
<file path=[Content_Types].xml><?xml version="1.0" encoding="utf-8"?>
<Types xmlns="http://schemas.openxmlformats.org/package/2006/content-types">
  <Default Extension="png" ContentType="image/png"/>
  <Default Extension="xlsm" ContentType="application/vnd.ms-excel.sheet.macroEnabled.12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3"/>
  </p:notesMasterIdLst>
  <p:handoutMasterIdLst>
    <p:handoutMasterId r:id="rId164"/>
  </p:handoutMasterIdLst>
  <p:sldIdLst>
    <p:sldId id="258" r:id="rId2"/>
    <p:sldId id="259" r:id="rId3"/>
    <p:sldId id="257" r:id="rId4"/>
    <p:sldId id="430" r:id="rId5"/>
    <p:sldId id="261" r:id="rId6"/>
    <p:sldId id="260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2" r:id="rId17"/>
    <p:sldId id="271" r:id="rId18"/>
    <p:sldId id="274" r:id="rId19"/>
    <p:sldId id="275" r:id="rId20"/>
    <p:sldId id="273" r:id="rId21"/>
    <p:sldId id="277" r:id="rId22"/>
    <p:sldId id="278" r:id="rId23"/>
    <p:sldId id="276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8" r:id="rId32"/>
    <p:sldId id="287" r:id="rId33"/>
    <p:sldId id="289" r:id="rId34"/>
    <p:sldId id="291" r:id="rId35"/>
    <p:sldId id="290" r:id="rId36"/>
    <p:sldId id="292" r:id="rId37"/>
    <p:sldId id="293" r:id="rId38"/>
    <p:sldId id="279" r:id="rId39"/>
    <p:sldId id="295" r:id="rId40"/>
    <p:sldId id="296" r:id="rId41"/>
    <p:sldId id="297" r:id="rId42"/>
    <p:sldId id="294" r:id="rId43"/>
    <p:sldId id="299" r:id="rId44"/>
    <p:sldId id="300" r:id="rId45"/>
    <p:sldId id="301" r:id="rId46"/>
    <p:sldId id="302" r:id="rId47"/>
    <p:sldId id="303" r:id="rId48"/>
    <p:sldId id="298" r:id="rId49"/>
    <p:sldId id="306" r:id="rId50"/>
    <p:sldId id="356" r:id="rId51"/>
    <p:sldId id="305" r:id="rId52"/>
    <p:sldId id="307" r:id="rId53"/>
    <p:sldId id="304" r:id="rId54"/>
    <p:sldId id="309" r:id="rId55"/>
    <p:sldId id="311" r:id="rId56"/>
    <p:sldId id="312" r:id="rId57"/>
    <p:sldId id="308" r:id="rId58"/>
    <p:sldId id="313" r:id="rId59"/>
    <p:sldId id="314" r:id="rId60"/>
    <p:sldId id="310" r:id="rId61"/>
    <p:sldId id="317" r:id="rId62"/>
    <p:sldId id="318" r:id="rId63"/>
    <p:sldId id="319" r:id="rId64"/>
    <p:sldId id="316" r:id="rId65"/>
    <p:sldId id="320" r:id="rId66"/>
    <p:sldId id="315" r:id="rId67"/>
    <p:sldId id="321" r:id="rId68"/>
    <p:sldId id="323" r:id="rId69"/>
    <p:sldId id="322" r:id="rId70"/>
    <p:sldId id="325" r:id="rId71"/>
    <p:sldId id="326" r:id="rId72"/>
    <p:sldId id="327" r:id="rId73"/>
    <p:sldId id="328" r:id="rId74"/>
    <p:sldId id="341" r:id="rId75"/>
    <p:sldId id="331" r:id="rId76"/>
    <p:sldId id="332" r:id="rId77"/>
    <p:sldId id="336" r:id="rId78"/>
    <p:sldId id="329" r:id="rId79"/>
    <p:sldId id="335" r:id="rId80"/>
    <p:sldId id="337" r:id="rId81"/>
    <p:sldId id="330" r:id="rId82"/>
    <p:sldId id="357" r:id="rId83"/>
    <p:sldId id="342" r:id="rId84"/>
    <p:sldId id="431" r:id="rId85"/>
    <p:sldId id="333" r:id="rId86"/>
    <p:sldId id="343" r:id="rId87"/>
    <p:sldId id="338" r:id="rId88"/>
    <p:sldId id="359" r:id="rId89"/>
    <p:sldId id="339" r:id="rId90"/>
    <p:sldId id="334" r:id="rId91"/>
    <p:sldId id="344" r:id="rId92"/>
    <p:sldId id="347" r:id="rId93"/>
    <p:sldId id="346" r:id="rId94"/>
    <p:sldId id="348" r:id="rId95"/>
    <p:sldId id="324" r:id="rId96"/>
    <p:sldId id="349" r:id="rId97"/>
    <p:sldId id="350" r:id="rId98"/>
    <p:sldId id="351" r:id="rId99"/>
    <p:sldId id="352" r:id="rId100"/>
    <p:sldId id="353" r:id="rId101"/>
    <p:sldId id="354" r:id="rId102"/>
    <p:sldId id="360" r:id="rId103"/>
    <p:sldId id="361" r:id="rId104"/>
    <p:sldId id="362" r:id="rId105"/>
    <p:sldId id="366" r:id="rId106"/>
    <p:sldId id="363" r:id="rId107"/>
    <p:sldId id="364" r:id="rId108"/>
    <p:sldId id="365" r:id="rId109"/>
    <p:sldId id="367" r:id="rId110"/>
    <p:sldId id="368" r:id="rId111"/>
    <p:sldId id="369" r:id="rId112"/>
    <p:sldId id="370" r:id="rId113"/>
    <p:sldId id="371" r:id="rId114"/>
    <p:sldId id="372" r:id="rId115"/>
    <p:sldId id="373" r:id="rId116"/>
    <p:sldId id="374" r:id="rId117"/>
    <p:sldId id="375" r:id="rId118"/>
    <p:sldId id="376" r:id="rId119"/>
    <p:sldId id="377" r:id="rId120"/>
    <p:sldId id="378" r:id="rId121"/>
    <p:sldId id="379" r:id="rId122"/>
    <p:sldId id="380" r:id="rId123"/>
    <p:sldId id="381" r:id="rId124"/>
    <p:sldId id="382" r:id="rId125"/>
    <p:sldId id="383" r:id="rId126"/>
    <p:sldId id="384" r:id="rId127"/>
    <p:sldId id="385" r:id="rId128"/>
    <p:sldId id="386" r:id="rId129"/>
    <p:sldId id="387" r:id="rId130"/>
    <p:sldId id="388" r:id="rId131"/>
    <p:sldId id="389" r:id="rId132"/>
    <p:sldId id="390" r:id="rId133"/>
    <p:sldId id="391" r:id="rId134"/>
    <p:sldId id="392" r:id="rId135"/>
    <p:sldId id="393" r:id="rId136"/>
    <p:sldId id="394" r:id="rId137"/>
    <p:sldId id="395" r:id="rId138"/>
    <p:sldId id="398" r:id="rId139"/>
    <p:sldId id="396" r:id="rId140"/>
    <p:sldId id="397" r:id="rId141"/>
    <p:sldId id="399" r:id="rId142"/>
    <p:sldId id="400" r:id="rId143"/>
    <p:sldId id="401" r:id="rId144"/>
    <p:sldId id="402" r:id="rId145"/>
    <p:sldId id="403" r:id="rId146"/>
    <p:sldId id="404" r:id="rId147"/>
    <p:sldId id="405" r:id="rId148"/>
    <p:sldId id="406" r:id="rId149"/>
    <p:sldId id="407" r:id="rId150"/>
    <p:sldId id="408" r:id="rId151"/>
    <p:sldId id="420" r:id="rId152"/>
    <p:sldId id="421" r:id="rId153"/>
    <p:sldId id="422" r:id="rId154"/>
    <p:sldId id="423" r:id="rId155"/>
    <p:sldId id="424" r:id="rId156"/>
    <p:sldId id="414" r:id="rId157"/>
    <p:sldId id="425" r:id="rId158"/>
    <p:sldId id="426" r:id="rId159"/>
    <p:sldId id="427" r:id="rId160"/>
    <p:sldId id="428" r:id="rId161"/>
    <p:sldId id="429" r:id="rId162"/>
  </p:sldIdLst>
  <p:sldSz cx="9144000" cy="5143500" type="screen16x9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17145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34290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51435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68580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85725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102870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120015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137160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0000"/>
    <a:srgbClr val="4496FA"/>
    <a:srgbClr val="2E88DA"/>
    <a:srgbClr val="2E2E2E"/>
    <a:srgbClr val="79848F"/>
    <a:srgbClr val="84BAFC"/>
    <a:srgbClr val="2276BF"/>
    <a:srgbClr val="D2D2D2"/>
    <a:srgbClr val="C8C8C8"/>
    <a:srgbClr val="AAA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/>
    <p:restoredTop sz="97013" autoAdjust="0"/>
  </p:normalViewPr>
  <p:slideViewPr>
    <p:cSldViewPr>
      <p:cViewPr varScale="1">
        <p:scale>
          <a:sx n="92" d="100"/>
          <a:sy n="92" d="100"/>
        </p:scale>
        <p:origin x="726" y="7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0" d="100"/>
          <a:sy n="120" d="100"/>
        </p:scale>
        <p:origin x="38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presProps" Target="presProp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Macro-Enabled_Worksheet.xlsm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Macro-Enabled_Worksheet1.xlsm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Macro-Enabled_Worksheet2.xlsm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Macro-Enabled_Worksheet3.xlsm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Macro-Enabled_Worksheet4.xlsm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24874908582172"/>
          <c:y val="0.14301311292209401"/>
          <c:w val="0.39055793991416299"/>
          <c:h val="0.83105022831050201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008080"/>
            </a:solidFill>
            <a:ln w="6778">
              <a:noFill/>
            </a:ln>
          </c:spPr>
          <c:dPt>
            <c:idx val="0"/>
            <c:bubble3D val="0"/>
            <c:spPr>
              <a:solidFill>
                <a:schemeClr val="bg2">
                  <a:lumMod val="60000"/>
                  <a:lumOff val="40000"/>
                </a:schemeClr>
              </a:solidFill>
              <a:ln w="6778">
                <a:noFill/>
              </a:ln>
            </c:spPr>
            <c:extLst>
              <c:ext xmlns:c16="http://schemas.microsoft.com/office/drawing/2014/chart" uri="{C3380CC4-5D6E-409C-BE32-E72D297353CC}">
                <c16:uniqueId val="{00000001-E366-4327-95EF-6CB5BF1BEDD7}"/>
              </c:ext>
            </c:extLst>
          </c:dPt>
          <c:dPt>
            <c:idx val="1"/>
            <c:bubble3D val="0"/>
            <c:spPr>
              <a:solidFill>
                <a:schemeClr val="accent6"/>
              </a:solidFill>
              <a:ln w="6778">
                <a:noFill/>
              </a:ln>
            </c:spPr>
            <c:extLst>
              <c:ext xmlns:c16="http://schemas.microsoft.com/office/drawing/2014/chart" uri="{C3380CC4-5D6E-409C-BE32-E72D297353CC}">
                <c16:uniqueId val="{00000003-E366-4327-95EF-6CB5BF1BEDD7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  <a:ln w="6778">
                <a:noFill/>
              </a:ln>
            </c:spPr>
            <c:extLst>
              <c:ext xmlns:c16="http://schemas.microsoft.com/office/drawing/2014/chart" uri="{C3380CC4-5D6E-409C-BE32-E72D297353CC}">
                <c16:uniqueId val="{00000005-E366-4327-95EF-6CB5BF1BEDD7}"/>
              </c:ext>
            </c:extLst>
          </c:dPt>
          <c:dPt>
            <c:idx val="3"/>
            <c:bubble3D val="0"/>
            <c:spPr>
              <a:solidFill>
                <a:schemeClr val="tx2"/>
              </a:solidFill>
              <a:ln w="6778">
                <a:noFill/>
              </a:ln>
            </c:spPr>
            <c:extLst>
              <c:ext xmlns:c16="http://schemas.microsoft.com/office/drawing/2014/chart" uri="{C3380CC4-5D6E-409C-BE32-E72D297353CC}">
                <c16:uniqueId val="{00000007-E366-4327-95EF-6CB5BF1BEDD7}"/>
              </c:ext>
            </c:extLst>
          </c:dPt>
          <c:dLbls>
            <c:dLbl>
              <c:idx val="0"/>
              <c:spPr>
                <a:noFill/>
                <a:ln w="6778">
                  <a:noFill/>
                </a:ln>
              </c:spPr>
              <c:txPr>
                <a:bodyPr/>
                <a:lstStyle/>
                <a:p>
                  <a:pPr>
                    <a:defRPr sz="801" b="0" i="1" u="none" strike="noStrike" baseline="0">
                      <a:solidFill>
                        <a:srgbClr val="FFFFFF"/>
                      </a:solidFill>
                      <a:latin typeface="Lato" charset="0"/>
                      <a:ea typeface="Lato" charset="0"/>
                      <a:cs typeface="Lato" charset="0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366-4327-95EF-6CB5BF1BEDD7}"/>
                </c:ext>
              </c:extLst>
            </c:dLbl>
            <c:dLbl>
              <c:idx val="1"/>
              <c:spPr>
                <a:noFill/>
                <a:ln w="6778">
                  <a:noFill/>
                </a:ln>
              </c:spPr>
              <c:txPr>
                <a:bodyPr/>
                <a:lstStyle/>
                <a:p>
                  <a:pPr>
                    <a:defRPr sz="801" b="0" i="1" u="none" strike="noStrike" baseline="0">
                      <a:solidFill>
                        <a:srgbClr val="FFFFFF"/>
                      </a:solidFill>
                      <a:latin typeface="Lato" charset="0"/>
                      <a:ea typeface="Lato" charset="0"/>
                      <a:cs typeface="Lato" charset="0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366-4327-95EF-6CB5BF1BEDD7}"/>
                </c:ext>
              </c:extLst>
            </c:dLbl>
            <c:dLbl>
              <c:idx val="2"/>
              <c:spPr>
                <a:noFill/>
                <a:ln w="6778">
                  <a:noFill/>
                </a:ln>
              </c:spPr>
              <c:txPr>
                <a:bodyPr/>
                <a:lstStyle/>
                <a:p>
                  <a:pPr>
                    <a:defRPr sz="801" b="0" i="1" u="none" strike="noStrike" baseline="0">
                      <a:solidFill>
                        <a:srgbClr val="FFFFFF"/>
                      </a:solidFill>
                      <a:latin typeface="Lato" charset="0"/>
                      <a:ea typeface="Lato" charset="0"/>
                      <a:cs typeface="Lato" charset="0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366-4327-95EF-6CB5BF1BEDD7}"/>
                </c:ext>
              </c:extLst>
            </c:dLbl>
            <c:dLbl>
              <c:idx val="3"/>
              <c:spPr>
                <a:noFill/>
                <a:ln w="6778">
                  <a:noFill/>
                </a:ln>
              </c:spPr>
              <c:txPr>
                <a:bodyPr/>
                <a:lstStyle/>
                <a:p>
                  <a:pPr>
                    <a:defRPr sz="801" b="0" i="1" u="none" strike="noStrike" baseline="0">
                      <a:solidFill>
                        <a:srgbClr val="FFFFFF"/>
                      </a:solidFill>
                      <a:latin typeface="Lato" charset="0"/>
                      <a:ea typeface="Lato" charset="0"/>
                      <a:cs typeface="Lato" charset="0"/>
                    </a:defRPr>
                  </a:pPr>
                  <a:endParaRPr lang="en-US"/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366-4327-95EF-6CB5BF1BEDD7}"/>
                </c:ext>
              </c:extLst>
            </c:dLbl>
            <c:spPr>
              <a:noFill/>
              <a:ln w="6778">
                <a:noFill/>
              </a:ln>
            </c:spPr>
            <c:txPr>
              <a:bodyPr/>
              <a:lstStyle/>
              <a:p>
                <a:pPr>
                  <a:defRPr sz="801" b="0" i="1" u="none" strike="noStrike" baseline="0">
                    <a:solidFill>
                      <a:srgbClr val="000000"/>
                    </a:solidFill>
                    <a:latin typeface="Lato" charset="0"/>
                    <a:ea typeface="Lato" charset="0"/>
                    <a:cs typeface="Lato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Sheet1!$B$1:$E$1</c:f>
              <c:strCache>
                <c:ptCount val="4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90</c:v>
                </c:pt>
                <c:pt idx="1">
                  <c:v>20</c:v>
                </c:pt>
                <c:pt idx="2">
                  <c:v>7</c:v>
                </c:pt>
                <c:pt idx="3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366-4327-95EF-6CB5BF1BED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6778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907" b="0" i="0" u="none" strike="noStrike" baseline="0">
          <a:solidFill>
            <a:srgbClr val="000000"/>
          </a:solidFill>
          <a:latin typeface="Gill Sans"/>
          <a:ea typeface="Gill Sans"/>
          <a:cs typeface="Gill Sans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163090128755401"/>
          <c:y val="0.26484018264840198"/>
          <c:w val="0.82832618025751104"/>
          <c:h val="0.506849315068492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gradFill>
              <a:gsLst>
                <a:gs pos="0">
                  <a:schemeClr val="accent3">
                    <a:alpha val="88000"/>
                  </a:schemeClr>
                </a:gs>
                <a:gs pos="100000">
                  <a:schemeClr val="accent4"/>
                </a:gs>
              </a:gsLst>
              <a:lin ang="4200000" scaled="0"/>
            </a:gradFill>
            <a:ln w="6778"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CE-449D-A737-7991B086B57C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gradFill>
              <a:gsLst>
                <a:gs pos="0">
                  <a:schemeClr val="bg2"/>
                </a:gs>
                <a:gs pos="100000">
                  <a:schemeClr val="tx1"/>
                </a:gs>
              </a:gsLst>
              <a:lin ang="4200000" scaled="0"/>
            </a:gradFill>
            <a:ln w="6778">
              <a:noFill/>
            </a:ln>
            <a:effectLst/>
          </c:spPr>
          <c:invertIfNegative val="0"/>
          <c:cat>
            <c:strRef>
              <c:f>Sheet1!$B$1:$E$1</c:f>
              <c:strCache>
                <c:ptCount val="4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CE-449D-A737-7991B086B5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axId val="-2134345568"/>
        <c:axId val="-2134349648"/>
      </c:barChart>
      <c:catAx>
        <c:axId val="-2134345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ln w="3389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800" b="0" i="0" u="none" strike="noStrike" baseline="0">
                <a:solidFill>
                  <a:schemeClr val="bg2"/>
                </a:solidFill>
                <a:latin typeface="Lato Regular"/>
                <a:ea typeface="Lato Regular"/>
                <a:cs typeface="Lato Regular"/>
              </a:defRPr>
            </a:pPr>
            <a:endParaRPr lang="en-US"/>
          </a:p>
        </c:txPr>
        <c:crossAx val="-2134349648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-2134349648"/>
        <c:scaling>
          <c:orientation val="minMax"/>
        </c:scaling>
        <c:delete val="0"/>
        <c:axPos val="l"/>
        <c:majorGridlines>
          <c:spPr>
            <a:ln w="3429">
              <a:solidFill>
                <a:schemeClr val="bg2">
                  <a:alpha val="25000"/>
                </a:schemeClr>
              </a:solidFill>
              <a:prstDash val="solid"/>
            </a:ln>
          </c:spPr>
        </c:majorGridlines>
        <c:numFmt formatCode="General" sourceLinked="1"/>
        <c:majorTickMark val="none"/>
        <c:minorTickMark val="none"/>
        <c:tickLblPos val="nextTo"/>
        <c:spPr>
          <a:ln w="2542">
            <a:noFill/>
          </a:ln>
        </c:spPr>
        <c:txPr>
          <a:bodyPr rot="0" vert="horz"/>
          <a:lstStyle/>
          <a:p>
            <a:pPr>
              <a:defRPr sz="800" b="0" i="0" u="none" strike="noStrike" baseline="0">
                <a:solidFill>
                  <a:schemeClr val="bg2">
                    <a:lumMod val="60000"/>
                    <a:lumOff val="40000"/>
                  </a:schemeClr>
                </a:solidFill>
                <a:latin typeface="Lato" charset="0"/>
                <a:ea typeface="Lato" charset="0"/>
                <a:cs typeface="Lato" charset="0"/>
              </a:defRPr>
            </a:pPr>
            <a:endParaRPr lang="en-US"/>
          </a:p>
        </c:txPr>
        <c:crossAx val="-2134345568"/>
        <c:crosses val="autoZero"/>
        <c:crossBetween val="between"/>
      </c:valAx>
      <c:spPr>
        <a:noFill/>
        <a:ln w="6778">
          <a:solidFill>
            <a:schemeClr val="bg2">
              <a:alpha val="25000"/>
            </a:schemeClr>
          </a:solidFill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907" b="0" i="0" u="none" strike="noStrike" baseline="0">
          <a:solidFill>
            <a:srgbClr val="000000"/>
          </a:solidFill>
          <a:latin typeface="Gill Sans"/>
          <a:ea typeface="Gill Sans"/>
          <a:cs typeface="Gill Sans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696444980990599"/>
          <c:y val="6.6487410790166193E-2"/>
          <c:w val="0.78116975080632101"/>
          <c:h val="0.8878314202922289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chemeClr val="accent6"/>
            </a:solidFill>
            <a:ln w="6778">
              <a:noFill/>
            </a:ln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0-2403-48D5-9985-1CE8A4A6C78A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6778">
                <a:noFill/>
              </a:ln>
            </c:spPr>
            <c:extLst>
              <c:ext xmlns:c16="http://schemas.microsoft.com/office/drawing/2014/chart" uri="{C3380CC4-5D6E-409C-BE32-E72D297353CC}">
                <c16:uniqueId val="{00000002-2403-48D5-9985-1CE8A4A6C78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6778">
                <a:noFill/>
              </a:ln>
            </c:spPr>
            <c:extLst>
              <c:ext xmlns:c16="http://schemas.microsoft.com/office/drawing/2014/chart" uri="{C3380CC4-5D6E-409C-BE32-E72D297353CC}">
                <c16:uniqueId val="{00000004-2403-48D5-9985-1CE8A4A6C78A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 w="6778">
                <a:noFill/>
              </a:ln>
            </c:spPr>
            <c:extLst>
              <c:ext xmlns:c16="http://schemas.microsoft.com/office/drawing/2014/chart" uri="{C3380CC4-5D6E-409C-BE32-E72D297353CC}">
                <c16:uniqueId val="{00000006-2403-48D5-9985-1CE8A4A6C78A}"/>
              </c:ext>
            </c:extLst>
          </c:dPt>
          <c:cat>
            <c:strRef>
              <c:f>Sheet1!$B$1:$E$1</c:f>
              <c:strCache>
                <c:ptCount val="4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45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2403-48D5-9985-1CE8A4A6C7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6778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907" b="0" i="0" u="none" strike="noStrike" baseline="0">
          <a:solidFill>
            <a:srgbClr val="000000"/>
          </a:solidFill>
          <a:latin typeface="Gill Sans"/>
          <a:ea typeface="Gill Sans"/>
          <a:cs typeface="Gill Sans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7785234899329E-2"/>
          <c:y val="0.18873239436619699"/>
          <c:w val="0.96979865771812102"/>
          <c:h val="0.81408450704225299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008080"/>
            </a:solidFill>
            <a:ln w="6764">
              <a:noFill/>
            </a:ln>
          </c:spPr>
          <c:dPt>
            <c:idx val="0"/>
            <c:bubble3D val="0"/>
            <c:spPr>
              <a:solidFill>
                <a:schemeClr val="tx2"/>
              </a:solidFill>
              <a:ln w="6764">
                <a:noFill/>
              </a:ln>
            </c:spPr>
            <c:extLst>
              <c:ext xmlns:c16="http://schemas.microsoft.com/office/drawing/2014/chart" uri="{C3380CC4-5D6E-409C-BE32-E72D297353CC}">
                <c16:uniqueId val="{00000001-34D2-415D-B19F-EA2BBF01B002}"/>
              </c:ext>
            </c:extLst>
          </c:dPt>
          <c:dPt>
            <c:idx val="1"/>
            <c:bubble3D val="0"/>
            <c:spPr>
              <a:solidFill>
                <a:schemeClr val="bg2">
                  <a:lumMod val="60000"/>
                  <a:lumOff val="40000"/>
                </a:schemeClr>
              </a:solidFill>
              <a:ln w="6764">
                <a:noFill/>
              </a:ln>
            </c:spPr>
            <c:extLst>
              <c:ext xmlns:c16="http://schemas.microsoft.com/office/drawing/2014/chart" uri="{C3380CC4-5D6E-409C-BE32-E72D297353CC}">
                <c16:uniqueId val="{00000003-34D2-415D-B19F-EA2BBF01B002}"/>
              </c:ext>
            </c:extLst>
          </c:dPt>
          <c:cat>
            <c:strRef>
              <c:f>Sheet1!$B$1:$C$1</c:f>
              <c:strCache>
                <c:ptCount val="2"/>
                <c:pt idx="0">
                  <c:v>2007</c:v>
                </c:pt>
                <c:pt idx="1">
                  <c:v>2008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65</c:v>
                </c:pt>
                <c:pt idx="1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D2-415D-B19F-EA2BBF01B0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6764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905" b="0" i="0" u="none" strike="noStrike" baseline="0">
          <a:solidFill>
            <a:srgbClr val="000000"/>
          </a:solidFill>
          <a:latin typeface="Gill Sans"/>
          <a:ea typeface="Gill Sans"/>
          <a:cs typeface="Gill Sans"/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1524566473988401E-2"/>
          <c:y val="0.15015925640873801"/>
          <c:w val="0.96036997168809701"/>
          <c:h val="0.77116156533064995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008080"/>
            </a:solidFill>
            <a:ln w="6779"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6779">
                <a:noFill/>
              </a:ln>
            </c:spPr>
            <c:extLst>
              <c:ext xmlns:c16="http://schemas.microsoft.com/office/drawing/2014/chart" uri="{C3380CC4-5D6E-409C-BE32-E72D297353CC}">
                <c16:uniqueId val="{00000001-DF59-4C98-88A0-F4BE95E2EB91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 w="6779">
                <a:noFill/>
              </a:ln>
            </c:spPr>
            <c:extLst>
              <c:ext xmlns:c16="http://schemas.microsoft.com/office/drawing/2014/chart" uri="{C3380CC4-5D6E-409C-BE32-E72D297353CC}">
                <c16:uniqueId val="{00000003-DF59-4C98-88A0-F4BE95E2EB91}"/>
              </c:ext>
            </c:extLst>
          </c:dPt>
          <c:cat>
            <c:strRef>
              <c:f>Sheet1!$B$1:$C$1</c:f>
              <c:strCache>
                <c:ptCount val="2"/>
                <c:pt idx="0">
                  <c:v>2007</c:v>
                </c:pt>
                <c:pt idx="1">
                  <c:v>2008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65</c:v>
                </c:pt>
                <c:pt idx="1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59-4C98-88A0-F4BE95E2EB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6779">
          <a:noFill/>
        </a:ln>
      </c:spPr>
    </c:plotArea>
    <c:plotVisOnly val="1"/>
    <c:dispBlanksAs val="zero"/>
    <c:showDLblsOverMax val="0"/>
  </c:chart>
  <c:spPr>
    <a:noFill/>
    <a:ln>
      <a:noFill/>
    </a:ln>
  </c:spPr>
  <c:txPr>
    <a:bodyPr/>
    <a:lstStyle/>
    <a:p>
      <a:pPr>
        <a:defRPr sz="907" b="0" i="0" u="none" strike="noStrike" baseline="0">
          <a:solidFill>
            <a:srgbClr val="000000"/>
          </a:solidFill>
          <a:latin typeface="Gill Sans"/>
          <a:ea typeface="Gill Sans"/>
          <a:cs typeface="Gill Sans"/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11649D-7942-6D44-A605-D8AD3FFC4148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7A84F7-ED2F-6A49-BFA4-C158FEEE1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620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5A59D-70F8-D247-82DD-BA5A6D366B3E}" type="datetimeFigureOut">
              <a:rPr lang="en-US" smtClean="0"/>
              <a:t>7/22/2018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A35223-E47F-1946-8A6D-4B121950A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52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482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897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97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9963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2832" y="2062162"/>
            <a:ext cx="3190345" cy="779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8A4A53C-267F-4597-8CDB-C332B807D3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33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7788" y="2947987"/>
            <a:ext cx="1347788" cy="1347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A1B513A-0324-4225-9A11-D385B54DB5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80267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mal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7543" y="2112160"/>
            <a:ext cx="5897880" cy="141518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CB9AC1-FAE0-47EC-9D9D-9D839CB933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39021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l Imag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895269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892438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u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60158" y="627534"/>
            <a:ext cx="5620154" cy="285878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D066BEC-D051-406D-A104-EA16B33785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0651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810000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382567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960158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2F9C190-5752-4EBD-AFAE-CBF356EBEC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4344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up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30351" y="839449"/>
            <a:ext cx="2575906" cy="372678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AD11A05-EC24-434B-9FE6-6185A5ECDF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66422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ple Img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44367" y="2000250"/>
            <a:ext cx="1651408" cy="16478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44367" y="661392"/>
            <a:ext cx="992386" cy="133776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E08EB37-12A2-4073-B00B-1FA8CE8A8C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37541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036513" y="699543"/>
            <a:ext cx="3855420" cy="260792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F9338D-AACD-498F-AE24-824AF4CF6F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297893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ple Mockup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88760" y="1183034"/>
            <a:ext cx="5381469" cy="129127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276538" y="1761343"/>
            <a:ext cx="2449186" cy="185128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2B567B-FCB9-4A13-A818-600F52BEA8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78291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a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7">
            <a:extLst>
              <a:ext uri="{FF2B5EF4-FFF2-40B4-BE49-F238E27FC236}">
                <a16:creationId xmlns:a16="http://schemas.microsoft.com/office/drawing/2014/main" id="{2D95BA69-F294-489A-A5E3-9EB17BCBAA5E}"/>
              </a:ext>
            </a:extLst>
          </p:cNvPr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454930-4B41-4A0B-958B-2BF8FB9916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28654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35312" y="571804"/>
            <a:ext cx="3357796" cy="276350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883257F-E28D-4923-AC4F-1456B0358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22431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ouple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145770" y="1014413"/>
            <a:ext cx="1961535" cy="110669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434829" y="1689350"/>
            <a:ext cx="1335198" cy="11213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8DBAF59-F1C8-4FF2-8429-22BD955F3B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860591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g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4031" y="1645694"/>
            <a:ext cx="7166543" cy="171959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C07F127-35EF-49AA-A384-505D7F49F3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24561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59424" y="904875"/>
            <a:ext cx="1985554" cy="198073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EAFABD3-E72E-4E2A-8DD5-854AAF97AC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444981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mall Middle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14700" y="1466850"/>
            <a:ext cx="1619250" cy="161531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EED913-3F85-438A-8464-B1B9E091B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42964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62087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116364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783068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437345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9940954-1370-4340-8AC9-D339733CFB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5223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137906" y="1870051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640831" y="1870051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324100" y="3252806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822476" y="3252806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5EB8651-E37E-4C5D-B7A2-AC46FA5DB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951605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167188" y="1390915"/>
            <a:ext cx="1700808" cy="30236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C44A2F9-1A64-4884-BEC1-63A71C290C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975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cia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184201" y="2223492"/>
            <a:ext cx="5715389" cy="13859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ACE3B71-1E6F-41D0-8FCC-5ACDC75B94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68399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w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08704" y="2048806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521276" y="2241312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051345" y="2578196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E7C4069-854A-426D-9877-5BC3FCDC37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8505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703380" y="4881348"/>
            <a:ext cx="3740828" cy="1942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alpha val="5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w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3483" y="1514475"/>
            <a:ext cx="7124178" cy="173355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C6490D-8EE5-4EC5-B557-0BDEC84E99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67455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88878" y="1583829"/>
            <a:ext cx="2626598" cy="197577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518902" y="1583829"/>
            <a:ext cx="2626598" cy="197577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8F829F7-0387-4ED5-A13D-1C700E70B8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47643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BG &amp; Man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7494" y="1839591"/>
            <a:ext cx="9151494" cy="217777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417756" y="472190"/>
            <a:ext cx="2306371" cy="35451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A1E2D2B-AE16-4776-A9AB-ECCAB9287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71726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730066" y="2259720"/>
            <a:ext cx="3678293" cy="206878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6ACFFB-B289-4F9C-8E3A-32C7F7C467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15329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ctor Group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836279" y="2723525"/>
            <a:ext cx="2996789" cy="168770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641502" y="4243827"/>
            <a:ext cx="1860349" cy="89088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753165" y="4146380"/>
            <a:ext cx="1376405" cy="1006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31041" y="4469441"/>
            <a:ext cx="595992" cy="676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418417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35459" y="1721679"/>
            <a:ext cx="2792627" cy="267812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D47A13-8033-4192-981D-469E56683B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9519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" y="1369732"/>
            <a:ext cx="9147585" cy="347205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E57289-8953-4BD2-B0A6-176A7D2BEC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0878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896307" y="3413760"/>
            <a:ext cx="1218493" cy="12192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DA55F8-FDEF-40DC-AAE4-59AFCE27EF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88421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976687" y="1682795"/>
            <a:ext cx="1201948" cy="120264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510AE7E-D171-482E-AE18-9B53381FFD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5686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830126" y="1855515"/>
            <a:ext cx="1377633" cy="137843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9886FE4-2330-447B-834B-AFA713EE71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152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 a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8155" y="12206"/>
            <a:ext cx="9144000" cy="484405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36358C7-948C-4F7B-AD23-C2FBB2A9DD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31011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997007" y="2698795"/>
            <a:ext cx="1164274" cy="116494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013367-BC3E-4B8D-B118-4A2F0A069D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73879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570813"/>
            <a:ext cx="9144000" cy="227106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B7CFC6B-BBBB-46A9-8312-3169CE022D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47319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1560" y="483518"/>
            <a:ext cx="5184576" cy="427199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E818003-1D19-473B-AC2C-89E462D018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10661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27029" y="230019"/>
            <a:ext cx="4116911" cy="492659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-14767" y="1688758"/>
            <a:ext cx="2255459" cy="168052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1E24CC6-E2CD-413A-B5D8-514CC55445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599722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23320" y="1059582"/>
            <a:ext cx="3578626" cy="37749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D4A2BFD-CCE3-49FE-A95B-949D6DAA25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81198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-11231" y="2067694"/>
            <a:ext cx="9158817" cy="1706180"/>
          </a:xfrm>
          <a:prstGeom prst="rect">
            <a:avLst/>
          </a:prstGeom>
        </p:spPr>
        <p:txBody>
          <a:bodyPr/>
          <a:lstStyle>
            <a:lvl1pPr algn="l"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73544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72506" y="1059582"/>
            <a:ext cx="5591342" cy="37749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6829E8-D15B-43B2-AB84-FFB841EC33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33452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73544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12160" y="627534"/>
            <a:ext cx="4104456" cy="42070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CB8134-952F-4993-B263-035B47A26B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8902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07456" y="872878"/>
            <a:ext cx="6098181" cy="340384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282674B-A6F4-4101-BDC4-CBC74A0CF2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2422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702249" y="872878"/>
            <a:ext cx="4505325" cy="338658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BD94755-E377-45BC-B3CF-67AAFA9152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76335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3029" y="537264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3029" y="2580248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399180" y="537264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399180" y="2580248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75332" y="537264"/>
            <a:ext cx="2334354" cy="40841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7CC98EF-3C59-421F-9D70-C0A81AC631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3447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7">
            <a:extLst>
              <a:ext uri="{FF2B5EF4-FFF2-40B4-BE49-F238E27FC236}">
                <a16:creationId xmlns:a16="http://schemas.microsoft.com/office/drawing/2014/main" id="{89FFF12E-E21A-487C-B780-AE337250E955}"/>
              </a:ext>
            </a:extLst>
          </p:cNvPr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82464" y="2917032"/>
            <a:ext cx="2946400" cy="165735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222258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12858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204075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1F73E45-CAC4-48D1-AFA9-E3ED611D2D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38320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 rot="20733342">
            <a:off x="2741290" y="2848244"/>
            <a:ext cx="1363640" cy="136561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4"/>
          </p:nvPr>
        </p:nvSpPr>
        <p:spPr>
          <a:xfrm rot="1224953">
            <a:off x="3906038" y="1725352"/>
            <a:ext cx="1365171" cy="1360494"/>
          </a:xfrm>
          <a:custGeom>
            <a:avLst/>
            <a:gdLst>
              <a:gd name="connsiteX0" fmla="*/ 0 w 1365171"/>
              <a:gd name="connsiteY0" fmla="*/ 0 h 1359755"/>
              <a:gd name="connsiteX1" fmla="*/ 1365171 w 1365171"/>
              <a:gd name="connsiteY1" fmla="*/ 0 h 1359755"/>
              <a:gd name="connsiteX2" fmla="*/ 1365171 w 1365171"/>
              <a:gd name="connsiteY2" fmla="*/ 1359755 h 1359755"/>
              <a:gd name="connsiteX3" fmla="*/ 0 w 1365171"/>
              <a:gd name="connsiteY3" fmla="*/ 1359755 h 1359755"/>
              <a:gd name="connsiteX4" fmla="*/ 0 w 1365171"/>
              <a:gd name="connsiteY4" fmla="*/ 0 h 1359755"/>
              <a:gd name="connsiteX0" fmla="*/ 0 w 1365171"/>
              <a:gd name="connsiteY0" fmla="*/ 0 h 1370217"/>
              <a:gd name="connsiteX1" fmla="*/ 1365171 w 1365171"/>
              <a:gd name="connsiteY1" fmla="*/ 0 h 1370217"/>
              <a:gd name="connsiteX2" fmla="*/ 1365171 w 1365171"/>
              <a:gd name="connsiteY2" fmla="*/ 1359755 h 1370217"/>
              <a:gd name="connsiteX3" fmla="*/ 528825 w 1365171"/>
              <a:gd name="connsiteY3" fmla="*/ 1370139 h 1370217"/>
              <a:gd name="connsiteX4" fmla="*/ 0 w 1365171"/>
              <a:gd name="connsiteY4" fmla="*/ 1359755 h 1370217"/>
              <a:gd name="connsiteX5" fmla="*/ 0 w 1365171"/>
              <a:gd name="connsiteY5" fmla="*/ 0 h 1370217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0 w 1365171"/>
              <a:gd name="connsiteY4" fmla="*/ 1359755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0 w 1365171"/>
              <a:gd name="connsiteY4" fmla="*/ 1359755 h 1365223"/>
              <a:gd name="connsiteX5" fmla="*/ 0 w 1365171"/>
              <a:gd name="connsiteY5" fmla="*/ 0 h 1365223"/>
              <a:gd name="connsiteX0" fmla="*/ 5469 w 1370640"/>
              <a:gd name="connsiteY0" fmla="*/ 0 h 1365223"/>
              <a:gd name="connsiteX1" fmla="*/ 1370640 w 1370640"/>
              <a:gd name="connsiteY1" fmla="*/ 0 h 1365223"/>
              <a:gd name="connsiteX2" fmla="*/ 1370640 w 1370640"/>
              <a:gd name="connsiteY2" fmla="*/ 1359755 h 1365223"/>
              <a:gd name="connsiteX3" fmla="*/ 513457 w 1370640"/>
              <a:gd name="connsiteY3" fmla="*/ 1365223 h 1365223"/>
              <a:gd name="connsiteX4" fmla="*/ 0 w 1370640"/>
              <a:gd name="connsiteY4" fmla="*/ 1038673 h 1365223"/>
              <a:gd name="connsiteX5" fmla="*/ 5469 w 1370640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745 w 1365171"/>
              <a:gd name="connsiteY4" fmla="*/ 1055367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745 w 1365171"/>
              <a:gd name="connsiteY4" fmla="*/ 1055367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33067 w 1365171"/>
              <a:gd name="connsiteY4" fmla="*/ 967039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33067 w 1365171"/>
              <a:gd name="connsiteY4" fmla="*/ 967039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274 w 1365171"/>
              <a:gd name="connsiteY5" fmla="*/ 1041736 h 1365223"/>
              <a:gd name="connsiteX6" fmla="*/ 0 w 1365171"/>
              <a:gd name="connsiteY6" fmla="*/ 0 h 1365223"/>
              <a:gd name="connsiteX0" fmla="*/ 0 w 1365171"/>
              <a:gd name="connsiteY0" fmla="*/ 0 h 1362775"/>
              <a:gd name="connsiteX1" fmla="*/ 1365171 w 1365171"/>
              <a:gd name="connsiteY1" fmla="*/ 0 h 1362775"/>
              <a:gd name="connsiteX2" fmla="*/ 1365171 w 1365171"/>
              <a:gd name="connsiteY2" fmla="*/ 1359755 h 1362775"/>
              <a:gd name="connsiteX3" fmla="*/ 539293 w 1365171"/>
              <a:gd name="connsiteY3" fmla="*/ 1362775 h 1362775"/>
              <a:gd name="connsiteX4" fmla="*/ 203356 w 1365171"/>
              <a:gd name="connsiteY4" fmla="*/ 936676 h 1362775"/>
              <a:gd name="connsiteX5" fmla="*/ 274 w 1365171"/>
              <a:gd name="connsiteY5" fmla="*/ 1041736 h 1362775"/>
              <a:gd name="connsiteX6" fmla="*/ 0 w 1365171"/>
              <a:gd name="connsiteY6" fmla="*/ 0 h 1362775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203356 w 1365171"/>
              <a:gd name="connsiteY4" fmla="*/ 936676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203356 w 1365171"/>
              <a:gd name="connsiteY4" fmla="*/ 936676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171" h="1360494">
                <a:moveTo>
                  <a:pt x="0" y="0"/>
                </a:moveTo>
                <a:lnTo>
                  <a:pt x="1365171" y="0"/>
                </a:lnTo>
                <a:lnTo>
                  <a:pt x="1365171" y="1359755"/>
                </a:lnTo>
                <a:lnTo>
                  <a:pt x="518117" y="1360494"/>
                </a:lnTo>
                <a:cubicBezTo>
                  <a:pt x="301821" y="1058384"/>
                  <a:pt x="252916" y="977626"/>
                  <a:pt x="192628" y="916955"/>
                </a:cubicBezTo>
                <a:cubicBezTo>
                  <a:pt x="165319" y="918093"/>
                  <a:pt x="93864" y="967877"/>
                  <a:pt x="274" y="1041736"/>
                </a:cubicBezTo>
                <a:cubicBezTo>
                  <a:pt x="26" y="689947"/>
                  <a:pt x="248" y="351789"/>
                  <a:pt x="0" y="0"/>
                </a:cubicBez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15"/>
          </p:nvPr>
        </p:nvSpPr>
        <p:spPr>
          <a:xfrm rot="20952885">
            <a:off x="2395018" y="943429"/>
            <a:ext cx="1363511" cy="1366206"/>
          </a:xfrm>
          <a:custGeom>
            <a:avLst/>
            <a:gdLst>
              <a:gd name="connsiteX0" fmla="*/ 0 w 1358514"/>
              <a:gd name="connsiteY0" fmla="*/ 0 h 1363740"/>
              <a:gd name="connsiteX1" fmla="*/ 1358514 w 1358514"/>
              <a:gd name="connsiteY1" fmla="*/ 0 h 1363740"/>
              <a:gd name="connsiteX2" fmla="*/ 1358514 w 1358514"/>
              <a:gd name="connsiteY2" fmla="*/ 1363740 h 1363740"/>
              <a:gd name="connsiteX3" fmla="*/ 0 w 1358514"/>
              <a:gd name="connsiteY3" fmla="*/ 1363740 h 1363740"/>
              <a:gd name="connsiteX4" fmla="*/ 0 w 1358514"/>
              <a:gd name="connsiteY4" fmla="*/ 0 h 1363740"/>
              <a:gd name="connsiteX0" fmla="*/ 0 w 1358514"/>
              <a:gd name="connsiteY0" fmla="*/ 0 h 1363740"/>
              <a:gd name="connsiteX1" fmla="*/ 1358514 w 1358514"/>
              <a:gd name="connsiteY1" fmla="*/ 0 h 1363740"/>
              <a:gd name="connsiteX2" fmla="*/ 1358514 w 1358514"/>
              <a:gd name="connsiteY2" fmla="*/ 1363740 h 1363740"/>
              <a:gd name="connsiteX3" fmla="*/ 1199144 w 1358514"/>
              <a:gd name="connsiteY3" fmla="*/ 1362684 h 1363740"/>
              <a:gd name="connsiteX4" fmla="*/ 0 w 1358514"/>
              <a:gd name="connsiteY4" fmla="*/ 1363740 h 1363740"/>
              <a:gd name="connsiteX5" fmla="*/ 0 w 1358514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3511"/>
              <a:gd name="connsiteY0" fmla="*/ 0 h 1363740"/>
              <a:gd name="connsiteX1" fmla="*/ 1358514 w 1363511"/>
              <a:gd name="connsiteY1" fmla="*/ 0 h 1363740"/>
              <a:gd name="connsiteX2" fmla="*/ 1363511 w 1363511"/>
              <a:gd name="connsiteY2" fmla="*/ 1094400 h 1363740"/>
              <a:gd name="connsiteX3" fmla="*/ 1199144 w 1363511"/>
              <a:gd name="connsiteY3" fmla="*/ 1362684 h 1363740"/>
              <a:gd name="connsiteX4" fmla="*/ 0 w 1363511"/>
              <a:gd name="connsiteY4" fmla="*/ 1363740 h 1363740"/>
              <a:gd name="connsiteX5" fmla="*/ 0 w 1363511"/>
              <a:gd name="connsiteY5" fmla="*/ 0 h 1363740"/>
              <a:gd name="connsiteX0" fmla="*/ 0 w 1363511"/>
              <a:gd name="connsiteY0" fmla="*/ 0 h 1366206"/>
              <a:gd name="connsiteX1" fmla="*/ 1358514 w 1363511"/>
              <a:gd name="connsiteY1" fmla="*/ 0 h 1366206"/>
              <a:gd name="connsiteX2" fmla="*/ 1363511 w 1363511"/>
              <a:gd name="connsiteY2" fmla="*/ 1094400 h 1366206"/>
              <a:gd name="connsiteX3" fmla="*/ 1198473 w 1363511"/>
              <a:gd name="connsiteY3" fmla="*/ 1366206 h 1366206"/>
              <a:gd name="connsiteX4" fmla="*/ 0 w 1363511"/>
              <a:gd name="connsiteY4" fmla="*/ 1363740 h 1366206"/>
              <a:gd name="connsiteX5" fmla="*/ 0 w 1363511"/>
              <a:gd name="connsiteY5" fmla="*/ 0 h 1366206"/>
              <a:gd name="connsiteX0" fmla="*/ 0 w 1363511"/>
              <a:gd name="connsiteY0" fmla="*/ 0 h 1366206"/>
              <a:gd name="connsiteX1" fmla="*/ 1358514 w 1363511"/>
              <a:gd name="connsiteY1" fmla="*/ 0 h 1366206"/>
              <a:gd name="connsiteX2" fmla="*/ 1363511 w 1363511"/>
              <a:gd name="connsiteY2" fmla="*/ 1094400 h 1366206"/>
              <a:gd name="connsiteX3" fmla="*/ 1198473 w 1363511"/>
              <a:gd name="connsiteY3" fmla="*/ 1366206 h 1366206"/>
              <a:gd name="connsiteX4" fmla="*/ 0 w 1363511"/>
              <a:gd name="connsiteY4" fmla="*/ 1363740 h 1366206"/>
              <a:gd name="connsiteX5" fmla="*/ 0 w 1363511"/>
              <a:gd name="connsiteY5" fmla="*/ 0 h 1366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63511" h="1366206">
                <a:moveTo>
                  <a:pt x="0" y="0"/>
                </a:moveTo>
                <a:lnTo>
                  <a:pt x="1358514" y="0"/>
                </a:lnTo>
                <a:cubicBezTo>
                  <a:pt x="1359509" y="368322"/>
                  <a:pt x="1362516" y="726078"/>
                  <a:pt x="1363511" y="1094400"/>
                </a:cubicBezTo>
                <a:cubicBezTo>
                  <a:pt x="1317230" y="1151086"/>
                  <a:pt x="1276460" y="1238901"/>
                  <a:pt x="1198473" y="1366206"/>
                </a:cubicBezTo>
                <a:lnTo>
                  <a:pt x="0" y="136374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16"/>
          </p:nvPr>
        </p:nvSpPr>
        <p:spPr>
          <a:xfrm rot="641361">
            <a:off x="1069013" y="1571946"/>
            <a:ext cx="1354280" cy="1367649"/>
          </a:xfrm>
          <a:custGeom>
            <a:avLst/>
            <a:gdLst>
              <a:gd name="connsiteX0" fmla="*/ 0 w 1354082"/>
              <a:gd name="connsiteY0" fmla="*/ 0 h 1362713"/>
              <a:gd name="connsiteX1" fmla="*/ 1354082 w 1354082"/>
              <a:gd name="connsiteY1" fmla="*/ 0 h 1362713"/>
              <a:gd name="connsiteX2" fmla="*/ 1354082 w 1354082"/>
              <a:gd name="connsiteY2" fmla="*/ 1362713 h 1362713"/>
              <a:gd name="connsiteX3" fmla="*/ 0 w 1354082"/>
              <a:gd name="connsiteY3" fmla="*/ 1362713 h 1362713"/>
              <a:gd name="connsiteX4" fmla="*/ 0 w 1354082"/>
              <a:gd name="connsiteY4" fmla="*/ 0 h 1362713"/>
              <a:gd name="connsiteX0" fmla="*/ 0 w 1354082"/>
              <a:gd name="connsiteY0" fmla="*/ 0 h 1362713"/>
              <a:gd name="connsiteX1" fmla="*/ 971109 w 1354082"/>
              <a:gd name="connsiteY1" fmla="*/ 145 h 1362713"/>
              <a:gd name="connsiteX2" fmla="*/ 1354082 w 1354082"/>
              <a:gd name="connsiteY2" fmla="*/ 0 h 1362713"/>
              <a:gd name="connsiteX3" fmla="*/ 1354082 w 1354082"/>
              <a:gd name="connsiteY3" fmla="*/ 1362713 h 1362713"/>
              <a:gd name="connsiteX4" fmla="*/ 0 w 1354082"/>
              <a:gd name="connsiteY4" fmla="*/ 1362713 h 1362713"/>
              <a:gd name="connsiteX5" fmla="*/ 0 w 1354082"/>
              <a:gd name="connsiteY5" fmla="*/ 0 h 1362713"/>
              <a:gd name="connsiteX0" fmla="*/ 0 w 1356793"/>
              <a:gd name="connsiteY0" fmla="*/ 0 h 1362713"/>
              <a:gd name="connsiteX1" fmla="*/ 971109 w 1356793"/>
              <a:gd name="connsiteY1" fmla="*/ 145 h 1362713"/>
              <a:gd name="connsiteX2" fmla="*/ 1356793 w 1356793"/>
              <a:gd name="connsiteY2" fmla="*/ 921257 h 1362713"/>
              <a:gd name="connsiteX3" fmla="*/ 1354082 w 1356793"/>
              <a:gd name="connsiteY3" fmla="*/ 1362713 h 1362713"/>
              <a:gd name="connsiteX4" fmla="*/ 0 w 1356793"/>
              <a:gd name="connsiteY4" fmla="*/ 1362713 h 1362713"/>
              <a:gd name="connsiteX5" fmla="*/ 0 w 1356793"/>
              <a:gd name="connsiteY5" fmla="*/ 0 h 1362713"/>
              <a:gd name="connsiteX0" fmla="*/ 0 w 1356793"/>
              <a:gd name="connsiteY0" fmla="*/ 4936 h 1367649"/>
              <a:gd name="connsiteX1" fmla="*/ 980228 w 1356793"/>
              <a:gd name="connsiteY1" fmla="*/ 0 h 1367649"/>
              <a:gd name="connsiteX2" fmla="*/ 1356793 w 1356793"/>
              <a:gd name="connsiteY2" fmla="*/ 926193 h 1367649"/>
              <a:gd name="connsiteX3" fmla="*/ 1354082 w 1356793"/>
              <a:gd name="connsiteY3" fmla="*/ 1367649 h 1367649"/>
              <a:gd name="connsiteX4" fmla="*/ 0 w 1356793"/>
              <a:gd name="connsiteY4" fmla="*/ 1367649 h 1367649"/>
              <a:gd name="connsiteX5" fmla="*/ 0 w 1356793"/>
              <a:gd name="connsiteY5" fmla="*/ 4936 h 1367649"/>
              <a:gd name="connsiteX0" fmla="*/ 0 w 1354280"/>
              <a:gd name="connsiteY0" fmla="*/ 4936 h 1367649"/>
              <a:gd name="connsiteX1" fmla="*/ 980228 w 1354280"/>
              <a:gd name="connsiteY1" fmla="*/ 0 h 1367649"/>
              <a:gd name="connsiteX2" fmla="*/ 1353367 w 1354280"/>
              <a:gd name="connsiteY2" fmla="*/ 943636 h 1367649"/>
              <a:gd name="connsiteX3" fmla="*/ 1354082 w 1354280"/>
              <a:gd name="connsiteY3" fmla="*/ 1367649 h 1367649"/>
              <a:gd name="connsiteX4" fmla="*/ 0 w 1354280"/>
              <a:gd name="connsiteY4" fmla="*/ 1367649 h 1367649"/>
              <a:gd name="connsiteX5" fmla="*/ 0 w 1354280"/>
              <a:gd name="connsiteY5" fmla="*/ 4936 h 1367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4280" h="1367649">
                <a:moveTo>
                  <a:pt x="0" y="4936"/>
                </a:moveTo>
                <a:lnTo>
                  <a:pt x="980228" y="0"/>
                </a:lnTo>
                <a:lnTo>
                  <a:pt x="1353367" y="943636"/>
                </a:lnTo>
                <a:cubicBezTo>
                  <a:pt x="1352463" y="1090788"/>
                  <a:pt x="1354986" y="1220497"/>
                  <a:pt x="1354082" y="1367649"/>
                </a:cubicBezTo>
                <a:lnTo>
                  <a:pt x="0" y="1367649"/>
                </a:lnTo>
                <a:lnTo>
                  <a:pt x="0" y="4936"/>
                </a:ln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0948CA0-8624-4F85-8E70-D616670FDF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633417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88108" y="741682"/>
            <a:ext cx="3656476" cy="366542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498173" y="741682"/>
            <a:ext cx="4653321" cy="1154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98173" y="1948390"/>
            <a:ext cx="4653321" cy="1154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498173" y="3155098"/>
            <a:ext cx="1250555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817307" y="3155098"/>
            <a:ext cx="1250555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128946" y="3155098"/>
            <a:ext cx="2034104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E49417B-0BAB-499A-AEFA-DD27B31046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44234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53448" y="764380"/>
            <a:ext cx="1924664" cy="344785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959453" y="-14990"/>
            <a:ext cx="1650022" cy="29372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959452" y="2998034"/>
            <a:ext cx="4910383" cy="121420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683322" y="1371600"/>
            <a:ext cx="1552586" cy="155064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683322" y="-14990"/>
            <a:ext cx="1552586" cy="13183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309755" y="1371600"/>
            <a:ext cx="1552586" cy="155064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F3126CC-6422-49D4-8CA5-FEC53C5068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170337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048596" y="857846"/>
            <a:ext cx="6110394" cy="34242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C56F2F-9E20-4344-BE70-385F2E0A85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33149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ew 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11164" y="592111"/>
            <a:ext cx="359101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56387" y="592111"/>
            <a:ext cx="201166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419968" y="592111"/>
            <a:ext cx="201166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11164" y="2653399"/>
            <a:ext cx="7718174" cy="19111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52CAAE-9FD9-4EFE-BB8E-987FC85BED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86506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53384" y="606392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42082" y="2524569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482863" y="606392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571561" y="2524569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3F6B60E-93B4-4902-96D4-53B3FE392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95511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79993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330688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81383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0C440C2-169D-4348-8E5E-C03BFF122C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9314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0257" cy="219318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58EAA9-1B71-454D-8ED4-3FF1A07AFB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97744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902171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810620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715047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60639CB-AEA2-444A-BFA1-F8845B70CD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6763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5001" y="1945481"/>
            <a:ext cx="1662113" cy="16621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7B321E9-FD97-4198-A1B7-2A8D0E5F16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7223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l 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895269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AE27AC7-B7F1-41AA-80F1-BBEE2D9687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3571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703380" y="4881348"/>
            <a:ext cx="3740828" cy="1942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alpha val="5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3" r:id="rId2"/>
    <p:sldLayoutId id="2147483664" r:id="rId3"/>
    <p:sldLayoutId id="2147483665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10" r:id="rId47"/>
    <p:sldLayoutId id="2147483711" r:id="rId48"/>
    <p:sldLayoutId id="2147483712" r:id="rId49"/>
    <p:sldLayoutId id="2147483713" r:id="rId50"/>
    <p:sldLayoutId id="2147483714" r:id="rId51"/>
    <p:sldLayoutId id="2147483715" r:id="rId52"/>
    <p:sldLayoutId id="2147483716" r:id="rId53"/>
    <p:sldLayoutId id="2147483717" r:id="rId54"/>
    <p:sldLayoutId id="2147483718" r:id="rId55"/>
    <p:sldLayoutId id="2147483719" r:id="rId56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8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9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0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3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4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5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6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5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0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9E7132D6-B32D-47F0-AADF-08AEFD08828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</p:spPr>
      </p:pic>
      <p:sp>
        <p:nvSpPr>
          <p:cNvPr id="16386" name="Rectangle 2"/>
          <p:cNvSpPr>
            <a:spLocks/>
          </p:cNvSpPr>
          <p:nvPr/>
        </p:nvSpPr>
        <p:spPr bwMode="auto">
          <a:xfrm>
            <a:off x="1" y="2928937"/>
            <a:ext cx="9144000" cy="2214563"/>
          </a:xfrm>
          <a:prstGeom prst="rect">
            <a:avLst/>
          </a:prstGeom>
          <a:gradFill flip="none" rotWithShape="1">
            <a:gsLst>
              <a:gs pos="100000">
                <a:srgbClr val="2276BF">
                  <a:alpha val="89804"/>
                </a:srgbClr>
              </a:gs>
              <a:gs pos="0">
                <a:srgbClr val="114373">
                  <a:alpha val="90000"/>
                </a:srgbClr>
              </a:gs>
              <a:gs pos="65000">
                <a:schemeClr val="accent3">
                  <a:alpha val="85000"/>
                </a:schemeClr>
              </a:gs>
            </a:gsLst>
            <a:lin ang="19200000" scaled="0"/>
            <a:tileRect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6389" name="Rectangle 5"/>
          <p:cNvSpPr>
            <a:spLocks/>
          </p:cNvSpPr>
          <p:nvPr/>
        </p:nvSpPr>
        <p:spPr bwMode="auto">
          <a:xfrm>
            <a:off x="153227" y="3116560"/>
            <a:ext cx="8836027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45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Presentation Title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Subtitle Texts</a:t>
            </a:r>
          </a:p>
        </p:txBody>
      </p:sp>
      <p:sp>
        <p:nvSpPr>
          <p:cNvPr id="16390" name="Rectangle 6"/>
          <p:cNvSpPr>
            <a:spLocks/>
          </p:cNvSpPr>
          <p:nvPr/>
        </p:nvSpPr>
        <p:spPr bwMode="auto">
          <a:xfrm>
            <a:off x="251520" y="4227934"/>
            <a:ext cx="2290763" cy="856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700"/>
              </a:lnSpc>
            </a:pPr>
            <a:r>
              <a:rPr lang="en-US" sz="11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Author: [</a:t>
            </a:r>
            <a:r>
              <a:rPr lang="en-US" sz="1100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Firstname</a:t>
            </a:r>
            <a:r>
              <a:rPr lang="en-US" sz="11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Lastname</a:t>
            </a:r>
            <a:r>
              <a:rPr lang="en-US" sz="11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]</a:t>
            </a:r>
          </a:p>
          <a:p>
            <a:pPr algn="l">
              <a:lnSpc>
                <a:spcPts val="1700"/>
              </a:lnSpc>
            </a:pPr>
            <a:r>
              <a:rPr lang="en-US" sz="11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Date: [mm/dd/</a:t>
            </a:r>
            <a:r>
              <a:rPr lang="en-US" sz="1100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yyyy</a:t>
            </a:r>
            <a:r>
              <a:rPr lang="en-US" sz="11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]</a:t>
            </a:r>
          </a:p>
          <a:p>
            <a:pPr algn="l">
              <a:lnSpc>
                <a:spcPts val="1700"/>
              </a:lnSpc>
            </a:pPr>
            <a:r>
              <a:rPr lang="en-US" sz="11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Revision: [</a:t>
            </a:r>
            <a:r>
              <a:rPr lang="en-US" sz="1100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x.x</a:t>
            </a:r>
            <a:r>
              <a:rPr lang="en-US" sz="11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108554-AA76-45DA-AE80-2436C17AB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75" y="168590"/>
            <a:ext cx="1998637" cy="13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3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24589" name="Rectangle 13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Team Members</a:t>
            </a:r>
          </a:p>
        </p:txBody>
      </p:sp>
      <p:sp>
        <p:nvSpPr>
          <p:cNvPr id="24590" name="Rectangle 14"/>
          <p:cNvSpPr>
            <a:spLocks/>
          </p:cNvSpPr>
          <p:nvPr/>
        </p:nvSpPr>
        <p:spPr bwMode="auto">
          <a:xfrm>
            <a:off x="2286000" y="108585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24591" name="Line 15"/>
          <p:cNvSpPr>
            <a:spLocks noChangeShapeType="1"/>
          </p:cNvSpPr>
          <p:nvPr/>
        </p:nvSpPr>
        <p:spPr bwMode="auto">
          <a:xfrm>
            <a:off x="998935" y="1633538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4595" name="Rectangle 19"/>
          <p:cNvSpPr>
            <a:spLocks/>
          </p:cNvSpPr>
          <p:nvPr/>
        </p:nvSpPr>
        <p:spPr bwMode="auto">
          <a:xfrm>
            <a:off x="1000125" y="4033308"/>
            <a:ext cx="13620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1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printing and typesetting</a:t>
            </a:r>
          </a:p>
        </p:txBody>
      </p:sp>
      <p:grpSp>
        <p:nvGrpSpPr>
          <p:cNvPr id="24596" name="Group 20"/>
          <p:cNvGrpSpPr>
            <a:grpSpLocks/>
          </p:cNvGrpSpPr>
          <p:nvPr/>
        </p:nvGrpSpPr>
        <p:grpSpPr bwMode="auto">
          <a:xfrm>
            <a:off x="995362" y="3281362"/>
            <a:ext cx="1462088" cy="604838"/>
            <a:chOff x="0" y="0"/>
            <a:chExt cx="2456" cy="1016"/>
          </a:xfrm>
        </p:grpSpPr>
        <p:sp>
          <p:nvSpPr>
            <p:cNvPr id="24597" name="Rectangle 21"/>
            <p:cNvSpPr>
              <a:spLocks/>
            </p:cNvSpPr>
            <p:nvPr/>
          </p:nvSpPr>
          <p:spPr bwMode="auto">
            <a:xfrm rot="10800000" flipH="1">
              <a:off x="0" y="0"/>
              <a:ext cx="2456" cy="101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4598" name="Rectangle 22"/>
            <p:cNvSpPr>
              <a:spLocks/>
            </p:cNvSpPr>
            <p:nvPr/>
          </p:nvSpPr>
          <p:spPr bwMode="auto">
            <a:xfrm>
              <a:off x="64" y="72"/>
              <a:ext cx="2304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800" b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John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Doe</a:t>
              </a:r>
            </a:p>
          </p:txBody>
        </p:sp>
        <p:sp>
          <p:nvSpPr>
            <p:cNvPr id="24599" name="Rectangle 23"/>
            <p:cNvSpPr>
              <a:spLocks/>
            </p:cNvSpPr>
            <p:nvPr/>
          </p:nvSpPr>
          <p:spPr bwMode="auto">
            <a:xfrm>
              <a:off x="80" y="600"/>
              <a:ext cx="2304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Post Title</a:t>
              </a:r>
            </a:p>
          </p:txBody>
        </p:sp>
      </p:grpSp>
      <p:sp>
        <p:nvSpPr>
          <p:cNvPr id="24600" name="Rectangle 24"/>
          <p:cNvSpPr>
            <a:spLocks/>
          </p:cNvSpPr>
          <p:nvPr/>
        </p:nvSpPr>
        <p:spPr bwMode="auto">
          <a:xfrm>
            <a:off x="2905125" y="4033308"/>
            <a:ext cx="13620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100"/>
              </a:lnSpc>
            </a:pPr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 Ipsum is simply dummy text of the printing and typesetting</a:t>
            </a:r>
          </a:p>
        </p:txBody>
      </p:sp>
      <p:grpSp>
        <p:nvGrpSpPr>
          <p:cNvPr id="24601" name="Group 25"/>
          <p:cNvGrpSpPr>
            <a:grpSpLocks/>
          </p:cNvGrpSpPr>
          <p:nvPr/>
        </p:nvGrpSpPr>
        <p:grpSpPr bwMode="auto">
          <a:xfrm>
            <a:off x="2900362" y="3281362"/>
            <a:ext cx="1462088" cy="604838"/>
            <a:chOff x="0" y="0"/>
            <a:chExt cx="2456" cy="1016"/>
          </a:xfrm>
        </p:grpSpPr>
        <p:sp>
          <p:nvSpPr>
            <p:cNvPr id="24602" name="Rectangle 26"/>
            <p:cNvSpPr>
              <a:spLocks/>
            </p:cNvSpPr>
            <p:nvPr/>
          </p:nvSpPr>
          <p:spPr bwMode="auto">
            <a:xfrm rot="10800000" flipH="1">
              <a:off x="0" y="0"/>
              <a:ext cx="2456" cy="101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4603" name="Rectangle 27"/>
            <p:cNvSpPr>
              <a:spLocks/>
            </p:cNvSpPr>
            <p:nvPr/>
          </p:nvSpPr>
          <p:spPr bwMode="auto">
            <a:xfrm>
              <a:off x="64" y="72"/>
              <a:ext cx="2304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800" b="1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JANEY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DOA</a:t>
              </a:r>
            </a:p>
          </p:txBody>
        </p:sp>
        <p:sp>
          <p:nvSpPr>
            <p:cNvPr id="24604" name="Rectangle 28"/>
            <p:cNvSpPr>
              <a:spLocks/>
            </p:cNvSpPr>
            <p:nvPr/>
          </p:nvSpPr>
          <p:spPr bwMode="auto">
            <a:xfrm>
              <a:off x="80" y="600"/>
              <a:ext cx="2304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Post Title</a:t>
              </a:r>
            </a:p>
          </p:txBody>
        </p:sp>
      </p:grpSp>
      <p:sp>
        <p:nvSpPr>
          <p:cNvPr id="24605" name="Rectangle 29"/>
          <p:cNvSpPr>
            <a:spLocks/>
          </p:cNvSpPr>
          <p:nvPr/>
        </p:nvSpPr>
        <p:spPr bwMode="auto">
          <a:xfrm>
            <a:off x="4814888" y="4033308"/>
            <a:ext cx="13620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100"/>
              </a:lnSpc>
            </a:pPr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 Ipsum is simply dummy text of the printing and typesetting</a:t>
            </a:r>
          </a:p>
        </p:txBody>
      </p:sp>
      <p:grpSp>
        <p:nvGrpSpPr>
          <p:cNvPr id="24606" name="Group 30"/>
          <p:cNvGrpSpPr>
            <a:grpSpLocks/>
          </p:cNvGrpSpPr>
          <p:nvPr/>
        </p:nvGrpSpPr>
        <p:grpSpPr bwMode="auto">
          <a:xfrm>
            <a:off x="4797623" y="3281362"/>
            <a:ext cx="1477567" cy="604838"/>
            <a:chOff x="-21" y="0"/>
            <a:chExt cx="2482" cy="1016"/>
          </a:xfrm>
        </p:grpSpPr>
        <p:sp>
          <p:nvSpPr>
            <p:cNvPr id="24607" name="Rectangle 31"/>
            <p:cNvSpPr>
              <a:spLocks/>
            </p:cNvSpPr>
            <p:nvPr/>
          </p:nvSpPr>
          <p:spPr bwMode="auto">
            <a:xfrm rot="10800000" flipH="1">
              <a:off x="0" y="0"/>
              <a:ext cx="2456" cy="101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4608" name="Rectangle 32"/>
            <p:cNvSpPr>
              <a:spLocks/>
            </p:cNvSpPr>
            <p:nvPr/>
          </p:nvSpPr>
          <p:spPr bwMode="auto">
            <a:xfrm>
              <a:off x="-21" y="72"/>
              <a:ext cx="2482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800" b="1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PURI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HARRIE</a:t>
              </a:r>
            </a:p>
          </p:txBody>
        </p:sp>
        <p:sp>
          <p:nvSpPr>
            <p:cNvPr id="24609" name="Rectangle 33"/>
            <p:cNvSpPr>
              <a:spLocks/>
            </p:cNvSpPr>
            <p:nvPr/>
          </p:nvSpPr>
          <p:spPr bwMode="auto">
            <a:xfrm>
              <a:off x="80" y="600"/>
              <a:ext cx="2304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Post Title</a:t>
              </a:r>
            </a:p>
          </p:txBody>
        </p:sp>
      </p:grpSp>
      <p:sp>
        <p:nvSpPr>
          <p:cNvPr id="24610" name="Rectangle 34"/>
          <p:cNvSpPr>
            <a:spLocks/>
          </p:cNvSpPr>
          <p:nvPr/>
        </p:nvSpPr>
        <p:spPr bwMode="auto">
          <a:xfrm>
            <a:off x="6727300" y="4033308"/>
            <a:ext cx="1362075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1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printing and typesetting</a:t>
            </a:r>
          </a:p>
        </p:txBody>
      </p:sp>
      <p:grpSp>
        <p:nvGrpSpPr>
          <p:cNvPr id="24611" name="Group 35"/>
          <p:cNvGrpSpPr>
            <a:grpSpLocks/>
          </p:cNvGrpSpPr>
          <p:nvPr/>
        </p:nvGrpSpPr>
        <p:grpSpPr bwMode="auto">
          <a:xfrm>
            <a:off x="6722537" y="3281362"/>
            <a:ext cx="1462088" cy="604838"/>
            <a:chOff x="0" y="0"/>
            <a:chExt cx="2456" cy="1016"/>
          </a:xfrm>
        </p:grpSpPr>
        <p:sp>
          <p:nvSpPr>
            <p:cNvPr id="24612" name="Rectangle 36"/>
            <p:cNvSpPr>
              <a:spLocks/>
            </p:cNvSpPr>
            <p:nvPr/>
          </p:nvSpPr>
          <p:spPr bwMode="auto">
            <a:xfrm rot="10800000" flipH="1">
              <a:off x="0" y="0"/>
              <a:ext cx="2456" cy="101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4613" name="Rectangle 37"/>
            <p:cNvSpPr>
              <a:spLocks/>
            </p:cNvSpPr>
            <p:nvPr/>
          </p:nvSpPr>
          <p:spPr bwMode="auto">
            <a:xfrm>
              <a:off x="64" y="72"/>
              <a:ext cx="2304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800" b="1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YURIA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Hilton</a:t>
              </a:r>
            </a:p>
          </p:txBody>
        </p:sp>
        <p:sp>
          <p:nvSpPr>
            <p:cNvPr id="24614" name="Rectangle 38"/>
            <p:cNvSpPr>
              <a:spLocks/>
            </p:cNvSpPr>
            <p:nvPr/>
          </p:nvSpPr>
          <p:spPr bwMode="auto">
            <a:xfrm>
              <a:off x="80" y="600"/>
              <a:ext cx="2304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Post Title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346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5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5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4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4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24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4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4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4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24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4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91" grpId="0" animBg="1"/>
      <p:bldP spid="24595" grpId="0" autoUpdateAnimBg="0"/>
      <p:bldP spid="24600" grpId="0" autoUpdateAnimBg="0"/>
      <p:bldP spid="24605" grpId="0" autoUpdateAnimBg="0"/>
      <p:bldP spid="24610" grpId="0" autoUpdateAnimBg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1"/>
          <p:cNvSpPr>
            <a:spLocks/>
          </p:cNvSpPr>
          <p:nvPr/>
        </p:nvSpPr>
        <p:spPr bwMode="auto">
          <a:xfrm rot="10800000" flipH="1">
            <a:off x="6474619" y="2469356"/>
            <a:ext cx="1681163" cy="1962150"/>
          </a:xfrm>
          <a:prstGeom prst="rect">
            <a:avLst/>
          </a:prstGeom>
          <a:gradFill>
            <a:gsLst>
              <a:gs pos="40000">
                <a:schemeClr val="accent5">
                  <a:lumMod val="75000"/>
                </a:schemeClr>
              </a:gs>
              <a:gs pos="100000">
                <a:schemeClr val="accent5"/>
              </a:gs>
            </a:gsLst>
            <a:lin ang="3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2642" name="Rectangle 2"/>
          <p:cNvSpPr>
            <a:spLocks/>
          </p:cNvSpPr>
          <p:nvPr/>
        </p:nvSpPr>
        <p:spPr bwMode="auto">
          <a:xfrm rot="10800000" flipH="1">
            <a:off x="3945731" y="2216944"/>
            <a:ext cx="1681163" cy="1962150"/>
          </a:xfrm>
          <a:prstGeom prst="rect">
            <a:avLst/>
          </a:prstGeom>
          <a:gradFill>
            <a:gsLst>
              <a:gs pos="40000">
                <a:schemeClr val="tx1"/>
              </a:gs>
              <a:gs pos="100000">
                <a:schemeClr val="bg2"/>
              </a:gs>
            </a:gsLst>
            <a:lin ang="3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2643" name="Rectangle 3"/>
          <p:cNvSpPr>
            <a:spLocks/>
          </p:cNvSpPr>
          <p:nvPr/>
        </p:nvSpPr>
        <p:spPr bwMode="auto">
          <a:xfrm rot="10800000" flipH="1">
            <a:off x="1331119" y="1955006"/>
            <a:ext cx="1604963" cy="1962150"/>
          </a:xfrm>
          <a:prstGeom prst="rect">
            <a:avLst/>
          </a:prstGeom>
          <a:gradFill>
            <a:gsLst>
              <a:gs pos="17000">
                <a:schemeClr val="accent6">
                  <a:lumMod val="75000"/>
                </a:schemeClr>
              </a:gs>
              <a:gs pos="100000">
                <a:schemeClr val="accent6"/>
              </a:gs>
            </a:gsLst>
            <a:lin ang="42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2655" name="Rectangle 15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Our Awards</a:t>
            </a:r>
          </a:p>
        </p:txBody>
      </p:sp>
      <p:grpSp>
        <p:nvGrpSpPr>
          <p:cNvPr id="112656" name="Group 16"/>
          <p:cNvGrpSpPr>
            <a:grpSpLocks/>
          </p:cNvGrpSpPr>
          <p:nvPr/>
        </p:nvGrpSpPr>
        <p:grpSpPr bwMode="auto">
          <a:xfrm>
            <a:off x="992981" y="1103825"/>
            <a:ext cx="7162800" cy="528638"/>
            <a:chOff x="0" y="0"/>
            <a:chExt cx="12032" cy="888"/>
          </a:xfrm>
        </p:grpSpPr>
        <p:sp>
          <p:nvSpPr>
            <p:cNvPr id="112657" name="Rectangle 17"/>
            <p:cNvSpPr>
              <a:spLocks/>
            </p:cNvSpPr>
            <p:nvPr/>
          </p:nvSpPr>
          <p:spPr bwMode="auto">
            <a:xfrm rot="10800000" flipH="1">
              <a:off x="0" y="0"/>
              <a:ext cx="12032" cy="888"/>
            </a:xfrm>
            <a:prstGeom prst="rect">
              <a:avLst/>
            </a:prstGeom>
            <a:gradFill>
              <a:gsLst>
                <a:gs pos="17000">
                  <a:schemeClr val="accent4"/>
                </a:gs>
                <a:gs pos="100000">
                  <a:schemeClr val="accent3"/>
                </a:gs>
              </a:gsLst>
              <a:lin ang="42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2658" name="Rectangle 18"/>
            <p:cNvSpPr>
              <a:spLocks/>
            </p:cNvSpPr>
            <p:nvPr/>
          </p:nvSpPr>
          <p:spPr bwMode="auto">
            <a:xfrm>
              <a:off x="1744" y="151"/>
              <a:ext cx="856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 since.</a:t>
              </a:r>
            </a:p>
          </p:txBody>
        </p:sp>
      </p:grpSp>
      <p:grpSp>
        <p:nvGrpSpPr>
          <p:cNvPr id="112662" name="Group 22"/>
          <p:cNvGrpSpPr>
            <a:grpSpLocks/>
          </p:cNvGrpSpPr>
          <p:nvPr/>
        </p:nvGrpSpPr>
        <p:grpSpPr bwMode="auto">
          <a:xfrm>
            <a:off x="1893094" y="2228850"/>
            <a:ext cx="950714" cy="1414463"/>
            <a:chOff x="0" y="0"/>
            <a:chExt cx="1416" cy="2376"/>
          </a:xfrm>
        </p:grpSpPr>
        <p:sp>
          <p:nvSpPr>
            <p:cNvPr id="112663" name="Rectangle 23"/>
            <p:cNvSpPr>
              <a:spLocks/>
            </p:cNvSpPr>
            <p:nvPr/>
          </p:nvSpPr>
          <p:spPr bwMode="auto">
            <a:xfrm>
              <a:off x="0" y="0"/>
              <a:ext cx="1216" cy="1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People</a:t>
              </a:r>
            </a:p>
            <a:p>
              <a:pPr algn="l">
                <a:lnSpc>
                  <a:spcPct val="70000"/>
                </a:lnSpc>
              </a:pPr>
              <a:r>
                <a:rPr lang="en-US" sz="19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Awards</a:t>
              </a:r>
            </a:p>
            <a:p>
              <a:pPr algn="l">
                <a:lnSpc>
                  <a:spcPct val="70000"/>
                </a:lnSpc>
              </a:pPr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2010</a:t>
              </a:r>
            </a:p>
          </p:txBody>
        </p:sp>
        <p:sp>
          <p:nvSpPr>
            <p:cNvPr id="112664" name="Rectangle 24"/>
            <p:cNvSpPr>
              <a:spLocks/>
            </p:cNvSpPr>
            <p:nvPr/>
          </p:nvSpPr>
          <p:spPr bwMode="auto">
            <a:xfrm>
              <a:off x="0" y="1352"/>
              <a:ext cx="141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</a:t>
              </a:r>
            </a:p>
          </p:txBody>
        </p:sp>
      </p:grpSp>
      <p:grpSp>
        <p:nvGrpSpPr>
          <p:cNvPr id="112665" name="Group 25"/>
          <p:cNvGrpSpPr>
            <a:grpSpLocks/>
          </p:cNvGrpSpPr>
          <p:nvPr/>
        </p:nvGrpSpPr>
        <p:grpSpPr bwMode="auto">
          <a:xfrm>
            <a:off x="4569618" y="2481262"/>
            <a:ext cx="1010494" cy="1414463"/>
            <a:chOff x="0" y="0"/>
            <a:chExt cx="1416" cy="2376"/>
          </a:xfrm>
        </p:grpSpPr>
        <p:sp>
          <p:nvSpPr>
            <p:cNvPr id="112666" name="Rectangle 26"/>
            <p:cNvSpPr>
              <a:spLocks/>
            </p:cNvSpPr>
            <p:nvPr/>
          </p:nvSpPr>
          <p:spPr bwMode="auto">
            <a:xfrm>
              <a:off x="0" y="0"/>
              <a:ext cx="1216" cy="1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People</a:t>
              </a:r>
            </a:p>
            <a:p>
              <a:pPr algn="l">
                <a:lnSpc>
                  <a:spcPct val="70000"/>
                </a:lnSpc>
              </a:pPr>
              <a:r>
                <a:rPr lang="en-US" sz="1900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Awards</a:t>
              </a:r>
            </a:p>
            <a:p>
              <a:pPr algn="l">
                <a:lnSpc>
                  <a:spcPct val="70000"/>
                </a:lnSpc>
              </a:pPr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2010</a:t>
              </a:r>
            </a:p>
          </p:txBody>
        </p:sp>
        <p:sp>
          <p:nvSpPr>
            <p:cNvPr id="112667" name="Rectangle 27"/>
            <p:cNvSpPr>
              <a:spLocks/>
            </p:cNvSpPr>
            <p:nvPr/>
          </p:nvSpPr>
          <p:spPr bwMode="auto">
            <a:xfrm>
              <a:off x="0" y="1352"/>
              <a:ext cx="141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</a:t>
              </a:r>
            </a:p>
          </p:txBody>
        </p:sp>
      </p:grpSp>
      <p:grpSp>
        <p:nvGrpSpPr>
          <p:cNvPr id="112668" name="Group 28"/>
          <p:cNvGrpSpPr>
            <a:grpSpLocks/>
          </p:cNvGrpSpPr>
          <p:nvPr/>
        </p:nvGrpSpPr>
        <p:grpSpPr bwMode="auto">
          <a:xfrm>
            <a:off x="7046119" y="2762250"/>
            <a:ext cx="1054273" cy="1414463"/>
            <a:chOff x="0" y="0"/>
            <a:chExt cx="1416" cy="2376"/>
          </a:xfrm>
        </p:grpSpPr>
        <p:sp>
          <p:nvSpPr>
            <p:cNvPr id="112669" name="Rectangle 29"/>
            <p:cNvSpPr>
              <a:spLocks/>
            </p:cNvSpPr>
            <p:nvPr/>
          </p:nvSpPr>
          <p:spPr bwMode="auto">
            <a:xfrm>
              <a:off x="0" y="0"/>
              <a:ext cx="1216" cy="12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People</a:t>
              </a:r>
            </a:p>
            <a:p>
              <a:pPr algn="l">
                <a:lnSpc>
                  <a:spcPct val="70000"/>
                </a:lnSpc>
              </a:pPr>
              <a:r>
                <a:rPr lang="en-US" sz="19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Awards</a:t>
              </a:r>
            </a:p>
            <a:p>
              <a:pPr algn="l">
                <a:lnSpc>
                  <a:spcPct val="70000"/>
                </a:lnSpc>
              </a:pPr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2010</a:t>
              </a:r>
            </a:p>
          </p:txBody>
        </p:sp>
        <p:sp>
          <p:nvSpPr>
            <p:cNvPr id="112670" name="Rectangle 30"/>
            <p:cNvSpPr>
              <a:spLocks/>
            </p:cNvSpPr>
            <p:nvPr/>
          </p:nvSpPr>
          <p:spPr bwMode="auto">
            <a:xfrm>
              <a:off x="0" y="1352"/>
              <a:ext cx="141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 Ipsum is simply dummy text of the printing and typesetting industry.</a:t>
              </a:r>
            </a:p>
          </p:txBody>
        </p:sp>
      </p:grpSp>
      <p:sp>
        <p:nvSpPr>
          <p:cNvPr id="112671" name="Rectangle 31"/>
          <p:cNvSpPr>
            <a:spLocks/>
          </p:cNvSpPr>
          <p:nvPr/>
        </p:nvSpPr>
        <p:spPr bwMode="auto">
          <a:xfrm rot="10800000" flipH="1">
            <a:off x="3945731" y="4276725"/>
            <a:ext cx="1681163" cy="38100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2672" name="Rectangle 32"/>
          <p:cNvSpPr>
            <a:spLocks/>
          </p:cNvSpPr>
          <p:nvPr/>
        </p:nvSpPr>
        <p:spPr bwMode="auto">
          <a:xfrm rot="10800000" flipH="1">
            <a:off x="6474619" y="2343150"/>
            <a:ext cx="1681163" cy="38100"/>
          </a:xfrm>
          <a:prstGeom prst="rect">
            <a:avLst/>
          </a:prstGeom>
          <a:solidFill>
            <a:schemeClr val="accent5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2673" name="Rectangle 33"/>
          <p:cNvSpPr>
            <a:spLocks/>
          </p:cNvSpPr>
          <p:nvPr/>
        </p:nvSpPr>
        <p:spPr bwMode="auto">
          <a:xfrm rot="10800000" flipH="1">
            <a:off x="1331119" y="4019550"/>
            <a:ext cx="1604963" cy="38100"/>
          </a:xfrm>
          <a:prstGeom prst="rect">
            <a:avLst/>
          </a:prstGeom>
          <a:solidFill>
            <a:schemeClr val="accent6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297264" y="4860096"/>
            <a:ext cx="458312" cy="193041"/>
          </a:xfrm>
        </p:spPr>
        <p:txBody>
          <a:bodyPr/>
          <a:lstStyle/>
          <a:p>
            <a:fld id="{C3929991-3F91-D343-BFF2-32848ABE790B}" type="slidenum">
              <a:rPr lang="en-US" smtClean="0"/>
              <a:pPr/>
              <a:t>100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549890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6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6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2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12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12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12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2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12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1" grpId="0" animBg="1"/>
      <p:bldP spid="112672" grpId="0" animBg="1"/>
      <p:bldP spid="112673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1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Locations</a:t>
            </a:r>
          </a:p>
        </p:txBody>
      </p:sp>
      <p:sp>
        <p:nvSpPr>
          <p:cNvPr id="113666" name="Line 2"/>
          <p:cNvSpPr>
            <a:spLocks noChangeShapeType="1"/>
          </p:cNvSpPr>
          <p:nvPr/>
        </p:nvSpPr>
        <p:spPr bwMode="auto">
          <a:xfrm>
            <a:off x="1010841" y="1280518"/>
            <a:ext cx="7131249" cy="595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3668" name="Line 4"/>
          <p:cNvSpPr>
            <a:spLocks noChangeShapeType="1"/>
          </p:cNvSpPr>
          <p:nvPr/>
        </p:nvSpPr>
        <p:spPr bwMode="auto">
          <a:xfrm>
            <a:off x="1010841" y="3499843"/>
            <a:ext cx="7131249" cy="595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3670" name="Rectangle 6"/>
          <p:cNvSpPr>
            <a:spLocks/>
          </p:cNvSpPr>
          <p:nvPr/>
        </p:nvSpPr>
        <p:spPr bwMode="auto">
          <a:xfrm>
            <a:off x="5717381" y="4057575"/>
            <a:ext cx="2424113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101</a:t>
            </a:fld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11" name="Group 10"/>
          <p:cNvGrpSpPr/>
          <p:nvPr/>
        </p:nvGrpSpPr>
        <p:grpSpPr>
          <a:xfrm>
            <a:off x="4716016" y="3795904"/>
            <a:ext cx="679613" cy="720731"/>
            <a:chOff x="1857350" y="1007368"/>
            <a:chExt cx="1042988" cy="1106091"/>
          </a:xfrm>
        </p:grpSpPr>
        <p:sp>
          <p:nvSpPr>
            <p:cNvPr id="12" name="Shape 12"/>
            <p:cNvSpPr/>
            <p:nvPr/>
          </p:nvSpPr>
          <p:spPr>
            <a:xfrm>
              <a:off x="1997050" y="1858245"/>
              <a:ext cx="542926" cy="34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9" h="21576" extrusionOk="0">
                  <a:moveTo>
                    <a:pt x="0" y="15"/>
                  </a:moveTo>
                  <a:cubicBezTo>
                    <a:pt x="0" y="15"/>
                    <a:pt x="0" y="21576"/>
                    <a:pt x="0" y="21576"/>
                  </a:cubicBezTo>
                  <a:lnTo>
                    <a:pt x="1074" y="21576"/>
                  </a:lnTo>
                  <a:lnTo>
                    <a:pt x="1074" y="15"/>
                  </a:lnTo>
                  <a:lnTo>
                    <a:pt x="0" y="15"/>
                  </a:lnTo>
                  <a:close/>
                  <a:moveTo>
                    <a:pt x="2021" y="15"/>
                  </a:moveTo>
                  <a:lnTo>
                    <a:pt x="2021" y="20585"/>
                  </a:lnTo>
                  <a:lnTo>
                    <a:pt x="2795" y="20585"/>
                  </a:lnTo>
                  <a:lnTo>
                    <a:pt x="2795" y="17363"/>
                  </a:lnTo>
                  <a:lnTo>
                    <a:pt x="2258" y="17363"/>
                  </a:lnTo>
                  <a:cubicBezTo>
                    <a:pt x="2258" y="17363"/>
                    <a:pt x="2258" y="15"/>
                    <a:pt x="2258" y="15"/>
                  </a:cubicBezTo>
                  <a:lnTo>
                    <a:pt x="2021" y="15"/>
                  </a:lnTo>
                  <a:close/>
                  <a:moveTo>
                    <a:pt x="3537" y="15"/>
                  </a:moveTo>
                  <a:lnTo>
                    <a:pt x="3537" y="20585"/>
                  </a:lnTo>
                  <a:lnTo>
                    <a:pt x="3789" y="20585"/>
                  </a:lnTo>
                  <a:cubicBezTo>
                    <a:pt x="3789" y="20585"/>
                    <a:pt x="3789" y="15"/>
                    <a:pt x="3789" y="15"/>
                  </a:cubicBezTo>
                  <a:lnTo>
                    <a:pt x="3537" y="15"/>
                  </a:lnTo>
                  <a:close/>
                  <a:moveTo>
                    <a:pt x="4042" y="15"/>
                  </a:moveTo>
                  <a:lnTo>
                    <a:pt x="4042" y="20585"/>
                  </a:lnTo>
                  <a:lnTo>
                    <a:pt x="4294" y="20585"/>
                  </a:lnTo>
                  <a:lnTo>
                    <a:pt x="4294" y="12158"/>
                  </a:lnTo>
                  <a:lnTo>
                    <a:pt x="4784" y="12158"/>
                  </a:lnTo>
                  <a:lnTo>
                    <a:pt x="4784" y="9184"/>
                  </a:lnTo>
                  <a:lnTo>
                    <a:pt x="4294" y="9184"/>
                  </a:lnTo>
                  <a:lnTo>
                    <a:pt x="4294" y="2989"/>
                  </a:lnTo>
                  <a:lnTo>
                    <a:pt x="4863" y="2989"/>
                  </a:lnTo>
                  <a:lnTo>
                    <a:pt x="4863" y="15"/>
                  </a:lnTo>
                  <a:cubicBezTo>
                    <a:pt x="4863" y="15"/>
                    <a:pt x="4042" y="15"/>
                    <a:pt x="4042" y="15"/>
                  </a:cubicBezTo>
                  <a:close/>
                  <a:moveTo>
                    <a:pt x="5558" y="15"/>
                  </a:moveTo>
                  <a:lnTo>
                    <a:pt x="5558" y="20585"/>
                  </a:lnTo>
                  <a:lnTo>
                    <a:pt x="6379" y="20585"/>
                  </a:lnTo>
                  <a:lnTo>
                    <a:pt x="6379" y="17611"/>
                  </a:lnTo>
                  <a:lnTo>
                    <a:pt x="5810" y="17611"/>
                  </a:lnTo>
                  <a:lnTo>
                    <a:pt x="5810" y="11663"/>
                  </a:lnTo>
                  <a:lnTo>
                    <a:pt x="6268" y="11663"/>
                  </a:lnTo>
                  <a:lnTo>
                    <a:pt x="6268" y="8689"/>
                  </a:lnTo>
                  <a:lnTo>
                    <a:pt x="5810" y="8689"/>
                  </a:lnTo>
                  <a:lnTo>
                    <a:pt x="5810" y="2989"/>
                  </a:lnTo>
                  <a:lnTo>
                    <a:pt x="6379" y="2989"/>
                  </a:lnTo>
                  <a:lnTo>
                    <a:pt x="6379" y="15"/>
                  </a:lnTo>
                  <a:cubicBezTo>
                    <a:pt x="6379" y="15"/>
                    <a:pt x="5558" y="15"/>
                    <a:pt x="5558" y="15"/>
                  </a:cubicBezTo>
                  <a:close/>
                  <a:moveTo>
                    <a:pt x="8242" y="15"/>
                  </a:moveTo>
                  <a:cubicBezTo>
                    <a:pt x="8142" y="15"/>
                    <a:pt x="8055" y="232"/>
                    <a:pt x="7973" y="758"/>
                  </a:cubicBezTo>
                  <a:cubicBezTo>
                    <a:pt x="7891" y="1285"/>
                    <a:pt x="7826" y="2052"/>
                    <a:pt x="7768" y="2989"/>
                  </a:cubicBezTo>
                  <a:cubicBezTo>
                    <a:pt x="7709" y="3934"/>
                    <a:pt x="7658" y="5165"/>
                    <a:pt x="7626" y="6458"/>
                  </a:cubicBezTo>
                  <a:cubicBezTo>
                    <a:pt x="7594" y="7744"/>
                    <a:pt x="7578" y="8921"/>
                    <a:pt x="7578" y="10424"/>
                  </a:cubicBezTo>
                  <a:cubicBezTo>
                    <a:pt x="7578" y="11934"/>
                    <a:pt x="7594" y="13351"/>
                    <a:pt x="7626" y="14637"/>
                  </a:cubicBezTo>
                  <a:cubicBezTo>
                    <a:pt x="7658" y="15922"/>
                    <a:pt x="7709" y="17162"/>
                    <a:pt x="7768" y="18106"/>
                  </a:cubicBezTo>
                  <a:cubicBezTo>
                    <a:pt x="7826" y="19044"/>
                    <a:pt x="7891" y="19802"/>
                    <a:pt x="7973" y="20337"/>
                  </a:cubicBezTo>
                  <a:cubicBezTo>
                    <a:pt x="8055" y="20863"/>
                    <a:pt x="8142" y="21080"/>
                    <a:pt x="8242" y="21080"/>
                  </a:cubicBezTo>
                  <a:cubicBezTo>
                    <a:pt x="8341" y="21080"/>
                    <a:pt x="8429" y="20863"/>
                    <a:pt x="8510" y="20337"/>
                  </a:cubicBezTo>
                  <a:cubicBezTo>
                    <a:pt x="8591" y="19802"/>
                    <a:pt x="8673" y="19043"/>
                    <a:pt x="8731" y="18106"/>
                  </a:cubicBezTo>
                  <a:cubicBezTo>
                    <a:pt x="8789" y="17161"/>
                    <a:pt x="8826" y="15922"/>
                    <a:pt x="8857" y="14637"/>
                  </a:cubicBezTo>
                  <a:cubicBezTo>
                    <a:pt x="8889" y="13351"/>
                    <a:pt x="8905" y="11934"/>
                    <a:pt x="8905" y="10424"/>
                  </a:cubicBezTo>
                  <a:cubicBezTo>
                    <a:pt x="8905" y="8921"/>
                    <a:pt x="8889" y="7744"/>
                    <a:pt x="8857" y="6458"/>
                  </a:cubicBezTo>
                  <a:cubicBezTo>
                    <a:pt x="8826" y="5165"/>
                    <a:pt x="8789" y="3926"/>
                    <a:pt x="8731" y="2989"/>
                  </a:cubicBezTo>
                  <a:cubicBezTo>
                    <a:pt x="8673" y="2052"/>
                    <a:pt x="8591" y="1293"/>
                    <a:pt x="8510" y="758"/>
                  </a:cubicBezTo>
                  <a:cubicBezTo>
                    <a:pt x="8429" y="224"/>
                    <a:pt x="8341" y="15"/>
                    <a:pt x="8242" y="15"/>
                  </a:cubicBezTo>
                  <a:close/>
                  <a:moveTo>
                    <a:pt x="9094" y="15"/>
                  </a:moveTo>
                  <a:lnTo>
                    <a:pt x="9094" y="20585"/>
                  </a:lnTo>
                  <a:lnTo>
                    <a:pt x="9347" y="20585"/>
                  </a:lnTo>
                  <a:lnTo>
                    <a:pt x="9347" y="12158"/>
                  </a:lnTo>
                  <a:lnTo>
                    <a:pt x="9836" y="12158"/>
                  </a:lnTo>
                  <a:lnTo>
                    <a:pt x="9836" y="9184"/>
                  </a:lnTo>
                  <a:lnTo>
                    <a:pt x="9347" y="9184"/>
                  </a:lnTo>
                  <a:lnTo>
                    <a:pt x="9347" y="2989"/>
                  </a:lnTo>
                  <a:lnTo>
                    <a:pt x="9915" y="2989"/>
                  </a:lnTo>
                  <a:lnTo>
                    <a:pt x="9915" y="15"/>
                  </a:lnTo>
                  <a:cubicBezTo>
                    <a:pt x="9915" y="15"/>
                    <a:pt x="9094" y="15"/>
                    <a:pt x="9094" y="15"/>
                  </a:cubicBezTo>
                  <a:close/>
                  <a:moveTo>
                    <a:pt x="11115" y="15"/>
                  </a:moveTo>
                  <a:lnTo>
                    <a:pt x="11115" y="20585"/>
                  </a:lnTo>
                  <a:cubicBezTo>
                    <a:pt x="11115" y="20585"/>
                    <a:pt x="11604" y="20585"/>
                    <a:pt x="11604" y="20585"/>
                  </a:cubicBezTo>
                  <a:cubicBezTo>
                    <a:pt x="11681" y="20585"/>
                    <a:pt x="11751" y="20399"/>
                    <a:pt x="11810" y="20089"/>
                  </a:cubicBezTo>
                  <a:cubicBezTo>
                    <a:pt x="11869" y="19787"/>
                    <a:pt x="11927" y="19384"/>
                    <a:pt x="11968" y="18850"/>
                  </a:cubicBezTo>
                  <a:cubicBezTo>
                    <a:pt x="12008" y="18308"/>
                    <a:pt x="12041" y="17611"/>
                    <a:pt x="12062" y="16867"/>
                  </a:cubicBezTo>
                  <a:cubicBezTo>
                    <a:pt x="12084" y="16132"/>
                    <a:pt x="12094" y="15520"/>
                    <a:pt x="12094" y="14637"/>
                  </a:cubicBezTo>
                  <a:cubicBezTo>
                    <a:pt x="12094" y="12220"/>
                    <a:pt x="12006" y="10563"/>
                    <a:pt x="11826" y="9928"/>
                  </a:cubicBezTo>
                  <a:cubicBezTo>
                    <a:pt x="11866" y="9711"/>
                    <a:pt x="11891" y="9502"/>
                    <a:pt x="11920" y="9184"/>
                  </a:cubicBezTo>
                  <a:cubicBezTo>
                    <a:pt x="11950" y="8867"/>
                    <a:pt x="11980" y="8580"/>
                    <a:pt x="11999" y="8193"/>
                  </a:cubicBezTo>
                  <a:cubicBezTo>
                    <a:pt x="12018" y="7806"/>
                    <a:pt x="12021" y="7395"/>
                    <a:pt x="12031" y="6954"/>
                  </a:cubicBezTo>
                  <a:cubicBezTo>
                    <a:pt x="12040" y="6505"/>
                    <a:pt x="12047" y="5947"/>
                    <a:pt x="12047" y="5467"/>
                  </a:cubicBezTo>
                  <a:cubicBezTo>
                    <a:pt x="12047" y="4623"/>
                    <a:pt x="12049" y="3918"/>
                    <a:pt x="12031" y="3237"/>
                  </a:cubicBezTo>
                  <a:cubicBezTo>
                    <a:pt x="12012" y="2563"/>
                    <a:pt x="11975" y="1974"/>
                    <a:pt x="11936" y="1502"/>
                  </a:cubicBezTo>
                  <a:cubicBezTo>
                    <a:pt x="11897" y="1022"/>
                    <a:pt x="11856" y="766"/>
                    <a:pt x="11794" y="510"/>
                  </a:cubicBezTo>
                  <a:cubicBezTo>
                    <a:pt x="11733" y="255"/>
                    <a:pt x="11659" y="15"/>
                    <a:pt x="11573" y="15"/>
                  </a:cubicBezTo>
                  <a:lnTo>
                    <a:pt x="11115" y="15"/>
                  </a:lnTo>
                  <a:close/>
                  <a:moveTo>
                    <a:pt x="12631" y="15"/>
                  </a:moveTo>
                  <a:lnTo>
                    <a:pt x="12631" y="12406"/>
                  </a:lnTo>
                  <a:cubicBezTo>
                    <a:pt x="12631" y="13638"/>
                    <a:pt x="12637" y="14838"/>
                    <a:pt x="12662" y="15876"/>
                  </a:cubicBezTo>
                  <a:cubicBezTo>
                    <a:pt x="12687" y="16913"/>
                    <a:pt x="12725" y="17595"/>
                    <a:pt x="12773" y="18354"/>
                  </a:cubicBezTo>
                  <a:cubicBezTo>
                    <a:pt x="12819" y="19105"/>
                    <a:pt x="12879" y="19911"/>
                    <a:pt x="12946" y="20337"/>
                  </a:cubicBezTo>
                  <a:cubicBezTo>
                    <a:pt x="13014" y="20755"/>
                    <a:pt x="13083" y="20833"/>
                    <a:pt x="13168" y="20833"/>
                  </a:cubicBezTo>
                  <a:cubicBezTo>
                    <a:pt x="13251" y="20832"/>
                    <a:pt x="13337" y="20755"/>
                    <a:pt x="13404" y="20337"/>
                  </a:cubicBezTo>
                  <a:cubicBezTo>
                    <a:pt x="13471" y="19911"/>
                    <a:pt x="13531" y="19105"/>
                    <a:pt x="13578" y="18354"/>
                  </a:cubicBezTo>
                  <a:cubicBezTo>
                    <a:pt x="13625" y="17595"/>
                    <a:pt x="13648" y="16914"/>
                    <a:pt x="13673" y="15876"/>
                  </a:cubicBezTo>
                  <a:cubicBezTo>
                    <a:pt x="13698" y="14838"/>
                    <a:pt x="13720" y="13638"/>
                    <a:pt x="13720" y="12406"/>
                  </a:cubicBezTo>
                  <a:lnTo>
                    <a:pt x="13720" y="15"/>
                  </a:lnTo>
                  <a:lnTo>
                    <a:pt x="13467" y="15"/>
                  </a:lnTo>
                  <a:lnTo>
                    <a:pt x="13467" y="12406"/>
                  </a:lnTo>
                  <a:cubicBezTo>
                    <a:pt x="13467" y="13196"/>
                    <a:pt x="13466" y="13754"/>
                    <a:pt x="13452" y="14389"/>
                  </a:cubicBezTo>
                  <a:cubicBezTo>
                    <a:pt x="13438" y="15024"/>
                    <a:pt x="13415" y="15682"/>
                    <a:pt x="13389" y="16124"/>
                  </a:cubicBezTo>
                  <a:cubicBezTo>
                    <a:pt x="13363" y="16573"/>
                    <a:pt x="13331" y="16867"/>
                    <a:pt x="13294" y="17115"/>
                  </a:cubicBezTo>
                  <a:cubicBezTo>
                    <a:pt x="13257" y="17363"/>
                    <a:pt x="13214" y="17611"/>
                    <a:pt x="13168" y="17611"/>
                  </a:cubicBezTo>
                  <a:cubicBezTo>
                    <a:pt x="13120" y="17611"/>
                    <a:pt x="13079" y="17363"/>
                    <a:pt x="13041" y="17115"/>
                  </a:cubicBezTo>
                  <a:cubicBezTo>
                    <a:pt x="13004" y="16867"/>
                    <a:pt x="12972" y="16573"/>
                    <a:pt x="12946" y="16124"/>
                  </a:cubicBezTo>
                  <a:cubicBezTo>
                    <a:pt x="12921" y="15674"/>
                    <a:pt x="12912" y="15024"/>
                    <a:pt x="12899" y="14389"/>
                  </a:cubicBezTo>
                  <a:cubicBezTo>
                    <a:pt x="12885" y="13754"/>
                    <a:pt x="12868" y="13196"/>
                    <a:pt x="12868" y="12406"/>
                  </a:cubicBezTo>
                  <a:lnTo>
                    <a:pt x="12868" y="15"/>
                  </a:lnTo>
                  <a:lnTo>
                    <a:pt x="12631" y="15"/>
                  </a:lnTo>
                  <a:close/>
                  <a:moveTo>
                    <a:pt x="14636" y="15"/>
                  </a:moveTo>
                  <a:cubicBezTo>
                    <a:pt x="14568" y="15"/>
                    <a:pt x="14500" y="185"/>
                    <a:pt x="14446" y="510"/>
                  </a:cubicBezTo>
                  <a:cubicBezTo>
                    <a:pt x="14393" y="843"/>
                    <a:pt x="14341" y="1200"/>
                    <a:pt x="14304" y="1750"/>
                  </a:cubicBezTo>
                  <a:cubicBezTo>
                    <a:pt x="14267" y="2307"/>
                    <a:pt x="14245" y="3020"/>
                    <a:pt x="14225" y="3732"/>
                  </a:cubicBezTo>
                  <a:cubicBezTo>
                    <a:pt x="14207" y="4445"/>
                    <a:pt x="14194" y="5219"/>
                    <a:pt x="14194" y="5963"/>
                  </a:cubicBezTo>
                  <a:cubicBezTo>
                    <a:pt x="14194" y="6908"/>
                    <a:pt x="14209" y="7550"/>
                    <a:pt x="14225" y="8193"/>
                  </a:cubicBezTo>
                  <a:cubicBezTo>
                    <a:pt x="14243" y="8828"/>
                    <a:pt x="14260" y="9494"/>
                    <a:pt x="14288" y="9928"/>
                  </a:cubicBezTo>
                  <a:cubicBezTo>
                    <a:pt x="14317" y="10354"/>
                    <a:pt x="14347" y="10648"/>
                    <a:pt x="14383" y="10919"/>
                  </a:cubicBezTo>
                  <a:cubicBezTo>
                    <a:pt x="14420" y="11183"/>
                    <a:pt x="14456" y="11477"/>
                    <a:pt x="14494" y="11663"/>
                  </a:cubicBezTo>
                  <a:cubicBezTo>
                    <a:pt x="14531" y="11856"/>
                    <a:pt x="14584" y="12004"/>
                    <a:pt x="14620" y="12158"/>
                  </a:cubicBezTo>
                  <a:cubicBezTo>
                    <a:pt x="14656" y="12321"/>
                    <a:pt x="14686" y="12414"/>
                    <a:pt x="14715" y="12654"/>
                  </a:cubicBezTo>
                  <a:cubicBezTo>
                    <a:pt x="14743" y="12879"/>
                    <a:pt x="14761" y="13305"/>
                    <a:pt x="14778" y="13645"/>
                  </a:cubicBezTo>
                  <a:cubicBezTo>
                    <a:pt x="14795" y="13986"/>
                    <a:pt x="14810" y="14342"/>
                    <a:pt x="14810" y="14885"/>
                  </a:cubicBezTo>
                  <a:cubicBezTo>
                    <a:pt x="14810" y="15853"/>
                    <a:pt x="14785" y="16604"/>
                    <a:pt x="14746" y="17115"/>
                  </a:cubicBezTo>
                  <a:cubicBezTo>
                    <a:pt x="14708" y="17642"/>
                    <a:pt x="14658" y="17859"/>
                    <a:pt x="14588" y="17859"/>
                  </a:cubicBezTo>
                  <a:cubicBezTo>
                    <a:pt x="14543" y="17859"/>
                    <a:pt x="14495" y="17797"/>
                    <a:pt x="14462" y="17611"/>
                  </a:cubicBezTo>
                  <a:cubicBezTo>
                    <a:pt x="14430" y="17409"/>
                    <a:pt x="14407" y="17347"/>
                    <a:pt x="14383" y="17115"/>
                  </a:cubicBezTo>
                  <a:cubicBezTo>
                    <a:pt x="14360" y="16875"/>
                    <a:pt x="14338" y="16565"/>
                    <a:pt x="14320" y="16372"/>
                  </a:cubicBezTo>
                  <a:cubicBezTo>
                    <a:pt x="14303" y="16178"/>
                    <a:pt x="14288" y="16124"/>
                    <a:pt x="14273" y="16124"/>
                  </a:cubicBezTo>
                  <a:cubicBezTo>
                    <a:pt x="14261" y="16124"/>
                    <a:pt x="14250" y="16031"/>
                    <a:pt x="14241" y="16124"/>
                  </a:cubicBezTo>
                  <a:cubicBezTo>
                    <a:pt x="14232" y="16209"/>
                    <a:pt x="14216" y="16488"/>
                    <a:pt x="14210" y="16619"/>
                  </a:cubicBezTo>
                  <a:lnTo>
                    <a:pt x="14146" y="18354"/>
                  </a:lnTo>
                  <a:cubicBezTo>
                    <a:pt x="14172" y="18765"/>
                    <a:pt x="14208" y="19253"/>
                    <a:pt x="14241" y="19593"/>
                  </a:cubicBezTo>
                  <a:cubicBezTo>
                    <a:pt x="14273" y="19919"/>
                    <a:pt x="14299" y="20105"/>
                    <a:pt x="14336" y="20337"/>
                  </a:cubicBezTo>
                  <a:cubicBezTo>
                    <a:pt x="14373" y="20577"/>
                    <a:pt x="14406" y="20709"/>
                    <a:pt x="14446" y="20833"/>
                  </a:cubicBezTo>
                  <a:cubicBezTo>
                    <a:pt x="14487" y="20972"/>
                    <a:pt x="14531" y="21080"/>
                    <a:pt x="14573" y="21080"/>
                  </a:cubicBezTo>
                  <a:cubicBezTo>
                    <a:pt x="14646" y="21080"/>
                    <a:pt x="14721" y="20925"/>
                    <a:pt x="14778" y="20585"/>
                  </a:cubicBezTo>
                  <a:cubicBezTo>
                    <a:pt x="14834" y="20236"/>
                    <a:pt x="14881" y="19694"/>
                    <a:pt x="14920" y="19098"/>
                  </a:cubicBezTo>
                  <a:cubicBezTo>
                    <a:pt x="14959" y="18493"/>
                    <a:pt x="14979" y="17921"/>
                    <a:pt x="14999" y="17115"/>
                  </a:cubicBezTo>
                  <a:cubicBezTo>
                    <a:pt x="15020" y="16302"/>
                    <a:pt x="15031" y="15318"/>
                    <a:pt x="15031" y="14389"/>
                  </a:cubicBezTo>
                  <a:cubicBezTo>
                    <a:pt x="15031" y="13537"/>
                    <a:pt x="15033" y="12755"/>
                    <a:pt x="15015" y="12158"/>
                  </a:cubicBezTo>
                  <a:cubicBezTo>
                    <a:pt x="14998" y="11554"/>
                    <a:pt x="14964" y="11082"/>
                    <a:pt x="14936" y="10671"/>
                  </a:cubicBezTo>
                  <a:cubicBezTo>
                    <a:pt x="14907" y="10253"/>
                    <a:pt x="14878" y="9943"/>
                    <a:pt x="14841" y="9680"/>
                  </a:cubicBezTo>
                  <a:cubicBezTo>
                    <a:pt x="14805" y="9401"/>
                    <a:pt x="14768" y="9138"/>
                    <a:pt x="14731" y="8937"/>
                  </a:cubicBezTo>
                  <a:cubicBezTo>
                    <a:pt x="14692" y="8720"/>
                    <a:pt x="14657" y="8619"/>
                    <a:pt x="14620" y="8441"/>
                  </a:cubicBezTo>
                  <a:cubicBezTo>
                    <a:pt x="14584" y="8263"/>
                    <a:pt x="14553" y="7930"/>
                    <a:pt x="14525" y="7697"/>
                  </a:cubicBezTo>
                  <a:cubicBezTo>
                    <a:pt x="14496" y="7473"/>
                    <a:pt x="14464" y="7272"/>
                    <a:pt x="14446" y="6954"/>
                  </a:cubicBezTo>
                  <a:cubicBezTo>
                    <a:pt x="14429" y="6629"/>
                    <a:pt x="14431" y="6195"/>
                    <a:pt x="14431" y="5715"/>
                  </a:cubicBezTo>
                  <a:cubicBezTo>
                    <a:pt x="14431" y="5343"/>
                    <a:pt x="14438" y="5033"/>
                    <a:pt x="14446" y="4724"/>
                  </a:cubicBezTo>
                  <a:cubicBezTo>
                    <a:pt x="14455" y="4398"/>
                    <a:pt x="14460" y="4205"/>
                    <a:pt x="14478" y="3980"/>
                  </a:cubicBezTo>
                  <a:cubicBezTo>
                    <a:pt x="14495" y="3748"/>
                    <a:pt x="14516" y="3376"/>
                    <a:pt x="14541" y="3237"/>
                  </a:cubicBezTo>
                  <a:cubicBezTo>
                    <a:pt x="14566" y="3113"/>
                    <a:pt x="14602" y="3237"/>
                    <a:pt x="14636" y="3237"/>
                  </a:cubicBezTo>
                  <a:cubicBezTo>
                    <a:pt x="14673" y="3237"/>
                    <a:pt x="14703" y="3097"/>
                    <a:pt x="14731" y="3237"/>
                  </a:cubicBezTo>
                  <a:cubicBezTo>
                    <a:pt x="14759" y="3384"/>
                    <a:pt x="14773" y="3554"/>
                    <a:pt x="14794" y="3732"/>
                  </a:cubicBezTo>
                  <a:cubicBezTo>
                    <a:pt x="14814" y="3918"/>
                    <a:pt x="14842" y="4073"/>
                    <a:pt x="14857" y="4228"/>
                  </a:cubicBezTo>
                  <a:cubicBezTo>
                    <a:pt x="14872" y="4367"/>
                    <a:pt x="14876" y="4476"/>
                    <a:pt x="14888" y="4476"/>
                  </a:cubicBezTo>
                  <a:cubicBezTo>
                    <a:pt x="14900" y="4476"/>
                    <a:pt x="14911" y="4561"/>
                    <a:pt x="14920" y="4476"/>
                  </a:cubicBezTo>
                  <a:cubicBezTo>
                    <a:pt x="14929" y="4390"/>
                    <a:pt x="14945" y="4189"/>
                    <a:pt x="14952" y="3980"/>
                  </a:cubicBezTo>
                  <a:cubicBezTo>
                    <a:pt x="14952" y="3980"/>
                    <a:pt x="15015" y="2245"/>
                    <a:pt x="15015" y="2245"/>
                  </a:cubicBezTo>
                  <a:cubicBezTo>
                    <a:pt x="14968" y="1564"/>
                    <a:pt x="14907" y="898"/>
                    <a:pt x="14841" y="510"/>
                  </a:cubicBezTo>
                  <a:cubicBezTo>
                    <a:pt x="14776" y="139"/>
                    <a:pt x="14713" y="15"/>
                    <a:pt x="14636" y="15"/>
                  </a:cubicBezTo>
                  <a:close/>
                  <a:moveTo>
                    <a:pt x="15662" y="15"/>
                  </a:moveTo>
                  <a:lnTo>
                    <a:pt x="15662" y="20585"/>
                  </a:lnTo>
                  <a:lnTo>
                    <a:pt x="15915" y="20585"/>
                  </a:lnTo>
                  <a:cubicBezTo>
                    <a:pt x="15915" y="20585"/>
                    <a:pt x="15915" y="15"/>
                    <a:pt x="15915" y="15"/>
                  </a:cubicBezTo>
                  <a:lnTo>
                    <a:pt x="15662" y="15"/>
                  </a:lnTo>
                  <a:close/>
                  <a:moveTo>
                    <a:pt x="16673" y="15"/>
                  </a:moveTo>
                  <a:lnTo>
                    <a:pt x="16673" y="20585"/>
                  </a:lnTo>
                  <a:lnTo>
                    <a:pt x="16894" y="20585"/>
                  </a:lnTo>
                  <a:lnTo>
                    <a:pt x="16894" y="7945"/>
                  </a:lnTo>
                  <a:cubicBezTo>
                    <a:pt x="16894" y="7697"/>
                    <a:pt x="16894" y="7504"/>
                    <a:pt x="16894" y="7202"/>
                  </a:cubicBezTo>
                  <a:cubicBezTo>
                    <a:pt x="16892" y="6908"/>
                    <a:pt x="16880" y="6513"/>
                    <a:pt x="16878" y="6210"/>
                  </a:cubicBezTo>
                  <a:lnTo>
                    <a:pt x="17572" y="19841"/>
                  </a:lnTo>
                  <a:cubicBezTo>
                    <a:pt x="17585" y="20089"/>
                    <a:pt x="17591" y="20492"/>
                    <a:pt x="17604" y="20585"/>
                  </a:cubicBezTo>
                  <a:cubicBezTo>
                    <a:pt x="17616" y="20678"/>
                    <a:pt x="17632" y="20585"/>
                    <a:pt x="17651" y="20585"/>
                  </a:cubicBezTo>
                  <a:lnTo>
                    <a:pt x="17778" y="20585"/>
                  </a:lnTo>
                  <a:lnTo>
                    <a:pt x="17778" y="15"/>
                  </a:lnTo>
                  <a:lnTo>
                    <a:pt x="17572" y="15"/>
                  </a:lnTo>
                  <a:lnTo>
                    <a:pt x="17572" y="12654"/>
                  </a:lnTo>
                  <a:cubicBezTo>
                    <a:pt x="17572" y="12933"/>
                    <a:pt x="17572" y="13080"/>
                    <a:pt x="17572" y="13398"/>
                  </a:cubicBezTo>
                  <a:cubicBezTo>
                    <a:pt x="17573" y="13715"/>
                    <a:pt x="17570" y="14056"/>
                    <a:pt x="17572" y="14389"/>
                  </a:cubicBezTo>
                  <a:lnTo>
                    <a:pt x="16878" y="758"/>
                  </a:lnTo>
                  <a:cubicBezTo>
                    <a:pt x="16871" y="619"/>
                    <a:pt x="16867" y="340"/>
                    <a:pt x="16862" y="263"/>
                  </a:cubicBezTo>
                  <a:cubicBezTo>
                    <a:pt x="16856" y="185"/>
                    <a:pt x="16852" y="61"/>
                    <a:pt x="16846" y="15"/>
                  </a:cubicBezTo>
                  <a:cubicBezTo>
                    <a:pt x="16840" y="-24"/>
                    <a:pt x="16837" y="30"/>
                    <a:pt x="16830" y="15"/>
                  </a:cubicBezTo>
                  <a:cubicBezTo>
                    <a:pt x="16823" y="-1"/>
                    <a:pt x="16810" y="15"/>
                    <a:pt x="16799" y="15"/>
                  </a:cubicBezTo>
                  <a:lnTo>
                    <a:pt x="16673" y="15"/>
                  </a:lnTo>
                  <a:close/>
                  <a:moveTo>
                    <a:pt x="18188" y="15"/>
                  </a:moveTo>
                  <a:lnTo>
                    <a:pt x="18188" y="20585"/>
                  </a:lnTo>
                  <a:lnTo>
                    <a:pt x="19009" y="20585"/>
                  </a:lnTo>
                  <a:lnTo>
                    <a:pt x="19009" y="17611"/>
                  </a:lnTo>
                  <a:lnTo>
                    <a:pt x="18441" y="17611"/>
                  </a:lnTo>
                  <a:lnTo>
                    <a:pt x="18441" y="11663"/>
                  </a:lnTo>
                  <a:lnTo>
                    <a:pt x="18899" y="11663"/>
                  </a:lnTo>
                  <a:lnTo>
                    <a:pt x="18899" y="8689"/>
                  </a:lnTo>
                  <a:lnTo>
                    <a:pt x="18441" y="8689"/>
                  </a:lnTo>
                  <a:lnTo>
                    <a:pt x="18441" y="2989"/>
                  </a:lnTo>
                  <a:lnTo>
                    <a:pt x="19009" y="2989"/>
                  </a:lnTo>
                  <a:lnTo>
                    <a:pt x="19009" y="15"/>
                  </a:lnTo>
                  <a:cubicBezTo>
                    <a:pt x="19009" y="15"/>
                    <a:pt x="18188" y="15"/>
                    <a:pt x="18188" y="15"/>
                  </a:cubicBezTo>
                  <a:close/>
                  <a:moveTo>
                    <a:pt x="19688" y="15"/>
                  </a:moveTo>
                  <a:cubicBezTo>
                    <a:pt x="19620" y="15"/>
                    <a:pt x="19552" y="185"/>
                    <a:pt x="19499" y="510"/>
                  </a:cubicBezTo>
                  <a:cubicBezTo>
                    <a:pt x="19445" y="843"/>
                    <a:pt x="19393" y="1200"/>
                    <a:pt x="19357" y="1750"/>
                  </a:cubicBezTo>
                  <a:cubicBezTo>
                    <a:pt x="19320" y="2307"/>
                    <a:pt x="19296" y="3020"/>
                    <a:pt x="19278" y="3732"/>
                  </a:cubicBezTo>
                  <a:cubicBezTo>
                    <a:pt x="19259" y="4445"/>
                    <a:pt x="19246" y="5219"/>
                    <a:pt x="19246" y="5963"/>
                  </a:cubicBezTo>
                  <a:cubicBezTo>
                    <a:pt x="19246" y="6908"/>
                    <a:pt x="19261" y="7550"/>
                    <a:pt x="19278" y="8193"/>
                  </a:cubicBezTo>
                  <a:cubicBezTo>
                    <a:pt x="19295" y="8828"/>
                    <a:pt x="19312" y="9494"/>
                    <a:pt x="19341" y="9928"/>
                  </a:cubicBezTo>
                  <a:cubicBezTo>
                    <a:pt x="19369" y="10354"/>
                    <a:pt x="19399" y="10648"/>
                    <a:pt x="19436" y="10919"/>
                  </a:cubicBezTo>
                  <a:cubicBezTo>
                    <a:pt x="19472" y="11183"/>
                    <a:pt x="19509" y="11477"/>
                    <a:pt x="19546" y="11663"/>
                  </a:cubicBezTo>
                  <a:cubicBezTo>
                    <a:pt x="19584" y="11856"/>
                    <a:pt x="19621" y="12004"/>
                    <a:pt x="19657" y="12158"/>
                  </a:cubicBezTo>
                  <a:cubicBezTo>
                    <a:pt x="19693" y="12321"/>
                    <a:pt x="19739" y="12414"/>
                    <a:pt x="19767" y="12654"/>
                  </a:cubicBezTo>
                  <a:cubicBezTo>
                    <a:pt x="19796" y="12879"/>
                    <a:pt x="19813" y="13305"/>
                    <a:pt x="19830" y="13645"/>
                  </a:cubicBezTo>
                  <a:cubicBezTo>
                    <a:pt x="19848" y="13986"/>
                    <a:pt x="19862" y="14342"/>
                    <a:pt x="19862" y="14885"/>
                  </a:cubicBezTo>
                  <a:cubicBezTo>
                    <a:pt x="19862" y="15853"/>
                    <a:pt x="19837" y="16604"/>
                    <a:pt x="19799" y="17115"/>
                  </a:cubicBezTo>
                  <a:cubicBezTo>
                    <a:pt x="19760" y="17642"/>
                    <a:pt x="19710" y="17859"/>
                    <a:pt x="19641" y="17859"/>
                  </a:cubicBezTo>
                  <a:cubicBezTo>
                    <a:pt x="19595" y="17859"/>
                    <a:pt x="19548" y="17797"/>
                    <a:pt x="19514" y="17611"/>
                  </a:cubicBezTo>
                  <a:cubicBezTo>
                    <a:pt x="19482" y="17409"/>
                    <a:pt x="19460" y="17347"/>
                    <a:pt x="19436" y="17115"/>
                  </a:cubicBezTo>
                  <a:cubicBezTo>
                    <a:pt x="19412" y="16875"/>
                    <a:pt x="19391" y="16565"/>
                    <a:pt x="19372" y="16372"/>
                  </a:cubicBezTo>
                  <a:cubicBezTo>
                    <a:pt x="19356" y="16178"/>
                    <a:pt x="19340" y="16124"/>
                    <a:pt x="19325" y="16124"/>
                  </a:cubicBezTo>
                  <a:cubicBezTo>
                    <a:pt x="19313" y="16124"/>
                    <a:pt x="19303" y="16031"/>
                    <a:pt x="19293" y="16124"/>
                  </a:cubicBezTo>
                  <a:cubicBezTo>
                    <a:pt x="19284" y="16209"/>
                    <a:pt x="19284" y="16488"/>
                    <a:pt x="19278" y="16619"/>
                  </a:cubicBezTo>
                  <a:lnTo>
                    <a:pt x="19199" y="18354"/>
                  </a:lnTo>
                  <a:cubicBezTo>
                    <a:pt x="19223" y="18765"/>
                    <a:pt x="19246" y="19253"/>
                    <a:pt x="19278" y="19593"/>
                  </a:cubicBezTo>
                  <a:cubicBezTo>
                    <a:pt x="19310" y="19919"/>
                    <a:pt x="19351" y="20105"/>
                    <a:pt x="19388" y="20337"/>
                  </a:cubicBezTo>
                  <a:cubicBezTo>
                    <a:pt x="19425" y="20577"/>
                    <a:pt x="19473" y="20709"/>
                    <a:pt x="19514" y="20833"/>
                  </a:cubicBezTo>
                  <a:cubicBezTo>
                    <a:pt x="19555" y="20972"/>
                    <a:pt x="19583" y="21080"/>
                    <a:pt x="19625" y="21080"/>
                  </a:cubicBezTo>
                  <a:cubicBezTo>
                    <a:pt x="19698" y="21080"/>
                    <a:pt x="19773" y="20925"/>
                    <a:pt x="19830" y="20585"/>
                  </a:cubicBezTo>
                  <a:cubicBezTo>
                    <a:pt x="19887" y="20236"/>
                    <a:pt x="19933" y="19694"/>
                    <a:pt x="19972" y="19098"/>
                  </a:cubicBezTo>
                  <a:cubicBezTo>
                    <a:pt x="20011" y="18493"/>
                    <a:pt x="20031" y="17921"/>
                    <a:pt x="20051" y="17115"/>
                  </a:cubicBezTo>
                  <a:cubicBezTo>
                    <a:pt x="20071" y="16302"/>
                    <a:pt x="20083" y="15318"/>
                    <a:pt x="20083" y="14389"/>
                  </a:cubicBezTo>
                  <a:cubicBezTo>
                    <a:pt x="20083" y="13537"/>
                    <a:pt x="20084" y="12755"/>
                    <a:pt x="20067" y="12158"/>
                  </a:cubicBezTo>
                  <a:cubicBezTo>
                    <a:pt x="20050" y="11554"/>
                    <a:pt x="20017" y="11082"/>
                    <a:pt x="19988" y="10671"/>
                  </a:cubicBezTo>
                  <a:cubicBezTo>
                    <a:pt x="19960" y="10253"/>
                    <a:pt x="19930" y="9943"/>
                    <a:pt x="19893" y="9680"/>
                  </a:cubicBezTo>
                  <a:cubicBezTo>
                    <a:pt x="19857" y="9401"/>
                    <a:pt x="19821" y="9138"/>
                    <a:pt x="19783" y="8937"/>
                  </a:cubicBezTo>
                  <a:cubicBezTo>
                    <a:pt x="19745" y="8720"/>
                    <a:pt x="19709" y="8619"/>
                    <a:pt x="19672" y="8441"/>
                  </a:cubicBezTo>
                  <a:cubicBezTo>
                    <a:pt x="19636" y="8263"/>
                    <a:pt x="19606" y="7930"/>
                    <a:pt x="19578" y="7697"/>
                  </a:cubicBezTo>
                  <a:cubicBezTo>
                    <a:pt x="19549" y="7473"/>
                    <a:pt x="19516" y="7272"/>
                    <a:pt x="19499" y="6954"/>
                  </a:cubicBezTo>
                  <a:cubicBezTo>
                    <a:pt x="19482" y="6629"/>
                    <a:pt x="19483" y="6195"/>
                    <a:pt x="19483" y="5715"/>
                  </a:cubicBezTo>
                  <a:cubicBezTo>
                    <a:pt x="19483" y="5343"/>
                    <a:pt x="19490" y="5033"/>
                    <a:pt x="19499" y="4724"/>
                  </a:cubicBezTo>
                  <a:cubicBezTo>
                    <a:pt x="19507" y="4398"/>
                    <a:pt x="19513" y="4205"/>
                    <a:pt x="19530" y="3980"/>
                  </a:cubicBezTo>
                  <a:cubicBezTo>
                    <a:pt x="19548" y="3748"/>
                    <a:pt x="19568" y="3376"/>
                    <a:pt x="19593" y="3237"/>
                  </a:cubicBezTo>
                  <a:cubicBezTo>
                    <a:pt x="19619" y="3113"/>
                    <a:pt x="19654" y="3237"/>
                    <a:pt x="19688" y="3237"/>
                  </a:cubicBezTo>
                  <a:cubicBezTo>
                    <a:pt x="19726" y="3237"/>
                    <a:pt x="19755" y="3097"/>
                    <a:pt x="19783" y="3237"/>
                  </a:cubicBezTo>
                  <a:cubicBezTo>
                    <a:pt x="19810" y="3384"/>
                    <a:pt x="19825" y="3554"/>
                    <a:pt x="19846" y="3732"/>
                  </a:cubicBezTo>
                  <a:cubicBezTo>
                    <a:pt x="19867" y="3918"/>
                    <a:pt x="19894" y="4073"/>
                    <a:pt x="19909" y="4228"/>
                  </a:cubicBezTo>
                  <a:cubicBezTo>
                    <a:pt x="19925" y="4367"/>
                    <a:pt x="19928" y="4476"/>
                    <a:pt x="19941" y="4476"/>
                  </a:cubicBezTo>
                  <a:cubicBezTo>
                    <a:pt x="19953" y="4476"/>
                    <a:pt x="19964" y="4561"/>
                    <a:pt x="19972" y="4476"/>
                  </a:cubicBezTo>
                  <a:cubicBezTo>
                    <a:pt x="19981" y="4390"/>
                    <a:pt x="19997" y="4189"/>
                    <a:pt x="20004" y="3980"/>
                  </a:cubicBezTo>
                  <a:cubicBezTo>
                    <a:pt x="20004" y="3980"/>
                    <a:pt x="20067" y="2245"/>
                    <a:pt x="20067" y="2245"/>
                  </a:cubicBezTo>
                  <a:cubicBezTo>
                    <a:pt x="20022" y="1564"/>
                    <a:pt x="19958" y="898"/>
                    <a:pt x="19893" y="510"/>
                  </a:cubicBezTo>
                  <a:cubicBezTo>
                    <a:pt x="19828" y="139"/>
                    <a:pt x="19766" y="15"/>
                    <a:pt x="19688" y="15"/>
                  </a:cubicBezTo>
                  <a:close/>
                  <a:moveTo>
                    <a:pt x="21204" y="15"/>
                  </a:moveTo>
                  <a:cubicBezTo>
                    <a:pt x="21135" y="15"/>
                    <a:pt x="21067" y="185"/>
                    <a:pt x="21014" y="510"/>
                  </a:cubicBezTo>
                  <a:cubicBezTo>
                    <a:pt x="20961" y="843"/>
                    <a:pt x="20909" y="1200"/>
                    <a:pt x="20872" y="1750"/>
                  </a:cubicBezTo>
                  <a:cubicBezTo>
                    <a:pt x="20835" y="2307"/>
                    <a:pt x="20813" y="3020"/>
                    <a:pt x="20793" y="3732"/>
                  </a:cubicBezTo>
                  <a:cubicBezTo>
                    <a:pt x="20774" y="4445"/>
                    <a:pt x="20762" y="5219"/>
                    <a:pt x="20762" y="5963"/>
                  </a:cubicBezTo>
                  <a:cubicBezTo>
                    <a:pt x="20762" y="6908"/>
                    <a:pt x="20776" y="7550"/>
                    <a:pt x="20793" y="8193"/>
                  </a:cubicBezTo>
                  <a:cubicBezTo>
                    <a:pt x="20811" y="8828"/>
                    <a:pt x="20828" y="9494"/>
                    <a:pt x="20856" y="9928"/>
                  </a:cubicBezTo>
                  <a:cubicBezTo>
                    <a:pt x="20885" y="10354"/>
                    <a:pt x="20930" y="10648"/>
                    <a:pt x="20967" y="10919"/>
                  </a:cubicBezTo>
                  <a:cubicBezTo>
                    <a:pt x="21003" y="11183"/>
                    <a:pt x="21040" y="11477"/>
                    <a:pt x="21078" y="11663"/>
                  </a:cubicBezTo>
                  <a:cubicBezTo>
                    <a:pt x="21115" y="11856"/>
                    <a:pt x="21152" y="12004"/>
                    <a:pt x="21188" y="12158"/>
                  </a:cubicBezTo>
                  <a:cubicBezTo>
                    <a:pt x="21225" y="12321"/>
                    <a:pt x="21255" y="12414"/>
                    <a:pt x="21283" y="12654"/>
                  </a:cubicBezTo>
                  <a:cubicBezTo>
                    <a:pt x="21311" y="12879"/>
                    <a:pt x="21329" y="13305"/>
                    <a:pt x="21346" y="13645"/>
                  </a:cubicBezTo>
                  <a:cubicBezTo>
                    <a:pt x="21363" y="13986"/>
                    <a:pt x="21377" y="14342"/>
                    <a:pt x="21377" y="14885"/>
                  </a:cubicBezTo>
                  <a:cubicBezTo>
                    <a:pt x="21377" y="15853"/>
                    <a:pt x="21353" y="16604"/>
                    <a:pt x="21314" y="17115"/>
                  </a:cubicBezTo>
                  <a:cubicBezTo>
                    <a:pt x="21277" y="17642"/>
                    <a:pt x="21227" y="17859"/>
                    <a:pt x="21156" y="17859"/>
                  </a:cubicBezTo>
                  <a:cubicBezTo>
                    <a:pt x="21112" y="17859"/>
                    <a:pt x="21063" y="17797"/>
                    <a:pt x="21030" y="17611"/>
                  </a:cubicBezTo>
                  <a:cubicBezTo>
                    <a:pt x="20998" y="17409"/>
                    <a:pt x="20975" y="17347"/>
                    <a:pt x="20951" y="17115"/>
                  </a:cubicBezTo>
                  <a:cubicBezTo>
                    <a:pt x="20927" y="16875"/>
                    <a:pt x="20905" y="16565"/>
                    <a:pt x="20888" y="16372"/>
                  </a:cubicBezTo>
                  <a:cubicBezTo>
                    <a:pt x="20870" y="16178"/>
                    <a:pt x="20856" y="16124"/>
                    <a:pt x="20841" y="16124"/>
                  </a:cubicBezTo>
                  <a:cubicBezTo>
                    <a:pt x="20829" y="16124"/>
                    <a:pt x="20819" y="16031"/>
                    <a:pt x="20809" y="16124"/>
                  </a:cubicBezTo>
                  <a:cubicBezTo>
                    <a:pt x="20800" y="16209"/>
                    <a:pt x="20800" y="16488"/>
                    <a:pt x="20793" y="16619"/>
                  </a:cubicBezTo>
                  <a:lnTo>
                    <a:pt x="20714" y="18354"/>
                  </a:lnTo>
                  <a:cubicBezTo>
                    <a:pt x="20740" y="18765"/>
                    <a:pt x="20777" y="19253"/>
                    <a:pt x="20809" y="19593"/>
                  </a:cubicBezTo>
                  <a:cubicBezTo>
                    <a:pt x="20842" y="19919"/>
                    <a:pt x="20866" y="20105"/>
                    <a:pt x="20904" y="20337"/>
                  </a:cubicBezTo>
                  <a:cubicBezTo>
                    <a:pt x="20941" y="20577"/>
                    <a:pt x="20989" y="20709"/>
                    <a:pt x="21030" y="20833"/>
                  </a:cubicBezTo>
                  <a:cubicBezTo>
                    <a:pt x="21071" y="20972"/>
                    <a:pt x="21099" y="21080"/>
                    <a:pt x="21141" y="21080"/>
                  </a:cubicBezTo>
                  <a:cubicBezTo>
                    <a:pt x="21213" y="21080"/>
                    <a:pt x="21290" y="20925"/>
                    <a:pt x="21346" y="20585"/>
                  </a:cubicBezTo>
                  <a:cubicBezTo>
                    <a:pt x="21402" y="20236"/>
                    <a:pt x="21449" y="19694"/>
                    <a:pt x="21488" y="19098"/>
                  </a:cubicBezTo>
                  <a:cubicBezTo>
                    <a:pt x="21527" y="18493"/>
                    <a:pt x="21547" y="17921"/>
                    <a:pt x="21567" y="17115"/>
                  </a:cubicBezTo>
                  <a:cubicBezTo>
                    <a:pt x="21588" y="16302"/>
                    <a:pt x="21599" y="15318"/>
                    <a:pt x="21599" y="14389"/>
                  </a:cubicBezTo>
                  <a:cubicBezTo>
                    <a:pt x="21599" y="13537"/>
                    <a:pt x="21600" y="12755"/>
                    <a:pt x="21583" y="12158"/>
                  </a:cubicBezTo>
                  <a:cubicBezTo>
                    <a:pt x="21565" y="11554"/>
                    <a:pt x="21532" y="11082"/>
                    <a:pt x="21504" y="10671"/>
                  </a:cubicBezTo>
                  <a:cubicBezTo>
                    <a:pt x="21475" y="10253"/>
                    <a:pt x="21445" y="9943"/>
                    <a:pt x="21409" y="9680"/>
                  </a:cubicBezTo>
                  <a:cubicBezTo>
                    <a:pt x="21373" y="9401"/>
                    <a:pt x="21337" y="9138"/>
                    <a:pt x="21299" y="8937"/>
                  </a:cubicBezTo>
                  <a:cubicBezTo>
                    <a:pt x="21261" y="8720"/>
                    <a:pt x="21225" y="8619"/>
                    <a:pt x="21188" y="8441"/>
                  </a:cubicBezTo>
                  <a:cubicBezTo>
                    <a:pt x="21152" y="8263"/>
                    <a:pt x="21122" y="7930"/>
                    <a:pt x="21093" y="7697"/>
                  </a:cubicBezTo>
                  <a:cubicBezTo>
                    <a:pt x="21065" y="7473"/>
                    <a:pt x="21032" y="7272"/>
                    <a:pt x="21014" y="6954"/>
                  </a:cubicBezTo>
                  <a:cubicBezTo>
                    <a:pt x="20997" y="6629"/>
                    <a:pt x="20999" y="6195"/>
                    <a:pt x="20999" y="5715"/>
                  </a:cubicBezTo>
                  <a:cubicBezTo>
                    <a:pt x="20999" y="5343"/>
                    <a:pt x="21006" y="5033"/>
                    <a:pt x="21014" y="4724"/>
                  </a:cubicBezTo>
                  <a:cubicBezTo>
                    <a:pt x="21023" y="4398"/>
                    <a:pt x="21029" y="4205"/>
                    <a:pt x="21046" y="3980"/>
                  </a:cubicBezTo>
                  <a:cubicBezTo>
                    <a:pt x="21063" y="3748"/>
                    <a:pt x="21083" y="3376"/>
                    <a:pt x="21109" y="3237"/>
                  </a:cubicBezTo>
                  <a:cubicBezTo>
                    <a:pt x="21134" y="3113"/>
                    <a:pt x="21170" y="3237"/>
                    <a:pt x="21204" y="3237"/>
                  </a:cubicBezTo>
                  <a:cubicBezTo>
                    <a:pt x="21241" y="3237"/>
                    <a:pt x="21271" y="3097"/>
                    <a:pt x="21299" y="3237"/>
                  </a:cubicBezTo>
                  <a:cubicBezTo>
                    <a:pt x="21326" y="3384"/>
                    <a:pt x="21341" y="3554"/>
                    <a:pt x="21362" y="3732"/>
                  </a:cubicBezTo>
                  <a:cubicBezTo>
                    <a:pt x="21382" y="3918"/>
                    <a:pt x="21410" y="4073"/>
                    <a:pt x="21425" y="4228"/>
                  </a:cubicBezTo>
                  <a:cubicBezTo>
                    <a:pt x="21440" y="4367"/>
                    <a:pt x="21445" y="4476"/>
                    <a:pt x="21456" y="4476"/>
                  </a:cubicBezTo>
                  <a:cubicBezTo>
                    <a:pt x="21469" y="4476"/>
                    <a:pt x="21479" y="4561"/>
                    <a:pt x="21488" y="4476"/>
                  </a:cubicBezTo>
                  <a:cubicBezTo>
                    <a:pt x="21497" y="4390"/>
                    <a:pt x="21513" y="4189"/>
                    <a:pt x="21520" y="3980"/>
                  </a:cubicBezTo>
                  <a:cubicBezTo>
                    <a:pt x="21520" y="3980"/>
                    <a:pt x="21583" y="2245"/>
                    <a:pt x="21583" y="2245"/>
                  </a:cubicBezTo>
                  <a:cubicBezTo>
                    <a:pt x="21536" y="1564"/>
                    <a:pt x="21474" y="898"/>
                    <a:pt x="21409" y="510"/>
                  </a:cubicBezTo>
                  <a:cubicBezTo>
                    <a:pt x="21343" y="139"/>
                    <a:pt x="21281" y="15"/>
                    <a:pt x="21204" y="15"/>
                  </a:cubicBezTo>
                  <a:close/>
                  <a:moveTo>
                    <a:pt x="11352" y="2989"/>
                  </a:moveTo>
                  <a:lnTo>
                    <a:pt x="11573" y="2989"/>
                  </a:lnTo>
                  <a:cubicBezTo>
                    <a:pt x="11655" y="2989"/>
                    <a:pt x="11708" y="3275"/>
                    <a:pt x="11747" y="3732"/>
                  </a:cubicBezTo>
                  <a:cubicBezTo>
                    <a:pt x="11785" y="4189"/>
                    <a:pt x="11810" y="4886"/>
                    <a:pt x="11810" y="5963"/>
                  </a:cubicBezTo>
                  <a:cubicBezTo>
                    <a:pt x="11810" y="6993"/>
                    <a:pt x="11789" y="7721"/>
                    <a:pt x="11747" y="8193"/>
                  </a:cubicBezTo>
                  <a:cubicBezTo>
                    <a:pt x="11704" y="8666"/>
                    <a:pt x="11640" y="8937"/>
                    <a:pt x="11557" y="8937"/>
                  </a:cubicBezTo>
                  <a:lnTo>
                    <a:pt x="11352" y="8937"/>
                  </a:lnTo>
                  <a:cubicBezTo>
                    <a:pt x="11352" y="8937"/>
                    <a:pt x="11352" y="2989"/>
                    <a:pt x="11352" y="2989"/>
                  </a:cubicBezTo>
                  <a:close/>
                  <a:moveTo>
                    <a:pt x="8242" y="3237"/>
                  </a:moveTo>
                  <a:cubicBezTo>
                    <a:pt x="8306" y="3237"/>
                    <a:pt x="8364" y="3407"/>
                    <a:pt x="8415" y="3732"/>
                  </a:cubicBezTo>
                  <a:cubicBezTo>
                    <a:pt x="8467" y="4073"/>
                    <a:pt x="8506" y="4600"/>
                    <a:pt x="8542" y="5219"/>
                  </a:cubicBezTo>
                  <a:cubicBezTo>
                    <a:pt x="8577" y="5847"/>
                    <a:pt x="8617" y="6551"/>
                    <a:pt x="8636" y="7450"/>
                  </a:cubicBezTo>
                  <a:cubicBezTo>
                    <a:pt x="8655" y="8340"/>
                    <a:pt x="8652" y="9293"/>
                    <a:pt x="8652" y="10424"/>
                  </a:cubicBezTo>
                  <a:cubicBezTo>
                    <a:pt x="8652" y="11554"/>
                    <a:pt x="8655" y="12747"/>
                    <a:pt x="8636" y="13645"/>
                  </a:cubicBezTo>
                  <a:cubicBezTo>
                    <a:pt x="8617" y="14544"/>
                    <a:pt x="8577" y="15256"/>
                    <a:pt x="8542" y="15876"/>
                  </a:cubicBezTo>
                  <a:cubicBezTo>
                    <a:pt x="8505" y="16503"/>
                    <a:pt x="8467" y="17030"/>
                    <a:pt x="8415" y="17363"/>
                  </a:cubicBezTo>
                  <a:cubicBezTo>
                    <a:pt x="8364" y="17696"/>
                    <a:pt x="8306" y="17859"/>
                    <a:pt x="8242" y="17859"/>
                  </a:cubicBezTo>
                  <a:cubicBezTo>
                    <a:pt x="8178" y="17859"/>
                    <a:pt x="8119" y="17696"/>
                    <a:pt x="8068" y="17363"/>
                  </a:cubicBezTo>
                  <a:cubicBezTo>
                    <a:pt x="8017" y="17030"/>
                    <a:pt x="7978" y="16503"/>
                    <a:pt x="7942" y="15876"/>
                  </a:cubicBezTo>
                  <a:cubicBezTo>
                    <a:pt x="7906" y="15256"/>
                    <a:pt x="7881" y="14544"/>
                    <a:pt x="7863" y="13645"/>
                  </a:cubicBezTo>
                  <a:cubicBezTo>
                    <a:pt x="7844" y="12747"/>
                    <a:pt x="7831" y="11554"/>
                    <a:pt x="7831" y="10424"/>
                  </a:cubicBezTo>
                  <a:cubicBezTo>
                    <a:pt x="7831" y="9293"/>
                    <a:pt x="7844" y="8340"/>
                    <a:pt x="7863" y="7450"/>
                  </a:cubicBezTo>
                  <a:cubicBezTo>
                    <a:pt x="7881" y="6551"/>
                    <a:pt x="7906" y="5846"/>
                    <a:pt x="7942" y="5219"/>
                  </a:cubicBezTo>
                  <a:cubicBezTo>
                    <a:pt x="7978" y="4600"/>
                    <a:pt x="8017" y="4073"/>
                    <a:pt x="8068" y="3732"/>
                  </a:cubicBezTo>
                  <a:cubicBezTo>
                    <a:pt x="8119" y="3407"/>
                    <a:pt x="8178" y="3237"/>
                    <a:pt x="8242" y="3237"/>
                  </a:cubicBezTo>
                  <a:close/>
                  <a:moveTo>
                    <a:pt x="11352" y="11663"/>
                  </a:moveTo>
                  <a:cubicBezTo>
                    <a:pt x="11352" y="11663"/>
                    <a:pt x="11604" y="11663"/>
                    <a:pt x="11604" y="11663"/>
                  </a:cubicBezTo>
                  <a:cubicBezTo>
                    <a:pt x="11647" y="11663"/>
                    <a:pt x="11685" y="11531"/>
                    <a:pt x="11715" y="11663"/>
                  </a:cubicBezTo>
                  <a:cubicBezTo>
                    <a:pt x="11746" y="11794"/>
                    <a:pt x="11775" y="12158"/>
                    <a:pt x="11794" y="12406"/>
                  </a:cubicBezTo>
                  <a:cubicBezTo>
                    <a:pt x="11814" y="12662"/>
                    <a:pt x="11817" y="12794"/>
                    <a:pt x="11826" y="13150"/>
                  </a:cubicBezTo>
                  <a:cubicBezTo>
                    <a:pt x="11834" y="13506"/>
                    <a:pt x="11841" y="13940"/>
                    <a:pt x="11841" y="14389"/>
                  </a:cubicBezTo>
                  <a:cubicBezTo>
                    <a:pt x="11841" y="14807"/>
                    <a:pt x="11850" y="15249"/>
                    <a:pt x="11841" y="15628"/>
                  </a:cubicBezTo>
                  <a:cubicBezTo>
                    <a:pt x="11833" y="16008"/>
                    <a:pt x="11813" y="16341"/>
                    <a:pt x="11794" y="16619"/>
                  </a:cubicBezTo>
                  <a:cubicBezTo>
                    <a:pt x="11776" y="16906"/>
                    <a:pt x="11746" y="17192"/>
                    <a:pt x="11715" y="17363"/>
                  </a:cubicBezTo>
                  <a:cubicBezTo>
                    <a:pt x="11684" y="17533"/>
                    <a:pt x="11650" y="17611"/>
                    <a:pt x="11604" y="17611"/>
                  </a:cubicBezTo>
                  <a:lnTo>
                    <a:pt x="11352" y="17611"/>
                  </a:lnTo>
                  <a:lnTo>
                    <a:pt x="11352" y="11663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chemeClr val="accent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>
              <a:off x="1857350" y="1858268"/>
              <a:ext cx="697310" cy="255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6830"/>
                  </a:lnTo>
                  <a:lnTo>
                    <a:pt x="836" y="16830"/>
                  </a:lnTo>
                  <a:lnTo>
                    <a:pt x="836" y="9171"/>
                  </a:lnTo>
                  <a:lnTo>
                    <a:pt x="4155" y="9171"/>
                  </a:lnTo>
                  <a:lnTo>
                    <a:pt x="4155" y="16830"/>
                  </a:lnTo>
                  <a:lnTo>
                    <a:pt x="4991" y="16830"/>
                  </a:lnTo>
                  <a:lnTo>
                    <a:pt x="4991" y="7491"/>
                  </a:lnTo>
                  <a:lnTo>
                    <a:pt x="836" y="7491"/>
                  </a:lnTo>
                  <a:lnTo>
                    <a:pt x="836" y="0"/>
                  </a:lnTo>
                  <a:cubicBezTo>
                    <a:pt x="836" y="0"/>
                    <a:pt x="0" y="0"/>
                    <a:pt x="0" y="0"/>
                  </a:cubicBezTo>
                  <a:close/>
                  <a:moveTo>
                    <a:pt x="7425" y="5375"/>
                  </a:moveTo>
                  <a:cubicBezTo>
                    <a:pt x="7086" y="5375"/>
                    <a:pt x="6782" y="5530"/>
                    <a:pt x="6503" y="5845"/>
                  </a:cubicBezTo>
                  <a:cubicBezTo>
                    <a:pt x="6224" y="6159"/>
                    <a:pt x="5959" y="6653"/>
                    <a:pt x="5717" y="7290"/>
                  </a:cubicBezTo>
                  <a:lnTo>
                    <a:pt x="5852" y="7961"/>
                  </a:lnTo>
                  <a:cubicBezTo>
                    <a:pt x="5875" y="8072"/>
                    <a:pt x="5911" y="8156"/>
                    <a:pt x="5950" y="8230"/>
                  </a:cubicBezTo>
                  <a:cubicBezTo>
                    <a:pt x="5989" y="8305"/>
                    <a:pt x="6034" y="8331"/>
                    <a:pt x="6085" y="8331"/>
                  </a:cubicBezTo>
                  <a:cubicBezTo>
                    <a:pt x="6152" y="8331"/>
                    <a:pt x="6214" y="8260"/>
                    <a:pt x="6282" y="8129"/>
                  </a:cubicBezTo>
                  <a:cubicBezTo>
                    <a:pt x="6350" y="8000"/>
                    <a:pt x="6435" y="7854"/>
                    <a:pt x="6528" y="7693"/>
                  </a:cubicBezTo>
                  <a:cubicBezTo>
                    <a:pt x="6622" y="7532"/>
                    <a:pt x="6732" y="7386"/>
                    <a:pt x="6860" y="7256"/>
                  </a:cubicBezTo>
                  <a:cubicBezTo>
                    <a:pt x="6988" y="7127"/>
                    <a:pt x="7140" y="7088"/>
                    <a:pt x="7327" y="7088"/>
                  </a:cubicBezTo>
                  <a:cubicBezTo>
                    <a:pt x="7612" y="7088"/>
                    <a:pt x="7833" y="7314"/>
                    <a:pt x="7979" y="7793"/>
                  </a:cubicBezTo>
                  <a:cubicBezTo>
                    <a:pt x="8125" y="8272"/>
                    <a:pt x="8200" y="8977"/>
                    <a:pt x="8200" y="9910"/>
                  </a:cubicBezTo>
                  <a:lnTo>
                    <a:pt x="8200" y="10850"/>
                  </a:lnTo>
                  <a:cubicBezTo>
                    <a:pt x="7705" y="10850"/>
                    <a:pt x="7289" y="10969"/>
                    <a:pt x="6946" y="11186"/>
                  </a:cubicBezTo>
                  <a:cubicBezTo>
                    <a:pt x="6604" y="11404"/>
                    <a:pt x="6322" y="11652"/>
                    <a:pt x="6110" y="11993"/>
                  </a:cubicBezTo>
                  <a:cubicBezTo>
                    <a:pt x="5898" y="12332"/>
                    <a:pt x="5750" y="12731"/>
                    <a:pt x="5655" y="13168"/>
                  </a:cubicBezTo>
                  <a:cubicBezTo>
                    <a:pt x="5560" y="13606"/>
                    <a:pt x="5508" y="14072"/>
                    <a:pt x="5508" y="14546"/>
                  </a:cubicBezTo>
                  <a:cubicBezTo>
                    <a:pt x="5508" y="15090"/>
                    <a:pt x="5541" y="15559"/>
                    <a:pt x="5606" y="15956"/>
                  </a:cubicBezTo>
                  <a:cubicBezTo>
                    <a:pt x="5671" y="16355"/>
                    <a:pt x="5755" y="16670"/>
                    <a:pt x="5864" y="16931"/>
                  </a:cubicBezTo>
                  <a:cubicBezTo>
                    <a:pt x="5973" y="17191"/>
                    <a:pt x="6109" y="17405"/>
                    <a:pt x="6257" y="17535"/>
                  </a:cubicBezTo>
                  <a:cubicBezTo>
                    <a:pt x="6406" y="17665"/>
                    <a:pt x="6555" y="17737"/>
                    <a:pt x="6725" y="17737"/>
                  </a:cubicBezTo>
                  <a:cubicBezTo>
                    <a:pt x="6891" y="17737"/>
                    <a:pt x="7043" y="17681"/>
                    <a:pt x="7180" y="17602"/>
                  </a:cubicBezTo>
                  <a:cubicBezTo>
                    <a:pt x="7316" y="17524"/>
                    <a:pt x="7452" y="17419"/>
                    <a:pt x="7573" y="17267"/>
                  </a:cubicBezTo>
                  <a:cubicBezTo>
                    <a:pt x="7694" y="17112"/>
                    <a:pt x="7808" y="16919"/>
                    <a:pt x="7917" y="16695"/>
                  </a:cubicBezTo>
                  <a:cubicBezTo>
                    <a:pt x="8027" y="16471"/>
                    <a:pt x="8134" y="16205"/>
                    <a:pt x="8249" y="15923"/>
                  </a:cubicBezTo>
                  <a:lnTo>
                    <a:pt x="8335" y="17031"/>
                  </a:lnTo>
                  <a:cubicBezTo>
                    <a:pt x="8349" y="17236"/>
                    <a:pt x="8387" y="17373"/>
                    <a:pt x="8433" y="17435"/>
                  </a:cubicBezTo>
                  <a:cubicBezTo>
                    <a:pt x="8479" y="17499"/>
                    <a:pt x="8530" y="17535"/>
                    <a:pt x="8606" y="17535"/>
                  </a:cubicBezTo>
                  <a:lnTo>
                    <a:pt x="8950" y="17535"/>
                  </a:lnTo>
                  <a:cubicBezTo>
                    <a:pt x="8950" y="17535"/>
                    <a:pt x="8950" y="9876"/>
                    <a:pt x="8950" y="9876"/>
                  </a:cubicBezTo>
                  <a:cubicBezTo>
                    <a:pt x="8950" y="9208"/>
                    <a:pt x="8918" y="8621"/>
                    <a:pt x="8851" y="8062"/>
                  </a:cubicBezTo>
                  <a:cubicBezTo>
                    <a:pt x="8785" y="7504"/>
                    <a:pt x="8686" y="7011"/>
                    <a:pt x="8556" y="6618"/>
                  </a:cubicBezTo>
                  <a:cubicBezTo>
                    <a:pt x="8427" y="6225"/>
                    <a:pt x="8267" y="5931"/>
                    <a:pt x="8077" y="5711"/>
                  </a:cubicBezTo>
                  <a:cubicBezTo>
                    <a:pt x="7887" y="5490"/>
                    <a:pt x="7670" y="5375"/>
                    <a:pt x="7425" y="5375"/>
                  </a:cubicBezTo>
                  <a:close/>
                  <a:moveTo>
                    <a:pt x="11642" y="5375"/>
                  </a:moveTo>
                  <a:cubicBezTo>
                    <a:pt x="11329" y="5375"/>
                    <a:pt x="11059" y="5569"/>
                    <a:pt x="10818" y="5946"/>
                  </a:cubicBezTo>
                  <a:cubicBezTo>
                    <a:pt x="10578" y="6324"/>
                    <a:pt x="10354" y="6802"/>
                    <a:pt x="10167" y="7424"/>
                  </a:cubicBezTo>
                  <a:lnTo>
                    <a:pt x="10105" y="6013"/>
                  </a:lnTo>
                  <a:cubicBezTo>
                    <a:pt x="10077" y="5722"/>
                    <a:pt x="10006" y="5576"/>
                    <a:pt x="9896" y="5576"/>
                  </a:cubicBezTo>
                  <a:lnTo>
                    <a:pt x="9442" y="5576"/>
                  </a:lnTo>
                  <a:lnTo>
                    <a:pt x="9442" y="21600"/>
                  </a:lnTo>
                  <a:cubicBezTo>
                    <a:pt x="9442" y="21600"/>
                    <a:pt x="10216" y="21600"/>
                    <a:pt x="10216" y="21600"/>
                  </a:cubicBezTo>
                  <a:lnTo>
                    <a:pt x="10216" y="16292"/>
                  </a:lnTo>
                  <a:cubicBezTo>
                    <a:pt x="10363" y="16741"/>
                    <a:pt x="10529" y="17090"/>
                    <a:pt x="10720" y="17334"/>
                  </a:cubicBezTo>
                  <a:cubicBezTo>
                    <a:pt x="10912" y="17577"/>
                    <a:pt x="11138" y="17703"/>
                    <a:pt x="11409" y="17703"/>
                  </a:cubicBezTo>
                  <a:cubicBezTo>
                    <a:pt x="11702" y="17703"/>
                    <a:pt x="11973" y="17551"/>
                    <a:pt x="12208" y="17233"/>
                  </a:cubicBezTo>
                  <a:cubicBezTo>
                    <a:pt x="12442" y="16914"/>
                    <a:pt x="12636" y="16477"/>
                    <a:pt x="12798" y="15923"/>
                  </a:cubicBezTo>
                  <a:cubicBezTo>
                    <a:pt x="12959" y="15369"/>
                    <a:pt x="13080" y="14699"/>
                    <a:pt x="13167" y="13941"/>
                  </a:cubicBezTo>
                  <a:cubicBezTo>
                    <a:pt x="13253" y="13181"/>
                    <a:pt x="13302" y="12369"/>
                    <a:pt x="13302" y="11489"/>
                  </a:cubicBezTo>
                  <a:cubicBezTo>
                    <a:pt x="13302" y="10498"/>
                    <a:pt x="13257" y="9632"/>
                    <a:pt x="13179" y="8868"/>
                  </a:cubicBezTo>
                  <a:cubicBezTo>
                    <a:pt x="13101" y="8106"/>
                    <a:pt x="12991" y="7469"/>
                    <a:pt x="12847" y="6954"/>
                  </a:cubicBezTo>
                  <a:cubicBezTo>
                    <a:pt x="12703" y="6439"/>
                    <a:pt x="12535" y="6040"/>
                    <a:pt x="12331" y="5778"/>
                  </a:cubicBezTo>
                  <a:cubicBezTo>
                    <a:pt x="12127" y="5513"/>
                    <a:pt x="11893" y="5375"/>
                    <a:pt x="11642" y="5375"/>
                  </a:cubicBezTo>
                  <a:close/>
                  <a:moveTo>
                    <a:pt x="15969" y="5375"/>
                  </a:moveTo>
                  <a:cubicBezTo>
                    <a:pt x="15656" y="5375"/>
                    <a:pt x="15386" y="5569"/>
                    <a:pt x="15146" y="5946"/>
                  </a:cubicBezTo>
                  <a:cubicBezTo>
                    <a:pt x="14905" y="6324"/>
                    <a:pt x="14682" y="6802"/>
                    <a:pt x="14494" y="7424"/>
                  </a:cubicBezTo>
                  <a:lnTo>
                    <a:pt x="14433" y="6013"/>
                  </a:lnTo>
                  <a:cubicBezTo>
                    <a:pt x="14404" y="5722"/>
                    <a:pt x="14333" y="5576"/>
                    <a:pt x="14224" y="5576"/>
                  </a:cubicBezTo>
                  <a:lnTo>
                    <a:pt x="13769" y="5576"/>
                  </a:lnTo>
                  <a:lnTo>
                    <a:pt x="13769" y="21600"/>
                  </a:lnTo>
                  <a:cubicBezTo>
                    <a:pt x="13769" y="21600"/>
                    <a:pt x="14543" y="21600"/>
                    <a:pt x="14543" y="21600"/>
                  </a:cubicBezTo>
                  <a:lnTo>
                    <a:pt x="14543" y="16292"/>
                  </a:lnTo>
                  <a:cubicBezTo>
                    <a:pt x="14690" y="16741"/>
                    <a:pt x="14856" y="17090"/>
                    <a:pt x="15047" y="17334"/>
                  </a:cubicBezTo>
                  <a:cubicBezTo>
                    <a:pt x="15239" y="17577"/>
                    <a:pt x="15465" y="17703"/>
                    <a:pt x="15736" y="17703"/>
                  </a:cubicBezTo>
                  <a:cubicBezTo>
                    <a:pt x="16029" y="17703"/>
                    <a:pt x="16300" y="17551"/>
                    <a:pt x="16535" y="17233"/>
                  </a:cubicBezTo>
                  <a:cubicBezTo>
                    <a:pt x="16770" y="16914"/>
                    <a:pt x="16964" y="16477"/>
                    <a:pt x="17125" y="15923"/>
                  </a:cubicBezTo>
                  <a:cubicBezTo>
                    <a:pt x="17286" y="15369"/>
                    <a:pt x="17407" y="14699"/>
                    <a:pt x="17494" y="13941"/>
                  </a:cubicBezTo>
                  <a:cubicBezTo>
                    <a:pt x="17580" y="13181"/>
                    <a:pt x="17629" y="12369"/>
                    <a:pt x="17629" y="11489"/>
                  </a:cubicBezTo>
                  <a:cubicBezTo>
                    <a:pt x="17629" y="10498"/>
                    <a:pt x="17584" y="9632"/>
                    <a:pt x="17506" y="8868"/>
                  </a:cubicBezTo>
                  <a:cubicBezTo>
                    <a:pt x="17429" y="8106"/>
                    <a:pt x="17318" y="7469"/>
                    <a:pt x="17174" y="6954"/>
                  </a:cubicBezTo>
                  <a:cubicBezTo>
                    <a:pt x="17031" y="6439"/>
                    <a:pt x="16862" y="6040"/>
                    <a:pt x="16658" y="5778"/>
                  </a:cubicBezTo>
                  <a:cubicBezTo>
                    <a:pt x="16454" y="5513"/>
                    <a:pt x="16220" y="5375"/>
                    <a:pt x="15969" y="5375"/>
                  </a:cubicBezTo>
                  <a:close/>
                  <a:moveTo>
                    <a:pt x="17310" y="5375"/>
                  </a:moveTo>
                  <a:lnTo>
                    <a:pt x="19117" y="16628"/>
                  </a:lnTo>
                  <a:lnTo>
                    <a:pt x="18318" y="21365"/>
                  </a:lnTo>
                  <a:lnTo>
                    <a:pt x="18883" y="21365"/>
                  </a:lnTo>
                  <a:cubicBezTo>
                    <a:pt x="18963" y="21365"/>
                    <a:pt x="19029" y="21325"/>
                    <a:pt x="19068" y="21230"/>
                  </a:cubicBezTo>
                  <a:cubicBezTo>
                    <a:pt x="19106" y="21136"/>
                    <a:pt x="19140" y="21017"/>
                    <a:pt x="19166" y="20861"/>
                  </a:cubicBezTo>
                  <a:cubicBezTo>
                    <a:pt x="19166" y="20861"/>
                    <a:pt x="21600" y="5375"/>
                    <a:pt x="21600" y="5375"/>
                  </a:cubicBezTo>
                  <a:lnTo>
                    <a:pt x="20985" y="5375"/>
                  </a:lnTo>
                  <a:cubicBezTo>
                    <a:pt x="20937" y="5375"/>
                    <a:pt x="20892" y="5426"/>
                    <a:pt x="20850" y="5509"/>
                  </a:cubicBezTo>
                  <a:cubicBezTo>
                    <a:pt x="20809" y="5592"/>
                    <a:pt x="20781" y="5686"/>
                    <a:pt x="20764" y="5812"/>
                  </a:cubicBezTo>
                  <a:lnTo>
                    <a:pt x="19633" y="13336"/>
                  </a:lnTo>
                  <a:cubicBezTo>
                    <a:pt x="19607" y="13517"/>
                    <a:pt x="19580" y="13668"/>
                    <a:pt x="19559" y="13840"/>
                  </a:cubicBezTo>
                  <a:cubicBezTo>
                    <a:pt x="19539" y="14013"/>
                    <a:pt x="19518" y="14197"/>
                    <a:pt x="19498" y="14378"/>
                  </a:cubicBezTo>
                  <a:cubicBezTo>
                    <a:pt x="19483" y="14197"/>
                    <a:pt x="19467" y="14013"/>
                    <a:pt x="19449" y="13840"/>
                  </a:cubicBezTo>
                  <a:cubicBezTo>
                    <a:pt x="19430" y="13668"/>
                    <a:pt x="19413" y="13509"/>
                    <a:pt x="19387" y="13336"/>
                  </a:cubicBezTo>
                  <a:lnTo>
                    <a:pt x="18207" y="5812"/>
                  </a:lnTo>
                  <a:cubicBezTo>
                    <a:pt x="18190" y="5701"/>
                    <a:pt x="18170" y="5599"/>
                    <a:pt x="18133" y="5509"/>
                  </a:cubicBezTo>
                  <a:cubicBezTo>
                    <a:pt x="18096" y="5418"/>
                    <a:pt x="18039" y="5375"/>
                    <a:pt x="17973" y="5375"/>
                  </a:cubicBezTo>
                  <a:lnTo>
                    <a:pt x="17310" y="5375"/>
                  </a:lnTo>
                  <a:close/>
                  <a:moveTo>
                    <a:pt x="11384" y="7088"/>
                  </a:moveTo>
                  <a:cubicBezTo>
                    <a:pt x="11560" y="7088"/>
                    <a:pt x="11725" y="7157"/>
                    <a:pt x="11863" y="7323"/>
                  </a:cubicBezTo>
                  <a:cubicBezTo>
                    <a:pt x="12002" y="7488"/>
                    <a:pt x="12112" y="7738"/>
                    <a:pt x="12208" y="8096"/>
                  </a:cubicBezTo>
                  <a:cubicBezTo>
                    <a:pt x="12303" y="8454"/>
                    <a:pt x="12379" y="8915"/>
                    <a:pt x="12429" y="9473"/>
                  </a:cubicBezTo>
                  <a:cubicBezTo>
                    <a:pt x="12480" y="10032"/>
                    <a:pt x="12503" y="10710"/>
                    <a:pt x="12503" y="11489"/>
                  </a:cubicBezTo>
                  <a:cubicBezTo>
                    <a:pt x="12503" y="12960"/>
                    <a:pt x="12389" y="14087"/>
                    <a:pt x="12171" y="14881"/>
                  </a:cubicBezTo>
                  <a:cubicBezTo>
                    <a:pt x="11952" y="15676"/>
                    <a:pt x="11642" y="16091"/>
                    <a:pt x="11236" y="16091"/>
                  </a:cubicBezTo>
                  <a:cubicBezTo>
                    <a:pt x="11029" y="16091"/>
                    <a:pt x="10840" y="15968"/>
                    <a:pt x="10671" y="15755"/>
                  </a:cubicBezTo>
                  <a:cubicBezTo>
                    <a:pt x="10503" y="15543"/>
                    <a:pt x="10357" y="15166"/>
                    <a:pt x="10216" y="14646"/>
                  </a:cubicBezTo>
                  <a:lnTo>
                    <a:pt x="10216" y="8868"/>
                  </a:lnTo>
                  <a:cubicBezTo>
                    <a:pt x="10374" y="8294"/>
                    <a:pt x="10544" y="7872"/>
                    <a:pt x="10732" y="7558"/>
                  </a:cubicBezTo>
                  <a:cubicBezTo>
                    <a:pt x="10921" y="7244"/>
                    <a:pt x="11133" y="7088"/>
                    <a:pt x="11384" y="7088"/>
                  </a:cubicBezTo>
                  <a:close/>
                  <a:moveTo>
                    <a:pt x="15711" y="7088"/>
                  </a:moveTo>
                  <a:cubicBezTo>
                    <a:pt x="15887" y="7088"/>
                    <a:pt x="16053" y="7157"/>
                    <a:pt x="16191" y="7323"/>
                  </a:cubicBezTo>
                  <a:cubicBezTo>
                    <a:pt x="16329" y="7488"/>
                    <a:pt x="16440" y="7738"/>
                    <a:pt x="16535" y="8096"/>
                  </a:cubicBezTo>
                  <a:cubicBezTo>
                    <a:pt x="16630" y="8454"/>
                    <a:pt x="16706" y="8915"/>
                    <a:pt x="16756" y="9473"/>
                  </a:cubicBezTo>
                  <a:cubicBezTo>
                    <a:pt x="16807" y="10032"/>
                    <a:pt x="16830" y="10710"/>
                    <a:pt x="16830" y="11489"/>
                  </a:cubicBezTo>
                  <a:cubicBezTo>
                    <a:pt x="16830" y="12960"/>
                    <a:pt x="16717" y="14087"/>
                    <a:pt x="16498" y="14881"/>
                  </a:cubicBezTo>
                  <a:cubicBezTo>
                    <a:pt x="16280" y="15676"/>
                    <a:pt x="15970" y="16091"/>
                    <a:pt x="15564" y="16091"/>
                  </a:cubicBezTo>
                  <a:cubicBezTo>
                    <a:pt x="15357" y="16091"/>
                    <a:pt x="15167" y="15968"/>
                    <a:pt x="14998" y="15755"/>
                  </a:cubicBezTo>
                  <a:cubicBezTo>
                    <a:pt x="14830" y="15543"/>
                    <a:pt x="14685" y="15166"/>
                    <a:pt x="14543" y="14646"/>
                  </a:cubicBezTo>
                  <a:lnTo>
                    <a:pt x="14543" y="8868"/>
                  </a:lnTo>
                  <a:cubicBezTo>
                    <a:pt x="14702" y="8294"/>
                    <a:pt x="14871" y="7872"/>
                    <a:pt x="15060" y="7558"/>
                  </a:cubicBezTo>
                  <a:cubicBezTo>
                    <a:pt x="15248" y="7244"/>
                    <a:pt x="15461" y="7088"/>
                    <a:pt x="15711" y="7088"/>
                  </a:cubicBezTo>
                  <a:close/>
                  <a:moveTo>
                    <a:pt x="8200" y="12194"/>
                  </a:moveTo>
                  <a:lnTo>
                    <a:pt x="8200" y="14646"/>
                  </a:lnTo>
                  <a:cubicBezTo>
                    <a:pt x="8114" y="14898"/>
                    <a:pt x="8020" y="15123"/>
                    <a:pt x="7929" y="15318"/>
                  </a:cubicBezTo>
                  <a:cubicBezTo>
                    <a:pt x="7839" y="15516"/>
                    <a:pt x="7746" y="15686"/>
                    <a:pt x="7647" y="15822"/>
                  </a:cubicBezTo>
                  <a:cubicBezTo>
                    <a:pt x="7548" y="15960"/>
                    <a:pt x="7439" y="16049"/>
                    <a:pt x="7327" y="16124"/>
                  </a:cubicBezTo>
                  <a:cubicBezTo>
                    <a:pt x="7215" y="16199"/>
                    <a:pt x="7093" y="16259"/>
                    <a:pt x="6958" y="16259"/>
                  </a:cubicBezTo>
                  <a:cubicBezTo>
                    <a:pt x="6857" y="16259"/>
                    <a:pt x="6762" y="16224"/>
                    <a:pt x="6675" y="16158"/>
                  </a:cubicBezTo>
                  <a:cubicBezTo>
                    <a:pt x="6589" y="16090"/>
                    <a:pt x="6518" y="15968"/>
                    <a:pt x="6454" y="15822"/>
                  </a:cubicBezTo>
                  <a:cubicBezTo>
                    <a:pt x="6391" y="15676"/>
                    <a:pt x="6344" y="15481"/>
                    <a:pt x="6307" y="15251"/>
                  </a:cubicBezTo>
                  <a:cubicBezTo>
                    <a:pt x="6269" y="15022"/>
                    <a:pt x="6245" y="14762"/>
                    <a:pt x="6245" y="14445"/>
                  </a:cubicBezTo>
                  <a:cubicBezTo>
                    <a:pt x="6245" y="14113"/>
                    <a:pt x="6285" y="13808"/>
                    <a:pt x="6356" y="13538"/>
                  </a:cubicBezTo>
                  <a:cubicBezTo>
                    <a:pt x="6427" y="13269"/>
                    <a:pt x="6532" y="13030"/>
                    <a:pt x="6688" y="12832"/>
                  </a:cubicBezTo>
                  <a:cubicBezTo>
                    <a:pt x="6843" y="12635"/>
                    <a:pt x="7043" y="12485"/>
                    <a:pt x="7290" y="12362"/>
                  </a:cubicBezTo>
                  <a:cubicBezTo>
                    <a:pt x="7538" y="12239"/>
                    <a:pt x="7846" y="12194"/>
                    <a:pt x="8200" y="12194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" name="Shape 14"/>
            <p:cNvSpPr/>
            <p:nvPr/>
          </p:nvSpPr>
          <p:spPr>
            <a:xfrm>
              <a:off x="2555850" y="1858268"/>
              <a:ext cx="344488" cy="209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" y="0"/>
                  </a:moveTo>
                  <a:lnTo>
                    <a:pt x="0" y="3641"/>
                  </a:lnTo>
                  <a:lnTo>
                    <a:pt x="4703" y="3641"/>
                  </a:lnTo>
                  <a:cubicBezTo>
                    <a:pt x="5033" y="3641"/>
                    <a:pt x="5308" y="3678"/>
                    <a:pt x="5549" y="3764"/>
                  </a:cubicBezTo>
                  <a:cubicBezTo>
                    <a:pt x="5790" y="3849"/>
                    <a:pt x="5989" y="3972"/>
                    <a:pt x="6147" y="4173"/>
                  </a:cubicBezTo>
                  <a:cubicBezTo>
                    <a:pt x="6304" y="4373"/>
                    <a:pt x="6419" y="4662"/>
                    <a:pt x="6495" y="4991"/>
                  </a:cubicBezTo>
                  <a:cubicBezTo>
                    <a:pt x="6570" y="5319"/>
                    <a:pt x="6619" y="5721"/>
                    <a:pt x="6619" y="6218"/>
                  </a:cubicBezTo>
                  <a:cubicBezTo>
                    <a:pt x="6619" y="6722"/>
                    <a:pt x="6566" y="7153"/>
                    <a:pt x="6470" y="7486"/>
                  </a:cubicBezTo>
                  <a:cubicBezTo>
                    <a:pt x="6374" y="7820"/>
                    <a:pt x="6231" y="8073"/>
                    <a:pt x="6047" y="8264"/>
                  </a:cubicBezTo>
                  <a:cubicBezTo>
                    <a:pt x="5864" y="8454"/>
                    <a:pt x="5661" y="8595"/>
                    <a:pt x="5400" y="8673"/>
                  </a:cubicBezTo>
                  <a:cubicBezTo>
                    <a:pt x="5139" y="8748"/>
                    <a:pt x="4828" y="8755"/>
                    <a:pt x="4504" y="8755"/>
                  </a:cubicBezTo>
                  <a:lnTo>
                    <a:pt x="0" y="8755"/>
                  </a:lnTo>
                  <a:lnTo>
                    <a:pt x="0" y="11986"/>
                  </a:lnTo>
                  <a:lnTo>
                    <a:pt x="5027" y="11986"/>
                  </a:lnTo>
                  <a:cubicBezTo>
                    <a:pt x="5398" y="11986"/>
                    <a:pt x="5704" y="12076"/>
                    <a:pt x="5947" y="12191"/>
                  </a:cubicBezTo>
                  <a:cubicBezTo>
                    <a:pt x="6191" y="12305"/>
                    <a:pt x="6397" y="12472"/>
                    <a:pt x="6545" y="12682"/>
                  </a:cubicBezTo>
                  <a:cubicBezTo>
                    <a:pt x="6692" y="12891"/>
                    <a:pt x="6806" y="13113"/>
                    <a:pt x="6868" y="13418"/>
                  </a:cubicBezTo>
                  <a:cubicBezTo>
                    <a:pt x="6928" y="13722"/>
                    <a:pt x="6943" y="14100"/>
                    <a:pt x="6943" y="14482"/>
                  </a:cubicBezTo>
                  <a:cubicBezTo>
                    <a:pt x="6943" y="14815"/>
                    <a:pt x="6920" y="15139"/>
                    <a:pt x="6868" y="15464"/>
                  </a:cubicBezTo>
                  <a:cubicBezTo>
                    <a:pt x="6817" y="15788"/>
                    <a:pt x="6734" y="16066"/>
                    <a:pt x="6594" y="16323"/>
                  </a:cubicBezTo>
                  <a:cubicBezTo>
                    <a:pt x="6456" y="16581"/>
                    <a:pt x="6245" y="16774"/>
                    <a:pt x="5997" y="16936"/>
                  </a:cubicBezTo>
                  <a:cubicBezTo>
                    <a:pt x="5751" y="17099"/>
                    <a:pt x="5440" y="17182"/>
                    <a:pt x="5052" y="17182"/>
                  </a:cubicBezTo>
                  <a:lnTo>
                    <a:pt x="0" y="17182"/>
                  </a:lnTo>
                  <a:cubicBezTo>
                    <a:pt x="0" y="17182"/>
                    <a:pt x="50" y="20864"/>
                    <a:pt x="50" y="20864"/>
                  </a:cubicBezTo>
                  <a:lnTo>
                    <a:pt x="5101" y="20864"/>
                  </a:lnTo>
                  <a:cubicBezTo>
                    <a:pt x="5861" y="20864"/>
                    <a:pt x="6551" y="20692"/>
                    <a:pt x="7142" y="20373"/>
                  </a:cubicBezTo>
                  <a:cubicBezTo>
                    <a:pt x="7735" y="20053"/>
                    <a:pt x="8231" y="19590"/>
                    <a:pt x="8635" y="19023"/>
                  </a:cubicBezTo>
                  <a:cubicBezTo>
                    <a:pt x="9039" y="18455"/>
                    <a:pt x="9322" y="17822"/>
                    <a:pt x="9531" y="17059"/>
                  </a:cubicBezTo>
                  <a:cubicBezTo>
                    <a:pt x="9741" y="16296"/>
                    <a:pt x="9854" y="15451"/>
                    <a:pt x="9854" y="14564"/>
                  </a:cubicBezTo>
                  <a:cubicBezTo>
                    <a:pt x="9854" y="13391"/>
                    <a:pt x="9658" y="12448"/>
                    <a:pt x="9257" y="11700"/>
                  </a:cubicBezTo>
                  <a:cubicBezTo>
                    <a:pt x="8857" y="10951"/>
                    <a:pt x="8225" y="10397"/>
                    <a:pt x="7391" y="10064"/>
                  </a:cubicBezTo>
                  <a:cubicBezTo>
                    <a:pt x="7773" y="9834"/>
                    <a:pt x="8112" y="9555"/>
                    <a:pt x="8386" y="9245"/>
                  </a:cubicBezTo>
                  <a:cubicBezTo>
                    <a:pt x="8658" y="8935"/>
                    <a:pt x="8885" y="8604"/>
                    <a:pt x="9058" y="8223"/>
                  </a:cubicBezTo>
                  <a:cubicBezTo>
                    <a:pt x="9233" y="7842"/>
                    <a:pt x="9350" y="7429"/>
                    <a:pt x="9431" y="6995"/>
                  </a:cubicBezTo>
                  <a:cubicBezTo>
                    <a:pt x="9512" y="6562"/>
                    <a:pt x="9556" y="6115"/>
                    <a:pt x="9556" y="5645"/>
                  </a:cubicBezTo>
                  <a:cubicBezTo>
                    <a:pt x="9556" y="4788"/>
                    <a:pt x="9459" y="4010"/>
                    <a:pt x="9282" y="3314"/>
                  </a:cubicBezTo>
                  <a:cubicBezTo>
                    <a:pt x="9106" y="2618"/>
                    <a:pt x="8826" y="1999"/>
                    <a:pt x="8436" y="1514"/>
                  </a:cubicBezTo>
                  <a:cubicBezTo>
                    <a:pt x="8049" y="1028"/>
                    <a:pt x="7557" y="676"/>
                    <a:pt x="6943" y="409"/>
                  </a:cubicBezTo>
                  <a:cubicBezTo>
                    <a:pt x="6327" y="143"/>
                    <a:pt x="5578" y="0"/>
                    <a:pt x="4703" y="0"/>
                  </a:cubicBezTo>
                  <a:lnTo>
                    <a:pt x="50" y="0"/>
                  </a:lnTo>
                  <a:close/>
                  <a:moveTo>
                    <a:pt x="11970" y="0"/>
                  </a:moveTo>
                  <a:cubicBezTo>
                    <a:pt x="11748" y="0"/>
                    <a:pt x="11540" y="72"/>
                    <a:pt x="11347" y="205"/>
                  </a:cubicBezTo>
                  <a:cubicBezTo>
                    <a:pt x="11155" y="339"/>
                    <a:pt x="10973" y="539"/>
                    <a:pt x="10825" y="777"/>
                  </a:cubicBezTo>
                  <a:cubicBezTo>
                    <a:pt x="10676" y="1018"/>
                    <a:pt x="10561" y="1281"/>
                    <a:pt x="10476" y="1595"/>
                  </a:cubicBezTo>
                  <a:cubicBezTo>
                    <a:pt x="10392" y="1912"/>
                    <a:pt x="10352" y="2255"/>
                    <a:pt x="10352" y="2618"/>
                  </a:cubicBezTo>
                  <a:cubicBezTo>
                    <a:pt x="10352" y="2974"/>
                    <a:pt x="10392" y="3288"/>
                    <a:pt x="10476" y="3600"/>
                  </a:cubicBezTo>
                  <a:cubicBezTo>
                    <a:pt x="10561" y="3911"/>
                    <a:pt x="10676" y="4184"/>
                    <a:pt x="10825" y="4418"/>
                  </a:cubicBezTo>
                  <a:cubicBezTo>
                    <a:pt x="10973" y="4653"/>
                    <a:pt x="11155" y="4853"/>
                    <a:pt x="11347" y="4991"/>
                  </a:cubicBezTo>
                  <a:cubicBezTo>
                    <a:pt x="11540" y="5130"/>
                    <a:pt x="11748" y="5195"/>
                    <a:pt x="11970" y="5195"/>
                  </a:cubicBezTo>
                  <a:cubicBezTo>
                    <a:pt x="12197" y="5195"/>
                    <a:pt x="12390" y="5130"/>
                    <a:pt x="12592" y="4991"/>
                  </a:cubicBezTo>
                  <a:cubicBezTo>
                    <a:pt x="12792" y="4853"/>
                    <a:pt x="12987" y="4653"/>
                    <a:pt x="13139" y="4418"/>
                  </a:cubicBezTo>
                  <a:cubicBezTo>
                    <a:pt x="13290" y="4184"/>
                    <a:pt x="13399" y="3911"/>
                    <a:pt x="13488" y="3600"/>
                  </a:cubicBezTo>
                  <a:cubicBezTo>
                    <a:pt x="13575" y="3288"/>
                    <a:pt x="13612" y="2974"/>
                    <a:pt x="13612" y="2618"/>
                  </a:cubicBezTo>
                  <a:cubicBezTo>
                    <a:pt x="13612" y="2255"/>
                    <a:pt x="13575" y="1912"/>
                    <a:pt x="13488" y="1595"/>
                  </a:cubicBezTo>
                  <a:cubicBezTo>
                    <a:pt x="13399" y="1281"/>
                    <a:pt x="13290" y="1018"/>
                    <a:pt x="13139" y="777"/>
                  </a:cubicBezTo>
                  <a:cubicBezTo>
                    <a:pt x="12987" y="539"/>
                    <a:pt x="12792" y="339"/>
                    <a:pt x="12592" y="205"/>
                  </a:cubicBezTo>
                  <a:cubicBezTo>
                    <a:pt x="12390" y="72"/>
                    <a:pt x="12197" y="0"/>
                    <a:pt x="11970" y="0"/>
                  </a:cubicBezTo>
                  <a:close/>
                  <a:moveTo>
                    <a:pt x="14582" y="6545"/>
                  </a:moveTo>
                  <a:lnTo>
                    <a:pt x="14582" y="9859"/>
                  </a:lnTo>
                  <a:lnTo>
                    <a:pt x="18514" y="9859"/>
                  </a:lnTo>
                  <a:lnTo>
                    <a:pt x="14682" y="18164"/>
                  </a:lnTo>
                  <a:cubicBezTo>
                    <a:pt x="14572" y="18413"/>
                    <a:pt x="14495" y="18667"/>
                    <a:pt x="14433" y="18941"/>
                  </a:cubicBezTo>
                  <a:cubicBezTo>
                    <a:pt x="14373" y="19213"/>
                    <a:pt x="14334" y="19455"/>
                    <a:pt x="14334" y="19636"/>
                  </a:cubicBezTo>
                  <a:lnTo>
                    <a:pt x="14334" y="21436"/>
                  </a:lnTo>
                  <a:lnTo>
                    <a:pt x="21500" y="21436"/>
                  </a:lnTo>
                  <a:lnTo>
                    <a:pt x="21500" y="18123"/>
                  </a:lnTo>
                  <a:lnTo>
                    <a:pt x="17444" y="18123"/>
                  </a:lnTo>
                  <a:lnTo>
                    <a:pt x="21227" y="9941"/>
                  </a:lnTo>
                  <a:cubicBezTo>
                    <a:pt x="21320" y="9740"/>
                    <a:pt x="21406" y="9482"/>
                    <a:pt x="21476" y="9205"/>
                  </a:cubicBezTo>
                  <a:cubicBezTo>
                    <a:pt x="21546" y="8927"/>
                    <a:pt x="21600" y="8654"/>
                    <a:pt x="21600" y="8345"/>
                  </a:cubicBezTo>
                  <a:cubicBezTo>
                    <a:pt x="21600" y="8345"/>
                    <a:pt x="21600" y="6545"/>
                    <a:pt x="21600" y="6545"/>
                  </a:cubicBezTo>
                  <a:lnTo>
                    <a:pt x="14582" y="6545"/>
                  </a:lnTo>
                  <a:close/>
                  <a:moveTo>
                    <a:pt x="10601" y="6709"/>
                  </a:moveTo>
                  <a:lnTo>
                    <a:pt x="10601" y="21600"/>
                  </a:lnTo>
                  <a:lnTo>
                    <a:pt x="13313" y="21600"/>
                  </a:lnTo>
                  <a:lnTo>
                    <a:pt x="13313" y="6709"/>
                  </a:lnTo>
                  <a:cubicBezTo>
                    <a:pt x="13313" y="6709"/>
                    <a:pt x="10601" y="6709"/>
                    <a:pt x="10601" y="6709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chemeClr val="accent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>
              <a:off x="1997050" y="1007368"/>
              <a:ext cx="776673" cy="7766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502"/>
                  </a:moveTo>
                  <a:cubicBezTo>
                    <a:pt x="5442" y="20502"/>
                    <a:pt x="1098" y="16158"/>
                    <a:pt x="1098" y="10800"/>
                  </a:cubicBezTo>
                  <a:cubicBezTo>
                    <a:pt x="1098" y="5442"/>
                    <a:pt x="5442" y="1098"/>
                    <a:pt x="10800" y="1098"/>
                  </a:cubicBezTo>
                  <a:cubicBezTo>
                    <a:pt x="16158" y="1098"/>
                    <a:pt x="20502" y="5442"/>
                    <a:pt x="20502" y="10800"/>
                  </a:cubicBezTo>
                  <a:cubicBezTo>
                    <a:pt x="20502" y="16158"/>
                    <a:pt x="16158" y="20502"/>
                    <a:pt x="10800" y="20502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" name="Shape 16"/>
            <p:cNvSpPr/>
            <p:nvPr/>
          </p:nvSpPr>
          <p:spPr>
            <a:xfrm>
              <a:off x="2212950" y="1159768"/>
              <a:ext cx="476672" cy="476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6"/>
                    <a:pt x="4835" y="0"/>
                    <a:pt x="10800" y="0"/>
                  </a:cubicBezTo>
                  <a:cubicBezTo>
                    <a:pt x="16765" y="0"/>
                    <a:pt x="21600" y="4836"/>
                    <a:pt x="21600" y="1080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" name="Shape 17"/>
            <p:cNvSpPr/>
            <p:nvPr/>
          </p:nvSpPr>
          <p:spPr>
            <a:xfrm>
              <a:off x="2314518" y="1299468"/>
              <a:ext cx="293140" cy="2496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3" h="21600" extrusionOk="0">
                  <a:moveTo>
                    <a:pt x="4571" y="0"/>
                  </a:moveTo>
                  <a:cubicBezTo>
                    <a:pt x="3045" y="0"/>
                    <a:pt x="1818" y="1485"/>
                    <a:pt x="1818" y="3331"/>
                  </a:cubicBezTo>
                  <a:cubicBezTo>
                    <a:pt x="1818" y="5177"/>
                    <a:pt x="3045" y="6696"/>
                    <a:pt x="4571" y="6696"/>
                  </a:cubicBezTo>
                  <a:cubicBezTo>
                    <a:pt x="6096" y="6696"/>
                    <a:pt x="7353" y="5177"/>
                    <a:pt x="7353" y="3331"/>
                  </a:cubicBezTo>
                  <a:cubicBezTo>
                    <a:pt x="7353" y="1485"/>
                    <a:pt x="6096" y="0"/>
                    <a:pt x="4571" y="0"/>
                  </a:cubicBezTo>
                  <a:close/>
                  <a:moveTo>
                    <a:pt x="15470" y="0"/>
                  </a:moveTo>
                  <a:cubicBezTo>
                    <a:pt x="13944" y="0"/>
                    <a:pt x="12717" y="1485"/>
                    <a:pt x="12717" y="3331"/>
                  </a:cubicBezTo>
                  <a:cubicBezTo>
                    <a:pt x="12717" y="5177"/>
                    <a:pt x="13944" y="6696"/>
                    <a:pt x="15470" y="6696"/>
                  </a:cubicBezTo>
                  <a:cubicBezTo>
                    <a:pt x="16995" y="6696"/>
                    <a:pt x="18251" y="5177"/>
                    <a:pt x="18251" y="3331"/>
                  </a:cubicBezTo>
                  <a:cubicBezTo>
                    <a:pt x="18251" y="1485"/>
                    <a:pt x="16995" y="0"/>
                    <a:pt x="15470" y="0"/>
                  </a:cubicBezTo>
                  <a:close/>
                  <a:moveTo>
                    <a:pt x="20408" y="12088"/>
                  </a:moveTo>
                  <a:cubicBezTo>
                    <a:pt x="20239" y="12134"/>
                    <a:pt x="20019" y="12309"/>
                    <a:pt x="19812" y="12637"/>
                  </a:cubicBezTo>
                  <a:cubicBezTo>
                    <a:pt x="17478" y="15804"/>
                    <a:pt x="14087" y="17788"/>
                    <a:pt x="10304" y="17788"/>
                  </a:cubicBezTo>
                  <a:cubicBezTo>
                    <a:pt x="6769" y="17788"/>
                    <a:pt x="3587" y="16072"/>
                    <a:pt x="1279" y="13255"/>
                  </a:cubicBezTo>
                  <a:cubicBezTo>
                    <a:pt x="749" y="12477"/>
                    <a:pt x="-444" y="13113"/>
                    <a:pt x="172" y="14560"/>
                  </a:cubicBezTo>
                  <a:cubicBezTo>
                    <a:pt x="2210" y="18770"/>
                    <a:pt x="5982" y="21600"/>
                    <a:pt x="10304" y="21600"/>
                  </a:cubicBezTo>
                  <a:cubicBezTo>
                    <a:pt x="14882" y="21600"/>
                    <a:pt x="18839" y="18427"/>
                    <a:pt x="20777" y="13805"/>
                  </a:cubicBezTo>
                  <a:cubicBezTo>
                    <a:pt x="21156" y="12911"/>
                    <a:pt x="20915" y="11949"/>
                    <a:pt x="20408" y="12088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3239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1"/>
          <p:cNvSpPr>
            <a:spLocks/>
          </p:cNvSpPr>
          <p:nvPr/>
        </p:nvSpPr>
        <p:spPr bwMode="auto">
          <a:xfrm>
            <a:off x="2643992" y="1700779"/>
            <a:ext cx="4232264" cy="1184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>
              <a:lnSpc>
                <a:spcPct val="70000"/>
              </a:lnSpc>
            </a:pPr>
            <a:r>
              <a:rPr lang="en-US" sz="4000" dirty="0">
                <a:solidFill>
                  <a:schemeClr val="accent5"/>
                </a:solidFill>
                <a:latin typeface="Helvetica" panose="020B0604020202020204" pitchFamily="34" charset="0"/>
                <a:ea typeface="Bebas Neue Thin" charset="0"/>
                <a:cs typeface="Helvetica" panose="020B0604020202020204" pitchFamily="34" charset="0"/>
                <a:sym typeface="Bebas Neue" charset="0"/>
              </a:rPr>
              <a:t>Version        </a:t>
            </a: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3.0</a:t>
            </a:r>
          </a:p>
        </p:txBody>
      </p:sp>
      <p:sp>
        <p:nvSpPr>
          <p:cNvPr id="18" name="Rectangle 1"/>
          <p:cNvSpPr>
            <a:spLocks/>
          </p:cNvSpPr>
          <p:nvPr/>
        </p:nvSpPr>
        <p:spPr bwMode="auto">
          <a:xfrm>
            <a:off x="2051720" y="2350661"/>
            <a:ext cx="5325060" cy="9183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>
              <a:lnSpc>
                <a:spcPct val="70000"/>
              </a:lnSpc>
            </a:pP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Welcome to </a:t>
            </a:r>
            <a:r>
              <a:rPr lang="en-US" sz="20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New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, </a:t>
            </a:r>
            <a:r>
              <a:rPr lang="en-US" sz="20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Fresh</a:t>
            </a:r>
            <a:r>
              <a:rPr lang="en-US" sz="20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&amp; </a:t>
            </a:r>
            <a:r>
              <a:rPr lang="en-US" sz="20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Modern</a:t>
            </a:r>
            <a:r>
              <a:rPr lang="en-US" sz="2000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Looks</a:t>
            </a:r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 bwMode="auto">
          <a:xfrm>
            <a:off x="5724128" y="2674516"/>
            <a:ext cx="3801448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alpha val="2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Straight Connector 19"/>
          <p:cNvCxnSpPr>
            <a:cxnSpLocks/>
          </p:cNvCxnSpPr>
          <p:nvPr/>
        </p:nvCxnSpPr>
        <p:spPr bwMode="auto">
          <a:xfrm>
            <a:off x="10846" y="2674516"/>
            <a:ext cx="3801448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alpha val="2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0" name="Shape 6"/>
          <p:cNvSpPr/>
          <p:nvPr/>
        </p:nvSpPr>
        <p:spPr>
          <a:xfrm>
            <a:off x="4820392" y="1766923"/>
            <a:ext cx="862327" cy="6401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110" y="0"/>
                </a:moveTo>
                <a:cubicBezTo>
                  <a:pt x="12824" y="0"/>
                  <a:pt x="11778" y="1267"/>
                  <a:pt x="11778" y="2825"/>
                </a:cubicBezTo>
                <a:cubicBezTo>
                  <a:pt x="11778" y="4383"/>
                  <a:pt x="12824" y="5650"/>
                  <a:pt x="14110" y="5650"/>
                </a:cubicBezTo>
                <a:cubicBezTo>
                  <a:pt x="15397" y="5650"/>
                  <a:pt x="16444" y="4382"/>
                  <a:pt x="16444" y="2825"/>
                </a:cubicBezTo>
                <a:cubicBezTo>
                  <a:pt x="16444" y="1267"/>
                  <a:pt x="15397" y="0"/>
                  <a:pt x="14110" y="0"/>
                </a:cubicBezTo>
                <a:close/>
                <a:moveTo>
                  <a:pt x="14110" y="1338"/>
                </a:moveTo>
                <a:cubicBezTo>
                  <a:pt x="14787" y="1338"/>
                  <a:pt x="15336" y="2006"/>
                  <a:pt x="15336" y="2825"/>
                </a:cubicBezTo>
                <a:cubicBezTo>
                  <a:pt x="15336" y="3644"/>
                  <a:pt x="14787" y="4312"/>
                  <a:pt x="14110" y="4312"/>
                </a:cubicBezTo>
                <a:cubicBezTo>
                  <a:pt x="13434" y="4312"/>
                  <a:pt x="12883" y="3644"/>
                  <a:pt x="12883" y="2825"/>
                </a:cubicBezTo>
                <a:cubicBezTo>
                  <a:pt x="12883" y="2006"/>
                  <a:pt x="13434" y="1338"/>
                  <a:pt x="14110" y="1338"/>
                </a:cubicBezTo>
                <a:close/>
                <a:moveTo>
                  <a:pt x="11413" y="6222"/>
                </a:moveTo>
                <a:cubicBezTo>
                  <a:pt x="10905" y="6222"/>
                  <a:pt x="10495" y="6724"/>
                  <a:pt x="10495" y="7339"/>
                </a:cubicBezTo>
                <a:lnTo>
                  <a:pt x="10495" y="9584"/>
                </a:lnTo>
                <a:lnTo>
                  <a:pt x="7833" y="9584"/>
                </a:lnTo>
                <a:cubicBezTo>
                  <a:pt x="7458" y="8791"/>
                  <a:pt x="6797" y="8243"/>
                  <a:pt x="6053" y="8112"/>
                </a:cubicBezTo>
                <a:cubicBezTo>
                  <a:pt x="6089" y="7864"/>
                  <a:pt x="5976" y="7579"/>
                  <a:pt x="5707" y="7579"/>
                </a:cubicBezTo>
                <a:cubicBezTo>
                  <a:pt x="5439" y="7579"/>
                  <a:pt x="5328" y="7864"/>
                  <a:pt x="5364" y="8112"/>
                </a:cubicBezTo>
                <a:cubicBezTo>
                  <a:pt x="4618" y="8243"/>
                  <a:pt x="3956" y="8789"/>
                  <a:pt x="3580" y="9584"/>
                </a:cubicBezTo>
                <a:lnTo>
                  <a:pt x="922" y="9584"/>
                </a:lnTo>
                <a:cubicBezTo>
                  <a:pt x="415" y="9584"/>
                  <a:pt x="0" y="10083"/>
                  <a:pt x="0" y="10697"/>
                </a:cubicBezTo>
                <a:lnTo>
                  <a:pt x="0" y="18302"/>
                </a:lnTo>
                <a:cubicBezTo>
                  <a:pt x="0" y="18919"/>
                  <a:pt x="415" y="19416"/>
                  <a:pt x="922" y="19416"/>
                </a:cubicBezTo>
                <a:lnTo>
                  <a:pt x="2023" y="19416"/>
                </a:lnTo>
                <a:lnTo>
                  <a:pt x="2023" y="20483"/>
                </a:lnTo>
                <a:cubicBezTo>
                  <a:pt x="2023" y="21100"/>
                  <a:pt x="2438" y="21600"/>
                  <a:pt x="2945" y="21600"/>
                </a:cubicBezTo>
                <a:lnTo>
                  <a:pt x="4785" y="21600"/>
                </a:lnTo>
                <a:cubicBezTo>
                  <a:pt x="5294" y="21600"/>
                  <a:pt x="5707" y="21100"/>
                  <a:pt x="5707" y="20483"/>
                </a:cubicBezTo>
                <a:lnTo>
                  <a:pt x="5707" y="19416"/>
                </a:lnTo>
                <a:lnTo>
                  <a:pt x="16016" y="19416"/>
                </a:lnTo>
                <a:lnTo>
                  <a:pt x="16016" y="20483"/>
                </a:lnTo>
                <a:cubicBezTo>
                  <a:pt x="16016" y="21100"/>
                  <a:pt x="16429" y="21600"/>
                  <a:pt x="16938" y="21600"/>
                </a:cubicBezTo>
                <a:lnTo>
                  <a:pt x="18778" y="21600"/>
                </a:lnTo>
                <a:cubicBezTo>
                  <a:pt x="19285" y="21600"/>
                  <a:pt x="19697" y="21100"/>
                  <a:pt x="19697" y="20483"/>
                </a:cubicBezTo>
                <a:lnTo>
                  <a:pt x="19697" y="19416"/>
                </a:lnTo>
                <a:lnTo>
                  <a:pt x="20678" y="19416"/>
                </a:lnTo>
                <a:cubicBezTo>
                  <a:pt x="21185" y="19416"/>
                  <a:pt x="21600" y="18919"/>
                  <a:pt x="21600" y="18302"/>
                </a:cubicBezTo>
                <a:lnTo>
                  <a:pt x="21600" y="10697"/>
                </a:lnTo>
                <a:cubicBezTo>
                  <a:pt x="21600" y="10083"/>
                  <a:pt x="21185" y="9584"/>
                  <a:pt x="20678" y="9584"/>
                </a:cubicBezTo>
                <a:lnTo>
                  <a:pt x="17611" y="9584"/>
                </a:lnTo>
                <a:lnTo>
                  <a:pt x="17611" y="7339"/>
                </a:lnTo>
                <a:cubicBezTo>
                  <a:pt x="17611" y="6724"/>
                  <a:pt x="17198" y="6222"/>
                  <a:pt x="16689" y="6222"/>
                </a:cubicBezTo>
                <a:lnTo>
                  <a:pt x="11413" y="6222"/>
                </a:lnTo>
                <a:close/>
                <a:moveTo>
                  <a:pt x="11596" y="7560"/>
                </a:moveTo>
                <a:lnTo>
                  <a:pt x="16507" y="7560"/>
                </a:lnTo>
                <a:lnTo>
                  <a:pt x="16507" y="9584"/>
                </a:lnTo>
                <a:lnTo>
                  <a:pt x="11596" y="9584"/>
                </a:lnTo>
                <a:cubicBezTo>
                  <a:pt x="11596" y="9584"/>
                  <a:pt x="11596" y="7560"/>
                  <a:pt x="11596" y="7560"/>
                </a:cubicBezTo>
                <a:close/>
                <a:moveTo>
                  <a:pt x="5707" y="9420"/>
                </a:moveTo>
                <a:cubicBezTo>
                  <a:pt x="6273" y="9420"/>
                  <a:pt x="6766" y="9838"/>
                  <a:pt x="6965" y="10487"/>
                </a:cubicBezTo>
                <a:lnTo>
                  <a:pt x="7100" y="10922"/>
                </a:lnTo>
                <a:lnTo>
                  <a:pt x="20496" y="10922"/>
                </a:lnTo>
                <a:cubicBezTo>
                  <a:pt x="20496" y="10922"/>
                  <a:pt x="20496" y="18078"/>
                  <a:pt x="20496" y="18078"/>
                </a:cubicBezTo>
                <a:lnTo>
                  <a:pt x="18592" y="18078"/>
                </a:lnTo>
                <a:lnTo>
                  <a:pt x="18592" y="20262"/>
                </a:lnTo>
                <a:lnTo>
                  <a:pt x="17120" y="20262"/>
                </a:lnTo>
                <a:lnTo>
                  <a:pt x="17120" y="18078"/>
                </a:lnTo>
                <a:lnTo>
                  <a:pt x="4603" y="18078"/>
                </a:lnTo>
                <a:lnTo>
                  <a:pt x="4603" y="20262"/>
                </a:lnTo>
                <a:lnTo>
                  <a:pt x="3130" y="20262"/>
                </a:lnTo>
                <a:lnTo>
                  <a:pt x="3130" y="18078"/>
                </a:lnTo>
                <a:lnTo>
                  <a:pt x="1104" y="18078"/>
                </a:lnTo>
                <a:lnTo>
                  <a:pt x="1104" y="10922"/>
                </a:lnTo>
                <a:lnTo>
                  <a:pt x="4313" y="10922"/>
                </a:lnTo>
                <a:lnTo>
                  <a:pt x="4448" y="10487"/>
                </a:lnTo>
                <a:cubicBezTo>
                  <a:pt x="4644" y="9847"/>
                  <a:pt x="5151" y="9420"/>
                  <a:pt x="5707" y="942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73000">
                <a:schemeClr val="accent5"/>
              </a:gs>
            </a:gsLst>
            <a:lin ang="4200000" scaled="0"/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E3EA95A-A1F2-404A-96C8-C9B14B591665}"/>
              </a:ext>
            </a:extLst>
          </p:cNvPr>
          <p:cNvSpPr/>
          <p:nvPr/>
        </p:nvSpPr>
        <p:spPr bwMode="auto">
          <a:xfrm>
            <a:off x="7809315" y="3768386"/>
            <a:ext cx="561042" cy="561042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170A262-3AAF-4E5B-BC1B-F711F212EA3E}"/>
              </a:ext>
            </a:extLst>
          </p:cNvPr>
          <p:cNvSpPr/>
          <p:nvPr/>
        </p:nvSpPr>
        <p:spPr bwMode="auto">
          <a:xfrm>
            <a:off x="6571216" y="4561013"/>
            <a:ext cx="640658" cy="640658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676A194-A4DF-4351-8213-7C379DE3614C}"/>
              </a:ext>
            </a:extLst>
          </p:cNvPr>
          <p:cNvSpPr/>
          <p:nvPr/>
        </p:nvSpPr>
        <p:spPr bwMode="auto">
          <a:xfrm>
            <a:off x="7027530" y="3909498"/>
            <a:ext cx="797136" cy="797136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D47FA4D-28C9-4E4B-8F99-B717C7CB51ED}"/>
              </a:ext>
            </a:extLst>
          </p:cNvPr>
          <p:cNvSpPr/>
          <p:nvPr/>
        </p:nvSpPr>
        <p:spPr bwMode="auto">
          <a:xfrm>
            <a:off x="7221580" y="4711362"/>
            <a:ext cx="733712" cy="733712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A6E3953-4645-4109-8076-C5E712AFD348}"/>
              </a:ext>
            </a:extLst>
          </p:cNvPr>
          <p:cNvSpPr/>
          <p:nvPr/>
        </p:nvSpPr>
        <p:spPr bwMode="auto">
          <a:xfrm>
            <a:off x="7809376" y="4395602"/>
            <a:ext cx="414740" cy="414740"/>
          </a:xfrm>
          <a:prstGeom prst="ellipse">
            <a:avLst/>
          </a:prstGeom>
          <a:solidFill>
            <a:schemeClr val="accent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1BA3B04-230C-431D-9DE5-C9D952220BF0}"/>
              </a:ext>
            </a:extLst>
          </p:cNvPr>
          <p:cNvSpPr/>
          <p:nvPr/>
        </p:nvSpPr>
        <p:spPr bwMode="auto">
          <a:xfrm>
            <a:off x="8379003" y="3809076"/>
            <a:ext cx="971954" cy="971954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5D18A51-A067-4AA7-A7D6-8AA30D274DE0}"/>
              </a:ext>
            </a:extLst>
          </p:cNvPr>
          <p:cNvSpPr/>
          <p:nvPr/>
        </p:nvSpPr>
        <p:spPr bwMode="auto">
          <a:xfrm>
            <a:off x="8032689" y="4713742"/>
            <a:ext cx="706378" cy="706378"/>
          </a:xfrm>
          <a:prstGeom prst="ellips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63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3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6" grpId="0" animBg="1"/>
      <p:bldP spid="17" grpId="0" animBg="1"/>
      <p:bldP spid="19" grpId="0" animBg="1"/>
      <p:bldP spid="21" grpId="0" animBg="1"/>
      <p:bldP spid="22" grpId="0" animBg="1"/>
      <p:bldP spid="29" grpId="0" animBg="1"/>
      <p:bldP spid="31" grpId="0" animBg="1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1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More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Added</a:t>
            </a:r>
            <a:r>
              <a:rPr lang="en-US" sz="2800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Pages about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103</a:t>
            </a:fld>
            <a:endParaRPr lang="en-US" dirty="0"/>
          </a:p>
        </p:txBody>
      </p:sp>
      <p:sp>
        <p:nvSpPr>
          <p:cNvPr id="18" name="Rectangle 22"/>
          <p:cNvSpPr>
            <a:spLocks/>
          </p:cNvSpPr>
          <p:nvPr/>
        </p:nvSpPr>
        <p:spPr bwMode="auto">
          <a:xfrm>
            <a:off x="1604962" y="1028738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20" name="Shape 56"/>
          <p:cNvSpPr/>
          <p:nvPr/>
        </p:nvSpPr>
        <p:spPr>
          <a:xfrm>
            <a:off x="1026090" y="2139666"/>
            <a:ext cx="3800292" cy="15842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/>
          <a:p>
            <a:pPr algn="l">
              <a:lnSpc>
                <a:spcPct val="130000"/>
              </a:lnSpc>
              <a:spcBef>
                <a:spcPts val="188"/>
              </a:spcBef>
              <a:defRPr sz="1800"/>
            </a:pPr>
            <a:r>
              <a:rPr sz="900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  <a:p>
            <a:pPr algn="l">
              <a:lnSpc>
                <a:spcPct val="130000"/>
              </a:lnSpc>
              <a:spcBef>
                <a:spcPts val="188"/>
              </a:spcBef>
              <a:defRPr sz="1800"/>
            </a:pPr>
            <a:endParaRPr sz="900" dirty="0">
              <a:solidFill>
                <a:schemeClr val="bg2">
                  <a:alpha val="99000"/>
                </a:schemeClr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  <a:sym typeface="Arimo"/>
            </a:endParaRPr>
          </a:p>
          <a:p>
            <a:pPr algn="l">
              <a:lnSpc>
                <a:spcPct val="130000"/>
              </a:lnSpc>
              <a:spcBef>
                <a:spcPts val="188"/>
              </a:spcBef>
              <a:defRPr sz="1800"/>
            </a:pPr>
            <a:r>
              <a:rPr sz="900" b="1" dirty="0">
                <a:solidFill>
                  <a:schemeClr val="tx1">
                    <a:alpha val="99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rPr>
              <a:t>It has survived not only five centuries, but also the leap into electronic typesetting, remaining essentially unchanged. It was popularised in the 1960s with the release of Letterset sheets containing.</a:t>
            </a:r>
          </a:p>
        </p:txBody>
      </p:sp>
      <p:sp>
        <p:nvSpPr>
          <p:cNvPr id="21" name="Shape 57"/>
          <p:cNvSpPr/>
          <p:nvPr/>
        </p:nvSpPr>
        <p:spPr>
          <a:xfrm>
            <a:off x="1028110" y="4221942"/>
            <a:ext cx="3798272" cy="0"/>
          </a:xfrm>
          <a:prstGeom prst="line">
            <a:avLst/>
          </a:prstGeom>
          <a:ln w="12700" cap="rnd">
            <a:solidFill>
              <a:schemeClr val="bg2">
                <a:lumMod val="60000"/>
                <a:lumOff val="40000"/>
              </a:schemeClr>
            </a:solidFill>
            <a:custDash>
              <a:ds d="100000" sp="200000"/>
            </a:custDash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2" name="Shape 64"/>
          <p:cNvSpPr/>
          <p:nvPr/>
        </p:nvSpPr>
        <p:spPr>
          <a:xfrm>
            <a:off x="6118791" y="2767247"/>
            <a:ext cx="2118742" cy="9566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algn="l">
              <a:lnSpc>
                <a:spcPct val="60000"/>
              </a:lnSpc>
              <a:spcBef>
                <a:spcPts val="188"/>
              </a:spcBef>
              <a:defRPr sz="1800"/>
            </a:pPr>
            <a:r>
              <a:rPr sz="2300" b="1" spc="-180" dirty="0">
                <a:solidFill>
                  <a:schemeClr val="accent1"/>
                </a:solidFill>
                <a:latin typeface="Helvetica" panose="020B0604020202020204" pitchFamily="34" charset="0"/>
                <a:ea typeface="Lato Black" charset="0"/>
                <a:cs typeface="Helvetica" panose="020B0604020202020204" pitchFamily="34" charset="0"/>
                <a:sym typeface="Arimo"/>
              </a:rPr>
              <a:t>THIS IS</a:t>
            </a:r>
          </a:p>
          <a:p>
            <a:pPr algn="l">
              <a:lnSpc>
                <a:spcPct val="60000"/>
              </a:lnSpc>
              <a:spcBef>
                <a:spcPts val="188"/>
              </a:spcBef>
              <a:defRPr sz="1800"/>
            </a:pPr>
            <a:r>
              <a:rPr sz="2300" b="1" spc="-180" dirty="0">
                <a:solidFill>
                  <a:schemeClr val="accent1"/>
                </a:solidFill>
                <a:latin typeface="Helvetica" panose="020B0604020202020204" pitchFamily="34" charset="0"/>
                <a:ea typeface="Lato Black" charset="0"/>
                <a:cs typeface="Helvetica" panose="020B0604020202020204" pitchFamily="34" charset="0"/>
                <a:sym typeface="Arimo"/>
              </a:rPr>
              <a:t>EXAMPLE TEXT</a:t>
            </a:r>
          </a:p>
          <a:p>
            <a:pPr algn="l">
              <a:lnSpc>
                <a:spcPct val="60000"/>
              </a:lnSpc>
              <a:spcBef>
                <a:spcPts val="188"/>
              </a:spcBef>
              <a:defRPr sz="1800"/>
            </a:pPr>
            <a:r>
              <a:rPr sz="2300" spc="-18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TO KEEP YOUR</a:t>
            </a:r>
          </a:p>
          <a:p>
            <a:pPr algn="l">
              <a:lnSpc>
                <a:spcPct val="60000"/>
              </a:lnSpc>
              <a:spcBef>
                <a:spcPts val="188"/>
              </a:spcBef>
              <a:defRPr sz="1800"/>
            </a:pPr>
            <a:r>
              <a:rPr sz="2300" spc="-18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BEAUTIFUL</a:t>
            </a:r>
          </a:p>
        </p:txBody>
      </p:sp>
      <p:sp>
        <p:nvSpPr>
          <p:cNvPr id="23" name="Shape 6"/>
          <p:cNvSpPr/>
          <p:nvPr/>
        </p:nvSpPr>
        <p:spPr>
          <a:xfrm>
            <a:off x="6152844" y="4028860"/>
            <a:ext cx="1256627" cy="336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99" y="0"/>
                </a:moveTo>
                <a:cubicBezTo>
                  <a:pt x="1299" y="0"/>
                  <a:pt x="0" y="4838"/>
                  <a:pt x="0" y="10804"/>
                </a:cubicBezTo>
                <a:cubicBezTo>
                  <a:pt x="0" y="16772"/>
                  <a:pt x="1299" y="21600"/>
                  <a:pt x="2899" y="21600"/>
                </a:cubicBezTo>
                <a:cubicBezTo>
                  <a:pt x="4499" y="21600"/>
                  <a:pt x="5793" y="16772"/>
                  <a:pt x="5793" y="10804"/>
                </a:cubicBezTo>
                <a:cubicBezTo>
                  <a:pt x="5793" y="4838"/>
                  <a:pt x="4499" y="0"/>
                  <a:pt x="2899" y="0"/>
                </a:cubicBezTo>
                <a:close/>
                <a:moveTo>
                  <a:pt x="2899" y="1093"/>
                </a:moveTo>
                <a:cubicBezTo>
                  <a:pt x="4336" y="1093"/>
                  <a:pt x="5498" y="5444"/>
                  <a:pt x="5498" y="10804"/>
                </a:cubicBezTo>
                <a:cubicBezTo>
                  <a:pt x="5498" y="16165"/>
                  <a:pt x="4336" y="20507"/>
                  <a:pt x="2899" y="20507"/>
                </a:cubicBezTo>
                <a:cubicBezTo>
                  <a:pt x="1462" y="20507"/>
                  <a:pt x="295" y="16165"/>
                  <a:pt x="295" y="10804"/>
                </a:cubicBezTo>
                <a:cubicBezTo>
                  <a:pt x="295" y="5444"/>
                  <a:pt x="1462" y="1093"/>
                  <a:pt x="2899" y="1093"/>
                </a:cubicBezTo>
                <a:close/>
                <a:moveTo>
                  <a:pt x="3378" y="4256"/>
                </a:moveTo>
                <a:cubicBezTo>
                  <a:pt x="2396" y="4256"/>
                  <a:pt x="1601" y="7231"/>
                  <a:pt x="1601" y="10893"/>
                </a:cubicBezTo>
                <a:cubicBezTo>
                  <a:pt x="1601" y="14555"/>
                  <a:pt x="2396" y="17522"/>
                  <a:pt x="3378" y="17522"/>
                </a:cubicBezTo>
                <a:cubicBezTo>
                  <a:pt x="4359" y="17522"/>
                  <a:pt x="5155" y="14555"/>
                  <a:pt x="5155" y="10893"/>
                </a:cubicBezTo>
                <a:cubicBezTo>
                  <a:pt x="5155" y="7231"/>
                  <a:pt x="4359" y="4256"/>
                  <a:pt x="3378" y="4256"/>
                </a:cubicBezTo>
                <a:close/>
                <a:moveTo>
                  <a:pt x="19394" y="5482"/>
                </a:moveTo>
                <a:cubicBezTo>
                  <a:pt x="19343" y="5482"/>
                  <a:pt x="19295" y="5519"/>
                  <a:pt x="19251" y="5589"/>
                </a:cubicBezTo>
                <a:cubicBezTo>
                  <a:pt x="19207" y="5659"/>
                  <a:pt x="19169" y="5758"/>
                  <a:pt x="19135" y="5882"/>
                </a:cubicBezTo>
                <a:cubicBezTo>
                  <a:pt x="19101" y="6006"/>
                  <a:pt x="19073" y="6145"/>
                  <a:pt x="19054" y="6309"/>
                </a:cubicBezTo>
                <a:cubicBezTo>
                  <a:pt x="19034" y="6473"/>
                  <a:pt x="19025" y="6653"/>
                  <a:pt x="19025" y="6842"/>
                </a:cubicBezTo>
                <a:cubicBezTo>
                  <a:pt x="19025" y="7025"/>
                  <a:pt x="19034" y="7195"/>
                  <a:pt x="19054" y="7357"/>
                </a:cubicBezTo>
                <a:cubicBezTo>
                  <a:pt x="19073" y="7519"/>
                  <a:pt x="19101" y="7662"/>
                  <a:pt x="19135" y="7783"/>
                </a:cubicBezTo>
                <a:cubicBezTo>
                  <a:pt x="19169" y="7905"/>
                  <a:pt x="19207" y="8004"/>
                  <a:pt x="19251" y="8077"/>
                </a:cubicBezTo>
                <a:cubicBezTo>
                  <a:pt x="19295" y="8149"/>
                  <a:pt x="19343" y="8183"/>
                  <a:pt x="19394" y="8183"/>
                </a:cubicBezTo>
                <a:cubicBezTo>
                  <a:pt x="19446" y="8183"/>
                  <a:pt x="19494" y="8149"/>
                  <a:pt x="19540" y="8077"/>
                </a:cubicBezTo>
                <a:cubicBezTo>
                  <a:pt x="19586" y="8004"/>
                  <a:pt x="19626" y="7905"/>
                  <a:pt x="19661" y="7783"/>
                </a:cubicBezTo>
                <a:cubicBezTo>
                  <a:pt x="19696" y="7662"/>
                  <a:pt x="19722" y="7519"/>
                  <a:pt x="19742" y="7357"/>
                </a:cubicBezTo>
                <a:cubicBezTo>
                  <a:pt x="19762" y="7195"/>
                  <a:pt x="19773" y="7025"/>
                  <a:pt x="19773" y="6842"/>
                </a:cubicBezTo>
                <a:cubicBezTo>
                  <a:pt x="19773" y="6653"/>
                  <a:pt x="19762" y="6473"/>
                  <a:pt x="19742" y="6309"/>
                </a:cubicBezTo>
                <a:cubicBezTo>
                  <a:pt x="19722" y="6145"/>
                  <a:pt x="19696" y="6006"/>
                  <a:pt x="19661" y="5882"/>
                </a:cubicBezTo>
                <a:cubicBezTo>
                  <a:pt x="19626" y="5758"/>
                  <a:pt x="19586" y="5659"/>
                  <a:pt x="19540" y="5589"/>
                </a:cubicBezTo>
                <a:cubicBezTo>
                  <a:pt x="19494" y="5519"/>
                  <a:pt x="19446" y="5482"/>
                  <a:pt x="19394" y="5482"/>
                </a:cubicBezTo>
                <a:close/>
                <a:moveTo>
                  <a:pt x="16672" y="5767"/>
                </a:moveTo>
                <a:lnTo>
                  <a:pt x="16662" y="7650"/>
                </a:lnTo>
                <a:lnTo>
                  <a:pt x="17739" y="7650"/>
                </a:lnTo>
                <a:cubicBezTo>
                  <a:pt x="17814" y="7650"/>
                  <a:pt x="17879" y="7668"/>
                  <a:pt x="17934" y="7712"/>
                </a:cubicBezTo>
                <a:cubicBezTo>
                  <a:pt x="17989" y="7757"/>
                  <a:pt x="18034" y="7831"/>
                  <a:pt x="18070" y="7935"/>
                </a:cubicBezTo>
                <a:cubicBezTo>
                  <a:pt x="18106" y="8039"/>
                  <a:pt x="18134" y="8181"/>
                  <a:pt x="18151" y="8352"/>
                </a:cubicBezTo>
                <a:cubicBezTo>
                  <a:pt x="18168" y="8523"/>
                  <a:pt x="18177" y="8734"/>
                  <a:pt x="18177" y="8992"/>
                </a:cubicBezTo>
                <a:cubicBezTo>
                  <a:pt x="18177" y="9254"/>
                  <a:pt x="18166" y="9467"/>
                  <a:pt x="18144" y="9640"/>
                </a:cubicBezTo>
                <a:cubicBezTo>
                  <a:pt x="18122" y="9814"/>
                  <a:pt x="18090" y="9950"/>
                  <a:pt x="18048" y="10049"/>
                </a:cubicBezTo>
                <a:cubicBezTo>
                  <a:pt x="18007" y="10148"/>
                  <a:pt x="17956" y="10222"/>
                  <a:pt x="17896" y="10262"/>
                </a:cubicBezTo>
                <a:cubicBezTo>
                  <a:pt x="17836" y="10302"/>
                  <a:pt x="17768" y="10316"/>
                  <a:pt x="17694" y="10316"/>
                </a:cubicBezTo>
                <a:lnTo>
                  <a:pt x="16662" y="10316"/>
                </a:lnTo>
                <a:lnTo>
                  <a:pt x="16662" y="11995"/>
                </a:lnTo>
                <a:lnTo>
                  <a:pt x="17815" y="11995"/>
                </a:lnTo>
                <a:cubicBezTo>
                  <a:pt x="17900" y="11995"/>
                  <a:pt x="17969" y="12024"/>
                  <a:pt x="18025" y="12084"/>
                </a:cubicBezTo>
                <a:cubicBezTo>
                  <a:pt x="18080" y="12143"/>
                  <a:pt x="18127" y="12233"/>
                  <a:pt x="18160" y="12342"/>
                </a:cubicBezTo>
                <a:cubicBezTo>
                  <a:pt x="18194" y="12450"/>
                  <a:pt x="18218" y="12583"/>
                  <a:pt x="18232" y="12741"/>
                </a:cubicBezTo>
                <a:cubicBezTo>
                  <a:pt x="18246" y="12900"/>
                  <a:pt x="18251" y="13076"/>
                  <a:pt x="18251" y="13275"/>
                </a:cubicBezTo>
                <a:cubicBezTo>
                  <a:pt x="18251" y="13448"/>
                  <a:pt x="18246" y="13622"/>
                  <a:pt x="18234" y="13790"/>
                </a:cubicBezTo>
                <a:cubicBezTo>
                  <a:pt x="18222" y="13958"/>
                  <a:pt x="18200" y="14110"/>
                  <a:pt x="18168" y="14243"/>
                </a:cubicBezTo>
                <a:cubicBezTo>
                  <a:pt x="18136" y="14377"/>
                  <a:pt x="18093" y="14488"/>
                  <a:pt x="18037" y="14572"/>
                </a:cubicBezTo>
                <a:cubicBezTo>
                  <a:pt x="17980" y="14656"/>
                  <a:pt x="17906" y="14696"/>
                  <a:pt x="17817" y="14696"/>
                </a:cubicBezTo>
                <a:lnTo>
                  <a:pt x="16662" y="14696"/>
                </a:lnTo>
                <a:cubicBezTo>
                  <a:pt x="16662" y="14696"/>
                  <a:pt x="16672" y="16589"/>
                  <a:pt x="16672" y="16589"/>
                </a:cubicBezTo>
                <a:lnTo>
                  <a:pt x="17829" y="16589"/>
                </a:lnTo>
                <a:cubicBezTo>
                  <a:pt x="18003" y="16589"/>
                  <a:pt x="18158" y="16506"/>
                  <a:pt x="18294" y="16340"/>
                </a:cubicBezTo>
                <a:cubicBezTo>
                  <a:pt x="18429" y="16174"/>
                  <a:pt x="18542" y="15942"/>
                  <a:pt x="18634" y="15647"/>
                </a:cubicBezTo>
                <a:cubicBezTo>
                  <a:pt x="18727" y="15352"/>
                  <a:pt x="18796" y="15013"/>
                  <a:pt x="18844" y="14616"/>
                </a:cubicBezTo>
                <a:cubicBezTo>
                  <a:pt x="18892" y="14220"/>
                  <a:pt x="18918" y="13789"/>
                  <a:pt x="18918" y="13328"/>
                </a:cubicBezTo>
                <a:cubicBezTo>
                  <a:pt x="18918" y="12719"/>
                  <a:pt x="18871" y="12224"/>
                  <a:pt x="18780" y="11835"/>
                </a:cubicBezTo>
                <a:cubicBezTo>
                  <a:pt x="18688" y="11446"/>
                  <a:pt x="18547" y="11164"/>
                  <a:pt x="18356" y="10991"/>
                </a:cubicBezTo>
                <a:cubicBezTo>
                  <a:pt x="18443" y="10872"/>
                  <a:pt x="18517" y="10725"/>
                  <a:pt x="18580" y="10565"/>
                </a:cubicBezTo>
                <a:cubicBezTo>
                  <a:pt x="18642" y="10404"/>
                  <a:pt x="18695" y="10230"/>
                  <a:pt x="18734" y="10031"/>
                </a:cubicBezTo>
                <a:cubicBezTo>
                  <a:pt x="18774" y="9834"/>
                  <a:pt x="18804" y="9617"/>
                  <a:pt x="18823" y="9392"/>
                </a:cubicBezTo>
                <a:cubicBezTo>
                  <a:pt x="18841" y="9166"/>
                  <a:pt x="18849" y="8933"/>
                  <a:pt x="18849" y="8690"/>
                </a:cubicBezTo>
                <a:cubicBezTo>
                  <a:pt x="18849" y="8244"/>
                  <a:pt x="18830" y="7843"/>
                  <a:pt x="18789" y="7481"/>
                </a:cubicBezTo>
                <a:cubicBezTo>
                  <a:pt x="18749" y="7120"/>
                  <a:pt x="18683" y="6810"/>
                  <a:pt x="18594" y="6557"/>
                </a:cubicBezTo>
                <a:cubicBezTo>
                  <a:pt x="18505" y="6305"/>
                  <a:pt x="18392" y="6110"/>
                  <a:pt x="18251" y="5971"/>
                </a:cubicBezTo>
                <a:cubicBezTo>
                  <a:pt x="18110" y="5833"/>
                  <a:pt x="17939" y="5767"/>
                  <a:pt x="17739" y="5767"/>
                </a:cubicBezTo>
                <a:lnTo>
                  <a:pt x="16672" y="5767"/>
                </a:lnTo>
                <a:close/>
                <a:moveTo>
                  <a:pt x="6677" y="6051"/>
                </a:moveTo>
                <a:lnTo>
                  <a:pt x="6677" y="16695"/>
                </a:lnTo>
                <a:lnTo>
                  <a:pt x="7065" y="16695"/>
                </a:lnTo>
                <a:lnTo>
                  <a:pt x="7065" y="11853"/>
                </a:lnTo>
                <a:lnTo>
                  <a:pt x="8601" y="11853"/>
                </a:lnTo>
                <a:lnTo>
                  <a:pt x="8601" y="16695"/>
                </a:lnTo>
                <a:lnTo>
                  <a:pt x="8990" y="16695"/>
                </a:lnTo>
                <a:lnTo>
                  <a:pt x="8990" y="10796"/>
                </a:lnTo>
                <a:lnTo>
                  <a:pt x="7065" y="10796"/>
                </a:lnTo>
                <a:lnTo>
                  <a:pt x="7065" y="6051"/>
                </a:lnTo>
                <a:cubicBezTo>
                  <a:pt x="7065" y="6051"/>
                  <a:pt x="6677" y="6051"/>
                  <a:pt x="6677" y="6051"/>
                </a:cubicBezTo>
                <a:close/>
                <a:moveTo>
                  <a:pt x="8582" y="6051"/>
                </a:moveTo>
                <a:cubicBezTo>
                  <a:pt x="8582" y="6051"/>
                  <a:pt x="8582" y="7899"/>
                  <a:pt x="8582" y="7899"/>
                </a:cubicBezTo>
                <a:lnTo>
                  <a:pt x="8971" y="7899"/>
                </a:lnTo>
                <a:lnTo>
                  <a:pt x="8971" y="6051"/>
                </a:lnTo>
                <a:lnTo>
                  <a:pt x="8582" y="6051"/>
                </a:lnTo>
                <a:close/>
                <a:moveTo>
                  <a:pt x="2916" y="8094"/>
                </a:moveTo>
                <a:cubicBezTo>
                  <a:pt x="3075" y="8094"/>
                  <a:pt x="3204" y="8576"/>
                  <a:pt x="3204" y="9170"/>
                </a:cubicBezTo>
                <a:cubicBezTo>
                  <a:pt x="3204" y="9763"/>
                  <a:pt x="3075" y="10245"/>
                  <a:pt x="2916" y="10245"/>
                </a:cubicBezTo>
                <a:cubicBezTo>
                  <a:pt x="2756" y="10245"/>
                  <a:pt x="2627" y="9763"/>
                  <a:pt x="2627" y="9170"/>
                </a:cubicBezTo>
                <a:cubicBezTo>
                  <a:pt x="2627" y="8576"/>
                  <a:pt x="2756" y="8094"/>
                  <a:pt x="2916" y="8094"/>
                </a:cubicBezTo>
                <a:close/>
                <a:moveTo>
                  <a:pt x="4002" y="8094"/>
                </a:moveTo>
                <a:cubicBezTo>
                  <a:pt x="4161" y="8094"/>
                  <a:pt x="4290" y="8576"/>
                  <a:pt x="4290" y="9170"/>
                </a:cubicBezTo>
                <a:cubicBezTo>
                  <a:pt x="4290" y="9763"/>
                  <a:pt x="4161" y="10245"/>
                  <a:pt x="4002" y="10245"/>
                </a:cubicBezTo>
                <a:cubicBezTo>
                  <a:pt x="3843" y="10245"/>
                  <a:pt x="3714" y="9763"/>
                  <a:pt x="3714" y="9170"/>
                </a:cubicBezTo>
                <a:cubicBezTo>
                  <a:pt x="3714" y="8576"/>
                  <a:pt x="3843" y="8094"/>
                  <a:pt x="4002" y="8094"/>
                </a:cubicBezTo>
                <a:close/>
                <a:moveTo>
                  <a:pt x="19997" y="8894"/>
                </a:moveTo>
                <a:lnTo>
                  <a:pt x="19997" y="10609"/>
                </a:lnTo>
                <a:lnTo>
                  <a:pt x="20893" y="10609"/>
                </a:lnTo>
                <a:lnTo>
                  <a:pt x="20021" y="14927"/>
                </a:lnTo>
                <a:cubicBezTo>
                  <a:pt x="19995" y="15057"/>
                  <a:pt x="19975" y="15194"/>
                  <a:pt x="19961" y="15336"/>
                </a:cubicBezTo>
                <a:cubicBezTo>
                  <a:pt x="19947" y="15478"/>
                  <a:pt x="19940" y="15597"/>
                  <a:pt x="19940" y="15691"/>
                </a:cubicBezTo>
                <a:lnTo>
                  <a:pt x="19940" y="16633"/>
                </a:lnTo>
                <a:lnTo>
                  <a:pt x="21579" y="16633"/>
                </a:lnTo>
                <a:lnTo>
                  <a:pt x="21579" y="14909"/>
                </a:lnTo>
                <a:lnTo>
                  <a:pt x="20654" y="14909"/>
                </a:lnTo>
                <a:lnTo>
                  <a:pt x="21519" y="10645"/>
                </a:lnTo>
                <a:cubicBezTo>
                  <a:pt x="21540" y="10540"/>
                  <a:pt x="21560" y="10416"/>
                  <a:pt x="21576" y="10271"/>
                </a:cubicBezTo>
                <a:cubicBezTo>
                  <a:pt x="21592" y="10127"/>
                  <a:pt x="21600" y="9978"/>
                  <a:pt x="21600" y="9818"/>
                </a:cubicBezTo>
                <a:cubicBezTo>
                  <a:pt x="21600" y="9818"/>
                  <a:pt x="21600" y="8894"/>
                  <a:pt x="21600" y="8894"/>
                </a:cubicBezTo>
                <a:lnTo>
                  <a:pt x="19997" y="8894"/>
                </a:lnTo>
                <a:close/>
                <a:moveTo>
                  <a:pt x="19082" y="8956"/>
                </a:moveTo>
                <a:lnTo>
                  <a:pt x="19082" y="16695"/>
                </a:lnTo>
                <a:lnTo>
                  <a:pt x="19702" y="16695"/>
                </a:lnTo>
                <a:lnTo>
                  <a:pt x="19702" y="8956"/>
                </a:lnTo>
                <a:cubicBezTo>
                  <a:pt x="19702" y="8956"/>
                  <a:pt x="19082" y="8956"/>
                  <a:pt x="19082" y="8956"/>
                </a:cubicBezTo>
                <a:close/>
                <a:moveTo>
                  <a:pt x="10007" y="9178"/>
                </a:moveTo>
                <a:cubicBezTo>
                  <a:pt x="9849" y="9178"/>
                  <a:pt x="9705" y="9282"/>
                  <a:pt x="9576" y="9481"/>
                </a:cubicBezTo>
                <a:cubicBezTo>
                  <a:pt x="9446" y="9679"/>
                  <a:pt x="9326" y="9975"/>
                  <a:pt x="9214" y="10378"/>
                </a:cubicBezTo>
                <a:lnTo>
                  <a:pt x="9278" y="10804"/>
                </a:lnTo>
                <a:cubicBezTo>
                  <a:pt x="9288" y="10874"/>
                  <a:pt x="9303" y="10935"/>
                  <a:pt x="9321" y="10982"/>
                </a:cubicBezTo>
                <a:cubicBezTo>
                  <a:pt x="9339" y="11030"/>
                  <a:pt x="9359" y="11053"/>
                  <a:pt x="9383" y="11053"/>
                </a:cubicBezTo>
                <a:cubicBezTo>
                  <a:pt x="9413" y="11053"/>
                  <a:pt x="9447" y="11011"/>
                  <a:pt x="9478" y="10929"/>
                </a:cubicBezTo>
                <a:cubicBezTo>
                  <a:pt x="9509" y="10847"/>
                  <a:pt x="9547" y="10756"/>
                  <a:pt x="9590" y="10653"/>
                </a:cubicBezTo>
                <a:cubicBezTo>
                  <a:pt x="9633" y="10552"/>
                  <a:pt x="9683" y="10460"/>
                  <a:pt x="9742" y="10378"/>
                </a:cubicBezTo>
                <a:cubicBezTo>
                  <a:pt x="9802" y="10296"/>
                  <a:pt x="9875" y="10254"/>
                  <a:pt x="9962" y="10254"/>
                </a:cubicBezTo>
                <a:cubicBezTo>
                  <a:pt x="10094" y="10254"/>
                  <a:pt x="10194" y="10404"/>
                  <a:pt x="10262" y="10707"/>
                </a:cubicBezTo>
                <a:cubicBezTo>
                  <a:pt x="10329" y="11010"/>
                  <a:pt x="10362" y="11458"/>
                  <a:pt x="10362" y="12048"/>
                </a:cubicBezTo>
                <a:lnTo>
                  <a:pt x="10362" y="12644"/>
                </a:lnTo>
                <a:cubicBezTo>
                  <a:pt x="10132" y="12644"/>
                  <a:pt x="9939" y="12711"/>
                  <a:pt x="9781" y="12848"/>
                </a:cubicBezTo>
                <a:cubicBezTo>
                  <a:pt x="9622" y="12986"/>
                  <a:pt x="9493" y="13157"/>
                  <a:pt x="9395" y="13372"/>
                </a:cubicBezTo>
                <a:cubicBezTo>
                  <a:pt x="9297" y="13587"/>
                  <a:pt x="9227" y="13833"/>
                  <a:pt x="9183" y="14110"/>
                </a:cubicBezTo>
                <a:cubicBezTo>
                  <a:pt x="9139" y="14387"/>
                  <a:pt x="9116" y="14672"/>
                  <a:pt x="9116" y="14972"/>
                </a:cubicBezTo>
                <a:cubicBezTo>
                  <a:pt x="9116" y="15316"/>
                  <a:pt x="9131" y="15617"/>
                  <a:pt x="9161" y="15869"/>
                </a:cubicBezTo>
                <a:cubicBezTo>
                  <a:pt x="9191" y="16121"/>
                  <a:pt x="9232" y="16326"/>
                  <a:pt x="9283" y="16491"/>
                </a:cubicBezTo>
                <a:cubicBezTo>
                  <a:pt x="9333" y="16655"/>
                  <a:pt x="9393" y="16782"/>
                  <a:pt x="9461" y="16864"/>
                </a:cubicBezTo>
                <a:cubicBezTo>
                  <a:pt x="9530" y="16946"/>
                  <a:pt x="9604" y="16989"/>
                  <a:pt x="9683" y="16989"/>
                </a:cubicBezTo>
                <a:cubicBezTo>
                  <a:pt x="9760" y="16989"/>
                  <a:pt x="9829" y="16967"/>
                  <a:pt x="9892" y="16917"/>
                </a:cubicBezTo>
                <a:cubicBezTo>
                  <a:pt x="9956" y="16868"/>
                  <a:pt x="10015" y="16792"/>
                  <a:pt x="10071" y="16695"/>
                </a:cubicBezTo>
                <a:cubicBezTo>
                  <a:pt x="10127" y="16598"/>
                  <a:pt x="10180" y="16473"/>
                  <a:pt x="10231" y="16331"/>
                </a:cubicBezTo>
                <a:cubicBezTo>
                  <a:pt x="10281" y="16189"/>
                  <a:pt x="10335" y="16030"/>
                  <a:pt x="10388" y="15851"/>
                </a:cubicBezTo>
                <a:lnTo>
                  <a:pt x="10428" y="16553"/>
                </a:lnTo>
                <a:cubicBezTo>
                  <a:pt x="10435" y="16683"/>
                  <a:pt x="10447" y="16771"/>
                  <a:pt x="10469" y="16811"/>
                </a:cubicBezTo>
                <a:cubicBezTo>
                  <a:pt x="10490" y="16851"/>
                  <a:pt x="10520" y="16864"/>
                  <a:pt x="10555" y="16864"/>
                </a:cubicBezTo>
                <a:lnTo>
                  <a:pt x="10712" y="16864"/>
                </a:lnTo>
                <a:cubicBezTo>
                  <a:pt x="10712" y="16864"/>
                  <a:pt x="10712" y="12039"/>
                  <a:pt x="10712" y="12039"/>
                </a:cubicBezTo>
                <a:cubicBezTo>
                  <a:pt x="10712" y="11617"/>
                  <a:pt x="10697" y="11229"/>
                  <a:pt x="10667" y="10876"/>
                </a:cubicBezTo>
                <a:cubicBezTo>
                  <a:pt x="10636" y="10523"/>
                  <a:pt x="10591" y="10218"/>
                  <a:pt x="10531" y="9969"/>
                </a:cubicBezTo>
                <a:cubicBezTo>
                  <a:pt x="10471" y="9721"/>
                  <a:pt x="10395" y="9531"/>
                  <a:pt x="10307" y="9392"/>
                </a:cubicBezTo>
                <a:cubicBezTo>
                  <a:pt x="10219" y="9253"/>
                  <a:pt x="10120" y="9178"/>
                  <a:pt x="10007" y="9178"/>
                </a:cubicBezTo>
                <a:close/>
                <a:moveTo>
                  <a:pt x="12041" y="9178"/>
                </a:moveTo>
                <a:cubicBezTo>
                  <a:pt x="11896" y="9178"/>
                  <a:pt x="11769" y="9295"/>
                  <a:pt x="11658" y="9534"/>
                </a:cubicBezTo>
                <a:cubicBezTo>
                  <a:pt x="11546" y="9773"/>
                  <a:pt x="11446" y="10092"/>
                  <a:pt x="11360" y="10485"/>
                </a:cubicBezTo>
                <a:lnTo>
                  <a:pt x="11329" y="9587"/>
                </a:lnTo>
                <a:cubicBezTo>
                  <a:pt x="11315" y="9403"/>
                  <a:pt x="11284" y="9312"/>
                  <a:pt x="11234" y="9312"/>
                </a:cubicBezTo>
                <a:lnTo>
                  <a:pt x="11022" y="9312"/>
                </a:lnTo>
                <a:lnTo>
                  <a:pt x="11022" y="19423"/>
                </a:lnTo>
                <a:cubicBezTo>
                  <a:pt x="11022" y="19423"/>
                  <a:pt x="11376" y="19423"/>
                  <a:pt x="11376" y="19423"/>
                </a:cubicBezTo>
                <a:lnTo>
                  <a:pt x="11376" y="16082"/>
                </a:lnTo>
                <a:cubicBezTo>
                  <a:pt x="11444" y="16365"/>
                  <a:pt x="11524" y="16586"/>
                  <a:pt x="11612" y="16740"/>
                </a:cubicBezTo>
                <a:cubicBezTo>
                  <a:pt x="11701" y="16894"/>
                  <a:pt x="11808" y="16971"/>
                  <a:pt x="11934" y="16971"/>
                </a:cubicBezTo>
                <a:cubicBezTo>
                  <a:pt x="12070" y="16971"/>
                  <a:pt x="12192" y="16870"/>
                  <a:pt x="12301" y="16669"/>
                </a:cubicBezTo>
                <a:cubicBezTo>
                  <a:pt x="12409" y="16468"/>
                  <a:pt x="12500" y="16193"/>
                  <a:pt x="12575" y="15842"/>
                </a:cubicBezTo>
                <a:cubicBezTo>
                  <a:pt x="12649" y="15491"/>
                  <a:pt x="12706" y="15079"/>
                  <a:pt x="12746" y="14598"/>
                </a:cubicBezTo>
                <a:cubicBezTo>
                  <a:pt x="12786" y="14119"/>
                  <a:pt x="12808" y="13601"/>
                  <a:pt x="12808" y="13044"/>
                </a:cubicBezTo>
                <a:cubicBezTo>
                  <a:pt x="12808" y="12417"/>
                  <a:pt x="12789" y="11864"/>
                  <a:pt x="12753" y="11382"/>
                </a:cubicBezTo>
                <a:cubicBezTo>
                  <a:pt x="12717" y="10900"/>
                  <a:pt x="12665" y="10491"/>
                  <a:pt x="12598" y="10165"/>
                </a:cubicBezTo>
                <a:cubicBezTo>
                  <a:pt x="12532" y="9839"/>
                  <a:pt x="12453" y="9594"/>
                  <a:pt x="12358" y="9427"/>
                </a:cubicBezTo>
                <a:cubicBezTo>
                  <a:pt x="12263" y="9261"/>
                  <a:pt x="12157" y="9178"/>
                  <a:pt x="12041" y="9178"/>
                </a:cubicBezTo>
                <a:close/>
                <a:moveTo>
                  <a:pt x="14023" y="9178"/>
                </a:moveTo>
                <a:cubicBezTo>
                  <a:pt x="13878" y="9178"/>
                  <a:pt x="13751" y="9295"/>
                  <a:pt x="13639" y="9534"/>
                </a:cubicBezTo>
                <a:cubicBezTo>
                  <a:pt x="13528" y="9773"/>
                  <a:pt x="13428" y="10092"/>
                  <a:pt x="13342" y="10485"/>
                </a:cubicBezTo>
                <a:lnTo>
                  <a:pt x="13311" y="9587"/>
                </a:lnTo>
                <a:cubicBezTo>
                  <a:pt x="13297" y="9403"/>
                  <a:pt x="13266" y="9312"/>
                  <a:pt x="13215" y="9312"/>
                </a:cubicBezTo>
                <a:lnTo>
                  <a:pt x="13003" y="9312"/>
                </a:lnTo>
                <a:lnTo>
                  <a:pt x="13003" y="19423"/>
                </a:lnTo>
                <a:cubicBezTo>
                  <a:pt x="13003" y="19423"/>
                  <a:pt x="13358" y="19423"/>
                  <a:pt x="13358" y="19423"/>
                </a:cubicBezTo>
                <a:lnTo>
                  <a:pt x="13358" y="16082"/>
                </a:lnTo>
                <a:cubicBezTo>
                  <a:pt x="13426" y="16365"/>
                  <a:pt x="13506" y="16586"/>
                  <a:pt x="13594" y="16740"/>
                </a:cubicBezTo>
                <a:cubicBezTo>
                  <a:pt x="13683" y="16894"/>
                  <a:pt x="13790" y="16971"/>
                  <a:pt x="13916" y="16971"/>
                </a:cubicBezTo>
                <a:cubicBezTo>
                  <a:pt x="14052" y="16971"/>
                  <a:pt x="14174" y="16870"/>
                  <a:pt x="14282" y="16669"/>
                </a:cubicBezTo>
                <a:cubicBezTo>
                  <a:pt x="14391" y="16468"/>
                  <a:pt x="14482" y="16193"/>
                  <a:pt x="14556" y="15842"/>
                </a:cubicBezTo>
                <a:cubicBezTo>
                  <a:pt x="14631" y="15491"/>
                  <a:pt x="14688" y="15079"/>
                  <a:pt x="14728" y="14598"/>
                </a:cubicBezTo>
                <a:cubicBezTo>
                  <a:pt x="14768" y="14119"/>
                  <a:pt x="14790" y="13601"/>
                  <a:pt x="14790" y="13044"/>
                </a:cubicBezTo>
                <a:cubicBezTo>
                  <a:pt x="14790" y="12417"/>
                  <a:pt x="14771" y="11864"/>
                  <a:pt x="14735" y="11382"/>
                </a:cubicBezTo>
                <a:cubicBezTo>
                  <a:pt x="14699" y="10900"/>
                  <a:pt x="14647" y="10491"/>
                  <a:pt x="14580" y="10165"/>
                </a:cubicBezTo>
                <a:cubicBezTo>
                  <a:pt x="14514" y="9839"/>
                  <a:pt x="14434" y="9594"/>
                  <a:pt x="14340" y="9427"/>
                </a:cubicBezTo>
                <a:cubicBezTo>
                  <a:pt x="14245" y="9261"/>
                  <a:pt x="14139" y="9178"/>
                  <a:pt x="14023" y="9178"/>
                </a:cubicBezTo>
                <a:close/>
                <a:moveTo>
                  <a:pt x="14604" y="9178"/>
                </a:moveTo>
                <a:lnTo>
                  <a:pt x="15440" y="16296"/>
                </a:lnTo>
                <a:lnTo>
                  <a:pt x="15071" y="19290"/>
                </a:lnTo>
                <a:lnTo>
                  <a:pt x="15333" y="19290"/>
                </a:lnTo>
                <a:cubicBezTo>
                  <a:pt x="15370" y="19290"/>
                  <a:pt x="15398" y="19261"/>
                  <a:pt x="15416" y="19201"/>
                </a:cubicBezTo>
                <a:cubicBezTo>
                  <a:pt x="15434" y="19142"/>
                  <a:pt x="15450" y="19060"/>
                  <a:pt x="15462" y="18961"/>
                </a:cubicBezTo>
                <a:cubicBezTo>
                  <a:pt x="15462" y="18961"/>
                  <a:pt x="16591" y="9178"/>
                  <a:pt x="16591" y="9178"/>
                </a:cubicBezTo>
                <a:lnTo>
                  <a:pt x="16307" y="9178"/>
                </a:lnTo>
                <a:cubicBezTo>
                  <a:pt x="16285" y="9178"/>
                  <a:pt x="16265" y="9206"/>
                  <a:pt x="16245" y="9258"/>
                </a:cubicBezTo>
                <a:cubicBezTo>
                  <a:pt x="16226" y="9311"/>
                  <a:pt x="16213" y="9374"/>
                  <a:pt x="16205" y="9454"/>
                </a:cubicBezTo>
                <a:lnTo>
                  <a:pt x="15678" y="14207"/>
                </a:lnTo>
                <a:cubicBezTo>
                  <a:pt x="15666" y="14322"/>
                  <a:pt x="15654" y="14436"/>
                  <a:pt x="15645" y="14545"/>
                </a:cubicBezTo>
                <a:cubicBezTo>
                  <a:pt x="15636" y="14655"/>
                  <a:pt x="15628" y="14759"/>
                  <a:pt x="15619" y="14874"/>
                </a:cubicBezTo>
                <a:cubicBezTo>
                  <a:pt x="15612" y="14759"/>
                  <a:pt x="15604" y="14655"/>
                  <a:pt x="15595" y="14545"/>
                </a:cubicBezTo>
                <a:cubicBezTo>
                  <a:pt x="15586" y="14436"/>
                  <a:pt x="15576" y="14326"/>
                  <a:pt x="15564" y="14216"/>
                </a:cubicBezTo>
                <a:lnTo>
                  <a:pt x="15021" y="9454"/>
                </a:lnTo>
                <a:cubicBezTo>
                  <a:pt x="15013" y="9384"/>
                  <a:pt x="15003" y="9324"/>
                  <a:pt x="14985" y="9267"/>
                </a:cubicBezTo>
                <a:cubicBezTo>
                  <a:pt x="14968" y="9210"/>
                  <a:pt x="14942" y="9178"/>
                  <a:pt x="14911" y="9178"/>
                </a:cubicBezTo>
                <a:lnTo>
                  <a:pt x="14604" y="9178"/>
                </a:lnTo>
                <a:close/>
                <a:moveTo>
                  <a:pt x="11924" y="10254"/>
                </a:moveTo>
                <a:cubicBezTo>
                  <a:pt x="12006" y="10254"/>
                  <a:pt x="12077" y="10309"/>
                  <a:pt x="12141" y="10413"/>
                </a:cubicBezTo>
                <a:cubicBezTo>
                  <a:pt x="12205" y="10518"/>
                  <a:pt x="12259" y="10676"/>
                  <a:pt x="12303" y="10902"/>
                </a:cubicBezTo>
                <a:cubicBezTo>
                  <a:pt x="12347" y="11128"/>
                  <a:pt x="12380" y="11420"/>
                  <a:pt x="12403" y="11773"/>
                </a:cubicBezTo>
                <a:cubicBezTo>
                  <a:pt x="12426" y="12126"/>
                  <a:pt x="12439" y="12551"/>
                  <a:pt x="12439" y="13044"/>
                </a:cubicBezTo>
                <a:cubicBezTo>
                  <a:pt x="12439" y="13974"/>
                  <a:pt x="12388" y="14692"/>
                  <a:pt x="12286" y="15194"/>
                </a:cubicBezTo>
                <a:cubicBezTo>
                  <a:pt x="12185" y="15696"/>
                  <a:pt x="12041" y="15940"/>
                  <a:pt x="11853" y="15940"/>
                </a:cubicBezTo>
                <a:cubicBezTo>
                  <a:pt x="11757" y="15940"/>
                  <a:pt x="11671" y="15879"/>
                  <a:pt x="11593" y="15745"/>
                </a:cubicBezTo>
                <a:cubicBezTo>
                  <a:pt x="11515" y="15610"/>
                  <a:pt x="11442" y="15380"/>
                  <a:pt x="11376" y="15052"/>
                </a:cubicBezTo>
                <a:lnTo>
                  <a:pt x="11376" y="11391"/>
                </a:lnTo>
                <a:cubicBezTo>
                  <a:pt x="11450" y="11028"/>
                  <a:pt x="11532" y="10746"/>
                  <a:pt x="11619" y="10547"/>
                </a:cubicBezTo>
                <a:cubicBezTo>
                  <a:pt x="11707" y="10348"/>
                  <a:pt x="11808" y="10254"/>
                  <a:pt x="11924" y="10254"/>
                </a:cubicBezTo>
                <a:close/>
                <a:moveTo>
                  <a:pt x="13906" y="10254"/>
                </a:moveTo>
                <a:cubicBezTo>
                  <a:pt x="13987" y="10254"/>
                  <a:pt x="14059" y="10309"/>
                  <a:pt x="14123" y="10413"/>
                </a:cubicBezTo>
                <a:cubicBezTo>
                  <a:pt x="14187" y="10518"/>
                  <a:pt x="14241" y="10676"/>
                  <a:pt x="14285" y="10902"/>
                </a:cubicBezTo>
                <a:cubicBezTo>
                  <a:pt x="14329" y="11128"/>
                  <a:pt x="14364" y="11420"/>
                  <a:pt x="14387" y="11773"/>
                </a:cubicBezTo>
                <a:cubicBezTo>
                  <a:pt x="14411" y="12126"/>
                  <a:pt x="14421" y="12551"/>
                  <a:pt x="14421" y="13044"/>
                </a:cubicBezTo>
                <a:cubicBezTo>
                  <a:pt x="14421" y="13974"/>
                  <a:pt x="14369" y="14692"/>
                  <a:pt x="14268" y="15194"/>
                </a:cubicBezTo>
                <a:cubicBezTo>
                  <a:pt x="14167" y="15696"/>
                  <a:pt x="14023" y="15940"/>
                  <a:pt x="13835" y="15940"/>
                </a:cubicBezTo>
                <a:cubicBezTo>
                  <a:pt x="13739" y="15940"/>
                  <a:pt x="13653" y="15879"/>
                  <a:pt x="13575" y="15745"/>
                </a:cubicBezTo>
                <a:cubicBezTo>
                  <a:pt x="13497" y="15610"/>
                  <a:pt x="13424" y="15380"/>
                  <a:pt x="13358" y="15052"/>
                </a:cubicBezTo>
                <a:lnTo>
                  <a:pt x="13358" y="11391"/>
                </a:lnTo>
                <a:cubicBezTo>
                  <a:pt x="13432" y="11028"/>
                  <a:pt x="13514" y="10746"/>
                  <a:pt x="13601" y="10547"/>
                </a:cubicBezTo>
                <a:cubicBezTo>
                  <a:pt x="13689" y="10348"/>
                  <a:pt x="13790" y="10254"/>
                  <a:pt x="13906" y="10254"/>
                </a:cubicBezTo>
                <a:close/>
                <a:moveTo>
                  <a:pt x="4471" y="11720"/>
                </a:moveTo>
                <a:cubicBezTo>
                  <a:pt x="4524" y="11675"/>
                  <a:pt x="4551" y="11983"/>
                  <a:pt x="4512" y="12271"/>
                </a:cubicBezTo>
                <a:cubicBezTo>
                  <a:pt x="4309" y="13757"/>
                  <a:pt x="3896" y="14767"/>
                  <a:pt x="3418" y="14767"/>
                </a:cubicBezTo>
                <a:cubicBezTo>
                  <a:pt x="2967" y="14767"/>
                  <a:pt x="2573" y="13864"/>
                  <a:pt x="2361" y="12510"/>
                </a:cubicBezTo>
                <a:cubicBezTo>
                  <a:pt x="2296" y="12045"/>
                  <a:pt x="2420" y="11834"/>
                  <a:pt x="2475" y="12084"/>
                </a:cubicBezTo>
                <a:cubicBezTo>
                  <a:pt x="2716" y="12989"/>
                  <a:pt x="3049" y="13550"/>
                  <a:pt x="3418" y="13550"/>
                </a:cubicBezTo>
                <a:cubicBezTo>
                  <a:pt x="3813" y="13550"/>
                  <a:pt x="4166" y="12916"/>
                  <a:pt x="4409" y="11897"/>
                </a:cubicBezTo>
                <a:cubicBezTo>
                  <a:pt x="4431" y="11792"/>
                  <a:pt x="4453" y="11734"/>
                  <a:pt x="4471" y="11720"/>
                </a:cubicBezTo>
                <a:close/>
                <a:moveTo>
                  <a:pt x="10362" y="13479"/>
                </a:moveTo>
                <a:lnTo>
                  <a:pt x="10362" y="15043"/>
                </a:lnTo>
                <a:cubicBezTo>
                  <a:pt x="10322" y="15202"/>
                  <a:pt x="10280" y="15345"/>
                  <a:pt x="10238" y="15469"/>
                </a:cubicBezTo>
                <a:cubicBezTo>
                  <a:pt x="10196" y="15594"/>
                  <a:pt x="10153" y="15694"/>
                  <a:pt x="10107" y="15780"/>
                </a:cubicBezTo>
                <a:cubicBezTo>
                  <a:pt x="10061" y="15867"/>
                  <a:pt x="10011" y="15937"/>
                  <a:pt x="9959" y="15985"/>
                </a:cubicBezTo>
                <a:cubicBezTo>
                  <a:pt x="9907" y="16032"/>
                  <a:pt x="9850" y="16056"/>
                  <a:pt x="9788" y="16056"/>
                </a:cubicBezTo>
                <a:cubicBezTo>
                  <a:pt x="9741" y="16056"/>
                  <a:pt x="9699" y="16036"/>
                  <a:pt x="9659" y="15993"/>
                </a:cubicBezTo>
                <a:cubicBezTo>
                  <a:pt x="9619" y="15951"/>
                  <a:pt x="9584" y="15881"/>
                  <a:pt x="9554" y="15789"/>
                </a:cubicBezTo>
                <a:cubicBezTo>
                  <a:pt x="9525" y="15696"/>
                  <a:pt x="9500" y="15579"/>
                  <a:pt x="9483" y="15434"/>
                </a:cubicBezTo>
                <a:cubicBezTo>
                  <a:pt x="9465" y="15289"/>
                  <a:pt x="9459" y="15118"/>
                  <a:pt x="9459" y="14918"/>
                </a:cubicBezTo>
                <a:cubicBezTo>
                  <a:pt x="9459" y="14708"/>
                  <a:pt x="9474" y="14511"/>
                  <a:pt x="9507" y="14341"/>
                </a:cubicBezTo>
                <a:cubicBezTo>
                  <a:pt x="9539" y="14171"/>
                  <a:pt x="9592" y="14030"/>
                  <a:pt x="9664" y="13905"/>
                </a:cubicBezTo>
                <a:cubicBezTo>
                  <a:pt x="9736" y="13780"/>
                  <a:pt x="9830" y="13672"/>
                  <a:pt x="9945" y="13594"/>
                </a:cubicBezTo>
                <a:cubicBezTo>
                  <a:pt x="10059" y="13517"/>
                  <a:pt x="10198" y="13479"/>
                  <a:pt x="10362" y="13479"/>
                </a:cubicBezTo>
                <a:close/>
              </a:path>
            </a:pathLst>
          </a:custGeom>
          <a:solidFill>
            <a:schemeClr val="bg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1035843" y="154435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1"/>
          <p:cNvSpPr>
            <a:spLocks/>
          </p:cNvSpPr>
          <p:nvPr/>
        </p:nvSpPr>
        <p:spPr bwMode="auto">
          <a:xfrm>
            <a:off x="1012850" y="623917"/>
            <a:ext cx="2551038" cy="9619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More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Added</a:t>
            </a:r>
            <a:endParaRPr lang="en-US" sz="2800" dirty="0">
              <a:solidFill>
                <a:schemeClr val="accent3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Pages about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104</a:t>
            </a:fld>
            <a:endParaRPr lang="en-US" dirty="0"/>
          </a:p>
        </p:txBody>
      </p:sp>
      <p:sp>
        <p:nvSpPr>
          <p:cNvPr id="18" name="Rectangle 22"/>
          <p:cNvSpPr>
            <a:spLocks/>
          </p:cNvSpPr>
          <p:nvPr/>
        </p:nvSpPr>
        <p:spPr bwMode="auto">
          <a:xfrm>
            <a:off x="1017773" y="1875668"/>
            <a:ext cx="3039046" cy="4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3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032479" y="1884052"/>
            <a:ext cx="2563857" cy="329760"/>
            <a:chOff x="5032479" y="1884052"/>
            <a:chExt cx="2563857" cy="329760"/>
          </a:xfrm>
        </p:grpSpPr>
        <p:sp>
          <p:nvSpPr>
            <p:cNvPr id="15" name="Shape 10"/>
            <p:cNvSpPr/>
            <p:nvPr/>
          </p:nvSpPr>
          <p:spPr>
            <a:xfrm flipH="1">
              <a:off x="5032479" y="1925077"/>
              <a:ext cx="335445" cy="2789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6" h="21600" extrusionOk="0">
                  <a:moveTo>
                    <a:pt x="4238" y="0"/>
                  </a:moveTo>
                  <a:cubicBezTo>
                    <a:pt x="3603" y="0"/>
                    <a:pt x="3010" y="303"/>
                    <a:pt x="2561" y="851"/>
                  </a:cubicBezTo>
                  <a:lnTo>
                    <a:pt x="696" y="3130"/>
                  </a:lnTo>
                  <a:cubicBezTo>
                    <a:pt x="247" y="3679"/>
                    <a:pt x="0" y="4405"/>
                    <a:pt x="0" y="5181"/>
                  </a:cubicBezTo>
                  <a:cubicBezTo>
                    <a:pt x="0" y="5957"/>
                    <a:pt x="248" y="6687"/>
                    <a:pt x="696" y="7236"/>
                  </a:cubicBezTo>
                  <a:cubicBezTo>
                    <a:pt x="1145" y="7784"/>
                    <a:pt x="1739" y="8088"/>
                    <a:pt x="2374" y="8088"/>
                  </a:cubicBezTo>
                  <a:cubicBezTo>
                    <a:pt x="2561" y="8088"/>
                    <a:pt x="2747" y="8062"/>
                    <a:pt x="2926" y="8010"/>
                  </a:cubicBezTo>
                  <a:lnTo>
                    <a:pt x="5886" y="11628"/>
                  </a:lnTo>
                  <a:cubicBezTo>
                    <a:pt x="5996" y="11763"/>
                    <a:pt x="6146" y="11841"/>
                    <a:pt x="6302" y="11841"/>
                  </a:cubicBezTo>
                  <a:cubicBezTo>
                    <a:pt x="6458" y="11841"/>
                    <a:pt x="6608" y="11763"/>
                    <a:pt x="6718" y="11628"/>
                  </a:cubicBezTo>
                  <a:lnTo>
                    <a:pt x="7024" y="11254"/>
                  </a:lnTo>
                  <a:lnTo>
                    <a:pt x="7780" y="12183"/>
                  </a:lnTo>
                  <a:lnTo>
                    <a:pt x="4816" y="15807"/>
                  </a:lnTo>
                  <a:cubicBezTo>
                    <a:pt x="4291" y="16448"/>
                    <a:pt x="4000" y="17299"/>
                    <a:pt x="4000" y="18205"/>
                  </a:cubicBezTo>
                  <a:cubicBezTo>
                    <a:pt x="4000" y="19111"/>
                    <a:pt x="4291" y="19967"/>
                    <a:pt x="4816" y="20609"/>
                  </a:cubicBezTo>
                  <a:cubicBezTo>
                    <a:pt x="5340" y="21249"/>
                    <a:pt x="6036" y="21600"/>
                    <a:pt x="6777" y="21600"/>
                  </a:cubicBezTo>
                  <a:cubicBezTo>
                    <a:pt x="7519" y="21600"/>
                    <a:pt x="8215" y="21249"/>
                    <a:pt x="8739" y="20609"/>
                  </a:cubicBezTo>
                  <a:lnTo>
                    <a:pt x="11708" y="16980"/>
                  </a:lnTo>
                  <a:lnTo>
                    <a:pt x="14659" y="20593"/>
                  </a:lnTo>
                  <a:cubicBezTo>
                    <a:pt x="14724" y="20673"/>
                    <a:pt x="14805" y="20729"/>
                    <a:pt x="14892" y="20764"/>
                  </a:cubicBezTo>
                  <a:lnTo>
                    <a:pt x="16901" y="21564"/>
                  </a:lnTo>
                  <a:cubicBezTo>
                    <a:pt x="16961" y="21587"/>
                    <a:pt x="17023" y="21600"/>
                    <a:pt x="17084" y="21600"/>
                  </a:cubicBezTo>
                  <a:cubicBezTo>
                    <a:pt x="17237" y="21600"/>
                    <a:pt x="17388" y="21529"/>
                    <a:pt x="17500" y="21392"/>
                  </a:cubicBezTo>
                  <a:cubicBezTo>
                    <a:pt x="17656" y="21201"/>
                    <a:pt x="17708" y="20918"/>
                    <a:pt x="17640" y="20660"/>
                  </a:cubicBezTo>
                  <a:lnTo>
                    <a:pt x="16986" y="18205"/>
                  </a:lnTo>
                  <a:cubicBezTo>
                    <a:pt x="16957" y="18097"/>
                    <a:pt x="16911" y="18000"/>
                    <a:pt x="16846" y="17920"/>
                  </a:cubicBezTo>
                  <a:lnTo>
                    <a:pt x="13890" y="14312"/>
                  </a:lnTo>
                  <a:lnTo>
                    <a:pt x="14621" y="13419"/>
                  </a:lnTo>
                  <a:cubicBezTo>
                    <a:pt x="15125" y="13660"/>
                    <a:pt x="15665" y="13787"/>
                    <a:pt x="16209" y="13787"/>
                  </a:cubicBezTo>
                  <a:cubicBezTo>
                    <a:pt x="17371" y="13787"/>
                    <a:pt x="18466" y="13235"/>
                    <a:pt x="19288" y="12230"/>
                  </a:cubicBezTo>
                  <a:lnTo>
                    <a:pt x="20001" y="11353"/>
                  </a:lnTo>
                  <a:cubicBezTo>
                    <a:pt x="21254" y="9822"/>
                    <a:pt x="21600" y="7429"/>
                    <a:pt x="20863" y="5394"/>
                  </a:cubicBezTo>
                  <a:cubicBezTo>
                    <a:pt x="20785" y="5177"/>
                    <a:pt x="20625" y="5017"/>
                    <a:pt x="20434" y="4973"/>
                  </a:cubicBezTo>
                  <a:cubicBezTo>
                    <a:pt x="20244" y="4929"/>
                    <a:pt x="20049" y="5003"/>
                    <a:pt x="19912" y="5170"/>
                  </a:cubicBezTo>
                  <a:lnTo>
                    <a:pt x="17742" y="7818"/>
                  </a:lnTo>
                  <a:cubicBezTo>
                    <a:pt x="17413" y="8220"/>
                    <a:pt x="16975" y="8441"/>
                    <a:pt x="16510" y="8441"/>
                  </a:cubicBezTo>
                  <a:cubicBezTo>
                    <a:pt x="16046" y="8441"/>
                    <a:pt x="15608" y="8220"/>
                    <a:pt x="15279" y="7818"/>
                  </a:cubicBezTo>
                  <a:cubicBezTo>
                    <a:pt x="14950" y="7416"/>
                    <a:pt x="14769" y="6881"/>
                    <a:pt x="14769" y="6312"/>
                  </a:cubicBezTo>
                  <a:cubicBezTo>
                    <a:pt x="14769" y="5744"/>
                    <a:pt x="14951" y="5208"/>
                    <a:pt x="15279" y="4807"/>
                  </a:cubicBezTo>
                  <a:lnTo>
                    <a:pt x="17449" y="2165"/>
                  </a:lnTo>
                  <a:cubicBezTo>
                    <a:pt x="17586" y="1997"/>
                    <a:pt x="17646" y="1755"/>
                    <a:pt x="17610" y="1521"/>
                  </a:cubicBezTo>
                  <a:cubicBezTo>
                    <a:pt x="17575" y="1288"/>
                    <a:pt x="17448" y="1093"/>
                    <a:pt x="17270" y="997"/>
                  </a:cubicBezTo>
                  <a:cubicBezTo>
                    <a:pt x="16700" y="688"/>
                    <a:pt x="16065" y="524"/>
                    <a:pt x="15436" y="524"/>
                  </a:cubicBezTo>
                  <a:cubicBezTo>
                    <a:pt x="14267" y="524"/>
                    <a:pt x="13183" y="1062"/>
                    <a:pt x="12383" y="2040"/>
                  </a:cubicBezTo>
                  <a:lnTo>
                    <a:pt x="11669" y="2917"/>
                  </a:lnTo>
                  <a:cubicBezTo>
                    <a:pt x="10430" y="4433"/>
                    <a:pt x="10061" y="6665"/>
                    <a:pt x="10693" y="8622"/>
                  </a:cubicBezTo>
                  <a:lnTo>
                    <a:pt x="9966" y="9510"/>
                  </a:lnTo>
                  <a:lnTo>
                    <a:pt x="9206" y="8586"/>
                  </a:lnTo>
                  <a:lnTo>
                    <a:pt x="9512" y="8212"/>
                  </a:lnTo>
                  <a:cubicBezTo>
                    <a:pt x="9742" y="7931"/>
                    <a:pt x="9742" y="7476"/>
                    <a:pt x="9512" y="7195"/>
                  </a:cubicBezTo>
                  <a:lnTo>
                    <a:pt x="6552" y="3577"/>
                  </a:lnTo>
                  <a:cubicBezTo>
                    <a:pt x="6743" y="2605"/>
                    <a:pt x="6514" y="1577"/>
                    <a:pt x="5920" y="851"/>
                  </a:cubicBezTo>
                  <a:cubicBezTo>
                    <a:pt x="5471" y="303"/>
                    <a:pt x="4873" y="0"/>
                    <a:pt x="4238" y="0"/>
                  </a:cubicBezTo>
                  <a:close/>
                  <a:moveTo>
                    <a:pt x="4238" y="1438"/>
                  </a:moveTo>
                  <a:cubicBezTo>
                    <a:pt x="4558" y="1438"/>
                    <a:pt x="4860" y="1592"/>
                    <a:pt x="5087" y="1869"/>
                  </a:cubicBezTo>
                  <a:cubicBezTo>
                    <a:pt x="5437" y="2297"/>
                    <a:pt x="5538" y="2932"/>
                    <a:pt x="5342" y="3488"/>
                  </a:cubicBezTo>
                  <a:cubicBezTo>
                    <a:pt x="5246" y="3759"/>
                    <a:pt x="5295" y="4074"/>
                    <a:pt x="5465" y="4283"/>
                  </a:cubicBezTo>
                  <a:lnTo>
                    <a:pt x="8264" y="7704"/>
                  </a:lnTo>
                  <a:cubicBezTo>
                    <a:pt x="8264" y="7704"/>
                    <a:pt x="6302" y="10102"/>
                    <a:pt x="6302" y="10102"/>
                  </a:cubicBezTo>
                  <a:lnTo>
                    <a:pt x="3503" y="6681"/>
                  </a:lnTo>
                  <a:cubicBezTo>
                    <a:pt x="3390" y="6543"/>
                    <a:pt x="3240" y="6468"/>
                    <a:pt x="3087" y="6468"/>
                  </a:cubicBezTo>
                  <a:cubicBezTo>
                    <a:pt x="3009" y="6468"/>
                    <a:pt x="2929" y="6491"/>
                    <a:pt x="2854" y="6530"/>
                  </a:cubicBezTo>
                  <a:cubicBezTo>
                    <a:pt x="2703" y="6610"/>
                    <a:pt x="2539" y="6650"/>
                    <a:pt x="2374" y="6650"/>
                  </a:cubicBezTo>
                  <a:cubicBezTo>
                    <a:pt x="2053" y="6650"/>
                    <a:pt x="1755" y="6496"/>
                    <a:pt x="1529" y="6219"/>
                  </a:cubicBezTo>
                  <a:cubicBezTo>
                    <a:pt x="1302" y="5942"/>
                    <a:pt x="1176" y="5572"/>
                    <a:pt x="1176" y="5181"/>
                  </a:cubicBezTo>
                  <a:cubicBezTo>
                    <a:pt x="1176" y="4789"/>
                    <a:pt x="1302" y="4425"/>
                    <a:pt x="1529" y="4148"/>
                  </a:cubicBezTo>
                  <a:lnTo>
                    <a:pt x="3389" y="1869"/>
                  </a:lnTo>
                  <a:cubicBezTo>
                    <a:pt x="3615" y="1592"/>
                    <a:pt x="3918" y="1438"/>
                    <a:pt x="4238" y="1438"/>
                  </a:cubicBezTo>
                  <a:close/>
                  <a:moveTo>
                    <a:pt x="15436" y="1962"/>
                  </a:moveTo>
                  <a:cubicBezTo>
                    <a:pt x="15595" y="1962"/>
                    <a:pt x="15754" y="1976"/>
                    <a:pt x="15912" y="2004"/>
                  </a:cubicBezTo>
                  <a:lnTo>
                    <a:pt x="14447" y="3789"/>
                  </a:lnTo>
                  <a:cubicBezTo>
                    <a:pt x="13896" y="4463"/>
                    <a:pt x="13593" y="5360"/>
                    <a:pt x="13593" y="6312"/>
                  </a:cubicBezTo>
                  <a:cubicBezTo>
                    <a:pt x="13593" y="7265"/>
                    <a:pt x="13895" y="8162"/>
                    <a:pt x="14447" y="8835"/>
                  </a:cubicBezTo>
                  <a:cubicBezTo>
                    <a:pt x="14998" y="9508"/>
                    <a:pt x="15731" y="9879"/>
                    <a:pt x="16510" y="9879"/>
                  </a:cubicBezTo>
                  <a:cubicBezTo>
                    <a:pt x="17290" y="9878"/>
                    <a:pt x="18020" y="9508"/>
                    <a:pt x="18570" y="8835"/>
                  </a:cubicBezTo>
                  <a:lnTo>
                    <a:pt x="20039" y="7044"/>
                  </a:lnTo>
                  <a:cubicBezTo>
                    <a:pt x="20179" y="8248"/>
                    <a:pt x="19869" y="9480"/>
                    <a:pt x="19169" y="10335"/>
                  </a:cubicBezTo>
                  <a:lnTo>
                    <a:pt x="18455" y="11213"/>
                  </a:lnTo>
                  <a:cubicBezTo>
                    <a:pt x="17855" y="11946"/>
                    <a:pt x="17057" y="12350"/>
                    <a:pt x="16209" y="12350"/>
                  </a:cubicBezTo>
                  <a:cubicBezTo>
                    <a:pt x="15700" y="12350"/>
                    <a:pt x="15200" y="12203"/>
                    <a:pt x="14752" y="11919"/>
                  </a:cubicBezTo>
                  <a:cubicBezTo>
                    <a:pt x="14503" y="11761"/>
                    <a:pt x="14216" y="11854"/>
                    <a:pt x="14022" y="12106"/>
                  </a:cubicBezTo>
                  <a:lnTo>
                    <a:pt x="7911" y="19591"/>
                  </a:lnTo>
                  <a:cubicBezTo>
                    <a:pt x="7609" y="19960"/>
                    <a:pt x="7205" y="20162"/>
                    <a:pt x="6777" y="20162"/>
                  </a:cubicBezTo>
                  <a:cubicBezTo>
                    <a:pt x="6350" y="20162"/>
                    <a:pt x="5950" y="19960"/>
                    <a:pt x="5648" y="19591"/>
                  </a:cubicBezTo>
                  <a:cubicBezTo>
                    <a:pt x="5346" y="19222"/>
                    <a:pt x="5176" y="18728"/>
                    <a:pt x="5176" y="18205"/>
                  </a:cubicBezTo>
                  <a:cubicBezTo>
                    <a:pt x="5176" y="17683"/>
                    <a:pt x="5346" y="17194"/>
                    <a:pt x="5648" y="16824"/>
                  </a:cubicBezTo>
                  <a:lnTo>
                    <a:pt x="11767" y="9349"/>
                  </a:lnTo>
                  <a:cubicBezTo>
                    <a:pt x="11978" y="9104"/>
                    <a:pt x="12049" y="8761"/>
                    <a:pt x="11920" y="8456"/>
                  </a:cubicBezTo>
                  <a:cubicBezTo>
                    <a:pt x="11280" y="6948"/>
                    <a:pt x="11518" y="5137"/>
                    <a:pt x="12502" y="3935"/>
                  </a:cubicBezTo>
                  <a:lnTo>
                    <a:pt x="13215" y="3058"/>
                  </a:lnTo>
                  <a:cubicBezTo>
                    <a:pt x="13793" y="2351"/>
                    <a:pt x="14581" y="1962"/>
                    <a:pt x="15436" y="1962"/>
                  </a:cubicBezTo>
                  <a:close/>
                  <a:moveTo>
                    <a:pt x="8378" y="9603"/>
                  </a:moveTo>
                  <a:cubicBezTo>
                    <a:pt x="8378" y="9603"/>
                    <a:pt x="9134" y="10527"/>
                    <a:pt x="9134" y="10527"/>
                  </a:cubicBezTo>
                  <a:lnTo>
                    <a:pt x="8612" y="11166"/>
                  </a:lnTo>
                  <a:lnTo>
                    <a:pt x="7856" y="10242"/>
                  </a:lnTo>
                  <a:lnTo>
                    <a:pt x="8378" y="9603"/>
                  </a:lnTo>
                  <a:close/>
                  <a:moveTo>
                    <a:pt x="13062" y="15324"/>
                  </a:moveTo>
                  <a:cubicBezTo>
                    <a:pt x="13062" y="15324"/>
                    <a:pt x="15912" y="18812"/>
                    <a:pt x="15912" y="18812"/>
                  </a:cubicBezTo>
                  <a:lnTo>
                    <a:pt x="16166" y="19762"/>
                  </a:lnTo>
                  <a:lnTo>
                    <a:pt x="15389" y="19451"/>
                  </a:lnTo>
                  <a:lnTo>
                    <a:pt x="12540" y="15963"/>
                  </a:lnTo>
                  <a:lnTo>
                    <a:pt x="13062" y="15324"/>
                  </a:lnTo>
                  <a:close/>
                  <a:moveTo>
                    <a:pt x="6896" y="16944"/>
                  </a:moveTo>
                  <a:cubicBezTo>
                    <a:pt x="6651" y="16944"/>
                    <a:pt x="6420" y="17059"/>
                    <a:pt x="6247" y="17271"/>
                  </a:cubicBezTo>
                  <a:cubicBezTo>
                    <a:pt x="6073" y="17483"/>
                    <a:pt x="5979" y="17765"/>
                    <a:pt x="5979" y="18065"/>
                  </a:cubicBezTo>
                  <a:cubicBezTo>
                    <a:pt x="5979" y="18365"/>
                    <a:pt x="6073" y="18647"/>
                    <a:pt x="6247" y="18859"/>
                  </a:cubicBezTo>
                  <a:cubicBezTo>
                    <a:pt x="6420" y="19071"/>
                    <a:pt x="6651" y="19186"/>
                    <a:pt x="6896" y="19186"/>
                  </a:cubicBezTo>
                  <a:cubicBezTo>
                    <a:pt x="7141" y="19186"/>
                    <a:pt x="7373" y="19071"/>
                    <a:pt x="7546" y="18859"/>
                  </a:cubicBezTo>
                  <a:cubicBezTo>
                    <a:pt x="7719" y="18647"/>
                    <a:pt x="7814" y="18364"/>
                    <a:pt x="7814" y="18065"/>
                  </a:cubicBezTo>
                  <a:cubicBezTo>
                    <a:pt x="7814" y="17765"/>
                    <a:pt x="7719" y="17483"/>
                    <a:pt x="7546" y="17271"/>
                  </a:cubicBezTo>
                  <a:cubicBezTo>
                    <a:pt x="7373" y="17059"/>
                    <a:pt x="7141" y="16944"/>
                    <a:pt x="6896" y="16944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" name="Shape 56"/>
            <p:cNvSpPr/>
            <p:nvPr/>
          </p:nvSpPr>
          <p:spPr>
            <a:xfrm>
              <a:off x="5508104" y="1884052"/>
              <a:ext cx="2088232" cy="3297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/>
            <a:p>
              <a:pPr algn="l">
                <a:spcBef>
                  <a:spcPts val="188"/>
                </a:spcBef>
                <a:defRPr sz="1800"/>
              </a:pPr>
              <a:r>
                <a:rPr lang="en-US" sz="1200" b="1" i="1" dirty="0">
                  <a:solidFill>
                    <a:schemeClr val="accent1">
                      <a:alpha val="99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Arimo"/>
                </a:rPr>
                <a:t>General Slides</a:t>
              </a:r>
            </a:p>
            <a:p>
              <a:pPr algn="l">
                <a:spcBef>
                  <a:spcPts val="188"/>
                </a:spcBef>
                <a:defRPr sz="1800"/>
              </a:pP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printing.</a:t>
              </a:r>
              <a:endParaRPr lang="en-US" sz="800" b="1" i="1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066393" y="2433026"/>
            <a:ext cx="2529943" cy="329760"/>
            <a:chOff x="5066393" y="2433026"/>
            <a:chExt cx="2529943" cy="329760"/>
          </a:xfrm>
        </p:grpSpPr>
        <p:sp>
          <p:nvSpPr>
            <p:cNvPr id="14" name="Shape 9"/>
            <p:cNvSpPr/>
            <p:nvPr/>
          </p:nvSpPr>
          <p:spPr>
            <a:xfrm flipH="1">
              <a:off x="5066393" y="2460138"/>
              <a:ext cx="267617" cy="278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3" h="21600" extrusionOk="0">
                  <a:moveTo>
                    <a:pt x="10362" y="20321"/>
                  </a:moveTo>
                  <a:cubicBezTo>
                    <a:pt x="8087" y="20321"/>
                    <a:pt x="5953" y="19603"/>
                    <a:pt x="4194" y="18245"/>
                  </a:cubicBezTo>
                  <a:cubicBezTo>
                    <a:pt x="3974" y="18074"/>
                    <a:pt x="3673" y="17978"/>
                    <a:pt x="3370" y="17978"/>
                  </a:cubicBezTo>
                  <a:cubicBezTo>
                    <a:pt x="3180" y="17978"/>
                    <a:pt x="2996" y="18016"/>
                    <a:pt x="2836" y="18088"/>
                  </a:cubicBezTo>
                  <a:lnTo>
                    <a:pt x="1386" y="18760"/>
                  </a:lnTo>
                  <a:lnTo>
                    <a:pt x="1922" y="11962"/>
                  </a:lnTo>
                  <a:lnTo>
                    <a:pt x="7772" y="15808"/>
                  </a:lnTo>
                  <a:lnTo>
                    <a:pt x="6768" y="16272"/>
                  </a:lnTo>
                  <a:cubicBezTo>
                    <a:pt x="6442" y="16424"/>
                    <a:pt x="6245" y="16701"/>
                    <a:pt x="6243" y="17015"/>
                  </a:cubicBezTo>
                  <a:cubicBezTo>
                    <a:pt x="6239" y="17327"/>
                    <a:pt x="6429" y="17606"/>
                    <a:pt x="6751" y="17762"/>
                  </a:cubicBezTo>
                  <a:cubicBezTo>
                    <a:pt x="7877" y="18305"/>
                    <a:pt x="9093" y="18579"/>
                    <a:pt x="10362" y="18579"/>
                  </a:cubicBezTo>
                  <a:cubicBezTo>
                    <a:pt x="14819" y="18579"/>
                    <a:pt x="18446" y="15091"/>
                    <a:pt x="18446" y="10799"/>
                  </a:cubicBezTo>
                  <a:cubicBezTo>
                    <a:pt x="18446" y="6509"/>
                    <a:pt x="14819" y="3019"/>
                    <a:pt x="10362" y="3019"/>
                  </a:cubicBezTo>
                  <a:cubicBezTo>
                    <a:pt x="8373" y="3019"/>
                    <a:pt x="6462" y="3719"/>
                    <a:pt x="4981" y="4993"/>
                  </a:cubicBezTo>
                  <a:cubicBezTo>
                    <a:pt x="4814" y="5134"/>
                    <a:pt x="4600" y="5214"/>
                    <a:pt x="4378" y="5214"/>
                  </a:cubicBezTo>
                  <a:cubicBezTo>
                    <a:pt x="4120" y="5214"/>
                    <a:pt x="3874" y="5107"/>
                    <a:pt x="3703" y="4922"/>
                  </a:cubicBezTo>
                  <a:cubicBezTo>
                    <a:pt x="3370" y="4564"/>
                    <a:pt x="3402" y="4013"/>
                    <a:pt x="3774" y="3695"/>
                  </a:cubicBezTo>
                  <a:cubicBezTo>
                    <a:pt x="5588" y="2136"/>
                    <a:pt x="7927" y="1277"/>
                    <a:pt x="10362" y="1277"/>
                  </a:cubicBezTo>
                  <a:cubicBezTo>
                    <a:pt x="15817" y="1277"/>
                    <a:pt x="20256" y="5550"/>
                    <a:pt x="20256" y="10799"/>
                  </a:cubicBezTo>
                  <a:cubicBezTo>
                    <a:pt x="20256" y="16050"/>
                    <a:pt x="15815" y="20321"/>
                    <a:pt x="10362" y="20321"/>
                  </a:cubicBezTo>
                  <a:cubicBezTo>
                    <a:pt x="10362" y="20321"/>
                    <a:pt x="10362" y="20321"/>
                    <a:pt x="10362" y="20321"/>
                  </a:cubicBezTo>
                  <a:close/>
                  <a:moveTo>
                    <a:pt x="10362" y="0"/>
                  </a:moveTo>
                  <a:cubicBezTo>
                    <a:pt x="7601" y="0"/>
                    <a:pt x="4948" y="973"/>
                    <a:pt x="2891" y="2739"/>
                  </a:cubicBezTo>
                  <a:cubicBezTo>
                    <a:pt x="2445" y="3123"/>
                    <a:pt x="2181" y="3649"/>
                    <a:pt x="2149" y="4220"/>
                  </a:cubicBezTo>
                  <a:cubicBezTo>
                    <a:pt x="2114" y="4793"/>
                    <a:pt x="2314" y="5344"/>
                    <a:pt x="2711" y="5772"/>
                  </a:cubicBezTo>
                  <a:cubicBezTo>
                    <a:pt x="3135" y="6230"/>
                    <a:pt x="3742" y="6493"/>
                    <a:pt x="4378" y="6493"/>
                  </a:cubicBezTo>
                  <a:cubicBezTo>
                    <a:pt x="4927" y="6493"/>
                    <a:pt x="5454" y="6299"/>
                    <a:pt x="5863" y="5948"/>
                  </a:cubicBezTo>
                  <a:cubicBezTo>
                    <a:pt x="7102" y="4883"/>
                    <a:pt x="8699" y="4298"/>
                    <a:pt x="10362" y="4298"/>
                  </a:cubicBezTo>
                  <a:cubicBezTo>
                    <a:pt x="14086" y="4298"/>
                    <a:pt x="17117" y="7214"/>
                    <a:pt x="17117" y="10799"/>
                  </a:cubicBezTo>
                  <a:cubicBezTo>
                    <a:pt x="17117" y="14385"/>
                    <a:pt x="14086" y="17302"/>
                    <a:pt x="10362" y="17302"/>
                  </a:cubicBezTo>
                  <a:cubicBezTo>
                    <a:pt x="9646" y="17302"/>
                    <a:pt x="8950" y="17198"/>
                    <a:pt x="8284" y="16990"/>
                  </a:cubicBezTo>
                  <a:lnTo>
                    <a:pt x="9029" y="16645"/>
                  </a:lnTo>
                  <a:cubicBezTo>
                    <a:pt x="9339" y="16503"/>
                    <a:pt x="9535" y="16239"/>
                    <a:pt x="9559" y="15939"/>
                  </a:cubicBezTo>
                  <a:cubicBezTo>
                    <a:pt x="9583" y="15642"/>
                    <a:pt x="9430" y="15353"/>
                    <a:pt x="9146" y="15165"/>
                  </a:cubicBezTo>
                  <a:lnTo>
                    <a:pt x="2047" y="10497"/>
                  </a:lnTo>
                  <a:cubicBezTo>
                    <a:pt x="1881" y="10387"/>
                    <a:pt x="1695" y="10329"/>
                    <a:pt x="1509" y="10329"/>
                  </a:cubicBezTo>
                  <a:cubicBezTo>
                    <a:pt x="1050" y="10329"/>
                    <a:pt x="694" y="10670"/>
                    <a:pt x="658" y="11138"/>
                  </a:cubicBezTo>
                  <a:lnTo>
                    <a:pt x="2" y="19391"/>
                  </a:lnTo>
                  <a:cubicBezTo>
                    <a:pt x="-17" y="19653"/>
                    <a:pt x="65" y="19894"/>
                    <a:pt x="233" y="20069"/>
                  </a:cubicBezTo>
                  <a:cubicBezTo>
                    <a:pt x="489" y="20335"/>
                    <a:pt x="908" y="20399"/>
                    <a:pt x="1276" y="20229"/>
                  </a:cubicBezTo>
                  <a:lnTo>
                    <a:pt x="3381" y="19258"/>
                  </a:lnTo>
                  <a:cubicBezTo>
                    <a:pt x="5377" y="20791"/>
                    <a:pt x="7789" y="21600"/>
                    <a:pt x="10362" y="21600"/>
                  </a:cubicBezTo>
                  <a:cubicBezTo>
                    <a:pt x="16548" y="21600"/>
                    <a:pt x="21583" y="16755"/>
                    <a:pt x="21583" y="10801"/>
                  </a:cubicBezTo>
                  <a:cubicBezTo>
                    <a:pt x="21583" y="4845"/>
                    <a:pt x="16548" y="0"/>
                    <a:pt x="10362" y="0"/>
                  </a:cubicBezTo>
                  <a:cubicBezTo>
                    <a:pt x="10362" y="0"/>
                    <a:pt x="10362" y="0"/>
                    <a:pt x="10362" y="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4" name="Shape 56"/>
            <p:cNvSpPr/>
            <p:nvPr/>
          </p:nvSpPr>
          <p:spPr>
            <a:xfrm>
              <a:off x="5508104" y="2433026"/>
              <a:ext cx="2088232" cy="3297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/>
            <a:p>
              <a:pPr algn="l">
                <a:spcBef>
                  <a:spcPts val="188"/>
                </a:spcBef>
                <a:defRPr sz="1800"/>
              </a:pPr>
              <a:r>
                <a:rPr lang="en-US" sz="1200" b="1" i="1" dirty="0">
                  <a:solidFill>
                    <a:schemeClr val="accent2">
                      <a:alpha val="99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Arimo"/>
                </a:rPr>
                <a:t>Process Slides</a:t>
              </a:r>
            </a:p>
            <a:p>
              <a:pPr algn="l">
                <a:spcBef>
                  <a:spcPts val="188"/>
                </a:spcBef>
                <a:defRPr sz="1800"/>
              </a:pP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  <a:endParaRPr lang="en-US" sz="800" b="1" i="1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035857" y="2982000"/>
            <a:ext cx="2560479" cy="343789"/>
            <a:chOff x="5035857" y="2982000"/>
            <a:chExt cx="2560479" cy="343789"/>
          </a:xfrm>
        </p:grpSpPr>
        <p:sp>
          <p:nvSpPr>
            <p:cNvPr id="13" name="Shape 8"/>
            <p:cNvSpPr/>
            <p:nvPr/>
          </p:nvSpPr>
          <p:spPr>
            <a:xfrm flipH="1">
              <a:off x="5035857" y="2994525"/>
              <a:ext cx="328688" cy="331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39" h="21600" extrusionOk="0">
                  <a:moveTo>
                    <a:pt x="10706" y="0"/>
                  </a:moveTo>
                  <a:cubicBezTo>
                    <a:pt x="10434" y="0"/>
                    <a:pt x="10159" y="139"/>
                    <a:pt x="9952" y="418"/>
                  </a:cubicBezTo>
                  <a:lnTo>
                    <a:pt x="7600" y="3589"/>
                  </a:lnTo>
                  <a:cubicBezTo>
                    <a:pt x="7186" y="4147"/>
                    <a:pt x="7361" y="4841"/>
                    <a:pt x="7988" y="5133"/>
                  </a:cubicBezTo>
                  <a:lnTo>
                    <a:pt x="9570" y="5873"/>
                  </a:lnTo>
                  <a:cubicBezTo>
                    <a:pt x="9883" y="6019"/>
                    <a:pt x="10293" y="6090"/>
                    <a:pt x="10706" y="6090"/>
                  </a:cubicBezTo>
                  <a:cubicBezTo>
                    <a:pt x="11119" y="6090"/>
                    <a:pt x="11535" y="6019"/>
                    <a:pt x="11848" y="5873"/>
                  </a:cubicBezTo>
                  <a:lnTo>
                    <a:pt x="13425" y="5133"/>
                  </a:lnTo>
                  <a:cubicBezTo>
                    <a:pt x="14052" y="4841"/>
                    <a:pt x="14227" y="4147"/>
                    <a:pt x="13813" y="3589"/>
                  </a:cubicBezTo>
                  <a:lnTo>
                    <a:pt x="11461" y="418"/>
                  </a:lnTo>
                  <a:cubicBezTo>
                    <a:pt x="11254" y="139"/>
                    <a:pt x="10979" y="0"/>
                    <a:pt x="10706" y="0"/>
                  </a:cubicBezTo>
                  <a:close/>
                  <a:moveTo>
                    <a:pt x="10706" y="904"/>
                  </a:moveTo>
                  <a:cubicBezTo>
                    <a:pt x="10718" y="914"/>
                    <a:pt x="10731" y="929"/>
                    <a:pt x="10748" y="952"/>
                  </a:cubicBezTo>
                  <a:lnTo>
                    <a:pt x="13106" y="4129"/>
                  </a:lnTo>
                  <a:cubicBezTo>
                    <a:pt x="13145" y="4182"/>
                    <a:pt x="13158" y="4225"/>
                    <a:pt x="13153" y="4245"/>
                  </a:cubicBezTo>
                  <a:cubicBezTo>
                    <a:pt x="13148" y="4265"/>
                    <a:pt x="13113" y="4296"/>
                    <a:pt x="13053" y="4324"/>
                  </a:cubicBezTo>
                  <a:lnTo>
                    <a:pt x="11477" y="5059"/>
                  </a:lnTo>
                  <a:cubicBezTo>
                    <a:pt x="11293" y="5145"/>
                    <a:pt x="11004" y="5196"/>
                    <a:pt x="10706" y="5196"/>
                  </a:cubicBezTo>
                  <a:cubicBezTo>
                    <a:pt x="10409" y="5196"/>
                    <a:pt x="10120" y="5145"/>
                    <a:pt x="9936" y="5059"/>
                  </a:cubicBezTo>
                  <a:lnTo>
                    <a:pt x="8359" y="4324"/>
                  </a:lnTo>
                  <a:cubicBezTo>
                    <a:pt x="8300" y="4296"/>
                    <a:pt x="8265" y="4265"/>
                    <a:pt x="8260" y="4245"/>
                  </a:cubicBezTo>
                  <a:cubicBezTo>
                    <a:pt x="8255" y="4225"/>
                    <a:pt x="8267" y="4177"/>
                    <a:pt x="8307" y="4123"/>
                  </a:cubicBezTo>
                  <a:lnTo>
                    <a:pt x="10665" y="952"/>
                  </a:lnTo>
                  <a:cubicBezTo>
                    <a:pt x="10682" y="929"/>
                    <a:pt x="10695" y="914"/>
                    <a:pt x="10706" y="904"/>
                  </a:cubicBezTo>
                  <a:close/>
                  <a:moveTo>
                    <a:pt x="6610" y="6597"/>
                  </a:moveTo>
                  <a:cubicBezTo>
                    <a:pt x="6120" y="6597"/>
                    <a:pt x="5615" y="6821"/>
                    <a:pt x="5326" y="7211"/>
                  </a:cubicBezTo>
                  <a:lnTo>
                    <a:pt x="3749" y="9336"/>
                  </a:lnTo>
                  <a:cubicBezTo>
                    <a:pt x="3335" y="9893"/>
                    <a:pt x="3500" y="10608"/>
                    <a:pt x="4116" y="10922"/>
                  </a:cubicBezTo>
                  <a:lnTo>
                    <a:pt x="9575" y="13702"/>
                  </a:lnTo>
                  <a:cubicBezTo>
                    <a:pt x="9883" y="13859"/>
                    <a:pt x="10290" y="13935"/>
                    <a:pt x="10696" y="13935"/>
                  </a:cubicBezTo>
                  <a:cubicBezTo>
                    <a:pt x="11102" y="13935"/>
                    <a:pt x="11509" y="13859"/>
                    <a:pt x="11817" y="13702"/>
                  </a:cubicBezTo>
                  <a:lnTo>
                    <a:pt x="17276" y="10922"/>
                  </a:lnTo>
                  <a:cubicBezTo>
                    <a:pt x="17892" y="10608"/>
                    <a:pt x="18062" y="9893"/>
                    <a:pt x="17648" y="9336"/>
                  </a:cubicBezTo>
                  <a:lnTo>
                    <a:pt x="16066" y="7211"/>
                  </a:lnTo>
                  <a:cubicBezTo>
                    <a:pt x="15777" y="6821"/>
                    <a:pt x="15272" y="6597"/>
                    <a:pt x="14782" y="6597"/>
                  </a:cubicBezTo>
                  <a:cubicBezTo>
                    <a:pt x="14570" y="6597"/>
                    <a:pt x="14364" y="6641"/>
                    <a:pt x="14174" y="6730"/>
                  </a:cubicBezTo>
                  <a:lnTo>
                    <a:pt x="11838" y="7819"/>
                  </a:lnTo>
                  <a:cubicBezTo>
                    <a:pt x="11525" y="7965"/>
                    <a:pt x="11109" y="8035"/>
                    <a:pt x="10696" y="8035"/>
                  </a:cubicBezTo>
                  <a:cubicBezTo>
                    <a:pt x="10283" y="8035"/>
                    <a:pt x="9873" y="7965"/>
                    <a:pt x="9559" y="7819"/>
                  </a:cubicBezTo>
                  <a:lnTo>
                    <a:pt x="7217" y="6730"/>
                  </a:lnTo>
                  <a:cubicBezTo>
                    <a:pt x="7028" y="6641"/>
                    <a:pt x="6822" y="6597"/>
                    <a:pt x="6610" y="6597"/>
                  </a:cubicBezTo>
                  <a:close/>
                  <a:moveTo>
                    <a:pt x="6610" y="7713"/>
                  </a:moveTo>
                  <a:cubicBezTo>
                    <a:pt x="6667" y="7713"/>
                    <a:pt x="6719" y="7722"/>
                    <a:pt x="6756" y="7739"/>
                  </a:cubicBezTo>
                  <a:lnTo>
                    <a:pt x="9093" y="8833"/>
                  </a:lnTo>
                  <a:cubicBezTo>
                    <a:pt x="9539" y="9041"/>
                    <a:pt x="10107" y="9156"/>
                    <a:pt x="10696" y="9156"/>
                  </a:cubicBezTo>
                  <a:cubicBezTo>
                    <a:pt x="11285" y="9156"/>
                    <a:pt x="11853" y="9041"/>
                    <a:pt x="12299" y="8833"/>
                  </a:cubicBezTo>
                  <a:lnTo>
                    <a:pt x="14635" y="7739"/>
                  </a:lnTo>
                  <a:cubicBezTo>
                    <a:pt x="14673" y="7722"/>
                    <a:pt x="14725" y="7713"/>
                    <a:pt x="14782" y="7713"/>
                  </a:cubicBezTo>
                  <a:cubicBezTo>
                    <a:pt x="14959" y="7713"/>
                    <a:pt x="15121" y="7802"/>
                    <a:pt x="15180" y="7882"/>
                  </a:cubicBezTo>
                  <a:lnTo>
                    <a:pt x="16721" y="9954"/>
                  </a:lnTo>
                  <a:lnTo>
                    <a:pt x="11319" y="12703"/>
                  </a:lnTo>
                  <a:cubicBezTo>
                    <a:pt x="11210" y="12759"/>
                    <a:pt x="10987" y="12819"/>
                    <a:pt x="10696" y="12819"/>
                  </a:cubicBezTo>
                  <a:cubicBezTo>
                    <a:pt x="10405" y="12819"/>
                    <a:pt x="10183" y="12759"/>
                    <a:pt x="10073" y="12703"/>
                  </a:cubicBezTo>
                  <a:lnTo>
                    <a:pt x="4671" y="9954"/>
                  </a:lnTo>
                  <a:cubicBezTo>
                    <a:pt x="4671" y="9954"/>
                    <a:pt x="6212" y="7882"/>
                    <a:pt x="6212" y="7882"/>
                  </a:cubicBezTo>
                  <a:cubicBezTo>
                    <a:pt x="6271" y="7802"/>
                    <a:pt x="6433" y="7713"/>
                    <a:pt x="6610" y="7713"/>
                  </a:cubicBezTo>
                  <a:close/>
                  <a:moveTo>
                    <a:pt x="2613" y="12349"/>
                  </a:moveTo>
                  <a:cubicBezTo>
                    <a:pt x="2141" y="12349"/>
                    <a:pt x="1663" y="12562"/>
                    <a:pt x="1381" y="12941"/>
                  </a:cubicBezTo>
                  <a:lnTo>
                    <a:pt x="234" y="14485"/>
                  </a:lnTo>
                  <a:cubicBezTo>
                    <a:pt x="-180" y="15042"/>
                    <a:pt x="-29" y="15786"/>
                    <a:pt x="569" y="16134"/>
                  </a:cubicBezTo>
                  <a:lnTo>
                    <a:pt x="9533" y="21336"/>
                  </a:lnTo>
                  <a:cubicBezTo>
                    <a:pt x="9832" y="21509"/>
                    <a:pt x="10223" y="21600"/>
                    <a:pt x="10617" y="21600"/>
                  </a:cubicBezTo>
                  <a:cubicBezTo>
                    <a:pt x="11012" y="21600"/>
                    <a:pt x="11408" y="21509"/>
                    <a:pt x="11707" y="21336"/>
                  </a:cubicBezTo>
                  <a:lnTo>
                    <a:pt x="20671" y="16134"/>
                  </a:lnTo>
                  <a:cubicBezTo>
                    <a:pt x="21269" y="15786"/>
                    <a:pt x="21420" y="15042"/>
                    <a:pt x="21006" y="14485"/>
                  </a:cubicBezTo>
                  <a:lnTo>
                    <a:pt x="19859" y="12941"/>
                  </a:lnTo>
                  <a:cubicBezTo>
                    <a:pt x="19577" y="12562"/>
                    <a:pt x="19099" y="12349"/>
                    <a:pt x="18627" y="12349"/>
                  </a:cubicBezTo>
                  <a:cubicBezTo>
                    <a:pt x="18404" y="12349"/>
                    <a:pt x="18181" y="12396"/>
                    <a:pt x="17983" y="12497"/>
                  </a:cubicBezTo>
                  <a:lnTo>
                    <a:pt x="11738" y="15674"/>
                  </a:lnTo>
                  <a:cubicBezTo>
                    <a:pt x="11430" y="15831"/>
                    <a:pt x="11024" y="15912"/>
                    <a:pt x="10617" y="15912"/>
                  </a:cubicBezTo>
                  <a:cubicBezTo>
                    <a:pt x="10211" y="15912"/>
                    <a:pt x="9805" y="15831"/>
                    <a:pt x="9496" y="15674"/>
                  </a:cubicBezTo>
                  <a:lnTo>
                    <a:pt x="3252" y="12497"/>
                  </a:lnTo>
                  <a:cubicBezTo>
                    <a:pt x="3054" y="12396"/>
                    <a:pt x="2836" y="12349"/>
                    <a:pt x="2613" y="12349"/>
                  </a:cubicBezTo>
                  <a:close/>
                  <a:moveTo>
                    <a:pt x="2613" y="13692"/>
                  </a:moveTo>
                  <a:cubicBezTo>
                    <a:pt x="2639" y="13692"/>
                    <a:pt x="2653" y="13696"/>
                    <a:pt x="2654" y="13697"/>
                  </a:cubicBezTo>
                  <a:lnTo>
                    <a:pt x="8899" y="16874"/>
                  </a:lnTo>
                  <a:cubicBezTo>
                    <a:pt x="9515" y="17187"/>
                    <a:pt x="10173" y="17249"/>
                    <a:pt x="10617" y="17249"/>
                  </a:cubicBezTo>
                  <a:cubicBezTo>
                    <a:pt x="11062" y="17249"/>
                    <a:pt x="11720" y="17187"/>
                    <a:pt x="12336" y="16874"/>
                  </a:cubicBezTo>
                  <a:lnTo>
                    <a:pt x="18580" y="13697"/>
                  </a:lnTo>
                  <a:cubicBezTo>
                    <a:pt x="18584" y="13695"/>
                    <a:pt x="18602" y="13692"/>
                    <a:pt x="18627" y="13692"/>
                  </a:cubicBezTo>
                  <a:cubicBezTo>
                    <a:pt x="18707" y="13692"/>
                    <a:pt x="18779" y="13726"/>
                    <a:pt x="18795" y="13744"/>
                  </a:cubicBezTo>
                  <a:lnTo>
                    <a:pt x="19796" y="15093"/>
                  </a:lnTo>
                  <a:cubicBezTo>
                    <a:pt x="19796" y="15093"/>
                    <a:pt x="11042" y="20173"/>
                    <a:pt x="11042" y="20173"/>
                  </a:cubicBezTo>
                  <a:cubicBezTo>
                    <a:pt x="10993" y="20201"/>
                    <a:pt x="10842" y="20257"/>
                    <a:pt x="10617" y="20257"/>
                  </a:cubicBezTo>
                  <a:cubicBezTo>
                    <a:pt x="10392" y="20257"/>
                    <a:pt x="10242" y="20201"/>
                    <a:pt x="10193" y="20173"/>
                  </a:cubicBezTo>
                  <a:lnTo>
                    <a:pt x="1444" y="15093"/>
                  </a:lnTo>
                  <a:lnTo>
                    <a:pt x="2440" y="13744"/>
                  </a:lnTo>
                  <a:cubicBezTo>
                    <a:pt x="2458" y="13724"/>
                    <a:pt x="2533" y="13692"/>
                    <a:pt x="2613" y="13692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6" name="Shape 56"/>
            <p:cNvSpPr/>
            <p:nvPr/>
          </p:nvSpPr>
          <p:spPr>
            <a:xfrm>
              <a:off x="5508104" y="2982000"/>
              <a:ext cx="2088232" cy="3297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/>
            <a:p>
              <a:pPr algn="l">
                <a:spcBef>
                  <a:spcPts val="188"/>
                </a:spcBef>
                <a:defRPr sz="1800"/>
              </a:pPr>
              <a:r>
                <a:rPr lang="en-US" sz="1200" b="1" i="1" dirty="0">
                  <a:solidFill>
                    <a:schemeClr val="accent3">
                      <a:alpha val="99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Arimo"/>
                </a:rPr>
                <a:t>Infographic Slides</a:t>
              </a:r>
            </a:p>
            <a:p>
              <a:pPr algn="l">
                <a:spcBef>
                  <a:spcPts val="188"/>
                </a:spcBef>
                <a:defRPr sz="1800"/>
              </a:pP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simply.</a:t>
              </a:r>
              <a:endParaRPr lang="en-US" sz="800" b="1" i="1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021056" y="3530974"/>
            <a:ext cx="2575280" cy="329760"/>
            <a:chOff x="5021056" y="3530974"/>
            <a:chExt cx="2575280" cy="329760"/>
          </a:xfrm>
        </p:grpSpPr>
        <p:sp>
          <p:nvSpPr>
            <p:cNvPr id="11" name="Shape 6"/>
            <p:cNvSpPr/>
            <p:nvPr/>
          </p:nvSpPr>
          <p:spPr>
            <a:xfrm flipH="1">
              <a:off x="5021056" y="3581874"/>
              <a:ext cx="358290" cy="2638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837" y="0"/>
                  </a:moveTo>
                  <a:lnTo>
                    <a:pt x="6855" y="1334"/>
                  </a:lnTo>
                  <a:lnTo>
                    <a:pt x="6855" y="4006"/>
                  </a:lnTo>
                  <a:lnTo>
                    <a:pt x="7837" y="4006"/>
                  </a:lnTo>
                  <a:cubicBezTo>
                    <a:pt x="7837" y="4006"/>
                    <a:pt x="7837" y="2003"/>
                    <a:pt x="7837" y="2003"/>
                  </a:cubicBezTo>
                  <a:lnTo>
                    <a:pt x="8330" y="1334"/>
                  </a:lnTo>
                  <a:lnTo>
                    <a:pt x="12263" y="1334"/>
                  </a:lnTo>
                  <a:lnTo>
                    <a:pt x="12752" y="2003"/>
                  </a:lnTo>
                  <a:lnTo>
                    <a:pt x="12752" y="4006"/>
                  </a:lnTo>
                  <a:lnTo>
                    <a:pt x="13738" y="4006"/>
                  </a:lnTo>
                  <a:lnTo>
                    <a:pt x="13738" y="1334"/>
                  </a:lnTo>
                  <a:lnTo>
                    <a:pt x="12752" y="0"/>
                  </a:lnTo>
                  <a:lnTo>
                    <a:pt x="7837" y="0"/>
                  </a:lnTo>
                  <a:close/>
                  <a:moveTo>
                    <a:pt x="901" y="4917"/>
                  </a:moveTo>
                  <a:cubicBezTo>
                    <a:pt x="405" y="4917"/>
                    <a:pt x="0" y="5467"/>
                    <a:pt x="0" y="6141"/>
                  </a:cubicBezTo>
                  <a:lnTo>
                    <a:pt x="0" y="20376"/>
                  </a:lnTo>
                  <a:cubicBezTo>
                    <a:pt x="0" y="21050"/>
                    <a:pt x="405" y="21600"/>
                    <a:pt x="901" y="21600"/>
                  </a:cubicBezTo>
                  <a:lnTo>
                    <a:pt x="3031" y="21600"/>
                  </a:lnTo>
                  <a:cubicBezTo>
                    <a:pt x="3528" y="21600"/>
                    <a:pt x="3933" y="21050"/>
                    <a:pt x="3933" y="20376"/>
                  </a:cubicBezTo>
                  <a:lnTo>
                    <a:pt x="3933" y="6141"/>
                  </a:lnTo>
                  <a:cubicBezTo>
                    <a:pt x="3933" y="5467"/>
                    <a:pt x="3528" y="4917"/>
                    <a:pt x="3031" y="4917"/>
                  </a:cubicBezTo>
                  <a:lnTo>
                    <a:pt x="901" y="4917"/>
                  </a:lnTo>
                  <a:close/>
                  <a:moveTo>
                    <a:pt x="5816" y="4917"/>
                  </a:moveTo>
                  <a:cubicBezTo>
                    <a:pt x="5320" y="4917"/>
                    <a:pt x="4915" y="5467"/>
                    <a:pt x="4915" y="6141"/>
                  </a:cubicBezTo>
                  <a:lnTo>
                    <a:pt x="4915" y="20376"/>
                  </a:lnTo>
                  <a:cubicBezTo>
                    <a:pt x="4915" y="21050"/>
                    <a:pt x="5320" y="21600"/>
                    <a:pt x="5816" y="21600"/>
                  </a:cubicBezTo>
                  <a:lnTo>
                    <a:pt x="14826" y="21600"/>
                  </a:lnTo>
                  <a:cubicBezTo>
                    <a:pt x="15322" y="21600"/>
                    <a:pt x="15731" y="21050"/>
                    <a:pt x="15731" y="20376"/>
                  </a:cubicBezTo>
                  <a:lnTo>
                    <a:pt x="15731" y="6141"/>
                  </a:lnTo>
                  <a:cubicBezTo>
                    <a:pt x="15731" y="5467"/>
                    <a:pt x="15322" y="4917"/>
                    <a:pt x="14826" y="4917"/>
                  </a:cubicBezTo>
                  <a:lnTo>
                    <a:pt x="5816" y="4917"/>
                  </a:lnTo>
                  <a:close/>
                  <a:moveTo>
                    <a:pt x="17586" y="4917"/>
                  </a:moveTo>
                  <a:cubicBezTo>
                    <a:pt x="17090" y="4917"/>
                    <a:pt x="16685" y="5467"/>
                    <a:pt x="16685" y="6141"/>
                  </a:cubicBezTo>
                  <a:lnTo>
                    <a:pt x="16685" y="20376"/>
                  </a:lnTo>
                  <a:cubicBezTo>
                    <a:pt x="16685" y="21050"/>
                    <a:pt x="17090" y="21600"/>
                    <a:pt x="17586" y="21600"/>
                  </a:cubicBezTo>
                  <a:lnTo>
                    <a:pt x="20699" y="21600"/>
                  </a:lnTo>
                  <a:cubicBezTo>
                    <a:pt x="21195" y="21600"/>
                    <a:pt x="21600" y="21050"/>
                    <a:pt x="21600" y="20376"/>
                  </a:cubicBezTo>
                  <a:lnTo>
                    <a:pt x="21600" y="6141"/>
                  </a:lnTo>
                  <a:cubicBezTo>
                    <a:pt x="21600" y="5467"/>
                    <a:pt x="21195" y="4917"/>
                    <a:pt x="20699" y="4917"/>
                  </a:cubicBezTo>
                  <a:lnTo>
                    <a:pt x="17586" y="4917"/>
                  </a:lnTo>
                  <a:close/>
                  <a:moveTo>
                    <a:pt x="954" y="6212"/>
                  </a:moveTo>
                  <a:lnTo>
                    <a:pt x="2979" y="6212"/>
                  </a:lnTo>
                  <a:cubicBezTo>
                    <a:pt x="2979" y="6212"/>
                    <a:pt x="2979" y="20305"/>
                    <a:pt x="2979" y="20305"/>
                  </a:cubicBezTo>
                  <a:lnTo>
                    <a:pt x="954" y="20305"/>
                  </a:lnTo>
                  <a:lnTo>
                    <a:pt x="954" y="6212"/>
                  </a:lnTo>
                  <a:close/>
                  <a:moveTo>
                    <a:pt x="17639" y="6212"/>
                  </a:moveTo>
                  <a:lnTo>
                    <a:pt x="20646" y="6212"/>
                  </a:lnTo>
                  <a:cubicBezTo>
                    <a:pt x="20646" y="6212"/>
                    <a:pt x="20646" y="20305"/>
                    <a:pt x="20646" y="20305"/>
                  </a:cubicBezTo>
                  <a:lnTo>
                    <a:pt x="17639" y="20305"/>
                  </a:lnTo>
                  <a:lnTo>
                    <a:pt x="17639" y="6212"/>
                  </a:lnTo>
                  <a:close/>
                  <a:moveTo>
                    <a:pt x="6188" y="6646"/>
                  </a:moveTo>
                  <a:lnTo>
                    <a:pt x="14458" y="6646"/>
                  </a:lnTo>
                  <a:cubicBezTo>
                    <a:pt x="14458" y="6646"/>
                    <a:pt x="14458" y="19871"/>
                    <a:pt x="14458" y="19871"/>
                  </a:cubicBezTo>
                  <a:lnTo>
                    <a:pt x="6188" y="19871"/>
                  </a:lnTo>
                  <a:lnTo>
                    <a:pt x="6188" y="6646"/>
                  </a:ln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8" name="Shape 56"/>
            <p:cNvSpPr/>
            <p:nvPr/>
          </p:nvSpPr>
          <p:spPr>
            <a:xfrm>
              <a:off x="5508104" y="3530974"/>
              <a:ext cx="2088232" cy="3297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/>
            <a:p>
              <a:pPr algn="l">
                <a:spcBef>
                  <a:spcPts val="188"/>
                </a:spcBef>
                <a:defRPr sz="1800"/>
              </a:pPr>
              <a:r>
                <a:rPr lang="en-US" sz="1200" b="1" i="1" dirty="0">
                  <a:solidFill>
                    <a:schemeClr val="accent4">
                      <a:alpha val="99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Arimo"/>
                </a:rPr>
                <a:t>Portfolio Slides</a:t>
              </a:r>
            </a:p>
            <a:p>
              <a:pPr algn="l">
                <a:spcBef>
                  <a:spcPts val="188"/>
                </a:spcBef>
                <a:defRPr sz="1800"/>
              </a:pP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the printing.</a:t>
              </a:r>
              <a:endParaRPr lang="en-US" sz="800" b="1" i="1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057495" y="4079946"/>
            <a:ext cx="2538841" cy="329760"/>
            <a:chOff x="5057495" y="4079946"/>
            <a:chExt cx="2538841" cy="329760"/>
          </a:xfrm>
        </p:grpSpPr>
        <p:sp>
          <p:nvSpPr>
            <p:cNvPr id="12" name="Shape 7"/>
            <p:cNvSpPr/>
            <p:nvPr/>
          </p:nvSpPr>
          <p:spPr>
            <a:xfrm flipH="1">
              <a:off x="5057495" y="4101848"/>
              <a:ext cx="285413" cy="26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66" y="0"/>
                  </a:moveTo>
                  <a:cubicBezTo>
                    <a:pt x="793" y="0"/>
                    <a:pt x="0" y="842"/>
                    <a:pt x="0" y="1876"/>
                  </a:cubicBezTo>
                  <a:lnTo>
                    <a:pt x="0" y="14909"/>
                  </a:lnTo>
                  <a:cubicBezTo>
                    <a:pt x="0" y="15943"/>
                    <a:pt x="793" y="16780"/>
                    <a:pt x="1766" y="16780"/>
                  </a:cubicBezTo>
                  <a:lnTo>
                    <a:pt x="7824" y="16780"/>
                  </a:lnTo>
                  <a:lnTo>
                    <a:pt x="7824" y="19298"/>
                  </a:lnTo>
                  <a:lnTo>
                    <a:pt x="6865" y="19298"/>
                  </a:lnTo>
                  <a:cubicBezTo>
                    <a:pt x="6266" y="19298"/>
                    <a:pt x="5779" y="19815"/>
                    <a:pt x="5779" y="20452"/>
                  </a:cubicBezTo>
                  <a:cubicBezTo>
                    <a:pt x="5779" y="21089"/>
                    <a:pt x="6266" y="21600"/>
                    <a:pt x="6865" y="21600"/>
                  </a:cubicBezTo>
                  <a:lnTo>
                    <a:pt x="9915" y="21600"/>
                  </a:lnTo>
                  <a:cubicBezTo>
                    <a:pt x="9534" y="21031"/>
                    <a:pt x="9301" y="20344"/>
                    <a:pt x="9301" y="19594"/>
                  </a:cubicBezTo>
                  <a:cubicBezTo>
                    <a:pt x="9301" y="19594"/>
                    <a:pt x="9301" y="15243"/>
                    <a:pt x="9301" y="15243"/>
                  </a:cubicBezTo>
                  <a:lnTo>
                    <a:pt x="1766" y="15243"/>
                  </a:lnTo>
                  <a:cubicBezTo>
                    <a:pt x="1591" y="15243"/>
                    <a:pt x="1446" y="15095"/>
                    <a:pt x="1446" y="14909"/>
                  </a:cubicBezTo>
                  <a:lnTo>
                    <a:pt x="1446" y="1876"/>
                  </a:lnTo>
                  <a:cubicBezTo>
                    <a:pt x="1446" y="1690"/>
                    <a:pt x="1591" y="1537"/>
                    <a:pt x="1766" y="1537"/>
                  </a:cubicBezTo>
                  <a:lnTo>
                    <a:pt x="19834" y="1537"/>
                  </a:lnTo>
                  <a:cubicBezTo>
                    <a:pt x="20009" y="1537"/>
                    <a:pt x="20154" y="1690"/>
                    <a:pt x="20154" y="1876"/>
                  </a:cubicBezTo>
                  <a:lnTo>
                    <a:pt x="20154" y="4729"/>
                  </a:lnTo>
                  <a:cubicBezTo>
                    <a:pt x="20683" y="4795"/>
                    <a:pt x="21179" y="4980"/>
                    <a:pt x="21600" y="5284"/>
                  </a:cubicBezTo>
                  <a:lnTo>
                    <a:pt x="21600" y="1876"/>
                  </a:lnTo>
                  <a:cubicBezTo>
                    <a:pt x="21600" y="842"/>
                    <a:pt x="20807" y="0"/>
                    <a:pt x="19834" y="0"/>
                  </a:cubicBezTo>
                  <a:lnTo>
                    <a:pt x="1766" y="0"/>
                  </a:lnTo>
                  <a:close/>
                  <a:moveTo>
                    <a:pt x="12543" y="6211"/>
                  </a:moveTo>
                  <a:cubicBezTo>
                    <a:pt x="11535" y="6211"/>
                    <a:pt x="10716" y="7081"/>
                    <a:pt x="10716" y="8153"/>
                  </a:cubicBezTo>
                  <a:lnTo>
                    <a:pt x="10716" y="19578"/>
                  </a:lnTo>
                  <a:cubicBezTo>
                    <a:pt x="10716" y="20650"/>
                    <a:pt x="11535" y="21519"/>
                    <a:pt x="12543" y="21519"/>
                  </a:cubicBezTo>
                  <a:lnTo>
                    <a:pt x="15668" y="21519"/>
                  </a:lnTo>
                  <a:cubicBezTo>
                    <a:pt x="15469" y="21215"/>
                    <a:pt x="15344" y="20793"/>
                    <a:pt x="15344" y="20425"/>
                  </a:cubicBezTo>
                  <a:cubicBezTo>
                    <a:pt x="15344" y="20425"/>
                    <a:pt x="15344" y="18764"/>
                    <a:pt x="15344" y="18764"/>
                  </a:cubicBezTo>
                  <a:lnTo>
                    <a:pt x="12162" y="18764"/>
                  </a:lnTo>
                  <a:lnTo>
                    <a:pt x="12162" y="8153"/>
                  </a:lnTo>
                  <a:cubicBezTo>
                    <a:pt x="12162" y="7929"/>
                    <a:pt x="12333" y="7748"/>
                    <a:pt x="12543" y="7748"/>
                  </a:cubicBezTo>
                  <a:lnTo>
                    <a:pt x="19738" y="7748"/>
                  </a:lnTo>
                  <a:cubicBezTo>
                    <a:pt x="19948" y="7748"/>
                    <a:pt x="20118" y="7929"/>
                    <a:pt x="20118" y="8153"/>
                  </a:cubicBezTo>
                  <a:lnTo>
                    <a:pt x="20118" y="11436"/>
                  </a:lnTo>
                  <a:lnTo>
                    <a:pt x="20661" y="11436"/>
                  </a:lnTo>
                  <a:cubicBezTo>
                    <a:pt x="20992" y="11436"/>
                    <a:pt x="21298" y="11540"/>
                    <a:pt x="21564" y="11706"/>
                  </a:cubicBezTo>
                  <a:lnTo>
                    <a:pt x="21564" y="8153"/>
                  </a:lnTo>
                  <a:cubicBezTo>
                    <a:pt x="21564" y="7081"/>
                    <a:pt x="20746" y="6211"/>
                    <a:pt x="19738" y="6211"/>
                  </a:cubicBezTo>
                  <a:lnTo>
                    <a:pt x="12543" y="6211"/>
                  </a:lnTo>
                  <a:close/>
                  <a:moveTo>
                    <a:pt x="17145" y="12423"/>
                  </a:moveTo>
                  <a:cubicBezTo>
                    <a:pt x="16645" y="12423"/>
                    <a:pt x="16237" y="12857"/>
                    <a:pt x="16237" y="13388"/>
                  </a:cubicBezTo>
                  <a:lnTo>
                    <a:pt x="16237" y="20452"/>
                  </a:lnTo>
                  <a:cubicBezTo>
                    <a:pt x="16237" y="20982"/>
                    <a:pt x="16645" y="21411"/>
                    <a:pt x="17145" y="21411"/>
                  </a:cubicBezTo>
                  <a:lnTo>
                    <a:pt x="20651" y="21411"/>
                  </a:lnTo>
                  <a:cubicBezTo>
                    <a:pt x="21150" y="21411"/>
                    <a:pt x="21559" y="20982"/>
                    <a:pt x="21559" y="20452"/>
                  </a:cubicBezTo>
                  <a:lnTo>
                    <a:pt x="21559" y="13388"/>
                  </a:lnTo>
                  <a:cubicBezTo>
                    <a:pt x="21559" y="12857"/>
                    <a:pt x="21150" y="12423"/>
                    <a:pt x="20651" y="12423"/>
                  </a:cubicBezTo>
                  <a:lnTo>
                    <a:pt x="17145" y="12423"/>
                  </a:lnTo>
                  <a:close/>
                  <a:moveTo>
                    <a:pt x="17323" y="13577"/>
                  </a:moveTo>
                  <a:lnTo>
                    <a:pt x="20474" y="13577"/>
                  </a:lnTo>
                  <a:cubicBezTo>
                    <a:pt x="20474" y="13577"/>
                    <a:pt x="20474" y="19680"/>
                    <a:pt x="20474" y="19680"/>
                  </a:cubicBezTo>
                  <a:lnTo>
                    <a:pt x="17323" y="19680"/>
                  </a:lnTo>
                  <a:lnTo>
                    <a:pt x="17323" y="13577"/>
                  </a:lnTo>
                  <a:close/>
                  <a:moveTo>
                    <a:pt x="18896" y="20133"/>
                  </a:moveTo>
                  <a:cubicBezTo>
                    <a:pt x="19106" y="20133"/>
                    <a:pt x="19281" y="20313"/>
                    <a:pt x="19281" y="20538"/>
                  </a:cubicBezTo>
                  <a:cubicBezTo>
                    <a:pt x="19281" y="20656"/>
                    <a:pt x="19231" y="20760"/>
                    <a:pt x="19154" y="20834"/>
                  </a:cubicBezTo>
                  <a:cubicBezTo>
                    <a:pt x="19087" y="20901"/>
                    <a:pt x="18994" y="20942"/>
                    <a:pt x="18896" y="20942"/>
                  </a:cubicBezTo>
                  <a:cubicBezTo>
                    <a:pt x="18796" y="20942"/>
                    <a:pt x="18710" y="20901"/>
                    <a:pt x="18642" y="20834"/>
                  </a:cubicBezTo>
                  <a:cubicBezTo>
                    <a:pt x="18565" y="20760"/>
                    <a:pt x="18515" y="20656"/>
                    <a:pt x="18515" y="20538"/>
                  </a:cubicBezTo>
                  <a:cubicBezTo>
                    <a:pt x="18515" y="20313"/>
                    <a:pt x="18684" y="20133"/>
                    <a:pt x="18896" y="20133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29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" name="Shape 56"/>
            <p:cNvSpPr/>
            <p:nvPr/>
          </p:nvSpPr>
          <p:spPr>
            <a:xfrm>
              <a:off x="5508104" y="4079946"/>
              <a:ext cx="2088232" cy="32976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/>
            <a:p>
              <a:pPr algn="l">
                <a:spcBef>
                  <a:spcPts val="188"/>
                </a:spcBef>
                <a:defRPr sz="1800"/>
              </a:pPr>
              <a:r>
                <a:rPr lang="en-US" sz="1200" b="1" i="1" dirty="0">
                  <a:solidFill>
                    <a:schemeClr val="accent5">
                      <a:alpha val="99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Arimo"/>
                </a:rPr>
                <a:t>Showcase Slides</a:t>
              </a:r>
            </a:p>
            <a:p>
              <a:pPr algn="l">
                <a:spcBef>
                  <a:spcPts val="188"/>
                </a:spcBef>
                <a:defRPr sz="1800"/>
              </a:pP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printing.</a:t>
              </a:r>
              <a:endParaRPr lang="en-US" sz="800" b="1" i="1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endParaRPr>
            </a:p>
          </p:txBody>
        </p:sp>
      </p:grpSp>
      <p:sp>
        <p:nvSpPr>
          <p:cNvPr id="30" name="Shape 56"/>
          <p:cNvSpPr/>
          <p:nvPr/>
        </p:nvSpPr>
        <p:spPr>
          <a:xfrm>
            <a:off x="1026090" y="2534060"/>
            <a:ext cx="3030729" cy="1836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numCol="2" spcCol="365760">
            <a:noAutofit/>
          </a:bodyPr>
          <a:lstStyle/>
          <a:p>
            <a:pPr algn="l">
              <a:lnSpc>
                <a:spcPct val="130000"/>
              </a:lnSpc>
              <a:spcBef>
                <a:spcPts val="188"/>
              </a:spcBef>
              <a:defRPr sz="1800"/>
            </a:pPr>
            <a:r>
              <a:rPr lang="en-US" sz="900" dirty="0" err="1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Lorem</a:t>
            </a:r>
            <a:r>
              <a:rPr lang="en-US" sz="900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 </a:t>
            </a:r>
            <a:r>
              <a:rPr lang="en-US" sz="900" dirty="0" err="1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Ipsum</a:t>
            </a:r>
            <a:r>
              <a:rPr lang="en-US" sz="900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 is simply dummy text of the printing and typesetting industry. </a:t>
            </a:r>
            <a:r>
              <a:rPr lang="en-US" sz="900" dirty="0" err="1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Lorem</a:t>
            </a:r>
            <a:r>
              <a:rPr lang="en-US" sz="900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 </a:t>
            </a:r>
            <a:r>
              <a:rPr lang="en-US" sz="900" dirty="0" err="1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Ipsum</a:t>
            </a:r>
            <a:r>
              <a:rPr lang="en-US" sz="900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 has been the industry's standard dummy text ever since the 1500s, when an unknown printer took a galley of type and scrambled it to make a type specimen book. </a:t>
            </a:r>
            <a:r>
              <a:rPr lang="en-US" sz="900" dirty="0" err="1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Lorem</a:t>
            </a:r>
            <a:r>
              <a:rPr lang="en-US" sz="900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 </a:t>
            </a:r>
            <a:r>
              <a:rPr lang="en-US" sz="900" dirty="0" err="1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Ipsum</a:t>
            </a:r>
            <a:r>
              <a:rPr lang="en-US" sz="900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 is simply dummy text of the printing and typesetting industry. </a:t>
            </a:r>
            <a:r>
              <a:rPr lang="en-US" sz="900" dirty="0" err="1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Lorem</a:t>
            </a:r>
            <a:r>
              <a:rPr lang="en-US" sz="900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 </a:t>
            </a:r>
            <a:r>
              <a:rPr lang="en-US" sz="900" dirty="0" err="1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Ipsum</a:t>
            </a:r>
            <a:r>
              <a:rPr lang="en-US" sz="900" dirty="0">
                <a:solidFill>
                  <a:schemeClr val="bg2">
                    <a:alpha val="99000"/>
                  </a:schemeClr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1019003" y="1544356"/>
            <a:ext cx="68580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4730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"/>
          <p:cNvSpPr>
            <a:spLocks/>
          </p:cNvSpPr>
          <p:nvPr/>
        </p:nvSpPr>
        <p:spPr bwMode="auto">
          <a:xfrm>
            <a:off x="-9525" y="-3210"/>
            <a:ext cx="9186863" cy="5162550"/>
          </a:xfrm>
          <a:prstGeom prst="rect">
            <a:avLst/>
          </a:prstGeom>
          <a:gradFill>
            <a:gsLst>
              <a:gs pos="20000">
                <a:schemeClr val="tx1">
                  <a:lumMod val="100000"/>
                  <a:alpha val="90000"/>
                </a:schemeClr>
              </a:gs>
              <a:gs pos="100000">
                <a:schemeClr val="accent6">
                  <a:lumMod val="50000"/>
                  <a:alpha val="85000"/>
                </a:schemeClr>
              </a:gs>
            </a:gsLst>
            <a:lin ang="15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9" name="Oval 48"/>
          <p:cNvSpPr/>
          <p:nvPr/>
        </p:nvSpPr>
        <p:spPr bwMode="auto">
          <a:xfrm>
            <a:off x="7809315" y="3768386"/>
            <a:ext cx="561042" cy="561042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6571216" y="4561013"/>
            <a:ext cx="640658" cy="640658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7027530" y="3909498"/>
            <a:ext cx="797136" cy="797136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7221580" y="4711362"/>
            <a:ext cx="733712" cy="733712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0" name="Oval 59"/>
          <p:cNvSpPr/>
          <p:nvPr/>
        </p:nvSpPr>
        <p:spPr bwMode="auto">
          <a:xfrm>
            <a:off x="7809376" y="4395602"/>
            <a:ext cx="414740" cy="414740"/>
          </a:xfrm>
          <a:prstGeom prst="ellipse">
            <a:avLst/>
          </a:prstGeom>
          <a:solidFill>
            <a:schemeClr val="accent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8379003" y="3809076"/>
            <a:ext cx="971954" cy="971954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8032689" y="4713742"/>
            <a:ext cx="706378" cy="706378"/>
          </a:xfrm>
          <a:prstGeom prst="ellips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2" name="Rectangle 71"/>
          <p:cNvSpPr>
            <a:spLocks/>
          </p:cNvSpPr>
          <p:nvPr/>
        </p:nvSpPr>
        <p:spPr bwMode="auto">
          <a:xfrm>
            <a:off x="3619902" y="2028252"/>
            <a:ext cx="1928008" cy="108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accent6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Generic</a:t>
            </a:r>
            <a:r>
              <a:rPr lang="en-US" sz="4000" dirty="0">
                <a:solidFill>
                  <a:schemeClr val="accent5"/>
                </a:solidFill>
                <a:latin typeface="Helvetica" panose="020B0604020202020204" pitchFamily="34" charset="0"/>
                <a:ea typeface="Bebas Neue Thin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Page</a:t>
            </a: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Break</a:t>
            </a:r>
          </a:p>
        </p:txBody>
      </p:sp>
      <p:sp>
        <p:nvSpPr>
          <p:cNvPr id="80" name="Rectangle 4"/>
          <p:cNvSpPr>
            <a:spLocks/>
          </p:cNvSpPr>
          <p:nvPr/>
        </p:nvSpPr>
        <p:spPr bwMode="auto">
          <a:xfrm>
            <a:off x="3631201" y="3177128"/>
            <a:ext cx="1926503" cy="690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cxnSp>
        <p:nvCxnSpPr>
          <p:cNvPr id="81" name="Straight Connector 80"/>
          <p:cNvCxnSpPr/>
          <p:nvPr/>
        </p:nvCxnSpPr>
        <p:spPr bwMode="auto">
          <a:xfrm>
            <a:off x="10846" y="3315713"/>
            <a:ext cx="326781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alpha val="2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2" name="Shape 10"/>
          <p:cNvSpPr/>
          <p:nvPr/>
        </p:nvSpPr>
        <p:spPr>
          <a:xfrm flipH="1">
            <a:off x="3604852" y="1302325"/>
            <a:ext cx="573956" cy="4773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6" h="21600" extrusionOk="0">
                <a:moveTo>
                  <a:pt x="4238" y="0"/>
                </a:moveTo>
                <a:cubicBezTo>
                  <a:pt x="3603" y="0"/>
                  <a:pt x="3010" y="303"/>
                  <a:pt x="2561" y="851"/>
                </a:cubicBezTo>
                <a:lnTo>
                  <a:pt x="696" y="3130"/>
                </a:lnTo>
                <a:cubicBezTo>
                  <a:pt x="247" y="3679"/>
                  <a:pt x="0" y="4405"/>
                  <a:pt x="0" y="5181"/>
                </a:cubicBezTo>
                <a:cubicBezTo>
                  <a:pt x="0" y="5957"/>
                  <a:pt x="248" y="6687"/>
                  <a:pt x="696" y="7236"/>
                </a:cubicBezTo>
                <a:cubicBezTo>
                  <a:pt x="1145" y="7784"/>
                  <a:pt x="1739" y="8088"/>
                  <a:pt x="2374" y="8088"/>
                </a:cubicBezTo>
                <a:cubicBezTo>
                  <a:pt x="2561" y="8088"/>
                  <a:pt x="2747" y="8062"/>
                  <a:pt x="2926" y="8010"/>
                </a:cubicBezTo>
                <a:lnTo>
                  <a:pt x="5886" y="11628"/>
                </a:lnTo>
                <a:cubicBezTo>
                  <a:pt x="5996" y="11763"/>
                  <a:pt x="6146" y="11841"/>
                  <a:pt x="6302" y="11841"/>
                </a:cubicBezTo>
                <a:cubicBezTo>
                  <a:pt x="6458" y="11841"/>
                  <a:pt x="6608" y="11763"/>
                  <a:pt x="6718" y="11628"/>
                </a:cubicBezTo>
                <a:lnTo>
                  <a:pt x="7024" y="11254"/>
                </a:lnTo>
                <a:lnTo>
                  <a:pt x="7780" y="12183"/>
                </a:lnTo>
                <a:lnTo>
                  <a:pt x="4816" y="15807"/>
                </a:lnTo>
                <a:cubicBezTo>
                  <a:pt x="4291" y="16448"/>
                  <a:pt x="4000" y="17299"/>
                  <a:pt x="4000" y="18205"/>
                </a:cubicBezTo>
                <a:cubicBezTo>
                  <a:pt x="4000" y="19111"/>
                  <a:pt x="4291" y="19967"/>
                  <a:pt x="4816" y="20609"/>
                </a:cubicBezTo>
                <a:cubicBezTo>
                  <a:pt x="5340" y="21249"/>
                  <a:pt x="6036" y="21600"/>
                  <a:pt x="6777" y="21600"/>
                </a:cubicBezTo>
                <a:cubicBezTo>
                  <a:pt x="7519" y="21600"/>
                  <a:pt x="8215" y="21249"/>
                  <a:pt x="8739" y="20609"/>
                </a:cubicBezTo>
                <a:lnTo>
                  <a:pt x="11708" y="16980"/>
                </a:lnTo>
                <a:lnTo>
                  <a:pt x="14659" y="20593"/>
                </a:lnTo>
                <a:cubicBezTo>
                  <a:pt x="14724" y="20673"/>
                  <a:pt x="14805" y="20729"/>
                  <a:pt x="14892" y="20764"/>
                </a:cubicBezTo>
                <a:lnTo>
                  <a:pt x="16901" y="21564"/>
                </a:lnTo>
                <a:cubicBezTo>
                  <a:pt x="16961" y="21587"/>
                  <a:pt x="17023" y="21600"/>
                  <a:pt x="17084" y="21600"/>
                </a:cubicBezTo>
                <a:cubicBezTo>
                  <a:pt x="17237" y="21600"/>
                  <a:pt x="17388" y="21529"/>
                  <a:pt x="17500" y="21392"/>
                </a:cubicBezTo>
                <a:cubicBezTo>
                  <a:pt x="17656" y="21201"/>
                  <a:pt x="17708" y="20918"/>
                  <a:pt x="17640" y="20660"/>
                </a:cubicBezTo>
                <a:lnTo>
                  <a:pt x="16986" y="18205"/>
                </a:lnTo>
                <a:cubicBezTo>
                  <a:pt x="16957" y="18097"/>
                  <a:pt x="16911" y="18000"/>
                  <a:pt x="16846" y="17920"/>
                </a:cubicBezTo>
                <a:lnTo>
                  <a:pt x="13890" y="14312"/>
                </a:lnTo>
                <a:lnTo>
                  <a:pt x="14621" y="13419"/>
                </a:lnTo>
                <a:cubicBezTo>
                  <a:pt x="15125" y="13660"/>
                  <a:pt x="15665" y="13787"/>
                  <a:pt x="16209" y="13787"/>
                </a:cubicBezTo>
                <a:cubicBezTo>
                  <a:pt x="17371" y="13787"/>
                  <a:pt x="18466" y="13235"/>
                  <a:pt x="19288" y="12230"/>
                </a:cubicBezTo>
                <a:lnTo>
                  <a:pt x="20001" y="11353"/>
                </a:lnTo>
                <a:cubicBezTo>
                  <a:pt x="21254" y="9822"/>
                  <a:pt x="21600" y="7429"/>
                  <a:pt x="20863" y="5394"/>
                </a:cubicBezTo>
                <a:cubicBezTo>
                  <a:pt x="20785" y="5177"/>
                  <a:pt x="20625" y="5017"/>
                  <a:pt x="20434" y="4973"/>
                </a:cubicBezTo>
                <a:cubicBezTo>
                  <a:pt x="20244" y="4929"/>
                  <a:pt x="20049" y="5003"/>
                  <a:pt x="19912" y="5170"/>
                </a:cubicBezTo>
                <a:lnTo>
                  <a:pt x="17742" y="7818"/>
                </a:lnTo>
                <a:cubicBezTo>
                  <a:pt x="17413" y="8220"/>
                  <a:pt x="16975" y="8441"/>
                  <a:pt x="16510" y="8441"/>
                </a:cubicBezTo>
                <a:cubicBezTo>
                  <a:pt x="16046" y="8441"/>
                  <a:pt x="15608" y="8220"/>
                  <a:pt x="15279" y="7818"/>
                </a:cubicBezTo>
                <a:cubicBezTo>
                  <a:pt x="14950" y="7416"/>
                  <a:pt x="14769" y="6881"/>
                  <a:pt x="14769" y="6312"/>
                </a:cubicBezTo>
                <a:cubicBezTo>
                  <a:pt x="14769" y="5744"/>
                  <a:pt x="14951" y="5208"/>
                  <a:pt x="15279" y="4807"/>
                </a:cubicBezTo>
                <a:lnTo>
                  <a:pt x="17449" y="2165"/>
                </a:lnTo>
                <a:cubicBezTo>
                  <a:pt x="17586" y="1997"/>
                  <a:pt x="17646" y="1755"/>
                  <a:pt x="17610" y="1521"/>
                </a:cubicBezTo>
                <a:cubicBezTo>
                  <a:pt x="17575" y="1288"/>
                  <a:pt x="17448" y="1093"/>
                  <a:pt x="17270" y="997"/>
                </a:cubicBezTo>
                <a:cubicBezTo>
                  <a:pt x="16700" y="688"/>
                  <a:pt x="16065" y="524"/>
                  <a:pt x="15436" y="524"/>
                </a:cubicBezTo>
                <a:cubicBezTo>
                  <a:pt x="14267" y="524"/>
                  <a:pt x="13183" y="1062"/>
                  <a:pt x="12383" y="2040"/>
                </a:cubicBezTo>
                <a:lnTo>
                  <a:pt x="11669" y="2917"/>
                </a:lnTo>
                <a:cubicBezTo>
                  <a:pt x="10430" y="4433"/>
                  <a:pt x="10061" y="6665"/>
                  <a:pt x="10693" y="8622"/>
                </a:cubicBezTo>
                <a:lnTo>
                  <a:pt x="9966" y="9510"/>
                </a:lnTo>
                <a:lnTo>
                  <a:pt x="9206" y="8586"/>
                </a:lnTo>
                <a:lnTo>
                  <a:pt x="9512" y="8212"/>
                </a:lnTo>
                <a:cubicBezTo>
                  <a:pt x="9742" y="7931"/>
                  <a:pt x="9742" y="7476"/>
                  <a:pt x="9512" y="7195"/>
                </a:cubicBezTo>
                <a:lnTo>
                  <a:pt x="6552" y="3577"/>
                </a:lnTo>
                <a:cubicBezTo>
                  <a:pt x="6743" y="2605"/>
                  <a:pt x="6514" y="1577"/>
                  <a:pt x="5920" y="851"/>
                </a:cubicBezTo>
                <a:cubicBezTo>
                  <a:pt x="5471" y="303"/>
                  <a:pt x="4873" y="0"/>
                  <a:pt x="4238" y="0"/>
                </a:cubicBezTo>
                <a:close/>
                <a:moveTo>
                  <a:pt x="4238" y="1438"/>
                </a:moveTo>
                <a:cubicBezTo>
                  <a:pt x="4558" y="1438"/>
                  <a:pt x="4860" y="1592"/>
                  <a:pt x="5087" y="1869"/>
                </a:cubicBezTo>
                <a:cubicBezTo>
                  <a:pt x="5437" y="2297"/>
                  <a:pt x="5538" y="2932"/>
                  <a:pt x="5342" y="3488"/>
                </a:cubicBezTo>
                <a:cubicBezTo>
                  <a:pt x="5246" y="3759"/>
                  <a:pt x="5295" y="4074"/>
                  <a:pt x="5465" y="4283"/>
                </a:cubicBezTo>
                <a:lnTo>
                  <a:pt x="8264" y="7704"/>
                </a:lnTo>
                <a:cubicBezTo>
                  <a:pt x="8264" y="7704"/>
                  <a:pt x="6302" y="10102"/>
                  <a:pt x="6302" y="10102"/>
                </a:cubicBezTo>
                <a:lnTo>
                  <a:pt x="3503" y="6681"/>
                </a:lnTo>
                <a:cubicBezTo>
                  <a:pt x="3390" y="6543"/>
                  <a:pt x="3240" y="6468"/>
                  <a:pt x="3087" y="6468"/>
                </a:cubicBezTo>
                <a:cubicBezTo>
                  <a:pt x="3009" y="6468"/>
                  <a:pt x="2929" y="6491"/>
                  <a:pt x="2854" y="6530"/>
                </a:cubicBezTo>
                <a:cubicBezTo>
                  <a:pt x="2703" y="6610"/>
                  <a:pt x="2539" y="6650"/>
                  <a:pt x="2374" y="6650"/>
                </a:cubicBezTo>
                <a:cubicBezTo>
                  <a:pt x="2053" y="6650"/>
                  <a:pt x="1755" y="6496"/>
                  <a:pt x="1529" y="6219"/>
                </a:cubicBezTo>
                <a:cubicBezTo>
                  <a:pt x="1302" y="5942"/>
                  <a:pt x="1176" y="5572"/>
                  <a:pt x="1176" y="5181"/>
                </a:cubicBezTo>
                <a:cubicBezTo>
                  <a:pt x="1176" y="4789"/>
                  <a:pt x="1302" y="4425"/>
                  <a:pt x="1529" y="4148"/>
                </a:cubicBezTo>
                <a:lnTo>
                  <a:pt x="3389" y="1869"/>
                </a:lnTo>
                <a:cubicBezTo>
                  <a:pt x="3615" y="1592"/>
                  <a:pt x="3918" y="1438"/>
                  <a:pt x="4238" y="1438"/>
                </a:cubicBezTo>
                <a:close/>
                <a:moveTo>
                  <a:pt x="15436" y="1962"/>
                </a:moveTo>
                <a:cubicBezTo>
                  <a:pt x="15595" y="1962"/>
                  <a:pt x="15754" y="1976"/>
                  <a:pt x="15912" y="2004"/>
                </a:cubicBezTo>
                <a:lnTo>
                  <a:pt x="14447" y="3789"/>
                </a:lnTo>
                <a:cubicBezTo>
                  <a:pt x="13896" y="4463"/>
                  <a:pt x="13593" y="5360"/>
                  <a:pt x="13593" y="6312"/>
                </a:cubicBezTo>
                <a:cubicBezTo>
                  <a:pt x="13593" y="7265"/>
                  <a:pt x="13895" y="8162"/>
                  <a:pt x="14447" y="8835"/>
                </a:cubicBezTo>
                <a:cubicBezTo>
                  <a:pt x="14998" y="9508"/>
                  <a:pt x="15731" y="9879"/>
                  <a:pt x="16510" y="9879"/>
                </a:cubicBezTo>
                <a:cubicBezTo>
                  <a:pt x="17290" y="9878"/>
                  <a:pt x="18020" y="9508"/>
                  <a:pt x="18570" y="8835"/>
                </a:cubicBezTo>
                <a:lnTo>
                  <a:pt x="20039" y="7044"/>
                </a:lnTo>
                <a:cubicBezTo>
                  <a:pt x="20179" y="8248"/>
                  <a:pt x="19869" y="9480"/>
                  <a:pt x="19169" y="10335"/>
                </a:cubicBezTo>
                <a:lnTo>
                  <a:pt x="18455" y="11213"/>
                </a:lnTo>
                <a:cubicBezTo>
                  <a:pt x="17855" y="11946"/>
                  <a:pt x="17057" y="12350"/>
                  <a:pt x="16209" y="12350"/>
                </a:cubicBezTo>
                <a:cubicBezTo>
                  <a:pt x="15700" y="12350"/>
                  <a:pt x="15200" y="12203"/>
                  <a:pt x="14752" y="11919"/>
                </a:cubicBezTo>
                <a:cubicBezTo>
                  <a:pt x="14503" y="11761"/>
                  <a:pt x="14216" y="11854"/>
                  <a:pt x="14022" y="12106"/>
                </a:cubicBezTo>
                <a:lnTo>
                  <a:pt x="7911" y="19591"/>
                </a:lnTo>
                <a:cubicBezTo>
                  <a:pt x="7609" y="19960"/>
                  <a:pt x="7205" y="20162"/>
                  <a:pt x="6777" y="20162"/>
                </a:cubicBezTo>
                <a:cubicBezTo>
                  <a:pt x="6350" y="20162"/>
                  <a:pt x="5950" y="19960"/>
                  <a:pt x="5648" y="19591"/>
                </a:cubicBezTo>
                <a:cubicBezTo>
                  <a:pt x="5346" y="19222"/>
                  <a:pt x="5176" y="18728"/>
                  <a:pt x="5176" y="18205"/>
                </a:cubicBezTo>
                <a:cubicBezTo>
                  <a:pt x="5176" y="17683"/>
                  <a:pt x="5346" y="17194"/>
                  <a:pt x="5648" y="16824"/>
                </a:cubicBezTo>
                <a:lnTo>
                  <a:pt x="11767" y="9349"/>
                </a:lnTo>
                <a:cubicBezTo>
                  <a:pt x="11978" y="9104"/>
                  <a:pt x="12049" y="8761"/>
                  <a:pt x="11920" y="8456"/>
                </a:cubicBezTo>
                <a:cubicBezTo>
                  <a:pt x="11280" y="6948"/>
                  <a:pt x="11518" y="5137"/>
                  <a:pt x="12502" y="3935"/>
                </a:cubicBezTo>
                <a:lnTo>
                  <a:pt x="13215" y="3058"/>
                </a:lnTo>
                <a:cubicBezTo>
                  <a:pt x="13793" y="2351"/>
                  <a:pt x="14581" y="1962"/>
                  <a:pt x="15436" y="1962"/>
                </a:cubicBezTo>
                <a:close/>
                <a:moveTo>
                  <a:pt x="8378" y="9603"/>
                </a:moveTo>
                <a:cubicBezTo>
                  <a:pt x="8378" y="9603"/>
                  <a:pt x="9134" y="10527"/>
                  <a:pt x="9134" y="10527"/>
                </a:cubicBezTo>
                <a:lnTo>
                  <a:pt x="8612" y="11166"/>
                </a:lnTo>
                <a:lnTo>
                  <a:pt x="7856" y="10242"/>
                </a:lnTo>
                <a:lnTo>
                  <a:pt x="8378" y="9603"/>
                </a:lnTo>
                <a:close/>
                <a:moveTo>
                  <a:pt x="13062" y="15324"/>
                </a:moveTo>
                <a:cubicBezTo>
                  <a:pt x="13062" y="15324"/>
                  <a:pt x="15912" y="18812"/>
                  <a:pt x="15912" y="18812"/>
                </a:cubicBezTo>
                <a:lnTo>
                  <a:pt x="16166" y="19762"/>
                </a:lnTo>
                <a:lnTo>
                  <a:pt x="15389" y="19451"/>
                </a:lnTo>
                <a:lnTo>
                  <a:pt x="12540" y="15963"/>
                </a:lnTo>
                <a:lnTo>
                  <a:pt x="13062" y="15324"/>
                </a:lnTo>
                <a:close/>
                <a:moveTo>
                  <a:pt x="6896" y="16944"/>
                </a:moveTo>
                <a:cubicBezTo>
                  <a:pt x="6651" y="16944"/>
                  <a:pt x="6420" y="17059"/>
                  <a:pt x="6247" y="17271"/>
                </a:cubicBezTo>
                <a:cubicBezTo>
                  <a:pt x="6073" y="17483"/>
                  <a:pt x="5979" y="17765"/>
                  <a:pt x="5979" y="18065"/>
                </a:cubicBezTo>
                <a:cubicBezTo>
                  <a:pt x="5979" y="18365"/>
                  <a:pt x="6073" y="18647"/>
                  <a:pt x="6247" y="18859"/>
                </a:cubicBezTo>
                <a:cubicBezTo>
                  <a:pt x="6420" y="19071"/>
                  <a:pt x="6651" y="19186"/>
                  <a:pt x="6896" y="19186"/>
                </a:cubicBezTo>
                <a:cubicBezTo>
                  <a:pt x="7141" y="19186"/>
                  <a:pt x="7373" y="19071"/>
                  <a:pt x="7546" y="18859"/>
                </a:cubicBezTo>
                <a:cubicBezTo>
                  <a:pt x="7719" y="18647"/>
                  <a:pt x="7814" y="18364"/>
                  <a:pt x="7814" y="18065"/>
                </a:cubicBezTo>
                <a:cubicBezTo>
                  <a:pt x="7814" y="17765"/>
                  <a:pt x="7719" y="17483"/>
                  <a:pt x="7546" y="17271"/>
                </a:cubicBezTo>
                <a:cubicBezTo>
                  <a:pt x="7373" y="17059"/>
                  <a:pt x="7141" y="16944"/>
                  <a:pt x="6896" y="16944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4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4" grpId="0" animBg="1"/>
      <p:bldP spid="60" grpId="0" animBg="1"/>
      <p:bldP spid="61" grpId="0" animBg="1"/>
      <p:bldP spid="62" grpId="0" animBg="1"/>
      <p:bldP spid="80" grpId="0" autoUpdateAnimBg="0"/>
      <p:bldP spid="80" grpId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1"/>
          <p:cNvSpPr>
            <a:spLocks/>
          </p:cNvSpPr>
          <p:nvPr/>
        </p:nvSpPr>
        <p:spPr bwMode="auto">
          <a:xfrm>
            <a:off x="1012849" y="790195"/>
            <a:ext cx="3888479" cy="557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Let’s</a:t>
            </a: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3800" dirty="0">
                <a:solidFill>
                  <a:schemeClr val="accent6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Know</a:t>
            </a:r>
            <a:r>
              <a:rPr lang="en-US" sz="3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Us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106</a:t>
            </a:fld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2" name="Shape 314"/>
          <p:cNvSpPr/>
          <p:nvPr/>
        </p:nvSpPr>
        <p:spPr>
          <a:xfrm>
            <a:off x="2382" y="1583865"/>
            <a:ext cx="3888479" cy="1975771"/>
          </a:xfrm>
          <a:prstGeom prst="rect">
            <a:avLst/>
          </a:prstGeom>
          <a:gradFill>
            <a:gsLst>
              <a:gs pos="0">
                <a:schemeClr val="accent3"/>
              </a:gs>
              <a:gs pos="40000">
                <a:schemeClr val="accent4"/>
              </a:gs>
              <a:gs pos="89000">
                <a:schemeClr val="accent6"/>
              </a:gs>
            </a:gsLst>
            <a:lin ang="13200000" scaled="0"/>
          </a:gra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5" name="Shape 323"/>
          <p:cNvSpPr/>
          <p:nvPr/>
        </p:nvSpPr>
        <p:spPr>
          <a:xfrm>
            <a:off x="1007020" y="1996854"/>
            <a:ext cx="2257351" cy="1149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/>
          <a:p>
            <a:pPr algn="l">
              <a:lnSpc>
                <a:spcPct val="130000"/>
              </a:lnSpc>
              <a:spcBef>
                <a:spcPts val="750"/>
              </a:spcBef>
              <a:defRPr sz="1800"/>
            </a:pPr>
            <a:r>
              <a:rPr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Lorem Ipsum is simply dummy text of the printing.</a:t>
            </a:r>
          </a:p>
        </p:txBody>
      </p:sp>
      <p:sp>
        <p:nvSpPr>
          <p:cNvPr id="36" name="Shape 324"/>
          <p:cNvSpPr/>
          <p:nvPr/>
        </p:nvSpPr>
        <p:spPr>
          <a:xfrm>
            <a:off x="2382" y="1521981"/>
            <a:ext cx="3888479" cy="6310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7" name="Shape 325"/>
          <p:cNvSpPr/>
          <p:nvPr/>
        </p:nvSpPr>
        <p:spPr>
          <a:xfrm>
            <a:off x="3888291" y="1521981"/>
            <a:ext cx="2635662" cy="63106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8" name="Shape 326"/>
          <p:cNvSpPr/>
          <p:nvPr/>
        </p:nvSpPr>
        <p:spPr>
          <a:xfrm>
            <a:off x="6516620" y="1521981"/>
            <a:ext cx="2632196" cy="6310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9" name="Shape 327"/>
          <p:cNvSpPr/>
          <p:nvPr/>
        </p:nvSpPr>
        <p:spPr>
          <a:xfrm>
            <a:off x="1000869" y="3886897"/>
            <a:ext cx="7499772" cy="537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algn="l">
              <a:lnSpc>
                <a:spcPct val="130000"/>
              </a:lnSpc>
              <a:spcBef>
                <a:spcPts val="2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</a:t>
            </a: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 </a:t>
            </a:r>
            <a:r>
              <a:rPr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Ipsum</a:t>
            </a: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 is simply dummy text of the printing and typesetting industry. </a:t>
            </a:r>
            <a:r>
              <a:rPr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</a:t>
            </a: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 </a:t>
            </a:r>
            <a:r>
              <a:rPr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Ipsum</a:t>
            </a: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 has been the industry's standard dummy text ever since the 1500s, when an unknown printer took a galley of type and scrambled it to make a type specimen book. </a:t>
            </a:r>
            <a:r>
              <a:rPr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</a:t>
            </a: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 </a:t>
            </a:r>
            <a:r>
              <a:rPr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Ipsum</a:t>
            </a: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 is simply dummy text of the printing and typesetting industry. </a:t>
            </a:r>
            <a:r>
              <a:rPr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</a:t>
            </a: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 </a:t>
            </a:r>
            <a:r>
              <a:rPr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Ipsum</a:t>
            </a: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 is simply dummy text of the printing and typesetting industry.</a:t>
            </a:r>
          </a:p>
        </p:txBody>
      </p:sp>
    </p:spTree>
    <p:extLst>
      <p:ext uri="{BB962C8B-B14F-4D97-AF65-F5344CB8AC3E}">
        <p14:creationId xmlns:p14="http://schemas.microsoft.com/office/powerpoint/2010/main" val="16717359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5" grpId="0" animBg="1"/>
      <p:bldP spid="39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Placeholder 9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52" b="36934"/>
          <a:stretch/>
        </p:blipFill>
        <p:spPr>
          <a:xfrm>
            <a:off x="-7494" y="1839591"/>
            <a:ext cx="9151494" cy="2177773"/>
          </a:xfrm>
        </p:spPr>
      </p:pic>
      <p:sp>
        <p:nvSpPr>
          <p:cNvPr id="113666" name="Rectangle 113665"/>
          <p:cNvSpPr/>
          <p:nvPr/>
        </p:nvSpPr>
        <p:spPr bwMode="auto">
          <a:xfrm>
            <a:off x="-7494" y="1839591"/>
            <a:ext cx="9151494" cy="2177773"/>
          </a:xfrm>
          <a:prstGeom prst="rect">
            <a:avLst/>
          </a:prstGeom>
          <a:solidFill>
            <a:srgbClr val="2E2E2E">
              <a:alpha val="80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107</a:t>
            </a:fld>
            <a:endParaRPr lang="en-US" dirty="0"/>
          </a:p>
        </p:txBody>
      </p:sp>
      <p:sp>
        <p:nvSpPr>
          <p:cNvPr id="82" name="Shape 1204"/>
          <p:cNvSpPr/>
          <p:nvPr/>
        </p:nvSpPr>
        <p:spPr>
          <a:xfrm>
            <a:off x="6065504" y="1140697"/>
            <a:ext cx="2034888" cy="560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algn="l">
              <a:lnSpc>
                <a:spcPts val="13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84" name="Shape 1206"/>
          <p:cNvSpPr/>
          <p:nvPr/>
        </p:nvSpPr>
        <p:spPr>
          <a:xfrm>
            <a:off x="1619674" y="4237743"/>
            <a:ext cx="5904654" cy="3837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/>
          <a:p>
            <a:pPr>
              <a:lnSpc>
                <a:spcPct val="130000"/>
              </a:lnSpc>
              <a:spcBef>
                <a:spcPts val="188"/>
              </a:spcBef>
              <a:defRPr sz="1800"/>
            </a:pPr>
            <a:r>
              <a:rPr sz="8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rPr>
              <a:t>Lorem Ipsum is simply dummy text of the printing and typesetting industry  has been the industry's standard dummy. </a:t>
            </a:r>
            <a:r>
              <a:rPr sz="8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rPr>
              <a:t>Lorem Ipsum is simply dummy text of the printing and</a:t>
            </a:r>
            <a:r>
              <a:rPr sz="8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rPr>
              <a:t> typesetting industry. Lorem Ipsum has been the industry's standard dummy.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3" name="Rectangle 92"/>
          <p:cNvSpPr>
            <a:spLocks/>
          </p:cNvSpPr>
          <p:nvPr/>
        </p:nvSpPr>
        <p:spPr bwMode="auto">
          <a:xfrm>
            <a:off x="755576" y="946705"/>
            <a:ext cx="2662180" cy="96198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28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Title</a:t>
            </a:r>
            <a:endParaRPr lang="en-US" sz="2800" dirty="0">
              <a:solidFill>
                <a:schemeClr val="accent4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Text Goes Here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701500" y="2175995"/>
            <a:ext cx="1129358" cy="1598155"/>
            <a:chOff x="701500" y="2175995"/>
            <a:chExt cx="1129358" cy="1598155"/>
          </a:xfrm>
        </p:grpSpPr>
        <p:sp>
          <p:nvSpPr>
            <p:cNvPr id="99" name="Freeform 98"/>
            <p:cNvSpPr/>
            <p:nvPr/>
          </p:nvSpPr>
          <p:spPr>
            <a:xfrm>
              <a:off x="714624" y="2175995"/>
              <a:ext cx="593851" cy="389736"/>
            </a:xfrm>
            <a:custGeom>
              <a:avLst/>
              <a:gdLst>
                <a:gd name="connsiteX0" fmla="*/ 187836 w 441398"/>
                <a:gd name="connsiteY0" fmla="*/ 260405 h 289683"/>
                <a:gd name="connsiteX1" fmla="*/ 187836 w 441398"/>
                <a:gd name="connsiteY1" fmla="*/ 275525 h 289683"/>
                <a:gd name="connsiteX2" fmla="*/ 253556 w 441398"/>
                <a:gd name="connsiteY2" fmla="*/ 275525 h 289683"/>
                <a:gd name="connsiteX3" fmla="*/ 253556 w 441398"/>
                <a:gd name="connsiteY3" fmla="*/ 260405 h 289683"/>
                <a:gd name="connsiteX4" fmla="*/ 2248 w 441398"/>
                <a:gd name="connsiteY4" fmla="*/ 246242 h 289683"/>
                <a:gd name="connsiteX5" fmla="*/ 439145 w 441398"/>
                <a:gd name="connsiteY5" fmla="*/ 246242 h 289683"/>
                <a:gd name="connsiteX6" fmla="*/ 440862 w 441398"/>
                <a:gd name="connsiteY6" fmla="*/ 247016 h 289683"/>
                <a:gd name="connsiteX7" fmla="*/ 441373 w 441398"/>
                <a:gd name="connsiteY7" fmla="*/ 248810 h 289683"/>
                <a:gd name="connsiteX8" fmla="*/ 383564 w 441398"/>
                <a:gd name="connsiteY8" fmla="*/ 289683 h 289683"/>
                <a:gd name="connsiteX9" fmla="*/ 57849 w 441398"/>
                <a:gd name="connsiteY9" fmla="*/ 289683 h 289683"/>
                <a:gd name="connsiteX10" fmla="*/ 19 w 441398"/>
                <a:gd name="connsiteY10" fmla="*/ 248810 h 289683"/>
                <a:gd name="connsiteX11" fmla="*/ 571 w 441398"/>
                <a:gd name="connsiteY11" fmla="*/ 247016 h 289683"/>
                <a:gd name="connsiteX12" fmla="*/ 2248 w 441398"/>
                <a:gd name="connsiteY12" fmla="*/ 246242 h 289683"/>
                <a:gd name="connsiteX13" fmla="*/ 70618 w 441398"/>
                <a:gd name="connsiteY13" fmla="*/ 31726 h 289683"/>
                <a:gd name="connsiteX14" fmla="*/ 70618 w 441398"/>
                <a:gd name="connsiteY14" fmla="*/ 198996 h 289683"/>
                <a:gd name="connsiteX15" fmla="*/ 371415 w 441398"/>
                <a:gd name="connsiteY15" fmla="*/ 198996 h 289683"/>
                <a:gd name="connsiteX16" fmla="*/ 371415 w 441398"/>
                <a:gd name="connsiteY16" fmla="*/ 31726 h 289683"/>
                <a:gd name="connsiteX17" fmla="*/ 47952 w 441398"/>
                <a:gd name="connsiteY17" fmla="*/ 0 h 289683"/>
                <a:gd name="connsiteX18" fmla="*/ 394081 w 441398"/>
                <a:gd name="connsiteY18" fmla="*/ 0 h 289683"/>
                <a:gd name="connsiteX19" fmla="*/ 403154 w 441398"/>
                <a:gd name="connsiteY19" fmla="*/ 9069 h 289683"/>
                <a:gd name="connsiteX20" fmla="*/ 403154 w 441398"/>
                <a:gd name="connsiteY20" fmla="*/ 221663 h 289683"/>
                <a:gd name="connsiteX21" fmla="*/ 394081 w 441398"/>
                <a:gd name="connsiteY21" fmla="*/ 230732 h 289683"/>
                <a:gd name="connsiteX22" fmla="*/ 47952 w 441398"/>
                <a:gd name="connsiteY22" fmla="*/ 230732 h 289683"/>
                <a:gd name="connsiteX23" fmla="*/ 38879 w 441398"/>
                <a:gd name="connsiteY23" fmla="*/ 221663 h 289683"/>
                <a:gd name="connsiteX24" fmla="*/ 38879 w 441398"/>
                <a:gd name="connsiteY24" fmla="*/ 9069 h 289683"/>
                <a:gd name="connsiteX25" fmla="*/ 47952 w 441398"/>
                <a:gd name="connsiteY25" fmla="*/ 0 h 28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1398" h="289683">
                  <a:moveTo>
                    <a:pt x="187836" y="260405"/>
                  </a:moveTo>
                  <a:lnTo>
                    <a:pt x="187836" y="275525"/>
                  </a:lnTo>
                  <a:lnTo>
                    <a:pt x="253556" y="275525"/>
                  </a:lnTo>
                  <a:cubicBezTo>
                    <a:pt x="253556" y="275525"/>
                    <a:pt x="253556" y="260405"/>
                    <a:pt x="253556" y="260405"/>
                  </a:cubicBezTo>
                  <a:close/>
                  <a:moveTo>
                    <a:pt x="2248" y="246242"/>
                  </a:moveTo>
                  <a:lnTo>
                    <a:pt x="439145" y="246242"/>
                  </a:lnTo>
                  <a:cubicBezTo>
                    <a:pt x="439819" y="246242"/>
                    <a:pt x="440432" y="246532"/>
                    <a:pt x="440862" y="247016"/>
                  </a:cubicBezTo>
                  <a:cubicBezTo>
                    <a:pt x="441270" y="247521"/>
                    <a:pt x="441475" y="248167"/>
                    <a:pt x="441373" y="248810"/>
                  </a:cubicBezTo>
                  <a:cubicBezTo>
                    <a:pt x="441291" y="249229"/>
                    <a:pt x="434729" y="289683"/>
                    <a:pt x="383564" y="289683"/>
                  </a:cubicBezTo>
                  <a:lnTo>
                    <a:pt x="57849" y="289683"/>
                  </a:lnTo>
                  <a:cubicBezTo>
                    <a:pt x="6704" y="289683"/>
                    <a:pt x="101" y="249229"/>
                    <a:pt x="19" y="248810"/>
                  </a:cubicBezTo>
                  <a:cubicBezTo>
                    <a:pt x="-62" y="248167"/>
                    <a:pt x="122" y="247521"/>
                    <a:pt x="571" y="247016"/>
                  </a:cubicBezTo>
                  <a:cubicBezTo>
                    <a:pt x="980" y="246532"/>
                    <a:pt x="1593" y="246242"/>
                    <a:pt x="2248" y="246242"/>
                  </a:cubicBezTo>
                  <a:close/>
                  <a:moveTo>
                    <a:pt x="70618" y="31726"/>
                  </a:moveTo>
                  <a:cubicBezTo>
                    <a:pt x="70618" y="31726"/>
                    <a:pt x="70618" y="198996"/>
                    <a:pt x="70618" y="198996"/>
                  </a:cubicBezTo>
                  <a:lnTo>
                    <a:pt x="371415" y="198996"/>
                  </a:lnTo>
                  <a:lnTo>
                    <a:pt x="371415" y="31726"/>
                  </a:lnTo>
                  <a:close/>
                  <a:moveTo>
                    <a:pt x="47952" y="0"/>
                  </a:moveTo>
                  <a:lnTo>
                    <a:pt x="394081" y="0"/>
                  </a:lnTo>
                  <a:cubicBezTo>
                    <a:pt x="399090" y="0"/>
                    <a:pt x="403154" y="4070"/>
                    <a:pt x="403154" y="9069"/>
                  </a:cubicBezTo>
                  <a:lnTo>
                    <a:pt x="403154" y="221663"/>
                  </a:lnTo>
                  <a:cubicBezTo>
                    <a:pt x="403154" y="226662"/>
                    <a:pt x="399090" y="230732"/>
                    <a:pt x="394081" y="230732"/>
                  </a:cubicBezTo>
                  <a:lnTo>
                    <a:pt x="47952" y="230732"/>
                  </a:lnTo>
                  <a:cubicBezTo>
                    <a:pt x="42943" y="230732"/>
                    <a:pt x="38879" y="226662"/>
                    <a:pt x="38879" y="221663"/>
                  </a:cubicBezTo>
                  <a:lnTo>
                    <a:pt x="38879" y="9069"/>
                  </a:lnTo>
                  <a:cubicBezTo>
                    <a:pt x="38879" y="4070"/>
                    <a:pt x="42943" y="0"/>
                    <a:pt x="47952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4" name="Rectangle 34"/>
            <p:cNvSpPr>
              <a:spLocks/>
            </p:cNvSpPr>
            <p:nvPr/>
          </p:nvSpPr>
          <p:spPr bwMode="auto">
            <a:xfrm>
              <a:off x="703882" y="2658748"/>
              <a:ext cx="1126976" cy="536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3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3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3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>
                <a:lnSpc>
                  <a:spcPct val="80000"/>
                </a:lnSpc>
              </a:pPr>
              <a:r>
                <a:rPr lang="en-US" sz="13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3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3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105" name="Rectangle 35"/>
            <p:cNvSpPr>
              <a:spLocks/>
            </p:cNvSpPr>
            <p:nvPr/>
          </p:nvSpPr>
          <p:spPr bwMode="auto">
            <a:xfrm>
              <a:off x="701500" y="3164550"/>
              <a:ext cx="1035897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indust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080595" y="2179868"/>
            <a:ext cx="1129358" cy="1594282"/>
            <a:chOff x="2080595" y="2179868"/>
            <a:chExt cx="1129358" cy="1594282"/>
          </a:xfrm>
        </p:grpSpPr>
        <p:sp>
          <p:nvSpPr>
            <p:cNvPr id="100" name="Freeform 99"/>
            <p:cNvSpPr/>
            <p:nvPr/>
          </p:nvSpPr>
          <p:spPr>
            <a:xfrm>
              <a:off x="2369950" y="2179868"/>
              <a:ext cx="390948" cy="390945"/>
            </a:xfrm>
            <a:custGeom>
              <a:avLst/>
              <a:gdLst>
                <a:gd name="connsiteX0" fmla="*/ 215740 w 290584"/>
                <a:gd name="connsiteY0" fmla="*/ 177122 h 290582"/>
                <a:gd name="connsiteX1" fmla="*/ 282584 w 290584"/>
                <a:gd name="connsiteY1" fmla="*/ 243965 h 290582"/>
                <a:gd name="connsiteX2" fmla="*/ 282584 w 290584"/>
                <a:gd name="connsiteY2" fmla="*/ 282578 h 290582"/>
                <a:gd name="connsiteX3" fmla="*/ 243961 w 290584"/>
                <a:gd name="connsiteY3" fmla="*/ 282578 h 290582"/>
                <a:gd name="connsiteX4" fmla="*/ 177122 w 290584"/>
                <a:gd name="connsiteY4" fmla="*/ 215740 h 290582"/>
                <a:gd name="connsiteX5" fmla="*/ 215740 w 290584"/>
                <a:gd name="connsiteY5" fmla="*/ 177122 h 290582"/>
                <a:gd name="connsiteX6" fmla="*/ 108368 w 290584"/>
                <a:gd name="connsiteY6" fmla="*/ 44640 h 290582"/>
                <a:gd name="connsiteX7" fmla="*/ 108368 w 290584"/>
                <a:gd name="connsiteY7" fmla="*/ 62853 h 290582"/>
                <a:gd name="connsiteX8" fmla="*/ 62850 w 290584"/>
                <a:gd name="connsiteY8" fmla="*/ 108371 h 290582"/>
                <a:gd name="connsiteX9" fmla="*/ 44640 w 290584"/>
                <a:gd name="connsiteY9" fmla="*/ 108371 h 290582"/>
                <a:gd name="connsiteX10" fmla="*/ 108368 w 290584"/>
                <a:gd name="connsiteY10" fmla="*/ 44640 h 290582"/>
                <a:gd name="connsiteX11" fmla="*/ 109246 w 290584"/>
                <a:gd name="connsiteY11" fmla="*/ 27311 h 290582"/>
                <a:gd name="connsiteX12" fmla="*/ 27311 w 290584"/>
                <a:gd name="connsiteY12" fmla="*/ 109246 h 290582"/>
                <a:gd name="connsiteX13" fmla="*/ 109246 w 290584"/>
                <a:gd name="connsiteY13" fmla="*/ 191181 h 290582"/>
                <a:gd name="connsiteX14" fmla="*/ 191181 w 290584"/>
                <a:gd name="connsiteY14" fmla="*/ 109246 h 290582"/>
                <a:gd name="connsiteX15" fmla="*/ 109246 w 290584"/>
                <a:gd name="connsiteY15" fmla="*/ 27311 h 290582"/>
                <a:gd name="connsiteX16" fmla="*/ 109246 w 290584"/>
                <a:gd name="connsiteY16" fmla="*/ 0 h 290582"/>
                <a:gd name="connsiteX17" fmla="*/ 218492 w 290584"/>
                <a:gd name="connsiteY17" fmla="*/ 109246 h 290582"/>
                <a:gd name="connsiteX18" fmla="*/ 109246 w 290584"/>
                <a:gd name="connsiteY18" fmla="*/ 218492 h 290582"/>
                <a:gd name="connsiteX19" fmla="*/ 0 w 290584"/>
                <a:gd name="connsiteY19" fmla="*/ 109246 h 290582"/>
                <a:gd name="connsiteX20" fmla="*/ 109246 w 290584"/>
                <a:gd name="connsiteY20" fmla="*/ 0 h 29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0584" h="290582">
                  <a:moveTo>
                    <a:pt x="215740" y="177122"/>
                  </a:moveTo>
                  <a:lnTo>
                    <a:pt x="282584" y="243965"/>
                  </a:lnTo>
                  <a:cubicBezTo>
                    <a:pt x="293251" y="254627"/>
                    <a:pt x="293251" y="271927"/>
                    <a:pt x="282584" y="282578"/>
                  </a:cubicBezTo>
                  <a:cubicBezTo>
                    <a:pt x="271934" y="293250"/>
                    <a:pt x="254633" y="293250"/>
                    <a:pt x="243961" y="282578"/>
                  </a:cubicBezTo>
                  <a:lnTo>
                    <a:pt x="177122" y="215740"/>
                  </a:lnTo>
                  <a:cubicBezTo>
                    <a:pt x="192611" y="205783"/>
                    <a:pt x="205783" y="192606"/>
                    <a:pt x="215740" y="177122"/>
                  </a:cubicBezTo>
                  <a:close/>
                  <a:moveTo>
                    <a:pt x="108368" y="44640"/>
                  </a:moveTo>
                  <a:lnTo>
                    <a:pt x="108368" y="62853"/>
                  </a:lnTo>
                  <a:cubicBezTo>
                    <a:pt x="83266" y="62853"/>
                    <a:pt x="62850" y="83274"/>
                    <a:pt x="62850" y="108371"/>
                  </a:cubicBezTo>
                  <a:lnTo>
                    <a:pt x="44640" y="108371"/>
                  </a:lnTo>
                  <a:cubicBezTo>
                    <a:pt x="44640" y="73236"/>
                    <a:pt x="73232" y="44640"/>
                    <a:pt x="108368" y="44640"/>
                  </a:cubicBezTo>
                  <a:close/>
                  <a:moveTo>
                    <a:pt x="109246" y="27311"/>
                  </a:moveTo>
                  <a:cubicBezTo>
                    <a:pt x="64071" y="27311"/>
                    <a:pt x="27311" y="64061"/>
                    <a:pt x="27311" y="109246"/>
                  </a:cubicBezTo>
                  <a:cubicBezTo>
                    <a:pt x="27311" y="154431"/>
                    <a:pt x="64071" y="191181"/>
                    <a:pt x="109246" y="191181"/>
                  </a:cubicBezTo>
                  <a:cubicBezTo>
                    <a:pt x="154431" y="191181"/>
                    <a:pt x="191181" y="154431"/>
                    <a:pt x="191181" y="109246"/>
                  </a:cubicBezTo>
                  <a:cubicBezTo>
                    <a:pt x="191181" y="64061"/>
                    <a:pt x="154431" y="27311"/>
                    <a:pt x="109246" y="27311"/>
                  </a:cubicBezTo>
                  <a:close/>
                  <a:moveTo>
                    <a:pt x="109246" y="0"/>
                  </a:moveTo>
                  <a:cubicBezTo>
                    <a:pt x="169574" y="0"/>
                    <a:pt x="218492" y="48908"/>
                    <a:pt x="218492" y="109246"/>
                  </a:cubicBezTo>
                  <a:cubicBezTo>
                    <a:pt x="218492" y="169584"/>
                    <a:pt x="169574" y="218492"/>
                    <a:pt x="109246" y="218492"/>
                  </a:cubicBezTo>
                  <a:cubicBezTo>
                    <a:pt x="48918" y="218492"/>
                    <a:pt x="0" y="169584"/>
                    <a:pt x="0" y="109246"/>
                  </a:cubicBezTo>
                  <a:cubicBezTo>
                    <a:pt x="0" y="48908"/>
                    <a:pt x="48918" y="0"/>
                    <a:pt x="109246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6" name="Rectangle 34"/>
            <p:cNvSpPr>
              <a:spLocks/>
            </p:cNvSpPr>
            <p:nvPr/>
          </p:nvSpPr>
          <p:spPr bwMode="auto">
            <a:xfrm>
              <a:off x="2082977" y="2658748"/>
              <a:ext cx="1126976" cy="536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3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3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3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300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107" name="Rectangle 35"/>
            <p:cNvSpPr>
              <a:spLocks/>
            </p:cNvSpPr>
            <p:nvPr/>
          </p:nvSpPr>
          <p:spPr bwMode="auto">
            <a:xfrm>
              <a:off x="2080595" y="3164550"/>
              <a:ext cx="1129358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indust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023009" y="2152745"/>
            <a:ext cx="1129358" cy="1621405"/>
            <a:chOff x="6023009" y="2152745"/>
            <a:chExt cx="1129358" cy="1621405"/>
          </a:xfrm>
        </p:grpSpPr>
        <p:sp>
          <p:nvSpPr>
            <p:cNvPr id="101" name="Freeform 100"/>
            <p:cNvSpPr/>
            <p:nvPr/>
          </p:nvSpPr>
          <p:spPr>
            <a:xfrm>
              <a:off x="6112916" y="2152745"/>
              <a:ext cx="536138" cy="418068"/>
            </a:xfrm>
            <a:custGeom>
              <a:avLst/>
              <a:gdLst>
                <a:gd name="connsiteX0" fmla="*/ 61705 w 360886"/>
                <a:gd name="connsiteY0" fmla="*/ 155523 h 281411"/>
                <a:gd name="connsiteX1" fmla="*/ 109355 w 360886"/>
                <a:gd name="connsiteY1" fmla="*/ 155523 h 281411"/>
                <a:gd name="connsiteX2" fmla="*/ 113767 w 360886"/>
                <a:gd name="connsiteY2" fmla="*/ 157551 h 281411"/>
                <a:gd name="connsiteX3" fmla="*/ 123566 w 360886"/>
                <a:gd name="connsiteY3" fmla="*/ 168549 h 281411"/>
                <a:gd name="connsiteX4" fmla="*/ 132928 w 360886"/>
                <a:gd name="connsiteY4" fmla="*/ 179005 h 281411"/>
                <a:gd name="connsiteX5" fmla="*/ 76387 w 360886"/>
                <a:gd name="connsiteY5" fmla="*/ 179005 h 281411"/>
                <a:gd name="connsiteX6" fmla="*/ 71117 w 360886"/>
                <a:gd name="connsiteY6" fmla="*/ 182303 h 281411"/>
                <a:gd name="connsiteX7" fmla="*/ 34293 w 360886"/>
                <a:gd name="connsiteY7" fmla="*/ 257924 h 281411"/>
                <a:gd name="connsiteX8" fmla="*/ 326594 w 360886"/>
                <a:gd name="connsiteY8" fmla="*/ 257924 h 281411"/>
                <a:gd name="connsiteX9" fmla="*/ 289770 w 360886"/>
                <a:gd name="connsiteY9" fmla="*/ 182303 h 281411"/>
                <a:gd name="connsiteX10" fmla="*/ 284500 w 360886"/>
                <a:gd name="connsiteY10" fmla="*/ 179005 h 281411"/>
                <a:gd name="connsiteX11" fmla="*/ 227825 w 360886"/>
                <a:gd name="connsiteY11" fmla="*/ 179005 h 281411"/>
                <a:gd name="connsiteX12" fmla="*/ 237186 w 360886"/>
                <a:gd name="connsiteY12" fmla="*/ 168549 h 281411"/>
                <a:gd name="connsiteX13" fmla="*/ 247036 w 360886"/>
                <a:gd name="connsiteY13" fmla="*/ 157545 h 281411"/>
                <a:gd name="connsiteX14" fmla="*/ 251431 w 360886"/>
                <a:gd name="connsiteY14" fmla="*/ 155523 h 281411"/>
                <a:gd name="connsiteX15" fmla="*/ 299182 w 360886"/>
                <a:gd name="connsiteY15" fmla="*/ 155523 h 281411"/>
                <a:gd name="connsiteX16" fmla="*/ 304452 w 360886"/>
                <a:gd name="connsiteY16" fmla="*/ 158822 h 281411"/>
                <a:gd name="connsiteX17" fmla="*/ 360033 w 360886"/>
                <a:gd name="connsiteY17" fmla="*/ 272972 h 281411"/>
                <a:gd name="connsiteX18" fmla="*/ 354746 w 360886"/>
                <a:gd name="connsiteY18" fmla="*/ 281411 h 281411"/>
                <a:gd name="connsiteX19" fmla="*/ 6140 w 360886"/>
                <a:gd name="connsiteY19" fmla="*/ 281411 h 281411"/>
                <a:gd name="connsiteX20" fmla="*/ 853 w 360886"/>
                <a:gd name="connsiteY20" fmla="*/ 272972 h 281411"/>
                <a:gd name="connsiteX21" fmla="*/ 56418 w 360886"/>
                <a:gd name="connsiteY21" fmla="*/ 158822 h 281411"/>
                <a:gd name="connsiteX22" fmla="*/ 61705 w 360886"/>
                <a:gd name="connsiteY22" fmla="*/ 155523 h 281411"/>
                <a:gd name="connsiteX23" fmla="*/ 179552 w 360886"/>
                <a:gd name="connsiteY23" fmla="*/ 38581 h 281411"/>
                <a:gd name="connsiteX24" fmla="*/ 136378 w 360886"/>
                <a:gd name="connsiteY24" fmla="*/ 81752 h 281411"/>
                <a:gd name="connsiteX25" fmla="*/ 179552 w 360886"/>
                <a:gd name="connsiteY25" fmla="*/ 124923 h 281411"/>
                <a:gd name="connsiteX26" fmla="*/ 222725 w 360886"/>
                <a:gd name="connsiteY26" fmla="*/ 81752 h 281411"/>
                <a:gd name="connsiteX27" fmla="*/ 179552 w 360886"/>
                <a:gd name="connsiteY27" fmla="*/ 38581 h 281411"/>
                <a:gd name="connsiteX28" fmla="*/ 171589 w 360886"/>
                <a:gd name="connsiteY28" fmla="*/ 376 h 281411"/>
                <a:gd name="connsiteX29" fmla="*/ 261305 w 360886"/>
                <a:gd name="connsiteY29" fmla="*/ 81752 h 281411"/>
                <a:gd name="connsiteX30" fmla="*/ 184957 w 360886"/>
                <a:gd name="connsiteY30" fmla="*/ 215762 h 281411"/>
                <a:gd name="connsiteX31" fmla="*/ 174130 w 360886"/>
                <a:gd name="connsiteY31" fmla="*/ 215741 h 281411"/>
                <a:gd name="connsiteX32" fmla="*/ 99218 w 360886"/>
                <a:gd name="connsiteY32" fmla="*/ 98731 h 281411"/>
                <a:gd name="connsiteX33" fmla="*/ 171589 w 360886"/>
                <a:gd name="connsiteY33" fmla="*/ 376 h 281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60886" h="281411">
                  <a:moveTo>
                    <a:pt x="61705" y="155523"/>
                  </a:moveTo>
                  <a:lnTo>
                    <a:pt x="109355" y="155523"/>
                  </a:lnTo>
                  <a:cubicBezTo>
                    <a:pt x="110820" y="155523"/>
                    <a:pt x="112807" y="156438"/>
                    <a:pt x="113767" y="157551"/>
                  </a:cubicBezTo>
                  <a:cubicBezTo>
                    <a:pt x="116983" y="161281"/>
                    <a:pt x="120283" y="164930"/>
                    <a:pt x="123566" y="168549"/>
                  </a:cubicBezTo>
                  <a:cubicBezTo>
                    <a:pt x="126681" y="171976"/>
                    <a:pt x="129813" y="175450"/>
                    <a:pt x="132928" y="179005"/>
                  </a:cubicBezTo>
                  <a:lnTo>
                    <a:pt x="76387" y="179005"/>
                  </a:lnTo>
                  <a:cubicBezTo>
                    <a:pt x="74366" y="179005"/>
                    <a:pt x="71992" y="180491"/>
                    <a:pt x="71117" y="182303"/>
                  </a:cubicBezTo>
                  <a:lnTo>
                    <a:pt x="34293" y="257924"/>
                  </a:lnTo>
                  <a:lnTo>
                    <a:pt x="326594" y="257924"/>
                  </a:lnTo>
                  <a:lnTo>
                    <a:pt x="289770" y="182303"/>
                  </a:lnTo>
                  <a:cubicBezTo>
                    <a:pt x="288895" y="180485"/>
                    <a:pt x="286520" y="179005"/>
                    <a:pt x="284500" y="179005"/>
                  </a:cubicBezTo>
                  <a:lnTo>
                    <a:pt x="227825" y="179005"/>
                  </a:lnTo>
                  <a:cubicBezTo>
                    <a:pt x="230940" y="175450"/>
                    <a:pt x="234071" y="171976"/>
                    <a:pt x="237186" y="168549"/>
                  </a:cubicBezTo>
                  <a:cubicBezTo>
                    <a:pt x="240486" y="164924"/>
                    <a:pt x="243787" y="161281"/>
                    <a:pt x="247036" y="157545"/>
                  </a:cubicBezTo>
                  <a:cubicBezTo>
                    <a:pt x="247996" y="156438"/>
                    <a:pt x="249966" y="155523"/>
                    <a:pt x="251431" y="155523"/>
                  </a:cubicBezTo>
                  <a:lnTo>
                    <a:pt x="299182" y="155523"/>
                  </a:lnTo>
                  <a:cubicBezTo>
                    <a:pt x="301203" y="155523"/>
                    <a:pt x="303577" y="157003"/>
                    <a:pt x="304452" y="158822"/>
                  </a:cubicBezTo>
                  <a:lnTo>
                    <a:pt x="360033" y="272972"/>
                  </a:lnTo>
                  <a:cubicBezTo>
                    <a:pt x="362290" y="277611"/>
                    <a:pt x="359915" y="281411"/>
                    <a:pt x="354746" y="281411"/>
                  </a:cubicBezTo>
                  <a:lnTo>
                    <a:pt x="6140" y="281411"/>
                  </a:lnTo>
                  <a:cubicBezTo>
                    <a:pt x="971" y="281411"/>
                    <a:pt x="-1403" y="277611"/>
                    <a:pt x="853" y="272972"/>
                  </a:cubicBezTo>
                  <a:lnTo>
                    <a:pt x="56418" y="158822"/>
                  </a:lnTo>
                  <a:cubicBezTo>
                    <a:pt x="57310" y="157003"/>
                    <a:pt x="59684" y="155523"/>
                    <a:pt x="61705" y="155523"/>
                  </a:cubicBezTo>
                  <a:close/>
                  <a:moveTo>
                    <a:pt x="179552" y="38581"/>
                  </a:moveTo>
                  <a:cubicBezTo>
                    <a:pt x="155704" y="38581"/>
                    <a:pt x="136378" y="57913"/>
                    <a:pt x="136378" y="81752"/>
                  </a:cubicBezTo>
                  <a:cubicBezTo>
                    <a:pt x="136378" y="105602"/>
                    <a:pt x="155704" y="124923"/>
                    <a:pt x="179552" y="124923"/>
                  </a:cubicBezTo>
                  <a:cubicBezTo>
                    <a:pt x="203391" y="124923"/>
                    <a:pt x="222725" y="105602"/>
                    <a:pt x="222725" y="81752"/>
                  </a:cubicBezTo>
                  <a:cubicBezTo>
                    <a:pt x="222725" y="57913"/>
                    <a:pt x="203391" y="38581"/>
                    <a:pt x="179552" y="38581"/>
                  </a:cubicBezTo>
                  <a:close/>
                  <a:moveTo>
                    <a:pt x="171589" y="376"/>
                  </a:moveTo>
                  <a:cubicBezTo>
                    <a:pt x="220318" y="-4226"/>
                    <a:pt x="261305" y="33980"/>
                    <a:pt x="261305" y="81752"/>
                  </a:cubicBezTo>
                  <a:cubicBezTo>
                    <a:pt x="261305" y="144129"/>
                    <a:pt x="209373" y="155830"/>
                    <a:pt x="184957" y="215762"/>
                  </a:cubicBezTo>
                  <a:cubicBezTo>
                    <a:pt x="182968" y="220634"/>
                    <a:pt x="176111" y="220613"/>
                    <a:pt x="174130" y="215741"/>
                  </a:cubicBezTo>
                  <a:cubicBezTo>
                    <a:pt x="152098" y="161691"/>
                    <a:pt x="107709" y="146878"/>
                    <a:pt x="99218" y="98731"/>
                  </a:cubicBezTo>
                  <a:cubicBezTo>
                    <a:pt x="90853" y="51334"/>
                    <a:pt x="123673" y="4904"/>
                    <a:pt x="171589" y="376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8" name="Rectangle 34"/>
            <p:cNvSpPr>
              <a:spLocks/>
            </p:cNvSpPr>
            <p:nvPr/>
          </p:nvSpPr>
          <p:spPr bwMode="auto">
            <a:xfrm>
              <a:off x="6025391" y="2658748"/>
              <a:ext cx="1126976" cy="536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3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300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300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>
                <a:lnSpc>
                  <a:spcPct val="80000"/>
                </a:lnSpc>
              </a:pPr>
              <a:r>
                <a:rPr lang="en-US" sz="13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</a:t>
              </a:r>
            </a:p>
          </p:txBody>
        </p:sp>
        <p:sp>
          <p:nvSpPr>
            <p:cNvPr id="109" name="Rectangle 35"/>
            <p:cNvSpPr>
              <a:spLocks/>
            </p:cNvSpPr>
            <p:nvPr/>
          </p:nvSpPr>
          <p:spPr bwMode="auto">
            <a:xfrm>
              <a:off x="6023009" y="3164550"/>
              <a:ext cx="1129358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indust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402104" y="2164370"/>
            <a:ext cx="1129358" cy="1609780"/>
            <a:chOff x="7402104" y="2164370"/>
            <a:chExt cx="1129358" cy="1609780"/>
          </a:xfrm>
        </p:grpSpPr>
        <p:sp>
          <p:nvSpPr>
            <p:cNvPr id="72" name="Shape 1194"/>
            <p:cNvSpPr/>
            <p:nvPr/>
          </p:nvSpPr>
          <p:spPr>
            <a:xfrm>
              <a:off x="7694600" y="2164370"/>
              <a:ext cx="460559" cy="359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76" h="21600" extrusionOk="0">
                  <a:moveTo>
                    <a:pt x="18391" y="12248"/>
                  </a:moveTo>
                  <a:cubicBezTo>
                    <a:pt x="18375" y="12250"/>
                    <a:pt x="18358" y="12252"/>
                    <a:pt x="18343" y="12259"/>
                  </a:cubicBezTo>
                  <a:lnTo>
                    <a:pt x="17665" y="12518"/>
                  </a:lnTo>
                  <a:lnTo>
                    <a:pt x="11210" y="14974"/>
                  </a:lnTo>
                  <a:lnTo>
                    <a:pt x="11131" y="11646"/>
                  </a:lnTo>
                  <a:lnTo>
                    <a:pt x="13249" y="10708"/>
                  </a:lnTo>
                  <a:lnTo>
                    <a:pt x="18377" y="8437"/>
                  </a:lnTo>
                  <a:cubicBezTo>
                    <a:pt x="18377" y="8437"/>
                    <a:pt x="18646" y="8357"/>
                    <a:pt x="18843" y="8629"/>
                  </a:cubicBezTo>
                  <a:cubicBezTo>
                    <a:pt x="19034" y="8895"/>
                    <a:pt x="19131" y="9417"/>
                    <a:pt x="19119" y="10140"/>
                  </a:cubicBezTo>
                  <a:cubicBezTo>
                    <a:pt x="19086" y="12163"/>
                    <a:pt x="18415" y="12245"/>
                    <a:pt x="18391" y="12248"/>
                  </a:cubicBezTo>
                  <a:close/>
                  <a:moveTo>
                    <a:pt x="17896" y="16740"/>
                  </a:moveTo>
                  <a:cubicBezTo>
                    <a:pt x="17907" y="16888"/>
                    <a:pt x="17920" y="17023"/>
                    <a:pt x="17931" y="17127"/>
                  </a:cubicBezTo>
                  <a:lnTo>
                    <a:pt x="8944" y="20162"/>
                  </a:lnTo>
                  <a:lnTo>
                    <a:pt x="9021" y="16860"/>
                  </a:lnTo>
                  <a:lnTo>
                    <a:pt x="10943" y="16322"/>
                  </a:lnTo>
                  <a:lnTo>
                    <a:pt x="11227" y="16416"/>
                  </a:lnTo>
                  <a:lnTo>
                    <a:pt x="12290" y="15947"/>
                  </a:lnTo>
                  <a:lnTo>
                    <a:pt x="17194" y="14578"/>
                  </a:lnTo>
                  <a:lnTo>
                    <a:pt x="18133" y="14316"/>
                  </a:lnTo>
                  <a:cubicBezTo>
                    <a:pt x="17833" y="15061"/>
                    <a:pt x="17846" y="16082"/>
                    <a:pt x="17896" y="16740"/>
                  </a:cubicBezTo>
                  <a:close/>
                  <a:moveTo>
                    <a:pt x="8550" y="20159"/>
                  </a:moveTo>
                  <a:lnTo>
                    <a:pt x="1416" y="17444"/>
                  </a:lnTo>
                  <a:cubicBezTo>
                    <a:pt x="1403" y="17437"/>
                    <a:pt x="1385" y="17435"/>
                    <a:pt x="1371" y="17432"/>
                  </a:cubicBezTo>
                  <a:cubicBezTo>
                    <a:pt x="1342" y="17430"/>
                    <a:pt x="672" y="17347"/>
                    <a:pt x="640" y="15325"/>
                  </a:cubicBezTo>
                  <a:cubicBezTo>
                    <a:pt x="629" y="14602"/>
                    <a:pt x="723" y="14079"/>
                    <a:pt x="916" y="13814"/>
                  </a:cubicBezTo>
                  <a:cubicBezTo>
                    <a:pt x="1038" y="13643"/>
                    <a:pt x="1180" y="13609"/>
                    <a:pt x="1279" y="13609"/>
                  </a:cubicBezTo>
                  <a:cubicBezTo>
                    <a:pt x="1331" y="13609"/>
                    <a:pt x="1369" y="13620"/>
                    <a:pt x="1371" y="13620"/>
                  </a:cubicBezTo>
                  <a:lnTo>
                    <a:pt x="8628" y="16832"/>
                  </a:lnTo>
                  <a:cubicBezTo>
                    <a:pt x="8628" y="16832"/>
                    <a:pt x="8550" y="20159"/>
                    <a:pt x="8550" y="20159"/>
                  </a:cubicBezTo>
                  <a:close/>
                  <a:moveTo>
                    <a:pt x="1259" y="4956"/>
                  </a:moveTo>
                  <a:cubicBezTo>
                    <a:pt x="1247" y="4232"/>
                    <a:pt x="1342" y="3710"/>
                    <a:pt x="1535" y="3444"/>
                  </a:cubicBezTo>
                  <a:cubicBezTo>
                    <a:pt x="1656" y="3275"/>
                    <a:pt x="1801" y="3240"/>
                    <a:pt x="1899" y="3240"/>
                  </a:cubicBezTo>
                  <a:cubicBezTo>
                    <a:pt x="1951" y="3240"/>
                    <a:pt x="1989" y="3251"/>
                    <a:pt x="1991" y="3251"/>
                  </a:cubicBezTo>
                  <a:lnTo>
                    <a:pt x="6832" y="5393"/>
                  </a:lnTo>
                  <a:lnTo>
                    <a:pt x="9247" y="6462"/>
                  </a:lnTo>
                  <a:lnTo>
                    <a:pt x="9168" y="9789"/>
                  </a:lnTo>
                  <a:lnTo>
                    <a:pt x="2392" y="7209"/>
                  </a:lnTo>
                  <a:lnTo>
                    <a:pt x="2035" y="7074"/>
                  </a:lnTo>
                  <a:cubicBezTo>
                    <a:pt x="2022" y="7070"/>
                    <a:pt x="2003" y="7065"/>
                    <a:pt x="1990" y="7065"/>
                  </a:cubicBezTo>
                  <a:cubicBezTo>
                    <a:pt x="1961" y="7061"/>
                    <a:pt x="1293" y="6979"/>
                    <a:pt x="1259" y="4956"/>
                  </a:cubicBezTo>
                  <a:close/>
                  <a:moveTo>
                    <a:pt x="1624" y="9131"/>
                  </a:moveTo>
                  <a:lnTo>
                    <a:pt x="2564" y="9393"/>
                  </a:lnTo>
                  <a:lnTo>
                    <a:pt x="8620" y="11085"/>
                  </a:lnTo>
                  <a:lnTo>
                    <a:pt x="9149" y="11233"/>
                  </a:lnTo>
                  <a:lnTo>
                    <a:pt x="10737" y="11675"/>
                  </a:lnTo>
                  <a:lnTo>
                    <a:pt x="10814" y="14979"/>
                  </a:lnTo>
                  <a:lnTo>
                    <a:pt x="2633" y="12215"/>
                  </a:lnTo>
                  <a:lnTo>
                    <a:pt x="1826" y="11943"/>
                  </a:lnTo>
                  <a:cubicBezTo>
                    <a:pt x="1839" y="11839"/>
                    <a:pt x="1850" y="11704"/>
                    <a:pt x="1863" y="11556"/>
                  </a:cubicBezTo>
                  <a:cubicBezTo>
                    <a:pt x="1911" y="10899"/>
                    <a:pt x="1924" y="9879"/>
                    <a:pt x="1624" y="9131"/>
                  </a:cubicBezTo>
                  <a:close/>
                  <a:moveTo>
                    <a:pt x="9641" y="6491"/>
                  </a:moveTo>
                  <a:lnTo>
                    <a:pt x="11506" y="5970"/>
                  </a:lnTo>
                  <a:lnTo>
                    <a:pt x="17814" y="4208"/>
                  </a:lnTo>
                  <a:lnTo>
                    <a:pt x="18754" y="3948"/>
                  </a:lnTo>
                  <a:cubicBezTo>
                    <a:pt x="18452" y="4694"/>
                    <a:pt x="18465" y="5716"/>
                    <a:pt x="18515" y="6370"/>
                  </a:cubicBezTo>
                  <a:cubicBezTo>
                    <a:pt x="18526" y="6519"/>
                    <a:pt x="18539" y="6654"/>
                    <a:pt x="18550" y="6759"/>
                  </a:cubicBezTo>
                  <a:lnTo>
                    <a:pt x="17522" y="7105"/>
                  </a:lnTo>
                  <a:lnTo>
                    <a:pt x="9563" y="9794"/>
                  </a:lnTo>
                  <a:cubicBezTo>
                    <a:pt x="9563" y="9794"/>
                    <a:pt x="9641" y="6491"/>
                    <a:pt x="9641" y="6491"/>
                  </a:cubicBezTo>
                  <a:close/>
                  <a:moveTo>
                    <a:pt x="18924" y="6526"/>
                  </a:moveTo>
                  <a:cubicBezTo>
                    <a:pt x="18840" y="5685"/>
                    <a:pt x="18829" y="4235"/>
                    <a:pt x="19405" y="3749"/>
                  </a:cubicBezTo>
                  <a:cubicBezTo>
                    <a:pt x="19414" y="3741"/>
                    <a:pt x="19422" y="3727"/>
                    <a:pt x="19432" y="3717"/>
                  </a:cubicBezTo>
                  <a:cubicBezTo>
                    <a:pt x="19902" y="3511"/>
                    <a:pt x="20228" y="3225"/>
                    <a:pt x="19972" y="2839"/>
                  </a:cubicBezTo>
                  <a:lnTo>
                    <a:pt x="13033" y="0"/>
                  </a:lnTo>
                  <a:lnTo>
                    <a:pt x="1798" y="2120"/>
                  </a:lnTo>
                  <a:cubicBezTo>
                    <a:pt x="1798" y="2120"/>
                    <a:pt x="512" y="2371"/>
                    <a:pt x="625" y="5087"/>
                  </a:cubicBezTo>
                  <a:cubicBezTo>
                    <a:pt x="688" y="6562"/>
                    <a:pt x="1029" y="7288"/>
                    <a:pt x="1328" y="7644"/>
                  </a:cubicBezTo>
                  <a:lnTo>
                    <a:pt x="406" y="8023"/>
                  </a:lnTo>
                  <a:cubicBezTo>
                    <a:pt x="151" y="8409"/>
                    <a:pt x="476" y="8694"/>
                    <a:pt x="946" y="8899"/>
                  </a:cubicBezTo>
                  <a:cubicBezTo>
                    <a:pt x="956" y="8909"/>
                    <a:pt x="962" y="8923"/>
                    <a:pt x="973" y="8932"/>
                  </a:cubicBezTo>
                  <a:cubicBezTo>
                    <a:pt x="1547" y="9419"/>
                    <a:pt x="1536" y="10867"/>
                    <a:pt x="1454" y="11710"/>
                  </a:cubicBezTo>
                  <a:cubicBezTo>
                    <a:pt x="-611" y="12505"/>
                    <a:pt x="130" y="12766"/>
                    <a:pt x="130" y="12766"/>
                  </a:cubicBezTo>
                  <a:lnTo>
                    <a:pt x="584" y="12914"/>
                  </a:lnTo>
                  <a:cubicBezTo>
                    <a:pt x="265" y="13306"/>
                    <a:pt x="-53" y="14046"/>
                    <a:pt x="8" y="15453"/>
                  </a:cubicBezTo>
                  <a:cubicBezTo>
                    <a:pt x="122" y="18168"/>
                    <a:pt x="1179" y="18355"/>
                    <a:pt x="1179" y="18355"/>
                  </a:cubicBezTo>
                  <a:lnTo>
                    <a:pt x="8532" y="21600"/>
                  </a:lnTo>
                  <a:lnTo>
                    <a:pt x="19629" y="17951"/>
                  </a:lnTo>
                  <a:cubicBezTo>
                    <a:pt x="19629" y="17951"/>
                    <a:pt x="20370" y="17689"/>
                    <a:pt x="18305" y="16892"/>
                  </a:cubicBezTo>
                  <a:cubicBezTo>
                    <a:pt x="18221" y="16054"/>
                    <a:pt x="18210" y="14604"/>
                    <a:pt x="18786" y="14116"/>
                  </a:cubicBezTo>
                  <a:cubicBezTo>
                    <a:pt x="18797" y="14107"/>
                    <a:pt x="18803" y="14095"/>
                    <a:pt x="18813" y="14083"/>
                  </a:cubicBezTo>
                  <a:cubicBezTo>
                    <a:pt x="19283" y="13879"/>
                    <a:pt x="19608" y="13593"/>
                    <a:pt x="19353" y="13208"/>
                  </a:cubicBezTo>
                  <a:lnTo>
                    <a:pt x="18871" y="13009"/>
                  </a:lnTo>
                  <a:cubicBezTo>
                    <a:pt x="19193" y="12747"/>
                    <a:pt x="19676" y="12058"/>
                    <a:pt x="19751" y="10268"/>
                  </a:cubicBezTo>
                  <a:cubicBezTo>
                    <a:pt x="19804" y="9040"/>
                    <a:pt x="19567" y="8319"/>
                    <a:pt x="19294" y="7895"/>
                  </a:cubicBezTo>
                  <a:lnTo>
                    <a:pt x="20247" y="7581"/>
                  </a:lnTo>
                  <a:cubicBezTo>
                    <a:pt x="20247" y="7581"/>
                    <a:pt x="20989" y="7322"/>
                    <a:pt x="18924" y="6526"/>
                  </a:cubicBezTo>
                  <a:close/>
                </a:path>
              </a:pathLst>
            </a:custGeom>
            <a:solidFill>
              <a:srgbClr val="FFC000"/>
            </a:solidFill>
            <a:ln w="12700">
              <a:miter lim="400000"/>
            </a:ln>
          </p:spPr>
          <p:txBody>
            <a:bodyPr lIns="14288" tIns="14288" rIns="14288" bIns="14288" anchor="ctr"/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" name="Rectangle 34"/>
            <p:cNvSpPr>
              <a:spLocks/>
            </p:cNvSpPr>
            <p:nvPr/>
          </p:nvSpPr>
          <p:spPr bwMode="auto">
            <a:xfrm>
              <a:off x="7404486" y="2658748"/>
              <a:ext cx="1126976" cy="5365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300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300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111" name="Rectangle 35"/>
            <p:cNvSpPr>
              <a:spLocks/>
            </p:cNvSpPr>
            <p:nvPr/>
          </p:nvSpPr>
          <p:spPr bwMode="auto">
            <a:xfrm>
              <a:off x="7402104" y="3164550"/>
              <a:ext cx="1129358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indust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sp>
        <p:nvSpPr>
          <p:cNvPr id="112" name="Rectangle 111"/>
          <p:cNvSpPr/>
          <p:nvPr/>
        </p:nvSpPr>
        <p:spPr bwMode="auto">
          <a:xfrm>
            <a:off x="-7494" y="4012530"/>
            <a:ext cx="9151494" cy="91440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54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6" grpId="0" animBg="1"/>
      <p:bldP spid="84" grpId="0" animBg="1"/>
      <p:bldP spid="112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108</a:t>
            </a:fld>
            <a:endParaRPr lang="en-US" dirty="0"/>
          </a:p>
        </p:txBody>
      </p:sp>
      <p:sp>
        <p:nvSpPr>
          <p:cNvPr id="28" name="Shape 1272"/>
          <p:cNvSpPr/>
          <p:nvPr/>
        </p:nvSpPr>
        <p:spPr>
          <a:xfrm>
            <a:off x="903015" y="1730504"/>
            <a:ext cx="1608168" cy="2041032"/>
          </a:xfrm>
          <a:prstGeom prst="roundRect">
            <a:avLst>
              <a:gd name="adj" fmla="val 3476"/>
            </a:avLst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9" name="Shape 1273"/>
          <p:cNvSpPr/>
          <p:nvPr/>
        </p:nvSpPr>
        <p:spPr>
          <a:xfrm>
            <a:off x="903015" y="2004918"/>
            <a:ext cx="1608168" cy="506357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71564" y="2080684"/>
            <a:ext cx="1195875" cy="323153"/>
            <a:chOff x="1071564" y="2080684"/>
            <a:chExt cx="1195875" cy="323153"/>
          </a:xfrm>
        </p:grpSpPr>
        <p:sp>
          <p:nvSpPr>
            <p:cNvPr id="77" name="Freeform 76"/>
            <p:cNvSpPr/>
            <p:nvPr/>
          </p:nvSpPr>
          <p:spPr>
            <a:xfrm>
              <a:off x="1071564" y="2109312"/>
              <a:ext cx="441398" cy="289683"/>
            </a:xfrm>
            <a:custGeom>
              <a:avLst/>
              <a:gdLst>
                <a:gd name="connsiteX0" fmla="*/ 187836 w 441398"/>
                <a:gd name="connsiteY0" fmla="*/ 260405 h 289683"/>
                <a:gd name="connsiteX1" fmla="*/ 187836 w 441398"/>
                <a:gd name="connsiteY1" fmla="*/ 275525 h 289683"/>
                <a:gd name="connsiteX2" fmla="*/ 253555 w 441398"/>
                <a:gd name="connsiteY2" fmla="*/ 275525 h 289683"/>
                <a:gd name="connsiteX3" fmla="*/ 253555 w 441398"/>
                <a:gd name="connsiteY3" fmla="*/ 260405 h 289683"/>
                <a:gd name="connsiteX4" fmla="*/ 2247 w 441398"/>
                <a:gd name="connsiteY4" fmla="*/ 246242 h 289683"/>
                <a:gd name="connsiteX5" fmla="*/ 439145 w 441398"/>
                <a:gd name="connsiteY5" fmla="*/ 246242 h 289683"/>
                <a:gd name="connsiteX6" fmla="*/ 440862 w 441398"/>
                <a:gd name="connsiteY6" fmla="*/ 247016 h 289683"/>
                <a:gd name="connsiteX7" fmla="*/ 441373 w 441398"/>
                <a:gd name="connsiteY7" fmla="*/ 248810 h 289683"/>
                <a:gd name="connsiteX8" fmla="*/ 383564 w 441398"/>
                <a:gd name="connsiteY8" fmla="*/ 289683 h 289683"/>
                <a:gd name="connsiteX9" fmla="*/ 57848 w 441398"/>
                <a:gd name="connsiteY9" fmla="*/ 289683 h 289683"/>
                <a:gd name="connsiteX10" fmla="*/ 19 w 441398"/>
                <a:gd name="connsiteY10" fmla="*/ 248810 h 289683"/>
                <a:gd name="connsiteX11" fmla="*/ 570 w 441398"/>
                <a:gd name="connsiteY11" fmla="*/ 247016 h 289683"/>
                <a:gd name="connsiteX12" fmla="*/ 2247 w 441398"/>
                <a:gd name="connsiteY12" fmla="*/ 246242 h 289683"/>
                <a:gd name="connsiteX13" fmla="*/ 70617 w 441398"/>
                <a:gd name="connsiteY13" fmla="*/ 31726 h 289683"/>
                <a:gd name="connsiteX14" fmla="*/ 70617 w 441398"/>
                <a:gd name="connsiteY14" fmla="*/ 198996 h 289683"/>
                <a:gd name="connsiteX15" fmla="*/ 371415 w 441398"/>
                <a:gd name="connsiteY15" fmla="*/ 198996 h 289683"/>
                <a:gd name="connsiteX16" fmla="*/ 371415 w 441398"/>
                <a:gd name="connsiteY16" fmla="*/ 31726 h 289683"/>
                <a:gd name="connsiteX17" fmla="*/ 47951 w 441398"/>
                <a:gd name="connsiteY17" fmla="*/ 0 h 289683"/>
                <a:gd name="connsiteX18" fmla="*/ 394081 w 441398"/>
                <a:gd name="connsiteY18" fmla="*/ 0 h 289683"/>
                <a:gd name="connsiteX19" fmla="*/ 403154 w 441398"/>
                <a:gd name="connsiteY19" fmla="*/ 9069 h 289683"/>
                <a:gd name="connsiteX20" fmla="*/ 403154 w 441398"/>
                <a:gd name="connsiteY20" fmla="*/ 221663 h 289683"/>
                <a:gd name="connsiteX21" fmla="*/ 394081 w 441398"/>
                <a:gd name="connsiteY21" fmla="*/ 230732 h 289683"/>
                <a:gd name="connsiteX22" fmla="*/ 47951 w 441398"/>
                <a:gd name="connsiteY22" fmla="*/ 230732 h 289683"/>
                <a:gd name="connsiteX23" fmla="*/ 38878 w 441398"/>
                <a:gd name="connsiteY23" fmla="*/ 221663 h 289683"/>
                <a:gd name="connsiteX24" fmla="*/ 38878 w 441398"/>
                <a:gd name="connsiteY24" fmla="*/ 9069 h 289683"/>
                <a:gd name="connsiteX25" fmla="*/ 47951 w 441398"/>
                <a:gd name="connsiteY25" fmla="*/ 0 h 28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41398" h="289683">
                  <a:moveTo>
                    <a:pt x="187836" y="260405"/>
                  </a:moveTo>
                  <a:lnTo>
                    <a:pt x="187836" y="275525"/>
                  </a:lnTo>
                  <a:lnTo>
                    <a:pt x="253555" y="275525"/>
                  </a:lnTo>
                  <a:cubicBezTo>
                    <a:pt x="253555" y="275525"/>
                    <a:pt x="253555" y="260405"/>
                    <a:pt x="253555" y="260405"/>
                  </a:cubicBezTo>
                  <a:close/>
                  <a:moveTo>
                    <a:pt x="2247" y="246242"/>
                  </a:moveTo>
                  <a:lnTo>
                    <a:pt x="439145" y="246242"/>
                  </a:lnTo>
                  <a:cubicBezTo>
                    <a:pt x="439819" y="246242"/>
                    <a:pt x="440432" y="246532"/>
                    <a:pt x="440862" y="247016"/>
                  </a:cubicBezTo>
                  <a:cubicBezTo>
                    <a:pt x="441270" y="247521"/>
                    <a:pt x="441475" y="248167"/>
                    <a:pt x="441373" y="248810"/>
                  </a:cubicBezTo>
                  <a:cubicBezTo>
                    <a:pt x="441291" y="249229"/>
                    <a:pt x="434729" y="289683"/>
                    <a:pt x="383564" y="289683"/>
                  </a:cubicBezTo>
                  <a:lnTo>
                    <a:pt x="57848" y="289683"/>
                  </a:lnTo>
                  <a:cubicBezTo>
                    <a:pt x="6703" y="289683"/>
                    <a:pt x="100" y="249229"/>
                    <a:pt x="19" y="248810"/>
                  </a:cubicBezTo>
                  <a:cubicBezTo>
                    <a:pt x="-63" y="248167"/>
                    <a:pt x="121" y="247521"/>
                    <a:pt x="570" y="247016"/>
                  </a:cubicBezTo>
                  <a:cubicBezTo>
                    <a:pt x="979" y="246532"/>
                    <a:pt x="1593" y="246242"/>
                    <a:pt x="2247" y="246242"/>
                  </a:cubicBezTo>
                  <a:close/>
                  <a:moveTo>
                    <a:pt x="70617" y="31726"/>
                  </a:moveTo>
                  <a:cubicBezTo>
                    <a:pt x="70617" y="31726"/>
                    <a:pt x="70617" y="198996"/>
                    <a:pt x="70617" y="198996"/>
                  </a:cubicBezTo>
                  <a:lnTo>
                    <a:pt x="371415" y="198996"/>
                  </a:lnTo>
                  <a:lnTo>
                    <a:pt x="371415" y="31726"/>
                  </a:lnTo>
                  <a:close/>
                  <a:moveTo>
                    <a:pt x="47951" y="0"/>
                  </a:moveTo>
                  <a:lnTo>
                    <a:pt x="394081" y="0"/>
                  </a:lnTo>
                  <a:cubicBezTo>
                    <a:pt x="399090" y="0"/>
                    <a:pt x="403154" y="4070"/>
                    <a:pt x="403154" y="9069"/>
                  </a:cubicBezTo>
                  <a:lnTo>
                    <a:pt x="403154" y="221663"/>
                  </a:lnTo>
                  <a:cubicBezTo>
                    <a:pt x="403154" y="226662"/>
                    <a:pt x="399090" y="230732"/>
                    <a:pt x="394081" y="230732"/>
                  </a:cubicBezTo>
                  <a:lnTo>
                    <a:pt x="47951" y="230732"/>
                  </a:lnTo>
                  <a:cubicBezTo>
                    <a:pt x="42942" y="230732"/>
                    <a:pt x="38878" y="226662"/>
                    <a:pt x="38878" y="221663"/>
                  </a:cubicBezTo>
                  <a:lnTo>
                    <a:pt x="38878" y="9069"/>
                  </a:lnTo>
                  <a:cubicBezTo>
                    <a:pt x="38878" y="4070"/>
                    <a:pt x="42942" y="0"/>
                    <a:pt x="47951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1" name="Shape 1277"/>
            <p:cNvSpPr/>
            <p:nvPr/>
          </p:nvSpPr>
          <p:spPr>
            <a:xfrm>
              <a:off x="1634535" y="2080684"/>
              <a:ext cx="632904" cy="3231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92500"/>
            </a:bodyPr>
            <a:lstStyle>
              <a:lvl1pPr algn="l">
                <a:lnSpc>
                  <a:spcPct val="80000"/>
                </a:lnSpc>
                <a:spcBef>
                  <a:spcPts val="500"/>
                </a:spcBef>
                <a:defRPr sz="2800" b="1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2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Field Subject 1</a:t>
              </a:r>
            </a:p>
          </p:txBody>
        </p:sp>
      </p:grpSp>
      <p:sp>
        <p:nvSpPr>
          <p:cNvPr id="32" name="Shape 1278"/>
          <p:cNvSpPr/>
          <p:nvPr/>
        </p:nvSpPr>
        <p:spPr>
          <a:xfrm>
            <a:off x="996355" y="1782470"/>
            <a:ext cx="1079327" cy="14980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130000"/>
              </a:lnSpc>
              <a:spcBef>
                <a:spcPts val="500"/>
              </a:spcBef>
              <a:defRPr sz="15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Reference: 5462100</a:t>
            </a:r>
          </a:p>
        </p:txBody>
      </p:sp>
      <p:sp>
        <p:nvSpPr>
          <p:cNvPr id="33" name="Shape 1279"/>
          <p:cNvSpPr/>
          <p:nvPr/>
        </p:nvSpPr>
        <p:spPr>
          <a:xfrm>
            <a:off x="1083195" y="2602645"/>
            <a:ext cx="1201116" cy="404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110000"/>
              </a:lnSpc>
              <a:spcBef>
                <a:spcPts val="500"/>
              </a:spcBef>
              <a:defRPr sz="20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</a:t>
            </a:r>
            <a:r>
              <a:rPr sz="8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</a:t>
            </a:r>
            <a:r>
              <a:rPr sz="8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</a:t>
            </a:r>
            <a:r>
              <a:rPr sz="8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is simply dummy text of the printing and typesetting industry</a:t>
            </a:r>
          </a:p>
        </p:txBody>
      </p:sp>
      <p:sp>
        <p:nvSpPr>
          <p:cNvPr id="34" name="Shape 1280"/>
          <p:cNvSpPr/>
          <p:nvPr/>
        </p:nvSpPr>
        <p:spPr>
          <a:xfrm>
            <a:off x="1129917" y="3104423"/>
            <a:ext cx="444501" cy="4557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 fontScale="77500" lnSpcReduction="20000"/>
          </a:bodyPr>
          <a:lstStyle>
            <a:lvl1pPr algn="l">
              <a:lnSpc>
                <a:spcPct val="80000"/>
              </a:lnSpc>
              <a:spcBef>
                <a:spcPts val="500"/>
              </a:spcBef>
              <a:defRPr sz="7500" b="1">
                <a:solidFill>
                  <a:srgbClr val="00B9F7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000" dirty="0">
                <a:solidFill>
                  <a:schemeClr val="accent6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rPr>
              <a:t>0.2</a:t>
            </a:r>
          </a:p>
        </p:txBody>
      </p:sp>
      <p:sp>
        <p:nvSpPr>
          <p:cNvPr id="35" name="Shape 1281"/>
          <p:cNvSpPr/>
          <p:nvPr/>
        </p:nvSpPr>
        <p:spPr>
          <a:xfrm>
            <a:off x="1595045" y="3169462"/>
            <a:ext cx="715278" cy="3124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80000"/>
              </a:lnSpc>
              <a:spcBef>
                <a:spcPts val="5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Part Name Here Text</a:t>
            </a:r>
          </a:p>
        </p:txBody>
      </p:sp>
      <p:sp>
        <p:nvSpPr>
          <p:cNvPr id="39" name="Shape 1283"/>
          <p:cNvSpPr/>
          <p:nvPr/>
        </p:nvSpPr>
        <p:spPr>
          <a:xfrm>
            <a:off x="2812949" y="1730504"/>
            <a:ext cx="1608168" cy="2041032"/>
          </a:xfrm>
          <a:prstGeom prst="roundRect">
            <a:avLst>
              <a:gd name="adj" fmla="val 3476"/>
            </a:avLst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0" name="Shape 1284"/>
          <p:cNvSpPr/>
          <p:nvPr/>
        </p:nvSpPr>
        <p:spPr>
          <a:xfrm>
            <a:off x="2812949" y="2438306"/>
            <a:ext cx="1608168" cy="904543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034887" y="2047347"/>
            <a:ext cx="1002268" cy="323153"/>
            <a:chOff x="3034887" y="2047347"/>
            <a:chExt cx="1002268" cy="323153"/>
          </a:xfrm>
        </p:grpSpPr>
        <p:sp>
          <p:nvSpPr>
            <p:cNvPr id="75" name="Freeform 74"/>
            <p:cNvSpPr/>
            <p:nvPr/>
          </p:nvSpPr>
          <p:spPr>
            <a:xfrm>
              <a:off x="3034887" y="2078853"/>
              <a:ext cx="290584" cy="290582"/>
            </a:xfrm>
            <a:custGeom>
              <a:avLst/>
              <a:gdLst>
                <a:gd name="connsiteX0" fmla="*/ 215740 w 290584"/>
                <a:gd name="connsiteY0" fmla="*/ 177122 h 290582"/>
                <a:gd name="connsiteX1" fmla="*/ 282584 w 290584"/>
                <a:gd name="connsiteY1" fmla="*/ 243965 h 290582"/>
                <a:gd name="connsiteX2" fmla="*/ 282584 w 290584"/>
                <a:gd name="connsiteY2" fmla="*/ 282578 h 290582"/>
                <a:gd name="connsiteX3" fmla="*/ 243961 w 290584"/>
                <a:gd name="connsiteY3" fmla="*/ 282578 h 290582"/>
                <a:gd name="connsiteX4" fmla="*/ 177122 w 290584"/>
                <a:gd name="connsiteY4" fmla="*/ 215740 h 290582"/>
                <a:gd name="connsiteX5" fmla="*/ 215740 w 290584"/>
                <a:gd name="connsiteY5" fmla="*/ 177122 h 290582"/>
                <a:gd name="connsiteX6" fmla="*/ 108368 w 290584"/>
                <a:gd name="connsiteY6" fmla="*/ 44640 h 290582"/>
                <a:gd name="connsiteX7" fmla="*/ 108368 w 290584"/>
                <a:gd name="connsiteY7" fmla="*/ 62853 h 290582"/>
                <a:gd name="connsiteX8" fmla="*/ 62850 w 290584"/>
                <a:gd name="connsiteY8" fmla="*/ 108371 h 290582"/>
                <a:gd name="connsiteX9" fmla="*/ 44640 w 290584"/>
                <a:gd name="connsiteY9" fmla="*/ 108371 h 290582"/>
                <a:gd name="connsiteX10" fmla="*/ 108368 w 290584"/>
                <a:gd name="connsiteY10" fmla="*/ 44640 h 290582"/>
                <a:gd name="connsiteX11" fmla="*/ 109246 w 290584"/>
                <a:gd name="connsiteY11" fmla="*/ 27311 h 290582"/>
                <a:gd name="connsiteX12" fmla="*/ 27311 w 290584"/>
                <a:gd name="connsiteY12" fmla="*/ 109246 h 290582"/>
                <a:gd name="connsiteX13" fmla="*/ 109246 w 290584"/>
                <a:gd name="connsiteY13" fmla="*/ 191181 h 290582"/>
                <a:gd name="connsiteX14" fmla="*/ 191181 w 290584"/>
                <a:gd name="connsiteY14" fmla="*/ 109246 h 290582"/>
                <a:gd name="connsiteX15" fmla="*/ 109246 w 290584"/>
                <a:gd name="connsiteY15" fmla="*/ 27311 h 290582"/>
                <a:gd name="connsiteX16" fmla="*/ 109246 w 290584"/>
                <a:gd name="connsiteY16" fmla="*/ 0 h 290582"/>
                <a:gd name="connsiteX17" fmla="*/ 218492 w 290584"/>
                <a:gd name="connsiteY17" fmla="*/ 109246 h 290582"/>
                <a:gd name="connsiteX18" fmla="*/ 109246 w 290584"/>
                <a:gd name="connsiteY18" fmla="*/ 218492 h 290582"/>
                <a:gd name="connsiteX19" fmla="*/ 0 w 290584"/>
                <a:gd name="connsiteY19" fmla="*/ 109246 h 290582"/>
                <a:gd name="connsiteX20" fmla="*/ 109246 w 290584"/>
                <a:gd name="connsiteY20" fmla="*/ 0 h 29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0584" h="290582">
                  <a:moveTo>
                    <a:pt x="215740" y="177122"/>
                  </a:moveTo>
                  <a:lnTo>
                    <a:pt x="282584" y="243965"/>
                  </a:lnTo>
                  <a:cubicBezTo>
                    <a:pt x="293251" y="254627"/>
                    <a:pt x="293251" y="271927"/>
                    <a:pt x="282584" y="282578"/>
                  </a:cubicBezTo>
                  <a:cubicBezTo>
                    <a:pt x="271934" y="293250"/>
                    <a:pt x="254633" y="293250"/>
                    <a:pt x="243961" y="282578"/>
                  </a:cubicBezTo>
                  <a:lnTo>
                    <a:pt x="177122" y="215740"/>
                  </a:lnTo>
                  <a:cubicBezTo>
                    <a:pt x="192611" y="205783"/>
                    <a:pt x="205783" y="192606"/>
                    <a:pt x="215740" y="177122"/>
                  </a:cubicBezTo>
                  <a:close/>
                  <a:moveTo>
                    <a:pt x="108368" y="44640"/>
                  </a:moveTo>
                  <a:lnTo>
                    <a:pt x="108368" y="62853"/>
                  </a:lnTo>
                  <a:cubicBezTo>
                    <a:pt x="83266" y="62853"/>
                    <a:pt x="62850" y="83274"/>
                    <a:pt x="62850" y="108371"/>
                  </a:cubicBezTo>
                  <a:lnTo>
                    <a:pt x="44640" y="108371"/>
                  </a:lnTo>
                  <a:cubicBezTo>
                    <a:pt x="44640" y="73236"/>
                    <a:pt x="73232" y="44640"/>
                    <a:pt x="108368" y="44640"/>
                  </a:cubicBezTo>
                  <a:close/>
                  <a:moveTo>
                    <a:pt x="109246" y="27311"/>
                  </a:moveTo>
                  <a:cubicBezTo>
                    <a:pt x="64071" y="27311"/>
                    <a:pt x="27311" y="64061"/>
                    <a:pt x="27311" y="109246"/>
                  </a:cubicBezTo>
                  <a:cubicBezTo>
                    <a:pt x="27311" y="154431"/>
                    <a:pt x="64071" y="191181"/>
                    <a:pt x="109246" y="191181"/>
                  </a:cubicBezTo>
                  <a:cubicBezTo>
                    <a:pt x="154431" y="191181"/>
                    <a:pt x="191181" y="154431"/>
                    <a:pt x="191181" y="109246"/>
                  </a:cubicBezTo>
                  <a:cubicBezTo>
                    <a:pt x="191181" y="64061"/>
                    <a:pt x="154431" y="27311"/>
                    <a:pt x="109246" y="27311"/>
                  </a:cubicBezTo>
                  <a:close/>
                  <a:moveTo>
                    <a:pt x="109246" y="0"/>
                  </a:moveTo>
                  <a:cubicBezTo>
                    <a:pt x="169574" y="0"/>
                    <a:pt x="218492" y="48908"/>
                    <a:pt x="218492" y="109246"/>
                  </a:cubicBezTo>
                  <a:cubicBezTo>
                    <a:pt x="218492" y="169584"/>
                    <a:pt x="169574" y="218492"/>
                    <a:pt x="109246" y="218492"/>
                  </a:cubicBezTo>
                  <a:cubicBezTo>
                    <a:pt x="48918" y="218492"/>
                    <a:pt x="0" y="169584"/>
                    <a:pt x="0" y="109246"/>
                  </a:cubicBezTo>
                  <a:cubicBezTo>
                    <a:pt x="0" y="48908"/>
                    <a:pt x="48918" y="0"/>
                    <a:pt x="109246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2" name="Shape 1289"/>
            <p:cNvSpPr/>
            <p:nvPr/>
          </p:nvSpPr>
          <p:spPr>
            <a:xfrm>
              <a:off x="3404251" y="2047347"/>
              <a:ext cx="632904" cy="3231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92500"/>
            </a:bodyPr>
            <a:lstStyle>
              <a:lvl1pPr algn="l">
                <a:lnSpc>
                  <a:spcPct val="80000"/>
                </a:lnSpc>
                <a:spcBef>
                  <a:spcPts val="500"/>
                </a:spcBef>
                <a:defRPr sz="2800" b="1">
                  <a:solidFill>
                    <a:srgbClr val="00BAA7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2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Field Subject 2</a:t>
              </a:r>
            </a:p>
          </p:txBody>
        </p:sp>
      </p:grpSp>
      <p:sp>
        <p:nvSpPr>
          <p:cNvPr id="43" name="Shape 1290"/>
          <p:cNvSpPr/>
          <p:nvPr/>
        </p:nvSpPr>
        <p:spPr>
          <a:xfrm>
            <a:off x="2908946" y="1782470"/>
            <a:ext cx="1079327" cy="14980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130000"/>
              </a:lnSpc>
              <a:spcBef>
                <a:spcPts val="500"/>
              </a:spcBef>
              <a:defRPr sz="15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Reference: 5462100</a:t>
            </a:r>
          </a:p>
        </p:txBody>
      </p:sp>
      <p:sp>
        <p:nvSpPr>
          <p:cNvPr id="44" name="Shape 1291"/>
          <p:cNvSpPr/>
          <p:nvPr/>
        </p:nvSpPr>
        <p:spPr>
          <a:xfrm>
            <a:off x="3009643" y="2461322"/>
            <a:ext cx="394608" cy="4557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 fontScale="85000" lnSpcReduction="10000"/>
          </a:bodyPr>
          <a:lstStyle>
            <a:lvl1pPr algn="l">
              <a:lnSpc>
                <a:spcPct val="80000"/>
              </a:lnSpc>
              <a:spcBef>
                <a:spcPts val="500"/>
              </a:spcBef>
              <a:defRPr sz="75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3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rPr>
              <a:t>10</a:t>
            </a:r>
            <a:endParaRPr sz="3000" dirty="0">
              <a:solidFill>
                <a:schemeClr val="bg1"/>
              </a:solidFill>
              <a:latin typeface="Helvetica" panose="020B0604020202020204" pitchFamily="34" charset="0"/>
              <a:ea typeface="Bebas Neue" charset="0"/>
              <a:cs typeface="Helvetica" panose="020B0604020202020204" pitchFamily="34" charset="0"/>
            </a:endParaRPr>
          </a:p>
        </p:txBody>
      </p:sp>
      <p:sp>
        <p:nvSpPr>
          <p:cNvPr id="45" name="Shape 1292"/>
          <p:cNvSpPr/>
          <p:nvPr/>
        </p:nvSpPr>
        <p:spPr>
          <a:xfrm>
            <a:off x="3354739" y="2543121"/>
            <a:ext cx="590244" cy="2803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 fontScale="92500"/>
          </a:bodyPr>
          <a:lstStyle>
            <a:lvl1pPr algn="l">
              <a:lnSpc>
                <a:spcPct val="80000"/>
              </a:lnSpc>
              <a:spcBef>
                <a:spcPts val="500"/>
              </a:spcBef>
              <a:defRPr sz="2200">
                <a:solidFill>
                  <a:srgbClr val="21282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Part Name Here Text</a:t>
            </a:r>
          </a:p>
        </p:txBody>
      </p:sp>
      <p:sp>
        <p:nvSpPr>
          <p:cNvPr id="46" name="Shape 1293"/>
          <p:cNvSpPr/>
          <p:nvPr/>
        </p:nvSpPr>
        <p:spPr>
          <a:xfrm>
            <a:off x="3016475" y="2928149"/>
            <a:ext cx="1201116" cy="3059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110000"/>
              </a:lnSpc>
              <a:spcBef>
                <a:spcPts val="500"/>
              </a:spcBef>
              <a:defRPr sz="20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is simply dummy text of the printing</a:t>
            </a:r>
          </a:p>
        </p:txBody>
      </p:sp>
      <p:sp>
        <p:nvSpPr>
          <p:cNvPr id="47" name="Shape 1294"/>
          <p:cNvSpPr/>
          <p:nvPr/>
        </p:nvSpPr>
        <p:spPr>
          <a:xfrm>
            <a:off x="3016475" y="3387906"/>
            <a:ext cx="1201116" cy="2672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 fontScale="40000" lnSpcReduction="20000"/>
          </a:bodyPr>
          <a:lstStyle>
            <a:lvl1pPr algn="l">
              <a:lnSpc>
                <a:spcPct val="110000"/>
              </a:lnSpc>
              <a:spcBef>
                <a:spcPts val="500"/>
              </a:spcBef>
              <a:defRPr sz="18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 Ipsum is simply dummy text of the printing.</a:t>
            </a:r>
          </a:p>
        </p:txBody>
      </p:sp>
      <p:sp>
        <p:nvSpPr>
          <p:cNvPr id="52" name="Shape 1296"/>
          <p:cNvSpPr/>
          <p:nvPr/>
        </p:nvSpPr>
        <p:spPr>
          <a:xfrm>
            <a:off x="4722883" y="1730504"/>
            <a:ext cx="1608168" cy="2041032"/>
          </a:xfrm>
          <a:prstGeom prst="roundRect">
            <a:avLst>
              <a:gd name="adj" fmla="val 3476"/>
            </a:avLst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3" name="Shape 1297"/>
          <p:cNvSpPr/>
          <p:nvPr/>
        </p:nvSpPr>
        <p:spPr>
          <a:xfrm>
            <a:off x="4722883" y="3077152"/>
            <a:ext cx="1608168" cy="498003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895194" y="2047346"/>
            <a:ext cx="1054553" cy="323153"/>
            <a:chOff x="4895194" y="2047346"/>
            <a:chExt cx="1054553" cy="323153"/>
          </a:xfrm>
        </p:grpSpPr>
        <p:sp>
          <p:nvSpPr>
            <p:cNvPr id="76" name="Freeform 75"/>
            <p:cNvSpPr/>
            <p:nvPr/>
          </p:nvSpPr>
          <p:spPr>
            <a:xfrm>
              <a:off x="4895194" y="2058693"/>
              <a:ext cx="360886" cy="281411"/>
            </a:xfrm>
            <a:custGeom>
              <a:avLst/>
              <a:gdLst>
                <a:gd name="connsiteX0" fmla="*/ 61705 w 360886"/>
                <a:gd name="connsiteY0" fmla="*/ 155523 h 281411"/>
                <a:gd name="connsiteX1" fmla="*/ 109355 w 360886"/>
                <a:gd name="connsiteY1" fmla="*/ 155523 h 281411"/>
                <a:gd name="connsiteX2" fmla="*/ 113767 w 360886"/>
                <a:gd name="connsiteY2" fmla="*/ 157551 h 281411"/>
                <a:gd name="connsiteX3" fmla="*/ 123566 w 360886"/>
                <a:gd name="connsiteY3" fmla="*/ 168549 h 281411"/>
                <a:gd name="connsiteX4" fmla="*/ 132928 w 360886"/>
                <a:gd name="connsiteY4" fmla="*/ 179005 h 281411"/>
                <a:gd name="connsiteX5" fmla="*/ 76387 w 360886"/>
                <a:gd name="connsiteY5" fmla="*/ 179005 h 281411"/>
                <a:gd name="connsiteX6" fmla="*/ 71117 w 360886"/>
                <a:gd name="connsiteY6" fmla="*/ 182303 h 281411"/>
                <a:gd name="connsiteX7" fmla="*/ 34293 w 360886"/>
                <a:gd name="connsiteY7" fmla="*/ 257924 h 281411"/>
                <a:gd name="connsiteX8" fmla="*/ 326594 w 360886"/>
                <a:gd name="connsiteY8" fmla="*/ 257924 h 281411"/>
                <a:gd name="connsiteX9" fmla="*/ 289770 w 360886"/>
                <a:gd name="connsiteY9" fmla="*/ 182303 h 281411"/>
                <a:gd name="connsiteX10" fmla="*/ 284500 w 360886"/>
                <a:gd name="connsiteY10" fmla="*/ 179005 h 281411"/>
                <a:gd name="connsiteX11" fmla="*/ 227825 w 360886"/>
                <a:gd name="connsiteY11" fmla="*/ 179005 h 281411"/>
                <a:gd name="connsiteX12" fmla="*/ 237186 w 360886"/>
                <a:gd name="connsiteY12" fmla="*/ 168549 h 281411"/>
                <a:gd name="connsiteX13" fmla="*/ 247036 w 360886"/>
                <a:gd name="connsiteY13" fmla="*/ 157545 h 281411"/>
                <a:gd name="connsiteX14" fmla="*/ 251431 w 360886"/>
                <a:gd name="connsiteY14" fmla="*/ 155523 h 281411"/>
                <a:gd name="connsiteX15" fmla="*/ 299182 w 360886"/>
                <a:gd name="connsiteY15" fmla="*/ 155523 h 281411"/>
                <a:gd name="connsiteX16" fmla="*/ 304452 w 360886"/>
                <a:gd name="connsiteY16" fmla="*/ 158822 h 281411"/>
                <a:gd name="connsiteX17" fmla="*/ 360033 w 360886"/>
                <a:gd name="connsiteY17" fmla="*/ 272972 h 281411"/>
                <a:gd name="connsiteX18" fmla="*/ 354746 w 360886"/>
                <a:gd name="connsiteY18" fmla="*/ 281411 h 281411"/>
                <a:gd name="connsiteX19" fmla="*/ 6140 w 360886"/>
                <a:gd name="connsiteY19" fmla="*/ 281411 h 281411"/>
                <a:gd name="connsiteX20" fmla="*/ 853 w 360886"/>
                <a:gd name="connsiteY20" fmla="*/ 272972 h 281411"/>
                <a:gd name="connsiteX21" fmla="*/ 56418 w 360886"/>
                <a:gd name="connsiteY21" fmla="*/ 158822 h 281411"/>
                <a:gd name="connsiteX22" fmla="*/ 61705 w 360886"/>
                <a:gd name="connsiteY22" fmla="*/ 155523 h 281411"/>
                <a:gd name="connsiteX23" fmla="*/ 179552 w 360886"/>
                <a:gd name="connsiteY23" fmla="*/ 38581 h 281411"/>
                <a:gd name="connsiteX24" fmla="*/ 136378 w 360886"/>
                <a:gd name="connsiteY24" fmla="*/ 81752 h 281411"/>
                <a:gd name="connsiteX25" fmla="*/ 179552 w 360886"/>
                <a:gd name="connsiteY25" fmla="*/ 124923 h 281411"/>
                <a:gd name="connsiteX26" fmla="*/ 222725 w 360886"/>
                <a:gd name="connsiteY26" fmla="*/ 81752 h 281411"/>
                <a:gd name="connsiteX27" fmla="*/ 179552 w 360886"/>
                <a:gd name="connsiteY27" fmla="*/ 38581 h 281411"/>
                <a:gd name="connsiteX28" fmla="*/ 171589 w 360886"/>
                <a:gd name="connsiteY28" fmla="*/ 376 h 281411"/>
                <a:gd name="connsiteX29" fmla="*/ 261305 w 360886"/>
                <a:gd name="connsiteY29" fmla="*/ 81752 h 281411"/>
                <a:gd name="connsiteX30" fmla="*/ 184957 w 360886"/>
                <a:gd name="connsiteY30" fmla="*/ 215762 h 281411"/>
                <a:gd name="connsiteX31" fmla="*/ 174130 w 360886"/>
                <a:gd name="connsiteY31" fmla="*/ 215741 h 281411"/>
                <a:gd name="connsiteX32" fmla="*/ 99218 w 360886"/>
                <a:gd name="connsiteY32" fmla="*/ 98731 h 281411"/>
                <a:gd name="connsiteX33" fmla="*/ 171589 w 360886"/>
                <a:gd name="connsiteY33" fmla="*/ 376 h 281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60886" h="281411">
                  <a:moveTo>
                    <a:pt x="61705" y="155523"/>
                  </a:moveTo>
                  <a:lnTo>
                    <a:pt x="109355" y="155523"/>
                  </a:lnTo>
                  <a:cubicBezTo>
                    <a:pt x="110820" y="155523"/>
                    <a:pt x="112807" y="156438"/>
                    <a:pt x="113767" y="157551"/>
                  </a:cubicBezTo>
                  <a:cubicBezTo>
                    <a:pt x="116983" y="161281"/>
                    <a:pt x="120283" y="164930"/>
                    <a:pt x="123566" y="168549"/>
                  </a:cubicBezTo>
                  <a:cubicBezTo>
                    <a:pt x="126681" y="171976"/>
                    <a:pt x="129813" y="175450"/>
                    <a:pt x="132928" y="179005"/>
                  </a:cubicBezTo>
                  <a:lnTo>
                    <a:pt x="76387" y="179005"/>
                  </a:lnTo>
                  <a:cubicBezTo>
                    <a:pt x="74366" y="179005"/>
                    <a:pt x="71992" y="180491"/>
                    <a:pt x="71117" y="182303"/>
                  </a:cubicBezTo>
                  <a:lnTo>
                    <a:pt x="34293" y="257924"/>
                  </a:lnTo>
                  <a:lnTo>
                    <a:pt x="326594" y="257924"/>
                  </a:lnTo>
                  <a:lnTo>
                    <a:pt x="289770" y="182303"/>
                  </a:lnTo>
                  <a:cubicBezTo>
                    <a:pt x="288895" y="180485"/>
                    <a:pt x="286520" y="179005"/>
                    <a:pt x="284500" y="179005"/>
                  </a:cubicBezTo>
                  <a:lnTo>
                    <a:pt x="227825" y="179005"/>
                  </a:lnTo>
                  <a:cubicBezTo>
                    <a:pt x="230940" y="175450"/>
                    <a:pt x="234071" y="171976"/>
                    <a:pt x="237186" y="168549"/>
                  </a:cubicBezTo>
                  <a:cubicBezTo>
                    <a:pt x="240486" y="164924"/>
                    <a:pt x="243787" y="161281"/>
                    <a:pt x="247036" y="157545"/>
                  </a:cubicBezTo>
                  <a:cubicBezTo>
                    <a:pt x="247996" y="156438"/>
                    <a:pt x="249966" y="155523"/>
                    <a:pt x="251431" y="155523"/>
                  </a:cubicBezTo>
                  <a:lnTo>
                    <a:pt x="299182" y="155523"/>
                  </a:lnTo>
                  <a:cubicBezTo>
                    <a:pt x="301203" y="155523"/>
                    <a:pt x="303577" y="157003"/>
                    <a:pt x="304452" y="158822"/>
                  </a:cubicBezTo>
                  <a:lnTo>
                    <a:pt x="360033" y="272972"/>
                  </a:lnTo>
                  <a:cubicBezTo>
                    <a:pt x="362290" y="277611"/>
                    <a:pt x="359915" y="281411"/>
                    <a:pt x="354746" y="281411"/>
                  </a:cubicBezTo>
                  <a:lnTo>
                    <a:pt x="6140" y="281411"/>
                  </a:lnTo>
                  <a:cubicBezTo>
                    <a:pt x="971" y="281411"/>
                    <a:pt x="-1403" y="277611"/>
                    <a:pt x="853" y="272972"/>
                  </a:cubicBezTo>
                  <a:lnTo>
                    <a:pt x="56418" y="158822"/>
                  </a:lnTo>
                  <a:cubicBezTo>
                    <a:pt x="57310" y="157003"/>
                    <a:pt x="59684" y="155523"/>
                    <a:pt x="61705" y="155523"/>
                  </a:cubicBezTo>
                  <a:close/>
                  <a:moveTo>
                    <a:pt x="179552" y="38581"/>
                  </a:moveTo>
                  <a:cubicBezTo>
                    <a:pt x="155704" y="38581"/>
                    <a:pt x="136378" y="57913"/>
                    <a:pt x="136378" y="81752"/>
                  </a:cubicBezTo>
                  <a:cubicBezTo>
                    <a:pt x="136378" y="105602"/>
                    <a:pt x="155704" y="124923"/>
                    <a:pt x="179552" y="124923"/>
                  </a:cubicBezTo>
                  <a:cubicBezTo>
                    <a:pt x="203391" y="124923"/>
                    <a:pt x="222725" y="105602"/>
                    <a:pt x="222725" y="81752"/>
                  </a:cubicBezTo>
                  <a:cubicBezTo>
                    <a:pt x="222725" y="57913"/>
                    <a:pt x="203391" y="38581"/>
                    <a:pt x="179552" y="38581"/>
                  </a:cubicBezTo>
                  <a:close/>
                  <a:moveTo>
                    <a:pt x="171589" y="376"/>
                  </a:moveTo>
                  <a:cubicBezTo>
                    <a:pt x="220318" y="-4226"/>
                    <a:pt x="261305" y="33980"/>
                    <a:pt x="261305" y="81752"/>
                  </a:cubicBezTo>
                  <a:cubicBezTo>
                    <a:pt x="261305" y="144129"/>
                    <a:pt x="209373" y="155830"/>
                    <a:pt x="184957" y="215762"/>
                  </a:cubicBezTo>
                  <a:cubicBezTo>
                    <a:pt x="182968" y="220634"/>
                    <a:pt x="176111" y="220613"/>
                    <a:pt x="174130" y="215741"/>
                  </a:cubicBezTo>
                  <a:cubicBezTo>
                    <a:pt x="152098" y="161691"/>
                    <a:pt x="107709" y="146878"/>
                    <a:pt x="99218" y="98731"/>
                  </a:cubicBezTo>
                  <a:cubicBezTo>
                    <a:pt x="90853" y="51334"/>
                    <a:pt x="123673" y="4904"/>
                    <a:pt x="171589" y="376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" name="Shape 1301"/>
            <p:cNvSpPr/>
            <p:nvPr/>
          </p:nvSpPr>
          <p:spPr>
            <a:xfrm>
              <a:off x="5316843" y="2047346"/>
              <a:ext cx="632904" cy="3231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92500"/>
            </a:bodyPr>
            <a:lstStyle>
              <a:lvl1pPr algn="l">
                <a:lnSpc>
                  <a:spcPct val="80000"/>
                </a:lnSpc>
                <a:spcBef>
                  <a:spcPts val="500"/>
                </a:spcBef>
                <a:defRPr sz="2800" b="1">
                  <a:solidFill>
                    <a:srgbClr val="89C600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2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Third Subject 3</a:t>
              </a:r>
            </a:p>
          </p:txBody>
        </p:sp>
      </p:grpSp>
      <p:sp>
        <p:nvSpPr>
          <p:cNvPr id="56" name="Shape 1302"/>
          <p:cNvSpPr/>
          <p:nvPr/>
        </p:nvSpPr>
        <p:spPr>
          <a:xfrm>
            <a:off x="4821538" y="1782470"/>
            <a:ext cx="1079327" cy="14980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130000"/>
              </a:lnSpc>
              <a:spcBef>
                <a:spcPts val="500"/>
              </a:spcBef>
              <a:defRPr sz="15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Reference: 5462100</a:t>
            </a:r>
          </a:p>
        </p:txBody>
      </p:sp>
      <p:sp>
        <p:nvSpPr>
          <p:cNvPr id="57" name="Shape 1303"/>
          <p:cNvSpPr/>
          <p:nvPr/>
        </p:nvSpPr>
        <p:spPr>
          <a:xfrm>
            <a:off x="4889368" y="2523673"/>
            <a:ext cx="1201116" cy="404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110000"/>
              </a:lnSpc>
              <a:spcBef>
                <a:spcPts val="500"/>
              </a:spcBef>
              <a:defRPr sz="20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is simply dummy text of the printing and typesetting industry</a:t>
            </a:r>
          </a:p>
        </p:txBody>
      </p:sp>
      <p:sp>
        <p:nvSpPr>
          <p:cNvPr id="58" name="Shape 1304"/>
          <p:cNvSpPr/>
          <p:nvPr/>
        </p:nvSpPr>
        <p:spPr>
          <a:xfrm>
            <a:off x="4967202" y="3064391"/>
            <a:ext cx="396886" cy="4557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80000"/>
              </a:lnSpc>
              <a:spcBef>
                <a:spcPts val="500"/>
              </a:spcBef>
              <a:defRPr sz="75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rPr>
              <a:t>21</a:t>
            </a:r>
          </a:p>
        </p:txBody>
      </p:sp>
      <p:sp>
        <p:nvSpPr>
          <p:cNvPr id="59" name="Shape 1305"/>
          <p:cNvSpPr/>
          <p:nvPr/>
        </p:nvSpPr>
        <p:spPr>
          <a:xfrm>
            <a:off x="5341513" y="3112352"/>
            <a:ext cx="632095" cy="3351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80000"/>
              </a:lnSpc>
              <a:spcBef>
                <a:spcPts val="500"/>
              </a:spcBef>
              <a:defRPr sz="2200">
                <a:solidFill>
                  <a:srgbClr val="21282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Part Name Here Text</a:t>
            </a:r>
          </a:p>
        </p:txBody>
      </p:sp>
      <p:sp>
        <p:nvSpPr>
          <p:cNvPr id="63" name="Shape 1307"/>
          <p:cNvSpPr/>
          <p:nvPr/>
        </p:nvSpPr>
        <p:spPr>
          <a:xfrm>
            <a:off x="6632817" y="1730504"/>
            <a:ext cx="1608168" cy="2041032"/>
          </a:xfrm>
          <a:prstGeom prst="roundRect">
            <a:avLst>
              <a:gd name="adj" fmla="val 3476"/>
            </a:avLst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4" name="Shape 1308"/>
          <p:cNvSpPr/>
          <p:nvPr/>
        </p:nvSpPr>
        <p:spPr>
          <a:xfrm>
            <a:off x="6632817" y="2047346"/>
            <a:ext cx="1608168" cy="1032882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754841" y="2117172"/>
            <a:ext cx="1212669" cy="323153"/>
            <a:chOff x="6754841" y="2117172"/>
            <a:chExt cx="1212669" cy="323153"/>
          </a:xfrm>
        </p:grpSpPr>
        <p:sp>
          <p:nvSpPr>
            <p:cNvPr id="65" name="Shape 1309"/>
            <p:cNvSpPr/>
            <p:nvPr/>
          </p:nvSpPr>
          <p:spPr>
            <a:xfrm>
              <a:off x="6754841" y="2165734"/>
              <a:ext cx="342326" cy="267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76" h="21600" extrusionOk="0">
                  <a:moveTo>
                    <a:pt x="18391" y="12248"/>
                  </a:moveTo>
                  <a:cubicBezTo>
                    <a:pt x="18375" y="12250"/>
                    <a:pt x="18358" y="12252"/>
                    <a:pt x="18343" y="12259"/>
                  </a:cubicBezTo>
                  <a:lnTo>
                    <a:pt x="17665" y="12518"/>
                  </a:lnTo>
                  <a:lnTo>
                    <a:pt x="11210" y="14974"/>
                  </a:lnTo>
                  <a:lnTo>
                    <a:pt x="11131" y="11646"/>
                  </a:lnTo>
                  <a:lnTo>
                    <a:pt x="13249" y="10708"/>
                  </a:lnTo>
                  <a:lnTo>
                    <a:pt x="18377" y="8437"/>
                  </a:lnTo>
                  <a:cubicBezTo>
                    <a:pt x="18377" y="8437"/>
                    <a:pt x="18646" y="8357"/>
                    <a:pt x="18843" y="8629"/>
                  </a:cubicBezTo>
                  <a:cubicBezTo>
                    <a:pt x="19034" y="8895"/>
                    <a:pt x="19131" y="9417"/>
                    <a:pt x="19119" y="10140"/>
                  </a:cubicBezTo>
                  <a:cubicBezTo>
                    <a:pt x="19086" y="12163"/>
                    <a:pt x="18415" y="12245"/>
                    <a:pt x="18391" y="12248"/>
                  </a:cubicBezTo>
                  <a:close/>
                  <a:moveTo>
                    <a:pt x="17896" y="16740"/>
                  </a:moveTo>
                  <a:cubicBezTo>
                    <a:pt x="17907" y="16888"/>
                    <a:pt x="17920" y="17023"/>
                    <a:pt x="17931" y="17127"/>
                  </a:cubicBezTo>
                  <a:lnTo>
                    <a:pt x="8944" y="20162"/>
                  </a:lnTo>
                  <a:lnTo>
                    <a:pt x="9021" y="16860"/>
                  </a:lnTo>
                  <a:lnTo>
                    <a:pt x="10943" y="16322"/>
                  </a:lnTo>
                  <a:lnTo>
                    <a:pt x="11227" y="16416"/>
                  </a:lnTo>
                  <a:lnTo>
                    <a:pt x="12290" y="15947"/>
                  </a:lnTo>
                  <a:lnTo>
                    <a:pt x="17194" y="14578"/>
                  </a:lnTo>
                  <a:lnTo>
                    <a:pt x="18133" y="14316"/>
                  </a:lnTo>
                  <a:cubicBezTo>
                    <a:pt x="17833" y="15061"/>
                    <a:pt x="17846" y="16082"/>
                    <a:pt x="17896" y="16740"/>
                  </a:cubicBezTo>
                  <a:close/>
                  <a:moveTo>
                    <a:pt x="8550" y="20159"/>
                  </a:moveTo>
                  <a:lnTo>
                    <a:pt x="1416" y="17444"/>
                  </a:lnTo>
                  <a:cubicBezTo>
                    <a:pt x="1403" y="17437"/>
                    <a:pt x="1385" y="17435"/>
                    <a:pt x="1371" y="17432"/>
                  </a:cubicBezTo>
                  <a:cubicBezTo>
                    <a:pt x="1342" y="17430"/>
                    <a:pt x="672" y="17347"/>
                    <a:pt x="640" y="15325"/>
                  </a:cubicBezTo>
                  <a:cubicBezTo>
                    <a:pt x="629" y="14602"/>
                    <a:pt x="723" y="14079"/>
                    <a:pt x="916" y="13814"/>
                  </a:cubicBezTo>
                  <a:cubicBezTo>
                    <a:pt x="1038" y="13643"/>
                    <a:pt x="1180" y="13609"/>
                    <a:pt x="1279" y="13609"/>
                  </a:cubicBezTo>
                  <a:cubicBezTo>
                    <a:pt x="1331" y="13609"/>
                    <a:pt x="1369" y="13620"/>
                    <a:pt x="1371" y="13620"/>
                  </a:cubicBezTo>
                  <a:lnTo>
                    <a:pt x="8628" y="16832"/>
                  </a:lnTo>
                  <a:cubicBezTo>
                    <a:pt x="8628" y="16832"/>
                    <a:pt x="8550" y="20159"/>
                    <a:pt x="8550" y="20159"/>
                  </a:cubicBezTo>
                  <a:close/>
                  <a:moveTo>
                    <a:pt x="1259" y="4956"/>
                  </a:moveTo>
                  <a:cubicBezTo>
                    <a:pt x="1247" y="4232"/>
                    <a:pt x="1342" y="3710"/>
                    <a:pt x="1535" y="3444"/>
                  </a:cubicBezTo>
                  <a:cubicBezTo>
                    <a:pt x="1656" y="3275"/>
                    <a:pt x="1801" y="3240"/>
                    <a:pt x="1899" y="3240"/>
                  </a:cubicBezTo>
                  <a:cubicBezTo>
                    <a:pt x="1951" y="3240"/>
                    <a:pt x="1989" y="3251"/>
                    <a:pt x="1991" y="3251"/>
                  </a:cubicBezTo>
                  <a:lnTo>
                    <a:pt x="6832" y="5393"/>
                  </a:lnTo>
                  <a:lnTo>
                    <a:pt x="9247" y="6462"/>
                  </a:lnTo>
                  <a:lnTo>
                    <a:pt x="9168" y="9789"/>
                  </a:lnTo>
                  <a:lnTo>
                    <a:pt x="2392" y="7209"/>
                  </a:lnTo>
                  <a:lnTo>
                    <a:pt x="2035" y="7074"/>
                  </a:lnTo>
                  <a:cubicBezTo>
                    <a:pt x="2022" y="7070"/>
                    <a:pt x="2003" y="7065"/>
                    <a:pt x="1990" y="7065"/>
                  </a:cubicBezTo>
                  <a:cubicBezTo>
                    <a:pt x="1961" y="7061"/>
                    <a:pt x="1293" y="6979"/>
                    <a:pt x="1259" y="4956"/>
                  </a:cubicBezTo>
                  <a:close/>
                  <a:moveTo>
                    <a:pt x="1624" y="9131"/>
                  </a:moveTo>
                  <a:lnTo>
                    <a:pt x="2564" y="9393"/>
                  </a:lnTo>
                  <a:lnTo>
                    <a:pt x="8620" y="11085"/>
                  </a:lnTo>
                  <a:lnTo>
                    <a:pt x="9149" y="11233"/>
                  </a:lnTo>
                  <a:lnTo>
                    <a:pt x="10737" y="11675"/>
                  </a:lnTo>
                  <a:lnTo>
                    <a:pt x="10814" y="14979"/>
                  </a:lnTo>
                  <a:lnTo>
                    <a:pt x="2633" y="12215"/>
                  </a:lnTo>
                  <a:lnTo>
                    <a:pt x="1826" y="11943"/>
                  </a:lnTo>
                  <a:cubicBezTo>
                    <a:pt x="1839" y="11839"/>
                    <a:pt x="1850" y="11704"/>
                    <a:pt x="1863" y="11556"/>
                  </a:cubicBezTo>
                  <a:cubicBezTo>
                    <a:pt x="1911" y="10899"/>
                    <a:pt x="1924" y="9879"/>
                    <a:pt x="1624" y="9131"/>
                  </a:cubicBezTo>
                  <a:close/>
                  <a:moveTo>
                    <a:pt x="9641" y="6491"/>
                  </a:moveTo>
                  <a:lnTo>
                    <a:pt x="11506" y="5970"/>
                  </a:lnTo>
                  <a:lnTo>
                    <a:pt x="17814" y="4208"/>
                  </a:lnTo>
                  <a:lnTo>
                    <a:pt x="18754" y="3948"/>
                  </a:lnTo>
                  <a:cubicBezTo>
                    <a:pt x="18452" y="4694"/>
                    <a:pt x="18465" y="5716"/>
                    <a:pt x="18515" y="6370"/>
                  </a:cubicBezTo>
                  <a:cubicBezTo>
                    <a:pt x="18526" y="6519"/>
                    <a:pt x="18539" y="6654"/>
                    <a:pt x="18550" y="6759"/>
                  </a:cubicBezTo>
                  <a:lnTo>
                    <a:pt x="17522" y="7105"/>
                  </a:lnTo>
                  <a:lnTo>
                    <a:pt x="9563" y="9794"/>
                  </a:lnTo>
                  <a:cubicBezTo>
                    <a:pt x="9563" y="9794"/>
                    <a:pt x="9641" y="6491"/>
                    <a:pt x="9641" y="6491"/>
                  </a:cubicBezTo>
                  <a:close/>
                  <a:moveTo>
                    <a:pt x="18924" y="6526"/>
                  </a:moveTo>
                  <a:cubicBezTo>
                    <a:pt x="18840" y="5685"/>
                    <a:pt x="18829" y="4235"/>
                    <a:pt x="19405" y="3749"/>
                  </a:cubicBezTo>
                  <a:cubicBezTo>
                    <a:pt x="19414" y="3741"/>
                    <a:pt x="19422" y="3727"/>
                    <a:pt x="19432" y="3717"/>
                  </a:cubicBezTo>
                  <a:cubicBezTo>
                    <a:pt x="19902" y="3511"/>
                    <a:pt x="20228" y="3225"/>
                    <a:pt x="19972" y="2839"/>
                  </a:cubicBezTo>
                  <a:lnTo>
                    <a:pt x="13033" y="0"/>
                  </a:lnTo>
                  <a:lnTo>
                    <a:pt x="1798" y="2120"/>
                  </a:lnTo>
                  <a:cubicBezTo>
                    <a:pt x="1798" y="2120"/>
                    <a:pt x="512" y="2371"/>
                    <a:pt x="625" y="5087"/>
                  </a:cubicBezTo>
                  <a:cubicBezTo>
                    <a:pt x="688" y="6562"/>
                    <a:pt x="1029" y="7288"/>
                    <a:pt x="1328" y="7644"/>
                  </a:cubicBezTo>
                  <a:lnTo>
                    <a:pt x="406" y="8023"/>
                  </a:lnTo>
                  <a:cubicBezTo>
                    <a:pt x="151" y="8409"/>
                    <a:pt x="476" y="8694"/>
                    <a:pt x="946" y="8899"/>
                  </a:cubicBezTo>
                  <a:cubicBezTo>
                    <a:pt x="956" y="8909"/>
                    <a:pt x="962" y="8923"/>
                    <a:pt x="973" y="8932"/>
                  </a:cubicBezTo>
                  <a:cubicBezTo>
                    <a:pt x="1547" y="9419"/>
                    <a:pt x="1536" y="10867"/>
                    <a:pt x="1454" y="11710"/>
                  </a:cubicBezTo>
                  <a:cubicBezTo>
                    <a:pt x="-611" y="12505"/>
                    <a:pt x="130" y="12766"/>
                    <a:pt x="130" y="12766"/>
                  </a:cubicBezTo>
                  <a:lnTo>
                    <a:pt x="584" y="12914"/>
                  </a:lnTo>
                  <a:cubicBezTo>
                    <a:pt x="265" y="13306"/>
                    <a:pt x="-53" y="14046"/>
                    <a:pt x="8" y="15453"/>
                  </a:cubicBezTo>
                  <a:cubicBezTo>
                    <a:pt x="122" y="18168"/>
                    <a:pt x="1179" y="18355"/>
                    <a:pt x="1179" y="18355"/>
                  </a:cubicBezTo>
                  <a:lnTo>
                    <a:pt x="8532" y="21600"/>
                  </a:lnTo>
                  <a:lnTo>
                    <a:pt x="19629" y="17951"/>
                  </a:lnTo>
                  <a:cubicBezTo>
                    <a:pt x="19629" y="17951"/>
                    <a:pt x="20370" y="17689"/>
                    <a:pt x="18305" y="16892"/>
                  </a:cubicBezTo>
                  <a:cubicBezTo>
                    <a:pt x="18221" y="16054"/>
                    <a:pt x="18210" y="14604"/>
                    <a:pt x="18786" y="14116"/>
                  </a:cubicBezTo>
                  <a:cubicBezTo>
                    <a:pt x="18797" y="14107"/>
                    <a:pt x="18803" y="14095"/>
                    <a:pt x="18813" y="14083"/>
                  </a:cubicBezTo>
                  <a:cubicBezTo>
                    <a:pt x="19283" y="13879"/>
                    <a:pt x="19608" y="13593"/>
                    <a:pt x="19353" y="13208"/>
                  </a:cubicBezTo>
                  <a:lnTo>
                    <a:pt x="18871" y="13009"/>
                  </a:lnTo>
                  <a:cubicBezTo>
                    <a:pt x="19193" y="12747"/>
                    <a:pt x="19676" y="12058"/>
                    <a:pt x="19751" y="10268"/>
                  </a:cubicBezTo>
                  <a:cubicBezTo>
                    <a:pt x="19804" y="9040"/>
                    <a:pt x="19567" y="8319"/>
                    <a:pt x="19294" y="7895"/>
                  </a:cubicBezTo>
                  <a:lnTo>
                    <a:pt x="20247" y="7581"/>
                  </a:lnTo>
                  <a:cubicBezTo>
                    <a:pt x="20247" y="7581"/>
                    <a:pt x="20989" y="7322"/>
                    <a:pt x="18924" y="6526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6" name="Shape 1310"/>
            <p:cNvSpPr/>
            <p:nvPr/>
          </p:nvSpPr>
          <p:spPr>
            <a:xfrm>
              <a:off x="7205622" y="2117172"/>
              <a:ext cx="761888" cy="3231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/>
            </a:bodyPr>
            <a:lstStyle>
              <a:lvl1pPr algn="l">
                <a:lnSpc>
                  <a:spcPct val="80000"/>
                </a:lnSpc>
                <a:spcBef>
                  <a:spcPts val="500"/>
                </a:spcBef>
                <a:defRPr sz="2800" b="1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2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Subject Number 4</a:t>
              </a:r>
            </a:p>
          </p:txBody>
        </p:sp>
      </p:grpSp>
      <p:sp>
        <p:nvSpPr>
          <p:cNvPr id="67" name="Shape 1311"/>
          <p:cNvSpPr/>
          <p:nvPr/>
        </p:nvSpPr>
        <p:spPr>
          <a:xfrm>
            <a:off x="6719842" y="1782470"/>
            <a:ext cx="1079327" cy="14980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130000"/>
              </a:lnSpc>
              <a:spcBef>
                <a:spcPts val="500"/>
              </a:spcBef>
              <a:defRPr sz="15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Reference: 5462100</a:t>
            </a:r>
          </a:p>
        </p:txBody>
      </p:sp>
      <p:sp>
        <p:nvSpPr>
          <p:cNvPr id="68" name="Shape 1312"/>
          <p:cNvSpPr/>
          <p:nvPr/>
        </p:nvSpPr>
        <p:spPr>
          <a:xfrm>
            <a:off x="6802553" y="2518679"/>
            <a:ext cx="423271" cy="4557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80000"/>
              </a:lnSpc>
              <a:spcBef>
                <a:spcPts val="500"/>
              </a:spcBef>
              <a:defRPr sz="75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rPr>
              <a:t>60</a:t>
            </a:r>
          </a:p>
        </p:txBody>
      </p:sp>
      <p:sp>
        <p:nvSpPr>
          <p:cNvPr id="69" name="Shape 1313"/>
          <p:cNvSpPr/>
          <p:nvPr/>
        </p:nvSpPr>
        <p:spPr>
          <a:xfrm>
            <a:off x="7160671" y="2580391"/>
            <a:ext cx="640227" cy="3071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80000"/>
              </a:lnSpc>
              <a:spcBef>
                <a:spcPts val="500"/>
              </a:spcBef>
              <a:defRPr sz="2200">
                <a:solidFill>
                  <a:srgbClr val="21282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Part Name Here Text</a:t>
            </a:r>
          </a:p>
        </p:txBody>
      </p:sp>
      <p:sp>
        <p:nvSpPr>
          <p:cNvPr id="70" name="Shape 1314"/>
          <p:cNvSpPr/>
          <p:nvPr/>
        </p:nvSpPr>
        <p:spPr>
          <a:xfrm>
            <a:off x="6836343" y="3201728"/>
            <a:ext cx="1201116" cy="404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b">
            <a:normAutofit/>
          </a:bodyPr>
          <a:lstStyle>
            <a:lvl1pPr algn="l">
              <a:lnSpc>
                <a:spcPct val="110000"/>
              </a:lnSpc>
              <a:spcBef>
                <a:spcPts val="500"/>
              </a:spcBef>
              <a:defRPr sz="20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is simply dummy text of the printing and typesetting industry</a:t>
            </a:r>
          </a:p>
        </p:txBody>
      </p:sp>
      <p:sp>
        <p:nvSpPr>
          <p:cNvPr id="71" name="Shape 1316"/>
          <p:cNvSpPr/>
          <p:nvPr/>
        </p:nvSpPr>
        <p:spPr>
          <a:xfrm>
            <a:off x="1590677" y="4015949"/>
            <a:ext cx="5962648" cy="3837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>
            <a:lvl1pPr>
              <a:lnSpc>
                <a:spcPct val="130000"/>
              </a:lnSpc>
              <a:spcBef>
                <a:spcPts val="5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>
              <a:spcBef>
                <a:spcPts val="188"/>
              </a:spcBef>
              <a:defRPr sz="1800"/>
            </a:pP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</a:t>
            </a: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is simply dummy text of the printing and typesetting industry  has been the industry's standard dummy. </a:t>
            </a: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</a:t>
            </a: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is simply dummy text of the printing and typesetting industry. </a:t>
            </a: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</a:t>
            </a: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has been the industry's standard dummy.</a:t>
            </a:r>
          </a:p>
        </p:txBody>
      </p:sp>
      <p:sp>
        <p:nvSpPr>
          <p:cNvPr id="73" name="Rectangle 72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More</a:t>
            </a:r>
            <a:r>
              <a:rPr lang="en-US" sz="28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Added</a:t>
            </a:r>
            <a:r>
              <a:rPr lang="en-US" sz="28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Pages about</a:t>
            </a:r>
          </a:p>
        </p:txBody>
      </p:sp>
      <p:sp>
        <p:nvSpPr>
          <p:cNvPr id="74" name="Rectangle 22"/>
          <p:cNvSpPr>
            <a:spLocks/>
          </p:cNvSpPr>
          <p:nvPr/>
        </p:nvSpPr>
        <p:spPr bwMode="auto">
          <a:xfrm>
            <a:off x="1604962" y="983768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</p:spTree>
    <p:extLst>
      <p:ext uri="{BB962C8B-B14F-4D97-AF65-F5344CB8AC3E}">
        <p14:creationId xmlns:p14="http://schemas.microsoft.com/office/powerpoint/2010/main" val="50361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2" grpId="0"/>
      <p:bldP spid="33" grpId="0"/>
      <p:bldP spid="34" grpId="0"/>
      <p:bldP spid="35" grpId="0"/>
      <p:bldP spid="39" grpId="0" animBg="1"/>
      <p:bldP spid="40" grpId="0" animBg="1"/>
      <p:bldP spid="43" grpId="0"/>
      <p:bldP spid="44" grpId="0"/>
      <p:bldP spid="45" grpId="0"/>
      <p:bldP spid="46" grpId="0"/>
      <p:bldP spid="47" grpId="0"/>
      <p:bldP spid="52" grpId="0" animBg="1"/>
      <p:bldP spid="53" grpId="0" animBg="1"/>
      <p:bldP spid="56" grpId="0"/>
      <p:bldP spid="57" grpId="0"/>
      <p:bldP spid="58" grpId="0"/>
      <p:bldP spid="59" grpId="0"/>
      <p:bldP spid="63" grpId="0" animBg="1"/>
      <p:bldP spid="64" grpId="0" animBg="1"/>
      <p:bldP spid="67" grpId="0"/>
      <p:bldP spid="68" grpId="0"/>
      <p:bldP spid="69" grpId="0"/>
      <p:bldP spid="70" grpId="0"/>
      <p:bldP spid="71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2248"/>
          <p:cNvSpPr/>
          <p:nvPr/>
        </p:nvSpPr>
        <p:spPr>
          <a:xfrm>
            <a:off x="6415234" y="2257350"/>
            <a:ext cx="2735641" cy="2071155"/>
          </a:xfrm>
          <a:prstGeom prst="rect">
            <a:avLst/>
          </a:prstGeom>
          <a:gradFill>
            <a:gsLst>
              <a:gs pos="100000">
                <a:schemeClr val="accent6">
                  <a:lumMod val="50000"/>
                </a:schemeClr>
              </a:gs>
              <a:gs pos="0">
                <a:schemeClr val="tx1"/>
              </a:gs>
            </a:gsLst>
            <a:lin ang="3600000" scaled="0"/>
          </a:gra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109</a:t>
            </a:fld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5" name="Freeform 84"/>
          <p:cNvSpPr/>
          <p:nvPr/>
        </p:nvSpPr>
        <p:spPr>
          <a:xfrm>
            <a:off x="2657866" y="1566215"/>
            <a:ext cx="598788" cy="502838"/>
          </a:xfrm>
          <a:custGeom>
            <a:avLst/>
            <a:gdLst>
              <a:gd name="connsiteX0" fmla="*/ 110211 w 598788"/>
              <a:gd name="connsiteY0" fmla="*/ 450028 h 502838"/>
              <a:gd name="connsiteX1" fmla="*/ 499367 w 598788"/>
              <a:gd name="connsiteY1" fmla="*/ 450028 h 502838"/>
              <a:gd name="connsiteX2" fmla="*/ 499367 w 598788"/>
              <a:gd name="connsiteY2" fmla="*/ 502838 h 502838"/>
              <a:gd name="connsiteX3" fmla="*/ 110211 w 598788"/>
              <a:gd name="connsiteY3" fmla="*/ 502838 h 502838"/>
              <a:gd name="connsiteX4" fmla="*/ 110211 w 598788"/>
              <a:gd name="connsiteY4" fmla="*/ 450028 h 502838"/>
              <a:gd name="connsiteX5" fmla="*/ 299339 w 598788"/>
              <a:gd name="connsiteY5" fmla="*/ 0 h 502838"/>
              <a:gd name="connsiteX6" fmla="*/ 342501 w 598788"/>
              <a:gd name="connsiteY6" fmla="*/ 47055 h 502838"/>
              <a:gd name="connsiteX7" fmla="*/ 313283 w 598788"/>
              <a:gd name="connsiteY7" fmla="*/ 91460 h 502838"/>
              <a:gd name="connsiteX8" fmla="*/ 432292 w 598788"/>
              <a:gd name="connsiteY8" fmla="*/ 243502 h 502838"/>
              <a:gd name="connsiteX9" fmla="*/ 532811 w 598788"/>
              <a:gd name="connsiteY9" fmla="*/ 146015 h 502838"/>
              <a:gd name="connsiteX10" fmla="*/ 512352 w 598788"/>
              <a:gd name="connsiteY10" fmla="*/ 106125 h 502838"/>
              <a:gd name="connsiteX11" fmla="*/ 555626 w 598788"/>
              <a:gd name="connsiteY11" fmla="*/ 59089 h 502838"/>
              <a:gd name="connsiteX12" fmla="*/ 598788 w 598788"/>
              <a:gd name="connsiteY12" fmla="*/ 106125 h 502838"/>
              <a:gd name="connsiteX13" fmla="*/ 555626 w 598788"/>
              <a:gd name="connsiteY13" fmla="*/ 153180 h 502838"/>
              <a:gd name="connsiteX14" fmla="*/ 554239 w 598788"/>
              <a:gd name="connsiteY14" fmla="*/ 153062 h 502838"/>
              <a:gd name="connsiteX15" fmla="*/ 495913 w 598788"/>
              <a:gd name="connsiteY15" fmla="*/ 424027 h 502838"/>
              <a:gd name="connsiteX16" fmla="*/ 102764 w 598788"/>
              <a:gd name="connsiteY16" fmla="*/ 424027 h 502838"/>
              <a:gd name="connsiteX17" fmla="*/ 44410 w 598788"/>
              <a:gd name="connsiteY17" fmla="*/ 153062 h 502838"/>
              <a:gd name="connsiteX18" fmla="*/ 43163 w 598788"/>
              <a:gd name="connsiteY18" fmla="*/ 153180 h 502838"/>
              <a:gd name="connsiteX19" fmla="*/ 0 w 598788"/>
              <a:gd name="connsiteY19" fmla="*/ 106125 h 502838"/>
              <a:gd name="connsiteX20" fmla="*/ 43163 w 598788"/>
              <a:gd name="connsiteY20" fmla="*/ 59089 h 502838"/>
              <a:gd name="connsiteX21" fmla="*/ 86409 w 598788"/>
              <a:gd name="connsiteY21" fmla="*/ 106125 h 502838"/>
              <a:gd name="connsiteX22" fmla="*/ 66005 w 598788"/>
              <a:gd name="connsiteY22" fmla="*/ 146015 h 502838"/>
              <a:gd name="connsiteX23" fmla="*/ 166496 w 598788"/>
              <a:gd name="connsiteY23" fmla="*/ 243502 h 502838"/>
              <a:gd name="connsiteX24" fmla="*/ 285395 w 598788"/>
              <a:gd name="connsiteY24" fmla="*/ 91460 h 502838"/>
              <a:gd name="connsiteX25" fmla="*/ 256204 w 598788"/>
              <a:gd name="connsiteY25" fmla="*/ 47055 h 502838"/>
              <a:gd name="connsiteX26" fmla="*/ 299339 w 598788"/>
              <a:gd name="connsiteY26" fmla="*/ 0 h 502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98788" h="502838">
                <a:moveTo>
                  <a:pt x="110211" y="450028"/>
                </a:moveTo>
                <a:lnTo>
                  <a:pt x="499367" y="450028"/>
                </a:lnTo>
                <a:lnTo>
                  <a:pt x="499367" y="502838"/>
                </a:lnTo>
                <a:lnTo>
                  <a:pt x="110211" y="502838"/>
                </a:lnTo>
                <a:cubicBezTo>
                  <a:pt x="110211" y="502838"/>
                  <a:pt x="110211" y="450028"/>
                  <a:pt x="110211" y="450028"/>
                </a:cubicBezTo>
                <a:close/>
                <a:moveTo>
                  <a:pt x="299339" y="0"/>
                </a:moveTo>
                <a:cubicBezTo>
                  <a:pt x="323179" y="0"/>
                  <a:pt x="342501" y="21084"/>
                  <a:pt x="342501" y="47055"/>
                </a:cubicBezTo>
                <a:cubicBezTo>
                  <a:pt x="342501" y="67609"/>
                  <a:pt x="330193" y="85080"/>
                  <a:pt x="313283" y="91460"/>
                </a:cubicBezTo>
                <a:cubicBezTo>
                  <a:pt x="336070" y="154554"/>
                  <a:pt x="382504" y="260816"/>
                  <a:pt x="432292" y="243502"/>
                </a:cubicBezTo>
                <a:cubicBezTo>
                  <a:pt x="470076" y="230467"/>
                  <a:pt x="506724" y="185041"/>
                  <a:pt x="532811" y="146015"/>
                </a:cubicBezTo>
                <a:cubicBezTo>
                  <a:pt x="520502" y="137750"/>
                  <a:pt x="512352" y="123066"/>
                  <a:pt x="512352" y="106125"/>
                </a:cubicBezTo>
                <a:cubicBezTo>
                  <a:pt x="512352" y="80173"/>
                  <a:pt x="531674" y="59089"/>
                  <a:pt x="555626" y="59089"/>
                </a:cubicBezTo>
                <a:cubicBezTo>
                  <a:pt x="579355" y="59089"/>
                  <a:pt x="598677" y="80173"/>
                  <a:pt x="598788" y="106125"/>
                </a:cubicBezTo>
                <a:cubicBezTo>
                  <a:pt x="598788" y="132096"/>
                  <a:pt x="579355" y="153180"/>
                  <a:pt x="555626" y="153180"/>
                </a:cubicBezTo>
                <a:cubicBezTo>
                  <a:pt x="555127" y="153180"/>
                  <a:pt x="554766" y="153062"/>
                  <a:pt x="554239" y="153062"/>
                </a:cubicBezTo>
                <a:lnTo>
                  <a:pt x="495913" y="424027"/>
                </a:lnTo>
                <a:lnTo>
                  <a:pt x="102764" y="424027"/>
                </a:lnTo>
                <a:lnTo>
                  <a:pt x="44410" y="153062"/>
                </a:lnTo>
                <a:cubicBezTo>
                  <a:pt x="44050" y="153062"/>
                  <a:pt x="43634" y="153180"/>
                  <a:pt x="43163" y="153180"/>
                </a:cubicBezTo>
                <a:cubicBezTo>
                  <a:pt x="19350" y="153180"/>
                  <a:pt x="0" y="132096"/>
                  <a:pt x="0" y="106125"/>
                </a:cubicBezTo>
                <a:cubicBezTo>
                  <a:pt x="0" y="80173"/>
                  <a:pt x="19350" y="59089"/>
                  <a:pt x="43163" y="59089"/>
                </a:cubicBezTo>
                <a:cubicBezTo>
                  <a:pt x="67003" y="59089"/>
                  <a:pt x="86409" y="80173"/>
                  <a:pt x="86409" y="106125"/>
                </a:cubicBezTo>
                <a:cubicBezTo>
                  <a:pt x="86409" y="123066"/>
                  <a:pt x="78175" y="137750"/>
                  <a:pt x="66005" y="146015"/>
                </a:cubicBezTo>
                <a:cubicBezTo>
                  <a:pt x="91953" y="185041"/>
                  <a:pt x="128712" y="230467"/>
                  <a:pt x="166496" y="243502"/>
                </a:cubicBezTo>
                <a:cubicBezTo>
                  <a:pt x="216257" y="260816"/>
                  <a:pt x="262580" y="154554"/>
                  <a:pt x="285395" y="91460"/>
                </a:cubicBezTo>
                <a:cubicBezTo>
                  <a:pt x="268457" y="85080"/>
                  <a:pt x="256204" y="67609"/>
                  <a:pt x="256204" y="47055"/>
                </a:cubicBezTo>
                <a:cubicBezTo>
                  <a:pt x="256204" y="21084"/>
                  <a:pt x="275498" y="0"/>
                  <a:pt x="29933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73000">
                <a:schemeClr val="accent2"/>
              </a:gs>
            </a:gsLst>
            <a:lin ang="15000000" scaled="0"/>
          </a:gra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" name="Shape 2202"/>
          <p:cNvSpPr/>
          <p:nvPr/>
        </p:nvSpPr>
        <p:spPr>
          <a:xfrm>
            <a:off x="3396741" y="1599541"/>
            <a:ext cx="2878380" cy="502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>
            <a:lvl1pPr algn="l">
              <a:spcBef>
                <a:spcPts val="500"/>
              </a:spcBef>
              <a:defRPr sz="4000">
                <a:solidFill>
                  <a:srgbClr val="89C600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lnSpc>
                <a:spcPts val="1600"/>
              </a:lnSpc>
              <a:defRPr sz="1800">
                <a:solidFill>
                  <a:srgbClr val="000000"/>
                </a:solidFill>
              </a:defRPr>
            </a:pPr>
            <a:r>
              <a:rPr sz="15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Product or Service Title Goes Here with Short Detailed</a:t>
            </a:r>
          </a:p>
        </p:txBody>
      </p:sp>
      <p:sp>
        <p:nvSpPr>
          <p:cNvPr id="74" name="Shape 2245"/>
          <p:cNvSpPr/>
          <p:nvPr/>
        </p:nvSpPr>
        <p:spPr>
          <a:xfrm>
            <a:off x="6657066" y="2515454"/>
            <a:ext cx="1083286" cy="301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b">
            <a:noAutofit/>
          </a:bodyPr>
          <a:lstStyle>
            <a:lvl1pPr algn="l">
              <a:spcBef>
                <a:spcPts val="500"/>
              </a:spcBef>
              <a:defRPr sz="2800" b="1">
                <a:solidFill>
                  <a:srgbClr val="21282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1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rPr>
              <a:t>Summary:</a:t>
            </a:r>
          </a:p>
        </p:txBody>
      </p:sp>
      <p:sp>
        <p:nvSpPr>
          <p:cNvPr id="75" name="Shape 2246"/>
          <p:cNvSpPr/>
          <p:nvPr/>
        </p:nvSpPr>
        <p:spPr>
          <a:xfrm>
            <a:off x="6659826" y="3012927"/>
            <a:ext cx="2016630" cy="1091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b">
            <a:normAutofit/>
          </a:bodyPr>
          <a:lstStyle/>
          <a:p>
            <a:pPr algn="l">
              <a:lnSpc>
                <a:spcPts val="1100"/>
              </a:lnSpc>
              <a:spcBef>
                <a:spcPts val="188"/>
              </a:spcBef>
              <a:defRPr sz="1800"/>
            </a:pPr>
            <a:r>
              <a:rPr sz="800" dirty="0">
                <a:solidFill>
                  <a:schemeClr val="accent6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rPr>
              <a:t>Lorem Ipsum is simply dummy text of the printing and typesetting industry  has been the industry's standard dummy. Lorem Ipsum is simply dummy text of the printing.</a:t>
            </a:r>
            <a:endParaRPr lang="en-US" sz="800" dirty="0">
              <a:solidFill>
                <a:schemeClr val="accent6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/>
            </a:endParaRPr>
          </a:p>
          <a:p>
            <a:pPr algn="l">
              <a:lnSpc>
                <a:spcPts val="1100"/>
              </a:lnSpc>
              <a:spcBef>
                <a:spcPts val="188"/>
              </a:spcBef>
              <a:defRPr sz="1800"/>
            </a:pPr>
            <a:endParaRPr sz="800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/>
            </a:endParaRPr>
          </a:p>
          <a:p>
            <a:pPr algn="l">
              <a:lnSpc>
                <a:spcPts val="1100"/>
              </a:lnSpc>
              <a:spcBef>
                <a:spcPts val="188"/>
              </a:spcBef>
              <a:defRPr sz="1800"/>
            </a:pPr>
            <a:r>
              <a:rPr sz="8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rPr>
              <a:t>Lorem Ipsum is simply dummy text of the printing and typesetting industry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/>
              </a:rPr>
              <a:t>.</a:t>
            </a:r>
            <a:endParaRPr sz="800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/>
            </a:endParaRPr>
          </a:p>
        </p:txBody>
      </p:sp>
      <p:sp>
        <p:nvSpPr>
          <p:cNvPr id="76" name="Shape 2247"/>
          <p:cNvSpPr/>
          <p:nvPr/>
        </p:nvSpPr>
        <p:spPr>
          <a:xfrm flipH="1">
            <a:off x="6679248" y="2921657"/>
            <a:ext cx="368213" cy="0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7" name="Shape 2248"/>
          <p:cNvSpPr/>
          <p:nvPr/>
        </p:nvSpPr>
        <p:spPr>
          <a:xfrm>
            <a:off x="6415235" y="1732547"/>
            <a:ext cx="608598" cy="52437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1" name="Rectangle 80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More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accent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Added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Pages about</a:t>
            </a:r>
          </a:p>
        </p:txBody>
      </p:sp>
      <p:sp>
        <p:nvSpPr>
          <p:cNvPr id="83" name="Rectangle 22"/>
          <p:cNvSpPr>
            <a:spLocks/>
          </p:cNvSpPr>
          <p:nvPr/>
        </p:nvSpPr>
        <p:spPr bwMode="auto">
          <a:xfrm>
            <a:off x="1604962" y="959988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88" name="Rectangle 30"/>
          <p:cNvSpPr>
            <a:spLocks/>
          </p:cNvSpPr>
          <p:nvPr/>
        </p:nvSpPr>
        <p:spPr bwMode="auto">
          <a:xfrm>
            <a:off x="1106192" y="2539290"/>
            <a:ext cx="1373958" cy="35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grpSp>
        <p:nvGrpSpPr>
          <p:cNvPr id="89" name="Group 31"/>
          <p:cNvGrpSpPr>
            <a:grpSpLocks/>
          </p:cNvGrpSpPr>
          <p:nvPr/>
        </p:nvGrpSpPr>
        <p:grpSpPr bwMode="auto">
          <a:xfrm>
            <a:off x="570411" y="2557921"/>
            <a:ext cx="442913" cy="361950"/>
            <a:chOff x="0" y="0"/>
            <a:chExt cx="744" cy="607"/>
          </a:xfrm>
        </p:grpSpPr>
        <p:sp>
          <p:nvSpPr>
            <p:cNvPr id="90" name="Oval 32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accent6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1" name="Rectangle 33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sp>
        <p:nvSpPr>
          <p:cNvPr id="92" name="Rectangle 34"/>
          <p:cNvSpPr>
            <a:spLocks/>
          </p:cNvSpPr>
          <p:nvPr/>
        </p:nvSpPr>
        <p:spPr bwMode="auto">
          <a:xfrm>
            <a:off x="1106192" y="3063671"/>
            <a:ext cx="1373958" cy="380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</a:t>
            </a:r>
          </a:p>
        </p:txBody>
      </p:sp>
      <p:grpSp>
        <p:nvGrpSpPr>
          <p:cNvPr id="94" name="Group 35"/>
          <p:cNvGrpSpPr>
            <a:grpSpLocks/>
          </p:cNvGrpSpPr>
          <p:nvPr/>
        </p:nvGrpSpPr>
        <p:grpSpPr bwMode="auto">
          <a:xfrm>
            <a:off x="570411" y="3095121"/>
            <a:ext cx="442913" cy="361950"/>
            <a:chOff x="0" y="0"/>
            <a:chExt cx="744" cy="607"/>
          </a:xfrm>
        </p:grpSpPr>
        <p:sp>
          <p:nvSpPr>
            <p:cNvPr id="96" name="Oval 36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7" name="Rectangle 37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sp>
        <p:nvSpPr>
          <p:cNvPr id="98" name="Rectangle 38"/>
          <p:cNvSpPr>
            <a:spLocks/>
          </p:cNvSpPr>
          <p:nvPr/>
        </p:nvSpPr>
        <p:spPr bwMode="auto">
          <a:xfrm>
            <a:off x="1106192" y="3631604"/>
            <a:ext cx="1326900" cy="425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grpSp>
        <p:nvGrpSpPr>
          <p:cNvPr id="102" name="Group 39"/>
          <p:cNvGrpSpPr>
            <a:grpSpLocks/>
          </p:cNvGrpSpPr>
          <p:nvPr/>
        </p:nvGrpSpPr>
        <p:grpSpPr bwMode="auto">
          <a:xfrm>
            <a:off x="570411" y="3685398"/>
            <a:ext cx="442913" cy="361950"/>
            <a:chOff x="0" y="0"/>
            <a:chExt cx="744" cy="607"/>
          </a:xfrm>
        </p:grpSpPr>
        <p:sp>
          <p:nvSpPr>
            <p:cNvPr id="103" name="Oval 40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3" name="Rectangle 41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sp>
        <p:nvSpPr>
          <p:cNvPr id="118" name="Line 46"/>
          <p:cNvSpPr>
            <a:spLocks noChangeShapeType="1"/>
          </p:cNvSpPr>
          <p:nvPr/>
        </p:nvSpPr>
        <p:spPr bwMode="auto">
          <a:xfrm>
            <a:off x="690664" y="3003194"/>
            <a:ext cx="1756178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9" name="Line 47"/>
          <p:cNvSpPr>
            <a:spLocks noChangeShapeType="1"/>
          </p:cNvSpPr>
          <p:nvPr/>
        </p:nvSpPr>
        <p:spPr bwMode="auto">
          <a:xfrm>
            <a:off x="690665" y="3558369"/>
            <a:ext cx="1735552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3491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5" grpId="0" animBg="1"/>
      <p:bldP spid="30" grpId="0" animBg="1"/>
      <p:bldP spid="74" grpId="0" animBg="1"/>
      <p:bldP spid="75" grpId="0" animBg="1"/>
      <p:bldP spid="76" grpId="0" animBg="1"/>
      <p:bldP spid="77" grpId="0" animBg="1"/>
      <p:bldP spid="88" grpId="0" autoUpdateAnimBg="0"/>
      <p:bldP spid="92" grpId="0" autoUpdateAnimBg="0"/>
      <p:bldP spid="98" grpId="0" autoUpdateAnimBg="0"/>
      <p:bldP spid="118" grpId="0" animBg="1"/>
      <p:bldP spid="1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05001" y="1945481"/>
            <a:ext cx="1662113" cy="1662113"/>
          </a:xfrm>
        </p:spPr>
      </p:sp>
      <p:sp>
        <p:nvSpPr>
          <p:cNvPr id="25613" name="Rectangle 13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Team Members</a:t>
            </a:r>
          </a:p>
        </p:txBody>
      </p:sp>
      <p:sp>
        <p:nvSpPr>
          <p:cNvPr id="25614" name="Rectangle 14"/>
          <p:cNvSpPr>
            <a:spLocks/>
          </p:cNvSpPr>
          <p:nvPr/>
        </p:nvSpPr>
        <p:spPr bwMode="auto">
          <a:xfrm>
            <a:off x="2286000" y="108585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25615" name="Line 15"/>
          <p:cNvSpPr>
            <a:spLocks noChangeShapeType="1"/>
          </p:cNvSpPr>
          <p:nvPr/>
        </p:nvSpPr>
        <p:spPr bwMode="auto">
          <a:xfrm>
            <a:off x="998935" y="1633538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5616" name="Rectangle 16"/>
          <p:cNvSpPr>
            <a:spLocks/>
          </p:cNvSpPr>
          <p:nvPr/>
        </p:nvSpPr>
        <p:spPr bwMode="auto">
          <a:xfrm rot="10800000" flipH="1">
            <a:off x="2662238" y="1943100"/>
            <a:ext cx="1981200" cy="1662113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5617" name="Rectangle 17"/>
          <p:cNvSpPr>
            <a:spLocks/>
          </p:cNvSpPr>
          <p:nvPr/>
        </p:nvSpPr>
        <p:spPr bwMode="auto">
          <a:xfrm>
            <a:off x="2933700" y="2221706"/>
            <a:ext cx="1719220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John</a:t>
            </a:r>
          </a:p>
          <a:p>
            <a:pPr algn="l">
              <a:lnSpc>
                <a:spcPct val="70000"/>
              </a:lnSpc>
            </a:pPr>
            <a:r>
              <a:rPr lang="en-US" sz="2800" b="1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HARRIE</a:t>
            </a:r>
          </a:p>
        </p:txBody>
      </p:sp>
      <p:sp>
        <p:nvSpPr>
          <p:cNvPr id="25618" name="Rectangle 18"/>
          <p:cNvSpPr>
            <a:spLocks/>
          </p:cNvSpPr>
          <p:nvPr/>
        </p:nvSpPr>
        <p:spPr bwMode="auto">
          <a:xfrm>
            <a:off x="2990850" y="2957513"/>
            <a:ext cx="1219200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Post Title</a:t>
            </a:r>
          </a:p>
          <a:p>
            <a:pPr algn="l"/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Division/Sector Name</a:t>
            </a:r>
          </a:p>
        </p:txBody>
      </p:sp>
      <p:grpSp>
        <p:nvGrpSpPr>
          <p:cNvPr id="25619" name="Group 19"/>
          <p:cNvGrpSpPr>
            <a:grpSpLocks/>
          </p:cNvGrpSpPr>
          <p:nvPr/>
        </p:nvGrpSpPr>
        <p:grpSpPr bwMode="auto">
          <a:xfrm>
            <a:off x="5243512" y="1947862"/>
            <a:ext cx="2919413" cy="576263"/>
            <a:chOff x="0" y="0"/>
            <a:chExt cx="4904" cy="968"/>
          </a:xfrm>
        </p:grpSpPr>
        <p:sp>
          <p:nvSpPr>
            <p:cNvPr id="25620" name="Rectangle 20"/>
            <p:cNvSpPr>
              <a:spLocks/>
            </p:cNvSpPr>
            <p:nvPr/>
          </p:nvSpPr>
          <p:spPr bwMode="auto">
            <a:xfrm>
              <a:off x="0" y="424"/>
              <a:ext cx="490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been.</a:t>
              </a:r>
            </a:p>
          </p:txBody>
        </p:sp>
        <p:sp>
          <p:nvSpPr>
            <p:cNvPr id="25621" name="Rectangle 21"/>
            <p:cNvSpPr>
              <a:spLocks/>
            </p:cNvSpPr>
            <p:nvPr/>
          </p:nvSpPr>
          <p:spPr bwMode="auto">
            <a:xfrm>
              <a:off x="0" y="0"/>
              <a:ext cx="4904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500" dirty="0">
                  <a:solidFill>
                    <a:schemeClr val="accent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Experience</a:t>
              </a:r>
            </a:p>
          </p:txBody>
        </p:sp>
      </p:grpSp>
      <p:sp>
        <p:nvSpPr>
          <p:cNvPr id="25622" name="Line 22"/>
          <p:cNvSpPr>
            <a:spLocks noChangeShapeType="1"/>
          </p:cNvSpPr>
          <p:nvPr/>
        </p:nvSpPr>
        <p:spPr bwMode="auto">
          <a:xfrm>
            <a:off x="998935" y="393382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5623" name="Group 23"/>
          <p:cNvGrpSpPr>
            <a:grpSpLocks/>
          </p:cNvGrpSpPr>
          <p:nvPr/>
        </p:nvGrpSpPr>
        <p:grpSpPr bwMode="auto">
          <a:xfrm>
            <a:off x="3636168" y="4062413"/>
            <a:ext cx="4526757" cy="466725"/>
            <a:chOff x="-396" y="0"/>
            <a:chExt cx="7604" cy="784"/>
          </a:xfrm>
        </p:grpSpPr>
        <p:sp>
          <p:nvSpPr>
            <p:cNvPr id="25624" name="Rectangle 24"/>
            <p:cNvSpPr>
              <a:spLocks/>
            </p:cNvSpPr>
            <p:nvPr/>
          </p:nvSpPr>
          <p:spPr bwMode="auto">
            <a:xfrm>
              <a:off x="1544" y="0"/>
              <a:ext cx="5664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b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b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b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b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of the and typesetting industry. </a:t>
              </a:r>
              <a:r>
                <a:rPr lang="en-US" sz="800" b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b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 the 1500s when an unknown.</a:t>
              </a:r>
            </a:p>
          </p:txBody>
        </p:sp>
        <p:sp>
          <p:nvSpPr>
            <p:cNvPr id="25625" name="Rectangle 25"/>
            <p:cNvSpPr>
              <a:spLocks/>
            </p:cNvSpPr>
            <p:nvPr/>
          </p:nvSpPr>
          <p:spPr bwMode="auto">
            <a:xfrm>
              <a:off x="-396" y="64"/>
              <a:ext cx="1604" cy="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>
                <a:lnSpc>
                  <a:spcPct val="70000"/>
                </a:lnSpc>
              </a:pPr>
              <a:r>
                <a:rPr lang="en-US" sz="1500" dirty="0">
                  <a:solidFill>
                    <a:schemeClr val="accent4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Short</a:t>
              </a:r>
            </a:p>
            <a:p>
              <a:pPr algn="r">
                <a:lnSpc>
                  <a:spcPct val="70000"/>
                </a:lnSpc>
              </a:pPr>
              <a:r>
                <a:rPr lang="en-US" sz="1500" dirty="0">
                  <a:solidFill>
                    <a:schemeClr val="accent4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Biography</a:t>
              </a:r>
            </a:p>
          </p:txBody>
        </p:sp>
      </p:grpSp>
      <p:grpSp>
        <p:nvGrpSpPr>
          <p:cNvPr id="25626" name="Group 26"/>
          <p:cNvGrpSpPr>
            <a:grpSpLocks/>
          </p:cNvGrpSpPr>
          <p:nvPr/>
        </p:nvGrpSpPr>
        <p:grpSpPr bwMode="auto">
          <a:xfrm>
            <a:off x="5276850" y="2615804"/>
            <a:ext cx="2595563" cy="994171"/>
            <a:chOff x="0" y="-22"/>
            <a:chExt cx="4360" cy="1670"/>
          </a:xfrm>
        </p:grpSpPr>
        <p:grpSp>
          <p:nvGrpSpPr>
            <p:cNvPr id="25627" name="Group 27"/>
            <p:cNvGrpSpPr>
              <a:grpSpLocks/>
            </p:cNvGrpSpPr>
            <p:nvPr/>
          </p:nvGrpSpPr>
          <p:grpSpPr bwMode="auto">
            <a:xfrm>
              <a:off x="0" y="-21"/>
              <a:ext cx="3584" cy="1669"/>
              <a:chOff x="0" y="-21"/>
              <a:chExt cx="3584" cy="1669"/>
            </a:xfrm>
          </p:grpSpPr>
          <p:sp>
            <p:nvSpPr>
              <p:cNvPr id="25628" name="Rectangle 28"/>
              <p:cNvSpPr>
                <a:spLocks/>
              </p:cNvSpPr>
              <p:nvPr/>
            </p:nvSpPr>
            <p:spPr bwMode="auto">
              <a:xfrm rot="10800000" flipH="1">
                <a:off x="0" y="32"/>
                <a:ext cx="3126" cy="29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629" name="Rectangle 29"/>
              <p:cNvSpPr>
                <a:spLocks/>
              </p:cNvSpPr>
              <p:nvPr/>
            </p:nvSpPr>
            <p:spPr bwMode="auto">
              <a:xfrm rot="10800000" flipH="1">
                <a:off x="0" y="361"/>
                <a:ext cx="2808" cy="297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630" name="Rectangle 30"/>
              <p:cNvSpPr>
                <a:spLocks/>
              </p:cNvSpPr>
              <p:nvPr/>
            </p:nvSpPr>
            <p:spPr bwMode="auto">
              <a:xfrm rot="10800000" flipH="1">
                <a:off x="0" y="691"/>
                <a:ext cx="1831" cy="29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631" name="Rectangle 31"/>
              <p:cNvSpPr>
                <a:spLocks/>
              </p:cNvSpPr>
              <p:nvPr/>
            </p:nvSpPr>
            <p:spPr bwMode="auto">
              <a:xfrm rot="10800000" flipH="1">
                <a:off x="0" y="1021"/>
                <a:ext cx="3584" cy="297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632" name="Rectangle 32"/>
              <p:cNvSpPr>
                <a:spLocks/>
              </p:cNvSpPr>
              <p:nvPr/>
            </p:nvSpPr>
            <p:spPr bwMode="auto">
              <a:xfrm rot="10800000" flipH="1">
                <a:off x="0" y="1351"/>
                <a:ext cx="2539" cy="29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633" name="Rectangle 33"/>
              <p:cNvSpPr>
                <a:spLocks/>
              </p:cNvSpPr>
              <p:nvPr/>
            </p:nvSpPr>
            <p:spPr bwMode="auto">
              <a:xfrm>
                <a:off x="136" y="-21"/>
                <a:ext cx="1688" cy="16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>
                  <a:lnSpc>
                    <a:spcPts val="1550"/>
                  </a:lnSpc>
                </a:pPr>
                <a:r>
                  <a:rPr lang="en-US" sz="800" dirty="0">
                    <a:solidFill>
                      <a:srgbClr val="FFFFFF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Adobe Illustrator</a:t>
                </a:r>
              </a:p>
              <a:p>
                <a:pPr algn="l">
                  <a:lnSpc>
                    <a:spcPts val="1550"/>
                  </a:lnSpc>
                </a:pPr>
                <a:r>
                  <a:rPr lang="en-US" sz="800" dirty="0">
                    <a:solidFill>
                      <a:srgbClr val="FFFFFF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Adobe Photoshop</a:t>
                </a:r>
              </a:p>
              <a:p>
                <a:pPr algn="l">
                  <a:lnSpc>
                    <a:spcPts val="1550"/>
                  </a:lnSpc>
                </a:pPr>
                <a:r>
                  <a:rPr lang="en-US" sz="800" dirty="0">
                    <a:solidFill>
                      <a:srgbClr val="FFFFFF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PHP Script</a:t>
                </a:r>
              </a:p>
              <a:p>
                <a:pPr algn="l">
                  <a:lnSpc>
                    <a:spcPts val="1550"/>
                  </a:lnSpc>
                </a:pPr>
                <a:r>
                  <a:rPr lang="en-US" sz="800" dirty="0">
                    <a:solidFill>
                      <a:srgbClr val="FFFFFF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CSS</a:t>
                </a:r>
              </a:p>
              <a:p>
                <a:pPr algn="l">
                  <a:lnSpc>
                    <a:spcPts val="1550"/>
                  </a:lnSpc>
                </a:pPr>
                <a:r>
                  <a:rPr lang="en-US" sz="800" dirty="0">
                    <a:solidFill>
                      <a:srgbClr val="FFFFFF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HTML</a:t>
                </a:r>
              </a:p>
            </p:txBody>
          </p:sp>
        </p:grpSp>
        <p:sp>
          <p:nvSpPr>
            <p:cNvPr id="25634" name="Rectangle 34"/>
            <p:cNvSpPr>
              <a:spLocks/>
            </p:cNvSpPr>
            <p:nvPr/>
          </p:nvSpPr>
          <p:spPr bwMode="auto">
            <a:xfrm>
              <a:off x="3760" y="-22"/>
              <a:ext cx="600" cy="1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95%</a:t>
              </a:r>
            </a:p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85%</a:t>
              </a:r>
            </a:p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45%</a:t>
              </a:r>
            </a:p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99%</a:t>
              </a:r>
            </a:p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70%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</p:spPr>
        <p:txBody>
          <a:bodyPr/>
          <a:lstStyle/>
          <a:p>
            <a:fld id="{C3929991-3F91-D343-BFF2-32848ABE790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296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5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5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22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Rectangle 249"/>
          <p:cNvSpPr/>
          <p:nvPr/>
        </p:nvSpPr>
        <p:spPr bwMode="auto">
          <a:xfrm>
            <a:off x="-7494" y="1406854"/>
            <a:ext cx="9151494" cy="36576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49" name="Shape 2248"/>
          <p:cNvSpPr/>
          <p:nvPr/>
        </p:nvSpPr>
        <p:spPr>
          <a:xfrm>
            <a:off x="0" y="1507524"/>
            <a:ext cx="9150875" cy="3635976"/>
          </a:xfrm>
          <a:prstGeom prst="rect">
            <a:avLst/>
          </a:prstGeom>
          <a:gradFill>
            <a:gsLst>
              <a:gs pos="100000">
                <a:schemeClr val="tx1"/>
              </a:gs>
              <a:gs pos="0">
                <a:schemeClr val="bg2"/>
              </a:gs>
            </a:gsLst>
            <a:lin ang="8400000" scaled="0"/>
          </a:gra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Shape 4247"/>
          <p:cNvSpPr/>
          <p:nvPr/>
        </p:nvSpPr>
        <p:spPr>
          <a:xfrm>
            <a:off x="2682400" y="2563643"/>
            <a:ext cx="3310788" cy="28859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350" y="21324"/>
                </a:moveTo>
                <a:cubicBezTo>
                  <a:pt x="7354" y="21325"/>
                  <a:pt x="7358" y="21325"/>
                  <a:pt x="7363" y="21326"/>
                </a:cubicBezTo>
                <a:cubicBezTo>
                  <a:pt x="7358" y="21325"/>
                  <a:pt x="7354" y="21325"/>
                  <a:pt x="7350" y="21324"/>
                </a:cubicBezTo>
                <a:close/>
                <a:moveTo>
                  <a:pt x="7310" y="21319"/>
                </a:moveTo>
                <a:cubicBezTo>
                  <a:pt x="7315" y="21320"/>
                  <a:pt x="7319" y="21320"/>
                  <a:pt x="7324" y="21321"/>
                </a:cubicBezTo>
                <a:cubicBezTo>
                  <a:pt x="7319" y="21320"/>
                  <a:pt x="7315" y="21320"/>
                  <a:pt x="7310" y="21319"/>
                </a:cubicBezTo>
                <a:close/>
                <a:moveTo>
                  <a:pt x="7276" y="21313"/>
                </a:moveTo>
                <a:cubicBezTo>
                  <a:pt x="7280" y="21314"/>
                  <a:pt x="7284" y="21315"/>
                  <a:pt x="7289" y="21316"/>
                </a:cubicBezTo>
                <a:cubicBezTo>
                  <a:pt x="7284" y="21315"/>
                  <a:pt x="7280" y="21314"/>
                  <a:pt x="7276" y="21313"/>
                </a:cubicBezTo>
                <a:close/>
                <a:moveTo>
                  <a:pt x="7245" y="21307"/>
                </a:moveTo>
                <a:cubicBezTo>
                  <a:pt x="7249" y="21308"/>
                  <a:pt x="7253" y="21309"/>
                  <a:pt x="7257" y="21310"/>
                </a:cubicBezTo>
                <a:cubicBezTo>
                  <a:pt x="7253" y="21309"/>
                  <a:pt x="7249" y="21308"/>
                  <a:pt x="7245" y="21307"/>
                </a:cubicBezTo>
                <a:close/>
                <a:moveTo>
                  <a:pt x="7135" y="21272"/>
                </a:moveTo>
                <a:cubicBezTo>
                  <a:pt x="7136" y="21273"/>
                  <a:pt x="7138" y="21273"/>
                  <a:pt x="7140" y="21274"/>
                </a:cubicBezTo>
                <a:cubicBezTo>
                  <a:pt x="7138" y="21273"/>
                  <a:pt x="7136" y="21273"/>
                  <a:pt x="7135" y="21272"/>
                </a:cubicBezTo>
                <a:close/>
                <a:moveTo>
                  <a:pt x="7120" y="21264"/>
                </a:moveTo>
                <a:cubicBezTo>
                  <a:pt x="7121" y="21264"/>
                  <a:pt x="7123" y="21265"/>
                  <a:pt x="7124" y="21266"/>
                </a:cubicBezTo>
                <a:cubicBezTo>
                  <a:pt x="7123" y="21265"/>
                  <a:pt x="7121" y="21264"/>
                  <a:pt x="7120" y="21264"/>
                </a:cubicBezTo>
                <a:close/>
                <a:moveTo>
                  <a:pt x="7109" y="21255"/>
                </a:moveTo>
                <a:lnTo>
                  <a:pt x="7109" y="21255"/>
                </a:lnTo>
                <a:cubicBezTo>
                  <a:pt x="7109" y="21256"/>
                  <a:pt x="7109" y="21256"/>
                  <a:pt x="7109" y="21256"/>
                </a:cubicBezTo>
                <a:cubicBezTo>
                  <a:pt x="7109" y="21256"/>
                  <a:pt x="7109" y="21256"/>
                  <a:pt x="7109" y="21255"/>
                </a:cubicBezTo>
                <a:close/>
                <a:moveTo>
                  <a:pt x="7217" y="21301"/>
                </a:moveTo>
                <a:cubicBezTo>
                  <a:pt x="7220" y="21302"/>
                  <a:pt x="7224" y="21303"/>
                  <a:pt x="7228" y="21304"/>
                </a:cubicBezTo>
                <a:cubicBezTo>
                  <a:pt x="7224" y="21303"/>
                  <a:pt x="7220" y="21302"/>
                  <a:pt x="7217" y="21301"/>
                </a:cubicBezTo>
                <a:close/>
                <a:moveTo>
                  <a:pt x="7192" y="21294"/>
                </a:moveTo>
                <a:cubicBezTo>
                  <a:pt x="7195" y="21295"/>
                  <a:pt x="7198" y="21296"/>
                  <a:pt x="7202" y="21297"/>
                </a:cubicBezTo>
                <a:cubicBezTo>
                  <a:pt x="7198" y="21296"/>
                  <a:pt x="7195" y="21295"/>
                  <a:pt x="7192" y="21294"/>
                </a:cubicBezTo>
                <a:close/>
                <a:moveTo>
                  <a:pt x="7170" y="21287"/>
                </a:moveTo>
                <a:cubicBezTo>
                  <a:pt x="7173" y="21288"/>
                  <a:pt x="7176" y="21289"/>
                  <a:pt x="7178" y="21290"/>
                </a:cubicBezTo>
                <a:cubicBezTo>
                  <a:pt x="7176" y="21289"/>
                  <a:pt x="7173" y="21288"/>
                  <a:pt x="7170" y="21287"/>
                </a:cubicBezTo>
                <a:close/>
                <a:moveTo>
                  <a:pt x="7151" y="21280"/>
                </a:moveTo>
                <a:cubicBezTo>
                  <a:pt x="7153" y="21280"/>
                  <a:pt x="7156" y="21281"/>
                  <a:pt x="7158" y="21282"/>
                </a:cubicBezTo>
                <a:cubicBezTo>
                  <a:pt x="7156" y="21281"/>
                  <a:pt x="7153" y="21280"/>
                  <a:pt x="7151" y="21280"/>
                </a:cubicBezTo>
                <a:close/>
                <a:moveTo>
                  <a:pt x="20897" y="0"/>
                </a:moveTo>
                <a:lnTo>
                  <a:pt x="17497" y="0"/>
                </a:lnTo>
                <a:lnTo>
                  <a:pt x="703" y="0"/>
                </a:lnTo>
                <a:cubicBezTo>
                  <a:pt x="315" y="0"/>
                  <a:pt x="0" y="361"/>
                  <a:pt x="0" y="806"/>
                </a:cubicBezTo>
                <a:lnTo>
                  <a:pt x="0" y="15040"/>
                </a:lnTo>
                <a:lnTo>
                  <a:pt x="0" y="15073"/>
                </a:lnTo>
                <a:lnTo>
                  <a:pt x="0" y="17035"/>
                </a:lnTo>
                <a:cubicBezTo>
                  <a:pt x="0" y="17480"/>
                  <a:pt x="315" y="17841"/>
                  <a:pt x="703" y="17841"/>
                </a:cubicBezTo>
                <a:lnTo>
                  <a:pt x="8269" y="17841"/>
                </a:lnTo>
                <a:cubicBezTo>
                  <a:pt x="8269" y="17841"/>
                  <a:pt x="8227" y="18597"/>
                  <a:pt x="8161" y="19237"/>
                </a:cubicBezTo>
                <a:cubicBezTo>
                  <a:pt x="8160" y="19247"/>
                  <a:pt x="8159" y="19257"/>
                  <a:pt x="8158" y="19267"/>
                </a:cubicBezTo>
                <a:cubicBezTo>
                  <a:pt x="8156" y="19283"/>
                  <a:pt x="8154" y="19298"/>
                  <a:pt x="8153" y="19313"/>
                </a:cubicBezTo>
                <a:cubicBezTo>
                  <a:pt x="8151" y="19327"/>
                  <a:pt x="8150" y="19341"/>
                  <a:pt x="8148" y="19355"/>
                </a:cubicBezTo>
                <a:cubicBezTo>
                  <a:pt x="8147" y="19364"/>
                  <a:pt x="8146" y="19374"/>
                  <a:pt x="8145" y="19383"/>
                </a:cubicBezTo>
                <a:cubicBezTo>
                  <a:pt x="8143" y="19402"/>
                  <a:pt x="8141" y="19421"/>
                  <a:pt x="8138" y="19440"/>
                </a:cubicBezTo>
                <a:cubicBezTo>
                  <a:pt x="8137" y="19447"/>
                  <a:pt x="8137" y="19454"/>
                  <a:pt x="8136" y="19461"/>
                </a:cubicBezTo>
                <a:cubicBezTo>
                  <a:pt x="8134" y="19477"/>
                  <a:pt x="8132" y="19493"/>
                  <a:pt x="8130" y="19509"/>
                </a:cubicBezTo>
                <a:cubicBezTo>
                  <a:pt x="8129" y="19514"/>
                  <a:pt x="8128" y="19520"/>
                  <a:pt x="8128" y="19525"/>
                </a:cubicBezTo>
                <a:cubicBezTo>
                  <a:pt x="8125" y="19545"/>
                  <a:pt x="8123" y="19564"/>
                  <a:pt x="8120" y="19584"/>
                </a:cubicBezTo>
                <a:cubicBezTo>
                  <a:pt x="8119" y="19589"/>
                  <a:pt x="8119" y="19594"/>
                  <a:pt x="8118" y="19600"/>
                </a:cubicBezTo>
                <a:cubicBezTo>
                  <a:pt x="8115" y="19619"/>
                  <a:pt x="8113" y="19639"/>
                  <a:pt x="8110" y="19658"/>
                </a:cubicBezTo>
                <a:cubicBezTo>
                  <a:pt x="8110" y="19661"/>
                  <a:pt x="8109" y="19664"/>
                  <a:pt x="8109" y="19667"/>
                </a:cubicBezTo>
                <a:cubicBezTo>
                  <a:pt x="8106" y="19685"/>
                  <a:pt x="8103" y="19702"/>
                  <a:pt x="8101" y="19719"/>
                </a:cubicBezTo>
                <a:cubicBezTo>
                  <a:pt x="8100" y="19722"/>
                  <a:pt x="8100" y="19725"/>
                  <a:pt x="8099" y="19728"/>
                </a:cubicBezTo>
                <a:cubicBezTo>
                  <a:pt x="8097" y="19747"/>
                  <a:pt x="8094" y="19764"/>
                  <a:pt x="8091" y="19782"/>
                </a:cubicBezTo>
                <a:cubicBezTo>
                  <a:pt x="8090" y="19785"/>
                  <a:pt x="8090" y="19789"/>
                  <a:pt x="8089" y="19792"/>
                </a:cubicBezTo>
                <a:cubicBezTo>
                  <a:pt x="8086" y="19809"/>
                  <a:pt x="8083" y="19827"/>
                  <a:pt x="8080" y="19843"/>
                </a:cubicBezTo>
                <a:cubicBezTo>
                  <a:pt x="8080" y="19844"/>
                  <a:pt x="8079" y="19846"/>
                  <a:pt x="8079" y="19847"/>
                </a:cubicBezTo>
                <a:cubicBezTo>
                  <a:pt x="8076" y="19863"/>
                  <a:pt x="8073" y="19878"/>
                  <a:pt x="8070" y="19892"/>
                </a:cubicBezTo>
                <a:cubicBezTo>
                  <a:pt x="8070" y="19895"/>
                  <a:pt x="8069" y="19897"/>
                  <a:pt x="8069" y="19899"/>
                </a:cubicBezTo>
                <a:cubicBezTo>
                  <a:pt x="8066" y="19914"/>
                  <a:pt x="8063" y="19928"/>
                  <a:pt x="8060" y="19941"/>
                </a:cubicBezTo>
                <a:cubicBezTo>
                  <a:pt x="8059" y="19944"/>
                  <a:pt x="8058" y="19946"/>
                  <a:pt x="8058" y="19949"/>
                </a:cubicBezTo>
                <a:cubicBezTo>
                  <a:pt x="8055" y="19962"/>
                  <a:pt x="8051" y="19975"/>
                  <a:pt x="8048" y="19987"/>
                </a:cubicBezTo>
                <a:cubicBezTo>
                  <a:pt x="8048" y="19988"/>
                  <a:pt x="8048" y="19988"/>
                  <a:pt x="8048" y="19989"/>
                </a:cubicBezTo>
                <a:cubicBezTo>
                  <a:pt x="8045" y="20000"/>
                  <a:pt x="8041" y="20011"/>
                  <a:pt x="8038" y="20021"/>
                </a:cubicBezTo>
                <a:cubicBezTo>
                  <a:pt x="8038" y="20023"/>
                  <a:pt x="8037" y="20025"/>
                  <a:pt x="8037" y="20027"/>
                </a:cubicBezTo>
                <a:cubicBezTo>
                  <a:pt x="8033" y="20036"/>
                  <a:pt x="8030" y="20046"/>
                  <a:pt x="8027" y="20054"/>
                </a:cubicBezTo>
                <a:cubicBezTo>
                  <a:pt x="8026" y="20056"/>
                  <a:pt x="8026" y="20057"/>
                  <a:pt x="8025" y="20059"/>
                </a:cubicBezTo>
                <a:cubicBezTo>
                  <a:pt x="8022" y="20067"/>
                  <a:pt x="8018" y="20075"/>
                  <a:pt x="8015" y="20081"/>
                </a:cubicBezTo>
                <a:cubicBezTo>
                  <a:pt x="7868" y="20361"/>
                  <a:pt x="7204" y="21033"/>
                  <a:pt x="7141" y="21095"/>
                </a:cubicBezTo>
                <a:cubicBezTo>
                  <a:pt x="7112" y="21123"/>
                  <a:pt x="7070" y="21167"/>
                  <a:pt x="7078" y="21209"/>
                </a:cubicBezTo>
                <a:lnTo>
                  <a:pt x="7077" y="21209"/>
                </a:lnTo>
                <a:cubicBezTo>
                  <a:pt x="7077" y="21209"/>
                  <a:pt x="7069" y="21274"/>
                  <a:pt x="7110" y="21331"/>
                </a:cubicBezTo>
                <a:cubicBezTo>
                  <a:pt x="7119" y="21379"/>
                  <a:pt x="7151" y="21483"/>
                  <a:pt x="7248" y="21524"/>
                </a:cubicBezTo>
                <a:cubicBezTo>
                  <a:pt x="7377" y="21579"/>
                  <a:pt x="7801" y="21600"/>
                  <a:pt x="8105" y="21600"/>
                </a:cubicBezTo>
                <a:cubicBezTo>
                  <a:pt x="8284" y="21600"/>
                  <a:pt x="9376" y="21600"/>
                  <a:pt x="10245" y="21600"/>
                </a:cubicBezTo>
                <a:cubicBezTo>
                  <a:pt x="10852" y="21600"/>
                  <a:pt x="11350" y="21600"/>
                  <a:pt x="11350" y="21600"/>
                </a:cubicBezTo>
                <a:cubicBezTo>
                  <a:pt x="12219" y="21600"/>
                  <a:pt x="13311" y="21600"/>
                  <a:pt x="13490" y="21600"/>
                </a:cubicBezTo>
                <a:cubicBezTo>
                  <a:pt x="13794" y="21600"/>
                  <a:pt x="14219" y="21579"/>
                  <a:pt x="14347" y="21524"/>
                </a:cubicBezTo>
                <a:cubicBezTo>
                  <a:pt x="14475" y="21470"/>
                  <a:pt x="14489" y="21340"/>
                  <a:pt x="14489" y="21340"/>
                </a:cubicBezTo>
                <a:lnTo>
                  <a:pt x="14494" y="21318"/>
                </a:lnTo>
                <a:cubicBezTo>
                  <a:pt x="14524" y="21264"/>
                  <a:pt x="14518" y="21209"/>
                  <a:pt x="14518" y="21209"/>
                </a:cubicBezTo>
                <a:lnTo>
                  <a:pt x="14518" y="21209"/>
                </a:lnTo>
                <a:cubicBezTo>
                  <a:pt x="14525" y="21167"/>
                  <a:pt x="14484" y="21123"/>
                  <a:pt x="14455" y="21095"/>
                </a:cubicBezTo>
                <a:cubicBezTo>
                  <a:pt x="14391" y="21033"/>
                  <a:pt x="13727" y="20361"/>
                  <a:pt x="13581" y="20081"/>
                </a:cubicBezTo>
                <a:cubicBezTo>
                  <a:pt x="13520" y="19966"/>
                  <a:pt x="13467" y="19565"/>
                  <a:pt x="13424" y="19133"/>
                </a:cubicBezTo>
                <a:cubicBezTo>
                  <a:pt x="13424" y="19133"/>
                  <a:pt x="13424" y="19133"/>
                  <a:pt x="13424" y="19133"/>
                </a:cubicBezTo>
                <a:cubicBezTo>
                  <a:pt x="13364" y="18518"/>
                  <a:pt x="13326" y="17841"/>
                  <a:pt x="13326" y="17841"/>
                </a:cubicBezTo>
                <a:lnTo>
                  <a:pt x="20897" y="17841"/>
                </a:lnTo>
                <a:cubicBezTo>
                  <a:pt x="21285" y="17841"/>
                  <a:pt x="21600" y="17480"/>
                  <a:pt x="21600" y="17035"/>
                </a:cubicBezTo>
                <a:lnTo>
                  <a:pt x="21600" y="15073"/>
                </a:lnTo>
                <a:lnTo>
                  <a:pt x="21600" y="15040"/>
                </a:lnTo>
                <a:lnTo>
                  <a:pt x="21600" y="806"/>
                </a:lnTo>
                <a:cubicBezTo>
                  <a:pt x="21600" y="361"/>
                  <a:pt x="21285" y="0"/>
                  <a:pt x="20897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32" name="Group 4271"/>
          <p:cNvGrpSpPr/>
          <p:nvPr/>
        </p:nvGrpSpPr>
        <p:grpSpPr>
          <a:xfrm>
            <a:off x="2682399" y="2565074"/>
            <a:ext cx="3310792" cy="2883134"/>
            <a:chOff x="0" y="0"/>
            <a:chExt cx="7457568" cy="6494271"/>
          </a:xfrm>
        </p:grpSpPr>
        <p:sp>
          <p:nvSpPr>
            <p:cNvPr id="36" name="Shape 4248"/>
            <p:cNvSpPr/>
            <p:nvPr/>
          </p:nvSpPr>
          <p:spPr>
            <a:xfrm>
              <a:off x="2442944" y="6376711"/>
              <a:ext cx="2568585" cy="1175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18" y="7200"/>
                  </a:moveTo>
                  <a:lnTo>
                    <a:pt x="21600" y="0"/>
                  </a:lnTo>
                  <a:cubicBezTo>
                    <a:pt x="21575" y="2781"/>
                    <a:pt x="21355" y="12687"/>
                    <a:pt x="20651" y="13858"/>
                  </a:cubicBezTo>
                  <a:cubicBezTo>
                    <a:pt x="19347" y="16025"/>
                    <a:pt x="17405" y="15717"/>
                    <a:pt x="17405" y="15717"/>
                  </a:cubicBezTo>
                  <a:lnTo>
                    <a:pt x="12405" y="15717"/>
                  </a:lnTo>
                  <a:lnTo>
                    <a:pt x="9196" y="15717"/>
                  </a:lnTo>
                  <a:lnTo>
                    <a:pt x="4195" y="15717"/>
                  </a:lnTo>
                  <a:cubicBezTo>
                    <a:pt x="4195" y="15717"/>
                    <a:pt x="2253" y="16025"/>
                    <a:pt x="949" y="13858"/>
                  </a:cubicBezTo>
                  <a:cubicBezTo>
                    <a:pt x="245" y="12687"/>
                    <a:pt x="25" y="4217"/>
                    <a:pt x="0" y="1436"/>
                  </a:cubicBezTo>
                  <a:lnTo>
                    <a:pt x="82" y="5386"/>
                  </a:lnTo>
                  <a:cubicBezTo>
                    <a:pt x="82" y="5386"/>
                    <a:pt x="124" y="14402"/>
                    <a:pt x="496" y="17423"/>
                  </a:cubicBezTo>
                  <a:cubicBezTo>
                    <a:pt x="868" y="20442"/>
                    <a:pt x="2101" y="21600"/>
                    <a:pt x="2983" y="21600"/>
                  </a:cubicBezTo>
                  <a:cubicBezTo>
                    <a:pt x="3502" y="21600"/>
                    <a:pt x="6673" y="21600"/>
                    <a:pt x="9196" y="21600"/>
                  </a:cubicBezTo>
                  <a:cubicBezTo>
                    <a:pt x="10959" y="21600"/>
                    <a:pt x="12405" y="21600"/>
                    <a:pt x="12405" y="21600"/>
                  </a:cubicBezTo>
                  <a:cubicBezTo>
                    <a:pt x="14927" y="21600"/>
                    <a:pt x="18098" y="21600"/>
                    <a:pt x="18617" y="21600"/>
                  </a:cubicBezTo>
                  <a:cubicBezTo>
                    <a:pt x="19499" y="21600"/>
                    <a:pt x="20733" y="20442"/>
                    <a:pt x="21105" y="17423"/>
                  </a:cubicBezTo>
                  <a:cubicBezTo>
                    <a:pt x="21477" y="14402"/>
                    <a:pt x="21518" y="7200"/>
                    <a:pt x="21518" y="7200"/>
                  </a:cubicBezTo>
                  <a:close/>
                </a:path>
              </a:pathLst>
            </a:custGeom>
            <a:solidFill>
              <a:srgbClr val="000000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7" name="Shape 4249"/>
            <p:cNvSpPr/>
            <p:nvPr/>
          </p:nvSpPr>
          <p:spPr>
            <a:xfrm>
              <a:off x="0" y="4522578"/>
              <a:ext cx="7457568" cy="843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5382"/>
                  </a:moveTo>
                  <a:cubicBezTo>
                    <a:pt x="0" y="18816"/>
                    <a:pt x="315" y="21600"/>
                    <a:pt x="703" y="21600"/>
                  </a:cubicBezTo>
                  <a:lnTo>
                    <a:pt x="20897" y="21600"/>
                  </a:lnTo>
                  <a:cubicBezTo>
                    <a:pt x="21285" y="21600"/>
                    <a:pt x="21600" y="18816"/>
                    <a:pt x="21600" y="15382"/>
                  </a:cubicBez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15382"/>
                    <a:pt x="0" y="153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1E2E4">
                    <a:alpha val="0"/>
                  </a:srgbClr>
                </a:gs>
                <a:gs pos="100000">
                  <a:srgbClr val="9FA1A5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8" name="Shape 4250"/>
            <p:cNvSpPr/>
            <p:nvPr/>
          </p:nvSpPr>
          <p:spPr>
            <a:xfrm>
              <a:off x="0" y="0"/>
              <a:ext cx="7457568" cy="4526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97" y="0"/>
                  </a:moveTo>
                  <a:lnTo>
                    <a:pt x="703" y="0"/>
                  </a:lnTo>
                  <a:cubicBezTo>
                    <a:pt x="315" y="0"/>
                    <a:pt x="0" y="519"/>
                    <a:pt x="0" y="1158"/>
                  </a:cubicBezTo>
                  <a:lnTo>
                    <a:pt x="0" y="21600"/>
                  </a:lnTo>
                  <a:lnTo>
                    <a:pt x="21600" y="21600"/>
                  </a:lnTo>
                  <a:lnTo>
                    <a:pt x="21600" y="1158"/>
                  </a:lnTo>
                  <a:cubicBezTo>
                    <a:pt x="21600" y="519"/>
                    <a:pt x="21285" y="0"/>
                    <a:pt x="208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" name="Shape 4251"/>
            <p:cNvSpPr/>
            <p:nvPr/>
          </p:nvSpPr>
          <p:spPr>
            <a:xfrm>
              <a:off x="2455472" y="6389239"/>
              <a:ext cx="2549422" cy="783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6" h="21600" extrusionOk="0">
                  <a:moveTo>
                    <a:pt x="21512" y="0"/>
                  </a:moveTo>
                  <a:cubicBezTo>
                    <a:pt x="21499" y="3520"/>
                    <a:pt x="21438" y="9478"/>
                    <a:pt x="21185" y="12550"/>
                  </a:cubicBezTo>
                  <a:cubicBezTo>
                    <a:pt x="20811" y="17078"/>
                    <a:pt x="19488" y="18815"/>
                    <a:pt x="18603" y="18815"/>
                  </a:cubicBezTo>
                  <a:cubicBezTo>
                    <a:pt x="18082" y="18815"/>
                    <a:pt x="14899" y="18815"/>
                    <a:pt x="12368" y="18815"/>
                  </a:cubicBezTo>
                  <a:cubicBezTo>
                    <a:pt x="12368" y="18815"/>
                    <a:pt x="10917" y="18815"/>
                    <a:pt x="9148" y="18815"/>
                  </a:cubicBezTo>
                  <a:cubicBezTo>
                    <a:pt x="6617" y="18815"/>
                    <a:pt x="3434" y="18815"/>
                    <a:pt x="2913" y="18815"/>
                  </a:cubicBezTo>
                  <a:cubicBezTo>
                    <a:pt x="2028" y="18815"/>
                    <a:pt x="705" y="17078"/>
                    <a:pt x="331" y="12550"/>
                  </a:cubicBezTo>
                  <a:cubicBezTo>
                    <a:pt x="78" y="9478"/>
                    <a:pt x="17" y="3520"/>
                    <a:pt x="4" y="0"/>
                  </a:cubicBezTo>
                  <a:lnTo>
                    <a:pt x="2" y="0"/>
                  </a:lnTo>
                  <a:cubicBezTo>
                    <a:pt x="2" y="0"/>
                    <a:pt x="-42" y="10807"/>
                    <a:pt x="331" y="15335"/>
                  </a:cubicBezTo>
                  <a:cubicBezTo>
                    <a:pt x="705" y="19864"/>
                    <a:pt x="2028" y="21600"/>
                    <a:pt x="2913" y="21600"/>
                  </a:cubicBezTo>
                  <a:cubicBezTo>
                    <a:pt x="3434" y="21600"/>
                    <a:pt x="6617" y="21600"/>
                    <a:pt x="9148" y="21600"/>
                  </a:cubicBezTo>
                  <a:cubicBezTo>
                    <a:pt x="10917" y="21600"/>
                    <a:pt x="12368" y="21600"/>
                    <a:pt x="12368" y="21600"/>
                  </a:cubicBezTo>
                  <a:cubicBezTo>
                    <a:pt x="14899" y="21600"/>
                    <a:pt x="18082" y="21600"/>
                    <a:pt x="18603" y="21600"/>
                  </a:cubicBezTo>
                  <a:cubicBezTo>
                    <a:pt x="19488" y="21600"/>
                    <a:pt x="20811" y="19864"/>
                    <a:pt x="21185" y="15335"/>
                  </a:cubicBezTo>
                  <a:cubicBezTo>
                    <a:pt x="21558" y="10807"/>
                    <a:pt x="21514" y="0"/>
                    <a:pt x="21514" y="0"/>
                  </a:cubicBezTo>
                  <a:cubicBezTo>
                    <a:pt x="21514" y="0"/>
                    <a:pt x="21512" y="0"/>
                    <a:pt x="21512" y="0"/>
                  </a:cubicBezTo>
                  <a:close/>
                </a:path>
              </a:pathLst>
            </a:custGeom>
            <a:solidFill>
              <a:srgbClr val="000000">
                <a:alpha val="7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0" name="Shape 4252"/>
            <p:cNvSpPr/>
            <p:nvPr/>
          </p:nvSpPr>
          <p:spPr>
            <a:xfrm>
              <a:off x="2442944" y="5361949"/>
              <a:ext cx="2569268" cy="1060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9" h="21568" extrusionOk="0">
                  <a:moveTo>
                    <a:pt x="20738" y="19920"/>
                  </a:moveTo>
                  <a:cubicBezTo>
                    <a:pt x="20559" y="19543"/>
                    <a:pt x="18693" y="15429"/>
                    <a:pt x="18281" y="13714"/>
                  </a:cubicBezTo>
                  <a:cubicBezTo>
                    <a:pt x="17870" y="12000"/>
                    <a:pt x="17568" y="0"/>
                    <a:pt x="17568" y="0"/>
                  </a:cubicBezTo>
                  <a:lnTo>
                    <a:pt x="12013" y="0"/>
                  </a:lnTo>
                  <a:lnTo>
                    <a:pt x="8905" y="0"/>
                  </a:lnTo>
                  <a:lnTo>
                    <a:pt x="3350" y="0"/>
                  </a:lnTo>
                  <a:cubicBezTo>
                    <a:pt x="3350" y="0"/>
                    <a:pt x="3048" y="12000"/>
                    <a:pt x="2637" y="13714"/>
                  </a:cubicBezTo>
                  <a:cubicBezTo>
                    <a:pt x="2225" y="15429"/>
                    <a:pt x="359" y="19543"/>
                    <a:pt x="180" y="19920"/>
                  </a:cubicBezTo>
                  <a:cubicBezTo>
                    <a:pt x="2" y="20297"/>
                    <a:pt x="-341" y="21120"/>
                    <a:pt x="921" y="21360"/>
                  </a:cubicBezTo>
                  <a:cubicBezTo>
                    <a:pt x="2184" y="21600"/>
                    <a:pt x="4064" y="21566"/>
                    <a:pt x="4064" y="21566"/>
                  </a:cubicBezTo>
                  <a:lnTo>
                    <a:pt x="8905" y="21566"/>
                  </a:lnTo>
                  <a:lnTo>
                    <a:pt x="12013" y="21566"/>
                  </a:lnTo>
                  <a:lnTo>
                    <a:pt x="16854" y="21566"/>
                  </a:lnTo>
                  <a:cubicBezTo>
                    <a:pt x="16854" y="21566"/>
                    <a:pt x="18734" y="21600"/>
                    <a:pt x="19997" y="21360"/>
                  </a:cubicBezTo>
                  <a:cubicBezTo>
                    <a:pt x="21259" y="21120"/>
                    <a:pt x="20916" y="20297"/>
                    <a:pt x="20738" y="1992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88888">
                    <a:alpha val="0"/>
                  </a:srgbClr>
                </a:gs>
                <a:gs pos="100000">
                  <a:srgbClr val="9EA0A3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1" name="Shape 4253"/>
            <p:cNvSpPr/>
            <p:nvPr/>
          </p:nvSpPr>
          <p:spPr>
            <a:xfrm>
              <a:off x="2442944" y="5361949"/>
              <a:ext cx="2569268" cy="1060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19" h="21568" extrusionOk="0">
                  <a:moveTo>
                    <a:pt x="20738" y="19920"/>
                  </a:moveTo>
                  <a:cubicBezTo>
                    <a:pt x="20559" y="19543"/>
                    <a:pt x="18693" y="15429"/>
                    <a:pt x="18281" y="13714"/>
                  </a:cubicBezTo>
                  <a:cubicBezTo>
                    <a:pt x="17870" y="12000"/>
                    <a:pt x="17568" y="0"/>
                    <a:pt x="17568" y="0"/>
                  </a:cubicBezTo>
                  <a:lnTo>
                    <a:pt x="12013" y="0"/>
                  </a:lnTo>
                  <a:lnTo>
                    <a:pt x="8905" y="0"/>
                  </a:lnTo>
                  <a:lnTo>
                    <a:pt x="3350" y="0"/>
                  </a:lnTo>
                  <a:cubicBezTo>
                    <a:pt x="3350" y="0"/>
                    <a:pt x="3048" y="12000"/>
                    <a:pt x="2637" y="13714"/>
                  </a:cubicBezTo>
                  <a:cubicBezTo>
                    <a:pt x="2225" y="15429"/>
                    <a:pt x="359" y="19543"/>
                    <a:pt x="180" y="19920"/>
                  </a:cubicBezTo>
                  <a:cubicBezTo>
                    <a:pt x="2" y="20297"/>
                    <a:pt x="-341" y="21120"/>
                    <a:pt x="921" y="21360"/>
                  </a:cubicBezTo>
                  <a:cubicBezTo>
                    <a:pt x="2184" y="21600"/>
                    <a:pt x="4064" y="21566"/>
                    <a:pt x="4064" y="21566"/>
                  </a:cubicBezTo>
                  <a:lnTo>
                    <a:pt x="8905" y="21566"/>
                  </a:lnTo>
                  <a:lnTo>
                    <a:pt x="12013" y="21566"/>
                  </a:lnTo>
                  <a:lnTo>
                    <a:pt x="16854" y="21566"/>
                  </a:lnTo>
                  <a:cubicBezTo>
                    <a:pt x="16854" y="21566"/>
                    <a:pt x="18734" y="21600"/>
                    <a:pt x="19997" y="21360"/>
                  </a:cubicBezTo>
                  <a:cubicBezTo>
                    <a:pt x="21259" y="21120"/>
                    <a:pt x="20916" y="20297"/>
                    <a:pt x="20738" y="1992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87888C">
                    <a:alpha val="0"/>
                  </a:srgbClr>
                </a:gs>
                <a:gs pos="41078">
                  <a:srgbClr val="C8C8C8">
                    <a:alpha val="0"/>
                  </a:srgbClr>
                </a:gs>
                <a:gs pos="68384">
                  <a:srgbClr val="E6E6E6">
                    <a:alpha val="0"/>
                  </a:srgbClr>
                </a:gs>
                <a:gs pos="100000">
                  <a:srgbClr val="BEBEBE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2" name="Shape 4254"/>
            <p:cNvSpPr/>
            <p:nvPr/>
          </p:nvSpPr>
          <p:spPr>
            <a:xfrm>
              <a:off x="2442944" y="6376711"/>
              <a:ext cx="2569639" cy="783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6" h="21600" extrusionOk="0">
                  <a:moveTo>
                    <a:pt x="21515" y="0"/>
                  </a:moveTo>
                  <a:lnTo>
                    <a:pt x="21512" y="0"/>
                  </a:lnTo>
                  <a:cubicBezTo>
                    <a:pt x="21487" y="4171"/>
                    <a:pt x="21268" y="8231"/>
                    <a:pt x="20567" y="9991"/>
                  </a:cubicBezTo>
                  <a:cubicBezTo>
                    <a:pt x="19268" y="13238"/>
                    <a:pt x="17335" y="12776"/>
                    <a:pt x="17335" y="12776"/>
                  </a:cubicBezTo>
                  <a:lnTo>
                    <a:pt x="12356" y="12776"/>
                  </a:lnTo>
                  <a:lnTo>
                    <a:pt x="9160" y="12776"/>
                  </a:lnTo>
                  <a:lnTo>
                    <a:pt x="4181" y="12776"/>
                  </a:lnTo>
                  <a:cubicBezTo>
                    <a:pt x="4181" y="12776"/>
                    <a:pt x="2248" y="13238"/>
                    <a:pt x="949" y="9991"/>
                  </a:cubicBezTo>
                  <a:cubicBezTo>
                    <a:pt x="248" y="8231"/>
                    <a:pt x="29" y="4171"/>
                    <a:pt x="4" y="0"/>
                  </a:cubicBezTo>
                  <a:lnTo>
                    <a:pt x="1" y="0"/>
                  </a:lnTo>
                  <a:cubicBezTo>
                    <a:pt x="1" y="0"/>
                    <a:pt x="-42" y="10807"/>
                    <a:pt x="328" y="15335"/>
                  </a:cubicBezTo>
                  <a:cubicBezTo>
                    <a:pt x="699" y="19864"/>
                    <a:pt x="2096" y="21600"/>
                    <a:pt x="2975" y="21600"/>
                  </a:cubicBezTo>
                  <a:cubicBezTo>
                    <a:pt x="3491" y="21600"/>
                    <a:pt x="6649" y="21600"/>
                    <a:pt x="9160" y="21600"/>
                  </a:cubicBezTo>
                  <a:cubicBezTo>
                    <a:pt x="10916" y="21600"/>
                    <a:pt x="12356" y="21600"/>
                    <a:pt x="12356" y="21600"/>
                  </a:cubicBezTo>
                  <a:cubicBezTo>
                    <a:pt x="14867" y="21600"/>
                    <a:pt x="18025" y="21600"/>
                    <a:pt x="18542" y="21600"/>
                  </a:cubicBezTo>
                  <a:cubicBezTo>
                    <a:pt x="19420" y="21600"/>
                    <a:pt x="20817" y="19864"/>
                    <a:pt x="21188" y="15335"/>
                  </a:cubicBezTo>
                  <a:cubicBezTo>
                    <a:pt x="21558" y="10807"/>
                    <a:pt x="21515" y="0"/>
                    <a:pt x="21515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A6A6A">
                    <a:alpha val="0"/>
                  </a:srgbClr>
                </a:gs>
                <a:gs pos="100000">
                  <a:srgbClr val="6A6A6A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3" name="Shape 4255"/>
            <p:cNvSpPr/>
            <p:nvPr/>
          </p:nvSpPr>
          <p:spPr>
            <a:xfrm>
              <a:off x="2442944" y="5750315"/>
              <a:ext cx="978513" cy="674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14" h="21549" extrusionOk="0">
                  <a:moveTo>
                    <a:pt x="9190" y="0"/>
                  </a:moveTo>
                  <a:cubicBezTo>
                    <a:pt x="8788" y="0"/>
                    <a:pt x="8391" y="32"/>
                    <a:pt x="7999" y="92"/>
                  </a:cubicBezTo>
                  <a:cubicBezTo>
                    <a:pt x="7690" y="4243"/>
                    <a:pt x="7297" y="8100"/>
                    <a:pt x="6856" y="9210"/>
                  </a:cubicBezTo>
                  <a:cubicBezTo>
                    <a:pt x="5786" y="11904"/>
                    <a:pt x="933" y="18368"/>
                    <a:pt x="470" y="18961"/>
                  </a:cubicBezTo>
                  <a:cubicBezTo>
                    <a:pt x="6" y="19553"/>
                    <a:pt x="-886" y="20846"/>
                    <a:pt x="2396" y="21223"/>
                  </a:cubicBezTo>
                  <a:cubicBezTo>
                    <a:pt x="5678" y="21600"/>
                    <a:pt x="10566" y="21546"/>
                    <a:pt x="10566" y="21546"/>
                  </a:cubicBezTo>
                  <a:lnTo>
                    <a:pt x="20377" y="21546"/>
                  </a:lnTo>
                  <a:cubicBezTo>
                    <a:pt x="20595" y="20209"/>
                    <a:pt x="20714" y="18811"/>
                    <a:pt x="20714" y="17372"/>
                  </a:cubicBezTo>
                  <a:cubicBezTo>
                    <a:pt x="20714" y="7778"/>
                    <a:pt x="15554" y="0"/>
                    <a:pt x="9190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4" name="Shape 4256"/>
            <p:cNvSpPr/>
            <p:nvPr/>
          </p:nvSpPr>
          <p:spPr>
            <a:xfrm>
              <a:off x="4033989" y="5750316"/>
              <a:ext cx="978519" cy="6742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14" h="21549" extrusionOk="0">
                  <a:moveTo>
                    <a:pt x="11524" y="0"/>
                  </a:moveTo>
                  <a:cubicBezTo>
                    <a:pt x="11926" y="0"/>
                    <a:pt x="12323" y="32"/>
                    <a:pt x="12715" y="92"/>
                  </a:cubicBezTo>
                  <a:cubicBezTo>
                    <a:pt x="13024" y="4243"/>
                    <a:pt x="13417" y="8100"/>
                    <a:pt x="13858" y="9210"/>
                  </a:cubicBezTo>
                  <a:cubicBezTo>
                    <a:pt x="14928" y="11904"/>
                    <a:pt x="19780" y="18368"/>
                    <a:pt x="20244" y="18961"/>
                  </a:cubicBezTo>
                  <a:cubicBezTo>
                    <a:pt x="20708" y="19553"/>
                    <a:pt x="21600" y="20846"/>
                    <a:pt x="18318" y="21223"/>
                  </a:cubicBezTo>
                  <a:cubicBezTo>
                    <a:pt x="15035" y="21600"/>
                    <a:pt x="10148" y="21546"/>
                    <a:pt x="10148" y="21546"/>
                  </a:cubicBezTo>
                  <a:lnTo>
                    <a:pt x="337" y="21546"/>
                  </a:lnTo>
                  <a:cubicBezTo>
                    <a:pt x="119" y="20209"/>
                    <a:pt x="0" y="18811"/>
                    <a:pt x="0" y="17372"/>
                  </a:cubicBezTo>
                  <a:cubicBezTo>
                    <a:pt x="0" y="7778"/>
                    <a:pt x="5160" y="0"/>
                    <a:pt x="11524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5" name="Shape 4257"/>
            <p:cNvSpPr/>
            <p:nvPr/>
          </p:nvSpPr>
          <p:spPr>
            <a:xfrm>
              <a:off x="3645624" y="62639"/>
              <a:ext cx="163377" cy="1633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99"/>
                  </a:moveTo>
                  <a:cubicBezTo>
                    <a:pt x="21600" y="16765"/>
                    <a:pt x="16764" y="21600"/>
                    <a:pt x="10800" y="21600"/>
                  </a:cubicBezTo>
                  <a:cubicBezTo>
                    <a:pt x="4836" y="21600"/>
                    <a:pt x="0" y="16765"/>
                    <a:pt x="0" y="10799"/>
                  </a:cubicBezTo>
                  <a:cubicBezTo>
                    <a:pt x="0" y="4836"/>
                    <a:pt x="4836" y="0"/>
                    <a:pt x="10800" y="0"/>
                  </a:cubicBezTo>
                  <a:cubicBezTo>
                    <a:pt x="16764" y="0"/>
                    <a:pt x="21600" y="4836"/>
                    <a:pt x="21600" y="1079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020202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Shape 4258"/>
            <p:cNvSpPr/>
            <p:nvPr/>
          </p:nvSpPr>
          <p:spPr>
            <a:xfrm>
              <a:off x="3658152" y="75167"/>
              <a:ext cx="145430" cy="1454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99"/>
                  </a:moveTo>
                  <a:cubicBezTo>
                    <a:pt x="21600" y="16762"/>
                    <a:pt x="16766" y="21600"/>
                    <a:pt x="10801" y="21600"/>
                  </a:cubicBezTo>
                  <a:cubicBezTo>
                    <a:pt x="4835" y="21600"/>
                    <a:pt x="0" y="16762"/>
                    <a:pt x="0" y="10799"/>
                  </a:cubicBezTo>
                  <a:cubicBezTo>
                    <a:pt x="0" y="4835"/>
                    <a:pt x="4835" y="0"/>
                    <a:pt x="10801" y="0"/>
                  </a:cubicBezTo>
                  <a:cubicBezTo>
                    <a:pt x="16766" y="0"/>
                    <a:pt x="21600" y="4835"/>
                    <a:pt x="21600" y="1079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020202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7" name="Shape 4259"/>
            <p:cNvSpPr/>
            <p:nvPr/>
          </p:nvSpPr>
          <p:spPr>
            <a:xfrm>
              <a:off x="3670680" y="87695"/>
              <a:ext cx="121732" cy="121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1"/>
                  </a:moveTo>
                  <a:cubicBezTo>
                    <a:pt x="21600" y="16764"/>
                    <a:pt x="16763" y="21600"/>
                    <a:pt x="10802" y="21600"/>
                  </a:cubicBezTo>
                  <a:cubicBezTo>
                    <a:pt x="4837" y="21600"/>
                    <a:pt x="0" y="16764"/>
                    <a:pt x="0" y="10801"/>
                  </a:cubicBezTo>
                  <a:cubicBezTo>
                    <a:pt x="0" y="4835"/>
                    <a:pt x="4837" y="0"/>
                    <a:pt x="10802" y="0"/>
                  </a:cubicBezTo>
                  <a:cubicBezTo>
                    <a:pt x="16763" y="0"/>
                    <a:pt x="21600" y="4835"/>
                    <a:pt x="21600" y="1080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020202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8" name="Shape 4260"/>
            <p:cNvSpPr/>
            <p:nvPr/>
          </p:nvSpPr>
          <p:spPr>
            <a:xfrm>
              <a:off x="3670680" y="87695"/>
              <a:ext cx="111944" cy="111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98"/>
                  </a:moveTo>
                  <a:cubicBezTo>
                    <a:pt x="21600" y="16762"/>
                    <a:pt x="16765" y="21600"/>
                    <a:pt x="10800" y="21600"/>
                  </a:cubicBezTo>
                  <a:cubicBezTo>
                    <a:pt x="4835" y="21600"/>
                    <a:pt x="0" y="16762"/>
                    <a:pt x="0" y="10798"/>
                  </a:cubicBezTo>
                  <a:cubicBezTo>
                    <a:pt x="0" y="4832"/>
                    <a:pt x="4835" y="0"/>
                    <a:pt x="10800" y="0"/>
                  </a:cubicBezTo>
                  <a:cubicBezTo>
                    <a:pt x="16765" y="0"/>
                    <a:pt x="21600" y="4832"/>
                    <a:pt x="21600" y="1079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75757">
                    <a:alpha val="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9" name="Shape 4261"/>
            <p:cNvSpPr/>
            <p:nvPr/>
          </p:nvSpPr>
          <p:spPr>
            <a:xfrm>
              <a:off x="3670680" y="87695"/>
              <a:ext cx="111944" cy="1119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2"/>
                  </a:moveTo>
                  <a:cubicBezTo>
                    <a:pt x="21600" y="16767"/>
                    <a:pt x="16765" y="21600"/>
                    <a:pt x="10800" y="21600"/>
                  </a:cubicBezTo>
                  <a:cubicBezTo>
                    <a:pt x="4835" y="21600"/>
                    <a:pt x="0" y="16767"/>
                    <a:pt x="0" y="10802"/>
                  </a:cubicBezTo>
                  <a:cubicBezTo>
                    <a:pt x="0" y="4837"/>
                    <a:pt x="4835" y="0"/>
                    <a:pt x="10800" y="0"/>
                  </a:cubicBezTo>
                  <a:cubicBezTo>
                    <a:pt x="16765" y="0"/>
                    <a:pt x="21600" y="4837"/>
                    <a:pt x="21600" y="1080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75757">
                    <a:alpha val="0"/>
                  </a:srgbClr>
                </a:gs>
                <a:gs pos="100000">
                  <a:srgbClr val="575757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0" name="Shape 4262"/>
            <p:cNvSpPr/>
            <p:nvPr/>
          </p:nvSpPr>
          <p:spPr>
            <a:xfrm>
              <a:off x="3683208" y="100223"/>
              <a:ext cx="88846" cy="88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98"/>
                  </a:moveTo>
                  <a:cubicBezTo>
                    <a:pt x="21600" y="16765"/>
                    <a:pt x="16764" y="21600"/>
                    <a:pt x="10800" y="21600"/>
                  </a:cubicBezTo>
                  <a:cubicBezTo>
                    <a:pt x="4836" y="21600"/>
                    <a:pt x="0" y="16765"/>
                    <a:pt x="0" y="10798"/>
                  </a:cubicBezTo>
                  <a:cubicBezTo>
                    <a:pt x="0" y="4835"/>
                    <a:pt x="4836" y="0"/>
                    <a:pt x="10800" y="0"/>
                  </a:cubicBezTo>
                  <a:cubicBezTo>
                    <a:pt x="16764" y="0"/>
                    <a:pt x="21600" y="4835"/>
                    <a:pt x="21600" y="1079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7C7E1">
                    <a:alpha val="0"/>
                  </a:srgbClr>
                </a:gs>
                <a:gs pos="100000">
                  <a:srgbClr val="363636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1" name="Shape 4263"/>
            <p:cNvSpPr/>
            <p:nvPr/>
          </p:nvSpPr>
          <p:spPr>
            <a:xfrm>
              <a:off x="3695736" y="112751"/>
              <a:ext cx="56120" cy="56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796"/>
                  </a:moveTo>
                  <a:cubicBezTo>
                    <a:pt x="21600" y="16759"/>
                    <a:pt x="16769" y="21600"/>
                    <a:pt x="10802" y="21600"/>
                  </a:cubicBezTo>
                  <a:cubicBezTo>
                    <a:pt x="4846" y="21600"/>
                    <a:pt x="0" y="16759"/>
                    <a:pt x="0" y="10796"/>
                  </a:cubicBezTo>
                  <a:cubicBezTo>
                    <a:pt x="0" y="4838"/>
                    <a:pt x="4846" y="0"/>
                    <a:pt x="10802" y="0"/>
                  </a:cubicBezTo>
                  <a:cubicBezTo>
                    <a:pt x="16769" y="0"/>
                    <a:pt x="21600" y="4838"/>
                    <a:pt x="21600" y="1079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A384C">
                    <a:alpha val="0"/>
                  </a:srgbClr>
                </a:gs>
                <a:gs pos="100000">
                  <a:srgbClr val="1E2A41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2" name="Shape 4264"/>
            <p:cNvSpPr/>
            <p:nvPr/>
          </p:nvSpPr>
          <p:spPr>
            <a:xfrm>
              <a:off x="3720792" y="137807"/>
              <a:ext cx="47103" cy="38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605"/>
                  </a:moveTo>
                  <a:cubicBezTo>
                    <a:pt x="19434" y="956"/>
                    <a:pt x="16898" y="0"/>
                    <a:pt x="14161" y="0"/>
                  </a:cubicBezTo>
                  <a:cubicBezTo>
                    <a:pt x="6340" y="0"/>
                    <a:pt x="0" y="7797"/>
                    <a:pt x="0" y="17412"/>
                  </a:cubicBezTo>
                  <a:cubicBezTo>
                    <a:pt x="0" y="18536"/>
                    <a:pt x="101" y="19637"/>
                    <a:pt x="269" y="20706"/>
                  </a:cubicBezTo>
                  <a:cubicBezTo>
                    <a:pt x="1795" y="21286"/>
                    <a:pt x="3422" y="21600"/>
                    <a:pt x="5117" y="21600"/>
                  </a:cubicBezTo>
                  <a:cubicBezTo>
                    <a:pt x="13869" y="21600"/>
                    <a:pt x="21028" y="13210"/>
                    <a:pt x="21600" y="260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3" name="Shape 4265"/>
            <p:cNvSpPr/>
            <p:nvPr/>
          </p:nvSpPr>
          <p:spPr>
            <a:xfrm>
              <a:off x="3695736" y="112751"/>
              <a:ext cx="33744" cy="35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95" y="10223"/>
                  </a:moveTo>
                  <a:lnTo>
                    <a:pt x="12625" y="15256"/>
                  </a:lnTo>
                  <a:cubicBezTo>
                    <a:pt x="14645" y="12421"/>
                    <a:pt x="17880" y="10453"/>
                    <a:pt x="21600" y="10039"/>
                  </a:cubicBezTo>
                  <a:lnTo>
                    <a:pt x="21600" y="0"/>
                  </a:lnTo>
                  <a:cubicBezTo>
                    <a:pt x="14011" y="462"/>
                    <a:pt x="7440" y="4413"/>
                    <a:pt x="3595" y="10223"/>
                  </a:cubicBezTo>
                  <a:close/>
                  <a:moveTo>
                    <a:pt x="2545" y="11955"/>
                  </a:moveTo>
                  <a:lnTo>
                    <a:pt x="11583" y="17025"/>
                  </a:lnTo>
                  <a:cubicBezTo>
                    <a:pt x="10917" y="18430"/>
                    <a:pt x="10526" y="19974"/>
                    <a:pt x="10448" y="21600"/>
                  </a:cubicBezTo>
                  <a:lnTo>
                    <a:pt x="0" y="21600"/>
                  </a:lnTo>
                  <a:cubicBezTo>
                    <a:pt x="78" y="18130"/>
                    <a:pt x="987" y="14854"/>
                    <a:pt x="2545" y="1195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4" name="Shape 4266"/>
            <p:cNvSpPr/>
            <p:nvPr/>
          </p:nvSpPr>
          <p:spPr>
            <a:xfrm>
              <a:off x="3733320" y="162862"/>
              <a:ext cx="14100" cy="12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29" h="19438" extrusionOk="0">
                  <a:moveTo>
                    <a:pt x="17898" y="3170"/>
                  </a:moveTo>
                  <a:cubicBezTo>
                    <a:pt x="20263" y="7150"/>
                    <a:pt x="18423" y="13279"/>
                    <a:pt x="13775" y="16894"/>
                  </a:cubicBezTo>
                  <a:cubicBezTo>
                    <a:pt x="9126" y="20510"/>
                    <a:pt x="3410" y="20248"/>
                    <a:pt x="1045" y="16259"/>
                  </a:cubicBezTo>
                  <a:cubicBezTo>
                    <a:pt x="-1337" y="12279"/>
                    <a:pt x="486" y="6160"/>
                    <a:pt x="5151" y="2535"/>
                  </a:cubicBezTo>
                  <a:cubicBezTo>
                    <a:pt x="9816" y="-1090"/>
                    <a:pt x="15500" y="-782"/>
                    <a:pt x="17898" y="317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" name="Shape 4267"/>
            <p:cNvSpPr/>
            <p:nvPr/>
          </p:nvSpPr>
          <p:spPr>
            <a:xfrm>
              <a:off x="3733320" y="150335"/>
              <a:ext cx="8436" cy="7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32" h="19445" extrusionOk="0">
                  <a:moveTo>
                    <a:pt x="17881" y="3184"/>
                  </a:moveTo>
                  <a:cubicBezTo>
                    <a:pt x="20275" y="7130"/>
                    <a:pt x="18438" y="13263"/>
                    <a:pt x="13789" y="16908"/>
                  </a:cubicBezTo>
                  <a:cubicBezTo>
                    <a:pt x="9141" y="20537"/>
                    <a:pt x="3463" y="20236"/>
                    <a:pt x="1013" y="16242"/>
                  </a:cubicBezTo>
                  <a:cubicBezTo>
                    <a:pt x="-1325" y="12296"/>
                    <a:pt x="512" y="6163"/>
                    <a:pt x="5188" y="2519"/>
                  </a:cubicBezTo>
                  <a:cubicBezTo>
                    <a:pt x="9837" y="-1063"/>
                    <a:pt x="15487" y="-809"/>
                    <a:pt x="17881" y="318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6" name="Shape 4268"/>
            <p:cNvSpPr/>
            <p:nvPr/>
          </p:nvSpPr>
          <p:spPr>
            <a:xfrm>
              <a:off x="3720792" y="137807"/>
              <a:ext cx="5737" cy="51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60" h="19428" extrusionOk="0">
                  <a:moveTo>
                    <a:pt x="17933" y="3203"/>
                  </a:moveTo>
                  <a:cubicBezTo>
                    <a:pt x="20269" y="7156"/>
                    <a:pt x="18507" y="13247"/>
                    <a:pt x="13793" y="16851"/>
                  </a:cubicBezTo>
                  <a:cubicBezTo>
                    <a:pt x="9080" y="20525"/>
                    <a:pt x="3423" y="20223"/>
                    <a:pt x="1046" y="16247"/>
                  </a:cubicBezTo>
                  <a:cubicBezTo>
                    <a:pt x="-1331" y="12271"/>
                    <a:pt x="472" y="6133"/>
                    <a:pt x="5145" y="2506"/>
                  </a:cubicBezTo>
                  <a:cubicBezTo>
                    <a:pt x="9735" y="-1075"/>
                    <a:pt x="15515" y="-796"/>
                    <a:pt x="17933" y="320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" name="Shape 4269"/>
            <p:cNvSpPr/>
            <p:nvPr/>
          </p:nvSpPr>
          <p:spPr>
            <a:xfrm>
              <a:off x="0" y="4522578"/>
              <a:ext cx="7457568" cy="10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1E2E4">
                    <a:alpha val="0"/>
                  </a:srgbClr>
                </a:gs>
                <a:gs pos="100000">
                  <a:srgbClr val="9FA1A5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8" name="Shape 4270"/>
            <p:cNvSpPr/>
            <p:nvPr/>
          </p:nvSpPr>
          <p:spPr>
            <a:xfrm>
              <a:off x="350781" y="363309"/>
              <a:ext cx="6749730" cy="3808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3" name="Shape 4272"/>
          <p:cNvSpPr/>
          <p:nvPr/>
        </p:nvSpPr>
        <p:spPr>
          <a:xfrm>
            <a:off x="2837133" y="2726391"/>
            <a:ext cx="2999471" cy="1690152"/>
          </a:xfrm>
          <a:prstGeom prst="rect">
            <a:avLst/>
          </a:prstGeom>
          <a:solidFill>
            <a:srgbClr val="C1C6CA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5" name="Shape 4274"/>
          <p:cNvSpPr/>
          <p:nvPr/>
        </p:nvSpPr>
        <p:spPr>
          <a:xfrm>
            <a:off x="4228572" y="2565073"/>
            <a:ext cx="1763741" cy="1855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158"/>
                </a:moveTo>
                <a:cubicBezTo>
                  <a:pt x="21600" y="519"/>
                  <a:pt x="21009" y="0"/>
                  <a:pt x="20281" y="0"/>
                </a:cubicBezTo>
                <a:lnTo>
                  <a:pt x="13897" y="0"/>
                </a:lnTo>
                <a:lnTo>
                  <a:pt x="0" y="21600"/>
                </a:lnTo>
                <a:lnTo>
                  <a:pt x="21600" y="21600"/>
                </a:lnTo>
                <a:cubicBezTo>
                  <a:pt x="21600" y="21600"/>
                  <a:pt x="21600" y="1158"/>
                  <a:pt x="21600" y="1158"/>
                </a:cubicBezTo>
                <a:close/>
              </a:path>
            </a:pathLst>
          </a:custGeom>
          <a:solidFill>
            <a:srgbClr val="FFFFFF">
              <a:alpha val="35000"/>
            </a:srgb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1" name="Rectangle 80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Showcase Your 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Valued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accent6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Projects</a:t>
            </a:r>
            <a:endParaRPr lang="en-US" sz="2800" dirty="0">
              <a:solidFill>
                <a:schemeClr val="accent6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3" name="Rectangle 22"/>
          <p:cNvSpPr>
            <a:spLocks/>
          </p:cNvSpPr>
          <p:nvPr/>
        </p:nvSpPr>
        <p:spPr bwMode="auto">
          <a:xfrm>
            <a:off x="1604962" y="918798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0" name="Shape 4276"/>
          <p:cNvSpPr/>
          <p:nvPr/>
        </p:nvSpPr>
        <p:spPr>
          <a:xfrm>
            <a:off x="5617002" y="4038945"/>
            <a:ext cx="1642781" cy="12612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90" y="0"/>
                </a:moveTo>
                <a:lnTo>
                  <a:pt x="810" y="0"/>
                </a:lnTo>
                <a:cubicBezTo>
                  <a:pt x="391" y="0"/>
                  <a:pt x="46" y="416"/>
                  <a:pt x="4" y="948"/>
                </a:cubicBezTo>
                <a:cubicBezTo>
                  <a:pt x="1" y="983"/>
                  <a:pt x="0" y="1019"/>
                  <a:pt x="0" y="1055"/>
                </a:cubicBezTo>
                <a:lnTo>
                  <a:pt x="0" y="1193"/>
                </a:lnTo>
                <a:lnTo>
                  <a:pt x="0" y="2314"/>
                </a:lnTo>
                <a:lnTo>
                  <a:pt x="0" y="20545"/>
                </a:lnTo>
                <a:cubicBezTo>
                  <a:pt x="0" y="20581"/>
                  <a:pt x="1" y="20617"/>
                  <a:pt x="4" y="20652"/>
                </a:cubicBezTo>
                <a:cubicBezTo>
                  <a:pt x="46" y="21184"/>
                  <a:pt x="391" y="21600"/>
                  <a:pt x="810" y="21600"/>
                </a:cubicBezTo>
                <a:lnTo>
                  <a:pt x="20790" y="21600"/>
                </a:lnTo>
                <a:cubicBezTo>
                  <a:pt x="21236" y="21600"/>
                  <a:pt x="21600" y="21127"/>
                  <a:pt x="21600" y="20545"/>
                </a:cubicBezTo>
                <a:lnTo>
                  <a:pt x="21600" y="1055"/>
                </a:lnTo>
                <a:cubicBezTo>
                  <a:pt x="21600" y="473"/>
                  <a:pt x="21236" y="0"/>
                  <a:pt x="20790" y="0"/>
                </a:cubicBezTo>
                <a:close/>
              </a:path>
            </a:pathLst>
          </a:custGeom>
          <a:solidFill>
            <a:srgbClr val="000000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1" name="Group 4305"/>
          <p:cNvGrpSpPr/>
          <p:nvPr/>
        </p:nvGrpSpPr>
        <p:grpSpPr>
          <a:xfrm>
            <a:off x="5619016" y="4037091"/>
            <a:ext cx="1646508" cy="1261258"/>
            <a:chOff x="0" y="0"/>
            <a:chExt cx="3708760" cy="2840987"/>
          </a:xfrm>
          <a:effectLst/>
        </p:grpSpPr>
        <p:sp>
          <p:nvSpPr>
            <p:cNvPr id="65" name="Shape 4277"/>
            <p:cNvSpPr/>
            <p:nvPr/>
          </p:nvSpPr>
          <p:spPr>
            <a:xfrm>
              <a:off x="0" y="0"/>
              <a:ext cx="3698257" cy="2838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48"/>
                  </a:moveTo>
                  <a:lnTo>
                    <a:pt x="0" y="20552"/>
                  </a:lnTo>
                  <a:cubicBezTo>
                    <a:pt x="0" y="21131"/>
                    <a:pt x="360" y="21600"/>
                    <a:pt x="804" y="21600"/>
                  </a:cubicBezTo>
                  <a:lnTo>
                    <a:pt x="20796" y="21600"/>
                  </a:lnTo>
                  <a:cubicBezTo>
                    <a:pt x="21240" y="21600"/>
                    <a:pt x="21600" y="21131"/>
                    <a:pt x="21600" y="20552"/>
                  </a:cubicBezTo>
                  <a:lnTo>
                    <a:pt x="21600" y="1048"/>
                  </a:lnTo>
                  <a:cubicBezTo>
                    <a:pt x="21600" y="469"/>
                    <a:pt x="21240" y="0"/>
                    <a:pt x="20796" y="0"/>
                  </a:cubicBezTo>
                  <a:lnTo>
                    <a:pt x="804" y="0"/>
                  </a:lnTo>
                  <a:cubicBezTo>
                    <a:pt x="360" y="0"/>
                    <a:pt x="0" y="469"/>
                    <a:pt x="0" y="1048"/>
                  </a:cubicBezTo>
                  <a:cubicBezTo>
                    <a:pt x="0" y="1048"/>
                    <a:pt x="0" y="1048"/>
                    <a:pt x="0" y="1048"/>
                  </a:cubicBezTo>
                  <a:close/>
                  <a:moveTo>
                    <a:pt x="64" y="1048"/>
                  </a:moveTo>
                  <a:cubicBezTo>
                    <a:pt x="64" y="516"/>
                    <a:pt x="396" y="83"/>
                    <a:pt x="804" y="83"/>
                  </a:cubicBezTo>
                  <a:lnTo>
                    <a:pt x="20796" y="83"/>
                  </a:lnTo>
                  <a:cubicBezTo>
                    <a:pt x="21204" y="83"/>
                    <a:pt x="21536" y="516"/>
                    <a:pt x="21536" y="1048"/>
                  </a:cubicBezTo>
                  <a:lnTo>
                    <a:pt x="21536" y="20552"/>
                  </a:lnTo>
                  <a:cubicBezTo>
                    <a:pt x="21536" y="21084"/>
                    <a:pt x="21204" y="21517"/>
                    <a:pt x="20796" y="21517"/>
                  </a:cubicBezTo>
                  <a:lnTo>
                    <a:pt x="804" y="21517"/>
                  </a:lnTo>
                  <a:cubicBezTo>
                    <a:pt x="396" y="21517"/>
                    <a:pt x="64" y="21084"/>
                    <a:pt x="64" y="20552"/>
                  </a:cubicBezTo>
                  <a:lnTo>
                    <a:pt x="64" y="1048"/>
                  </a:lnTo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6" name="Shape 4278"/>
            <p:cNvSpPr/>
            <p:nvPr/>
          </p:nvSpPr>
          <p:spPr>
            <a:xfrm>
              <a:off x="12527" y="12527"/>
              <a:ext cx="3680727" cy="2821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43" y="16"/>
                  </a:moveTo>
                  <a:cubicBezTo>
                    <a:pt x="21254" y="16"/>
                    <a:pt x="21588" y="452"/>
                    <a:pt x="21588" y="987"/>
                  </a:cubicBezTo>
                  <a:lnTo>
                    <a:pt x="21588" y="20613"/>
                  </a:lnTo>
                  <a:cubicBezTo>
                    <a:pt x="21588" y="21148"/>
                    <a:pt x="21254" y="21584"/>
                    <a:pt x="20843" y="21584"/>
                  </a:cubicBezTo>
                  <a:lnTo>
                    <a:pt x="757" y="21584"/>
                  </a:lnTo>
                  <a:cubicBezTo>
                    <a:pt x="346" y="21584"/>
                    <a:pt x="12" y="21148"/>
                    <a:pt x="12" y="20613"/>
                  </a:cubicBezTo>
                  <a:lnTo>
                    <a:pt x="12" y="987"/>
                  </a:lnTo>
                  <a:cubicBezTo>
                    <a:pt x="12" y="452"/>
                    <a:pt x="346" y="16"/>
                    <a:pt x="757" y="16"/>
                  </a:cubicBezTo>
                  <a:cubicBezTo>
                    <a:pt x="757" y="16"/>
                    <a:pt x="20843" y="16"/>
                    <a:pt x="20843" y="16"/>
                  </a:cubicBezTo>
                  <a:close/>
                  <a:moveTo>
                    <a:pt x="0" y="987"/>
                  </a:moveTo>
                  <a:lnTo>
                    <a:pt x="0" y="20613"/>
                  </a:lnTo>
                  <a:cubicBezTo>
                    <a:pt x="0" y="21157"/>
                    <a:pt x="340" y="21600"/>
                    <a:pt x="757" y="21600"/>
                  </a:cubicBezTo>
                  <a:lnTo>
                    <a:pt x="20843" y="21600"/>
                  </a:lnTo>
                  <a:cubicBezTo>
                    <a:pt x="21260" y="21600"/>
                    <a:pt x="21600" y="21157"/>
                    <a:pt x="21600" y="20613"/>
                  </a:cubicBezTo>
                  <a:lnTo>
                    <a:pt x="21600" y="987"/>
                  </a:lnTo>
                  <a:cubicBezTo>
                    <a:pt x="21600" y="443"/>
                    <a:pt x="21260" y="0"/>
                    <a:pt x="20843" y="0"/>
                  </a:cubicBezTo>
                  <a:lnTo>
                    <a:pt x="757" y="0"/>
                  </a:lnTo>
                  <a:cubicBezTo>
                    <a:pt x="340" y="0"/>
                    <a:pt x="0" y="443"/>
                    <a:pt x="0" y="987"/>
                  </a:cubicBezTo>
                  <a:close/>
                </a:path>
              </a:pathLst>
            </a:custGeom>
            <a:solidFill>
              <a:srgbClr val="D1D1D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7" name="Shape 4279"/>
            <p:cNvSpPr/>
            <p:nvPr/>
          </p:nvSpPr>
          <p:spPr>
            <a:xfrm>
              <a:off x="0" y="0"/>
              <a:ext cx="3700361" cy="28409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90" y="16"/>
                  </a:moveTo>
                  <a:cubicBezTo>
                    <a:pt x="21230" y="16"/>
                    <a:pt x="21588" y="482"/>
                    <a:pt x="21588" y="1055"/>
                  </a:cubicBezTo>
                  <a:lnTo>
                    <a:pt x="21588" y="20545"/>
                  </a:lnTo>
                  <a:cubicBezTo>
                    <a:pt x="21588" y="21118"/>
                    <a:pt x="21230" y="21584"/>
                    <a:pt x="20790" y="21584"/>
                  </a:cubicBezTo>
                  <a:lnTo>
                    <a:pt x="810" y="21584"/>
                  </a:lnTo>
                  <a:cubicBezTo>
                    <a:pt x="370" y="21584"/>
                    <a:pt x="12" y="21118"/>
                    <a:pt x="12" y="20545"/>
                  </a:cubicBezTo>
                  <a:lnTo>
                    <a:pt x="12" y="1055"/>
                  </a:lnTo>
                  <a:cubicBezTo>
                    <a:pt x="12" y="482"/>
                    <a:pt x="370" y="16"/>
                    <a:pt x="810" y="16"/>
                  </a:cubicBezTo>
                  <a:cubicBezTo>
                    <a:pt x="810" y="16"/>
                    <a:pt x="20790" y="16"/>
                    <a:pt x="20790" y="16"/>
                  </a:cubicBezTo>
                  <a:close/>
                  <a:moveTo>
                    <a:pt x="0" y="1055"/>
                  </a:moveTo>
                  <a:lnTo>
                    <a:pt x="0" y="20545"/>
                  </a:lnTo>
                  <a:cubicBezTo>
                    <a:pt x="0" y="21127"/>
                    <a:pt x="363" y="21600"/>
                    <a:pt x="810" y="21600"/>
                  </a:cubicBezTo>
                  <a:lnTo>
                    <a:pt x="20790" y="21600"/>
                  </a:lnTo>
                  <a:cubicBezTo>
                    <a:pt x="21237" y="21600"/>
                    <a:pt x="21600" y="21127"/>
                    <a:pt x="21600" y="20545"/>
                  </a:cubicBezTo>
                  <a:lnTo>
                    <a:pt x="21600" y="1055"/>
                  </a:lnTo>
                  <a:cubicBezTo>
                    <a:pt x="21600" y="473"/>
                    <a:pt x="21237" y="0"/>
                    <a:pt x="20790" y="0"/>
                  </a:cubicBezTo>
                  <a:lnTo>
                    <a:pt x="810" y="0"/>
                  </a:lnTo>
                  <a:cubicBezTo>
                    <a:pt x="363" y="0"/>
                    <a:pt x="0" y="473"/>
                    <a:pt x="0" y="105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C0C0C0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4280"/>
            <p:cNvSpPr/>
            <p:nvPr/>
          </p:nvSpPr>
          <p:spPr>
            <a:xfrm>
              <a:off x="0" y="0"/>
              <a:ext cx="3696165" cy="28367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01" y="16"/>
                  </a:moveTo>
                  <a:cubicBezTo>
                    <a:pt x="21235" y="16"/>
                    <a:pt x="21588" y="476"/>
                    <a:pt x="21588" y="1041"/>
                  </a:cubicBezTo>
                  <a:lnTo>
                    <a:pt x="21588" y="20559"/>
                  </a:lnTo>
                  <a:cubicBezTo>
                    <a:pt x="21588" y="21124"/>
                    <a:pt x="21235" y="21584"/>
                    <a:pt x="20801" y="21584"/>
                  </a:cubicBezTo>
                  <a:lnTo>
                    <a:pt x="799" y="21584"/>
                  </a:lnTo>
                  <a:cubicBezTo>
                    <a:pt x="365" y="21584"/>
                    <a:pt x="12" y="21124"/>
                    <a:pt x="12" y="20559"/>
                  </a:cubicBezTo>
                  <a:lnTo>
                    <a:pt x="12" y="1041"/>
                  </a:lnTo>
                  <a:cubicBezTo>
                    <a:pt x="12" y="476"/>
                    <a:pt x="365" y="16"/>
                    <a:pt x="799" y="16"/>
                  </a:cubicBezTo>
                  <a:cubicBezTo>
                    <a:pt x="799" y="16"/>
                    <a:pt x="20801" y="16"/>
                    <a:pt x="20801" y="16"/>
                  </a:cubicBezTo>
                  <a:close/>
                  <a:moveTo>
                    <a:pt x="0" y="1041"/>
                  </a:moveTo>
                  <a:lnTo>
                    <a:pt x="0" y="20559"/>
                  </a:lnTo>
                  <a:cubicBezTo>
                    <a:pt x="0" y="21133"/>
                    <a:pt x="358" y="21600"/>
                    <a:pt x="799" y="21600"/>
                  </a:cubicBezTo>
                  <a:lnTo>
                    <a:pt x="20801" y="21600"/>
                  </a:lnTo>
                  <a:cubicBezTo>
                    <a:pt x="21242" y="21600"/>
                    <a:pt x="21600" y="21133"/>
                    <a:pt x="21600" y="20559"/>
                  </a:cubicBezTo>
                  <a:lnTo>
                    <a:pt x="21600" y="1041"/>
                  </a:lnTo>
                  <a:cubicBezTo>
                    <a:pt x="21600" y="467"/>
                    <a:pt x="21242" y="0"/>
                    <a:pt x="20801" y="0"/>
                  </a:cubicBezTo>
                  <a:lnTo>
                    <a:pt x="799" y="0"/>
                  </a:lnTo>
                  <a:cubicBezTo>
                    <a:pt x="358" y="0"/>
                    <a:pt x="0" y="467"/>
                    <a:pt x="0" y="104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C0C0C0">
                    <a:alpha val="0"/>
                  </a:srgbClr>
                </a:gs>
                <a:gs pos="100000">
                  <a:srgbClr val="DFDFDF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9" name="Shape 4281"/>
            <p:cNvSpPr/>
            <p:nvPr/>
          </p:nvSpPr>
          <p:spPr>
            <a:xfrm>
              <a:off x="12527" y="12527"/>
              <a:ext cx="3676506" cy="28171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45" y="0"/>
                  </a:moveTo>
                  <a:cubicBezTo>
                    <a:pt x="334" y="0"/>
                    <a:pt x="0" y="436"/>
                    <a:pt x="0" y="973"/>
                  </a:cubicBezTo>
                  <a:lnTo>
                    <a:pt x="0" y="20627"/>
                  </a:lnTo>
                  <a:cubicBezTo>
                    <a:pt x="0" y="21164"/>
                    <a:pt x="334" y="21600"/>
                    <a:pt x="745" y="21600"/>
                  </a:cubicBezTo>
                  <a:lnTo>
                    <a:pt x="20855" y="21600"/>
                  </a:lnTo>
                  <a:cubicBezTo>
                    <a:pt x="21266" y="21600"/>
                    <a:pt x="21600" y="21164"/>
                    <a:pt x="21600" y="20627"/>
                  </a:cubicBezTo>
                  <a:lnTo>
                    <a:pt x="21600" y="973"/>
                  </a:lnTo>
                  <a:cubicBezTo>
                    <a:pt x="21600" y="436"/>
                    <a:pt x="21266" y="0"/>
                    <a:pt x="20855" y="0"/>
                  </a:cubicBezTo>
                  <a:cubicBezTo>
                    <a:pt x="20855" y="0"/>
                    <a:pt x="745" y="0"/>
                    <a:pt x="745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A0A0A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0" name="Shape 4282"/>
            <p:cNvSpPr/>
            <p:nvPr/>
          </p:nvSpPr>
          <p:spPr>
            <a:xfrm>
              <a:off x="12527" y="12527"/>
              <a:ext cx="3672297" cy="2812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958"/>
                  </a:moveTo>
                  <a:lnTo>
                    <a:pt x="0" y="20642"/>
                  </a:lnTo>
                  <a:cubicBezTo>
                    <a:pt x="0" y="21170"/>
                    <a:pt x="329" y="21600"/>
                    <a:pt x="734" y="21600"/>
                  </a:cubicBezTo>
                  <a:lnTo>
                    <a:pt x="20866" y="21600"/>
                  </a:lnTo>
                  <a:cubicBezTo>
                    <a:pt x="21271" y="21600"/>
                    <a:pt x="21600" y="21170"/>
                    <a:pt x="21600" y="20642"/>
                  </a:cubicBezTo>
                  <a:lnTo>
                    <a:pt x="21600" y="958"/>
                  </a:lnTo>
                  <a:cubicBezTo>
                    <a:pt x="21600" y="430"/>
                    <a:pt x="21271" y="0"/>
                    <a:pt x="20866" y="0"/>
                  </a:cubicBezTo>
                  <a:lnTo>
                    <a:pt x="734" y="0"/>
                  </a:lnTo>
                  <a:cubicBezTo>
                    <a:pt x="329" y="0"/>
                    <a:pt x="0" y="430"/>
                    <a:pt x="0" y="958"/>
                  </a:cubicBezTo>
                  <a:cubicBezTo>
                    <a:pt x="0" y="958"/>
                    <a:pt x="0" y="958"/>
                    <a:pt x="0" y="958"/>
                  </a:cubicBezTo>
                  <a:close/>
                  <a:moveTo>
                    <a:pt x="19" y="958"/>
                  </a:moveTo>
                  <a:cubicBezTo>
                    <a:pt x="19" y="443"/>
                    <a:pt x="339" y="24"/>
                    <a:pt x="734" y="24"/>
                  </a:cubicBezTo>
                  <a:lnTo>
                    <a:pt x="20866" y="24"/>
                  </a:lnTo>
                  <a:cubicBezTo>
                    <a:pt x="21261" y="24"/>
                    <a:pt x="21581" y="443"/>
                    <a:pt x="21581" y="958"/>
                  </a:cubicBezTo>
                  <a:lnTo>
                    <a:pt x="21581" y="20642"/>
                  </a:lnTo>
                  <a:cubicBezTo>
                    <a:pt x="21581" y="21157"/>
                    <a:pt x="21261" y="21576"/>
                    <a:pt x="20866" y="21576"/>
                  </a:cubicBezTo>
                  <a:lnTo>
                    <a:pt x="734" y="21576"/>
                  </a:lnTo>
                  <a:cubicBezTo>
                    <a:pt x="339" y="21576"/>
                    <a:pt x="19" y="21157"/>
                    <a:pt x="19" y="20642"/>
                  </a:cubicBezTo>
                  <a:lnTo>
                    <a:pt x="19" y="958"/>
                  </a:lnTo>
                </a:path>
              </a:pathLst>
            </a:custGeom>
            <a:gradFill flip="none" rotWithShape="1">
              <a:gsLst>
                <a:gs pos="0">
                  <a:srgbClr val="515151">
                    <a:alpha val="0"/>
                  </a:srgbClr>
                </a:gs>
                <a:gs pos="100000">
                  <a:srgbClr val="515151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" name="Shape 4283"/>
            <p:cNvSpPr/>
            <p:nvPr/>
          </p:nvSpPr>
          <p:spPr>
            <a:xfrm>
              <a:off x="0" y="162862"/>
              <a:ext cx="2093" cy="1474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5E5E5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2" name="Shape 4284"/>
            <p:cNvSpPr/>
            <p:nvPr/>
          </p:nvSpPr>
          <p:spPr>
            <a:xfrm>
              <a:off x="3470233" y="1340487"/>
              <a:ext cx="165996" cy="165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2" y="0"/>
                  </a:moveTo>
                  <a:cubicBezTo>
                    <a:pt x="16765" y="0"/>
                    <a:pt x="21600" y="4836"/>
                    <a:pt x="21600" y="10800"/>
                  </a:cubicBezTo>
                  <a:cubicBezTo>
                    <a:pt x="21600" y="16764"/>
                    <a:pt x="16765" y="21600"/>
                    <a:pt x="10802" y="21600"/>
                  </a:cubicBezTo>
                  <a:cubicBezTo>
                    <a:pt x="4836" y="21600"/>
                    <a:pt x="0" y="16764"/>
                    <a:pt x="0" y="10800"/>
                  </a:cubicBezTo>
                  <a:cubicBezTo>
                    <a:pt x="0" y="4836"/>
                    <a:pt x="4836" y="0"/>
                    <a:pt x="1080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07070">
                    <a:alpha val="0"/>
                  </a:srgbClr>
                </a:gs>
                <a:gs pos="100000">
                  <a:srgbClr val="242424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3" name="Shape 4285"/>
            <p:cNvSpPr/>
            <p:nvPr/>
          </p:nvSpPr>
          <p:spPr>
            <a:xfrm>
              <a:off x="3545401" y="1340487"/>
              <a:ext cx="84736" cy="1659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11" y="10800"/>
                  </a:moveTo>
                  <a:cubicBezTo>
                    <a:pt x="20711" y="16687"/>
                    <a:pt x="11480" y="21473"/>
                    <a:pt x="0" y="21594"/>
                  </a:cubicBezTo>
                  <a:cubicBezTo>
                    <a:pt x="150" y="21597"/>
                    <a:pt x="296" y="21600"/>
                    <a:pt x="446" y="21600"/>
                  </a:cubicBezTo>
                  <a:cubicBezTo>
                    <a:pt x="12129" y="21600"/>
                    <a:pt x="21600" y="16764"/>
                    <a:pt x="21600" y="10800"/>
                  </a:cubicBezTo>
                  <a:cubicBezTo>
                    <a:pt x="21600" y="4836"/>
                    <a:pt x="12129" y="0"/>
                    <a:pt x="446" y="0"/>
                  </a:cubicBezTo>
                  <a:cubicBezTo>
                    <a:pt x="296" y="0"/>
                    <a:pt x="150" y="5"/>
                    <a:pt x="0" y="6"/>
                  </a:cubicBezTo>
                  <a:cubicBezTo>
                    <a:pt x="11480" y="127"/>
                    <a:pt x="20711" y="4913"/>
                    <a:pt x="20711" y="10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97979">
                    <a:alpha val="0"/>
                  </a:srgbClr>
                </a:gs>
                <a:gs pos="100000">
                  <a:srgbClr val="797979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8" name="Shape 4286"/>
            <p:cNvSpPr/>
            <p:nvPr/>
          </p:nvSpPr>
          <p:spPr>
            <a:xfrm>
              <a:off x="3457705" y="1340487"/>
              <a:ext cx="84503" cy="1657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4" h="21597" extrusionOk="0">
                  <a:moveTo>
                    <a:pt x="816" y="10794"/>
                  </a:moveTo>
                  <a:cubicBezTo>
                    <a:pt x="826" y="4908"/>
                    <a:pt x="10108" y="115"/>
                    <a:pt x="21594" y="5"/>
                  </a:cubicBezTo>
                  <a:cubicBezTo>
                    <a:pt x="21456" y="5"/>
                    <a:pt x="21322" y="0"/>
                    <a:pt x="21184" y="0"/>
                  </a:cubicBezTo>
                  <a:cubicBezTo>
                    <a:pt x="9508" y="-3"/>
                    <a:pt x="7" y="4838"/>
                    <a:pt x="0" y="10792"/>
                  </a:cubicBezTo>
                  <a:cubicBezTo>
                    <a:pt x="-6" y="16750"/>
                    <a:pt x="9486" y="21594"/>
                    <a:pt x="21163" y="21597"/>
                  </a:cubicBezTo>
                  <a:cubicBezTo>
                    <a:pt x="21300" y="21597"/>
                    <a:pt x="21438" y="21594"/>
                    <a:pt x="21572" y="21594"/>
                  </a:cubicBezTo>
                  <a:cubicBezTo>
                    <a:pt x="10086" y="21479"/>
                    <a:pt x="810" y="16679"/>
                    <a:pt x="816" y="1079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A221A">
                    <a:alpha val="0"/>
                  </a:srgbClr>
                </a:gs>
                <a:gs pos="100000">
                  <a:srgbClr val="232323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9" name="Shape 4287"/>
            <p:cNvSpPr/>
            <p:nvPr/>
          </p:nvSpPr>
          <p:spPr>
            <a:xfrm>
              <a:off x="3520345" y="1390599"/>
              <a:ext cx="57857" cy="578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071"/>
                  </a:moveTo>
                  <a:lnTo>
                    <a:pt x="0" y="17534"/>
                  </a:lnTo>
                  <a:cubicBezTo>
                    <a:pt x="0" y="19782"/>
                    <a:pt x="1827" y="21600"/>
                    <a:pt x="4079" y="21600"/>
                  </a:cubicBezTo>
                  <a:lnTo>
                    <a:pt x="17530" y="21600"/>
                  </a:lnTo>
                  <a:cubicBezTo>
                    <a:pt x="19782" y="21600"/>
                    <a:pt x="21600" y="19782"/>
                    <a:pt x="21600" y="17534"/>
                  </a:cubicBezTo>
                  <a:lnTo>
                    <a:pt x="21600" y="4071"/>
                  </a:lnTo>
                  <a:cubicBezTo>
                    <a:pt x="21600" y="1827"/>
                    <a:pt x="19782" y="0"/>
                    <a:pt x="17530" y="0"/>
                  </a:cubicBezTo>
                  <a:lnTo>
                    <a:pt x="4079" y="0"/>
                  </a:lnTo>
                  <a:cubicBezTo>
                    <a:pt x="1827" y="0"/>
                    <a:pt x="0" y="1827"/>
                    <a:pt x="0" y="4071"/>
                  </a:cubicBezTo>
                  <a:cubicBezTo>
                    <a:pt x="0" y="4071"/>
                    <a:pt x="0" y="4071"/>
                    <a:pt x="0" y="4071"/>
                  </a:cubicBezTo>
                  <a:close/>
                  <a:moveTo>
                    <a:pt x="1188" y="4071"/>
                  </a:moveTo>
                  <a:cubicBezTo>
                    <a:pt x="1188" y="2476"/>
                    <a:pt x="2480" y="1179"/>
                    <a:pt x="4079" y="1179"/>
                  </a:cubicBezTo>
                  <a:lnTo>
                    <a:pt x="17530" y="1179"/>
                  </a:lnTo>
                  <a:cubicBezTo>
                    <a:pt x="19124" y="1179"/>
                    <a:pt x="20422" y="2476"/>
                    <a:pt x="20422" y="4071"/>
                  </a:cubicBezTo>
                  <a:lnTo>
                    <a:pt x="20422" y="17534"/>
                  </a:lnTo>
                  <a:cubicBezTo>
                    <a:pt x="20422" y="19124"/>
                    <a:pt x="19124" y="20421"/>
                    <a:pt x="17530" y="20421"/>
                  </a:cubicBezTo>
                  <a:lnTo>
                    <a:pt x="4079" y="20421"/>
                  </a:lnTo>
                  <a:cubicBezTo>
                    <a:pt x="2480" y="20421"/>
                    <a:pt x="1188" y="19124"/>
                    <a:pt x="1188" y="17534"/>
                  </a:cubicBezTo>
                  <a:lnTo>
                    <a:pt x="1188" y="4071"/>
                  </a:lnTo>
                </a:path>
              </a:pathLst>
            </a:custGeom>
            <a:gradFill flip="none" rotWithShape="1">
              <a:gsLst>
                <a:gs pos="0">
                  <a:srgbClr val="57595C">
                    <a:alpha val="0"/>
                  </a:srgbClr>
                </a:gs>
                <a:gs pos="100000">
                  <a:srgbClr val="C8C8C8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0" name="Shape 4288"/>
            <p:cNvSpPr/>
            <p:nvPr/>
          </p:nvSpPr>
          <p:spPr>
            <a:xfrm>
              <a:off x="137807" y="1390599"/>
              <a:ext cx="63455" cy="634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6" y="16797"/>
                  </a:moveTo>
                  <a:cubicBezTo>
                    <a:pt x="20639" y="12957"/>
                    <a:pt x="20639" y="6727"/>
                    <a:pt x="16796" y="2880"/>
                  </a:cubicBezTo>
                  <a:cubicBezTo>
                    <a:pt x="12956" y="-960"/>
                    <a:pt x="6726" y="-960"/>
                    <a:pt x="2882" y="2880"/>
                  </a:cubicBezTo>
                  <a:cubicBezTo>
                    <a:pt x="-961" y="6727"/>
                    <a:pt x="-961" y="12957"/>
                    <a:pt x="2882" y="16797"/>
                  </a:cubicBezTo>
                  <a:cubicBezTo>
                    <a:pt x="6726" y="20640"/>
                    <a:pt x="12956" y="20636"/>
                    <a:pt x="16796" y="1679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020202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2" name="Shape 4289"/>
            <p:cNvSpPr/>
            <p:nvPr/>
          </p:nvSpPr>
          <p:spPr>
            <a:xfrm>
              <a:off x="137807" y="1390599"/>
              <a:ext cx="56470" cy="5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80" h="19679" extrusionOk="0">
                  <a:moveTo>
                    <a:pt x="16795" y="16802"/>
                  </a:moveTo>
                  <a:cubicBezTo>
                    <a:pt x="20641" y="12956"/>
                    <a:pt x="20641" y="6726"/>
                    <a:pt x="16799" y="2885"/>
                  </a:cubicBezTo>
                  <a:cubicBezTo>
                    <a:pt x="12958" y="-961"/>
                    <a:pt x="6724" y="-961"/>
                    <a:pt x="2878" y="2885"/>
                  </a:cubicBezTo>
                  <a:cubicBezTo>
                    <a:pt x="-959" y="6726"/>
                    <a:pt x="-959" y="12956"/>
                    <a:pt x="2878" y="16802"/>
                  </a:cubicBezTo>
                  <a:cubicBezTo>
                    <a:pt x="6724" y="20639"/>
                    <a:pt x="12958" y="20639"/>
                    <a:pt x="16795" y="1680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020202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4" name="Shape 4290"/>
            <p:cNvSpPr/>
            <p:nvPr/>
          </p:nvSpPr>
          <p:spPr>
            <a:xfrm>
              <a:off x="137807" y="1403127"/>
              <a:ext cx="47271" cy="472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80" extrusionOk="0">
                  <a:moveTo>
                    <a:pt x="16799" y="16800"/>
                  </a:moveTo>
                  <a:cubicBezTo>
                    <a:pt x="20639" y="12954"/>
                    <a:pt x="20639" y="6726"/>
                    <a:pt x="16799" y="2880"/>
                  </a:cubicBezTo>
                  <a:cubicBezTo>
                    <a:pt x="12953" y="-960"/>
                    <a:pt x="6725" y="-960"/>
                    <a:pt x="2884" y="2880"/>
                  </a:cubicBezTo>
                  <a:cubicBezTo>
                    <a:pt x="-961" y="6726"/>
                    <a:pt x="-961" y="12954"/>
                    <a:pt x="2884" y="16800"/>
                  </a:cubicBezTo>
                  <a:cubicBezTo>
                    <a:pt x="6725" y="20640"/>
                    <a:pt x="12953" y="20640"/>
                    <a:pt x="16799" y="16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020202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7" name="Shape 4291"/>
            <p:cNvSpPr/>
            <p:nvPr/>
          </p:nvSpPr>
          <p:spPr>
            <a:xfrm>
              <a:off x="150335" y="1403127"/>
              <a:ext cx="43463" cy="43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80" h="19678" extrusionOk="0">
                  <a:moveTo>
                    <a:pt x="16801" y="16795"/>
                  </a:moveTo>
                  <a:cubicBezTo>
                    <a:pt x="20640" y="12952"/>
                    <a:pt x="20640" y="6726"/>
                    <a:pt x="16801" y="2883"/>
                  </a:cubicBezTo>
                  <a:cubicBezTo>
                    <a:pt x="12956" y="-961"/>
                    <a:pt x="6724" y="-961"/>
                    <a:pt x="2879" y="2883"/>
                  </a:cubicBezTo>
                  <a:cubicBezTo>
                    <a:pt x="-960" y="6726"/>
                    <a:pt x="-960" y="12952"/>
                    <a:pt x="2879" y="16795"/>
                  </a:cubicBezTo>
                  <a:cubicBezTo>
                    <a:pt x="6724" y="20639"/>
                    <a:pt x="12956" y="20639"/>
                    <a:pt x="16801" y="1679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75757">
                    <a:alpha val="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3" name="Shape 4292"/>
            <p:cNvSpPr/>
            <p:nvPr/>
          </p:nvSpPr>
          <p:spPr>
            <a:xfrm>
              <a:off x="150335" y="1403127"/>
              <a:ext cx="43459" cy="434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8" extrusionOk="0">
                  <a:moveTo>
                    <a:pt x="16800" y="16795"/>
                  </a:moveTo>
                  <a:cubicBezTo>
                    <a:pt x="20639" y="12952"/>
                    <a:pt x="20639" y="6726"/>
                    <a:pt x="16800" y="2883"/>
                  </a:cubicBezTo>
                  <a:cubicBezTo>
                    <a:pt x="12955" y="-961"/>
                    <a:pt x="6723" y="-961"/>
                    <a:pt x="2884" y="2883"/>
                  </a:cubicBezTo>
                  <a:cubicBezTo>
                    <a:pt x="-961" y="6726"/>
                    <a:pt x="-961" y="12952"/>
                    <a:pt x="2884" y="16795"/>
                  </a:cubicBezTo>
                  <a:cubicBezTo>
                    <a:pt x="6723" y="20639"/>
                    <a:pt x="12955" y="20639"/>
                    <a:pt x="16800" y="1679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75757">
                    <a:alpha val="0"/>
                  </a:srgbClr>
                </a:gs>
                <a:gs pos="100000">
                  <a:srgbClr val="575757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5" name="Shape 4293"/>
            <p:cNvSpPr/>
            <p:nvPr/>
          </p:nvSpPr>
          <p:spPr>
            <a:xfrm>
              <a:off x="150335" y="1403127"/>
              <a:ext cx="34499" cy="34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80" extrusionOk="0">
                  <a:moveTo>
                    <a:pt x="16795" y="16800"/>
                  </a:moveTo>
                  <a:cubicBezTo>
                    <a:pt x="20640" y="12961"/>
                    <a:pt x="20640" y="6719"/>
                    <a:pt x="16795" y="2880"/>
                  </a:cubicBezTo>
                  <a:cubicBezTo>
                    <a:pt x="12949" y="-960"/>
                    <a:pt x="6724" y="-960"/>
                    <a:pt x="2878" y="2880"/>
                  </a:cubicBezTo>
                  <a:cubicBezTo>
                    <a:pt x="-960" y="6719"/>
                    <a:pt x="-960" y="12961"/>
                    <a:pt x="2878" y="16800"/>
                  </a:cubicBezTo>
                  <a:cubicBezTo>
                    <a:pt x="6724" y="20640"/>
                    <a:pt x="12949" y="20640"/>
                    <a:pt x="16795" y="16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7C7E1">
                    <a:alpha val="0"/>
                  </a:srgbClr>
                </a:gs>
                <a:gs pos="100000">
                  <a:srgbClr val="363636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" name="Shape 4294"/>
            <p:cNvSpPr/>
            <p:nvPr/>
          </p:nvSpPr>
          <p:spPr>
            <a:xfrm>
              <a:off x="150335" y="1415654"/>
              <a:ext cx="21803" cy="21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16794"/>
                  </a:moveTo>
                  <a:cubicBezTo>
                    <a:pt x="20639" y="12947"/>
                    <a:pt x="20639" y="6713"/>
                    <a:pt x="16796" y="2877"/>
                  </a:cubicBezTo>
                  <a:cubicBezTo>
                    <a:pt x="12953" y="-959"/>
                    <a:pt x="6725" y="-959"/>
                    <a:pt x="2882" y="2877"/>
                  </a:cubicBezTo>
                  <a:cubicBezTo>
                    <a:pt x="-961" y="6713"/>
                    <a:pt x="-961" y="12947"/>
                    <a:pt x="2882" y="16794"/>
                  </a:cubicBezTo>
                  <a:cubicBezTo>
                    <a:pt x="6725" y="20641"/>
                    <a:pt x="12953" y="20641"/>
                    <a:pt x="16796" y="1679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A384C">
                    <a:alpha val="0"/>
                  </a:srgbClr>
                </a:gs>
                <a:gs pos="100000">
                  <a:srgbClr val="1E2A41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" name="Shape 4295"/>
            <p:cNvSpPr/>
            <p:nvPr/>
          </p:nvSpPr>
          <p:spPr>
            <a:xfrm>
              <a:off x="162862" y="1415654"/>
              <a:ext cx="12701" cy="21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26" h="21600" extrusionOk="0">
                  <a:moveTo>
                    <a:pt x="13101" y="21600"/>
                  </a:moveTo>
                  <a:cubicBezTo>
                    <a:pt x="10132" y="21110"/>
                    <a:pt x="7301" y="20056"/>
                    <a:pt x="4975" y="18427"/>
                  </a:cubicBezTo>
                  <a:cubicBezTo>
                    <a:pt x="-1658" y="13734"/>
                    <a:pt x="-1658" y="6126"/>
                    <a:pt x="4975" y="1421"/>
                  </a:cubicBezTo>
                  <a:cubicBezTo>
                    <a:pt x="5756" y="882"/>
                    <a:pt x="6607" y="392"/>
                    <a:pt x="7475" y="0"/>
                  </a:cubicBezTo>
                  <a:cubicBezTo>
                    <a:pt x="9177" y="637"/>
                    <a:pt x="10792" y="1446"/>
                    <a:pt x="12215" y="2450"/>
                  </a:cubicBezTo>
                  <a:cubicBezTo>
                    <a:pt x="19664" y="7719"/>
                    <a:pt x="19942" y="16099"/>
                    <a:pt x="13101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1" name="Shape 4296"/>
            <p:cNvSpPr/>
            <p:nvPr/>
          </p:nvSpPr>
          <p:spPr>
            <a:xfrm>
              <a:off x="150335" y="1415654"/>
              <a:ext cx="8360" cy="189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35" h="21600" extrusionOk="0">
                  <a:moveTo>
                    <a:pt x="8407" y="21600"/>
                  </a:moveTo>
                  <a:lnTo>
                    <a:pt x="19221" y="16486"/>
                  </a:lnTo>
                  <a:cubicBezTo>
                    <a:pt x="15803" y="14447"/>
                    <a:pt x="14566" y="11848"/>
                    <a:pt x="15538" y="9417"/>
                  </a:cubicBezTo>
                  <a:lnTo>
                    <a:pt x="804" y="7573"/>
                  </a:lnTo>
                  <a:cubicBezTo>
                    <a:pt x="-1465" y="12407"/>
                    <a:pt x="1069" y="17660"/>
                    <a:pt x="8407" y="21600"/>
                  </a:cubicBezTo>
                  <a:close/>
                  <a:moveTo>
                    <a:pt x="9350" y="0"/>
                  </a:moveTo>
                  <a:lnTo>
                    <a:pt x="20135" y="5114"/>
                  </a:lnTo>
                  <a:cubicBezTo>
                    <a:pt x="18455" y="5980"/>
                    <a:pt x="17218" y="6958"/>
                    <a:pt x="16393" y="7992"/>
                  </a:cubicBezTo>
                  <a:lnTo>
                    <a:pt x="1570" y="6175"/>
                  </a:lnTo>
                  <a:cubicBezTo>
                    <a:pt x="3073" y="3926"/>
                    <a:pt x="5666" y="1802"/>
                    <a:pt x="935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4" name="Shape 4297"/>
            <p:cNvSpPr/>
            <p:nvPr/>
          </p:nvSpPr>
          <p:spPr>
            <a:xfrm>
              <a:off x="175390" y="1415654"/>
              <a:ext cx="4549" cy="5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02" h="20269" extrusionOk="0">
                  <a:moveTo>
                    <a:pt x="12208" y="20173"/>
                  </a:moveTo>
                  <a:cubicBezTo>
                    <a:pt x="17394" y="19370"/>
                    <a:pt x="20602" y="14255"/>
                    <a:pt x="19319" y="8718"/>
                  </a:cubicBezTo>
                  <a:cubicBezTo>
                    <a:pt x="17982" y="3223"/>
                    <a:pt x="12689" y="-666"/>
                    <a:pt x="7450" y="95"/>
                  </a:cubicBezTo>
                  <a:cubicBezTo>
                    <a:pt x="2156" y="856"/>
                    <a:pt x="-998" y="6013"/>
                    <a:pt x="285" y="11508"/>
                  </a:cubicBezTo>
                  <a:cubicBezTo>
                    <a:pt x="1622" y="17087"/>
                    <a:pt x="6915" y="20934"/>
                    <a:pt x="12208" y="2017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5" name="Shape 4298"/>
            <p:cNvSpPr/>
            <p:nvPr/>
          </p:nvSpPr>
          <p:spPr>
            <a:xfrm>
              <a:off x="162862" y="1415654"/>
              <a:ext cx="2674" cy="35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57" h="20334" extrusionOk="0">
                  <a:moveTo>
                    <a:pt x="12169" y="20249"/>
                  </a:moveTo>
                  <a:cubicBezTo>
                    <a:pt x="17342" y="19385"/>
                    <a:pt x="20609" y="14273"/>
                    <a:pt x="19248" y="8729"/>
                  </a:cubicBezTo>
                  <a:cubicBezTo>
                    <a:pt x="17977" y="3113"/>
                    <a:pt x="12622" y="-631"/>
                    <a:pt x="7449" y="89"/>
                  </a:cubicBezTo>
                  <a:cubicBezTo>
                    <a:pt x="2185" y="953"/>
                    <a:pt x="-991" y="5993"/>
                    <a:pt x="280" y="11609"/>
                  </a:cubicBezTo>
                  <a:cubicBezTo>
                    <a:pt x="1550" y="17081"/>
                    <a:pt x="6996" y="20969"/>
                    <a:pt x="12169" y="202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6" name="Shape 4299"/>
            <p:cNvSpPr/>
            <p:nvPr/>
          </p:nvSpPr>
          <p:spPr>
            <a:xfrm>
              <a:off x="162862" y="1428182"/>
              <a:ext cx="1827" cy="23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28" h="20305" extrusionOk="0">
                  <a:moveTo>
                    <a:pt x="12169" y="20236"/>
                  </a:moveTo>
                  <a:cubicBezTo>
                    <a:pt x="17502" y="19389"/>
                    <a:pt x="20569" y="14200"/>
                    <a:pt x="19369" y="8695"/>
                  </a:cubicBezTo>
                  <a:cubicBezTo>
                    <a:pt x="18036" y="3083"/>
                    <a:pt x="12569" y="-729"/>
                    <a:pt x="7502" y="118"/>
                  </a:cubicBezTo>
                  <a:cubicBezTo>
                    <a:pt x="2169" y="753"/>
                    <a:pt x="-1031" y="5942"/>
                    <a:pt x="302" y="11553"/>
                  </a:cubicBezTo>
                  <a:cubicBezTo>
                    <a:pt x="1769" y="17059"/>
                    <a:pt x="6969" y="20871"/>
                    <a:pt x="12169" y="2023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" name="Shape 4300"/>
            <p:cNvSpPr/>
            <p:nvPr/>
          </p:nvSpPr>
          <p:spPr>
            <a:xfrm>
              <a:off x="3708227" y="2718558"/>
              <a:ext cx="38" cy="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4400" y="14751"/>
                    <a:pt x="14400" y="7902"/>
                    <a:pt x="0" y="0"/>
                  </a:cubicBezTo>
                  <a:cubicBezTo>
                    <a:pt x="14400" y="7902"/>
                    <a:pt x="14400" y="14751"/>
                    <a:pt x="21600" y="21600"/>
                  </a:cubicBezTo>
                  <a:close/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8" name="Shape 4301"/>
            <p:cNvSpPr/>
            <p:nvPr/>
          </p:nvSpPr>
          <p:spPr>
            <a:xfrm>
              <a:off x="3708264" y="2706030"/>
              <a:ext cx="175" cy="72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6171" y="14462"/>
                    <a:pt x="0" y="7287"/>
                    <a:pt x="0" y="0"/>
                  </a:cubicBezTo>
                  <a:cubicBezTo>
                    <a:pt x="0" y="7287"/>
                    <a:pt x="6171" y="14462"/>
                    <a:pt x="21600" y="21600"/>
                  </a:cubicBezTo>
                  <a:close/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" name="Shape 4302"/>
            <p:cNvSpPr/>
            <p:nvPr/>
          </p:nvSpPr>
          <p:spPr>
            <a:xfrm>
              <a:off x="3708264" y="2706030"/>
              <a:ext cx="497" cy="65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2420" y="14468"/>
                    <a:pt x="4860" y="7295"/>
                    <a:pt x="0" y="0"/>
                  </a:cubicBezTo>
                  <a:cubicBezTo>
                    <a:pt x="4860" y="7295"/>
                    <a:pt x="12420" y="14468"/>
                    <a:pt x="2160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C0C0C0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" name="Shape 4303"/>
            <p:cNvSpPr/>
            <p:nvPr/>
          </p:nvSpPr>
          <p:spPr>
            <a:xfrm>
              <a:off x="300670" y="250558"/>
              <a:ext cx="3098838" cy="2334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600"/>
                    <a:pt x="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1" name="Shape 4304"/>
            <p:cNvSpPr/>
            <p:nvPr/>
          </p:nvSpPr>
          <p:spPr>
            <a:xfrm>
              <a:off x="325725" y="275614"/>
              <a:ext cx="3057425" cy="22959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03" y="22"/>
                  </a:moveTo>
                  <a:cubicBezTo>
                    <a:pt x="21548" y="22"/>
                    <a:pt x="21584" y="70"/>
                    <a:pt x="21584" y="129"/>
                  </a:cubicBezTo>
                  <a:lnTo>
                    <a:pt x="21584" y="21471"/>
                  </a:lnTo>
                  <a:cubicBezTo>
                    <a:pt x="21584" y="21530"/>
                    <a:pt x="21548" y="21578"/>
                    <a:pt x="21503" y="21578"/>
                  </a:cubicBezTo>
                  <a:lnTo>
                    <a:pt x="97" y="21578"/>
                  </a:lnTo>
                  <a:cubicBezTo>
                    <a:pt x="52" y="21578"/>
                    <a:pt x="16" y="21530"/>
                    <a:pt x="16" y="21471"/>
                  </a:cubicBezTo>
                  <a:lnTo>
                    <a:pt x="16" y="129"/>
                  </a:lnTo>
                  <a:cubicBezTo>
                    <a:pt x="16" y="70"/>
                    <a:pt x="52" y="22"/>
                    <a:pt x="97" y="22"/>
                  </a:cubicBezTo>
                  <a:cubicBezTo>
                    <a:pt x="97" y="22"/>
                    <a:pt x="21503" y="22"/>
                    <a:pt x="21503" y="22"/>
                  </a:cubicBezTo>
                  <a:close/>
                  <a:moveTo>
                    <a:pt x="0" y="129"/>
                  </a:moveTo>
                  <a:lnTo>
                    <a:pt x="0" y="21471"/>
                  </a:lnTo>
                  <a:cubicBezTo>
                    <a:pt x="0" y="21542"/>
                    <a:pt x="44" y="21600"/>
                    <a:pt x="97" y="21600"/>
                  </a:cubicBezTo>
                  <a:lnTo>
                    <a:pt x="21503" y="21600"/>
                  </a:lnTo>
                  <a:cubicBezTo>
                    <a:pt x="21556" y="21600"/>
                    <a:pt x="21600" y="21542"/>
                    <a:pt x="21600" y="21471"/>
                  </a:cubicBezTo>
                  <a:lnTo>
                    <a:pt x="21600" y="129"/>
                  </a:lnTo>
                  <a:cubicBezTo>
                    <a:pt x="21600" y="58"/>
                    <a:pt x="21556" y="0"/>
                    <a:pt x="21503" y="0"/>
                  </a:cubicBezTo>
                  <a:lnTo>
                    <a:pt x="97" y="0"/>
                  </a:lnTo>
                  <a:cubicBezTo>
                    <a:pt x="44" y="0"/>
                    <a:pt x="0" y="58"/>
                    <a:pt x="0" y="129"/>
                  </a:cubicBezTo>
                  <a:close/>
                </a:path>
              </a:pathLst>
            </a:custGeom>
            <a:solidFill>
              <a:srgbClr val="000000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62" name="Shape 4306"/>
          <p:cNvSpPr/>
          <p:nvPr/>
        </p:nvSpPr>
        <p:spPr>
          <a:xfrm>
            <a:off x="5750924" y="4146516"/>
            <a:ext cx="1377481" cy="1038290"/>
          </a:xfrm>
          <a:prstGeom prst="rect">
            <a:avLst/>
          </a:prstGeom>
          <a:solidFill>
            <a:srgbClr val="C1C6CA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4" name="Shape 4308"/>
          <p:cNvSpPr/>
          <p:nvPr/>
        </p:nvSpPr>
        <p:spPr>
          <a:xfrm>
            <a:off x="5624795" y="4045471"/>
            <a:ext cx="1554767" cy="692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10"/>
                </a:moveTo>
                <a:lnTo>
                  <a:pt x="0" y="21600"/>
                </a:lnTo>
                <a:lnTo>
                  <a:pt x="21600" y="0"/>
                </a:lnTo>
                <a:lnTo>
                  <a:pt x="717" y="0"/>
                </a:lnTo>
                <a:cubicBezTo>
                  <a:pt x="322" y="0"/>
                  <a:pt x="0" y="722"/>
                  <a:pt x="0" y="161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14" name="Shape 4310"/>
          <p:cNvSpPr/>
          <p:nvPr/>
        </p:nvSpPr>
        <p:spPr>
          <a:xfrm>
            <a:off x="5070094" y="4222482"/>
            <a:ext cx="709459" cy="1380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89" y="109"/>
                </a:moveTo>
                <a:cubicBezTo>
                  <a:pt x="18581" y="103"/>
                  <a:pt x="18471" y="100"/>
                  <a:pt x="18360" y="100"/>
                </a:cubicBezTo>
                <a:lnTo>
                  <a:pt x="17936" y="100"/>
                </a:lnTo>
                <a:lnTo>
                  <a:pt x="17936" y="50"/>
                </a:lnTo>
                <a:lnTo>
                  <a:pt x="17936" y="25"/>
                </a:lnTo>
                <a:cubicBezTo>
                  <a:pt x="17936" y="11"/>
                  <a:pt x="17914" y="0"/>
                  <a:pt x="17887" y="0"/>
                </a:cubicBezTo>
                <a:lnTo>
                  <a:pt x="14545" y="0"/>
                </a:lnTo>
                <a:cubicBezTo>
                  <a:pt x="14517" y="0"/>
                  <a:pt x="14496" y="11"/>
                  <a:pt x="14496" y="25"/>
                </a:cubicBezTo>
                <a:lnTo>
                  <a:pt x="14496" y="50"/>
                </a:lnTo>
                <a:lnTo>
                  <a:pt x="14496" y="100"/>
                </a:lnTo>
                <a:lnTo>
                  <a:pt x="7423" y="100"/>
                </a:lnTo>
                <a:lnTo>
                  <a:pt x="7177" y="100"/>
                </a:lnTo>
                <a:lnTo>
                  <a:pt x="3469" y="100"/>
                </a:lnTo>
                <a:cubicBezTo>
                  <a:pt x="3358" y="100"/>
                  <a:pt x="3248" y="103"/>
                  <a:pt x="3140" y="109"/>
                </a:cubicBezTo>
                <a:cubicBezTo>
                  <a:pt x="1507" y="194"/>
                  <a:pt x="229" y="904"/>
                  <a:pt x="229" y="1765"/>
                </a:cubicBezTo>
                <a:lnTo>
                  <a:pt x="229" y="2100"/>
                </a:lnTo>
                <a:lnTo>
                  <a:pt x="134" y="2100"/>
                </a:lnTo>
                <a:lnTo>
                  <a:pt x="85" y="2100"/>
                </a:lnTo>
                <a:cubicBezTo>
                  <a:pt x="38" y="2100"/>
                  <a:pt x="0" y="2119"/>
                  <a:pt x="0" y="2143"/>
                </a:cubicBezTo>
                <a:lnTo>
                  <a:pt x="0" y="3009"/>
                </a:lnTo>
                <a:cubicBezTo>
                  <a:pt x="0" y="3033"/>
                  <a:pt x="38" y="3053"/>
                  <a:pt x="85" y="3053"/>
                </a:cubicBezTo>
                <a:lnTo>
                  <a:pt x="134" y="3053"/>
                </a:lnTo>
                <a:lnTo>
                  <a:pt x="229" y="3053"/>
                </a:lnTo>
                <a:lnTo>
                  <a:pt x="229" y="4389"/>
                </a:lnTo>
                <a:lnTo>
                  <a:pt x="155" y="4389"/>
                </a:lnTo>
                <a:lnTo>
                  <a:pt x="106" y="4389"/>
                </a:lnTo>
                <a:cubicBezTo>
                  <a:pt x="52" y="4389"/>
                  <a:pt x="8" y="4412"/>
                  <a:pt x="8" y="4440"/>
                </a:cubicBezTo>
                <a:lnTo>
                  <a:pt x="8" y="5138"/>
                </a:lnTo>
                <a:cubicBezTo>
                  <a:pt x="8" y="5165"/>
                  <a:pt x="52" y="5188"/>
                  <a:pt x="106" y="5188"/>
                </a:cubicBezTo>
                <a:lnTo>
                  <a:pt x="155" y="5188"/>
                </a:lnTo>
                <a:lnTo>
                  <a:pt x="229" y="5188"/>
                </a:lnTo>
                <a:lnTo>
                  <a:pt x="229" y="6276"/>
                </a:lnTo>
                <a:lnTo>
                  <a:pt x="155" y="6276"/>
                </a:lnTo>
                <a:lnTo>
                  <a:pt x="106" y="6276"/>
                </a:lnTo>
                <a:cubicBezTo>
                  <a:pt x="52" y="6276"/>
                  <a:pt x="8" y="6299"/>
                  <a:pt x="8" y="6326"/>
                </a:cubicBezTo>
                <a:lnTo>
                  <a:pt x="8" y="7024"/>
                </a:lnTo>
                <a:cubicBezTo>
                  <a:pt x="8" y="7052"/>
                  <a:pt x="52" y="7075"/>
                  <a:pt x="106" y="7075"/>
                </a:cubicBezTo>
                <a:lnTo>
                  <a:pt x="155" y="7075"/>
                </a:lnTo>
                <a:lnTo>
                  <a:pt x="229" y="7075"/>
                </a:lnTo>
                <a:lnTo>
                  <a:pt x="229" y="18891"/>
                </a:lnTo>
                <a:lnTo>
                  <a:pt x="229" y="19017"/>
                </a:lnTo>
                <a:lnTo>
                  <a:pt x="229" y="19935"/>
                </a:lnTo>
                <a:cubicBezTo>
                  <a:pt x="229" y="20853"/>
                  <a:pt x="1682" y="21600"/>
                  <a:pt x="3469" y="21600"/>
                </a:cubicBezTo>
                <a:lnTo>
                  <a:pt x="18360" y="21600"/>
                </a:lnTo>
                <a:cubicBezTo>
                  <a:pt x="20147" y="21600"/>
                  <a:pt x="21600" y="20853"/>
                  <a:pt x="21600" y="19935"/>
                </a:cubicBezTo>
                <a:lnTo>
                  <a:pt x="21600" y="19017"/>
                </a:lnTo>
                <a:lnTo>
                  <a:pt x="21600" y="18891"/>
                </a:lnTo>
                <a:lnTo>
                  <a:pt x="21600" y="1765"/>
                </a:lnTo>
                <a:cubicBezTo>
                  <a:pt x="21600" y="904"/>
                  <a:pt x="20322" y="194"/>
                  <a:pt x="18689" y="109"/>
                </a:cubicBezTo>
                <a:close/>
              </a:path>
            </a:pathLst>
          </a:custGeom>
          <a:solidFill>
            <a:srgbClr val="000000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15" name="Group 4384"/>
          <p:cNvGrpSpPr/>
          <p:nvPr/>
        </p:nvGrpSpPr>
        <p:grpSpPr>
          <a:xfrm>
            <a:off x="5072108" y="4220629"/>
            <a:ext cx="709931" cy="1385591"/>
            <a:chOff x="0" y="0"/>
            <a:chExt cx="1599120" cy="3121043"/>
          </a:xfrm>
        </p:grpSpPr>
        <p:sp>
          <p:nvSpPr>
            <p:cNvPr id="121" name="Shape 4311"/>
            <p:cNvSpPr/>
            <p:nvPr/>
          </p:nvSpPr>
          <p:spPr>
            <a:xfrm>
              <a:off x="0" y="313197"/>
              <a:ext cx="33902" cy="137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0614"/>
                  </a:moveTo>
                  <a:cubicBezTo>
                    <a:pt x="21600" y="21159"/>
                    <a:pt x="19815" y="21600"/>
                    <a:pt x="17609" y="21600"/>
                  </a:cubicBezTo>
                  <a:lnTo>
                    <a:pt x="3983" y="21600"/>
                  </a:lnTo>
                  <a:cubicBezTo>
                    <a:pt x="1785" y="21600"/>
                    <a:pt x="0" y="21159"/>
                    <a:pt x="0" y="20614"/>
                  </a:cubicBezTo>
                  <a:lnTo>
                    <a:pt x="0" y="984"/>
                  </a:lnTo>
                  <a:cubicBezTo>
                    <a:pt x="0" y="441"/>
                    <a:pt x="1785" y="0"/>
                    <a:pt x="3983" y="0"/>
                  </a:cubicBezTo>
                  <a:lnTo>
                    <a:pt x="17609" y="0"/>
                  </a:lnTo>
                  <a:cubicBezTo>
                    <a:pt x="19815" y="0"/>
                    <a:pt x="21600" y="441"/>
                    <a:pt x="21600" y="984"/>
                  </a:cubicBezTo>
                  <a:cubicBezTo>
                    <a:pt x="21600" y="984"/>
                    <a:pt x="21600" y="20614"/>
                    <a:pt x="21600" y="2061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E9E9E">
                    <a:alpha val="0"/>
                  </a:srgbClr>
                </a:gs>
                <a:gs pos="100000">
                  <a:srgbClr val="9E9E9E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2" name="Shape 4312"/>
            <p:cNvSpPr/>
            <p:nvPr/>
          </p:nvSpPr>
          <p:spPr>
            <a:xfrm>
              <a:off x="0" y="313197"/>
              <a:ext cx="9886" cy="137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940" y="20614"/>
                  </a:moveTo>
                  <a:lnTo>
                    <a:pt x="7940" y="984"/>
                  </a:lnTo>
                  <a:cubicBezTo>
                    <a:pt x="7940" y="441"/>
                    <a:pt x="14061" y="0"/>
                    <a:pt x="21600" y="0"/>
                  </a:cubicBezTo>
                  <a:lnTo>
                    <a:pt x="13660" y="0"/>
                  </a:lnTo>
                  <a:cubicBezTo>
                    <a:pt x="6122" y="0"/>
                    <a:pt x="0" y="441"/>
                    <a:pt x="0" y="984"/>
                  </a:cubicBezTo>
                  <a:lnTo>
                    <a:pt x="0" y="20614"/>
                  </a:lnTo>
                  <a:cubicBezTo>
                    <a:pt x="0" y="21159"/>
                    <a:pt x="6122" y="21600"/>
                    <a:pt x="13660" y="21600"/>
                  </a:cubicBezTo>
                  <a:lnTo>
                    <a:pt x="21600" y="21600"/>
                  </a:lnTo>
                  <a:cubicBezTo>
                    <a:pt x="14061" y="21600"/>
                    <a:pt x="7940" y="21159"/>
                    <a:pt x="7940" y="2061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E9E9E">
                    <a:alpha val="0"/>
                  </a:srgbClr>
                </a:gs>
                <a:gs pos="100000">
                  <a:srgbClr val="9E9E9E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3" name="Shape 4313"/>
            <p:cNvSpPr/>
            <p:nvPr/>
          </p:nvSpPr>
          <p:spPr>
            <a:xfrm>
              <a:off x="1064873" y="0"/>
              <a:ext cx="254523" cy="204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7767"/>
                  </a:moveTo>
                  <a:cubicBezTo>
                    <a:pt x="21600" y="19878"/>
                    <a:pt x="21462" y="21600"/>
                    <a:pt x="21292" y="21600"/>
                  </a:cubicBezTo>
                  <a:lnTo>
                    <a:pt x="308" y="21600"/>
                  </a:lnTo>
                  <a:cubicBezTo>
                    <a:pt x="137" y="21600"/>
                    <a:pt x="0" y="19878"/>
                    <a:pt x="0" y="17767"/>
                  </a:cubicBezTo>
                  <a:lnTo>
                    <a:pt x="0" y="3859"/>
                  </a:lnTo>
                  <a:cubicBezTo>
                    <a:pt x="0" y="1735"/>
                    <a:pt x="137" y="0"/>
                    <a:pt x="308" y="0"/>
                  </a:cubicBezTo>
                  <a:lnTo>
                    <a:pt x="21292" y="0"/>
                  </a:lnTo>
                  <a:cubicBezTo>
                    <a:pt x="21462" y="0"/>
                    <a:pt x="21600" y="1735"/>
                    <a:pt x="21600" y="3859"/>
                  </a:cubicBezTo>
                  <a:cubicBezTo>
                    <a:pt x="21600" y="3859"/>
                    <a:pt x="21600" y="17767"/>
                    <a:pt x="21600" y="1776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CACAC">
                    <a:alpha val="0"/>
                  </a:srgbClr>
                </a:gs>
                <a:gs pos="100000">
                  <a:srgbClr val="BBBBBB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4" name="Shape 4314"/>
            <p:cNvSpPr/>
            <p:nvPr/>
          </p:nvSpPr>
          <p:spPr>
            <a:xfrm>
              <a:off x="1064873" y="0"/>
              <a:ext cx="254523" cy="72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92" y="0"/>
                  </a:moveTo>
                  <a:lnTo>
                    <a:pt x="308" y="0"/>
                  </a:lnTo>
                  <a:cubicBezTo>
                    <a:pt x="137" y="0"/>
                    <a:pt x="0" y="4873"/>
                    <a:pt x="0" y="10836"/>
                  </a:cubicBezTo>
                  <a:lnTo>
                    <a:pt x="0" y="21600"/>
                  </a:lnTo>
                  <a:cubicBezTo>
                    <a:pt x="0" y="15636"/>
                    <a:pt x="137" y="10836"/>
                    <a:pt x="308" y="10836"/>
                  </a:cubicBezTo>
                  <a:lnTo>
                    <a:pt x="21292" y="10836"/>
                  </a:lnTo>
                  <a:cubicBezTo>
                    <a:pt x="21462" y="10836"/>
                    <a:pt x="21600" y="15636"/>
                    <a:pt x="21600" y="21600"/>
                  </a:cubicBezTo>
                  <a:lnTo>
                    <a:pt x="21600" y="10836"/>
                  </a:lnTo>
                  <a:cubicBezTo>
                    <a:pt x="21600" y="4873"/>
                    <a:pt x="21462" y="0"/>
                    <a:pt x="21292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97979">
                    <a:alpha val="0"/>
                  </a:srgbClr>
                </a:gs>
                <a:gs pos="100000">
                  <a:srgbClr val="838383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5" name="Shape 4315"/>
            <p:cNvSpPr/>
            <p:nvPr/>
          </p:nvSpPr>
          <p:spPr>
            <a:xfrm>
              <a:off x="0" y="638923"/>
              <a:ext cx="40007" cy="115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0235"/>
                  </a:moveTo>
                  <a:cubicBezTo>
                    <a:pt x="21600" y="20989"/>
                    <a:pt x="19836" y="21600"/>
                    <a:pt x="17670" y="21600"/>
                  </a:cubicBezTo>
                  <a:lnTo>
                    <a:pt x="3924" y="21600"/>
                  </a:lnTo>
                  <a:cubicBezTo>
                    <a:pt x="1757" y="21600"/>
                    <a:pt x="0" y="20989"/>
                    <a:pt x="0" y="20235"/>
                  </a:cubicBezTo>
                  <a:lnTo>
                    <a:pt x="0" y="1367"/>
                  </a:lnTo>
                  <a:cubicBezTo>
                    <a:pt x="0" y="613"/>
                    <a:pt x="1757" y="0"/>
                    <a:pt x="3924" y="0"/>
                  </a:cubicBezTo>
                  <a:lnTo>
                    <a:pt x="17670" y="0"/>
                  </a:lnTo>
                  <a:cubicBezTo>
                    <a:pt x="19836" y="0"/>
                    <a:pt x="21600" y="613"/>
                    <a:pt x="21600" y="1367"/>
                  </a:cubicBezTo>
                  <a:cubicBezTo>
                    <a:pt x="21600" y="1367"/>
                    <a:pt x="21600" y="20235"/>
                    <a:pt x="21600" y="2023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D7D7D">
                    <a:alpha val="0"/>
                  </a:srgbClr>
                </a:gs>
                <a:gs pos="100000">
                  <a:srgbClr val="626262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6" name="Shape 4316"/>
            <p:cNvSpPr/>
            <p:nvPr/>
          </p:nvSpPr>
          <p:spPr>
            <a:xfrm>
              <a:off x="0" y="638923"/>
              <a:ext cx="10889" cy="115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20235"/>
                  </a:moveTo>
                  <a:lnTo>
                    <a:pt x="7184" y="1367"/>
                  </a:lnTo>
                  <a:cubicBezTo>
                    <a:pt x="7184" y="613"/>
                    <a:pt x="13664" y="0"/>
                    <a:pt x="21600" y="0"/>
                  </a:cubicBezTo>
                  <a:lnTo>
                    <a:pt x="14416" y="0"/>
                  </a:lnTo>
                  <a:cubicBezTo>
                    <a:pt x="6456" y="0"/>
                    <a:pt x="0" y="613"/>
                    <a:pt x="0" y="1367"/>
                  </a:cubicBezTo>
                  <a:lnTo>
                    <a:pt x="0" y="20235"/>
                  </a:lnTo>
                  <a:cubicBezTo>
                    <a:pt x="0" y="20989"/>
                    <a:pt x="6456" y="21600"/>
                    <a:pt x="14416" y="21600"/>
                  </a:cubicBezTo>
                  <a:lnTo>
                    <a:pt x="21600" y="21600"/>
                  </a:lnTo>
                  <a:cubicBezTo>
                    <a:pt x="13664" y="21600"/>
                    <a:pt x="7184" y="20989"/>
                    <a:pt x="7184" y="2023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D7D7D">
                    <a:alpha val="0"/>
                  </a:srgbClr>
                </a:gs>
                <a:gs pos="100000">
                  <a:srgbClr val="626262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7" name="Shape 4317"/>
            <p:cNvSpPr/>
            <p:nvPr/>
          </p:nvSpPr>
          <p:spPr>
            <a:xfrm>
              <a:off x="0" y="914538"/>
              <a:ext cx="40007" cy="115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0231"/>
                  </a:moveTo>
                  <a:cubicBezTo>
                    <a:pt x="21600" y="20987"/>
                    <a:pt x="19836" y="21600"/>
                    <a:pt x="17670" y="21600"/>
                  </a:cubicBezTo>
                  <a:lnTo>
                    <a:pt x="3924" y="21600"/>
                  </a:lnTo>
                  <a:cubicBezTo>
                    <a:pt x="1757" y="21600"/>
                    <a:pt x="0" y="20987"/>
                    <a:pt x="0" y="20231"/>
                  </a:cubicBezTo>
                  <a:lnTo>
                    <a:pt x="0" y="1365"/>
                  </a:lnTo>
                  <a:cubicBezTo>
                    <a:pt x="0" y="613"/>
                    <a:pt x="1757" y="0"/>
                    <a:pt x="3924" y="0"/>
                  </a:cubicBezTo>
                  <a:lnTo>
                    <a:pt x="17670" y="0"/>
                  </a:lnTo>
                  <a:cubicBezTo>
                    <a:pt x="19836" y="0"/>
                    <a:pt x="21600" y="613"/>
                    <a:pt x="21600" y="1365"/>
                  </a:cubicBezTo>
                  <a:cubicBezTo>
                    <a:pt x="21600" y="1365"/>
                    <a:pt x="21600" y="20231"/>
                    <a:pt x="21600" y="2023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D7D7D">
                    <a:alpha val="0"/>
                  </a:srgbClr>
                </a:gs>
                <a:gs pos="100000">
                  <a:srgbClr val="626262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8" name="Shape 4318"/>
            <p:cNvSpPr/>
            <p:nvPr/>
          </p:nvSpPr>
          <p:spPr>
            <a:xfrm>
              <a:off x="0" y="914538"/>
              <a:ext cx="10889" cy="115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184" y="20231"/>
                  </a:moveTo>
                  <a:lnTo>
                    <a:pt x="7184" y="1365"/>
                  </a:lnTo>
                  <a:cubicBezTo>
                    <a:pt x="7184" y="613"/>
                    <a:pt x="13664" y="0"/>
                    <a:pt x="21600" y="0"/>
                  </a:cubicBezTo>
                  <a:lnTo>
                    <a:pt x="14416" y="0"/>
                  </a:lnTo>
                  <a:cubicBezTo>
                    <a:pt x="6456" y="0"/>
                    <a:pt x="0" y="613"/>
                    <a:pt x="0" y="1365"/>
                  </a:cubicBezTo>
                  <a:lnTo>
                    <a:pt x="0" y="20231"/>
                  </a:lnTo>
                  <a:cubicBezTo>
                    <a:pt x="0" y="20987"/>
                    <a:pt x="6456" y="21600"/>
                    <a:pt x="14416" y="21600"/>
                  </a:cubicBezTo>
                  <a:lnTo>
                    <a:pt x="21600" y="21600"/>
                  </a:lnTo>
                  <a:cubicBezTo>
                    <a:pt x="13664" y="21600"/>
                    <a:pt x="7184" y="20987"/>
                    <a:pt x="7184" y="20231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D7D7D">
                    <a:alpha val="0"/>
                  </a:srgbClr>
                </a:gs>
                <a:gs pos="100000">
                  <a:srgbClr val="626262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9" name="Shape 4319"/>
            <p:cNvSpPr/>
            <p:nvPr/>
          </p:nvSpPr>
          <p:spPr>
            <a:xfrm>
              <a:off x="12527" y="25055"/>
              <a:ext cx="1577467" cy="30923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343" y="0"/>
                  </a:moveTo>
                  <a:lnTo>
                    <a:pt x="3257" y="0"/>
                  </a:lnTo>
                  <a:cubicBezTo>
                    <a:pt x="1458" y="0"/>
                    <a:pt x="0" y="744"/>
                    <a:pt x="0" y="1662"/>
                  </a:cubicBezTo>
                  <a:lnTo>
                    <a:pt x="0" y="19938"/>
                  </a:lnTo>
                  <a:cubicBezTo>
                    <a:pt x="0" y="20856"/>
                    <a:pt x="1458" y="21600"/>
                    <a:pt x="3257" y="21600"/>
                  </a:cubicBezTo>
                  <a:lnTo>
                    <a:pt x="18343" y="21600"/>
                  </a:lnTo>
                  <a:cubicBezTo>
                    <a:pt x="20142" y="21600"/>
                    <a:pt x="21600" y="20856"/>
                    <a:pt x="21600" y="19938"/>
                  </a:cubicBezTo>
                  <a:lnTo>
                    <a:pt x="21600" y="1662"/>
                  </a:lnTo>
                  <a:cubicBezTo>
                    <a:pt x="21600" y="744"/>
                    <a:pt x="20142" y="0"/>
                    <a:pt x="18343" y="0"/>
                  </a:cubicBezTo>
                  <a:cubicBezTo>
                    <a:pt x="18343" y="0"/>
                    <a:pt x="18343" y="0"/>
                    <a:pt x="18343" y="0"/>
                  </a:cubicBezTo>
                  <a:close/>
                  <a:moveTo>
                    <a:pt x="18343" y="131"/>
                  </a:moveTo>
                  <a:cubicBezTo>
                    <a:pt x="19997" y="131"/>
                    <a:pt x="21343" y="818"/>
                    <a:pt x="21343" y="1662"/>
                  </a:cubicBezTo>
                  <a:lnTo>
                    <a:pt x="21343" y="19938"/>
                  </a:lnTo>
                  <a:cubicBezTo>
                    <a:pt x="21343" y="20782"/>
                    <a:pt x="19997" y="21469"/>
                    <a:pt x="18343" y="21469"/>
                  </a:cubicBezTo>
                  <a:lnTo>
                    <a:pt x="3257" y="21469"/>
                  </a:lnTo>
                  <a:cubicBezTo>
                    <a:pt x="1603" y="21469"/>
                    <a:pt x="257" y="20782"/>
                    <a:pt x="257" y="19938"/>
                  </a:cubicBezTo>
                  <a:lnTo>
                    <a:pt x="257" y="1662"/>
                  </a:lnTo>
                  <a:cubicBezTo>
                    <a:pt x="257" y="818"/>
                    <a:pt x="1603" y="131"/>
                    <a:pt x="3257" y="131"/>
                  </a:cubicBezTo>
                  <a:lnTo>
                    <a:pt x="18343" y="131"/>
                  </a:lnTo>
                </a:path>
              </a:pathLst>
            </a:custGeom>
            <a:solidFill>
              <a:srgbClr val="F1F1F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0" name="Shape 4320"/>
            <p:cNvSpPr/>
            <p:nvPr/>
          </p:nvSpPr>
          <p:spPr>
            <a:xfrm>
              <a:off x="37583" y="37583"/>
              <a:ext cx="1547174" cy="30621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9" y="20029"/>
                  </a:moveTo>
                  <a:cubicBezTo>
                    <a:pt x="21549" y="20881"/>
                    <a:pt x="20177" y="21574"/>
                    <a:pt x="18490" y="21574"/>
                  </a:cubicBezTo>
                  <a:lnTo>
                    <a:pt x="3109" y="21574"/>
                  </a:lnTo>
                  <a:cubicBezTo>
                    <a:pt x="1423" y="21574"/>
                    <a:pt x="51" y="20881"/>
                    <a:pt x="51" y="20029"/>
                  </a:cubicBezTo>
                  <a:lnTo>
                    <a:pt x="51" y="1571"/>
                  </a:lnTo>
                  <a:cubicBezTo>
                    <a:pt x="51" y="719"/>
                    <a:pt x="1423" y="26"/>
                    <a:pt x="3109" y="26"/>
                  </a:cubicBezTo>
                  <a:lnTo>
                    <a:pt x="18490" y="26"/>
                  </a:lnTo>
                  <a:cubicBezTo>
                    <a:pt x="20177" y="26"/>
                    <a:pt x="21549" y="719"/>
                    <a:pt x="21549" y="1571"/>
                  </a:cubicBezTo>
                  <a:cubicBezTo>
                    <a:pt x="21549" y="1571"/>
                    <a:pt x="21549" y="20029"/>
                    <a:pt x="21549" y="20029"/>
                  </a:cubicBezTo>
                  <a:close/>
                  <a:moveTo>
                    <a:pt x="18490" y="0"/>
                  </a:moveTo>
                  <a:lnTo>
                    <a:pt x="3109" y="0"/>
                  </a:lnTo>
                  <a:cubicBezTo>
                    <a:pt x="1395" y="0"/>
                    <a:pt x="0" y="705"/>
                    <a:pt x="0" y="1571"/>
                  </a:cubicBezTo>
                  <a:lnTo>
                    <a:pt x="0" y="20029"/>
                  </a:lnTo>
                  <a:cubicBezTo>
                    <a:pt x="0" y="20895"/>
                    <a:pt x="1395" y="21600"/>
                    <a:pt x="3109" y="21600"/>
                  </a:cubicBezTo>
                  <a:lnTo>
                    <a:pt x="18490" y="21600"/>
                  </a:lnTo>
                  <a:cubicBezTo>
                    <a:pt x="20205" y="21600"/>
                    <a:pt x="21600" y="20895"/>
                    <a:pt x="21600" y="20029"/>
                  </a:cubicBezTo>
                  <a:lnTo>
                    <a:pt x="21600" y="1571"/>
                  </a:lnTo>
                  <a:cubicBezTo>
                    <a:pt x="21600" y="705"/>
                    <a:pt x="20205" y="0"/>
                    <a:pt x="18490" y="0"/>
                  </a:cubicBezTo>
                  <a:close/>
                </a:path>
              </a:pathLst>
            </a:custGeom>
            <a:solidFill>
              <a:srgbClr val="D1D1D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1" name="Shape 4321"/>
            <p:cNvSpPr/>
            <p:nvPr/>
          </p:nvSpPr>
          <p:spPr>
            <a:xfrm>
              <a:off x="12527" y="25055"/>
              <a:ext cx="1581113" cy="30959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0" y="19928"/>
                  </a:moveTo>
                  <a:cubicBezTo>
                    <a:pt x="21550" y="20836"/>
                    <a:pt x="20104" y="21575"/>
                    <a:pt x="18325" y="21575"/>
                  </a:cubicBezTo>
                  <a:lnTo>
                    <a:pt x="3275" y="21575"/>
                  </a:lnTo>
                  <a:cubicBezTo>
                    <a:pt x="1496" y="21575"/>
                    <a:pt x="50" y="20836"/>
                    <a:pt x="50" y="19928"/>
                  </a:cubicBezTo>
                  <a:lnTo>
                    <a:pt x="50" y="1672"/>
                  </a:lnTo>
                  <a:cubicBezTo>
                    <a:pt x="50" y="764"/>
                    <a:pt x="1496" y="25"/>
                    <a:pt x="3275" y="25"/>
                  </a:cubicBezTo>
                  <a:lnTo>
                    <a:pt x="18325" y="25"/>
                  </a:lnTo>
                  <a:cubicBezTo>
                    <a:pt x="20104" y="25"/>
                    <a:pt x="21550" y="764"/>
                    <a:pt x="21550" y="1672"/>
                  </a:cubicBezTo>
                  <a:cubicBezTo>
                    <a:pt x="21550" y="1672"/>
                    <a:pt x="21550" y="19928"/>
                    <a:pt x="21550" y="19928"/>
                  </a:cubicBezTo>
                  <a:close/>
                  <a:moveTo>
                    <a:pt x="18325" y="0"/>
                  </a:moveTo>
                  <a:lnTo>
                    <a:pt x="3275" y="0"/>
                  </a:lnTo>
                  <a:cubicBezTo>
                    <a:pt x="1469" y="0"/>
                    <a:pt x="0" y="750"/>
                    <a:pt x="0" y="1672"/>
                  </a:cubicBezTo>
                  <a:lnTo>
                    <a:pt x="0" y="19928"/>
                  </a:lnTo>
                  <a:cubicBezTo>
                    <a:pt x="0" y="20850"/>
                    <a:pt x="1469" y="21600"/>
                    <a:pt x="3275" y="21600"/>
                  </a:cubicBezTo>
                  <a:lnTo>
                    <a:pt x="18325" y="21600"/>
                  </a:lnTo>
                  <a:cubicBezTo>
                    <a:pt x="20131" y="21600"/>
                    <a:pt x="21600" y="20850"/>
                    <a:pt x="21600" y="19928"/>
                  </a:cubicBezTo>
                  <a:lnTo>
                    <a:pt x="21600" y="1672"/>
                  </a:lnTo>
                  <a:cubicBezTo>
                    <a:pt x="21600" y="750"/>
                    <a:pt x="20131" y="0"/>
                    <a:pt x="18325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C0C0C0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2" name="Shape 4322"/>
            <p:cNvSpPr/>
            <p:nvPr/>
          </p:nvSpPr>
          <p:spPr>
            <a:xfrm>
              <a:off x="12527" y="25055"/>
              <a:ext cx="1573821" cy="3088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50" y="19949"/>
                  </a:moveTo>
                  <a:cubicBezTo>
                    <a:pt x="21550" y="20846"/>
                    <a:pt x="20119" y="21575"/>
                    <a:pt x="18360" y="21575"/>
                  </a:cubicBezTo>
                  <a:lnTo>
                    <a:pt x="3239" y="21575"/>
                  </a:lnTo>
                  <a:cubicBezTo>
                    <a:pt x="1481" y="21575"/>
                    <a:pt x="50" y="20846"/>
                    <a:pt x="50" y="19949"/>
                  </a:cubicBezTo>
                  <a:lnTo>
                    <a:pt x="50" y="1651"/>
                  </a:lnTo>
                  <a:cubicBezTo>
                    <a:pt x="50" y="755"/>
                    <a:pt x="1481" y="25"/>
                    <a:pt x="3239" y="25"/>
                  </a:cubicBezTo>
                  <a:lnTo>
                    <a:pt x="18360" y="25"/>
                  </a:lnTo>
                  <a:cubicBezTo>
                    <a:pt x="20119" y="25"/>
                    <a:pt x="21550" y="755"/>
                    <a:pt x="21550" y="1651"/>
                  </a:cubicBezTo>
                  <a:cubicBezTo>
                    <a:pt x="21550" y="1651"/>
                    <a:pt x="21550" y="19949"/>
                    <a:pt x="21550" y="19949"/>
                  </a:cubicBezTo>
                  <a:close/>
                  <a:moveTo>
                    <a:pt x="18360" y="0"/>
                  </a:moveTo>
                  <a:lnTo>
                    <a:pt x="3239" y="0"/>
                  </a:lnTo>
                  <a:cubicBezTo>
                    <a:pt x="1453" y="0"/>
                    <a:pt x="0" y="741"/>
                    <a:pt x="0" y="1651"/>
                  </a:cubicBezTo>
                  <a:lnTo>
                    <a:pt x="0" y="19949"/>
                  </a:lnTo>
                  <a:cubicBezTo>
                    <a:pt x="0" y="20860"/>
                    <a:pt x="1453" y="21600"/>
                    <a:pt x="3239" y="21600"/>
                  </a:cubicBezTo>
                  <a:lnTo>
                    <a:pt x="18360" y="21600"/>
                  </a:lnTo>
                  <a:cubicBezTo>
                    <a:pt x="20147" y="21600"/>
                    <a:pt x="21600" y="20860"/>
                    <a:pt x="21600" y="19949"/>
                  </a:cubicBezTo>
                  <a:lnTo>
                    <a:pt x="21600" y="1651"/>
                  </a:lnTo>
                  <a:cubicBezTo>
                    <a:pt x="21600" y="741"/>
                    <a:pt x="20147" y="0"/>
                    <a:pt x="1836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C0C0C0">
                    <a:alpha val="0"/>
                  </a:srgbClr>
                </a:gs>
                <a:gs pos="100000">
                  <a:srgbClr val="DFDFDF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3" name="Shape 4323"/>
            <p:cNvSpPr/>
            <p:nvPr/>
          </p:nvSpPr>
          <p:spPr>
            <a:xfrm>
              <a:off x="37583" y="37583"/>
              <a:ext cx="1539908" cy="30548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49"/>
                  </a:moveTo>
                  <a:cubicBezTo>
                    <a:pt x="21600" y="695"/>
                    <a:pt x="20221" y="0"/>
                    <a:pt x="18527" y="0"/>
                  </a:cubicBezTo>
                  <a:lnTo>
                    <a:pt x="3073" y="0"/>
                  </a:lnTo>
                  <a:cubicBezTo>
                    <a:pt x="1379" y="0"/>
                    <a:pt x="0" y="695"/>
                    <a:pt x="0" y="1549"/>
                  </a:cubicBezTo>
                  <a:lnTo>
                    <a:pt x="0" y="20051"/>
                  </a:lnTo>
                  <a:cubicBezTo>
                    <a:pt x="0" y="20905"/>
                    <a:pt x="1379" y="21600"/>
                    <a:pt x="3073" y="21600"/>
                  </a:cubicBezTo>
                  <a:lnTo>
                    <a:pt x="18527" y="21600"/>
                  </a:lnTo>
                  <a:cubicBezTo>
                    <a:pt x="20221" y="21600"/>
                    <a:pt x="21600" y="20905"/>
                    <a:pt x="21600" y="20051"/>
                  </a:cubicBezTo>
                  <a:cubicBezTo>
                    <a:pt x="21600" y="20051"/>
                    <a:pt x="21600" y="1549"/>
                    <a:pt x="21600" y="15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A0A0A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4" name="Shape 4324"/>
            <p:cNvSpPr/>
            <p:nvPr/>
          </p:nvSpPr>
          <p:spPr>
            <a:xfrm>
              <a:off x="37583" y="37583"/>
              <a:ext cx="1532641" cy="30475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563" y="0"/>
                  </a:moveTo>
                  <a:lnTo>
                    <a:pt x="3037" y="0"/>
                  </a:lnTo>
                  <a:cubicBezTo>
                    <a:pt x="1362" y="0"/>
                    <a:pt x="0" y="685"/>
                    <a:pt x="0" y="1527"/>
                  </a:cubicBezTo>
                  <a:lnTo>
                    <a:pt x="0" y="20073"/>
                  </a:lnTo>
                  <a:cubicBezTo>
                    <a:pt x="0" y="20915"/>
                    <a:pt x="1362" y="21600"/>
                    <a:pt x="3037" y="21600"/>
                  </a:cubicBezTo>
                  <a:lnTo>
                    <a:pt x="18563" y="21600"/>
                  </a:lnTo>
                  <a:cubicBezTo>
                    <a:pt x="20238" y="21600"/>
                    <a:pt x="21600" y="20915"/>
                    <a:pt x="21600" y="20073"/>
                  </a:cubicBezTo>
                  <a:lnTo>
                    <a:pt x="21600" y="1527"/>
                  </a:lnTo>
                  <a:cubicBezTo>
                    <a:pt x="21600" y="685"/>
                    <a:pt x="20238" y="0"/>
                    <a:pt x="18563" y="0"/>
                  </a:cubicBezTo>
                  <a:cubicBezTo>
                    <a:pt x="18563" y="0"/>
                    <a:pt x="18563" y="0"/>
                    <a:pt x="18563" y="0"/>
                  </a:cubicBezTo>
                  <a:close/>
                  <a:moveTo>
                    <a:pt x="18563" y="39"/>
                  </a:moveTo>
                  <a:cubicBezTo>
                    <a:pt x="20195" y="39"/>
                    <a:pt x="21523" y="706"/>
                    <a:pt x="21523" y="1527"/>
                  </a:cubicBezTo>
                  <a:lnTo>
                    <a:pt x="21523" y="20073"/>
                  </a:lnTo>
                  <a:cubicBezTo>
                    <a:pt x="21523" y="20894"/>
                    <a:pt x="20195" y="21561"/>
                    <a:pt x="18563" y="21561"/>
                  </a:cubicBezTo>
                  <a:lnTo>
                    <a:pt x="3037" y="21561"/>
                  </a:lnTo>
                  <a:cubicBezTo>
                    <a:pt x="1405" y="21561"/>
                    <a:pt x="77" y="20894"/>
                    <a:pt x="77" y="20073"/>
                  </a:cubicBezTo>
                  <a:lnTo>
                    <a:pt x="77" y="1527"/>
                  </a:lnTo>
                  <a:cubicBezTo>
                    <a:pt x="77" y="706"/>
                    <a:pt x="1405" y="39"/>
                    <a:pt x="3037" y="39"/>
                  </a:cubicBezTo>
                  <a:lnTo>
                    <a:pt x="18563" y="39"/>
                  </a:lnTo>
                </a:path>
              </a:pathLst>
            </a:custGeom>
            <a:gradFill flip="none" rotWithShape="1">
              <a:gsLst>
                <a:gs pos="0">
                  <a:srgbClr val="515151">
                    <a:alpha val="0"/>
                  </a:srgbClr>
                </a:gs>
                <a:gs pos="100000">
                  <a:srgbClr val="515151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5" name="Shape 4325"/>
            <p:cNvSpPr/>
            <p:nvPr/>
          </p:nvSpPr>
          <p:spPr>
            <a:xfrm>
              <a:off x="663979" y="2693502"/>
              <a:ext cx="285868" cy="285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6"/>
                    <a:pt x="16764" y="21600"/>
                    <a:pt x="10801" y="21600"/>
                  </a:cubicBezTo>
                  <a:cubicBezTo>
                    <a:pt x="4836" y="21600"/>
                    <a:pt x="0" y="16766"/>
                    <a:pt x="0" y="10800"/>
                  </a:cubicBezTo>
                  <a:cubicBezTo>
                    <a:pt x="0" y="4836"/>
                    <a:pt x="4836" y="0"/>
                    <a:pt x="10801" y="0"/>
                  </a:cubicBezTo>
                  <a:cubicBezTo>
                    <a:pt x="16764" y="0"/>
                    <a:pt x="21600" y="4836"/>
                    <a:pt x="21600" y="10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30305">
                    <a:alpha val="0"/>
                  </a:srgbClr>
                </a:gs>
                <a:gs pos="100000">
                  <a:srgbClr val="545359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6" name="Shape 4326"/>
            <p:cNvSpPr/>
            <p:nvPr/>
          </p:nvSpPr>
          <p:spPr>
            <a:xfrm>
              <a:off x="663979" y="2781198"/>
              <a:ext cx="304724" cy="204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68" h="19814" extrusionOk="0">
                  <a:moveTo>
                    <a:pt x="12945" y="18577"/>
                  </a:moveTo>
                  <a:cubicBezTo>
                    <a:pt x="7538" y="21017"/>
                    <a:pt x="1779" y="16701"/>
                    <a:pt x="0" y="8945"/>
                  </a:cubicBezTo>
                  <a:cubicBezTo>
                    <a:pt x="19" y="9040"/>
                    <a:pt x="36" y="9132"/>
                    <a:pt x="56" y="9225"/>
                  </a:cubicBezTo>
                  <a:cubicBezTo>
                    <a:pt x="1758" y="17156"/>
                    <a:pt x="7594" y="21600"/>
                    <a:pt x="13064" y="19132"/>
                  </a:cubicBezTo>
                  <a:cubicBezTo>
                    <a:pt x="18535" y="16664"/>
                    <a:pt x="21600" y="8206"/>
                    <a:pt x="19897" y="275"/>
                  </a:cubicBezTo>
                  <a:cubicBezTo>
                    <a:pt x="19878" y="180"/>
                    <a:pt x="19855" y="92"/>
                    <a:pt x="19834" y="0"/>
                  </a:cubicBezTo>
                  <a:cubicBezTo>
                    <a:pt x="21405" y="7847"/>
                    <a:pt x="18350" y="16139"/>
                    <a:pt x="12945" y="18577"/>
                  </a:cubicBezTo>
                  <a:close/>
                </a:path>
              </a:pathLst>
            </a:custGeom>
            <a:solidFill>
              <a:srgbClr val="232323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7" name="Shape 4327"/>
            <p:cNvSpPr/>
            <p:nvPr/>
          </p:nvSpPr>
          <p:spPr>
            <a:xfrm>
              <a:off x="751675" y="2781198"/>
              <a:ext cx="99636" cy="996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26" y="0"/>
                  </a:moveTo>
                  <a:lnTo>
                    <a:pt x="4069" y="0"/>
                  </a:lnTo>
                  <a:cubicBezTo>
                    <a:pt x="1822" y="0"/>
                    <a:pt x="0" y="1819"/>
                    <a:pt x="0" y="4069"/>
                  </a:cubicBezTo>
                  <a:lnTo>
                    <a:pt x="0" y="17526"/>
                  </a:lnTo>
                  <a:cubicBezTo>
                    <a:pt x="0" y="19775"/>
                    <a:pt x="1822" y="21600"/>
                    <a:pt x="4069" y="21600"/>
                  </a:cubicBezTo>
                  <a:lnTo>
                    <a:pt x="17526" y="21600"/>
                  </a:lnTo>
                  <a:cubicBezTo>
                    <a:pt x="19775" y="21600"/>
                    <a:pt x="21600" y="19775"/>
                    <a:pt x="21600" y="17526"/>
                  </a:cubicBezTo>
                  <a:lnTo>
                    <a:pt x="21600" y="4069"/>
                  </a:lnTo>
                  <a:cubicBezTo>
                    <a:pt x="21600" y="1819"/>
                    <a:pt x="19775" y="0"/>
                    <a:pt x="17526" y="0"/>
                  </a:cubicBezTo>
                  <a:cubicBezTo>
                    <a:pt x="17526" y="0"/>
                    <a:pt x="17526" y="0"/>
                    <a:pt x="17526" y="0"/>
                  </a:cubicBezTo>
                  <a:close/>
                  <a:moveTo>
                    <a:pt x="17526" y="1180"/>
                  </a:moveTo>
                  <a:cubicBezTo>
                    <a:pt x="19123" y="1180"/>
                    <a:pt x="20417" y="2477"/>
                    <a:pt x="20417" y="4069"/>
                  </a:cubicBezTo>
                  <a:lnTo>
                    <a:pt x="20417" y="17526"/>
                  </a:lnTo>
                  <a:cubicBezTo>
                    <a:pt x="20417" y="19117"/>
                    <a:pt x="19123" y="20417"/>
                    <a:pt x="17526" y="20417"/>
                  </a:cubicBezTo>
                  <a:lnTo>
                    <a:pt x="4069" y="20417"/>
                  </a:lnTo>
                  <a:cubicBezTo>
                    <a:pt x="2477" y="20417"/>
                    <a:pt x="1183" y="19117"/>
                    <a:pt x="1183" y="17526"/>
                  </a:cubicBezTo>
                  <a:lnTo>
                    <a:pt x="1183" y="4069"/>
                  </a:lnTo>
                  <a:cubicBezTo>
                    <a:pt x="1183" y="2477"/>
                    <a:pt x="2477" y="1180"/>
                    <a:pt x="4069" y="1180"/>
                  </a:cubicBezTo>
                  <a:lnTo>
                    <a:pt x="17526" y="1180"/>
                  </a:lnTo>
                </a:path>
              </a:pathLst>
            </a:custGeom>
            <a:gradFill flip="none" rotWithShape="1">
              <a:gsLst>
                <a:gs pos="0">
                  <a:srgbClr val="57595C">
                    <a:alpha val="0"/>
                  </a:srgbClr>
                </a:gs>
                <a:gs pos="100000">
                  <a:srgbClr val="939397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8" name="Shape 4328"/>
            <p:cNvSpPr/>
            <p:nvPr/>
          </p:nvSpPr>
          <p:spPr>
            <a:xfrm>
              <a:off x="1064873" y="25055"/>
              <a:ext cx="254523" cy="36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5E5E5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9" name="Shape 4329"/>
            <p:cNvSpPr/>
            <p:nvPr/>
          </p:nvSpPr>
          <p:spPr>
            <a:xfrm>
              <a:off x="526172" y="25055"/>
              <a:ext cx="18193" cy="187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3B3B3">
                    <a:alpha val="0"/>
                  </a:srgbClr>
                </a:gs>
                <a:gs pos="100000">
                  <a:srgbClr val="707170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0" name="Shape 4330"/>
            <p:cNvSpPr/>
            <p:nvPr/>
          </p:nvSpPr>
          <p:spPr>
            <a:xfrm>
              <a:off x="501116" y="263086"/>
              <a:ext cx="80062" cy="80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2"/>
                  </a:moveTo>
                  <a:cubicBezTo>
                    <a:pt x="21600" y="16762"/>
                    <a:pt x="16768" y="21600"/>
                    <a:pt x="10800" y="21600"/>
                  </a:cubicBezTo>
                  <a:cubicBezTo>
                    <a:pt x="4836" y="21600"/>
                    <a:pt x="0" y="16762"/>
                    <a:pt x="0" y="10802"/>
                  </a:cubicBezTo>
                  <a:cubicBezTo>
                    <a:pt x="0" y="4835"/>
                    <a:pt x="4836" y="0"/>
                    <a:pt x="10800" y="0"/>
                  </a:cubicBezTo>
                  <a:cubicBezTo>
                    <a:pt x="16768" y="0"/>
                    <a:pt x="21600" y="4835"/>
                    <a:pt x="21600" y="1080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56565">
                    <a:alpha val="0"/>
                  </a:srgbClr>
                </a:gs>
                <a:gs pos="100000">
                  <a:srgbClr val="151514">
                    <a:alpha val="0"/>
                  </a:srgbClr>
                </a:gs>
              </a:gsLst>
              <a:lin ang="19935732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1" name="Shape 4331"/>
            <p:cNvSpPr/>
            <p:nvPr/>
          </p:nvSpPr>
          <p:spPr>
            <a:xfrm>
              <a:off x="488588" y="250558"/>
              <a:ext cx="87355" cy="873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6" y="0"/>
                    <a:pt x="0" y="4847"/>
                    <a:pt x="0" y="10802"/>
                  </a:cubicBezTo>
                  <a:cubicBezTo>
                    <a:pt x="0" y="16756"/>
                    <a:pt x="4846" y="21600"/>
                    <a:pt x="10800" y="21600"/>
                  </a:cubicBezTo>
                  <a:cubicBezTo>
                    <a:pt x="16754" y="21600"/>
                    <a:pt x="21600" y="16756"/>
                    <a:pt x="21600" y="10802"/>
                  </a:cubicBezTo>
                  <a:cubicBezTo>
                    <a:pt x="21600" y="4847"/>
                    <a:pt x="16754" y="0"/>
                    <a:pt x="10800" y="0"/>
                  </a:cubicBezTo>
                  <a:cubicBezTo>
                    <a:pt x="10800" y="0"/>
                    <a:pt x="10800" y="0"/>
                    <a:pt x="10800" y="0"/>
                  </a:cubicBezTo>
                  <a:close/>
                  <a:moveTo>
                    <a:pt x="10800" y="899"/>
                  </a:moveTo>
                  <a:cubicBezTo>
                    <a:pt x="16270" y="899"/>
                    <a:pt x="20698" y="5331"/>
                    <a:pt x="20698" y="10802"/>
                  </a:cubicBezTo>
                  <a:cubicBezTo>
                    <a:pt x="20698" y="16269"/>
                    <a:pt x="16270" y="20701"/>
                    <a:pt x="10800" y="20701"/>
                  </a:cubicBezTo>
                  <a:cubicBezTo>
                    <a:pt x="5333" y="20701"/>
                    <a:pt x="902" y="16269"/>
                    <a:pt x="902" y="10802"/>
                  </a:cubicBezTo>
                  <a:cubicBezTo>
                    <a:pt x="902" y="5331"/>
                    <a:pt x="5333" y="899"/>
                    <a:pt x="10800" y="899"/>
                  </a:cubicBezTo>
                </a:path>
              </a:pathLst>
            </a:custGeom>
            <a:gradFill flip="none" rotWithShape="1">
              <a:gsLst>
                <a:gs pos="0">
                  <a:srgbClr val="656565">
                    <a:alpha val="0"/>
                  </a:srgbClr>
                </a:gs>
                <a:gs pos="100000">
                  <a:srgbClr val="656565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2" name="Shape 4332"/>
            <p:cNvSpPr/>
            <p:nvPr/>
          </p:nvSpPr>
          <p:spPr>
            <a:xfrm>
              <a:off x="513644" y="275614"/>
              <a:ext cx="55936" cy="55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2"/>
                    <a:pt x="16762" y="21600"/>
                    <a:pt x="10800" y="21600"/>
                  </a:cubicBezTo>
                  <a:cubicBezTo>
                    <a:pt x="4833" y="21600"/>
                    <a:pt x="0" y="16762"/>
                    <a:pt x="0" y="10800"/>
                  </a:cubicBezTo>
                  <a:cubicBezTo>
                    <a:pt x="0" y="4833"/>
                    <a:pt x="4833" y="0"/>
                    <a:pt x="10800" y="0"/>
                  </a:cubicBezTo>
                  <a:cubicBezTo>
                    <a:pt x="16762" y="0"/>
                    <a:pt x="21600" y="4833"/>
                    <a:pt x="21600" y="10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9595A">
                    <a:alpha val="0"/>
                  </a:srgbClr>
                </a:gs>
                <a:gs pos="100000">
                  <a:srgbClr val="151514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3" name="Shape 4333"/>
            <p:cNvSpPr/>
            <p:nvPr/>
          </p:nvSpPr>
          <p:spPr>
            <a:xfrm>
              <a:off x="513644" y="263086"/>
              <a:ext cx="60646" cy="606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2" y="0"/>
                  </a:moveTo>
                  <a:cubicBezTo>
                    <a:pt x="4846" y="0"/>
                    <a:pt x="0" y="4849"/>
                    <a:pt x="0" y="10804"/>
                  </a:cubicBezTo>
                  <a:cubicBezTo>
                    <a:pt x="0" y="16755"/>
                    <a:pt x="4846" y="21600"/>
                    <a:pt x="10802" y="21600"/>
                  </a:cubicBezTo>
                  <a:cubicBezTo>
                    <a:pt x="16754" y="21600"/>
                    <a:pt x="21600" y="16755"/>
                    <a:pt x="21600" y="10804"/>
                  </a:cubicBezTo>
                  <a:cubicBezTo>
                    <a:pt x="21600" y="4849"/>
                    <a:pt x="16754" y="0"/>
                    <a:pt x="10802" y="0"/>
                  </a:cubicBezTo>
                  <a:cubicBezTo>
                    <a:pt x="10802" y="0"/>
                    <a:pt x="10802" y="0"/>
                    <a:pt x="10802" y="0"/>
                  </a:cubicBezTo>
                  <a:close/>
                  <a:moveTo>
                    <a:pt x="10802" y="845"/>
                  </a:moveTo>
                  <a:cubicBezTo>
                    <a:pt x="16301" y="845"/>
                    <a:pt x="20763" y="5302"/>
                    <a:pt x="20763" y="10804"/>
                  </a:cubicBezTo>
                  <a:cubicBezTo>
                    <a:pt x="20763" y="16302"/>
                    <a:pt x="16301" y="20764"/>
                    <a:pt x="10802" y="20764"/>
                  </a:cubicBezTo>
                  <a:cubicBezTo>
                    <a:pt x="5299" y="20764"/>
                    <a:pt x="841" y="16302"/>
                    <a:pt x="841" y="10804"/>
                  </a:cubicBezTo>
                  <a:cubicBezTo>
                    <a:pt x="841" y="5302"/>
                    <a:pt x="5299" y="845"/>
                    <a:pt x="10802" y="845"/>
                  </a:cubicBezTo>
                </a:path>
              </a:pathLst>
            </a:custGeom>
            <a:gradFill flip="none" rotWithShape="1">
              <a:gsLst>
                <a:gs pos="0">
                  <a:srgbClr val="656565">
                    <a:alpha val="0"/>
                  </a:srgbClr>
                </a:gs>
                <a:gs pos="100000">
                  <a:srgbClr val="151514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4" name="Shape 4334"/>
            <p:cNvSpPr/>
            <p:nvPr/>
          </p:nvSpPr>
          <p:spPr>
            <a:xfrm>
              <a:off x="513644" y="275614"/>
              <a:ext cx="43567" cy="435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7" y="21600"/>
                  </a:moveTo>
                  <a:cubicBezTo>
                    <a:pt x="4840" y="21600"/>
                    <a:pt x="0" y="16761"/>
                    <a:pt x="0" y="10806"/>
                  </a:cubicBezTo>
                  <a:cubicBezTo>
                    <a:pt x="0" y="4851"/>
                    <a:pt x="4840" y="0"/>
                    <a:pt x="10797" y="0"/>
                  </a:cubicBezTo>
                  <a:cubicBezTo>
                    <a:pt x="16753" y="0"/>
                    <a:pt x="21600" y="4851"/>
                    <a:pt x="21600" y="10806"/>
                  </a:cubicBezTo>
                  <a:cubicBezTo>
                    <a:pt x="21600" y="16761"/>
                    <a:pt x="16753" y="21600"/>
                    <a:pt x="10797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48CB1">
                    <a:alpha val="0"/>
                  </a:srgbClr>
                </a:gs>
                <a:gs pos="100000">
                  <a:srgbClr val="396078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5" name="Shape 4335"/>
            <p:cNvSpPr/>
            <p:nvPr/>
          </p:nvSpPr>
          <p:spPr>
            <a:xfrm>
              <a:off x="513644" y="275614"/>
              <a:ext cx="45929" cy="45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33" y="0"/>
                    <a:pt x="0" y="4839"/>
                    <a:pt x="0" y="10806"/>
                  </a:cubicBezTo>
                  <a:cubicBezTo>
                    <a:pt x="0" y="16767"/>
                    <a:pt x="4833" y="21600"/>
                    <a:pt x="10800" y="21600"/>
                  </a:cubicBezTo>
                  <a:cubicBezTo>
                    <a:pt x="16767" y="21600"/>
                    <a:pt x="21600" y="16767"/>
                    <a:pt x="21600" y="10806"/>
                  </a:cubicBezTo>
                  <a:cubicBezTo>
                    <a:pt x="21600" y="4839"/>
                    <a:pt x="16767" y="0"/>
                    <a:pt x="10800" y="0"/>
                  </a:cubicBezTo>
                  <a:cubicBezTo>
                    <a:pt x="10800" y="0"/>
                    <a:pt x="10800" y="0"/>
                    <a:pt x="10800" y="0"/>
                  </a:cubicBezTo>
                  <a:close/>
                  <a:moveTo>
                    <a:pt x="10800" y="1110"/>
                  </a:moveTo>
                  <a:cubicBezTo>
                    <a:pt x="16145" y="1110"/>
                    <a:pt x="20490" y="5460"/>
                    <a:pt x="20490" y="10806"/>
                  </a:cubicBezTo>
                  <a:cubicBezTo>
                    <a:pt x="20490" y="16151"/>
                    <a:pt x="16145" y="20495"/>
                    <a:pt x="10800" y="20495"/>
                  </a:cubicBezTo>
                  <a:cubicBezTo>
                    <a:pt x="5449" y="20495"/>
                    <a:pt x="1110" y="16151"/>
                    <a:pt x="1110" y="10806"/>
                  </a:cubicBezTo>
                  <a:cubicBezTo>
                    <a:pt x="1110" y="5460"/>
                    <a:pt x="5449" y="1110"/>
                    <a:pt x="10800" y="1110"/>
                  </a:cubicBezTo>
                </a:path>
              </a:pathLst>
            </a:custGeom>
            <a:gradFill flip="none" rotWithShape="1">
              <a:gsLst>
                <a:gs pos="0">
                  <a:srgbClr val="677D8F">
                    <a:alpha val="0"/>
                  </a:srgbClr>
                </a:gs>
                <a:gs pos="100000">
                  <a:srgbClr val="677D8F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6" name="Shape 4336"/>
            <p:cNvSpPr/>
            <p:nvPr/>
          </p:nvSpPr>
          <p:spPr>
            <a:xfrm>
              <a:off x="513644" y="275614"/>
              <a:ext cx="41207" cy="41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36" y="0"/>
                    <a:pt x="0" y="4846"/>
                    <a:pt x="0" y="10806"/>
                  </a:cubicBezTo>
                  <a:cubicBezTo>
                    <a:pt x="0" y="16754"/>
                    <a:pt x="4836" y="21600"/>
                    <a:pt x="10800" y="21600"/>
                  </a:cubicBezTo>
                  <a:cubicBezTo>
                    <a:pt x="16758" y="21600"/>
                    <a:pt x="21600" y="16754"/>
                    <a:pt x="21600" y="10806"/>
                  </a:cubicBezTo>
                  <a:cubicBezTo>
                    <a:pt x="21600" y="4846"/>
                    <a:pt x="16758" y="0"/>
                    <a:pt x="108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48CB1">
                    <a:alpha val="0"/>
                  </a:srgbClr>
                </a:gs>
                <a:gs pos="100000">
                  <a:srgbClr val="396078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7" name="Shape 4337"/>
            <p:cNvSpPr/>
            <p:nvPr/>
          </p:nvSpPr>
          <p:spPr>
            <a:xfrm>
              <a:off x="526172" y="288142"/>
              <a:ext cx="29511" cy="295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5" y="0"/>
                    <a:pt x="0" y="4836"/>
                    <a:pt x="0" y="10800"/>
                  </a:cubicBezTo>
                  <a:cubicBezTo>
                    <a:pt x="0" y="16755"/>
                    <a:pt x="4845" y="21600"/>
                    <a:pt x="10800" y="21600"/>
                  </a:cubicBezTo>
                  <a:cubicBezTo>
                    <a:pt x="16755" y="21600"/>
                    <a:pt x="21600" y="16755"/>
                    <a:pt x="21600" y="10800"/>
                  </a:cubicBezTo>
                  <a:cubicBezTo>
                    <a:pt x="21600" y="4836"/>
                    <a:pt x="16755" y="0"/>
                    <a:pt x="108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48CB1">
                    <a:alpha val="0"/>
                  </a:srgbClr>
                </a:gs>
                <a:gs pos="100000">
                  <a:srgbClr val="002B57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8" name="Shape 4338"/>
            <p:cNvSpPr/>
            <p:nvPr/>
          </p:nvSpPr>
          <p:spPr>
            <a:xfrm>
              <a:off x="513644" y="275614"/>
              <a:ext cx="37732" cy="378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4" y="9858"/>
                  </a:moveTo>
                  <a:lnTo>
                    <a:pt x="16641" y="9858"/>
                  </a:lnTo>
                  <a:lnTo>
                    <a:pt x="10268" y="9858"/>
                  </a:lnTo>
                  <a:lnTo>
                    <a:pt x="10268" y="16716"/>
                  </a:lnTo>
                  <a:lnTo>
                    <a:pt x="10268" y="21572"/>
                  </a:lnTo>
                  <a:cubicBezTo>
                    <a:pt x="10422" y="21579"/>
                    <a:pt x="10576" y="21600"/>
                    <a:pt x="10737" y="21600"/>
                  </a:cubicBezTo>
                  <a:cubicBezTo>
                    <a:pt x="16725" y="21600"/>
                    <a:pt x="21600" y="16744"/>
                    <a:pt x="21600" y="10779"/>
                  </a:cubicBezTo>
                  <a:cubicBezTo>
                    <a:pt x="21600" y="10465"/>
                    <a:pt x="21572" y="10172"/>
                    <a:pt x="21544" y="9858"/>
                  </a:cubicBezTo>
                  <a:close/>
                  <a:moveTo>
                    <a:pt x="4952" y="9300"/>
                  </a:moveTo>
                  <a:lnTo>
                    <a:pt x="0" y="9300"/>
                  </a:lnTo>
                  <a:cubicBezTo>
                    <a:pt x="714" y="4200"/>
                    <a:pt x="5001" y="223"/>
                    <a:pt x="10268" y="0"/>
                  </a:cubicBezTo>
                  <a:lnTo>
                    <a:pt x="10268" y="4856"/>
                  </a:lnTo>
                  <a:cubicBezTo>
                    <a:pt x="7690" y="5065"/>
                    <a:pt x="5582" y="6879"/>
                    <a:pt x="4952" y="93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9" name="Shape 4339"/>
            <p:cNvSpPr/>
            <p:nvPr/>
          </p:nvSpPr>
          <p:spPr>
            <a:xfrm>
              <a:off x="538700" y="300670"/>
              <a:ext cx="8049" cy="80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42" h="19029" extrusionOk="0">
                  <a:moveTo>
                    <a:pt x="15009" y="15010"/>
                  </a:moveTo>
                  <a:cubicBezTo>
                    <a:pt x="10695" y="19289"/>
                    <a:pt x="4796" y="20315"/>
                    <a:pt x="1744" y="17296"/>
                  </a:cubicBezTo>
                  <a:cubicBezTo>
                    <a:pt x="-1279" y="14278"/>
                    <a:pt x="-281" y="8328"/>
                    <a:pt x="4033" y="4020"/>
                  </a:cubicBezTo>
                  <a:cubicBezTo>
                    <a:pt x="8318" y="-259"/>
                    <a:pt x="14275" y="-1285"/>
                    <a:pt x="17298" y="1734"/>
                  </a:cubicBezTo>
                  <a:cubicBezTo>
                    <a:pt x="20321" y="4782"/>
                    <a:pt x="19323" y="10702"/>
                    <a:pt x="15009" y="1501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0" name="Shape 4340"/>
            <p:cNvSpPr/>
            <p:nvPr/>
          </p:nvSpPr>
          <p:spPr>
            <a:xfrm>
              <a:off x="526172" y="288142"/>
              <a:ext cx="13348" cy="133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10"/>
                  </a:moveTo>
                  <a:cubicBezTo>
                    <a:pt x="21600" y="16749"/>
                    <a:pt x="16769" y="21600"/>
                    <a:pt x="10810" y="21600"/>
                  </a:cubicBezTo>
                  <a:cubicBezTo>
                    <a:pt x="4851" y="21600"/>
                    <a:pt x="0" y="16749"/>
                    <a:pt x="0" y="10810"/>
                  </a:cubicBezTo>
                  <a:cubicBezTo>
                    <a:pt x="0" y="4831"/>
                    <a:pt x="4851" y="0"/>
                    <a:pt x="10810" y="0"/>
                  </a:cubicBezTo>
                  <a:cubicBezTo>
                    <a:pt x="16769" y="0"/>
                    <a:pt x="21600" y="4831"/>
                    <a:pt x="21600" y="1081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1" name="Shape 4341"/>
            <p:cNvSpPr/>
            <p:nvPr/>
          </p:nvSpPr>
          <p:spPr>
            <a:xfrm>
              <a:off x="12527" y="2731086"/>
              <a:ext cx="20604" cy="18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3B3B3">
                    <a:alpha val="0"/>
                  </a:srgbClr>
                </a:gs>
                <a:gs pos="100000">
                  <a:srgbClr val="707170">
                    <a:alpha val="0"/>
                  </a:srgbClr>
                </a:gs>
              </a:gsLst>
              <a:lin ang="19135784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2" name="Shape 4342"/>
            <p:cNvSpPr/>
            <p:nvPr/>
          </p:nvSpPr>
          <p:spPr>
            <a:xfrm>
              <a:off x="1578517" y="2731086"/>
              <a:ext cx="20604" cy="18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3B3B3">
                    <a:alpha val="0"/>
                  </a:srgbClr>
                </a:gs>
                <a:gs pos="100000">
                  <a:srgbClr val="707170">
                    <a:alpha val="0"/>
                  </a:srgbClr>
                </a:gs>
              </a:gsLst>
              <a:lin ang="19135784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3" name="Shape 4343"/>
            <p:cNvSpPr/>
            <p:nvPr/>
          </p:nvSpPr>
          <p:spPr>
            <a:xfrm>
              <a:off x="651451" y="263086"/>
              <a:ext cx="311816" cy="799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30" y="0"/>
                  </a:moveTo>
                  <a:lnTo>
                    <a:pt x="2770" y="0"/>
                  </a:lnTo>
                  <a:cubicBezTo>
                    <a:pt x="1243" y="0"/>
                    <a:pt x="0" y="4841"/>
                    <a:pt x="0" y="10797"/>
                  </a:cubicBezTo>
                  <a:cubicBezTo>
                    <a:pt x="0" y="16759"/>
                    <a:pt x="1243" y="21600"/>
                    <a:pt x="2770" y="21600"/>
                  </a:cubicBezTo>
                  <a:lnTo>
                    <a:pt x="18830" y="21600"/>
                  </a:lnTo>
                  <a:cubicBezTo>
                    <a:pt x="20358" y="21600"/>
                    <a:pt x="21600" y="16759"/>
                    <a:pt x="21600" y="10797"/>
                  </a:cubicBezTo>
                  <a:cubicBezTo>
                    <a:pt x="21600" y="4841"/>
                    <a:pt x="20358" y="0"/>
                    <a:pt x="18830" y="0"/>
                  </a:cubicBezTo>
                  <a:cubicBezTo>
                    <a:pt x="18830" y="0"/>
                    <a:pt x="18830" y="0"/>
                    <a:pt x="18830" y="0"/>
                  </a:cubicBezTo>
                  <a:close/>
                  <a:moveTo>
                    <a:pt x="18830" y="982"/>
                  </a:moveTo>
                  <a:cubicBezTo>
                    <a:pt x="20221" y="982"/>
                    <a:pt x="21348" y="5377"/>
                    <a:pt x="21348" y="10797"/>
                  </a:cubicBezTo>
                  <a:cubicBezTo>
                    <a:pt x="21348" y="16223"/>
                    <a:pt x="20221" y="20618"/>
                    <a:pt x="18830" y="20618"/>
                  </a:cubicBezTo>
                  <a:lnTo>
                    <a:pt x="2770" y="20618"/>
                  </a:lnTo>
                  <a:cubicBezTo>
                    <a:pt x="1380" y="20618"/>
                    <a:pt x="252" y="16223"/>
                    <a:pt x="252" y="10797"/>
                  </a:cubicBezTo>
                  <a:cubicBezTo>
                    <a:pt x="252" y="5377"/>
                    <a:pt x="1380" y="982"/>
                    <a:pt x="2770" y="982"/>
                  </a:cubicBezTo>
                  <a:lnTo>
                    <a:pt x="18830" y="982"/>
                  </a:lnTo>
                </a:path>
              </a:pathLst>
            </a:custGeom>
            <a:gradFill flip="none" rotWithShape="1">
              <a:gsLst>
                <a:gs pos="0">
                  <a:srgbClr val="656565">
                    <a:alpha val="0"/>
                  </a:srgbClr>
                </a:gs>
                <a:gs pos="100000">
                  <a:srgbClr val="656565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4" name="Shape 4344"/>
            <p:cNvSpPr/>
            <p:nvPr/>
          </p:nvSpPr>
          <p:spPr>
            <a:xfrm>
              <a:off x="651451" y="263086"/>
              <a:ext cx="304550" cy="726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21" y="0"/>
                  </a:moveTo>
                  <a:lnTo>
                    <a:pt x="2579" y="0"/>
                  </a:lnTo>
                  <a:cubicBezTo>
                    <a:pt x="1155" y="0"/>
                    <a:pt x="0" y="4832"/>
                    <a:pt x="0" y="10802"/>
                  </a:cubicBezTo>
                  <a:cubicBezTo>
                    <a:pt x="0" y="16768"/>
                    <a:pt x="1155" y="21600"/>
                    <a:pt x="2579" y="21600"/>
                  </a:cubicBezTo>
                  <a:lnTo>
                    <a:pt x="19021" y="21600"/>
                  </a:lnTo>
                  <a:cubicBezTo>
                    <a:pt x="20446" y="21600"/>
                    <a:pt x="21600" y="16768"/>
                    <a:pt x="21600" y="10802"/>
                  </a:cubicBezTo>
                  <a:cubicBezTo>
                    <a:pt x="21600" y="4832"/>
                    <a:pt x="20446" y="0"/>
                    <a:pt x="1902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3F3F3F">
                    <a:alpha val="0"/>
                  </a:srgbClr>
                </a:gs>
                <a:gs pos="100000">
                  <a:srgbClr val="202020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5" name="Shape 4345"/>
            <p:cNvSpPr/>
            <p:nvPr/>
          </p:nvSpPr>
          <p:spPr>
            <a:xfrm>
              <a:off x="651451" y="263086"/>
              <a:ext cx="304550" cy="726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21" y="0"/>
                  </a:moveTo>
                  <a:lnTo>
                    <a:pt x="2579" y="0"/>
                  </a:lnTo>
                  <a:cubicBezTo>
                    <a:pt x="1155" y="0"/>
                    <a:pt x="0" y="4832"/>
                    <a:pt x="0" y="10802"/>
                  </a:cubicBezTo>
                  <a:cubicBezTo>
                    <a:pt x="0" y="16768"/>
                    <a:pt x="1155" y="21600"/>
                    <a:pt x="2579" y="21600"/>
                  </a:cubicBezTo>
                  <a:lnTo>
                    <a:pt x="19021" y="21600"/>
                  </a:lnTo>
                  <a:cubicBezTo>
                    <a:pt x="20446" y="21600"/>
                    <a:pt x="21600" y="16768"/>
                    <a:pt x="21600" y="10802"/>
                  </a:cubicBezTo>
                  <a:cubicBezTo>
                    <a:pt x="21600" y="4832"/>
                    <a:pt x="20446" y="0"/>
                    <a:pt x="1902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02020">
                    <a:alpha val="0"/>
                  </a:srgbClr>
                </a:gs>
                <a:gs pos="100000">
                  <a:srgbClr val="202020">
                    <a:alpha val="0"/>
                  </a:srgbClr>
                </a:gs>
              </a:gsLst>
              <a:lin ang="16756357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6" name="Shape 4346"/>
            <p:cNvSpPr/>
            <p:nvPr/>
          </p:nvSpPr>
          <p:spPr>
            <a:xfrm>
              <a:off x="663979" y="288142"/>
              <a:ext cx="268176" cy="36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37" y="0"/>
                  </a:moveTo>
                  <a:lnTo>
                    <a:pt x="1464" y="0"/>
                  </a:lnTo>
                  <a:cubicBezTo>
                    <a:pt x="656" y="0"/>
                    <a:pt x="0" y="4844"/>
                    <a:pt x="0" y="10793"/>
                  </a:cubicBezTo>
                  <a:cubicBezTo>
                    <a:pt x="0" y="16756"/>
                    <a:pt x="656" y="21600"/>
                    <a:pt x="1464" y="21600"/>
                  </a:cubicBezTo>
                  <a:lnTo>
                    <a:pt x="20137" y="21600"/>
                  </a:lnTo>
                  <a:cubicBezTo>
                    <a:pt x="20945" y="21600"/>
                    <a:pt x="21600" y="16756"/>
                    <a:pt x="21600" y="10793"/>
                  </a:cubicBezTo>
                  <a:cubicBezTo>
                    <a:pt x="21600" y="4844"/>
                    <a:pt x="20945" y="0"/>
                    <a:pt x="2013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F7F7F">
                    <a:alpha val="0"/>
                  </a:srgbClr>
                </a:gs>
                <a:gs pos="100000">
                  <a:srgbClr val="7F7F7F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7" name="Shape 4347"/>
            <p:cNvSpPr/>
            <p:nvPr/>
          </p:nvSpPr>
          <p:spPr>
            <a:xfrm>
              <a:off x="864426" y="275614"/>
              <a:ext cx="86351" cy="60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635" y="5234"/>
                  </a:moveTo>
                  <a:cubicBezTo>
                    <a:pt x="16416" y="6393"/>
                    <a:pt x="16899" y="7958"/>
                    <a:pt x="16899" y="9689"/>
                  </a:cubicBezTo>
                  <a:cubicBezTo>
                    <a:pt x="16899" y="13275"/>
                    <a:pt x="14864" y="16187"/>
                    <a:pt x="12355" y="16187"/>
                  </a:cubicBezTo>
                  <a:lnTo>
                    <a:pt x="0" y="16187"/>
                  </a:lnTo>
                  <a:lnTo>
                    <a:pt x="0" y="21600"/>
                  </a:lnTo>
                  <a:lnTo>
                    <a:pt x="12505" y="21600"/>
                  </a:lnTo>
                  <a:cubicBezTo>
                    <a:pt x="17530" y="21600"/>
                    <a:pt x="21600" y="15785"/>
                    <a:pt x="21600" y="8605"/>
                  </a:cubicBezTo>
                  <a:cubicBezTo>
                    <a:pt x="21600" y="5299"/>
                    <a:pt x="20725" y="2291"/>
                    <a:pt x="19302" y="0"/>
                  </a:cubicBezTo>
                  <a:cubicBezTo>
                    <a:pt x="19302" y="0"/>
                    <a:pt x="15635" y="5234"/>
                    <a:pt x="15635" y="523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9D9D9D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18924342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8" name="Shape 4348"/>
            <p:cNvSpPr/>
            <p:nvPr/>
          </p:nvSpPr>
          <p:spPr>
            <a:xfrm>
              <a:off x="663979" y="275614"/>
              <a:ext cx="20261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6" y="21600"/>
                  </a:moveTo>
                  <a:lnTo>
                    <a:pt x="0" y="20979"/>
                  </a:lnTo>
                  <a:lnTo>
                    <a:pt x="17974" y="0"/>
                  </a:lnTo>
                  <a:lnTo>
                    <a:pt x="21600" y="627"/>
                  </a:lnTo>
                  <a:cubicBezTo>
                    <a:pt x="21600" y="627"/>
                    <a:pt x="3626" y="21600"/>
                    <a:pt x="3626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9" name="Shape 4349"/>
            <p:cNvSpPr/>
            <p:nvPr/>
          </p:nvSpPr>
          <p:spPr>
            <a:xfrm>
              <a:off x="676507" y="275614"/>
              <a:ext cx="20249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85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0" name="Shape 4350"/>
            <p:cNvSpPr/>
            <p:nvPr/>
          </p:nvSpPr>
          <p:spPr>
            <a:xfrm>
              <a:off x="676507" y="275614"/>
              <a:ext cx="20249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72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1" name="Shape 4351"/>
            <p:cNvSpPr/>
            <p:nvPr/>
          </p:nvSpPr>
          <p:spPr>
            <a:xfrm>
              <a:off x="689035" y="275614"/>
              <a:ext cx="20249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5" y="21600"/>
                  </a:moveTo>
                  <a:lnTo>
                    <a:pt x="0" y="20979"/>
                  </a:lnTo>
                  <a:lnTo>
                    <a:pt x="17972" y="0"/>
                  </a:lnTo>
                  <a:lnTo>
                    <a:pt x="21600" y="627"/>
                  </a:lnTo>
                  <a:cubicBezTo>
                    <a:pt x="21600" y="627"/>
                    <a:pt x="3615" y="21600"/>
                    <a:pt x="3615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2" name="Shape 4352"/>
            <p:cNvSpPr/>
            <p:nvPr/>
          </p:nvSpPr>
          <p:spPr>
            <a:xfrm>
              <a:off x="701563" y="275614"/>
              <a:ext cx="20249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72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3" name="Shape 4353"/>
            <p:cNvSpPr/>
            <p:nvPr/>
          </p:nvSpPr>
          <p:spPr>
            <a:xfrm>
              <a:off x="701563" y="275614"/>
              <a:ext cx="20249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72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4" name="Shape 4354"/>
            <p:cNvSpPr/>
            <p:nvPr/>
          </p:nvSpPr>
          <p:spPr>
            <a:xfrm>
              <a:off x="714091" y="275614"/>
              <a:ext cx="20261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6" y="21600"/>
                  </a:moveTo>
                  <a:lnTo>
                    <a:pt x="0" y="20979"/>
                  </a:lnTo>
                  <a:lnTo>
                    <a:pt x="17974" y="0"/>
                  </a:lnTo>
                  <a:lnTo>
                    <a:pt x="21600" y="627"/>
                  </a:lnTo>
                  <a:cubicBezTo>
                    <a:pt x="21600" y="627"/>
                    <a:pt x="3626" y="21600"/>
                    <a:pt x="3626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5" name="Shape 4355"/>
            <p:cNvSpPr/>
            <p:nvPr/>
          </p:nvSpPr>
          <p:spPr>
            <a:xfrm>
              <a:off x="726619" y="275614"/>
              <a:ext cx="20248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85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6" name="Shape 4356"/>
            <p:cNvSpPr/>
            <p:nvPr/>
          </p:nvSpPr>
          <p:spPr>
            <a:xfrm>
              <a:off x="726619" y="275614"/>
              <a:ext cx="20248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85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7" name="Shape 4357"/>
            <p:cNvSpPr/>
            <p:nvPr/>
          </p:nvSpPr>
          <p:spPr>
            <a:xfrm>
              <a:off x="739147" y="275614"/>
              <a:ext cx="20248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5" y="21600"/>
                  </a:moveTo>
                  <a:lnTo>
                    <a:pt x="0" y="20979"/>
                  </a:lnTo>
                  <a:lnTo>
                    <a:pt x="17985" y="0"/>
                  </a:lnTo>
                  <a:lnTo>
                    <a:pt x="21600" y="627"/>
                  </a:lnTo>
                  <a:cubicBezTo>
                    <a:pt x="21600" y="627"/>
                    <a:pt x="3615" y="21600"/>
                    <a:pt x="3615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8" name="Shape 4358"/>
            <p:cNvSpPr/>
            <p:nvPr/>
          </p:nvSpPr>
          <p:spPr>
            <a:xfrm>
              <a:off x="751675" y="275614"/>
              <a:ext cx="20236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7" y="21600"/>
                  </a:moveTo>
                  <a:lnTo>
                    <a:pt x="0" y="20979"/>
                  </a:lnTo>
                  <a:lnTo>
                    <a:pt x="17996" y="0"/>
                  </a:lnTo>
                  <a:lnTo>
                    <a:pt x="21600" y="627"/>
                  </a:lnTo>
                  <a:cubicBezTo>
                    <a:pt x="21600" y="627"/>
                    <a:pt x="3617" y="21600"/>
                    <a:pt x="3617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9" name="Shape 4359"/>
            <p:cNvSpPr/>
            <p:nvPr/>
          </p:nvSpPr>
          <p:spPr>
            <a:xfrm>
              <a:off x="751675" y="275614"/>
              <a:ext cx="20236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7" y="21600"/>
                  </a:moveTo>
                  <a:lnTo>
                    <a:pt x="0" y="20979"/>
                  </a:lnTo>
                  <a:lnTo>
                    <a:pt x="17983" y="0"/>
                  </a:lnTo>
                  <a:lnTo>
                    <a:pt x="21600" y="627"/>
                  </a:lnTo>
                  <a:cubicBezTo>
                    <a:pt x="21600" y="627"/>
                    <a:pt x="3617" y="21600"/>
                    <a:pt x="3617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0" name="Shape 4360"/>
            <p:cNvSpPr/>
            <p:nvPr/>
          </p:nvSpPr>
          <p:spPr>
            <a:xfrm>
              <a:off x="764203" y="275614"/>
              <a:ext cx="20236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04" y="21600"/>
                  </a:moveTo>
                  <a:lnTo>
                    <a:pt x="0" y="20979"/>
                  </a:lnTo>
                  <a:lnTo>
                    <a:pt x="17970" y="0"/>
                  </a:lnTo>
                  <a:lnTo>
                    <a:pt x="21600" y="627"/>
                  </a:lnTo>
                  <a:cubicBezTo>
                    <a:pt x="21600" y="627"/>
                    <a:pt x="3604" y="21600"/>
                    <a:pt x="3604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1" name="Shape 4361"/>
            <p:cNvSpPr/>
            <p:nvPr/>
          </p:nvSpPr>
          <p:spPr>
            <a:xfrm>
              <a:off x="776731" y="275614"/>
              <a:ext cx="20236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7" y="21600"/>
                  </a:moveTo>
                  <a:lnTo>
                    <a:pt x="0" y="20979"/>
                  </a:lnTo>
                  <a:lnTo>
                    <a:pt x="17983" y="0"/>
                  </a:lnTo>
                  <a:lnTo>
                    <a:pt x="21600" y="627"/>
                  </a:lnTo>
                  <a:cubicBezTo>
                    <a:pt x="21600" y="627"/>
                    <a:pt x="3617" y="21600"/>
                    <a:pt x="3617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2" name="Shape 4362"/>
            <p:cNvSpPr/>
            <p:nvPr/>
          </p:nvSpPr>
          <p:spPr>
            <a:xfrm>
              <a:off x="776731" y="275614"/>
              <a:ext cx="20248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85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3" name="Shape 4363"/>
            <p:cNvSpPr/>
            <p:nvPr/>
          </p:nvSpPr>
          <p:spPr>
            <a:xfrm>
              <a:off x="789258" y="275614"/>
              <a:ext cx="20249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5" y="21600"/>
                  </a:moveTo>
                  <a:lnTo>
                    <a:pt x="0" y="20979"/>
                  </a:lnTo>
                  <a:lnTo>
                    <a:pt x="17972" y="0"/>
                  </a:lnTo>
                  <a:lnTo>
                    <a:pt x="21600" y="627"/>
                  </a:lnTo>
                  <a:cubicBezTo>
                    <a:pt x="21600" y="627"/>
                    <a:pt x="3615" y="21600"/>
                    <a:pt x="3615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4" name="Shape 4364"/>
            <p:cNvSpPr/>
            <p:nvPr/>
          </p:nvSpPr>
          <p:spPr>
            <a:xfrm>
              <a:off x="801786" y="275614"/>
              <a:ext cx="20262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3" y="21600"/>
                  </a:moveTo>
                  <a:lnTo>
                    <a:pt x="0" y="20979"/>
                  </a:lnTo>
                  <a:lnTo>
                    <a:pt x="17974" y="0"/>
                  </a:lnTo>
                  <a:lnTo>
                    <a:pt x="21600" y="627"/>
                  </a:lnTo>
                  <a:cubicBezTo>
                    <a:pt x="21600" y="627"/>
                    <a:pt x="3613" y="21600"/>
                    <a:pt x="3613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5" name="Shape 4365"/>
            <p:cNvSpPr/>
            <p:nvPr/>
          </p:nvSpPr>
          <p:spPr>
            <a:xfrm>
              <a:off x="801786" y="275614"/>
              <a:ext cx="20262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6" y="21600"/>
                  </a:moveTo>
                  <a:lnTo>
                    <a:pt x="0" y="20979"/>
                  </a:lnTo>
                  <a:lnTo>
                    <a:pt x="17974" y="0"/>
                  </a:lnTo>
                  <a:lnTo>
                    <a:pt x="21600" y="627"/>
                  </a:lnTo>
                  <a:cubicBezTo>
                    <a:pt x="21600" y="627"/>
                    <a:pt x="3626" y="21600"/>
                    <a:pt x="3626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6" name="Shape 4366"/>
            <p:cNvSpPr/>
            <p:nvPr/>
          </p:nvSpPr>
          <p:spPr>
            <a:xfrm>
              <a:off x="814314" y="275614"/>
              <a:ext cx="20236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30" y="21600"/>
                  </a:moveTo>
                  <a:lnTo>
                    <a:pt x="0" y="20979"/>
                  </a:lnTo>
                  <a:lnTo>
                    <a:pt x="17983" y="0"/>
                  </a:lnTo>
                  <a:lnTo>
                    <a:pt x="21600" y="627"/>
                  </a:lnTo>
                  <a:cubicBezTo>
                    <a:pt x="21600" y="627"/>
                    <a:pt x="3630" y="21600"/>
                    <a:pt x="363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7" name="Shape 4367"/>
            <p:cNvSpPr/>
            <p:nvPr/>
          </p:nvSpPr>
          <p:spPr>
            <a:xfrm>
              <a:off x="826842" y="275614"/>
              <a:ext cx="20249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85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8" name="Shape 4368"/>
            <p:cNvSpPr/>
            <p:nvPr/>
          </p:nvSpPr>
          <p:spPr>
            <a:xfrm>
              <a:off x="826842" y="275614"/>
              <a:ext cx="20249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5" y="21600"/>
                  </a:moveTo>
                  <a:lnTo>
                    <a:pt x="0" y="20979"/>
                  </a:lnTo>
                  <a:lnTo>
                    <a:pt x="17972" y="0"/>
                  </a:lnTo>
                  <a:lnTo>
                    <a:pt x="21600" y="627"/>
                  </a:lnTo>
                  <a:cubicBezTo>
                    <a:pt x="21600" y="627"/>
                    <a:pt x="3615" y="21600"/>
                    <a:pt x="3615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9" name="Shape 4369"/>
            <p:cNvSpPr/>
            <p:nvPr/>
          </p:nvSpPr>
          <p:spPr>
            <a:xfrm>
              <a:off x="839370" y="275614"/>
              <a:ext cx="20236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7" y="21600"/>
                  </a:moveTo>
                  <a:lnTo>
                    <a:pt x="0" y="20979"/>
                  </a:lnTo>
                  <a:lnTo>
                    <a:pt x="17970" y="0"/>
                  </a:lnTo>
                  <a:lnTo>
                    <a:pt x="21600" y="627"/>
                  </a:lnTo>
                  <a:cubicBezTo>
                    <a:pt x="21600" y="627"/>
                    <a:pt x="3617" y="21600"/>
                    <a:pt x="3617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0" name="Shape 4370"/>
            <p:cNvSpPr/>
            <p:nvPr/>
          </p:nvSpPr>
          <p:spPr>
            <a:xfrm>
              <a:off x="851898" y="275614"/>
              <a:ext cx="20236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30" y="21600"/>
                  </a:moveTo>
                  <a:lnTo>
                    <a:pt x="0" y="20979"/>
                  </a:lnTo>
                  <a:lnTo>
                    <a:pt x="17983" y="0"/>
                  </a:lnTo>
                  <a:lnTo>
                    <a:pt x="21600" y="627"/>
                  </a:lnTo>
                  <a:cubicBezTo>
                    <a:pt x="21600" y="627"/>
                    <a:pt x="3630" y="21600"/>
                    <a:pt x="363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1" name="Shape 4371"/>
            <p:cNvSpPr/>
            <p:nvPr/>
          </p:nvSpPr>
          <p:spPr>
            <a:xfrm>
              <a:off x="851898" y="275614"/>
              <a:ext cx="20261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6" y="21600"/>
                  </a:moveTo>
                  <a:lnTo>
                    <a:pt x="0" y="20979"/>
                  </a:lnTo>
                  <a:lnTo>
                    <a:pt x="17974" y="0"/>
                  </a:lnTo>
                  <a:lnTo>
                    <a:pt x="21600" y="627"/>
                  </a:lnTo>
                  <a:cubicBezTo>
                    <a:pt x="21600" y="627"/>
                    <a:pt x="3626" y="21600"/>
                    <a:pt x="3626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2" name="Shape 4372"/>
            <p:cNvSpPr/>
            <p:nvPr/>
          </p:nvSpPr>
          <p:spPr>
            <a:xfrm>
              <a:off x="864426" y="275614"/>
              <a:ext cx="20249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5" y="21600"/>
                  </a:moveTo>
                  <a:lnTo>
                    <a:pt x="0" y="20979"/>
                  </a:lnTo>
                  <a:lnTo>
                    <a:pt x="17985" y="0"/>
                  </a:lnTo>
                  <a:lnTo>
                    <a:pt x="21600" y="627"/>
                  </a:lnTo>
                  <a:cubicBezTo>
                    <a:pt x="21600" y="627"/>
                    <a:pt x="3615" y="21600"/>
                    <a:pt x="3615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3" name="Shape 4373"/>
            <p:cNvSpPr/>
            <p:nvPr/>
          </p:nvSpPr>
          <p:spPr>
            <a:xfrm>
              <a:off x="876954" y="275614"/>
              <a:ext cx="20261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6" y="21600"/>
                  </a:moveTo>
                  <a:lnTo>
                    <a:pt x="0" y="20979"/>
                  </a:lnTo>
                  <a:lnTo>
                    <a:pt x="17974" y="0"/>
                  </a:lnTo>
                  <a:lnTo>
                    <a:pt x="21600" y="627"/>
                  </a:lnTo>
                  <a:cubicBezTo>
                    <a:pt x="21600" y="627"/>
                    <a:pt x="3626" y="21600"/>
                    <a:pt x="3626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4" name="Shape 4374"/>
            <p:cNvSpPr/>
            <p:nvPr/>
          </p:nvSpPr>
          <p:spPr>
            <a:xfrm>
              <a:off x="876954" y="275614"/>
              <a:ext cx="20248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5" y="21600"/>
                  </a:moveTo>
                  <a:lnTo>
                    <a:pt x="0" y="20979"/>
                  </a:lnTo>
                  <a:lnTo>
                    <a:pt x="17972" y="0"/>
                  </a:lnTo>
                  <a:lnTo>
                    <a:pt x="21600" y="627"/>
                  </a:lnTo>
                  <a:cubicBezTo>
                    <a:pt x="21600" y="627"/>
                    <a:pt x="3615" y="21600"/>
                    <a:pt x="3615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5" name="Shape 4375"/>
            <p:cNvSpPr/>
            <p:nvPr/>
          </p:nvSpPr>
          <p:spPr>
            <a:xfrm>
              <a:off x="889482" y="275614"/>
              <a:ext cx="20236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30" y="21600"/>
                  </a:moveTo>
                  <a:lnTo>
                    <a:pt x="0" y="20979"/>
                  </a:lnTo>
                  <a:lnTo>
                    <a:pt x="17983" y="0"/>
                  </a:lnTo>
                  <a:lnTo>
                    <a:pt x="21600" y="627"/>
                  </a:lnTo>
                  <a:cubicBezTo>
                    <a:pt x="21600" y="627"/>
                    <a:pt x="3630" y="21600"/>
                    <a:pt x="363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6" name="Shape 4376"/>
            <p:cNvSpPr/>
            <p:nvPr/>
          </p:nvSpPr>
          <p:spPr>
            <a:xfrm>
              <a:off x="902010" y="275614"/>
              <a:ext cx="20248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72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7" name="Shape 4377"/>
            <p:cNvSpPr/>
            <p:nvPr/>
          </p:nvSpPr>
          <p:spPr>
            <a:xfrm>
              <a:off x="902010" y="275614"/>
              <a:ext cx="20248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15" y="21600"/>
                  </a:moveTo>
                  <a:lnTo>
                    <a:pt x="0" y="20979"/>
                  </a:lnTo>
                  <a:lnTo>
                    <a:pt x="17972" y="0"/>
                  </a:lnTo>
                  <a:lnTo>
                    <a:pt x="21600" y="627"/>
                  </a:lnTo>
                  <a:cubicBezTo>
                    <a:pt x="21600" y="627"/>
                    <a:pt x="3615" y="21600"/>
                    <a:pt x="3615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8" name="Shape 4378"/>
            <p:cNvSpPr/>
            <p:nvPr/>
          </p:nvSpPr>
          <p:spPr>
            <a:xfrm>
              <a:off x="914538" y="275614"/>
              <a:ext cx="20248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85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9" name="Shape 4379"/>
            <p:cNvSpPr/>
            <p:nvPr/>
          </p:nvSpPr>
          <p:spPr>
            <a:xfrm>
              <a:off x="927066" y="275614"/>
              <a:ext cx="20248" cy="451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28" y="21600"/>
                  </a:moveTo>
                  <a:lnTo>
                    <a:pt x="0" y="20979"/>
                  </a:lnTo>
                  <a:lnTo>
                    <a:pt x="17985" y="0"/>
                  </a:lnTo>
                  <a:lnTo>
                    <a:pt x="21600" y="627"/>
                  </a:lnTo>
                  <a:cubicBezTo>
                    <a:pt x="21600" y="627"/>
                    <a:pt x="3628" y="21600"/>
                    <a:pt x="3628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12121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0" name="Shape 4380"/>
            <p:cNvSpPr/>
            <p:nvPr/>
          </p:nvSpPr>
          <p:spPr>
            <a:xfrm>
              <a:off x="663979" y="288142"/>
              <a:ext cx="268176" cy="36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37" y="0"/>
                  </a:moveTo>
                  <a:lnTo>
                    <a:pt x="1464" y="0"/>
                  </a:lnTo>
                  <a:cubicBezTo>
                    <a:pt x="656" y="0"/>
                    <a:pt x="0" y="4844"/>
                    <a:pt x="0" y="10793"/>
                  </a:cubicBezTo>
                  <a:cubicBezTo>
                    <a:pt x="0" y="16756"/>
                    <a:pt x="656" y="21600"/>
                    <a:pt x="1464" y="21600"/>
                  </a:cubicBezTo>
                  <a:lnTo>
                    <a:pt x="20137" y="21600"/>
                  </a:lnTo>
                  <a:cubicBezTo>
                    <a:pt x="20945" y="21600"/>
                    <a:pt x="21600" y="16756"/>
                    <a:pt x="21600" y="10793"/>
                  </a:cubicBezTo>
                  <a:cubicBezTo>
                    <a:pt x="21600" y="4844"/>
                    <a:pt x="20945" y="0"/>
                    <a:pt x="2013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51F25">
                    <a:alpha val="0"/>
                  </a:srgbClr>
                </a:gs>
                <a:gs pos="100000">
                  <a:srgbClr val="9D9D9D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1" name="Shape 4381"/>
            <p:cNvSpPr/>
            <p:nvPr/>
          </p:nvSpPr>
          <p:spPr>
            <a:xfrm>
              <a:off x="112751" y="538700"/>
              <a:ext cx="1383222" cy="20437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43" y="21369"/>
                  </a:moveTo>
                  <a:cubicBezTo>
                    <a:pt x="21543" y="21476"/>
                    <a:pt x="21416" y="21561"/>
                    <a:pt x="21259" y="21561"/>
                  </a:cubicBezTo>
                  <a:lnTo>
                    <a:pt x="340" y="21561"/>
                  </a:lnTo>
                  <a:cubicBezTo>
                    <a:pt x="184" y="21561"/>
                    <a:pt x="57" y="21476"/>
                    <a:pt x="57" y="21369"/>
                  </a:cubicBezTo>
                  <a:lnTo>
                    <a:pt x="57" y="231"/>
                  </a:lnTo>
                  <a:cubicBezTo>
                    <a:pt x="57" y="125"/>
                    <a:pt x="184" y="39"/>
                    <a:pt x="340" y="39"/>
                  </a:cubicBezTo>
                  <a:lnTo>
                    <a:pt x="21259" y="39"/>
                  </a:lnTo>
                  <a:cubicBezTo>
                    <a:pt x="21416" y="39"/>
                    <a:pt x="21543" y="125"/>
                    <a:pt x="21543" y="231"/>
                  </a:cubicBezTo>
                  <a:cubicBezTo>
                    <a:pt x="21543" y="231"/>
                    <a:pt x="21543" y="21369"/>
                    <a:pt x="21543" y="21369"/>
                  </a:cubicBezTo>
                  <a:close/>
                  <a:moveTo>
                    <a:pt x="21259" y="0"/>
                  </a:moveTo>
                  <a:lnTo>
                    <a:pt x="340" y="0"/>
                  </a:lnTo>
                  <a:cubicBezTo>
                    <a:pt x="153" y="0"/>
                    <a:pt x="0" y="103"/>
                    <a:pt x="0" y="231"/>
                  </a:cubicBezTo>
                  <a:lnTo>
                    <a:pt x="0" y="21369"/>
                  </a:lnTo>
                  <a:cubicBezTo>
                    <a:pt x="0" y="21497"/>
                    <a:pt x="153" y="21600"/>
                    <a:pt x="340" y="21600"/>
                  </a:cubicBezTo>
                  <a:lnTo>
                    <a:pt x="21259" y="21600"/>
                  </a:lnTo>
                  <a:cubicBezTo>
                    <a:pt x="21447" y="21600"/>
                    <a:pt x="21600" y="21497"/>
                    <a:pt x="21600" y="21369"/>
                  </a:cubicBezTo>
                  <a:lnTo>
                    <a:pt x="21600" y="231"/>
                  </a:lnTo>
                  <a:cubicBezTo>
                    <a:pt x="21600" y="103"/>
                    <a:pt x="21447" y="0"/>
                    <a:pt x="21259" y="0"/>
                  </a:cubicBezTo>
                  <a:close/>
                </a:path>
              </a:pathLst>
            </a:custGeom>
            <a:solidFill>
              <a:srgbClr val="12121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2" name="Shape 4382"/>
            <p:cNvSpPr/>
            <p:nvPr/>
          </p:nvSpPr>
          <p:spPr>
            <a:xfrm>
              <a:off x="137807" y="563756"/>
              <a:ext cx="1339607" cy="2000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" y="39"/>
                  </a:moveTo>
                  <a:lnTo>
                    <a:pt x="21541" y="39"/>
                  </a:lnTo>
                  <a:lnTo>
                    <a:pt x="21541" y="21561"/>
                  </a:lnTo>
                  <a:lnTo>
                    <a:pt x="59" y="21561"/>
                  </a:lnTo>
                  <a:cubicBezTo>
                    <a:pt x="59" y="21561"/>
                    <a:pt x="59" y="39"/>
                    <a:pt x="59" y="39"/>
                  </a:cubicBezTo>
                  <a:close/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600"/>
                    <a:pt x="0" y="21600"/>
                  </a:cubicBezTo>
                  <a:close/>
                </a:path>
              </a:pathLst>
            </a:custGeom>
            <a:solidFill>
              <a:srgbClr val="12121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3" name="Shape 4383"/>
            <p:cNvSpPr/>
            <p:nvPr/>
          </p:nvSpPr>
          <p:spPr>
            <a:xfrm>
              <a:off x="137807" y="563756"/>
              <a:ext cx="1332327" cy="19927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ubicBezTo>
                    <a:pt x="0" y="2160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16" name="Shape 4385"/>
          <p:cNvSpPr/>
          <p:nvPr/>
        </p:nvSpPr>
        <p:spPr>
          <a:xfrm>
            <a:off x="5133103" y="4470177"/>
            <a:ext cx="590658" cy="884826"/>
          </a:xfrm>
          <a:prstGeom prst="rect">
            <a:avLst/>
          </a:prstGeom>
          <a:solidFill>
            <a:srgbClr val="C1C6CA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0" name="Shape 4387"/>
          <p:cNvSpPr/>
          <p:nvPr/>
        </p:nvSpPr>
        <p:spPr>
          <a:xfrm>
            <a:off x="5411377" y="4248438"/>
            <a:ext cx="351430" cy="10751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134" y="0"/>
                </a:moveTo>
                <a:lnTo>
                  <a:pt x="0" y="0"/>
                </a:lnTo>
                <a:lnTo>
                  <a:pt x="21600" y="21600"/>
                </a:lnTo>
                <a:lnTo>
                  <a:pt x="21600" y="1787"/>
                </a:lnTo>
                <a:cubicBezTo>
                  <a:pt x="21600" y="801"/>
                  <a:pt x="19148" y="0"/>
                  <a:pt x="16134" y="0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195" name="Shape 4389"/>
          <p:cNvSpPr/>
          <p:nvPr/>
        </p:nvSpPr>
        <p:spPr>
          <a:xfrm>
            <a:off x="1306786" y="4145154"/>
            <a:ext cx="2522504" cy="1447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535" y="20485"/>
                </a:moveTo>
                <a:lnTo>
                  <a:pt x="19535" y="20405"/>
                </a:lnTo>
                <a:cubicBezTo>
                  <a:pt x="19536" y="20384"/>
                  <a:pt x="19537" y="20363"/>
                  <a:pt x="19537" y="20341"/>
                </a:cubicBezTo>
                <a:lnTo>
                  <a:pt x="19537" y="20400"/>
                </a:lnTo>
                <a:cubicBezTo>
                  <a:pt x="19537" y="20428"/>
                  <a:pt x="19536" y="20457"/>
                  <a:pt x="19535" y="20485"/>
                </a:cubicBezTo>
                <a:close/>
                <a:moveTo>
                  <a:pt x="19577" y="20787"/>
                </a:moveTo>
                <a:cubicBezTo>
                  <a:pt x="19602" y="20667"/>
                  <a:pt x="19616" y="20538"/>
                  <a:pt x="19616" y="20404"/>
                </a:cubicBezTo>
                <a:lnTo>
                  <a:pt x="19616" y="1137"/>
                </a:lnTo>
                <a:cubicBezTo>
                  <a:pt x="19616" y="509"/>
                  <a:pt x="19324" y="0"/>
                  <a:pt x="18964" y="0"/>
                </a:cubicBezTo>
                <a:lnTo>
                  <a:pt x="2636" y="0"/>
                </a:lnTo>
                <a:cubicBezTo>
                  <a:pt x="2276" y="0"/>
                  <a:pt x="1984" y="509"/>
                  <a:pt x="1984" y="1137"/>
                </a:cubicBezTo>
                <a:lnTo>
                  <a:pt x="1984" y="20404"/>
                </a:lnTo>
                <a:cubicBezTo>
                  <a:pt x="1984" y="20538"/>
                  <a:pt x="1998" y="20667"/>
                  <a:pt x="2023" y="20787"/>
                </a:cubicBezTo>
                <a:lnTo>
                  <a:pt x="0" y="20787"/>
                </a:lnTo>
                <a:lnTo>
                  <a:pt x="0" y="20836"/>
                </a:lnTo>
                <a:cubicBezTo>
                  <a:pt x="8" y="20851"/>
                  <a:pt x="19" y="20867"/>
                  <a:pt x="31" y="20882"/>
                </a:cubicBezTo>
                <a:cubicBezTo>
                  <a:pt x="41" y="20895"/>
                  <a:pt x="53" y="20907"/>
                  <a:pt x="67" y="20920"/>
                </a:cubicBezTo>
                <a:cubicBezTo>
                  <a:pt x="72" y="20925"/>
                  <a:pt x="78" y="20929"/>
                  <a:pt x="84" y="20934"/>
                </a:cubicBezTo>
                <a:cubicBezTo>
                  <a:pt x="93" y="20942"/>
                  <a:pt x="101" y="20949"/>
                  <a:pt x="110" y="20957"/>
                </a:cubicBezTo>
                <a:cubicBezTo>
                  <a:pt x="118" y="20963"/>
                  <a:pt x="127" y="20969"/>
                  <a:pt x="136" y="20975"/>
                </a:cubicBezTo>
                <a:cubicBezTo>
                  <a:pt x="144" y="20981"/>
                  <a:pt x="153" y="20987"/>
                  <a:pt x="162" y="20993"/>
                </a:cubicBezTo>
                <a:cubicBezTo>
                  <a:pt x="172" y="20999"/>
                  <a:pt x="183" y="21006"/>
                  <a:pt x="194" y="21012"/>
                </a:cubicBezTo>
                <a:cubicBezTo>
                  <a:pt x="202" y="21017"/>
                  <a:pt x="208" y="21021"/>
                  <a:pt x="216" y="21025"/>
                </a:cubicBezTo>
                <a:lnTo>
                  <a:pt x="216" y="21025"/>
                </a:lnTo>
                <a:cubicBezTo>
                  <a:pt x="819" y="21366"/>
                  <a:pt x="2442" y="21600"/>
                  <a:pt x="3593" y="21600"/>
                </a:cubicBezTo>
                <a:lnTo>
                  <a:pt x="18022" y="21600"/>
                </a:lnTo>
                <a:cubicBezTo>
                  <a:pt x="19173" y="21600"/>
                  <a:pt x="20796" y="21366"/>
                  <a:pt x="21399" y="21025"/>
                </a:cubicBezTo>
                <a:lnTo>
                  <a:pt x="21399" y="21025"/>
                </a:lnTo>
                <a:cubicBezTo>
                  <a:pt x="21406" y="21022"/>
                  <a:pt x="21412" y="21018"/>
                  <a:pt x="21418" y="21014"/>
                </a:cubicBezTo>
                <a:cubicBezTo>
                  <a:pt x="21430" y="21007"/>
                  <a:pt x="21442" y="21000"/>
                  <a:pt x="21453" y="20993"/>
                </a:cubicBezTo>
                <a:cubicBezTo>
                  <a:pt x="21462" y="20987"/>
                  <a:pt x="21469" y="20981"/>
                  <a:pt x="21478" y="20976"/>
                </a:cubicBezTo>
                <a:cubicBezTo>
                  <a:pt x="21487" y="20969"/>
                  <a:pt x="21496" y="20963"/>
                  <a:pt x="21505" y="20956"/>
                </a:cubicBezTo>
                <a:cubicBezTo>
                  <a:pt x="21514" y="20949"/>
                  <a:pt x="21522" y="20942"/>
                  <a:pt x="21530" y="20935"/>
                </a:cubicBezTo>
                <a:cubicBezTo>
                  <a:pt x="21536" y="20930"/>
                  <a:pt x="21543" y="20925"/>
                  <a:pt x="21548" y="20920"/>
                </a:cubicBezTo>
                <a:cubicBezTo>
                  <a:pt x="21562" y="20907"/>
                  <a:pt x="21573" y="20895"/>
                  <a:pt x="21584" y="20882"/>
                </a:cubicBezTo>
                <a:cubicBezTo>
                  <a:pt x="21590" y="20875"/>
                  <a:pt x="21595" y="20868"/>
                  <a:pt x="21600" y="20860"/>
                </a:cubicBezTo>
                <a:lnTo>
                  <a:pt x="21600" y="20787"/>
                </a:lnTo>
                <a:cubicBezTo>
                  <a:pt x="21600" y="20787"/>
                  <a:pt x="19577" y="20787"/>
                  <a:pt x="19577" y="20787"/>
                </a:cubicBezTo>
                <a:close/>
              </a:path>
            </a:pathLst>
          </a:custGeom>
          <a:solidFill>
            <a:srgbClr val="000000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96" name="Group 4423"/>
          <p:cNvGrpSpPr/>
          <p:nvPr/>
        </p:nvGrpSpPr>
        <p:grpSpPr>
          <a:xfrm>
            <a:off x="1306786" y="4146862"/>
            <a:ext cx="2522505" cy="1444135"/>
            <a:chOff x="0" y="0"/>
            <a:chExt cx="5681949" cy="3252915"/>
          </a:xfrm>
        </p:grpSpPr>
        <p:sp>
          <p:nvSpPr>
            <p:cNvPr id="200" name="Shape 4390"/>
            <p:cNvSpPr/>
            <p:nvPr/>
          </p:nvSpPr>
          <p:spPr>
            <a:xfrm>
              <a:off x="5098863" y="3069340"/>
              <a:ext cx="37811" cy="716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A8AAAE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1" name="Shape 4391"/>
            <p:cNvSpPr/>
            <p:nvPr/>
          </p:nvSpPr>
          <p:spPr>
            <a:xfrm>
              <a:off x="538700" y="3069340"/>
              <a:ext cx="37818" cy="716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A8AAAE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2" name="Shape 4392"/>
            <p:cNvSpPr/>
            <p:nvPr/>
          </p:nvSpPr>
          <p:spPr>
            <a:xfrm>
              <a:off x="513644" y="0"/>
              <a:ext cx="4638109" cy="3251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01" y="0"/>
                  </a:moveTo>
                  <a:lnTo>
                    <a:pt x="799" y="0"/>
                  </a:lnTo>
                  <a:cubicBezTo>
                    <a:pt x="358" y="0"/>
                    <a:pt x="0" y="510"/>
                    <a:pt x="0" y="1140"/>
                  </a:cubicBezTo>
                  <a:lnTo>
                    <a:pt x="0" y="20460"/>
                  </a:lnTo>
                  <a:cubicBezTo>
                    <a:pt x="0" y="21090"/>
                    <a:pt x="358" y="21600"/>
                    <a:pt x="799" y="21600"/>
                  </a:cubicBezTo>
                  <a:lnTo>
                    <a:pt x="20801" y="21600"/>
                  </a:lnTo>
                  <a:cubicBezTo>
                    <a:pt x="21242" y="21600"/>
                    <a:pt x="21600" y="21090"/>
                    <a:pt x="21600" y="20460"/>
                  </a:cubicBezTo>
                  <a:lnTo>
                    <a:pt x="21600" y="1140"/>
                  </a:lnTo>
                  <a:cubicBezTo>
                    <a:pt x="21600" y="510"/>
                    <a:pt x="21242" y="0"/>
                    <a:pt x="20801" y="0"/>
                  </a:cubicBezTo>
                  <a:cubicBezTo>
                    <a:pt x="20801" y="0"/>
                    <a:pt x="20801" y="0"/>
                    <a:pt x="20801" y="0"/>
                  </a:cubicBezTo>
                  <a:close/>
                  <a:moveTo>
                    <a:pt x="20801" y="138"/>
                  </a:moveTo>
                  <a:cubicBezTo>
                    <a:pt x="21188" y="138"/>
                    <a:pt x="21504" y="587"/>
                    <a:pt x="21504" y="1140"/>
                  </a:cubicBezTo>
                  <a:lnTo>
                    <a:pt x="21504" y="20460"/>
                  </a:lnTo>
                  <a:cubicBezTo>
                    <a:pt x="21504" y="21013"/>
                    <a:pt x="21188" y="21462"/>
                    <a:pt x="20801" y="21462"/>
                  </a:cubicBezTo>
                  <a:lnTo>
                    <a:pt x="799" y="21462"/>
                  </a:lnTo>
                  <a:cubicBezTo>
                    <a:pt x="412" y="21462"/>
                    <a:pt x="96" y="21013"/>
                    <a:pt x="96" y="20460"/>
                  </a:cubicBezTo>
                  <a:lnTo>
                    <a:pt x="96" y="1140"/>
                  </a:lnTo>
                  <a:cubicBezTo>
                    <a:pt x="96" y="587"/>
                    <a:pt x="412" y="138"/>
                    <a:pt x="799" y="138"/>
                  </a:cubicBezTo>
                  <a:lnTo>
                    <a:pt x="20801" y="138"/>
                  </a:lnTo>
                </a:path>
              </a:pathLst>
            </a:custGeom>
            <a:gradFill flip="none" rotWithShape="1">
              <a:gsLst>
                <a:gs pos="0">
                  <a:srgbClr val="C7C9CB">
                    <a:alpha val="0"/>
                  </a:srgbClr>
                </a:gs>
                <a:gs pos="100000">
                  <a:srgbClr val="CECFD1">
                    <a:alpha val="0"/>
                  </a:srgbClr>
                </a:gs>
              </a:gsLst>
              <a:lin ang="3283355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3" name="Shape 4393"/>
            <p:cNvSpPr/>
            <p:nvPr/>
          </p:nvSpPr>
          <p:spPr>
            <a:xfrm>
              <a:off x="538700" y="12527"/>
              <a:ext cx="4608525" cy="32220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65" y="0"/>
                  </a:moveTo>
                  <a:lnTo>
                    <a:pt x="735" y="0"/>
                  </a:lnTo>
                  <a:cubicBezTo>
                    <a:pt x="330" y="0"/>
                    <a:pt x="0" y="472"/>
                    <a:pt x="0" y="1051"/>
                  </a:cubicBezTo>
                  <a:lnTo>
                    <a:pt x="0" y="20549"/>
                  </a:lnTo>
                  <a:cubicBezTo>
                    <a:pt x="0" y="21128"/>
                    <a:pt x="330" y="21600"/>
                    <a:pt x="735" y="21600"/>
                  </a:cubicBezTo>
                  <a:lnTo>
                    <a:pt x="20865" y="21600"/>
                  </a:lnTo>
                  <a:cubicBezTo>
                    <a:pt x="21270" y="21600"/>
                    <a:pt x="21600" y="21128"/>
                    <a:pt x="21600" y="20549"/>
                  </a:cubicBezTo>
                  <a:lnTo>
                    <a:pt x="21600" y="1051"/>
                  </a:lnTo>
                  <a:cubicBezTo>
                    <a:pt x="21600" y="472"/>
                    <a:pt x="21270" y="0"/>
                    <a:pt x="20865" y="0"/>
                  </a:cubicBezTo>
                  <a:cubicBezTo>
                    <a:pt x="20865" y="0"/>
                    <a:pt x="20865" y="0"/>
                    <a:pt x="20865" y="0"/>
                  </a:cubicBezTo>
                  <a:close/>
                  <a:moveTo>
                    <a:pt x="20865" y="40"/>
                  </a:moveTo>
                  <a:cubicBezTo>
                    <a:pt x="21255" y="40"/>
                    <a:pt x="21572" y="493"/>
                    <a:pt x="21572" y="1051"/>
                  </a:cubicBezTo>
                  <a:lnTo>
                    <a:pt x="21572" y="20549"/>
                  </a:lnTo>
                  <a:cubicBezTo>
                    <a:pt x="21572" y="21107"/>
                    <a:pt x="21255" y="21560"/>
                    <a:pt x="20865" y="21560"/>
                  </a:cubicBezTo>
                  <a:lnTo>
                    <a:pt x="735" y="21560"/>
                  </a:lnTo>
                  <a:cubicBezTo>
                    <a:pt x="345" y="21560"/>
                    <a:pt x="28" y="21107"/>
                    <a:pt x="28" y="20549"/>
                  </a:cubicBezTo>
                  <a:lnTo>
                    <a:pt x="28" y="1051"/>
                  </a:lnTo>
                  <a:cubicBezTo>
                    <a:pt x="28" y="493"/>
                    <a:pt x="345" y="40"/>
                    <a:pt x="735" y="40"/>
                  </a:cubicBezTo>
                  <a:lnTo>
                    <a:pt x="20865" y="40"/>
                  </a:lnTo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4" name="Shape 4394"/>
            <p:cNvSpPr/>
            <p:nvPr/>
          </p:nvSpPr>
          <p:spPr>
            <a:xfrm>
              <a:off x="563756" y="37583"/>
              <a:ext cx="4555277" cy="3088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83" y="0"/>
                  </a:moveTo>
                  <a:lnTo>
                    <a:pt x="617" y="0"/>
                  </a:lnTo>
                  <a:cubicBezTo>
                    <a:pt x="277" y="0"/>
                    <a:pt x="0" y="409"/>
                    <a:pt x="0" y="910"/>
                  </a:cubicBezTo>
                  <a:lnTo>
                    <a:pt x="0" y="21021"/>
                  </a:lnTo>
                  <a:lnTo>
                    <a:pt x="0" y="21156"/>
                  </a:lnTo>
                  <a:lnTo>
                    <a:pt x="0" y="21186"/>
                  </a:lnTo>
                  <a:cubicBezTo>
                    <a:pt x="0" y="21415"/>
                    <a:pt x="126" y="21600"/>
                    <a:pt x="281" y="21600"/>
                  </a:cubicBezTo>
                  <a:lnTo>
                    <a:pt x="21319" y="21600"/>
                  </a:lnTo>
                  <a:cubicBezTo>
                    <a:pt x="21474" y="21600"/>
                    <a:pt x="21600" y="21415"/>
                    <a:pt x="21600" y="21186"/>
                  </a:cubicBezTo>
                  <a:lnTo>
                    <a:pt x="21600" y="21156"/>
                  </a:lnTo>
                  <a:lnTo>
                    <a:pt x="21600" y="21021"/>
                  </a:lnTo>
                  <a:lnTo>
                    <a:pt x="21600" y="910"/>
                  </a:lnTo>
                  <a:cubicBezTo>
                    <a:pt x="21600" y="409"/>
                    <a:pt x="21323" y="0"/>
                    <a:pt x="2098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2E2E4">
                    <a:alpha val="0"/>
                  </a:srgbClr>
                </a:gs>
                <a:gs pos="100000">
                  <a:srgbClr val="CBCDD0">
                    <a:alpha val="0"/>
                  </a:srgbClr>
                </a:gs>
              </a:gsLst>
              <a:lin ang="2043523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5" name="Shape 4395"/>
            <p:cNvSpPr/>
            <p:nvPr/>
          </p:nvSpPr>
          <p:spPr>
            <a:xfrm>
              <a:off x="563756" y="37583"/>
              <a:ext cx="4555277" cy="3088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83" y="0"/>
                  </a:moveTo>
                  <a:lnTo>
                    <a:pt x="617" y="0"/>
                  </a:lnTo>
                  <a:cubicBezTo>
                    <a:pt x="277" y="0"/>
                    <a:pt x="0" y="409"/>
                    <a:pt x="0" y="910"/>
                  </a:cubicBezTo>
                  <a:lnTo>
                    <a:pt x="0" y="21021"/>
                  </a:lnTo>
                  <a:lnTo>
                    <a:pt x="0" y="21156"/>
                  </a:lnTo>
                  <a:lnTo>
                    <a:pt x="0" y="21186"/>
                  </a:lnTo>
                  <a:cubicBezTo>
                    <a:pt x="0" y="21415"/>
                    <a:pt x="126" y="21600"/>
                    <a:pt x="281" y="21600"/>
                  </a:cubicBezTo>
                  <a:lnTo>
                    <a:pt x="21319" y="21600"/>
                  </a:lnTo>
                  <a:cubicBezTo>
                    <a:pt x="21474" y="21600"/>
                    <a:pt x="21600" y="21415"/>
                    <a:pt x="21600" y="21186"/>
                  </a:cubicBezTo>
                  <a:lnTo>
                    <a:pt x="21600" y="21156"/>
                  </a:lnTo>
                  <a:lnTo>
                    <a:pt x="21600" y="21021"/>
                  </a:lnTo>
                  <a:lnTo>
                    <a:pt x="21600" y="910"/>
                  </a:lnTo>
                  <a:cubicBezTo>
                    <a:pt x="21600" y="409"/>
                    <a:pt x="21323" y="0"/>
                    <a:pt x="20983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CBCDD0">
                    <a:alpha val="0"/>
                  </a:srgbClr>
                </a:gs>
                <a:gs pos="100000">
                  <a:srgbClr val="CBCDD0">
                    <a:alpha val="0"/>
                  </a:srgbClr>
                </a:gs>
              </a:gsLst>
              <a:lin ang="521506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6" name="Shape 4396"/>
            <p:cNvSpPr/>
            <p:nvPr/>
          </p:nvSpPr>
          <p:spPr>
            <a:xfrm>
              <a:off x="563756" y="37583"/>
              <a:ext cx="4555277" cy="3088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83" y="0"/>
                  </a:moveTo>
                  <a:lnTo>
                    <a:pt x="617" y="0"/>
                  </a:lnTo>
                  <a:cubicBezTo>
                    <a:pt x="277" y="0"/>
                    <a:pt x="0" y="409"/>
                    <a:pt x="0" y="910"/>
                  </a:cubicBezTo>
                  <a:lnTo>
                    <a:pt x="0" y="21021"/>
                  </a:lnTo>
                  <a:lnTo>
                    <a:pt x="0" y="21156"/>
                  </a:lnTo>
                  <a:lnTo>
                    <a:pt x="0" y="21186"/>
                  </a:lnTo>
                  <a:cubicBezTo>
                    <a:pt x="0" y="21415"/>
                    <a:pt x="126" y="21600"/>
                    <a:pt x="281" y="21600"/>
                  </a:cubicBezTo>
                  <a:lnTo>
                    <a:pt x="21319" y="21600"/>
                  </a:lnTo>
                  <a:cubicBezTo>
                    <a:pt x="21474" y="21600"/>
                    <a:pt x="21600" y="21415"/>
                    <a:pt x="21600" y="21186"/>
                  </a:cubicBezTo>
                  <a:lnTo>
                    <a:pt x="21600" y="21156"/>
                  </a:lnTo>
                  <a:lnTo>
                    <a:pt x="21600" y="21021"/>
                  </a:lnTo>
                  <a:lnTo>
                    <a:pt x="21600" y="910"/>
                  </a:lnTo>
                  <a:cubicBezTo>
                    <a:pt x="21600" y="409"/>
                    <a:pt x="21323" y="0"/>
                    <a:pt x="20983" y="0"/>
                  </a:cubicBezTo>
                  <a:cubicBezTo>
                    <a:pt x="20983" y="0"/>
                    <a:pt x="20983" y="0"/>
                    <a:pt x="20983" y="0"/>
                  </a:cubicBezTo>
                  <a:close/>
                  <a:moveTo>
                    <a:pt x="20983" y="41"/>
                  </a:moveTo>
                  <a:cubicBezTo>
                    <a:pt x="21308" y="41"/>
                    <a:pt x="21572" y="431"/>
                    <a:pt x="21572" y="910"/>
                  </a:cubicBezTo>
                  <a:lnTo>
                    <a:pt x="21572" y="21021"/>
                  </a:lnTo>
                  <a:lnTo>
                    <a:pt x="21572" y="21156"/>
                  </a:lnTo>
                  <a:lnTo>
                    <a:pt x="21572" y="21186"/>
                  </a:lnTo>
                  <a:cubicBezTo>
                    <a:pt x="21572" y="21392"/>
                    <a:pt x="21459" y="21559"/>
                    <a:pt x="21319" y="21559"/>
                  </a:cubicBezTo>
                  <a:lnTo>
                    <a:pt x="281" y="21559"/>
                  </a:lnTo>
                  <a:cubicBezTo>
                    <a:pt x="141" y="21559"/>
                    <a:pt x="28" y="21392"/>
                    <a:pt x="28" y="21186"/>
                  </a:cubicBezTo>
                  <a:lnTo>
                    <a:pt x="28" y="21156"/>
                  </a:lnTo>
                  <a:lnTo>
                    <a:pt x="28" y="21021"/>
                  </a:lnTo>
                  <a:lnTo>
                    <a:pt x="28" y="910"/>
                  </a:lnTo>
                  <a:cubicBezTo>
                    <a:pt x="28" y="431"/>
                    <a:pt x="292" y="41"/>
                    <a:pt x="617" y="41"/>
                  </a:cubicBezTo>
                  <a:lnTo>
                    <a:pt x="20983" y="41"/>
                  </a:lnTo>
                </a:path>
              </a:pathLst>
            </a:cu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7" name="Shape 4397"/>
            <p:cNvSpPr/>
            <p:nvPr/>
          </p:nvSpPr>
          <p:spPr>
            <a:xfrm>
              <a:off x="538700" y="12527"/>
              <a:ext cx="4596702" cy="3129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91" y="0"/>
                  </a:moveTo>
                  <a:lnTo>
                    <a:pt x="709" y="0"/>
                  </a:lnTo>
                  <a:cubicBezTo>
                    <a:pt x="318" y="0"/>
                    <a:pt x="0" y="467"/>
                    <a:pt x="0" y="1041"/>
                  </a:cubicBezTo>
                  <a:lnTo>
                    <a:pt x="0" y="20885"/>
                  </a:lnTo>
                  <a:lnTo>
                    <a:pt x="0" y="21019"/>
                  </a:lnTo>
                  <a:lnTo>
                    <a:pt x="0" y="21049"/>
                  </a:lnTo>
                  <a:cubicBezTo>
                    <a:pt x="0" y="21353"/>
                    <a:pt x="168" y="21600"/>
                    <a:pt x="375" y="21600"/>
                  </a:cubicBezTo>
                  <a:lnTo>
                    <a:pt x="21225" y="21600"/>
                  </a:lnTo>
                  <a:cubicBezTo>
                    <a:pt x="21432" y="21600"/>
                    <a:pt x="21600" y="21353"/>
                    <a:pt x="21600" y="21049"/>
                  </a:cubicBezTo>
                  <a:lnTo>
                    <a:pt x="21600" y="21019"/>
                  </a:lnTo>
                  <a:lnTo>
                    <a:pt x="21600" y="20885"/>
                  </a:lnTo>
                  <a:lnTo>
                    <a:pt x="21600" y="1041"/>
                  </a:lnTo>
                  <a:cubicBezTo>
                    <a:pt x="21600" y="467"/>
                    <a:pt x="21282" y="0"/>
                    <a:pt x="20891" y="0"/>
                  </a:cubicBezTo>
                  <a:cubicBezTo>
                    <a:pt x="20891" y="0"/>
                    <a:pt x="20891" y="0"/>
                    <a:pt x="20891" y="0"/>
                  </a:cubicBezTo>
                  <a:close/>
                  <a:moveTo>
                    <a:pt x="20891" y="143"/>
                  </a:moveTo>
                  <a:cubicBezTo>
                    <a:pt x="21228" y="143"/>
                    <a:pt x="21503" y="546"/>
                    <a:pt x="21503" y="1041"/>
                  </a:cubicBezTo>
                  <a:lnTo>
                    <a:pt x="21503" y="20885"/>
                  </a:lnTo>
                  <a:lnTo>
                    <a:pt x="21503" y="21019"/>
                  </a:lnTo>
                  <a:lnTo>
                    <a:pt x="21503" y="21049"/>
                  </a:lnTo>
                  <a:cubicBezTo>
                    <a:pt x="21503" y="21274"/>
                    <a:pt x="21378" y="21457"/>
                    <a:pt x="21225" y="21457"/>
                  </a:cubicBezTo>
                  <a:lnTo>
                    <a:pt x="375" y="21457"/>
                  </a:lnTo>
                  <a:cubicBezTo>
                    <a:pt x="222" y="21457"/>
                    <a:pt x="97" y="21274"/>
                    <a:pt x="97" y="21049"/>
                  </a:cubicBezTo>
                  <a:lnTo>
                    <a:pt x="97" y="21019"/>
                  </a:lnTo>
                  <a:lnTo>
                    <a:pt x="97" y="20885"/>
                  </a:lnTo>
                  <a:lnTo>
                    <a:pt x="97" y="1041"/>
                  </a:lnTo>
                  <a:cubicBezTo>
                    <a:pt x="97" y="546"/>
                    <a:pt x="372" y="143"/>
                    <a:pt x="709" y="143"/>
                  </a:cubicBezTo>
                  <a:lnTo>
                    <a:pt x="20891" y="143"/>
                  </a:lnTo>
                </a:path>
              </a:pathLst>
            </a:custGeom>
            <a:gradFill flip="none" rotWithShape="1">
              <a:gsLst>
                <a:gs pos="0">
                  <a:srgbClr val="47484B">
                    <a:alpha val="0"/>
                  </a:srgbClr>
                </a:gs>
                <a:gs pos="100000">
                  <a:srgbClr val="47484B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8" name="Shape 4398"/>
            <p:cNvSpPr/>
            <p:nvPr/>
          </p:nvSpPr>
          <p:spPr>
            <a:xfrm>
              <a:off x="4986111" y="25055"/>
              <a:ext cx="150073" cy="150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09" y="0"/>
                  </a:moveTo>
                  <a:lnTo>
                    <a:pt x="0" y="0"/>
                  </a:lnTo>
                  <a:cubicBezTo>
                    <a:pt x="11910" y="0"/>
                    <a:pt x="21600" y="9689"/>
                    <a:pt x="21600" y="21600"/>
                  </a:cubicBezTo>
                  <a:lnTo>
                    <a:pt x="21600" y="20091"/>
                  </a:lnTo>
                  <a:cubicBezTo>
                    <a:pt x="21600" y="9013"/>
                    <a:pt x="12588" y="0"/>
                    <a:pt x="150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FBFC1">
                    <a:alpha val="0"/>
                  </a:srgbClr>
                </a:gs>
                <a:gs pos="100000">
                  <a:srgbClr val="BFBFC1">
                    <a:alpha val="0"/>
                  </a:srgbClr>
                </a:gs>
              </a:gsLst>
              <a:lin ang="27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9" name="Shape 4399"/>
            <p:cNvSpPr/>
            <p:nvPr/>
          </p:nvSpPr>
          <p:spPr>
            <a:xfrm>
              <a:off x="551228" y="25055"/>
              <a:ext cx="150079" cy="150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89" y="0"/>
                  </a:moveTo>
                  <a:lnTo>
                    <a:pt x="21600" y="0"/>
                  </a:lnTo>
                  <a:cubicBezTo>
                    <a:pt x="9689" y="0"/>
                    <a:pt x="0" y="9689"/>
                    <a:pt x="0" y="21600"/>
                  </a:cubicBezTo>
                  <a:lnTo>
                    <a:pt x="0" y="20091"/>
                  </a:lnTo>
                  <a:cubicBezTo>
                    <a:pt x="0" y="9013"/>
                    <a:pt x="9012" y="0"/>
                    <a:pt x="20089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FBFC1">
                    <a:alpha val="0"/>
                  </a:srgbClr>
                </a:gs>
                <a:gs pos="100000">
                  <a:srgbClr val="BFBFC1">
                    <a:alpha val="0"/>
                  </a:srgbClr>
                </a:gs>
              </a:gsLst>
              <a:lin ang="27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0" name="Shape 4400"/>
            <p:cNvSpPr/>
            <p:nvPr/>
          </p:nvSpPr>
          <p:spPr>
            <a:xfrm>
              <a:off x="739147" y="212974"/>
              <a:ext cx="4203099" cy="26409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85" y="21467"/>
                  </a:moveTo>
                  <a:cubicBezTo>
                    <a:pt x="21585" y="21527"/>
                    <a:pt x="21554" y="21576"/>
                    <a:pt x="21516" y="21576"/>
                  </a:cubicBezTo>
                  <a:lnTo>
                    <a:pt x="84" y="21576"/>
                  </a:lnTo>
                  <a:cubicBezTo>
                    <a:pt x="46" y="21576"/>
                    <a:pt x="15" y="21527"/>
                    <a:pt x="15" y="21467"/>
                  </a:cubicBezTo>
                  <a:lnTo>
                    <a:pt x="15" y="133"/>
                  </a:lnTo>
                  <a:cubicBezTo>
                    <a:pt x="15" y="73"/>
                    <a:pt x="46" y="24"/>
                    <a:pt x="84" y="24"/>
                  </a:cubicBezTo>
                  <a:lnTo>
                    <a:pt x="21516" y="24"/>
                  </a:lnTo>
                  <a:cubicBezTo>
                    <a:pt x="21554" y="24"/>
                    <a:pt x="21585" y="73"/>
                    <a:pt x="21585" y="133"/>
                  </a:cubicBezTo>
                  <a:cubicBezTo>
                    <a:pt x="21585" y="133"/>
                    <a:pt x="21585" y="21467"/>
                    <a:pt x="21585" y="21467"/>
                  </a:cubicBezTo>
                  <a:close/>
                  <a:moveTo>
                    <a:pt x="21600" y="133"/>
                  </a:moveTo>
                  <a:cubicBezTo>
                    <a:pt x="21600" y="60"/>
                    <a:pt x="21563" y="0"/>
                    <a:pt x="21516" y="0"/>
                  </a:cubicBezTo>
                  <a:lnTo>
                    <a:pt x="84" y="0"/>
                  </a:lnTo>
                  <a:cubicBezTo>
                    <a:pt x="38" y="0"/>
                    <a:pt x="0" y="60"/>
                    <a:pt x="0" y="133"/>
                  </a:cubicBezTo>
                  <a:lnTo>
                    <a:pt x="0" y="21467"/>
                  </a:lnTo>
                  <a:cubicBezTo>
                    <a:pt x="0" y="21540"/>
                    <a:pt x="38" y="21600"/>
                    <a:pt x="84" y="21600"/>
                  </a:cubicBezTo>
                  <a:lnTo>
                    <a:pt x="21516" y="21600"/>
                  </a:lnTo>
                  <a:cubicBezTo>
                    <a:pt x="21563" y="21600"/>
                    <a:pt x="21600" y="21540"/>
                    <a:pt x="21600" y="21467"/>
                  </a:cubicBezTo>
                  <a:cubicBezTo>
                    <a:pt x="21600" y="21467"/>
                    <a:pt x="21600" y="133"/>
                    <a:pt x="21600" y="133"/>
                  </a:cubicBezTo>
                  <a:close/>
                </a:path>
              </a:pathLst>
            </a:custGeom>
            <a:solidFill>
              <a:srgbClr val="FFFFFF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1" name="Shape 4401"/>
            <p:cNvSpPr/>
            <p:nvPr/>
          </p:nvSpPr>
          <p:spPr>
            <a:xfrm>
              <a:off x="2806253" y="100223"/>
              <a:ext cx="71953" cy="719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9" extrusionOk="0">
                  <a:moveTo>
                    <a:pt x="16798" y="16797"/>
                  </a:moveTo>
                  <a:cubicBezTo>
                    <a:pt x="12953" y="20639"/>
                    <a:pt x="6725" y="20639"/>
                    <a:pt x="2882" y="16797"/>
                  </a:cubicBezTo>
                  <a:cubicBezTo>
                    <a:pt x="-961" y="12955"/>
                    <a:pt x="-961" y="6723"/>
                    <a:pt x="2882" y="2881"/>
                  </a:cubicBezTo>
                  <a:cubicBezTo>
                    <a:pt x="6725" y="-961"/>
                    <a:pt x="12953" y="-961"/>
                    <a:pt x="16798" y="2881"/>
                  </a:cubicBezTo>
                  <a:cubicBezTo>
                    <a:pt x="20639" y="6723"/>
                    <a:pt x="20637" y="12955"/>
                    <a:pt x="16798" y="1679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020202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2" name="Shape 4402"/>
            <p:cNvSpPr/>
            <p:nvPr/>
          </p:nvSpPr>
          <p:spPr>
            <a:xfrm>
              <a:off x="2806253" y="112751"/>
              <a:ext cx="64032" cy="640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80" h="19677" extrusionOk="0">
                  <a:moveTo>
                    <a:pt x="16800" y="16793"/>
                  </a:moveTo>
                  <a:cubicBezTo>
                    <a:pt x="12955" y="20635"/>
                    <a:pt x="6725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5" y="-961"/>
                    <a:pt x="12955" y="-961"/>
                    <a:pt x="16800" y="2882"/>
                  </a:cubicBezTo>
                  <a:cubicBezTo>
                    <a:pt x="20639" y="6724"/>
                    <a:pt x="20639" y="12954"/>
                    <a:pt x="16800" y="1679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020202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3" name="Shape 4403"/>
            <p:cNvSpPr/>
            <p:nvPr/>
          </p:nvSpPr>
          <p:spPr>
            <a:xfrm>
              <a:off x="2806253" y="112751"/>
              <a:ext cx="53606" cy="53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8" extrusionOk="0">
                  <a:moveTo>
                    <a:pt x="16795" y="16794"/>
                  </a:moveTo>
                  <a:cubicBezTo>
                    <a:pt x="12955" y="20639"/>
                    <a:pt x="6726" y="20639"/>
                    <a:pt x="2883" y="16794"/>
                  </a:cubicBezTo>
                  <a:cubicBezTo>
                    <a:pt x="-961" y="12954"/>
                    <a:pt x="-961" y="6720"/>
                    <a:pt x="2883" y="2884"/>
                  </a:cubicBezTo>
                  <a:cubicBezTo>
                    <a:pt x="6726" y="-961"/>
                    <a:pt x="12955" y="-961"/>
                    <a:pt x="16795" y="2884"/>
                  </a:cubicBezTo>
                  <a:cubicBezTo>
                    <a:pt x="20639" y="6720"/>
                    <a:pt x="20639" y="12954"/>
                    <a:pt x="16795" y="1679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6C6C6C">
                    <a:alpha val="0"/>
                  </a:srgbClr>
                </a:gs>
                <a:gs pos="100000">
                  <a:srgbClr val="020202">
                    <a:alpha val="0"/>
                  </a:srgbClr>
                </a:gs>
              </a:gsLst>
              <a:lin ang="16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4" name="Shape 4404"/>
            <p:cNvSpPr/>
            <p:nvPr/>
          </p:nvSpPr>
          <p:spPr>
            <a:xfrm>
              <a:off x="2818781" y="112751"/>
              <a:ext cx="49284" cy="49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9" y="16800"/>
                  </a:moveTo>
                  <a:cubicBezTo>
                    <a:pt x="12957" y="20639"/>
                    <a:pt x="6721" y="20639"/>
                    <a:pt x="2881" y="16800"/>
                  </a:cubicBezTo>
                  <a:cubicBezTo>
                    <a:pt x="-961" y="12955"/>
                    <a:pt x="-961" y="6727"/>
                    <a:pt x="2881" y="2883"/>
                  </a:cubicBezTo>
                  <a:cubicBezTo>
                    <a:pt x="6721" y="-961"/>
                    <a:pt x="12955" y="-961"/>
                    <a:pt x="16797" y="2883"/>
                  </a:cubicBezTo>
                  <a:cubicBezTo>
                    <a:pt x="20639" y="6727"/>
                    <a:pt x="20639" y="12955"/>
                    <a:pt x="16799" y="16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75757">
                    <a:alpha val="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5" name="Shape 4405"/>
            <p:cNvSpPr/>
            <p:nvPr/>
          </p:nvSpPr>
          <p:spPr>
            <a:xfrm>
              <a:off x="2818781" y="112751"/>
              <a:ext cx="49286" cy="49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6" h="19679" extrusionOk="0">
                  <a:moveTo>
                    <a:pt x="16793" y="16796"/>
                  </a:moveTo>
                  <a:cubicBezTo>
                    <a:pt x="12954" y="20640"/>
                    <a:pt x="6722" y="20640"/>
                    <a:pt x="2883" y="16796"/>
                  </a:cubicBezTo>
                  <a:cubicBezTo>
                    <a:pt x="-961" y="12952"/>
                    <a:pt x="-961" y="6724"/>
                    <a:pt x="2883" y="2879"/>
                  </a:cubicBezTo>
                  <a:cubicBezTo>
                    <a:pt x="6722" y="-960"/>
                    <a:pt x="12954" y="-960"/>
                    <a:pt x="16793" y="2879"/>
                  </a:cubicBezTo>
                  <a:cubicBezTo>
                    <a:pt x="20639" y="6724"/>
                    <a:pt x="20634" y="12952"/>
                    <a:pt x="16793" y="1679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75757">
                    <a:alpha val="0"/>
                  </a:srgbClr>
                </a:gs>
                <a:gs pos="100000">
                  <a:srgbClr val="575757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6" name="Shape 4406"/>
            <p:cNvSpPr/>
            <p:nvPr/>
          </p:nvSpPr>
          <p:spPr>
            <a:xfrm>
              <a:off x="2818781" y="125279"/>
              <a:ext cx="39119" cy="391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80" extrusionOk="0">
                  <a:moveTo>
                    <a:pt x="16798" y="16800"/>
                  </a:moveTo>
                  <a:cubicBezTo>
                    <a:pt x="12952" y="20640"/>
                    <a:pt x="6726" y="20640"/>
                    <a:pt x="2883" y="16800"/>
                  </a:cubicBezTo>
                  <a:cubicBezTo>
                    <a:pt x="-961" y="12960"/>
                    <a:pt x="-961" y="6726"/>
                    <a:pt x="2883" y="2880"/>
                  </a:cubicBezTo>
                  <a:cubicBezTo>
                    <a:pt x="6726" y="-960"/>
                    <a:pt x="12952" y="-960"/>
                    <a:pt x="16798" y="2880"/>
                  </a:cubicBezTo>
                  <a:cubicBezTo>
                    <a:pt x="20639" y="6726"/>
                    <a:pt x="20639" y="12960"/>
                    <a:pt x="16798" y="16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7C7E1">
                    <a:alpha val="0"/>
                  </a:srgbClr>
                </a:gs>
                <a:gs pos="100000">
                  <a:srgbClr val="363636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7" name="Shape 4407"/>
            <p:cNvSpPr/>
            <p:nvPr/>
          </p:nvSpPr>
          <p:spPr>
            <a:xfrm>
              <a:off x="2831309" y="125279"/>
              <a:ext cx="24724" cy="24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7" extrusionOk="0">
                  <a:moveTo>
                    <a:pt x="16801" y="16799"/>
                  </a:moveTo>
                  <a:cubicBezTo>
                    <a:pt x="12959" y="20636"/>
                    <a:pt x="6731" y="20636"/>
                    <a:pt x="2885" y="16799"/>
                  </a:cubicBezTo>
                  <a:cubicBezTo>
                    <a:pt x="-962" y="12962"/>
                    <a:pt x="-962" y="6729"/>
                    <a:pt x="2885" y="2892"/>
                  </a:cubicBezTo>
                  <a:cubicBezTo>
                    <a:pt x="6731" y="-964"/>
                    <a:pt x="12959" y="-964"/>
                    <a:pt x="16801" y="2892"/>
                  </a:cubicBezTo>
                  <a:cubicBezTo>
                    <a:pt x="20638" y="6729"/>
                    <a:pt x="20638" y="12962"/>
                    <a:pt x="16801" y="1679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A384C">
                    <a:alpha val="0"/>
                  </a:srgbClr>
                </a:gs>
                <a:gs pos="100000">
                  <a:srgbClr val="1E2A41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8" name="Shape 4408"/>
            <p:cNvSpPr/>
            <p:nvPr/>
          </p:nvSpPr>
          <p:spPr>
            <a:xfrm>
              <a:off x="2818781" y="137807"/>
              <a:ext cx="24482" cy="144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011" extrusionOk="0">
                  <a:moveTo>
                    <a:pt x="21600" y="13087"/>
                  </a:moveTo>
                  <a:cubicBezTo>
                    <a:pt x="21098" y="10119"/>
                    <a:pt x="20051" y="7289"/>
                    <a:pt x="18416" y="4979"/>
                  </a:cubicBezTo>
                  <a:cubicBezTo>
                    <a:pt x="13731" y="-1660"/>
                    <a:pt x="6131" y="-1660"/>
                    <a:pt x="1446" y="4979"/>
                  </a:cubicBezTo>
                  <a:cubicBezTo>
                    <a:pt x="896" y="5744"/>
                    <a:pt x="416" y="6601"/>
                    <a:pt x="0" y="7473"/>
                  </a:cubicBezTo>
                  <a:cubicBezTo>
                    <a:pt x="637" y="9171"/>
                    <a:pt x="1457" y="10762"/>
                    <a:pt x="2472" y="12199"/>
                  </a:cubicBezTo>
                  <a:cubicBezTo>
                    <a:pt x="7718" y="19634"/>
                    <a:pt x="16084" y="19940"/>
                    <a:pt x="21600" y="1308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9" name="Shape 4409"/>
            <p:cNvSpPr/>
            <p:nvPr/>
          </p:nvSpPr>
          <p:spPr>
            <a:xfrm>
              <a:off x="2831309" y="125279"/>
              <a:ext cx="21454" cy="9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126" extrusionOk="0">
                  <a:moveTo>
                    <a:pt x="7563" y="811"/>
                  </a:moveTo>
                  <a:lnTo>
                    <a:pt x="9411" y="15557"/>
                  </a:lnTo>
                  <a:cubicBezTo>
                    <a:pt x="11844" y="14570"/>
                    <a:pt x="14437" y="15816"/>
                    <a:pt x="16476" y="19217"/>
                  </a:cubicBezTo>
                  <a:lnTo>
                    <a:pt x="21600" y="8417"/>
                  </a:lnTo>
                  <a:cubicBezTo>
                    <a:pt x="17652" y="1070"/>
                    <a:pt x="12411" y="-1474"/>
                    <a:pt x="7563" y="811"/>
                  </a:cubicBezTo>
                  <a:close/>
                  <a:moveTo>
                    <a:pt x="6159" y="1615"/>
                  </a:moveTo>
                  <a:lnTo>
                    <a:pt x="7995" y="16388"/>
                  </a:lnTo>
                  <a:cubicBezTo>
                    <a:pt x="6954" y="17218"/>
                    <a:pt x="5980" y="18464"/>
                    <a:pt x="5118" y="20126"/>
                  </a:cubicBezTo>
                  <a:lnTo>
                    <a:pt x="0" y="9326"/>
                  </a:lnTo>
                  <a:cubicBezTo>
                    <a:pt x="1805" y="5691"/>
                    <a:pt x="3917" y="3095"/>
                    <a:pt x="6159" y="161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0" name="Shape 4410"/>
            <p:cNvSpPr/>
            <p:nvPr/>
          </p:nvSpPr>
          <p:spPr>
            <a:xfrm>
              <a:off x="2831309" y="150335"/>
              <a:ext cx="6728" cy="51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35" h="19529" extrusionOk="0">
                  <a:moveTo>
                    <a:pt x="20138" y="12155"/>
                  </a:moveTo>
                  <a:cubicBezTo>
                    <a:pt x="19336" y="17379"/>
                    <a:pt x="14225" y="20579"/>
                    <a:pt x="8685" y="19214"/>
                  </a:cubicBezTo>
                  <a:cubicBezTo>
                    <a:pt x="3164" y="17897"/>
                    <a:pt x="-697" y="12626"/>
                    <a:pt x="105" y="7403"/>
                  </a:cubicBezTo>
                  <a:cubicBezTo>
                    <a:pt x="870" y="2179"/>
                    <a:pt x="5962" y="-1021"/>
                    <a:pt x="11521" y="297"/>
                  </a:cubicBezTo>
                  <a:cubicBezTo>
                    <a:pt x="17042" y="1614"/>
                    <a:pt x="20903" y="6885"/>
                    <a:pt x="20138" y="12155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1" name="Shape 4411"/>
            <p:cNvSpPr/>
            <p:nvPr/>
          </p:nvSpPr>
          <p:spPr>
            <a:xfrm>
              <a:off x="2831309" y="137807"/>
              <a:ext cx="3959" cy="30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45" h="19562" extrusionOk="0">
                  <a:moveTo>
                    <a:pt x="20149" y="12108"/>
                  </a:moveTo>
                  <a:cubicBezTo>
                    <a:pt x="19388" y="17369"/>
                    <a:pt x="14249" y="20557"/>
                    <a:pt x="8667" y="19282"/>
                  </a:cubicBezTo>
                  <a:cubicBezTo>
                    <a:pt x="3180" y="17847"/>
                    <a:pt x="-690" y="12587"/>
                    <a:pt x="103" y="7406"/>
                  </a:cubicBezTo>
                  <a:cubicBezTo>
                    <a:pt x="864" y="2145"/>
                    <a:pt x="6003" y="-1043"/>
                    <a:pt x="11553" y="312"/>
                  </a:cubicBezTo>
                  <a:cubicBezTo>
                    <a:pt x="17072" y="1587"/>
                    <a:pt x="20910" y="6848"/>
                    <a:pt x="20149" y="12108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2" name="Shape 4412"/>
            <p:cNvSpPr/>
            <p:nvPr/>
          </p:nvSpPr>
          <p:spPr>
            <a:xfrm>
              <a:off x="2843837" y="137807"/>
              <a:ext cx="2701" cy="20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27" h="19673" extrusionOk="0">
                  <a:moveTo>
                    <a:pt x="20135" y="12224"/>
                  </a:moveTo>
                  <a:cubicBezTo>
                    <a:pt x="19345" y="17506"/>
                    <a:pt x="14235" y="20676"/>
                    <a:pt x="8661" y="19385"/>
                  </a:cubicBezTo>
                  <a:cubicBezTo>
                    <a:pt x="3133" y="18093"/>
                    <a:pt x="-722" y="12693"/>
                    <a:pt x="114" y="7411"/>
                  </a:cubicBezTo>
                  <a:cubicBezTo>
                    <a:pt x="857" y="2128"/>
                    <a:pt x="6013" y="-924"/>
                    <a:pt x="11495" y="250"/>
                  </a:cubicBezTo>
                  <a:cubicBezTo>
                    <a:pt x="17069" y="1659"/>
                    <a:pt x="20878" y="7059"/>
                    <a:pt x="20135" y="1222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3245431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3" name="Shape 4413"/>
            <p:cNvSpPr/>
            <p:nvPr/>
          </p:nvSpPr>
          <p:spPr>
            <a:xfrm>
              <a:off x="0" y="3144507"/>
              <a:ext cx="5669508" cy="108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70" y="21600"/>
                  </a:moveTo>
                  <a:lnTo>
                    <a:pt x="18030" y="21600"/>
                  </a:lnTo>
                  <a:cubicBezTo>
                    <a:pt x="19340" y="21600"/>
                    <a:pt x="21259" y="12547"/>
                    <a:pt x="21600" y="0"/>
                  </a:cubicBezTo>
                  <a:lnTo>
                    <a:pt x="0" y="0"/>
                  </a:lnTo>
                  <a:cubicBezTo>
                    <a:pt x="341" y="12547"/>
                    <a:pt x="2260" y="21600"/>
                    <a:pt x="357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2A3A8">
                    <a:alpha val="0"/>
                  </a:srgbClr>
                </a:gs>
                <a:gs pos="100000">
                  <a:srgbClr val="767678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4" name="Shape 4414"/>
            <p:cNvSpPr/>
            <p:nvPr/>
          </p:nvSpPr>
          <p:spPr>
            <a:xfrm>
              <a:off x="0" y="3144507"/>
              <a:ext cx="5669508" cy="108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70" y="21600"/>
                  </a:moveTo>
                  <a:lnTo>
                    <a:pt x="18030" y="21600"/>
                  </a:lnTo>
                  <a:cubicBezTo>
                    <a:pt x="19340" y="21600"/>
                    <a:pt x="21259" y="12547"/>
                    <a:pt x="21600" y="0"/>
                  </a:cubicBezTo>
                  <a:lnTo>
                    <a:pt x="0" y="0"/>
                  </a:lnTo>
                  <a:cubicBezTo>
                    <a:pt x="341" y="12547"/>
                    <a:pt x="2260" y="21600"/>
                    <a:pt x="357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8797E">
                    <a:alpha val="0"/>
                  </a:srgbClr>
                </a:gs>
                <a:gs pos="100000">
                  <a:srgbClr val="78797E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5" name="Shape 4415"/>
            <p:cNvSpPr/>
            <p:nvPr/>
          </p:nvSpPr>
          <p:spPr>
            <a:xfrm>
              <a:off x="0" y="3131979"/>
              <a:ext cx="5681950" cy="143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11122"/>
                  </a:lnTo>
                  <a:cubicBezTo>
                    <a:pt x="8" y="14633"/>
                    <a:pt x="19" y="18126"/>
                    <a:pt x="31" y="21600"/>
                  </a:cubicBezTo>
                  <a:lnTo>
                    <a:pt x="21584" y="21600"/>
                  </a:lnTo>
                  <a:cubicBezTo>
                    <a:pt x="21590" y="19964"/>
                    <a:pt x="21595" y="18346"/>
                    <a:pt x="21600" y="16729"/>
                  </a:cubicBezTo>
                  <a:cubicBezTo>
                    <a:pt x="21600" y="16729"/>
                    <a:pt x="21600" y="0"/>
                    <a:pt x="216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8797E">
                    <a:alpha val="0"/>
                  </a:srgbClr>
                </a:gs>
                <a:gs pos="100000">
                  <a:srgbClr val="78797E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6" name="Shape 4416"/>
            <p:cNvSpPr/>
            <p:nvPr/>
          </p:nvSpPr>
          <p:spPr>
            <a:xfrm>
              <a:off x="0" y="3144507"/>
              <a:ext cx="5669508" cy="32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2607" y="0"/>
                  </a:lnTo>
                  <a:lnTo>
                    <a:pt x="8865" y="0"/>
                  </a:lnTo>
                  <a:lnTo>
                    <a:pt x="0" y="0"/>
                  </a:lnTo>
                  <a:cubicBezTo>
                    <a:pt x="41" y="4916"/>
                    <a:pt x="104" y="9679"/>
                    <a:pt x="185" y="14234"/>
                  </a:cubicBezTo>
                  <a:lnTo>
                    <a:pt x="8866" y="14234"/>
                  </a:lnTo>
                  <a:cubicBezTo>
                    <a:pt x="8936" y="20957"/>
                    <a:pt x="9087" y="21600"/>
                    <a:pt x="9185" y="21600"/>
                  </a:cubicBezTo>
                  <a:lnTo>
                    <a:pt x="10373" y="21600"/>
                  </a:lnTo>
                  <a:lnTo>
                    <a:pt x="10516" y="21600"/>
                  </a:lnTo>
                  <a:lnTo>
                    <a:pt x="12287" y="21600"/>
                  </a:lnTo>
                  <a:cubicBezTo>
                    <a:pt x="12384" y="21600"/>
                    <a:pt x="12535" y="20957"/>
                    <a:pt x="12605" y="14234"/>
                  </a:cubicBezTo>
                  <a:lnTo>
                    <a:pt x="21415" y="14234"/>
                  </a:lnTo>
                  <a:cubicBezTo>
                    <a:pt x="21496" y="9679"/>
                    <a:pt x="21559" y="4916"/>
                    <a:pt x="2160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7" name="Shape 4417"/>
            <p:cNvSpPr/>
            <p:nvPr/>
          </p:nvSpPr>
          <p:spPr>
            <a:xfrm>
              <a:off x="2355248" y="3131979"/>
              <a:ext cx="946759" cy="302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0617"/>
                  </a:lnTo>
                  <a:cubicBezTo>
                    <a:pt x="371" y="20919"/>
                    <a:pt x="876" y="21600"/>
                    <a:pt x="1513" y="21600"/>
                  </a:cubicBezTo>
                  <a:cubicBezTo>
                    <a:pt x="2014" y="21600"/>
                    <a:pt x="6673" y="21600"/>
                    <a:pt x="8626" y="21600"/>
                  </a:cubicBezTo>
                  <a:cubicBezTo>
                    <a:pt x="9152" y="21600"/>
                    <a:pt x="9482" y="21600"/>
                    <a:pt x="9482" y="21600"/>
                  </a:cubicBezTo>
                  <a:cubicBezTo>
                    <a:pt x="12053" y="21600"/>
                    <a:pt x="19560" y="21600"/>
                    <a:pt x="20087" y="21600"/>
                  </a:cubicBezTo>
                  <a:cubicBezTo>
                    <a:pt x="20724" y="21600"/>
                    <a:pt x="21229" y="20919"/>
                    <a:pt x="21600" y="10617"/>
                  </a:cubicBez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6F7F8">
                    <a:alpha val="0"/>
                  </a:srgbClr>
                </a:gs>
                <a:gs pos="100000">
                  <a:srgbClr val="848589">
                    <a:alpha val="0"/>
                  </a:srgbClr>
                </a:gs>
              </a:gsLst>
              <a:lin ang="386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8" name="Shape 4418"/>
            <p:cNvSpPr/>
            <p:nvPr/>
          </p:nvSpPr>
          <p:spPr>
            <a:xfrm>
              <a:off x="2342720" y="3157035"/>
              <a:ext cx="966762" cy="20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96" y="0"/>
                  </a:moveTo>
                  <a:cubicBezTo>
                    <a:pt x="21010" y="14109"/>
                    <a:pt x="20506" y="15295"/>
                    <a:pt x="19895" y="15295"/>
                  </a:cubicBezTo>
                  <a:lnTo>
                    <a:pt x="9509" y="15295"/>
                  </a:lnTo>
                  <a:lnTo>
                    <a:pt x="8671" y="15295"/>
                  </a:lnTo>
                  <a:lnTo>
                    <a:pt x="1705" y="15295"/>
                  </a:lnTo>
                  <a:cubicBezTo>
                    <a:pt x="1094" y="15295"/>
                    <a:pt x="590" y="14109"/>
                    <a:pt x="204" y="0"/>
                  </a:cubicBezTo>
                  <a:lnTo>
                    <a:pt x="0" y="0"/>
                  </a:lnTo>
                  <a:lnTo>
                    <a:pt x="3" y="143"/>
                  </a:lnTo>
                  <a:lnTo>
                    <a:pt x="48" y="2032"/>
                  </a:lnTo>
                  <a:cubicBezTo>
                    <a:pt x="476" y="20167"/>
                    <a:pt x="1028" y="21600"/>
                    <a:pt x="1705" y="21600"/>
                  </a:cubicBezTo>
                  <a:lnTo>
                    <a:pt x="8671" y="21600"/>
                  </a:lnTo>
                  <a:lnTo>
                    <a:pt x="9509" y="21600"/>
                  </a:lnTo>
                  <a:lnTo>
                    <a:pt x="19895" y="21600"/>
                  </a:lnTo>
                  <a:cubicBezTo>
                    <a:pt x="20572" y="21600"/>
                    <a:pt x="21124" y="20167"/>
                    <a:pt x="21552" y="2032"/>
                  </a:cubicBezTo>
                  <a:lnTo>
                    <a:pt x="21597" y="143"/>
                  </a:lnTo>
                  <a:lnTo>
                    <a:pt x="21600" y="0"/>
                  </a:lnTo>
                  <a:cubicBezTo>
                    <a:pt x="21600" y="0"/>
                    <a:pt x="21396" y="0"/>
                    <a:pt x="21396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A5A7AA">
                    <a:alpha val="0"/>
                  </a:srgbClr>
                </a:gs>
                <a:gs pos="100000">
                  <a:srgbClr val="A5A7AA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9" name="Shape 4419"/>
            <p:cNvSpPr/>
            <p:nvPr/>
          </p:nvSpPr>
          <p:spPr>
            <a:xfrm>
              <a:off x="1866660" y="3194619"/>
              <a:ext cx="53345" cy="11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7" h="21600" extrusionOk="0">
                  <a:moveTo>
                    <a:pt x="21300" y="10800"/>
                  </a:moveTo>
                  <a:cubicBezTo>
                    <a:pt x="21459" y="16780"/>
                    <a:pt x="20525" y="21600"/>
                    <a:pt x="19220" y="21600"/>
                  </a:cubicBezTo>
                  <a:lnTo>
                    <a:pt x="2668" y="21600"/>
                  </a:lnTo>
                  <a:cubicBezTo>
                    <a:pt x="1362" y="21600"/>
                    <a:pt x="177" y="16780"/>
                    <a:pt x="18" y="10800"/>
                  </a:cubicBezTo>
                  <a:lnTo>
                    <a:pt x="18" y="10800"/>
                  </a:lnTo>
                  <a:cubicBezTo>
                    <a:pt x="-141" y="4820"/>
                    <a:pt x="790" y="0"/>
                    <a:pt x="2096" y="0"/>
                  </a:cubicBezTo>
                  <a:lnTo>
                    <a:pt x="18648" y="0"/>
                  </a:lnTo>
                  <a:cubicBezTo>
                    <a:pt x="19951" y="0"/>
                    <a:pt x="21139" y="4820"/>
                    <a:pt x="21300" y="10800"/>
                  </a:cubicBezTo>
                  <a:cubicBezTo>
                    <a:pt x="21300" y="10800"/>
                    <a:pt x="21300" y="10800"/>
                    <a:pt x="21300" y="10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E6164">
                    <a:alpha val="0"/>
                  </a:srgbClr>
                </a:gs>
                <a:gs pos="100000">
                  <a:srgbClr val="767678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30" name="Shape 4420"/>
            <p:cNvSpPr/>
            <p:nvPr/>
          </p:nvSpPr>
          <p:spPr>
            <a:xfrm>
              <a:off x="3733320" y="3194619"/>
              <a:ext cx="53345" cy="11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7" h="21600" extrusionOk="0">
                  <a:moveTo>
                    <a:pt x="17" y="10800"/>
                  </a:moveTo>
                  <a:cubicBezTo>
                    <a:pt x="-139" y="16780"/>
                    <a:pt x="792" y="21600"/>
                    <a:pt x="2095" y="21600"/>
                  </a:cubicBezTo>
                  <a:lnTo>
                    <a:pt x="18650" y="21600"/>
                  </a:lnTo>
                  <a:cubicBezTo>
                    <a:pt x="19955" y="21600"/>
                    <a:pt x="21143" y="16780"/>
                    <a:pt x="21300" y="10800"/>
                  </a:cubicBezTo>
                  <a:lnTo>
                    <a:pt x="21300" y="10800"/>
                  </a:lnTo>
                  <a:cubicBezTo>
                    <a:pt x="21461" y="4820"/>
                    <a:pt x="20527" y="0"/>
                    <a:pt x="19222" y="0"/>
                  </a:cubicBezTo>
                  <a:lnTo>
                    <a:pt x="2672" y="0"/>
                  </a:lnTo>
                  <a:cubicBezTo>
                    <a:pt x="1367" y="0"/>
                    <a:pt x="179" y="4820"/>
                    <a:pt x="17" y="10800"/>
                  </a:cubicBezTo>
                  <a:cubicBezTo>
                    <a:pt x="17" y="10800"/>
                    <a:pt x="17" y="10800"/>
                    <a:pt x="17" y="108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E6164">
                    <a:alpha val="0"/>
                  </a:srgbClr>
                </a:gs>
                <a:gs pos="100000">
                  <a:srgbClr val="767678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31" name="Shape 4421"/>
            <p:cNvSpPr/>
            <p:nvPr/>
          </p:nvSpPr>
          <p:spPr>
            <a:xfrm>
              <a:off x="25055" y="3144507"/>
              <a:ext cx="5641211" cy="210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852" y="6062"/>
                  </a:moveTo>
                  <a:lnTo>
                    <a:pt x="8913" y="6062"/>
                  </a:lnTo>
                  <a:cubicBezTo>
                    <a:pt x="8980" y="20420"/>
                    <a:pt x="9067" y="21600"/>
                    <a:pt x="9174" y="21600"/>
                  </a:cubicBezTo>
                  <a:lnTo>
                    <a:pt x="10368" y="21600"/>
                  </a:lnTo>
                  <a:lnTo>
                    <a:pt x="10512" y="21600"/>
                  </a:lnTo>
                  <a:lnTo>
                    <a:pt x="12291" y="21600"/>
                  </a:lnTo>
                  <a:cubicBezTo>
                    <a:pt x="12398" y="21600"/>
                    <a:pt x="12486" y="20420"/>
                    <a:pt x="12552" y="6062"/>
                  </a:cubicBezTo>
                  <a:lnTo>
                    <a:pt x="12613" y="6062"/>
                  </a:lnTo>
                  <a:lnTo>
                    <a:pt x="21556" y="6062"/>
                  </a:lnTo>
                  <a:cubicBezTo>
                    <a:pt x="21571" y="4807"/>
                    <a:pt x="21587" y="2874"/>
                    <a:pt x="21600" y="0"/>
                  </a:cubicBezTo>
                  <a:lnTo>
                    <a:pt x="12613" y="0"/>
                  </a:lnTo>
                  <a:lnTo>
                    <a:pt x="12544" y="0"/>
                  </a:lnTo>
                  <a:cubicBezTo>
                    <a:pt x="12482" y="14521"/>
                    <a:pt x="12397" y="15525"/>
                    <a:pt x="12291" y="15525"/>
                  </a:cubicBezTo>
                  <a:cubicBezTo>
                    <a:pt x="12203" y="15525"/>
                    <a:pt x="10943" y="15525"/>
                    <a:pt x="10512" y="15525"/>
                  </a:cubicBezTo>
                  <a:cubicBezTo>
                    <a:pt x="10512" y="15525"/>
                    <a:pt x="10456" y="15525"/>
                    <a:pt x="10368" y="15525"/>
                  </a:cubicBezTo>
                  <a:cubicBezTo>
                    <a:pt x="10040" y="15525"/>
                    <a:pt x="9258" y="15525"/>
                    <a:pt x="9174" y="15525"/>
                  </a:cubicBezTo>
                  <a:cubicBezTo>
                    <a:pt x="9068" y="15525"/>
                    <a:pt x="8984" y="14521"/>
                    <a:pt x="8922" y="0"/>
                  </a:cubicBezTo>
                  <a:lnTo>
                    <a:pt x="8852" y="0"/>
                  </a:lnTo>
                  <a:lnTo>
                    <a:pt x="0" y="0"/>
                  </a:lnTo>
                  <a:cubicBezTo>
                    <a:pt x="0" y="0"/>
                    <a:pt x="16" y="3188"/>
                    <a:pt x="35" y="6062"/>
                  </a:cubicBezTo>
                  <a:cubicBezTo>
                    <a:pt x="35" y="6062"/>
                    <a:pt x="8852" y="6062"/>
                    <a:pt x="8852" y="606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C2C4C6">
                    <a:alpha val="0"/>
                  </a:srgbClr>
                </a:gs>
                <a:gs pos="100000">
                  <a:srgbClr val="C2C4C6">
                    <a:alpha val="0"/>
                  </a:srgbClr>
                </a:gs>
              </a:gsLst>
              <a:lin ang="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32" name="Shape 4422"/>
            <p:cNvSpPr/>
            <p:nvPr/>
          </p:nvSpPr>
          <p:spPr>
            <a:xfrm>
              <a:off x="751675" y="225502"/>
              <a:ext cx="4182393" cy="2620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51"/>
                  </a:moveTo>
                  <a:cubicBezTo>
                    <a:pt x="21600" y="21578"/>
                    <a:pt x="21586" y="21600"/>
                    <a:pt x="21569" y="21600"/>
                  </a:cubicBezTo>
                  <a:lnTo>
                    <a:pt x="31" y="21600"/>
                  </a:lnTo>
                  <a:cubicBezTo>
                    <a:pt x="14" y="21600"/>
                    <a:pt x="0" y="21578"/>
                    <a:pt x="0" y="21551"/>
                  </a:cubicBezTo>
                  <a:lnTo>
                    <a:pt x="0" y="49"/>
                  </a:lnTo>
                  <a:cubicBezTo>
                    <a:pt x="0" y="22"/>
                    <a:pt x="14" y="0"/>
                    <a:pt x="31" y="0"/>
                  </a:cubicBezTo>
                  <a:lnTo>
                    <a:pt x="21569" y="0"/>
                  </a:lnTo>
                  <a:cubicBezTo>
                    <a:pt x="21586" y="0"/>
                    <a:pt x="21600" y="22"/>
                    <a:pt x="21600" y="49"/>
                  </a:cubicBezTo>
                  <a:cubicBezTo>
                    <a:pt x="21600" y="49"/>
                    <a:pt x="21600" y="21551"/>
                    <a:pt x="21600" y="21551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rgbClr val="7D7F82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97" name="Shape 4424"/>
          <p:cNvSpPr/>
          <p:nvPr/>
        </p:nvSpPr>
        <p:spPr>
          <a:xfrm>
            <a:off x="1641481" y="4247964"/>
            <a:ext cx="1853115" cy="1159901"/>
          </a:xfrm>
          <a:prstGeom prst="rect">
            <a:avLst/>
          </a:prstGeom>
          <a:solidFill>
            <a:srgbClr val="C1C6CA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99" name="Shape 4426"/>
          <p:cNvSpPr/>
          <p:nvPr/>
        </p:nvSpPr>
        <p:spPr>
          <a:xfrm>
            <a:off x="2458073" y="4169109"/>
            <a:ext cx="1113434" cy="1360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266"/>
                </a:moveTo>
                <a:lnTo>
                  <a:pt x="21600" y="21236"/>
                </a:lnTo>
                <a:lnTo>
                  <a:pt x="21600" y="21100"/>
                </a:lnTo>
                <a:lnTo>
                  <a:pt x="21600" y="834"/>
                </a:lnTo>
                <a:cubicBezTo>
                  <a:pt x="21600" y="374"/>
                  <a:pt x="21143" y="0"/>
                  <a:pt x="20581" y="0"/>
                </a:cubicBezTo>
                <a:lnTo>
                  <a:pt x="14299" y="0"/>
                </a:lnTo>
                <a:lnTo>
                  <a:pt x="0" y="21600"/>
                </a:lnTo>
                <a:lnTo>
                  <a:pt x="21192" y="21600"/>
                </a:lnTo>
                <a:cubicBezTo>
                  <a:pt x="21417" y="21600"/>
                  <a:pt x="21600" y="21450"/>
                  <a:pt x="21600" y="21266"/>
                </a:cubicBezTo>
                <a:close/>
              </a:path>
            </a:pathLst>
          </a:custGeom>
          <a:solidFill>
            <a:srgbClr val="FFFFFF">
              <a:alpha val="40000"/>
            </a:srgbClr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6"/>
          </p:nvPr>
        </p:nvSpPr>
        <p:spPr/>
      </p:sp>
      <p:grpSp>
        <p:nvGrpSpPr>
          <p:cNvPr id="2" name="Group 1"/>
          <p:cNvGrpSpPr/>
          <p:nvPr/>
        </p:nvGrpSpPr>
        <p:grpSpPr>
          <a:xfrm>
            <a:off x="814782" y="2045114"/>
            <a:ext cx="623618" cy="634075"/>
            <a:chOff x="814782" y="2045114"/>
            <a:chExt cx="623618" cy="634075"/>
          </a:xfrm>
        </p:grpSpPr>
        <p:sp>
          <p:nvSpPr>
            <p:cNvPr id="261" name="Oval 32"/>
            <p:cNvSpPr>
              <a:spLocks/>
            </p:cNvSpPr>
            <p:nvPr/>
          </p:nvSpPr>
          <p:spPr bwMode="auto">
            <a:xfrm>
              <a:off x="814782" y="2045114"/>
              <a:ext cx="623618" cy="6340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solidFill>
                  <a:schemeClr val="accent6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7" name="Freeform 296"/>
            <p:cNvSpPr/>
            <p:nvPr/>
          </p:nvSpPr>
          <p:spPr>
            <a:xfrm>
              <a:off x="950054" y="2206722"/>
              <a:ext cx="394194" cy="272868"/>
            </a:xfrm>
            <a:custGeom>
              <a:avLst/>
              <a:gdLst>
                <a:gd name="connsiteX0" fmla="*/ 176765 w 468079"/>
                <a:gd name="connsiteY0" fmla="*/ 137226 h 324013"/>
                <a:gd name="connsiteX1" fmla="*/ 176765 w 468079"/>
                <a:gd name="connsiteY1" fmla="*/ 217374 h 324013"/>
                <a:gd name="connsiteX2" fmla="*/ 203419 w 468079"/>
                <a:gd name="connsiteY2" fmla="*/ 217374 h 324013"/>
                <a:gd name="connsiteX3" fmla="*/ 203419 w 468079"/>
                <a:gd name="connsiteY3" fmla="*/ 137226 h 324013"/>
                <a:gd name="connsiteX4" fmla="*/ 389707 w 468079"/>
                <a:gd name="connsiteY4" fmla="*/ 134382 h 324013"/>
                <a:gd name="connsiteX5" fmla="*/ 416347 w 468079"/>
                <a:gd name="connsiteY5" fmla="*/ 134382 h 324013"/>
                <a:gd name="connsiteX6" fmla="*/ 416347 w 468079"/>
                <a:gd name="connsiteY6" fmla="*/ 214526 h 324013"/>
                <a:gd name="connsiteX7" fmla="*/ 389707 w 468079"/>
                <a:gd name="connsiteY7" fmla="*/ 214526 h 324013"/>
                <a:gd name="connsiteX8" fmla="*/ 389707 w 468079"/>
                <a:gd name="connsiteY8" fmla="*/ 134382 h 324013"/>
                <a:gd name="connsiteX9" fmla="*/ 282201 w 468079"/>
                <a:gd name="connsiteY9" fmla="*/ 107505 h 324013"/>
                <a:gd name="connsiteX10" fmla="*/ 370881 w 468079"/>
                <a:gd name="connsiteY10" fmla="*/ 107505 h 324013"/>
                <a:gd name="connsiteX11" fmla="*/ 370881 w 468079"/>
                <a:gd name="connsiteY11" fmla="*/ 133527 h 324013"/>
                <a:gd name="connsiteX12" fmla="*/ 310776 w 468079"/>
                <a:gd name="connsiteY12" fmla="*/ 133527 h 324013"/>
                <a:gd name="connsiteX13" fmla="*/ 310776 w 468079"/>
                <a:gd name="connsiteY13" fmla="*/ 158142 h 324013"/>
                <a:gd name="connsiteX14" fmla="*/ 365014 w 468079"/>
                <a:gd name="connsiteY14" fmla="*/ 158142 h 324013"/>
                <a:gd name="connsiteX15" fmla="*/ 365014 w 468079"/>
                <a:gd name="connsiteY15" fmla="*/ 183894 h 324013"/>
                <a:gd name="connsiteX16" fmla="*/ 310776 w 468079"/>
                <a:gd name="connsiteY16" fmla="*/ 183894 h 324013"/>
                <a:gd name="connsiteX17" fmla="*/ 310776 w 468079"/>
                <a:gd name="connsiteY17" fmla="*/ 217564 h 324013"/>
                <a:gd name="connsiteX18" fmla="*/ 282201 w 468079"/>
                <a:gd name="connsiteY18" fmla="*/ 217564 h 324013"/>
                <a:gd name="connsiteX19" fmla="*/ 282201 w 468079"/>
                <a:gd name="connsiteY19" fmla="*/ 107505 h 324013"/>
                <a:gd name="connsiteX20" fmla="*/ 135201 w 468079"/>
                <a:gd name="connsiteY20" fmla="*/ 106789 h 324013"/>
                <a:gd name="connsiteX21" fmla="*/ 126295 w 468079"/>
                <a:gd name="connsiteY21" fmla="*/ 171937 h 324013"/>
                <a:gd name="connsiteX22" fmla="*/ 115265 w 468079"/>
                <a:gd name="connsiteY22" fmla="*/ 107059 h 324013"/>
                <a:gd name="connsiteX23" fmla="*/ 89130 w 468079"/>
                <a:gd name="connsiteY23" fmla="*/ 107059 h 324013"/>
                <a:gd name="connsiteX24" fmla="*/ 77818 w 468079"/>
                <a:gd name="connsiteY24" fmla="*/ 171937 h 324013"/>
                <a:gd name="connsiteX25" fmla="*/ 69172 w 468079"/>
                <a:gd name="connsiteY25" fmla="*/ 107059 h 324013"/>
                <a:gd name="connsiteX26" fmla="*/ 39462 w 468079"/>
                <a:gd name="connsiteY26" fmla="*/ 107059 h 324013"/>
                <a:gd name="connsiteX27" fmla="*/ 64339 w 468079"/>
                <a:gd name="connsiteY27" fmla="*/ 217899 h 324013"/>
                <a:gd name="connsiteX28" fmla="*/ 90474 w 468079"/>
                <a:gd name="connsiteY28" fmla="*/ 217899 h 324013"/>
                <a:gd name="connsiteX29" fmla="*/ 101786 w 468079"/>
                <a:gd name="connsiteY29" fmla="*/ 149601 h 324013"/>
                <a:gd name="connsiteX30" fmla="*/ 113401 w 468079"/>
                <a:gd name="connsiteY30" fmla="*/ 217899 h 324013"/>
                <a:gd name="connsiteX31" fmla="*/ 139774 w 468079"/>
                <a:gd name="connsiteY31" fmla="*/ 217899 h 324013"/>
                <a:gd name="connsiteX32" fmla="*/ 164391 w 468079"/>
                <a:gd name="connsiteY32" fmla="*/ 106789 h 324013"/>
                <a:gd name="connsiteX33" fmla="*/ 398473 w 468079"/>
                <a:gd name="connsiteY33" fmla="*/ 100786 h 324013"/>
                <a:gd name="connsiteX34" fmla="*/ 413945 w 468079"/>
                <a:gd name="connsiteY34" fmla="*/ 115130 h 324013"/>
                <a:gd name="connsiteX35" fmla="*/ 398473 w 468079"/>
                <a:gd name="connsiteY35" fmla="*/ 129428 h 324013"/>
                <a:gd name="connsiteX36" fmla="*/ 382987 w 468079"/>
                <a:gd name="connsiteY36" fmla="*/ 115130 h 324013"/>
                <a:gd name="connsiteX37" fmla="*/ 398473 w 468079"/>
                <a:gd name="connsiteY37" fmla="*/ 100786 h 324013"/>
                <a:gd name="connsiteX38" fmla="*/ 190396 w 468079"/>
                <a:gd name="connsiteY38" fmla="*/ 100384 h 324013"/>
                <a:gd name="connsiteX39" fmla="*/ 174858 w 468079"/>
                <a:gd name="connsiteY39" fmla="*/ 114725 h 324013"/>
                <a:gd name="connsiteX40" fmla="*/ 190396 w 468079"/>
                <a:gd name="connsiteY40" fmla="*/ 129020 h 324013"/>
                <a:gd name="connsiteX41" fmla="*/ 205868 w 468079"/>
                <a:gd name="connsiteY41" fmla="*/ 114725 h 324013"/>
                <a:gd name="connsiteX42" fmla="*/ 190396 w 468079"/>
                <a:gd name="connsiteY42" fmla="*/ 100384 h 324013"/>
                <a:gd name="connsiteX43" fmla="*/ 298856 w 468079"/>
                <a:gd name="connsiteY43" fmla="*/ 71988 h 324013"/>
                <a:gd name="connsiteX44" fmla="*/ 233996 w 468079"/>
                <a:gd name="connsiteY44" fmla="*/ 136761 h 324013"/>
                <a:gd name="connsiteX45" fmla="*/ 233996 w 468079"/>
                <a:gd name="connsiteY45" fmla="*/ 187238 h 324013"/>
                <a:gd name="connsiteX46" fmla="*/ 198045 w 468079"/>
                <a:gd name="connsiteY46" fmla="*/ 252025 h 324013"/>
                <a:gd name="connsiteX47" fmla="*/ 385277 w 468079"/>
                <a:gd name="connsiteY47" fmla="*/ 252025 h 324013"/>
                <a:gd name="connsiteX48" fmla="*/ 450049 w 468079"/>
                <a:gd name="connsiteY48" fmla="*/ 187238 h 324013"/>
                <a:gd name="connsiteX49" fmla="*/ 450049 w 468079"/>
                <a:gd name="connsiteY49" fmla="*/ 136761 h 324013"/>
                <a:gd name="connsiteX50" fmla="*/ 385277 w 468079"/>
                <a:gd name="connsiteY50" fmla="*/ 71988 h 324013"/>
                <a:gd name="connsiteX51" fmla="*/ 233996 w 468079"/>
                <a:gd name="connsiteY51" fmla="*/ 0 h 324013"/>
                <a:gd name="connsiteX52" fmla="*/ 354613 w 468079"/>
                <a:gd name="connsiteY52" fmla="*/ 53957 h 324013"/>
                <a:gd name="connsiteX53" fmla="*/ 385277 w 468079"/>
                <a:gd name="connsiteY53" fmla="*/ 53957 h 324013"/>
                <a:gd name="connsiteX54" fmla="*/ 468079 w 468079"/>
                <a:gd name="connsiteY54" fmla="*/ 136761 h 324013"/>
                <a:gd name="connsiteX55" fmla="*/ 468079 w 468079"/>
                <a:gd name="connsiteY55" fmla="*/ 187238 h 324013"/>
                <a:gd name="connsiteX56" fmla="*/ 385277 w 468079"/>
                <a:gd name="connsiteY56" fmla="*/ 270041 h 324013"/>
                <a:gd name="connsiteX57" fmla="*/ 354613 w 468079"/>
                <a:gd name="connsiteY57" fmla="*/ 270041 h 324013"/>
                <a:gd name="connsiteX58" fmla="*/ 233996 w 468079"/>
                <a:gd name="connsiteY58" fmla="*/ 324013 h 324013"/>
                <a:gd name="connsiteX59" fmla="*/ 113488 w 468079"/>
                <a:gd name="connsiteY59" fmla="*/ 270041 h 324013"/>
                <a:gd name="connsiteX60" fmla="*/ 82824 w 468079"/>
                <a:gd name="connsiteY60" fmla="*/ 270041 h 324013"/>
                <a:gd name="connsiteX61" fmla="*/ 0 w 468079"/>
                <a:gd name="connsiteY61" fmla="*/ 187238 h 324013"/>
                <a:gd name="connsiteX62" fmla="*/ 0 w 468079"/>
                <a:gd name="connsiteY62" fmla="*/ 136761 h 324013"/>
                <a:gd name="connsiteX63" fmla="*/ 82824 w 468079"/>
                <a:gd name="connsiteY63" fmla="*/ 53957 h 324013"/>
                <a:gd name="connsiteX64" fmla="*/ 113488 w 468079"/>
                <a:gd name="connsiteY64" fmla="*/ 53957 h 324013"/>
                <a:gd name="connsiteX65" fmla="*/ 233996 w 468079"/>
                <a:gd name="connsiteY65" fmla="*/ 0 h 3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68079" h="324013">
                  <a:moveTo>
                    <a:pt x="176765" y="137226"/>
                  </a:moveTo>
                  <a:cubicBezTo>
                    <a:pt x="176765" y="137226"/>
                    <a:pt x="176765" y="217374"/>
                    <a:pt x="176765" y="217374"/>
                  </a:cubicBezTo>
                  <a:lnTo>
                    <a:pt x="203419" y="217374"/>
                  </a:lnTo>
                  <a:lnTo>
                    <a:pt x="203419" y="137226"/>
                  </a:lnTo>
                  <a:close/>
                  <a:moveTo>
                    <a:pt x="389707" y="134382"/>
                  </a:moveTo>
                  <a:lnTo>
                    <a:pt x="416347" y="134382"/>
                  </a:lnTo>
                  <a:lnTo>
                    <a:pt x="416347" y="214526"/>
                  </a:lnTo>
                  <a:lnTo>
                    <a:pt x="389707" y="214526"/>
                  </a:lnTo>
                  <a:cubicBezTo>
                    <a:pt x="389707" y="214526"/>
                    <a:pt x="389707" y="134382"/>
                    <a:pt x="389707" y="134382"/>
                  </a:cubicBezTo>
                  <a:close/>
                  <a:moveTo>
                    <a:pt x="282201" y="107505"/>
                  </a:moveTo>
                  <a:lnTo>
                    <a:pt x="370881" y="107505"/>
                  </a:lnTo>
                  <a:lnTo>
                    <a:pt x="370881" y="133527"/>
                  </a:lnTo>
                  <a:lnTo>
                    <a:pt x="310776" y="133527"/>
                  </a:lnTo>
                  <a:lnTo>
                    <a:pt x="310776" y="158142"/>
                  </a:lnTo>
                  <a:lnTo>
                    <a:pt x="365014" y="158142"/>
                  </a:lnTo>
                  <a:lnTo>
                    <a:pt x="365014" y="183894"/>
                  </a:lnTo>
                  <a:lnTo>
                    <a:pt x="310776" y="183894"/>
                  </a:lnTo>
                  <a:lnTo>
                    <a:pt x="310776" y="217564"/>
                  </a:lnTo>
                  <a:lnTo>
                    <a:pt x="282201" y="217564"/>
                  </a:lnTo>
                  <a:cubicBezTo>
                    <a:pt x="282201" y="217564"/>
                    <a:pt x="282201" y="107505"/>
                    <a:pt x="282201" y="107505"/>
                  </a:cubicBezTo>
                  <a:close/>
                  <a:moveTo>
                    <a:pt x="135201" y="106789"/>
                  </a:moveTo>
                  <a:lnTo>
                    <a:pt x="126295" y="171937"/>
                  </a:lnTo>
                  <a:lnTo>
                    <a:pt x="115265" y="107059"/>
                  </a:lnTo>
                  <a:lnTo>
                    <a:pt x="89130" y="107059"/>
                  </a:lnTo>
                  <a:lnTo>
                    <a:pt x="77818" y="171937"/>
                  </a:lnTo>
                  <a:lnTo>
                    <a:pt x="69172" y="107059"/>
                  </a:lnTo>
                  <a:lnTo>
                    <a:pt x="39462" y="107059"/>
                  </a:lnTo>
                  <a:lnTo>
                    <a:pt x="64339" y="217899"/>
                  </a:lnTo>
                  <a:lnTo>
                    <a:pt x="90474" y="217899"/>
                  </a:lnTo>
                  <a:lnTo>
                    <a:pt x="101786" y="149601"/>
                  </a:lnTo>
                  <a:lnTo>
                    <a:pt x="113401" y="217899"/>
                  </a:lnTo>
                  <a:lnTo>
                    <a:pt x="139774" y="217899"/>
                  </a:lnTo>
                  <a:cubicBezTo>
                    <a:pt x="139774" y="217899"/>
                    <a:pt x="164391" y="106789"/>
                    <a:pt x="164391" y="106789"/>
                  </a:cubicBezTo>
                  <a:close/>
                  <a:moveTo>
                    <a:pt x="398473" y="100786"/>
                  </a:moveTo>
                  <a:cubicBezTo>
                    <a:pt x="406997" y="100786"/>
                    <a:pt x="413945" y="107191"/>
                    <a:pt x="413945" y="115130"/>
                  </a:cubicBezTo>
                  <a:cubicBezTo>
                    <a:pt x="413945" y="123023"/>
                    <a:pt x="406997" y="129428"/>
                    <a:pt x="398473" y="129428"/>
                  </a:cubicBezTo>
                  <a:cubicBezTo>
                    <a:pt x="389851" y="129428"/>
                    <a:pt x="382987" y="123023"/>
                    <a:pt x="382987" y="115130"/>
                  </a:cubicBezTo>
                  <a:cubicBezTo>
                    <a:pt x="382987" y="107191"/>
                    <a:pt x="389851" y="100786"/>
                    <a:pt x="398473" y="100786"/>
                  </a:cubicBezTo>
                  <a:close/>
                  <a:moveTo>
                    <a:pt x="190396" y="100384"/>
                  </a:moveTo>
                  <a:cubicBezTo>
                    <a:pt x="181792" y="100384"/>
                    <a:pt x="174858" y="106789"/>
                    <a:pt x="174858" y="114725"/>
                  </a:cubicBezTo>
                  <a:cubicBezTo>
                    <a:pt x="174858" y="122615"/>
                    <a:pt x="181792" y="129020"/>
                    <a:pt x="190396" y="129020"/>
                  </a:cubicBezTo>
                  <a:cubicBezTo>
                    <a:pt x="198912" y="129020"/>
                    <a:pt x="205868" y="122615"/>
                    <a:pt x="205868" y="114725"/>
                  </a:cubicBezTo>
                  <a:cubicBezTo>
                    <a:pt x="205868" y="106789"/>
                    <a:pt x="198912" y="100384"/>
                    <a:pt x="190396" y="100384"/>
                  </a:cubicBezTo>
                  <a:close/>
                  <a:moveTo>
                    <a:pt x="298856" y="71988"/>
                  </a:moveTo>
                  <a:cubicBezTo>
                    <a:pt x="263099" y="71988"/>
                    <a:pt x="233996" y="101074"/>
                    <a:pt x="233996" y="136761"/>
                  </a:cubicBezTo>
                  <a:lnTo>
                    <a:pt x="233996" y="187238"/>
                  </a:lnTo>
                  <a:cubicBezTo>
                    <a:pt x="233996" y="222924"/>
                    <a:pt x="223269" y="252025"/>
                    <a:pt x="198045" y="252025"/>
                  </a:cubicBezTo>
                  <a:lnTo>
                    <a:pt x="385277" y="252025"/>
                  </a:lnTo>
                  <a:cubicBezTo>
                    <a:pt x="420968" y="252025"/>
                    <a:pt x="450049" y="222924"/>
                    <a:pt x="450049" y="187238"/>
                  </a:cubicBezTo>
                  <a:cubicBezTo>
                    <a:pt x="450049" y="187238"/>
                    <a:pt x="450049" y="136761"/>
                    <a:pt x="450049" y="136761"/>
                  </a:cubicBezTo>
                  <a:cubicBezTo>
                    <a:pt x="450049" y="101074"/>
                    <a:pt x="420968" y="71988"/>
                    <a:pt x="385277" y="71988"/>
                  </a:cubicBezTo>
                  <a:close/>
                  <a:moveTo>
                    <a:pt x="233996" y="0"/>
                  </a:moveTo>
                  <a:cubicBezTo>
                    <a:pt x="281974" y="0"/>
                    <a:pt x="324882" y="20941"/>
                    <a:pt x="354613" y="53957"/>
                  </a:cubicBezTo>
                  <a:lnTo>
                    <a:pt x="385277" y="53957"/>
                  </a:lnTo>
                  <a:cubicBezTo>
                    <a:pt x="430980" y="53957"/>
                    <a:pt x="468079" y="91069"/>
                    <a:pt x="468079" y="136761"/>
                  </a:cubicBezTo>
                  <a:lnTo>
                    <a:pt x="468079" y="187238"/>
                  </a:lnTo>
                  <a:cubicBezTo>
                    <a:pt x="468079" y="232944"/>
                    <a:pt x="430980" y="270041"/>
                    <a:pt x="385277" y="270041"/>
                  </a:cubicBezTo>
                  <a:lnTo>
                    <a:pt x="354613" y="270041"/>
                  </a:lnTo>
                  <a:cubicBezTo>
                    <a:pt x="324882" y="303102"/>
                    <a:pt x="281974" y="324013"/>
                    <a:pt x="233996" y="324013"/>
                  </a:cubicBezTo>
                  <a:cubicBezTo>
                    <a:pt x="186083" y="324013"/>
                    <a:pt x="143176" y="303102"/>
                    <a:pt x="113488" y="270041"/>
                  </a:cubicBezTo>
                  <a:lnTo>
                    <a:pt x="82824" y="270041"/>
                  </a:lnTo>
                  <a:cubicBezTo>
                    <a:pt x="37078" y="270041"/>
                    <a:pt x="0" y="232944"/>
                    <a:pt x="0" y="187238"/>
                  </a:cubicBezTo>
                  <a:lnTo>
                    <a:pt x="0" y="136761"/>
                  </a:lnTo>
                  <a:cubicBezTo>
                    <a:pt x="0" y="91069"/>
                    <a:pt x="37078" y="53957"/>
                    <a:pt x="82824" y="53957"/>
                  </a:cubicBezTo>
                  <a:lnTo>
                    <a:pt x="113488" y="53957"/>
                  </a:lnTo>
                  <a:cubicBezTo>
                    <a:pt x="143176" y="20941"/>
                    <a:pt x="186083" y="0"/>
                    <a:pt x="233996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tx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586721" y="2060324"/>
            <a:ext cx="871353" cy="503320"/>
            <a:chOff x="1586721" y="2060324"/>
            <a:chExt cx="871353" cy="503320"/>
          </a:xfrm>
        </p:grpSpPr>
        <p:sp>
          <p:nvSpPr>
            <p:cNvPr id="267" name="Shape 4864"/>
            <p:cNvSpPr/>
            <p:nvPr/>
          </p:nvSpPr>
          <p:spPr>
            <a:xfrm>
              <a:off x="1596556" y="2316706"/>
              <a:ext cx="861518" cy="2469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Autofit/>
            </a:bodyPr>
            <a:lstStyle>
              <a:lvl1pPr algn="l">
                <a:lnSpc>
                  <a:spcPct val="120000"/>
                </a:lnSpc>
                <a:spcBef>
                  <a:spcPts val="500"/>
                </a:spcBef>
                <a:defRPr sz="2000">
                  <a:solidFill>
                    <a:srgbClr val="8F9499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8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Lorem Ipsum is simply dummy text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.</a:t>
              </a:r>
              <a:endParaRPr sz="8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68" name="Shape 4865"/>
            <p:cNvSpPr/>
            <p:nvPr/>
          </p:nvSpPr>
          <p:spPr>
            <a:xfrm>
              <a:off x="1586721" y="2060324"/>
              <a:ext cx="794014" cy="2069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/>
            </a:bodyPr>
            <a:lstStyle>
              <a:lvl1pPr algn="l">
                <a:lnSpc>
                  <a:spcPct val="80000"/>
                </a:lnSpc>
                <a:spcBef>
                  <a:spcPts val="500"/>
                </a:spcBef>
                <a:defRPr sz="3000" b="1">
                  <a:solidFill>
                    <a:srgbClr val="FFC000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300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Internet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14782" y="2941107"/>
            <a:ext cx="623618" cy="634075"/>
            <a:chOff x="814782" y="2941107"/>
            <a:chExt cx="623618" cy="634075"/>
          </a:xfrm>
        </p:grpSpPr>
        <p:sp>
          <p:nvSpPr>
            <p:cNvPr id="262" name="Oval 32"/>
            <p:cNvSpPr>
              <a:spLocks/>
            </p:cNvSpPr>
            <p:nvPr/>
          </p:nvSpPr>
          <p:spPr bwMode="auto">
            <a:xfrm>
              <a:off x="814782" y="2941107"/>
              <a:ext cx="623618" cy="63407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solidFill>
                  <a:schemeClr val="accent6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8" name="Freeform 297"/>
            <p:cNvSpPr/>
            <p:nvPr/>
          </p:nvSpPr>
          <p:spPr>
            <a:xfrm>
              <a:off x="974466" y="3088715"/>
              <a:ext cx="353677" cy="354984"/>
            </a:xfrm>
            <a:custGeom>
              <a:avLst/>
              <a:gdLst>
                <a:gd name="connsiteX0" fmla="*/ 202830 w 353677"/>
                <a:gd name="connsiteY0" fmla="*/ 299475 h 354984"/>
                <a:gd name="connsiteX1" fmla="*/ 230510 w 353677"/>
                <a:gd name="connsiteY1" fmla="*/ 327232 h 354984"/>
                <a:gd name="connsiteX2" fmla="*/ 202830 w 353677"/>
                <a:gd name="connsiteY2" fmla="*/ 354984 h 354984"/>
                <a:gd name="connsiteX3" fmla="*/ 175078 w 353677"/>
                <a:gd name="connsiteY3" fmla="*/ 327232 h 354984"/>
                <a:gd name="connsiteX4" fmla="*/ 202830 w 353677"/>
                <a:gd name="connsiteY4" fmla="*/ 299475 h 354984"/>
                <a:gd name="connsiteX5" fmla="*/ 55325 w 353677"/>
                <a:gd name="connsiteY5" fmla="*/ 299475 h 354984"/>
                <a:gd name="connsiteX6" fmla="*/ 83081 w 353677"/>
                <a:gd name="connsiteY6" fmla="*/ 327232 h 354984"/>
                <a:gd name="connsiteX7" fmla="*/ 55325 w 353677"/>
                <a:gd name="connsiteY7" fmla="*/ 354984 h 354984"/>
                <a:gd name="connsiteX8" fmla="*/ 27645 w 353677"/>
                <a:gd name="connsiteY8" fmla="*/ 327232 h 354984"/>
                <a:gd name="connsiteX9" fmla="*/ 55325 w 353677"/>
                <a:gd name="connsiteY9" fmla="*/ 299475 h 354984"/>
                <a:gd name="connsiteX10" fmla="*/ 136843 w 353677"/>
                <a:gd name="connsiteY10" fmla="*/ 67015 h 354984"/>
                <a:gd name="connsiteX11" fmla="*/ 113178 w 353677"/>
                <a:gd name="connsiteY11" fmla="*/ 90694 h 354984"/>
                <a:gd name="connsiteX12" fmla="*/ 136843 w 353677"/>
                <a:gd name="connsiteY12" fmla="*/ 114365 h 354984"/>
                <a:gd name="connsiteX13" fmla="*/ 160516 w 353677"/>
                <a:gd name="connsiteY13" fmla="*/ 90694 h 354984"/>
                <a:gd name="connsiteX14" fmla="*/ 136843 w 353677"/>
                <a:gd name="connsiteY14" fmla="*/ 67015 h 354984"/>
                <a:gd name="connsiteX15" fmla="*/ 336678 w 353677"/>
                <a:gd name="connsiteY15" fmla="*/ 19203 h 354984"/>
                <a:gd name="connsiteX16" fmla="*/ 352789 w 353677"/>
                <a:gd name="connsiteY16" fmla="*/ 26560 h 354984"/>
                <a:gd name="connsiteX17" fmla="*/ 353677 w 353677"/>
                <a:gd name="connsiteY17" fmla="*/ 30999 h 354984"/>
                <a:gd name="connsiteX18" fmla="*/ 345506 w 353677"/>
                <a:gd name="connsiteY18" fmla="*/ 42733 h 354984"/>
                <a:gd name="connsiteX19" fmla="*/ 285401 w 353677"/>
                <a:gd name="connsiteY19" fmla="*/ 65451 h 354984"/>
                <a:gd name="connsiteX20" fmla="*/ 236574 w 353677"/>
                <a:gd name="connsiteY20" fmla="*/ 221952 h 354984"/>
                <a:gd name="connsiteX21" fmla="*/ 236574 w 353677"/>
                <a:gd name="connsiteY21" fmla="*/ 222117 h 354984"/>
                <a:gd name="connsiteX22" fmla="*/ 219279 w 353677"/>
                <a:gd name="connsiteY22" fmla="*/ 281759 h 354984"/>
                <a:gd name="connsiteX23" fmla="*/ 207179 w 353677"/>
                <a:gd name="connsiteY23" fmla="*/ 290816 h 354984"/>
                <a:gd name="connsiteX24" fmla="*/ 47036 w 353677"/>
                <a:gd name="connsiteY24" fmla="*/ 290816 h 354984"/>
                <a:gd name="connsiteX25" fmla="*/ 34558 w 353677"/>
                <a:gd name="connsiteY25" fmla="*/ 278297 h 354984"/>
                <a:gd name="connsiteX26" fmla="*/ 47036 w 353677"/>
                <a:gd name="connsiteY26" fmla="*/ 265751 h 354984"/>
                <a:gd name="connsiteX27" fmla="*/ 197759 w 353677"/>
                <a:gd name="connsiteY27" fmla="*/ 265751 h 354984"/>
                <a:gd name="connsiteX28" fmla="*/ 207705 w 353677"/>
                <a:gd name="connsiteY28" fmla="*/ 231148 h 354984"/>
                <a:gd name="connsiteX29" fmla="*/ 48647 w 353677"/>
                <a:gd name="connsiteY29" fmla="*/ 231148 h 354984"/>
                <a:gd name="connsiteX30" fmla="*/ 36564 w 353677"/>
                <a:gd name="connsiteY30" fmla="*/ 222028 h 354984"/>
                <a:gd name="connsiteX31" fmla="*/ 494 w 353677"/>
                <a:gd name="connsiteY31" fmla="*/ 96477 h 354984"/>
                <a:gd name="connsiteX32" fmla="*/ 9092 w 353677"/>
                <a:gd name="connsiteY32" fmla="*/ 80951 h 354984"/>
                <a:gd name="connsiteX33" fmla="*/ 24628 w 353677"/>
                <a:gd name="connsiteY33" fmla="*/ 89564 h 354984"/>
                <a:gd name="connsiteX34" fmla="*/ 58150 w 353677"/>
                <a:gd name="connsiteY34" fmla="*/ 206071 h 354984"/>
                <a:gd name="connsiteX35" fmla="*/ 215268 w 353677"/>
                <a:gd name="connsiteY35" fmla="*/ 206071 h 354984"/>
                <a:gd name="connsiteX36" fmla="*/ 263207 w 353677"/>
                <a:gd name="connsiteY36" fmla="*/ 52157 h 354984"/>
                <a:gd name="connsiteX37" fmla="*/ 270786 w 353677"/>
                <a:gd name="connsiteY37" fmla="*/ 44153 h 354984"/>
                <a:gd name="connsiteX38" fmla="*/ 124821 w 353677"/>
                <a:gd name="connsiteY38" fmla="*/ 0 h 354984"/>
                <a:gd name="connsiteX39" fmla="*/ 148797 w 353677"/>
                <a:gd name="connsiteY39" fmla="*/ 0 h 354984"/>
                <a:gd name="connsiteX40" fmla="*/ 148797 w 353677"/>
                <a:gd name="connsiteY40" fmla="*/ 28952 h 354984"/>
                <a:gd name="connsiteX41" fmla="*/ 172092 w 353677"/>
                <a:gd name="connsiteY41" fmla="*/ 38525 h 354984"/>
                <a:gd name="connsiteX42" fmla="*/ 192497 w 353677"/>
                <a:gd name="connsiteY42" fmla="*/ 18120 h 354984"/>
                <a:gd name="connsiteX43" fmla="*/ 209424 w 353677"/>
                <a:gd name="connsiteY43" fmla="*/ 35023 h 354984"/>
                <a:gd name="connsiteX44" fmla="*/ 189010 w 353677"/>
                <a:gd name="connsiteY44" fmla="*/ 55436 h 354984"/>
                <a:gd name="connsiteX45" fmla="*/ 198587 w 353677"/>
                <a:gd name="connsiteY45" fmla="*/ 78746 h 354984"/>
                <a:gd name="connsiteX46" fmla="*/ 227527 w 353677"/>
                <a:gd name="connsiteY46" fmla="*/ 78746 h 354984"/>
                <a:gd name="connsiteX47" fmla="*/ 227527 w 353677"/>
                <a:gd name="connsiteY47" fmla="*/ 102719 h 354984"/>
                <a:gd name="connsiteX48" fmla="*/ 198587 w 353677"/>
                <a:gd name="connsiteY48" fmla="*/ 102719 h 354984"/>
                <a:gd name="connsiteX49" fmla="*/ 189010 w 353677"/>
                <a:gd name="connsiteY49" fmla="*/ 126012 h 354984"/>
                <a:gd name="connsiteX50" fmla="*/ 209348 w 353677"/>
                <a:gd name="connsiteY50" fmla="*/ 146416 h 354984"/>
                <a:gd name="connsiteX51" fmla="*/ 192497 w 353677"/>
                <a:gd name="connsiteY51" fmla="*/ 163336 h 354984"/>
                <a:gd name="connsiteX52" fmla="*/ 172092 w 353677"/>
                <a:gd name="connsiteY52" fmla="*/ 142931 h 354984"/>
                <a:gd name="connsiteX53" fmla="*/ 148797 w 353677"/>
                <a:gd name="connsiteY53" fmla="*/ 152512 h 354984"/>
                <a:gd name="connsiteX54" fmla="*/ 148797 w 353677"/>
                <a:gd name="connsiteY54" fmla="*/ 181372 h 354984"/>
                <a:gd name="connsiteX55" fmla="*/ 124821 w 353677"/>
                <a:gd name="connsiteY55" fmla="*/ 181372 h 354984"/>
                <a:gd name="connsiteX56" fmla="*/ 124821 w 353677"/>
                <a:gd name="connsiteY56" fmla="*/ 152512 h 354984"/>
                <a:gd name="connsiteX57" fmla="*/ 101594 w 353677"/>
                <a:gd name="connsiteY57" fmla="*/ 142864 h 354984"/>
                <a:gd name="connsiteX58" fmla="*/ 81113 w 353677"/>
                <a:gd name="connsiteY58" fmla="*/ 163336 h 354984"/>
                <a:gd name="connsiteX59" fmla="*/ 64253 w 353677"/>
                <a:gd name="connsiteY59" fmla="*/ 146416 h 354984"/>
                <a:gd name="connsiteX60" fmla="*/ 84683 w 353677"/>
                <a:gd name="connsiteY60" fmla="*/ 126012 h 354984"/>
                <a:gd name="connsiteX61" fmla="*/ 75023 w 353677"/>
                <a:gd name="connsiteY61" fmla="*/ 102719 h 354984"/>
                <a:gd name="connsiteX62" fmla="*/ 46074 w 353677"/>
                <a:gd name="connsiteY62" fmla="*/ 102719 h 354984"/>
                <a:gd name="connsiteX63" fmla="*/ 46074 w 353677"/>
                <a:gd name="connsiteY63" fmla="*/ 78746 h 354984"/>
                <a:gd name="connsiteX64" fmla="*/ 75023 w 353677"/>
                <a:gd name="connsiteY64" fmla="*/ 78746 h 354984"/>
                <a:gd name="connsiteX65" fmla="*/ 84683 w 353677"/>
                <a:gd name="connsiteY65" fmla="*/ 55436 h 354984"/>
                <a:gd name="connsiteX66" fmla="*/ 64253 w 353677"/>
                <a:gd name="connsiteY66" fmla="*/ 35023 h 354984"/>
                <a:gd name="connsiteX67" fmla="*/ 81113 w 353677"/>
                <a:gd name="connsiteY67" fmla="*/ 18120 h 354984"/>
                <a:gd name="connsiteX68" fmla="*/ 101510 w 353677"/>
                <a:gd name="connsiteY68" fmla="*/ 38525 h 354984"/>
                <a:gd name="connsiteX69" fmla="*/ 124821 w 353677"/>
                <a:gd name="connsiteY69" fmla="*/ 28952 h 354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53677" h="354984">
                  <a:moveTo>
                    <a:pt x="202830" y="299475"/>
                  </a:moveTo>
                  <a:cubicBezTo>
                    <a:pt x="218120" y="299475"/>
                    <a:pt x="230510" y="311885"/>
                    <a:pt x="230510" y="327232"/>
                  </a:cubicBezTo>
                  <a:cubicBezTo>
                    <a:pt x="230510" y="342515"/>
                    <a:pt x="218120" y="354984"/>
                    <a:pt x="202830" y="354984"/>
                  </a:cubicBezTo>
                  <a:cubicBezTo>
                    <a:pt x="187468" y="354984"/>
                    <a:pt x="175078" y="342515"/>
                    <a:pt x="175078" y="327232"/>
                  </a:cubicBezTo>
                  <a:cubicBezTo>
                    <a:pt x="175078" y="311885"/>
                    <a:pt x="187468" y="299475"/>
                    <a:pt x="202830" y="299475"/>
                  </a:cubicBezTo>
                  <a:close/>
                  <a:moveTo>
                    <a:pt x="55325" y="299475"/>
                  </a:moveTo>
                  <a:cubicBezTo>
                    <a:pt x="70685" y="299475"/>
                    <a:pt x="83081" y="311885"/>
                    <a:pt x="83081" y="327232"/>
                  </a:cubicBezTo>
                  <a:cubicBezTo>
                    <a:pt x="83081" y="342515"/>
                    <a:pt x="70685" y="354984"/>
                    <a:pt x="55325" y="354984"/>
                  </a:cubicBezTo>
                  <a:cubicBezTo>
                    <a:pt x="40028" y="354984"/>
                    <a:pt x="27645" y="342515"/>
                    <a:pt x="27645" y="327232"/>
                  </a:cubicBezTo>
                  <a:cubicBezTo>
                    <a:pt x="27645" y="311885"/>
                    <a:pt x="40028" y="299475"/>
                    <a:pt x="55325" y="299475"/>
                  </a:cubicBezTo>
                  <a:close/>
                  <a:moveTo>
                    <a:pt x="136843" y="67015"/>
                  </a:moveTo>
                  <a:cubicBezTo>
                    <a:pt x="123780" y="67015"/>
                    <a:pt x="113178" y="77621"/>
                    <a:pt x="113178" y="90694"/>
                  </a:cubicBezTo>
                  <a:cubicBezTo>
                    <a:pt x="113178" y="103819"/>
                    <a:pt x="123780" y="114365"/>
                    <a:pt x="136843" y="114365"/>
                  </a:cubicBezTo>
                  <a:cubicBezTo>
                    <a:pt x="149897" y="114365"/>
                    <a:pt x="160516" y="103819"/>
                    <a:pt x="160516" y="90694"/>
                  </a:cubicBezTo>
                  <a:cubicBezTo>
                    <a:pt x="160516" y="77621"/>
                    <a:pt x="149822" y="67015"/>
                    <a:pt x="136843" y="67015"/>
                  </a:cubicBezTo>
                  <a:close/>
                  <a:moveTo>
                    <a:pt x="336678" y="19203"/>
                  </a:moveTo>
                  <a:cubicBezTo>
                    <a:pt x="343139" y="16831"/>
                    <a:pt x="350406" y="20103"/>
                    <a:pt x="352789" y="26560"/>
                  </a:cubicBezTo>
                  <a:cubicBezTo>
                    <a:pt x="353381" y="28044"/>
                    <a:pt x="353595" y="29515"/>
                    <a:pt x="353677" y="30999"/>
                  </a:cubicBezTo>
                  <a:cubicBezTo>
                    <a:pt x="353677" y="36061"/>
                    <a:pt x="350554" y="40817"/>
                    <a:pt x="345506" y="42733"/>
                  </a:cubicBezTo>
                  <a:cubicBezTo>
                    <a:pt x="345506" y="42733"/>
                    <a:pt x="294970" y="61797"/>
                    <a:pt x="285401" y="65451"/>
                  </a:cubicBezTo>
                  <a:cubicBezTo>
                    <a:pt x="282064" y="76194"/>
                    <a:pt x="237824" y="217944"/>
                    <a:pt x="236574" y="221952"/>
                  </a:cubicBezTo>
                  <a:cubicBezTo>
                    <a:pt x="236574" y="222028"/>
                    <a:pt x="236574" y="222117"/>
                    <a:pt x="236574" y="222117"/>
                  </a:cubicBezTo>
                  <a:lnTo>
                    <a:pt x="219279" y="281759"/>
                  </a:lnTo>
                  <a:cubicBezTo>
                    <a:pt x="217717" y="287125"/>
                    <a:pt x="212736" y="290816"/>
                    <a:pt x="207179" y="290816"/>
                  </a:cubicBezTo>
                  <a:lnTo>
                    <a:pt x="47036" y="290816"/>
                  </a:lnTo>
                  <a:cubicBezTo>
                    <a:pt x="40131" y="290816"/>
                    <a:pt x="34558" y="285248"/>
                    <a:pt x="34558" y="278297"/>
                  </a:cubicBezTo>
                  <a:cubicBezTo>
                    <a:pt x="34558" y="271320"/>
                    <a:pt x="40131" y="265751"/>
                    <a:pt x="47036" y="265751"/>
                  </a:cubicBezTo>
                  <a:lnTo>
                    <a:pt x="197759" y="265751"/>
                  </a:lnTo>
                  <a:cubicBezTo>
                    <a:pt x="199831" y="258318"/>
                    <a:pt x="204286" y="243021"/>
                    <a:pt x="207705" y="231148"/>
                  </a:cubicBezTo>
                  <a:lnTo>
                    <a:pt x="48647" y="231148"/>
                  </a:lnTo>
                  <a:cubicBezTo>
                    <a:pt x="43041" y="231148"/>
                    <a:pt x="38125" y="227444"/>
                    <a:pt x="36564" y="222028"/>
                  </a:cubicBezTo>
                  <a:lnTo>
                    <a:pt x="494" y="96477"/>
                  </a:lnTo>
                  <a:cubicBezTo>
                    <a:pt x="-1429" y="89792"/>
                    <a:pt x="2434" y="82892"/>
                    <a:pt x="9092" y="80951"/>
                  </a:cubicBezTo>
                  <a:cubicBezTo>
                    <a:pt x="15718" y="79036"/>
                    <a:pt x="22672" y="82892"/>
                    <a:pt x="24628" y="89564"/>
                  </a:cubicBezTo>
                  <a:cubicBezTo>
                    <a:pt x="24628" y="89564"/>
                    <a:pt x="53547" y="190418"/>
                    <a:pt x="58150" y="206071"/>
                  </a:cubicBezTo>
                  <a:lnTo>
                    <a:pt x="215268" y="206071"/>
                  </a:lnTo>
                  <a:lnTo>
                    <a:pt x="263207" y="52157"/>
                  </a:lnTo>
                  <a:cubicBezTo>
                    <a:pt x="264391" y="48441"/>
                    <a:pt x="267136" y="45485"/>
                    <a:pt x="270786" y="44153"/>
                  </a:cubicBezTo>
                  <a:close/>
                  <a:moveTo>
                    <a:pt x="124821" y="0"/>
                  </a:moveTo>
                  <a:lnTo>
                    <a:pt x="148797" y="0"/>
                  </a:lnTo>
                  <a:lnTo>
                    <a:pt x="148797" y="28952"/>
                  </a:lnTo>
                  <a:cubicBezTo>
                    <a:pt x="157248" y="30581"/>
                    <a:pt x="165186" y="33848"/>
                    <a:pt x="172092" y="38525"/>
                  </a:cubicBezTo>
                  <a:lnTo>
                    <a:pt x="192497" y="18120"/>
                  </a:lnTo>
                  <a:lnTo>
                    <a:pt x="209424" y="35023"/>
                  </a:lnTo>
                  <a:lnTo>
                    <a:pt x="189010" y="55436"/>
                  </a:lnTo>
                  <a:cubicBezTo>
                    <a:pt x="193757" y="62347"/>
                    <a:pt x="197025" y="70282"/>
                    <a:pt x="198587" y="78746"/>
                  </a:cubicBezTo>
                  <a:lnTo>
                    <a:pt x="227527" y="78746"/>
                  </a:lnTo>
                  <a:lnTo>
                    <a:pt x="227527" y="102719"/>
                  </a:lnTo>
                  <a:lnTo>
                    <a:pt x="198587" y="102719"/>
                  </a:lnTo>
                  <a:cubicBezTo>
                    <a:pt x="196957" y="111174"/>
                    <a:pt x="193690" y="119118"/>
                    <a:pt x="189010" y="126012"/>
                  </a:cubicBezTo>
                  <a:lnTo>
                    <a:pt x="209348" y="146416"/>
                  </a:lnTo>
                  <a:lnTo>
                    <a:pt x="192497" y="163336"/>
                  </a:lnTo>
                  <a:lnTo>
                    <a:pt x="172092" y="142931"/>
                  </a:lnTo>
                  <a:cubicBezTo>
                    <a:pt x="165186" y="147608"/>
                    <a:pt x="157248" y="150875"/>
                    <a:pt x="148797" y="152512"/>
                  </a:cubicBezTo>
                  <a:lnTo>
                    <a:pt x="148797" y="181372"/>
                  </a:lnTo>
                  <a:lnTo>
                    <a:pt x="124821" y="181372"/>
                  </a:lnTo>
                  <a:lnTo>
                    <a:pt x="124821" y="152512"/>
                  </a:lnTo>
                  <a:cubicBezTo>
                    <a:pt x="116370" y="150875"/>
                    <a:pt x="108499" y="147608"/>
                    <a:pt x="101594" y="142864"/>
                  </a:cubicBezTo>
                  <a:lnTo>
                    <a:pt x="81113" y="163336"/>
                  </a:lnTo>
                  <a:lnTo>
                    <a:pt x="64253" y="146416"/>
                  </a:lnTo>
                  <a:lnTo>
                    <a:pt x="84683" y="126012"/>
                  </a:lnTo>
                  <a:cubicBezTo>
                    <a:pt x="80004" y="119034"/>
                    <a:pt x="76652" y="111174"/>
                    <a:pt x="75023" y="102719"/>
                  </a:cubicBezTo>
                  <a:lnTo>
                    <a:pt x="46074" y="102719"/>
                  </a:lnTo>
                  <a:lnTo>
                    <a:pt x="46074" y="78746"/>
                  </a:lnTo>
                  <a:lnTo>
                    <a:pt x="75023" y="78746"/>
                  </a:lnTo>
                  <a:cubicBezTo>
                    <a:pt x="76652" y="70282"/>
                    <a:pt x="80004" y="62347"/>
                    <a:pt x="84683" y="55436"/>
                  </a:cubicBezTo>
                  <a:lnTo>
                    <a:pt x="64253" y="35023"/>
                  </a:lnTo>
                  <a:lnTo>
                    <a:pt x="81113" y="18120"/>
                  </a:lnTo>
                  <a:lnTo>
                    <a:pt x="101510" y="38525"/>
                  </a:lnTo>
                  <a:cubicBezTo>
                    <a:pt x="108423" y="33848"/>
                    <a:pt x="116370" y="30581"/>
                    <a:pt x="124821" y="2895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tx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390810" y="2045114"/>
            <a:ext cx="623618" cy="634075"/>
            <a:chOff x="6390810" y="2045114"/>
            <a:chExt cx="623618" cy="634075"/>
          </a:xfrm>
        </p:grpSpPr>
        <p:sp>
          <p:nvSpPr>
            <p:cNvPr id="263" name="Oval 32"/>
            <p:cNvSpPr>
              <a:spLocks/>
            </p:cNvSpPr>
            <p:nvPr/>
          </p:nvSpPr>
          <p:spPr bwMode="auto">
            <a:xfrm>
              <a:off x="6390810" y="2045114"/>
              <a:ext cx="623618" cy="6340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solidFill>
                  <a:schemeClr val="accent6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9" name="Freeform 298"/>
            <p:cNvSpPr/>
            <p:nvPr/>
          </p:nvSpPr>
          <p:spPr>
            <a:xfrm>
              <a:off x="6592789" y="2190026"/>
              <a:ext cx="246048" cy="321978"/>
            </a:xfrm>
            <a:custGeom>
              <a:avLst/>
              <a:gdLst>
                <a:gd name="connsiteX0" fmla="*/ 150945 w 297684"/>
                <a:gd name="connsiteY0" fmla="*/ 266311 h 389548"/>
                <a:gd name="connsiteX1" fmla="*/ 127570 w 297684"/>
                <a:gd name="connsiteY1" fmla="*/ 289688 h 389548"/>
                <a:gd name="connsiteX2" fmla="*/ 150945 w 297684"/>
                <a:gd name="connsiteY2" fmla="*/ 313049 h 389548"/>
                <a:gd name="connsiteX3" fmla="*/ 174309 w 297684"/>
                <a:gd name="connsiteY3" fmla="*/ 289688 h 389548"/>
                <a:gd name="connsiteX4" fmla="*/ 150945 w 297684"/>
                <a:gd name="connsiteY4" fmla="*/ 266311 h 389548"/>
                <a:gd name="connsiteX5" fmla="*/ 143916 w 297684"/>
                <a:gd name="connsiteY5" fmla="*/ 231256 h 389548"/>
                <a:gd name="connsiteX6" fmla="*/ 157935 w 297684"/>
                <a:gd name="connsiteY6" fmla="*/ 231256 h 389548"/>
                <a:gd name="connsiteX7" fmla="*/ 162556 w 297684"/>
                <a:gd name="connsiteY7" fmla="*/ 235921 h 389548"/>
                <a:gd name="connsiteX8" fmla="*/ 162556 w 297684"/>
                <a:gd name="connsiteY8" fmla="*/ 244427 h 389548"/>
                <a:gd name="connsiteX9" fmla="*/ 174650 w 297684"/>
                <a:gd name="connsiteY9" fmla="*/ 249422 h 389548"/>
                <a:gd name="connsiteX10" fmla="*/ 180688 w 297684"/>
                <a:gd name="connsiteY10" fmla="*/ 243437 h 389548"/>
                <a:gd name="connsiteX11" fmla="*/ 187295 w 297684"/>
                <a:gd name="connsiteY11" fmla="*/ 243437 h 389548"/>
                <a:gd name="connsiteX12" fmla="*/ 197218 w 297684"/>
                <a:gd name="connsiteY12" fmla="*/ 253329 h 389548"/>
                <a:gd name="connsiteX13" fmla="*/ 197218 w 297684"/>
                <a:gd name="connsiteY13" fmla="*/ 259958 h 389548"/>
                <a:gd name="connsiteX14" fmla="*/ 191180 w 297684"/>
                <a:gd name="connsiteY14" fmla="*/ 265981 h 389548"/>
                <a:gd name="connsiteX15" fmla="*/ 196206 w 297684"/>
                <a:gd name="connsiteY15" fmla="*/ 278054 h 389548"/>
                <a:gd name="connsiteX16" fmla="*/ 204696 w 297684"/>
                <a:gd name="connsiteY16" fmla="*/ 278054 h 389548"/>
                <a:gd name="connsiteX17" fmla="*/ 209376 w 297684"/>
                <a:gd name="connsiteY17" fmla="*/ 282680 h 389548"/>
                <a:gd name="connsiteX18" fmla="*/ 209376 w 297684"/>
                <a:gd name="connsiteY18" fmla="*/ 296701 h 389548"/>
                <a:gd name="connsiteX19" fmla="*/ 204696 w 297684"/>
                <a:gd name="connsiteY19" fmla="*/ 301312 h 389548"/>
                <a:gd name="connsiteX20" fmla="*/ 196206 w 297684"/>
                <a:gd name="connsiteY20" fmla="*/ 301312 h 389548"/>
                <a:gd name="connsiteX21" fmla="*/ 191180 w 297684"/>
                <a:gd name="connsiteY21" fmla="*/ 313401 h 389548"/>
                <a:gd name="connsiteX22" fmla="*/ 197218 w 297684"/>
                <a:gd name="connsiteY22" fmla="*/ 319440 h 389548"/>
                <a:gd name="connsiteX23" fmla="*/ 197218 w 297684"/>
                <a:gd name="connsiteY23" fmla="*/ 326080 h 389548"/>
                <a:gd name="connsiteX24" fmla="*/ 187284 w 297684"/>
                <a:gd name="connsiteY24" fmla="*/ 335994 h 389548"/>
                <a:gd name="connsiteX25" fmla="*/ 180677 w 297684"/>
                <a:gd name="connsiteY25" fmla="*/ 335994 h 389548"/>
                <a:gd name="connsiteX26" fmla="*/ 174650 w 297684"/>
                <a:gd name="connsiteY26" fmla="*/ 329954 h 389548"/>
                <a:gd name="connsiteX27" fmla="*/ 162556 w 297684"/>
                <a:gd name="connsiteY27" fmla="*/ 334971 h 389548"/>
                <a:gd name="connsiteX28" fmla="*/ 162556 w 297684"/>
                <a:gd name="connsiteY28" fmla="*/ 343472 h 389548"/>
                <a:gd name="connsiteX29" fmla="*/ 157935 w 297684"/>
                <a:gd name="connsiteY29" fmla="*/ 348142 h 389548"/>
                <a:gd name="connsiteX30" fmla="*/ 143916 w 297684"/>
                <a:gd name="connsiteY30" fmla="*/ 348142 h 389548"/>
                <a:gd name="connsiteX31" fmla="*/ 139301 w 297684"/>
                <a:gd name="connsiteY31" fmla="*/ 343472 h 389548"/>
                <a:gd name="connsiteX32" fmla="*/ 139301 w 297684"/>
                <a:gd name="connsiteY32" fmla="*/ 334971 h 389548"/>
                <a:gd name="connsiteX33" fmla="*/ 127251 w 297684"/>
                <a:gd name="connsiteY33" fmla="*/ 329954 h 389548"/>
                <a:gd name="connsiteX34" fmla="*/ 121196 w 297684"/>
                <a:gd name="connsiteY34" fmla="*/ 335994 h 389548"/>
                <a:gd name="connsiteX35" fmla="*/ 114578 w 297684"/>
                <a:gd name="connsiteY35" fmla="*/ 335994 h 389548"/>
                <a:gd name="connsiteX36" fmla="*/ 104660 w 297684"/>
                <a:gd name="connsiteY36" fmla="*/ 326053 h 389548"/>
                <a:gd name="connsiteX37" fmla="*/ 104660 w 297684"/>
                <a:gd name="connsiteY37" fmla="*/ 319429 h 389548"/>
                <a:gd name="connsiteX38" fmla="*/ 110666 w 297684"/>
                <a:gd name="connsiteY38" fmla="*/ 313401 h 389548"/>
                <a:gd name="connsiteX39" fmla="*/ 105672 w 297684"/>
                <a:gd name="connsiteY39" fmla="*/ 301312 h 389548"/>
                <a:gd name="connsiteX40" fmla="*/ 97166 w 297684"/>
                <a:gd name="connsiteY40" fmla="*/ 301312 h 389548"/>
                <a:gd name="connsiteX41" fmla="*/ 92502 w 297684"/>
                <a:gd name="connsiteY41" fmla="*/ 296701 h 389548"/>
                <a:gd name="connsiteX42" fmla="*/ 92502 w 297684"/>
                <a:gd name="connsiteY42" fmla="*/ 282680 h 389548"/>
                <a:gd name="connsiteX43" fmla="*/ 97166 w 297684"/>
                <a:gd name="connsiteY43" fmla="*/ 278054 h 389548"/>
                <a:gd name="connsiteX44" fmla="*/ 105672 w 297684"/>
                <a:gd name="connsiteY44" fmla="*/ 278054 h 389548"/>
                <a:gd name="connsiteX45" fmla="*/ 110666 w 297684"/>
                <a:gd name="connsiteY45" fmla="*/ 265981 h 389548"/>
                <a:gd name="connsiteX46" fmla="*/ 104660 w 297684"/>
                <a:gd name="connsiteY46" fmla="*/ 259936 h 389548"/>
                <a:gd name="connsiteX47" fmla="*/ 104660 w 297684"/>
                <a:gd name="connsiteY47" fmla="*/ 253329 h 389548"/>
                <a:gd name="connsiteX48" fmla="*/ 114578 w 297684"/>
                <a:gd name="connsiteY48" fmla="*/ 243437 h 389548"/>
                <a:gd name="connsiteX49" fmla="*/ 121196 w 297684"/>
                <a:gd name="connsiteY49" fmla="*/ 243437 h 389548"/>
                <a:gd name="connsiteX50" fmla="*/ 127251 w 297684"/>
                <a:gd name="connsiteY50" fmla="*/ 249422 h 389548"/>
                <a:gd name="connsiteX51" fmla="*/ 139301 w 297684"/>
                <a:gd name="connsiteY51" fmla="*/ 244427 h 389548"/>
                <a:gd name="connsiteX52" fmla="*/ 139301 w 297684"/>
                <a:gd name="connsiteY52" fmla="*/ 235921 h 389548"/>
                <a:gd name="connsiteX53" fmla="*/ 143916 w 297684"/>
                <a:gd name="connsiteY53" fmla="*/ 231256 h 389548"/>
                <a:gd name="connsiteX54" fmla="*/ 52858 w 297684"/>
                <a:gd name="connsiteY54" fmla="*/ 191612 h 389548"/>
                <a:gd name="connsiteX55" fmla="*/ 248265 w 297684"/>
                <a:gd name="connsiteY55" fmla="*/ 191612 h 389548"/>
                <a:gd name="connsiteX56" fmla="*/ 248265 w 297684"/>
                <a:gd name="connsiteY56" fmla="*/ 207195 h 389548"/>
                <a:gd name="connsiteX57" fmla="*/ 52858 w 297684"/>
                <a:gd name="connsiteY57" fmla="*/ 207195 h 389548"/>
                <a:gd name="connsiteX58" fmla="*/ 52858 w 297684"/>
                <a:gd name="connsiteY58" fmla="*/ 158576 h 389548"/>
                <a:gd name="connsiteX59" fmla="*/ 248265 w 297684"/>
                <a:gd name="connsiteY59" fmla="*/ 158576 h 389548"/>
                <a:gd name="connsiteX60" fmla="*/ 248265 w 297684"/>
                <a:gd name="connsiteY60" fmla="*/ 174185 h 389548"/>
                <a:gd name="connsiteX61" fmla="*/ 52858 w 297684"/>
                <a:gd name="connsiteY61" fmla="*/ 174185 h 389548"/>
                <a:gd name="connsiteX62" fmla="*/ 52858 w 297684"/>
                <a:gd name="connsiteY62" fmla="*/ 125539 h 389548"/>
                <a:gd name="connsiteX63" fmla="*/ 135947 w 297684"/>
                <a:gd name="connsiteY63" fmla="*/ 125539 h 389548"/>
                <a:gd name="connsiteX64" fmla="*/ 135947 w 297684"/>
                <a:gd name="connsiteY64" fmla="*/ 141115 h 389548"/>
                <a:gd name="connsiteX65" fmla="*/ 52858 w 297684"/>
                <a:gd name="connsiteY65" fmla="*/ 141115 h 389548"/>
                <a:gd name="connsiteX66" fmla="*/ 52858 w 297684"/>
                <a:gd name="connsiteY66" fmla="*/ 92502 h 389548"/>
                <a:gd name="connsiteX67" fmla="*/ 135947 w 297684"/>
                <a:gd name="connsiteY67" fmla="*/ 92502 h 389548"/>
                <a:gd name="connsiteX68" fmla="*/ 135947 w 297684"/>
                <a:gd name="connsiteY68" fmla="*/ 108079 h 389548"/>
                <a:gd name="connsiteX69" fmla="*/ 52858 w 297684"/>
                <a:gd name="connsiteY69" fmla="*/ 108079 h 389548"/>
                <a:gd name="connsiteX70" fmla="*/ 165183 w 297684"/>
                <a:gd name="connsiteY70" fmla="*/ 59466 h 389548"/>
                <a:gd name="connsiteX71" fmla="*/ 248936 w 297684"/>
                <a:gd name="connsiteY71" fmla="*/ 59466 h 389548"/>
                <a:gd name="connsiteX72" fmla="*/ 248936 w 297684"/>
                <a:gd name="connsiteY72" fmla="*/ 137386 h 389548"/>
                <a:gd name="connsiteX73" fmla="*/ 165183 w 297684"/>
                <a:gd name="connsiteY73" fmla="*/ 137386 h 389548"/>
                <a:gd name="connsiteX74" fmla="*/ 52858 w 297684"/>
                <a:gd name="connsiteY74" fmla="*/ 59466 h 389548"/>
                <a:gd name="connsiteX75" fmla="*/ 135947 w 297684"/>
                <a:gd name="connsiteY75" fmla="*/ 59466 h 389548"/>
                <a:gd name="connsiteX76" fmla="*/ 135947 w 297684"/>
                <a:gd name="connsiteY76" fmla="*/ 75049 h 389548"/>
                <a:gd name="connsiteX77" fmla="*/ 52858 w 297684"/>
                <a:gd name="connsiteY77" fmla="*/ 75049 h 389548"/>
                <a:gd name="connsiteX78" fmla="*/ 22037 w 297684"/>
                <a:gd name="connsiteY78" fmla="*/ 22038 h 389548"/>
                <a:gd name="connsiteX79" fmla="*/ 22037 w 297684"/>
                <a:gd name="connsiteY79" fmla="*/ 367492 h 389548"/>
                <a:gd name="connsiteX80" fmla="*/ 275606 w 297684"/>
                <a:gd name="connsiteY80" fmla="*/ 367492 h 389548"/>
                <a:gd name="connsiteX81" fmla="*/ 275606 w 297684"/>
                <a:gd name="connsiteY81" fmla="*/ 22038 h 389548"/>
                <a:gd name="connsiteX82" fmla="*/ 11026 w 297684"/>
                <a:gd name="connsiteY82" fmla="*/ 0 h 389548"/>
                <a:gd name="connsiteX83" fmla="*/ 286631 w 297684"/>
                <a:gd name="connsiteY83" fmla="*/ 0 h 389548"/>
                <a:gd name="connsiteX84" fmla="*/ 297684 w 297684"/>
                <a:gd name="connsiteY84" fmla="*/ 11037 h 389548"/>
                <a:gd name="connsiteX85" fmla="*/ 297684 w 297684"/>
                <a:gd name="connsiteY85" fmla="*/ 378511 h 389548"/>
                <a:gd name="connsiteX86" fmla="*/ 294707 w 297684"/>
                <a:gd name="connsiteY86" fmla="*/ 385977 h 389548"/>
                <a:gd name="connsiteX87" fmla="*/ 294418 w 297684"/>
                <a:gd name="connsiteY87" fmla="*/ 386302 h 389548"/>
                <a:gd name="connsiteX88" fmla="*/ 294129 w 297684"/>
                <a:gd name="connsiteY88" fmla="*/ 386590 h 389548"/>
                <a:gd name="connsiteX89" fmla="*/ 286631 w 297684"/>
                <a:gd name="connsiteY89" fmla="*/ 389548 h 389548"/>
                <a:gd name="connsiteX90" fmla="*/ 11026 w 297684"/>
                <a:gd name="connsiteY90" fmla="*/ 389548 h 389548"/>
                <a:gd name="connsiteX91" fmla="*/ 0 w 297684"/>
                <a:gd name="connsiteY91" fmla="*/ 378511 h 389548"/>
                <a:gd name="connsiteX92" fmla="*/ 0 w 297684"/>
                <a:gd name="connsiteY92" fmla="*/ 11037 h 389548"/>
                <a:gd name="connsiteX93" fmla="*/ 11026 w 297684"/>
                <a:gd name="connsiteY93" fmla="*/ 0 h 389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97684" h="389548">
                  <a:moveTo>
                    <a:pt x="150945" y="266311"/>
                  </a:moveTo>
                  <a:cubicBezTo>
                    <a:pt x="138013" y="266311"/>
                    <a:pt x="127570" y="276777"/>
                    <a:pt x="127570" y="289688"/>
                  </a:cubicBezTo>
                  <a:cubicBezTo>
                    <a:pt x="127570" y="302594"/>
                    <a:pt x="138013" y="313049"/>
                    <a:pt x="150945" y="313049"/>
                  </a:cubicBezTo>
                  <a:cubicBezTo>
                    <a:pt x="163833" y="313049"/>
                    <a:pt x="174309" y="302594"/>
                    <a:pt x="174309" y="289688"/>
                  </a:cubicBezTo>
                  <a:cubicBezTo>
                    <a:pt x="174309" y="276777"/>
                    <a:pt x="163833" y="266311"/>
                    <a:pt x="150945" y="266311"/>
                  </a:cubicBezTo>
                  <a:close/>
                  <a:moveTo>
                    <a:pt x="143916" y="231256"/>
                  </a:moveTo>
                  <a:lnTo>
                    <a:pt x="157935" y="231256"/>
                  </a:lnTo>
                  <a:cubicBezTo>
                    <a:pt x="160533" y="231256"/>
                    <a:pt x="162556" y="233345"/>
                    <a:pt x="162556" y="235921"/>
                  </a:cubicBezTo>
                  <a:lnTo>
                    <a:pt x="162556" y="244427"/>
                  </a:lnTo>
                  <a:cubicBezTo>
                    <a:pt x="166815" y="245537"/>
                    <a:pt x="170921" y="247247"/>
                    <a:pt x="174650" y="249422"/>
                  </a:cubicBezTo>
                  <a:lnTo>
                    <a:pt x="180688" y="243437"/>
                  </a:lnTo>
                  <a:cubicBezTo>
                    <a:pt x="182522" y="241586"/>
                    <a:pt x="185477" y="241586"/>
                    <a:pt x="187295" y="243437"/>
                  </a:cubicBezTo>
                  <a:lnTo>
                    <a:pt x="197218" y="253329"/>
                  </a:lnTo>
                  <a:cubicBezTo>
                    <a:pt x="199047" y="255158"/>
                    <a:pt x="199047" y="258129"/>
                    <a:pt x="197218" y="259958"/>
                  </a:cubicBezTo>
                  <a:lnTo>
                    <a:pt x="191180" y="265981"/>
                  </a:lnTo>
                  <a:cubicBezTo>
                    <a:pt x="193360" y="269704"/>
                    <a:pt x="195092" y="273811"/>
                    <a:pt x="196206" y="278054"/>
                  </a:cubicBezTo>
                  <a:lnTo>
                    <a:pt x="204696" y="278054"/>
                  </a:lnTo>
                  <a:cubicBezTo>
                    <a:pt x="207277" y="278054"/>
                    <a:pt x="209376" y="280088"/>
                    <a:pt x="209376" y="282680"/>
                  </a:cubicBezTo>
                  <a:lnTo>
                    <a:pt x="209376" y="296701"/>
                  </a:lnTo>
                  <a:cubicBezTo>
                    <a:pt x="209376" y="299304"/>
                    <a:pt x="207277" y="301312"/>
                    <a:pt x="204696" y="301312"/>
                  </a:cubicBezTo>
                  <a:lnTo>
                    <a:pt x="196206" y="301312"/>
                  </a:lnTo>
                  <a:cubicBezTo>
                    <a:pt x="195092" y="305587"/>
                    <a:pt x="193360" y="309694"/>
                    <a:pt x="191180" y="313401"/>
                  </a:cubicBezTo>
                  <a:lnTo>
                    <a:pt x="197218" y="319440"/>
                  </a:lnTo>
                  <a:cubicBezTo>
                    <a:pt x="199047" y="321280"/>
                    <a:pt x="199047" y="324240"/>
                    <a:pt x="197218" y="326080"/>
                  </a:cubicBezTo>
                  <a:lnTo>
                    <a:pt x="187284" y="335994"/>
                  </a:lnTo>
                  <a:cubicBezTo>
                    <a:pt x="185450" y="337812"/>
                    <a:pt x="182495" y="337812"/>
                    <a:pt x="180677" y="335994"/>
                  </a:cubicBezTo>
                  <a:lnTo>
                    <a:pt x="174650" y="329954"/>
                  </a:lnTo>
                  <a:cubicBezTo>
                    <a:pt x="170921" y="332157"/>
                    <a:pt x="166815" y="333867"/>
                    <a:pt x="162556" y="334971"/>
                  </a:cubicBezTo>
                  <a:lnTo>
                    <a:pt x="162556" y="343472"/>
                  </a:lnTo>
                  <a:cubicBezTo>
                    <a:pt x="162556" y="346053"/>
                    <a:pt x="160533" y="348142"/>
                    <a:pt x="157935" y="348142"/>
                  </a:cubicBezTo>
                  <a:lnTo>
                    <a:pt x="143916" y="348142"/>
                  </a:lnTo>
                  <a:cubicBezTo>
                    <a:pt x="141335" y="348142"/>
                    <a:pt x="139301" y="346053"/>
                    <a:pt x="139301" y="343472"/>
                  </a:cubicBezTo>
                  <a:lnTo>
                    <a:pt x="139301" y="334971"/>
                  </a:lnTo>
                  <a:cubicBezTo>
                    <a:pt x="135037" y="333867"/>
                    <a:pt x="130952" y="332157"/>
                    <a:pt x="127251" y="329954"/>
                  </a:cubicBezTo>
                  <a:lnTo>
                    <a:pt x="121196" y="335994"/>
                  </a:lnTo>
                  <a:cubicBezTo>
                    <a:pt x="119362" y="337812"/>
                    <a:pt x="116407" y="337812"/>
                    <a:pt x="114578" y="335994"/>
                  </a:cubicBezTo>
                  <a:lnTo>
                    <a:pt x="104660" y="326053"/>
                  </a:lnTo>
                  <a:cubicBezTo>
                    <a:pt x="102832" y="324218"/>
                    <a:pt x="102832" y="321280"/>
                    <a:pt x="104660" y="319429"/>
                  </a:cubicBezTo>
                  <a:lnTo>
                    <a:pt x="110666" y="313401"/>
                  </a:lnTo>
                  <a:cubicBezTo>
                    <a:pt x="108470" y="309694"/>
                    <a:pt x="106771" y="305587"/>
                    <a:pt x="105672" y="301312"/>
                  </a:cubicBezTo>
                  <a:lnTo>
                    <a:pt x="97166" y="301312"/>
                  </a:lnTo>
                  <a:cubicBezTo>
                    <a:pt x="94602" y="301312"/>
                    <a:pt x="92502" y="299283"/>
                    <a:pt x="92502" y="296701"/>
                  </a:cubicBezTo>
                  <a:lnTo>
                    <a:pt x="92502" y="282680"/>
                  </a:lnTo>
                  <a:cubicBezTo>
                    <a:pt x="92502" y="280088"/>
                    <a:pt x="94602" y="278054"/>
                    <a:pt x="97166" y="278054"/>
                  </a:cubicBezTo>
                  <a:lnTo>
                    <a:pt x="105672" y="278054"/>
                  </a:lnTo>
                  <a:cubicBezTo>
                    <a:pt x="106771" y="273811"/>
                    <a:pt x="108470" y="269704"/>
                    <a:pt x="110666" y="265981"/>
                  </a:cubicBezTo>
                  <a:lnTo>
                    <a:pt x="104660" y="259936"/>
                  </a:lnTo>
                  <a:cubicBezTo>
                    <a:pt x="102832" y="258113"/>
                    <a:pt x="102832" y="255158"/>
                    <a:pt x="104660" y="253329"/>
                  </a:cubicBezTo>
                  <a:lnTo>
                    <a:pt x="114578" y="243437"/>
                  </a:lnTo>
                  <a:cubicBezTo>
                    <a:pt x="116407" y="241586"/>
                    <a:pt x="119362" y="241586"/>
                    <a:pt x="121196" y="243437"/>
                  </a:cubicBezTo>
                  <a:lnTo>
                    <a:pt x="127251" y="249422"/>
                  </a:lnTo>
                  <a:cubicBezTo>
                    <a:pt x="130952" y="247225"/>
                    <a:pt x="135037" y="245537"/>
                    <a:pt x="139301" y="244427"/>
                  </a:cubicBezTo>
                  <a:lnTo>
                    <a:pt x="139301" y="235921"/>
                  </a:lnTo>
                  <a:cubicBezTo>
                    <a:pt x="139301" y="233345"/>
                    <a:pt x="141335" y="231256"/>
                    <a:pt x="143916" y="231256"/>
                  </a:cubicBezTo>
                  <a:close/>
                  <a:moveTo>
                    <a:pt x="52858" y="191612"/>
                  </a:moveTo>
                  <a:lnTo>
                    <a:pt x="248265" y="191612"/>
                  </a:lnTo>
                  <a:cubicBezTo>
                    <a:pt x="248265" y="191612"/>
                    <a:pt x="248265" y="207195"/>
                    <a:pt x="248265" y="207195"/>
                  </a:cubicBezTo>
                  <a:lnTo>
                    <a:pt x="52858" y="207195"/>
                  </a:lnTo>
                  <a:close/>
                  <a:moveTo>
                    <a:pt x="52858" y="158576"/>
                  </a:moveTo>
                  <a:lnTo>
                    <a:pt x="248265" y="158576"/>
                  </a:lnTo>
                  <a:cubicBezTo>
                    <a:pt x="248265" y="158576"/>
                    <a:pt x="248265" y="174185"/>
                    <a:pt x="248265" y="174185"/>
                  </a:cubicBezTo>
                  <a:lnTo>
                    <a:pt x="52858" y="174185"/>
                  </a:lnTo>
                  <a:close/>
                  <a:moveTo>
                    <a:pt x="52858" y="125539"/>
                  </a:moveTo>
                  <a:lnTo>
                    <a:pt x="135947" y="125539"/>
                  </a:lnTo>
                  <a:cubicBezTo>
                    <a:pt x="135947" y="125539"/>
                    <a:pt x="135947" y="141115"/>
                    <a:pt x="135947" y="141115"/>
                  </a:cubicBezTo>
                  <a:lnTo>
                    <a:pt x="52858" y="141115"/>
                  </a:lnTo>
                  <a:close/>
                  <a:moveTo>
                    <a:pt x="52858" y="92502"/>
                  </a:moveTo>
                  <a:lnTo>
                    <a:pt x="135947" y="92502"/>
                  </a:lnTo>
                  <a:cubicBezTo>
                    <a:pt x="135947" y="92502"/>
                    <a:pt x="135947" y="108079"/>
                    <a:pt x="135947" y="108079"/>
                  </a:cubicBezTo>
                  <a:lnTo>
                    <a:pt x="52858" y="108079"/>
                  </a:lnTo>
                  <a:close/>
                  <a:moveTo>
                    <a:pt x="165183" y="59466"/>
                  </a:moveTo>
                  <a:lnTo>
                    <a:pt x="248936" y="59466"/>
                  </a:lnTo>
                  <a:cubicBezTo>
                    <a:pt x="248936" y="59466"/>
                    <a:pt x="248936" y="137386"/>
                    <a:pt x="248936" y="137386"/>
                  </a:cubicBezTo>
                  <a:lnTo>
                    <a:pt x="165183" y="137386"/>
                  </a:lnTo>
                  <a:close/>
                  <a:moveTo>
                    <a:pt x="52858" y="59466"/>
                  </a:moveTo>
                  <a:lnTo>
                    <a:pt x="135947" y="59466"/>
                  </a:lnTo>
                  <a:cubicBezTo>
                    <a:pt x="135947" y="59466"/>
                    <a:pt x="135947" y="75049"/>
                    <a:pt x="135947" y="75049"/>
                  </a:cubicBezTo>
                  <a:lnTo>
                    <a:pt x="52858" y="75049"/>
                  </a:lnTo>
                  <a:close/>
                  <a:moveTo>
                    <a:pt x="22037" y="22038"/>
                  </a:moveTo>
                  <a:lnTo>
                    <a:pt x="22037" y="367492"/>
                  </a:lnTo>
                  <a:lnTo>
                    <a:pt x="275606" y="367492"/>
                  </a:lnTo>
                  <a:cubicBezTo>
                    <a:pt x="275606" y="367492"/>
                    <a:pt x="275606" y="22038"/>
                    <a:pt x="275606" y="22038"/>
                  </a:cubicBezTo>
                  <a:close/>
                  <a:moveTo>
                    <a:pt x="11026" y="0"/>
                  </a:moveTo>
                  <a:lnTo>
                    <a:pt x="286631" y="0"/>
                  </a:lnTo>
                  <a:cubicBezTo>
                    <a:pt x="292654" y="0"/>
                    <a:pt x="297684" y="5014"/>
                    <a:pt x="297684" y="11037"/>
                  </a:cubicBezTo>
                  <a:lnTo>
                    <a:pt x="297684" y="378511"/>
                  </a:lnTo>
                  <a:cubicBezTo>
                    <a:pt x="297684" y="381775"/>
                    <a:pt x="296499" y="384246"/>
                    <a:pt x="294707" y="385977"/>
                  </a:cubicBezTo>
                  <a:cubicBezTo>
                    <a:pt x="294625" y="386104"/>
                    <a:pt x="294514" y="386194"/>
                    <a:pt x="294418" y="386302"/>
                  </a:cubicBezTo>
                  <a:cubicBezTo>
                    <a:pt x="294335" y="386392"/>
                    <a:pt x="294239" y="386500"/>
                    <a:pt x="294129" y="386590"/>
                  </a:cubicBezTo>
                  <a:cubicBezTo>
                    <a:pt x="292351" y="388376"/>
                    <a:pt x="289884" y="389548"/>
                    <a:pt x="286631" y="389548"/>
                  </a:cubicBezTo>
                  <a:lnTo>
                    <a:pt x="11026" y="389548"/>
                  </a:lnTo>
                  <a:cubicBezTo>
                    <a:pt x="5017" y="389548"/>
                    <a:pt x="0" y="384553"/>
                    <a:pt x="0" y="378511"/>
                  </a:cubicBezTo>
                  <a:lnTo>
                    <a:pt x="0" y="11037"/>
                  </a:lnTo>
                  <a:cubicBezTo>
                    <a:pt x="0" y="5014"/>
                    <a:pt x="5017" y="0"/>
                    <a:pt x="11026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tx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6390810" y="2941107"/>
            <a:ext cx="623618" cy="634075"/>
            <a:chOff x="6390810" y="2941107"/>
            <a:chExt cx="623618" cy="634075"/>
          </a:xfrm>
        </p:grpSpPr>
        <p:sp>
          <p:nvSpPr>
            <p:cNvPr id="264" name="Oval 32"/>
            <p:cNvSpPr>
              <a:spLocks/>
            </p:cNvSpPr>
            <p:nvPr/>
          </p:nvSpPr>
          <p:spPr bwMode="auto">
            <a:xfrm>
              <a:off x="6390810" y="2941107"/>
              <a:ext cx="623618" cy="6340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solidFill>
                  <a:schemeClr val="accent6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4" name="Shape 4887"/>
            <p:cNvSpPr/>
            <p:nvPr/>
          </p:nvSpPr>
          <p:spPr>
            <a:xfrm>
              <a:off x="6542257" y="3136459"/>
              <a:ext cx="332569" cy="2328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0" y="16021"/>
                  </a:moveTo>
                  <a:lnTo>
                    <a:pt x="8640" y="4400"/>
                  </a:lnTo>
                  <a:lnTo>
                    <a:pt x="14809" y="10208"/>
                  </a:lnTo>
                  <a:cubicBezTo>
                    <a:pt x="14809" y="10208"/>
                    <a:pt x="8640" y="16021"/>
                    <a:pt x="8640" y="16021"/>
                  </a:cubicBezTo>
                  <a:close/>
                  <a:moveTo>
                    <a:pt x="18371" y="0"/>
                  </a:moveTo>
                  <a:lnTo>
                    <a:pt x="3228" y="0"/>
                  </a:lnTo>
                  <a:cubicBezTo>
                    <a:pt x="1445" y="0"/>
                    <a:pt x="0" y="2066"/>
                    <a:pt x="0" y="4614"/>
                  </a:cubicBezTo>
                  <a:lnTo>
                    <a:pt x="0" y="16986"/>
                  </a:lnTo>
                  <a:cubicBezTo>
                    <a:pt x="0" y="19532"/>
                    <a:pt x="1445" y="21600"/>
                    <a:pt x="3228" y="21600"/>
                  </a:cubicBezTo>
                  <a:lnTo>
                    <a:pt x="18371" y="21600"/>
                  </a:lnTo>
                  <a:cubicBezTo>
                    <a:pt x="20155" y="21600"/>
                    <a:pt x="21600" y="19532"/>
                    <a:pt x="21600" y="16986"/>
                  </a:cubicBezTo>
                  <a:lnTo>
                    <a:pt x="21600" y="4614"/>
                  </a:lnTo>
                  <a:cubicBezTo>
                    <a:pt x="21600" y="2066"/>
                    <a:pt x="20155" y="0"/>
                    <a:pt x="18371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tx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586720" y="2875006"/>
            <a:ext cx="871354" cy="670431"/>
            <a:chOff x="1586720" y="2875006"/>
            <a:chExt cx="871354" cy="670431"/>
          </a:xfrm>
        </p:grpSpPr>
        <p:sp>
          <p:nvSpPr>
            <p:cNvPr id="300" name="Shape 4864"/>
            <p:cNvSpPr/>
            <p:nvPr/>
          </p:nvSpPr>
          <p:spPr>
            <a:xfrm>
              <a:off x="1596556" y="3298499"/>
              <a:ext cx="861518" cy="2469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Autofit/>
            </a:bodyPr>
            <a:lstStyle>
              <a:lvl1pPr algn="l">
                <a:lnSpc>
                  <a:spcPct val="120000"/>
                </a:lnSpc>
                <a:spcBef>
                  <a:spcPts val="500"/>
                </a:spcBef>
                <a:defRPr sz="2000">
                  <a:solidFill>
                    <a:srgbClr val="8F9499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8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Lorem Ipsum is simply dummy text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.</a:t>
              </a:r>
              <a:endParaRPr sz="8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01" name="Shape 4865"/>
            <p:cNvSpPr/>
            <p:nvPr/>
          </p:nvSpPr>
          <p:spPr>
            <a:xfrm>
              <a:off x="1586720" y="2875006"/>
              <a:ext cx="826965" cy="3740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/>
            </a:bodyPr>
            <a:lstStyle>
              <a:lvl1pPr algn="l">
                <a:lnSpc>
                  <a:spcPct val="80000"/>
                </a:lnSpc>
                <a:spcBef>
                  <a:spcPts val="500"/>
                </a:spcBef>
                <a:defRPr sz="3000" b="1">
                  <a:solidFill>
                    <a:srgbClr val="FFC000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en-US" sz="1300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Online Business</a:t>
              </a:r>
              <a:endParaRPr sz="1300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147664" y="1977957"/>
            <a:ext cx="861518" cy="684543"/>
            <a:chOff x="7147664" y="1977957"/>
            <a:chExt cx="861518" cy="684543"/>
          </a:xfrm>
        </p:grpSpPr>
        <p:sp>
          <p:nvSpPr>
            <p:cNvPr id="303" name="Shape 4864"/>
            <p:cNvSpPr/>
            <p:nvPr/>
          </p:nvSpPr>
          <p:spPr>
            <a:xfrm>
              <a:off x="7147664" y="2415562"/>
              <a:ext cx="861518" cy="2469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Autofit/>
            </a:bodyPr>
            <a:lstStyle>
              <a:lvl1pPr algn="l">
                <a:lnSpc>
                  <a:spcPct val="120000"/>
                </a:lnSpc>
                <a:spcBef>
                  <a:spcPts val="500"/>
                </a:spcBef>
                <a:defRPr sz="2000">
                  <a:solidFill>
                    <a:srgbClr val="8F9499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8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Lorem Ipsum is simply dummy text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.</a:t>
              </a:r>
              <a:endParaRPr sz="8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04" name="Shape 4865"/>
            <p:cNvSpPr/>
            <p:nvPr/>
          </p:nvSpPr>
          <p:spPr>
            <a:xfrm>
              <a:off x="7147664" y="1977957"/>
              <a:ext cx="844083" cy="3881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/>
            </a:bodyPr>
            <a:lstStyle>
              <a:lvl1pPr algn="l">
                <a:lnSpc>
                  <a:spcPct val="80000"/>
                </a:lnSpc>
                <a:spcBef>
                  <a:spcPts val="500"/>
                </a:spcBef>
                <a:defRPr sz="3000" b="1">
                  <a:solidFill>
                    <a:srgbClr val="FFC000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en-US" sz="13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Data Solution</a:t>
              </a:r>
              <a:endParaRPr sz="1300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147664" y="2957919"/>
            <a:ext cx="1129696" cy="553077"/>
            <a:chOff x="7147664" y="2957919"/>
            <a:chExt cx="1129696" cy="553077"/>
          </a:xfrm>
        </p:grpSpPr>
        <p:sp>
          <p:nvSpPr>
            <p:cNvPr id="306" name="Shape 4864"/>
            <p:cNvSpPr/>
            <p:nvPr/>
          </p:nvSpPr>
          <p:spPr>
            <a:xfrm>
              <a:off x="7147664" y="3264058"/>
              <a:ext cx="861518" cy="2469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Autofit/>
            </a:bodyPr>
            <a:lstStyle>
              <a:lvl1pPr algn="l">
                <a:lnSpc>
                  <a:spcPct val="120000"/>
                </a:lnSpc>
                <a:spcBef>
                  <a:spcPts val="500"/>
                </a:spcBef>
                <a:defRPr sz="2000">
                  <a:solidFill>
                    <a:srgbClr val="8F9499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8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Lorem Ipsum is simply dummy text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.</a:t>
              </a:r>
              <a:endParaRPr sz="8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07" name="Shape 4865"/>
            <p:cNvSpPr/>
            <p:nvPr/>
          </p:nvSpPr>
          <p:spPr>
            <a:xfrm>
              <a:off x="7147664" y="2957919"/>
              <a:ext cx="1129696" cy="2566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/>
            </a:bodyPr>
            <a:lstStyle>
              <a:lvl1pPr algn="l">
                <a:lnSpc>
                  <a:spcPct val="80000"/>
                </a:lnSpc>
                <a:spcBef>
                  <a:spcPts val="500"/>
                </a:spcBef>
                <a:defRPr sz="3000" b="1">
                  <a:solidFill>
                    <a:srgbClr val="FFC000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lang="en-US" sz="1300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Entertainment</a:t>
              </a:r>
              <a:endParaRPr sz="1300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2617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9" grpId="0" animBg="1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5480"/>
          <p:cNvSpPr/>
          <p:nvPr/>
        </p:nvSpPr>
        <p:spPr>
          <a:xfrm>
            <a:off x="3334961" y="1716918"/>
            <a:ext cx="2132285" cy="268424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75000"/>
                </a:schemeClr>
              </a:gs>
              <a:gs pos="78000">
                <a:schemeClr val="tx1"/>
              </a:gs>
            </a:gsLst>
            <a:lin ang="7800000" scaled="0"/>
            <a:tileRect/>
          </a:gra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111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1" name="Rectangle 80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More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accent5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Added 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Pages about</a:t>
            </a:r>
          </a:p>
        </p:txBody>
      </p:sp>
      <p:sp>
        <p:nvSpPr>
          <p:cNvPr id="83" name="Rectangle 22"/>
          <p:cNvSpPr>
            <a:spLocks/>
          </p:cNvSpPr>
          <p:nvPr/>
        </p:nvSpPr>
        <p:spPr bwMode="auto">
          <a:xfrm>
            <a:off x="1604962" y="959988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33" name="Shape 5482"/>
          <p:cNvSpPr/>
          <p:nvPr/>
        </p:nvSpPr>
        <p:spPr>
          <a:xfrm>
            <a:off x="3331918" y="2682415"/>
            <a:ext cx="2126982" cy="753245"/>
          </a:xfrm>
          <a:prstGeom prst="rect">
            <a:avLst/>
          </a:prstGeom>
          <a:solidFill>
            <a:schemeClr val="accent6">
              <a:alpha val="1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0" name="Freeform 79"/>
          <p:cNvSpPr/>
          <p:nvPr/>
        </p:nvSpPr>
        <p:spPr>
          <a:xfrm>
            <a:off x="3598263" y="2012912"/>
            <a:ext cx="408060" cy="352154"/>
          </a:xfrm>
          <a:custGeom>
            <a:avLst/>
            <a:gdLst>
              <a:gd name="connsiteX0" fmla="*/ 246404 w 354515"/>
              <a:gd name="connsiteY0" fmla="*/ 233363 h 305945"/>
              <a:gd name="connsiteX1" fmla="*/ 254682 w 354515"/>
              <a:gd name="connsiteY1" fmla="*/ 241641 h 305945"/>
              <a:gd name="connsiteX2" fmla="*/ 246404 w 354515"/>
              <a:gd name="connsiteY2" fmla="*/ 249892 h 305945"/>
              <a:gd name="connsiteX3" fmla="*/ 238125 w 354515"/>
              <a:gd name="connsiteY3" fmla="*/ 241641 h 305945"/>
              <a:gd name="connsiteX4" fmla="*/ 246404 w 354515"/>
              <a:gd name="connsiteY4" fmla="*/ 233363 h 305945"/>
              <a:gd name="connsiteX5" fmla="*/ 245213 w 354515"/>
              <a:gd name="connsiteY5" fmla="*/ 232699 h 305945"/>
              <a:gd name="connsiteX6" fmla="*/ 232674 w 354515"/>
              <a:gd name="connsiteY6" fmla="*/ 245238 h 305945"/>
              <a:gd name="connsiteX7" fmla="*/ 245213 w 354515"/>
              <a:gd name="connsiteY7" fmla="*/ 257758 h 305945"/>
              <a:gd name="connsiteX8" fmla="*/ 257752 w 354515"/>
              <a:gd name="connsiteY8" fmla="*/ 245238 h 305945"/>
              <a:gd name="connsiteX9" fmla="*/ 245213 w 354515"/>
              <a:gd name="connsiteY9" fmla="*/ 232699 h 305945"/>
              <a:gd name="connsiteX10" fmla="*/ 252619 w 354515"/>
              <a:gd name="connsiteY10" fmla="*/ 225167 h 305945"/>
              <a:gd name="connsiteX11" fmla="*/ 264636 w 354515"/>
              <a:gd name="connsiteY11" fmla="*/ 236271 h 305945"/>
              <a:gd name="connsiteX12" fmla="*/ 254162 w 354515"/>
              <a:gd name="connsiteY12" fmla="*/ 264623 h 305945"/>
              <a:gd name="connsiteX13" fmla="*/ 225810 w 354515"/>
              <a:gd name="connsiteY13" fmla="*/ 254151 h 305945"/>
              <a:gd name="connsiteX14" fmla="*/ 236263 w 354515"/>
              <a:gd name="connsiteY14" fmla="*/ 225799 h 305945"/>
              <a:gd name="connsiteX15" fmla="*/ 252619 w 354515"/>
              <a:gd name="connsiteY15" fmla="*/ 225167 h 305945"/>
              <a:gd name="connsiteX16" fmla="*/ 273751 w 354515"/>
              <a:gd name="connsiteY16" fmla="*/ 204788 h 305945"/>
              <a:gd name="connsiteX17" fmla="*/ 275389 w 354515"/>
              <a:gd name="connsiteY17" fmla="*/ 208360 h 305945"/>
              <a:gd name="connsiteX18" fmla="*/ 281286 w 354515"/>
              <a:gd name="connsiteY18" fmla="*/ 210537 h 305945"/>
              <a:gd name="connsiteX19" fmla="*/ 284858 w 354515"/>
              <a:gd name="connsiteY19" fmla="*/ 208890 h 305945"/>
              <a:gd name="connsiteX20" fmla="*/ 290867 w 354515"/>
              <a:gd name="connsiteY20" fmla="*/ 214434 h 305945"/>
              <a:gd name="connsiteX21" fmla="*/ 289695 w 354515"/>
              <a:gd name="connsiteY21" fmla="*/ 217597 h 305945"/>
              <a:gd name="connsiteX22" fmla="*/ 284858 w 354515"/>
              <a:gd name="connsiteY22" fmla="*/ 217737 h 305945"/>
              <a:gd name="connsiteX23" fmla="*/ 279854 w 354515"/>
              <a:gd name="connsiteY23" fmla="*/ 220043 h 305945"/>
              <a:gd name="connsiteX24" fmla="*/ 271463 w 354515"/>
              <a:gd name="connsiteY24" fmla="*/ 212276 h 305945"/>
              <a:gd name="connsiteX25" fmla="*/ 273379 w 354515"/>
              <a:gd name="connsiteY25" fmla="*/ 207132 h 305945"/>
              <a:gd name="connsiteX26" fmla="*/ 273751 w 354515"/>
              <a:gd name="connsiteY26" fmla="*/ 204788 h 305945"/>
              <a:gd name="connsiteX27" fmla="*/ 271463 w 354515"/>
              <a:gd name="connsiteY27" fmla="*/ 200026 h 305945"/>
              <a:gd name="connsiteX28" fmla="*/ 272282 w 354515"/>
              <a:gd name="connsiteY28" fmla="*/ 202882 h 305945"/>
              <a:gd name="connsiteX29" fmla="*/ 271835 w 354515"/>
              <a:gd name="connsiteY29" fmla="*/ 201933 h 305945"/>
              <a:gd name="connsiteX30" fmla="*/ 271463 w 354515"/>
              <a:gd name="connsiteY30" fmla="*/ 200026 h 305945"/>
              <a:gd name="connsiteX31" fmla="*/ 300748 w 354515"/>
              <a:gd name="connsiteY31" fmla="*/ 187602 h 305945"/>
              <a:gd name="connsiteX32" fmla="*/ 296833 w 354515"/>
              <a:gd name="connsiteY32" fmla="*/ 191519 h 305945"/>
              <a:gd name="connsiteX33" fmla="*/ 305799 w 354515"/>
              <a:gd name="connsiteY33" fmla="*/ 200485 h 305945"/>
              <a:gd name="connsiteX34" fmla="*/ 314766 w 354515"/>
              <a:gd name="connsiteY34" fmla="*/ 191519 h 305945"/>
              <a:gd name="connsiteX35" fmla="*/ 311005 w 354515"/>
              <a:gd name="connsiteY35" fmla="*/ 187758 h 305945"/>
              <a:gd name="connsiteX36" fmla="*/ 305954 w 354515"/>
              <a:gd name="connsiteY36" fmla="*/ 192808 h 305945"/>
              <a:gd name="connsiteX37" fmla="*/ 311104 w 354515"/>
              <a:gd name="connsiteY37" fmla="*/ 177164 h 305945"/>
              <a:gd name="connsiteX38" fmla="*/ 319696 w 354515"/>
              <a:gd name="connsiteY38" fmla="*/ 185120 h 305945"/>
              <a:gd name="connsiteX39" fmla="*/ 312198 w 354515"/>
              <a:gd name="connsiteY39" fmla="*/ 205397 h 305945"/>
              <a:gd name="connsiteX40" fmla="*/ 291920 w 354515"/>
              <a:gd name="connsiteY40" fmla="*/ 197909 h 305945"/>
              <a:gd name="connsiteX41" fmla="*/ 299399 w 354515"/>
              <a:gd name="connsiteY41" fmla="*/ 177621 h 305945"/>
              <a:gd name="connsiteX42" fmla="*/ 311104 w 354515"/>
              <a:gd name="connsiteY42" fmla="*/ 177164 h 305945"/>
              <a:gd name="connsiteX43" fmla="*/ 314906 w 354515"/>
              <a:gd name="connsiteY43" fmla="*/ 153228 h 305945"/>
              <a:gd name="connsiteX44" fmla="*/ 309195 w 354515"/>
              <a:gd name="connsiteY44" fmla="*/ 155850 h 305945"/>
              <a:gd name="connsiteX45" fmla="*/ 307829 w 354515"/>
              <a:gd name="connsiteY45" fmla="*/ 159522 h 305945"/>
              <a:gd name="connsiteX46" fmla="*/ 299667 w 354515"/>
              <a:gd name="connsiteY46" fmla="*/ 159848 h 305945"/>
              <a:gd name="connsiteX47" fmla="*/ 298005 w 354515"/>
              <a:gd name="connsiteY47" fmla="*/ 156276 h 305945"/>
              <a:gd name="connsiteX48" fmla="*/ 292113 w 354515"/>
              <a:gd name="connsiteY48" fmla="*/ 154107 h 305945"/>
              <a:gd name="connsiteX49" fmla="*/ 287604 w 354515"/>
              <a:gd name="connsiteY49" fmla="*/ 156176 h 305945"/>
              <a:gd name="connsiteX50" fmla="*/ 285415 w 354515"/>
              <a:gd name="connsiteY50" fmla="*/ 162088 h 305945"/>
              <a:gd name="connsiteX51" fmla="*/ 287061 w 354515"/>
              <a:gd name="connsiteY51" fmla="*/ 165660 h 305945"/>
              <a:gd name="connsiteX52" fmla="*/ 281531 w 354515"/>
              <a:gd name="connsiteY52" fmla="*/ 171657 h 305945"/>
              <a:gd name="connsiteX53" fmla="*/ 277845 w 354515"/>
              <a:gd name="connsiteY53" fmla="*/ 170281 h 305945"/>
              <a:gd name="connsiteX54" fmla="*/ 272134 w 354515"/>
              <a:gd name="connsiteY54" fmla="*/ 172932 h 305945"/>
              <a:gd name="connsiteX55" fmla="*/ 270406 w 354515"/>
              <a:gd name="connsiteY55" fmla="*/ 177596 h 305945"/>
              <a:gd name="connsiteX56" fmla="*/ 270538 w 354515"/>
              <a:gd name="connsiteY56" fmla="*/ 180998 h 305945"/>
              <a:gd name="connsiteX57" fmla="*/ 273023 w 354515"/>
              <a:gd name="connsiteY57" fmla="*/ 183309 h 305945"/>
              <a:gd name="connsiteX58" fmla="*/ 276726 w 354515"/>
              <a:gd name="connsiteY58" fmla="*/ 184670 h 305945"/>
              <a:gd name="connsiteX59" fmla="*/ 277022 w 354515"/>
              <a:gd name="connsiteY59" fmla="*/ 192835 h 305945"/>
              <a:gd name="connsiteX60" fmla="*/ 273467 w 354515"/>
              <a:gd name="connsiteY60" fmla="*/ 194466 h 305945"/>
              <a:gd name="connsiteX61" fmla="*/ 270916 w 354515"/>
              <a:gd name="connsiteY61" fmla="*/ 198463 h 305945"/>
              <a:gd name="connsiteX62" fmla="*/ 267691 w 354515"/>
              <a:gd name="connsiteY62" fmla="*/ 195671 h 305945"/>
              <a:gd name="connsiteX63" fmla="*/ 261157 w 354515"/>
              <a:gd name="connsiteY63" fmla="*/ 193261 h 305945"/>
              <a:gd name="connsiteX64" fmla="*/ 253176 w 354515"/>
              <a:gd name="connsiteY64" fmla="*/ 196946 h 305945"/>
              <a:gd name="connsiteX65" fmla="*/ 251283 w 354515"/>
              <a:gd name="connsiteY65" fmla="*/ 202106 h 305945"/>
              <a:gd name="connsiteX66" fmla="*/ 239845 w 354515"/>
              <a:gd name="connsiteY66" fmla="*/ 202532 h 305945"/>
              <a:gd name="connsiteX67" fmla="*/ 237541 w 354515"/>
              <a:gd name="connsiteY67" fmla="*/ 197542 h 305945"/>
              <a:gd name="connsiteX68" fmla="*/ 229313 w 354515"/>
              <a:gd name="connsiteY68" fmla="*/ 194508 h 305945"/>
              <a:gd name="connsiteX69" fmla="*/ 222993 w 354515"/>
              <a:gd name="connsiteY69" fmla="*/ 197414 h 305945"/>
              <a:gd name="connsiteX70" fmla="*/ 219949 w 354515"/>
              <a:gd name="connsiteY70" fmla="*/ 205650 h 305945"/>
              <a:gd name="connsiteX71" fmla="*/ 222253 w 354515"/>
              <a:gd name="connsiteY71" fmla="*/ 210640 h 305945"/>
              <a:gd name="connsiteX72" fmla="*/ 214501 w 354515"/>
              <a:gd name="connsiteY72" fmla="*/ 219047 h 305945"/>
              <a:gd name="connsiteX73" fmla="*/ 209350 w 354515"/>
              <a:gd name="connsiteY73" fmla="*/ 217119 h 305945"/>
              <a:gd name="connsiteX74" fmla="*/ 201369 w 354515"/>
              <a:gd name="connsiteY74" fmla="*/ 220819 h 305945"/>
              <a:gd name="connsiteX75" fmla="*/ 198950 w 354515"/>
              <a:gd name="connsiteY75" fmla="*/ 227325 h 305945"/>
              <a:gd name="connsiteX76" fmla="*/ 199131 w 354515"/>
              <a:gd name="connsiteY76" fmla="*/ 232089 h 305945"/>
              <a:gd name="connsiteX77" fmla="*/ 202619 w 354515"/>
              <a:gd name="connsiteY77" fmla="*/ 235306 h 305945"/>
              <a:gd name="connsiteX78" fmla="*/ 207787 w 354515"/>
              <a:gd name="connsiteY78" fmla="*/ 237220 h 305945"/>
              <a:gd name="connsiteX79" fmla="*/ 208231 w 354515"/>
              <a:gd name="connsiteY79" fmla="*/ 248632 h 305945"/>
              <a:gd name="connsiteX80" fmla="*/ 203228 w 354515"/>
              <a:gd name="connsiteY80" fmla="*/ 250943 h 305945"/>
              <a:gd name="connsiteX81" fmla="*/ 200184 w 354515"/>
              <a:gd name="connsiteY81" fmla="*/ 259165 h 305945"/>
              <a:gd name="connsiteX82" fmla="*/ 203097 w 354515"/>
              <a:gd name="connsiteY82" fmla="*/ 265501 h 305945"/>
              <a:gd name="connsiteX83" fmla="*/ 211342 w 354515"/>
              <a:gd name="connsiteY83" fmla="*/ 268521 h 305945"/>
              <a:gd name="connsiteX84" fmla="*/ 216345 w 354515"/>
              <a:gd name="connsiteY84" fmla="*/ 266253 h 305945"/>
              <a:gd name="connsiteX85" fmla="*/ 224721 w 354515"/>
              <a:gd name="connsiteY85" fmla="*/ 273993 h 305945"/>
              <a:gd name="connsiteX86" fmla="*/ 222812 w 354515"/>
              <a:gd name="connsiteY86" fmla="*/ 279138 h 305945"/>
              <a:gd name="connsiteX87" fmla="*/ 222993 w 354515"/>
              <a:gd name="connsiteY87" fmla="*/ 283902 h 305945"/>
              <a:gd name="connsiteX88" fmla="*/ 226499 w 354515"/>
              <a:gd name="connsiteY88" fmla="*/ 287134 h 305945"/>
              <a:gd name="connsiteX89" fmla="*/ 233032 w 354515"/>
              <a:gd name="connsiteY89" fmla="*/ 289529 h 305945"/>
              <a:gd name="connsiteX90" fmla="*/ 237772 w 354515"/>
              <a:gd name="connsiteY90" fmla="*/ 289345 h 305945"/>
              <a:gd name="connsiteX91" fmla="*/ 241014 w 354515"/>
              <a:gd name="connsiteY91" fmla="*/ 285872 h 305945"/>
              <a:gd name="connsiteX92" fmla="*/ 242906 w 354515"/>
              <a:gd name="connsiteY92" fmla="*/ 280698 h 305945"/>
              <a:gd name="connsiteX93" fmla="*/ 254328 w 354515"/>
              <a:gd name="connsiteY93" fmla="*/ 280273 h 305945"/>
              <a:gd name="connsiteX94" fmla="*/ 256615 w 354515"/>
              <a:gd name="connsiteY94" fmla="*/ 285262 h 305945"/>
              <a:gd name="connsiteX95" fmla="*/ 264860 w 354515"/>
              <a:gd name="connsiteY95" fmla="*/ 288310 h 305945"/>
              <a:gd name="connsiteX96" fmla="*/ 271180 w 354515"/>
              <a:gd name="connsiteY96" fmla="*/ 285376 h 305945"/>
              <a:gd name="connsiteX97" fmla="*/ 274208 w 354515"/>
              <a:gd name="connsiteY97" fmla="*/ 277154 h 305945"/>
              <a:gd name="connsiteX98" fmla="*/ 271920 w 354515"/>
              <a:gd name="connsiteY98" fmla="*/ 272164 h 305945"/>
              <a:gd name="connsiteX99" fmla="*/ 279671 w 354515"/>
              <a:gd name="connsiteY99" fmla="*/ 263772 h 305945"/>
              <a:gd name="connsiteX100" fmla="*/ 284839 w 354515"/>
              <a:gd name="connsiteY100" fmla="*/ 265671 h 305945"/>
              <a:gd name="connsiteX101" fmla="*/ 289579 w 354515"/>
              <a:gd name="connsiteY101" fmla="*/ 265487 h 305945"/>
              <a:gd name="connsiteX102" fmla="*/ 292821 w 354515"/>
              <a:gd name="connsiteY102" fmla="*/ 262014 h 305945"/>
              <a:gd name="connsiteX103" fmla="*/ 295223 w 354515"/>
              <a:gd name="connsiteY103" fmla="*/ 255479 h 305945"/>
              <a:gd name="connsiteX104" fmla="*/ 291553 w 354515"/>
              <a:gd name="connsiteY104" fmla="*/ 247484 h 305945"/>
              <a:gd name="connsiteX105" fmla="*/ 286386 w 354515"/>
              <a:gd name="connsiteY105" fmla="*/ 245584 h 305945"/>
              <a:gd name="connsiteX106" fmla="*/ 285958 w 354515"/>
              <a:gd name="connsiteY106" fmla="*/ 234172 h 305945"/>
              <a:gd name="connsiteX107" fmla="*/ 290945 w 354515"/>
              <a:gd name="connsiteY107" fmla="*/ 231890 h 305945"/>
              <a:gd name="connsiteX108" fmla="*/ 293989 w 354515"/>
              <a:gd name="connsiteY108" fmla="*/ 223625 h 305945"/>
              <a:gd name="connsiteX109" fmla="*/ 292969 w 354515"/>
              <a:gd name="connsiteY109" fmla="*/ 221428 h 305945"/>
              <a:gd name="connsiteX110" fmla="*/ 294763 w 354515"/>
              <a:gd name="connsiteY110" fmla="*/ 222094 h 305945"/>
              <a:gd name="connsiteX111" fmla="*/ 298169 w 354515"/>
              <a:gd name="connsiteY111" fmla="*/ 221967 h 305945"/>
              <a:gd name="connsiteX112" fmla="*/ 300473 w 354515"/>
              <a:gd name="connsiteY112" fmla="*/ 219458 h 305945"/>
              <a:gd name="connsiteX113" fmla="*/ 301839 w 354515"/>
              <a:gd name="connsiteY113" fmla="*/ 215772 h 305945"/>
              <a:gd name="connsiteX114" fmla="*/ 310002 w 354515"/>
              <a:gd name="connsiteY114" fmla="*/ 215460 h 305945"/>
              <a:gd name="connsiteX115" fmla="*/ 311647 w 354515"/>
              <a:gd name="connsiteY115" fmla="*/ 219032 h 305945"/>
              <a:gd name="connsiteX116" fmla="*/ 317539 w 354515"/>
              <a:gd name="connsiteY116" fmla="*/ 221216 h 305945"/>
              <a:gd name="connsiteX117" fmla="*/ 322081 w 354515"/>
              <a:gd name="connsiteY117" fmla="*/ 219118 h 305945"/>
              <a:gd name="connsiteX118" fmla="*/ 324254 w 354515"/>
              <a:gd name="connsiteY118" fmla="*/ 213235 h 305945"/>
              <a:gd name="connsiteX119" fmla="*/ 322608 w 354515"/>
              <a:gd name="connsiteY119" fmla="*/ 209662 h 305945"/>
              <a:gd name="connsiteX120" fmla="*/ 328137 w 354515"/>
              <a:gd name="connsiteY120" fmla="*/ 203666 h 305945"/>
              <a:gd name="connsiteX121" fmla="*/ 331824 w 354515"/>
              <a:gd name="connsiteY121" fmla="*/ 205012 h 305945"/>
              <a:gd name="connsiteX122" fmla="*/ 335230 w 354515"/>
              <a:gd name="connsiteY122" fmla="*/ 204899 h 305945"/>
              <a:gd name="connsiteX123" fmla="*/ 337551 w 354515"/>
              <a:gd name="connsiteY123" fmla="*/ 202390 h 305945"/>
              <a:gd name="connsiteX124" fmla="*/ 339262 w 354515"/>
              <a:gd name="connsiteY124" fmla="*/ 197726 h 305945"/>
              <a:gd name="connsiteX125" fmla="*/ 336646 w 354515"/>
              <a:gd name="connsiteY125" fmla="*/ 191999 h 305945"/>
              <a:gd name="connsiteX126" fmla="*/ 332943 w 354515"/>
              <a:gd name="connsiteY126" fmla="*/ 190638 h 305945"/>
              <a:gd name="connsiteX127" fmla="*/ 332647 w 354515"/>
              <a:gd name="connsiteY127" fmla="*/ 182473 h 305945"/>
              <a:gd name="connsiteX128" fmla="*/ 336201 w 354515"/>
              <a:gd name="connsiteY128" fmla="*/ 180828 h 305945"/>
              <a:gd name="connsiteX129" fmla="*/ 338374 w 354515"/>
              <a:gd name="connsiteY129" fmla="*/ 174945 h 305945"/>
              <a:gd name="connsiteX130" fmla="*/ 336300 w 354515"/>
              <a:gd name="connsiteY130" fmla="*/ 170423 h 305945"/>
              <a:gd name="connsiteX131" fmla="*/ 330409 w 354515"/>
              <a:gd name="connsiteY131" fmla="*/ 168240 h 305945"/>
              <a:gd name="connsiteX132" fmla="*/ 326837 w 354515"/>
              <a:gd name="connsiteY132" fmla="*/ 169870 h 305945"/>
              <a:gd name="connsiteX133" fmla="*/ 320831 w 354515"/>
              <a:gd name="connsiteY133" fmla="*/ 164328 h 305945"/>
              <a:gd name="connsiteX134" fmla="*/ 322196 w 354515"/>
              <a:gd name="connsiteY134" fmla="*/ 160656 h 305945"/>
              <a:gd name="connsiteX135" fmla="*/ 319563 w 354515"/>
              <a:gd name="connsiteY135" fmla="*/ 154943 h 305945"/>
              <a:gd name="connsiteX136" fmla="*/ 136866 w 354515"/>
              <a:gd name="connsiteY136" fmla="*/ 144155 h 305945"/>
              <a:gd name="connsiteX137" fmla="*/ 125128 w 354515"/>
              <a:gd name="connsiteY137" fmla="*/ 155899 h 305945"/>
              <a:gd name="connsiteX138" fmla="*/ 136866 w 354515"/>
              <a:gd name="connsiteY138" fmla="*/ 167637 h 305945"/>
              <a:gd name="connsiteX139" fmla="*/ 148586 w 354515"/>
              <a:gd name="connsiteY139" fmla="*/ 155899 h 305945"/>
              <a:gd name="connsiteX140" fmla="*/ 136866 w 354515"/>
              <a:gd name="connsiteY140" fmla="*/ 144155 h 305945"/>
              <a:gd name="connsiteX141" fmla="*/ 136866 w 354515"/>
              <a:gd name="connsiteY141" fmla="*/ 138113 h 305945"/>
              <a:gd name="connsiteX142" fmla="*/ 154649 w 354515"/>
              <a:gd name="connsiteY142" fmla="*/ 155899 h 305945"/>
              <a:gd name="connsiteX143" fmla="*/ 136866 w 354515"/>
              <a:gd name="connsiteY143" fmla="*/ 173674 h 305945"/>
              <a:gd name="connsiteX144" fmla="*/ 119063 w 354515"/>
              <a:gd name="connsiteY144" fmla="*/ 155899 h 305945"/>
              <a:gd name="connsiteX145" fmla="*/ 136866 w 354515"/>
              <a:gd name="connsiteY145" fmla="*/ 138113 h 305945"/>
              <a:gd name="connsiteX146" fmla="*/ 146028 w 354515"/>
              <a:gd name="connsiteY146" fmla="*/ 126093 h 305945"/>
              <a:gd name="connsiteX147" fmla="*/ 122833 w 354515"/>
              <a:gd name="connsiteY147" fmla="*/ 126990 h 305945"/>
              <a:gd name="connsiteX148" fmla="*/ 107987 w 354515"/>
              <a:gd name="connsiteY148" fmla="*/ 167230 h 305945"/>
              <a:gd name="connsiteX149" fmla="*/ 148229 w 354515"/>
              <a:gd name="connsiteY149" fmla="*/ 182069 h 305945"/>
              <a:gd name="connsiteX150" fmla="*/ 163069 w 354515"/>
              <a:gd name="connsiteY150" fmla="*/ 141854 h 305945"/>
              <a:gd name="connsiteX151" fmla="*/ 146028 w 354515"/>
              <a:gd name="connsiteY151" fmla="*/ 126093 h 305945"/>
              <a:gd name="connsiteX152" fmla="*/ 155501 w 354515"/>
              <a:gd name="connsiteY152" fmla="*/ 86227 h 305945"/>
              <a:gd name="connsiteX153" fmla="*/ 164763 w 354515"/>
              <a:gd name="connsiteY153" fmla="*/ 89652 h 305945"/>
              <a:gd name="connsiteX154" fmla="*/ 169973 w 354515"/>
              <a:gd name="connsiteY154" fmla="*/ 100982 h 305945"/>
              <a:gd name="connsiteX155" fmla="*/ 167274 w 354515"/>
              <a:gd name="connsiteY155" fmla="*/ 108289 h 305945"/>
              <a:gd name="connsiteX156" fmla="*/ 179184 w 354515"/>
              <a:gd name="connsiteY156" fmla="*/ 119310 h 305945"/>
              <a:gd name="connsiteX157" fmla="*/ 186256 w 354515"/>
              <a:gd name="connsiteY157" fmla="*/ 116033 h 305945"/>
              <a:gd name="connsiteX158" fmla="*/ 197952 w 354515"/>
              <a:gd name="connsiteY158" fmla="*/ 120365 h 305945"/>
              <a:gd name="connsiteX159" fmla="*/ 202068 w 354515"/>
              <a:gd name="connsiteY159" fmla="*/ 129313 h 305945"/>
              <a:gd name="connsiteX160" fmla="*/ 197753 w 354515"/>
              <a:gd name="connsiteY160" fmla="*/ 141017 h 305945"/>
              <a:gd name="connsiteX161" fmla="*/ 190680 w 354515"/>
              <a:gd name="connsiteY161" fmla="*/ 144274 h 305945"/>
              <a:gd name="connsiteX162" fmla="*/ 191292 w 354515"/>
              <a:gd name="connsiteY162" fmla="*/ 160477 h 305945"/>
              <a:gd name="connsiteX163" fmla="*/ 198622 w 354515"/>
              <a:gd name="connsiteY163" fmla="*/ 163175 h 305945"/>
              <a:gd name="connsiteX164" fmla="*/ 203833 w 354515"/>
              <a:gd name="connsiteY164" fmla="*/ 174498 h 305945"/>
              <a:gd name="connsiteX165" fmla="*/ 200432 w 354515"/>
              <a:gd name="connsiteY165" fmla="*/ 183768 h 305945"/>
              <a:gd name="connsiteX166" fmla="*/ 195852 w 354515"/>
              <a:gd name="connsiteY166" fmla="*/ 188719 h 305945"/>
              <a:gd name="connsiteX167" fmla="*/ 189102 w 354515"/>
              <a:gd name="connsiteY167" fmla="*/ 188970 h 305945"/>
              <a:gd name="connsiteX168" fmla="*/ 181766 w 354515"/>
              <a:gd name="connsiteY168" fmla="*/ 186279 h 305945"/>
              <a:gd name="connsiteX169" fmla="*/ 170772 w 354515"/>
              <a:gd name="connsiteY169" fmla="*/ 198188 h 305945"/>
              <a:gd name="connsiteX170" fmla="*/ 174031 w 354515"/>
              <a:gd name="connsiteY170" fmla="*/ 205250 h 305945"/>
              <a:gd name="connsiteX171" fmla="*/ 169716 w 354515"/>
              <a:gd name="connsiteY171" fmla="*/ 216941 h 305945"/>
              <a:gd name="connsiteX172" fmla="*/ 160750 w 354515"/>
              <a:gd name="connsiteY172" fmla="*/ 221087 h 305945"/>
              <a:gd name="connsiteX173" fmla="*/ 149047 w 354515"/>
              <a:gd name="connsiteY173" fmla="*/ 216754 h 305945"/>
              <a:gd name="connsiteX174" fmla="*/ 145807 w 354515"/>
              <a:gd name="connsiteY174" fmla="*/ 209673 h 305945"/>
              <a:gd name="connsiteX175" fmla="*/ 129602 w 354515"/>
              <a:gd name="connsiteY175" fmla="*/ 210297 h 305945"/>
              <a:gd name="connsiteX176" fmla="*/ 126910 w 354515"/>
              <a:gd name="connsiteY176" fmla="*/ 217630 h 305945"/>
              <a:gd name="connsiteX177" fmla="*/ 122311 w 354515"/>
              <a:gd name="connsiteY177" fmla="*/ 222567 h 305945"/>
              <a:gd name="connsiteX178" fmla="*/ 115580 w 354515"/>
              <a:gd name="connsiteY178" fmla="*/ 222838 h 305945"/>
              <a:gd name="connsiteX179" fmla="*/ 106312 w 354515"/>
              <a:gd name="connsiteY179" fmla="*/ 219413 h 305945"/>
              <a:gd name="connsiteX180" fmla="*/ 101365 w 354515"/>
              <a:gd name="connsiteY180" fmla="*/ 214829 h 305945"/>
              <a:gd name="connsiteX181" fmla="*/ 101108 w 354515"/>
              <a:gd name="connsiteY181" fmla="*/ 208076 h 305945"/>
              <a:gd name="connsiteX182" fmla="*/ 103800 w 354515"/>
              <a:gd name="connsiteY182" fmla="*/ 200776 h 305945"/>
              <a:gd name="connsiteX183" fmla="*/ 91897 w 354515"/>
              <a:gd name="connsiteY183" fmla="*/ 189768 h 305945"/>
              <a:gd name="connsiteX184" fmla="*/ 84806 w 354515"/>
              <a:gd name="connsiteY184" fmla="*/ 193032 h 305945"/>
              <a:gd name="connsiteX185" fmla="*/ 73122 w 354515"/>
              <a:gd name="connsiteY185" fmla="*/ 188719 h 305945"/>
              <a:gd name="connsiteX186" fmla="*/ 68987 w 354515"/>
              <a:gd name="connsiteY186" fmla="*/ 179751 h 305945"/>
              <a:gd name="connsiteX187" fmla="*/ 73309 w 354515"/>
              <a:gd name="connsiteY187" fmla="*/ 168048 h 305945"/>
              <a:gd name="connsiteX188" fmla="*/ 80381 w 354515"/>
              <a:gd name="connsiteY188" fmla="*/ 164784 h 305945"/>
              <a:gd name="connsiteX189" fmla="*/ 79763 w 354515"/>
              <a:gd name="connsiteY189" fmla="*/ 148607 h 305945"/>
              <a:gd name="connsiteX190" fmla="*/ 72453 w 354515"/>
              <a:gd name="connsiteY190" fmla="*/ 145896 h 305945"/>
              <a:gd name="connsiteX191" fmla="*/ 67487 w 354515"/>
              <a:gd name="connsiteY191" fmla="*/ 141319 h 305945"/>
              <a:gd name="connsiteX192" fmla="*/ 67223 w 354515"/>
              <a:gd name="connsiteY192" fmla="*/ 134586 h 305945"/>
              <a:gd name="connsiteX193" fmla="*/ 70649 w 354515"/>
              <a:gd name="connsiteY193" fmla="*/ 125316 h 305945"/>
              <a:gd name="connsiteX194" fmla="*/ 81979 w 354515"/>
              <a:gd name="connsiteY194" fmla="*/ 120108 h 305945"/>
              <a:gd name="connsiteX195" fmla="*/ 89289 w 354515"/>
              <a:gd name="connsiteY195" fmla="*/ 122805 h 305945"/>
              <a:gd name="connsiteX196" fmla="*/ 100290 w 354515"/>
              <a:gd name="connsiteY196" fmla="*/ 110902 h 305945"/>
              <a:gd name="connsiteX197" fmla="*/ 97031 w 354515"/>
              <a:gd name="connsiteY197" fmla="*/ 103834 h 305945"/>
              <a:gd name="connsiteX198" fmla="*/ 101365 w 354515"/>
              <a:gd name="connsiteY198" fmla="*/ 92130 h 305945"/>
              <a:gd name="connsiteX199" fmla="*/ 110312 w 354515"/>
              <a:gd name="connsiteY199" fmla="*/ 87998 h 305945"/>
              <a:gd name="connsiteX200" fmla="*/ 122015 w 354515"/>
              <a:gd name="connsiteY200" fmla="*/ 92317 h 305945"/>
              <a:gd name="connsiteX201" fmla="*/ 125267 w 354515"/>
              <a:gd name="connsiteY201" fmla="*/ 99379 h 305945"/>
              <a:gd name="connsiteX202" fmla="*/ 141473 w 354515"/>
              <a:gd name="connsiteY202" fmla="*/ 98768 h 305945"/>
              <a:gd name="connsiteX203" fmla="*/ 144171 w 354515"/>
              <a:gd name="connsiteY203" fmla="*/ 91461 h 305945"/>
              <a:gd name="connsiteX204" fmla="*/ 155501 w 354515"/>
              <a:gd name="connsiteY204" fmla="*/ 86227 h 305945"/>
              <a:gd name="connsiteX205" fmla="*/ 24159 w 354515"/>
              <a:gd name="connsiteY205" fmla="*/ 74523 h 305945"/>
              <a:gd name="connsiteX206" fmla="*/ 24159 w 354515"/>
              <a:gd name="connsiteY206" fmla="*/ 245683 h 305945"/>
              <a:gd name="connsiteX207" fmla="*/ 187611 w 354515"/>
              <a:gd name="connsiteY207" fmla="*/ 245683 h 305945"/>
              <a:gd name="connsiteX208" fmla="*/ 188417 w 354515"/>
              <a:gd name="connsiteY208" fmla="*/ 244464 h 305945"/>
              <a:gd name="connsiteX209" fmla="*/ 185043 w 354515"/>
              <a:gd name="connsiteY209" fmla="*/ 239290 h 305945"/>
              <a:gd name="connsiteX210" fmla="*/ 184385 w 354515"/>
              <a:gd name="connsiteY210" fmla="*/ 222860 h 305945"/>
              <a:gd name="connsiteX211" fmla="*/ 186804 w 354515"/>
              <a:gd name="connsiteY211" fmla="*/ 216282 h 305945"/>
              <a:gd name="connsiteX212" fmla="*/ 203936 w 354515"/>
              <a:gd name="connsiteY212" fmla="*/ 202532 h 305945"/>
              <a:gd name="connsiteX213" fmla="*/ 216345 w 354515"/>
              <a:gd name="connsiteY213" fmla="*/ 184344 h 305945"/>
              <a:gd name="connsiteX214" fmla="*/ 222681 w 354515"/>
              <a:gd name="connsiteY214" fmla="*/ 181424 h 305945"/>
              <a:gd name="connsiteX215" fmla="*/ 244552 w 354515"/>
              <a:gd name="connsiteY215" fmla="*/ 183805 h 305945"/>
              <a:gd name="connsiteX216" fmla="*/ 245688 w 354515"/>
              <a:gd name="connsiteY216" fmla="*/ 182955 h 305945"/>
              <a:gd name="connsiteX217" fmla="*/ 245688 w 354515"/>
              <a:gd name="connsiteY217" fmla="*/ 74523 h 305945"/>
              <a:gd name="connsiteX218" fmla="*/ 219504 w 354515"/>
              <a:gd name="connsiteY218" fmla="*/ 22171 h 305945"/>
              <a:gd name="connsiteX219" fmla="*/ 204413 w 354515"/>
              <a:gd name="connsiteY219" fmla="*/ 37254 h 305945"/>
              <a:gd name="connsiteX220" fmla="*/ 219504 w 354515"/>
              <a:gd name="connsiteY220" fmla="*/ 52366 h 305945"/>
              <a:gd name="connsiteX221" fmla="*/ 234612 w 354515"/>
              <a:gd name="connsiteY221" fmla="*/ 37254 h 305945"/>
              <a:gd name="connsiteX222" fmla="*/ 219504 w 354515"/>
              <a:gd name="connsiteY222" fmla="*/ 22171 h 305945"/>
              <a:gd name="connsiteX223" fmla="*/ 162102 w 354515"/>
              <a:gd name="connsiteY223" fmla="*/ 22171 h 305945"/>
              <a:gd name="connsiteX224" fmla="*/ 147011 w 354515"/>
              <a:gd name="connsiteY224" fmla="*/ 37254 h 305945"/>
              <a:gd name="connsiteX225" fmla="*/ 162102 w 354515"/>
              <a:gd name="connsiteY225" fmla="*/ 52366 h 305945"/>
              <a:gd name="connsiteX226" fmla="*/ 177210 w 354515"/>
              <a:gd name="connsiteY226" fmla="*/ 37254 h 305945"/>
              <a:gd name="connsiteX227" fmla="*/ 162102 w 354515"/>
              <a:gd name="connsiteY227" fmla="*/ 22171 h 305945"/>
              <a:gd name="connsiteX228" fmla="*/ 12096 w 354515"/>
              <a:gd name="connsiteY228" fmla="*/ 0 h 305945"/>
              <a:gd name="connsiteX229" fmla="*/ 257767 w 354515"/>
              <a:gd name="connsiteY229" fmla="*/ 0 h 305945"/>
              <a:gd name="connsiteX230" fmla="*/ 269863 w 354515"/>
              <a:gd name="connsiteY230" fmla="*/ 12078 h 305945"/>
              <a:gd name="connsiteX231" fmla="*/ 269863 w 354515"/>
              <a:gd name="connsiteY231" fmla="*/ 156587 h 305945"/>
              <a:gd name="connsiteX232" fmla="*/ 270044 w 354515"/>
              <a:gd name="connsiteY232" fmla="*/ 156545 h 305945"/>
              <a:gd name="connsiteX233" fmla="*/ 280955 w 354515"/>
              <a:gd name="connsiteY233" fmla="*/ 143120 h 305945"/>
              <a:gd name="connsiteX234" fmla="*/ 285464 w 354515"/>
              <a:gd name="connsiteY234" fmla="*/ 141051 h 305945"/>
              <a:gd name="connsiteX235" fmla="*/ 302777 w 354515"/>
              <a:gd name="connsiteY235" fmla="*/ 141448 h 305945"/>
              <a:gd name="connsiteX236" fmla="*/ 319942 w 354515"/>
              <a:gd name="connsiteY236" fmla="*/ 139690 h 305945"/>
              <a:gd name="connsiteX237" fmla="*/ 324566 w 354515"/>
              <a:gd name="connsiteY237" fmla="*/ 141419 h 305945"/>
              <a:gd name="connsiteX238" fmla="*/ 336498 w 354515"/>
              <a:gd name="connsiteY238" fmla="*/ 153894 h 305945"/>
              <a:gd name="connsiteX239" fmla="*/ 349877 w 354515"/>
              <a:gd name="connsiteY239" fmla="*/ 164824 h 305945"/>
              <a:gd name="connsiteX240" fmla="*/ 351951 w 354515"/>
              <a:gd name="connsiteY240" fmla="*/ 169346 h 305945"/>
              <a:gd name="connsiteX241" fmla="*/ 352527 w 354515"/>
              <a:gd name="connsiteY241" fmla="*/ 184387 h 305945"/>
              <a:gd name="connsiteX242" fmla="*/ 351572 w 354515"/>
              <a:gd name="connsiteY242" fmla="*/ 186612 h 305945"/>
              <a:gd name="connsiteX243" fmla="*/ 353300 w 354515"/>
              <a:gd name="connsiteY243" fmla="*/ 203779 h 305945"/>
              <a:gd name="connsiteX244" fmla="*/ 351589 w 354515"/>
              <a:gd name="connsiteY244" fmla="*/ 208429 h 305945"/>
              <a:gd name="connsiteX245" fmla="*/ 341270 w 354515"/>
              <a:gd name="connsiteY245" fmla="*/ 219529 h 305945"/>
              <a:gd name="connsiteX246" fmla="*/ 339098 w 354515"/>
              <a:gd name="connsiteY246" fmla="*/ 220393 h 305945"/>
              <a:gd name="connsiteX247" fmla="*/ 338390 w 354515"/>
              <a:gd name="connsiteY247" fmla="*/ 222690 h 305945"/>
              <a:gd name="connsiteX248" fmla="*/ 328170 w 354515"/>
              <a:gd name="connsiteY248" fmla="*/ 233747 h 305945"/>
              <a:gd name="connsiteX249" fmla="*/ 323661 w 354515"/>
              <a:gd name="connsiteY249" fmla="*/ 235817 h 305945"/>
              <a:gd name="connsiteX250" fmla="*/ 307550 w 354515"/>
              <a:gd name="connsiteY250" fmla="*/ 235973 h 305945"/>
              <a:gd name="connsiteX251" fmla="*/ 305229 w 354515"/>
              <a:gd name="connsiteY251" fmla="*/ 239899 h 305945"/>
              <a:gd name="connsiteX252" fmla="*/ 309261 w 354515"/>
              <a:gd name="connsiteY252" fmla="*/ 261504 h 305945"/>
              <a:gd name="connsiteX253" fmla="*/ 306842 w 354515"/>
              <a:gd name="connsiteY253" fmla="*/ 268053 h 305945"/>
              <a:gd name="connsiteX254" fmla="*/ 295668 w 354515"/>
              <a:gd name="connsiteY254" fmla="*/ 280131 h 305945"/>
              <a:gd name="connsiteX255" fmla="*/ 289727 w 354515"/>
              <a:gd name="connsiteY255" fmla="*/ 281860 h 305945"/>
              <a:gd name="connsiteX256" fmla="*/ 288443 w 354515"/>
              <a:gd name="connsiteY256" fmla="*/ 287928 h 305945"/>
              <a:gd name="connsiteX257" fmla="*/ 277285 w 354515"/>
              <a:gd name="connsiteY257" fmla="*/ 300020 h 305945"/>
              <a:gd name="connsiteX258" fmla="*/ 270982 w 354515"/>
              <a:gd name="connsiteY258" fmla="*/ 302911 h 305945"/>
              <a:gd name="connsiteX259" fmla="*/ 249111 w 354515"/>
              <a:gd name="connsiteY259" fmla="*/ 300572 h 305945"/>
              <a:gd name="connsiteX260" fmla="*/ 243844 w 354515"/>
              <a:gd name="connsiteY260" fmla="*/ 303989 h 305945"/>
              <a:gd name="connsiteX261" fmla="*/ 234925 w 354515"/>
              <a:gd name="connsiteY261" fmla="*/ 305945 h 305945"/>
              <a:gd name="connsiteX262" fmla="*/ 227503 w 354515"/>
              <a:gd name="connsiteY262" fmla="*/ 304613 h 305945"/>
              <a:gd name="connsiteX263" fmla="*/ 220953 w 354515"/>
              <a:gd name="connsiteY263" fmla="*/ 302217 h 305945"/>
              <a:gd name="connsiteX264" fmla="*/ 208890 w 354515"/>
              <a:gd name="connsiteY264" fmla="*/ 291032 h 305945"/>
              <a:gd name="connsiteX265" fmla="*/ 207129 w 354515"/>
              <a:gd name="connsiteY265" fmla="*/ 285078 h 305945"/>
              <a:gd name="connsiteX266" fmla="*/ 189009 w 354515"/>
              <a:gd name="connsiteY266" fmla="*/ 272660 h 305945"/>
              <a:gd name="connsiteX267" fmla="*/ 187709 w 354515"/>
              <a:gd name="connsiteY267" fmla="*/ 269867 h 305945"/>
              <a:gd name="connsiteX268" fmla="*/ 12096 w 354515"/>
              <a:gd name="connsiteY268" fmla="*/ 269867 h 305945"/>
              <a:gd name="connsiteX269" fmla="*/ 0 w 354515"/>
              <a:gd name="connsiteY269" fmla="*/ 257775 h 305945"/>
              <a:gd name="connsiteX270" fmla="*/ 0 w 354515"/>
              <a:gd name="connsiteY270" fmla="*/ 12078 h 305945"/>
              <a:gd name="connsiteX271" fmla="*/ 12096 w 354515"/>
              <a:gd name="connsiteY271" fmla="*/ 0 h 305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</a:cxnLst>
            <a:rect l="l" t="t" r="r" b="b"/>
            <a:pathLst>
              <a:path w="354515" h="305945">
                <a:moveTo>
                  <a:pt x="246404" y="233363"/>
                </a:moveTo>
                <a:cubicBezTo>
                  <a:pt x="250980" y="233363"/>
                  <a:pt x="254682" y="237065"/>
                  <a:pt x="254682" y="241641"/>
                </a:cubicBezTo>
                <a:cubicBezTo>
                  <a:pt x="254682" y="246199"/>
                  <a:pt x="250980" y="249892"/>
                  <a:pt x="246404" y="249892"/>
                </a:cubicBezTo>
                <a:cubicBezTo>
                  <a:pt x="241846" y="249892"/>
                  <a:pt x="238125" y="246199"/>
                  <a:pt x="238125" y="241641"/>
                </a:cubicBezTo>
                <a:cubicBezTo>
                  <a:pt x="238125" y="237065"/>
                  <a:pt x="241846" y="233363"/>
                  <a:pt x="246404" y="233363"/>
                </a:cubicBezTo>
                <a:close/>
                <a:moveTo>
                  <a:pt x="245213" y="232699"/>
                </a:moveTo>
                <a:cubicBezTo>
                  <a:pt x="238311" y="232699"/>
                  <a:pt x="232674" y="238317"/>
                  <a:pt x="232674" y="245238"/>
                </a:cubicBezTo>
                <a:cubicBezTo>
                  <a:pt x="232674" y="252140"/>
                  <a:pt x="238311" y="257758"/>
                  <a:pt x="245213" y="257758"/>
                </a:cubicBezTo>
                <a:cubicBezTo>
                  <a:pt x="252133" y="257758"/>
                  <a:pt x="257752" y="252140"/>
                  <a:pt x="257752" y="245238"/>
                </a:cubicBezTo>
                <a:cubicBezTo>
                  <a:pt x="257752" y="238317"/>
                  <a:pt x="252115" y="232699"/>
                  <a:pt x="245213" y="232699"/>
                </a:cubicBezTo>
                <a:close/>
                <a:moveTo>
                  <a:pt x="252619" y="225167"/>
                </a:moveTo>
                <a:cubicBezTo>
                  <a:pt x="257752" y="227062"/>
                  <a:pt x="262161" y="230913"/>
                  <a:pt x="264636" y="236271"/>
                </a:cubicBezTo>
                <a:cubicBezTo>
                  <a:pt x="269565" y="246987"/>
                  <a:pt x="264877" y="259694"/>
                  <a:pt x="254162" y="264623"/>
                </a:cubicBezTo>
                <a:cubicBezTo>
                  <a:pt x="243427" y="269545"/>
                  <a:pt x="230739" y="264866"/>
                  <a:pt x="225810" y="254151"/>
                </a:cubicBezTo>
                <a:cubicBezTo>
                  <a:pt x="220861" y="243435"/>
                  <a:pt x="225549" y="230747"/>
                  <a:pt x="236263" y="225799"/>
                </a:cubicBezTo>
                <a:cubicBezTo>
                  <a:pt x="241631" y="223333"/>
                  <a:pt x="247487" y="223272"/>
                  <a:pt x="252619" y="225167"/>
                </a:cubicBezTo>
                <a:close/>
                <a:moveTo>
                  <a:pt x="273751" y="204788"/>
                </a:moveTo>
                <a:lnTo>
                  <a:pt x="275389" y="208360"/>
                </a:lnTo>
                <a:cubicBezTo>
                  <a:pt x="276412" y="210593"/>
                  <a:pt x="279053" y="211560"/>
                  <a:pt x="281286" y="210537"/>
                </a:cubicBezTo>
                <a:lnTo>
                  <a:pt x="284858" y="208890"/>
                </a:lnTo>
                <a:cubicBezTo>
                  <a:pt x="286607" y="211048"/>
                  <a:pt x="288616" y="212918"/>
                  <a:pt x="290867" y="214434"/>
                </a:cubicBezTo>
                <a:lnTo>
                  <a:pt x="289695" y="217597"/>
                </a:lnTo>
                <a:cubicBezTo>
                  <a:pt x="288169" y="217001"/>
                  <a:pt x="286439" y="217001"/>
                  <a:pt x="284858" y="217737"/>
                </a:cubicBezTo>
                <a:lnTo>
                  <a:pt x="279854" y="220043"/>
                </a:lnTo>
                <a:cubicBezTo>
                  <a:pt x="277416" y="217001"/>
                  <a:pt x="274588" y="214416"/>
                  <a:pt x="271463" y="212276"/>
                </a:cubicBezTo>
                <a:cubicBezTo>
                  <a:pt x="271463" y="212276"/>
                  <a:pt x="273379" y="207132"/>
                  <a:pt x="273379" y="207132"/>
                </a:cubicBezTo>
                <a:cubicBezTo>
                  <a:pt x="273659" y="206351"/>
                  <a:pt x="273770" y="205569"/>
                  <a:pt x="273751" y="204788"/>
                </a:cubicBezTo>
                <a:close/>
                <a:moveTo>
                  <a:pt x="271463" y="200026"/>
                </a:moveTo>
                <a:cubicBezTo>
                  <a:pt x="271947" y="200910"/>
                  <a:pt x="272245" y="201877"/>
                  <a:pt x="272282" y="202882"/>
                </a:cubicBezTo>
                <a:cubicBezTo>
                  <a:pt x="272282" y="202882"/>
                  <a:pt x="271835" y="201933"/>
                  <a:pt x="271835" y="201933"/>
                </a:cubicBezTo>
                <a:cubicBezTo>
                  <a:pt x="271556" y="201319"/>
                  <a:pt x="271463" y="200668"/>
                  <a:pt x="271463" y="200026"/>
                </a:cubicBezTo>
                <a:close/>
                <a:moveTo>
                  <a:pt x="300748" y="187602"/>
                </a:moveTo>
                <a:lnTo>
                  <a:pt x="296833" y="191519"/>
                </a:lnTo>
                <a:cubicBezTo>
                  <a:pt x="296833" y="196467"/>
                  <a:pt x="300851" y="200485"/>
                  <a:pt x="305799" y="200485"/>
                </a:cubicBezTo>
                <a:cubicBezTo>
                  <a:pt x="310748" y="200485"/>
                  <a:pt x="314766" y="196467"/>
                  <a:pt x="314766" y="191519"/>
                </a:cubicBezTo>
                <a:lnTo>
                  <a:pt x="311005" y="187758"/>
                </a:lnTo>
                <a:lnTo>
                  <a:pt x="305954" y="192808"/>
                </a:lnTo>
                <a:close/>
                <a:moveTo>
                  <a:pt x="311104" y="177164"/>
                </a:moveTo>
                <a:cubicBezTo>
                  <a:pt x="314775" y="178520"/>
                  <a:pt x="317929" y="181278"/>
                  <a:pt x="319696" y="185120"/>
                </a:cubicBezTo>
                <a:cubicBezTo>
                  <a:pt x="323231" y="192774"/>
                  <a:pt x="319864" y="201863"/>
                  <a:pt x="312198" y="205397"/>
                </a:cubicBezTo>
                <a:cubicBezTo>
                  <a:pt x="304534" y="208932"/>
                  <a:pt x="295455" y="205583"/>
                  <a:pt x="291920" y="197909"/>
                </a:cubicBezTo>
                <a:cubicBezTo>
                  <a:pt x="288386" y="190225"/>
                  <a:pt x="291735" y="181156"/>
                  <a:pt x="299399" y="177621"/>
                </a:cubicBezTo>
                <a:cubicBezTo>
                  <a:pt x="303241" y="175854"/>
                  <a:pt x="307431" y="175808"/>
                  <a:pt x="311104" y="177164"/>
                </a:cubicBezTo>
                <a:close/>
                <a:moveTo>
                  <a:pt x="314906" y="153228"/>
                </a:moveTo>
                <a:cubicBezTo>
                  <a:pt x="312668" y="152377"/>
                  <a:pt x="310002" y="153611"/>
                  <a:pt x="309195" y="155850"/>
                </a:cubicBezTo>
                <a:lnTo>
                  <a:pt x="307829" y="159522"/>
                </a:lnTo>
                <a:cubicBezTo>
                  <a:pt x="305131" y="159253"/>
                  <a:pt x="302399" y="159338"/>
                  <a:pt x="299667" y="159848"/>
                </a:cubicBezTo>
                <a:lnTo>
                  <a:pt x="298005" y="156276"/>
                </a:lnTo>
                <a:cubicBezTo>
                  <a:pt x="296984" y="154036"/>
                  <a:pt x="294335" y="153072"/>
                  <a:pt x="292113" y="154107"/>
                </a:cubicBezTo>
                <a:lnTo>
                  <a:pt x="287604" y="156176"/>
                </a:lnTo>
                <a:cubicBezTo>
                  <a:pt x="285382" y="157197"/>
                  <a:pt x="284395" y="159848"/>
                  <a:pt x="285415" y="162088"/>
                </a:cubicBezTo>
                <a:lnTo>
                  <a:pt x="287061" y="165660"/>
                </a:lnTo>
                <a:cubicBezTo>
                  <a:pt x="284905" y="167404"/>
                  <a:pt x="283045" y="169417"/>
                  <a:pt x="281531" y="171657"/>
                </a:cubicBezTo>
                <a:lnTo>
                  <a:pt x="277845" y="170281"/>
                </a:lnTo>
                <a:cubicBezTo>
                  <a:pt x="275607" y="169459"/>
                  <a:pt x="272940" y="170693"/>
                  <a:pt x="272134" y="172932"/>
                </a:cubicBezTo>
                <a:lnTo>
                  <a:pt x="270406" y="177596"/>
                </a:lnTo>
                <a:cubicBezTo>
                  <a:pt x="269995" y="178716"/>
                  <a:pt x="270028" y="179921"/>
                  <a:pt x="270538" y="180998"/>
                </a:cubicBezTo>
                <a:cubicBezTo>
                  <a:pt x="271031" y="182062"/>
                  <a:pt x="271920" y="182898"/>
                  <a:pt x="273023" y="183309"/>
                </a:cubicBezTo>
                <a:lnTo>
                  <a:pt x="276726" y="184670"/>
                </a:lnTo>
                <a:cubicBezTo>
                  <a:pt x="276429" y="187335"/>
                  <a:pt x="276528" y="190099"/>
                  <a:pt x="277022" y="192835"/>
                </a:cubicBezTo>
                <a:lnTo>
                  <a:pt x="273467" y="194466"/>
                </a:lnTo>
                <a:cubicBezTo>
                  <a:pt x="271854" y="195217"/>
                  <a:pt x="270933" y="196805"/>
                  <a:pt x="270916" y="198463"/>
                </a:cubicBezTo>
                <a:cubicBezTo>
                  <a:pt x="270209" y="197230"/>
                  <a:pt x="269122" y="196209"/>
                  <a:pt x="267691" y="195671"/>
                </a:cubicBezTo>
                <a:lnTo>
                  <a:pt x="261157" y="193261"/>
                </a:lnTo>
                <a:cubicBezTo>
                  <a:pt x="258030" y="192098"/>
                  <a:pt x="254328" y="193842"/>
                  <a:pt x="253176" y="196946"/>
                </a:cubicBezTo>
                <a:lnTo>
                  <a:pt x="251283" y="202106"/>
                </a:lnTo>
                <a:cubicBezTo>
                  <a:pt x="247498" y="201695"/>
                  <a:pt x="243663" y="201809"/>
                  <a:pt x="239845" y="202532"/>
                </a:cubicBezTo>
                <a:lnTo>
                  <a:pt x="237541" y="197542"/>
                </a:lnTo>
                <a:cubicBezTo>
                  <a:pt x="236110" y="194437"/>
                  <a:pt x="232423" y="193076"/>
                  <a:pt x="229313" y="194508"/>
                </a:cubicBezTo>
                <a:lnTo>
                  <a:pt x="222993" y="197414"/>
                </a:lnTo>
                <a:cubicBezTo>
                  <a:pt x="219899" y="198832"/>
                  <a:pt x="218517" y="202546"/>
                  <a:pt x="219949" y="205650"/>
                </a:cubicBezTo>
                <a:lnTo>
                  <a:pt x="222253" y="210640"/>
                </a:lnTo>
                <a:cubicBezTo>
                  <a:pt x="219225" y="213079"/>
                  <a:pt x="216641" y="215914"/>
                  <a:pt x="214501" y="219047"/>
                </a:cubicBezTo>
                <a:lnTo>
                  <a:pt x="209350" y="217119"/>
                </a:lnTo>
                <a:cubicBezTo>
                  <a:pt x="206240" y="215985"/>
                  <a:pt x="202521" y="217686"/>
                  <a:pt x="201369" y="220819"/>
                </a:cubicBezTo>
                <a:lnTo>
                  <a:pt x="198950" y="227325"/>
                </a:lnTo>
                <a:cubicBezTo>
                  <a:pt x="198374" y="228899"/>
                  <a:pt x="198439" y="230572"/>
                  <a:pt x="199131" y="232089"/>
                </a:cubicBezTo>
                <a:cubicBezTo>
                  <a:pt x="199838" y="233591"/>
                  <a:pt x="201089" y="234739"/>
                  <a:pt x="202619" y="235306"/>
                </a:cubicBezTo>
                <a:lnTo>
                  <a:pt x="207787" y="237220"/>
                </a:lnTo>
                <a:cubicBezTo>
                  <a:pt x="207376" y="240991"/>
                  <a:pt x="207507" y="244819"/>
                  <a:pt x="208231" y="248632"/>
                </a:cubicBezTo>
                <a:lnTo>
                  <a:pt x="203228" y="250943"/>
                </a:lnTo>
                <a:cubicBezTo>
                  <a:pt x="200118" y="252374"/>
                  <a:pt x="198752" y="256074"/>
                  <a:pt x="200184" y="259165"/>
                </a:cubicBezTo>
                <a:lnTo>
                  <a:pt x="203097" y="265501"/>
                </a:lnTo>
                <a:cubicBezTo>
                  <a:pt x="204528" y="268606"/>
                  <a:pt x="208231" y="269967"/>
                  <a:pt x="211342" y="268521"/>
                </a:cubicBezTo>
                <a:lnTo>
                  <a:pt x="216345" y="266253"/>
                </a:lnTo>
                <a:cubicBezTo>
                  <a:pt x="218780" y="269258"/>
                  <a:pt x="221611" y="271852"/>
                  <a:pt x="224721" y="273993"/>
                </a:cubicBezTo>
                <a:lnTo>
                  <a:pt x="222812" y="279138"/>
                </a:lnTo>
                <a:cubicBezTo>
                  <a:pt x="222236" y="280698"/>
                  <a:pt x="222302" y="282385"/>
                  <a:pt x="222993" y="283902"/>
                </a:cubicBezTo>
                <a:cubicBezTo>
                  <a:pt x="223685" y="285404"/>
                  <a:pt x="224935" y="286552"/>
                  <a:pt x="226499" y="287134"/>
                </a:cubicBezTo>
                <a:lnTo>
                  <a:pt x="233032" y="289529"/>
                </a:lnTo>
                <a:cubicBezTo>
                  <a:pt x="234563" y="290111"/>
                  <a:pt x="236258" y="290068"/>
                  <a:pt x="237772" y="289345"/>
                </a:cubicBezTo>
                <a:cubicBezTo>
                  <a:pt x="239269" y="288665"/>
                  <a:pt x="240438" y="287417"/>
                  <a:pt x="241014" y="285872"/>
                </a:cubicBezTo>
                <a:lnTo>
                  <a:pt x="242906" y="280698"/>
                </a:lnTo>
                <a:cubicBezTo>
                  <a:pt x="246659" y="281109"/>
                  <a:pt x="250493" y="280967"/>
                  <a:pt x="254328" y="280273"/>
                </a:cubicBezTo>
                <a:lnTo>
                  <a:pt x="256615" y="285262"/>
                </a:lnTo>
                <a:cubicBezTo>
                  <a:pt x="258047" y="288353"/>
                  <a:pt x="261750" y="289742"/>
                  <a:pt x="264860" y="288310"/>
                </a:cubicBezTo>
                <a:lnTo>
                  <a:pt x="271180" y="285376"/>
                </a:lnTo>
                <a:cubicBezTo>
                  <a:pt x="274290" y="283944"/>
                  <a:pt x="275639" y="280244"/>
                  <a:pt x="274208" y="277154"/>
                </a:cubicBezTo>
                <a:lnTo>
                  <a:pt x="271920" y="272164"/>
                </a:lnTo>
                <a:cubicBezTo>
                  <a:pt x="274932" y="269711"/>
                  <a:pt x="277532" y="266890"/>
                  <a:pt x="279671" y="263772"/>
                </a:cubicBezTo>
                <a:lnTo>
                  <a:pt x="284839" y="265671"/>
                </a:lnTo>
                <a:cubicBezTo>
                  <a:pt x="286386" y="266253"/>
                  <a:pt x="288081" y="266196"/>
                  <a:pt x="289579" y="265487"/>
                </a:cubicBezTo>
                <a:cubicBezTo>
                  <a:pt x="291093" y="264792"/>
                  <a:pt x="292245" y="263545"/>
                  <a:pt x="292821" y="262014"/>
                </a:cubicBezTo>
                <a:lnTo>
                  <a:pt x="295223" y="255479"/>
                </a:lnTo>
                <a:cubicBezTo>
                  <a:pt x="296408" y="252247"/>
                  <a:pt x="294746" y="248674"/>
                  <a:pt x="291553" y="247484"/>
                </a:cubicBezTo>
                <a:lnTo>
                  <a:pt x="286386" y="245584"/>
                </a:lnTo>
                <a:cubicBezTo>
                  <a:pt x="286814" y="241827"/>
                  <a:pt x="286666" y="237986"/>
                  <a:pt x="285958" y="234172"/>
                </a:cubicBezTo>
                <a:lnTo>
                  <a:pt x="290945" y="231890"/>
                </a:lnTo>
                <a:cubicBezTo>
                  <a:pt x="294038" y="230458"/>
                  <a:pt x="295421" y="226758"/>
                  <a:pt x="293989" y="223625"/>
                </a:cubicBezTo>
                <a:lnTo>
                  <a:pt x="292969" y="221428"/>
                </a:lnTo>
                <a:lnTo>
                  <a:pt x="294763" y="222094"/>
                </a:lnTo>
                <a:cubicBezTo>
                  <a:pt x="295882" y="222506"/>
                  <a:pt x="297099" y="222449"/>
                  <a:pt x="298169" y="221967"/>
                </a:cubicBezTo>
                <a:cubicBezTo>
                  <a:pt x="299255" y="221457"/>
                  <a:pt x="300078" y="220578"/>
                  <a:pt x="300473" y="219458"/>
                </a:cubicBezTo>
                <a:lnTo>
                  <a:pt x="301839" y="215772"/>
                </a:lnTo>
                <a:cubicBezTo>
                  <a:pt x="304538" y="216070"/>
                  <a:pt x="307270" y="215985"/>
                  <a:pt x="310002" y="215460"/>
                </a:cubicBezTo>
                <a:lnTo>
                  <a:pt x="311647" y="219032"/>
                </a:lnTo>
                <a:cubicBezTo>
                  <a:pt x="312684" y="221258"/>
                  <a:pt x="315334" y="222236"/>
                  <a:pt x="317539" y="221216"/>
                </a:cubicBezTo>
                <a:lnTo>
                  <a:pt x="322081" y="219118"/>
                </a:lnTo>
                <a:cubicBezTo>
                  <a:pt x="324287" y="218097"/>
                  <a:pt x="325274" y="215460"/>
                  <a:pt x="324254" y="213235"/>
                </a:cubicBezTo>
                <a:lnTo>
                  <a:pt x="322608" y="209662"/>
                </a:lnTo>
                <a:cubicBezTo>
                  <a:pt x="324764" y="207933"/>
                  <a:pt x="326623" y="205891"/>
                  <a:pt x="328137" y="203666"/>
                </a:cubicBezTo>
                <a:lnTo>
                  <a:pt x="331824" y="205012"/>
                </a:lnTo>
                <a:cubicBezTo>
                  <a:pt x="332943" y="205424"/>
                  <a:pt x="334177" y="205381"/>
                  <a:pt x="335230" y="204899"/>
                </a:cubicBezTo>
                <a:cubicBezTo>
                  <a:pt x="336317" y="204375"/>
                  <a:pt x="337123" y="203496"/>
                  <a:pt x="337551" y="202390"/>
                </a:cubicBezTo>
                <a:lnTo>
                  <a:pt x="339262" y="197726"/>
                </a:lnTo>
                <a:cubicBezTo>
                  <a:pt x="340118" y="195430"/>
                  <a:pt x="338933" y="192864"/>
                  <a:pt x="336646" y="191999"/>
                </a:cubicBezTo>
                <a:lnTo>
                  <a:pt x="332943" y="190638"/>
                </a:lnTo>
                <a:cubicBezTo>
                  <a:pt x="333239" y="187959"/>
                  <a:pt x="333157" y="185209"/>
                  <a:pt x="332647" y="182473"/>
                </a:cubicBezTo>
                <a:lnTo>
                  <a:pt x="336201" y="180828"/>
                </a:lnTo>
                <a:cubicBezTo>
                  <a:pt x="338440" y="179808"/>
                  <a:pt x="339411" y="177171"/>
                  <a:pt x="338374" y="174945"/>
                </a:cubicBezTo>
                <a:lnTo>
                  <a:pt x="336300" y="170423"/>
                </a:lnTo>
                <a:cubicBezTo>
                  <a:pt x="335263" y="168183"/>
                  <a:pt x="332630" y="167219"/>
                  <a:pt x="330409" y="168240"/>
                </a:cubicBezTo>
                <a:lnTo>
                  <a:pt x="326837" y="169870"/>
                </a:lnTo>
                <a:cubicBezTo>
                  <a:pt x="325093" y="167716"/>
                  <a:pt x="323069" y="165887"/>
                  <a:pt x="320831" y="164328"/>
                </a:cubicBezTo>
                <a:lnTo>
                  <a:pt x="322196" y="160656"/>
                </a:lnTo>
                <a:cubicBezTo>
                  <a:pt x="323052" y="158331"/>
                  <a:pt x="321867" y="155794"/>
                  <a:pt x="319563" y="154943"/>
                </a:cubicBezTo>
                <a:close/>
                <a:moveTo>
                  <a:pt x="136866" y="144155"/>
                </a:moveTo>
                <a:cubicBezTo>
                  <a:pt x="130395" y="144155"/>
                  <a:pt x="125128" y="149433"/>
                  <a:pt x="125128" y="155899"/>
                </a:cubicBezTo>
                <a:cubicBezTo>
                  <a:pt x="125128" y="162364"/>
                  <a:pt x="130395" y="167637"/>
                  <a:pt x="136866" y="167637"/>
                </a:cubicBezTo>
                <a:cubicBezTo>
                  <a:pt x="143339" y="167637"/>
                  <a:pt x="148586" y="162364"/>
                  <a:pt x="148586" y="155899"/>
                </a:cubicBezTo>
                <a:cubicBezTo>
                  <a:pt x="148586" y="149433"/>
                  <a:pt x="143339" y="144155"/>
                  <a:pt x="136866" y="144155"/>
                </a:cubicBezTo>
                <a:close/>
                <a:moveTo>
                  <a:pt x="136866" y="138113"/>
                </a:moveTo>
                <a:cubicBezTo>
                  <a:pt x="146674" y="138113"/>
                  <a:pt x="154649" y="146090"/>
                  <a:pt x="154649" y="155899"/>
                </a:cubicBezTo>
                <a:cubicBezTo>
                  <a:pt x="154649" y="165703"/>
                  <a:pt x="146674" y="173674"/>
                  <a:pt x="136866" y="173674"/>
                </a:cubicBezTo>
                <a:cubicBezTo>
                  <a:pt x="127047" y="173674"/>
                  <a:pt x="119063" y="165703"/>
                  <a:pt x="119063" y="155899"/>
                </a:cubicBezTo>
                <a:cubicBezTo>
                  <a:pt x="119063" y="146090"/>
                  <a:pt x="127047" y="138113"/>
                  <a:pt x="136866" y="138113"/>
                </a:cubicBezTo>
                <a:close/>
                <a:moveTo>
                  <a:pt x="146028" y="126093"/>
                </a:moveTo>
                <a:cubicBezTo>
                  <a:pt x="138746" y="123404"/>
                  <a:pt x="130439" y="123491"/>
                  <a:pt x="122833" y="126990"/>
                </a:cubicBezTo>
                <a:cubicBezTo>
                  <a:pt x="107632" y="134006"/>
                  <a:pt x="100973" y="152012"/>
                  <a:pt x="107987" y="167230"/>
                </a:cubicBezTo>
                <a:cubicBezTo>
                  <a:pt x="115001" y="182442"/>
                  <a:pt x="133009" y="189092"/>
                  <a:pt x="148229" y="182069"/>
                </a:cubicBezTo>
                <a:cubicBezTo>
                  <a:pt x="163442" y="175084"/>
                  <a:pt x="170089" y="157066"/>
                  <a:pt x="163069" y="141854"/>
                </a:cubicBezTo>
                <a:cubicBezTo>
                  <a:pt x="159565" y="134248"/>
                  <a:pt x="153309" y="128782"/>
                  <a:pt x="146028" y="126093"/>
                </a:cubicBezTo>
                <a:close/>
                <a:moveTo>
                  <a:pt x="155501" y="86227"/>
                </a:moveTo>
                <a:lnTo>
                  <a:pt x="164763" y="89652"/>
                </a:lnTo>
                <a:cubicBezTo>
                  <a:pt x="169323" y="91339"/>
                  <a:pt x="171648" y="96424"/>
                  <a:pt x="169973" y="100982"/>
                </a:cubicBezTo>
                <a:lnTo>
                  <a:pt x="167274" y="108289"/>
                </a:lnTo>
                <a:cubicBezTo>
                  <a:pt x="171706" y="111327"/>
                  <a:pt x="175725" y="115009"/>
                  <a:pt x="179184" y="119310"/>
                </a:cubicBezTo>
                <a:lnTo>
                  <a:pt x="186256" y="116033"/>
                </a:lnTo>
                <a:cubicBezTo>
                  <a:pt x="190661" y="114005"/>
                  <a:pt x="195910" y="115943"/>
                  <a:pt x="197952" y="120365"/>
                </a:cubicBezTo>
                <a:lnTo>
                  <a:pt x="202068" y="129313"/>
                </a:lnTo>
                <a:cubicBezTo>
                  <a:pt x="204110" y="133742"/>
                  <a:pt x="202158" y="138983"/>
                  <a:pt x="197753" y="141017"/>
                </a:cubicBezTo>
                <a:lnTo>
                  <a:pt x="190680" y="144274"/>
                </a:lnTo>
                <a:cubicBezTo>
                  <a:pt x="191685" y="149682"/>
                  <a:pt x="191872" y="155141"/>
                  <a:pt x="191292" y="160477"/>
                </a:cubicBezTo>
                <a:lnTo>
                  <a:pt x="198622" y="163175"/>
                </a:lnTo>
                <a:cubicBezTo>
                  <a:pt x="203182" y="164868"/>
                  <a:pt x="205527" y="169941"/>
                  <a:pt x="203833" y="174498"/>
                </a:cubicBezTo>
                <a:lnTo>
                  <a:pt x="200432" y="183768"/>
                </a:lnTo>
                <a:cubicBezTo>
                  <a:pt x="199607" y="185963"/>
                  <a:pt x="197991" y="187734"/>
                  <a:pt x="195852" y="188719"/>
                </a:cubicBezTo>
                <a:cubicBezTo>
                  <a:pt x="193714" y="189704"/>
                  <a:pt x="191312" y="189787"/>
                  <a:pt x="189102" y="188970"/>
                </a:cubicBezTo>
                <a:lnTo>
                  <a:pt x="181766" y="186279"/>
                </a:lnTo>
                <a:cubicBezTo>
                  <a:pt x="178758" y="190708"/>
                  <a:pt x="175074" y="194706"/>
                  <a:pt x="170772" y="198188"/>
                </a:cubicBezTo>
                <a:lnTo>
                  <a:pt x="174031" y="205250"/>
                </a:lnTo>
                <a:cubicBezTo>
                  <a:pt x="176079" y="209653"/>
                  <a:pt x="174147" y="214913"/>
                  <a:pt x="169716" y="216941"/>
                </a:cubicBezTo>
                <a:lnTo>
                  <a:pt x="160750" y="221087"/>
                </a:lnTo>
                <a:cubicBezTo>
                  <a:pt x="156338" y="223108"/>
                  <a:pt x="151095" y="221151"/>
                  <a:pt x="149047" y="216754"/>
                </a:cubicBezTo>
                <a:lnTo>
                  <a:pt x="145807" y="209673"/>
                </a:lnTo>
                <a:cubicBezTo>
                  <a:pt x="140378" y="210690"/>
                  <a:pt x="134922" y="210864"/>
                  <a:pt x="129602" y="210297"/>
                </a:cubicBezTo>
                <a:lnTo>
                  <a:pt x="126910" y="217630"/>
                </a:lnTo>
                <a:cubicBezTo>
                  <a:pt x="126092" y="219825"/>
                  <a:pt x="124449" y="221582"/>
                  <a:pt x="122311" y="222567"/>
                </a:cubicBezTo>
                <a:cubicBezTo>
                  <a:pt x="120173" y="223552"/>
                  <a:pt x="117777" y="223655"/>
                  <a:pt x="115580" y="222838"/>
                </a:cubicBezTo>
                <a:lnTo>
                  <a:pt x="106312" y="219413"/>
                </a:lnTo>
                <a:cubicBezTo>
                  <a:pt x="104096" y="218589"/>
                  <a:pt x="102332" y="216967"/>
                  <a:pt x="101365" y="214829"/>
                </a:cubicBezTo>
                <a:cubicBezTo>
                  <a:pt x="100380" y="212698"/>
                  <a:pt x="100290" y="210297"/>
                  <a:pt x="101108" y="208076"/>
                </a:cubicBezTo>
                <a:lnTo>
                  <a:pt x="103800" y="200776"/>
                </a:lnTo>
                <a:cubicBezTo>
                  <a:pt x="99369" y="197731"/>
                  <a:pt x="95356" y="194055"/>
                  <a:pt x="91897" y="189768"/>
                </a:cubicBezTo>
                <a:lnTo>
                  <a:pt x="84806" y="193032"/>
                </a:lnTo>
                <a:cubicBezTo>
                  <a:pt x="80394" y="195060"/>
                  <a:pt x="75151" y="193128"/>
                  <a:pt x="73122" y="188719"/>
                </a:cubicBezTo>
                <a:lnTo>
                  <a:pt x="68987" y="179751"/>
                </a:lnTo>
                <a:cubicBezTo>
                  <a:pt x="66965" y="175335"/>
                  <a:pt x="68897" y="170095"/>
                  <a:pt x="73309" y="168048"/>
                </a:cubicBezTo>
                <a:lnTo>
                  <a:pt x="80381" y="164784"/>
                </a:lnTo>
                <a:cubicBezTo>
                  <a:pt x="79376" y="159383"/>
                  <a:pt x="79190" y="153950"/>
                  <a:pt x="79763" y="148607"/>
                </a:cubicBezTo>
                <a:lnTo>
                  <a:pt x="72453" y="145896"/>
                </a:lnTo>
                <a:cubicBezTo>
                  <a:pt x="70237" y="145092"/>
                  <a:pt x="68491" y="143457"/>
                  <a:pt x="67487" y="141319"/>
                </a:cubicBezTo>
                <a:cubicBezTo>
                  <a:pt x="66520" y="139169"/>
                  <a:pt x="66404" y="136787"/>
                  <a:pt x="67223" y="134586"/>
                </a:cubicBezTo>
                <a:lnTo>
                  <a:pt x="70649" y="125316"/>
                </a:lnTo>
                <a:cubicBezTo>
                  <a:pt x="72285" y="120893"/>
                  <a:pt x="77567" y="118473"/>
                  <a:pt x="81979" y="120108"/>
                </a:cubicBezTo>
                <a:lnTo>
                  <a:pt x="89289" y="122805"/>
                </a:lnTo>
                <a:cubicBezTo>
                  <a:pt x="92323" y="118376"/>
                  <a:pt x="96007" y="114359"/>
                  <a:pt x="100290" y="110902"/>
                </a:cubicBezTo>
                <a:lnTo>
                  <a:pt x="97031" y="103834"/>
                </a:lnTo>
                <a:cubicBezTo>
                  <a:pt x="95002" y="99405"/>
                  <a:pt x="96941" y="94152"/>
                  <a:pt x="101365" y="92130"/>
                </a:cubicBezTo>
                <a:lnTo>
                  <a:pt x="110312" y="87998"/>
                </a:lnTo>
                <a:cubicBezTo>
                  <a:pt x="114737" y="85970"/>
                  <a:pt x="119986" y="87907"/>
                  <a:pt x="122015" y="92317"/>
                </a:cubicBezTo>
                <a:lnTo>
                  <a:pt x="125267" y="99379"/>
                </a:lnTo>
                <a:cubicBezTo>
                  <a:pt x="130684" y="98375"/>
                  <a:pt x="136133" y="98188"/>
                  <a:pt x="141473" y="98768"/>
                </a:cubicBezTo>
                <a:lnTo>
                  <a:pt x="144171" y="91461"/>
                </a:lnTo>
                <a:cubicBezTo>
                  <a:pt x="145807" y="87026"/>
                  <a:pt x="151076" y="84605"/>
                  <a:pt x="155501" y="86227"/>
                </a:cubicBezTo>
                <a:close/>
                <a:moveTo>
                  <a:pt x="24159" y="74523"/>
                </a:moveTo>
                <a:lnTo>
                  <a:pt x="24159" y="245683"/>
                </a:lnTo>
                <a:lnTo>
                  <a:pt x="187611" y="245683"/>
                </a:lnTo>
                <a:cubicBezTo>
                  <a:pt x="187890" y="245272"/>
                  <a:pt x="188121" y="244861"/>
                  <a:pt x="188417" y="244464"/>
                </a:cubicBezTo>
                <a:cubicBezTo>
                  <a:pt x="187068" y="242905"/>
                  <a:pt x="185916" y="241189"/>
                  <a:pt x="185043" y="239290"/>
                </a:cubicBezTo>
                <a:cubicBezTo>
                  <a:pt x="182624" y="234045"/>
                  <a:pt x="182410" y="228218"/>
                  <a:pt x="184385" y="222860"/>
                </a:cubicBezTo>
                <a:lnTo>
                  <a:pt x="186804" y="216282"/>
                </a:lnTo>
                <a:cubicBezTo>
                  <a:pt x="189536" y="208911"/>
                  <a:pt x="196185" y="203666"/>
                  <a:pt x="203936" y="202532"/>
                </a:cubicBezTo>
                <a:cubicBezTo>
                  <a:pt x="204413" y="194891"/>
                  <a:pt x="208955" y="187775"/>
                  <a:pt x="216345" y="184344"/>
                </a:cubicBezTo>
                <a:lnTo>
                  <a:pt x="222681" y="181424"/>
                </a:lnTo>
                <a:cubicBezTo>
                  <a:pt x="229839" y="178135"/>
                  <a:pt x="238512" y="179226"/>
                  <a:pt x="244552" y="183805"/>
                </a:cubicBezTo>
                <a:cubicBezTo>
                  <a:pt x="244914" y="183493"/>
                  <a:pt x="245309" y="183238"/>
                  <a:pt x="245688" y="182955"/>
                </a:cubicBezTo>
                <a:lnTo>
                  <a:pt x="245688" y="74523"/>
                </a:lnTo>
                <a:close/>
                <a:moveTo>
                  <a:pt x="219504" y="22171"/>
                </a:moveTo>
                <a:cubicBezTo>
                  <a:pt x="211161" y="22171"/>
                  <a:pt x="204413" y="28919"/>
                  <a:pt x="204413" y="37254"/>
                </a:cubicBezTo>
                <a:cubicBezTo>
                  <a:pt x="204413" y="45604"/>
                  <a:pt x="211161" y="52366"/>
                  <a:pt x="219504" y="52366"/>
                </a:cubicBezTo>
                <a:cubicBezTo>
                  <a:pt x="227848" y="52366"/>
                  <a:pt x="234612" y="45604"/>
                  <a:pt x="234612" y="37254"/>
                </a:cubicBezTo>
                <a:cubicBezTo>
                  <a:pt x="234612" y="28919"/>
                  <a:pt x="227848" y="22171"/>
                  <a:pt x="219504" y="22171"/>
                </a:cubicBezTo>
                <a:close/>
                <a:moveTo>
                  <a:pt x="162102" y="22171"/>
                </a:moveTo>
                <a:cubicBezTo>
                  <a:pt x="153775" y="22171"/>
                  <a:pt x="147011" y="28919"/>
                  <a:pt x="147011" y="37254"/>
                </a:cubicBezTo>
                <a:cubicBezTo>
                  <a:pt x="147011" y="45604"/>
                  <a:pt x="153775" y="52366"/>
                  <a:pt x="162102" y="52366"/>
                </a:cubicBezTo>
                <a:cubicBezTo>
                  <a:pt x="170462" y="52366"/>
                  <a:pt x="177210" y="45604"/>
                  <a:pt x="177210" y="37254"/>
                </a:cubicBezTo>
                <a:cubicBezTo>
                  <a:pt x="177210" y="28919"/>
                  <a:pt x="170446" y="22171"/>
                  <a:pt x="162102" y="22171"/>
                </a:cubicBezTo>
                <a:close/>
                <a:moveTo>
                  <a:pt x="12096" y="0"/>
                </a:moveTo>
                <a:lnTo>
                  <a:pt x="257767" y="0"/>
                </a:lnTo>
                <a:cubicBezTo>
                  <a:pt x="264449" y="0"/>
                  <a:pt x="269863" y="5415"/>
                  <a:pt x="269863" y="12078"/>
                </a:cubicBezTo>
                <a:lnTo>
                  <a:pt x="269863" y="156587"/>
                </a:lnTo>
                <a:cubicBezTo>
                  <a:pt x="269912" y="156573"/>
                  <a:pt x="269978" y="156545"/>
                  <a:pt x="270044" y="156545"/>
                </a:cubicBezTo>
                <a:cubicBezTo>
                  <a:pt x="271361" y="150818"/>
                  <a:pt x="275244" y="145771"/>
                  <a:pt x="280955" y="143120"/>
                </a:cubicBezTo>
                <a:lnTo>
                  <a:pt x="285464" y="141051"/>
                </a:lnTo>
                <a:cubicBezTo>
                  <a:pt x="290994" y="138499"/>
                  <a:pt x="297560" y="138754"/>
                  <a:pt x="302777" y="141448"/>
                </a:cubicBezTo>
                <a:cubicBezTo>
                  <a:pt x="307714" y="138400"/>
                  <a:pt x="314264" y="137592"/>
                  <a:pt x="319942" y="139690"/>
                </a:cubicBezTo>
                <a:lnTo>
                  <a:pt x="324566" y="141419"/>
                </a:lnTo>
                <a:cubicBezTo>
                  <a:pt x="330474" y="143588"/>
                  <a:pt x="334704" y="148309"/>
                  <a:pt x="336498" y="153894"/>
                </a:cubicBezTo>
                <a:cubicBezTo>
                  <a:pt x="342323" y="155283"/>
                  <a:pt x="347310" y="159253"/>
                  <a:pt x="349877" y="164824"/>
                </a:cubicBezTo>
                <a:lnTo>
                  <a:pt x="351951" y="169346"/>
                </a:lnTo>
                <a:cubicBezTo>
                  <a:pt x="354156" y="174123"/>
                  <a:pt x="354354" y="179467"/>
                  <a:pt x="352527" y="184387"/>
                </a:cubicBezTo>
                <a:cubicBezTo>
                  <a:pt x="352247" y="185152"/>
                  <a:pt x="351934" y="185903"/>
                  <a:pt x="351572" y="186612"/>
                </a:cubicBezTo>
                <a:cubicBezTo>
                  <a:pt x="354633" y="191588"/>
                  <a:pt x="355473" y="197868"/>
                  <a:pt x="353300" y="203779"/>
                </a:cubicBezTo>
                <a:lnTo>
                  <a:pt x="351589" y="208429"/>
                </a:lnTo>
                <a:cubicBezTo>
                  <a:pt x="349713" y="213447"/>
                  <a:pt x="346059" y="217360"/>
                  <a:pt x="341270" y="219529"/>
                </a:cubicBezTo>
                <a:cubicBezTo>
                  <a:pt x="340579" y="219855"/>
                  <a:pt x="339838" y="220152"/>
                  <a:pt x="339098" y="220393"/>
                </a:cubicBezTo>
                <a:cubicBezTo>
                  <a:pt x="338917" y="221159"/>
                  <a:pt x="338670" y="221939"/>
                  <a:pt x="338390" y="222690"/>
                </a:cubicBezTo>
                <a:cubicBezTo>
                  <a:pt x="336563" y="227623"/>
                  <a:pt x="332943" y="231550"/>
                  <a:pt x="328170" y="233747"/>
                </a:cubicBezTo>
                <a:lnTo>
                  <a:pt x="323661" y="235817"/>
                </a:lnTo>
                <a:cubicBezTo>
                  <a:pt x="318559" y="238170"/>
                  <a:pt x="312536" y="238142"/>
                  <a:pt x="307550" y="235973"/>
                </a:cubicBezTo>
                <a:cubicBezTo>
                  <a:pt x="306924" y="237362"/>
                  <a:pt x="306118" y="238695"/>
                  <a:pt x="305229" y="239899"/>
                </a:cubicBezTo>
                <a:cubicBezTo>
                  <a:pt x="310249" y="245655"/>
                  <a:pt x="312075" y="253877"/>
                  <a:pt x="309261" y="261504"/>
                </a:cubicBezTo>
                <a:lnTo>
                  <a:pt x="306842" y="268053"/>
                </a:lnTo>
                <a:cubicBezTo>
                  <a:pt x="304834" y="273454"/>
                  <a:pt x="300868" y="277749"/>
                  <a:pt x="295668" y="280131"/>
                </a:cubicBezTo>
                <a:cubicBezTo>
                  <a:pt x="293792" y="280967"/>
                  <a:pt x="291800" y="281563"/>
                  <a:pt x="289727" y="281860"/>
                </a:cubicBezTo>
                <a:cubicBezTo>
                  <a:pt x="289595" y="283916"/>
                  <a:pt x="289167" y="285957"/>
                  <a:pt x="288443" y="287928"/>
                </a:cubicBezTo>
                <a:cubicBezTo>
                  <a:pt x="286452" y="293329"/>
                  <a:pt x="282486" y="297610"/>
                  <a:pt x="277285" y="300020"/>
                </a:cubicBezTo>
                <a:lnTo>
                  <a:pt x="270982" y="302911"/>
                </a:lnTo>
                <a:cubicBezTo>
                  <a:pt x="263840" y="306200"/>
                  <a:pt x="255183" y="305109"/>
                  <a:pt x="249111" y="300572"/>
                </a:cubicBezTo>
                <a:cubicBezTo>
                  <a:pt x="247547" y="301948"/>
                  <a:pt x="245786" y="303096"/>
                  <a:pt x="243844" y="303989"/>
                </a:cubicBezTo>
                <a:cubicBezTo>
                  <a:pt x="241047" y="305279"/>
                  <a:pt x="238035" y="305945"/>
                  <a:pt x="234925" y="305945"/>
                </a:cubicBezTo>
                <a:cubicBezTo>
                  <a:pt x="232374" y="305945"/>
                  <a:pt x="229889" y="305506"/>
                  <a:pt x="227503" y="304613"/>
                </a:cubicBezTo>
                <a:lnTo>
                  <a:pt x="220953" y="302217"/>
                </a:lnTo>
                <a:cubicBezTo>
                  <a:pt x="215571" y="300218"/>
                  <a:pt x="211276" y="296263"/>
                  <a:pt x="208890" y="291032"/>
                </a:cubicBezTo>
                <a:cubicBezTo>
                  <a:pt x="208001" y="289118"/>
                  <a:pt x="207425" y="287105"/>
                  <a:pt x="207129" y="285078"/>
                </a:cubicBezTo>
                <a:cubicBezTo>
                  <a:pt x="199312" y="284582"/>
                  <a:pt x="192301" y="279819"/>
                  <a:pt x="189009" y="272660"/>
                </a:cubicBezTo>
                <a:lnTo>
                  <a:pt x="187709" y="269867"/>
                </a:lnTo>
                <a:lnTo>
                  <a:pt x="12096" y="269867"/>
                </a:lnTo>
                <a:cubicBezTo>
                  <a:pt x="5414" y="269867"/>
                  <a:pt x="0" y="264466"/>
                  <a:pt x="0" y="257775"/>
                </a:cubicBezTo>
                <a:lnTo>
                  <a:pt x="0" y="12078"/>
                </a:lnTo>
                <a:cubicBezTo>
                  <a:pt x="0" y="5415"/>
                  <a:pt x="5414" y="0"/>
                  <a:pt x="12096" y="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2" name="Shape 5494"/>
          <p:cNvSpPr/>
          <p:nvPr/>
        </p:nvSpPr>
        <p:spPr>
          <a:xfrm>
            <a:off x="4123153" y="1996045"/>
            <a:ext cx="1079936" cy="3552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normAutofit/>
          </a:bodyPr>
          <a:lstStyle>
            <a:lvl1pPr algn="l">
              <a:lnSpc>
                <a:spcPct val="90000"/>
              </a:lnSpc>
              <a:spcBef>
                <a:spcPts val="2000"/>
              </a:spcBef>
              <a:defRPr sz="35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2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Online Market Analysis</a:t>
            </a:r>
          </a:p>
        </p:txBody>
      </p:sp>
      <p:sp>
        <p:nvSpPr>
          <p:cNvPr id="84" name="Freeform 83"/>
          <p:cNvSpPr/>
          <p:nvPr/>
        </p:nvSpPr>
        <p:spPr>
          <a:xfrm>
            <a:off x="3622651" y="3710136"/>
            <a:ext cx="359284" cy="359240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1" name="Shape 5507"/>
          <p:cNvSpPr/>
          <p:nvPr/>
        </p:nvSpPr>
        <p:spPr>
          <a:xfrm>
            <a:off x="4123153" y="3697596"/>
            <a:ext cx="1088239" cy="4256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normAutofit/>
          </a:bodyPr>
          <a:lstStyle>
            <a:lvl1pPr algn="l">
              <a:lnSpc>
                <a:spcPct val="90000"/>
              </a:lnSpc>
              <a:spcBef>
                <a:spcPts val="2000"/>
              </a:spcBef>
              <a:defRPr sz="3500">
                <a:solidFill>
                  <a:srgbClr val="FFC000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Social Media Analysis</a:t>
            </a:r>
          </a:p>
        </p:txBody>
      </p:sp>
      <p:sp>
        <p:nvSpPr>
          <p:cNvPr id="82" name="Freeform 81"/>
          <p:cNvSpPr/>
          <p:nvPr/>
        </p:nvSpPr>
        <p:spPr>
          <a:xfrm>
            <a:off x="3619498" y="2875567"/>
            <a:ext cx="365591" cy="366943"/>
          </a:xfrm>
          <a:custGeom>
            <a:avLst/>
            <a:gdLst>
              <a:gd name="connsiteX0" fmla="*/ 209663 w 365591"/>
              <a:gd name="connsiteY0" fmla="*/ 309564 h 366943"/>
              <a:gd name="connsiteX1" fmla="*/ 238275 w 365591"/>
              <a:gd name="connsiteY1" fmla="*/ 338256 h 366943"/>
              <a:gd name="connsiteX2" fmla="*/ 209663 w 365591"/>
              <a:gd name="connsiteY2" fmla="*/ 366943 h 366943"/>
              <a:gd name="connsiteX3" fmla="*/ 180976 w 365591"/>
              <a:gd name="connsiteY3" fmla="*/ 338256 h 366943"/>
              <a:gd name="connsiteX4" fmla="*/ 209663 w 365591"/>
              <a:gd name="connsiteY4" fmla="*/ 309564 h 366943"/>
              <a:gd name="connsiteX5" fmla="*/ 57188 w 365591"/>
              <a:gd name="connsiteY5" fmla="*/ 309564 h 366943"/>
              <a:gd name="connsiteX6" fmla="*/ 85879 w 365591"/>
              <a:gd name="connsiteY6" fmla="*/ 338256 h 366943"/>
              <a:gd name="connsiteX7" fmla="*/ 57188 w 365591"/>
              <a:gd name="connsiteY7" fmla="*/ 366943 h 366943"/>
              <a:gd name="connsiteX8" fmla="*/ 28576 w 365591"/>
              <a:gd name="connsiteY8" fmla="*/ 338256 h 366943"/>
              <a:gd name="connsiteX9" fmla="*/ 57188 w 365591"/>
              <a:gd name="connsiteY9" fmla="*/ 309564 h 366943"/>
              <a:gd name="connsiteX10" fmla="*/ 141453 w 365591"/>
              <a:gd name="connsiteY10" fmla="*/ 69273 h 366943"/>
              <a:gd name="connsiteX11" fmla="*/ 116991 w 365591"/>
              <a:gd name="connsiteY11" fmla="*/ 93750 h 366943"/>
              <a:gd name="connsiteX12" fmla="*/ 141453 w 365591"/>
              <a:gd name="connsiteY12" fmla="*/ 118218 h 366943"/>
              <a:gd name="connsiteX13" fmla="*/ 165923 w 365591"/>
              <a:gd name="connsiteY13" fmla="*/ 93750 h 366943"/>
              <a:gd name="connsiteX14" fmla="*/ 141453 w 365591"/>
              <a:gd name="connsiteY14" fmla="*/ 69273 h 366943"/>
              <a:gd name="connsiteX15" fmla="*/ 348019 w 365591"/>
              <a:gd name="connsiteY15" fmla="*/ 19850 h 366943"/>
              <a:gd name="connsiteX16" fmla="*/ 364673 w 365591"/>
              <a:gd name="connsiteY16" fmla="*/ 27455 h 366943"/>
              <a:gd name="connsiteX17" fmla="*/ 365591 w 365591"/>
              <a:gd name="connsiteY17" fmla="*/ 32044 h 366943"/>
              <a:gd name="connsiteX18" fmla="*/ 357145 w 365591"/>
              <a:gd name="connsiteY18" fmla="*/ 44172 h 366943"/>
              <a:gd name="connsiteX19" fmla="*/ 295015 w 365591"/>
              <a:gd name="connsiteY19" fmla="*/ 67656 h 366943"/>
              <a:gd name="connsiteX20" fmla="*/ 244544 w 365591"/>
              <a:gd name="connsiteY20" fmla="*/ 229430 h 366943"/>
              <a:gd name="connsiteX21" fmla="*/ 244544 w 365591"/>
              <a:gd name="connsiteY21" fmla="*/ 229600 h 366943"/>
              <a:gd name="connsiteX22" fmla="*/ 226666 w 365591"/>
              <a:gd name="connsiteY22" fmla="*/ 291252 h 366943"/>
              <a:gd name="connsiteX23" fmla="*/ 214158 w 365591"/>
              <a:gd name="connsiteY23" fmla="*/ 300614 h 366943"/>
              <a:gd name="connsiteX24" fmla="*/ 48621 w 365591"/>
              <a:gd name="connsiteY24" fmla="*/ 300614 h 366943"/>
              <a:gd name="connsiteX25" fmla="*/ 35722 w 365591"/>
              <a:gd name="connsiteY25" fmla="*/ 287673 h 366943"/>
              <a:gd name="connsiteX26" fmla="*/ 48621 w 365591"/>
              <a:gd name="connsiteY26" fmla="*/ 274705 h 366943"/>
              <a:gd name="connsiteX27" fmla="*/ 204421 w 365591"/>
              <a:gd name="connsiteY27" fmla="*/ 274705 h 366943"/>
              <a:gd name="connsiteX28" fmla="*/ 214702 w 365591"/>
              <a:gd name="connsiteY28" fmla="*/ 238936 h 366943"/>
              <a:gd name="connsiteX29" fmla="*/ 50286 w 365591"/>
              <a:gd name="connsiteY29" fmla="*/ 238936 h 366943"/>
              <a:gd name="connsiteX30" fmla="*/ 37795 w 365591"/>
              <a:gd name="connsiteY30" fmla="*/ 229509 h 366943"/>
              <a:gd name="connsiteX31" fmla="*/ 511 w 365591"/>
              <a:gd name="connsiteY31" fmla="*/ 99727 h 366943"/>
              <a:gd name="connsiteX32" fmla="*/ 9399 w 365591"/>
              <a:gd name="connsiteY32" fmla="*/ 83678 h 366943"/>
              <a:gd name="connsiteX33" fmla="*/ 25458 w 365591"/>
              <a:gd name="connsiteY33" fmla="*/ 92581 h 366943"/>
              <a:gd name="connsiteX34" fmla="*/ 60109 w 365591"/>
              <a:gd name="connsiteY34" fmla="*/ 213014 h 366943"/>
              <a:gd name="connsiteX35" fmla="*/ 222519 w 365591"/>
              <a:gd name="connsiteY35" fmla="*/ 213014 h 366943"/>
              <a:gd name="connsiteX36" fmla="*/ 272074 w 365591"/>
              <a:gd name="connsiteY36" fmla="*/ 53915 h 366943"/>
              <a:gd name="connsiteX37" fmla="*/ 279908 w 365591"/>
              <a:gd name="connsiteY37" fmla="*/ 45641 h 366943"/>
              <a:gd name="connsiteX38" fmla="*/ 129026 w 365591"/>
              <a:gd name="connsiteY38" fmla="*/ 0 h 366943"/>
              <a:gd name="connsiteX39" fmla="*/ 153809 w 365591"/>
              <a:gd name="connsiteY39" fmla="*/ 0 h 366943"/>
              <a:gd name="connsiteX40" fmla="*/ 153809 w 365591"/>
              <a:gd name="connsiteY40" fmla="*/ 29928 h 366943"/>
              <a:gd name="connsiteX41" fmla="*/ 177889 w 365591"/>
              <a:gd name="connsiteY41" fmla="*/ 39823 h 366943"/>
              <a:gd name="connsiteX42" fmla="*/ 198981 w 365591"/>
              <a:gd name="connsiteY42" fmla="*/ 18731 h 366943"/>
              <a:gd name="connsiteX43" fmla="*/ 216479 w 365591"/>
              <a:gd name="connsiteY43" fmla="*/ 36203 h 366943"/>
              <a:gd name="connsiteX44" fmla="*/ 195378 w 365591"/>
              <a:gd name="connsiteY44" fmla="*/ 57304 h 366943"/>
              <a:gd name="connsiteX45" fmla="*/ 205277 w 365591"/>
              <a:gd name="connsiteY45" fmla="*/ 81399 h 366943"/>
              <a:gd name="connsiteX46" fmla="*/ 235192 w 365591"/>
              <a:gd name="connsiteY46" fmla="*/ 81399 h 366943"/>
              <a:gd name="connsiteX47" fmla="*/ 235192 w 365591"/>
              <a:gd name="connsiteY47" fmla="*/ 106179 h 366943"/>
              <a:gd name="connsiteX48" fmla="*/ 205277 w 365591"/>
              <a:gd name="connsiteY48" fmla="*/ 106179 h 366943"/>
              <a:gd name="connsiteX49" fmla="*/ 195378 w 365591"/>
              <a:gd name="connsiteY49" fmla="*/ 130257 h 366943"/>
              <a:gd name="connsiteX50" fmla="*/ 216401 w 365591"/>
              <a:gd name="connsiteY50" fmla="*/ 151348 h 366943"/>
              <a:gd name="connsiteX51" fmla="*/ 198981 w 365591"/>
              <a:gd name="connsiteY51" fmla="*/ 168838 h 366943"/>
              <a:gd name="connsiteX52" fmla="*/ 177889 w 365591"/>
              <a:gd name="connsiteY52" fmla="*/ 147746 h 366943"/>
              <a:gd name="connsiteX53" fmla="*/ 153809 w 365591"/>
              <a:gd name="connsiteY53" fmla="*/ 157650 h 366943"/>
              <a:gd name="connsiteX54" fmla="*/ 153809 w 365591"/>
              <a:gd name="connsiteY54" fmla="*/ 187482 h 366943"/>
              <a:gd name="connsiteX55" fmla="*/ 129026 w 365591"/>
              <a:gd name="connsiteY55" fmla="*/ 187482 h 366943"/>
              <a:gd name="connsiteX56" fmla="*/ 129026 w 365591"/>
              <a:gd name="connsiteY56" fmla="*/ 157650 h 366943"/>
              <a:gd name="connsiteX57" fmla="*/ 105016 w 365591"/>
              <a:gd name="connsiteY57" fmla="*/ 147677 h 366943"/>
              <a:gd name="connsiteX58" fmla="*/ 83845 w 365591"/>
              <a:gd name="connsiteY58" fmla="*/ 168838 h 366943"/>
              <a:gd name="connsiteX59" fmla="*/ 66417 w 365591"/>
              <a:gd name="connsiteY59" fmla="*/ 151348 h 366943"/>
              <a:gd name="connsiteX60" fmla="*/ 87536 w 365591"/>
              <a:gd name="connsiteY60" fmla="*/ 130257 h 366943"/>
              <a:gd name="connsiteX61" fmla="*/ 77550 w 365591"/>
              <a:gd name="connsiteY61" fmla="*/ 106179 h 366943"/>
              <a:gd name="connsiteX62" fmla="*/ 47626 w 365591"/>
              <a:gd name="connsiteY62" fmla="*/ 106179 h 366943"/>
              <a:gd name="connsiteX63" fmla="*/ 47626 w 365591"/>
              <a:gd name="connsiteY63" fmla="*/ 81399 h 366943"/>
              <a:gd name="connsiteX64" fmla="*/ 77550 w 365591"/>
              <a:gd name="connsiteY64" fmla="*/ 81399 h 366943"/>
              <a:gd name="connsiteX65" fmla="*/ 87536 w 365591"/>
              <a:gd name="connsiteY65" fmla="*/ 57304 h 366943"/>
              <a:gd name="connsiteX66" fmla="*/ 66417 w 365591"/>
              <a:gd name="connsiteY66" fmla="*/ 36203 h 366943"/>
              <a:gd name="connsiteX67" fmla="*/ 83845 w 365591"/>
              <a:gd name="connsiteY67" fmla="*/ 18731 h 366943"/>
              <a:gd name="connsiteX68" fmla="*/ 104929 w 365591"/>
              <a:gd name="connsiteY68" fmla="*/ 39823 h 366943"/>
              <a:gd name="connsiteX69" fmla="*/ 129026 w 365591"/>
              <a:gd name="connsiteY69" fmla="*/ 29928 h 366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365591" h="366943">
                <a:moveTo>
                  <a:pt x="209663" y="309564"/>
                </a:moveTo>
                <a:cubicBezTo>
                  <a:pt x="225468" y="309564"/>
                  <a:pt x="238275" y="322392"/>
                  <a:pt x="238275" y="338256"/>
                </a:cubicBezTo>
                <a:cubicBezTo>
                  <a:pt x="238275" y="354054"/>
                  <a:pt x="225468" y="366943"/>
                  <a:pt x="209663" y="366943"/>
                </a:cubicBezTo>
                <a:cubicBezTo>
                  <a:pt x="193784" y="366943"/>
                  <a:pt x="180976" y="354054"/>
                  <a:pt x="180976" y="338256"/>
                </a:cubicBezTo>
                <a:cubicBezTo>
                  <a:pt x="180976" y="322392"/>
                  <a:pt x="193784" y="309564"/>
                  <a:pt x="209663" y="309564"/>
                </a:cubicBezTo>
                <a:close/>
                <a:moveTo>
                  <a:pt x="57188" y="309564"/>
                </a:moveTo>
                <a:cubicBezTo>
                  <a:pt x="73066" y="309564"/>
                  <a:pt x="85879" y="322392"/>
                  <a:pt x="85879" y="338256"/>
                </a:cubicBezTo>
                <a:cubicBezTo>
                  <a:pt x="85879" y="354054"/>
                  <a:pt x="73066" y="366943"/>
                  <a:pt x="57188" y="366943"/>
                </a:cubicBezTo>
                <a:cubicBezTo>
                  <a:pt x="41376" y="366943"/>
                  <a:pt x="28576" y="354054"/>
                  <a:pt x="28576" y="338256"/>
                </a:cubicBezTo>
                <a:cubicBezTo>
                  <a:pt x="28576" y="322392"/>
                  <a:pt x="41376" y="309564"/>
                  <a:pt x="57188" y="309564"/>
                </a:cubicBezTo>
                <a:close/>
                <a:moveTo>
                  <a:pt x="141453" y="69273"/>
                </a:moveTo>
                <a:cubicBezTo>
                  <a:pt x="127950" y="69273"/>
                  <a:pt x="116991" y="80235"/>
                  <a:pt x="116991" y="93750"/>
                </a:cubicBezTo>
                <a:cubicBezTo>
                  <a:pt x="116991" y="107316"/>
                  <a:pt x="127950" y="118218"/>
                  <a:pt x="141453" y="118218"/>
                </a:cubicBezTo>
                <a:cubicBezTo>
                  <a:pt x="154947" y="118218"/>
                  <a:pt x="165923" y="107316"/>
                  <a:pt x="165923" y="93750"/>
                </a:cubicBezTo>
                <a:cubicBezTo>
                  <a:pt x="165923" y="80235"/>
                  <a:pt x="154869" y="69273"/>
                  <a:pt x="141453" y="69273"/>
                </a:cubicBezTo>
                <a:close/>
                <a:moveTo>
                  <a:pt x="348019" y="19850"/>
                </a:moveTo>
                <a:cubicBezTo>
                  <a:pt x="354698" y="17398"/>
                  <a:pt x="362209" y="20781"/>
                  <a:pt x="364673" y="27455"/>
                </a:cubicBezTo>
                <a:cubicBezTo>
                  <a:pt x="365285" y="28989"/>
                  <a:pt x="365506" y="30510"/>
                  <a:pt x="365591" y="32044"/>
                </a:cubicBezTo>
                <a:cubicBezTo>
                  <a:pt x="365591" y="37276"/>
                  <a:pt x="362362" y="42193"/>
                  <a:pt x="357145" y="44172"/>
                </a:cubicBezTo>
                <a:cubicBezTo>
                  <a:pt x="357145" y="44172"/>
                  <a:pt x="304906" y="63880"/>
                  <a:pt x="295015" y="67656"/>
                </a:cubicBezTo>
                <a:cubicBezTo>
                  <a:pt x="291566" y="78762"/>
                  <a:pt x="245835" y="225287"/>
                  <a:pt x="244544" y="229430"/>
                </a:cubicBezTo>
                <a:cubicBezTo>
                  <a:pt x="244544" y="229509"/>
                  <a:pt x="244544" y="229600"/>
                  <a:pt x="244544" y="229600"/>
                </a:cubicBezTo>
                <a:lnTo>
                  <a:pt x="226666" y="291252"/>
                </a:lnTo>
                <a:cubicBezTo>
                  <a:pt x="225051" y="296799"/>
                  <a:pt x="219902" y="300614"/>
                  <a:pt x="214158" y="300614"/>
                </a:cubicBezTo>
                <a:lnTo>
                  <a:pt x="48621" y="300614"/>
                </a:lnTo>
                <a:cubicBezTo>
                  <a:pt x="41483" y="300614"/>
                  <a:pt x="35722" y="294858"/>
                  <a:pt x="35722" y="287673"/>
                </a:cubicBezTo>
                <a:cubicBezTo>
                  <a:pt x="35722" y="280461"/>
                  <a:pt x="41483" y="274705"/>
                  <a:pt x="48621" y="274705"/>
                </a:cubicBezTo>
                <a:lnTo>
                  <a:pt x="204421" y="274705"/>
                </a:lnTo>
                <a:cubicBezTo>
                  <a:pt x="206562" y="267022"/>
                  <a:pt x="211167" y="251209"/>
                  <a:pt x="214702" y="238936"/>
                </a:cubicBezTo>
                <a:lnTo>
                  <a:pt x="50286" y="238936"/>
                </a:lnTo>
                <a:cubicBezTo>
                  <a:pt x="44491" y="238936"/>
                  <a:pt x="39410" y="235107"/>
                  <a:pt x="37795" y="229509"/>
                </a:cubicBezTo>
                <a:lnTo>
                  <a:pt x="511" y="99727"/>
                </a:lnTo>
                <a:cubicBezTo>
                  <a:pt x="-1478" y="92817"/>
                  <a:pt x="2516" y="85685"/>
                  <a:pt x="9399" y="83678"/>
                </a:cubicBezTo>
                <a:cubicBezTo>
                  <a:pt x="16247" y="81699"/>
                  <a:pt x="23435" y="85685"/>
                  <a:pt x="25458" y="92581"/>
                </a:cubicBezTo>
                <a:cubicBezTo>
                  <a:pt x="25458" y="92581"/>
                  <a:pt x="55350" y="196834"/>
                  <a:pt x="60109" y="213014"/>
                </a:cubicBezTo>
                <a:lnTo>
                  <a:pt x="222519" y="213014"/>
                </a:lnTo>
                <a:lnTo>
                  <a:pt x="272074" y="53915"/>
                </a:lnTo>
                <a:cubicBezTo>
                  <a:pt x="273297" y="50073"/>
                  <a:pt x="276135" y="47018"/>
                  <a:pt x="279908" y="45641"/>
                </a:cubicBezTo>
                <a:close/>
                <a:moveTo>
                  <a:pt x="129026" y="0"/>
                </a:moveTo>
                <a:lnTo>
                  <a:pt x="153809" y="0"/>
                </a:lnTo>
                <a:lnTo>
                  <a:pt x="153809" y="29928"/>
                </a:lnTo>
                <a:cubicBezTo>
                  <a:pt x="162545" y="31612"/>
                  <a:pt x="170751" y="34988"/>
                  <a:pt x="177889" y="39823"/>
                </a:cubicBezTo>
                <a:lnTo>
                  <a:pt x="198981" y="18731"/>
                </a:lnTo>
                <a:lnTo>
                  <a:pt x="216479" y="36203"/>
                </a:lnTo>
                <a:lnTo>
                  <a:pt x="195378" y="57304"/>
                </a:lnTo>
                <a:cubicBezTo>
                  <a:pt x="200284" y="64447"/>
                  <a:pt x="203662" y="72649"/>
                  <a:pt x="205277" y="81399"/>
                </a:cubicBezTo>
                <a:lnTo>
                  <a:pt x="235192" y="81399"/>
                </a:lnTo>
                <a:lnTo>
                  <a:pt x="235192" y="106179"/>
                </a:lnTo>
                <a:lnTo>
                  <a:pt x="205277" y="106179"/>
                </a:lnTo>
                <a:cubicBezTo>
                  <a:pt x="203592" y="114920"/>
                  <a:pt x="200215" y="123131"/>
                  <a:pt x="195378" y="130257"/>
                </a:cubicBezTo>
                <a:lnTo>
                  <a:pt x="216401" y="151348"/>
                </a:lnTo>
                <a:lnTo>
                  <a:pt x="198981" y="168838"/>
                </a:lnTo>
                <a:lnTo>
                  <a:pt x="177889" y="147746"/>
                </a:lnTo>
                <a:cubicBezTo>
                  <a:pt x="170751" y="152581"/>
                  <a:pt x="162545" y="155957"/>
                  <a:pt x="153809" y="157650"/>
                </a:cubicBezTo>
                <a:lnTo>
                  <a:pt x="153809" y="187482"/>
                </a:lnTo>
                <a:lnTo>
                  <a:pt x="129026" y="187482"/>
                </a:lnTo>
                <a:lnTo>
                  <a:pt x="129026" y="157650"/>
                </a:lnTo>
                <a:cubicBezTo>
                  <a:pt x="120291" y="155957"/>
                  <a:pt x="112154" y="152581"/>
                  <a:pt x="105016" y="147677"/>
                </a:cubicBezTo>
                <a:lnTo>
                  <a:pt x="83845" y="168838"/>
                </a:lnTo>
                <a:lnTo>
                  <a:pt x="66417" y="151348"/>
                </a:lnTo>
                <a:lnTo>
                  <a:pt x="87536" y="130257"/>
                </a:lnTo>
                <a:cubicBezTo>
                  <a:pt x="82699" y="123044"/>
                  <a:pt x="79234" y="114920"/>
                  <a:pt x="77550" y="106179"/>
                </a:cubicBezTo>
                <a:lnTo>
                  <a:pt x="47626" y="106179"/>
                </a:lnTo>
                <a:lnTo>
                  <a:pt x="47626" y="81399"/>
                </a:lnTo>
                <a:lnTo>
                  <a:pt x="77550" y="81399"/>
                </a:lnTo>
                <a:cubicBezTo>
                  <a:pt x="79234" y="72649"/>
                  <a:pt x="82699" y="64447"/>
                  <a:pt x="87536" y="57304"/>
                </a:cubicBezTo>
                <a:lnTo>
                  <a:pt x="66417" y="36203"/>
                </a:lnTo>
                <a:lnTo>
                  <a:pt x="83845" y="18731"/>
                </a:lnTo>
                <a:lnTo>
                  <a:pt x="104929" y="39823"/>
                </a:lnTo>
                <a:cubicBezTo>
                  <a:pt x="112076" y="34988"/>
                  <a:pt x="120291" y="31612"/>
                  <a:pt x="129026" y="29928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4" name="Shape 5516"/>
          <p:cNvSpPr/>
          <p:nvPr/>
        </p:nvSpPr>
        <p:spPr>
          <a:xfrm>
            <a:off x="4119387" y="2867847"/>
            <a:ext cx="975127" cy="3703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normAutofit/>
          </a:bodyPr>
          <a:lstStyle>
            <a:lvl1pPr algn="l">
              <a:lnSpc>
                <a:spcPct val="90000"/>
              </a:lnSpc>
              <a:spcBef>
                <a:spcPts val="2000"/>
              </a:spcBef>
              <a:defRPr sz="3500">
                <a:solidFill>
                  <a:srgbClr val="89C600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Social Media Analysis</a:t>
            </a:r>
          </a:p>
        </p:txBody>
      </p:sp>
      <p:sp>
        <p:nvSpPr>
          <p:cNvPr id="69" name="Shape 5518"/>
          <p:cNvSpPr/>
          <p:nvPr/>
        </p:nvSpPr>
        <p:spPr>
          <a:xfrm>
            <a:off x="5464202" y="2682415"/>
            <a:ext cx="882029" cy="753245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" name="Shape 5519"/>
          <p:cNvSpPr/>
          <p:nvPr/>
        </p:nvSpPr>
        <p:spPr>
          <a:xfrm>
            <a:off x="5608462" y="2872263"/>
            <a:ext cx="599834" cy="36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 algn="l">
              <a:lnSpc>
                <a:spcPct val="90000"/>
              </a:lnSpc>
              <a:spcBef>
                <a:spcPts val="2000"/>
              </a:spcBef>
              <a:defRPr sz="60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00" dirty="0">
                <a:solidFill>
                  <a:schemeClr val="bg1"/>
                </a:solidFill>
                <a:latin typeface="Helvetica" panose="020B0604020202020204" pitchFamily="34" charset="0"/>
                <a:ea typeface="Lato Black" charset="0"/>
                <a:cs typeface="Helvetica" panose="020B0604020202020204" pitchFamily="34" charset="0"/>
              </a:rPr>
              <a:t>21</a:t>
            </a:r>
            <a:r>
              <a:rPr sz="1800" dirty="0">
                <a:solidFill>
                  <a:schemeClr val="bg1"/>
                </a:solidFill>
                <a:latin typeface="Helvetica" panose="020B0604020202020204" pitchFamily="34" charset="0"/>
                <a:ea typeface="Lato Black" charset="0"/>
                <a:cs typeface="Helvetica" panose="020B0604020202020204" pitchFamily="34" charset="0"/>
              </a:rPr>
              <a:t>%</a:t>
            </a:r>
          </a:p>
        </p:txBody>
      </p:sp>
      <p:sp>
        <p:nvSpPr>
          <p:cNvPr id="71" name="Shape 5520"/>
          <p:cNvSpPr/>
          <p:nvPr/>
        </p:nvSpPr>
        <p:spPr>
          <a:xfrm>
            <a:off x="6660232" y="1674118"/>
            <a:ext cx="1969323" cy="6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spcBef>
                <a:spcPts val="1000"/>
              </a:spcBef>
              <a:defRPr sz="3500" b="1">
                <a:solidFill>
                  <a:srgbClr val="21282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lnSpc>
                <a:spcPts val="1800"/>
              </a:lnSpc>
              <a:defRPr sz="1800" b="0">
                <a:solidFill>
                  <a:srgbClr val="000000"/>
                </a:solidFill>
              </a:defRPr>
            </a:pPr>
            <a:r>
              <a:rPr sz="1800" b="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</a:rPr>
              <a:t>Lorem Ipsum has </a:t>
            </a:r>
            <a:r>
              <a:rPr sz="1800" b="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rPr>
              <a:t>been the</a:t>
            </a:r>
            <a:r>
              <a:rPr sz="1800" b="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rPr>
              <a:t> industry's </a:t>
            </a:r>
            <a:r>
              <a:rPr sz="1800" b="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</a:rPr>
              <a:t>standard dummy</a:t>
            </a:r>
          </a:p>
        </p:txBody>
      </p:sp>
      <p:sp>
        <p:nvSpPr>
          <p:cNvPr id="72" name="Shape 5521"/>
          <p:cNvSpPr/>
          <p:nvPr/>
        </p:nvSpPr>
        <p:spPr>
          <a:xfrm>
            <a:off x="6660232" y="2469037"/>
            <a:ext cx="1969322" cy="875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lnSpc>
                <a:spcPts val="1300"/>
              </a:lnSpc>
              <a:defRPr sz="1800">
                <a:solidFill>
                  <a:srgbClr val="000000"/>
                </a:solidFill>
              </a:defRPr>
            </a:pPr>
            <a:r>
              <a:rPr sz="900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</a:t>
            </a:r>
            <a:r>
              <a:rPr sz="900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</a:t>
            </a:r>
            <a:r>
              <a:rPr sz="900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</a:t>
            </a:r>
            <a:r>
              <a:rPr sz="900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 has been the industry's standard dummy text ever since the 1500s, when an unknown printer took a galley of type and scrambled.</a:t>
            </a:r>
          </a:p>
        </p:txBody>
      </p:sp>
      <p:sp>
        <p:nvSpPr>
          <p:cNvPr id="73" name="Shape 5522"/>
          <p:cNvSpPr/>
          <p:nvPr/>
        </p:nvSpPr>
        <p:spPr>
          <a:xfrm>
            <a:off x="6660232" y="3451680"/>
            <a:ext cx="1969322" cy="9140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normAutofit/>
          </a:bodyPr>
          <a:lstStyle/>
          <a:p>
            <a:pPr marL="171450" indent="-171450" algn="l">
              <a:lnSpc>
                <a:spcPts val="1200"/>
              </a:lnSpc>
              <a:spcBef>
                <a:spcPts val="188"/>
              </a:spcBef>
              <a:buClr>
                <a:schemeClr val="bg2"/>
              </a:buClr>
              <a:buSzPct val="110000"/>
              <a:buFont typeface="Wingdings" charset="2"/>
              <a:buChar char="§"/>
              <a:defRPr sz="1800"/>
            </a:pPr>
            <a:r>
              <a:rPr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Lorem Ipsum has been</a:t>
            </a:r>
          </a:p>
          <a:p>
            <a:pPr marL="171450" indent="-171450" algn="l">
              <a:lnSpc>
                <a:spcPts val="1200"/>
              </a:lnSpc>
              <a:spcBef>
                <a:spcPts val="188"/>
              </a:spcBef>
              <a:buClr>
                <a:schemeClr val="bg2"/>
              </a:buClr>
              <a:buSzPct val="110000"/>
              <a:buFont typeface="Wingdings" charset="2"/>
              <a:buChar char="§"/>
              <a:defRPr sz="1800"/>
            </a:pPr>
            <a:r>
              <a:rPr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Industry's standard dummy</a:t>
            </a:r>
          </a:p>
          <a:p>
            <a:pPr marL="171450" indent="-171450" algn="l">
              <a:lnSpc>
                <a:spcPts val="1200"/>
              </a:lnSpc>
              <a:spcBef>
                <a:spcPts val="188"/>
              </a:spcBef>
              <a:buClr>
                <a:schemeClr val="bg2"/>
              </a:buClr>
              <a:buSzPct val="110000"/>
              <a:buFont typeface="Wingdings" charset="2"/>
              <a:buChar char="§"/>
              <a:defRPr sz="1800"/>
            </a:pPr>
            <a:r>
              <a:rPr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Ever since the 1500s</a:t>
            </a:r>
          </a:p>
          <a:p>
            <a:pPr marL="171450" indent="-171450" algn="l">
              <a:lnSpc>
                <a:spcPts val="1200"/>
              </a:lnSpc>
              <a:spcBef>
                <a:spcPts val="188"/>
              </a:spcBef>
              <a:buClr>
                <a:schemeClr val="bg2"/>
              </a:buClr>
              <a:buSzPct val="110000"/>
              <a:buFont typeface="Wingdings" charset="2"/>
              <a:buChar char="§"/>
              <a:defRPr sz="1800"/>
            </a:pPr>
            <a:r>
              <a:rPr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Unknown printer took galley</a:t>
            </a:r>
          </a:p>
          <a:p>
            <a:pPr marL="171450" indent="-171450" algn="l">
              <a:lnSpc>
                <a:spcPts val="1200"/>
              </a:lnSpc>
              <a:spcBef>
                <a:spcPts val="188"/>
              </a:spcBef>
              <a:buClr>
                <a:schemeClr val="bg2"/>
              </a:buClr>
              <a:buSzPct val="110000"/>
              <a:buFont typeface="Wingdings" charset="2"/>
              <a:buChar char="§"/>
              <a:defRPr sz="1800"/>
            </a:pPr>
            <a:r>
              <a:rPr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Arimo"/>
              </a:rPr>
              <a:t>Type and scrambled.</a:t>
            </a:r>
          </a:p>
        </p:txBody>
      </p:sp>
    </p:spTree>
    <p:extLst>
      <p:ext uri="{BB962C8B-B14F-4D97-AF65-F5344CB8AC3E}">
        <p14:creationId xmlns:p14="http://schemas.microsoft.com/office/powerpoint/2010/main" val="166699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33" grpId="0" animBg="1"/>
      <p:bldP spid="80" grpId="0" animBg="1"/>
      <p:bldP spid="52" grpId="0"/>
      <p:bldP spid="84" grpId="0" animBg="1"/>
      <p:bldP spid="41" grpId="0"/>
      <p:bldP spid="82" grpId="0" animBg="1"/>
      <p:bldP spid="64" grpId="0"/>
      <p:bldP spid="69" grpId="0" animBg="1"/>
      <p:bldP spid="70" grpId="0" animBg="1"/>
      <p:bldP spid="71" grpId="0" animBg="1"/>
      <p:bldP spid="72" grpId="0" animBg="1"/>
      <p:bldP spid="73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4" name="Shape 2248"/>
          <p:cNvSpPr/>
          <p:nvPr/>
        </p:nvSpPr>
        <p:spPr>
          <a:xfrm>
            <a:off x="4125113" y="-1"/>
            <a:ext cx="5029467" cy="4844059"/>
          </a:xfrm>
          <a:prstGeom prst="rect">
            <a:avLst/>
          </a:prstGeom>
          <a:gradFill>
            <a:gsLst>
              <a:gs pos="46000">
                <a:srgbClr val="2E2E2E">
                  <a:alpha val="84706"/>
                </a:srgbClr>
              </a:gs>
              <a:gs pos="0">
                <a:srgbClr val="2E2E2E"/>
              </a:gs>
            </a:gsLst>
            <a:lin ang="7200000" scaled="0"/>
          </a:gra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112</a:t>
            </a:fld>
            <a:endParaRPr lang="en-US" dirty="0"/>
          </a:p>
        </p:txBody>
      </p:sp>
      <p:sp>
        <p:nvSpPr>
          <p:cNvPr id="25" name="Shape 1204"/>
          <p:cNvSpPr/>
          <p:nvPr/>
        </p:nvSpPr>
        <p:spPr>
          <a:xfrm>
            <a:off x="4832510" y="1517498"/>
            <a:ext cx="3123866" cy="3594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algn="l">
              <a:lnSpc>
                <a:spcPts val="13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26" name="Rectangle 25"/>
          <p:cNvSpPr>
            <a:spLocks/>
          </p:cNvSpPr>
          <p:nvPr/>
        </p:nvSpPr>
        <p:spPr bwMode="auto">
          <a:xfrm>
            <a:off x="4788024" y="633312"/>
            <a:ext cx="2592288" cy="895845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1"/>
                </a:solidFill>
                <a:latin typeface="Bebas Neue" charset="0"/>
                <a:ea typeface="Bebas Neue" charset="0"/>
                <a:cs typeface="Bebas Neue" charset="0"/>
                <a:sym typeface="Bebas Neue" charset="0"/>
              </a:rPr>
              <a:t>Your</a:t>
            </a:r>
            <a:r>
              <a:rPr lang="en-US" sz="2800" dirty="0">
                <a:solidFill>
                  <a:schemeClr val="bg2"/>
                </a:solidFill>
                <a:latin typeface="Bebas Neue" charset="0"/>
                <a:ea typeface="Bebas Neue" charset="0"/>
                <a:cs typeface="Bebas Neue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accent3"/>
                </a:solidFill>
                <a:latin typeface="Bebas Neue" charset="0"/>
                <a:ea typeface="Bebas Neue" charset="0"/>
                <a:cs typeface="Bebas Neue" charset="0"/>
                <a:sym typeface="Bebas Neue" charset="0"/>
              </a:rPr>
              <a:t>Title</a:t>
            </a:r>
            <a:endParaRPr lang="en-US" sz="2800" dirty="0">
              <a:solidFill>
                <a:schemeClr val="accent3"/>
              </a:solidFill>
              <a:latin typeface="Bebas Neue Light" charset="0"/>
              <a:ea typeface="Bebas Neue Light" charset="0"/>
              <a:cs typeface="Bebas Neue Light" charset="0"/>
              <a:sym typeface="Bebas Neue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Bebas Neue Light" charset="0"/>
                <a:ea typeface="Bebas Neue Light" charset="0"/>
                <a:cs typeface="Bebas Neue Light" charset="0"/>
                <a:sym typeface="Bebas Neue" charset="0"/>
              </a:rPr>
              <a:t>Text Goes Here</a:t>
            </a:r>
          </a:p>
        </p:txBody>
      </p:sp>
      <p:sp>
        <p:nvSpPr>
          <p:cNvPr id="28" name="Shape 2591"/>
          <p:cNvSpPr/>
          <p:nvPr/>
        </p:nvSpPr>
        <p:spPr>
          <a:xfrm>
            <a:off x="4816212" y="2116314"/>
            <a:ext cx="3428196" cy="3313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anchor="ctr">
            <a:spAutoFit/>
          </a:bodyPr>
          <a:lstStyle>
            <a:lvl1pPr>
              <a:lnSpc>
                <a:spcPct val="140000"/>
              </a:lnSpc>
              <a:defRPr sz="2000">
                <a:solidFill>
                  <a:srgbClr val="FF7800"/>
                </a:solidFill>
              </a:defRPr>
            </a:lvl1pPr>
          </a:lstStyle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12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Subject One          </a:t>
            </a:r>
            <a:r>
              <a:rPr lang="vi-VN" sz="12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   </a:t>
            </a:r>
            <a:r>
              <a:rPr sz="12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  Title          </a:t>
            </a:r>
            <a:r>
              <a:rPr lang="en-US" sz="12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   </a:t>
            </a:r>
            <a:r>
              <a:rPr sz="1200" b="1" i="1" dirty="0" err="1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Title</a:t>
            </a:r>
            <a:r>
              <a:rPr sz="12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 2</a:t>
            </a:r>
          </a:p>
        </p:txBody>
      </p:sp>
      <p:sp>
        <p:nvSpPr>
          <p:cNvPr id="29" name="Shape 2592"/>
          <p:cNvSpPr/>
          <p:nvPr/>
        </p:nvSpPr>
        <p:spPr>
          <a:xfrm>
            <a:off x="4827064" y="2333558"/>
            <a:ext cx="993601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anchor="ctr">
            <a:spAutoFit/>
          </a:bodyPr>
          <a:lstStyle/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Epsom simply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Dummy text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Printing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Typesetting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Epsom simply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Dummy text</a:t>
            </a:r>
          </a:p>
        </p:txBody>
      </p:sp>
      <p:sp>
        <p:nvSpPr>
          <p:cNvPr id="30" name="Shape 2593"/>
          <p:cNvSpPr/>
          <p:nvPr/>
        </p:nvSpPr>
        <p:spPr>
          <a:xfrm>
            <a:off x="6276093" y="2333559"/>
            <a:ext cx="662823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anchor="ctr">
            <a:spAutoFit/>
          </a:bodyPr>
          <a:lstStyle/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88,002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10,012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689,560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88,002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88,002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i="1" dirty="0">
                <a:solidFill>
                  <a:srgbClr val="FFFFFF">
                    <a:alpha val="60000"/>
                  </a:srgbClr>
                </a:solidFill>
                <a:latin typeface="Lato" charset="0"/>
                <a:ea typeface="Lato" charset="0"/>
                <a:cs typeface="Lato" charset="0"/>
              </a:rPr>
              <a:t>10,012</a:t>
            </a:r>
          </a:p>
        </p:txBody>
      </p:sp>
      <p:sp>
        <p:nvSpPr>
          <p:cNvPr id="31" name="Shape 2594"/>
          <p:cNvSpPr/>
          <p:nvPr/>
        </p:nvSpPr>
        <p:spPr>
          <a:xfrm>
            <a:off x="7156096" y="2333559"/>
            <a:ext cx="662823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anchor="ctr">
            <a:spAutoFit/>
          </a:bodyPr>
          <a:lstStyle/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88,002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10,012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689,560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88,002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10,012</a:t>
            </a:r>
          </a:p>
          <a:p>
            <a:pPr lvl="0" algn="l">
              <a:lnSpc>
                <a:spcPts val="2350"/>
              </a:lnSpc>
              <a:defRPr sz="1800" b="0">
                <a:solidFill>
                  <a:srgbClr val="000000"/>
                </a:solidFill>
              </a:defRPr>
            </a:pPr>
            <a:r>
              <a:rPr sz="900" b="1" i="1" dirty="0">
                <a:solidFill>
                  <a:schemeClr val="accent3"/>
                </a:solidFill>
                <a:latin typeface="Lato" charset="0"/>
                <a:ea typeface="Lato" charset="0"/>
                <a:cs typeface="Lato" charset="0"/>
              </a:rPr>
              <a:t>10,012</a:t>
            </a:r>
          </a:p>
        </p:txBody>
      </p:sp>
      <p:grpSp>
        <p:nvGrpSpPr>
          <p:cNvPr id="32" name="Group 2603"/>
          <p:cNvGrpSpPr/>
          <p:nvPr/>
        </p:nvGrpSpPr>
        <p:grpSpPr>
          <a:xfrm>
            <a:off x="4839931" y="2435358"/>
            <a:ext cx="3125808" cy="1811186"/>
            <a:chOff x="0" y="0"/>
            <a:chExt cx="5391856" cy="3124200"/>
          </a:xfrm>
        </p:grpSpPr>
        <p:sp>
          <p:nvSpPr>
            <p:cNvPr id="34" name="Shape 2596"/>
            <p:cNvSpPr/>
            <p:nvPr/>
          </p:nvSpPr>
          <p:spPr>
            <a:xfrm>
              <a:off x="0" y="0"/>
              <a:ext cx="5391857" cy="0"/>
            </a:xfrm>
            <a:prstGeom prst="line">
              <a:avLst/>
            </a:prstGeom>
            <a:noFill/>
            <a:ln w="25400" cap="flat">
              <a:solidFill>
                <a:schemeClr val="accent3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l">
                <a:lnSpc>
                  <a:spcPct val="100000"/>
                </a:lnSpc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900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5" name="Shape 2597"/>
            <p:cNvSpPr/>
            <p:nvPr/>
          </p:nvSpPr>
          <p:spPr>
            <a:xfrm>
              <a:off x="0" y="520700"/>
              <a:ext cx="5391857" cy="0"/>
            </a:xfrm>
            <a:prstGeom prst="line">
              <a:avLst/>
            </a:prstGeom>
            <a:noFill/>
            <a:ln w="12700" cap="flat">
              <a:solidFill>
                <a:schemeClr val="bg1">
                  <a:alpha val="1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l">
                <a:lnSpc>
                  <a:spcPct val="100000"/>
                </a:lnSpc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900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6" name="Shape 2598"/>
            <p:cNvSpPr/>
            <p:nvPr/>
          </p:nvSpPr>
          <p:spPr>
            <a:xfrm>
              <a:off x="0" y="1041400"/>
              <a:ext cx="5391857" cy="0"/>
            </a:xfrm>
            <a:prstGeom prst="line">
              <a:avLst/>
            </a:prstGeom>
            <a:noFill/>
            <a:ln w="12700" cap="flat">
              <a:solidFill>
                <a:schemeClr val="bg1">
                  <a:alpha val="1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l">
                <a:lnSpc>
                  <a:spcPct val="100000"/>
                </a:lnSpc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900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7" name="Shape 2599"/>
            <p:cNvSpPr/>
            <p:nvPr/>
          </p:nvSpPr>
          <p:spPr>
            <a:xfrm>
              <a:off x="0" y="1562100"/>
              <a:ext cx="5391857" cy="0"/>
            </a:xfrm>
            <a:prstGeom prst="line">
              <a:avLst/>
            </a:prstGeom>
            <a:noFill/>
            <a:ln w="12700" cap="flat">
              <a:solidFill>
                <a:schemeClr val="bg1">
                  <a:alpha val="1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l">
                <a:lnSpc>
                  <a:spcPct val="100000"/>
                </a:lnSpc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900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8" name="Shape 2600"/>
            <p:cNvSpPr/>
            <p:nvPr/>
          </p:nvSpPr>
          <p:spPr>
            <a:xfrm>
              <a:off x="0" y="2082800"/>
              <a:ext cx="5391857" cy="0"/>
            </a:xfrm>
            <a:prstGeom prst="line">
              <a:avLst/>
            </a:prstGeom>
            <a:noFill/>
            <a:ln w="12700" cap="flat">
              <a:solidFill>
                <a:schemeClr val="bg1">
                  <a:alpha val="1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l">
                <a:lnSpc>
                  <a:spcPct val="100000"/>
                </a:lnSpc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900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9" name="Shape 2601"/>
            <p:cNvSpPr/>
            <p:nvPr/>
          </p:nvSpPr>
          <p:spPr>
            <a:xfrm>
              <a:off x="0" y="2603500"/>
              <a:ext cx="5391857" cy="0"/>
            </a:xfrm>
            <a:prstGeom prst="line">
              <a:avLst/>
            </a:prstGeom>
            <a:noFill/>
            <a:ln w="12700" cap="flat">
              <a:solidFill>
                <a:schemeClr val="bg1">
                  <a:alpha val="1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l">
                <a:lnSpc>
                  <a:spcPct val="100000"/>
                </a:lnSpc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900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40" name="Shape 2602"/>
            <p:cNvSpPr/>
            <p:nvPr/>
          </p:nvSpPr>
          <p:spPr>
            <a:xfrm>
              <a:off x="0" y="3124200"/>
              <a:ext cx="5391857" cy="0"/>
            </a:xfrm>
            <a:prstGeom prst="line">
              <a:avLst/>
            </a:prstGeom>
            <a:noFill/>
            <a:ln w="12700" cap="flat">
              <a:solidFill>
                <a:schemeClr val="bg1">
                  <a:alpha val="1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l">
                <a:lnSpc>
                  <a:spcPct val="100000"/>
                </a:lnSpc>
                <a:defRPr sz="3200" b="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900">
                <a:latin typeface="Lato" charset="0"/>
                <a:ea typeface="Lato" charset="0"/>
                <a:cs typeface="Lat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007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"/>
          <p:cNvSpPr>
            <a:spLocks/>
          </p:cNvSpPr>
          <p:nvPr/>
        </p:nvSpPr>
        <p:spPr bwMode="auto">
          <a:xfrm>
            <a:off x="-9525" y="-3210"/>
            <a:ext cx="9186863" cy="5162550"/>
          </a:xfrm>
          <a:prstGeom prst="rect">
            <a:avLst/>
          </a:prstGeom>
          <a:gradFill>
            <a:gsLst>
              <a:gs pos="20000">
                <a:schemeClr val="tx1"/>
              </a:gs>
              <a:gs pos="100000">
                <a:schemeClr val="accent4">
                  <a:lumMod val="50000"/>
                </a:schemeClr>
              </a:gs>
            </a:gsLst>
            <a:lin ang="15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9" name="Oval 48"/>
          <p:cNvSpPr/>
          <p:nvPr/>
        </p:nvSpPr>
        <p:spPr bwMode="auto">
          <a:xfrm>
            <a:off x="7809315" y="3768386"/>
            <a:ext cx="561042" cy="561042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6571216" y="4561013"/>
            <a:ext cx="640658" cy="640658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7027530" y="3909498"/>
            <a:ext cx="797136" cy="797136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7221580" y="4711362"/>
            <a:ext cx="733712" cy="733712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0" name="Oval 59"/>
          <p:cNvSpPr/>
          <p:nvPr/>
        </p:nvSpPr>
        <p:spPr bwMode="auto">
          <a:xfrm>
            <a:off x="7809376" y="4395602"/>
            <a:ext cx="414740" cy="414740"/>
          </a:xfrm>
          <a:prstGeom prst="ellipse">
            <a:avLst/>
          </a:prstGeom>
          <a:solidFill>
            <a:schemeClr val="accent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8379003" y="3809076"/>
            <a:ext cx="971954" cy="971954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8032689" y="4713742"/>
            <a:ext cx="706378" cy="706378"/>
          </a:xfrm>
          <a:prstGeom prst="ellips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2" name="Rectangle 71"/>
          <p:cNvSpPr>
            <a:spLocks/>
          </p:cNvSpPr>
          <p:nvPr/>
        </p:nvSpPr>
        <p:spPr bwMode="auto">
          <a:xfrm>
            <a:off x="3619902" y="2028252"/>
            <a:ext cx="2824306" cy="108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Process</a:t>
            </a:r>
          </a:p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Page</a:t>
            </a: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Break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10846" y="3315713"/>
            <a:ext cx="326781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alpha val="2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0" name="Rectangle 4"/>
          <p:cNvSpPr>
            <a:spLocks/>
          </p:cNvSpPr>
          <p:nvPr/>
        </p:nvSpPr>
        <p:spPr bwMode="auto">
          <a:xfrm>
            <a:off x="3631201" y="3177128"/>
            <a:ext cx="1926503" cy="690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16" name="Shape 9"/>
          <p:cNvSpPr/>
          <p:nvPr/>
        </p:nvSpPr>
        <p:spPr>
          <a:xfrm flipH="1">
            <a:off x="3634751" y="1572768"/>
            <a:ext cx="391853" cy="4074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3" h="21600" extrusionOk="0">
                <a:moveTo>
                  <a:pt x="10362" y="20321"/>
                </a:moveTo>
                <a:cubicBezTo>
                  <a:pt x="8087" y="20321"/>
                  <a:pt x="5953" y="19603"/>
                  <a:pt x="4194" y="18245"/>
                </a:cubicBezTo>
                <a:cubicBezTo>
                  <a:pt x="3974" y="18074"/>
                  <a:pt x="3673" y="17978"/>
                  <a:pt x="3370" y="17978"/>
                </a:cubicBezTo>
                <a:cubicBezTo>
                  <a:pt x="3180" y="17978"/>
                  <a:pt x="2996" y="18016"/>
                  <a:pt x="2836" y="18088"/>
                </a:cubicBezTo>
                <a:lnTo>
                  <a:pt x="1386" y="18760"/>
                </a:lnTo>
                <a:lnTo>
                  <a:pt x="1922" y="11962"/>
                </a:lnTo>
                <a:lnTo>
                  <a:pt x="7772" y="15808"/>
                </a:lnTo>
                <a:lnTo>
                  <a:pt x="6768" y="16272"/>
                </a:lnTo>
                <a:cubicBezTo>
                  <a:pt x="6442" y="16424"/>
                  <a:pt x="6245" y="16701"/>
                  <a:pt x="6243" y="17015"/>
                </a:cubicBezTo>
                <a:cubicBezTo>
                  <a:pt x="6239" y="17327"/>
                  <a:pt x="6429" y="17606"/>
                  <a:pt x="6751" y="17762"/>
                </a:cubicBezTo>
                <a:cubicBezTo>
                  <a:pt x="7877" y="18305"/>
                  <a:pt x="9093" y="18579"/>
                  <a:pt x="10362" y="18579"/>
                </a:cubicBezTo>
                <a:cubicBezTo>
                  <a:pt x="14819" y="18579"/>
                  <a:pt x="18446" y="15091"/>
                  <a:pt x="18446" y="10799"/>
                </a:cubicBezTo>
                <a:cubicBezTo>
                  <a:pt x="18446" y="6509"/>
                  <a:pt x="14819" y="3019"/>
                  <a:pt x="10362" y="3019"/>
                </a:cubicBezTo>
                <a:cubicBezTo>
                  <a:pt x="8373" y="3019"/>
                  <a:pt x="6462" y="3719"/>
                  <a:pt x="4981" y="4993"/>
                </a:cubicBezTo>
                <a:cubicBezTo>
                  <a:pt x="4814" y="5134"/>
                  <a:pt x="4600" y="5214"/>
                  <a:pt x="4378" y="5214"/>
                </a:cubicBezTo>
                <a:cubicBezTo>
                  <a:pt x="4120" y="5214"/>
                  <a:pt x="3874" y="5107"/>
                  <a:pt x="3703" y="4922"/>
                </a:cubicBezTo>
                <a:cubicBezTo>
                  <a:pt x="3370" y="4564"/>
                  <a:pt x="3402" y="4013"/>
                  <a:pt x="3774" y="3695"/>
                </a:cubicBezTo>
                <a:cubicBezTo>
                  <a:pt x="5588" y="2136"/>
                  <a:pt x="7927" y="1277"/>
                  <a:pt x="10362" y="1277"/>
                </a:cubicBezTo>
                <a:cubicBezTo>
                  <a:pt x="15817" y="1277"/>
                  <a:pt x="20256" y="5550"/>
                  <a:pt x="20256" y="10799"/>
                </a:cubicBezTo>
                <a:cubicBezTo>
                  <a:pt x="20256" y="16050"/>
                  <a:pt x="15815" y="20321"/>
                  <a:pt x="10362" y="20321"/>
                </a:cubicBezTo>
                <a:cubicBezTo>
                  <a:pt x="10362" y="20321"/>
                  <a:pt x="10362" y="20321"/>
                  <a:pt x="10362" y="20321"/>
                </a:cubicBezTo>
                <a:close/>
                <a:moveTo>
                  <a:pt x="10362" y="0"/>
                </a:moveTo>
                <a:cubicBezTo>
                  <a:pt x="7601" y="0"/>
                  <a:pt x="4948" y="973"/>
                  <a:pt x="2891" y="2739"/>
                </a:cubicBezTo>
                <a:cubicBezTo>
                  <a:pt x="2445" y="3123"/>
                  <a:pt x="2181" y="3649"/>
                  <a:pt x="2149" y="4220"/>
                </a:cubicBezTo>
                <a:cubicBezTo>
                  <a:pt x="2114" y="4793"/>
                  <a:pt x="2314" y="5344"/>
                  <a:pt x="2711" y="5772"/>
                </a:cubicBezTo>
                <a:cubicBezTo>
                  <a:pt x="3135" y="6230"/>
                  <a:pt x="3742" y="6493"/>
                  <a:pt x="4378" y="6493"/>
                </a:cubicBezTo>
                <a:cubicBezTo>
                  <a:pt x="4927" y="6493"/>
                  <a:pt x="5454" y="6299"/>
                  <a:pt x="5863" y="5948"/>
                </a:cubicBezTo>
                <a:cubicBezTo>
                  <a:pt x="7102" y="4883"/>
                  <a:pt x="8699" y="4298"/>
                  <a:pt x="10362" y="4298"/>
                </a:cubicBezTo>
                <a:cubicBezTo>
                  <a:pt x="14086" y="4298"/>
                  <a:pt x="17117" y="7214"/>
                  <a:pt x="17117" y="10799"/>
                </a:cubicBezTo>
                <a:cubicBezTo>
                  <a:pt x="17117" y="14385"/>
                  <a:pt x="14086" y="17302"/>
                  <a:pt x="10362" y="17302"/>
                </a:cubicBezTo>
                <a:cubicBezTo>
                  <a:pt x="9646" y="17302"/>
                  <a:pt x="8950" y="17198"/>
                  <a:pt x="8284" y="16990"/>
                </a:cubicBezTo>
                <a:lnTo>
                  <a:pt x="9029" y="16645"/>
                </a:lnTo>
                <a:cubicBezTo>
                  <a:pt x="9339" y="16503"/>
                  <a:pt x="9535" y="16239"/>
                  <a:pt x="9559" y="15939"/>
                </a:cubicBezTo>
                <a:cubicBezTo>
                  <a:pt x="9583" y="15642"/>
                  <a:pt x="9430" y="15353"/>
                  <a:pt x="9146" y="15165"/>
                </a:cubicBezTo>
                <a:lnTo>
                  <a:pt x="2047" y="10497"/>
                </a:lnTo>
                <a:cubicBezTo>
                  <a:pt x="1881" y="10387"/>
                  <a:pt x="1695" y="10329"/>
                  <a:pt x="1509" y="10329"/>
                </a:cubicBezTo>
                <a:cubicBezTo>
                  <a:pt x="1050" y="10329"/>
                  <a:pt x="694" y="10670"/>
                  <a:pt x="658" y="11138"/>
                </a:cubicBezTo>
                <a:lnTo>
                  <a:pt x="2" y="19391"/>
                </a:lnTo>
                <a:cubicBezTo>
                  <a:pt x="-17" y="19653"/>
                  <a:pt x="65" y="19894"/>
                  <a:pt x="233" y="20069"/>
                </a:cubicBezTo>
                <a:cubicBezTo>
                  <a:pt x="489" y="20335"/>
                  <a:pt x="908" y="20399"/>
                  <a:pt x="1276" y="20229"/>
                </a:cubicBezTo>
                <a:lnTo>
                  <a:pt x="3381" y="19258"/>
                </a:lnTo>
                <a:cubicBezTo>
                  <a:pt x="5377" y="20791"/>
                  <a:pt x="7789" y="21600"/>
                  <a:pt x="10362" y="21600"/>
                </a:cubicBezTo>
                <a:cubicBezTo>
                  <a:pt x="16548" y="21600"/>
                  <a:pt x="21583" y="16755"/>
                  <a:pt x="21583" y="10801"/>
                </a:cubicBezTo>
                <a:cubicBezTo>
                  <a:pt x="21583" y="4845"/>
                  <a:pt x="16548" y="0"/>
                  <a:pt x="10362" y="0"/>
                </a:cubicBezTo>
                <a:cubicBezTo>
                  <a:pt x="10362" y="0"/>
                  <a:pt x="10362" y="0"/>
                  <a:pt x="10362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380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4" grpId="0" animBg="1"/>
      <p:bldP spid="60" grpId="0" animBg="1"/>
      <p:bldP spid="61" grpId="0" animBg="1"/>
      <p:bldP spid="62" grpId="0" animBg="1"/>
      <p:bldP spid="80" grpId="0" autoUpdateAnimBg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114</a:t>
            </a:fld>
            <a:endParaRPr lang="en-US" dirty="0"/>
          </a:p>
        </p:txBody>
      </p:sp>
      <p:sp>
        <p:nvSpPr>
          <p:cNvPr id="21" name="Shape 170"/>
          <p:cNvSpPr/>
          <p:nvPr/>
        </p:nvSpPr>
        <p:spPr>
          <a:xfrm>
            <a:off x="827584" y="3277227"/>
            <a:ext cx="3431364" cy="855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14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900" b="1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</a:t>
            </a:r>
            <a:r>
              <a:rPr lang="en-US" sz="900" b="1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900" b="1" i="1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sp>
        <p:nvSpPr>
          <p:cNvPr id="23" name="Shape 172"/>
          <p:cNvSpPr/>
          <p:nvPr/>
        </p:nvSpPr>
        <p:spPr>
          <a:xfrm>
            <a:off x="827584" y="1332227"/>
            <a:ext cx="3431364" cy="1723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r">
              <a:lnSpc>
                <a:spcPct val="130000"/>
              </a:lnSpc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popularised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r">
              <a:lnSpc>
                <a:spcPct val="130000"/>
              </a:lnSpc>
              <a:defRPr sz="1800" b="0">
                <a:solidFill>
                  <a:srgbClr val="000000"/>
                </a:solidFill>
              </a:defRPr>
            </a:pP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r">
              <a:lnSpc>
                <a:spcPct val="130000"/>
              </a:lnSpc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 industry. Lorem Ipsum has been the industry's standard dummy.</a:t>
            </a:r>
          </a:p>
        </p:txBody>
      </p:sp>
      <p:sp>
        <p:nvSpPr>
          <p:cNvPr id="27" name="Rectangle 26"/>
          <p:cNvSpPr>
            <a:spLocks/>
          </p:cNvSpPr>
          <p:nvPr/>
        </p:nvSpPr>
        <p:spPr bwMode="auto">
          <a:xfrm>
            <a:off x="4690996" y="2218556"/>
            <a:ext cx="3672408" cy="2019666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Process</a:t>
            </a:r>
          </a:p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Slides Are here </a:t>
            </a:r>
            <a:r>
              <a:rPr lang="en-US" sz="40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to </a:t>
            </a:r>
            <a:r>
              <a:rPr lang="en-US" sz="40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 </a:t>
            </a:r>
            <a:r>
              <a:rPr lang="en-US" sz="40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40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sp>
        <p:nvSpPr>
          <p:cNvPr id="33" name="Shape 9"/>
          <p:cNvSpPr/>
          <p:nvPr/>
        </p:nvSpPr>
        <p:spPr>
          <a:xfrm flipH="1">
            <a:off x="4689842" y="-219456"/>
            <a:ext cx="2286164" cy="2377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3" h="21600" extrusionOk="0">
                <a:moveTo>
                  <a:pt x="10362" y="20321"/>
                </a:moveTo>
                <a:cubicBezTo>
                  <a:pt x="8087" y="20321"/>
                  <a:pt x="5953" y="19603"/>
                  <a:pt x="4194" y="18245"/>
                </a:cubicBezTo>
                <a:cubicBezTo>
                  <a:pt x="3974" y="18074"/>
                  <a:pt x="3673" y="17978"/>
                  <a:pt x="3370" y="17978"/>
                </a:cubicBezTo>
                <a:cubicBezTo>
                  <a:pt x="3180" y="17978"/>
                  <a:pt x="2996" y="18016"/>
                  <a:pt x="2836" y="18088"/>
                </a:cubicBezTo>
                <a:lnTo>
                  <a:pt x="1386" y="18760"/>
                </a:lnTo>
                <a:lnTo>
                  <a:pt x="1922" y="11962"/>
                </a:lnTo>
                <a:lnTo>
                  <a:pt x="7772" y="15808"/>
                </a:lnTo>
                <a:lnTo>
                  <a:pt x="6768" y="16272"/>
                </a:lnTo>
                <a:cubicBezTo>
                  <a:pt x="6442" y="16424"/>
                  <a:pt x="6245" y="16701"/>
                  <a:pt x="6243" y="17015"/>
                </a:cubicBezTo>
                <a:cubicBezTo>
                  <a:pt x="6239" y="17327"/>
                  <a:pt x="6429" y="17606"/>
                  <a:pt x="6751" y="17762"/>
                </a:cubicBezTo>
                <a:cubicBezTo>
                  <a:pt x="7877" y="18305"/>
                  <a:pt x="9093" y="18579"/>
                  <a:pt x="10362" y="18579"/>
                </a:cubicBezTo>
                <a:cubicBezTo>
                  <a:pt x="14819" y="18579"/>
                  <a:pt x="18446" y="15091"/>
                  <a:pt x="18446" y="10799"/>
                </a:cubicBezTo>
                <a:cubicBezTo>
                  <a:pt x="18446" y="6509"/>
                  <a:pt x="14819" y="3019"/>
                  <a:pt x="10362" y="3019"/>
                </a:cubicBezTo>
                <a:cubicBezTo>
                  <a:pt x="8373" y="3019"/>
                  <a:pt x="6462" y="3719"/>
                  <a:pt x="4981" y="4993"/>
                </a:cubicBezTo>
                <a:cubicBezTo>
                  <a:pt x="4814" y="5134"/>
                  <a:pt x="4600" y="5214"/>
                  <a:pt x="4378" y="5214"/>
                </a:cubicBezTo>
                <a:cubicBezTo>
                  <a:pt x="4120" y="5214"/>
                  <a:pt x="3874" y="5107"/>
                  <a:pt x="3703" y="4922"/>
                </a:cubicBezTo>
                <a:cubicBezTo>
                  <a:pt x="3370" y="4564"/>
                  <a:pt x="3402" y="4013"/>
                  <a:pt x="3774" y="3695"/>
                </a:cubicBezTo>
                <a:cubicBezTo>
                  <a:pt x="5588" y="2136"/>
                  <a:pt x="7927" y="1277"/>
                  <a:pt x="10362" y="1277"/>
                </a:cubicBezTo>
                <a:cubicBezTo>
                  <a:pt x="15817" y="1277"/>
                  <a:pt x="20256" y="5550"/>
                  <a:pt x="20256" y="10799"/>
                </a:cubicBezTo>
                <a:cubicBezTo>
                  <a:pt x="20256" y="16050"/>
                  <a:pt x="15815" y="20321"/>
                  <a:pt x="10362" y="20321"/>
                </a:cubicBezTo>
                <a:cubicBezTo>
                  <a:pt x="10362" y="20321"/>
                  <a:pt x="10362" y="20321"/>
                  <a:pt x="10362" y="20321"/>
                </a:cubicBezTo>
                <a:close/>
                <a:moveTo>
                  <a:pt x="10362" y="0"/>
                </a:moveTo>
                <a:cubicBezTo>
                  <a:pt x="7601" y="0"/>
                  <a:pt x="4948" y="973"/>
                  <a:pt x="2891" y="2739"/>
                </a:cubicBezTo>
                <a:cubicBezTo>
                  <a:pt x="2445" y="3123"/>
                  <a:pt x="2181" y="3649"/>
                  <a:pt x="2149" y="4220"/>
                </a:cubicBezTo>
                <a:cubicBezTo>
                  <a:pt x="2114" y="4793"/>
                  <a:pt x="2314" y="5344"/>
                  <a:pt x="2711" y="5772"/>
                </a:cubicBezTo>
                <a:cubicBezTo>
                  <a:pt x="3135" y="6230"/>
                  <a:pt x="3742" y="6493"/>
                  <a:pt x="4378" y="6493"/>
                </a:cubicBezTo>
                <a:cubicBezTo>
                  <a:pt x="4927" y="6493"/>
                  <a:pt x="5454" y="6299"/>
                  <a:pt x="5863" y="5948"/>
                </a:cubicBezTo>
                <a:cubicBezTo>
                  <a:pt x="7102" y="4883"/>
                  <a:pt x="8699" y="4298"/>
                  <a:pt x="10362" y="4298"/>
                </a:cubicBezTo>
                <a:cubicBezTo>
                  <a:pt x="14086" y="4298"/>
                  <a:pt x="17117" y="7214"/>
                  <a:pt x="17117" y="10799"/>
                </a:cubicBezTo>
                <a:cubicBezTo>
                  <a:pt x="17117" y="14385"/>
                  <a:pt x="14086" y="17302"/>
                  <a:pt x="10362" y="17302"/>
                </a:cubicBezTo>
                <a:cubicBezTo>
                  <a:pt x="9646" y="17302"/>
                  <a:pt x="8950" y="17198"/>
                  <a:pt x="8284" y="16990"/>
                </a:cubicBezTo>
                <a:lnTo>
                  <a:pt x="9029" y="16645"/>
                </a:lnTo>
                <a:cubicBezTo>
                  <a:pt x="9339" y="16503"/>
                  <a:pt x="9535" y="16239"/>
                  <a:pt x="9559" y="15939"/>
                </a:cubicBezTo>
                <a:cubicBezTo>
                  <a:pt x="9583" y="15642"/>
                  <a:pt x="9430" y="15353"/>
                  <a:pt x="9146" y="15165"/>
                </a:cubicBezTo>
                <a:lnTo>
                  <a:pt x="2047" y="10497"/>
                </a:lnTo>
                <a:cubicBezTo>
                  <a:pt x="1881" y="10387"/>
                  <a:pt x="1695" y="10329"/>
                  <a:pt x="1509" y="10329"/>
                </a:cubicBezTo>
                <a:cubicBezTo>
                  <a:pt x="1050" y="10329"/>
                  <a:pt x="694" y="10670"/>
                  <a:pt x="658" y="11138"/>
                </a:cubicBezTo>
                <a:lnTo>
                  <a:pt x="2" y="19391"/>
                </a:lnTo>
                <a:cubicBezTo>
                  <a:pt x="-17" y="19653"/>
                  <a:pt x="65" y="19894"/>
                  <a:pt x="233" y="20069"/>
                </a:cubicBezTo>
                <a:cubicBezTo>
                  <a:pt x="489" y="20335"/>
                  <a:pt x="908" y="20399"/>
                  <a:pt x="1276" y="20229"/>
                </a:cubicBezTo>
                <a:lnTo>
                  <a:pt x="3381" y="19258"/>
                </a:lnTo>
                <a:cubicBezTo>
                  <a:pt x="5377" y="20791"/>
                  <a:pt x="7789" y="21600"/>
                  <a:pt x="10362" y="21600"/>
                </a:cubicBezTo>
                <a:cubicBezTo>
                  <a:pt x="16548" y="21600"/>
                  <a:pt x="21583" y="16755"/>
                  <a:pt x="21583" y="10801"/>
                </a:cubicBezTo>
                <a:cubicBezTo>
                  <a:pt x="21583" y="4845"/>
                  <a:pt x="16548" y="0"/>
                  <a:pt x="10362" y="0"/>
                </a:cubicBezTo>
                <a:cubicBezTo>
                  <a:pt x="10362" y="0"/>
                  <a:pt x="10362" y="0"/>
                  <a:pt x="10362" y="0"/>
                </a:cubicBezTo>
                <a:close/>
              </a:path>
            </a:pathLst>
          </a:custGeom>
          <a:noFill/>
          <a:ln w="12700">
            <a:solidFill>
              <a:schemeClr val="accent4"/>
            </a:solidFill>
            <a:prstDash val="sysDash"/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95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115</a:t>
            </a:fld>
            <a:endParaRPr lang="en-US" dirty="0"/>
          </a:p>
        </p:txBody>
      </p:sp>
      <p:sp>
        <p:nvSpPr>
          <p:cNvPr id="25" name="Freeform 24"/>
          <p:cNvSpPr/>
          <p:nvPr/>
        </p:nvSpPr>
        <p:spPr bwMode="auto">
          <a:xfrm>
            <a:off x="3074126" y="2352446"/>
            <a:ext cx="2021668" cy="728273"/>
          </a:xfrm>
          <a:custGeom>
            <a:avLst/>
            <a:gdLst>
              <a:gd name="connsiteX0" fmla="*/ 0 w 2598604"/>
              <a:gd name="connsiteY0" fmla="*/ 0 h 936104"/>
              <a:gd name="connsiteX1" fmla="*/ 1993440 w 2598604"/>
              <a:gd name="connsiteY1" fmla="*/ 0 h 936104"/>
              <a:gd name="connsiteX2" fmla="*/ 2048280 w 2598604"/>
              <a:gd name="connsiteY2" fmla="*/ 0 h 936104"/>
              <a:gd name="connsiteX3" fmla="*/ 2075712 w 2598604"/>
              <a:gd name="connsiteY3" fmla="*/ 0 h 936104"/>
              <a:gd name="connsiteX4" fmla="*/ 2130552 w 2598604"/>
              <a:gd name="connsiteY4" fmla="*/ 0 h 936104"/>
              <a:gd name="connsiteX5" fmla="*/ 2598604 w 2598604"/>
              <a:gd name="connsiteY5" fmla="*/ 468052 h 936104"/>
              <a:gd name="connsiteX6" fmla="*/ 2130552 w 2598604"/>
              <a:gd name="connsiteY6" fmla="*/ 936104 h 936104"/>
              <a:gd name="connsiteX7" fmla="*/ 2075712 w 2598604"/>
              <a:gd name="connsiteY7" fmla="*/ 936104 h 936104"/>
              <a:gd name="connsiteX8" fmla="*/ 2048280 w 2598604"/>
              <a:gd name="connsiteY8" fmla="*/ 936104 h 936104"/>
              <a:gd name="connsiteX9" fmla="*/ 1993440 w 2598604"/>
              <a:gd name="connsiteY9" fmla="*/ 936104 h 936104"/>
              <a:gd name="connsiteX10" fmla="*/ 0 w 2598604"/>
              <a:gd name="connsiteY10" fmla="*/ 936104 h 936104"/>
              <a:gd name="connsiteX11" fmla="*/ 468052 w 2598604"/>
              <a:gd name="connsiteY11" fmla="*/ 468052 h 936104"/>
              <a:gd name="connsiteX12" fmla="*/ 0 w 2598604"/>
              <a:gd name="connsiteY12" fmla="*/ 0 h 936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98604" h="936104">
                <a:moveTo>
                  <a:pt x="0" y="0"/>
                </a:moveTo>
                <a:lnTo>
                  <a:pt x="1993440" y="0"/>
                </a:lnTo>
                <a:lnTo>
                  <a:pt x="2048280" y="0"/>
                </a:lnTo>
                <a:lnTo>
                  <a:pt x="2075712" y="0"/>
                </a:lnTo>
                <a:lnTo>
                  <a:pt x="2130552" y="0"/>
                </a:lnTo>
                <a:lnTo>
                  <a:pt x="2598604" y="468052"/>
                </a:lnTo>
                <a:lnTo>
                  <a:pt x="2130552" y="936104"/>
                </a:lnTo>
                <a:lnTo>
                  <a:pt x="2075712" y="936104"/>
                </a:lnTo>
                <a:lnTo>
                  <a:pt x="2048280" y="936104"/>
                </a:lnTo>
                <a:lnTo>
                  <a:pt x="1993440" y="936104"/>
                </a:lnTo>
                <a:lnTo>
                  <a:pt x="0" y="936104"/>
                </a:lnTo>
                <a:lnTo>
                  <a:pt x="468052" y="4680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75000"/>
                </a:schemeClr>
              </a:gs>
              <a:gs pos="42000">
                <a:schemeClr val="accent4"/>
              </a:gs>
            </a:gsLst>
            <a:lin ang="210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0" name="Freeform 29"/>
          <p:cNvSpPr/>
          <p:nvPr/>
        </p:nvSpPr>
        <p:spPr bwMode="auto">
          <a:xfrm>
            <a:off x="1248149" y="2235952"/>
            <a:ext cx="2154886" cy="961260"/>
          </a:xfrm>
          <a:custGeom>
            <a:avLst/>
            <a:gdLst>
              <a:gd name="connsiteX0" fmla="*/ 0 w 2769840"/>
              <a:gd name="connsiteY0" fmla="*/ 0 h 1235580"/>
              <a:gd name="connsiteX1" fmla="*/ 1971074 w 2769840"/>
              <a:gd name="connsiteY1" fmla="*/ 0 h 1235580"/>
              <a:gd name="connsiteX2" fmla="*/ 2043458 w 2769840"/>
              <a:gd name="connsiteY2" fmla="*/ 0 h 1235580"/>
              <a:gd name="connsiteX3" fmla="*/ 2079666 w 2769840"/>
              <a:gd name="connsiteY3" fmla="*/ 0 h 1235580"/>
              <a:gd name="connsiteX4" fmla="*/ 2152050 w 2769840"/>
              <a:gd name="connsiteY4" fmla="*/ 0 h 1235580"/>
              <a:gd name="connsiteX5" fmla="*/ 2769840 w 2769840"/>
              <a:gd name="connsiteY5" fmla="*/ 617790 h 1235580"/>
              <a:gd name="connsiteX6" fmla="*/ 2152050 w 2769840"/>
              <a:gd name="connsiteY6" fmla="*/ 1235580 h 1235580"/>
              <a:gd name="connsiteX7" fmla="*/ 2079666 w 2769840"/>
              <a:gd name="connsiteY7" fmla="*/ 1235580 h 1235580"/>
              <a:gd name="connsiteX8" fmla="*/ 2043458 w 2769840"/>
              <a:gd name="connsiteY8" fmla="*/ 1235580 h 1235580"/>
              <a:gd name="connsiteX9" fmla="*/ 1971074 w 2769840"/>
              <a:gd name="connsiteY9" fmla="*/ 1235580 h 1235580"/>
              <a:gd name="connsiteX10" fmla="*/ 0 w 2769840"/>
              <a:gd name="connsiteY10" fmla="*/ 1235580 h 1235580"/>
              <a:gd name="connsiteX11" fmla="*/ 617790 w 2769840"/>
              <a:gd name="connsiteY11" fmla="*/ 617790 h 1235580"/>
              <a:gd name="connsiteX12" fmla="*/ 0 w 2769840"/>
              <a:gd name="connsiteY12" fmla="*/ 0 h 1235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69840" h="1235580">
                <a:moveTo>
                  <a:pt x="0" y="0"/>
                </a:moveTo>
                <a:lnTo>
                  <a:pt x="1971074" y="0"/>
                </a:lnTo>
                <a:lnTo>
                  <a:pt x="2043458" y="0"/>
                </a:lnTo>
                <a:lnTo>
                  <a:pt x="2079666" y="0"/>
                </a:lnTo>
                <a:lnTo>
                  <a:pt x="2152050" y="0"/>
                </a:lnTo>
                <a:lnTo>
                  <a:pt x="2769840" y="617790"/>
                </a:lnTo>
                <a:lnTo>
                  <a:pt x="2152050" y="1235580"/>
                </a:lnTo>
                <a:lnTo>
                  <a:pt x="2079666" y="1235580"/>
                </a:lnTo>
                <a:lnTo>
                  <a:pt x="2043458" y="1235580"/>
                </a:lnTo>
                <a:lnTo>
                  <a:pt x="1971074" y="1235580"/>
                </a:lnTo>
                <a:lnTo>
                  <a:pt x="0" y="1235580"/>
                </a:lnTo>
                <a:lnTo>
                  <a:pt x="617790" y="61779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4" name="Freeform 33"/>
          <p:cNvSpPr/>
          <p:nvPr/>
        </p:nvSpPr>
        <p:spPr bwMode="auto">
          <a:xfrm>
            <a:off x="4722076" y="2312534"/>
            <a:ext cx="1911933" cy="808097"/>
          </a:xfrm>
          <a:custGeom>
            <a:avLst/>
            <a:gdLst>
              <a:gd name="connsiteX0" fmla="*/ 0 w 2539129"/>
              <a:gd name="connsiteY0" fmla="*/ 0 h 1073186"/>
              <a:gd name="connsiteX1" fmla="*/ 1845345 w 2539129"/>
              <a:gd name="connsiteY1" fmla="*/ 0 h 1073186"/>
              <a:gd name="connsiteX2" fmla="*/ 1908216 w 2539129"/>
              <a:gd name="connsiteY2" fmla="*/ 0 h 1073186"/>
              <a:gd name="connsiteX3" fmla="*/ 1939665 w 2539129"/>
              <a:gd name="connsiteY3" fmla="*/ 0 h 1073186"/>
              <a:gd name="connsiteX4" fmla="*/ 2002536 w 2539129"/>
              <a:gd name="connsiteY4" fmla="*/ 0 h 1073186"/>
              <a:gd name="connsiteX5" fmla="*/ 2539129 w 2539129"/>
              <a:gd name="connsiteY5" fmla="*/ 536593 h 1073186"/>
              <a:gd name="connsiteX6" fmla="*/ 2002536 w 2539129"/>
              <a:gd name="connsiteY6" fmla="*/ 1073186 h 1073186"/>
              <a:gd name="connsiteX7" fmla="*/ 1939665 w 2539129"/>
              <a:gd name="connsiteY7" fmla="*/ 1073186 h 1073186"/>
              <a:gd name="connsiteX8" fmla="*/ 1908216 w 2539129"/>
              <a:gd name="connsiteY8" fmla="*/ 1073186 h 1073186"/>
              <a:gd name="connsiteX9" fmla="*/ 1845345 w 2539129"/>
              <a:gd name="connsiteY9" fmla="*/ 1073186 h 1073186"/>
              <a:gd name="connsiteX10" fmla="*/ 0 w 2539129"/>
              <a:gd name="connsiteY10" fmla="*/ 1073186 h 1073186"/>
              <a:gd name="connsiteX11" fmla="*/ 536593 w 2539129"/>
              <a:gd name="connsiteY11" fmla="*/ 536593 h 1073186"/>
              <a:gd name="connsiteX12" fmla="*/ 0 w 2539129"/>
              <a:gd name="connsiteY12" fmla="*/ 0 h 1073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39129" h="1073186">
                <a:moveTo>
                  <a:pt x="0" y="0"/>
                </a:moveTo>
                <a:lnTo>
                  <a:pt x="1845345" y="0"/>
                </a:lnTo>
                <a:lnTo>
                  <a:pt x="1908216" y="0"/>
                </a:lnTo>
                <a:lnTo>
                  <a:pt x="1939665" y="0"/>
                </a:lnTo>
                <a:lnTo>
                  <a:pt x="2002536" y="0"/>
                </a:lnTo>
                <a:lnTo>
                  <a:pt x="2539129" y="536593"/>
                </a:lnTo>
                <a:lnTo>
                  <a:pt x="2002536" y="1073186"/>
                </a:lnTo>
                <a:lnTo>
                  <a:pt x="1939665" y="1073186"/>
                </a:lnTo>
                <a:lnTo>
                  <a:pt x="1908216" y="1073186"/>
                </a:lnTo>
                <a:lnTo>
                  <a:pt x="1845345" y="1073186"/>
                </a:lnTo>
                <a:lnTo>
                  <a:pt x="0" y="1073186"/>
                </a:lnTo>
                <a:lnTo>
                  <a:pt x="536593" y="53659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75000"/>
                </a:schemeClr>
              </a:gs>
              <a:gs pos="42000">
                <a:schemeClr val="accent5"/>
              </a:gs>
            </a:gsLst>
            <a:lin ang="210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7" name="Freeform 36"/>
          <p:cNvSpPr/>
          <p:nvPr/>
        </p:nvSpPr>
        <p:spPr bwMode="auto">
          <a:xfrm>
            <a:off x="6335912" y="2385343"/>
            <a:ext cx="1485095" cy="662477"/>
          </a:xfrm>
          <a:custGeom>
            <a:avLst/>
            <a:gdLst>
              <a:gd name="connsiteX0" fmla="*/ 0 w 2769840"/>
              <a:gd name="connsiteY0" fmla="*/ 0 h 1235580"/>
              <a:gd name="connsiteX1" fmla="*/ 1971074 w 2769840"/>
              <a:gd name="connsiteY1" fmla="*/ 0 h 1235580"/>
              <a:gd name="connsiteX2" fmla="*/ 2043458 w 2769840"/>
              <a:gd name="connsiteY2" fmla="*/ 0 h 1235580"/>
              <a:gd name="connsiteX3" fmla="*/ 2079666 w 2769840"/>
              <a:gd name="connsiteY3" fmla="*/ 0 h 1235580"/>
              <a:gd name="connsiteX4" fmla="*/ 2152050 w 2769840"/>
              <a:gd name="connsiteY4" fmla="*/ 0 h 1235580"/>
              <a:gd name="connsiteX5" fmla="*/ 2769840 w 2769840"/>
              <a:gd name="connsiteY5" fmla="*/ 617790 h 1235580"/>
              <a:gd name="connsiteX6" fmla="*/ 2152050 w 2769840"/>
              <a:gd name="connsiteY6" fmla="*/ 1235580 h 1235580"/>
              <a:gd name="connsiteX7" fmla="*/ 2079666 w 2769840"/>
              <a:gd name="connsiteY7" fmla="*/ 1235580 h 1235580"/>
              <a:gd name="connsiteX8" fmla="*/ 2043458 w 2769840"/>
              <a:gd name="connsiteY8" fmla="*/ 1235580 h 1235580"/>
              <a:gd name="connsiteX9" fmla="*/ 1971074 w 2769840"/>
              <a:gd name="connsiteY9" fmla="*/ 1235580 h 1235580"/>
              <a:gd name="connsiteX10" fmla="*/ 0 w 2769840"/>
              <a:gd name="connsiteY10" fmla="*/ 1235580 h 1235580"/>
              <a:gd name="connsiteX11" fmla="*/ 617790 w 2769840"/>
              <a:gd name="connsiteY11" fmla="*/ 617790 h 1235580"/>
              <a:gd name="connsiteX12" fmla="*/ 0 w 2769840"/>
              <a:gd name="connsiteY12" fmla="*/ 0 h 1235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69840" h="1235580">
                <a:moveTo>
                  <a:pt x="0" y="0"/>
                </a:moveTo>
                <a:lnTo>
                  <a:pt x="1971074" y="0"/>
                </a:lnTo>
                <a:lnTo>
                  <a:pt x="2043458" y="0"/>
                </a:lnTo>
                <a:lnTo>
                  <a:pt x="2079666" y="0"/>
                </a:lnTo>
                <a:lnTo>
                  <a:pt x="2152050" y="0"/>
                </a:lnTo>
                <a:lnTo>
                  <a:pt x="2769840" y="617790"/>
                </a:lnTo>
                <a:lnTo>
                  <a:pt x="2152050" y="1235580"/>
                </a:lnTo>
                <a:lnTo>
                  <a:pt x="2079666" y="1235580"/>
                </a:lnTo>
                <a:lnTo>
                  <a:pt x="2043458" y="1235580"/>
                </a:lnTo>
                <a:lnTo>
                  <a:pt x="1971074" y="1235580"/>
                </a:lnTo>
                <a:lnTo>
                  <a:pt x="0" y="1235580"/>
                </a:lnTo>
                <a:lnTo>
                  <a:pt x="617790" y="61779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>
                  <a:lumMod val="75000"/>
                </a:schemeClr>
              </a:gs>
              <a:gs pos="42000">
                <a:schemeClr val="accent6"/>
              </a:gs>
            </a:gsLst>
            <a:lin ang="210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8" name="Rectangle 37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Process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6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01</a:t>
            </a:r>
          </a:p>
        </p:txBody>
      </p:sp>
      <p:sp>
        <p:nvSpPr>
          <p:cNvPr id="39" name="Rectangle 22"/>
          <p:cNvSpPr>
            <a:spLocks/>
          </p:cNvSpPr>
          <p:nvPr/>
        </p:nvSpPr>
        <p:spPr bwMode="auto">
          <a:xfrm>
            <a:off x="1604962" y="959988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48" name="Freeform 47"/>
          <p:cNvSpPr/>
          <p:nvPr/>
        </p:nvSpPr>
        <p:spPr>
          <a:xfrm>
            <a:off x="1910962" y="2533257"/>
            <a:ext cx="379528" cy="378463"/>
          </a:xfrm>
          <a:custGeom>
            <a:avLst/>
            <a:gdLst>
              <a:gd name="connsiteX0" fmla="*/ 291134 w 946294"/>
              <a:gd name="connsiteY0" fmla="*/ 647725 h 943638"/>
              <a:gd name="connsiteX1" fmla="*/ 304945 w 946294"/>
              <a:gd name="connsiteY1" fmla="*/ 655657 h 943638"/>
              <a:gd name="connsiteX2" fmla="*/ 293779 w 946294"/>
              <a:gd name="connsiteY2" fmla="*/ 713206 h 943638"/>
              <a:gd name="connsiteX3" fmla="*/ 303868 w 946294"/>
              <a:gd name="connsiteY3" fmla="*/ 720260 h 943638"/>
              <a:gd name="connsiteX4" fmla="*/ 306038 w 946294"/>
              <a:gd name="connsiteY4" fmla="*/ 724860 h 943638"/>
              <a:gd name="connsiteX5" fmla="*/ 332885 w 946294"/>
              <a:gd name="connsiteY5" fmla="*/ 739938 h 943638"/>
              <a:gd name="connsiteX6" fmla="*/ 336211 w 946294"/>
              <a:gd name="connsiteY6" fmla="*/ 749768 h 943638"/>
              <a:gd name="connsiteX7" fmla="*/ 451708 w 946294"/>
              <a:gd name="connsiteY7" fmla="*/ 753399 h 943638"/>
              <a:gd name="connsiteX8" fmla="*/ 451708 w 946294"/>
              <a:gd name="connsiteY8" fmla="*/ 785543 h 943638"/>
              <a:gd name="connsiteX9" fmla="*/ 339553 w 946294"/>
              <a:gd name="connsiteY9" fmla="*/ 782807 h 943638"/>
              <a:gd name="connsiteX10" fmla="*/ 320151 w 946294"/>
              <a:gd name="connsiteY10" fmla="*/ 787789 h 943638"/>
              <a:gd name="connsiteX11" fmla="*/ 302110 w 946294"/>
              <a:gd name="connsiteY11" fmla="*/ 773781 h 943638"/>
              <a:gd name="connsiteX12" fmla="*/ 301714 w 946294"/>
              <a:gd name="connsiteY12" fmla="*/ 763784 h 943638"/>
              <a:gd name="connsiteX13" fmla="*/ 294951 w 946294"/>
              <a:gd name="connsiteY13" fmla="*/ 774958 h 943638"/>
              <a:gd name="connsiteX14" fmla="*/ 265538 w 946294"/>
              <a:gd name="connsiteY14" fmla="*/ 762508 h 943638"/>
              <a:gd name="connsiteX15" fmla="*/ 267312 w 946294"/>
              <a:gd name="connsiteY15" fmla="*/ 758770 h 943638"/>
              <a:gd name="connsiteX16" fmla="*/ 267106 w 946294"/>
              <a:gd name="connsiteY16" fmla="*/ 758687 h 943638"/>
              <a:gd name="connsiteX17" fmla="*/ 269562 w 946294"/>
              <a:gd name="connsiteY17" fmla="*/ 752802 h 943638"/>
              <a:gd name="connsiteX18" fmla="*/ 259155 w 946294"/>
              <a:gd name="connsiteY18" fmla="*/ 762898 h 943638"/>
              <a:gd name="connsiteX19" fmla="*/ 231437 w 946294"/>
              <a:gd name="connsiteY19" fmla="*/ 746618 h 943638"/>
              <a:gd name="connsiteX20" fmla="*/ 254166 w 946294"/>
              <a:gd name="connsiteY20" fmla="*/ 712212 h 943638"/>
              <a:gd name="connsiteX21" fmla="*/ 170648 w 946294"/>
              <a:gd name="connsiteY21" fmla="*/ 809754 h 943638"/>
              <a:gd name="connsiteX22" fmla="*/ 142914 w 946294"/>
              <a:gd name="connsiteY22" fmla="*/ 793583 h 943638"/>
              <a:gd name="connsiteX23" fmla="*/ 237409 w 946294"/>
              <a:gd name="connsiteY23" fmla="*/ 683010 h 943638"/>
              <a:gd name="connsiteX24" fmla="*/ 291134 w 946294"/>
              <a:gd name="connsiteY24" fmla="*/ 647725 h 943638"/>
              <a:gd name="connsiteX25" fmla="*/ 535613 w 946294"/>
              <a:gd name="connsiteY25" fmla="*/ 620825 h 943638"/>
              <a:gd name="connsiteX26" fmla="*/ 532578 w 946294"/>
              <a:gd name="connsiteY26" fmla="*/ 671002 h 943638"/>
              <a:gd name="connsiteX27" fmla="*/ 558554 w 946294"/>
              <a:gd name="connsiteY27" fmla="*/ 683633 h 943638"/>
              <a:gd name="connsiteX28" fmla="*/ 582562 w 946294"/>
              <a:gd name="connsiteY28" fmla="*/ 699820 h 943638"/>
              <a:gd name="connsiteX29" fmla="*/ 624528 w 946294"/>
              <a:gd name="connsiteY29" fmla="*/ 672081 h 943638"/>
              <a:gd name="connsiteX30" fmla="*/ 584445 w 946294"/>
              <a:gd name="connsiteY30" fmla="*/ 638947 h 943638"/>
              <a:gd name="connsiteX31" fmla="*/ 535613 w 946294"/>
              <a:gd name="connsiteY31" fmla="*/ 620825 h 943638"/>
              <a:gd name="connsiteX32" fmla="*/ 207943 w 946294"/>
              <a:gd name="connsiteY32" fmla="*/ 495300 h 943638"/>
              <a:gd name="connsiteX33" fmla="*/ 368800 w 946294"/>
              <a:gd name="connsiteY33" fmla="*/ 495300 h 943638"/>
              <a:gd name="connsiteX34" fmla="*/ 411746 w 946294"/>
              <a:gd name="connsiteY34" fmla="*/ 538238 h 943638"/>
              <a:gd name="connsiteX35" fmla="*/ 368800 w 946294"/>
              <a:gd name="connsiteY35" fmla="*/ 581088 h 943638"/>
              <a:gd name="connsiteX36" fmla="*/ 207943 w 946294"/>
              <a:gd name="connsiteY36" fmla="*/ 581088 h 943638"/>
              <a:gd name="connsiteX37" fmla="*/ 165100 w 946294"/>
              <a:gd name="connsiteY37" fmla="*/ 538238 h 943638"/>
              <a:gd name="connsiteX38" fmla="*/ 207943 w 946294"/>
              <a:gd name="connsiteY38" fmla="*/ 495300 h 943638"/>
              <a:gd name="connsiteX39" fmla="*/ 207936 w 946294"/>
              <a:gd name="connsiteY39" fmla="*/ 330200 h 943638"/>
              <a:gd name="connsiteX40" fmla="*/ 529683 w 946294"/>
              <a:gd name="connsiteY40" fmla="*/ 330200 h 943638"/>
              <a:gd name="connsiteX41" fmla="*/ 572518 w 946294"/>
              <a:gd name="connsiteY41" fmla="*/ 373137 h 943638"/>
              <a:gd name="connsiteX42" fmla="*/ 529683 w 946294"/>
              <a:gd name="connsiteY42" fmla="*/ 416074 h 943638"/>
              <a:gd name="connsiteX43" fmla="*/ 207936 w 946294"/>
              <a:gd name="connsiteY43" fmla="*/ 416074 h 943638"/>
              <a:gd name="connsiteX44" fmla="*/ 165100 w 946294"/>
              <a:gd name="connsiteY44" fmla="*/ 373137 h 943638"/>
              <a:gd name="connsiteX45" fmla="*/ 207936 w 946294"/>
              <a:gd name="connsiteY45" fmla="*/ 330200 h 943638"/>
              <a:gd name="connsiteX46" fmla="*/ 207936 w 946294"/>
              <a:gd name="connsiteY46" fmla="*/ 165100 h 943638"/>
              <a:gd name="connsiteX47" fmla="*/ 529683 w 946294"/>
              <a:gd name="connsiteY47" fmla="*/ 165100 h 943638"/>
              <a:gd name="connsiteX48" fmla="*/ 572518 w 946294"/>
              <a:gd name="connsiteY48" fmla="*/ 207925 h 943638"/>
              <a:gd name="connsiteX49" fmla="*/ 529683 w 946294"/>
              <a:gd name="connsiteY49" fmla="*/ 250869 h 943638"/>
              <a:gd name="connsiteX50" fmla="*/ 207936 w 946294"/>
              <a:gd name="connsiteY50" fmla="*/ 250869 h 943638"/>
              <a:gd name="connsiteX51" fmla="*/ 165100 w 946294"/>
              <a:gd name="connsiteY51" fmla="*/ 207925 h 943638"/>
              <a:gd name="connsiteX52" fmla="*/ 207936 w 946294"/>
              <a:gd name="connsiteY52" fmla="*/ 165100 h 943638"/>
              <a:gd name="connsiteX53" fmla="*/ 815773 w 946294"/>
              <a:gd name="connsiteY53" fmla="*/ 102004 h 943638"/>
              <a:gd name="connsiteX54" fmla="*/ 881289 w 946294"/>
              <a:gd name="connsiteY54" fmla="*/ 124704 h 943638"/>
              <a:gd name="connsiteX55" fmla="*/ 945799 w 946294"/>
              <a:gd name="connsiteY55" fmla="*/ 194685 h 943638"/>
              <a:gd name="connsiteX56" fmla="*/ 943434 w 946294"/>
              <a:gd name="connsiteY56" fmla="*/ 210078 h 943638"/>
              <a:gd name="connsiteX57" fmla="*/ 675328 w 946294"/>
              <a:gd name="connsiteY57" fmla="*/ 674461 h 943638"/>
              <a:gd name="connsiteX58" fmla="*/ 668546 w 946294"/>
              <a:gd name="connsiteY58" fmla="*/ 681570 h 943638"/>
              <a:gd name="connsiteX59" fmla="*/ 528476 w 946294"/>
              <a:gd name="connsiteY59" fmla="*/ 774022 h 943638"/>
              <a:gd name="connsiteX60" fmla="*/ 505933 w 946294"/>
              <a:gd name="connsiteY60" fmla="*/ 774720 h 943638"/>
              <a:gd name="connsiteX61" fmla="*/ 495321 w 946294"/>
              <a:gd name="connsiteY61" fmla="*/ 754789 h 943638"/>
              <a:gd name="connsiteX62" fmla="*/ 505326 w 946294"/>
              <a:gd name="connsiteY62" fmla="*/ 587278 h 943638"/>
              <a:gd name="connsiteX63" fmla="*/ 508173 w 946294"/>
              <a:gd name="connsiteY63" fmla="*/ 577884 h 943638"/>
              <a:gd name="connsiteX64" fmla="*/ 776195 w 946294"/>
              <a:gd name="connsiteY64" fmla="*/ 113627 h 943638"/>
              <a:gd name="connsiteX65" fmla="*/ 788355 w 946294"/>
              <a:gd name="connsiteY65" fmla="*/ 103821 h 943638"/>
              <a:gd name="connsiteX66" fmla="*/ 815773 w 946294"/>
              <a:gd name="connsiteY66" fmla="*/ 102004 h 943638"/>
              <a:gd name="connsiteX67" fmla="*/ 42838 w 946294"/>
              <a:gd name="connsiteY67" fmla="*/ 0 h 943638"/>
              <a:gd name="connsiteX68" fmla="*/ 686214 w 946294"/>
              <a:gd name="connsiteY68" fmla="*/ 0 h 943638"/>
              <a:gd name="connsiteX69" fmla="*/ 729153 w 946294"/>
              <a:gd name="connsiteY69" fmla="*/ 42857 h 943638"/>
              <a:gd name="connsiteX70" fmla="*/ 729153 w 946294"/>
              <a:gd name="connsiteY70" fmla="*/ 106640 h 943638"/>
              <a:gd name="connsiteX71" fmla="*/ 643376 w 946294"/>
              <a:gd name="connsiteY71" fmla="*/ 255263 h 943638"/>
              <a:gd name="connsiteX72" fmla="*/ 643376 w 946294"/>
              <a:gd name="connsiteY72" fmla="*/ 85757 h 943638"/>
              <a:gd name="connsiteX73" fmla="*/ 85777 w 946294"/>
              <a:gd name="connsiteY73" fmla="*/ 85757 h 943638"/>
              <a:gd name="connsiteX74" fmla="*/ 85777 w 946294"/>
              <a:gd name="connsiteY74" fmla="*/ 857750 h 943638"/>
              <a:gd name="connsiteX75" fmla="*/ 643376 w 946294"/>
              <a:gd name="connsiteY75" fmla="*/ 857750 h 943638"/>
              <a:gd name="connsiteX76" fmla="*/ 643376 w 946294"/>
              <a:gd name="connsiteY76" fmla="*/ 751022 h 943638"/>
              <a:gd name="connsiteX77" fmla="*/ 688375 w 946294"/>
              <a:gd name="connsiteY77" fmla="*/ 721315 h 943638"/>
              <a:gd name="connsiteX78" fmla="*/ 708663 w 946294"/>
              <a:gd name="connsiteY78" fmla="*/ 699734 h 943638"/>
              <a:gd name="connsiteX79" fmla="*/ 729153 w 946294"/>
              <a:gd name="connsiteY79" fmla="*/ 664348 h 943638"/>
              <a:gd name="connsiteX80" fmla="*/ 729153 w 946294"/>
              <a:gd name="connsiteY80" fmla="*/ 900694 h 943638"/>
              <a:gd name="connsiteX81" fmla="*/ 686214 w 946294"/>
              <a:gd name="connsiteY81" fmla="*/ 943638 h 943638"/>
              <a:gd name="connsiteX82" fmla="*/ 42838 w 946294"/>
              <a:gd name="connsiteY82" fmla="*/ 943638 h 943638"/>
              <a:gd name="connsiteX83" fmla="*/ 0 w 946294"/>
              <a:gd name="connsiteY83" fmla="*/ 900694 h 943638"/>
              <a:gd name="connsiteX84" fmla="*/ 0 w 946294"/>
              <a:gd name="connsiteY84" fmla="*/ 42857 h 943638"/>
              <a:gd name="connsiteX85" fmla="*/ 42838 w 946294"/>
              <a:gd name="connsiteY85" fmla="*/ 0 h 943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46294" h="943638">
                <a:moveTo>
                  <a:pt x="291134" y="647725"/>
                </a:moveTo>
                <a:cubicBezTo>
                  <a:pt x="296234" y="647916"/>
                  <a:pt x="302696" y="650560"/>
                  <a:pt x="304945" y="655657"/>
                </a:cubicBezTo>
                <a:cubicBezTo>
                  <a:pt x="312390" y="672608"/>
                  <a:pt x="305135" y="693496"/>
                  <a:pt x="293779" y="713206"/>
                </a:cubicBezTo>
                <a:cubicBezTo>
                  <a:pt x="297786" y="714085"/>
                  <a:pt x="301318" y="716132"/>
                  <a:pt x="303868" y="720260"/>
                </a:cubicBezTo>
                <a:cubicBezTo>
                  <a:pt x="304755" y="721827"/>
                  <a:pt x="305341" y="723402"/>
                  <a:pt x="306038" y="724860"/>
                </a:cubicBezTo>
                <a:cubicBezTo>
                  <a:pt x="315637" y="723269"/>
                  <a:pt x="325346" y="727024"/>
                  <a:pt x="332885" y="739938"/>
                </a:cubicBezTo>
                <a:cubicBezTo>
                  <a:pt x="335435" y="744240"/>
                  <a:pt x="336211" y="747414"/>
                  <a:pt x="336211" y="749768"/>
                </a:cubicBezTo>
                <a:cubicBezTo>
                  <a:pt x="376790" y="743079"/>
                  <a:pt x="410812" y="753399"/>
                  <a:pt x="451708" y="753399"/>
                </a:cubicBezTo>
                <a:cubicBezTo>
                  <a:pt x="472378" y="753399"/>
                  <a:pt x="472378" y="785543"/>
                  <a:pt x="451708" y="785543"/>
                </a:cubicBezTo>
                <a:cubicBezTo>
                  <a:pt x="416609" y="785543"/>
                  <a:pt x="372292" y="766926"/>
                  <a:pt x="339553" y="782807"/>
                </a:cubicBezTo>
                <a:cubicBezTo>
                  <a:pt x="334247" y="785352"/>
                  <a:pt x="326518" y="790549"/>
                  <a:pt x="320151" y="787789"/>
                </a:cubicBezTo>
                <a:cubicBezTo>
                  <a:pt x="313483" y="785062"/>
                  <a:pt x="303583" y="782418"/>
                  <a:pt x="302110" y="773781"/>
                </a:cubicBezTo>
                <a:cubicBezTo>
                  <a:pt x="301524" y="770051"/>
                  <a:pt x="301619" y="766536"/>
                  <a:pt x="301714" y="763784"/>
                </a:cubicBezTo>
                <a:cubicBezTo>
                  <a:pt x="299655" y="767705"/>
                  <a:pt x="297406" y="771394"/>
                  <a:pt x="294951" y="774958"/>
                </a:cubicBezTo>
                <a:cubicBezTo>
                  <a:pt x="285147" y="788775"/>
                  <a:pt x="258300" y="780536"/>
                  <a:pt x="265538" y="762508"/>
                </a:cubicBezTo>
                <a:cubicBezTo>
                  <a:pt x="266014" y="761331"/>
                  <a:pt x="266615" y="760063"/>
                  <a:pt x="267312" y="758770"/>
                </a:cubicBezTo>
                <a:cubicBezTo>
                  <a:pt x="267202" y="758770"/>
                  <a:pt x="267202" y="758687"/>
                  <a:pt x="267106" y="758687"/>
                </a:cubicBezTo>
                <a:cubicBezTo>
                  <a:pt x="267993" y="756698"/>
                  <a:pt x="268785" y="754758"/>
                  <a:pt x="269562" y="752802"/>
                </a:cubicBezTo>
                <a:cubicBezTo>
                  <a:pt x="265633" y="755446"/>
                  <a:pt x="262006" y="758579"/>
                  <a:pt x="259155" y="762898"/>
                </a:cubicBezTo>
                <a:cubicBezTo>
                  <a:pt x="247308" y="779359"/>
                  <a:pt x="219954" y="764373"/>
                  <a:pt x="231437" y="746618"/>
                </a:cubicBezTo>
                <a:cubicBezTo>
                  <a:pt x="239357" y="735553"/>
                  <a:pt x="247007" y="723982"/>
                  <a:pt x="254166" y="712212"/>
                </a:cubicBezTo>
                <a:cubicBezTo>
                  <a:pt x="224468" y="743005"/>
                  <a:pt x="196830" y="775845"/>
                  <a:pt x="170648" y="809754"/>
                </a:cubicBezTo>
                <a:cubicBezTo>
                  <a:pt x="158199" y="825942"/>
                  <a:pt x="130259" y="809961"/>
                  <a:pt x="142914" y="793583"/>
                </a:cubicBezTo>
                <a:cubicBezTo>
                  <a:pt x="172422" y="755239"/>
                  <a:pt x="202801" y="716829"/>
                  <a:pt x="237409" y="683010"/>
                </a:cubicBezTo>
                <a:cubicBezTo>
                  <a:pt x="251220" y="669483"/>
                  <a:pt x="269657" y="646904"/>
                  <a:pt x="291134" y="647725"/>
                </a:cubicBezTo>
                <a:close/>
                <a:moveTo>
                  <a:pt x="535613" y="620825"/>
                </a:moveTo>
                <a:lnTo>
                  <a:pt x="532578" y="671002"/>
                </a:lnTo>
                <a:cubicBezTo>
                  <a:pt x="541118" y="674303"/>
                  <a:pt x="549930" y="678555"/>
                  <a:pt x="558554" y="683633"/>
                </a:cubicBezTo>
                <a:cubicBezTo>
                  <a:pt x="567282" y="688648"/>
                  <a:pt x="575424" y="694043"/>
                  <a:pt x="582562" y="699820"/>
                </a:cubicBezTo>
                <a:cubicBezTo>
                  <a:pt x="582562" y="699820"/>
                  <a:pt x="624528" y="672081"/>
                  <a:pt x="624528" y="672081"/>
                </a:cubicBezTo>
                <a:cubicBezTo>
                  <a:pt x="617684" y="663194"/>
                  <a:pt x="605418" y="651102"/>
                  <a:pt x="584445" y="638947"/>
                </a:cubicBezTo>
                <a:cubicBezTo>
                  <a:pt x="563368" y="626791"/>
                  <a:pt x="546811" y="622284"/>
                  <a:pt x="535613" y="620825"/>
                </a:cubicBezTo>
                <a:close/>
                <a:moveTo>
                  <a:pt x="207943" y="495300"/>
                </a:moveTo>
                <a:lnTo>
                  <a:pt x="368800" y="495300"/>
                </a:lnTo>
                <a:cubicBezTo>
                  <a:pt x="392528" y="495300"/>
                  <a:pt x="411746" y="514491"/>
                  <a:pt x="411746" y="538238"/>
                </a:cubicBezTo>
                <a:cubicBezTo>
                  <a:pt x="411746" y="561865"/>
                  <a:pt x="392528" y="581088"/>
                  <a:pt x="368800" y="581088"/>
                </a:cubicBezTo>
                <a:cubicBezTo>
                  <a:pt x="368800" y="581088"/>
                  <a:pt x="207943" y="581088"/>
                  <a:pt x="207943" y="581088"/>
                </a:cubicBezTo>
                <a:cubicBezTo>
                  <a:pt x="184306" y="581088"/>
                  <a:pt x="165100" y="561865"/>
                  <a:pt x="165100" y="538238"/>
                </a:cubicBezTo>
                <a:cubicBezTo>
                  <a:pt x="165100" y="514491"/>
                  <a:pt x="184306" y="495300"/>
                  <a:pt x="207943" y="495300"/>
                </a:cubicBezTo>
                <a:close/>
                <a:moveTo>
                  <a:pt x="207936" y="330200"/>
                </a:moveTo>
                <a:lnTo>
                  <a:pt x="529683" y="330200"/>
                </a:lnTo>
                <a:cubicBezTo>
                  <a:pt x="553298" y="330200"/>
                  <a:pt x="572518" y="349418"/>
                  <a:pt x="572518" y="373137"/>
                </a:cubicBezTo>
                <a:cubicBezTo>
                  <a:pt x="572518" y="396864"/>
                  <a:pt x="553298" y="416074"/>
                  <a:pt x="529683" y="416074"/>
                </a:cubicBezTo>
                <a:lnTo>
                  <a:pt x="207936" y="416074"/>
                </a:lnTo>
                <a:cubicBezTo>
                  <a:pt x="184320" y="416074"/>
                  <a:pt x="165100" y="396864"/>
                  <a:pt x="165100" y="373137"/>
                </a:cubicBezTo>
                <a:cubicBezTo>
                  <a:pt x="165100" y="349418"/>
                  <a:pt x="184320" y="330200"/>
                  <a:pt x="207936" y="330200"/>
                </a:cubicBezTo>
                <a:close/>
                <a:moveTo>
                  <a:pt x="207936" y="165100"/>
                </a:moveTo>
                <a:lnTo>
                  <a:pt x="529683" y="165100"/>
                </a:lnTo>
                <a:cubicBezTo>
                  <a:pt x="553298" y="165100"/>
                  <a:pt x="572518" y="184311"/>
                  <a:pt x="572518" y="207925"/>
                </a:cubicBezTo>
                <a:cubicBezTo>
                  <a:pt x="572518" y="231650"/>
                  <a:pt x="553298" y="250869"/>
                  <a:pt x="529683" y="250869"/>
                </a:cubicBezTo>
                <a:lnTo>
                  <a:pt x="207936" y="250869"/>
                </a:lnTo>
                <a:cubicBezTo>
                  <a:pt x="184320" y="250869"/>
                  <a:pt x="165100" y="231650"/>
                  <a:pt x="165100" y="207925"/>
                </a:cubicBezTo>
                <a:cubicBezTo>
                  <a:pt x="165100" y="184311"/>
                  <a:pt x="184320" y="165100"/>
                  <a:pt x="207936" y="165100"/>
                </a:cubicBezTo>
                <a:close/>
                <a:moveTo>
                  <a:pt x="815773" y="102004"/>
                </a:moveTo>
                <a:cubicBezTo>
                  <a:pt x="831704" y="103440"/>
                  <a:pt x="853985" y="108962"/>
                  <a:pt x="881289" y="124704"/>
                </a:cubicBezTo>
                <a:cubicBezTo>
                  <a:pt x="935794" y="156156"/>
                  <a:pt x="944899" y="190876"/>
                  <a:pt x="945799" y="194685"/>
                </a:cubicBezTo>
                <a:cubicBezTo>
                  <a:pt x="946950" y="199953"/>
                  <a:pt x="946071" y="205476"/>
                  <a:pt x="943434" y="210078"/>
                </a:cubicBezTo>
                <a:lnTo>
                  <a:pt x="675328" y="674461"/>
                </a:lnTo>
                <a:cubicBezTo>
                  <a:pt x="673653" y="677286"/>
                  <a:pt x="671393" y="679730"/>
                  <a:pt x="668546" y="681570"/>
                </a:cubicBezTo>
                <a:lnTo>
                  <a:pt x="528476" y="774022"/>
                </a:lnTo>
                <a:cubicBezTo>
                  <a:pt x="521715" y="778560"/>
                  <a:pt x="512987" y="778751"/>
                  <a:pt x="505933" y="774720"/>
                </a:cubicBezTo>
                <a:cubicBezTo>
                  <a:pt x="498942" y="770594"/>
                  <a:pt x="494840" y="762977"/>
                  <a:pt x="495321" y="754789"/>
                </a:cubicBezTo>
                <a:lnTo>
                  <a:pt x="505326" y="587278"/>
                </a:lnTo>
                <a:cubicBezTo>
                  <a:pt x="505535" y="583977"/>
                  <a:pt x="506498" y="580740"/>
                  <a:pt x="508173" y="577884"/>
                </a:cubicBezTo>
                <a:lnTo>
                  <a:pt x="776195" y="113627"/>
                </a:lnTo>
                <a:cubicBezTo>
                  <a:pt x="778916" y="108899"/>
                  <a:pt x="783248" y="105471"/>
                  <a:pt x="788355" y="103821"/>
                </a:cubicBezTo>
                <a:cubicBezTo>
                  <a:pt x="790260" y="103218"/>
                  <a:pt x="799841" y="100567"/>
                  <a:pt x="815773" y="102004"/>
                </a:cubicBezTo>
                <a:close/>
                <a:moveTo>
                  <a:pt x="42838" y="0"/>
                </a:moveTo>
                <a:lnTo>
                  <a:pt x="686214" y="0"/>
                </a:lnTo>
                <a:cubicBezTo>
                  <a:pt x="709945" y="0"/>
                  <a:pt x="729153" y="19222"/>
                  <a:pt x="729153" y="42857"/>
                </a:cubicBezTo>
                <a:lnTo>
                  <a:pt x="729153" y="106640"/>
                </a:lnTo>
                <a:lnTo>
                  <a:pt x="643376" y="255263"/>
                </a:lnTo>
                <a:lnTo>
                  <a:pt x="643376" y="85757"/>
                </a:lnTo>
                <a:lnTo>
                  <a:pt x="85777" y="85757"/>
                </a:lnTo>
                <a:lnTo>
                  <a:pt x="85777" y="857750"/>
                </a:lnTo>
                <a:lnTo>
                  <a:pt x="643376" y="857750"/>
                </a:lnTo>
                <a:lnTo>
                  <a:pt x="643376" y="751022"/>
                </a:lnTo>
                <a:lnTo>
                  <a:pt x="688375" y="721315"/>
                </a:lnTo>
                <a:cubicBezTo>
                  <a:pt x="696611" y="715898"/>
                  <a:pt x="703666" y="708428"/>
                  <a:pt x="708663" y="699734"/>
                </a:cubicBezTo>
                <a:lnTo>
                  <a:pt x="729153" y="664348"/>
                </a:lnTo>
                <a:lnTo>
                  <a:pt x="729153" y="900694"/>
                </a:lnTo>
                <a:cubicBezTo>
                  <a:pt x="729153" y="924416"/>
                  <a:pt x="709945" y="943638"/>
                  <a:pt x="686214" y="943638"/>
                </a:cubicBezTo>
                <a:lnTo>
                  <a:pt x="42838" y="943638"/>
                </a:lnTo>
                <a:cubicBezTo>
                  <a:pt x="19208" y="943638"/>
                  <a:pt x="0" y="924416"/>
                  <a:pt x="0" y="900694"/>
                </a:cubicBezTo>
                <a:lnTo>
                  <a:pt x="0" y="42857"/>
                </a:lnTo>
                <a:cubicBezTo>
                  <a:pt x="0" y="19222"/>
                  <a:pt x="19208" y="0"/>
                  <a:pt x="42838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0" name="Shape 17"/>
          <p:cNvSpPr/>
          <p:nvPr/>
        </p:nvSpPr>
        <p:spPr>
          <a:xfrm>
            <a:off x="3577953" y="2533257"/>
            <a:ext cx="352801" cy="352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1" name="Freeform 50"/>
          <p:cNvSpPr/>
          <p:nvPr/>
        </p:nvSpPr>
        <p:spPr>
          <a:xfrm>
            <a:off x="5222649" y="2483020"/>
            <a:ext cx="387529" cy="428700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2" name="Shape 5521"/>
          <p:cNvSpPr/>
          <p:nvPr/>
        </p:nvSpPr>
        <p:spPr>
          <a:xfrm>
            <a:off x="1402932" y="3412744"/>
            <a:ext cx="1080836" cy="897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lnSpc>
                <a:spcPts val="1300"/>
              </a:lnSpc>
              <a:defRPr sz="180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dummy text ever since the 1500s, when an unknown printer</a:t>
            </a:r>
            <a:r>
              <a: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sp>
        <p:nvSpPr>
          <p:cNvPr id="53" name="Rectangle 52"/>
          <p:cNvSpPr>
            <a:spLocks/>
          </p:cNvSpPr>
          <p:nvPr/>
        </p:nvSpPr>
        <p:spPr bwMode="auto">
          <a:xfrm>
            <a:off x="2347018" y="2513851"/>
            <a:ext cx="784821" cy="45695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5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Process Text </a:t>
            </a:r>
            <a:r>
              <a:rPr lang="en-US" sz="15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54" name="Rectangle 53"/>
          <p:cNvSpPr>
            <a:spLocks/>
          </p:cNvSpPr>
          <p:nvPr/>
        </p:nvSpPr>
        <p:spPr bwMode="auto">
          <a:xfrm>
            <a:off x="4010813" y="2513851"/>
            <a:ext cx="849310" cy="477578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5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Process Text </a:t>
            </a:r>
            <a:r>
              <a:rPr lang="en-US" sz="15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Two</a:t>
            </a:r>
          </a:p>
        </p:txBody>
      </p:sp>
      <p:sp>
        <p:nvSpPr>
          <p:cNvPr id="55" name="Rectangle 54"/>
          <p:cNvSpPr>
            <a:spLocks/>
          </p:cNvSpPr>
          <p:nvPr/>
        </p:nvSpPr>
        <p:spPr bwMode="auto">
          <a:xfrm>
            <a:off x="5653983" y="2493226"/>
            <a:ext cx="971754" cy="50351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5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Process Text </a:t>
            </a:r>
            <a:r>
              <a:rPr lang="en-US" sz="15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Three</a:t>
            </a:r>
          </a:p>
        </p:txBody>
      </p:sp>
      <p:sp>
        <p:nvSpPr>
          <p:cNvPr id="56" name="Freeform 55"/>
          <p:cNvSpPr/>
          <p:nvPr/>
        </p:nvSpPr>
        <p:spPr>
          <a:xfrm>
            <a:off x="6693863" y="2487270"/>
            <a:ext cx="333284" cy="414783"/>
          </a:xfrm>
          <a:custGeom>
            <a:avLst/>
            <a:gdLst>
              <a:gd name="connsiteX0" fmla="*/ 381044 w 765363"/>
              <a:gd name="connsiteY0" fmla="*/ 509465 h 952520"/>
              <a:gd name="connsiteX1" fmla="*/ 362035 w 765363"/>
              <a:gd name="connsiteY1" fmla="*/ 523170 h 952520"/>
              <a:gd name="connsiteX2" fmla="*/ 331314 w 765363"/>
              <a:gd name="connsiteY2" fmla="*/ 617743 h 952520"/>
              <a:gd name="connsiteX3" fmla="*/ 231930 w 765363"/>
              <a:gd name="connsiteY3" fmla="*/ 617743 h 952520"/>
              <a:gd name="connsiteX4" fmla="*/ 213022 w 765363"/>
              <a:gd name="connsiteY4" fmla="*/ 631448 h 952520"/>
              <a:gd name="connsiteX5" fmla="*/ 220166 w 765363"/>
              <a:gd name="connsiteY5" fmla="*/ 653684 h 952520"/>
              <a:gd name="connsiteX6" fmla="*/ 300668 w 765363"/>
              <a:gd name="connsiteY6" fmla="*/ 712214 h 952520"/>
              <a:gd name="connsiteX7" fmla="*/ 269921 w 765363"/>
              <a:gd name="connsiteY7" fmla="*/ 806711 h 952520"/>
              <a:gd name="connsiteX8" fmla="*/ 277166 w 765363"/>
              <a:gd name="connsiteY8" fmla="*/ 828948 h 952520"/>
              <a:gd name="connsiteX9" fmla="*/ 300567 w 765363"/>
              <a:gd name="connsiteY9" fmla="*/ 828948 h 952520"/>
              <a:gd name="connsiteX10" fmla="*/ 380943 w 765363"/>
              <a:gd name="connsiteY10" fmla="*/ 770493 h 952520"/>
              <a:gd name="connsiteX11" fmla="*/ 461420 w 765363"/>
              <a:gd name="connsiteY11" fmla="*/ 828948 h 952520"/>
              <a:gd name="connsiteX12" fmla="*/ 473082 w 765363"/>
              <a:gd name="connsiteY12" fmla="*/ 832759 h 952520"/>
              <a:gd name="connsiteX13" fmla="*/ 484821 w 765363"/>
              <a:gd name="connsiteY13" fmla="*/ 828948 h 952520"/>
              <a:gd name="connsiteX14" fmla="*/ 491965 w 765363"/>
              <a:gd name="connsiteY14" fmla="*/ 806711 h 952520"/>
              <a:gd name="connsiteX15" fmla="*/ 461319 w 765363"/>
              <a:gd name="connsiteY15" fmla="*/ 712214 h 952520"/>
              <a:gd name="connsiteX16" fmla="*/ 541695 w 765363"/>
              <a:gd name="connsiteY16" fmla="*/ 653684 h 952520"/>
              <a:gd name="connsiteX17" fmla="*/ 548965 w 765363"/>
              <a:gd name="connsiteY17" fmla="*/ 631448 h 952520"/>
              <a:gd name="connsiteX18" fmla="*/ 530057 w 765363"/>
              <a:gd name="connsiteY18" fmla="*/ 617743 h 952520"/>
              <a:gd name="connsiteX19" fmla="*/ 430597 w 765363"/>
              <a:gd name="connsiteY19" fmla="*/ 617743 h 952520"/>
              <a:gd name="connsiteX20" fmla="*/ 399926 w 765363"/>
              <a:gd name="connsiteY20" fmla="*/ 523170 h 952520"/>
              <a:gd name="connsiteX21" fmla="*/ 381044 w 765363"/>
              <a:gd name="connsiteY21" fmla="*/ 509465 h 952520"/>
              <a:gd name="connsiteX22" fmla="*/ 309926 w 765363"/>
              <a:gd name="connsiteY22" fmla="*/ 420565 h 952520"/>
              <a:gd name="connsiteX23" fmla="*/ 341765 w 765363"/>
              <a:gd name="connsiteY23" fmla="*/ 424685 h 952520"/>
              <a:gd name="connsiteX24" fmla="*/ 380943 w 765363"/>
              <a:gd name="connsiteY24" fmla="*/ 447073 h 952520"/>
              <a:gd name="connsiteX25" fmla="*/ 420096 w 765363"/>
              <a:gd name="connsiteY25" fmla="*/ 424685 h 952520"/>
              <a:gd name="connsiteX26" fmla="*/ 477576 w 765363"/>
              <a:gd name="connsiteY26" fmla="*/ 440031 h 952520"/>
              <a:gd name="connsiteX27" fmla="*/ 500295 w 765363"/>
              <a:gd name="connsiteY27" fmla="*/ 479102 h 952520"/>
              <a:gd name="connsiteX28" fmla="*/ 545431 w 765363"/>
              <a:gd name="connsiteY28" fmla="*/ 479329 h 952520"/>
              <a:gd name="connsiteX29" fmla="*/ 587436 w 765363"/>
              <a:gd name="connsiteY29" fmla="*/ 521302 h 952520"/>
              <a:gd name="connsiteX30" fmla="*/ 587739 w 765363"/>
              <a:gd name="connsiteY30" fmla="*/ 566431 h 952520"/>
              <a:gd name="connsiteX31" fmla="*/ 626690 w 765363"/>
              <a:gd name="connsiteY31" fmla="*/ 589172 h 952520"/>
              <a:gd name="connsiteX32" fmla="*/ 642063 w 765363"/>
              <a:gd name="connsiteY32" fmla="*/ 646617 h 952520"/>
              <a:gd name="connsiteX33" fmla="*/ 619647 w 765363"/>
              <a:gd name="connsiteY33" fmla="*/ 685789 h 952520"/>
              <a:gd name="connsiteX34" fmla="*/ 642063 w 765363"/>
              <a:gd name="connsiteY34" fmla="*/ 724960 h 952520"/>
              <a:gd name="connsiteX35" fmla="*/ 626690 w 765363"/>
              <a:gd name="connsiteY35" fmla="*/ 782431 h 952520"/>
              <a:gd name="connsiteX36" fmla="*/ 587739 w 765363"/>
              <a:gd name="connsiteY36" fmla="*/ 805147 h 952520"/>
              <a:gd name="connsiteX37" fmla="*/ 587436 w 765363"/>
              <a:gd name="connsiteY37" fmla="*/ 850275 h 952520"/>
              <a:gd name="connsiteX38" fmla="*/ 545431 w 765363"/>
              <a:gd name="connsiteY38" fmla="*/ 892274 h 952520"/>
              <a:gd name="connsiteX39" fmla="*/ 500295 w 765363"/>
              <a:gd name="connsiteY39" fmla="*/ 892476 h 952520"/>
              <a:gd name="connsiteX40" fmla="*/ 477576 w 765363"/>
              <a:gd name="connsiteY40" fmla="*/ 931546 h 952520"/>
              <a:gd name="connsiteX41" fmla="*/ 441073 w 765363"/>
              <a:gd name="connsiteY41" fmla="*/ 952520 h 952520"/>
              <a:gd name="connsiteX42" fmla="*/ 420096 w 765363"/>
              <a:gd name="connsiteY42" fmla="*/ 946892 h 952520"/>
              <a:gd name="connsiteX43" fmla="*/ 380943 w 765363"/>
              <a:gd name="connsiteY43" fmla="*/ 924505 h 952520"/>
              <a:gd name="connsiteX44" fmla="*/ 341765 w 765363"/>
              <a:gd name="connsiteY44" fmla="*/ 946892 h 952520"/>
              <a:gd name="connsiteX45" fmla="*/ 284411 w 765363"/>
              <a:gd name="connsiteY45" fmla="*/ 931546 h 952520"/>
              <a:gd name="connsiteX46" fmla="*/ 261591 w 765363"/>
              <a:gd name="connsiteY46" fmla="*/ 892476 h 952520"/>
              <a:gd name="connsiteX47" fmla="*/ 216556 w 765363"/>
              <a:gd name="connsiteY47" fmla="*/ 892274 h 952520"/>
              <a:gd name="connsiteX48" fmla="*/ 174450 w 765363"/>
              <a:gd name="connsiteY48" fmla="*/ 850275 h 952520"/>
              <a:gd name="connsiteX49" fmla="*/ 174248 w 765363"/>
              <a:gd name="connsiteY49" fmla="*/ 805147 h 952520"/>
              <a:gd name="connsiteX50" fmla="*/ 135297 w 765363"/>
              <a:gd name="connsiteY50" fmla="*/ 782431 h 952520"/>
              <a:gd name="connsiteX51" fmla="*/ 119923 w 765363"/>
              <a:gd name="connsiteY51" fmla="*/ 724960 h 952520"/>
              <a:gd name="connsiteX52" fmla="*/ 142239 w 765363"/>
              <a:gd name="connsiteY52" fmla="*/ 685789 h 952520"/>
              <a:gd name="connsiteX53" fmla="*/ 119923 w 765363"/>
              <a:gd name="connsiteY53" fmla="*/ 646617 h 952520"/>
              <a:gd name="connsiteX54" fmla="*/ 135297 w 765363"/>
              <a:gd name="connsiteY54" fmla="*/ 589172 h 952520"/>
              <a:gd name="connsiteX55" fmla="*/ 174248 w 765363"/>
              <a:gd name="connsiteY55" fmla="*/ 566431 h 952520"/>
              <a:gd name="connsiteX56" fmla="*/ 174450 w 765363"/>
              <a:gd name="connsiteY56" fmla="*/ 521302 h 952520"/>
              <a:gd name="connsiteX57" fmla="*/ 216556 w 765363"/>
              <a:gd name="connsiteY57" fmla="*/ 479329 h 952520"/>
              <a:gd name="connsiteX58" fmla="*/ 261591 w 765363"/>
              <a:gd name="connsiteY58" fmla="*/ 479001 h 952520"/>
              <a:gd name="connsiteX59" fmla="*/ 284411 w 765363"/>
              <a:gd name="connsiteY59" fmla="*/ 440031 h 952520"/>
              <a:gd name="connsiteX60" fmla="*/ 309926 w 765363"/>
              <a:gd name="connsiteY60" fmla="*/ 420565 h 952520"/>
              <a:gd name="connsiteX61" fmla="*/ 567720 w 765363"/>
              <a:gd name="connsiteY61" fmla="*/ 2639 h 952520"/>
              <a:gd name="connsiteX62" fmla="*/ 737886 w 765363"/>
              <a:gd name="connsiteY62" fmla="*/ 66015 h 952520"/>
              <a:gd name="connsiteX63" fmla="*/ 763138 w 765363"/>
              <a:gd name="connsiteY63" fmla="*/ 92157 h 952520"/>
              <a:gd name="connsiteX64" fmla="*/ 758828 w 765363"/>
              <a:gd name="connsiteY64" fmla="*/ 128185 h 952520"/>
              <a:gd name="connsiteX65" fmla="*/ 568489 w 765363"/>
              <a:gd name="connsiteY65" fmla="*/ 429352 h 952520"/>
              <a:gd name="connsiteX66" fmla="*/ 549975 w 765363"/>
              <a:gd name="connsiteY66" fmla="*/ 427102 h 952520"/>
              <a:gd name="connsiteX67" fmla="*/ 528952 w 765363"/>
              <a:gd name="connsiteY67" fmla="*/ 427001 h 952520"/>
              <a:gd name="connsiteX68" fmla="*/ 518369 w 765363"/>
              <a:gd name="connsiteY68" fmla="*/ 408796 h 952520"/>
              <a:gd name="connsiteX69" fmla="*/ 445325 w 765363"/>
              <a:gd name="connsiteY69" fmla="*/ 366880 h 952520"/>
              <a:gd name="connsiteX70" fmla="*/ 403421 w 765363"/>
              <a:gd name="connsiteY70" fmla="*/ 378052 h 952520"/>
              <a:gd name="connsiteX71" fmla="*/ 385211 w 765363"/>
              <a:gd name="connsiteY71" fmla="*/ 388421 h 952520"/>
              <a:gd name="connsiteX72" fmla="*/ 367000 w 765363"/>
              <a:gd name="connsiteY72" fmla="*/ 378052 h 952520"/>
              <a:gd name="connsiteX73" fmla="*/ 330195 w 765363"/>
              <a:gd name="connsiteY73" fmla="*/ 367181 h 952520"/>
              <a:gd name="connsiteX74" fmla="*/ 515820 w 765363"/>
              <a:gd name="connsiteY74" fmla="*/ 22231 h 952520"/>
              <a:gd name="connsiteX75" fmla="*/ 567720 w 765363"/>
              <a:gd name="connsiteY75" fmla="*/ 2639 h 952520"/>
              <a:gd name="connsiteX76" fmla="*/ 197687 w 765363"/>
              <a:gd name="connsiteY76" fmla="*/ 2639 h 952520"/>
              <a:gd name="connsiteX77" fmla="*/ 249571 w 765363"/>
              <a:gd name="connsiteY77" fmla="*/ 22231 h 952520"/>
              <a:gd name="connsiteX78" fmla="*/ 356191 w 765363"/>
              <a:gd name="connsiteY78" fmla="*/ 220215 h 952520"/>
              <a:gd name="connsiteX79" fmla="*/ 267092 w 765363"/>
              <a:gd name="connsiteY79" fmla="*/ 385688 h 952520"/>
              <a:gd name="connsiteX80" fmla="*/ 247018 w 765363"/>
              <a:gd name="connsiteY80" fmla="*/ 408796 h 952520"/>
              <a:gd name="connsiteX81" fmla="*/ 236442 w 765363"/>
              <a:gd name="connsiteY81" fmla="*/ 426901 h 952520"/>
              <a:gd name="connsiteX82" fmla="*/ 215390 w 765363"/>
              <a:gd name="connsiteY82" fmla="*/ 427102 h 952520"/>
              <a:gd name="connsiteX83" fmla="*/ 196907 w 765363"/>
              <a:gd name="connsiteY83" fmla="*/ 429352 h 952520"/>
              <a:gd name="connsiteX84" fmla="*/ 6559 w 765363"/>
              <a:gd name="connsiteY84" fmla="*/ 128185 h 952520"/>
              <a:gd name="connsiteX85" fmla="*/ 2249 w 765363"/>
              <a:gd name="connsiteY85" fmla="*/ 92157 h 952520"/>
              <a:gd name="connsiteX86" fmla="*/ 27512 w 765363"/>
              <a:gd name="connsiteY86" fmla="*/ 66015 h 95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765363" h="952520">
                <a:moveTo>
                  <a:pt x="381044" y="509465"/>
                </a:moveTo>
                <a:cubicBezTo>
                  <a:pt x="372411" y="509465"/>
                  <a:pt x="364787" y="515043"/>
                  <a:pt x="362035" y="523170"/>
                </a:cubicBezTo>
                <a:lnTo>
                  <a:pt x="331314" y="617743"/>
                </a:lnTo>
                <a:lnTo>
                  <a:pt x="231930" y="617743"/>
                </a:lnTo>
                <a:cubicBezTo>
                  <a:pt x="223321" y="617743"/>
                  <a:pt x="215673" y="623321"/>
                  <a:pt x="213022" y="631448"/>
                </a:cubicBezTo>
                <a:cubicBezTo>
                  <a:pt x="210296" y="639676"/>
                  <a:pt x="213224" y="648686"/>
                  <a:pt x="220166" y="653684"/>
                </a:cubicBezTo>
                <a:lnTo>
                  <a:pt x="300668" y="712214"/>
                </a:lnTo>
                <a:lnTo>
                  <a:pt x="269921" y="806711"/>
                </a:lnTo>
                <a:cubicBezTo>
                  <a:pt x="267271" y="814940"/>
                  <a:pt x="270199" y="823950"/>
                  <a:pt x="277166" y="828948"/>
                </a:cubicBezTo>
                <a:cubicBezTo>
                  <a:pt x="284108" y="834021"/>
                  <a:pt x="293600" y="834021"/>
                  <a:pt x="300567" y="828948"/>
                </a:cubicBezTo>
                <a:lnTo>
                  <a:pt x="380943" y="770493"/>
                </a:lnTo>
                <a:lnTo>
                  <a:pt x="461420" y="828948"/>
                </a:lnTo>
                <a:cubicBezTo>
                  <a:pt x="464853" y="831471"/>
                  <a:pt x="468968" y="832759"/>
                  <a:pt x="473082" y="832759"/>
                </a:cubicBezTo>
                <a:cubicBezTo>
                  <a:pt x="477197" y="832759"/>
                  <a:pt x="481312" y="831471"/>
                  <a:pt x="484821" y="828948"/>
                </a:cubicBezTo>
                <a:cubicBezTo>
                  <a:pt x="491788" y="823950"/>
                  <a:pt x="494716" y="814940"/>
                  <a:pt x="491965" y="806711"/>
                </a:cubicBezTo>
                <a:lnTo>
                  <a:pt x="461319" y="712214"/>
                </a:lnTo>
                <a:lnTo>
                  <a:pt x="541695" y="653684"/>
                </a:lnTo>
                <a:cubicBezTo>
                  <a:pt x="548662" y="648686"/>
                  <a:pt x="551590" y="639676"/>
                  <a:pt x="548965" y="631448"/>
                </a:cubicBezTo>
                <a:cubicBezTo>
                  <a:pt x="546314" y="623321"/>
                  <a:pt x="538564" y="617743"/>
                  <a:pt x="530057" y="617743"/>
                </a:cubicBezTo>
                <a:lnTo>
                  <a:pt x="430597" y="617743"/>
                </a:lnTo>
                <a:lnTo>
                  <a:pt x="399926" y="523170"/>
                </a:lnTo>
                <a:cubicBezTo>
                  <a:pt x="397200" y="515043"/>
                  <a:pt x="389551" y="509465"/>
                  <a:pt x="381044" y="509465"/>
                </a:cubicBezTo>
                <a:close/>
                <a:moveTo>
                  <a:pt x="309926" y="420565"/>
                </a:moveTo>
                <a:cubicBezTo>
                  <a:pt x="320301" y="417788"/>
                  <a:pt x="331730" y="418943"/>
                  <a:pt x="341765" y="424685"/>
                </a:cubicBezTo>
                <a:lnTo>
                  <a:pt x="380943" y="447073"/>
                </a:lnTo>
                <a:lnTo>
                  <a:pt x="420096" y="424685"/>
                </a:lnTo>
                <a:cubicBezTo>
                  <a:pt x="440265" y="413201"/>
                  <a:pt x="465938" y="420066"/>
                  <a:pt x="477576" y="440031"/>
                </a:cubicBezTo>
                <a:lnTo>
                  <a:pt x="500295" y="479102"/>
                </a:lnTo>
                <a:lnTo>
                  <a:pt x="545431" y="479329"/>
                </a:lnTo>
                <a:cubicBezTo>
                  <a:pt x="568630" y="479405"/>
                  <a:pt x="587335" y="498208"/>
                  <a:pt x="587436" y="521302"/>
                </a:cubicBezTo>
                <a:lnTo>
                  <a:pt x="587739" y="566431"/>
                </a:lnTo>
                <a:lnTo>
                  <a:pt x="626690" y="589172"/>
                </a:lnTo>
                <a:cubicBezTo>
                  <a:pt x="646683" y="600832"/>
                  <a:pt x="653625" y="626450"/>
                  <a:pt x="642063" y="646617"/>
                </a:cubicBezTo>
                <a:lnTo>
                  <a:pt x="619647" y="685789"/>
                </a:lnTo>
                <a:lnTo>
                  <a:pt x="642063" y="724960"/>
                </a:lnTo>
                <a:cubicBezTo>
                  <a:pt x="653524" y="745127"/>
                  <a:pt x="646683" y="770695"/>
                  <a:pt x="626690" y="782431"/>
                </a:cubicBezTo>
                <a:lnTo>
                  <a:pt x="587739" y="805147"/>
                </a:lnTo>
                <a:lnTo>
                  <a:pt x="587436" y="850275"/>
                </a:lnTo>
                <a:cubicBezTo>
                  <a:pt x="587335" y="873420"/>
                  <a:pt x="568630" y="892223"/>
                  <a:pt x="545431" y="892274"/>
                </a:cubicBezTo>
                <a:lnTo>
                  <a:pt x="500295" y="892476"/>
                </a:lnTo>
                <a:lnTo>
                  <a:pt x="477576" y="931546"/>
                </a:lnTo>
                <a:cubicBezTo>
                  <a:pt x="469750" y="944949"/>
                  <a:pt x="455563" y="952520"/>
                  <a:pt x="441073" y="952520"/>
                </a:cubicBezTo>
                <a:cubicBezTo>
                  <a:pt x="433904" y="952520"/>
                  <a:pt x="426760" y="950627"/>
                  <a:pt x="420096" y="946892"/>
                </a:cubicBezTo>
                <a:lnTo>
                  <a:pt x="380943" y="924505"/>
                </a:lnTo>
                <a:lnTo>
                  <a:pt x="341765" y="946892"/>
                </a:lnTo>
                <a:cubicBezTo>
                  <a:pt x="321696" y="958376"/>
                  <a:pt x="296048" y="951511"/>
                  <a:pt x="284411" y="931546"/>
                </a:cubicBezTo>
                <a:lnTo>
                  <a:pt x="261591" y="892476"/>
                </a:lnTo>
                <a:lnTo>
                  <a:pt x="216556" y="892274"/>
                </a:lnTo>
                <a:cubicBezTo>
                  <a:pt x="193357" y="892223"/>
                  <a:pt x="174652" y="873420"/>
                  <a:pt x="174450" y="850275"/>
                </a:cubicBezTo>
                <a:lnTo>
                  <a:pt x="174248" y="805147"/>
                </a:lnTo>
                <a:lnTo>
                  <a:pt x="135297" y="782431"/>
                </a:lnTo>
                <a:cubicBezTo>
                  <a:pt x="115203" y="770695"/>
                  <a:pt x="108362" y="745026"/>
                  <a:pt x="119923" y="724960"/>
                </a:cubicBezTo>
                <a:lnTo>
                  <a:pt x="142239" y="685789"/>
                </a:lnTo>
                <a:lnTo>
                  <a:pt x="119923" y="646617"/>
                </a:lnTo>
                <a:cubicBezTo>
                  <a:pt x="108362" y="626450"/>
                  <a:pt x="115203" y="600908"/>
                  <a:pt x="135297" y="589172"/>
                </a:cubicBezTo>
                <a:lnTo>
                  <a:pt x="174248" y="566431"/>
                </a:lnTo>
                <a:lnTo>
                  <a:pt x="174450" y="521302"/>
                </a:lnTo>
                <a:cubicBezTo>
                  <a:pt x="174652" y="498208"/>
                  <a:pt x="193357" y="479506"/>
                  <a:pt x="216556" y="479329"/>
                </a:cubicBezTo>
                <a:lnTo>
                  <a:pt x="261591" y="479001"/>
                </a:lnTo>
                <a:lnTo>
                  <a:pt x="284411" y="440031"/>
                </a:lnTo>
                <a:cubicBezTo>
                  <a:pt x="290230" y="430049"/>
                  <a:pt x="299551" y="423341"/>
                  <a:pt x="309926" y="420565"/>
                </a:cubicBezTo>
                <a:close/>
                <a:moveTo>
                  <a:pt x="567720" y="2639"/>
                </a:moveTo>
                <a:lnTo>
                  <a:pt x="737886" y="66015"/>
                </a:lnTo>
                <a:cubicBezTo>
                  <a:pt x="749824" y="70416"/>
                  <a:pt x="759030" y="80000"/>
                  <a:pt x="763138" y="92157"/>
                </a:cubicBezTo>
                <a:cubicBezTo>
                  <a:pt x="767245" y="104214"/>
                  <a:pt x="765586" y="117415"/>
                  <a:pt x="758828" y="128185"/>
                </a:cubicBezTo>
                <a:lnTo>
                  <a:pt x="568489" y="429352"/>
                </a:lnTo>
                <a:cubicBezTo>
                  <a:pt x="562520" y="427986"/>
                  <a:pt x="556247" y="427102"/>
                  <a:pt x="549975" y="427102"/>
                </a:cubicBezTo>
                <a:lnTo>
                  <a:pt x="528952" y="427001"/>
                </a:lnTo>
                <a:lnTo>
                  <a:pt x="518369" y="408796"/>
                </a:lnTo>
                <a:cubicBezTo>
                  <a:pt x="503295" y="382935"/>
                  <a:pt x="475292" y="366880"/>
                  <a:pt x="445325" y="366880"/>
                </a:cubicBezTo>
                <a:cubicBezTo>
                  <a:pt x="430656" y="366880"/>
                  <a:pt x="416249" y="370698"/>
                  <a:pt x="403421" y="378052"/>
                </a:cubicBezTo>
                <a:lnTo>
                  <a:pt x="385211" y="388421"/>
                </a:lnTo>
                <a:lnTo>
                  <a:pt x="367000" y="378052"/>
                </a:lnTo>
                <a:cubicBezTo>
                  <a:pt x="355750" y="371582"/>
                  <a:pt x="343104" y="367965"/>
                  <a:pt x="330195" y="367181"/>
                </a:cubicBezTo>
                <a:lnTo>
                  <a:pt x="515820" y="22231"/>
                </a:lnTo>
                <a:cubicBezTo>
                  <a:pt x="525815" y="3644"/>
                  <a:pt x="547931" y="-4675"/>
                  <a:pt x="567720" y="2639"/>
                </a:cubicBezTo>
                <a:close/>
                <a:moveTo>
                  <a:pt x="197687" y="2639"/>
                </a:moveTo>
                <a:cubicBezTo>
                  <a:pt x="217462" y="-4675"/>
                  <a:pt x="239592" y="3644"/>
                  <a:pt x="249571" y="22231"/>
                </a:cubicBezTo>
                <a:lnTo>
                  <a:pt x="356191" y="220215"/>
                </a:lnTo>
                <a:lnTo>
                  <a:pt x="267092" y="385688"/>
                </a:lnTo>
                <a:cubicBezTo>
                  <a:pt x="259169" y="392058"/>
                  <a:pt x="252323" y="399774"/>
                  <a:pt x="247018" y="408796"/>
                </a:cubicBezTo>
                <a:lnTo>
                  <a:pt x="236442" y="426901"/>
                </a:lnTo>
                <a:lnTo>
                  <a:pt x="215390" y="427102"/>
                </a:lnTo>
                <a:cubicBezTo>
                  <a:pt x="209025" y="427102"/>
                  <a:pt x="202875" y="427986"/>
                  <a:pt x="196907" y="429352"/>
                </a:cubicBezTo>
                <a:lnTo>
                  <a:pt x="6559" y="128185"/>
                </a:lnTo>
                <a:cubicBezTo>
                  <a:pt x="-287" y="117415"/>
                  <a:pt x="-1862" y="104214"/>
                  <a:pt x="2249" y="92157"/>
                </a:cubicBezTo>
                <a:cubicBezTo>
                  <a:pt x="6261" y="80101"/>
                  <a:pt x="15577" y="70516"/>
                  <a:pt x="27512" y="6601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7" name="Rectangle 56"/>
          <p:cNvSpPr>
            <a:spLocks/>
          </p:cNvSpPr>
          <p:nvPr/>
        </p:nvSpPr>
        <p:spPr bwMode="auto">
          <a:xfrm>
            <a:off x="7056519" y="2493226"/>
            <a:ext cx="696362" cy="50351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5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Process </a:t>
            </a:r>
            <a:r>
              <a:rPr lang="en-US" sz="15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</a:t>
            </a:r>
            <a:r>
              <a:rPr lang="en-US" sz="15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4</a:t>
            </a:r>
          </a:p>
        </p:txBody>
      </p:sp>
      <p:sp>
        <p:nvSpPr>
          <p:cNvPr id="58" name="Shape 5521"/>
          <p:cNvSpPr/>
          <p:nvPr/>
        </p:nvSpPr>
        <p:spPr>
          <a:xfrm>
            <a:off x="3131840" y="3412744"/>
            <a:ext cx="1080836" cy="897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lnSpc>
                <a:spcPts val="1300"/>
              </a:lnSpc>
              <a:defRPr sz="180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dummy text ever since the 1500s, when an unknown printer</a:t>
            </a:r>
            <a:r>
              <a: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sp>
        <p:nvSpPr>
          <p:cNvPr id="61" name="Shape 5521"/>
          <p:cNvSpPr/>
          <p:nvPr/>
        </p:nvSpPr>
        <p:spPr>
          <a:xfrm>
            <a:off x="4860748" y="3412744"/>
            <a:ext cx="1080836" cy="897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lnSpc>
                <a:spcPts val="1300"/>
              </a:lnSpc>
              <a:defRPr sz="180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dummy text ever since the 1500s, when an unknown printer</a:t>
            </a:r>
            <a:r>
              <a: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sp>
        <p:nvSpPr>
          <p:cNvPr id="62" name="Shape 5521"/>
          <p:cNvSpPr/>
          <p:nvPr/>
        </p:nvSpPr>
        <p:spPr>
          <a:xfrm>
            <a:off x="6589656" y="3412744"/>
            <a:ext cx="1080836" cy="897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lnSpc>
                <a:spcPts val="1300"/>
              </a:lnSpc>
              <a:defRPr sz="180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dummy text ever since the 1500s, when an unknown printer</a:t>
            </a:r>
            <a:r>
              <a: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cxnSp>
        <p:nvCxnSpPr>
          <p:cNvPr id="64" name="Straight Connector 63"/>
          <p:cNvCxnSpPr/>
          <p:nvPr/>
        </p:nvCxnSpPr>
        <p:spPr bwMode="auto">
          <a:xfrm>
            <a:off x="2771800" y="3412744"/>
            <a:ext cx="0" cy="839432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5" name="Straight Connector 64"/>
          <p:cNvCxnSpPr/>
          <p:nvPr/>
        </p:nvCxnSpPr>
        <p:spPr bwMode="auto">
          <a:xfrm>
            <a:off x="4511223" y="3412744"/>
            <a:ext cx="0" cy="839432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6" name="Straight Connector 65"/>
          <p:cNvCxnSpPr/>
          <p:nvPr/>
        </p:nvCxnSpPr>
        <p:spPr bwMode="auto">
          <a:xfrm>
            <a:off x="6223144" y="3412744"/>
            <a:ext cx="0" cy="839432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" name="Group 3"/>
          <p:cNvGrpSpPr/>
          <p:nvPr/>
        </p:nvGrpSpPr>
        <p:grpSpPr>
          <a:xfrm>
            <a:off x="1475656" y="1945253"/>
            <a:ext cx="1268644" cy="263199"/>
            <a:chOff x="1475656" y="1945253"/>
            <a:chExt cx="1268644" cy="263199"/>
          </a:xfrm>
        </p:grpSpPr>
        <p:sp>
          <p:nvSpPr>
            <p:cNvPr id="9" name="Rectangle 8"/>
            <p:cNvSpPr/>
            <p:nvPr/>
          </p:nvSpPr>
          <p:spPr bwMode="auto">
            <a:xfrm>
              <a:off x="1475656" y="1967028"/>
              <a:ext cx="360019" cy="24142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56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  <a:sym typeface="Gill Sans" charset="0"/>
              </a:endParaRPr>
            </a:p>
          </p:txBody>
        </p:sp>
        <p:sp>
          <p:nvSpPr>
            <p:cNvPr id="44" name="Shape 5519"/>
            <p:cNvSpPr/>
            <p:nvPr/>
          </p:nvSpPr>
          <p:spPr>
            <a:xfrm>
              <a:off x="1516193" y="1990291"/>
              <a:ext cx="274633" cy="20944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rmAutofit/>
            </a:bodyPr>
            <a:lstStyle>
              <a:lvl1pPr algn="l">
                <a:lnSpc>
                  <a:spcPct val="90000"/>
                </a:lnSpc>
                <a:spcBef>
                  <a:spcPts val="2000"/>
                </a:spcBef>
                <a:defRPr sz="6000" b="1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400" dirty="0">
                  <a:solidFill>
                    <a:schemeClr val="bg1"/>
                  </a:solidFill>
                  <a:latin typeface="Helvetica" panose="020B0604020202020204" pitchFamily="34" charset="0"/>
                  <a:ea typeface="Lato Black" charset="0"/>
                  <a:cs typeface="Helvetica" panose="020B0604020202020204" pitchFamily="34" charset="0"/>
                </a:rPr>
                <a:t>01</a:t>
              </a:r>
              <a:endParaRPr sz="1400" dirty="0">
                <a:solidFill>
                  <a:schemeClr val="bg1"/>
                </a:solidFill>
                <a:latin typeface="Helvetica" panose="020B0604020202020204" pitchFamily="34" charset="0"/>
                <a:ea typeface="Lato Black" charset="0"/>
                <a:cs typeface="Helvetica" panose="020B0604020202020204" pitchFamily="34" charset="0"/>
              </a:endParaRPr>
            </a:p>
          </p:txBody>
        </p:sp>
        <p:sp>
          <p:nvSpPr>
            <p:cNvPr id="67" name="Shape 5521"/>
            <p:cNvSpPr/>
            <p:nvPr/>
          </p:nvSpPr>
          <p:spPr>
            <a:xfrm>
              <a:off x="1907175" y="1945253"/>
              <a:ext cx="837125" cy="25129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l">
                <a:lnSpc>
                  <a:spcPct val="140000"/>
                </a:lnSpc>
                <a:spcBef>
                  <a:spcPts val="1000"/>
                </a:spcBef>
                <a:defRPr sz="2200">
                  <a:solidFill>
                    <a:srgbClr val="8F9499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8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B</a:t>
              </a:r>
              <a:r>
                <a:rPr sz="8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een the industry's standard dummy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478130" y="2069007"/>
            <a:ext cx="1218722" cy="252703"/>
            <a:chOff x="3478130" y="2069007"/>
            <a:chExt cx="1218722" cy="252703"/>
          </a:xfrm>
        </p:grpSpPr>
        <p:sp>
          <p:nvSpPr>
            <p:cNvPr id="40" name="Rectangle 39"/>
            <p:cNvSpPr/>
            <p:nvPr/>
          </p:nvSpPr>
          <p:spPr bwMode="auto">
            <a:xfrm>
              <a:off x="3478130" y="2095014"/>
              <a:ext cx="310099" cy="226696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56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  <a:sym typeface="Gill Sans" charset="0"/>
              </a:endParaRPr>
            </a:p>
          </p:txBody>
        </p:sp>
        <p:sp>
          <p:nvSpPr>
            <p:cNvPr id="45" name="Shape 5519"/>
            <p:cNvSpPr/>
            <p:nvPr/>
          </p:nvSpPr>
          <p:spPr>
            <a:xfrm>
              <a:off x="3509997" y="2134670"/>
              <a:ext cx="243855" cy="1623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rmAutofit/>
            </a:bodyPr>
            <a:lstStyle>
              <a:lvl1pPr algn="l">
                <a:lnSpc>
                  <a:spcPct val="90000"/>
                </a:lnSpc>
                <a:spcBef>
                  <a:spcPts val="2000"/>
                </a:spcBef>
                <a:defRPr sz="6000" b="1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100" dirty="0">
                  <a:solidFill>
                    <a:schemeClr val="bg1"/>
                  </a:solidFill>
                  <a:latin typeface="Helvetica" panose="020B0604020202020204" pitchFamily="34" charset="0"/>
                  <a:ea typeface="Lato Black" charset="0"/>
                  <a:cs typeface="Helvetica" panose="020B0604020202020204" pitchFamily="34" charset="0"/>
                </a:rPr>
                <a:t>02</a:t>
              </a:r>
              <a:endParaRPr sz="1100" dirty="0">
                <a:solidFill>
                  <a:schemeClr val="bg1"/>
                </a:solidFill>
                <a:latin typeface="Helvetica" panose="020B0604020202020204" pitchFamily="34" charset="0"/>
                <a:ea typeface="Lato Black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5521"/>
            <p:cNvSpPr/>
            <p:nvPr/>
          </p:nvSpPr>
          <p:spPr>
            <a:xfrm>
              <a:off x="3859727" y="2069007"/>
              <a:ext cx="837125" cy="25129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l">
                <a:lnSpc>
                  <a:spcPct val="140000"/>
                </a:lnSpc>
                <a:spcBef>
                  <a:spcPts val="1000"/>
                </a:spcBef>
                <a:defRPr sz="2200">
                  <a:solidFill>
                    <a:srgbClr val="8F9499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8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B</a:t>
              </a:r>
              <a:r>
                <a:rPr sz="8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een the industry's standard dummy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459165" y="2008278"/>
            <a:ext cx="1256245" cy="272182"/>
            <a:chOff x="5459165" y="2008278"/>
            <a:chExt cx="1256245" cy="272182"/>
          </a:xfrm>
        </p:grpSpPr>
        <p:sp>
          <p:nvSpPr>
            <p:cNvPr id="41" name="Rectangle 40"/>
            <p:cNvSpPr/>
            <p:nvPr/>
          </p:nvSpPr>
          <p:spPr bwMode="auto">
            <a:xfrm>
              <a:off x="5459165" y="2008278"/>
              <a:ext cx="364120" cy="272182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56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  <a:sym typeface="Gill Sans" charset="0"/>
              </a:endParaRPr>
            </a:p>
          </p:txBody>
        </p:sp>
        <p:sp>
          <p:nvSpPr>
            <p:cNvPr id="46" name="Shape 5519"/>
            <p:cNvSpPr/>
            <p:nvPr/>
          </p:nvSpPr>
          <p:spPr>
            <a:xfrm>
              <a:off x="5496928" y="2052166"/>
              <a:ext cx="274633" cy="20944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rmAutofit/>
            </a:bodyPr>
            <a:lstStyle>
              <a:lvl1pPr algn="l">
                <a:lnSpc>
                  <a:spcPct val="90000"/>
                </a:lnSpc>
                <a:spcBef>
                  <a:spcPts val="2000"/>
                </a:spcBef>
                <a:defRPr sz="6000" b="1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400" dirty="0">
                  <a:solidFill>
                    <a:schemeClr val="bg1"/>
                  </a:solidFill>
                  <a:latin typeface="Helvetica" panose="020B0604020202020204" pitchFamily="34" charset="0"/>
                  <a:ea typeface="Lato Black" charset="0"/>
                  <a:cs typeface="Helvetica" panose="020B0604020202020204" pitchFamily="34" charset="0"/>
                </a:rPr>
                <a:t>03</a:t>
              </a:r>
              <a:endParaRPr sz="1400" dirty="0">
                <a:solidFill>
                  <a:schemeClr val="bg1"/>
                </a:solidFill>
                <a:latin typeface="Helvetica" panose="020B0604020202020204" pitchFamily="34" charset="0"/>
                <a:ea typeface="Lato Black" charset="0"/>
                <a:cs typeface="Helvetica" panose="020B0604020202020204" pitchFamily="34" charset="0"/>
              </a:endParaRPr>
            </a:p>
          </p:txBody>
        </p:sp>
        <p:sp>
          <p:nvSpPr>
            <p:cNvPr id="69" name="Shape 5521"/>
            <p:cNvSpPr/>
            <p:nvPr/>
          </p:nvSpPr>
          <p:spPr>
            <a:xfrm>
              <a:off x="5878285" y="2026878"/>
              <a:ext cx="837125" cy="25129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l">
                <a:lnSpc>
                  <a:spcPct val="140000"/>
                </a:lnSpc>
                <a:spcBef>
                  <a:spcPts val="1000"/>
                </a:spcBef>
                <a:defRPr sz="2200">
                  <a:solidFill>
                    <a:srgbClr val="8F9499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800" b="1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T</a:t>
              </a:r>
              <a:r>
                <a:rPr sz="800" b="1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he industry's standard dummy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736970" y="2109380"/>
            <a:ext cx="1126434" cy="262234"/>
            <a:chOff x="6736970" y="2109380"/>
            <a:chExt cx="1126434" cy="262234"/>
          </a:xfrm>
        </p:grpSpPr>
        <p:sp>
          <p:nvSpPr>
            <p:cNvPr id="43" name="Rectangle 42"/>
            <p:cNvSpPr/>
            <p:nvPr/>
          </p:nvSpPr>
          <p:spPr bwMode="auto">
            <a:xfrm>
              <a:off x="6736970" y="2129389"/>
              <a:ext cx="310099" cy="226696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56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  <a:sym typeface="Gill Sans" charset="0"/>
              </a:endParaRPr>
            </a:p>
          </p:txBody>
        </p:sp>
        <p:sp>
          <p:nvSpPr>
            <p:cNvPr id="47" name="Shape 5519"/>
            <p:cNvSpPr/>
            <p:nvPr/>
          </p:nvSpPr>
          <p:spPr>
            <a:xfrm>
              <a:off x="6755088" y="2162169"/>
              <a:ext cx="274633" cy="20944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rmAutofit/>
            </a:bodyPr>
            <a:lstStyle>
              <a:lvl1pPr algn="l">
                <a:lnSpc>
                  <a:spcPct val="90000"/>
                </a:lnSpc>
                <a:spcBef>
                  <a:spcPts val="2000"/>
                </a:spcBef>
                <a:defRPr sz="6000" b="1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 algn="ctr">
                <a:defRPr sz="1800" b="0">
                  <a:solidFill>
                    <a:srgbClr val="000000"/>
                  </a:solidFill>
                </a:defRPr>
              </a:pPr>
              <a:r>
                <a:rPr lang="en-US" sz="1200" dirty="0">
                  <a:solidFill>
                    <a:schemeClr val="bg1"/>
                  </a:solidFill>
                  <a:latin typeface="Helvetica" panose="020B0604020202020204" pitchFamily="34" charset="0"/>
                  <a:ea typeface="Lato Black" charset="0"/>
                  <a:cs typeface="Helvetica" panose="020B0604020202020204" pitchFamily="34" charset="0"/>
                </a:rPr>
                <a:t>04</a:t>
              </a:r>
              <a:endParaRPr sz="1200" dirty="0">
                <a:solidFill>
                  <a:schemeClr val="bg1"/>
                </a:solidFill>
                <a:latin typeface="Helvetica" panose="020B0604020202020204" pitchFamily="34" charset="0"/>
                <a:ea typeface="Lato Black" charset="0"/>
                <a:cs typeface="Helvetica" panose="020B0604020202020204" pitchFamily="34" charset="0"/>
              </a:endParaRPr>
            </a:p>
          </p:txBody>
        </p:sp>
        <p:sp>
          <p:nvSpPr>
            <p:cNvPr id="70" name="Shape 5521"/>
            <p:cNvSpPr/>
            <p:nvPr/>
          </p:nvSpPr>
          <p:spPr>
            <a:xfrm>
              <a:off x="7122694" y="2109380"/>
              <a:ext cx="740710" cy="25129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>
              <a:noAutofit/>
            </a:bodyPr>
            <a:lstStyle>
              <a:lvl1pPr algn="l">
                <a:lnSpc>
                  <a:spcPct val="140000"/>
                </a:lnSpc>
                <a:spcBef>
                  <a:spcPts val="1000"/>
                </a:spcBef>
                <a:defRPr sz="2200">
                  <a:solidFill>
                    <a:srgbClr val="8F9499"/>
                  </a:solidFill>
                  <a:latin typeface="Arimo"/>
                  <a:ea typeface="Arimo"/>
                  <a:cs typeface="Arimo"/>
                  <a:sym typeface="Arimo"/>
                </a:defRPr>
              </a:lvl1pPr>
            </a:lstStyle>
            <a:p>
              <a:pPr lvl="0">
                <a:lnSpc>
                  <a:spcPct val="10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en-US" sz="800" b="1" i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I</a:t>
              </a:r>
              <a:r>
                <a:rPr sz="800" b="1" i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ndustry</a:t>
              </a:r>
              <a:r>
                <a:rPr lang="en-US" sz="800" b="1" i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 </a:t>
              </a:r>
              <a:r>
                <a:rPr sz="800" b="1" i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</a:rPr>
                <a:t>standard dummy</a:t>
              </a:r>
            </a:p>
          </p:txBody>
        </p:sp>
      </p:grpSp>
      <p:sp>
        <p:nvSpPr>
          <p:cNvPr id="73" name="Rectangle 72"/>
          <p:cNvSpPr/>
          <p:nvPr/>
        </p:nvSpPr>
        <p:spPr bwMode="auto">
          <a:xfrm>
            <a:off x="1035843" y="15306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870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30" grpId="0" animBg="1"/>
      <p:bldP spid="34" grpId="0" animBg="1"/>
      <p:bldP spid="37" grpId="0" animBg="1"/>
      <p:bldP spid="48" grpId="0" animBg="1"/>
      <p:bldP spid="50" grpId="0" animBg="1"/>
      <p:bldP spid="51" grpId="0" animBg="1"/>
      <p:bldP spid="52" grpId="0" animBg="1"/>
      <p:bldP spid="53" grpId="0"/>
      <p:bldP spid="54" grpId="0"/>
      <p:bldP spid="55" grpId="0"/>
      <p:bldP spid="56" grpId="0" animBg="1"/>
      <p:bldP spid="57" grpId="0"/>
      <p:bldP spid="58" grpId="0" animBg="1"/>
      <p:bldP spid="61" grpId="0" animBg="1"/>
      <p:bldP spid="62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116</a:t>
            </a:fld>
            <a:endParaRPr lang="en-US" dirty="0"/>
          </a:p>
        </p:txBody>
      </p:sp>
      <p:sp>
        <p:nvSpPr>
          <p:cNvPr id="38" name="Rectangle 37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Process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02</a:t>
            </a:r>
          </a:p>
        </p:txBody>
      </p:sp>
      <p:sp>
        <p:nvSpPr>
          <p:cNvPr id="39" name="Rectangle 22"/>
          <p:cNvSpPr>
            <a:spLocks/>
          </p:cNvSpPr>
          <p:nvPr/>
        </p:nvSpPr>
        <p:spPr bwMode="auto">
          <a:xfrm>
            <a:off x="1604962" y="959988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73" name="Rectangle 72"/>
          <p:cNvSpPr/>
          <p:nvPr/>
        </p:nvSpPr>
        <p:spPr bwMode="auto">
          <a:xfrm>
            <a:off x="1035843" y="15306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4" name="Chord 73"/>
          <p:cNvSpPr/>
          <p:nvPr/>
        </p:nvSpPr>
        <p:spPr bwMode="auto">
          <a:xfrm>
            <a:off x="866275" y="2287755"/>
            <a:ext cx="1274439" cy="1274439"/>
          </a:xfrm>
          <a:prstGeom prst="chord">
            <a:avLst>
              <a:gd name="adj1" fmla="val 19072933"/>
              <a:gd name="adj2" fmla="val 13321760"/>
            </a:avLst>
          </a:prstGeom>
          <a:solidFill>
            <a:schemeClr val="tx1">
              <a:alpha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5" name="Chord 74"/>
          <p:cNvSpPr/>
          <p:nvPr/>
        </p:nvSpPr>
        <p:spPr bwMode="auto">
          <a:xfrm>
            <a:off x="1803383" y="2313470"/>
            <a:ext cx="1045924" cy="1045924"/>
          </a:xfrm>
          <a:prstGeom prst="chord">
            <a:avLst>
              <a:gd name="adj1" fmla="val 19176679"/>
              <a:gd name="adj2" fmla="val 13197412"/>
            </a:avLst>
          </a:prstGeom>
          <a:solidFill>
            <a:schemeClr val="accent1">
              <a:alpha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6" name="Chord 75"/>
          <p:cNvSpPr/>
          <p:nvPr/>
        </p:nvSpPr>
        <p:spPr bwMode="auto">
          <a:xfrm>
            <a:off x="2513175" y="2218675"/>
            <a:ext cx="1511477" cy="1511477"/>
          </a:xfrm>
          <a:prstGeom prst="chord">
            <a:avLst>
              <a:gd name="adj1" fmla="val 19235046"/>
              <a:gd name="adj2" fmla="val 13168334"/>
            </a:avLst>
          </a:prstGeom>
          <a:solidFill>
            <a:schemeClr val="accent2">
              <a:alpha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7" name="Chord 76"/>
          <p:cNvSpPr/>
          <p:nvPr/>
        </p:nvSpPr>
        <p:spPr bwMode="auto">
          <a:xfrm>
            <a:off x="3731066" y="2320842"/>
            <a:ext cx="849641" cy="849641"/>
          </a:xfrm>
          <a:prstGeom prst="chord">
            <a:avLst>
              <a:gd name="adj1" fmla="val 19417426"/>
              <a:gd name="adj2" fmla="val 12985593"/>
            </a:avLst>
          </a:prstGeom>
          <a:solidFill>
            <a:schemeClr val="accent3">
              <a:alpha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8" name="Chord 77"/>
          <p:cNvSpPr/>
          <p:nvPr/>
        </p:nvSpPr>
        <p:spPr bwMode="auto">
          <a:xfrm>
            <a:off x="4383082" y="2181933"/>
            <a:ext cx="1409106" cy="1409106"/>
          </a:xfrm>
          <a:prstGeom prst="chord">
            <a:avLst>
              <a:gd name="adj1" fmla="val 19588377"/>
              <a:gd name="adj2" fmla="val 12807231"/>
            </a:avLst>
          </a:prstGeom>
          <a:solidFill>
            <a:schemeClr val="accent4">
              <a:alpha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9" name="Chord 78"/>
          <p:cNvSpPr/>
          <p:nvPr/>
        </p:nvSpPr>
        <p:spPr bwMode="auto">
          <a:xfrm>
            <a:off x="5505503" y="2152503"/>
            <a:ext cx="1728355" cy="1728355"/>
          </a:xfrm>
          <a:prstGeom prst="chord">
            <a:avLst>
              <a:gd name="adj1" fmla="val 19365116"/>
              <a:gd name="adj2" fmla="val 13030462"/>
            </a:avLst>
          </a:prstGeom>
          <a:solidFill>
            <a:schemeClr val="accent5">
              <a:alpha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0" name="Chord 79"/>
          <p:cNvSpPr/>
          <p:nvPr/>
        </p:nvSpPr>
        <p:spPr bwMode="auto">
          <a:xfrm>
            <a:off x="6945472" y="2218675"/>
            <a:ext cx="1263503" cy="1263503"/>
          </a:xfrm>
          <a:prstGeom prst="chord">
            <a:avLst>
              <a:gd name="adj1" fmla="val 19533135"/>
              <a:gd name="adj2" fmla="val 12857480"/>
            </a:avLst>
          </a:prstGeom>
          <a:solidFill>
            <a:schemeClr val="accent6">
              <a:alpha val="8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" name="Chevron 10"/>
          <p:cNvSpPr/>
          <p:nvPr/>
        </p:nvSpPr>
        <p:spPr bwMode="auto">
          <a:xfrm>
            <a:off x="1830236" y="2002460"/>
            <a:ext cx="119486" cy="163372"/>
          </a:xfrm>
          <a:prstGeom prst="chevron">
            <a:avLst>
              <a:gd name="adj" fmla="val 64608"/>
            </a:avLst>
          </a:prstGeom>
          <a:solidFill>
            <a:schemeClr val="bg2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i="0" u="none" strike="noStrike" normalizeH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1" name="Chevron 80"/>
          <p:cNvSpPr/>
          <p:nvPr/>
        </p:nvSpPr>
        <p:spPr bwMode="auto">
          <a:xfrm>
            <a:off x="2796330" y="2002460"/>
            <a:ext cx="119486" cy="163372"/>
          </a:xfrm>
          <a:prstGeom prst="chevron">
            <a:avLst>
              <a:gd name="adj" fmla="val 64608"/>
            </a:avLst>
          </a:prstGeom>
          <a:solidFill>
            <a:schemeClr val="bg2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i="0" u="none" strike="noStrike" normalizeH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2" name="Chevron 81"/>
          <p:cNvSpPr/>
          <p:nvPr/>
        </p:nvSpPr>
        <p:spPr bwMode="auto">
          <a:xfrm>
            <a:off x="3787987" y="2002460"/>
            <a:ext cx="119486" cy="163372"/>
          </a:xfrm>
          <a:prstGeom prst="chevron">
            <a:avLst>
              <a:gd name="adj" fmla="val 64608"/>
            </a:avLst>
          </a:prstGeom>
          <a:solidFill>
            <a:schemeClr val="bg2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i="0" u="none" strike="noStrike" normalizeH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3" name="Chevron 82"/>
          <p:cNvSpPr/>
          <p:nvPr/>
        </p:nvSpPr>
        <p:spPr bwMode="auto">
          <a:xfrm>
            <a:off x="4740546" y="2002460"/>
            <a:ext cx="119486" cy="163372"/>
          </a:xfrm>
          <a:prstGeom prst="chevron">
            <a:avLst>
              <a:gd name="adj" fmla="val 64608"/>
            </a:avLst>
          </a:prstGeom>
          <a:solidFill>
            <a:schemeClr val="bg2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i="0" u="none" strike="noStrike" normalizeH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4" name="Chevron 83"/>
          <p:cNvSpPr/>
          <p:nvPr/>
        </p:nvSpPr>
        <p:spPr bwMode="auto">
          <a:xfrm>
            <a:off x="5649150" y="2002460"/>
            <a:ext cx="119486" cy="163372"/>
          </a:xfrm>
          <a:prstGeom prst="chevron">
            <a:avLst>
              <a:gd name="adj" fmla="val 64608"/>
            </a:avLst>
          </a:prstGeom>
          <a:solidFill>
            <a:schemeClr val="bg2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i="0" u="none" strike="noStrike" normalizeH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5" name="Chevron 84"/>
          <p:cNvSpPr/>
          <p:nvPr/>
        </p:nvSpPr>
        <p:spPr bwMode="auto">
          <a:xfrm>
            <a:off x="7012429" y="2002460"/>
            <a:ext cx="119486" cy="163372"/>
          </a:xfrm>
          <a:prstGeom prst="chevron">
            <a:avLst>
              <a:gd name="adj" fmla="val 64608"/>
            </a:avLst>
          </a:prstGeom>
          <a:solidFill>
            <a:schemeClr val="bg2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i="0" u="none" strike="noStrike" normalizeH="0" baseline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6" name="Freeform 85"/>
          <p:cNvSpPr/>
          <p:nvPr/>
        </p:nvSpPr>
        <p:spPr>
          <a:xfrm>
            <a:off x="1315692" y="2776287"/>
            <a:ext cx="389354" cy="388262"/>
          </a:xfrm>
          <a:custGeom>
            <a:avLst/>
            <a:gdLst>
              <a:gd name="connsiteX0" fmla="*/ 291134 w 946294"/>
              <a:gd name="connsiteY0" fmla="*/ 647725 h 943638"/>
              <a:gd name="connsiteX1" fmla="*/ 304945 w 946294"/>
              <a:gd name="connsiteY1" fmla="*/ 655657 h 943638"/>
              <a:gd name="connsiteX2" fmla="*/ 293779 w 946294"/>
              <a:gd name="connsiteY2" fmla="*/ 713206 h 943638"/>
              <a:gd name="connsiteX3" fmla="*/ 303868 w 946294"/>
              <a:gd name="connsiteY3" fmla="*/ 720260 h 943638"/>
              <a:gd name="connsiteX4" fmla="*/ 306038 w 946294"/>
              <a:gd name="connsiteY4" fmla="*/ 724860 h 943638"/>
              <a:gd name="connsiteX5" fmla="*/ 332885 w 946294"/>
              <a:gd name="connsiteY5" fmla="*/ 739938 h 943638"/>
              <a:gd name="connsiteX6" fmla="*/ 336211 w 946294"/>
              <a:gd name="connsiteY6" fmla="*/ 749768 h 943638"/>
              <a:gd name="connsiteX7" fmla="*/ 451708 w 946294"/>
              <a:gd name="connsiteY7" fmla="*/ 753399 h 943638"/>
              <a:gd name="connsiteX8" fmla="*/ 451708 w 946294"/>
              <a:gd name="connsiteY8" fmla="*/ 785543 h 943638"/>
              <a:gd name="connsiteX9" fmla="*/ 339553 w 946294"/>
              <a:gd name="connsiteY9" fmla="*/ 782807 h 943638"/>
              <a:gd name="connsiteX10" fmla="*/ 320151 w 946294"/>
              <a:gd name="connsiteY10" fmla="*/ 787789 h 943638"/>
              <a:gd name="connsiteX11" fmla="*/ 302110 w 946294"/>
              <a:gd name="connsiteY11" fmla="*/ 773781 h 943638"/>
              <a:gd name="connsiteX12" fmla="*/ 301714 w 946294"/>
              <a:gd name="connsiteY12" fmla="*/ 763784 h 943638"/>
              <a:gd name="connsiteX13" fmla="*/ 294951 w 946294"/>
              <a:gd name="connsiteY13" fmla="*/ 774958 h 943638"/>
              <a:gd name="connsiteX14" fmla="*/ 265538 w 946294"/>
              <a:gd name="connsiteY14" fmla="*/ 762508 h 943638"/>
              <a:gd name="connsiteX15" fmla="*/ 267312 w 946294"/>
              <a:gd name="connsiteY15" fmla="*/ 758770 h 943638"/>
              <a:gd name="connsiteX16" fmla="*/ 267106 w 946294"/>
              <a:gd name="connsiteY16" fmla="*/ 758687 h 943638"/>
              <a:gd name="connsiteX17" fmla="*/ 269562 w 946294"/>
              <a:gd name="connsiteY17" fmla="*/ 752802 h 943638"/>
              <a:gd name="connsiteX18" fmla="*/ 259155 w 946294"/>
              <a:gd name="connsiteY18" fmla="*/ 762898 h 943638"/>
              <a:gd name="connsiteX19" fmla="*/ 231437 w 946294"/>
              <a:gd name="connsiteY19" fmla="*/ 746618 h 943638"/>
              <a:gd name="connsiteX20" fmla="*/ 254166 w 946294"/>
              <a:gd name="connsiteY20" fmla="*/ 712212 h 943638"/>
              <a:gd name="connsiteX21" fmla="*/ 170648 w 946294"/>
              <a:gd name="connsiteY21" fmla="*/ 809754 h 943638"/>
              <a:gd name="connsiteX22" fmla="*/ 142914 w 946294"/>
              <a:gd name="connsiteY22" fmla="*/ 793583 h 943638"/>
              <a:gd name="connsiteX23" fmla="*/ 237409 w 946294"/>
              <a:gd name="connsiteY23" fmla="*/ 683010 h 943638"/>
              <a:gd name="connsiteX24" fmla="*/ 291134 w 946294"/>
              <a:gd name="connsiteY24" fmla="*/ 647725 h 943638"/>
              <a:gd name="connsiteX25" fmla="*/ 535613 w 946294"/>
              <a:gd name="connsiteY25" fmla="*/ 620825 h 943638"/>
              <a:gd name="connsiteX26" fmla="*/ 532578 w 946294"/>
              <a:gd name="connsiteY26" fmla="*/ 671002 h 943638"/>
              <a:gd name="connsiteX27" fmla="*/ 558554 w 946294"/>
              <a:gd name="connsiteY27" fmla="*/ 683633 h 943638"/>
              <a:gd name="connsiteX28" fmla="*/ 582562 w 946294"/>
              <a:gd name="connsiteY28" fmla="*/ 699820 h 943638"/>
              <a:gd name="connsiteX29" fmla="*/ 624528 w 946294"/>
              <a:gd name="connsiteY29" fmla="*/ 672081 h 943638"/>
              <a:gd name="connsiteX30" fmla="*/ 584445 w 946294"/>
              <a:gd name="connsiteY30" fmla="*/ 638947 h 943638"/>
              <a:gd name="connsiteX31" fmla="*/ 535613 w 946294"/>
              <a:gd name="connsiteY31" fmla="*/ 620825 h 943638"/>
              <a:gd name="connsiteX32" fmla="*/ 207943 w 946294"/>
              <a:gd name="connsiteY32" fmla="*/ 495300 h 943638"/>
              <a:gd name="connsiteX33" fmla="*/ 368800 w 946294"/>
              <a:gd name="connsiteY33" fmla="*/ 495300 h 943638"/>
              <a:gd name="connsiteX34" fmla="*/ 411746 w 946294"/>
              <a:gd name="connsiteY34" fmla="*/ 538238 h 943638"/>
              <a:gd name="connsiteX35" fmla="*/ 368800 w 946294"/>
              <a:gd name="connsiteY35" fmla="*/ 581088 h 943638"/>
              <a:gd name="connsiteX36" fmla="*/ 207943 w 946294"/>
              <a:gd name="connsiteY36" fmla="*/ 581088 h 943638"/>
              <a:gd name="connsiteX37" fmla="*/ 165100 w 946294"/>
              <a:gd name="connsiteY37" fmla="*/ 538238 h 943638"/>
              <a:gd name="connsiteX38" fmla="*/ 207943 w 946294"/>
              <a:gd name="connsiteY38" fmla="*/ 495300 h 943638"/>
              <a:gd name="connsiteX39" fmla="*/ 207936 w 946294"/>
              <a:gd name="connsiteY39" fmla="*/ 330200 h 943638"/>
              <a:gd name="connsiteX40" fmla="*/ 529683 w 946294"/>
              <a:gd name="connsiteY40" fmla="*/ 330200 h 943638"/>
              <a:gd name="connsiteX41" fmla="*/ 572518 w 946294"/>
              <a:gd name="connsiteY41" fmla="*/ 373137 h 943638"/>
              <a:gd name="connsiteX42" fmla="*/ 529683 w 946294"/>
              <a:gd name="connsiteY42" fmla="*/ 416074 h 943638"/>
              <a:gd name="connsiteX43" fmla="*/ 207936 w 946294"/>
              <a:gd name="connsiteY43" fmla="*/ 416074 h 943638"/>
              <a:gd name="connsiteX44" fmla="*/ 165100 w 946294"/>
              <a:gd name="connsiteY44" fmla="*/ 373137 h 943638"/>
              <a:gd name="connsiteX45" fmla="*/ 207936 w 946294"/>
              <a:gd name="connsiteY45" fmla="*/ 330200 h 943638"/>
              <a:gd name="connsiteX46" fmla="*/ 207936 w 946294"/>
              <a:gd name="connsiteY46" fmla="*/ 165100 h 943638"/>
              <a:gd name="connsiteX47" fmla="*/ 529683 w 946294"/>
              <a:gd name="connsiteY47" fmla="*/ 165100 h 943638"/>
              <a:gd name="connsiteX48" fmla="*/ 572518 w 946294"/>
              <a:gd name="connsiteY48" fmla="*/ 207925 h 943638"/>
              <a:gd name="connsiteX49" fmla="*/ 529683 w 946294"/>
              <a:gd name="connsiteY49" fmla="*/ 250869 h 943638"/>
              <a:gd name="connsiteX50" fmla="*/ 207936 w 946294"/>
              <a:gd name="connsiteY50" fmla="*/ 250869 h 943638"/>
              <a:gd name="connsiteX51" fmla="*/ 165100 w 946294"/>
              <a:gd name="connsiteY51" fmla="*/ 207925 h 943638"/>
              <a:gd name="connsiteX52" fmla="*/ 207936 w 946294"/>
              <a:gd name="connsiteY52" fmla="*/ 165100 h 943638"/>
              <a:gd name="connsiteX53" fmla="*/ 815773 w 946294"/>
              <a:gd name="connsiteY53" fmla="*/ 102004 h 943638"/>
              <a:gd name="connsiteX54" fmla="*/ 881289 w 946294"/>
              <a:gd name="connsiteY54" fmla="*/ 124704 h 943638"/>
              <a:gd name="connsiteX55" fmla="*/ 945799 w 946294"/>
              <a:gd name="connsiteY55" fmla="*/ 194685 h 943638"/>
              <a:gd name="connsiteX56" fmla="*/ 943434 w 946294"/>
              <a:gd name="connsiteY56" fmla="*/ 210078 h 943638"/>
              <a:gd name="connsiteX57" fmla="*/ 675328 w 946294"/>
              <a:gd name="connsiteY57" fmla="*/ 674461 h 943638"/>
              <a:gd name="connsiteX58" fmla="*/ 668546 w 946294"/>
              <a:gd name="connsiteY58" fmla="*/ 681570 h 943638"/>
              <a:gd name="connsiteX59" fmla="*/ 528476 w 946294"/>
              <a:gd name="connsiteY59" fmla="*/ 774022 h 943638"/>
              <a:gd name="connsiteX60" fmla="*/ 505933 w 946294"/>
              <a:gd name="connsiteY60" fmla="*/ 774720 h 943638"/>
              <a:gd name="connsiteX61" fmla="*/ 495321 w 946294"/>
              <a:gd name="connsiteY61" fmla="*/ 754789 h 943638"/>
              <a:gd name="connsiteX62" fmla="*/ 505326 w 946294"/>
              <a:gd name="connsiteY62" fmla="*/ 587278 h 943638"/>
              <a:gd name="connsiteX63" fmla="*/ 508173 w 946294"/>
              <a:gd name="connsiteY63" fmla="*/ 577884 h 943638"/>
              <a:gd name="connsiteX64" fmla="*/ 776195 w 946294"/>
              <a:gd name="connsiteY64" fmla="*/ 113627 h 943638"/>
              <a:gd name="connsiteX65" fmla="*/ 788355 w 946294"/>
              <a:gd name="connsiteY65" fmla="*/ 103821 h 943638"/>
              <a:gd name="connsiteX66" fmla="*/ 815773 w 946294"/>
              <a:gd name="connsiteY66" fmla="*/ 102004 h 943638"/>
              <a:gd name="connsiteX67" fmla="*/ 42838 w 946294"/>
              <a:gd name="connsiteY67" fmla="*/ 0 h 943638"/>
              <a:gd name="connsiteX68" fmla="*/ 686214 w 946294"/>
              <a:gd name="connsiteY68" fmla="*/ 0 h 943638"/>
              <a:gd name="connsiteX69" fmla="*/ 729153 w 946294"/>
              <a:gd name="connsiteY69" fmla="*/ 42857 h 943638"/>
              <a:gd name="connsiteX70" fmla="*/ 729153 w 946294"/>
              <a:gd name="connsiteY70" fmla="*/ 106640 h 943638"/>
              <a:gd name="connsiteX71" fmla="*/ 643376 w 946294"/>
              <a:gd name="connsiteY71" fmla="*/ 255263 h 943638"/>
              <a:gd name="connsiteX72" fmla="*/ 643376 w 946294"/>
              <a:gd name="connsiteY72" fmla="*/ 85757 h 943638"/>
              <a:gd name="connsiteX73" fmla="*/ 85777 w 946294"/>
              <a:gd name="connsiteY73" fmla="*/ 85757 h 943638"/>
              <a:gd name="connsiteX74" fmla="*/ 85777 w 946294"/>
              <a:gd name="connsiteY74" fmla="*/ 857750 h 943638"/>
              <a:gd name="connsiteX75" fmla="*/ 643376 w 946294"/>
              <a:gd name="connsiteY75" fmla="*/ 857750 h 943638"/>
              <a:gd name="connsiteX76" fmla="*/ 643376 w 946294"/>
              <a:gd name="connsiteY76" fmla="*/ 751022 h 943638"/>
              <a:gd name="connsiteX77" fmla="*/ 688375 w 946294"/>
              <a:gd name="connsiteY77" fmla="*/ 721315 h 943638"/>
              <a:gd name="connsiteX78" fmla="*/ 708663 w 946294"/>
              <a:gd name="connsiteY78" fmla="*/ 699734 h 943638"/>
              <a:gd name="connsiteX79" fmla="*/ 729153 w 946294"/>
              <a:gd name="connsiteY79" fmla="*/ 664348 h 943638"/>
              <a:gd name="connsiteX80" fmla="*/ 729153 w 946294"/>
              <a:gd name="connsiteY80" fmla="*/ 900694 h 943638"/>
              <a:gd name="connsiteX81" fmla="*/ 686214 w 946294"/>
              <a:gd name="connsiteY81" fmla="*/ 943638 h 943638"/>
              <a:gd name="connsiteX82" fmla="*/ 42838 w 946294"/>
              <a:gd name="connsiteY82" fmla="*/ 943638 h 943638"/>
              <a:gd name="connsiteX83" fmla="*/ 0 w 946294"/>
              <a:gd name="connsiteY83" fmla="*/ 900694 h 943638"/>
              <a:gd name="connsiteX84" fmla="*/ 0 w 946294"/>
              <a:gd name="connsiteY84" fmla="*/ 42857 h 943638"/>
              <a:gd name="connsiteX85" fmla="*/ 42838 w 946294"/>
              <a:gd name="connsiteY85" fmla="*/ 0 h 943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46294" h="943638">
                <a:moveTo>
                  <a:pt x="291134" y="647725"/>
                </a:moveTo>
                <a:cubicBezTo>
                  <a:pt x="296234" y="647916"/>
                  <a:pt x="302696" y="650560"/>
                  <a:pt x="304945" y="655657"/>
                </a:cubicBezTo>
                <a:cubicBezTo>
                  <a:pt x="312390" y="672608"/>
                  <a:pt x="305135" y="693496"/>
                  <a:pt x="293779" y="713206"/>
                </a:cubicBezTo>
                <a:cubicBezTo>
                  <a:pt x="297786" y="714085"/>
                  <a:pt x="301318" y="716132"/>
                  <a:pt x="303868" y="720260"/>
                </a:cubicBezTo>
                <a:cubicBezTo>
                  <a:pt x="304755" y="721827"/>
                  <a:pt x="305341" y="723402"/>
                  <a:pt x="306038" y="724860"/>
                </a:cubicBezTo>
                <a:cubicBezTo>
                  <a:pt x="315637" y="723269"/>
                  <a:pt x="325346" y="727024"/>
                  <a:pt x="332885" y="739938"/>
                </a:cubicBezTo>
                <a:cubicBezTo>
                  <a:pt x="335435" y="744240"/>
                  <a:pt x="336211" y="747414"/>
                  <a:pt x="336211" y="749768"/>
                </a:cubicBezTo>
                <a:cubicBezTo>
                  <a:pt x="376790" y="743079"/>
                  <a:pt x="410812" y="753399"/>
                  <a:pt x="451708" y="753399"/>
                </a:cubicBezTo>
                <a:cubicBezTo>
                  <a:pt x="472378" y="753399"/>
                  <a:pt x="472378" y="785543"/>
                  <a:pt x="451708" y="785543"/>
                </a:cubicBezTo>
                <a:cubicBezTo>
                  <a:pt x="416609" y="785543"/>
                  <a:pt x="372292" y="766926"/>
                  <a:pt x="339553" y="782807"/>
                </a:cubicBezTo>
                <a:cubicBezTo>
                  <a:pt x="334247" y="785352"/>
                  <a:pt x="326518" y="790549"/>
                  <a:pt x="320151" y="787789"/>
                </a:cubicBezTo>
                <a:cubicBezTo>
                  <a:pt x="313483" y="785062"/>
                  <a:pt x="303583" y="782418"/>
                  <a:pt x="302110" y="773781"/>
                </a:cubicBezTo>
                <a:cubicBezTo>
                  <a:pt x="301524" y="770051"/>
                  <a:pt x="301619" y="766536"/>
                  <a:pt x="301714" y="763784"/>
                </a:cubicBezTo>
                <a:cubicBezTo>
                  <a:pt x="299655" y="767705"/>
                  <a:pt x="297406" y="771394"/>
                  <a:pt x="294951" y="774958"/>
                </a:cubicBezTo>
                <a:cubicBezTo>
                  <a:pt x="285147" y="788775"/>
                  <a:pt x="258300" y="780536"/>
                  <a:pt x="265538" y="762508"/>
                </a:cubicBezTo>
                <a:cubicBezTo>
                  <a:pt x="266014" y="761331"/>
                  <a:pt x="266615" y="760063"/>
                  <a:pt x="267312" y="758770"/>
                </a:cubicBezTo>
                <a:cubicBezTo>
                  <a:pt x="267202" y="758770"/>
                  <a:pt x="267202" y="758687"/>
                  <a:pt x="267106" y="758687"/>
                </a:cubicBezTo>
                <a:cubicBezTo>
                  <a:pt x="267993" y="756698"/>
                  <a:pt x="268785" y="754758"/>
                  <a:pt x="269562" y="752802"/>
                </a:cubicBezTo>
                <a:cubicBezTo>
                  <a:pt x="265633" y="755446"/>
                  <a:pt x="262006" y="758579"/>
                  <a:pt x="259155" y="762898"/>
                </a:cubicBezTo>
                <a:cubicBezTo>
                  <a:pt x="247308" y="779359"/>
                  <a:pt x="219954" y="764373"/>
                  <a:pt x="231437" y="746618"/>
                </a:cubicBezTo>
                <a:cubicBezTo>
                  <a:pt x="239357" y="735553"/>
                  <a:pt x="247007" y="723982"/>
                  <a:pt x="254166" y="712212"/>
                </a:cubicBezTo>
                <a:cubicBezTo>
                  <a:pt x="224468" y="743005"/>
                  <a:pt x="196830" y="775845"/>
                  <a:pt x="170648" y="809754"/>
                </a:cubicBezTo>
                <a:cubicBezTo>
                  <a:pt x="158199" y="825942"/>
                  <a:pt x="130259" y="809961"/>
                  <a:pt x="142914" y="793583"/>
                </a:cubicBezTo>
                <a:cubicBezTo>
                  <a:pt x="172422" y="755239"/>
                  <a:pt x="202801" y="716829"/>
                  <a:pt x="237409" y="683010"/>
                </a:cubicBezTo>
                <a:cubicBezTo>
                  <a:pt x="251220" y="669483"/>
                  <a:pt x="269657" y="646904"/>
                  <a:pt x="291134" y="647725"/>
                </a:cubicBezTo>
                <a:close/>
                <a:moveTo>
                  <a:pt x="535613" y="620825"/>
                </a:moveTo>
                <a:lnTo>
                  <a:pt x="532578" y="671002"/>
                </a:lnTo>
                <a:cubicBezTo>
                  <a:pt x="541118" y="674303"/>
                  <a:pt x="549930" y="678555"/>
                  <a:pt x="558554" y="683633"/>
                </a:cubicBezTo>
                <a:cubicBezTo>
                  <a:pt x="567282" y="688648"/>
                  <a:pt x="575424" y="694043"/>
                  <a:pt x="582562" y="699820"/>
                </a:cubicBezTo>
                <a:cubicBezTo>
                  <a:pt x="582562" y="699820"/>
                  <a:pt x="624528" y="672081"/>
                  <a:pt x="624528" y="672081"/>
                </a:cubicBezTo>
                <a:cubicBezTo>
                  <a:pt x="617684" y="663194"/>
                  <a:pt x="605418" y="651102"/>
                  <a:pt x="584445" y="638947"/>
                </a:cubicBezTo>
                <a:cubicBezTo>
                  <a:pt x="563368" y="626791"/>
                  <a:pt x="546811" y="622284"/>
                  <a:pt x="535613" y="620825"/>
                </a:cubicBezTo>
                <a:close/>
                <a:moveTo>
                  <a:pt x="207943" y="495300"/>
                </a:moveTo>
                <a:lnTo>
                  <a:pt x="368800" y="495300"/>
                </a:lnTo>
                <a:cubicBezTo>
                  <a:pt x="392528" y="495300"/>
                  <a:pt x="411746" y="514491"/>
                  <a:pt x="411746" y="538238"/>
                </a:cubicBezTo>
                <a:cubicBezTo>
                  <a:pt x="411746" y="561865"/>
                  <a:pt x="392528" y="581088"/>
                  <a:pt x="368800" y="581088"/>
                </a:cubicBezTo>
                <a:cubicBezTo>
                  <a:pt x="368800" y="581088"/>
                  <a:pt x="207943" y="581088"/>
                  <a:pt x="207943" y="581088"/>
                </a:cubicBezTo>
                <a:cubicBezTo>
                  <a:pt x="184306" y="581088"/>
                  <a:pt x="165100" y="561865"/>
                  <a:pt x="165100" y="538238"/>
                </a:cubicBezTo>
                <a:cubicBezTo>
                  <a:pt x="165100" y="514491"/>
                  <a:pt x="184306" y="495300"/>
                  <a:pt x="207943" y="495300"/>
                </a:cubicBezTo>
                <a:close/>
                <a:moveTo>
                  <a:pt x="207936" y="330200"/>
                </a:moveTo>
                <a:lnTo>
                  <a:pt x="529683" y="330200"/>
                </a:lnTo>
                <a:cubicBezTo>
                  <a:pt x="553298" y="330200"/>
                  <a:pt x="572518" y="349418"/>
                  <a:pt x="572518" y="373137"/>
                </a:cubicBezTo>
                <a:cubicBezTo>
                  <a:pt x="572518" y="396864"/>
                  <a:pt x="553298" y="416074"/>
                  <a:pt x="529683" y="416074"/>
                </a:cubicBezTo>
                <a:lnTo>
                  <a:pt x="207936" y="416074"/>
                </a:lnTo>
                <a:cubicBezTo>
                  <a:pt x="184320" y="416074"/>
                  <a:pt x="165100" y="396864"/>
                  <a:pt x="165100" y="373137"/>
                </a:cubicBezTo>
                <a:cubicBezTo>
                  <a:pt x="165100" y="349418"/>
                  <a:pt x="184320" y="330200"/>
                  <a:pt x="207936" y="330200"/>
                </a:cubicBezTo>
                <a:close/>
                <a:moveTo>
                  <a:pt x="207936" y="165100"/>
                </a:moveTo>
                <a:lnTo>
                  <a:pt x="529683" y="165100"/>
                </a:lnTo>
                <a:cubicBezTo>
                  <a:pt x="553298" y="165100"/>
                  <a:pt x="572518" y="184311"/>
                  <a:pt x="572518" y="207925"/>
                </a:cubicBezTo>
                <a:cubicBezTo>
                  <a:pt x="572518" y="231650"/>
                  <a:pt x="553298" y="250869"/>
                  <a:pt x="529683" y="250869"/>
                </a:cubicBezTo>
                <a:lnTo>
                  <a:pt x="207936" y="250869"/>
                </a:lnTo>
                <a:cubicBezTo>
                  <a:pt x="184320" y="250869"/>
                  <a:pt x="165100" y="231650"/>
                  <a:pt x="165100" y="207925"/>
                </a:cubicBezTo>
                <a:cubicBezTo>
                  <a:pt x="165100" y="184311"/>
                  <a:pt x="184320" y="165100"/>
                  <a:pt x="207936" y="165100"/>
                </a:cubicBezTo>
                <a:close/>
                <a:moveTo>
                  <a:pt x="815773" y="102004"/>
                </a:moveTo>
                <a:cubicBezTo>
                  <a:pt x="831704" y="103440"/>
                  <a:pt x="853985" y="108962"/>
                  <a:pt x="881289" y="124704"/>
                </a:cubicBezTo>
                <a:cubicBezTo>
                  <a:pt x="935794" y="156156"/>
                  <a:pt x="944899" y="190876"/>
                  <a:pt x="945799" y="194685"/>
                </a:cubicBezTo>
                <a:cubicBezTo>
                  <a:pt x="946950" y="199953"/>
                  <a:pt x="946071" y="205476"/>
                  <a:pt x="943434" y="210078"/>
                </a:cubicBezTo>
                <a:lnTo>
                  <a:pt x="675328" y="674461"/>
                </a:lnTo>
                <a:cubicBezTo>
                  <a:pt x="673653" y="677286"/>
                  <a:pt x="671393" y="679730"/>
                  <a:pt x="668546" y="681570"/>
                </a:cubicBezTo>
                <a:lnTo>
                  <a:pt x="528476" y="774022"/>
                </a:lnTo>
                <a:cubicBezTo>
                  <a:pt x="521715" y="778560"/>
                  <a:pt x="512987" y="778751"/>
                  <a:pt x="505933" y="774720"/>
                </a:cubicBezTo>
                <a:cubicBezTo>
                  <a:pt x="498942" y="770594"/>
                  <a:pt x="494840" y="762977"/>
                  <a:pt x="495321" y="754789"/>
                </a:cubicBezTo>
                <a:lnTo>
                  <a:pt x="505326" y="587278"/>
                </a:lnTo>
                <a:cubicBezTo>
                  <a:pt x="505535" y="583977"/>
                  <a:pt x="506498" y="580740"/>
                  <a:pt x="508173" y="577884"/>
                </a:cubicBezTo>
                <a:lnTo>
                  <a:pt x="776195" y="113627"/>
                </a:lnTo>
                <a:cubicBezTo>
                  <a:pt x="778916" y="108899"/>
                  <a:pt x="783248" y="105471"/>
                  <a:pt x="788355" y="103821"/>
                </a:cubicBezTo>
                <a:cubicBezTo>
                  <a:pt x="790260" y="103218"/>
                  <a:pt x="799841" y="100567"/>
                  <a:pt x="815773" y="102004"/>
                </a:cubicBezTo>
                <a:close/>
                <a:moveTo>
                  <a:pt x="42838" y="0"/>
                </a:moveTo>
                <a:lnTo>
                  <a:pt x="686214" y="0"/>
                </a:lnTo>
                <a:cubicBezTo>
                  <a:pt x="709945" y="0"/>
                  <a:pt x="729153" y="19222"/>
                  <a:pt x="729153" y="42857"/>
                </a:cubicBezTo>
                <a:lnTo>
                  <a:pt x="729153" y="106640"/>
                </a:lnTo>
                <a:lnTo>
                  <a:pt x="643376" y="255263"/>
                </a:lnTo>
                <a:lnTo>
                  <a:pt x="643376" y="85757"/>
                </a:lnTo>
                <a:lnTo>
                  <a:pt x="85777" y="85757"/>
                </a:lnTo>
                <a:lnTo>
                  <a:pt x="85777" y="857750"/>
                </a:lnTo>
                <a:lnTo>
                  <a:pt x="643376" y="857750"/>
                </a:lnTo>
                <a:lnTo>
                  <a:pt x="643376" y="751022"/>
                </a:lnTo>
                <a:lnTo>
                  <a:pt x="688375" y="721315"/>
                </a:lnTo>
                <a:cubicBezTo>
                  <a:pt x="696611" y="715898"/>
                  <a:pt x="703666" y="708428"/>
                  <a:pt x="708663" y="699734"/>
                </a:cubicBezTo>
                <a:lnTo>
                  <a:pt x="729153" y="664348"/>
                </a:lnTo>
                <a:lnTo>
                  <a:pt x="729153" y="900694"/>
                </a:lnTo>
                <a:cubicBezTo>
                  <a:pt x="729153" y="924416"/>
                  <a:pt x="709945" y="943638"/>
                  <a:pt x="686214" y="943638"/>
                </a:cubicBezTo>
                <a:lnTo>
                  <a:pt x="42838" y="943638"/>
                </a:lnTo>
                <a:cubicBezTo>
                  <a:pt x="19208" y="943638"/>
                  <a:pt x="0" y="924416"/>
                  <a:pt x="0" y="900694"/>
                </a:cubicBezTo>
                <a:lnTo>
                  <a:pt x="0" y="42857"/>
                </a:lnTo>
                <a:cubicBezTo>
                  <a:pt x="0" y="19222"/>
                  <a:pt x="19208" y="0"/>
                  <a:pt x="42838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7" name="Freeform 86"/>
          <p:cNvSpPr/>
          <p:nvPr/>
        </p:nvSpPr>
        <p:spPr>
          <a:xfrm>
            <a:off x="3937267" y="2664283"/>
            <a:ext cx="378324" cy="246758"/>
          </a:xfrm>
          <a:custGeom>
            <a:avLst/>
            <a:gdLst>
              <a:gd name="connsiteX0" fmla="*/ 978018 w 1266110"/>
              <a:gd name="connsiteY0" fmla="*/ 580175 h 825804"/>
              <a:gd name="connsiteX1" fmla="*/ 897620 w 1266110"/>
              <a:gd name="connsiteY1" fmla="*/ 660552 h 825804"/>
              <a:gd name="connsiteX2" fmla="*/ 978018 w 1266110"/>
              <a:gd name="connsiteY2" fmla="*/ 740959 h 825804"/>
              <a:gd name="connsiteX3" fmla="*/ 1058417 w 1266110"/>
              <a:gd name="connsiteY3" fmla="*/ 660552 h 825804"/>
              <a:gd name="connsiteX4" fmla="*/ 978018 w 1266110"/>
              <a:gd name="connsiteY4" fmla="*/ 580175 h 825804"/>
              <a:gd name="connsiteX5" fmla="*/ 978018 w 1266110"/>
              <a:gd name="connsiteY5" fmla="*/ 495300 h 825804"/>
              <a:gd name="connsiteX6" fmla="*/ 1143267 w 1266110"/>
              <a:gd name="connsiteY6" fmla="*/ 660552 h 825804"/>
              <a:gd name="connsiteX7" fmla="*/ 978018 w 1266110"/>
              <a:gd name="connsiteY7" fmla="*/ 825804 h 825804"/>
              <a:gd name="connsiteX8" fmla="*/ 812800 w 1266110"/>
              <a:gd name="connsiteY8" fmla="*/ 660552 h 825804"/>
              <a:gd name="connsiteX9" fmla="*/ 978018 w 1266110"/>
              <a:gd name="connsiteY9" fmla="*/ 495300 h 825804"/>
              <a:gd name="connsiteX10" fmla="*/ 42433 w 1266110"/>
              <a:gd name="connsiteY10" fmla="*/ 444500 h 825804"/>
              <a:gd name="connsiteX11" fmla="*/ 389723 w 1266110"/>
              <a:gd name="connsiteY11" fmla="*/ 444500 h 825804"/>
              <a:gd name="connsiteX12" fmla="*/ 432136 w 1266110"/>
              <a:gd name="connsiteY12" fmla="*/ 486948 h 825804"/>
              <a:gd name="connsiteX13" fmla="*/ 389723 w 1266110"/>
              <a:gd name="connsiteY13" fmla="*/ 529357 h 825804"/>
              <a:gd name="connsiteX14" fmla="*/ 42433 w 1266110"/>
              <a:gd name="connsiteY14" fmla="*/ 529357 h 825804"/>
              <a:gd name="connsiteX15" fmla="*/ 0 w 1266110"/>
              <a:gd name="connsiteY15" fmla="*/ 486948 h 825804"/>
              <a:gd name="connsiteX16" fmla="*/ 42433 w 1266110"/>
              <a:gd name="connsiteY16" fmla="*/ 444500 h 825804"/>
              <a:gd name="connsiteX17" fmla="*/ 182130 w 1266110"/>
              <a:gd name="connsiteY17" fmla="*/ 279400 h 825804"/>
              <a:gd name="connsiteX18" fmla="*/ 444576 w 1266110"/>
              <a:gd name="connsiteY18" fmla="*/ 279400 h 825804"/>
              <a:gd name="connsiteX19" fmla="*/ 486991 w 1266110"/>
              <a:gd name="connsiteY19" fmla="*/ 321815 h 825804"/>
              <a:gd name="connsiteX20" fmla="*/ 444576 w 1266110"/>
              <a:gd name="connsiteY20" fmla="*/ 364245 h 825804"/>
              <a:gd name="connsiteX21" fmla="*/ 182130 w 1266110"/>
              <a:gd name="connsiteY21" fmla="*/ 364245 h 825804"/>
              <a:gd name="connsiteX22" fmla="*/ 139700 w 1266110"/>
              <a:gd name="connsiteY22" fmla="*/ 321815 h 825804"/>
              <a:gd name="connsiteX23" fmla="*/ 182130 w 1266110"/>
              <a:gd name="connsiteY23" fmla="*/ 279400 h 825804"/>
              <a:gd name="connsiteX24" fmla="*/ 309124 w 1266110"/>
              <a:gd name="connsiteY24" fmla="*/ 114300 h 825804"/>
              <a:gd name="connsiteX25" fmla="*/ 486754 w 1266110"/>
              <a:gd name="connsiteY25" fmla="*/ 114300 h 825804"/>
              <a:gd name="connsiteX26" fmla="*/ 529190 w 1266110"/>
              <a:gd name="connsiteY26" fmla="*/ 156730 h 825804"/>
              <a:gd name="connsiteX27" fmla="*/ 486754 w 1266110"/>
              <a:gd name="connsiteY27" fmla="*/ 199152 h 825804"/>
              <a:gd name="connsiteX28" fmla="*/ 309124 w 1266110"/>
              <a:gd name="connsiteY28" fmla="*/ 199152 h 825804"/>
              <a:gd name="connsiteX29" fmla="*/ 266700 w 1266110"/>
              <a:gd name="connsiteY29" fmla="*/ 156730 h 825804"/>
              <a:gd name="connsiteX30" fmla="*/ 309124 w 1266110"/>
              <a:gd name="connsiteY30" fmla="*/ 114300 h 825804"/>
              <a:gd name="connsiteX31" fmla="*/ 716170 w 1266110"/>
              <a:gd name="connsiteY31" fmla="*/ 65426 h 825804"/>
              <a:gd name="connsiteX32" fmla="*/ 699999 w 1266110"/>
              <a:gd name="connsiteY32" fmla="*/ 79110 h 825804"/>
              <a:gd name="connsiteX33" fmla="*/ 675437 w 1266110"/>
              <a:gd name="connsiteY33" fmla="*/ 226612 h 825804"/>
              <a:gd name="connsiteX34" fmla="*/ 679072 w 1266110"/>
              <a:gd name="connsiteY34" fmla="*/ 239903 h 825804"/>
              <a:gd name="connsiteX35" fmla="*/ 691608 w 1266110"/>
              <a:gd name="connsiteY35" fmla="*/ 245716 h 825804"/>
              <a:gd name="connsiteX36" fmla="*/ 986180 w 1266110"/>
              <a:gd name="connsiteY36" fmla="*/ 245716 h 825804"/>
              <a:gd name="connsiteX37" fmla="*/ 999259 w 1266110"/>
              <a:gd name="connsiteY37" fmla="*/ 239116 h 825804"/>
              <a:gd name="connsiteX38" fmla="*/ 1001909 w 1266110"/>
              <a:gd name="connsiteY38" fmla="*/ 224675 h 825804"/>
              <a:gd name="connsiteX39" fmla="*/ 958493 w 1266110"/>
              <a:gd name="connsiteY39" fmla="*/ 77172 h 825804"/>
              <a:gd name="connsiteX40" fmla="*/ 942798 w 1266110"/>
              <a:gd name="connsiteY40" fmla="*/ 65426 h 825804"/>
              <a:gd name="connsiteX41" fmla="*/ 677985 w 1266110"/>
              <a:gd name="connsiteY41" fmla="*/ 0 h 825804"/>
              <a:gd name="connsiteX42" fmla="*/ 970417 w 1266110"/>
              <a:gd name="connsiteY42" fmla="*/ 0 h 825804"/>
              <a:gd name="connsiteX43" fmla="*/ 997187 w 1266110"/>
              <a:gd name="connsiteY43" fmla="*/ 18710 h 825804"/>
              <a:gd name="connsiteX44" fmla="*/ 1102093 w 1266110"/>
              <a:gd name="connsiteY44" fmla="*/ 308447 h 825804"/>
              <a:gd name="connsiteX45" fmla="*/ 1128591 w 1266110"/>
              <a:gd name="connsiteY45" fmla="*/ 327157 h 825804"/>
              <a:gd name="connsiteX46" fmla="*/ 1155191 w 1266110"/>
              <a:gd name="connsiteY46" fmla="*/ 327399 h 825804"/>
              <a:gd name="connsiteX47" fmla="*/ 1266110 w 1266110"/>
              <a:gd name="connsiteY47" fmla="*/ 439207 h 825804"/>
              <a:gd name="connsiteX48" fmla="*/ 1266110 w 1266110"/>
              <a:gd name="connsiteY48" fmla="*/ 625583 h 825804"/>
              <a:gd name="connsiteX49" fmla="*/ 1237676 w 1266110"/>
              <a:gd name="connsiteY49" fmla="*/ 653951 h 825804"/>
              <a:gd name="connsiteX50" fmla="*/ 1209037 w 1266110"/>
              <a:gd name="connsiteY50" fmla="*/ 653951 h 825804"/>
              <a:gd name="connsiteX51" fmla="*/ 980982 w 1266110"/>
              <a:gd name="connsiteY51" fmla="*/ 433485 h 825804"/>
              <a:gd name="connsiteX52" fmla="*/ 752962 w 1266110"/>
              <a:gd name="connsiteY52" fmla="*/ 653951 h 825804"/>
              <a:gd name="connsiteX53" fmla="*/ 561767 w 1266110"/>
              <a:gd name="connsiteY53" fmla="*/ 653951 h 825804"/>
              <a:gd name="connsiteX54" fmla="*/ 539855 w 1266110"/>
              <a:gd name="connsiteY54" fmla="*/ 643597 h 825804"/>
              <a:gd name="connsiteX55" fmla="*/ 533910 w 1266110"/>
              <a:gd name="connsiteY55" fmla="*/ 620164 h 825804"/>
              <a:gd name="connsiteX56" fmla="*/ 650128 w 1266110"/>
              <a:gd name="connsiteY56" fmla="*/ 22979 h 825804"/>
              <a:gd name="connsiteX57" fmla="*/ 677985 w 1266110"/>
              <a:gd name="connsiteY57" fmla="*/ 0 h 825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266110" h="825804">
                <a:moveTo>
                  <a:pt x="978018" y="580175"/>
                </a:moveTo>
                <a:cubicBezTo>
                  <a:pt x="933681" y="580175"/>
                  <a:pt x="897620" y="616210"/>
                  <a:pt x="897620" y="660552"/>
                </a:cubicBezTo>
                <a:cubicBezTo>
                  <a:pt x="897620" y="704895"/>
                  <a:pt x="933681" y="740959"/>
                  <a:pt x="978018" y="740959"/>
                </a:cubicBezTo>
                <a:cubicBezTo>
                  <a:pt x="1022402" y="740959"/>
                  <a:pt x="1058417" y="704895"/>
                  <a:pt x="1058417" y="660552"/>
                </a:cubicBezTo>
                <a:cubicBezTo>
                  <a:pt x="1058417" y="616210"/>
                  <a:pt x="1022402" y="580175"/>
                  <a:pt x="978018" y="580175"/>
                </a:cubicBezTo>
                <a:close/>
                <a:moveTo>
                  <a:pt x="978018" y="495300"/>
                </a:moveTo>
                <a:cubicBezTo>
                  <a:pt x="1069142" y="495300"/>
                  <a:pt x="1143267" y="569434"/>
                  <a:pt x="1143267" y="660552"/>
                </a:cubicBezTo>
                <a:cubicBezTo>
                  <a:pt x="1143267" y="751686"/>
                  <a:pt x="1069142" y="825804"/>
                  <a:pt x="978018" y="825804"/>
                </a:cubicBezTo>
                <a:cubicBezTo>
                  <a:pt x="886895" y="825804"/>
                  <a:pt x="812800" y="751686"/>
                  <a:pt x="812800" y="660552"/>
                </a:cubicBezTo>
                <a:cubicBezTo>
                  <a:pt x="812800" y="569434"/>
                  <a:pt x="886895" y="495300"/>
                  <a:pt x="978018" y="495300"/>
                </a:cubicBezTo>
                <a:close/>
                <a:moveTo>
                  <a:pt x="42433" y="444500"/>
                </a:moveTo>
                <a:lnTo>
                  <a:pt x="389723" y="444500"/>
                </a:lnTo>
                <a:cubicBezTo>
                  <a:pt x="413170" y="444500"/>
                  <a:pt x="432136" y="463514"/>
                  <a:pt x="432136" y="486948"/>
                </a:cubicBezTo>
                <a:cubicBezTo>
                  <a:pt x="432136" y="510370"/>
                  <a:pt x="413170" y="529357"/>
                  <a:pt x="389723" y="529357"/>
                </a:cubicBezTo>
                <a:lnTo>
                  <a:pt x="42433" y="529357"/>
                </a:lnTo>
                <a:cubicBezTo>
                  <a:pt x="18966" y="529357"/>
                  <a:pt x="0" y="510370"/>
                  <a:pt x="0" y="486948"/>
                </a:cubicBezTo>
                <a:cubicBezTo>
                  <a:pt x="0" y="463514"/>
                  <a:pt x="18966" y="444500"/>
                  <a:pt x="42433" y="444500"/>
                </a:cubicBezTo>
                <a:close/>
                <a:moveTo>
                  <a:pt x="182130" y="279400"/>
                </a:moveTo>
                <a:lnTo>
                  <a:pt x="444576" y="279400"/>
                </a:lnTo>
                <a:cubicBezTo>
                  <a:pt x="468018" y="279400"/>
                  <a:pt x="486991" y="298408"/>
                  <a:pt x="486991" y="321815"/>
                </a:cubicBezTo>
                <a:cubicBezTo>
                  <a:pt x="486991" y="345257"/>
                  <a:pt x="468018" y="364245"/>
                  <a:pt x="444576" y="364245"/>
                </a:cubicBezTo>
                <a:lnTo>
                  <a:pt x="182130" y="364245"/>
                </a:lnTo>
                <a:cubicBezTo>
                  <a:pt x="158656" y="364245"/>
                  <a:pt x="139700" y="345257"/>
                  <a:pt x="139700" y="321815"/>
                </a:cubicBezTo>
                <a:cubicBezTo>
                  <a:pt x="139700" y="298408"/>
                  <a:pt x="158656" y="279400"/>
                  <a:pt x="182130" y="279400"/>
                </a:cubicBezTo>
                <a:close/>
                <a:moveTo>
                  <a:pt x="309124" y="114300"/>
                </a:moveTo>
                <a:lnTo>
                  <a:pt x="486754" y="114300"/>
                </a:lnTo>
                <a:cubicBezTo>
                  <a:pt x="510220" y="114300"/>
                  <a:pt x="529190" y="133290"/>
                  <a:pt x="529190" y="156730"/>
                </a:cubicBezTo>
                <a:cubicBezTo>
                  <a:pt x="529190" y="180163"/>
                  <a:pt x="510220" y="199152"/>
                  <a:pt x="486754" y="199152"/>
                </a:cubicBezTo>
                <a:lnTo>
                  <a:pt x="309124" y="199152"/>
                </a:lnTo>
                <a:cubicBezTo>
                  <a:pt x="285694" y="199152"/>
                  <a:pt x="266700" y="180163"/>
                  <a:pt x="266700" y="156730"/>
                </a:cubicBezTo>
                <a:cubicBezTo>
                  <a:pt x="266700" y="133290"/>
                  <a:pt x="285694" y="114300"/>
                  <a:pt x="309124" y="114300"/>
                </a:cubicBezTo>
                <a:close/>
                <a:moveTo>
                  <a:pt x="716170" y="65426"/>
                </a:moveTo>
                <a:cubicBezTo>
                  <a:pt x="708153" y="65426"/>
                  <a:pt x="701324" y="71208"/>
                  <a:pt x="699999" y="79110"/>
                </a:cubicBezTo>
                <a:lnTo>
                  <a:pt x="675437" y="226612"/>
                </a:lnTo>
                <a:cubicBezTo>
                  <a:pt x="674656" y="231366"/>
                  <a:pt x="675981" y="236210"/>
                  <a:pt x="679072" y="239903"/>
                </a:cubicBezTo>
                <a:cubicBezTo>
                  <a:pt x="682164" y="243597"/>
                  <a:pt x="686750" y="245716"/>
                  <a:pt x="691608" y="245716"/>
                </a:cubicBezTo>
                <a:lnTo>
                  <a:pt x="986180" y="245716"/>
                </a:lnTo>
                <a:cubicBezTo>
                  <a:pt x="991344" y="245716"/>
                  <a:pt x="996202" y="243234"/>
                  <a:pt x="999259" y="239116"/>
                </a:cubicBezTo>
                <a:cubicBezTo>
                  <a:pt x="1002385" y="234968"/>
                  <a:pt x="1003370" y="229640"/>
                  <a:pt x="1001909" y="224675"/>
                </a:cubicBezTo>
                <a:lnTo>
                  <a:pt x="958493" y="77172"/>
                </a:lnTo>
                <a:cubicBezTo>
                  <a:pt x="956455" y="70209"/>
                  <a:pt x="950068" y="65426"/>
                  <a:pt x="942798" y="65426"/>
                </a:cubicBezTo>
                <a:close/>
                <a:moveTo>
                  <a:pt x="677985" y="0"/>
                </a:moveTo>
                <a:lnTo>
                  <a:pt x="970417" y="0"/>
                </a:lnTo>
                <a:cubicBezTo>
                  <a:pt x="982443" y="0"/>
                  <a:pt x="993110" y="7478"/>
                  <a:pt x="997187" y="18710"/>
                </a:cubicBezTo>
                <a:lnTo>
                  <a:pt x="1102093" y="308447"/>
                </a:lnTo>
                <a:cubicBezTo>
                  <a:pt x="1106136" y="319588"/>
                  <a:pt x="1116701" y="327036"/>
                  <a:pt x="1128591" y="327157"/>
                </a:cubicBezTo>
                <a:lnTo>
                  <a:pt x="1155191" y="327399"/>
                </a:lnTo>
                <a:cubicBezTo>
                  <a:pt x="1216613" y="327884"/>
                  <a:pt x="1266110" y="377808"/>
                  <a:pt x="1266110" y="439207"/>
                </a:cubicBezTo>
                <a:lnTo>
                  <a:pt x="1266110" y="625583"/>
                </a:lnTo>
                <a:cubicBezTo>
                  <a:pt x="1266110" y="641235"/>
                  <a:pt x="1253405" y="653951"/>
                  <a:pt x="1237676" y="653951"/>
                </a:cubicBezTo>
                <a:lnTo>
                  <a:pt x="1209037" y="653951"/>
                </a:lnTo>
                <a:cubicBezTo>
                  <a:pt x="1204485" y="531729"/>
                  <a:pt x="1104301" y="433485"/>
                  <a:pt x="980982" y="433485"/>
                </a:cubicBezTo>
                <a:cubicBezTo>
                  <a:pt x="857664" y="433485"/>
                  <a:pt x="757480" y="531729"/>
                  <a:pt x="752962" y="653951"/>
                </a:cubicBezTo>
                <a:lnTo>
                  <a:pt x="561767" y="653951"/>
                </a:lnTo>
                <a:cubicBezTo>
                  <a:pt x="553274" y="653951"/>
                  <a:pt x="545222" y="650167"/>
                  <a:pt x="539855" y="643597"/>
                </a:cubicBezTo>
                <a:cubicBezTo>
                  <a:pt x="534487" y="637088"/>
                  <a:pt x="532313" y="628459"/>
                  <a:pt x="533910" y="620164"/>
                </a:cubicBezTo>
                <a:lnTo>
                  <a:pt x="650128" y="22979"/>
                </a:lnTo>
                <a:cubicBezTo>
                  <a:pt x="652676" y="9628"/>
                  <a:pt x="664363" y="0"/>
                  <a:pt x="677985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8" name="Shape 17"/>
          <p:cNvSpPr/>
          <p:nvPr/>
        </p:nvSpPr>
        <p:spPr>
          <a:xfrm>
            <a:off x="2119934" y="2718457"/>
            <a:ext cx="297674" cy="297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9" name="Freeform 88"/>
          <p:cNvSpPr/>
          <p:nvPr/>
        </p:nvSpPr>
        <p:spPr>
          <a:xfrm>
            <a:off x="3017816" y="2803996"/>
            <a:ext cx="501706" cy="555008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0" name="Freeform 89"/>
          <p:cNvSpPr/>
          <p:nvPr/>
        </p:nvSpPr>
        <p:spPr>
          <a:xfrm>
            <a:off x="7253953" y="2639522"/>
            <a:ext cx="638764" cy="565544"/>
          </a:xfrm>
          <a:custGeom>
            <a:avLst/>
            <a:gdLst>
              <a:gd name="connsiteX0" fmla="*/ 144032 w 1099554"/>
              <a:gd name="connsiteY0" fmla="*/ 774809 h 973511"/>
              <a:gd name="connsiteX1" fmla="*/ 118107 w 1099554"/>
              <a:gd name="connsiteY1" fmla="*/ 784428 h 973511"/>
              <a:gd name="connsiteX2" fmla="*/ 117035 w 1099554"/>
              <a:gd name="connsiteY2" fmla="*/ 790976 h 973511"/>
              <a:gd name="connsiteX3" fmla="*/ 98612 w 1099554"/>
              <a:gd name="connsiteY3" fmla="*/ 861470 h 973511"/>
              <a:gd name="connsiteX4" fmla="*/ 117596 w 1099554"/>
              <a:gd name="connsiteY4" fmla="*/ 886082 h 973511"/>
              <a:gd name="connsiteX5" fmla="*/ 165415 w 1099554"/>
              <a:gd name="connsiteY5" fmla="*/ 898004 h 973511"/>
              <a:gd name="connsiteX6" fmla="*/ 168221 w 1099554"/>
              <a:gd name="connsiteY6" fmla="*/ 899585 h 973511"/>
              <a:gd name="connsiteX7" fmla="*/ 204914 w 1099554"/>
              <a:gd name="connsiteY7" fmla="*/ 895611 h 973511"/>
              <a:gd name="connsiteX8" fmla="*/ 244465 w 1099554"/>
              <a:gd name="connsiteY8" fmla="*/ 876734 h 973511"/>
              <a:gd name="connsiteX9" fmla="*/ 248037 w 1099554"/>
              <a:gd name="connsiteY9" fmla="*/ 876328 h 973511"/>
              <a:gd name="connsiteX10" fmla="*/ 273197 w 1099554"/>
              <a:gd name="connsiteY10" fmla="*/ 847967 h 973511"/>
              <a:gd name="connsiteX11" fmla="*/ 273197 w 1099554"/>
              <a:gd name="connsiteY11" fmla="*/ 826968 h 973511"/>
              <a:gd name="connsiteX12" fmla="*/ 274830 w 1099554"/>
              <a:gd name="connsiteY12" fmla="*/ 818885 h 973511"/>
              <a:gd name="connsiteX13" fmla="*/ 260183 w 1099554"/>
              <a:gd name="connsiteY13" fmla="*/ 820601 h 973511"/>
              <a:gd name="connsiteX14" fmla="*/ 231656 w 1099554"/>
              <a:gd name="connsiteY14" fmla="*/ 813872 h 973511"/>
              <a:gd name="connsiteX15" fmla="*/ 161638 w 1099554"/>
              <a:gd name="connsiteY15" fmla="*/ 778873 h 973511"/>
              <a:gd name="connsiteX16" fmla="*/ 144032 w 1099554"/>
              <a:gd name="connsiteY16" fmla="*/ 774809 h 973511"/>
              <a:gd name="connsiteX17" fmla="*/ 842575 w 1099554"/>
              <a:gd name="connsiteY17" fmla="*/ 664168 h 973511"/>
              <a:gd name="connsiteX18" fmla="*/ 842167 w 1099554"/>
              <a:gd name="connsiteY18" fmla="*/ 672432 h 973511"/>
              <a:gd name="connsiteX19" fmla="*/ 837676 w 1099554"/>
              <a:gd name="connsiteY19" fmla="*/ 692889 h 973511"/>
              <a:gd name="connsiteX20" fmla="*/ 854517 w 1099554"/>
              <a:gd name="connsiteY20" fmla="*/ 717727 h 973511"/>
              <a:gd name="connsiteX21" fmla="*/ 876818 w 1099554"/>
              <a:gd name="connsiteY21" fmla="*/ 743107 h 973511"/>
              <a:gd name="connsiteX22" fmla="*/ 876818 w 1099554"/>
              <a:gd name="connsiteY22" fmla="*/ 752636 h 973511"/>
              <a:gd name="connsiteX23" fmla="*/ 887892 w 1099554"/>
              <a:gd name="connsiteY23" fmla="*/ 768532 h 973511"/>
              <a:gd name="connsiteX24" fmla="*/ 906979 w 1099554"/>
              <a:gd name="connsiteY24" fmla="*/ 779822 h 973511"/>
              <a:gd name="connsiteX25" fmla="*/ 924432 w 1099554"/>
              <a:gd name="connsiteY25" fmla="*/ 800640 h 973511"/>
              <a:gd name="connsiteX26" fmla="*/ 948724 w 1099554"/>
              <a:gd name="connsiteY26" fmla="*/ 821278 h 973511"/>
              <a:gd name="connsiteX27" fmla="*/ 950867 w 1099554"/>
              <a:gd name="connsiteY27" fmla="*/ 824078 h 973511"/>
              <a:gd name="connsiteX28" fmla="*/ 965667 w 1099554"/>
              <a:gd name="connsiteY28" fmla="*/ 822723 h 973511"/>
              <a:gd name="connsiteX29" fmla="*/ 989857 w 1099554"/>
              <a:gd name="connsiteY29" fmla="*/ 808362 h 973511"/>
              <a:gd name="connsiteX30" fmla="*/ 1006545 w 1099554"/>
              <a:gd name="connsiteY30" fmla="*/ 813556 h 973511"/>
              <a:gd name="connsiteX31" fmla="*/ 951020 w 1099554"/>
              <a:gd name="connsiteY31" fmla="*/ 704721 h 973511"/>
              <a:gd name="connsiteX32" fmla="*/ 888352 w 1099554"/>
              <a:gd name="connsiteY32" fmla="*/ 666471 h 973511"/>
              <a:gd name="connsiteX33" fmla="*/ 863039 w 1099554"/>
              <a:gd name="connsiteY33" fmla="*/ 666471 h 973511"/>
              <a:gd name="connsiteX34" fmla="*/ 842575 w 1099554"/>
              <a:gd name="connsiteY34" fmla="*/ 664168 h 973511"/>
              <a:gd name="connsiteX35" fmla="*/ 533492 w 1099554"/>
              <a:gd name="connsiteY35" fmla="*/ 383873 h 973511"/>
              <a:gd name="connsiteX36" fmla="*/ 516523 w 1099554"/>
              <a:gd name="connsiteY36" fmla="*/ 397681 h 973511"/>
              <a:gd name="connsiteX37" fmla="*/ 488353 w 1099554"/>
              <a:gd name="connsiteY37" fmla="*/ 452505 h 973511"/>
              <a:gd name="connsiteX38" fmla="*/ 468399 w 1099554"/>
              <a:gd name="connsiteY38" fmla="*/ 562513 h 973511"/>
              <a:gd name="connsiteX39" fmla="*/ 483147 w 1099554"/>
              <a:gd name="connsiteY39" fmla="*/ 571003 h 973511"/>
              <a:gd name="connsiteX40" fmla="*/ 489067 w 1099554"/>
              <a:gd name="connsiteY40" fmla="*/ 565900 h 973511"/>
              <a:gd name="connsiteX41" fmla="*/ 504378 w 1099554"/>
              <a:gd name="connsiteY41" fmla="*/ 574481 h 973511"/>
              <a:gd name="connsiteX42" fmla="*/ 490037 w 1099554"/>
              <a:gd name="connsiteY42" fmla="*/ 667239 h 973511"/>
              <a:gd name="connsiteX43" fmla="*/ 504939 w 1099554"/>
              <a:gd name="connsiteY43" fmla="*/ 675322 h 973511"/>
              <a:gd name="connsiteX44" fmla="*/ 530711 w 1099554"/>
              <a:gd name="connsiteY44" fmla="*/ 652110 h 973511"/>
              <a:gd name="connsiteX45" fmla="*/ 549593 w 1099554"/>
              <a:gd name="connsiteY45" fmla="*/ 660555 h 973511"/>
              <a:gd name="connsiteX46" fmla="*/ 549593 w 1099554"/>
              <a:gd name="connsiteY46" fmla="*/ 714566 h 973511"/>
              <a:gd name="connsiteX47" fmla="*/ 565566 w 1099554"/>
              <a:gd name="connsiteY47" fmla="*/ 720256 h 973511"/>
              <a:gd name="connsiteX48" fmla="*/ 593941 w 1099554"/>
              <a:gd name="connsiteY48" fmla="*/ 685348 h 973511"/>
              <a:gd name="connsiteX49" fmla="*/ 617875 w 1099554"/>
              <a:gd name="connsiteY49" fmla="*/ 689773 h 973511"/>
              <a:gd name="connsiteX50" fmla="*/ 633747 w 1099554"/>
              <a:gd name="connsiteY50" fmla="*/ 738094 h 973511"/>
              <a:gd name="connsiteX51" fmla="*/ 654364 w 1099554"/>
              <a:gd name="connsiteY51" fmla="*/ 751010 h 973511"/>
              <a:gd name="connsiteX52" fmla="*/ 679728 w 1099554"/>
              <a:gd name="connsiteY52" fmla="*/ 761984 h 973511"/>
              <a:gd name="connsiteX53" fmla="*/ 689373 w 1099554"/>
              <a:gd name="connsiteY53" fmla="*/ 778647 h 973511"/>
              <a:gd name="connsiteX54" fmla="*/ 719483 w 1099554"/>
              <a:gd name="connsiteY54" fmla="*/ 819246 h 973511"/>
              <a:gd name="connsiteX55" fmla="*/ 726015 w 1099554"/>
              <a:gd name="connsiteY55" fmla="*/ 826201 h 973511"/>
              <a:gd name="connsiteX56" fmla="*/ 751838 w 1099554"/>
              <a:gd name="connsiteY56" fmla="*/ 820781 h 973511"/>
              <a:gd name="connsiteX57" fmla="*/ 806698 w 1099554"/>
              <a:gd name="connsiteY57" fmla="*/ 665974 h 973511"/>
              <a:gd name="connsiteX58" fmla="*/ 813282 w 1099554"/>
              <a:gd name="connsiteY58" fmla="*/ 655000 h 973511"/>
              <a:gd name="connsiteX59" fmla="*/ 768372 w 1099554"/>
              <a:gd name="connsiteY59" fmla="*/ 624969 h 973511"/>
              <a:gd name="connsiteX60" fmla="*/ 553523 w 1099554"/>
              <a:gd name="connsiteY60" fmla="*/ 392623 h 973511"/>
              <a:gd name="connsiteX61" fmla="*/ 533492 w 1099554"/>
              <a:gd name="connsiteY61" fmla="*/ 383873 h 973511"/>
              <a:gd name="connsiteX62" fmla="*/ 530507 w 1099554"/>
              <a:gd name="connsiteY62" fmla="*/ 269924 h 973511"/>
              <a:gd name="connsiteX63" fmla="*/ 530507 w 1099554"/>
              <a:gd name="connsiteY63" fmla="*/ 358618 h 973511"/>
              <a:gd name="connsiteX64" fmla="*/ 535610 w 1099554"/>
              <a:gd name="connsiteY64" fmla="*/ 357850 h 973511"/>
              <a:gd name="connsiteX65" fmla="*/ 546633 w 1099554"/>
              <a:gd name="connsiteY65" fmla="*/ 359386 h 973511"/>
              <a:gd name="connsiteX66" fmla="*/ 546429 w 1099554"/>
              <a:gd name="connsiteY66" fmla="*/ 269924 h 973511"/>
              <a:gd name="connsiteX67" fmla="*/ 530224 w 1099554"/>
              <a:gd name="connsiteY67" fmla="*/ 6 h 973511"/>
              <a:gd name="connsiteX68" fmla="*/ 565203 w 1099554"/>
              <a:gd name="connsiteY68" fmla="*/ 35032 h 973511"/>
              <a:gd name="connsiteX69" fmla="*/ 530224 w 1099554"/>
              <a:gd name="connsiteY69" fmla="*/ 70005 h 973511"/>
              <a:gd name="connsiteX70" fmla="*/ 495316 w 1099554"/>
              <a:gd name="connsiteY70" fmla="*/ 35032 h 973511"/>
              <a:gd name="connsiteX71" fmla="*/ 530224 w 1099554"/>
              <a:gd name="connsiteY71" fmla="*/ 6 h 973511"/>
              <a:gd name="connsiteX72" fmla="*/ 651519 w 1099554"/>
              <a:gd name="connsiteY72" fmla="*/ 5 h 973511"/>
              <a:gd name="connsiteX73" fmla="*/ 664214 w 1099554"/>
              <a:gd name="connsiteY73" fmla="*/ 5018 h 973511"/>
              <a:gd name="connsiteX74" fmla="*/ 664979 w 1099554"/>
              <a:gd name="connsiteY74" fmla="*/ 30262 h 973511"/>
              <a:gd name="connsiteX75" fmla="*/ 585776 w 1099554"/>
              <a:gd name="connsiteY75" fmla="*/ 109427 h 973511"/>
              <a:gd name="connsiteX76" fmla="*/ 585827 w 1099554"/>
              <a:gd name="connsiteY76" fmla="*/ 366024 h 973511"/>
              <a:gd name="connsiteX77" fmla="*/ 577916 w 1099554"/>
              <a:gd name="connsiteY77" fmla="*/ 381559 h 973511"/>
              <a:gd name="connsiteX78" fmla="*/ 786949 w 1099554"/>
              <a:gd name="connsiteY78" fmla="*/ 607718 h 973511"/>
              <a:gd name="connsiteX79" fmla="*/ 863039 w 1099554"/>
              <a:gd name="connsiteY79" fmla="*/ 641001 h 973511"/>
              <a:gd name="connsiteX80" fmla="*/ 888352 w 1099554"/>
              <a:gd name="connsiteY80" fmla="*/ 641001 h 973511"/>
              <a:gd name="connsiteX81" fmla="*/ 973628 w 1099554"/>
              <a:gd name="connsiteY81" fmla="*/ 693251 h 973511"/>
              <a:gd name="connsiteX82" fmla="*/ 1095649 w 1099554"/>
              <a:gd name="connsiteY82" fmla="*/ 932326 h 973511"/>
              <a:gd name="connsiteX83" fmla="*/ 1095955 w 1099554"/>
              <a:gd name="connsiteY83" fmla="*/ 960776 h 973511"/>
              <a:gd name="connsiteX84" fmla="*/ 1070489 w 1099554"/>
              <a:gd name="connsiteY84" fmla="*/ 973511 h 973511"/>
              <a:gd name="connsiteX85" fmla="*/ 28594 w 1099554"/>
              <a:gd name="connsiteY85" fmla="*/ 973511 h 973511"/>
              <a:gd name="connsiteX86" fmla="*/ 3384 w 1099554"/>
              <a:gd name="connsiteY86" fmla="*/ 960686 h 973511"/>
              <a:gd name="connsiteX87" fmla="*/ 4303 w 1099554"/>
              <a:gd name="connsiteY87" fmla="*/ 932326 h 973511"/>
              <a:gd name="connsiteX88" fmla="*/ 86262 w 1099554"/>
              <a:gd name="connsiteY88" fmla="*/ 783209 h 973511"/>
              <a:gd name="connsiteX89" fmla="*/ 144032 w 1099554"/>
              <a:gd name="connsiteY89" fmla="*/ 749249 h 973511"/>
              <a:gd name="connsiteX90" fmla="*/ 172967 w 1099554"/>
              <a:gd name="connsiteY90" fmla="*/ 756113 h 973511"/>
              <a:gd name="connsiteX91" fmla="*/ 243036 w 1099554"/>
              <a:gd name="connsiteY91" fmla="*/ 791112 h 973511"/>
              <a:gd name="connsiteX92" fmla="*/ 260183 w 1099554"/>
              <a:gd name="connsiteY92" fmla="*/ 795131 h 973511"/>
              <a:gd name="connsiteX93" fmla="*/ 294682 w 1099554"/>
              <a:gd name="connsiteY93" fmla="*/ 774222 h 973511"/>
              <a:gd name="connsiteX94" fmla="*/ 493864 w 1099554"/>
              <a:gd name="connsiteY94" fmla="*/ 386075 h 973511"/>
              <a:gd name="connsiteX95" fmla="*/ 497641 w 1099554"/>
              <a:gd name="connsiteY95" fmla="*/ 380385 h 973511"/>
              <a:gd name="connsiteX96" fmla="*/ 491262 w 1099554"/>
              <a:gd name="connsiteY96" fmla="*/ 366024 h 973511"/>
              <a:gd name="connsiteX97" fmla="*/ 491262 w 1099554"/>
              <a:gd name="connsiteY97" fmla="*/ 109427 h 973511"/>
              <a:gd name="connsiteX98" fmla="*/ 414916 w 1099554"/>
              <a:gd name="connsiteY98" fmla="*/ 33243 h 973511"/>
              <a:gd name="connsiteX99" fmla="*/ 415579 w 1099554"/>
              <a:gd name="connsiteY99" fmla="*/ 7998 h 973511"/>
              <a:gd name="connsiteX100" fmla="*/ 440841 w 1099554"/>
              <a:gd name="connsiteY100" fmla="*/ 8585 h 973511"/>
              <a:gd name="connsiteX101" fmla="*/ 513359 w 1099554"/>
              <a:gd name="connsiteY101" fmla="*/ 80796 h 973511"/>
              <a:gd name="connsiteX102" fmla="*/ 564342 w 1099554"/>
              <a:gd name="connsiteY102" fmla="*/ 80796 h 973511"/>
              <a:gd name="connsiteX103" fmla="*/ 639054 w 1099554"/>
              <a:gd name="connsiteY103" fmla="*/ 5560 h 973511"/>
              <a:gd name="connsiteX104" fmla="*/ 651519 w 1099554"/>
              <a:gd name="connsiteY104" fmla="*/ 5 h 973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099554" h="973511">
                <a:moveTo>
                  <a:pt x="144032" y="774809"/>
                </a:moveTo>
                <a:cubicBezTo>
                  <a:pt x="134182" y="774809"/>
                  <a:pt x="125200" y="778467"/>
                  <a:pt x="118107" y="784428"/>
                </a:cubicBezTo>
                <a:cubicBezTo>
                  <a:pt x="117903" y="786460"/>
                  <a:pt x="117596" y="788583"/>
                  <a:pt x="117035" y="790976"/>
                </a:cubicBezTo>
                <a:lnTo>
                  <a:pt x="98612" y="861470"/>
                </a:lnTo>
                <a:cubicBezTo>
                  <a:pt x="95040" y="875063"/>
                  <a:pt x="103613" y="886082"/>
                  <a:pt x="117596" y="886082"/>
                </a:cubicBezTo>
                <a:cubicBezTo>
                  <a:pt x="131682" y="886082"/>
                  <a:pt x="153065" y="891456"/>
                  <a:pt x="165415" y="898004"/>
                </a:cubicBezTo>
                <a:lnTo>
                  <a:pt x="168221" y="899585"/>
                </a:lnTo>
                <a:cubicBezTo>
                  <a:pt x="180622" y="906133"/>
                  <a:pt x="197004" y="904372"/>
                  <a:pt x="204914" y="895611"/>
                </a:cubicBezTo>
                <a:cubicBezTo>
                  <a:pt x="212875" y="886850"/>
                  <a:pt x="230584" y="878450"/>
                  <a:pt x="244465" y="876734"/>
                </a:cubicBezTo>
                <a:lnTo>
                  <a:pt x="248037" y="876328"/>
                </a:lnTo>
                <a:cubicBezTo>
                  <a:pt x="261918" y="874702"/>
                  <a:pt x="273197" y="861967"/>
                  <a:pt x="273197" y="847967"/>
                </a:cubicBezTo>
                <a:lnTo>
                  <a:pt x="273197" y="826968"/>
                </a:lnTo>
                <a:cubicBezTo>
                  <a:pt x="273197" y="824259"/>
                  <a:pt x="273860" y="821504"/>
                  <a:pt x="274830" y="818885"/>
                </a:cubicBezTo>
                <a:cubicBezTo>
                  <a:pt x="270135" y="819923"/>
                  <a:pt x="265185" y="820601"/>
                  <a:pt x="260183" y="820601"/>
                </a:cubicBezTo>
                <a:cubicBezTo>
                  <a:pt x="250181" y="820601"/>
                  <a:pt x="240587" y="818388"/>
                  <a:pt x="231656" y="813872"/>
                </a:cubicBezTo>
                <a:lnTo>
                  <a:pt x="161638" y="778873"/>
                </a:lnTo>
                <a:cubicBezTo>
                  <a:pt x="156178" y="776164"/>
                  <a:pt x="150207" y="774719"/>
                  <a:pt x="144032" y="774809"/>
                </a:cubicBezTo>
                <a:close/>
                <a:moveTo>
                  <a:pt x="842575" y="664168"/>
                </a:moveTo>
                <a:cubicBezTo>
                  <a:pt x="842983" y="666742"/>
                  <a:pt x="842881" y="669542"/>
                  <a:pt x="842167" y="672432"/>
                </a:cubicBezTo>
                <a:cubicBezTo>
                  <a:pt x="839768" y="683722"/>
                  <a:pt x="837676" y="692889"/>
                  <a:pt x="837676" y="692889"/>
                </a:cubicBezTo>
                <a:cubicBezTo>
                  <a:pt x="834767" y="706573"/>
                  <a:pt x="842269" y="717727"/>
                  <a:pt x="854517" y="717727"/>
                </a:cubicBezTo>
                <a:cubicBezTo>
                  <a:pt x="866765" y="717727"/>
                  <a:pt x="876818" y="729107"/>
                  <a:pt x="876818" y="743107"/>
                </a:cubicBezTo>
                <a:lnTo>
                  <a:pt x="876818" y="752636"/>
                </a:lnTo>
                <a:cubicBezTo>
                  <a:pt x="876818" y="766725"/>
                  <a:pt x="881717" y="773725"/>
                  <a:pt x="887892" y="768532"/>
                </a:cubicBezTo>
                <a:cubicBezTo>
                  <a:pt x="894067" y="763248"/>
                  <a:pt x="902539" y="768396"/>
                  <a:pt x="906979" y="779822"/>
                </a:cubicBezTo>
                <a:cubicBezTo>
                  <a:pt x="911317" y="791292"/>
                  <a:pt x="919125" y="800640"/>
                  <a:pt x="924432" y="800640"/>
                </a:cubicBezTo>
                <a:cubicBezTo>
                  <a:pt x="929637" y="800640"/>
                  <a:pt x="940610" y="809898"/>
                  <a:pt x="948724" y="821278"/>
                </a:cubicBezTo>
                <a:lnTo>
                  <a:pt x="950867" y="824078"/>
                </a:lnTo>
                <a:cubicBezTo>
                  <a:pt x="959033" y="835549"/>
                  <a:pt x="965667" y="834871"/>
                  <a:pt x="965667" y="822723"/>
                </a:cubicBezTo>
                <a:cubicBezTo>
                  <a:pt x="965667" y="810575"/>
                  <a:pt x="976486" y="804117"/>
                  <a:pt x="989857" y="808362"/>
                </a:cubicBezTo>
                <a:cubicBezTo>
                  <a:pt x="989857" y="808362"/>
                  <a:pt x="1006545" y="813556"/>
                  <a:pt x="1006545" y="813556"/>
                </a:cubicBezTo>
                <a:lnTo>
                  <a:pt x="951020" y="704721"/>
                </a:lnTo>
                <a:cubicBezTo>
                  <a:pt x="940354" y="683993"/>
                  <a:pt x="911725" y="666471"/>
                  <a:pt x="888352" y="666471"/>
                </a:cubicBezTo>
                <a:lnTo>
                  <a:pt x="863039" y="666471"/>
                </a:lnTo>
                <a:cubicBezTo>
                  <a:pt x="856558" y="666471"/>
                  <a:pt x="849617" y="665477"/>
                  <a:pt x="842575" y="664168"/>
                </a:cubicBezTo>
                <a:close/>
                <a:moveTo>
                  <a:pt x="533492" y="383873"/>
                </a:moveTo>
                <a:cubicBezTo>
                  <a:pt x="526858" y="384777"/>
                  <a:pt x="520734" y="389439"/>
                  <a:pt x="516523" y="397681"/>
                </a:cubicBezTo>
                <a:lnTo>
                  <a:pt x="488353" y="452505"/>
                </a:lnTo>
                <a:lnTo>
                  <a:pt x="468399" y="562513"/>
                </a:lnTo>
                <a:cubicBezTo>
                  <a:pt x="465847" y="576332"/>
                  <a:pt x="472482" y="580081"/>
                  <a:pt x="483147" y="571003"/>
                </a:cubicBezTo>
                <a:lnTo>
                  <a:pt x="489067" y="565900"/>
                </a:lnTo>
                <a:cubicBezTo>
                  <a:pt x="499631" y="556733"/>
                  <a:pt x="506623" y="560617"/>
                  <a:pt x="504378" y="574481"/>
                </a:cubicBezTo>
                <a:lnTo>
                  <a:pt x="490037" y="667239"/>
                </a:lnTo>
                <a:cubicBezTo>
                  <a:pt x="487791" y="681012"/>
                  <a:pt x="494477" y="684670"/>
                  <a:pt x="504939" y="675322"/>
                </a:cubicBezTo>
                <a:lnTo>
                  <a:pt x="530711" y="652110"/>
                </a:lnTo>
                <a:cubicBezTo>
                  <a:pt x="541122" y="642717"/>
                  <a:pt x="549593" y="646510"/>
                  <a:pt x="549593" y="660555"/>
                </a:cubicBezTo>
                <a:lnTo>
                  <a:pt x="549593" y="714566"/>
                </a:lnTo>
                <a:cubicBezTo>
                  <a:pt x="549593" y="728520"/>
                  <a:pt x="556738" y="731140"/>
                  <a:pt x="565566" y="720256"/>
                </a:cubicBezTo>
                <a:lnTo>
                  <a:pt x="593941" y="685348"/>
                </a:lnTo>
                <a:cubicBezTo>
                  <a:pt x="602821" y="674555"/>
                  <a:pt x="613487" y="676496"/>
                  <a:pt x="617875" y="689773"/>
                </a:cubicBezTo>
                <a:lnTo>
                  <a:pt x="633747" y="738094"/>
                </a:lnTo>
                <a:cubicBezTo>
                  <a:pt x="638085" y="751371"/>
                  <a:pt x="647373" y="757151"/>
                  <a:pt x="654364" y="751010"/>
                </a:cubicBezTo>
                <a:cubicBezTo>
                  <a:pt x="661458" y="744913"/>
                  <a:pt x="672787" y="749745"/>
                  <a:pt x="679728" y="761984"/>
                </a:cubicBezTo>
                <a:lnTo>
                  <a:pt x="689373" y="778647"/>
                </a:lnTo>
                <a:cubicBezTo>
                  <a:pt x="696416" y="790795"/>
                  <a:pt x="709837" y="808950"/>
                  <a:pt x="719483" y="819246"/>
                </a:cubicBezTo>
                <a:lnTo>
                  <a:pt x="726015" y="826201"/>
                </a:lnTo>
                <a:cubicBezTo>
                  <a:pt x="735558" y="836497"/>
                  <a:pt x="747143" y="834103"/>
                  <a:pt x="751838" y="820781"/>
                </a:cubicBezTo>
                <a:lnTo>
                  <a:pt x="806698" y="665974"/>
                </a:lnTo>
                <a:cubicBezTo>
                  <a:pt x="808229" y="661458"/>
                  <a:pt x="810628" y="657981"/>
                  <a:pt x="813282" y="655000"/>
                </a:cubicBezTo>
                <a:cubicBezTo>
                  <a:pt x="795726" y="647459"/>
                  <a:pt x="779345" y="636982"/>
                  <a:pt x="768372" y="624969"/>
                </a:cubicBezTo>
                <a:lnTo>
                  <a:pt x="553523" y="392623"/>
                </a:lnTo>
                <a:cubicBezTo>
                  <a:pt x="547271" y="385827"/>
                  <a:pt x="540126" y="382970"/>
                  <a:pt x="533492" y="383873"/>
                </a:cubicBezTo>
                <a:close/>
                <a:moveTo>
                  <a:pt x="530507" y="269924"/>
                </a:moveTo>
                <a:cubicBezTo>
                  <a:pt x="530507" y="269924"/>
                  <a:pt x="530507" y="358618"/>
                  <a:pt x="530507" y="358618"/>
                </a:cubicBezTo>
                <a:cubicBezTo>
                  <a:pt x="532242" y="358437"/>
                  <a:pt x="533875" y="357850"/>
                  <a:pt x="535610" y="357850"/>
                </a:cubicBezTo>
                <a:cubicBezTo>
                  <a:pt x="539284" y="357850"/>
                  <a:pt x="542959" y="358437"/>
                  <a:pt x="546633" y="359386"/>
                </a:cubicBezTo>
                <a:lnTo>
                  <a:pt x="546429" y="269924"/>
                </a:lnTo>
                <a:close/>
                <a:moveTo>
                  <a:pt x="530224" y="6"/>
                </a:moveTo>
                <a:cubicBezTo>
                  <a:pt x="549495" y="6"/>
                  <a:pt x="565203" y="15746"/>
                  <a:pt x="565203" y="35032"/>
                </a:cubicBezTo>
                <a:cubicBezTo>
                  <a:pt x="565203" y="54304"/>
                  <a:pt x="549495" y="70005"/>
                  <a:pt x="530224" y="70005"/>
                </a:cubicBezTo>
                <a:cubicBezTo>
                  <a:pt x="510924" y="70005"/>
                  <a:pt x="495316" y="54304"/>
                  <a:pt x="495316" y="35032"/>
                </a:cubicBezTo>
                <a:cubicBezTo>
                  <a:pt x="495316" y="15746"/>
                  <a:pt x="510924" y="6"/>
                  <a:pt x="530224" y="6"/>
                </a:cubicBezTo>
                <a:close/>
                <a:moveTo>
                  <a:pt x="651519" y="5"/>
                </a:moveTo>
                <a:cubicBezTo>
                  <a:pt x="656061" y="-108"/>
                  <a:pt x="660641" y="1541"/>
                  <a:pt x="664214" y="5018"/>
                </a:cubicBezTo>
                <a:cubicBezTo>
                  <a:pt x="671358" y="11747"/>
                  <a:pt x="671767" y="23037"/>
                  <a:pt x="664979" y="30262"/>
                </a:cubicBezTo>
                <a:lnTo>
                  <a:pt x="585776" y="109427"/>
                </a:lnTo>
                <a:lnTo>
                  <a:pt x="585827" y="366024"/>
                </a:lnTo>
                <a:cubicBezTo>
                  <a:pt x="585827" y="372482"/>
                  <a:pt x="582663" y="377991"/>
                  <a:pt x="577916" y="381559"/>
                </a:cubicBezTo>
                <a:lnTo>
                  <a:pt x="786949" y="607718"/>
                </a:lnTo>
                <a:cubicBezTo>
                  <a:pt x="803636" y="625782"/>
                  <a:pt x="838441" y="641001"/>
                  <a:pt x="863039" y="641001"/>
                </a:cubicBezTo>
                <a:lnTo>
                  <a:pt x="888352" y="641001"/>
                </a:lnTo>
                <a:cubicBezTo>
                  <a:pt x="921217" y="641001"/>
                  <a:pt x="958777" y="663942"/>
                  <a:pt x="973628" y="693251"/>
                </a:cubicBezTo>
                <a:lnTo>
                  <a:pt x="1095649" y="932326"/>
                </a:lnTo>
                <a:cubicBezTo>
                  <a:pt x="1100752" y="942351"/>
                  <a:pt x="1100854" y="952693"/>
                  <a:pt x="1095955" y="960776"/>
                </a:cubicBezTo>
                <a:cubicBezTo>
                  <a:pt x="1090903" y="968905"/>
                  <a:pt x="1081666" y="973511"/>
                  <a:pt x="1070489" y="973511"/>
                </a:cubicBezTo>
                <a:lnTo>
                  <a:pt x="28594" y="973511"/>
                </a:lnTo>
                <a:cubicBezTo>
                  <a:pt x="17367" y="973511"/>
                  <a:pt x="8181" y="968815"/>
                  <a:pt x="3384" y="960686"/>
                </a:cubicBezTo>
                <a:cubicBezTo>
                  <a:pt x="-1464" y="952602"/>
                  <a:pt x="-1056" y="942261"/>
                  <a:pt x="4303" y="932326"/>
                </a:cubicBezTo>
                <a:lnTo>
                  <a:pt x="86262" y="783209"/>
                </a:lnTo>
                <a:cubicBezTo>
                  <a:pt x="97745" y="762255"/>
                  <a:pt x="119791" y="749249"/>
                  <a:pt x="144032" y="749249"/>
                </a:cubicBezTo>
                <a:cubicBezTo>
                  <a:pt x="154034" y="749249"/>
                  <a:pt x="164088" y="751687"/>
                  <a:pt x="172967" y="756113"/>
                </a:cubicBezTo>
                <a:lnTo>
                  <a:pt x="243036" y="791112"/>
                </a:lnTo>
                <a:cubicBezTo>
                  <a:pt x="248395" y="793821"/>
                  <a:pt x="254212" y="795131"/>
                  <a:pt x="260183" y="795131"/>
                </a:cubicBezTo>
                <a:cubicBezTo>
                  <a:pt x="274779" y="795131"/>
                  <a:pt x="288047" y="787137"/>
                  <a:pt x="294682" y="774222"/>
                </a:cubicBezTo>
                <a:lnTo>
                  <a:pt x="493864" y="386075"/>
                </a:lnTo>
                <a:cubicBezTo>
                  <a:pt x="494936" y="383998"/>
                  <a:pt x="496365" y="382372"/>
                  <a:pt x="497641" y="380385"/>
                </a:cubicBezTo>
                <a:cubicBezTo>
                  <a:pt x="493762" y="376817"/>
                  <a:pt x="491262" y="371804"/>
                  <a:pt x="491262" y="366024"/>
                </a:cubicBezTo>
                <a:lnTo>
                  <a:pt x="491262" y="109427"/>
                </a:lnTo>
                <a:lnTo>
                  <a:pt x="414916" y="33243"/>
                </a:lnTo>
                <a:cubicBezTo>
                  <a:pt x="408078" y="26107"/>
                  <a:pt x="408486" y="14727"/>
                  <a:pt x="415579" y="7998"/>
                </a:cubicBezTo>
                <a:cubicBezTo>
                  <a:pt x="422724" y="1044"/>
                  <a:pt x="434105" y="1450"/>
                  <a:pt x="440841" y="8585"/>
                </a:cubicBezTo>
                <a:lnTo>
                  <a:pt x="513359" y="80796"/>
                </a:lnTo>
                <a:lnTo>
                  <a:pt x="564342" y="80796"/>
                </a:lnTo>
                <a:lnTo>
                  <a:pt x="639054" y="5560"/>
                </a:lnTo>
                <a:cubicBezTo>
                  <a:pt x="642473" y="1992"/>
                  <a:pt x="646977" y="118"/>
                  <a:pt x="651519" y="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1" name="Freeform 90"/>
          <p:cNvSpPr/>
          <p:nvPr/>
        </p:nvSpPr>
        <p:spPr>
          <a:xfrm>
            <a:off x="6122550" y="2821661"/>
            <a:ext cx="524630" cy="652920"/>
          </a:xfrm>
          <a:custGeom>
            <a:avLst/>
            <a:gdLst>
              <a:gd name="connsiteX0" fmla="*/ 381044 w 765363"/>
              <a:gd name="connsiteY0" fmla="*/ 509465 h 952520"/>
              <a:gd name="connsiteX1" fmla="*/ 362035 w 765363"/>
              <a:gd name="connsiteY1" fmla="*/ 523170 h 952520"/>
              <a:gd name="connsiteX2" fmla="*/ 331314 w 765363"/>
              <a:gd name="connsiteY2" fmla="*/ 617743 h 952520"/>
              <a:gd name="connsiteX3" fmla="*/ 231930 w 765363"/>
              <a:gd name="connsiteY3" fmla="*/ 617743 h 952520"/>
              <a:gd name="connsiteX4" fmla="*/ 213022 w 765363"/>
              <a:gd name="connsiteY4" fmla="*/ 631448 h 952520"/>
              <a:gd name="connsiteX5" fmla="*/ 220166 w 765363"/>
              <a:gd name="connsiteY5" fmla="*/ 653684 h 952520"/>
              <a:gd name="connsiteX6" fmla="*/ 300668 w 765363"/>
              <a:gd name="connsiteY6" fmla="*/ 712214 h 952520"/>
              <a:gd name="connsiteX7" fmla="*/ 269921 w 765363"/>
              <a:gd name="connsiteY7" fmla="*/ 806711 h 952520"/>
              <a:gd name="connsiteX8" fmla="*/ 277166 w 765363"/>
              <a:gd name="connsiteY8" fmla="*/ 828948 h 952520"/>
              <a:gd name="connsiteX9" fmla="*/ 300567 w 765363"/>
              <a:gd name="connsiteY9" fmla="*/ 828948 h 952520"/>
              <a:gd name="connsiteX10" fmla="*/ 380943 w 765363"/>
              <a:gd name="connsiteY10" fmla="*/ 770493 h 952520"/>
              <a:gd name="connsiteX11" fmla="*/ 461420 w 765363"/>
              <a:gd name="connsiteY11" fmla="*/ 828948 h 952520"/>
              <a:gd name="connsiteX12" fmla="*/ 473082 w 765363"/>
              <a:gd name="connsiteY12" fmla="*/ 832759 h 952520"/>
              <a:gd name="connsiteX13" fmla="*/ 484821 w 765363"/>
              <a:gd name="connsiteY13" fmla="*/ 828948 h 952520"/>
              <a:gd name="connsiteX14" fmla="*/ 491965 w 765363"/>
              <a:gd name="connsiteY14" fmla="*/ 806711 h 952520"/>
              <a:gd name="connsiteX15" fmla="*/ 461319 w 765363"/>
              <a:gd name="connsiteY15" fmla="*/ 712214 h 952520"/>
              <a:gd name="connsiteX16" fmla="*/ 541695 w 765363"/>
              <a:gd name="connsiteY16" fmla="*/ 653684 h 952520"/>
              <a:gd name="connsiteX17" fmla="*/ 548965 w 765363"/>
              <a:gd name="connsiteY17" fmla="*/ 631448 h 952520"/>
              <a:gd name="connsiteX18" fmla="*/ 530057 w 765363"/>
              <a:gd name="connsiteY18" fmla="*/ 617743 h 952520"/>
              <a:gd name="connsiteX19" fmla="*/ 430597 w 765363"/>
              <a:gd name="connsiteY19" fmla="*/ 617743 h 952520"/>
              <a:gd name="connsiteX20" fmla="*/ 399926 w 765363"/>
              <a:gd name="connsiteY20" fmla="*/ 523170 h 952520"/>
              <a:gd name="connsiteX21" fmla="*/ 381044 w 765363"/>
              <a:gd name="connsiteY21" fmla="*/ 509465 h 952520"/>
              <a:gd name="connsiteX22" fmla="*/ 309926 w 765363"/>
              <a:gd name="connsiteY22" fmla="*/ 420565 h 952520"/>
              <a:gd name="connsiteX23" fmla="*/ 341765 w 765363"/>
              <a:gd name="connsiteY23" fmla="*/ 424685 h 952520"/>
              <a:gd name="connsiteX24" fmla="*/ 380943 w 765363"/>
              <a:gd name="connsiteY24" fmla="*/ 447073 h 952520"/>
              <a:gd name="connsiteX25" fmla="*/ 420096 w 765363"/>
              <a:gd name="connsiteY25" fmla="*/ 424685 h 952520"/>
              <a:gd name="connsiteX26" fmla="*/ 477576 w 765363"/>
              <a:gd name="connsiteY26" fmla="*/ 440031 h 952520"/>
              <a:gd name="connsiteX27" fmla="*/ 500295 w 765363"/>
              <a:gd name="connsiteY27" fmla="*/ 479102 h 952520"/>
              <a:gd name="connsiteX28" fmla="*/ 545431 w 765363"/>
              <a:gd name="connsiteY28" fmla="*/ 479329 h 952520"/>
              <a:gd name="connsiteX29" fmla="*/ 587436 w 765363"/>
              <a:gd name="connsiteY29" fmla="*/ 521302 h 952520"/>
              <a:gd name="connsiteX30" fmla="*/ 587739 w 765363"/>
              <a:gd name="connsiteY30" fmla="*/ 566431 h 952520"/>
              <a:gd name="connsiteX31" fmla="*/ 626690 w 765363"/>
              <a:gd name="connsiteY31" fmla="*/ 589172 h 952520"/>
              <a:gd name="connsiteX32" fmla="*/ 642063 w 765363"/>
              <a:gd name="connsiteY32" fmla="*/ 646617 h 952520"/>
              <a:gd name="connsiteX33" fmla="*/ 619647 w 765363"/>
              <a:gd name="connsiteY33" fmla="*/ 685789 h 952520"/>
              <a:gd name="connsiteX34" fmla="*/ 642063 w 765363"/>
              <a:gd name="connsiteY34" fmla="*/ 724960 h 952520"/>
              <a:gd name="connsiteX35" fmla="*/ 626690 w 765363"/>
              <a:gd name="connsiteY35" fmla="*/ 782431 h 952520"/>
              <a:gd name="connsiteX36" fmla="*/ 587739 w 765363"/>
              <a:gd name="connsiteY36" fmla="*/ 805147 h 952520"/>
              <a:gd name="connsiteX37" fmla="*/ 587436 w 765363"/>
              <a:gd name="connsiteY37" fmla="*/ 850275 h 952520"/>
              <a:gd name="connsiteX38" fmla="*/ 545431 w 765363"/>
              <a:gd name="connsiteY38" fmla="*/ 892274 h 952520"/>
              <a:gd name="connsiteX39" fmla="*/ 500295 w 765363"/>
              <a:gd name="connsiteY39" fmla="*/ 892476 h 952520"/>
              <a:gd name="connsiteX40" fmla="*/ 477576 w 765363"/>
              <a:gd name="connsiteY40" fmla="*/ 931546 h 952520"/>
              <a:gd name="connsiteX41" fmla="*/ 441073 w 765363"/>
              <a:gd name="connsiteY41" fmla="*/ 952520 h 952520"/>
              <a:gd name="connsiteX42" fmla="*/ 420096 w 765363"/>
              <a:gd name="connsiteY42" fmla="*/ 946892 h 952520"/>
              <a:gd name="connsiteX43" fmla="*/ 380943 w 765363"/>
              <a:gd name="connsiteY43" fmla="*/ 924505 h 952520"/>
              <a:gd name="connsiteX44" fmla="*/ 341765 w 765363"/>
              <a:gd name="connsiteY44" fmla="*/ 946892 h 952520"/>
              <a:gd name="connsiteX45" fmla="*/ 284411 w 765363"/>
              <a:gd name="connsiteY45" fmla="*/ 931546 h 952520"/>
              <a:gd name="connsiteX46" fmla="*/ 261591 w 765363"/>
              <a:gd name="connsiteY46" fmla="*/ 892476 h 952520"/>
              <a:gd name="connsiteX47" fmla="*/ 216556 w 765363"/>
              <a:gd name="connsiteY47" fmla="*/ 892274 h 952520"/>
              <a:gd name="connsiteX48" fmla="*/ 174450 w 765363"/>
              <a:gd name="connsiteY48" fmla="*/ 850275 h 952520"/>
              <a:gd name="connsiteX49" fmla="*/ 174248 w 765363"/>
              <a:gd name="connsiteY49" fmla="*/ 805147 h 952520"/>
              <a:gd name="connsiteX50" fmla="*/ 135297 w 765363"/>
              <a:gd name="connsiteY50" fmla="*/ 782431 h 952520"/>
              <a:gd name="connsiteX51" fmla="*/ 119923 w 765363"/>
              <a:gd name="connsiteY51" fmla="*/ 724960 h 952520"/>
              <a:gd name="connsiteX52" fmla="*/ 142239 w 765363"/>
              <a:gd name="connsiteY52" fmla="*/ 685789 h 952520"/>
              <a:gd name="connsiteX53" fmla="*/ 119923 w 765363"/>
              <a:gd name="connsiteY53" fmla="*/ 646617 h 952520"/>
              <a:gd name="connsiteX54" fmla="*/ 135297 w 765363"/>
              <a:gd name="connsiteY54" fmla="*/ 589172 h 952520"/>
              <a:gd name="connsiteX55" fmla="*/ 174248 w 765363"/>
              <a:gd name="connsiteY55" fmla="*/ 566431 h 952520"/>
              <a:gd name="connsiteX56" fmla="*/ 174450 w 765363"/>
              <a:gd name="connsiteY56" fmla="*/ 521302 h 952520"/>
              <a:gd name="connsiteX57" fmla="*/ 216556 w 765363"/>
              <a:gd name="connsiteY57" fmla="*/ 479329 h 952520"/>
              <a:gd name="connsiteX58" fmla="*/ 261591 w 765363"/>
              <a:gd name="connsiteY58" fmla="*/ 479001 h 952520"/>
              <a:gd name="connsiteX59" fmla="*/ 284411 w 765363"/>
              <a:gd name="connsiteY59" fmla="*/ 440031 h 952520"/>
              <a:gd name="connsiteX60" fmla="*/ 309926 w 765363"/>
              <a:gd name="connsiteY60" fmla="*/ 420565 h 952520"/>
              <a:gd name="connsiteX61" fmla="*/ 567720 w 765363"/>
              <a:gd name="connsiteY61" fmla="*/ 2639 h 952520"/>
              <a:gd name="connsiteX62" fmla="*/ 737886 w 765363"/>
              <a:gd name="connsiteY62" fmla="*/ 66015 h 952520"/>
              <a:gd name="connsiteX63" fmla="*/ 763138 w 765363"/>
              <a:gd name="connsiteY63" fmla="*/ 92157 h 952520"/>
              <a:gd name="connsiteX64" fmla="*/ 758828 w 765363"/>
              <a:gd name="connsiteY64" fmla="*/ 128185 h 952520"/>
              <a:gd name="connsiteX65" fmla="*/ 568489 w 765363"/>
              <a:gd name="connsiteY65" fmla="*/ 429352 h 952520"/>
              <a:gd name="connsiteX66" fmla="*/ 549975 w 765363"/>
              <a:gd name="connsiteY66" fmla="*/ 427102 h 952520"/>
              <a:gd name="connsiteX67" fmla="*/ 528952 w 765363"/>
              <a:gd name="connsiteY67" fmla="*/ 427001 h 952520"/>
              <a:gd name="connsiteX68" fmla="*/ 518369 w 765363"/>
              <a:gd name="connsiteY68" fmla="*/ 408796 h 952520"/>
              <a:gd name="connsiteX69" fmla="*/ 445325 w 765363"/>
              <a:gd name="connsiteY69" fmla="*/ 366880 h 952520"/>
              <a:gd name="connsiteX70" fmla="*/ 403421 w 765363"/>
              <a:gd name="connsiteY70" fmla="*/ 378052 h 952520"/>
              <a:gd name="connsiteX71" fmla="*/ 385211 w 765363"/>
              <a:gd name="connsiteY71" fmla="*/ 388421 h 952520"/>
              <a:gd name="connsiteX72" fmla="*/ 367000 w 765363"/>
              <a:gd name="connsiteY72" fmla="*/ 378052 h 952520"/>
              <a:gd name="connsiteX73" fmla="*/ 330195 w 765363"/>
              <a:gd name="connsiteY73" fmla="*/ 367181 h 952520"/>
              <a:gd name="connsiteX74" fmla="*/ 515820 w 765363"/>
              <a:gd name="connsiteY74" fmla="*/ 22231 h 952520"/>
              <a:gd name="connsiteX75" fmla="*/ 567720 w 765363"/>
              <a:gd name="connsiteY75" fmla="*/ 2639 h 952520"/>
              <a:gd name="connsiteX76" fmla="*/ 197687 w 765363"/>
              <a:gd name="connsiteY76" fmla="*/ 2639 h 952520"/>
              <a:gd name="connsiteX77" fmla="*/ 249571 w 765363"/>
              <a:gd name="connsiteY77" fmla="*/ 22231 h 952520"/>
              <a:gd name="connsiteX78" fmla="*/ 356191 w 765363"/>
              <a:gd name="connsiteY78" fmla="*/ 220215 h 952520"/>
              <a:gd name="connsiteX79" fmla="*/ 267092 w 765363"/>
              <a:gd name="connsiteY79" fmla="*/ 385688 h 952520"/>
              <a:gd name="connsiteX80" fmla="*/ 247018 w 765363"/>
              <a:gd name="connsiteY80" fmla="*/ 408796 h 952520"/>
              <a:gd name="connsiteX81" fmla="*/ 236442 w 765363"/>
              <a:gd name="connsiteY81" fmla="*/ 426901 h 952520"/>
              <a:gd name="connsiteX82" fmla="*/ 215390 w 765363"/>
              <a:gd name="connsiteY82" fmla="*/ 427102 h 952520"/>
              <a:gd name="connsiteX83" fmla="*/ 196907 w 765363"/>
              <a:gd name="connsiteY83" fmla="*/ 429352 h 952520"/>
              <a:gd name="connsiteX84" fmla="*/ 6559 w 765363"/>
              <a:gd name="connsiteY84" fmla="*/ 128185 h 952520"/>
              <a:gd name="connsiteX85" fmla="*/ 2249 w 765363"/>
              <a:gd name="connsiteY85" fmla="*/ 92157 h 952520"/>
              <a:gd name="connsiteX86" fmla="*/ 27512 w 765363"/>
              <a:gd name="connsiteY86" fmla="*/ 66015 h 95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765363" h="952520">
                <a:moveTo>
                  <a:pt x="381044" y="509465"/>
                </a:moveTo>
                <a:cubicBezTo>
                  <a:pt x="372411" y="509465"/>
                  <a:pt x="364787" y="515043"/>
                  <a:pt x="362035" y="523170"/>
                </a:cubicBezTo>
                <a:lnTo>
                  <a:pt x="331314" y="617743"/>
                </a:lnTo>
                <a:lnTo>
                  <a:pt x="231930" y="617743"/>
                </a:lnTo>
                <a:cubicBezTo>
                  <a:pt x="223321" y="617743"/>
                  <a:pt x="215673" y="623321"/>
                  <a:pt x="213022" y="631448"/>
                </a:cubicBezTo>
                <a:cubicBezTo>
                  <a:pt x="210296" y="639676"/>
                  <a:pt x="213224" y="648686"/>
                  <a:pt x="220166" y="653684"/>
                </a:cubicBezTo>
                <a:lnTo>
                  <a:pt x="300668" y="712214"/>
                </a:lnTo>
                <a:lnTo>
                  <a:pt x="269921" y="806711"/>
                </a:lnTo>
                <a:cubicBezTo>
                  <a:pt x="267271" y="814940"/>
                  <a:pt x="270199" y="823950"/>
                  <a:pt x="277166" y="828948"/>
                </a:cubicBezTo>
                <a:cubicBezTo>
                  <a:pt x="284108" y="834021"/>
                  <a:pt x="293600" y="834021"/>
                  <a:pt x="300567" y="828948"/>
                </a:cubicBezTo>
                <a:lnTo>
                  <a:pt x="380943" y="770493"/>
                </a:lnTo>
                <a:lnTo>
                  <a:pt x="461420" y="828948"/>
                </a:lnTo>
                <a:cubicBezTo>
                  <a:pt x="464853" y="831471"/>
                  <a:pt x="468968" y="832759"/>
                  <a:pt x="473082" y="832759"/>
                </a:cubicBezTo>
                <a:cubicBezTo>
                  <a:pt x="477197" y="832759"/>
                  <a:pt x="481312" y="831471"/>
                  <a:pt x="484821" y="828948"/>
                </a:cubicBezTo>
                <a:cubicBezTo>
                  <a:pt x="491788" y="823950"/>
                  <a:pt x="494716" y="814940"/>
                  <a:pt x="491965" y="806711"/>
                </a:cubicBezTo>
                <a:lnTo>
                  <a:pt x="461319" y="712214"/>
                </a:lnTo>
                <a:lnTo>
                  <a:pt x="541695" y="653684"/>
                </a:lnTo>
                <a:cubicBezTo>
                  <a:pt x="548662" y="648686"/>
                  <a:pt x="551590" y="639676"/>
                  <a:pt x="548965" y="631448"/>
                </a:cubicBezTo>
                <a:cubicBezTo>
                  <a:pt x="546314" y="623321"/>
                  <a:pt x="538564" y="617743"/>
                  <a:pt x="530057" y="617743"/>
                </a:cubicBezTo>
                <a:lnTo>
                  <a:pt x="430597" y="617743"/>
                </a:lnTo>
                <a:lnTo>
                  <a:pt x="399926" y="523170"/>
                </a:lnTo>
                <a:cubicBezTo>
                  <a:pt x="397200" y="515043"/>
                  <a:pt x="389551" y="509465"/>
                  <a:pt x="381044" y="509465"/>
                </a:cubicBezTo>
                <a:close/>
                <a:moveTo>
                  <a:pt x="309926" y="420565"/>
                </a:moveTo>
                <a:cubicBezTo>
                  <a:pt x="320301" y="417788"/>
                  <a:pt x="331730" y="418943"/>
                  <a:pt x="341765" y="424685"/>
                </a:cubicBezTo>
                <a:lnTo>
                  <a:pt x="380943" y="447073"/>
                </a:lnTo>
                <a:lnTo>
                  <a:pt x="420096" y="424685"/>
                </a:lnTo>
                <a:cubicBezTo>
                  <a:pt x="440265" y="413201"/>
                  <a:pt x="465938" y="420066"/>
                  <a:pt x="477576" y="440031"/>
                </a:cubicBezTo>
                <a:lnTo>
                  <a:pt x="500295" y="479102"/>
                </a:lnTo>
                <a:lnTo>
                  <a:pt x="545431" y="479329"/>
                </a:lnTo>
                <a:cubicBezTo>
                  <a:pt x="568630" y="479405"/>
                  <a:pt x="587335" y="498208"/>
                  <a:pt x="587436" y="521302"/>
                </a:cubicBezTo>
                <a:lnTo>
                  <a:pt x="587739" y="566431"/>
                </a:lnTo>
                <a:lnTo>
                  <a:pt x="626690" y="589172"/>
                </a:lnTo>
                <a:cubicBezTo>
                  <a:pt x="646683" y="600832"/>
                  <a:pt x="653625" y="626450"/>
                  <a:pt x="642063" y="646617"/>
                </a:cubicBezTo>
                <a:lnTo>
                  <a:pt x="619647" y="685789"/>
                </a:lnTo>
                <a:lnTo>
                  <a:pt x="642063" y="724960"/>
                </a:lnTo>
                <a:cubicBezTo>
                  <a:pt x="653524" y="745127"/>
                  <a:pt x="646683" y="770695"/>
                  <a:pt x="626690" y="782431"/>
                </a:cubicBezTo>
                <a:lnTo>
                  <a:pt x="587739" y="805147"/>
                </a:lnTo>
                <a:lnTo>
                  <a:pt x="587436" y="850275"/>
                </a:lnTo>
                <a:cubicBezTo>
                  <a:pt x="587335" y="873420"/>
                  <a:pt x="568630" y="892223"/>
                  <a:pt x="545431" y="892274"/>
                </a:cubicBezTo>
                <a:lnTo>
                  <a:pt x="500295" y="892476"/>
                </a:lnTo>
                <a:lnTo>
                  <a:pt x="477576" y="931546"/>
                </a:lnTo>
                <a:cubicBezTo>
                  <a:pt x="469750" y="944949"/>
                  <a:pt x="455563" y="952520"/>
                  <a:pt x="441073" y="952520"/>
                </a:cubicBezTo>
                <a:cubicBezTo>
                  <a:pt x="433904" y="952520"/>
                  <a:pt x="426760" y="950627"/>
                  <a:pt x="420096" y="946892"/>
                </a:cubicBezTo>
                <a:lnTo>
                  <a:pt x="380943" y="924505"/>
                </a:lnTo>
                <a:lnTo>
                  <a:pt x="341765" y="946892"/>
                </a:lnTo>
                <a:cubicBezTo>
                  <a:pt x="321696" y="958376"/>
                  <a:pt x="296048" y="951511"/>
                  <a:pt x="284411" y="931546"/>
                </a:cubicBezTo>
                <a:lnTo>
                  <a:pt x="261591" y="892476"/>
                </a:lnTo>
                <a:lnTo>
                  <a:pt x="216556" y="892274"/>
                </a:lnTo>
                <a:cubicBezTo>
                  <a:pt x="193357" y="892223"/>
                  <a:pt x="174652" y="873420"/>
                  <a:pt x="174450" y="850275"/>
                </a:cubicBezTo>
                <a:lnTo>
                  <a:pt x="174248" y="805147"/>
                </a:lnTo>
                <a:lnTo>
                  <a:pt x="135297" y="782431"/>
                </a:lnTo>
                <a:cubicBezTo>
                  <a:pt x="115203" y="770695"/>
                  <a:pt x="108362" y="745026"/>
                  <a:pt x="119923" y="724960"/>
                </a:cubicBezTo>
                <a:lnTo>
                  <a:pt x="142239" y="685789"/>
                </a:lnTo>
                <a:lnTo>
                  <a:pt x="119923" y="646617"/>
                </a:lnTo>
                <a:cubicBezTo>
                  <a:pt x="108362" y="626450"/>
                  <a:pt x="115203" y="600908"/>
                  <a:pt x="135297" y="589172"/>
                </a:cubicBezTo>
                <a:lnTo>
                  <a:pt x="174248" y="566431"/>
                </a:lnTo>
                <a:lnTo>
                  <a:pt x="174450" y="521302"/>
                </a:lnTo>
                <a:cubicBezTo>
                  <a:pt x="174652" y="498208"/>
                  <a:pt x="193357" y="479506"/>
                  <a:pt x="216556" y="479329"/>
                </a:cubicBezTo>
                <a:lnTo>
                  <a:pt x="261591" y="479001"/>
                </a:lnTo>
                <a:lnTo>
                  <a:pt x="284411" y="440031"/>
                </a:lnTo>
                <a:cubicBezTo>
                  <a:pt x="290230" y="430049"/>
                  <a:pt x="299551" y="423341"/>
                  <a:pt x="309926" y="420565"/>
                </a:cubicBezTo>
                <a:close/>
                <a:moveTo>
                  <a:pt x="567720" y="2639"/>
                </a:moveTo>
                <a:lnTo>
                  <a:pt x="737886" y="66015"/>
                </a:lnTo>
                <a:cubicBezTo>
                  <a:pt x="749824" y="70416"/>
                  <a:pt x="759030" y="80000"/>
                  <a:pt x="763138" y="92157"/>
                </a:cubicBezTo>
                <a:cubicBezTo>
                  <a:pt x="767245" y="104214"/>
                  <a:pt x="765586" y="117415"/>
                  <a:pt x="758828" y="128185"/>
                </a:cubicBezTo>
                <a:lnTo>
                  <a:pt x="568489" y="429352"/>
                </a:lnTo>
                <a:cubicBezTo>
                  <a:pt x="562520" y="427986"/>
                  <a:pt x="556247" y="427102"/>
                  <a:pt x="549975" y="427102"/>
                </a:cubicBezTo>
                <a:lnTo>
                  <a:pt x="528952" y="427001"/>
                </a:lnTo>
                <a:lnTo>
                  <a:pt x="518369" y="408796"/>
                </a:lnTo>
                <a:cubicBezTo>
                  <a:pt x="503295" y="382935"/>
                  <a:pt x="475292" y="366880"/>
                  <a:pt x="445325" y="366880"/>
                </a:cubicBezTo>
                <a:cubicBezTo>
                  <a:pt x="430656" y="366880"/>
                  <a:pt x="416249" y="370698"/>
                  <a:pt x="403421" y="378052"/>
                </a:cubicBezTo>
                <a:lnTo>
                  <a:pt x="385211" y="388421"/>
                </a:lnTo>
                <a:lnTo>
                  <a:pt x="367000" y="378052"/>
                </a:lnTo>
                <a:cubicBezTo>
                  <a:pt x="355750" y="371582"/>
                  <a:pt x="343104" y="367965"/>
                  <a:pt x="330195" y="367181"/>
                </a:cubicBezTo>
                <a:lnTo>
                  <a:pt x="515820" y="22231"/>
                </a:lnTo>
                <a:cubicBezTo>
                  <a:pt x="525815" y="3644"/>
                  <a:pt x="547931" y="-4675"/>
                  <a:pt x="567720" y="2639"/>
                </a:cubicBezTo>
                <a:close/>
                <a:moveTo>
                  <a:pt x="197687" y="2639"/>
                </a:moveTo>
                <a:cubicBezTo>
                  <a:pt x="217462" y="-4675"/>
                  <a:pt x="239592" y="3644"/>
                  <a:pt x="249571" y="22231"/>
                </a:cubicBezTo>
                <a:lnTo>
                  <a:pt x="356191" y="220215"/>
                </a:lnTo>
                <a:lnTo>
                  <a:pt x="267092" y="385688"/>
                </a:lnTo>
                <a:cubicBezTo>
                  <a:pt x="259169" y="392058"/>
                  <a:pt x="252323" y="399774"/>
                  <a:pt x="247018" y="408796"/>
                </a:cubicBezTo>
                <a:lnTo>
                  <a:pt x="236442" y="426901"/>
                </a:lnTo>
                <a:lnTo>
                  <a:pt x="215390" y="427102"/>
                </a:lnTo>
                <a:cubicBezTo>
                  <a:pt x="209025" y="427102"/>
                  <a:pt x="202875" y="427986"/>
                  <a:pt x="196907" y="429352"/>
                </a:cubicBezTo>
                <a:lnTo>
                  <a:pt x="6559" y="128185"/>
                </a:lnTo>
                <a:cubicBezTo>
                  <a:pt x="-287" y="117415"/>
                  <a:pt x="-1862" y="104214"/>
                  <a:pt x="2249" y="92157"/>
                </a:cubicBezTo>
                <a:cubicBezTo>
                  <a:pt x="6261" y="80101"/>
                  <a:pt x="15577" y="70516"/>
                  <a:pt x="27512" y="6601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" name="Freeform 91"/>
          <p:cNvSpPr/>
          <p:nvPr/>
        </p:nvSpPr>
        <p:spPr>
          <a:xfrm>
            <a:off x="4824604" y="2717869"/>
            <a:ext cx="544918" cy="463850"/>
          </a:xfrm>
          <a:custGeom>
            <a:avLst/>
            <a:gdLst>
              <a:gd name="connsiteX0" fmla="*/ 834553 w 938039"/>
              <a:gd name="connsiteY0" fmla="*/ 342900 h 798488"/>
              <a:gd name="connsiteX1" fmla="*/ 903586 w 938039"/>
              <a:gd name="connsiteY1" fmla="*/ 342900 h 798488"/>
              <a:gd name="connsiteX2" fmla="*/ 938039 w 938039"/>
              <a:gd name="connsiteY2" fmla="*/ 377367 h 798488"/>
              <a:gd name="connsiteX3" fmla="*/ 903586 w 938039"/>
              <a:gd name="connsiteY3" fmla="*/ 411808 h 798488"/>
              <a:gd name="connsiteX4" fmla="*/ 834553 w 938039"/>
              <a:gd name="connsiteY4" fmla="*/ 411808 h 798488"/>
              <a:gd name="connsiteX5" fmla="*/ 800100 w 938039"/>
              <a:gd name="connsiteY5" fmla="*/ 377367 h 798488"/>
              <a:gd name="connsiteX6" fmla="*/ 834553 w 938039"/>
              <a:gd name="connsiteY6" fmla="*/ 342900 h 798488"/>
              <a:gd name="connsiteX7" fmla="*/ 333352 w 938039"/>
              <a:gd name="connsiteY7" fmla="*/ 315730 h 798488"/>
              <a:gd name="connsiteX8" fmla="*/ 161520 w 938039"/>
              <a:gd name="connsiteY8" fmla="*/ 477483 h 798488"/>
              <a:gd name="connsiteX9" fmla="*/ 159168 w 938039"/>
              <a:gd name="connsiteY9" fmla="*/ 516449 h 798488"/>
              <a:gd name="connsiteX10" fmla="*/ 124577 w 938039"/>
              <a:gd name="connsiteY10" fmla="*/ 534408 h 798488"/>
              <a:gd name="connsiteX11" fmla="*/ 68928 w 938039"/>
              <a:gd name="connsiteY11" fmla="*/ 626104 h 798488"/>
              <a:gd name="connsiteX12" fmla="*/ 172411 w 938039"/>
              <a:gd name="connsiteY12" fmla="*/ 729609 h 798488"/>
              <a:gd name="connsiteX13" fmla="*/ 632148 w 938039"/>
              <a:gd name="connsiteY13" fmla="*/ 729609 h 798488"/>
              <a:gd name="connsiteX14" fmla="*/ 712619 w 938039"/>
              <a:gd name="connsiteY14" fmla="*/ 649092 h 798488"/>
              <a:gd name="connsiteX15" fmla="*/ 663157 w 938039"/>
              <a:gd name="connsiteY15" fmla="*/ 574782 h 798488"/>
              <a:gd name="connsiteX16" fmla="*/ 620715 w 938039"/>
              <a:gd name="connsiteY16" fmla="*/ 557081 h 798488"/>
              <a:gd name="connsiteX17" fmla="*/ 620715 w 938039"/>
              <a:gd name="connsiteY17" fmla="*/ 511133 h 798488"/>
              <a:gd name="connsiteX18" fmla="*/ 520706 w 938039"/>
              <a:gd name="connsiteY18" fmla="*/ 408030 h 798488"/>
              <a:gd name="connsiteX19" fmla="*/ 488612 w 938039"/>
              <a:gd name="connsiteY19" fmla="*/ 406909 h 798488"/>
              <a:gd name="connsiteX20" fmla="*/ 468711 w 938039"/>
              <a:gd name="connsiteY20" fmla="*/ 381736 h 798488"/>
              <a:gd name="connsiteX21" fmla="*/ 333352 w 938039"/>
              <a:gd name="connsiteY21" fmla="*/ 315730 h 798488"/>
              <a:gd name="connsiteX22" fmla="*/ 563257 w 938039"/>
              <a:gd name="connsiteY22" fmla="*/ 246823 h 798488"/>
              <a:gd name="connsiteX23" fmla="*/ 469290 w 938039"/>
              <a:gd name="connsiteY23" fmla="*/ 289236 h 798488"/>
              <a:gd name="connsiteX24" fmla="*/ 522949 w 938039"/>
              <a:gd name="connsiteY24" fmla="*/ 339006 h 798488"/>
              <a:gd name="connsiteX25" fmla="*/ 672348 w 938039"/>
              <a:gd name="connsiteY25" fmla="*/ 436334 h 798488"/>
              <a:gd name="connsiteX26" fmla="*/ 689607 w 938039"/>
              <a:gd name="connsiteY26" fmla="*/ 373202 h 798488"/>
              <a:gd name="connsiteX27" fmla="*/ 563257 w 938039"/>
              <a:gd name="connsiteY27" fmla="*/ 246823 h 798488"/>
              <a:gd name="connsiteX28" fmla="*/ 563257 w 938039"/>
              <a:gd name="connsiteY28" fmla="*/ 177800 h 798488"/>
              <a:gd name="connsiteX29" fmla="*/ 758535 w 938039"/>
              <a:gd name="connsiteY29" fmla="*/ 373202 h 798488"/>
              <a:gd name="connsiteX30" fmla="*/ 697133 w 938039"/>
              <a:gd name="connsiteY30" fmla="*/ 514983 h 798488"/>
              <a:gd name="connsiteX31" fmla="*/ 781547 w 938039"/>
              <a:gd name="connsiteY31" fmla="*/ 649092 h 798488"/>
              <a:gd name="connsiteX32" fmla="*/ 632148 w 938039"/>
              <a:gd name="connsiteY32" fmla="*/ 798488 h 798488"/>
              <a:gd name="connsiteX33" fmla="*/ 172411 w 938039"/>
              <a:gd name="connsiteY33" fmla="*/ 798488 h 798488"/>
              <a:gd name="connsiteX34" fmla="*/ 0 w 938039"/>
              <a:gd name="connsiteY34" fmla="*/ 626104 h 798488"/>
              <a:gd name="connsiteX35" fmla="*/ 92700 w 938039"/>
              <a:gd name="connsiteY35" fmla="*/ 473374 h 798488"/>
              <a:gd name="connsiteX36" fmla="*/ 333352 w 938039"/>
              <a:gd name="connsiteY36" fmla="*/ 246823 h 798488"/>
              <a:gd name="connsiteX37" fmla="*/ 405428 w 938039"/>
              <a:gd name="connsiteY37" fmla="*/ 258144 h 798488"/>
              <a:gd name="connsiteX38" fmla="*/ 563257 w 938039"/>
              <a:gd name="connsiteY38" fmla="*/ 177800 h 798488"/>
              <a:gd name="connsiteX39" fmla="*/ 791692 w 938039"/>
              <a:gd name="connsiteY39" fmla="*/ 114300 h 798488"/>
              <a:gd name="connsiteX40" fmla="*/ 826158 w 938039"/>
              <a:gd name="connsiteY40" fmla="*/ 148764 h 798488"/>
              <a:gd name="connsiteX41" fmla="*/ 816035 w 938039"/>
              <a:gd name="connsiteY41" fmla="*/ 173113 h 798488"/>
              <a:gd name="connsiteX42" fmla="*/ 770026 w 938039"/>
              <a:gd name="connsiteY42" fmla="*/ 219123 h 798488"/>
              <a:gd name="connsiteX43" fmla="*/ 745666 w 938039"/>
              <a:gd name="connsiteY43" fmla="*/ 229233 h 798488"/>
              <a:gd name="connsiteX44" fmla="*/ 711200 w 938039"/>
              <a:gd name="connsiteY44" fmla="*/ 194779 h 798488"/>
              <a:gd name="connsiteX45" fmla="*/ 721307 w 938039"/>
              <a:gd name="connsiteY45" fmla="*/ 170420 h 798488"/>
              <a:gd name="connsiteX46" fmla="*/ 767332 w 938039"/>
              <a:gd name="connsiteY46" fmla="*/ 124410 h 798488"/>
              <a:gd name="connsiteX47" fmla="*/ 791692 w 938039"/>
              <a:gd name="connsiteY47" fmla="*/ 114300 h 798488"/>
              <a:gd name="connsiteX48" fmla="*/ 326654 w 938039"/>
              <a:gd name="connsiteY48" fmla="*/ 114300 h 798488"/>
              <a:gd name="connsiteX49" fmla="*/ 351024 w 938039"/>
              <a:gd name="connsiteY49" fmla="*/ 124410 h 798488"/>
              <a:gd name="connsiteX50" fmla="*/ 396923 w 938039"/>
              <a:gd name="connsiteY50" fmla="*/ 170420 h 798488"/>
              <a:gd name="connsiteX51" fmla="*/ 407033 w 938039"/>
              <a:gd name="connsiteY51" fmla="*/ 194779 h 798488"/>
              <a:gd name="connsiteX52" fmla="*/ 372569 w 938039"/>
              <a:gd name="connsiteY52" fmla="*/ 229233 h 798488"/>
              <a:gd name="connsiteX53" fmla="*/ 348220 w 938039"/>
              <a:gd name="connsiteY53" fmla="*/ 219123 h 798488"/>
              <a:gd name="connsiteX54" fmla="*/ 302306 w 938039"/>
              <a:gd name="connsiteY54" fmla="*/ 173113 h 798488"/>
              <a:gd name="connsiteX55" fmla="*/ 292100 w 938039"/>
              <a:gd name="connsiteY55" fmla="*/ 148764 h 798488"/>
              <a:gd name="connsiteX56" fmla="*/ 326654 w 938039"/>
              <a:gd name="connsiteY56" fmla="*/ 114300 h 798488"/>
              <a:gd name="connsiteX57" fmla="*/ 555277 w 938039"/>
              <a:gd name="connsiteY57" fmla="*/ 0 h 798488"/>
              <a:gd name="connsiteX58" fmla="*/ 589720 w 938039"/>
              <a:gd name="connsiteY58" fmla="*/ 34440 h 798488"/>
              <a:gd name="connsiteX59" fmla="*/ 589720 w 938039"/>
              <a:gd name="connsiteY59" fmla="*/ 103473 h 798488"/>
              <a:gd name="connsiteX60" fmla="*/ 555277 w 938039"/>
              <a:gd name="connsiteY60" fmla="*/ 137939 h 798488"/>
              <a:gd name="connsiteX61" fmla="*/ 520700 w 938039"/>
              <a:gd name="connsiteY61" fmla="*/ 103473 h 798488"/>
              <a:gd name="connsiteX62" fmla="*/ 520700 w 938039"/>
              <a:gd name="connsiteY62" fmla="*/ 34440 h 798488"/>
              <a:gd name="connsiteX63" fmla="*/ 555277 w 938039"/>
              <a:gd name="connsiteY63" fmla="*/ 0 h 79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938039" h="798488">
                <a:moveTo>
                  <a:pt x="834553" y="342900"/>
                </a:moveTo>
                <a:lnTo>
                  <a:pt x="903586" y="342900"/>
                </a:lnTo>
                <a:cubicBezTo>
                  <a:pt x="922546" y="342900"/>
                  <a:pt x="938039" y="358405"/>
                  <a:pt x="938039" y="377367"/>
                </a:cubicBezTo>
                <a:cubicBezTo>
                  <a:pt x="938039" y="396454"/>
                  <a:pt x="922546" y="411808"/>
                  <a:pt x="903586" y="411808"/>
                </a:cubicBezTo>
                <a:lnTo>
                  <a:pt x="834553" y="411808"/>
                </a:lnTo>
                <a:cubicBezTo>
                  <a:pt x="815580" y="411808"/>
                  <a:pt x="800100" y="396454"/>
                  <a:pt x="800100" y="377367"/>
                </a:cubicBezTo>
                <a:cubicBezTo>
                  <a:pt x="800100" y="358405"/>
                  <a:pt x="815580" y="342900"/>
                  <a:pt x="834553" y="342900"/>
                </a:cubicBezTo>
                <a:close/>
                <a:moveTo>
                  <a:pt x="333352" y="315730"/>
                </a:moveTo>
                <a:cubicBezTo>
                  <a:pt x="242569" y="315730"/>
                  <a:pt x="167019" y="386794"/>
                  <a:pt x="161520" y="477483"/>
                </a:cubicBezTo>
                <a:lnTo>
                  <a:pt x="159168" y="516449"/>
                </a:lnTo>
                <a:lnTo>
                  <a:pt x="124577" y="534408"/>
                </a:lnTo>
                <a:cubicBezTo>
                  <a:pt x="90240" y="552397"/>
                  <a:pt x="68928" y="587483"/>
                  <a:pt x="68928" y="626104"/>
                </a:cubicBezTo>
                <a:cubicBezTo>
                  <a:pt x="68928" y="683115"/>
                  <a:pt x="115387" y="729609"/>
                  <a:pt x="172411" y="729609"/>
                </a:cubicBezTo>
                <a:lnTo>
                  <a:pt x="632148" y="729609"/>
                </a:lnTo>
                <a:cubicBezTo>
                  <a:pt x="676472" y="729609"/>
                  <a:pt x="712619" y="693460"/>
                  <a:pt x="712619" y="649092"/>
                </a:cubicBezTo>
                <a:cubicBezTo>
                  <a:pt x="712619" y="616563"/>
                  <a:pt x="693189" y="587339"/>
                  <a:pt x="663157" y="574782"/>
                </a:cubicBezTo>
                <a:lnTo>
                  <a:pt x="620715" y="557081"/>
                </a:lnTo>
                <a:lnTo>
                  <a:pt x="620715" y="511133"/>
                </a:lnTo>
                <a:cubicBezTo>
                  <a:pt x="620715" y="455156"/>
                  <a:pt x="576680" y="409811"/>
                  <a:pt x="520706" y="408030"/>
                </a:cubicBezTo>
                <a:lnTo>
                  <a:pt x="488612" y="406909"/>
                </a:lnTo>
                <a:lnTo>
                  <a:pt x="468711" y="381736"/>
                </a:lnTo>
                <a:cubicBezTo>
                  <a:pt x="435712" y="339782"/>
                  <a:pt x="386359" y="315730"/>
                  <a:pt x="333352" y="315730"/>
                </a:cubicBezTo>
                <a:close/>
                <a:moveTo>
                  <a:pt x="563257" y="246823"/>
                </a:moveTo>
                <a:cubicBezTo>
                  <a:pt x="525844" y="246823"/>
                  <a:pt x="492411" y="263317"/>
                  <a:pt x="469290" y="289236"/>
                </a:cubicBezTo>
                <a:cubicBezTo>
                  <a:pt x="489480" y="303058"/>
                  <a:pt x="507680" y="319782"/>
                  <a:pt x="522949" y="339006"/>
                </a:cubicBezTo>
                <a:cubicBezTo>
                  <a:pt x="588802" y="341219"/>
                  <a:pt x="645174" y="380271"/>
                  <a:pt x="672348" y="436334"/>
                </a:cubicBezTo>
                <a:cubicBezTo>
                  <a:pt x="683094" y="417656"/>
                  <a:pt x="689607" y="396219"/>
                  <a:pt x="689607" y="373202"/>
                </a:cubicBezTo>
                <a:cubicBezTo>
                  <a:pt x="689607" y="303518"/>
                  <a:pt x="632944" y="246823"/>
                  <a:pt x="563257" y="246823"/>
                </a:cubicBezTo>
                <a:close/>
                <a:moveTo>
                  <a:pt x="563257" y="177800"/>
                </a:moveTo>
                <a:cubicBezTo>
                  <a:pt x="671117" y="177800"/>
                  <a:pt x="758535" y="265328"/>
                  <a:pt x="758535" y="373202"/>
                </a:cubicBezTo>
                <a:cubicBezTo>
                  <a:pt x="758535" y="429150"/>
                  <a:pt x="734835" y="479437"/>
                  <a:pt x="697133" y="514983"/>
                </a:cubicBezTo>
                <a:cubicBezTo>
                  <a:pt x="746956" y="539236"/>
                  <a:pt x="781547" y="589954"/>
                  <a:pt x="781547" y="649092"/>
                </a:cubicBezTo>
                <a:cubicBezTo>
                  <a:pt x="781547" y="731621"/>
                  <a:pt x="714645" y="798488"/>
                  <a:pt x="632148" y="798488"/>
                </a:cubicBezTo>
                <a:lnTo>
                  <a:pt x="172411" y="798488"/>
                </a:lnTo>
                <a:cubicBezTo>
                  <a:pt x="77214" y="798488"/>
                  <a:pt x="0" y="721276"/>
                  <a:pt x="0" y="626104"/>
                </a:cubicBezTo>
                <a:cubicBezTo>
                  <a:pt x="0" y="559667"/>
                  <a:pt x="37630" y="502081"/>
                  <a:pt x="92700" y="473374"/>
                </a:cubicBezTo>
                <a:cubicBezTo>
                  <a:pt x="100479" y="346966"/>
                  <a:pt x="205048" y="246823"/>
                  <a:pt x="333352" y="246823"/>
                </a:cubicBezTo>
                <a:cubicBezTo>
                  <a:pt x="358498" y="246823"/>
                  <a:pt x="382632" y="250989"/>
                  <a:pt x="405428" y="258144"/>
                </a:cubicBezTo>
                <a:cubicBezTo>
                  <a:pt x="440995" y="209553"/>
                  <a:pt x="498345" y="177800"/>
                  <a:pt x="563257" y="177800"/>
                </a:cubicBezTo>
                <a:close/>
                <a:moveTo>
                  <a:pt x="791692" y="114300"/>
                </a:moveTo>
                <a:cubicBezTo>
                  <a:pt x="810655" y="114300"/>
                  <a:pt x="826158" y="129789"/>
                  <a:pt x="826158" y="148764"/>
                </a:cubicBezTo>
                <a:cubicBezTo>
                  <a:pt x="826158" y="158304"/>
                  <a:pt x="822214" y="166946"/>
                  <a:pt x="816035" y="173113"/>
                </a:cubicBezTo>
                <a:lnTo>
                  <a:pt x="770026" y="219123"/>
                </a:lnTo>
                <a:cubicBezTo>
                  <a:pt x="763847" y="225423"/>
                  <a:pt x="755214" y="229233"/>
                  <a:pt x="745666" y="229233"/>
                </a:cubicBezTo>
                <a:cubicBezTo>
                  <a:pt x="726581" y="229233"/>
                  <a:pt x="711200" y="213743"/>
                  <a:pt x="711200" y="194779"/>
                </a:cubicBezTo>
                <a:cubicBezTo>
                  <a:pt x="711200" y="185239"/>
                  <a:pt x="715032" y="176608"/>
                  <a:pt x="721307" y="170420"/>
                </a:cubicBezTo>
                <a:lnTo>
                  <a:pt x="767332" y="124410"/>
                </a:lnTo>
                <a:cubicBezTo>
                  <a:pt x="773511" y="118131"/>
                  <a:pt x="782144" y="114300"/>
                  <a:pt x="791692" y="114300"/>
                </a:cubicBezTo>
                <a:close/>
                <a:moveTo>
                  <a:pt x="326654" y="114300"/>
                </a:moveTo>
                <a:cubicBezTo>
                  <a:pt x="336104" y="114300"/>
                  <a:pt x="344735" y="118131"/>
                  <a:pt x="351024" y="124410"/>
                </a:cubicBezTo>
                <a:lnTo>
                  <a:pt x="396923" y="170420"/>
                </a:lnTo>
                <a:cubicBezTo>
                  <a:pt x="403213" y="176608"/>
                  <a:pt x="407033" y="185239"/>
                  <a:pt x="407033" y="194779"/>
                </a:cubicBezTo>
                <a:cubicBezTo>
                  <a:pt x="407033" y="213743"/>
                  <a:pt x="391639" y="229233"/>
                  <a:pt x="372569" y="229233"/>
                </a:cubicBezTo>
                <a:cubicBezTo>
                  <a:pt x="363029" y="229233"/>
                  <a:pt x="354499" y="225423"/>
                  <a:pt x="348220" y="219123"/>
                </a:cubicBezTo>
                <a:cubicBezTo>
                  <a:pt x="348220" y="219123"/>
                  <a:pt x="302306" y="173113"/>
                  <a:pt x="302306" y="173113"/>
                </a:cubicBezTo>
                <a:cubicBezTo>
                  <a:pt x="296032" y="166946"/>
                  <a:pt x="292100" y="158304"/>
                  <a:pt x="292100" y="148764"/>
                </a:cubicBezTo>
                <a:cubicBezTo>
                  <a:pt x="292100" y="129789"/>
                  <a:pt x="307579" y="114300"/>
                  <a:pt x="326654" y="114300"/>
                </a:cubicBezTo>
                <a:close/>
                <a:moveTo>
                  <a:pt x="555277" y="0"/>
                </a:moveTo>
                <a:cubicBezTo>
                  <a:pt x="574242" y="0"/>
                  <a:pt x="589720" y="15467"/>
                  <a:pt x="589720" y="34440"/>
                </a:cubicBezTo>
                <a:lnTo>
                  <a:pt x="589720" y="103473"/>
                </a:lnTo>
                <a:cubicBezTo>
                  <a:pt x="589720" y="122459"/>
                  <a:pt x="574242" y="137939"/>
                  <a:pt x="555277" y="137939"/>
                </a:cubicBezTo>
                <a:cubicBezTo>
                  <a:pt x="536191" y="137939"/>
                  <a:pt x="520700" y="122459"/>
                  <a:pt x="520700" y="103473"/>
                </a:cubicBezTo>
                <a:lnTo>
                  <a:pt x="520700" y="34440"/>
                </a:lnTo>
                <a:cubicBezTo>
                  <a:pt x="520700" y="15467"/>
                  <a:pt x="536191" y="0"/>
                  <a:pt x="555277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" name="Shape 5521"/>
          <p:cNvSpPr/>
          <p:nvPr/>
        </p:nvSpPr>
        <p:spPr>
          <a:xfrm>
            <a:off x="1132624" y="3925366"/>
            <a:ext cx="682533" cy="42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 algn="ctr">
              <a:lnSpc>
                <a:spcPts val="800"/>
              </a:lnSpc>
              <a:defRPr sz="1800">
                <a:solidFill>
                  <a:srgbClr val="000000"/>
                </a:solidFill>
              </a:defRPr>
            </a:pPr>
            <a:r>
              <a:rPr sz="7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dumy </a:t>
            </a:r>
            <a:r>
              <a:rPr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text ever</a:t>
            </a:r>
            <a:r>
              <a:rPr lang="en-US"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700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>
            <a:off x="1473891" y="3605434"/>
            <a:ext cx="0" cy="24430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tx1"/>
            </a:solidFill>
            <a:prstDash val="sysDot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8" name="Shape 5521"/>
          <p:cNvSpPr/>
          <p:nvPr/>
        </p:nvSpPr>
        <p:spPr>
          <a:xfrm>
            <a:off x="1958729" y="3709527"/>
            <a:ext cx="682533" cy="42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 algn="ctr">
              <a:lnSpc>
                <a:spcPts val="800"/>
              </a:lnSpc>
              <a:defRPr sz="1800">
                <a:solidFill>
                  <a:srgbClr val="000000"/>
                </a:solidFill>
              </a:defRPr>
            </a:pPr>
            <a:r>
              <a:rPr sz="7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dumy </a:t>
            </a:r>
            <a:r>
              <a:rPr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text ever</a:t>
            </a:r>
            <a:r>
              <a:rPr lang="en-US"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700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cxnSp>
        <p:nvCxnSpPr>
          <p:cNvPr id="109" name="Straight Connector 108"/>
          <p:cNvCxnSpPr/>
          <p:nvPr/>
        </p:nvCxnSpPr>
        <p:spPr bwMode="auto">
          <a:xfrm>
            <a:off x="2299996" y="3389595"/>
            <a:ext cx="0" cy="24430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accent1"/>
            </a:solidFill>
            <a:prstDash val="sysDot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0" name="Shape 5521"/>
          <p:cNvSpPr/>
          <p:nvPr/>
        </p:nvSpPr>
        <p:spPr>
          <a:xfrm>
            <a:off x="2927402" y="4067465"/>
            <a:ext cx="682533" cy="42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 algn="ctr">
              <a:lnSpc>
                <a:spcPts val="800"/>
              </a:lnSpc>
              <a:defRPr sz="1800">
                <a:solidFill>
                  <a:srgbClr val="000000"/>
                </a:solidFill>
              </a:defRPr>
            </a:pPr>
            <a:r>
              <a:rPr sz="7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dumy </a:t>
            </a:r>
            <a:r>
              <a:rPr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text ever</a:t>
            </a:r>
            <a:r>
              <a:rPr lang="en-US"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700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cxnSp>
        <p:nvCxnSpPr>
          <p:cNvPr id="111" name="Straight Connector 110"/>
          <p:cNvCxnSpPr/>
          <p:nvPr/>
        </p:nvCxnSpPr>
        <p:spPr bwMode="auto">
          <a:xfrm>
            <a:off x="3268669" y="3747533"/>
            <a:ext cx="0" cy="24430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accent2"/>
            </a:solidFill>
            <a:prstDash val="sysDot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2" name="Shape 5521"/>
          <p:cNvSpPr/>
          <p:nvPr/>
        </p:nvSpPr>
        <p:spPr>
          <a:xfrm>
            <a:off x="3847730" y="3518623"/>
            <a:ext cx="682533" cy="42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 algn="ctr">
              <a:lnSpc>
                <a:spcPts val="800"/>
              </a:lnSpc>
              <a:defRPr sz="1800">
                <a:solidFill>
                  <a:srgbClr val="000000"/>
                </a:solidFill>
              </a:defRPr>
            </a:pPr>
            <a:r>
              <a:rPr sz="7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dumy </a:t>
            </a:r>
            <a:r>
              <a:rPr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text ever</a:t>
            </a:r>
            <a:r>
              <a:rPr lang="en-US"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700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cxnSp>
        <p:nvCxnSpPr>
          <p:cNvPr id="113" name="Straight Connector 112"/>
          <p:cNvCxnSpPr/>
          <p:nvPr/>
        </p:nvCxnSpPr>
        <p:spPr bwMode="auto">
          <a:xfrm>
            <a:off x="4188997" y="3198691"/>
            <a:ext cx="0" cy="24430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accent3"/>
            </a:solidFill>
            <a:prstDash val="sysDot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4" name="Shape 5521"/>
          <p:cNvSpPr/>
          <p:nvPr/>
        </p:nvSpPr>
        <p:spPr>
          <a:xfrm>
            <a:off x="4710905" y="3941355"/>
            <a:ext cx="682533" cy="42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 algn="ctr">
              <a:lnSpc>
                <a:spcPts val="800"/>
              </a:lnSpc>
              <a:defRPr sz="1800">
                <a:solidFill>
                  <a:srgbClr val="000000"/>
                </a:solidFill>
              </a:defRPr>
            </a:pPr>
            <a:r>
              <a:rPr sz="7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dumy text ever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700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cxnSp>
        <p:nvCxnSpPr>
          <p:cNvPr id="115" name="Straight Connector 114"/>
          <p:cNvCxnSpPr/>
          <p:nvPr/>
        </p:nvCxnSpPr>
        <p:spPr bwMode="auto">
          <a:xfrm>
            <a:off x="5052172" y="3621423"/>
            <a:ext cx="0" cy="24430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accent4"/>
            </a:solidFill>
            <a:prstDash val="sysDot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6" name="Shape 5521"/>
          <p:cNvSpPr/>
          <p:nvPr/>
        </p:nvSpPr>
        <p:spPr>
          <a:xfrm>
            <a:off x="6028413" y="4236323"/>
            <a:ext cx="682533" cy="352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 algn="ctr">
              <a:lnSpc>
                <a:spcPts val="800"/>
              </a:lnSpc>
              <a:defRPr sz="1800">
                <a:solidFill>
                  <a:srgbClr val="000000"/>
                </a:solidFill>
              </a:defRPr>
            </a:pPr>
            <a:r>
              <a:rPr sz="7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</a:t>
            </a:r>
            <a:r>
              <a:rPr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standard dumy</a:t>
            </a:r>
            <a:r>
              <a:rPr lang="en-US" sz="70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700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cxnSp>
        <p:nvCxnSpPr>
          <p:cNvPr id="117" name="Straight Connector 116"/>
          <p:cNvCxnSpPr/>
          <p:nvPr/>
        </p:nvCxnSpPr>
        <p:spPr bwMode="auto">
          <a:xfrm>
            <a:off x="6369680" y="3916391"/>
            <a:ext cx="0" cy="24430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accent5"/>
            </a:solidFill>
            <a:prstDash val="sysDot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8" name="Shape 5521"/>
          <p:cNvSpPr/>
          <p:nvPr/>
        </p:nvSpPr>
        <p:spPr>
          <a:xfrm>
            <a:off x="7253953" y="3825914"/>
            <a:ext cx="682533" cy="42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Autofit/>
          </a:bodyPr>
          <a:lstStyle>
            <a:lvl1pPr algn="l">
              <a:lnSpc>
                <a:spcPct val="140000"/>
              </a:lnSpc>
              <a:spcBef>
                <a:spcPts val="1000"/>
              </a:spcBef>
              <a:defRPr sz="2200">
                <a:solidFill>
                  <a:srgbClr val="8F9499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 algn="ctr">
              <a:lnSpc>
                <a:spcPts val="800"/>
              </a:lnSpc>
              <a:defRPr sz="1800">
                <a:solidFill>
                  <a:srgbClr val="000000"/>
                </a:solidFill>
              </a:defRPr>
            </a:pPr>
            <a:r>
              <a:rPr sz="7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Ipsum has been the industry's standard dumy text ever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700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cxnSp>
        <p:nvCxnSpPr>
          <p:cNvPr id="119" name="Straight Connector 118"/>
          <p:cNvCxnSpPr/>
          <p:nvPr/>
        </p:nvCxnSpPr>
        <p:spPr bwMode="auto">
          <a:xfrm>
            <a:off x="7595220" y="3505982"/>
            <a:ext cx="0" cy="24430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accent6"/>
            </a:solidFill>
            <a:prstDash val="sysDot"/>
            <a:round/>
            <a:headEnd type="none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0" name="Rectangle 119"/>
          <p:cNvSpPr>
            <a:spLocks/>
          </p:cNvSpPr>
          <p:nvPr/>
        </p:nvSpPr>
        <p:spPr bwMode="auto">
          <a:xfrm>
            <a:off x="1004984" y="1958053"/>
            <a:ext cx="693188" cy="389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200" b="1" dirty="0">
                <a:solidFill>
                  <a:schemeClr val="tx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40%</a:t>
            </a:r>
            <a:r>
              <a:rPr lang="en-US" sz="1200" b="1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</a:t>
            </a:r>
            <a:r>
              <a:rPr lang="en-US" sz="12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122" name="Rectangle 121"/>
          <p:cNvSpPr>
            <a:spLocks/>
          </p:cNvSpPr>
          <p:nvPr/>
        </p:nvSpPr>
        <p:spPr bwMode="auto">
          <a:xfrm>
            <a:off x="2008762" y="1958053"/>
            <a:ext cx="693188" cy="389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200" b="1" dirty="0">
                <a:solidFill>
                  <a:schemeClr val="accent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30%</a:t>
            </a:r>
            <a:r>
              <a:rPr lang="en-US" sz="1200" b="1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</a:t>
            </a:r>
            <a:r>
              <a:rPr lang="en-US" sz="12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123" name="Rectangle 122"/>
          <p:cNvSpPr>
            <a:spLocks/>
          </p:cNvSpPr>
          <p:nvPr/>
        </p:nvSpPr>
        <p:spPr bwMode="auto">
          <a:xfrm>
            <a:off x="2950662" y="1958053"/>
            <a:ext cx="693188" cy="389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200" b="1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55%</a:t>
            </a:r>
            <a:r>
              <a:rPr lang="en-US" sz="1200" b="1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</a:t>
            </a:r>
            <a:r>
              <a:rPr lang="en-US" sz="12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124" name="Rectangle 123"/>
          <p:cNvSpPr>
            <a:spLocks/>
          </p:cNvSpPr>
          <p:nvPr/>
        </p:nvSpPr>
        <p:spPr bwMode="auto">
          <a:xfrm>
            <a:off x="3947564" y="1958053"/>
            <a:ext cx="658812" cy="389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200" b="1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20%</a:t>
            </a:r>
            <a:r>
              <a:rPr lang="en-US" sz="1200" b="1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</a:t>
            </a:r>
            <a:r>
              <a:rPr lang="en-US" sz="12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125" name="Rectangle 124"/>
          <p:cNvSpPr>
            <a:spLocks/>
          </p:cNvSpPr>
          <p:nvPr/>
        </p:nvSpPr>
        <p:spPr bwMode="auto">
          <a:xfrm>
            <a:off x="4896339" y="1958053"/>
            <a:ext cx="658812" cy="389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200" b="1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35%</a:t>
            </a:r>
            <a:r>
              <a:rPr lang="en-US" sz="1200" b="1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</a:t>
            </a:r>
            <a:r>
              <a:rPr lang="en-US" sz="12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126" name="Rectangle 125"/>
          <p:cNvSpPr>
            <a:spLocks/>
          </p:cNvSpPr>
          <p:nvPr/>
        </p:nvSpPr>
        <p:spPr bwMode="auto">
          <a:xfrm>
            <a:off x="5865741" y="1958053"/>
            <a:ext cx="658812" cy="389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200" b="1" dirty="0">
                <a:solidFill>
                  <a:schemeClr val="accent5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65%</a:t>
            </a:r>
            <a:r>
              <a:rPr lang="en-US" sz="1200" b="1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</a:t>
            </a:r>
            <a:r>
              <a:rPr lang="en-US" sz="12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127" name="Rectangle 126"/>
          <p:cNvSpPr>
            <a:spLocks/>
          </p:cNvSpPr>
          <p:nvPr/>
        </p:nvSpPr>
        <p:spPr bwMode="auto">
          <a:xfrm>
            <a:off x="7185777" y="1958053"/>
            <a:ext cx="658812" cy="389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200" b="1" dirty="0">
                <a:solidFill>
                  <a:schemeClr val="accent6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32%</a:t>
            </a:r>
            <a:r>
              <a:rPr lang="en-US" sz="1200" b="1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</a:t>
            </a:r>
            <a:r>
              <a:rPr lang="en-US" sz="12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19" name="Triangle 18"/>
          <p:cNvSpPr/>
          <p:nvPr/>
        </p:nvSpPr>
        <p:spPr bwMode="auto">
          <a:xfrm rot="10800000">
            <a:off x="1412307" y="2481942"/>
            <a:ext cx="135580" cy="116879"/>
          </a:xfrm>
          <a:prstGeom prst="triangl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30" name="Triangle 129"/>
          <p:cNvSpPr/>
          <p:nvPr/>
        </p:nvSpPr>
        <p:spPr bwMode="auto">
          <a:xfrm rot="10800000">
            <a:off x="2230455" y="2481942"/>
            <a:ext cx="135580" cy="116879"/>
          </a:xfrm>
          <a:prstGeom prst="triangl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31" name="Triangle 130"/>
          <p:cNvSpPr/>
          <p:nvPr/>
        </p:nvSpPr>
        <p:spPr bwMode="auto">
          <a:xfrm rot="10800000">
            <a:off x="3213606" y="2481942"/>
            <a:ext cx="135580" cy="116879"/>
          </a:xfrm>
          <a:prstGeom prst="triangl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32" name="Triangle 131"/>
          <p:cNvSpPr/>
          <p:nvPr/>
        </p:nvSpPr>
        <p:spPr bwMode="auto">
          <a:xfrm rot="10800000">
            <a:off x="4107381" y="2481942"/>
            <a:ext cx="135580" cy="116879"/>
          </a:xfrm>
          <a:prstGeom prst="triangl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33" name="Triangle 132"/>
          <p:cNvSpPr/>
          <p:nvPr/>
        </p:nvSpPr>
        <p:spPr bwMode="auto">
          <a:xfrm rot="10800000">
            <a:off x="5035531" y="2481942"/>
            <a:ext cx="135580" cy="116879"/>
          </a:xfrm>
          <a:prstGeom prst="triangl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34" name="Triangle 133"/>
          <p:cNvSpPr/>
          <p:nvPr/>
        </p:nvSpPr>
        <p:spPr bwMode="auto">
          <a:xfrm rot="10800000">
            <a:off x="6314316" y="2481942"/>
            <a:ext cx="135580" cy="116879"/>
          </a:xfrm>
          <a:prstGeom prst="triangl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35" name="Triangle 134"/>
          <p:cNvSpPr/>
          <p:nvPr/>
        </p:nvSpPr>
        <p:spPr bwMode="auto">
          <a:xfrm rot="10800000">
            <a:off x="7503723" y="2481942"/>
            <a:ext cx="135580" cy="116879"/>
          </a:xfrm>
          <a:prstGeom prst="triangl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42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4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5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5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6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8" fill="hold">
                      <p:stCondLst>
                        <p:cond delay="indefinite"/>
                      </p:stCondLst>
                      <p:childTnLst>
                        <p:par>
                          <p:cTn id="199" fill="hold">
                            <p:stCondLst>
                              <p:cond delay="0"/>
                            </p:stCondLst>
                            <p:childTnLst>
                              <p:par>
                                <p:cTn id="20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11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108" grpId="0" animBg="1"/>
      <p:bldP spid="110" grpId="0" animBg="1"/>
      <p:bldP spid="112" grpId="0" animBg="1"/>
      <p:bldP spid="114" grpId="0" animBg="1"/>
      <p:bldP spid="116" grpId="0" animBg="1"/>
      <p:bldP spid="118" grpId="0" animBg="1"/>
      <p:bldP spid="120" grpId="0"/>
      <p:bldP spid="122" grpId="0"/>
      <p:bldP spid="123" grpId="0"/>
      <p:bldP spid="124" grpId="0"/>
      <p:bldP spid="125" grpId="0"/>
      <p:bldP spid="126" grpId="0"/>
      <p:bldP spid="127" grpId="0"/>
      <p:bldP spid="1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2248"/>
          <p:cNvSpPr/>
          <p:nvPr/>
        </p:nvSpPr>
        <p:spPr>
          <a:xfrm>
            <a:off x="0" y="1371600"/>
            <a:ext cx="9166485" cy="3472458"/>
          </a:xfrm>
          <a:prstGeom prst="rect">
            <a:avLst/>
          </a:prstGeom>
          <a:solidFill>
            <a:schemeClr val="tx1">
              <a:alpha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117</a:t>
            </a:fld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8" name="Rectangle 37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Process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03</a:t>
            </a:r>
          </a:p>
        </p:txBody>
      </p:sp>
      <p:sp>
        <p:nvSpPr>
          <p:cNvPr id="39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665503" y="2205419"/>
            <a:ext cx="1061462" cy="726521"/>
            <a:chOff x="2039020" y="326802"/>
            <a:chExt cx="3513772" cy="2405013"/>
          </a:xfrm>
        </p:grpSpPr>
        <p:sp>
          <p:nvSpPr>
            <p:cNvPr id="49" name="Shape 6"/>
            <p:cNvSpPr/>
            <p:nvPr/>
          </p:nvSpPr>
          <p:spPr>
            <a:xfrm>
              <a:off x="2115220" y="453801"/>
              <a:ext cx="3437572" cy="22780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85" h="21310" extrusionOk="0">
                  <a:moveTo>
                    <a:pt x="10015" y="5"/>
                  </a:moveTo>
                  <a:cubicBezTo>
                    <a:pt x="8418" y="109"/>
                    <a:pt x="6962" y="2082"/>
                    <a:pt x="6719" y="4469"/>
                  </a:cubicBezTo>
                  <a:cubicBezTo>
                    <a:pt x="5606" y="3456"/>
                    <a:pt x="4006" y="3933"/>
                    <a:pt x="3232" y="5510"/>
                  </a:cubicBezTo>
                  <a:cubicBezTo>
                    <a:pt x="2457" y="7087"/>
                    <a:pt x="2618" y="9539"/>
                    <a:pt x="3583" y="10856"/>
                  </a:cubicBezTo>
                  <a:cubicBezTo>
                    <a:pt x="2785" y="10038"/>
                    <a:pt x="1641" y="10105"/>
                    <a:pt x="878" y="10993"/>
                  </a:cubicBezTo>
                  <a:cubicBezTo>
                    <a:pt x="114" y="11881"/>
                    <a:pt x="-120" y="13477"/>
                    <a:pt x="55" y="14909"/>
                  </a:cubicBezTo>
                  <a:cubicBezTo>
                    <a:pt x="224" y="16286"/>
                    <a:pt x="832" y="17774"/>
                    <a:pt x="2164" y="17949"/>
                  </a:cubicBezTo>
                  <a:cubicBezTo>
                    <a:pt x="2855" y="18040"/>
                    <a:pt x="4217" y="17775"/>
                    <a:pt x="4217" y="17775"/>
                  </a:cubicBezTo>
                  <a:cubicBezTo>
                    <a:pt x="4217" y="17775"/>
                    <a:pt x="4858" y="18955"/>
                    <a:pt x="5350" y="19568"/>
                  </a:cubicBezTo>
                  <a:cubicBezTo>
                    <a:pt x="6370" y="20837"/>
                    <a:pt x="7725" y="21445"/>
                    <a:pt x="9042" y="21285"/>
                  </a:cubicBezTo>
                  <a:cubicBezTo>
                    <a:pt x="10360" y="21126"/>
                    <a:pt x="11618" y="20075"/>
                    <a:pt x="12409" y="18476"/>
                  </a:cubicBezTo>
                  <a:cubicBezTo>
                    <a:pt x="13072" y="20482"/>
                    <a:pt x="14731" y="21600"/>
                    <a:pt x="16162" y="21003"/>
                  </a:cubicBezTo>
                  <a:cubicBezTo>
                    <a:pt x="17592" y="20407"/>
                    <a:pt x="18637" y="18162"/>
                    <a:pt x="18525" y="15926"/>
                  </a:cubicBezTo>
                  <a:cubicBezTo>
                    <a:pt x="19521" y="16099"/>
                    <a:pt x="20560" y="15262"/>
                    <a:pt x="21020" y="13917"/>
                  </a:cubicBezTo>
                  <a:cubicBezTo>
                    <a:pt x="21480" y="12572"/>
                    <a:pt x="21330" y="10807"/>
                    <a:pt x="20661" y="9680"/>
                  </a:cubicBezTo>
                  <a:cubicBezTo>
                    <a:pt x="19992" y="8553"/>
                    <a:pt x="18847" y="8138"/>
                    <a:pt x="17912" y="8684"/>
                  </a:cubicBezTo>
                  <a:cubicBezTo>
                    <a:pt x="17957" y="7089"/>
                    <a:pt x="17436" y="5482"/>
                    <a:pt x="16574" y="4559"/>
                  </a:cubicBezTo>
                  <a:cubicBezTo>
                    <a:pt x="15711" y="3636"/>
                    <a:pt x="14535" y="3426"/>
                    <a:pt x="13554" y="4020"/>
                  </a:cubicBezTo>
                  <a:cubicBezTo>
                    <a:pt x="13186" y="1740"/>
                    <a:pt x="11699" y="0"/>
                    <a:pt x="10150" y="0"/>
                  </a:cubicBezTo>
                  <a:cubicBezTo>
                    <a:pt x="10105" y="0"/>
                    <a:pt x="10060" y="1"/>
                    <a:pt x="10015" y="5"/>
                  </a:cubicBezTo>
                </a:path>
              </a:pathLst>
            </a:custGeom>
            <a:solidFill>
              <a:schemeClr val="accent6">
                <a:lumMod val="5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" name="Shape 7"/>
            <p:cNvSpPr/>
            <p:nvPr/>
          </p:nvSpPr>
          <p:spPr>
            <a:xfrm>
              <a:off x="2102520" y="441101"/>
              <a:ext cx="3437572" cy="22780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85" h="21310" extrusionOk="0">
                  <a:moveTo>
                    <a:pt x="10015" y="5"/>
                  </a:moveTo>
                  <a:cubicBezTo>
                    <a:pt x="8418" y="109"/>
                    <a:pt x="6962" y="2082"/>
                    <a:pt x="6719" y="4469"/>
                  </a:cubicBezTo>
                  <a:cubicBezTo>
                    <a:pt x="5606" y="3456"/>
                    <a:pt x="4006" y="3933"/>
                    <a:pt x="3232" y="5510"/>
                  </a:cubicBezTo>
                  <a:cubicBezTo>
                    <a:pt x="2457" y="7087"/>
                    <a:pt x="2618" y="9539"/>
                    <a:pt x="3583" y="10856"/>
                  </a:cubicBezTo>
                  <a:cubicBezTo>
                    <a:pt x="2785" y="10038"/>
                    <a:pt x="1641" y="10105"/>
                    <a:pt x="878" y="10993"/>
                  </a:cubicBezTo>
                  <a:cubicBezTo>
                    <a:pt x="114" y="11881"/>
                    <a:pt x="-120" y="13477"/>
                    <a:pt x="55" y="14909"/>
                  </a:cubicBezTo>
                  <a:cubicBezTo>
                    <a:pt x="224" y="16286"/>
                    <a:pt x="832" y="17774"/>
                    <a:pt x="2164" y="17949"/>
                  </a:cubicBezTo>
                  <a:cubicBezTo>
                    <a:pt x="2855" y="18040"/>
                    <a:pt x="4217" y="17775"/>
                    <a:pt x="4217" y="17775"/>
                  </a:cubicBezTo>
                  <a:cubicBezTo>
                    <a:pt x="4217" y="17775"/>
                    <a:pt x="4858" y="18955"/>
                    <a:pt x="5350" y="19568"/>
                  </a:cubicBezTo>
                  <a:cubicBezTo>
                    <a:pt x="6370" y="20837"/>
                    <a:pt x="7725" y="21445"/>
                    <a:pt x="9042" y="21285"/>
                  </a:cubicBezTo>
                  <a:cubicBezTo>
                    <a:pt x="10360" y="21126"/>
                    <a:pt x="11618" y="20075"/>
                    <a:pt x="12409" y="18476"/>
                  </a:cubicBezTo>
                  <a:cubicBezTo>
                    <a:pt x="13072" y="20482"/>
                    <a:pt x="14731" y="21600"/>
                    <a:pt x="16162" y="21004"/>
                  </a:cubicBezTo>
                  <a:cubicBezTo>
                    <a:pt x="17592" y="20407"/>
                    <a:pt x="18637" y="18162"/>
                    <a:pt x="18525" y="15926"/>
                  </a:cubicBezTo>
                  <a:cubicBezTo>
                    <a:pt x="19521" y="16099"/>
                    <a:pt x="20560" y="15262"/>
                    <a:pt x="21020" y="13917"/>
                  </a:cubicBezTo>
                  <a:cubicBezTo>
                    <a:pt x="21480" y="12572"/>
                    <a:pt x="21330" y="10807"/>
                    <a:pt x="20661" y="9680"/>
                  </a:cubicBezTo>
                  <a:cubicBezTo>
                    <a:pt x="19992" y="8553"/>
                    <a:pt x="18847" y="8138"/>
                    <a:pt x="17912" y="8684"/>
                  </a:cubicBezTo>
                  <a:cubicBezTo>
                    <a:pt x="17957" y="7089"/>
                    <a:pt x="17436" y="5482"/>
                    <a:pt x="16574" y="4559"/>
                  </a:cubicBezTo>
                  <a:cubicBezTo>
                    <a:pt x="15711" y="3636"/>
                    <a:pt x="14535" y="3426"/>
                    <a:pt x="13554" y="4020"/>
                  </a:cubicBezTo>
                  <a:cubicBezTo>
                    <a:pt x="13186" y="1740"/>
                    <a:pt x="11699" y="0"/>
                    <a:pt x="10150" y="0"/>
                  </a:cubicBezTo>
                  <a:cubicBezTo>
                    <a:pt x="10105" y="0"/>
                    <a:pt x="10060" y="2"/>
                    <a:pt x="10015" y="5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" name="Shape 8"/>
            <p:cNvSpPr/>
            <p:nvPr/>
          </p:nvSpPr>
          <p:spPr>
            <a:xfrm>
              <a:off x="2051720" y="339502"/>
              <a:ext cx="3437575" cy="22780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85" h="21310" extrusionOk="0">
                  <a:moveTo>
                    <a:pt x="10015" y="5"/>
                  </a:moveTo>
                  <a:cubicBezTo>
                    <a:pt x="8418" y="109"/>
                    <a:pt x="6962" y="2082"/>
                    <a:pt x="6719" y="4469"/>
                  </a:cubicBezTo>
                  <a:cubicBezTo>
                    <a:pt x="5606" y="3456"/>
                    <a:pt x="4006" y="3933"/>
                    <a:pt x="3232" y="5510"/>
                  </a:cubicBezTo>
                  <a:cubicBezTo>
                    <a:pt x="2457" y="7087"/>
                    <a:pt x="2618" y="9539"/>
                    <a:pt x="3583" y="10856"/>
                  </a:cubicBezTo>
                  <a:cubicBezTo>
                    <a:pt x="2785" y="10038"/>
                    <a:pt x="1641" y="10105"/>
                    <a:pt x="878" y="10993"/>
                  </a:cubicBezTo>
                  <a:cubicBezTo>
                    <a:pt x="114" y="11881"/>
                    <a:pt x="-120" y="13477"/>
                    <a:pt x="55" y="14909"/>
                  </a:cubicBezTo>
                  <a:cubicBezTo>
                    <a:pt x="224" y="16286"/>
                    <a:pt x="832" y="17774"/>
                    <a:pt x="2164" y="17949"/>
                  </a:cubicBezTo>
                  <a:cubicBezTo>
                    <a:pt x="2855" y="18040"/>
                    <a:pt x="4217" y="17775"/>
                    <a:pt x="4217" y="17775"/>
                  </a:cubicBezTo>
                  <a:cubicBezTo>
                    <a:pt x="4217" y="17775"/>
                    <a:pt x="4858" y="18955"/>
                    <a:pt x="5350" y="19568"/>
                  </a:cubicBezTo>
                  <a:cubicBezTo>
                    <a:pt x="6370" y="20837"/>
                    <a:pt x="7725" y="21445"/>
                    <a:pt x="9042" y="21285"/>
                  </a:cubicBezTo>
                  <a:cubicBezTo>
                    <a:pt x="10360" y="21126"/>
                    <a:pt x="11618" y="20075"/>
                    <a:pt x="12409" y="18476"/>
                  </a:cubicBezTo>
                  <a:cubicBezTo>
                    <a:pt x="13072" y="20482"/>
                    <a:pt x="14731" y="21600"/>
                    <a:pt x="16162" y="21004"/>
                  </a:cubicBezTo>
                  <a:cubicBezTo>
                    <a:pt x="17592" y="20407"/>
                    <a:pt x="18637" y="18162"/>
                    <a:pt x="18525" y="15927"/>
                  </a:cubicBezTo>
                  <a:cubicBezTo>
                    <a:pt x="19521" y="16099"/>
                    <a:pt x="20560" y="15262"/>
                    <a:pt x="21020" y="13917"/>
                  </a:cubicBezTo>
                  <a:cubicBezTo>
                    <a:pt x="21480" y="12572"/>
                    <a:pt x="21330" y="10807"/>
                    <a:pt x="20661" y="9680"/>
                  </a:cubicBezTo>
                  <a:cubicBezTo>
                    <a:pt x="19992" y="8553"/>
                    <a:pt x="18847" y="8138"/>
                    <a:pt x="17912" y="8684"/>
                  </a:cubicBezTo>
                  <a:cubicBezTo>
                    <a:pt x="17957" y="7089"/>
                    <a:pt x="17436" y="5482"/>
                    <a:pt x="16574" y="4559"/>
                  </a:cubicBezTo>
                  <a:cubicBezTo>
                    <a:pt x="15711" y="3636"/>
                    <a:pt x="14535" y="3426"/>
                    <a:pt x="13554" y="4020"/>
                  </a:cubicBezTo>
                  <a:cubicBezTo>
                    <a:pt x="13186" y="1740"/>
                    <a:pt x="11699" y="0"/>
                    <a:pt x="10150" y="0"/>
                  </a:cubicBezTo>
                  <a:cubicBezTo>
                    <a:pt x="10105" y="0"/>
                    <a:pt x="10060" y="1"/>
                    <a:pt x="10015" y="5"/>
                  </a:cubicBezTo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3" name="Shape 9"/>
            <p:cNvSpPr/>
            <p:nvPr/>
          </p:nvSpPr>
          <p:spPr>
            <a:xfrm>
              <a:off x="2039020" y="326802"/>
              <a:ext cx="3458799" cy="2299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1" h="21600" extrusionOk="0">
                  <a:moveTo>
                    <a:pt x="20914" y="14028"/>
                  </a:moveTo>
                  <a:cubicBezTo>
                    <a:pt x="20512" y="15215"/>
                    <a:pt x="19643" y="16013"/>
                    <a:pt x="18753" y="16013"/>
                  </a:cubicBezTo>
                  <a:cubicBezTo>
                    <a:pt x="18668" y="16013"/>
                    <a:pt x="18583" y="16005"/>
                    <a:pt x="18500" y="15991"/>
                  </a:cubicBezTo>
                  <a:lnTo>
                    <a:pt x="18420" y="15977"/>
                  </a:lnTo>
                  <a:lnTo>
                    <a:pt x="18426" y="16100"/>
                  </a:lnTo>
                  <a:cubicBezTo>
                    <a:pt x="18535" y="18309"/>
                    <a:pt x="17524" y="20502"/>
                    <a:pt x="16124" y="21091"/>
                  </a:cubicBezTo>
                  <a:cubicBezTo>
                    <a:pt x="15876" y="21195"/>
                    <a:pt x="15615" y="21248"/>
                    <a:pt x="15350" y="21248"/>
                  </a:cubicBezTo>
                  <a:cubicBezTo>
                    <a:pt x="14144" y="21248"/>
                    <a:pt x="12986" y="20187"/>
                    <a:pt x="12469" y="18607"/>
                  </a:cubicBezTo>
                  <a:lnTo>
                    <a:pt x="12421" y="18458"/>
                  </a:lnTo>
                  <a:lnTo>
                    <a:pt x="12356" y="18591"/>
                  </a:lnTo>
                  <a:cubicBezTo>
                    <a:pt x="11580" y="20174"/>
                    <a:pt x="10346" y="21213"/>
                    <a:pt x="9055" y="21371"/>
                  </a:cubicBezTo>
                  <a:cubicBezTo>
                    <a:pt x="8921" y="21387"/>
                    <a:pt x="8784" y="21395"/>
                    <a:pt x="8648" y="21395"/>
                  </a:cubicBezTo>
                  <a:cubicBezTo>
                    <a:pt x="7460" y="21395"/>
                    <a:pt x="6317" y="20782"/>
                    <a:pt x="5431" y="19669"/>
                  </a:cubicBezTo>
                  <a:cubicBezTo>
                    <a:pt x="4952" y="19068"/>
                    <a:pt x="4319" y="17895"/>
                    <a:pt x="4313" y="17884"/>
                  </a:cubicBezTo>
                  <a:lnTo>
                    <a:pt x="4289" y="17840"/>
                  </a:lnTo>
                  <a:lnTo>
                    <a:pt x="4253" y="17847"/>
                  </a:lnTo>
                  <a:cubicBezTo>
                    <a:pt x="4243" y="17849"/>
                    <a:pt x="3262" y="18040"/>
                    <a:pt x="2558" y="18040"/>
                  </a:cubicBezTo>
                  <a:cubicBezTo>
                    <a:pt x="2431" y="18040"/>
                    <a:pt x="2319" y="18033"/>
                    <a:pt x="2226" y="18021"/>
                  </a:cubicBezTo>
                  <a:cubicBezTo>
                    <a:pt x="643" y="17812"/>
                    <a:pt x="266" y="15695"/>
                    <a:pt x="188" y="15052"/>
                  </a:cubicBezTo>
                  <a:cubicBezTo>
                    <a:pt x="39" y="13824"/>
                    <a:pt x="169" y="12173"/>
                    <a:pt x="981" y="11221"/>
                  </a:cubicBezTo>
                  <a:cubicBezTo>
                    <a:pt x="1361" y="10774"/>
                    <a:pt x="1851" y="10528"/>
                    <a:pt x="2359" y="10528"/>
                  </a:cubicBezTo>
                  <a:cubicBezTo>
                    <a:pt x="2813" y="10528"/>
                    <a:pt x="3240" y="10721"/>
                    <a:pt x="3593" y="11086"/>
                  </a:cubicBezTo>
                  <a:lnTo>
                    <a:pt x="3675" y="10925"/>
                  </a:lnTo>
                  <a:cubicBezTo>
                    <a:pt x="2739" y="9635"/>
                    <a:pt x="2583" y="7240"/>
                    <a:pt x="3335" y="5695"/>
                  </a:cubicBezTo>
                  <a:cubicBezTo>
                    <a:pt x="3797" y="4746"/>
                    <a:pt x="4604" y="4156"/>
                    <a:pt x="5440" y="4156"/>
                  </a:cubicBezTo>
                  <a:cubicBezTo>
                    <a:pt x="5904" y="4156"/>
                    <a:pt x="6345" y="4336"/>
                    <a:pt x="6716" y="4677"/>
                  </a:cubicBezTo>
                  <a:lnTo>
                    <a:pt x="6801" y="4756"/>
                  </a:lnTo>
                  <a:lnTo>
                    <a:pt x="6816" y="4605"/>
                  </a:lnTo>
                  <a:cubicBezTo>
                    <a:pt x="7054" y="2243"/>
                    <a:pt x="8466" y="313"/>
                    <a:pt x="10031" y="209"/>
                  </a:cubicBezTo>
                  <a:cubicBezTo>
                    <a:pt x="11583" y="103"/>
                    <a:pt x="13118" y="1879"/>
                    <a:pt x="13483" y="4163"/>
                  </a:cubicBezTo>
                  <a:lnTo>
                    <a:pt x="13501" y="4277"/>
                  </a:lnTo>
                  <a:lnTo>
                    <a:pt x="13573" y="4234"/>
                  </a:lnTo>
                  <a:cubicBezTo>
                    <a:pt x="13929" y="4016"/>
                    <a:pt x="14311" y="3906"/>
                    <a:pt x="14709" y="3906"/>
                  </a:cubicBezTo>
                  <a:cubicBezTo>
                    <a:pt x="15360" y="3906"/>
                    <a:pt x="16001" y="4210"/>
                    <a:pt x="16513" y="4763"/>
                  </a:cubicBezTo>
                  <a:cubicBezTo>
                    <a:pt x="17348" y="5666"/>
                    <a:pt x="17860" y="7257"/>
                    <a:pt x="17815" y="8817"/>
                  </a:cubicBezTo>
                  <a:lnTo>
                    <a:pt x="17811" y="8973"/>
                  </a:lnTo>
                  <a:lnTo>
                    <a:pt x="17907" y="8916"/>
                  </a:lnTo>
                  <a:cubicBezTo>
                    <a:pt x="18168" y="8762"/>
                    <a:pt x="18450" y="8684"/>
                    <a:pt x="18743" y="8684"/>
                  </a:cubicBezTo>
                  <a:cubicBezTo>
                    <a:pt x="19441" y="8684"/>
                    <a:pt x="20123" y="9134"/>
                    <a:pt x="20567" y="9889"/>
                  </a:cubicBezTo>
                  <a:cubicBezTo>
                    <a:pt x="21210" y="10982"/>
                    <a:pt x="21356" y="12723"/>
                    <a:pt x="20914" y="14028"/>
                  </a:cubicBezTo>
                  <a:close/>
                  <a:moveTo>
                    <a:pt x="20667" y="9753"/>
                  </a:moveTo>
                  <a:cubicBezTo>
                    <a:pt x="20198" y="8955"/>
                    <a:pt x="19479" y="8479"/>
                    <a:pt x="18743" y="8479"/>
                  </a:cubicBezTo>
                  <a:cubicBezTo>
                    <a:pt x="18468" y="8479"/>
                    <a:pt x="18202" y="8545"/>
                    <a:pt x="17952" y="8674"/>
                  </a:cubicBezTo>
                  <a:cubicBezTo>
                    <a:pt x="17962" y="7096"/>
                    <a:pt x="17435" y="5508"/>
                    <a:pt x="16590" y="4596"/>
                  </a:cubicBezTo>
                  <a:cubicBezTo>
                    <a:pt x="16056" y="4019"/>
                    <a:pt x="15388" y="3701"/>
                    <a:pt x="14709" y="3701"/>
                  </a:cubicBezTo>
                  <a:cubicBezTo>
                    <a:pt x="14320" y="3701"/>
                    <a:pt x="13946" y="3802"/>
                    <a:pt x="13594" y="4002"/>
                  </a:cubicBezTo>
                  <a:cubicBezTo>
                    <a:pt x="13195" y="1749"/>
                    <a:pt x="11703" y="0"/>
                    <a:pt x="10162" y="0"/>
                  </a:cubicBezTo>
                  <a:cubicBezTo>
                    <a:pt x="10116" y="0"/>
                    <a:pt x="10070" y="2"/>
                    <a:pt x="10025" y="5"/>
                  </a:cubicBezTo>
                  <a:cubicBezTo>
                    <a:pt x="8431" y="110"/>
                    <a:pt x="6989" y="2040"/>
                    <a:pt x="6700" y="4428"/>
                  </a:cubicBezTo>
                  <a:cubicBezTo>
                    <a:pt x="6327" y="4116"/>
                    <a:pt x="5894" y="3952"/>
                    <a:pt x="5440" y="3952"/>
                  </a:cubicBezTo>
                  <a:cubicBezTo>
                    <a:pt x="4562" y="3952"/>
                    <a:pt x="3714" y="4573"/>
                    <a:pt x="3227" y="5573"/>
                  </a:cubicBezTo>
                  <a:cubicBezTo>
                    <a:pt x="2520" y="7028"/>
                    <a:pt x="2576" y="9198"/>
                    <a:pt x="3301" y="10611"/>
                  </a:cubicBezTo>
                  <a:cubicBezTo>
                    <a:pt x="3011" y="10422"/>
                    <a:pt x="2692" y="10323"/>
                    <a:pt x="2359" y="10323"/>
                  </a:cubicBezTo>
                  <a:cubicBezTo>
                    <a:pt x="1821" y="10323"/>
                    <a:pt x="1303" y="10584"/>
                    <a:pt x="899" y="11058"/>
                  </a:cubicBezTo>
                  <a:cubicBezTo>
                    <a:pt x="40" y="12067"/>
                    <a:pt x="-100" y="13802"/>
                    <a:pt x="56" y="15089"/>
                  </a:cubicBezTo>
                  <a:cubicBezTo>
                    <a:pt x="276" y="16903"/>
                    <a:pt x="1083" y="18075"/>
                    <a:pt x="2214" y="18225"/>
                  </a:cubicBezTo>
                  <a:cubicBezTo>
                    <a:pt x="2311" y="18238"/>
                    <a:pt x="2427" y="18244"/>
                    <a:pt x="2558" y="18244"/>
                  </a:cubicBezTo>
                  <a:cubicBezTo>
                    <a:pt x="3193" y="18244"/>
                    <a:pt x="4047" y="18092"/>
                    <a:pt x="4233" y="18057"/>
                  </a:cubicBezTo>
                  <a:cubicBezTo>
                    <a:pt x="4354" y="18280"/>
                    <a:pt x="4904" y="19272"/>
                    <a:pt x="5346" y="19827"/>
                  </a:cubicBezTo>
                  <a:cubicBezTo>
                    <a:pt x="6256" y="20970"/>
                    <a:pt x="7429" y="21600"/>
                    <a:pt x="8648" y="21600"/>
                  </a:cubicBezTo>
                  <a:cubicBezTo>
                    <a:pt x="8787" y="21600"/>
                    <a:pt x="8928" y="21591"/>
                    <a:pt x="9066" y="21575"/>
                  </a:cubicBezTo>
                  <a:cubicBezTo>
                    <a:pt x="10360" y="21416"/>
                    <a:pt x="11597" y="20399"/>
                    <a:pt x="12399" y="18842"/>
                  </a:cubicBezTo>
                  <a:cubicBezTo>
                    <a:pt x="12959" y="20410"/>
                    <a:pt x="14131" y="21453"/>
                    <a:pt x="15350" y="21453"/>
                  </a:cubicBezTo>
                  <a:cubicBezTo>
                    <a:pt x="15627" y="21453"/>
                    <a:pt x="15900" y="21398"/>
                    <a:pt x="16160" y="21288"/>
                  </a:cubicBezTo>
                  <a:cubicBezTo>
                    <a:pt x="17594" y="20685"/>
                    <a:pt x="18637" y="18468"/>
                    <a:pt x="18564" y="16206"/>
                  </a:cubicBezTo>
                  <a:cubicBezTo>
                    <a:pt x="18627" y="16213"/>
                    <a:pt x="18690" y="16217"/>
                    <a:pt x="18753" y="16217"/>
                  </a:cubicBezTo>
                  <a:cubicBezTo>
                    <a:pt x="19692" y="16217"/>
                    <a:pt x="20609" y="15375"/>
                    <a:pt x="21033" y="14122"/>
                  </a:cubicBezTo>
                  <a:cubicBezTo>
                    <a:pt x="21500" y="12744"/>
                    <a:pt x="21346" y="10907"/>
                    <a:pt x="20667" y="9753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95649" y="3324093"/>
            <a:ext cx="1171321" cy="926098"/>
            <a:chOff x="4007520" y="3184302"/>
            <a:chExt cx="1817968" cy="1437364"/>
          </a:xfrm>
        </p:grpSpPr>
        <p:sp>
          <p:nvSpPr>
            <p:cNvPr id="78" name="Shape 16"/>
            <p:cNvSpPr/>
            <p:nvPr/>
          </p:nvSpPr>
          <p:spPr>
            <a:xfrm>
              <a:off x="4007520" y="3197002"/>
              <a:ext cx="1817968" cy="1424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107"/>
                  </a:moveTo>
                  <a:cubicBezTo>
                    <a:pt x="21600" y="12105"/>
                    <a:pt x="21600" y="12103"/>
                    <a:pt x="21600" y="12101"/>
                  </a:cubicBezTo>
                  <a:cubicBezTo>
                    <a:pt x="21600" y="9965"/>
                    <a:pt x="20412" y="8183"/>
                    <a:pt x="18835" y="7767"/>
                  </a:cubicBezTo>
                  <a:cubicBezTo>
                    <a:pt x="18635" y="7714"/>
                    <a:pt x="18483" y="7509"/>
                    <a:pt x="18460" y="7251"/>
                  </a:cubicBezTo>
                  <a:cubicBezTo>
                    <a:pt x="18440" y="7038"/>
                    <a:pt x="18410" y="6829"/>
                    <a:pt x="18377" y="6622"/>
                  </a:cubicBezTo>
                  <a:cubicBezTo>
                    <a:pt x="18371" y="6583"/>
                    <a:pt x="18368" y="6542"/>
                    <a:pt x="18361" y="6504"/>
                  </a:cubicBezTo>
                  <a:cubicBezTo>
                    <a:pt x="18343" y="6398"/>
                    <a:pt x="18318" y="6296"/>
                    <a:pt x="18296" y="6191"/>
                  </a:cubicBezTo>
                  <a:cubicBezTo>
                    <a:pt x="18268" y="6049"/>
                    <a:pt x="18242" y="5907"/>
                    <a:pt x="18208" y="5768"/>
                  </a:cubicBezTo>
                  <a:cubicBezTo>
                    <a:pt x="18202" y="5743"/>
                    <a:pt x="18193" y="5719"/>
                    <a:pt x="18187" y="5694"/>
                  </a:cubicBezTo>
                  <a:cubicBezTo>
                    <a:pt x="18132" y="5481"/>
                    <a:pt x="18073" y="5271"/>
                    <a:pt x="18006" y="5066"/>
                  </a:cubicBezTo>
                  <a:cubicBezTo>
                    <a:pt x="17995" y="5034"/>
                    <a:pt x="17982" y="5004"/>
                    <a:pt x="17971" y="4972"/>
                  </a:cubicBezTo>
                  <a:cubicBezTo>
                    <a:pt x="17905" y="4779"/>
                    <a:pt x="17836" y="4586"/>
                    <a:pt x="17759" y="4400"/>
                  </a:cubicBezTo>
                  <a:cubicBezTo>
                    <a:pt x="16672" y="1783"/>
                    <a:pt x="14516" y="0"/>
                    <a:pt x="12032" y="0"/>
                  </a:cubicBezTo>
                  <a:cubicBezTo>
                    <a:pt x="9387" y="0"/>
                    <a:pt x="7111" y="2025"/>
                    <a:pt x="6105" y="4930"/>
                  </a:cubicBezTo>
                  <a:cubicBezTo>
                    <a:pt x="6013" y="5194"/>
                    <a:pt x="5783" y="5340"/>
                    <a:pt x="5563" y="5270"/>
                  </a:cubicBezTo>
                  <a:cubicBezTo>
                    <a:pt x="5204" y="5155"/>
                    <a:pt x="4827" y="5097"/>
                    <a:pt x="4440" y="5100"/>
                  </a:cubicBezTo>
                  <a:cubicBezTo>
                    <a:pt x="1973" y="5126"/>
                    <a:pt x="0" y="7667"/>
                    <a:pt x="0" y="10815"/>
                  </a:cubicBezTo>
                  <a:cubicBezTo>
                    <a:pt x="0" y="10817"/>
                    <a:pt x="1" y="10819"/>
                    <a:pt x="1" y="10822"/>
                  </a:cubicBezTo>
                  <a:cubicBezTo>
                    <a:pt x="1" y="10824"/>
                    <a:pt x="0" y="10825"/>
                    <a:pt x="0" y="10827"/>
                  </a:cubicBezTo>
                  <a:cubicBezTo>
                    <a:pt x="0" y="10829"/>
                    <a:pt x="1" y="10832"/>
                    <a:pt x="1" y="10834"/>
                  </a:cubicBezTo>
                  <a:cubicBezTo>
                    <a:pt x="1" y="10836"/>
                    <a:pt x="0" y="10837"/>
                    <a:pt x="0" y="10839"/>
                  </a:cubicBezTo>
                  <a:cubicBezTo>
                    <a:pt x="0" y="10841"/>
                    <a:pt x="1" y="10843"/>
                    <a:pt x="1" y="10846"/>
                  </a:cubicBezTo>
                  <a:cubicBezTo>
                    <a:pt x="1" y="10848"/>
                    <a:pt x="0" y="10849"/>
                    <a:pt x="0" y="10850"/>
                  </a:cubicBezTo>
                  <a:cubicBezTo>
                    <a:pt x="0" y="10853"/>
                    <a:pt x="1" y="10855"/>
                    <a:pt x="1" y="10858"/>
                  </a:cubicBezTo>
                  <a:cubicBezTo>
                    <a:pt x="1" y="10859"/>
                    <a:pt x="0" y="10861"/>
                    <a:pt x="0" y="10862"/>
                  </a:cubicBezTo>
                  <a:cubicBezTo>
                    <a:pt x="0" y="10865"/>
                    <a:pt x="1" y="10867"/>
                    <a:pt x="1" y="10870"/>
                  </a:cubicBezTo>
                  <a:cubicBezTo>
                    <a:pt x="1" y="10871"/>
                    <a:pt x="0" y="10873"/>
                    <a:pt x="0" y="10874"/>
                  </a:cubicBezTo>
                  <a:cubicBezTo>
                    <a:pt x="0" y="10877"/>
                    <a:pt x="1" y="10879"/>
                    <a:pt x="1" y="10882"/>
                  </a:cubicBezTo>
                  <a:cubicBezTo>
                    <a:pt x="1" y="10883"/>
                    <a:pt x="0" y="10885"/>
                    <a:pt x="0" y="10886"/>
                  </a:cubicBezTo>
                  <a:cubicBezTo>
                    <a:pt x="0" y="10889"/>
                    <a:pt x="1" y="10891"/>
                    <a:pt x="1" y="10893"/>
                  </a:cubicBezTo>
                  <a:cubicBezTo>
                    <a:pt x="1" y="10895"/>
                    <a:pt x="0" y="10897"/>
                    <a:pt x="0" y="10898"/>
                  </a:cubicBezTo>
                  <a:cubicBezTo>
                    <a:pt x="0" y="10901"/>
                    <a:pt x="1" y="10903"/>
                    <a:pt x="1" y="10905"/>
                  </a:cubicBezTo>
                  <a:cubicBezTo>
                    <a:pt x="1" y="10907"/>
                    <a:pt x="0" y="10909"/>
                    <a:pt x="0" y="10910"/>
                  </a:cubicBezTo>
                  <a:cubicBezTo>
                    <a:pt x="0" y="10913"/>
                    <a:pt x="1" y="10915"/>
                    <a:pt x="1" y="10917"/>
                  </a:cubicBezTo>
                  <a:cubicBezTo>
                    <a:pt x="1" y="10919"/>
                    <a:pt x="0" y="10920"/>
                    <a:pt x="0" y="10922"/>
                  </a:cubicBezTo>
                  <a:cubicBezTo>
                    <a:pt x="0" y="10925"/>
                    <a:pt x="1" y="10927"/>
                    <a:pt x="1" y="10929"/>
                  </a:cubicBezTo>
                  <a:cubicBezTo>
                    <a:pt x="1" y="10931"/>
                    <a:pt x="0" y="10932"/>
                    <a:pt x="0" y="10934"/>
                  </a:cubicBezTo>
                  <a:cubicBezTo>
                    <a:pt x="0" y="10936"/>
                    <a:pt x="1" y="10938"/>
                    <a:pt x="1" y="10941"/>
                  </a:cubicBezTo>
                  <a:cubicBezTo>
                    <a:pt x="1" y="10943"/>
                    <a:pt x="0" y="10944"/>
                    <a:pt x="0" y="10945"/>
                  </a:cubicBezTo>
                  <a:cubicBezTo>
                    <a:pt x="0" y="10948"/>
                    <a:pt x="1" y="10950"/>
                    <a:pt x="1" y="10953"/>
                  </a:cubicBezTo>
                  <a:cubicBezTo>
                    <a:pt x="1" y="10954"/>
                    <a:pt x="0" y="10956"/>
                    <a:pt x="0" y="10957"/>
                  </a:cubicBezTo>
                  <a:cubicBezTo>
                    <a:pt x="0" y="10960"/>
                    <a:pt x="1" y="10963"/>
                    <a:pt x="1" y="10965"/>
                  </a:cubicBezTo>
                  <a:cubicBezTo>
                    <a:pt x="1" y="10966"/>
                    <a:pt x="0" y="10968"/>
                    <a:pt x="0" y="10970"/>
                  </a:cubicBezTo>
                  <a:cubicBezTo>
                    <a:pt x="0" y="10972"/>
                    <a:pt x="1" y="10975"/>
                    <a:pt x="1" y="10977"/>
                  </a:cubicBezTo>
                  <a:cubicBezTo>
                    <a:pt x="1" y="10979"/>
                    <a:pt x="0" y="10980"/>
                    <a:pt x="0" y="10982"/>
                  </a:cubicBezTo>
                  <a:cubicBezTo>
                    <a:pt x="0" y="10984"/>
                    <a:pt x="1" y="10986"/>
                    <a:pt x="1" y="10989"/>
                  </a:cubicBezTo>
                  <a:cubicBezTo>
                    <a:pt x="1" y="10990"/>
                    <a:pt x="0" y="10992"/>
                    <a:pt x="0" y="10993"/>
                  </a:cubicBezTo>
                  <a:cubicBezTo>
                    <a:pt x="0" y="10996"/>
                    <a:pt x="1" y="10998"/>
                    <a:pt x="1" y="11000"/>
                  </a:cubicBezTo>
                  <a:cubicBezTo>
                    <a:pt x="1" y="11002"/>
                    <a:pt x="0" y="11003"/>
                    <a:pt x="0" y="11005"/>
                  </a:cubicBezTo>
                  <a:cubicBezTo>
                    <a:pt x="0" y="11008"/>
                    <a:pt x="1" y="11010"/>
                    <a:pt x="1" y="11012"/>
                  </a:cubicBezTo>
                  <a:cubicBezTo>
                    <a:pt x="1" y="11014"/>
                    <a:pt x="0" y="11015"/>
                    <a:pt x="0" y="11017"/>
                  </a:cubicBezTo>
                  <a:cubicBezTo>
                    <a:pt x="0" y="11019"/>
                    <a:pt x="1" y="11021"/>
                    <a:pt x="1" y="11024"/>
                  </a:cubicBezTo>
                  <a:cubicBezTo>
                    <a:pt x="1" y="11026"/>
                    <a:pt x="0" y="11027"/>
                    <a:pt x="0" y="11029"/>
                  </a:cubicBezTo>
                  <a:cubicBezTo>
                    <a:pt x="0" y="11031"/>
                    <a:pt x="1" y="11034"/>
                    <a:pt x="1" y="11036"/>
                  </a:cubicBezTo>
                  <a:cubicBezTo>
                    <a:pt x="1" y="11038"/>
                    <a:pt x="0" y="11039"/>
                    <a:pt x="0" y="11041"/>
                  </a:cubicBezTo>
                  <a:cubicBezTo>
                    <a:pt x="0" y="11044"/>
                    <a:pt x="1" y="11046"/>
                    <a:pt x="1" y="11048"/>
                  </a:cubicBezTo>
                  <a:cubicBezTo>
                    <a:pt x="1" y="11050"/>
                    <a:pt x="0" y="11051"/>
                    <a:pt x="0" y="11053"/>
                  </a:cubicBezTo>
                  <a:cubicBezTo>
                    <a:pt x="0" y="11055"/>
                    <a:pt x="1" y="11057"/>
                    <a:pt x="1" y="11060"/>
                  </a:cubicBezTo>
                  <a:cubicBezTo>
                    <a:pt x="1" y="11062"/>
                    <a:pt x="0" y="11063"/>
                    <a:pt x="0" y="11064"/>
                  </a:cubicBezTo>
                  <a:cubicBezTo>
                    <a:pt x="0" y="11066"/>
                    <a:pt x="0" y="11066"/>
                    <a:pt x="0" y="11067"/>
                  </a:cubicBezTo>
                  <a:cubicBezTo>
                    <a:pt x="0" y="11070"/>
                    <a:pt x="0" y="11073"/>
                    <a:pt x="0" y="11076"/>
                  </a:cubicBezTo>
                  <a:cubicBezTo>
                    <a:pt x="0" y="11080"/>
                    <a:pt x="0" y="11085"/>
                    <a:pt x="0" y="11088"/>
                  </a:cubicBezTo>
                  <a:lnTo>
                    <a:pt x="0" y="11088"/>
                  </a:lnTo>
                  <a:cubicBezTo>
                    <a:pt x="0" y="11089"/>
                    <a:pt x="0" y="11090"/>
                    <a:pt x="0" y="11092"/>
                  </a:cubicBezTo>
                  <a:cubicBezTo>
                    <a:pt x="0" y="11094"/>
                    <a:pt x="0" y="11098"/>
                    <a:pt x="0" y="11100"/>
                  </a:cubicBezTo>
                  <a:cubicBezTo>
                    <a:pt x="0" y="11104"/>
                    <a:pt x="0" y="11108"/>
                    <a:pt x="0" y="11112"/>
                  </a:cubicBezTo>
                  <a:lnTo>
                    <a:pt x="0" y="11112"/>
                  </a:lnTo>
                  <a:cubicBezTo>
                    <a:pt x="0" y="11115"/>
                    <a:pt x="1" y="11117"/>
                    <a:pt x="1" y="11120"/>
                  </a:cubicBezTo>
                  <a:cubicBezTo>
                    <a:pt x="1" y="11121"/>
                    <a:pt x="0" y="11123"/>
                    <a:pt x="0" y="11124"/>
                  </a:cubicBezTo>
                  <a:cubicBezTo>
                    <a:pt x="0" y="11127"/>
                    <a:pt x="1" y="11129"/>
                    <a:pt x="1" y="11132"/>
                  </a:cubicBezTo>
                  <a:cubicBezTo>
                    <a:pt x="1" y="11133"/>
                    <a:pt x="0" y="11135"/>
                    <a:pt x="0" y="11136"/>
                  </a:cubicBezTo>
                  <a:cubicBezTo>
                    <a:pt x="0" y="11139"/>
                    <a:pt x="1" y="11141"/>
                    <a:pt x="1" y="11143"/>
                  </a:cubicBezTo>
                  <a:cubicBezTo>
                    <a:pt x="1" y="11145"/>
                    <a:pt x="0" y="11147"/>
                    <a:pt x="0" y="11148"/>
                  </a:cubicBezTo>
                  <a:cubicBezTo>
                    <a:pt x="0" y="11150"/>
                    <a:pt x="1" y="11153"/>
                    <a:pt x="1" y="11155"/>
                  </a:cubicBezTo>
                  <a:cubicBezTo>
                    <a:pt x="1" y="11157"/>
                    <a:pt x="0" y="11159"/>
                    <a:pt x="0" y="11160"/>
                  </a:cubicBezTo>
                  <a:cubicBezTo>
                    <a:pt x="0" y="11162"/>
                    <a:pt x="1" y="11165"/>
                    <a:pt x="1" y="11167"/>
                  </a:cubicBezTo>
                  <a:cubicBezTo>
                    <a:pt x="1" y="11169"/>
                    <a:pt x="0" y="11170"/>
                    <a:pt x="0" y="11172"/>
                  </a:cubicBezTo>
                  <a:cubicBezTo>
                    <a:pt x="0" y="11174"/>
                    <a:pt x="1" y="11177"/>
                    <a:pt x="1" y="11179"/>
                  </a:cubicBezTo>
                  <a:cubicBezTo>
                    <a:pt x="1" y="11181"/>
                    <a:pt x="0" y="11182"/>
                    <a:pt x="0" y="11183"/>
                  </a:cubicBezTo>
                  <a:cubicBezTo>
                    <a:pt x="0" y="11186"/>
                    <a:pt x="1" y="11188"/>
                    <a:pt x="1" y="11191"/>
                  </a:cubicBezTo>
                  <a:cubicBezTo>
                    <a:pt x="1" y="11192"/>
                    <a:pt x="0" y="11194"/>
                    <a:pt x="0" y="11195"/>
                  </a:cubicBezTo>
                  <a:cubicBezTo>
                    <a:pt x="0" y="11198"/>
                    <a:pt x="1" y="11200"/>
                    <a:pt x="1" y="11203"/>
                  </a:cubicBezTo>
                  <a:cubicBezTo>
                    <a:pt x="1" y="11204"/>
                    <a:pt x="0" y="11206"/>
                    <a:pt x="0" y="11207"/>
                  </a:cubicBezTo>
                  <a:cubicBezTo>
                    <a:pt x="0" y="11210"/>
                    <a:pt x="1" y="11212"/>
                    <a:pt x="1" y="11215"/>
                  </a:cubicBezTo>
                  <a:cubicBezTo>
                    <a:pt x="1" y="11216"/>
                    <a:pt x="0" y="11218"/>
                    <a:pt x="0" y="11220"/>
                  </a:cubicBezTo>
                  <a:cubicBezTo>
                    <a:pt x="0" y="11222"/>
                    <a:pt x="1" y="11224"/>
                    <a:pt x="1" y="11227"/>
                  </a:cubicBezTo>
                  <a:cubicBezTo>
                    <a:pt x="1" y="11229"/>
                    <a:pt x="0" y="11230"/>
                    <a:pt x="0" y="11231"/>
                  </a:cubicBezTo>
                  <a:cubicBezTo>
                    <a:pt x="0" y="11234"/>
                    <a:pt x="1" y="11236"/>
                    <a:pt x="1" y="11239"/>
                  </a:cubicBezTo>
                  <a:cubicBezTo>
                    <a:pt x="1" y="11240"/>
                    <a:pt x="0" y="11242"/>
                    <a:pt x="0" y="11243"/>
                  </a:cubicBezTo>
                  <a:cubicBezTo>
                    <a:pt x="0" y="11246"/>
                    <a:pt x="1" y="11248"/>
                    <a:pt x="1" y="11251"/>
                  </a:cubicBezTo>
                  <a:cubicBezTo>
                    <a:pt x="1" y="11252"/>
                    <a:pt x="0" y="11254"/>
                    <a:pt x="0" y="11255"/>
                  </a:cubicBezTo>
                  <a:cubicBezTo>
                    <a:pt x="0" y="11258"/>
                    <a:pt x="1" y="11260"/>
                    <a:pt x="1" y="11263"/>
                  </a:cubicBezTo>
                  <a:cubicBezTo>
                    <a:pt x="1" y="11264"/>
                    <a:pt x="0" y="11266"/>
                    <a:pt x="0" y="11267"/>
                  </a:cubicBezTo>
                  <a:cubicBezTo>
                    <a:pt x="0" y="11270"/>
                    <a:pt x="1" y="11272"/>
                    <a:pt x="1" y="11274"/>
                  </a:cubicBezTo>
                  <a:cubicBezTo>
                    <a:pt x="1" y="11276"/>
                    <a:pt x="0" y="11277"/>
                    <a:pt x="0" y="11279"/>
                  </a:cubicBezTo>
                  <a:cubicBezTo>
                    <a:pt x="0" y="11281"/>
                    <a:pt x="1" y="11284"/>
                    <a:pt x="1" y="11286"/>
                  </a:cubicBezTo>
                  <a:cubicBezTo>
                    <a:pt x="1" y="11288"/>
                    <a:pt x="0" y="11290"/>
                    <a:pt x="0" y="11291"/>
                  </a:cubicBezTo>
                  <a:cubicBezTo>
                    <a:pt x="0" y="11294"/>
                    <a:pt x="1" y="11296"/>
                    <a:pt x="1" y="11298"/>
                  </a:cubicBezTo>
                  <a:cubicBezTo>
                    <a:pt x="1" y="11300"/>
                    <a:pt x="0" y="11301"/>
                    <a:pt x="0" y="11303"/>
                  </a:cubicBezTo>
                  <a:cubicBezTo>
                    <a:pt x="0" y="11305"/>
                    <a:pt x="1" y="11307"/>
                    <a:pt x="1" y="11310"/>
                  </a:cubicBezTo>
                  <a:cubicBezTo>
                    <a:pt x="1" y="11312"/>
                    <a:pt x="0" y="11313"/>
                    <a:pt x="0" y="11314"/>
                  </a:cubicBezTo>
                  <a:cubicBezTo>
                    <a:pt x="0" y="11317"/>
                    <a:pt x="1" y="11319"/>
                    <a:pt x="1" y="11322"/>
                  </a:cubicBezTo>
                  <a:cubicBezTo>
                    <a:pt x="1" y="11323"/>
                    <a:pt x="0" y="11325"/>
                    <a:pt x="0" y="11326"/>
                  </a:cubicBezTo>
                  <a:cubicBezTo>
                    <a:pt x="0" y="11329"/>
                    <a:pt x="1" y="11331"/>
                    <a:pt x="1" y="11334"/>
                  </a:cubicBezTo>
                  <a:cubicBezTo>
                    <a:pt x="1" y="11335"/>
                    <a:pt x="0" y="11337"/>
                    <a:pt x="0" y="11339"/>
                  </a:cubicBezTo>
                  <a:cubicBezTo>
                    <a:pt x="0" y="11341"/>
                    <a:pt x="1" y="11343"/>
                    <a:pt x="1" y="11346"/>
                  </a:cubicBezTo>
                  <a:cubicBezTo>
                    <a:pt x="1" y="11347"/>
                    <a:pt x="0" y="11349"/>
                    <a:pt x="0" y="11350"/>
                  </a:cubicBezTo>
                  <a:cubicBezTo>
                    <a:pt x="0" y="11353"/>
                    <a:pt x="1" y="11355"/>
                    <a:pt x="1" y="11357"/>
                  </a:cubicBezTo>
                  <a:cubicBezTo>
                    <a:pt x="1" y="11359"/>
                    <a:pt x="0" y="11361"/>
                    <a:pt x="0" y="11362"/>
                  </a:cubicBezTo>
                  <a:cubicBezTo>
                    <a:pt x="0" y="11365"/>
                    <a:pt x="1" y="11367"/>
                    <a:pt x="1" y="11369"/>
                  </a:cubicBezTo>
                  <a:cubicBezTo>
                    <a:pt x="1" y="11371"/>
                    <a:pt x="0" y="11373"/>
                    <a:pt x="0" y="11374"/>
                  </a:cubicBezTo>
                  <a:cubicBezTo>
                    <a:pt x="0" y="11377"/>
                    <a:pt x="1" y="11379"/>
                    <a:pt x="1" y="11381"/>
                  </a:cubicBezTo>
                  <a:cubicBezTo>
                    <a:pt x="1" y="11383"/>
                    <a:pt x="0" y="11384"/>
                    <a:pt x="0" y="11386"/>
                  </a:cubicBezTo>
                  <a:cubicBezTo>
                    <a:pt x="0" y="11389"/>
                    <a:pt x="1" y="11391"/>
                    <a:pt x="1" y="11393"/>
                  </a:cubicBezTo>
                  <a:cubicBezTo>
                    <a:pt x="1" y="11395"/>
                    <a:pt x="0" y="11397"/>
                    <a:pt x="0" y="11398"/>
                  </a:cubicBezTo>
                  <a:cubicBezTo>
                    <a:pt x="0" y="11400"/>
                    <a:pt x="1" y="11403"/>
                    <a:pt x="1" y="11405"/>
                  </a:cubicBezTo>
                  <a:cubicBezTo>
                    <a:pt x="1" y="11407"/>
                    <a:pt x="0" y="11409"/>
                    <a:pt x="0" y="11410"/>
                  </a:cubicBezTo>
                  <a:cubicBezTo>
                    <a:pt x="0" y="11412"/>
                    <a:pt x="1" y="11415"/>
                    <a:pt x="1" y="11417"/>
                  </a:cubicBezTo>
                  <a:cubicBezTo>
                    <a:pt x="1" y="11419"/>
                    <a:pt x="0" y="11420"/>
                    <a:pt x="0" y="11422"/>
                  </a:cubicBezTo>
                  <a:cubicBezTo>
                    <a:pt x="0" y="11424"/>
                    <a:pt x="1" y="11427"/>
                    <a:pt x="1" y="11429"/>
                  </a:cubicBezTo>
                  <a:cubicBezTo>
                    <a:pt x="1" y="11431"/>
                    <a:pt x="0" y="11432"/>
                    <a:pt x="0" y="11434"/>
                  </a:cubicBezTo>
                  <a:cubicBezTo>
                    <a:pt x="0" y="11436"/>
                    <a:pt x="1" y="11438"/>
                    <a:pt x="1" y="11441"/>
                  </a:cubicBezTo>
                  <a:cubicBezTo>
                    <a:pt x="1" y="11443"/>
                    <a:pt x="0" y="11444"/>
                    <a:pt x="0" y="11445"/>
                  </a:cubicBezTo>
                  <a:cubicBezTo>
                    <a:pt x="0" y="11448"/>
                    <a:pt x="1" y="11451"/>
                    <a:pt x="1" y="11453"/>
                  </a:cubicBezTo>
                  <a:cubicBezTo>
                    <a:pt x="1" y="11454"/>
                    <a:pt x="0" y="11456"/>
                    <a:pt x="0" y="11457"/>
                  </a:cubicBezTo>
                  <a:cubicBezTo>
                    <a:pt x="0" y="11460"/>
                    <a:pt x="1" y="11462"/>
                    <a:pt x="1" y="11465"/>
                  </a:cubicBezTo>
                  <a:cubicBezTo>
                    <a:pt x="1" y="11466"/>
                    <a:pt x="0" y="11468"/>
                    <a:pt x="0" y="11469"/>
                  </a:cubicBezTo>
                  <a:cubicBezTo>
                    <a:pt x="0" y="11472"/>
                    <a:pt x="1" y="11474"/>
                    <a:pt x="1" y="11476"/>
                  </a:cubicBezTo>
                  <a:cubicBezTo>
                    <a:pt x="1" y="11478"/>
                    <a:pt x="0" y="11480"/>
                    <a:pt x="0" y="11481"/>
                  </a:cubicBezTo>
                  <a:cubicBezTo>
                    <a:pt x="0" y="11484"/>
                    <a:pt x="1" y="11486"/>
                    <a:pt x="1" y="11488"/>
                  </a:cubicBezTo>
                  <a:cubicBezTo>
                    <a:pt x="1" y="11490"/>
                    <a:pt x="0" y="11492"/>
                    <a:pt x="0" y="11493"/>
                  </a:cubicBezTo>
                  <a:cubicBezTo>
                    <a:pt x="0" y="11496"/>
                    <a:pt x="1" y="11498"/>
                    <a:pt x="1" y="11500"/>
                  </a:cubicBezTo>
                  <a:cubicBezTo>
                    <a:pt x="1" y="11502"/>
                    <a:pt x="0" y="11503"/>
                    <a:pt x="0" y="11505"/>
                  </a:cubicBezTo>
                  <a:cubicBezTo>
                    <a:pt x="0" y="11508"/>
                    <a:pt x="1" y="11510"/>
                    <a:pt x="1" y="11513"/>
                  </a:cubicBezTo>
                  <a:cubicBezTo>
                    <a:pt x="1" y="11514"/>
                    <a:pt x="0" y="11516"/>
                    <a:pt x="0" y="11517"/>
                  </a:cubicBezTo>
                  <a:cubicBezTo>
                    <a:pt x="0" y="11519"/>
                    <a:pt x="1" y="11522"/>
                    <a:pt x="1" y="11524"/>
                  </a:cubicBezTo>
                  <a:cubicBezTo>
                    <a:pt x="1" y="11526"/>
                    <a:pt x="0" y="11527"/>
                    <a:pt x="0" y="11529"/>
                  </a:cubicBezTo>
                  <a:cubicBezTo>
                    <a:pt x="0" y="11531"/>
                    <a:pt x="1" y="11534"/>
                    <a:pt x="1" y="11536"/>
                  </a:cubicBezTo>
                  <a:cubicBezTo>
                    <a:pt x="1" y="11538"/>
                    <a:pt x="0" y="11539"/>
                    <a:pt x="0" y="11541"/>
                  </a:cubicBezTo>
                  <a:cubicBezTo>
                    <a:pt x="0" y="11543"/>
                    <a:pt x="1" y="11546"/>
                    <a:pt x="1" y="11548"/>
                  </a:cubicBezTo>
                  <a:cubicBezTo>
                    <a:pt x="1" y="11550"/>
                    <a:pt x="0" y="11551"/>
                    <a:pt x="0" y="11553"/>
                  </a:cubicBezTo>
                  <a:cubicBezTo>
                    <a:pt x="0" y="11556"/>
                    <a:pt x="1" y="11558"/>
                    <a:pt x="1" y="11560"/>
                  </a:cubicBezTo>
                  <a:cubicBezTo>
                    <a:pt x="1" y="11562"/>
                    <a:pt x="0" y="11563"/>
                    <a:pt x="0" y="11565"/>
                  </a:cubicBezTo>
                  <a:cubicBezTo>
                    <a:pt x="0" y="11567"/>
                    <a:pt x="1" y="11569"/>
                    <a:pt x="1" y="11572"/>
                  </a:cubicBezTo>
                  <a:cubicBezTo>
                    <a:pt x="1" y="11574"/>
                    <a:pt x="0" y="11575"/>
                    <a:pt x="0" y="11576"/>
                  </a:cubicBezTo>
                  <a:cubicBezTo>
                    <a:pt x="0" y="11579"/>
                    <a:pt x="1" y="11581"/>
                    <a:pt x="1" y="11584"/>
                  </a:cubicBezTo>
                  <a:cubicBezTo>
                    <a:pt x="1" y="11585"/>
                    <a:pt x="0" y="11587"/>
                    <a:pt x="0" y="11589"/>
                  </a:cubicBezTo>
                  <a:cubicBezTo>
                    <a:pt x="0" y="11591"/>
                    <a:pt x="1" y="11593"/>
                    <a:pt x="1" y="11596"/>
                  </a:cubicBezTo>
                  <a:cubicBezTo>
                    <a:pt x="1" y="11597"/>
                    <a:pt x="0" y="11598"/>
                    <a:pt x="0" y="11600"/>
                  </a:cubicBezTo>
                  <a:cubicBezTo>
                    <a:pt x="0" y="11603"/>
                    <a:pt x="1" y="11605"/>
                    <a:pt x="1" y="11607"/>
                  </a:cubicBezTo>
                  <a:cubicBezTo>
                    <a:pt x="1" y="11609"/>
                    <a:pt x="0" y="11610"/>
                    <a:pt x="0" y="11612"/>
                  </a:cubicBezTo>
                  <a:cubicBezTo>
                    <a:pt x="0" y="11614"/>
                    <a:pt x="1" y="11617"/>
                    <a:pt x="1" y="11619"/>
                  </a:cubicBezTo>
                  <a:cubicBezTo>
                    <a:pt x="1" y="11621"/>
                    <a:pt x="0" y="11623"/>
                    <a:pt x="0" y="11624"/>
                  </a:cubicBezTo>
                  <a:cubicBezTo>
                    <a:pt x="0" y="11626"/>
                    <a:pt x="1" y="11629"/>
                    <a:pt x="1" y="11632"/>
                  </a:cubicBezTo>
                  <a:cubicBezTo>
                    <a:pt x="1" y="11633"/>
                    <a:pt x="0" y="11635"/>
                    <a:pt x="0" y="11636"/>
                  </a:cubicBezTo>
                  <a:cubicBezTo>
                    <a:pt x="0" y="11639"/>
                    <a:pt x="1" y="11641"/>
                    <a:pt x="1" y="11643"/>
                  </a:cubicBezTo>
                  <a:cubicBezTo>
                    <a:pt x="1" y="11645"/>
                    <a:pt x="0" y="11646"/>
                    <a:pt x="0" y="11648"/>
                  </a:cubicBezTo>
                  <a:cubicBezTo>
                    <a:pt x="0" y="11650"/>
                    <a:pt x="1" y="11653"/>
                    <a:pt x="1" y="11655"/>
                  </a:cubicBezTo>
                  <a:cubicBezTo>
                    <a:pt x="1" y="11657"/>
                    <a:pt x="0" y="11658"/>
                    <a:pt x="0" y="11660"/>
                  </a:cubicBezTo>
                  <a:cubicBezTo>
                    <a:pt x="0" y="11662"/>
                    <a:pt x="1" y="11664"/>
                    <a:pt x="1" y="11667"/>
                  </a:cubicBezTo>
                  <a:cubicBezTo>
                    <a:pt x="1" y="11669"/>
                    <a:pt x="0" y="11670"/>
                    <a:pt x="0" y="11672"/>
                  </a:cubicBezTo>
                  <a:cubicBezTo>
                    <a:pt x="0" y="11674"/>
                    <a:pt x="1" y="11677"/>
                    <a:pt x="1" y="11679"/>
                  </a:cubicBezTo>
                  <a:cubicBezTo>
                    <a:pt x="1" y="11681"/>
                    <a:pt x="0" y="11682"/>
                    <a:pt x="0" y="11684"/>
                  </a:cubicBezTo>
                  <a:cubicBezTo>
                    <a:pt x="0" y="11686"/>
                    <a:pt x="1" y="11688"/>
                    <a:pt x="1" y="11691"/>
                  </a:cubicBezTo>
                  <a:cubicBezTo>
                    <a:pt x="1" y="11693"/>
                    <a:pt x="0" y="11694"/>
                    <a:pt x="0" y="11695"/>
                  </a:cubicBezTo>
                  <a:cubicBezTo>
                    <a:pt x="0" y="11698"/>
                    <a:pt x="1" y="11700"/>
                    <a:pt x="1" y="11703"/>
                  </a:cubicBezTo>
                  <a:cubicBezTo>
                    <a:pt x="1" y="11704"/>
                    <a:pt x="0" y="11706"/>
                    <a:pt x="0" y="11707"/>
                  </a:cubicBezTo>
                  <a:cubicBezTo>
                    <a:pt x="0" y="11710"/>
                    <a:pt x="1" y="11712"/>
                    <a:pt x="1" y="11715"/>
                  </a:cubicBezTo>
                  <a:cubicBezTo>
                    <a:pt x="1" y="11716"/>
                    <a:pt x="0" y="11718"/>
                    <a:pt x="0" y="11719"/>
                  </a:cubicBezTo>
                  <a:cubicBezTo>
                    <a:pt x="0" y="11722"/>
                    <a:pt x="1" y="11724"/>
                    <a:pt x="1" y="11727"/>
                  </a:cubicBezTo>
                  <a:cubicBezTo>
                    <a:pt x="1" y="11728"/>
                    <a:pt x="0" y="11730"/>
                    <a:pt x="0" y="11731"/>
                  </a:cubicBezTo>
                  <a:cubicBezTo>
                    <a:pt x="0" y="11735"/>
                    <a:pt x="1" y="11739"/>
                    <a:pt x="1" y="11743"/>
                  </a:cubicBezTo>
                  <a:lnTo>
                    <a:pt x="1" y="11743"/>
                  </a:lnTo>
                  <a:cubicBezTo>
                    <a:pt x="1" y="11744"/>
                    <a:pt x="1" y="11745"/>
                    <a:pt x="1" y="11746"/>
                  </a:cubicBezTo>
                  <a:cubicBezTo>
                    <a:pt x="1" y="11749"/>
                    <a:pt x="0" y="11752"/>
                    <a:pt x="0" y="11755"/>
                  </a:cubicBezTo>
                  <a:cubicBezTo>
                    <a:pt x="0" y="11759"/>
                    <a:pt x="1" y="11763"/>
                    <a:pt x="1" y="11767"/>
                  </a:cubicBezTo>
                  <a:lnTo>
                    <a:pt x="1" y="11767"/>
                  </a:lnTo>
                  <a:cubicBezTo>
                    <a:pt x="1" y="11768"/>
                    <a:pt x="1" y="11769"/>
                    <a:pt x="1" y="11770"/>
                  </a:cubicBezTo>
                  <a:cubicBezTo>
                    <a:pt x="1" y="11773"/>
                    <a:pt x="0" y="11776"/>
                    <a:pt x="0" y="11779"/>
                  </a:cubicBezTo>
                  <a:cubicBezTo>
                    <a:pt x="0" y="11783"/>
                    <a:pt x="1" y="11787"/>
                    <a:pt x="1" y="11791"/>
                  </a:cubicBezTo>
                  <a:lnTo>
                    <a:pt x="1" y="11791"/>
                  </a:lnTo>
                  <a:cubicBezTo>
                    <a:pt x="1" y="11792"/>
                    <a:pt x="1" y="11793"/>
                    <a:pt x="1" y="11794"/>
                  </a:cubicBezTo>
                  <a:cubicBezTo>
                    <a:pt x="1" y="11796"/>
                    <a:pt x="0" y="11800"/>
                    <a:pt x="0" y="11803"/>
                  </a:cubicBezTo>
                  <a:cubicBezTo>
                    <a:pt x="0" y="11807"/>
                    <a:pt x="1" y="11811"/>
                    <a:pt x="1" y="11814"/>
                  </a:cubicBezTo>
                  <a:lnTo>
                    <a:pt x="1" y="11814"/>
                  </a:lnTo>
                  <a:cubicBezTo>
                    <a:pt x="1" y="11815"/>
                    <a:pt x="1" y="11817"/>
                    <a:pt x="1" y="11817"/>
                  </a:cubicBezTo>
                  <a:cubicBezTo>
                    <a:pt x="1" y="11820"/>
                    <a:pt x="0" y="11823"/>
                    <a:pt x="0" y="11826"/>
                  </a:cubicBezTo>
                  <a:cubicBezTo>
                    <a:pt x="0" y="11827"/>
                    <a:pt x="0" y="11828"/>
                    <a:pt x="0" y="11829"/>
                  </a:cubicBezTo>
                  <a:cubicBezTo>
                    <a:pt x="0" y="11832"/>
                    <a:pt x="0" y="11835"/>
                    <a:pt x="0" y="11838"/>
                  </a:cubicBezTo>
                  <a:cubicBezTo>
                    <a:pt x="0" y="11842"/>
                    <a:pt x="0" y="11846"/>
                    <a:pt x="0" y="11850"/>
                  </a:cubicBezTo>
                  <a:lnTo>
                    <a:pt x="0" y="11851"/>
                  </a:lnTo>
                  <a:cubicBezTo>
                    <a:pt x="0" y="11851"/>
                    <a:pt x="0" y="11852"/>
                    <a:pt x="0" y="11853"/>
                  </a:cubicBezTo>
                  <a:cubicBezTo>
                    <a:pt x="0" y="11856"/>
                    <a:pt x="0" y="11860"/>
                    <a:pt x="0" y="11862"/>
                  </a:cubicBezTo>
                  <a:cubicBezTo>
                    <a:pt x="0" y="11869"/>
                    <a:pt x="1" y="11875"/>
                    <a:pt x="1" y="11881"/>
                  </a:cubicBezTo>
                  <a:cubicBezTo>
                    <a:pt x="1" y="11883"/>
                    <a:pt x="0" y="11884"/>
                    <a:pt x="0" y="11886"/>
                  </a:cubicBezTo>
                  <a:cubicBezTo>
                    <a:pt x="0" y="11888"/>
                    <a:pt x="1" y="11890"/>
                    <a:pt x="1" y="11893"/>
                  </a:cubicBezTo>
                  <a:cubicBezTo>
                    <a:pt x="1" y="11895"/>
                    <a:pt x="0" y="11896"/>
                    <a:pt x="0" y="11898"/>
                  </a:cubicBezTo>
                  <a:cubicBezTo>
                    <a:pt x="0" y="11900"/>
                    <a:pt x="1" y="11903"/>
                    <a:pt x="1" y="11905"/>
                  </a:cubicBezTo>
                  <a:cubicBezTo>
                    <a:pt x="1" y="11907"/>
                    <a:pt x="0" y="11908"/>
                    <a:pt x="0" y="11909"/>
                  </a:cubicBezTo>
                  <a:cubicBezTo>
                    <a:pt x="0" y="11912"/>
                    <a:pt x="1" y="11914"/>
                    <a:pt x="1" y="11917"/>
                  </a:cubicBezTo>
                  <a:cubicBezTo>
                    <a:pt x="1" y="11918"/>
                    <a:pt x="0" y="11920"/>
                    <a:pt x="0" y="11922"/>
                  </a:cubicBezTo>
                  <a:cubicBezTo>
                    <a:pt x="0" y="11924"/>
                    <a:pt x="1" y="11927"/>
                    <a:pt x="1" y="11929"/>
                  </a:cubicBezTo>
                  <a:cubicBezTo>
                    <a:pt x="1" y="11931"/>
                    <a:pt x="0" y="11932"/>
                    <a:pt x="0" y="11934"/>
                  </a:cubicBezTo>
                  <a:cubicBezTo>
                    <a:pt x="0" y="11936"/>
                    <a:pt x="1" y="11938"/>
                    <a:pt x="1" y="11941"/>
                  </a:cubicBezTo>
                  <a:cubicBezTo>
                    <a:pt x="1" y="11943"/>
                    <a:pt x="0" y="11944"/>
                    <a:pt x="0" y="11945"/>
                  </a:cubicBezTo>
                  <a:cubicBezTo>
                    <a:pt x="0" y="11948"/>
                    <a:pt x="1" y="11950"/>
                    <a:pt x="1" y="11953"/>
                  </a:cubicBezTo>
                  <a:cubicBezTo>
                    <a:pt x="1" y="11954"/>
                    <a:pt x="0" y="11956"/>
                    <a:pt x="0" y="11957"/>
                  </a:cubicBezTo>
                  <a:cubicBezTo>
                    <a:pt x="0" y="11960"/>
                    <a:pt x="1" y="11962"/>
                    <a:pt x="1" y="11965"/>
                  </a:cubicBezTo>
                  <a:cubicBezTo>
                    <a:pt x="1" y="11966"/>
                    <a:pt x="0" y="11968"/>
                    <a:pt x="0" y="11969"/>
                  </a:cubicBezTo>
                  <a:cubicBezTo>
                    <a:pt x="0" y="11972"/>
                    <a:pt x="1" y="11974"/>
                    <a:pt x="1" y="11977"/>
                  </a:cubicBezTo>
                  <a:cubicBezTo>
                    <a:pt x="1" y="11978"/>
                    <a:pt x="0" y="11980"/>
                    <a:pt x="0" y="11981"/>
                  </a:cubicBezTo>
                  <a:cubicBezTo>
                    <a:pt x="0" y="11983"/>
                    <a:pt x="1" y="11986"/>
                    <a:pt x="1" y="11988"/>
                  </a:cubicBezTo>
                  <a:cubicBezTo>
                    <a:pt x="1" y="11990"/>
                    <a:pt x="0" y="11992"/>
                    <a:pt x="0" y="11993"/>
                  </a:cubicBezTo>
                  <a:cubicBezTo>
                    <a:pt x="0" y="11995"/>
                    <a:pt x="1" y="11998"/>
                    <a:pt x="1" y="12000"/>
                  </a:cubicBezTo>
                  <a:cubicBezTo>
                    <a:pt x="1" y="12002"/>
                    <a:pt x="0" y="12004"/>
                    <a:pt x="0" y="12005"/>
                  </a:cubicBezTo>
                  <a:cubicBezTo>
                    <a:pt x="0" y="12007"/>
                    <a:pt x="1" y="12010"/>
                    <a:pt x="1" y="12012"/>
                  </a:cubicBezTo>
                  <a:cubicBezTo>
                    <a:pt x="1" y="12014"/>
                    <a:pt x="0" y="12015"/>
                    <a:pt x="0" y="12017"/>
                  </a:cubicBezTo>
                  <a:cubicBezTo>
                    <a:pt x="0" y="13957"/>
                    <a:pt x="758" y="15671"/>
                    <a:pt x="1916" y="16703"/>
                  </a:cubicBezTo>
                  <a:cubicBezTo>
                    <a:pt x="2407" y="18042"/>
                    <a:pt x="3473" y="18971"/>
                    <a:pt x="4708" y="18971"/>
                  </a:cubicBezTo>
                  <a:cubicBezTo>
                    <a:pt x="5276" y="18971"/>
                    <a:pt x="5806" y="18775"/>
                    <a:pt x="6263" y="18434"/>
                  </a:cubicBezTo>
                  <a:cubicBezTo>
                    <a:pt x="6488" y="18265"/>
                    <a:pt x="6780" y="18359"/>
                    <a:pt x="6911" y="18649"/>
                  </a:cubicBezTo>
                  <a:cubicBezTo>
                    <a:pt x="7708" y="20413"/>
                    <a:pt x="9201" y="21600"/>
                    <a:pt x="10909" y="21600"/>
                  </a:cubicBezTo>
                  <a:cubicBezTo>
                    <a:pt x="12250" y="21600"/>
                    <a:pt x="13458" y="20870"/>
                    <a:pt x="14301" y="19701"/>
                  </a:cubicBezTo>
                  <a:cubicBezTo>
                    <a:pt x="14460" y="19484"/>
                    <a:pt x="14717" y="19451"/>
                    <a:pt x="14912" y="19616"/>
                  </a:cubicBezTo>
                  <a:cubicBezTo>
                    <a:pt x="15275" y="19924"/>
                    <a:pt x="15709" y="20102"/>
                    <a:pt x="16178" y="20102"/>
                  </a:cubicBezTo>
                  <a:cubicBezTo>
                    <a:pt x="17197" y="20102"/>
                    <a:pt x="18063" y="19246"/>
                    <a:pt x="18355" y="18068"/>
                  </a:cubicBezTo>
                  <a:cubicBezTo>
                    <a:pt x="18408" y="17857"/>
                    <a:pt x="18547" y="17702"/>
                    <a:pt x="18718" y="17664"/>
                  </a:cubicBezTo>
                  <a:cubicBezTo>
                    <a:pt x="20355" y="17310"/>
                    <a:pt x="21600" y="15492"/>
                    <a:pt x="21600" y="13303"/>
                  </a:cubicBezTo>
                  <a:cubicBezTo>
                    <a:pt x="21600" y="13299"/>
                    <a:pt x="21600" y="13296"/>
                    <a:pt x="21600" y="13293"/>
                  </a:cubicBezTo>
                  <a:cubicBezTo>
                    <a:pt x="21600" y="13292"/>
                    <a:pt x="21600" y="13292"/>
                    <a:pt x="21600" y="13291"/>
                  </a:cubicBezTo>
                  <a:cubicBezTo>
                    <a:pt x="21600" y="13290"/>
                    <a:pt x="21600" y="13290"/>
                    <a:pt x="21600" y="13289"/>
                  </a:cubicBezTo>
                  <a:cubicBezTo>
                    <a:pt x="21600" y="13286"/>
                    <a:pt x="21600" y="13283"/>
                    <a:pt x="21600" y="13279"/>
                  </a:cubicBezTo>
                  <a:cubicBezTo>
                    <a:pt x="21600" y="13277"/>
                    <a:pt x="21600" y="13275"/>
                    <a:pt x="21600" y="13273"/>
                  </a:cubicBezTo>
                  <a:cubicBezTo>
                    <a:pt x="21600" y="13271"/>
                    <a:pt x="21600" y="13269"/>
                    <a:pt x="21600" y="13267"/>
                  </a:cubicBezTo>
                  <a:cubicBezTo>
                    <a:pt x="21600" y="13265"/>
                    <a:pt x="21600" y="13263"/>
                    <a:pt x="21600" y="13261"/>
                  </a:cubicBezTo>
                  <a:cubicBezTo>
                    <a:pt x="21600" y="13259"/>
                    <a:pt x="21600" y="13258"/>
                    <a:pt x="21600" y="13255"/>
                  </a:cubicBezTo>
                  <a:cubicBezTo>
                    <a:pt x="21600" y="13253"/>
                    <a:pt x="21600" y="13252"/>
                    <a:pt x="21600" y="13249"/>
                  </a:cubicBezTo>
                  <a:cubicBezTo>
                    <a:pt x="21600" y="13247"/>
                    <a:pt x="21600" y="13245"/>
                    <a:pt x="21600" y="13243"/>
                  </a:cubicBezTo>
                  <a:cubicBezTo>
                    <a:pt x="21600" y="13241"/>
                    <a:pt x="21600" y="13240"/>
                    <a:pt x="21600" y="13237"/>
                  </a:cubicBezTo>
                  <a:cubicBezTo>
                    <a:pt x="21600" y="13236"/>
                    <a:pt x="21600" y="13234"/>
                    <a:pt x="21600" y="13231"/>
                  </a:cubicBezTo>
                  <a:cubicBezTo>
                    <a:pt x="21600" y="13229"/>
                    <a:pt x="21600" y="13228"/>
                    <a:pt x="21600" y="13225"/>
                  </a:cubicBezTo>
                  <a:cubicBezTo>
                    <a:pt x="21600" y="13224"/>
                    <a:pt x="21600" y="13221"/>
                    <a:pt x="21600" y="13220"/>
                  </a:cubicBezTo>
                  <a:cubicBezTo>
                    <a:pt x="21600" y="13218"/>
                    <a:pt x="21600" y="13216"/>
                    <a:pt x="21600" y="13214"/>
                  </a:cubicBezTo>
                  <a:cubicBezTo>
                    <a:pt x="21600" y="13212"/>
                    <a:pt x="21600" y="13210"/>
                    <a:pt x="21600" y="13208"/>
                  </a:cubicBezTo>
                  <a:cubicBezTo>
                    <a:pt x="21600" y="13206"/>
                    <a:pt x="21600" y="13204"/>
                    <a:pt x="21600" y="13202"/>
                  </a:cubicBezTo>
                  <a:cubicBezTo>
                    <a:pt x="21600" y="13200"/>
                    <a:pt x="21600" y="13198"/>
                    <a:pt x="21600" y="13196"/>
                  </a:cubicBezTo>
                  <a:cubicBezTo>
                    <a:pt x="21600" y="13194"/>
                    <a:pt x="21600" y="13192"/>
                    <a:pt x="21600" y="13190"/>
                  </a:cubicBezTo>
                  <a:cubicBezTo>
                    <a:pt x="21600" y="13188"/>
                    <a:pt x="21600" y="13186"/>
                    <a:pt x="21600" y="13184"/>
                  </a:cubicBezTo>
                  <a:cubicBezTo>
                    <a:pt x="21600" y="13182"/>
                    <a:pt x="21600" y="13180"/>
                    <a:pt x="21600" y="13178"/>
                  </a:cubicBezTo>
                  <a:cubicBezTo>
                    <a:pt x="21600" y="13176"/>
                    <a:pt x="21600" y="13174"/>
                    <a:pt x="21600" y="13172"/>
                  </a:cubicBezTo>
                  <a:cubicBezTo>
                    <a:pt x="21600" y="13170"/>
                    <a:pt x="21600" y="13168"/>
                    <a:pt x="21600" y="13166"/>
                  </a:cubicBezTo>
                  <a:cubicBezTo>
                    <a:pt x="21600" y="13164"/>
                    <a:pt x="21600" y="13162"/>
                    <a:pt x="21600" y="13160"/>
                  </a:cubicBezTo>
                  <a:cubicBezTo>
                    <a:pt x="21600" y="13158"/>
                    <a:pt x="21600" y="13156"/>
                    <a:pt x="21600" y="13154"/>
                  </a:cubicBezTo>
                  <a:cubicBezTo>
                    <a:pt x="21600" y="13152"/>
                    <a:pt x="21600" y="13151"/>
                    <a:pt x="21600" y="13148"/>
                  </a:cubicBezTo>
                  <a:cubicBezTo>
                    <a:pt x="21600" y="13146"/>
                    <a:pt x="21600" y="13145"/>
                    <a:pt x="21600" y="13142"/>
                  </a:cubicBezTo>
                  <a:cubicBezTo>
                    <a:pt x="21600" y="13140"/>
                    <a:pt x="21600" y="13138"/>
                    <a:pt x="21600" y="13136"/>
                  </a:cubicBezTo>
                  <a:cubicBezTo>
                    <a:pt x="21600" y="13134"/>
                    <a:pt x="21600" y="13132"/>
                    <a:pt x="21600" y="13130"/>
                  </a:cubicBezTo>
                  <a:cubicBezTo>
                    <a:pt x="21600" y="13128"/>
                    <a:pt x="21600" y="13126"/>
                    <a:pt x="21600" y="13124"/>
                  </a:cubicBezTo>
                  <a:cubicBezTo>
                    <a:pt x="21600" y="13123"/>
                    <a:pt x="21600" y="13120"/>
                    <a:pt x="21600" y="13119"/>
                  </a:cubicBezTo>
                  <a:cubicBezTo>
                    <a:pt x="21600" y="13116"/>
                    <a:pt x="21600" y="13114"/>
                    <a:pt x="21600" y="13113"/>
                  </a:cubicBezTo>
                  <a:cubicBezTo>
                    <a:pt x="21600" y="13110"/>
                    <a:pt x="21600" y="13109"/>
                    <a:pt x="21600" y="13107"/>
                  </a:cubicBezTo>
                  <a:cubicBezTo>
                    <a:pt x="21600" y="13105"/>
                    <a:pt x="21600" y="13103"/>
                    <a:pt x="21600" y="13101"/>
                  </a:cubicBezTo>
                  <a:cubicBezTo>
                    <a:pt x="21600" y="13098"/>
                    <a:pt x="21600" y="13097"/>
                    <a:pt x="21600" y="13095"/>
                  </a:cubicBezTo>
                  <a:cubicBezTo>
                    <a:pt x="21600" y="13093"/>
                    <a:pt x="21600" y="13091"/>
                    <a:pt x="21600" y="13089"/>
                  </a:cubicBezTo>
                  <a:cubicBezTo>
                    <a:pt x="21600" y="13087"/>
                    <a:pt x="21600" y="13085"/>
                    <a:pt x="21600" y="13083"/>
                  </a:cubicBezTo>
                  <a:cubicBezTo>
                    <a:pt x="21600" y="13081"/>
                    <a:pt x="21600" y="13079"/>
                    <a:pt x="21600" y="13077"/>
                  </a:cubicBezTo>
                  <a:cubicBezTo>
                    <a:pt x="21600" y="13075"/>
                    <a:pt x="21600" y="13073"/>
                    <a:pt x="21600" y="13071"/>
                  </a:cubicBezTo>
                  <a:cubicBezTo>
                    <a:pt x="21600" y="13069"/>
                    <a:pt x="21600" y="13067"/>
                    <a:pt x="21600" y="13065"/>
                  </a:cubicBezTo>
                  <a:cubicBezTo>
                    <a:pt x="21600" y="13063"/>
                    <a:pt x="21600" y="13061"/>
                    <a:pt x="21600" y="13059"/>
                  </a:cubicBezTo>
                  <a:cubicBezTo>
                    <a:pt x="21600" y="13057"/>
                    <a:pt x="21600" y="13056"/>
                    <a:pt x="21600" y="13053"/>
                  </a:cubicBezTo>
                  <a:cubicBezTo>
                    <a:pt x="21600" y="13051"/>
                    <a:pt x="21600" y="13049"/>
                    <a:pt x="21600" y="13047"/>
                  </a:cubicBezTo>
                  <a:cubicBezTo>
                    <a:pt x="21600" y="13045"/>
                    <a:pt x="21600" y="13043"/>
                    <a:pt x="21600" y="13041"/>
                  </a:cubicBezTo>
                  <a:cubicBezTo>
                    <a:pt x="21600" y="13039"/>
                    <a:pt x="21600" y="13038"/>
                    <a:pt x="21600" y="13035"/>
                  </a:cubicBezTo>
                  <a:cubicBezTo>
                    <a:pt x="21600" y="13033"/>
                    <a:pt x="21600" y="13031"/>
                    <a:pt x="21600" y="13029"/>
                  </a:cubicBezTo>
                  <a:cubicBezTo>
                    <a:pt x="21600" y="13027"/>
                    <a:pt x="21600" y="13025"/>
                    <a:pt x="21600" y="13023"/>
                  </a:cubicBezTo>
                  <a:cubicBezTo>
                    <a:pt x="21600" y="13022"/>
                    <a:pt x="21600" y="13019"/>
                    <a:pt x="21600" y="13018"/>
                  </a:cubicBezTo>
                  <a:cubicBezTo>
                    <a:pt x="21600" y="13016"/>
                    <a:pt x="21600" y="13013"/>
                    <a:pt x="21600" y="13011"/>
                  </a:cubicBezTo>
                  <a:cubicBezTo>
                    <a:pt x="21600" y="13009"/>
                    <a:pt x="21600" y="13008"/>
                    <a:pt x="21600" y="13006"/>
                  </a:cubicBezTo>
                  <a:cubicBezTo>
                    <a:pt x="21600" y="13003"/>
                    <a:pt x="21600" y="13002"/>
                    <a:pt x="21600" y="13000"/>
                  </a:cubicBezTo>
                  <a:cubicBezTo>
                    <a:pt x="21600" y="12997"/>
                    <a:pt x="21600" y="12995"/>
                    <a:pt x="21600" y="12994"/>
                  </a:cubicBezTo>
                  <a:cubicBezTo>
                    <a:pt x="21600" y="12991"/>
                    <a:pt x="21600" y="12990"/>
                    <a:pt x="21600" y="12987"/>
                  </a:cubicBezTo>
                  <a:cubicBezTo>
                    <a:pt x="21600" y="12986"/>
                    <a:pt x="21600" y="12984"/>
                    <a:pt x="21600" y="12981"/>
                  </a:cubicBezTo>
                  <a:cubicBezTo>
                    <a:pt x="21600" y="12979"/>
                    <a:pt x="21600" y="12978"/>
                    <a:pt x="21600" y="12975"/>
                  </a:cubicBezTo>
                  <a:cubicBezTo>
                    <a:pt x="21600" y="12974"/>
                    <a:pt x="21600" y="12972"/>
                    <a:pt x="21600" y="12970"/>
                  </a:cubicBezTo>
                  <a:cubicBezTo>
                    <a:pt x="21600" y="12968"/>
                    <a:pt x="21600" y="12966"/>
                    <a:pt x="21600" y="12963"/>
                  </a:cubicBezTo>
                  <a:cubicBezTo>
                    <a:pt x="21600" y="12962"/>
                    <a:pt x="21600" y="12960"/>
                    <a:pt x="21600" y="12958"/>
                  </a:cubicBezTo>
                  <a:cubicBezTo>
                    <a:pt x="21600" y="12956"/>
                    <a:pt x="21600" y="12954"/>
                    <a:pt x="21600" y="12952"/>
                  </a:cubicBezTo>
                  <a:cubicBezTo>
                    <a:pt x="21600" y="12950"/>
                    <a:pt x="21600" y="12948"/>
                    <a:pt x="21600" y="12946"/>
                  </a:cubicBezTo>
                  <a:cubicBezTo>
                    <a:pt x="21600" y="12944"/>
                    <a:pt x="21600" y="12942"/>
                    <a:pt x="21600" y="12940"/>
                  </a:cubicBezTo>
                  <a:cubicBezTo>
                    <a:pt x="21600" y="12938"/>
                    <a:pt x="21600" y="12936"/>
                    <a:pt x="21600" y="12934"/>
                  </a:cubicBezTo>
                  <a:cubicBezTo>
                    <a:pt x="21600" y="12932"/>
                    <a:pt x="21600" y="12930"/>
                    <a:pt x="21600" y="12928"/>
                  </a:cubicBezTo>
                  <a:cubicBezTo>
                    <a:pt x="21600" y="12926"/>
                    <a:pt x="21600" y="12924"/>
                    <a:pt x="21600" y="12923"/>
                  </a:cubicBezTo>
                  <a:cubicBezTo>
                    <a:pt x="21600" y="12921"/>
                    <a:pt x="21600" y="12918"/>
                    <a:pt x="21600" y="12916"/>
                  </a:cubicBezTo>
                  <a:cubicBezTo>
                    <a:pt x="21600" y="12914"/>
                    <a:pt x="21600" y="12912"/>
                    <a:pt x="21600" y="12910"/>
                  </a:cubicBezTo>
                  <a:cubicBezTo>
                    <a:pt x="21600" y="12908"/>
                    <a:pt x="21600" y="12906"/>
                    <a:pt x="21600" y="12904"/>
                  </a:cubicBezTo>
                  <a:cubicBezTo>
                    <a:pt x="21600" y="12902"/>
                    <a:pt x="21600" y="12900"/>
                    <a:pt x="21600" y="12898"/>
                  </a:cubicBezTo>
                  <a:cubicBezTo>
                    <a:pt x="21600" y="12896"/>
                    <a:pt x="21600" y="12894"/>
                    <a:pt x="21600" y="12892"/>
                  </a:cubicBezTo>
                  <a:cubicBezTo>
                    <a:pt x="21600" y="12890"/>
                    <a:pt x="21600" y="12889"/>
                    <a:pt x="21600" y="12887"/>
                  </a:cubicBezTo>
                  <a:cubicBezTo>
                    <a:pt x="21600" y="12885"/>
                    <a:pt x="21600" y="12882"/>
                    <a:pt x="21600" y="12880"/>
                  </a:cubicBezTo>
                  <a:cubicBezTo>
                    <a:pt x="21600" y="12878"/>
                    <a:pt x="21600" y="12877"/>
                    <a:pt x="21600" y="12875"/>
                  </a:cubicBezTo>
                  <a:cubicBezTo>
                    <a:pt x="21600" y="12873"/>
                    <a:pt x="21600" y="12871"/>
                    <a:pt x="21600" y="12869"/>
                  </a:cubicBezTo>
                  <a:cubicBezTo>
                    <a:pt x="21600" y="12867"/>
                    <a:pt x="21600" y="12865"/>
                    <a:pt x="21600" y="12862"/>
                  </a:cubicBezTo>
                  <a:cubicBezTo>
                    <a:pt x="21600" y="12860"/>
                    <a:pt x="21600" y="12858"/>
                    <a:pt x="21600" y="12856"/>
                  </a:cubicBezTo>
                  <a:cubicBezTo>
                    <a:pt x="21600" y="12855"/>
                    <a:pt x="21600" y="12852"/>
                    <a:pt x="21600" y="12851"/>
                  </a:cubicBezTo>
                  <a:cubicBezTo>
                    <a:pt x="21600" y="12849"/>
                    <a:pt x="21600" y="12846"/>
                    <a:pt x="21600" y="12845"/>
                  </a:cubicBezTo>
                  <a:cubicBezTo>
                    <a:pt x="21600" y="12843"/>
                    <a:pt x="21600" y="12841"/>
                    <a:pt x="21600" y="12839"/>
                  </a:cubicBezTo>
                  <a:cubicBezTo>
                    <a:pt x="21600" y="12837"/>
                    <a:pt x="21600" y="12835"/>
                    <a:pt x="21600" y="12833"/>
                  </a:cubicBezTo>
                  <a:cubicBezTo>
                    <a:pt x="21600" y="12831"/>
                    <a:pt x="21600" y="12829"/>
                    <a:pt x="21600" y="12827"/>
                  </a:cubicBezTo>
                  <a:cubicBezTo>
                    <a:pt x="21600" y="12825"/>
                    <a:pt x="21600" y="12823"/>
                    <a:pt x="21600" y="12821"/>
                  </a:cubicBezTo>
                  <a:cubicBezTo>
                    <a:pt x="21600" y="12819"/>
                    <a:pt x="21600" y="12817"/>
                    <a:pt x="21600" y="12815"/>
                  </a:cubicBezTo>
                  <a:cubicBezTo>
                    <a:pt x="21600" y="12813"/>
                    <a:pt x="21600" y="12811"/>
                    <a:pt x="21600" y="12809"/>
                  </a:cubicBezTo>
                  <a:cubicBezTo>
                    <a:pt x="21600" y="12807"/>
                    <a:pt x="21600" y="12805"/>
                    <a:pt x="21600" y="12803"/>
                  </a:cubicBezTo>
                  <a:cubicBezTo>
                    <a:pt x="21600" y="12801"/>
                    <a:pt x="21600" y="12799"/>
                    <a:pt x="21600" y="12797"/>
                  </a:cubicBezTo>
                  <a:cubicBezTo>
                    <a:pt x="21600" y="12795"/>
                    <a:pt x="21600" y="12793"/>
                    <a:pt x="21600" y="12791"/>
                  </a:cubicBezTo>
                  <a:cubicBezTo>
                    <a:pt x="21600" y="12789"/>
                    <a:pt x="21600" y="12788"/>
                    <a:pt x="21600" y="12785"/>
                  </a:cubicBezTo>
                  <a:cubicBezTo>
                    <a:pt x="21600" y="12783"/>
                    <a:pt x="21600" y="12782"/>
                    <a:pt x="21600" y="12779"/>
                  </a:cubicBezTo>
                  <a:cubicBezTo>
                    <a:pt x="21600" y="12777"/>
                    <a:pt x="21600" y="12776"/>
                    <a:pt x="21600" y="12773"/>
                  </a:cubicBezTo>
                  <a:cubicBezTo>
                    <a:pt x="21600" y="12772"/>
                    <a:pt x="21600" y="12770"/>
                    <a:pt x="21600" y="12767"/>
                  </a:cubicBezTo>
                  <a:cubicBezTo>
                    <a:pt x="21600" y="12765"/>
                    <a:pt x="21600" y="12764"/>
                    <a:pt x="21600" y="12761"/>
                  </a:cubicBezTo>
                  <a:cubicBezTo>
                    <a:pt x="21600" y="12760"/>
                    <a:pt x="21600" y="12758"/>
                    <a:pt x="21600" y="12756"/>
                  </a:cubicBezTo>
                  <a:cubicBezTo>
                    <a:pt x="21600" y="12754"/>
                    <a:pt x="21600" y="12752"/>
                    <a:pt x="21600" y="12749"/>
                  </a:cubicBezTo>
                  <a:cubicBezTo>
                    <a:pt x="21600" y="12748"/>
                    <a:pt x="21600" y="12745"/>
                    <a:pt x="21600" y="12744"/>
                  </a:cubicBezTo>
                  <a:cubicBezTo>
                    <a:pt x="21600" y="12742"/>
                    <a:pt x="21600" y="12740"/>
                    <a:pt x="21600" y="12738"/>
                  </a:cubicBezTo>
                  <a:cubicBezTo>
                    <a:pt x="21600" y="12736"/>
                    <a:pt x="21600" y="12734"/>
                    <a:pt x="21600" y="12732"/>
                  </a:cubicBezTo>
                  <a:cubicBezTo>
                    <a:pt x="21600" y="12730"/>
                    <a:pt x="21600" y="12728"/>
                    <a:pt x="21600" y="12726"/>
                  </a:cubicBezTo>
                  <a:cubicBezTo>
                    <a:pt x="21600" y="12724"/>
                    <a:pt x="21600" y="12722"/>
                    <a:pt x="21600" y="12720"/>
                  </a:cubicBezTo>
                  <a:cubicBezTo>
                    <a:pt x="21600" y="12718"/>
                    <a:pt x="21600" y="12716"/>
                    <a:pt x="21600" y="12714"/>
                  </a:cubicBezTo>
                  <a:cubicBezTo>
                    <a:pt x="21600" y="12712"/>
                    <a:pt x="21600" y="12710"/>
                    <a:pt x="21600" y="12708"/>
                  </a:cubicBezTo>
                  <a:cubicBezTo>
                    <a:pt x="21600" y="12706"/>
                    <a:pt x="21600" y="12704"/>
                    <a:pt x="21600" y="12702"/>
                  </a:cubicBezTo>
                  <a:cubicBezTo>
                    <a:pt x="21600" y="12700"/>
                    <a:pt x="21600" y="12698"/>
                    <a:pt x="21600" y="12696"/>
                  </a:cubicBezTo>
                  <a:cubicBezTo>
                    <a:pt x="21600" y="12694"/>
                    <a:pt x="21600" y="12692"/>
                    <a:pt x="21600" y="12690"/>
                  </a:cubicBezTo>
                  <a:cubicBezTo>
                    <a:pt x="21600" y="12688"/>
                    <a:pt x="21600" y="12686"/>
                    <a:pt x="21600" y="12684"/>
                  </a:cubicBezTo>
                  <a:cubicBezTo>
                    <a:pt x="21600" y="12682"/>
                    <a:pt x="21600" y="12680"/>
                    <a:pt x="21600" y="12678"/>
                  </a:cubicBezTo>
                  <a:cubicBezTo>
                    <a:pt x="21600" y="12676"/>
                    <a:pt x="21600" y="12674"/>
                    <a:pt x="21600" y="12672"/>
                  </a:cubicBezTo>
                  <a:cubicBezTo>
                    <a:pt x="21600" y="12670"/>
                    <a:pt x="21600" y="12668"/>
                    <a:pt x="21600" y="12666"/>
                  </a:cubicBezTo>
                  <a:cubicBezTo>
                    <a:pt x="21600" y="12664"/>
                    <a:pt x="21600" y="12662"/>
                    <a:pt x="21600" y="12660"/>
                  </a:cubicBezTo>
                  <a:cubicBezTo>
                    <a:pt x="21600" y="12658"/>
                    <a:pt x="21600" y="12656"/>
                    <a:pt x="21600" y="12654"/>
                  </a:cubicBezTo>
                  <a:cubicBezTo>
                    <a:pt x="21600" y="12653"/>
                    <a:pt x="21600" y="12650"/>
                    <a:pt x="21600" y="12648"/>
                  </a:cubicBezTo>
                  <a:cubicBezTo>
                    <a:pt x="21600" y="12646"/>
                    <a:pt x="21600" y="12644"/>
                    <a:pt x="21600" y="12642"/>
                  </a:cubicBezTo>
                  <a:cubicBezTo>
                    <a:pt x="21600" y="12641"/>
                    <a:pt x="21600" y="12639"/>
                    <a:pt x="21600" y="12637"/>
                  </a:cubicBezTo>
                  <a:cubicBezTo>
                    <a:pt x="21600" y="12635"/>
                    <a:pt x="21600" y="12632"/>
                    <a:pt x="21600" y="12630"/>
                  </a:cubicBezTo>
                  <a:cubicBezTo>
                    <a:pt x="21600" y="12629"/>
                    <a:pt x="21600" y="12626"/>
                    <a:pt x="21600" y="12625"/>
                  </a:cubicBezTo>
                  <a:cubicBezTo>
                    <a:pt x="21600" y="12623"/>
                    <a:pt x="21600" y="12621"/>
                    <a:pt x="21600" y="12619"/>
                  </a:cubicBezTo>
                  <a:cubicBezTo>
                    <a:pt x="21600" y="12616"/>
                    <a:pt x="21600" y="12615"/>
                    <a:pt x="21600" y="12613"/>
                  </a:cubicBezTo>
                  <a:cubicBezTo>
                    <a:pt x="21600" y="12611"/>
                    <a:pt x="21600" y="12609"/>
                    <a:pt x="21600" y="12607"/>
                  </a:cubicBezTo>
                  <a:cubicBezTo>
                    <a:pt x="21600" y="12605"/>
                    <a:pt x="21600" y="12603"/>
                    <a:pt x="21600" y="12601"/>
                  </a:cubicBezTo>
                  <a:cubicBezTo>
                    <a:pt x="21600" y="12599"/>
                    <a:pt x="21600" y="12597"/>
                    <a:pt x="21600" y="12595"/>
                  </a:cubicBezTo>
                  <a:cubicBezTo>
                    <a:pt x="21600" y="12593"/>
                    <a:pt x="21600" y="12591"/>
                    <a:pt x="21600" y="12589"/>
                  </a:cubicBezTo>
                  <a:cubicBezTo>
                    <a:pt x="21600" y="12587"/>
                    <a:pt x="21600" y="12585"/>
                    <a:pt x="21600" y="12583"/>
                  </a:cubicBezTo>
                  <a:cubicBezTo>
                    <a:pt x="21600" y="12581"/>
                    <a:pt x="21600" y="12579"/>
                    <a:pt x="21600" y="12577"/>
                  </a:cubicBezTo>
                  <a:cubicBezTo>
                    <a:pt x="21600" y="12575"/>
                    <a:pt x="21600" y="12573"/>
                    <a:pt x="21600" y="12571"/>
                  </a:cubicBezTo>
                  <a:cubicBezTo>
                    <a:pt x="21600" y="12569"/>
                    <a:pt x="21600" y="12567"/>
                    <a:pt x="21600" y="12565"/>
                  </a:cubicBezTo>
                  <a:cubicBezTo>
                    <a:pt x="21600" y="12563"/>
                    <a:pt x="21600" y="12561"/>
                    <a:pt x="21600" y="12559"/>
                  </a:cubicBezTo>
                  <a:cubicBezTo>
                    <a:pt x="21600" y="12557"/>
                    <a:pt x="21600" y="12555"/>
                    <a:pt x="21600" y="12554"/>
                  </a:cubicBezTo>
                  <a:cubicBezTo>
                    <a:pt x="21600" y="12551"/>
                    <a:pt x="21600" y="12549"/>
                    <a:pt x="21600" y="12547"/>
                  </a:cubicBezTo>
                  <a:cubicBezTo>
                    <a:pt x="21600" y="12545"/>
                    <a:pt x="21600" y="12543"/>
                    <a:pt x="21600" y="12542"/>
                  </a:cubicBezTo>
                  <a:cubicBezTo>
                    <a:pt x="21600" y="12539"/>
                    <a:pt x="21600" y="12538"/>
                    <a:pt x="21600" y="12536"/>
                  </a:cubicBezTo>
                  <a:cubicBezTo>
                    <a:pt x="21600" y="12533"/>
                    <a:pt x="21600" y="12532"/>
                    <a:pt x="21600" y="12530"/>
                  </a:cubicBezTo>
                  <a:cubicBezTo>
                    <a:pt x="21600" y="12527"/>
                    <a:pt x="21600" y="12526"/>
                    <a:pt x="21600" y="12524"/>
                  </a:cubicBezTo>
                  <a:cubicBezTo>
                    <a:pt x="21600" y="12521"/>
                    <a:pt x="21600" y="12520"/>
                    <a:pt x="21600" y="12518"/>
                  </a:cubicBezTo>
                  <a:cubicBezTo>
                    <a:pt x="21600" y="12515"/>
                    <a:pt x="21600" y="12513"/>
                    <a:pt x="21600" y="12512"/>
                  </a:cubicBezTo>
                  <a:cubicBezTo>
                    <a:pt x="21600" y="12509"/>
                    <a:pt x="21600" y="12508"/>
                    <a:pt x="21600" y="12506"/>
                  </a:cubicBezTo>
                  <a:cubicBezTo>
                    <a:pt x="21600" y="12504"/>
                    <a:pt x="21600" y="12502"/>
                    <a:pt x="21600" y="12500"/>
                  </a:cubicBezTo>
                  <a:cubicBezTo>
                    <a:pt x="21600" y="12498"/>
                    <a:pt x="21600" y="12496"/>
                    <a:pt x="21600" y="12494"/>
                  </a:cubicBezTo>
                  <a:cubicBezTo>
                    <a:pt x="21600" y="12492"/>
                    <a:pt x="21600" y="12490"/>
                    <a:pt x="21600" y="12488"/>
                  </a:cubicBezTo>
                  <a:cubicBezTo>
                    <a:pt x="21600" y="12486"/>
                    <a:pt x="21600" y="12484"/>
                    <a:pt x="21600" y="12482"/>
                  </a:cubicBezTo>
                  <a:cubicBezTo>
                    <a:pt x="21600" y="12480"/>
                    <a:pt x="21600" y="12478"/>
                    <a:pt x="21600" y="12476"/>
                  </a:cubicBezTo>
                  <a:cubicBezTo>
                    <a:pt x="21600" y="12474"/>
                    <a:pt x="21600" y="12472"/>
                    <a:pt x="21600" y="12470"/>
                  </a:cubicBezTo>
                  <a:cubicBezTo>
                    <a:pt x="21600" y="12468"/>
                    <a:pt x="21600" y="12466"/>
                    <a:pt x="21600" y="12464"/>
                  </a:cubicBezTo>
                  <a:cubicBezTo>
                    <a:pt x="21600" y="12462"/>
                    <a:pt x="21600" y="12460"/>
                    <a:pt x="21600" y="12458"/>
                  </a:cubicBezTo>
                  <a:cubicBezTo>
                    <a:pt x="21600" y="12456"/>
                    <a:pt x="21600" y="12454"/>
                    <a:pt x="21600" y="12452"/>
                  </a:cubicBezTo>
                  <a:cubicBezTo>
                    <a:pt x="21600" y="12450"/>
                    <a:pt x="21600" y="12448"/>
                    <a:pt x="21600" y="12446"/>
                  </a:cubicBezTo>
                  <a:cubicBezTo>
                    <a:pt x="21600" y="12444"/>
                    <a:pt x="21600" y="12442"/>
                    <a:pt x="21600" y="12440"/>
                  </a:cubicBezTo>
                  <a:cubicBezTo>
                    <a:pt x="21600" y="12438"/>
                    <a:pt x="21600" y="12436"/>
                    <a:pt x="21600" y="12434"/>
                  </a:cubicBezTo>
                  <a:cubicBezTo>
                    <a:pt x="21600" y="12432"/>
                    <a:pt x="21600" y="12430"/>
                    <a:pt x="21600" y="12428"/>
                  </a:cubicBezTo>
                  <a:cubicBezTo>
                    <a:pt x="21600" y="12426"/>
                    <a:pt x="21600" y="12424"/>
                    <a:pt x="21600" y="12422"/>
                  </a:cubicBezTo>
                  <a:cubicBezTo>
                    <a:pt x="21600" y="12420"/>
                    <a:pt x="21600" y="12418"/>
                    <a:pt x="21600" y="12416"/>
                  </a:cubicBezTo>
                  <a:cubicBezTo>
                    <a:pt x="21600" y="12414"/>
                    <a:pt x="21600" y="12413"/>
                    <a:pt x="21600" y="12410"/>
                  </a:cubicBezTo>
                  <a:cubicBezTo>
                    <a:pt x="21600" y="12408"/>
                    <a:pt x="21600" y="12407"/>
                    <a:pt x="21600" y="12404"/>
                  </a:cubicBezTo>
                  <a:cubicBezTo>
                    <a:pt x="21600" y="12403"/>
                    <a:pt x="21600" y="12400"/>
                    <a:pt x="21600" y="12398"/>
                  </a:cubicBezTo>
                  <a:cubicBezTo>
                    <a:pt x="21600" y="12396"/>
                    <a:pt x="21600" y="12395"/>
                    <a:pt x="21600" y="12392"/>
                  </a:cubicBezTo>
                  <a:cubicBezTo>
                    <a:pt x="21600" y="12391"/>
                    <a:pt x="21600" y="12389"/>
                    <a:pt x="21600" y="12387"/>
                  </a:cubicBezTo>
                  <a:cubicBezTo>
                    <a:pt x="21600" y="12385"/>
                    <a:pt x="21600" y="12383"/>
                    <a:pt x="21600" y="12380"/>
                  </a:cubicBezTo>
                  <a:cubicBezTo>
                    <a:pt x="21600" y="12379"/>
                    <a:pt x="21600" y="12377"/>
                    <a:pt x="21600" y="12375"/>
                  </a:cubicBezTo>
                  <a:cubicBezTo>
                    <a:pt x="21600" y="12373"/>
                    <a:pt x="21600" y="12371"/>
                    <a:pt x="21600" y="12369"/>
                  </a:cubicBezTo>
                  <a:cubicBezTo>
                    <a:pt x="21600" y="12367"/>
                    <a:pt x="21600" y="12365"/>
                    <a:pt x="21600" y="12363"/>
                  </a:cubicBezTo>
                  <a:cubicBezTo>
                    <a:pt x="21600" y="12361"/>
                    <a:pt x="21600" y="12359"/>
                    <a:pt x="21600" y="12357"/>
                  </a:cubicBezTo>
                  <a:cubicBezTo>
                    <a:pt x="21600" y="12355"/>
                    <a:pt x="21600" y="12353"/>
                    <a:pt x="21600" y="12351"/>
                  </a:cubicBezTo>
                  <a:cubicBezTo>
                    <a:pt x="21600" y="12349"/>
                    <a:pt x="21600" y="12347"/>
                    <a:pt x="21600" y="12345"/>
                  </a:cubicBezTo>
                  <a:cubicBezTo>
                    <a:pt x="21600" y="12343"/>
                    <a:pt x="21600" y="12341"/>
                    <a:pt x="21600" y="12339"/>
                  </a:cubicBezTo>
                  <a:cubicBezTo>
                    <a:pt x="21600" y="12337"/>
                    <a:pt x="21600" y="12335"/>
                    <a:pt x="21600" y="12333"/>
                  </a:cubicBezTo>
                  <a:cubicBezTo>
                    <a:pt x="21600" y="12331"/>
                    <a:pt x="21600" y="12329"/>
                    <a:pt x="21600" y="12327"/>
                  </a:cubicBezTo>
                  <a:cubicBezTo>
                    <a:pt x="21600" y="12325"/>
                    <a:pt x="21600" y="12323"/>
                    <a:pt x="21600" y="12321"/>
                  </a:cubicBezTo>
                  <a:cubicBezTo>
                    <a:pt x="21600" y="12319"/>
                    <a:pt x="21600" y="12317"/>
                    <a:pt x="21600" y="12315"/>
                  </a:cubicBezTo>
                  <a:cubicBezTo>
                    <a:pt x="21600" y="12313"/>
                    <a:pt x="21600" y="12311"/>
                    <a:pt x="21600" y="12309"/>
                  </a:cubicBezTo>
                  <a:cubicBezTo>
                    <a:pt x="21600" y="12307"/>
                    <a:pt x="21600" y="12305"/>
                    <a:pt x="21600" y="12303"/>
                  </a:cubicBezTo>
                  <a:cubicBezTo>
                    <a:pt x="21600" y="12301"/>
                    <a:pt x="21600" y="12299"/>
                    <a:pt x="21600" y="12297"/>
                  </a:cubicBezTo>
                  <a:cubicBezTo>
                    <a:pt x="21600" y="12295"/>
                    <a:pt x="21600" y="12293"/>
                    <a:pt x="21600" y="12291"/>
                  </a:cubicBezTo>
                  <a:cubicBezTo>
                    <a:pt x="21600" y="12289"/>
                    <a:pt x="21600" y="12287"/>
                    <a:pt x="21600" y="12285"/>
                  </a:cubicBezTo>
                  <a:cubicBezTo>
                    <a:pt x="21600" y="12283"/>
                    <a:pt x="21600" y="12281"/>
                    <a:pt x="21600" y="12279"/>
                  </a:cubicBezTo>
                  <a:cubicBezTo>
                    <a:pt x="21600" y="12277"/>
                    <a:pt x="21600" y="12275"/>
                    <a:pt x="21600" y="12273"/>
                  </a:cubicBezTo>
                  <a:cubicBezTo>
                    <a:pt x="21600" y="12272"/>
                    <a:pt x="21600" y="12269"/>
                    <a:pt x="21600" y="12267"/>
                  </a:cubicBezTo>
                  <a:cubicBezTo>
                    <a:pt x="21600" y="12266"/>
                    <a:pt x="21600" y="12263"/>
                    <a:pt x="21600" y="12262"/>
                  </a:cubicBezTo>
                  <a:cubicBezTo>
                    <a:pt x="21600" y="12259"/>
                    <a:pt x="21600" y="12258"/>
                    <a:pt x="21600" y="12256"/>
                  </a:cubicBezTo>
                  <a:cubicBezTo>
                    <a:pt x="21600" y="12254"/>
                    <a:pt x="21600" y="12252"/>
                    <a:pt x="21600" y="12250"/>
                  </a:cubicBezTo>
                  <a:cubicBezTo>
                    <a:pt x="21600" y="12248"/>
                    <a:pt x="21600" y="12246"/>
                    <a:pt x="21600" y="12244"/>
                  </a:cubicBezTo>
                  <a:cubicBezTo>
                    <a:pt x="21600" y="12242"/>
                    <a:pt x="21600" y="12240"/>
                    <a:pt x="21600" y="12238"/>
                  </a:cubicBezTo>
                  <a:cubicBezTo>
                    <a:pt x="21600" y="12236"/>
                    <a:pt x="21600" y="12234"/>
                    <a:pt x="21600" y="12232"/>
                  </a:cubicBezTo>
                  <a:cubicBezTo>
                    <a:pt x="21600" y="12230"/>
                    <a:pt x="21600" y="12228"/>
                    <a:pt x="21600" y="12226"/>
                  </a:cubicBezTo>
                  <a:cubicBezTo>
                    <a:pt x="21600" y="12224"/>
                    <a:pt x="21600" y="12222"/>
                    <a:pt x="21600" y="12220"/>
                  </a:cubicBezTo>
                  <a:cubicBezTo>
                    <a:pt x="21600" y="12218"/>
                    <a:pt x="21600" y="12216"/>
                    <a:pt x="21600" y="12214"/>
                  </a:cubicBezTo>
                  <a:cubicBezTo>
                    <a:pt x="21600" y="12212"/>
                    <a:pt x="21600" y="12210"/>
                    <a:pt x="21600" y="12208"/>
                  </a:cubicBezTo>
                  <a:cubicBezTo>
                    <a:pt x="21600" y="12206"/>
                    <a:pt x="21600" y="12205"/>
                    <a:pt x="21600" y="12202"/>
                  </a:cubicBezTo>
                  <a:cubicBezTo>
                    <a:pt x="21600" y="12200"/>
                    <a:pt x="21600" y="12198"/>
                    <a:pt x="21600" y="12196"/>
                  </a:cubicBezTo>
                  <a:cubicBezTo>
                    <a:pt x="21600" y="12194"/>
                    <a:pt x="21600" y="12192"/>
                    <a:pt x="21600" y="12190"/>
                  </a:cubicBezTo>
                  <a:cubicBezTo>
                    <a:pt x="21600" y="12189"/>
                    <a:pt x="21600" y="12186"/>
                    <a:pt x="21600" y="12184"/>
                  </a:cubicBezTo>
                  <a:cubicBezTo>
                    <a:pt x="21600" y="12182"/>
                    <a:pt x="21600" y="12180"/>
                    <a:pt x="21600" y="12178"/>
                  </a:cubicBezTo>
                  <a:cubicBezTo>
                    <a:pt x="21600" y="12176"/>
                    <a:pt x="21600" y="12174"/>
                    <a:pt x="21600" y="12173"/>
                  </a:cubicBezTo>
                  <a:cubicBezTo>
                    <a:pt x="21600" y="12170"/>
                    <a:pt x="21600" y="12168"/>
                    <a:pt x="21600" y="12166"/>
                  </a:cubicBezTo>
                  <a:cubicBezTo>
                    <a:pt x="21600" y="12164"/>
                    <a:pt x="21600" y="12163"/>
                    <a:pt x="21600" y="12161"/>
                  </a:cubicBezTo>
                  <a:cubicBezTo>
                    <a:pt x="21600" y="12158"/>
                    <a:pt x="21600" y="12157"/>
                    <a:pt x="21600" y="12154"/>
                  </a:cubicBezTo>
                  <a:cubicBezTo>
                    <a:pt x="21600" y="12152"/>
                    <a:pt x="21600" y="12150"/>
                    <a:pt x="21600" y="12148"/>
                  </a:cubicBezTo>
                  <a:cubicBezTo>
                    <a:pt x="21600" y="12146"/>
                    <a:pt x="21600" y="12144"/>
                    <a:pt x="21600" y="12142"/>
                  </a:cubicBezTo>
                  <a:cubicBezTo>
                    <a:pt x="21600" y="12140"/>
                    <a:pt x="21600" y="12139"/>
                    <a:pt x="21600" y="12136"/>
                  </a:cubicBezTo>
                  <a:cubicBezTo>
                    <a:pt x="21600" y="12134"/>
                    <a:pt x="21600" y="12133"/>
                    <a:pt x="21600" y="12130"/>
                  </a:cubicBezTo>
                  <a:cubicBezTo>
                    <a:pt x="21600" y="12129"/>
                    <a:pt x="21600" y="12127"/>
                    <a:pt x="21600" y="12125"/>
                  </a:cubicBezTo>
                  <a:cubicBezTo>
                    <a:pt x="21600" y="12123"/>
                    <a:pt x="21600" y="12121"/>
                    <a:pt x="21600" y="12118"/>
                  </a:cubicBezTo>
                  <a:cubicBezTo>
                    <a:pt x="21600" y="12117"/>
                    <a:pt x="21600" y="12115"/>
                    <a:pt x="21600" y="12113"/>
                  </a:cubicBezTo>
                  <a:cubicBezTo>
                    <a:pt x="21600" y="12111"/>
                    <a:pt x="21600" y="12109"/>
                    <a:pt x="21600" y="12107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9" name="Shape 17"/>
            <p:cNvSpPr/>
            <p:nvPr/>
          </p:nvSpPr>
          <p:spPr>
            <a:xfrm>
              <a:off x="4007520" y="3184302"/>
              <a:ext cx="1817955" cy="1424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107"/>
                  </a:moveTo>
                  <a:cubicBezTo>
                    <a:pt x="21600" y="12105"/>
                    <a:pt x="21600" y="12103"/>
                    <a:pt x="21600" y="12101"/>
                  </a:cubicBezTo>
                  <a:cubicBezTo>
                    <a:pt x="21600" y="9964"/>
                    <a:pt x="20412" y="8182"/>
                    <a:pt x="18835" y="7767"/>
                  </a:cubicBezTo>
                  <a:cubicBezTo>
                    <a:pt x="18635" y="7713"/>
                    <a:pt x="18483" y="7509"/>
                    <a:pt x="18460" y="7251"/>
                  </a:cubicBezTo>
                  <a:cubicBezTo>
                    <a:pt x="18440" y="7038"/>
                    <a:pt x="18410" y="6829"/>
                    <a:pt x="18377" y="6621"/>
                  </a:cubicBezTo>
                  <a:cubicBezTo>
                    <a:pt x="18370" y="6583"/>
                    <a:pt x="18368" y="6542"/>
                    <a:pt x="18361" y="6504"/>
                  </a:cubicBezTo>
                  <a:cubicBezTo>
                    <a:pt x="18343" y="6398"/>
                    <a:pt x="18318" y="6296"/>
                    <a:pt x="18296" y="6191"/>
                  </a:cubicBezTo>
                  <a:cubicBezTo>
                    <a:pt x="18268" y="6049"/>
                    <a:pt x="18242" y="5907"/>
                    <a:pt x="18208" y="5768"/>
                  </a:cubicBezTo>
                  <a:cubicBezTo>
                    <a:pt x="18202" y="5743"/>
                    <a:pt x="18193" y="5719"/>
                    <a:pt x="18187" y="5694"/>
                  </a:cubicBezTo>
                  <a:cubicBezTo>
                    <a:pt x="18132" y="5481"/>
                    <a:pt x="18073" y="5271"/>
                    <a:pt x="18006" y="5066"/>
                  </a:cubicBezTo>
                  <a:cubicBezTo>
                    <a:pt x="17995" y="5034"/>
                    <a:pt x="17982" y="5004"/>
                    <a:pt x="17971" y="4972"/>
                  </a:cubicBezTo>
                  <a:cubicBezTo>
                    <a:pt x="17905" y="4779"/>
                    <a:pt x="17836" y="4586"/>
                    <a:pt x="17759" y="4400"/>
                  </a:cubicBezTo>
                  <a:cubicBezTo>
                    <a:pt x="16672" y="1783"/>
                    <a:pt x="14516" y="0"/>
                    <a:pt x="12032" y="0"/>
                  </a:cubicBezTo>
                  <a:cubicBezTo>
                    <a:pt x="9387" y="0"/>
                    <a:pt x="7111" y="2025"/>
                    <a:pt x="6105" y="4930"/>
                  </a:cubicBezTo>
                  <a:cubicBezTo>
                    <a:pt x="6012" y="5194"/>
                    <a:pt x="5783" y="5340"/>
                    <a:pt x="5563" y="5269"/>
                  </a:cubicBezTo>
                  <a:cubicBezTo>
                    <a:pt x="5204" y="5155"/>
                    <a:pt x="4827" y="5097"/>
                    <a:pt x="4440" y="5100"/>
                  </a:cubicBezTo>
                  <a:cubicBezTo>
                    <a:pt x="1973" y="5126"/>
                    <a:pt x="0" y="7667"/>
                    <a:pt x="0" y="10815"/>
                  </a:cubicBezTo>
                  <a:cubicBezTo>
                    <a:pt x="0" y="10817"/>
                    <a:pt x="0" y="10819"/>
                    <a:pt x="0" y="10822"/>
                  </a:cubicBezTo>
                  <a:cubicBezTo>
                    <a:pt x="0" y="10824"/>
                    <a:pt x="0" y="10825"/>
                    <a:pt x="0" y="10827"/>
                  </a:cubicBezTo>
                  <a:cubicBezTo>
                    <a:pt x="0" y="10829"/>
                    <a:pt x="0" y="10832"/>
                    <a:pt x="0" y="10834"/>
                  </a:cubicBezTo>
                  <a:cubicBezTo>
                    <a:pt x="0" y="10836"/>
                    <a:pt x="0" y="10837"/>
                    <a:pt x="0" y="10839"/>
                  </a:cubicBezTo>
                  <a:cubicBezTo>
                    <a:pt x="0" y="10841"/>
                    <a:pt x="0" y="10843"/>
                    <a:pt x="0" y="10846"/>
                  </a:cubicBezTo>
                  <a:cubicBezTo>
                    <a:pt x="0" y="10848"/>
                    <a:pt x="0" y="10849"/>
                    <a:pt x="0" y="10850"/>
                  </a:cubicBezTo>
                  <a:cubicBezTo>
                    <a:pt x="0" y="10853"/>
                    <a:pt x="0" y="10855"/>
                    <a:pt x="0" y="10858"/>
                  </a:cubicBezTo>
                  <a:cubicBezTo>
                    <a:pt x="0" y="10859"/>
                    <a:pt x="0" y="10861"/>
                    <a:pt x="0" y="10862"/>
                  </a:cubicBezTo>
                  <a:cubicBezTo>
                    <a:pt x="0" y="10865"/>
                    <a:pt x="0" y="10867"/>
                    <a:pt x="0" y="10870"/>
                  </a:cubicBezTo>
                  <a:cubicBezTo>
                    <a:pt x="0" y="10871"/>
                    <a:pt x="0" y="10873"/>
                    <a:pt x="0" y="10874"/>
                  </a:cubicBezTo>
                  <a:cubicBezTo>
                    <a:pt x="0" y="10877"/>
                    <a:pt x="0" y="10879"/>
                    <a:pt x="0" y="10881"/>
                  </a:cubicBezTo>
                  <a:cubicBezTo>
                    <a:pt x="0" y="10883"/>
                    <a:pt x="0" y="10885"/>
                    <a:pt x="0" y="10886"/>
                  </a:cubicBezTo>
                  <a:cubicBezTo>
                    <a:pt x="0" y="10888"/>
                    <a:pt x="0" y="10891"/>
                    <a:pt x="0" y="10893"/>
                  </a:cubicBezTo>
                  <a:cubicBezTo>
                    <a:pt x="0" y="10895"/>
                    <a:pt x="0" y="10897"/>
                    <a:pt x="0" y="10898"/>
                  </a:cubicBezTo>
                  <a:cubicBezTo>
                    <a:pt x="0" y="10900"/>
                    <a:pt x="0" y="10903"/>
                    <a:pt x="0" y="10905"/>
                  </a:cubicBezTo>
                  <a:cubicBezTo>
                    <a:pt x="0" y="10907"/>
                    <a:pt x="0" y="10908"/>
                    <a:pt x="0" y="10910"/>
                  </a:cubicBezTo>
                  <a:cubicBezTo>
                    <a:pt x="0" y="10912"/>
                    <a:pt x="0" y="10915"/>
                    <a:pt x="0" y="10917"/>
                  </a:cubicBezTo>
                  <a:cubicBezTo>
                    <a:pt x="0" y="10919"/>
                    <a:pt x="0" y="10920"/>
                    <a:pt x="0" y="10922"/>
                  </a:cubicBezTo>
                  <a:cubicBezTo>
                    <a:pt x="0" y="10924"/>
                    <a:pt x="0" y="10927"/>
                    <a:pt x="0" y="10929"/>
                  </a:cubicBezTo>
                  <a:cubicBezTo>
                    <a:pt x="0" y="10931"/>
                    <a:pt x="0" y="10932"/>
                    <a:pt x="0" y="10934"/>
                  </a:cubicBezTo>
                  <a:cubicBezTo>
                    <a:pt x="0" y="10936"/>
                    <a:pt x="0" y="10938"/>
                    <a:pt x="0" y="10941"/>
                  </a:cubicBezTo>
                  <a:cubicBezTo>
                    <a:pt x="0" y="10942"/>
                    <a:pt x="0" y="10944"/>
                    <a:pt x="0" y="10945"/>
                  </a:cubicBezTo>
                  <a:cubicBezTo>
                    <a:pt x="0" y="10948"/>
                    <a:pt x="0" y="10950"/>
                    <a:pt x="0" y="10953"/>
                  </a:cubicBezTo>
                  <a:cubicBezTo>
                    <a:pt x="0" y="10954"/>
                    <a:pt x="0" y="10956"/>
                    <a:pt x="0" y="10957"/>
                  </a:cubicBezTo>
                  <a:cubicBezTo>
                    <a:pt x="0" y="10960"/>
                    <a:pt x="0" y="10963"/>
                    <a:pt x="0" y="10965"/>
                  </a:cubicBezTo>
                  <a:cubicBezTo>
                    <a:pt x="0" y="10966"/>
                    <a:pt x="0" y="10968"/>
                    <a:pt x="0" y="10969"/>
                  </a:cubicBezTo>
                  <a:cubicBezTo>
                    <a:pt x="0" y="10972"/>
                    <a:pt x="0" y="10975"/>
                    <a:pt x="0" y="10977"/>
                  </a:cubicBezTo>
                  <a:cubicBezTo>
                    <a:pt x="0" y="10978"/>
                    <a:pt x="0" y="10980"/>
                    <a:pt x="0" y="10981"/>
                  </a:cubicBezTo>
                  <a:cubicBezTo>
                    <a:pt x="0" y="10984"/>
                    <a:pt x="0" y="10986"/>
                    <a:pt x="0" y="10989"/>
                  </a:cubicBezTo>
                  <a:cubicBezTo>
                    <a:pt x="0" y="10990"/>
                    <a:pt x="0" y="10992"/>
                    <a:pt x="0" y="10993"/>
                  </a:cubicBezTo>
                  <a:cubicBezTo>
                    <a:pt x="0" y="10996"/>
                    <a:pt x="0" y="10998"/>
                    <a:pt x="0" y="11000"/>
                  </a:cubicBezTo>
                  <a:cubicBezTo>
                    <a:pt x="0" y="11002"/>
                    <a:pt x="0" y="11003"/>
                    <a:pt x="0" y="11005"/>
                  </a:cubicBezTo>
                  <a:cubicBezTo>
                    <a:pt x="0" y="11008"/>
                    <a:pt x="0" y="11010"/>
                    <a:pt x="0" y="11012"/>
                  </a:cubicBezTo>
                  <a:cubicBezTo>
                    <a:pt x="0" y="11014"/>
                    <a:pt x="0" y="11015"/>
                    <a:pt x="0" y="11017"/>
                  </a:cubicBezTo>
                  <a:cubicBezTo>
                    <a:pt x="0" y="11019"/>
                    <a:pt x="0" y="11021"/>
                    <a:pt x="0" y="11024"/>
                  </a:cubicBezTo>
                  <a:cubicBezTo>
                    <a:pt x="0" y="11026"/>
                    <a:pt x="0" y="11027"/>
                    <a:pt x="0" y="11029"/>
                  </a:cubicBezTo>
                  <a:cubicBezTo>
                    <a:pt x="0" y="11031"/>
                    <a:pt x="0" y="11034"/>
                    <a:pt x="0" y="11036"/>
                  </a:cubicBezTo>
                  <a:cubicBezTo>
                    <a:pt x="0" y="11038"/>
                    <a:pt x="0" y="11039"/>
                    <a:pt x="0" y="11041"/>
                  </a:cubicBezTo>
                  <a:cubicBezTo>
                    <a:pt x="0" y="11043"/>
                    <a:pt x="0" y="11046"/>
                    <a:pt x="0" y="11048"/>
                  </a:cubicBezTo>
                  <a:cubicBezTo>
                    <a:pt x="0" y="11050"/>
                    <a:pt x="0" y="11051"/>
                    <a:pt x="0" y="11052"/>
                  </a:cubicBezTo>
                  <a:cubicBezTo>
                    <a:pt x="0" y="11055"/>
                    <a:pt x="0" y="11057"/>
                    <a:pt x="0" y="11060"/>
                  </a:cubicBezTo>
                  <a:cubicBezTo>
                    <a:pt x="0" y="11061"/>
                    <a:pt x="0" y="11063"/>
                    <a:pt x="0" y="11064"/>
                  </a:cubicBezTo>
                  <a:cubicBezTo>
                    <a:pt x="0" y="11066"/>
                    <a:pt x="0" y="11066"/>
                    <a:pt x="0" y="11067"/>
                  </a:cubicBezTo>
                  <a:cubicBezTo>
                    <a:pt x="0" y="11070"/>
                    <a:pt x="0" y="11073"/>
                    <a:pt x="0" y="11076"/>
                  </a:cubicBezTo>
                  <a:cubicBezTo>
                    <a:pt x="0" y="11080"/>
                    <a:pt x="0" y="11084"/>
                    <a:pt x="0" y="11088"/>
                  </a:cubicBezTo>
                  <a:lnTo>
                    <a:pt x="0" y="11088"/>
                  </a:lnTo>
                  <a:cubicBezTo>
                    <a:pt x="0" y="11089"/>
                    <a:pt x="0" y="11090"/>
                    <a:pt x="0" y="11091"/>
                  </a:cubicBezTo>
                  <a:cubicBezTo>
                    <a:pt x="0" y="11094"/>
                    <a:pt x="0" y="11098"/>
                    <a:pt x="0" y="11100"/>
                  </a:cubicBezTo>
                  <a:cubicBezTo>
                    <a:pt x="0" y="11104"/>
                    <a:pt x="0" y="11108"/>
                    <a:pt x="0" y="11112"/>
                  </a:cubicBezTo>
                  <a:lnTo>
                    <a:pt x="0" y="11112"/>
                  </a:lnTo>
                  <a:cubicBezTo>
                    <a:pt x="0" y="11115"/>
                    <a:pt x="0" y="11117"/>
                    <a:pt x="0" y="11119"/>
                  </a:cubicBezTo>
                  <a:cubicBezTo>
                    <a:pt x="0" y="11121"/>
                    <a:pt x="0" y="11122"/>
                    <a:pt x="0" y="11124"/>
                  </a:cubicBezTo>
                  <a:cubicBezTo>
                    <a:pt x="0" y="11127"/>
                    <a:pt x="0" y="11129"/>
                    <a:pt x="0" y="11132"/>
                  </a:cubicBezTo>
                  <a:cubicBezTo>
                    <a:pt x="0" y="11133"/>
                    <a:pt x="0" y="11135"/>
                    <a:pt x="0" y="11136"/>
                  </a:cubicBezTo>
                  <a:cubicBezTo>
                    <a:pt x="0" y="11138"/>
                    <a:pt x="0" y="11141"/>
                    <a:pt x="0" y="11143"/>
                  </a:cubicBezTo>
                  <a:cubicBezTo>
                    <a:pt x="0" y="11145"/>
                    <a:pt x="0" y="11147"/>
                    <a:pt x="0" y="11148"/>
                  </a:cubicBezTo>
                  <a:cubicBezTo>
                    <a:pt x="0" y="11150"/>
                    <a:pt x="0" y="11153"/>
                    <a:pt x="0" y="11155"/>
                  </a:cubicBezTo>
                  <a:cubicBezTo>
                    <a:pt x="0" y="11157"/>
                    <a:pt x="0" y="11159"/>
                    <a:pt x="0" y="11160"/>
                  </a:cubicBezTo>
                  <a:cubicBezTo>
                    <a:pt x="0" y="11162"/>
                    <a:pt x="0" y="11165"/>
                    <a:pt x="0" y="11167"/>
                  </a:cubicBezTo>
                  <a:cubicBezTo>
                    <a:pt x="0" y="11169"/>
                    <a:pt x="0" y="11170"/>
                    <a:pt x="0" y="11172"/>
                  </a:cubicBezTo>
                  <a:cubicBezTo>
                    <a:pt x="0" y="11174"/>
                    <a:pt x="0" y="11177"/>
                    <a:pt x="0" y="11179"/>
                  </a:cubicBezTo>
                  <a:cubicBezTo>
                    <a:pt x="0" y="11181"/>
                    <a:pt x="0" y="11182"/>
                    <a:pt x="0" y="11183"/>
                  </a:cubicBezTo>
                  <a:cubicBezTo>
                    <a:pt x="0" y="11186"/>
                    <a:pt x="0" y="11188"/>
                    <a:pt x="0" y="11191"/>
                  </a:cubicBezTo>
                  <a:cubicBezTo>
                    <a:pt x="0" y="11192"/>
                    <a:pt x="0" y="11194"/>
                    <a:pt x="0" y="11195"/>
                  </a:cubicBezTo>
                  <a:cubicBezTo>
                    <a:pt x="0" y="11198"/>
                    <a:pt x="0" y="11200"/>
                    <a:pt x="0" y="11203"/>
                  </a:cubicBezTo>
                  <a:cubicBezTo>
                    <a:pt x="0" y="11204"/>
                    <a:pt x="0" y="11206"/>
                    <a:pt x="0" y="11207"/>
                  </a:cubicBezTo>
                  <a:cubicBezTo>
                    <a:pt x="0" y="11210"/>
                    <a:pt x="0" y="11212"/>
                    <a:pt x="0" y="11215"/>
                  </a:cubicBezTo>
                  <a:cubicBezTo>
                    <a:pt x="0" y="11216"/>
                    <a:pt x="0" y="11218"/>
                    <a:pt x="0" y="11219"/>
                  </a:cubicBezTo>
                  <a:cubicBezTo>
                    <a:pt x="0" y="11222"/>
                    <a:pt x="0" y="11224"/>
                    <a:pt x="0" y="11227"/>
                  </a:cubicBezTo>
                  <a:cubicBezTo>
                    <a:pt x="0" y="11228"/>
                    <a:pt x="0" y="11230"/>
                    <a:pt x="0" y="11231"/>
                  </a:cubicBezTo>
                  <a:cubicBezTo>
                    <a:pt x="0" y="11234"/>
                    <a:pt x="0" y="11236"/>
                    <a:pt x="0" y="11239"/>
                  </a:cubicBezTo>
                  <a:cubicBezTo>
                    <a:pt x="0" y="11240"/>
                    <a:pt x="0" y="11242"/>
                    <a:pt x="0" y="11243"/>
                  </a:cubicBezTo>
                  <a:cubicBezTo>
                    <a:pt x="0" y="11246"/>
                    <a:pt x="0" y="11248"/>
                    <a:pt x="0" y="11251"/>
                  </a:cubicBezTo>
                  <a:cubicBezTo>
                    <a:pt x="0" y="11252"/>
                    <a:pt x="0" y="11253"/>
                    <a:pt x="0" y="11255"/>
                  </a:cubicBezTo>
                  <a:cubicBezTo>
                    <a:pt x="0" y="11258"/>
                    <a:pt x="0" y="11260"/>
                    <a:pt x="0" y="11262"/>
                  </a:cubicBezTo>
                  <a:cubicBezTo>
                    <a:pt x="0" y="11264"/>
                    <a:pt x="0" y="11266"/>
                    <a:pt x="0" y="11267"/>
                  </a:cubicBezTo>
                  <a:cubicBezTo>
                    <a:pt x="0" y="11270"/>
                    <a:pt x="0" y="11272"/>
                    <a:pt x="0" y="11274"/>
                  </a:cubicBezTo>
                  <a:cubicBezTo>
                    <a:pt x="0" y="11276"/>
                    <a:pt x="0" y="11277"/>
                    <a:pt x="0" y="11279"/>
                  </a:cubicBezTo>
                  <a:cubicBezTo>
                    <a:pt x="0" y="11281"/>
                    <a:pt x="0" y="11284"/>
                    <a:pt x="0" y="11286"/>
                  </a:cubicBezTo>
                  <a:cubicBezTo>
                    <a:pt x="0" y="11288"/>
                    <a:pt x="0" y="11289"/>
                    <a:pt x="0" y="11291"/>
                  </a:cubicBezTo>
                  <a:cubicBezTo>
                    <a:pt x="0" y="11294"/>
                    <a:pt x="0" y="11296"/>
                    <a:pt x="0" y="11298"/>
                  </a:cubicBezTo>
                  <a:cubicBezTo>
                    <a:pt x="0" y="11300"/>
                    <a:pt x="0" y="11301"/>
                    <a:pt x="0" y="11303"/>
                  </a:cubicBezTo>
                  <a:cubicBezTo>
                    <a:pt x="0" y="11305"/>
                    <a:pt x="0" y="11307"/>
                    <a:pt x="0" y="11309"/>
                  </a:cubicBezTo>
                  <a:cubicBezTo>
                    <a:pt x="0" y="11312"/>
                    <a:pt x="0" y="11313"/>
                    <a:pt x="0" y="11314"/>
                  </a:cubicBezTo>
                  <a:cubicBezTo>
                    <a:pt x="0" y="11317"/>
                    <a:pt x="0" y="11319"/>
                    <a:pt x="0" y="11321"/>
                  </a:cubicBezTo>
                  <a:cubicBezTo>
                    <a:pt x="0" y="11323"/>
                    <a:pt x="0" y="11325"/>
                    <a:pt x="0" y="11326"/>
                  </a:cubicBezTo>
                  <a:cubicBezTo>
                    <a:pt x="0" y="11329"/>
                    <a:pt x="0" y="11331"/>
                    <a:pt x="0" y="11334"/>
                  </a:cubicBezTo>
                  <a:cubicBezTo>
                    <a:pt x="0" y="11335"/>
                    <a:pt x="0" y="11337"/>
                    <a:pt x="0" y="11339"/>
                  </a:cubicBezTo>
                  <a:cubicBezTo>
                    <a:pt x="0" y="11341"/>
                    <a:pt x="0" y="11343"/>
                    <a:pt x="0" y="11346"/>
                  </a:cubicBezTo>
                  <a:cubicBezTo>
                    <a:pt x="0" y="11347"/>
                    <a:pt x="0" y="11349"/>
                    <a:pt x="0" y="11350"/>
                  </a:cubicBezTo>
                  <a:cubicBezTo>
                    <a:pt x="0" y="11353"/>
                    <a:pt x="0" y="11355"/>
                    <a:pt x="0" y="11357"/>
                  </a:cubicBezTo>
                  <a:cubicBezTo>
                    <a:pt x="0" y="11359"/>
                    <a:pt x="0" y="11361"/>
                    <a:pt x="0" y="11362"/>
                  </a:cubicBezTo>
                  <a:cubicBezTo>
                    <a:pt x="0" y="11365"/>
                    <a:pt x="0" y="11367"/>
                    <a:pt x="0" y="11369"/>
                  </a:cubicBezTo>
                  <a:cubicBezTo>
                    <a:pt x="0" y="11371"/>
                    <a:pt x="0" y="11372"/>
                    <a:pt x="0" y="11374"/>
                  </a:cubicBezTo>
                  <a:cubicBezTo>
                    <a:pt x="0" y="11377"/>
                    <a:pt x="0" y="11379"/>
                    <a:pt x="0" y="11381"/>
                  </a:cubicBezTo>
                  <a:cubicBezTo>
                    <a:pt x="0" y="11383"/>
                    <a:pt x="0" y="11384"/>
                    <a:pt x="0" y="11386"/>
                  </a:cubicBezTo>
                  <a:cubicBezTo>
                    <a:pt x="0" y="11388"/>
                    <a:pt x="0" y="11390"/>
                    <a:pt x="0" y="11393"/>
                  </a:cubicBezTo>
                  <a:cubicBezTo>
                    <a:pt x="0" y="11395"/>
                    <a:pt x="0" y="11396"/>
                    <a:pt x="0" y="11398"/>
                  </a:cubicBezTo>
                  <a:cubicBezTo>
                    <a:pt x="0" y="11400"/>
                    <a:pt x="0" y="11403"/>
                    <a:pt x="0" y="11405"/>
                  </a:cubicBezTo>
                  <a:cubicBezTo>
                    <a:pt x="0" y="11407"/>
                    <a:pt x="0" y="11408"/>
                    <a:pt x="0" y="11410"/>
                  </a:cubicBezTo>
                  <a:cubicBezTo>
                    <a:pt x="0" y="11412"/>
                    <a:pt x="0" y="11414"/>
                    <a:pt x="0" y="11417"/>
                  </a:cubicBezTo>
                  <a:cubicBezTo>
                    <a:pt x="0" y="11419"/>
                    <a:pt x="0" y="11420"/>
                    <a:pt x="0" y="11422"/>
                  </a:cubicBezTo>
                  <a:cubicBezTo>
                    <a:pt x="0" y="11424"/>
                    <a:pt x="0" y="11426"/>
                    <a:pt x="0" y="11429"/>
                  </a:cubicBezTo>
                  <a:cubicBezTo>
                    <a:pt x="0" y="11431"/>
                    <a:pt x="0" y="11432"/>
                    <a:pt x="0" y="11433"/>
                  </a:cubicBezTo>
                  <a:cubicBezTo>
                    <a:pt x="0" y="11436"/>
                    <a:pt x="0" y="11438"/>
                    <a:pt x="0" y="11441"/>
                  </a:cubicBezTo>
                  <a:cubicBezTo>
                    <a:pt x="0" y="11442"/>
                    <a:pt x="0" y="11444"/>
                    <a:pt x="0" y="11445"/>
                  </a:cubicBezTo>
                  <a:cubicBezTo>
                    <a:pt x="0" y="11448"/>
                    <a:pt x="0" y="11450"/>
                    <a:pt x="0" y="11453"/>
                  </a:cubicBezTo>
                  <a:cubicBezTo>
                    <a:pt x="0" y="11454"/>
                    <a:pt x="0" y="11456"/>
                    <a:pt x="0" y="11457"/>
                  </a:cubicBezTo>
                  <a:cubicBezTo>
                    <a:pt x="0" y="11460"/>
                    <a:pt x="0" y="11462"/>
                    <a:pt x="0" y="11465"/>
                  </a:cubicBezTo>
                  <a:cubicBezTo>
                    <a:pt x="0" y="11466"/>
                    <a:pt x="0" y="11468"/>
                    <a:pt x="0" y="11469"/>
                  </a:cubicBezTo>
                  <a:cubicBezTo>
                    <a:pt x="0" y="11472"/>
                    <a:pt x="0" y="11474"/>
                    <a:pt x="0" y="11476"/>
                  </a:cubicBezTo>
                  <a:cubicBezTo>
                    <a:pt x="0" y="11478"/>
                    <a:pt x="0" y="11480"/>
                    <a:pt x="0" y="11481"/>
                  </a:cubicBezTo>
                  <a:cubicBezTo>
                    <a:pt x="0" y="11484"/>
                    <a:pt x="0" y="11486"/>
                    <a:pt x="0" y="11488"/>
                  </a:cubicBezTo>
                  <a:cubicBezTo>
                    <a:pt x="0" y="11490"/>
                    <a:pt x="0" y="11492"/>
                    <a:pt x="0" y="11493"/>
                  </a:cubicBezTo>
                  <a:cubicBezTo>
                    <a:pt x="0" y="11496"/>
                    <a:pt x="0" y="11498"/>
                    <a:pt x="0" y="11500"/>
                  </a:cubicBezTo>
                  <a:cubicBezTo>
                    <a:pt x="0" y="11502"/>
                    <a:pt x="0" y="11503"/>
                    <a:pt x="0" y="11505"/>
                  </a:cubicBezTo>
                  <a:cubicBezTo>
                    <a:pt x="0" y="11508"/>
                    <a:pt x="0" y="11510"/>
                    <a:pt x="0" y="11512"/>
                  </a:cubicBezTo>
                  <a:cubicBezTo>
                    <a:pt x="0" y="11514"/>
                    <a:pt x="0" y="11516"/>
                    <a:pt x="0" y="11517"/>
                  </a:cubicBezTo>
                  <a:cubicBezTo>
                    <a:pt x="0" y="11519"/>
                    <a:pt x="0" y="11522"/>
                    <a:pt x="0" y="11524"/>
                  </a:cubicBezTo>
                  <a:cubicBezTo>
                    <a:pt x="0" y="11525"/>
                    <a:pt x="0" y="11527"/>
                    <a:pt x="0" y="11528"/>
                  </a:cubicBezTo>
                  <a:cubicBezTo>
                    <a:pt x="0" y="11531"/>
                    <a:pt x="0" y="11534"/>
                    <a:pt x="0" y="11536"/>
                  </a:cubicBezTo>
                  <a:cubicBezTo>
                    <a:pt x="0" y="11537"/>
                    <a:pt x="0" y="11539"/>
                    <a:pt x="0" y="11540"/>
                  </a:cubicBezTo>
                  <a:cubicBezTo>
                    <a:pt x="0" y="11543"/>
                    <a:pt x="0" y="11546"/>
                    <a:pt x="0" y="11548"/>
                  </a:cubicBezTo>
                  <a:cubicBezTo>
                    <a:pt x="0" y="11549"/>
                    <a:pt x="0" y="11551"/>
                    <a:pt x="0" y="11552"/>
                  </a:cubicBezTo>
                  <a:cubicBezTo>
                    <a:pt x="0" y="11555"/>
                    <a:pt x="0" y="11557"/>
                    <a:pt x="0" y="11560"/>
                  </a:cubicBezTo>
                  <a:cubicBezTo>
                    <a:pt x="0" y="11561"/>
                    <a:pt x="0" y="11563"/>
                    <a:pt x="0" y="11564"/>
                  </a:cubicBezTo>
                  <a:cubicBezTo>
                    <a:pt x="0" y="11567"/>
                    <a:pt x="0" y="11569"/>
                    <a:pt x="0" y="11572"/>
                  </a:cubicBezTo>
                  <a:cubicBezTo>
                    <a:pt x="0" y="11573"/>
                    <a:pt x="0" y="11575"/>
                    <a:pt x="0" y="11576"/>
                  </a:cubicBezTo>
                  <a:cubicBezTo>
                    <a:pt x="0" y="11579"/>
                    <a:pt x="0" y="11581"/>
                    <a:pt x="0" y="11584"/>
                  </a:cubicBezTo>
                  <a:cubicBezTo>
                    <a:pt x="0" y="11585"/>
                    <a:pt x="0" y="11587"/>
                    <a:pt x="0" y="11589"/>
                  </a:cubicBezTo>
                  <a:cubicBezTo>
                    <a:pt x="0" y="11591"/>
                    <a:pt x="0" y="11593"/>
                    <a:pt x="0" y="11595"/>
                  </a:cubicBezTo>
                  <a:cubicBezTo>
                    <a:pt x="0" y="11597"/>
                    <a:pt x="0" y="11598"/>
                    <a:pt x="0" y="11600"/>
                  </a:cubicBezTo>
                  <a:cubicBezTo>
                    <a:pt x="0" y="11602"/>
                    <a:pt x="0" y="11605"/>
                    <a:pt x="0" y="11607"/>
                  </a:cubicBezTo>
                  <a:cubicBezTo>
                    <a:pt x="0" y="11609"/>
                    <a:pt x="0" y="11610"/>
                    <a:pt x="0" y="11612"/>
                  </a:cubicBezTo>
                  <a:cubicBezTo>
                    <a:pt x="0" y="11614"/>
                    <a:pt x="0" y="11617"/>
                    <a:pt x="0" y="11619"/>
                  </a:cubicBezTo>
                  <a:cubicBezTo>
                    <a:pt x="0" y="11621"/>
                    <a:pt x="0" y="11623"/>
                    <a:pt x="0" y="11624"/>
                  </a:cubicBezTo>
                  <a:cubicBezTo>
                    <a:pt x="0" y="11626"/>
                    <a:pt x="0" y="11629"/>
                    <a:pt x="0" y="11632"/>
                  </a:cubicBezTo>
                  <a:cubicBezTo>
                    <a:pt x="0" y="11633"/>
                    <a:pt x="0" y="11635"/>
                    <a:pt x="0" y="11636"/>
                  </a:cubicBezTo>
                  <a:cubicBezTo>
                    <a:pt x="0" y="11639"/>
                    <a:pt x="0" y="11641"/>
                    <a:pt x="0" y="11643"/>
                  </a:cubicBezTo>
                  <a:cubicBezTo>
                    <a:pt x="0" y="11645"/>
                    <a:pt x="0" y="11646"/>
                    <a:pt x="0" y="11648"/>
                  </a:cubicBezTo>
                  <a:cubicBezTo>
                    <a:pt x="0" y="11650"/>
                    <a:pt x="0" y="11653"/>
                    <a:pt x="0" y="11655"/>
                  </a:cubicBezTo>
                  <a:cubicBezTo>
                    <a:pt x="0" y="11657"/>
                    <a:pt x="0" y="11658"/>
                    <a:pt x="0" y="11660"/>
                  </a:cubicBezTo>
                  <a:cubicBezTo>
                    <a:pt x="0" y="11662"/>
                    <a:pt x="0" y="11664"/>
                    <a:pt x="0" y="11667"/>
                  </a:cubicBezTo>
                  <a:cubicBezTo>
                    <a:pt x="0" y="11669"/>
                    <a:pt x="0" y="11670"/>
                    <a:pt x="0" y="11672"/>
                  </a:cubicBezTo>
                  <a:cubicBezTo>
                    <a:pt x="0" y="11674"/>
                    <a:pt x="0" y="11677"/>
                    <a:pt x="0" y="11679"/>
                  </a:cubicBezTo>
                  <a:cubicBezTo>
                    <a:pt x="0" y="11681"/>
                    <a:pt x="0" y="11682"/>
                    <a:pt x="0" y="11683"/>
                  </a:cubicBezTo>
                  <a:cubicBezTo>
                    <a:pt x="0" y="11686"/>
                    <a:pt x="0" y="11688"/>
                    <a:pt x="0" y="11691"/>
                  </a:cubicBezTo>
                  <a:cubicBezTo>
                    <a:pt x="0" y="11692"/>
                    <a:pt x="0" y="11694"/>
                    <a:pt x="0" y="11695"/>
                  </a:cubicBezTo>
                  <a:cubicBezTo>
                    <a:pt x="0" y="11698"/>
                    <a:pt x="0" y="11700"/>
                    <a:pt x="0" y="11703"/>
                  </a:cubicBezTo>
                  <a:cubicBezTo>
                    <a:pt x="0" y="11704"/>
                    <a:pt x="0" y="11706"/>
                    <a:pt x="0" y="11707"/>
                  </a:cubicBezTo>
                  <a:cubicBezTo>
                    <a:pt x="0" y="11710"/>
                    <a:pt x="0" y="11712"/>
                    <a:pt x="0" y="11715"/>
                  </a:cubicBezTo>
                  <a:cubicBezTo>
                    <a:pt x="0" y="11716"/>
                    <a:pt x="0" y="11718"/>
                    <a:pt x="0" y="11719"/>
                  </a:cubicBezTo>
                  <a:cubicBezTo>
                    <a:pt x="0" y="11721"/>
                    <a:pt x="0" y="11724"/>
                    <a:pt x="0" y="11726"/>
                  </a:cubicBezTo>
                  <a:cubicBezTo>
                    <a:pt x="0" y="11728"/>
                    <a:pt x="0" y="11730"/>
                    <a:pt x="0" y="11731"/>
                  </a:cubicBezTo>
                  <a:cubicBezTo>
                    <a:pt x="0" y="11735"/>
                    <a:pt x="0" y="11739"/>
                    <a:pt x="0" y="11743"/>
                  </a:cubicBezTo>
                  <a:lnTo>
                    <a:pt x="0" y="11743"/>
                  </a:lnTo>
                  <a:cubicBezTo>
                    <a:pt x="0" y="11744"/>
                    <a:pt x="0" y="11745"/>
                    <a:pt x="0" y="11746"/>
                  </a:cubicBezTo>
                  <a:cubicBezTo>
                    <a:pt x="0" y="11749"/>
                    <a:pt x="0" y="11752"/>
                    <a:pt x="0" y="11755"/>
                  </a:cubicBezTo>
                  <a:cubicBezTo>
                    <a:pt x="0" y="11759"/>
                    <a:pt x="0" y="11763"/>
                    <a:pt x="0" y="11767"/>
                  </a:cubicBezTo>
                  <a:lnTo>
                    <a:pt x="0" y="11767"/>
                  </a:lnTo>
                  <a:cubicBezTo>
                    <a:pt x="0" y="11768"/>
                    <a:pt x="0" y="11769"/>
                    <a:pt x="0" y="11770"/>
                  </a:cubicBezTo>
                  <a:cubicBezTo>
                    <a:pt x="0" y="11773"/>
                    <a:pt x="0" y="11776"/>
                    <a:pt x="0" y="11779"/>
                  </a:cubicBezTo>
                  <a:cubicBezTo>
                    <a:pt x="0" y="11783"/>
                    <a:pt x="0" y="11787"/>
                    <a:pt x="0" y="11791"/>
                  </a:cubicBezTo>
                  <a:lnTo>
                    <a:pt x="0" y="11791"/>
                  </a:lnTo>
                  <a:cubicBezTo>
                    <a:pt x="0" y="11792"/>
                    <a:pt x="0" y="11793"/>
                    <a:pt x="0" y="11794"/>
                  </a:cubicBezTo>
                  <a:cubicBezTo>
                    <a:pt x="0" y="11796"/>
                    <a:pt x="0" y="11800"/>
                    <a:pt x="0" y="11803"/>
                  </a:cubicBezTo>
                  <a:cubicBezTo>
                    <a:pt x="0" y="11807"/>
                    <a:pt x="0" y="11811"/>
                    <a:pt x="0" y="11814"/>
                  </a:cubicBezTo>
                  <a:lnTo>
                    <a:pt x="0" y="11814"/>
                  </a:lnTo>
                  <a:cubicBezTo>
                    <a:pt x="0" y="11815"/>
                    <a:pt x="0" y="11816"/>
                    <a:pt x="0" y="11817"/>
                  </a:cubicBezTo>
                  <a:cubicBezTo>
                    <a:pt x="0" y="11820"/>
                    <a:pt x="0" y="11823"/>
                    <a:pt x="0" y="11826"/>
                  </a:cubicBezTo>
                  <a:cubicBezTo>
                    <a:pt x="0" y="11827"/>
                    <a:pt x="0" y="11828"/>
                    <a:pt x="0" y="11829"/>
                  </a:cubicBezTo>
                  <a:cubicBezTo>
                    <a:pt x="0" y="11832"/>
                    <a:pt x="0" y="11835"/>
                    <a:pt x="0" y="11838"/>
                  </a:cubicBezTo>
                  <a:cubicBezTo>
                    <a:pt x="0" y="11842"/>
                    <a:pt x="0" y="11846"/>
                    <a:pt x="0" y="11850"/>
                  </a:cubicBezTo>
                  <a:lnTo>
                    <a:pt x="0" y="11850"/>
                  </a:lnTo>
                  <a:cubicBezTo>
                    <a:pt x="0" y="11851"/>
                    <a:pt x="0" y="11852"/>
                    <a:pt x="0" y="11853"/>
                  </a:cubicBezTo>
                  <a:cubicBezTo>
                    <a:pt x="0" y="11856"/>
                    <a:pt x="0" y="11859"/>
                    <a:pt x="0" y="11862"/>
                  </a:cubicBezTo>
                  <a:cubicBezTo>
                    <a:pt x="0" y="11868"/>
                    <a:pt x="0" y="11875"/>
                    <a:pt x="0" y="11881"/>
                  </a:cubicBezTo>
                  <a:cubicBezTo>
                    <a:pt x="0" y="11883"/>
                    <a:pt x="0" y="11884"/>
                    <a:pt x="0" y="11886"/>
                  </a:cubicBezTo>
                  <a:cubicBezTo>
                    <a:pt x="0" y="11888"/>
                    <a:pt x="0" y="11890"/>
                    <a:pt x="0" y="11893"/>
                  </a:cubicBezTo>
                  <a:cubicBezTo>
                    <a:pt x="0" y="11895"/>
                    <a:pt x="0" y="11896"/>
                    <a:pt x="0" y="11897"/>
                  </a:cubicBezTo>
                  <a:cubicBezTo>
                    <a:pt x="0" y="11900"/>
                    <a:pt x="0" y="11903"/>
                    <a:pt x="0" y="11905"/>
                  </a:cubicBezTo>
                  <a:cubicBezTo>
                    <a:pt x="0" y="11906"/>
                    <a:pt x="0" y="11908"/>
                    <a:pt x="0" y="11909"/>
                  </a:cubicBezTo>
                  <a:cubicBezTo>
                    <a:pt x="0" y="11912"/>
                    <a:pt x="0" y="11914"/>
                    <a:pt x="0" y="11917"/>
                  </a:cubicBezTo>
                  <a:cubicBezTo>
                    <a:pt x="0" y="11918"/>
                    <a:pt x="0" y="11920"/>
                    <a:pt x="0" y="11922"/>
                  </a:cubicBezTo>
                  <a:cubicBezTo>
                    <a:pt x="0" y="11924"/>
                    <a:pt x="0" y="11927"/>
                    <a:pt x="0" y="11929"/>
                  </a:cubicBezTo>
                  <a:cubicBezTo>
                    <a:pt x="0" y="11931"/>
                    <a:pt x="0" y="11932"/>
                    <a:pt x="0" y="11934"/>
                  </a:cubicBezTo>
                  <a:cubicBezTo>
                    <a:pt x="0" y="11936"/>
                    <a:pt x="0" y="11938"/>
                    <a:pt x="0" y="11941"/>
                  </a:cubicBezTo>
                  <a:cubicBezTo>
                    <a:pt x="0" y="11943"/>
                    <a:pt x="0" y="11944"/>
                    <a:pt x="0" y="11945"/>
                  </a:cubicBezTo>
                  <a:cubicBezTo>
                    <a:pt x="0" y="11948"/>
                    <a:pt x="0" y="11950"/>
                    <a:pt x="0" y="11952"/>
                  </a:cubicBezTo>
                  <a:cubicBezTo>
                    <a:pt x="0" y="11954"/>
                    <a:pt x="0" y="11956"/>
                    <a:pt x="0" y="11957"/>
                  </a:cubicBezTo>
                  <a:cubicBezTo>
                    <a:pt x="0" y="11960"/>
                    <a:pt x="0" y="11962"/>
                    <a:pt x="0" y="11964"/>
                  </a:cubicBezTo>
                  <a:cubicBezTo>
                    <a:pt x="0" y="11966"/>
                    <a:pt x="0" y="11967"/>
                    <a:pt x="0" y="11969"/>
                  </a:cubicBezTo>
                  <a:cubicBezTo>
                    <a:pt x="0" y="11972"/>
                    <a:pt x="0" y="11974"/>
                    <a:pt x="0" y="11976"/>
                  </a:cubicBezTo>
                  <a:cubicBezTo>
                    <a:pt x="0" y="11978"/>
                    <a:pt x="0" y="11979"/>
                    <a:pt x="0" y="11981"/>
                  </a:cubicBezTo>
                  <a:cubicBezTo>
                    <a:pt x="0" y="11983"/>
                    <a:pt x="0" y="11985"/>
                    <a:pt x="0" y="11988"/>
                  </a:cubicBezTo>
                  <a:cubicBezTo>
                    <a:pt x="0" y="11990"/>
                    <a:pt x="0" y="11991"/>
                    <a:pt x="0" y="11993"/>
                  </a:cubicBezTo>
                  <a:cubicBezTo>
                    <a:pt x="0" y="11995"/>
                    <a:pt x="0" y="11998"/>
                    <a:pt x="0" y="12000"/>
                  </a:cubicBezTo>
                  <a:cubicBezTo>
                    <a:pt x="0" y="12002"/>
                    <a:pt x="0" y="12003"/>
                    <a:pt x="0" y="12005"/>
                  </a:cubicBezTo>
                  <a:cubicBezTo>
                    <a:pt x="0" y="12007"/>
                    <a:pt x="0" y="12010"/>
                    <a:pt x="0" y="12012"/>
                  </a:cubicBezTo>
                  <a:cubicBezTo>
                    <a:pt x="0" y="12014"/>
                    <a:pt x="0" y="12015"/>
                    <a:pt x="0" y="12017"/>
                  </a:cubicBezTo>
                  <a:cubicBezTo>
                    <a:pt x="0" y="13956"/>
                    <a:pt x="758" y="15671"/>
                    <a:pt x="1916" y="16703"/>
                  </a:cubicBezTo>
                  <a:cubicBezTo>
                    <a:pt x="2407" y="18042"/>
                    <a:pt x="3473" y="18971"/>
                    <a:pt x="4708" y="18971"/>
                  </a:cubicBezTo>
                  <a:cubicBezTo>
                    <a:pt x="5276" y="18971"/>
                    <a:pt x="5806" y="18775"/>
                    <a:pt x="6263" y="18434"/>
                  </a:cubicBezTo>
                  <a:cubicBezTo>
                    <a:pt x="6488" y="18265"/>
                    <a:pt x="6780" y="18359"/>
                    <a:pt x="6911" y="18649"/>
                  </a:cubicBezTo>
                  <a:cubicBezTo>
                    <a:pt x="7708" y="20413"/>
                    <a:pt x="9201" y="21600"/>
                    <a:pt x="10909" y="21600"/>
                  </a:cubicBezTo>
                  <a:cubicBezTo>
                    <a:pt x="12250" y="21600"/>
                    <a:pt x="13458" y="20870"/>
                    <a:pt x="14301" y="19701"/>
                  </a:cubicBezTo>
                  <a:cubicBezTo>
                    <a:pt x="14460" y="19484"/>
                    <a:pt x="14717" y="19451"/>
                    <a:pt x="14912" y="19616"/>
                  </a:cubicBezTo>
                  <a:cubicBezTo>
                    <a:pt x="15275" y="19924"/>
                    <a:pt x="15709" y="20102"/>
                    <a:pt x="16178" y="20102"/>
                  </a:cubicBezTo>
                  <a:cubicBezTo>
                    <a:pt x="17197" y="20102"/>
                    <a:pt x="18063" y="19246"/>
                    <a:pt x="18355" y="18068"/>
                  </a:cubicBezTo>
                  <a:cubicBezTo>
                    <a:pt x="18408" y="17857"/>
                    <a:pt x="18547" y="17702"/>
                    <a:pt x="18718" y="17664"/>
                  </a:cubicBezTo>
                  <a:cubicBezTo>
                    <a:pt x="20355" y="17309"/>
                    <a:pt x="21600" y="15492"/>
                    <a:pt x="21600" y="13303"/>
                  </a:cubicBezTo>
                  <a:cubicBezTo>
                    <a:pt x="21600" y="13299"/>
                    <a:pt x="21600" y="13296"/>
                    <a:pt x="21600" y="13293"/>
                  </a:cubicBezTo>
                  <a:cubicBezTo>
                    <a:pt x="21600" y="13292"/>
                    <a:pt x="21600" y="13292"/>
                    <a:pt x="21600" y="13291"/>
                  </a:cubicBezTo>
                  <a:cubicBezTo>
                    <a:pt x="21600" y="13290"/>
                    <a:pt x="21600" y="13290"/>
                    <a:pt x="21600" y="13289"/>
                  </a:cubicBezTo>
                  <a:cubicBezTo>
                    <a:pt x="21600" y="13286"/>
                    <a:pt x="21600" y="13283"/>
                    <a:pt x="21600" y="13279"/>
                  </a:cubicBezTo>
                  <a:cubicBezTo>
                    <a:pt x="21600" y="13277"/>
                    <a:pt x="21600" y="13275"/>
                    <a:pt x="21600" y="13273"/>
                  </a:cubicBezTo>
                  <a:cubicBezTo>
                    <a:pt x="21600" y="13271"/>
                    <a:pt x="21600" y="13269"/>
                    <a:pt x="21600" y="13267"/>
                  </a:cubicBezTo>
                  <a:cubicBezTo>
                    <a:pt x="21600" y="13265"/>
                    <a:pt x="21600" y="13263"/>
                    <a:pt x="21600" y="13261"/>
                  </a:cubicBezTo>
                  <a:cubicBezTo>
                    <a:pt x="21600" y="13259"/>
                    <a:pt x="21600" y="13258"/>
                    <a:pt x="21600" y="13255"/>
                  </a:cubicBezTo>
                  <a:cubicBezTo>
                    <a:pt x="21600" y="13253"/>
                    <a:pt x="21600" y="13251"/>
                    <a:pt x="21600" y="13249"/>
                  </a:cubicBezTo>
                  <a:cubicBezTo>
                    <a:pt x="21600" y="13247"/>
                    <a:pt x="21600" y="13245"/>
                    <a:pt x="21600" y="13243"/>
                  </a:cubicBezTo>
                  <a:cubicBezTo>
                    <a:pt x="21600" y="13241"/>
                    <a:pt x="21600" y="13239"/>
                    <a:pt x="21600" y="13237"/>
                  </a:cubicBezTo>
                  <a:cubicBezTo>
                    <a:pt x="21600" y="13236"/>
                    <a:pt x="21600" y="13233"/>
                    <a:pt x="21600" y="13231"/>
                  </a:cubicBezTo>
                  <a:cubicBezTo>
                    <a:pt x="21600" y="13229"/>
                    <a:pt x="21600" y="13227"/>
                    <a:pt x="21600" y="13225"/>
                  </a:cubicBezTo>
                  <a:cubicBezTo>
                    <a:pt x="21600" y="13224"/>
                    <a:pt x="21600" y="13221"/>
                    <a:pt x="21600" y="13220"/>
                  </a:cubicBezTo>
                  <a:cubicBezTo>
                    <a:pt x="21600" y="13218"/>
                    <a:pt x="21600" y="13215"/>
                    <a:pt x="21600" y="13213"/>
                  </a:cubicBezTo>
                  <a:cubicBezTo>
                    <a:pt x="21600" y="13212"/>
                    <a:pt x="21600" y="13210"/>
                    <a:pt x="21600" y="13208"/>
                  </a:cubicBezTo>
                  <a:cubicBezTo>
                    <a:pt x="21600" y="13206"/>
                    <a:pt x="21600" y="13204"/>
                    <a:pt x="21600" y="13202"/>
                  </a:cubicBezTo>
                  <a:cubicBezTo>
                    <a:pt x="21600" y="13200"/>
                    <a:pt x="21600" y="13197"/>
                    <a:pt x="21600" y="13196"/>
                  </a:cubicBezTo>
                  <a:cubicBezTo>
                    <a:pt x="21600" y="13194"/>
                    <a:pt x="21600" y="13192"/>
                    <a:pt x="21600" y="13190"/>
                  </a:cubicBezTo>
                  <a:cubicBezTo>
                    <a:pt x="21600" y="13188"/>
                    <a:pt x="21600" y="13186"/>
                    <a:pt x="21600" y="13184"/>
                  </a:cubicBezTo>
                  <a:cubicBezTo>
                    <a:pt x="21600" y="13182"/>
                    <a:pt x="21600" y="13180"/>
                    <a:pt x="21600" y="13178"/>
                  </a:cubicBezTo>
                  <a:cubicBezTo>
                    <a:pt x="21600" y="13176"/>
                    <a:pt x="21600" y="13174"/>
                    <a:pt x="21600" y="13172"/>
                  </a:cubicBezTo>
                  <a:cubicBezTo>
                    <a:pt x="21600" y="13170"/>
                    <a:pt x="21600" y="13168"/>
                    <a:pt x="21600" y="13166"/>
                  </a:cubicBezTo>
                  <a:cubicBezTo>
                    <a:pt x="21600" y="13164"/>
                    <a:pt x="21600" y="13162"/>
                    <a:pt x="21600" y="13160"/>
                  </a:cubicBezTo>
                  <a:cubicBezTo>
                    <a:pt x="21600" y="13158"/>
                    <a:pt x="21600" y="13156"/>
                    <a:pt x="21600" y="13154"/>
                  </a:cubicBezTo>
                  <a:cubicBezTo>
                    <a:pt x="21600" y="13152"/>
                    <a:pt x="21600" y="13150"/>
                    <a:pt x="21600" y="13148"/>
                  </a:cubicBezTo>
                  <a:cubicBezTo>
                    <a:pt x="21600" y="13146"/>
                    <a:pt x="21600" y="13145"/>
                    <a:pt x="21600" y="13142"/>
                  </a:cubicBezTo>
                  <a:cubicBezTo>
                    <a:pt x="21600" y="13140"/>
                    <a:pt x="21600" y="13138"/>
                    <a:pt x="21600" y="13136"/>
                  </a:cubicBezTo>
                  <a:cubicBezTo>
                    <a:pt x="21600" y="13134"/>
                    <a:pt x="21600" y="13132"/>
                    <a:pt x="21600" y="13130"/>
                  </a:cubicBezTo>
                  <a:cubicBezTo>
                    <a:pt x="21600" y="13128"/>
                    <a:pt x="21600" y="13126"/>
                    <a:pt x="21600" y="13124"/>
                  </a:cubicBezTo>
                  <a:cubicBezTo>
                    <a:pt x="21600" y="13123"/>
                    <a:pt x="21600" y="13120"/>
                    <a:pt x="21600" y="13118"/>
                  </a:cubicBezTo>
                  <a:cubicBezTo>
                    <a:pt x="21600" y="13116"/>
                    <a:pt x="21600" y="13114"/>
                    <a:pt x="21600" y="13113"/>
                  </a:cubicBezTo>
                  <a:cubicBezTo>
                    <a:pt x="21600" y="13110"/>
                    <a:pt x="21600" y="13109"/>
                    <a:pt x="21600" y="13107"/>
                  </a:cubicBezTo>
                  <a:cubicBezTo>
                    <a:pt x="21600" y="13105"/>
                    <a:pt x="21600" y="13103"/>
                    <a:pt x="21600" y="13101"/>
                  </a:cubicBezTo>
                  <a:cubicBezTo>
                    <a:pt x="21600" y="13098"/>
                    <a:pt x="21600" y="13097"/>
                    <a:pt x="21600" y="13095"/>
                  </a:cubicBezTo>
                  <a:cubicBezTo>
                    <a:pt x="21600" y="13093"/>
                    <a:pt x="21600" y="13091"/>
                    <a:pt x="21600" y="13089"/>
                  </a:cubicBezTo>
                  <a:cubicBezTo>
                    <a:pt x="21600" y="13087"/>
                    <a:pt x="21600" y="13085"/>
                    <a:pt x="21600" y="13083"/>
                  </a:cubicBezTo>
                  <a:cubicBezTo>
                    <a:pt x="21600" y="13081"/>
                    <a:pt x="21600" y="13079"/>
                    <a:pt x="21600" y="13077"/>
                  </a:cubicBezTo>
                  <a:cubicBezTo>
                    <a:pt x="21600" y="13075"/>
                    <a:pt x="21600" y="13073"/>
                    <a:pt x="21600" y="13071"/>
                  </a:cubicBezTo>
                  <a:cubicBezTo>
                    <a:pt x="21600" y="13069"/>
                    <a:pt x="21600" y="13067"/>
                    <a:pt x="21600" y="13065"/>
                  </a:cubicBezTo>
                  <a:cubicBezTo>
                    <a:pt x="21600" y="13063"/>
                    <a:pt x="21600" y="13061"/>
                    <a:pt x="21600" y="13059"/>
                  </a:cubicBezTo>
                  <a:cubicBezTo>
                    <a:pt x="21600" y="13057"/>
                    <a:pt x="21600" y="13056"/>
                    <a:pt x="21600" y="13053"/>
                  </a:cubicBezTo>
                  <a:cubicBezTo>
                    <a:pt x="21600" y="13051"/>
                    <a:pt x="21600" y="13049"/>
                    <a:pt x="21600" y="13047"/>
                  </a:cubicBezTo>
                  <a:cubicBezTo>
                    <a:pt x="21600" y="13045"/>
                    <a:pt x="21600" y="13043"/>
                    <a:pt x="21600" y="13041"/>
                  </a:cubicBezTo>
                  <a:cubicBezTo>
                    <a:pt x="21600" y="13039"/>
                    <a:pt x="21600" y="13037"/>
                    <a:pt x="21600" y="13035"/>
                  </a:cubicBezTo>
                  <a:cubicBezTo>
                    <a:pt x="21600" y="13033"/>
                    <a:pt x="21600" y="13031"/>
                    <a:pt x="21600" y="13029"/>
                  </a:cubicBezTo>
                  <a:cubicBezTo>
                    <a:pt x="21600" y="13027"/>
                    <a:pt x="21600" y="13025"/>
                    <a:pt x="21600" y="13023"/>
                  </a:cubicBezTo>
                  <a:cubicBezTo>
                    <a:pt x="21600" y="13022"/>
                    <a:pt x="21600" y="13019"/>
                    <a:pt x="21600" y="13017"/>
                  </a:cubicBezTo>
                  <a:cubicBezTo>
                    <a:pt x="21600" y="13015"/>
                    <a:pt x="21600" y="13013"/>
                    <a:pt x="21600" y="13011"/>
                  </a:cubicBezTo>
                  <a:cubicBezTo>
                    <a:pt x="21600" y="13009"/>
                    <a:pt x="21600" y="13008"/>
                    <a:pt x="21600" y="13006"/>
                  </a:cubicBezTo>
                  <a:cubicBezTo>
                    <a:pt x="21600" y="13003"/>
                    <a:pt x="21600" y="13001"/>
                    <a:pt x="21600" y="12999"/>
                  </a:cubicBezTo>
                  <a:cubicBezTo>
                    <a:pt x="21600" y="12997"/>
                    <a:pt x="21600" y="12995"/>
                    <a:pt x="21600" y="12994"/>
                  </a:cubicBezTo>
                  <a:cubicBezTo>
                    <a:pt x="21600" y="12991"/>
                    <a:pt x="21600" y="12990"/>
                    <a:pt x="21600" y="12987"/>
                  </a:cubicBezTo>
                  <a:cubicBezTo>
                    <a:pt x="21600" y="12985"/>
                    <a:pt x="21600" y="12984"/>
                    <a:pt x="21600" y="12981"/>
                  </a:cubicBezTo>
                  <a:cubicBezTo>
                    <a:pt x="21600" y="12979"/>
                    <a:pt x="21600" y="12978"/>
                    <a:pt x="21600" y="12975"/>
                  </a:cubicBezTo>
                  <a:cubicBezTo>
                    <a:pt x="21600" y="12974"/>
                    <a:pt x="21600" y="12972"/>
                    <a:pt x="21600" y="12970"/>
                  </a:cubicBezTo>
                  <a:cubicBezTo>
                    <a:pt x="21600" y="12967"/>
                    <a:pt x="21600" y="12966"/>
                    <a:pt x="21600" y="12963"/>
                  </a:cubicBezTo>
                  <a:cubicBezTo>
                    <a:pt x="21600" y="12962"/>
                    <a:pt x="21600" y="12960"/>
                    <a:pt x="21600" y="12958"/>
                  </a:cubicBezTo>
                  <a:cubicBezTo>
                    <a:pt x="21600" y="12956"/>
                    <a:pt x="21600" y="12954"/>
                    <a:pt x="21600" y="12952"/>
                  </a:cubicBezTo>
                  <a:cubicBezTo>
                    <a:pt x="21600" y="12950"/>
                    <a:pt x="21600" y="12947"/>
                    <a:pt x="21600" y="12946"/>
                  </a:cubicBezTo>
                  <a:cubicBezTo>
                    <a:pt x="21600" y="12944"/>
                    <a:pt x="21600" y="12942"/>
                    <a:pt x="21600" y="12940"/>
                  </a:cubicBezTo>
                  <a:cubicBezTo>
                    <a:pt x="21600" y="12938"/>
                    <a:pt x="21600" y="12936"/>
                    <a:pt x="21600" y="12934"/>
                  </a:cubicBezTo>
                  <a:cubicBezTo>
                    <a:pt x="21600" y="12932"/>
                    <a:pt x="21600" y="12930"/>
                    <a:pt x="21600" y="12928"/>
                  </a:cubicBezTo>
                  <a:cubicBezTo>
                    <a:pt x="21600" y="12926"/>
                    <a:pt x="21600" y="12924"/>
                    <a:pt x="21600" y="12923"/>
                  </a:cubicBezTo>
                  <a:cubicBezTo>
                    <a:pt x="21600" y="12920"/>
                    <a:pt x="21600" y="12918"/>
                    <a:pt x="21600" y="12916"/>
                  </a:cubicBezTo>
                  <a:cubicBezTo>
                    <a:pt x="21600" y="12914"/>
                    <a:pt x="21600" y="12912"/>
                    <a:pt x="21600" y="12910"/>
                  </a:cubicBezTo>
                  <a:cubicBezTo>
                    <a:pt x="21600" y="12908"/>
                    <a:pt x="21600" y="12906"/>
                    <a:pt x="21600" y="12904"/>
                  </a:cubicBezTo>
                  <a:cubicBezTo>
                    <a:pt x="21600" y="12902"/>
                    <a:pt x="21600" y="12900"/>
                    <a:pt x="21600" y="12898"/>
                  </a:cubicBezTo>
                  <a:cubicBezTo>
                    <a:pt x="21600" y="12896"/>
                    <a:pt x="21600" y="12894"/>
                    <a:pt x="21600" y="12892"/>
                  </a:cubicBezTo>
                  <a:cubicBezTo>
                    <a:pt x="21600" y="12890"/>
                    <a:pt x="21600" y="12889"/>
                    <a:pt x="21600" y="12887"/>
                  </a:cubicBezTo>
                  <a:cubicBezTo>
                    <a:pt x="21600" y="12884"/>
                    <a:pt x="21600" y="12882"/>
                    <a:pt x="21600" y="12880"/>
                  </a:cubicBezTo>
                  <a:cubicBezTo>
                    <a:pt x="21600" y="12878"/>
                    <a:pt x="21600" y="12877"/>
                    <a:pt x="21600" y="12875"/>
                  </a:cubicBezTo>
                  <a:cubicBezTo>
                    <a:pt x="21600" y="12873"/>
                    <a:pt x="21600" y="12871"/>
                    <a:pt x="21600" y="12868"/>
                  </a:cubicBezTo>
                  <a:cubicBezTo>
                    <a:pt x="21600" y="12866"/>
                    <a:pt x="21600" y="12865"/>
                    <a:pt x="21600" y="12862"/>
                  </a:cubicBezTo>
                  <a:cubicBezTo>
                    <a:pt x="21600" y="12860"/>
                    <a:pt x="21600" y="12858"/>
                    <a:pt x="21600" y="12856"/>
                  </a:cubicBezTo>
                  <a:cubicBezTo>
                    <a:pt x="21600" y="12855"/>
                    <a:pt x="21600" y="12852"/>
                    <a:pt x="21600" y="12850"/>
                  </a:cubicBezTo>
                  <a:cubicBezTo>
                    <a:pt x="21600" y="12849"/>
                    <a:pt x="21600" y="12846"/>
                    <a:pt x="21600" y="12845"/>
                  </a:cubicBezTo>
                  <a:cubicBezTo>
                    <a:pt x="21600" y="12843"/>
                    <a:pt x="21600" y="12841"/>
                    <a:pt x="21600" y="12839"/>
                  </a:cubicBezTo>
                  <a:cubicBezTo>
                    <a:pt x="21600" y="12837"/>
                    <a:pt x="21600" y="12835"/>
                    <a:pt x="21600" y="12833"/>
                  </a:cubicBezTo>
                  <a:cubicBezTo>
                    <a:pt x="21600" y="12831"/>
                    <a:pt x="21600" y="12829"/>
                    <a:pt x="21600" y="12827"/>
                  </a:cubicBezTo>
                  <a:cubicBezTo>
                    <a:pt x="21600" y="12825"/>
                    <a:pt x="21600" y="12823"/>
                    <a:pt x="21600" y="12821"/>
                  </a:cubicBezTo>
                  <a:cubicBezTo>
                    <a:pt x="21600" y="12819"/>
                    <a:pt x="21600" y="12817"/>
                    <a:pt x="21600" y="12815"/>
                  </a:cubicBezTo>
                  <a:cubicBezTo>
                    <a:pt x="21600" y="12813"/>
                    <a:pt x="21600" y="12811"/>
                    <a:pt x="21600" y="12809"/>
                  </a:cubicBezTo>
                  <a:cubicBezTo>
                    <a:pt x="21600" y="12807"/>
                    <a:pt x="21600" y="12805"/>
                    <a:pt x="21600" y="12803"/>
                  </a:cubicBezTo>
                  <a:cubicBezTo>
                    <a:pt x="21600" y="12801"/>
                    <a:pt x="21600" y="12799"/>
                    <a:pt x="21600" y="12797"/>
                  </a:cubicBezTo>
                  <a:cubicBezTo>
                    <a:pt x="21600" y="12795"/>
                    <a:pt x="21600" y="12793"/>
                    <a:pt x="21600" y="12791"/>
                  </a:cubicBezTo>
                  <a:cubicBezTo>
                    <a:pt x="21600" y="12789"/>
                    <a:pt x="21600" y="12787"/>
                    <a:pt x="21600" y="12785"/>
                  </a:cubicBezTo>
                  <a:cubicBezTo>
                    <a:pt x="21600" y="12783"/>
                    <a:pt x="21600" y="12782"/>
                    <a:pt x="21600" y="12779"/>
                  </a:cubicBezTo>
                  <a:cubicBezTo>
                    <a:pt x="21600" y="12777"/>
                    <a:pt x="21600" y="12776"/>
                    <a:pt x="21600" y="12773"/>
                  </a:cubicBezTo>
                  <a:cubicBezTo>
                    <a:pt x="21600" y="12772"/>
                    <a:pt x="21600" y="12769"/>
                    <a:pt x="21600" y="12767"/>
                  </a:cubicBezTo>
                  <a:cubicBezTo>
                    <a:pt x="21600" y="12765"/>
                    <a:pt x="21600" y="12764"/>
                    <a:pt x="21600" y="12761"/>
                  </a:cubicBezTo>
                  <a:cubicBezTo>
                    <a:pt x="21600" y="12760"/>
                    <a:pt x="21600" y="12758"/>
                    <a:pt x="21600" y="12756"/>
                  </a:cubicBezTo>
                  <a:cubicBezTo>
                    <a:pt x="21600" y="12754"/>
                    <a:pt x="21600" y="12752"/>
                    <a:pt x="21600" y="12749"/>
                  </a:cubicBezTo>
                  <a:cubicBezTo>
                    <a:pt x="21600" y="12748"/>
                    <a:pt x="21600" y="12745"/>
                    <a:pt x="21600" y="12744"/>
                  </a:cubicBezTo>
                  <a:cubicBezTo>
                    <a:pt x="21600" y="12742"/>
                    <a:pt x="21600" y="12740"/>
                    <a:pt x="21600" y="12738"/>
                  </a:cubicBezTo>
                  <a:cubicBezTo>
                    <a:pt x="21600" y="12736"/>
                    <a:pt x="21600" y="12734"/>
                    <a:pt x="21600" y="12732"/>
                  </a:cubicBezTo>
                  <a:cubicBezTo>
                    <a:pt x="21600" y="12730"/>
                    <a:pt x="21600" y="12728"/>
                    <a:pt x="21600" y="12726"/>
                  </a:cubicBezTo>
                  <a:cubicBezTo>
                    <a:pt x="21600" y="12724"/>
                    <a:pt x="21600" y="12722"/>
                    <a:pt x="21600" y="12720"/>
                  </a:cubicBezTo>
                  <a:cubicBezTo>
                    <a:pt x="21600" y="12717"/>
                    <a:pt x="21600" y="12716"/>
                    <a:pt x="21600" y="12714"/>
                  </a:cubicBezTo>
                  <a:cubicBezTo>
                    <a:pt x="21600" y="12712"/>
                    <a:pt x="21600" y="12710"/>
                    <a:pt x="21600" y="12708"/>
                  </a:cubicBezTo>
                  <a:cubicBezTo>
                    <a:pt x="21600" y="12706"/>
                    <a:pt x="21600" y="12704"/>
                    <a:pt x="21600" y="12701"/>
                  </a:cubicBezTo>
                  <a:cubicBezTo>
                    <a:pt x="21600" y="12700"/>
                    <a:pt x="21600" y="12698"/>
                    <a:pt x="21600" y="12696"/>
                  </a:cubicBezTo>
                  <a:cubicBezTo>
                    <a:pt x="21600" y="12694"/>
                    <a:pt x="21600" y="12692"/>
                    <a:pt x="21600" y="12690"/>
                  </a:cubicBezTo>
                  <a:cubicBezTo>
                    <a:pt x="21600" y="12688"/>
                    <a:pt x="21600" y="12686"/>
                    <a:pt x="21600" y="12684"/>
                  </a:cubicBezTo>
                  <a:cubicBezTo>
                    <a:pt x="21600" y="12682"/>
                    <a:pt x="21600" y="12680"/>
                    <a:pt x="21600" y="12678"/>
                  </a:cubicBezTo>
                  <a:cubicBezTo>
                    <a:pt x="21600" y="12676"/>
                    <a:pt x="21600" y="12674"/>
                    <a:pt x="21600" y="12672"/>
                  </a:cubicBezTo>
                  <a:cubicBezTo>
                    <a:pt x="21600" y="12670"/>
                    <a:pt x="21600" y="12668"/>
                    <a:pt x="21600" y="12666"/>
                  </a:cubicBezTo>
                  <a:cubicBezTo>
                    <a:pt x="21600" y="12664"/>
                    <a:pt x="21600" y="12662"/>
                    <a:pt x="21600" y="12660"/>
                  </a:cubicBezTo>
                  <a:cubicBezTo>
                    <a:pt x="21600" y="12658"/>
                    <a:pt x="21600" y="12656"/>
                    <a:pt x="21600" y="12654"/>
                  </a:cubicBezTo>
                  <a:cubicBezTo>
                    <a:pt x="21600" y="12652"/>
                    <a:pt x="21600" y="12650"/>
                    <a:pt x="21600" y="12648"/>
                  </a:cubicBezTo>
                  <a:cubicBezTo>
                    <a:pt x="21600" y="12646"/>
                    <a:pt x="21600" y="12644"/>
                    <a:pt x="21600" y="12642"/>
                  </a:cubicBezTo>
                  <a:cubicBezTo>
                    <a:pt x="21600" y="12640"/>
                    <a:pt x="21600" y="12639"/>
                    <a:pt x="21600" y="12636"/>
                  </a:cubicBezTo>
                  <a:cubicBezTo>
                    <a:pt x="21600" y="12634"/>
                    <a:pt x="21600" y="12632"/>
                    <a:pt x="21600" y="12630"/>
                  </a:cubicBezTo>
                  <a:cubicBezTo>
                    <a:pt x="21600" y="12628"/>
                    <a:pt x="21600" y="12626"/>
                    <a:pt x="21600" y="12625"/>
                  </a:cubicBezTo>
                  <a:cubicBezTo>
                    <a:pt x="21600" y="12622"/>
                    <a:pt x="21600" y="12621"/>
                    <a:pt x="21600" y="12618"/>
                  </a:cubicBezTo>
                  <a:cubicBezTo>
                    <a:pt x="21600" y="12616"/>
                    <a:pt x="21600" y="12615"/>
                    <a:pt x="21600" y="12613"/>
                  </a:cubicBezTo>
                  <a:cubicBezTo>
                    <a:pt x="21600" y="12611"/>
                    <a:pt x="21600" y="12609"/>
                    <a:pt x="21600" y="12607"/>
                  </a:cubicBezTo>
                  <a:cubicBezTo>
                    <a:pt x="21600" y="12605"/>
                    <a:pt x="21600" y="12603"/>
                    <a:pt x="21600" y="12601"/>
                  </a:cubicBezTo>
                  <a:cubicBezTo>
                    <a:pt x="21600" y="12599"/>
                    <a:pt x="21600" y="12597"/>
                    <a:pt x="21600" y="12595"/>
                  </a:cubicBezTo>
                  <a:cubicBezTo>
                    <a:pt x="21600" y="12593"/>
                    <a:pt x="21600" y="12591"/>
                    <a:pt x="21600" y="12589"/>
                  </a:cubicBezTo>
                  <a:cubicBezTo>
                    <a:pt x="21600" y="12587"/>
                    <a:pt x="21600" y="12585"/>
                    <a:pt x="21600" y="12582"/>
                  </a:cubicBezTo>
                  <a:cubicBezTo>
                    <a:pt x="21600" y="12581"/>
                    <a:pt x="21600" y="12579"/>
                    <a:pt x="21600" y="12577"/>
                  </a:cubicBezTo>
                  <a:cubicBezTo>
                    <a:pt x="21600" y="12575"/>
                    <a:pt x="21600" y="12573"/>
                    <a:pt x="21600" y="12571"/>
                  </a:cubicBezTo>
                  <a:cubicBezTo>
                    <a:pt x="21600" y="12569"/>
                    <a:pt x="21600" y="12567"/>
                    <a:pt x="21600" y="12565"/>
                  </a:cubicBezTo>
                  <a:cubicBezTo>
                    <a:pt x="21600" y="12563"/>
                    <a:pt x="21600" y="12561"/>
                    <a:pt x="21600" y="12559"/>
                  </a:cubicBezTo>
                  <a:cubicBezTo>
                    <a:pt x="21600" y="12557"/>
                    <a:pt x="21600" y="12555"/>
                    <a:pt x="21600" y="12553"/>
                  </a:cubicBezTo>
                  <a:cubicBezTo>
                    <a:pt x="21600" y="12551"/>
                    <a:pt x="21600" y="12549"/>
                    <a:pt x="21600" y="12547"/>
                  </a:cubicBezTo>
                  <a:cubicBezTo>
                    <a:pt x="21600" y="12545"/>
                    <a:pt x="21600" y="12543"/>
                    <a:pt x="21600" y="12541"/>
                  </a:cubicBezTo>
                  <a:cubicBezTo>
                    <a:pt x="21600" y="12539"/>
                    <a:pt x="21600" y="12537"/>
                    <a:pt x="21600" y="12535"/>
                  </a:cubicBezTo>
                  <a:cubicBezTo>
                    <a:pt x="21600" y="12533"/>
                    <a:pt x="21600" y="12532"/>
                    <a:pt x="21600" y="12529"/>
                  </a:cubicBezTo>
                  <a:cubicBezTo>
                    <a:pt x="21600" y="12527"/>
                    <a:pt x="21600" y="12526"/>
                    <a:pt x="21600" y="12523"/>
                  </a:cubicBezTo>
                  <a:cubicBezTo>
                    <a:pt x="21600" y="12521"/>
                    <a:pt x="21600" y="12519"/>
                    <a:pt x="21600" y="12517"/>
                  </a:cubicBezTo>
                  <a:cubicBezTo>
                    <a:pt x="21600" y="12515"/>
                    <a:pt x="21600" y="12513"/>
                    <a:pt x="21600" y="12511"/>
                  </a:cubicBezTo>
                  <a:cubicBezTo>
                    <a:pt x="21600" y="12509"/>
                    <a:pt x="21600" y="12508"/>
                    <a:pt x="21600" y="12505"/>
                  </a:cubicBezTo>
                  <a:cubicBezTo>
                    <a:pt x="21600" y="12503"/>
                    <a:pt x="21600" y="12502"/>
                    <a:pt x="21600" y="12499"/>
                  </a:cubicBezTo>
                  <a:cubicBezTo>
                    <a:pt x="21600" y="12498"/>
                    <a:pt x="21600" y="12496"/>
                    <a:pt x="21600" y="12494"/>
                  </a:cubicBezTo>
                  <a:cubicBezTo>
                    <a:pt x="21600" y="12492"/>
                    <a:pt x="21600" y="12490"/>
                    <a:pt x="21600" y="12488"/>
                  </a:cubicBezTo>
                  <a:cubicBezTo>
                    <a:pt x="21600" y="12486"/>
                    <a:pt x="21600" y="12484"/>
                    <a:pt x="21600" y="12482"/>
                  </a:cubicBezTo>
                  <a:cubicBezTo>
                    <a:pt x="21600" y="12480"/>
                    <a:pt x="21600" y="12478"/>
                    <a:pt x="21600" y="12476"/>
                  </a:cubicBezTo>
                  <a:cubicBezTo>
                    <a:pt x="21600" y="12474"/>
                    <a:pt x="21600" y="12472"/>
                    <a:pt x="21600" y="12470"/>
                  </a:cubicBezTo>
                  <a:cubicBezTo>
                    <a:pt x="21600" y="12468"/>
                    <a:pt x="21600" y="12466"/>
                    <a:pt x="21600" y="12464"/>
                  </a:cubicBezTo>
                  <a:cubicBezTo>
                    <a:pt x="21600" y="12462"/>
                    <a:pt x="21600" y="12460"/>
                    <a:pt x="21600" y="12458"/>
                  </a:cubicBezTo>
                  <a:cubicBezTo>
                    <a:pt x="21600" y="12456"/>
                    <a:pt x="21600" y="12454"/>
                    <a:pt x="21600" y="12452"/>
                  </a:cubicBezTo>
                  <a:cubicBezTo>
                    <a:pt x="21600" y="12450"/>
                    <a:pt x="21600" y="12448"/>
                    <a:pt x="21600" y="12446"/>
                  </a:cubicBezTo>
                  <a:cubicBezTo>
                    <a:pt x="21600" y="12444"/>
                    <a:pt x="21600" y="12442"/>
                    <a:pt x="21600" y="12440"/>
                  </a:cubicBezTo>
                  <a:cubicBezTo>
                    <a:pt x="21600" y="12438"/>
                    <a:pt x="21600" y="12436"/>
                    <a:pt x="21600" y="12434"/>
                  </a:cubicBezTo>
                  <a:cubicBezTo>
                    <a:pt x="21600" y="12432"/>
                    <a:pt x="21600" y="12430"/>
                    <a:pt x="21600" y="12428"/>
                  </a:cubicBezTo>
                  <a:cubicBezTo>
                    <a:pt x="21600" y="12426"/>
                    <a:pt x="21600" y="12424"/>
                    <a:pt x="21600" y="12422"/>
                  </a:cubicBezTo>
                  <a:cubicBezTo>
                    <a:pt x="21600" y="12420"/>
                    <a:pt x="21600" y="12418"/>
                    <a:pt x="21600" y="12416"/>
                  </a:cubicBezTo>
                  <a:cubicBezTo>
                    <a:pt x="21600" y="12414"/>
                    <a:pt x="21600" y="12412"/>
                    <a:pt x="21600" y="12410"/>
                  </a:cubicBezTo>
                  <a:cubicBezTo>
                    <a:pt x="21600" y="12408"/>
                    <a:pt x="21600" y="12406"/>
                    <a:pt x="21600" y="12404"/>
                  </a:cubicBezTo>
                  <a:cubicBezTo>
                    <a:pt x="21600" y="12402"/>
                    <a:pt x="21600" y="12400"/>
                    <a:pt x="21600" y="12398"/>
                  </a:cubicBezTo>
                  <a:cubicBezTo>
                    <a:pt x="21600" y="12396"/>
                    <a:pt x="21600" y="12394"/>
                    <a:pt x="21600" y="12392"/>
                  </a:cubicBezTo>
                  <a:cubicBezTo>
                    <a:pt x="21600" y="12391"/>
                    <a:pt x="21600" y="12388"/>
                    <a:pt x="21600" y="12386"/>
                  </a:cubicBezTo>
                  <a:cubicBezTo>
                    <a:pt x="21600" y="12384"/>
                    <a:pt x="21600" y="12382"/>
                    <a:pt x="21600" y="12380"/>
                  </a:cubicBezTo>
                  <a:cubicBezTo>
                    <a:pt x="21600" y="12379"/>
                    <a:pt x="21600" y="12376"/>
                    <a:pt x="21600" y="12375"/>
                  </a:cubicBezTo>
                  <a:cubicBezTo>
                    <a:pt x="21600" y="12373"/>
                    <a:pt x="21600" y="12370"/>
                    <a:pt x="21600" y="12368"/>
                  </a:cubicBezTo>
                  <a:cubicBezTo>
                    <a:pt x="21600" y="12367"/>
                    <a:pt x="21600" y="12365"/>
                    <a:pt x="21600" y="12363"/>
                  </a:cubicBezTo>
                  <a:cubicBezTo>
                    <a:pt x="21600" y="12361"/>
                    <a:pt x="21600" y="12359"/>
                    <a:pt x="21600" y="12357"/>
                  </a:cubicBezTo>
                  <a:cubicBezTo>
                    <a:pt x="21600" y="12355"/>
                    <a:pt x="21600" y="12352"/>
                    <a:pt x="21600" y="12351"/>
                  </a:cubicBezTo>
                  <a:cubicBezTo>
                    <a:pt x="21600" y="12349"/>
                    <a:pt x="21600" y="12347"/>
                    <a:pt x="21600" y="12345"/>
                  </a:cubicBezTo>
                  <a:cubicBezTo>
                    <a:pt x="21600" y="12343"/>
                    <a:pt x="21600" y="12341"/>
                    <a:pt x="21600" y="12339"/>
                  </a:cubicBezTo>
                  <a:cubicBezTo>
                    <a:pt x="21600" y="12337"/>
                    <a:pt x="21600" y="12335"/>
                    <a:pt x="21600" y="12333"/>
                  </a:cubicBezTo>
                  <a:cubicBezTo>
                    <a:pt x="21600" y="12331"/>
                    <a:pt x="21600" y="12329"/>
                    <a:pt x="21600" y="12327"/>
                  </a:cubicBezTo>
                  <a:cubicBezTo>
                    <a:pt x="21600" y="12325"/>
                    <a:pt x="21600" y="12323"/>
                    <a:pt x="21600" y="12321"/>
                  </a:cubicBezTo>
                  <a:cubicBezTo>
                    <a:pt x="21600" y="12319"/>
                    <a:pt x="21600" y="12317"/>
                    <a:pt x="21600" y="12315"/>
                  </a:cubicBezTo>
                  <a:cubicBezTo>
                    <a:pt x="21600" y="12313"/>
                    <a:pt x="21600" y="12311"/>
                    <a:pt x="21600" y="12309"/>
                  </a:cubicBezTo>
                  <a:cubicBezTo>
                    <a:pt x="21600" y="12307"/>
                    <a:pt x="21600" y="12305"/>
                    <a:pt x="21600" y="12303"/>
                  </a:cubicBezTo>
                  <a:cubicBezTo>
                    <a:pt x="21600" y="12301"/>
                    <a:pt x="21600" y="12299"/>
                    <a:pt x="21600" y="12297"/>
                  </a:cubicBezTo>
                  <a:cubicBezTo>
                    <a:pt x="21600" y="12295"/>
                    <a:pt x="21600" y="12293"/>
                    <a:pt x="21600" y="12291"/>
                  </a:cubicBezTo>
                  <a:cubicBezTo>
                    <a:pt x="21600" y="12289"/>
                    <a:pt x="21600" y="12287"/>
                    <a:pt x="21600" y="12285"/>
                  </a:cubicBezTo>
                  <a:cubicBezTo>
                    <a:pt x="21600" y="12283"/>
                    <a:pt x="21600" y="12281"/>
                    <a:pt x="21600" y="12279"/>
                  </a:cubicBezTo>
                  <a:cubicBezTo>
                    <a:pt x="21600" y="12277"/>
                    <a:pt x="21600" y="12275"/>
                    <a:pt x="21600" y="12273"/>
                  </a:cubicBezTo>
                  <a:cubicBezTo>
                    <a:pt x="21600" y="12271"/>
                    <a:pt x="21600" y="12269"/>
                    <a:pt x="21600" y="12267"/>
                  </a:cubicBezTo>
                  <a:cubicBezTo>
                    <a:pt x="21600" y="12265"/>
                    <a:pt x="21600" y="12263"/>
                    <a:pt x="21600" y="12262"/>
                  </a:cubicBezTo>
                  <a:cubicBezTo>
                    <a:pt x="21600" y="12259"/>
                    <a:pt x="21600" y="12258"/>
                    <a:pt x="21600" y="12256"/>
                  </a:cubicBezTo>
                  <a:cubicBezTo>
                    <a:pt x="21600" y="12253"/>
                    <a:pt x="21600" y="12252"/>
                    <a:pt x="21600" y="12250"/>
                  </a:cubicBezTo>
                  <a:cubicBezTo>
                    <a:pt x="21600" y="12248"/>
                    <a:pt x="21600" y="12246"/>
                    <a:pt x="21600" y="12244"/>
                  </a:cubicBezTo>
                  <a:cubicBezTo>
                    <a:pt x="21600" y="12242"/>
                    <a:pt x="21600" y="12240"/>
                    <a:pt x="21600" y="12238"/>
                  </a:cubicBezTo>
                  <a:cubicBezTo>
                    <a:pt x="21600" y="12236"/>
                    <a:pt x="21600" y="12234"/>
                    <a:pt x="21600" y="12232"/>
                  </a:cubicBezTo>
                  <a:cubicBezTo>
                    <a:pt x="21600" y="12230"/>
                    <a:pt x="21600" y="12228"/>
                    <a:pt x="21600" y="12226"/>
                  </a:cubicBezTo>
                  <a:cubicBezTo>
                    <a:pt x="21600" y="12224"/>
                    <a:pt x="21600" y="12222"/>
                    <a:pt x="21600" y="12220"/>
                  </a:cubicBezTo>
                  <a:cubicBezTo>
                    <a:pt x="21600" y="12218"/>
                    <a:pt x="21600" y="12216"/>
                    <a:pt x="21600" y="12214"/>
                  </a:cubicBezTo>
                  <a:cubicBezTo>
                    <a:pt x="21600" y="12212"/>
                    <a:pt x="21600" y="12210"/>
                    <a:pt x="21600" y="12208"/>
                  </a:cubicBezTo>
                  <a:cubicBezTo>
                    <a:pt x="21600" y="12206"/>
                    <a:pt x="21600" y="12204"/>
                    <a:pt x="21600" y="12202"/>
                  </a:cubicBezTo>
                  <a:cubicBezTo>
                    <a:pt x="21600" y="12200"/>
                    <a:pt x="21600" y="12198"/>
                    <a:pt x="21600" y="12196"/>
                  </a:cubicBezTo>
                  <a:cubicBezTo>
                    <a:pt x="21600" y="12194"/>
                    <a:pt x="21600" y="12192"/>
                    <a:pt x="21600" y="12190"/>
                  </a:cubicBezTo>
                  <a:cubicBezTo>
                    <a:pt x="21600" y="12188"/>
                    <a:pt x="21600" y="12186"/>
                    <a:pt x="21600" y="12184"/>
                  </a:cubicBezTo>
                  <a:cubicBezTo>
                    <a:pt x="21600" y="12182"/>
                    <a:pt x="21600" y="12180"/>
                    <a:pt x="21600" y="12178"/>
                  </a:cubicBezTo>
                  <a:cubicBezTo>
                    <a:pt x="21600" y="12176"/>
                    <a:pt x="21600" y="12174"/>
                    <a:pt x="21600" y="12172"/>
                  </a:cubicBezTo>
                  <a:cubicBezTo>
                    <a:pt x="21600" y="12170"/>
                    <a:pt x="21600" y="12168"/>
                    <a:pt x="21600" y="12166"/>
                  </a:cubicBezTo>
                  <a:cubicBezTo>
                    <a:pt x="21600" y="12164"/>
                    <a:pt x="21600" y="12163"/>
                    <a:pt x="21600" y="12161"/>
                  </a:cubicBezTo>
                  <a:cubicBezTo>
                    <a:pt x="21600" y="12158"/>
                    <a:pt x="21600" y="12156"/>
                    <a:pt x="21600" y="12154"/>
                  </a:cubicBezTo>
                  <a:cubicBezTo>
                    <a:pt x="21600" y="12152"/>
                    <a:pt x="21600" y="12150"/>
                    <a:pt x="21600" y="12148"/>
                  </a:cubicBezTo>
                  <a:cubicBezTo>
                    <a:pt x="21600" y="12146"/>
                    <a:pt x="21600" y="12144"/>
                    <a:pt x="21600" y="12142"/>
                  </a:cubicBezTo>
                  <a:cubicBezTo>
                    <a:pt x="21600" y="12140"/>
                    <a:pt x="21600" y="12138"/>
                    <a:pt x="21600" y="12136"/>
                  </a:cubicBezTo>
                  <a:cubicBezTo>
                    <a:pt x="21600" y="12134"/>
                    <a:pt x="21600" y="12133"/>
                    <a:pt x="21600" y="12130"/>
                  </a:cubicBezTo>
                  <a:cubicBezTo>
                    <a:pt x="21600" y="12129"/>
                    <a:pt x="21600" y="12127"/>
                    <a:pt x="21600" y="12125"/>
                  </a:cubicBezTo>
                  <a:cubicBezTo>
                    <a:pt x="21600" y="12123"/>
                    <a:pt x="21600" y="12121"/>
                    <a:pt x="21600" y="12118"/>
                  </a:cubicBezTo>
                  <a:cubicBezTo>
                    <a:pt x="21600" y="12117"/>
                    <a:pt x="21600" y="12115"/>
                    <a:pt x="21600" y="12113"/>
                  </a:cubicBezTo>
                  <a:cubicBezTo>
                    <a:pt x="21600" y="12111"/>
                    <a:pt x="21600" y="12109"/>
                    <a:pt x="21600" y="12107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0" name="Shape 18"/>
            <p:cNvSpPr/>
            <p:nvPr/>
          </p:nvSpPr>
          <p:spPr>
            <a:xfrm>
              <a:off x="4007520" y="3184302"/>
              <a:ext cx="1817929" cy="13453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814"/>
                  </a:moveTo>
                  <a:cubicBezTo>
                    <a:pt x="21600" y="10552"/>
                    <a:pt x="20412" y="8665"/>
                    <a:pt x="18835" y="8225"/>
                  </a:cubicBezTo>
                  <a:cubicBezTo>
                    <a:pt x="18635" y="8168"/>
                    <a:pt x="18483" y="7951"/>
                    <a:pt x="18460" y="7679"/>
                  </a:cubicBezTo>
                  <a:cubicBezTo>
                    <a:pt x="18070" y="3352"/>
                    <a:pt x="15342" y="0"/>
                    <a:pt x="12032" y="0"/>
                  </a:cubicBezTo>
                  <a:cubicBezTo>
                    <a:pt x="9386" y="0"/>
                    <a:pt x="7111" y="2145"/>
                    <a:pt x="6105" y="5221"/>
                  </a:cubicBezTo>
                  <a:cubicBezTo>
                    <a:pt x="6012" y="5500"/>
                    <a:pt x="5783" y="5655"/>
                    <a:pt x="5562" y="5580"/>
                  </a:cubicBezTo>
                  <a:cubicBezTo>
                    <a:pt x="5204" y="5459"/>
                    <a:pt x="4827" y="5397"/>
                    <a:pt x="4439" y="5400"/>
                  </a:cubicBezTo>
                  <a:cubicBezTo>
                    <a:pt x="1973" y="5429"/>
                    <a:pt x="0" y="8119"/>
                    <a:pt x="0" y="11452"/>
                  </a:cubicBezTo>
                  <a:cubicBezTo>
                    <a:pt x="0" y="13506"/>
                    <a:pt x="758" y="15322"/>
                    <a:pt x="1915" y="16414"/>
                  </a:cubicBezTo>
                  <a:cubicBezTo>
                    <a:pt x="2407" y="17833"/>
                    <a:pt x="3472" y="18816"/>
                    <a:pt x="4708" y="18816"/>
                  </a:cubicBezTo>
                  <a:cubicBezTo>
                    <a:pt x="5276" y="18816"/>
                    <a:pt x="5806" y="18609"/>
                    <a:pt x="6263" y="18248"/>
                  </a:cubicBezTo>
                  <a:cubicBezTo>
                    <a:pt x="6488" y="18069"/>
                    <a:pt x="6780" y="18168"/>
                    <a:pt x="6910" y="18475"/>
                  </a:cubicBezTo>
                  <a:cubicBezTo>
                    <a:pt x="7708" y="20343"/>
                    <a:pt x="9200" y="21600"/>
                    <a:pt x="10909" y="21600"/>
                  </a:cubicBezTo>
                  <a:cubicBezTo>
                    <a:pt x="12250" y="21600"/>
                    <a:pt x="13458" y="20827"/>
                    <a:pt x="14301" y="19589"/>
                  </a:cubicBezTo>
                  <a:cubicBezTo>
                    <a:pt x="14460" y="19359"/>
                    <a:pt x="14717" y="19325"/>
                    <a:pt x="14912" y="19499"/>
                  </a:cubicBezTo>
                  <a:cubicBezTo>
                    <a:pt x="15275" y="19825"/>
                    <a:pt x="15709" y="20014"/>
                    <a:pt x="16178" y="20014"/>
                  </a:cubicBezTo>
                  <a:cubicBezTo>
                    <a:pt x="17197" y="20014"/>
                    <a:pt x="18063" y="19108"/>
                    <a:pt x="18355" y="17860"/>
                  </a:cubicBezTo>
                  <a:cubicBezTo>
                    <a:pt x="18408" y="17637"/>
                    <a:pt x="18547" y="17473"/>
                    <a:pt x="18718" y="17432"/>
                  </a:cubicBezTo>
                  <a:cubicBezTo>
                    <a:pt x="20355" y="17057"/>
                    <a:pt x="21600" y="15132"/>
                    <a:pt x="21600" y="12814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1" name="Shape 19"/>
            <p:cNvSpPr/>
            <p:nvPr/>
          </p:nvSpPr>
          <p:spPr>
            <a:xfrm>
              <a:off x="4007520" y="3184302"/>
              <a:ext cx="1817929" cy="13453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90" y="17213"/>
                  </a:moveTo>
                  <a:cubicBezTo>
                    <a:pt x="18458" y="17268"/>
                    <a:pt x="18270" y="17490"/>
                    <a:pt x="18198" y="17793"/>
                  </a:cubicBezTo>
                  <a:cubicBezTo>
                    <a:pt x="17918" y="18989"/>
                    <a:pt x="17107" y="19792"/>
                    <a:pt x="16178" y="19792"/>
                  </a:cubicBezTo>
                  <a:cubicBezTo>
                    <a:pt x="15757" y="19792"/>
                    <a:pt x="15351" y="19627"/>
                    <a:pt x="15003" y="19314"/>
                  </a:cubicBezTo>
                  <a:cubicBezTo>
                    <a:pt x="14895" y="19218"/>
                    <a:pt x="14771" y="19167"/>
                    <a:pt x="14643" y="19167"/>
                  </a:cubicBezTo>
                  <a:cubicBezTo>
                    <a:pt x="14468" y="19167"/>
                    <a:pt x="14300" y="19266"/>
                    <a:pt x="14181" y="19438"/>
                  </a:cubicBezTo>
                  <a:cubicBezTo>
                    <a:pt x="13341" y="20671"/>
                    <a:pt x="12149" y="21378"/>
                    <a:pt x="10909" y="21378"/>
                  </a:cubicBezTo>
                  <a:cubicBezTo>
                    <a:pt x="9324" y="21378"/>
                    <a:pt x="7846" y="20223"/>
                    <a:pt x="7053" y="18364"/>
                  </a:cubicBezTo>
                  <a:cubicBezTo>
                    <a:pt x="6941" y="18100"/>
                    <a:pt x="6730" y="17937"/>
                    <a:pt x="6504" y="17937"/>
                  </a:cubicBezTo>
                  <a:cubicBezTo>
                    <a:pt x="6390" y="17937"/>
                    <a:pt x="6278" y="17979"/>
                    <a:pt x="6179" y="18057"/>
                  </a:cubicBezTo>
                  <a:cubicBezTo>
                    <a:pt x="5734" y="18408"/>
                    <a:pt x="5224" y="18594"/>
                    <a:pt x="4708" y="18594"/>
                  </a:cubicBezTo>
                  <a:cubicBezTo>
                    <a:pt x="3581" y="18594"/>
                    <a:pt x="2543" y="17702"/>
                    <a:pt x="2064" y="16320"/>
                  </a:cubicBezTo>
                  <a:lnTo>
                    <a:pt x="2045" y="16266"/>
                  </a:lnTo>
                  <a:lnTo>
                    <a:pt x="2009" y="16232"/>
                  </a:lnTo>
                  <a:cubicBezTo>
                    <a:pt x="854" y="15142"/>
                    <a:pt x="164" y="13355"/>
                    <a:pt x="164" y="11452"/>
                  </a:cubicBezTo>
                  <a:cubicBezTo>
                    <a:pt x="164" y="8264"/>
                    <a:pt x="2083" y="5649"/>
                    <a:pt x="4441" y="5623"/>
                  </a:cubicBezTo>
                  <a:cubicBezTo>
                    <a:pt x="4441" y="5623"/>
                    <a:pt x="4442" y="5623"/>
                    <a:pt x="4442" y="5623"/>
                  </a:cubicBezTo>
                  <a:cubicBezTo>
                    <a:pt x="4827" y="5623"/>
                    <a:pt x="5182" y="5680"/>
                    <a:pt x="5523" y="5795"/>
                  </a:cubicBezTo>
                  <a:cubicBezTo>
                    <a:pt x="5572" y="5812"/>
                    <a:pt x="5623" y="5821"/>
                    <a:pt x="5675" y="5821"/>
                  </a:cubicBezTo>
                  <a:cubicBezTo>
                    <a:pt x="5925" y="5821"/>
                    <a:pt x="6152" y="5620"/>
                    <a:pt x="6255" y="5311"/>
                  </a:cubicBezTo>
                  <a:cubicBezTo>
                    <a:pt x="7266" y="2219"/>
                    <a:pt x="9533" y="222"/>
                    <a:pt x="12032" y="222"/>
                  </a:cubicBezTo>
                  <a:cubicBezTo>
                    <a:pt x="15219" y="222"/>
                    <a:pt x="17912" y="3439"/>
                    <a:pt x="18297" y="7706"/>
                  </a:cubicBezTo>
                  <a:cubicBezTo>
                    <a:pt x="18328" y="8069"/>
                    <a:pt x="18531" y="8366"/>
                    <a:pt x="18801" y="8442"/>
                  </a:cubicBezTo>
                  <a:cubicBezTo>
                    <a:pt x="20328" y="8868"/>
                    <a:pt x="21436" y="10707"/>
                    <a:pt x="21436" y="12814"/>
                  </a:cubicBezTo>
                  <a:cubicBezTo>
                    <a:pt x="21436" y="14999"/>
                    <a:pt x="20281" y="16849"/>
                    <a:pt x="18690" y="17213"/>
                  </a:cubicBezTo>
                  <a:close/>
                  <a:moveTo>
                    <a:pt x="18835" y="8225"/>
                  </a:moveTo>
                  <a:cubicBezTo>
                    <a:pt x="18635" y="8168"/>
                    <a:pt x="18483" y="7951"/>
                    <a:pt x="18460" y="7679"/>
                  </a:cubicBezTo>
                  <a:cubicBezTo>
                    <a:pt x="18070" y="3352"/>
                    <a:pt x="15342" y="0"/>
                    <a:pt x="12032" y="0"/>
                  </a:cubicBezTo>
                  <a:cubicBezTo>
                    <a:pt x="9386" y="0"/>
                    <a:pt x="7111" y="2145"/>
                    <a:pt x="6105" y="5221"/>
                  </a:cubicBezTo>
                  <a:cubicBezTo>
                    <a:pt x="6012" y="5500"/>
                    <a:pt x="5783" y="5655"/>
                    <a:pt x="5562" y="5580"/>
                  </a:cubicBezTo>
                  <a:cubicBezTo>
                    <a:pt x="5204" y="5459"/>
                    <a:pt x="4827" y="5397"/>
                    <a:pt x="4439" y="5400"/>
                  </a:cubicBezTo>
                  <a:cubicBezTo>
                    <a:pt x="1973" y="5429"/>
                    <a:pt x="0" y="8119"/>
                    <a:pt x="0" y="11452"/>
                  </a:cubicBezTo>
                  <a:cubicBezTo>
                    <a:pt x="0" y="13506"/>
                    <a:pt x="758" y="15322"/>
                    <a:pt x="1915" y="16414"/>
                  </a:cubicBezTo>
                  <a:cubicBezTo>
                    <a:pt x="2407" y="17833"/>
                    <a:pt x="3472" y="18816"/>
                    <a:pt x="4708" y="18816"/>
                  </a:cubicBezTo>
                  <a:cubicBezTo>
                    <a:pt x="5276" y="18816"/>
                    <a:pt x="5806" y="18609"/>
                    <a:pt x="6263" y="18248"/>
                  </a:cubicBezTo>
                  <a:cubicBezTo>
                    <a:pt x="6488" y="18069"/>
                    <a:pt x="6780" y="18168"/>
                    <a:pt x="6910" y="18475"/>
                  </a:cubicBezTo>
                  <a:cubicBezTo>
                    <a:pt x="7708" y="20343"/>
                    <a:pt x="9200" y="21600"/>
                    <a:pt x="10909" y="21600"/>
                  </a:cubicBezTo>
                  <a:cubicBezTo>
                    <a:pt x="12250" y="21600"/>
                    <a:pt x="13458" y="20827"/>
                    <a:pt x="14301" y="19589"/>
                  </a:cubicBezTo>
                  <a:cubicBezTo>
                    <a:pt x="14460" y="19359"/>
                    <a:pt x="14717" y="19325"/>
                    <a:pt x="14912" y="19499"/>
                  </a:cubicBezTo>
                  <a:cubicBezTo>
                    <a:pt x="15275" y="19825"/>
                    <a:pt x="15709" y="20014"/>
                    <a:pt x="16178" y="20014"/>
                  </a:cubicBezTo>
                  <a:cubicBezTo>
                    <a:pt x="17197" y="20014"/>
                    <a:pt x="18063" y="19108"/>
                    <a:pt x="18355" y="17860"/>
                  </a:cubicBezTo>
                  <a:cubicBezTo>
                    <a:pt x="18408" y="17637"/>
                    <a:pt x="18547" y="17473"/>
                    <a:pt x="18718" y="17432"/>
                  </a:cubicBezTo>
                  <a:cubicBezTo>
                    <a:pt x="20355" y="17057"/>
                    <a:pt x="21600" y="15132"/>
                    <a:pt x="21600" y="12814"/>
                  </a:cubicBezTo>
                  <a:cubicBezTo>
                    <a:pt x="21600" y="10552"/>
                    <a:pt x="20412" y="8665"/>
                    <a:pt x="18835" y="8225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387274" y="3283638"/>
            <a:ext cx="1268899" cy="797819"/>
            <a:chOff x="5785520" y="-117698"/>
            <a:chExt cx="2596654" cy="1632645"/>
          </a:xfrm>
        </p:grpSpPr>
        <p:sp>
          <p:nvSpPr>
            <p:cNvPr id="71" name="Shape 10"/>
            <p:cNvSpPr/>
            <p:nvPr/>
          </p:nvSpPr>
          <p:spPr>
            <a:xfrm>
              <a:off x="5798220" y="-92298"/>
              <a:ext cx="2583954" cy="1607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515" y="9781"/>
                  </a:moveTo>
                  <a:cubicBezTo>
                    <a:pt x="19510" y="9777"/>
                    <a:pt x="19505" y="9773"/>
                    <a:pt x="19501" y="9769"/>
                  </a:cubicBezTo>
                  <a:cubicBezTo>
                    <a:pt x="19496" y="9765"/>
                    <a:pt x="19492" y="9761"/>
                    <a:pt x="19487" y="9756"/>
                  </a:cubicBezTo>
                  <a:cubicBezTo>
                    <a:pt x="19482" y="9752"/>
                    <a:pt x="19477" y="9747"/>
                    <a:pt x="19471" y="9743"/>
                  </a:cubicBezTo>
                  <a:cubicBezTo>
                    <a:pt x="19467" y="9739"/>
                    <a:pt x="19462" y="9735"/>
                    <a:pt x="19457" y="9730"/>
                  </a:cubicBezTo>
                  <a:cubicBezTo>
                    <a:pt x="19452" y="9726"/>
                    <a:pt x="19447" y="9722"/>
                    <a:pt x="19442" y="9718"/>
                  </a:cubicBezTo>
                  <a:cubicBezTo>
                    <a:pt x="19437" y="9713"/>
                    <a:pt x="19432" y="9709"/>
                    <a:pt x="19426" y="9704"/>
                  </a:cubicBezTo>
                  <a:cubicBezTo>
                    <a:pt x="19422" y="9701"/>
                    <a:pt x="19419" y="9698"/>
                    <a:pt x="19415" y="9695"/>
                  </a:cubicBezTo>
                  <a:cubicBezTo>
                    <a:pt x="19410" y="9689"/>
                    <a:pt x="19404" y="9684"/>
                    <a:pt x="19398" y="9679"/>
                  </a:cubicBezTo>
                  <a:cubicBezTo>
                    <a:pt x="19393" y="9675"/>
                    <a:pt x="19388" y="9671"/>
                    <a:pt x="19384" y="9667"/>
                  </a:cubicBezTo>
                  <a:cubicBezTo>
                    <a:pt x="19379" y="9663"/>
                    <a:pt x="19374" y="9658"/>
                    <a:pt x="19369" y="9654"/>
                  </a:cubicBezTo>
                  <a:cubicBezTo>
                    <a:pt x="19364" y="9651"/>
                    <a:pt x="19360" y="9647"/>
                    <a:pt x="19356" y="9643"/>
                  </a:cubicBezTo>
                  <a:cubicBezTo>
                    <a:pt x="19350" y="9638"/>
                    <a:pt x="19345" y="9633"/>
                    <a:pt x="19339" y="9628"/>
                  </a:cubicBezTo>
                  <a:cubicBezTo>
                    <a:pt x="19334" y="9624"/>
                    <a:pt x="19329" y="9620"/>
                    <a:pt x="19325" y="9616"/>
                  </a:cubicBezTo>
                  <a:cubicBezTo>
                    <a:pt x="19320" y="9613"/>
                    <a:pt x="19316" y="9609"/>
                    <a:pt x="19312" y="9606"/>
                  </a:cubicBezTo>
                  <a:cubicBezTo>
                    <a:pt x="19307" y="9601"/>
                    <a:pt x="19303" y="9597"/>
                    <a:pt x="19298" y="9593"/>
                  </a:cubicBezTo>
                  <a:cubicBezTo>
                    <a:pt x="19292" y="9588"/>
                    <a:pt x="19287" y="9583"/>
                    <a:pt x="19281" y="9578"/>
                  </a:cubicBezTo>
                  <a:cubicBezTo>
                    <a:pt x="19276" y="9574"/>
                    <a:pt x="19272" y="9570"/>
                    <a:pt x="19267" y="9566"/>
                  </a:cubicBezTo>
                  <a:cubicBezTo>
                    <a:pt x="19262" y="9562"/>
                    <a:pt x="19257" y="9558"/>
                    <a:pt x="19253" y="9554"/>
                  </a:cubicBezTo>
                  <a:cubicBezTo>
                    <a:pt x="19248" y="9549"/>
                    <a:pt x="19242" y="9545"/>
                    <a:pt x="19237" y="9541"/>
                  </a:cubicBezTo>
                  <a:cubicBezTo>
                    <a:pt x="19233" y="9537"/>
                    <a:pt x="19228" y="9533"/>
                    <a:pt x="19224" y="9529"/>
                  </a:cubicBezTo>
                  <a:cubicBezTo>
                    <a:pt x="19218" y="9524"/>
                    <a:pt x="19213" y="9519"/>
                    <a:pt x="19207" y="9515"/>
                  </a:cubicBezTo>
                  <a:cubicBezTo>
                    <a:pt x="19204" y="9511"/>
                    <a:pt x="19200" y="9508"/>
                    <a:pt x="19196" y="9505"/>
                  </a:cubicBezTo>
                  <a:cubicBezTo>
                    <a:pt x="19190" y="9500"/>
                    <a:pt x="19185" y="9495"/>
                    <a:pt x="19180" y="9490"/>
                  </a:cubicBezTo>
                  <a:cubicBezTo>
                    <a:pt x="19174" y="9486"/>
                    <a:pt x="19169" y="9481"/>
                    <a:pt x="19163" y="9476"/>
                  </a:cubicBezTo>
                  <a:cubicBezTo>
                    <a:pt x="19159" y="9473"/>
                    <a:pt x="19155" y="9469"/>
                    <a:pt x="19151" y="9466"/>
                  </a:cubicBezTo>
                  <a:cubicBezTo>
                    <a:pt x="19146" y="9462"/>
                    <a:pt x="19141" y="9457"/>
                    <a:pt x="19136" y="9453"/>
                  </a:cubicBezTo>
                  <a:cubicBezTo>
                    <a:pt x="19131" y="9448"/>
                    <a:pt x="19126" y="9443"/>
                    <a:pt x="19120" y="9439"/>
                  </a:cubicBezTo>
                  <a:cubicBezTo>
                    <a:pt x="19115" y="9435"/>
                    <a:pt x="19110" y="9431"/>
                    <a:pt x="19106" y="9427"/>
                  </a:cubicBezTo>
                  <a:cubicBezTo>
                    <a:pt x="19101" y="9423"/>
                    <a:pt x="19097" y="9419"/>
                    <a:pt x="19093" y="9416"/>
                  </a:cubicBezTo>
                  <a:cubicBezTo>
                    <a:pt x="19088" y="9411"/>
                    <a:pt x="19083" y="9407"/>
                    <a:pt x="19077" y="9402"/>
                  </a:cubicBezTo>
                  <a:cubicBezTo>
                    <a:pt x="19073" y="9398"/>
                    <a:pt x="19068" y="9394"/>
                    <a:pt x="19063" y="9390"/>
                  </a:cubicBezTo>
                  <a:cubicBezTo>
                    <a:pt x="19058" y="9385"/>
                    <a:pt x="19053" y="9381"/>
                    <a:pt x="19048" y="9377"/>
                  </a:cubicBezTo>
                  <a:cubicBezTo>
                    <a:pt x="19043" y="9372"/>
                    <a:pt x="19038" y="9368"/>
                    <a:pt x="19032" y="9363"/>
                  </a:cubicBezTo>
                  <a:cubicBezTo>
                    <a:pt x="19029" y="9360"/>
                    <a:pt x="19025" y="9357"/>
                    <a:pt x="19021" y="9354"/>
                  </a:cubicBezTo>
                  <a:cubicBezTo>
                    <a:pt x="19015" y="9348"/>
                    <a:pt x="19009" y="9343"/>
                    <a:pt x="19003" y="9337"/>
                  </a:cubicBezTo>
                  <a:cubicBezTo>
                    <a:pt x="18998" y="9334"/>
                    <a:pt x="18994" y="9330"/>
                    <a:pt x="18989" y="9326"/>
                  </a:cubicBezTo>
                  <a:cubicBezTo>
                    <a:pt x="18985" y="9322"/>
                    <a:pt x="18980" y="9318"/>
                    <a:pt x="18976" y="9314"/>
                  </a:cubicBezTo>
                  <a:cubicBezTo>
                    <a:pt x="18983" y="9219"/>
                    <a:pt x="18993" y="9125"/>
                    <a:pt x="18993" y="9026"/>
                  </a:cubicBezTo>
                  <a:cubicBezTo>
                    <a:pt x="18993" y="5837"/>
                    <a:pt x="17885" y="3065"/>
                    <a:pt x="16254" y="1647"/>
                  </a:cubicBezTo>
                  <a:cubicBezTo>
                    <a:pt x="16251" y="1645"/>
                    <a:pt x="16247" y="1642"/>
                    <a:pt x="16244" y="1639"/>
                  </a:cubicBezTo>
                  <a:cubicBezTo>
                    <a:pt x="16238" y="1633"/>
                    <a:pt x="16231" y="1628"/>
                    <a:pt x="16225" y="1622"/>
                  </a:cubicBezTo>
                  <a:cubicBezTo>
                    <a:pt x="16221" y="1619"/>
                    <a:pt x="16217" y="1616"/>
                    <a:pt x="16214" y="1613"/>
                  </a:cubicBezTo>
                  <a:cubicBezTo>
                    <a:pt x="16209" y="1608"/>
                    <a:pt x="16204" y="1604"/>
                    <a:pt x="16199" y="1599"/>
                  </a:cubicBezTo>
                  <a:cubicBezTo>
                    <a:pt x="16193" y="1594"/>
                    <a:pt x="16187" y="1590"/>
                    <a:pt x="16181" y="1584"/>
                  </a:cubicBezTo>
                  <a:cubicBezTo>
                    <a:pt x="16177" y="1581"/>
                    <a:pt x="16172" y="1576"/>
                    <a:pt x="16167" y="1573"/>
                  </a:cubicBezTo>
                  <a:cubicBezTo>
                    <a:pt x="16163" y="1569"/>
                    <a:pt x="16159" y="1565"/>
                    <a:pt x="16154" y="1561"/>
                  </a:cubicBezTo>
                  <a:cubicBezTo>
                    <a:pt x="16149" y="1557"/>
                    <a:pt x="16143" y="1552"/>
                    <a:pt x="16138" y="1547"/>
                  </a:cubicBezTo>
                  <a:cubicBezTo>
                    <a:pt x="16134" y="1543"/>
                    <a:pt x="16130" y="1540"/>
                    <a:pt x="16126" y="1537"/>
                  </a:cubicBezTo>
                  <a:cubicBezTo>
                    <a:pt x="16120" y="1531"/>
                    <a:pt x="16114" y="1526"/>
                    <a:pt x="16108" y="1521"/>
                  </a:cubicBezTo>
                  <a:cubicBezTo>
                    <a:pt x="16105" y="1518"/>
                    <a:pt x="16101" y="1515"/>
                    <a:pt x="16097" y="1512"/>
                  </a:cubicBezTo>
                  <a:cubicBezTo>
                    <a:pt x="16091" y="1507"/>
                    <a:pt x="16086" y="1502"/>
                    <a:pt x="16080" y="1497"/>
                  </a:cubicBezTo>
                  <a:cubicBezTo>
                    <a:pt x="16074" y="1492"/>
                    <a:pt x="16069" y="1487"/>
                    <a:pt x="16063" y="1483"/>
                  </a:cubicBezTo>
                  <a:cubicBezTo>
                    <a:pt x="16060" y="1480"/>
                    <a:pt x="16057" y="1477"/>
                    <a:pt x="16054" y="1474"/>
                  </a:cubicBezTo>
                  <a:cubicBezTo>
                    <a:pt x="16048" y="1470"/>
                    <a:pt x="16043" y="1465"/>
                    <a:pt x="16038" y="1461"/>
                  </a:cubicBezTo>
                  <a:cubicBezTo>
                    <a:pt x="16032" y="1456"/>
                    <a:pt x="16027" y="1451"/>
                    <a:pt x="16021" y="1446"/>
                  </a:cubicBezTo>
                  <a:cubicBezTo>
                    <a:pt x="16017" y="1442"/>
                    <a:pt x="16013" y="1439"/>
                    <a:pt x="16008" y="1435"/>
                  </a:cubicBezTo>
                  <a:cubicBezTo>
                    <a:pt x="16003" y="1430"/>
                    <a:pt x="15997" y="1425"/>
                    <a:pt x="15992" y="1421"/>
                  </a:cubicBezTo>
                  <a:cubicBezTo>
                    <a:pt x="15987" y="1416"/>
                    <a:pt x="15982" y="1412"/>
                    <a:pt x="15977" y="1408"/>
                  </a:cubicBezTo>
                  <a:cubicBezTo>
                    <a:pt x="15973" y="1404"/>
                    <a:pt x="15970" y="1402"/>
                    <a:pt x="15966" y="1399"/>
                  </a:cubicBezTo>
                  <a:cubicBezTo>
                    <a:pt x="15960" y="1393"/>
                    <a:pt x="15954" y="1388"/>
                    <a:pt x="15948" y="1383"/>
                  </a:cubicBezTo>
                  <a:cubicBezTo>
                    <a:pt x="15944" y="1379"/>
                    <a:pt x="15940" y="1376"/>
                    <a:pt x="15936" y="1373"/>
                  </a:cubicBezTo>
                  <a:cubicBezTo>
                    <a:pt x="15931" y="1368"/>
                    <a:pt x="15926" y="1364"/>
                    <a:pt x="15921" y="1360"/>
                  </a:cubicBezTo>
                  <a:cubicBezTo>
                    <a:pt x="15915" y="1354"/>
                    <a:pt x="15909" y="1349"/>
                    <a:pt x="15903" y="1344"/>
                  </a:cubicBezTo>
                  <a:cubicBezTo>
                    <a:pt x="15899" y="1340"/>
                    <a:pt x="15894" y="1336"/>
                    <a:pt x="15889" y="1332"/>
                  </a:cubicBezTo>
                  <a:cubicBezTo>
                    <a:pt x="15886" y="1329"/>
                    <a:pt x="15882" y="1326"/>
                    <a:pt x="15878" y="1322"/>
                  </a:cubicBezTo>
                  <a:cubicBezTo>
                    <a:pt x="15873" y="1318"/>
                    <a:pt x="15868" y="1313"/>
                    <a:pt x="15863" y="1309"/>
                  </a:cubicBezTo>
                  <a:cubicBezTo>
                    <a:pt x="15856" y="1303"/>
                    <a:pt x="15850" y="1298"/>
                    <a:pt x="15844" y="1293"/>
                  </a:cubicBezTo>
                  <a:cubicBezTo>
                    <a:pt x="15840" y="1290"/>
                    <a:pt x="15837" y="1286"/>
                    <a:pt x="15833" y="1283"/>
                  </a:cubicBezTo>
                  <a:cubicBezTo>
                    <a:pt x="15827" y="1278"/>
                    <a:pt x="15822" y="1274"/>
                    <a:pt x="15816" y="1269"/>
                  </a:cubicBezTo>
                  <a:cubicBezTo>
                    <a:pt x="15812" y="1265"/>
                    <a:pt x="15808" y="1262"/>
                    <a:pt x="15804" y="1259"/>
                  </a:cubicBezTo>
                  <a:cubicBezTo>
                    <a:pt x="15800" y="1254"/>
                    <a:pt x="15795" y="1250"/>
                    <a:pt x="15790" y="1246"/>
                  </a:cubicBezTo>
                  <a:cubicBezTo>
                    <a:pt x="15784" y="1241"/>
                    <a:pt x="15778" y="1236"/>
                    <a:pt x="15773" y="1231"/>
                  </a:cubicBezTo>
                  <a:cubicBezTo>
                    <a:pt x="15769" y="1228"/>
                    <a:pt x="15765" y="1224"/>
                    <a:pt x="15761" y="1221"/>
                  </a:cubicBezTo>
                  <a:cubicBezTo>
                    <a:pt x="15755" y="1216"/>
                    <a:pt x="15750" y="1211"/>
                    <a:pt x="15744" y="1206"/>
                  </a:cubicBezTo>
                  <a:cubicBezTo>
                    <a:pt x="15739" y="1202"/>
                    <a:pt x="15734" y="1197"/>
                    <a:pt x="15729" y="1193"/>
                  </a:cubicBezTo>
                  <a:cubicBezTo>
                    <a:pt x="15725" y="1189"/>
                    <a:pt x="15721" y="1186"/>
                    <a:pt x="15717" y="1182"/>
                  </a:cubicBezTo>
                  <a:cubicBezTo>
                    <a:pt x="15711" y="1178"/>
                    <a:pt x="15706" y="1173"/>
                    <a:pt x="15701" y="1169"/>
                  </a:cubicBezTo>
                  <a:cubicBezTo>
                    <a:pt x="15696" y="1165"/>
                    <a:pt x="15692" y="1162"/>
                    <a:pt x="15688" y="1158"/>
                  </a:cubicBezTo>
                  <a:cubicBezTo>
                    <a:pt x="15682" y="1152"/>
                    <a:pt x="15676" y="1147"/>
                    <a:pt x="15669" y="1141"/>
                  </a:cubicBezTo>
                  <a:cubicBezTo>
                    <a:pt x="15666" y="1139"/>
                    <a:pt x="15663" y="1136"/>
                    <a:pt x="15659" y="1133"/>
                  </a:cubicBezTo>
                  <a:cubicBezTo>
                    <a:pt x="15653" y="1128"/>
                    <a:pt x="15647" y="1122"/>
                    <a:pt x="15641" y="1117"/>
                  </a:cubicBezTo>
                  <a:cubicBezTo>
                    <a:pt x="15637" y="1114"/>
                    <a:pt x="15633" y="1110"/>
                    <a:pt x="15630" y="1107"/>
                  </a:cubicBezTo>
                  <a:cubicBezTo>
                    <a:pt x="15624" y="1102"/>
                    <a:pt x="15618" y="1097"/>
                    <a:pt x="15612" y="1092"/>
                  </a:cubicBezTo>
                  <a:cubicBezTo>
                    <a:pt x="15608" y="1089"/>
                    <a:pt x="15604" y="1085"/>
                    <a:pt x="15600" y="1082"/>
                  </a:cubicBezTo>
                  <a:cubicBezTo>
                    <a:pt x="15594" y="1077"/>
                    <a:pt x="15589" y="1072"/>
                    <a:pt x="15583" y="1067"/>
                  </a:cubicBezTo>
                  <a:cubicBezTo>
                    <a:pt x="15579" y="1063"/>
                    <a:pt x="15575" y="1060"/>
                    <a:pt x="15571" y="1057"/>
                  </a:cubicBezTo>
                  <a:cubicBezTo>
                    <a:pt x="15565" y="1051"/>
                    <a:pt x="15560" y="1047"/>
                    <a:pt x="15554" y="1042"/>
                  </a:cubicBezTo>
                  <a:cubicBezTo>
                    <a:pt x="15549" y="1037"/>
                    <a:pt x="15543" y="1033"/>
                    <a:pt x="15538" y="1028"/>
                  </a:cubicBezTo>
                  <a:cubicBezTo>
                    <a:pt x="15535" y="1025"/>
                    <a:pt x="15531" y="1022"/>
                    <a:pt x="15528" y="1019"/>
                  </a:cubicBezTo>
                  <a:cubicBezTo>
                    <a:pt x="14787" y="369"/>
                    <a:pt x="13938" y="0"/>
                    <a:pt x="13035" y="0"/>
                  </a:cubicBezTo>
                  <a:cubicBezTo>
                    <a:pt x="11082" y="0"/>
                    <a:pt x="9401" y="1747"/>
                    <a:pt x="8507" y="4302"/>
                  </a:cubicBezTo>
                  <a:cubicBezTo>
                    <a:pt x="8284" y="4238"/>
                    <a:pt x="8056" y="4191"/>
                    <a:pt x="7821" y="4191"/>
                  </a:cubicBezTo>
                  <a:cubicBezTo>
                    <a:pt x="6113" y="4191"/>
                    <a:pt x="4675" y="5963"/>
                    <a:pt x="4143" y="8419"/>
                  </a:cubicBezTo>
                  <a:cubicBezTo>
                    <a:pt x="4066" y="8411"/>
                    <a:pt x="3991" y="8382"/>
                    <a:pt x="3910" y="8382"/>
                  </a:cubicBezTo>
                  <a:cubicBezTo>
                    <a:pt x="1751" y="8382"/>
                    <a:pt x="0" y="11198"/>
                    <a:pt x="0" y="14669"/>
                  </a:cubicBezTo>
                  <a:cubicBezTo>
                    <a:pt x="0" y="17061"/>
                    <a:pt x="832" y="19141"/>
                    <a:pt x="2055" y="20203"/>
                  </a:cubicBezTo>
                  <a:cubicBezTo>
                    <a:pt x="2060" y="20207"/>
                    <a:pt x="2064" y="20211"/>
                    <a:pt x="2068" y="20215"/>
                  </a:cubicBezTo>
                  <a:cubicBezTo>
                    <a:pt x="2073" y="20219"/>
                    <a:pt x="2078" y="20223"/>
                    <a:pt x="2084" y="20228"/>
                  </a:cubicBezTo>
                  <a:cubicBezTo>
                    <a:pt x="2089" y="20232"/>
                    <a:pt x="2094" y="20237"/>
                    <a:pt x="2100" y="20242"/>
                  </a:cubicBezTo>
                  <a:cubicBezTo>
                    <a:pt x="2104" y="20246"/>
                    <a:pt x="2109" y="20250"/>
                    <a:pt x="2114" y="20254"/>
                  </a:cubicBezTo>
                  <a:cubicBezTo>
                    <a:pt x="2118" y="20257"/>
                    <a:pt x="2123" y="20261"/>
                    <a:pt x="2127" y="20265"/>
                  </a:cubicBezTo>
                  <a:cubicBezTo>
                    <a:pt x="2132" y="20270"/>
                    <a:pt x="2138" y="20274"/>
                    <a:pt x="2143" y="20279"/>
                  </a:cubicBezTo>
                  <a:cubicBezTo>
                    <a:pt x="2147" y="20283"/>
                    <a:pt x="2151" y="20287"/>
                    <a:pt x="2156" y="20290"/>
                  </a:cubicBezTo>
                  <a:cubicBezTo>
                    <a:pt x="2161" y="20295"/>
                    <a:pt x="2167" y="20300"/>
                    <a:pt x="2173" y="20305"/>
                  </a:cubicBezTo>
                  <a:cubicBezTo>
                    <a:pt x="2177" y="20309"/>
                    <a:pt x="2182" y="20313"/>
                    <a:pt x="2186" y="20316"/>
                  </a:cubicBezTo>
                  <a:cubicBezTo>
                    <a:pt x="2191" y="20321"/>
                    <a:pt x="2196" y="20325"/>
                    <a:pt x="2201" y="20329"/>
                  </a:cubicBezTo>
                  <a:cubicBezTo>
                    <a:pt x="2205" y="20333"/>
                    <a:pt x="2210" y="20337"/>
                    <a:pt x="2214" y="20341"/>
                  </a:cubicBezTo>
                  <a:cubicBezTo>
                    <a:pt x="2220" y="20346"/>
                    <a:pt x="2225" y="20350"/>
                    <a:pt x="2231" y="20355"/>
                  </a:cubicBezTo>
                  <a:cubicBezTo>
                    <a:pt x="2235" y="20359"/>
                    <a:pt x="2240" y="20363"/>
                    <a:pt x="2245" y="20367"/>
                  </a:cubicBezTo>
                  <a:cubicBezTo>
                    <a:pt x="2250" y="20371"/>
                    <a:pt x="2255" y="20376"/>
                    <a:pt x="2259" y="20380"/>
                  </a:cubicBezTo>
                  <a:cubicBezTo>
                    <a:pt x="2264" y="20384"/>
                    <a:pt x="2269" y="20388"/>
                    <a:pt x="2274" y="20392"/>
                  </a:cubicBezTo>
                  <a:cubicBezTo>
                    <a:pt x="2279" y="20397"/>
                    <a:pt x="2284" y="20401"/>
                    <a:pt x="2289" y="20405"/>
                  </a:cubicBezTo>
                  <a:cubicBezTo>
                    <a:pt x="2293" y="20409"/>
                    <a:pt x="2298" y="20413"/>
                    <a:pt x="2302" y="20417"/>
                  </a:cubicBezTo>
                  <a:cubicBezTo>
                    <a:pt x="2307" y="20421"/>
                    <a:pt x="2313" y="20426"/>
                    <a:pt x="2318" y="20430"/>
                  </a:cubicBezTo>
                  <a:cubicBezTo>
                    <a:pt x="2323" y="20435"/>
                    <a:pt x="2328" y="20439"/>
                    <a:pt x="2333" y="20444"/>
                  </a:cubicBezTo>
                  <a:cubicBezTo>
                    <a:pt x="2337" y="20447"/>
                    <a:pt x="2342" y="20451"/>
                    <a:pt x="2346" y="20455"/>
                  </a:cubicBezTo>
                  <a:cubicBezTo>
                    <a:pt x="2351" y="20459"/>
                    <a:pt x="2356" y="20463"/>
                    <a:pt x="2361" y="20468"/>
                  </a:cubicBezTo>
                  <a:cubicBezTo>
                    <a:pt x="2366" y="20472"/>
                    <a:pt x="2371" y="20477"/>
                    <a:pt x="2377" y="20482"/>
                  </a:cubicBezTo>
                  <a:cubicBezTo>
                    <a:pt x="2382" y="20486"/>
                    <a:pt x="2386" y="20490"/>
                    <a:pt x="2391" y="20493"/>
                  </a:cubicBezTo>
                  <a:cubicBezTo>
                    <a:pt x="2395" y="20498"/>
                    <a:pt x="2400" y="20501"/>
                    <a:pt x="2405" y="20506"/>
                  </a:cubicBezTo>
                  <a:cubicBezTo>
                    <a:pt x="2410" y="20510"/>
                    <a:pt x="2414" y="20514"/>
                    <a:pt x="2419" y="20519"/>
                  </a:cubicBezTo>
                  <a:cubicBezTo>
                    <a:pt x="2425" y="20523"/>
                    <a:pt x="2430" y="20527"/>
                    <a:pt x="2435" y="20532"/>
                  </a:cubicBezTo>
                  <a:cubicBezTo>
                    <a:pt x="2440" y="20536"/>
                    <a:pt x="2445" y="20541"/>
                    <a:pt x="2450" y="20545"/>
                  </a:cubicBezTo>
                  <a:cubicBezTo>
                    <a:pt x="2454" y="20549"/>
                    <a:pt x="2459" y="20552"/>
                    <a:pt x="2463" y="20556"/>
                  </a:cubicBezTo>
                  <a:cubicBezTo>
                    <a:pt x="2468" y="20561"/>
                    <a:pt x="2473" y="20565"/>
                    <a:pt x="2479" y="20570"/>
                  </a:cubicBezTo>
                  <a:cubicBezTo>
                    <a:pt x="2484" y="20574"/>
                    <a:pt x="2489" y="20578"/>
                    <a:pt x="2493" y="20582"/>
                  </a:cubicBezTo>
                  <a:cubicBezTo>
                    <a:pt x="2498" y="20586"/>
                    <a:pt x="2502" y="20590"/>
                    <a:pt x="2507" y="20594"/>
                  </a:cubicBezTo>
                  <a:cubicBezTo>
                    <a:pt x="2512" y="20598"/>
                    <a:pt x="2517" y="20603"/>
                    <a:pt x="2522" y="20607"/>
                  </a:cubicBezTo>
                  <a:cubicBezTo>
                    <a:pt x="2527" y="20611"/>
                    <a:pt x="2532" y="20616"/>
                    <a:pt x="2537" y="20620"/>
                  </a:cubicBezTo>
                  <a:cubicBezTo>
                    <a:pt x="2542" y="20624"/>
                    <a:pt x="2547" y="20629"/>
                    <a:pt x="2552" y="20633"/>
                  </a:cubicBezTo>
                  <a:cubicBezTo>
                    <a:pt x="2556" y="20637"/>
                    <a:pt x="2561" y="20641"/>
                    <a:pt x="2565" y="20645"/>
                  </a:cubicBezTo>
                  <a:cubicBezTo>
                    <a:pt x="2571" y="20649"/>
                    <a:pt x="2576" y="20654"/>
                    <a:pt x="2581" y="20658"/>
                  </a:cubicBezTo>
                  <a:cubicBezTo>
                    <a:pt x="2585" y="20662"/>
                    <a:pt x="2590" y="20666"/>
                    <a:pt x="2595" y="20670"/>
                  </a:cubicBezTo>
                  <a:cubicBezTo>
                    <a:pt x="2600" y="20674"/>
                    <a:pt x="2605" y="20679"/>
                    <a:pt x="2611" y="20684"/>
                  </a:cubicBezTo>
                  <a:cubicBezTo>
                    <a:pt x="2615" y="20687"/>
                    <a:pt x="2619" y="20691"/>
                    <a:pt x="2623" y="20695"/>
                  </a:cubicBezTo>
                  <a:cubicBezTo>
                    <a:pt x="2629" y="20700"/>
                    <a:pt x="2634" y="20704"/>
                    <a:pt x="2640" y="20709"/>
                  </a:cubicBezTo>
                  <a:cubicBezTo>
                    <a:pt x="2644" y="20713"/>
                    <a:pt x="2648" y="20716"/>
                    <a:pt x="2652" y="20720"/>
                  </a:cubicBezTo>
                  <a:cubicBezTo>
                    <a:pt x="2658" y="20725"/>
                    <a:pt x="2663" y="20729"/>
                    <a:pt x="2669" y="20734"/>
                  </a:cubicBezTo>
                  <a:cubicBezTo>
                    <a:pt x="2673" y="20738"/>
                    <a:pt x="2678" y="20742"/>
                    <a:pt x="2682" y="20746"/>
                  </a:cubicBezTo>
                  <a:cubicBezTo>
                    <a:pt x="2687" y="20750"/>
                    <a:pt x="2693" y="20755"/>
                    <a:pt x="2698" y="20759"/>
                  </a:cubicBezTo>
                  <a:cubicBezTo>
                    <a:pt x="2703" y="20763"/>
                    <a:pt x="2707" y="20767"/>
                    <a:pt x="2712" y="20771"/>
                  </a:cubicBezTo>
                  <a:cubicBezTo>
                    <a:pt x="2716" y="20775"/>
                    <a:pt x="2722" y="20780"/>
                    <a:pt x="2727" y="20784"/>
                  </a:cubicBezTo>
                  <a:cubicBezTo>
                    <a:pt x="2731" y="20788"/>
                    <a:pt x="2736" y="20792"/>
                    <a:pt x="2740" y="20796"/>
                  </a:cubicBezTo>
                  <a:cubicBezTo>
                    <a:pt x="2746" y="20801"/>
                    <a:pt x="2751" y="20805"/>
                    <a:pt x="2756" y="20810"/>
                  </a:cubicBezTo>
                  <a:cubicBezTo>
                    <a:pt x="2761" y="20814"/>
                    <a:pt x="2766" y="20818"/>
                    <a:pt x="2770" y="20822"/>
                  </a:cubicBezTo>
                  <a:cubicBezTo>
                    <a:pt x="2775" y="20826"/>
                    <a:pt x="2780" y="20830"/>
                    <a:pt x="2784" y="20834"/>
                  </a:cubicBezTo>
                  <a:cubicBezTo>
                    <a:pt x="3340" y="21322"/>
                    <a:pt x="3977" y="21600"/>
                    <a:pt x="4655" y="21600"/>
                  </a:cubicBezTo>
                  <a:lnTo>
                    <a:pt x="17690" y="21600"/>
                  </a:lnTo>
                  <a:cubicBezTo>
                    <a:pt x="19849" y="21600"/>
                    <a:pt x="21600" y="18784"/>
                    <a:pt x="21600" y="15313"/>
                  </a:cubicBezTo>
                  <a:cubicBezTo>
                    <a:pt x="21600" y="12906"/>
                    <a:pt x="20753" y="10833"/>
                    <a:pt x="19515" y="9781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2" name="Shape 11"/>
            <p:cNvSpPr/>
            <p:nvPr/>
          </p:nvSpPr>
          <p:spPr>
            <a:xfrm>
              <a:off x="5785520" y="-117698"/>
              <a:ext cx="2583954" cy="1607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515" y="9781"/>
                  </a:moveTo>
                  <a:cubicBezTo>
                    <a:pt x="19510" y="9777"/>
                    <a:pt x="19505" y="9773"/>
                    <a:pt x="19501" y="9769"/>
                  </a:cubicBezTo>
                  <a:cubicBezTo>
                    <a:pt x="19496" y="9765"/>
                    <a:pt x="19492" y="9761"/>
                    <a:pt x="19487" y="9756"/>
                  </a:cubicBezTo>
                  <a:cubicBezTo>
                    <a:pt x="19482" y="9752"/>
                    <a:pt x="19476" y="9747"/>
                    <a:pt x="19471" y="9743"/>
                  </a:cubicBezTo>
                  <a:cubicBezTo>
                    <a:pt x="19466" y="9739"/>
                    <a:pt x="19462" y="9735"/>
                    <a:pt x="19457" y="9730"/>
                  </a:cubicBezTo>
                  <a:cubicBezTo>
                    <a:pt x="19452" y="9726"/>
                    <a:pt x="19447" y="9722"/>
                    <a:pt x="19442" y="9718"/>
                  </a:cubicBezTo>
                  <a:cubicBezTo>
                    <a:pt x="19437" y="9713"/>
                    <a:pt x="19431" y="9709"/>
                    <a:pt x="19426" y="9704"/>
                  </a:cubicBezTo>
                  <a:cubicBezTo>
                    <a:pt x="19422" y="9701"/>
                    <a:pt x="19419" y="9698"/>
                    <a:pt x="19415" y="9695"/>
                  </a:cubicBezTo>
                  <a:cubicBezTo>
                    <a:pt x="19410" y="9689"/>
                    <a:pt x="19404" y="9684"/>
                    <a:pt x="19398" y="9679"/>
                  </a:cubicBezTo>
                  <a:cubicBezTo>
                    <a:pt x="19393" y="9676"/>
                    <a:pt x="19388" y="9671"/>
                    <a:pt x="19384" y="9668"/>
                  </a:cubicBezTo>
                  <a:cubicBezTo>
                    <a:pt x="19379" y="9663"/>
                    <a:pt x="19374" y="9658"/>
                    <a:pt x="19369" y="9654"/>
                  </a:cubicBezTo>
                  <a:cubicBezTo>
                    <a:pt x="19364" y="9651"/>
                    <a:pt x="19360" y="9647"/>
                    <a:pt x="19356" y="9644"/>
                  </a:cubicBezTo>
                  <a:cubicBezTo>
                    <a:pt x="19350" y="9638"/>
                    <a:pt x="19345" y="9634"/>
                    <a:pt x="19339" y="9628"/>
                  </a:cubicBezTo>
                  <a:cubicBezTo>
                    <a:pt x="19334" y="9624"/>
                    <a:pt x="19329" y="9620"/>
                    <a:pt x="19325" y="9616"/>
                  </a:cubicBezTo>
                  <a:cubicBezTo>
                    <a:pt x="19320" y="9613"/>
                    <a:pt x="19316" y="9609"/>
                    <a:pt x="19312" y="9606"/>
                  </a:cubicBezTo>
                  <a:cubicBezTo>
                    <a:pt x="19307" y="9602"/>
                    <a:pt x="19303" y="9597"/>
                    <a:pt x="19298" y="9593"/>
                  </a:cubicBezTo>
                  <a:cubicBezTo>
                    <a:pt x="19292" y="9588"/>
                    <a:pt x="19287" y="9583"/>
                    <a:pt x="19281" y="9579"/>
                  </a:cubicBezTo>
                  <a:cubicBezTo>
                    <a:pt x="19276" y="9574"/>
                    <a:pt x="19272" y="9570"/>
                    <a:pt x="19267" y="9566"/>
                  </a:cubicBezTo>
                  <a:cubicBezTo>
                    <a:pt x="19262" y="9562"/>
                    <a:pt x="19257" y="9558"/>
                    <a:pt x="19253" y="9554"/>
                  </a:cubicBezTo>
                  <a:cubicBezTo>
                    <a:pt x="19248" y="9549"/>
                    <a:pt x="19242" y="9545"/>
                    <a:pt x="19237" y="9541"/>
                  </a:cubicBezTo>
                  <a:cubicBezTo>
                    <a:pt x="19233" y="9537"/>
                    <a:pt x="19228" y="9533"/>
                    <a:pt x="19224" y="9529"/>
                  </a:cubicBezTo>
                  <a:cubicBezTo>
                    <a:pt x="19218" y="9524"/>
                    <a:pt x="19213" y="9520"/>
                    <a:pt x="19207" y="9515"/>
                  </a:cubicBezTo>
                  <a:cubicBezTo>
                    <a:pt x="19203" y="9512"/>
                    <a:pt x="19200" y="9508"/>
                    <a:pt x="19196" y="9505"/>
                  </a:cubicBezTo>
                  <a:cubicBezTo>
                    <a:pt x="19190" y="9500"/>
                    <a:pt x="19185" y="9495"/>
                    <a:pt x="19180" y="9490"/>
                  </a:cubicBezTo>
                  <a:cubicBezTo>
                    <a:pt x="19174" y="9486"/>
                    <a:pt x="19169" y="9481"/>
                    <a:pt x="19163" y="9476"/>
                  </a:cubicBezTo>
                  <a:cubicBezTo>
                    <a:pt x="19159" y="9473"/>
                    <a:pt x="19155" y="9470"/>
                    <a:pt x="19151" y="9466"/>
                  </a:cubicBezTo>
                  <a:cubicBezTo>
                    <a:pt x="19146" y="9462"/>
                    <a:pt x="19141" y="9457"/>
                    <a:pt x="19136" y="9453"/>
                  </a:cubicBezTo>
                  <a:cubicBezTo>
                    <a:pt x="19131" y="9448"/>
                    <a:pt x="19126" y="9444"/>
                    <a:pt x="19120" y="9439"/>
                  </a:cubicBezTo>
                  <a:cubicBezTo>
                    <a:pt x="19115" y="9435"/>
                    <a:pt x="19110" y="9431"/>
                    <a:pt x="19106" y="9427"/>
                  </a:cubicBezTo>
                  <a:cubicBezTo>
                    <a:pt x="19101" y="9423"/>
                    <a:pt x="19097" y="9419"/>
                    <a:pt x="19093" y="9416"/>
                  </a:cubicBezTo>
                  <a:cubicBezTo>
                    <a:pt x="19088" y="9411"/>
                    <a:pt x="19083" y="9407"/>
                    <a:pt x="19077" y="9402"/>
                  </a:cubicBezTo>
                  <a:cubicBezTo>
                    <a:pt x="19073" y="9398"/>
                    <a:pt x="19068" y="9394"/>
                    <a:pt x="19063" y="9390"/>
                  </a:cubicBezTo>
                  <a:cubicBezTo>
                    <a:pt x="19058" y="9385"/>
                    <a:pt x="19053" y="9381"/>
                    <a:pt x="19048" y="9377"/>
                  </a:cubicBezTo>
                  <a:cubicBezTo>
                    <a:pt x="19043" y="9372"/>
                    <a:pt x="19038" y="9368"/>
                    <a:pt x="19032" y="9363"/>
                  </a:cubicBezTo>
                  <a:cubicBezTo>
                    <a:pt x="19029" y="9360"/>
                    <a:pt x="19025" y="9357"/>
                    <a:pt x="19021" y="9354"/>
                  </a:cubicBezTo>
                  <a:cubicBezTo>
                    <a:pt x="19015" y="9348"/>
                    <a:pt x="19009" y="9343"/>
                    <a:pt x="19003" y="9337"/>
                  </a:cubicBezTo>
                  <a:cubicBezTo>
                    <a:pt x="18998" y="9334"/>
                    <a:pt x="18994" y="9330"/>
                    <a:pt x="18989" y="9326"/>
                  </a:cubicBezTo>
                  <a:cubicBezTo>
                    <a:pt x="18985" y="9322"/>
                    <a:pt x="18980" y="9318"/>
                    <a:pt x="18976" y="9314"/>
                  </a:cubicBezTo>
                  <a:cubicBezTo>
                    <a:pt x="18982" y="9219"/>
                    <a:pt x="18993" y="9125"/>
                    <a:pt x="18993" y="9027"/>
                  </a:cubicBezTo>
                  <a:cubicBezTo>
                    <a:pt x="18993" y="5838"/>
                    <a:pt x="17885" y="3065"/>
                    <a:pt x="16254" y="1648"/>
                  </a:cubicBezTo>
                  <a:cubicBezTo>
                    <a:pt x="16251" y="1645"/>
                    <a:pt x="16247" y="1642"/>
                    <a:pt x="16244" y="1639"/>
                  </a:cubicBezTo>
                  <a:cubicBezTo>
                    <a:pt x="16238" y="1634"/>
                    <a:pt x="16231" y="1628"/>
                    <a:pt x="16225" y="1622"/>
                  </a:cubicBezTo>
                  <a:cubicBezTo>
                    <a:pt x="16221" y="1619"/>
                    <a:pt x="16217" y="1616"/>
                    <a:pt x="16213" y="1613"/>
                  </a:cubicBezTo>
                  <a:cubicBezTo>
                    <a:pt x="16209" y="1608"/>
                    <a:pt x="16203" y="1604"/>
                    <a:pt x="16198" y="1599"/>
                  </a:cubicBezTo>
                  <a:cubicBezTo>
                    <a:pt x="16193" y="1595"/>
                    <a:pt x="16187" y="1590"/>
                    <a:pt x="16181" y="1585"/>
                  </a:cubicBezTo>
                  <a:cubicBezTo>
                    <a:pt x="16177" y="1581"/>
                    <a:pt x="16172" y="1577"/>
                    <a:pt x="16167" y="1573"/>
                  </a:cubicBezTo>
                  <a:cubicBezTo>
                    <a:pt x="16163" y="1569"/>
                    <a:pt x="16159" y="1565"/>
                    <a:pt x="16154" y="1562"/>
                  </a:cubicBezTo>
                  <a:cubicBezTo>
                    <a:pt x="16149" y="1557"/>
                    <a:pt x="16143" y="1552"/>
                    <a:pt x="16137" y="1547"/>
                  </a:cubicBezTo>
                  <a:cubicBezTo>
                    <a:pt x="16134" y="1544"/>
                    <a:pt x="16130" y="1540"/>
                    <a:pt x="16126" y="1537"/>
                  </a:cubicBezTo>
                  <a:cubicBezTo>
                    <a:pt x="16120" y="1531"/>
                    <a:pt x="16114" y="1526"/>
                    <a:pt x="16108" y="1521"/>
                  </a:cubicBezTo>
                  <a:cubicBezTo>
                    <a:pt x="16104" y="1518"/>
                    <a:pt x="16101" y="1515"/>
                    <a:pt x="16097" y="1512"/>
                  </a:cubicBezTo>
                  <a:cubicBezTo>
                    <a:pt x="16091" y="1507"/>
                    <a:pt x="16086" y="1502"/>
                    <a:pt x="16080" y="1497"/>
                  </a:cubicBezTo>
                  <a:cubicBezTo>
                    <a:pt x="16074" y="1492"/>
                    <a:pt x="16069" y="1488"/>
                    <a:pt x="16063" y="1483"/>
                  </a:cubicBezTo>
                  <a:cubicBezTo>
                    <a:pt x="16060" y="1480"/>
                    <a:pt x="16057" y="1477"/>
                    <a:pt x="16054" y="1474"/>
                  </a:cubicBezTo>
                  <a:cubicBezTo>
                    <a:pt x="16048" y="1470"/>
                    <a:pt x="16043" y="1466"/>
                    <a:pt x="16038" y="1461"/>
                  </a:cubicBezTo>
                  <a:cubicBezTo>
                    <a:pt x="16032" y="1456"/>
                    <a:pt x="16027" y="1451"/>
                    <a:pt x="16021" y="1446"/>
                  </a:cubicBezTo>
                  <a:cubicBezTo>
                    <a:pt x="16017" y="1442"/>
                    <a:pt x="16012" y="1439"/>
                    <a:pt x="16008" y="1435"/>
                  </a:cubicBezTo>
                  <a:cubicBezTo>
                    <a:pt x="16003" y="1430"/>
                    <a:pt x="15997" y="1425"/>
                    <a:pt x="15992" y="1421"/>
                  </a:cubicBezTo>
                  <a:cubicBezTo>
                    <a:pt x="15987" y="1416"/>
                    <a:pt x="15982" y="1412"/>
                    <a:pt x="15977" y="1408"/>
                  </a:cubicBezTo>
                  <a:cubicBezTo>
                    <a:pt x="15973" y="1405"/>
                    <a:pt x="15970" y="1402"/>
                    <a:pt x="15966" y="1399"/>
                  </a:cubicBezTo>
                  <a:cubicBezTo>
                    <a:pt x="15960" y="1393"/>
                    <a:pt x="15954" y="1388"/>
                    <a:pt x="15948" y="1383"/>
                  </a:cubicBezTo>
                  <a:cubicBezTo>
                    <a:pt x="15944" y="1379"/>
                    <a:pt x="15940" y="1376"/>
                    <a:pt x="15936" y="1373"/>
                  </a:cubicBezTo>
                  <a:cubicBezTo>
                    <a:pt x="15931" y="1369"/>
                    <a:pt x="15926" y="1364"/>
                    <a:pt x="15921" y="1360"/>
                  </a:cubicBezTo>
                  <a:cubicBezTo>
                    <a:pt x="15915" y="1354"/>
                    <a:pt x="15909" y="1349"/>
                    <a:pt x="15903" y="1344"/>
                  </a:cubicBezTo>
                  <a:cubicBezTo>
                    <a:pt x="15899" y="1340"/>
                    <a:pt x="15894" y="1336"/>
                    <a:pt x="15889" y="1332"/>
                  </a:cubicBezTo>
                  <a:cubicBezTo>
                    <a:pt x="15886" y="1329"/>
                    <a:pt x="15882" y="1326"/>
                    <a:pt x="15878" y="1322"/>
                  </a:cubicBezTo>
                  <a:cubicBezTo>
                    <a:pt x="15873" y="1318"/>
                    <a:pt x="15868" y="1313"/>
                    <a:pt x="15863" y="1309"/>
                  </a:cubicBezTo>
                  <a:cubicBezTo>
                    <a:pt x="15856" y="1303"/>
                    <a:pt x="15850" y="1298"/>
                    <a:pt x="15844" y="1293"/>
                  </a:cubicBezTo>
                  <a:cubicBezTo>
                    <a:pt x="15840" y="1290"/>
                    <a:pt x="15837" y="1286"/>
                    <a:pt x="15833" y="1283"/>
                  </a:cubicBezTo>
                  <a:cubicBezTo>
                    <a:pt x="15827" y="1278"/>
                    <a:pt x="15822" y="1274"/>
                    <a:pt x="15816" y="1269"/>
                  </a:cubicBezTo>
                  <a:cubicBezTo>
                    <a:pt x="15812" y="1265"/>
                    <a:pt x="15808" y="1262"/>
                    <a:pt x="15804" y="1259"/>
                  </a:cubicBezTo>
                  <a:cubicBezTo>
                    <a:pt x="15800" y="1254"/>
                    <a:pt x="15795" y="1250"/>
                    <a:pt x="15790" y="1246"/>
                  </a:cubicBezTo>
                  <a:cubicBezTo>
                    <a:pt x="15784" y="1241"/>
                    <a:pt x="15778" y="1236"/>
                    <a:pt x="15773" y="1231"/>
                  </a:cubicBezTo>
                  <a:cubicBezTo>
                    <a:pt x="15769" y="1228"/>
                    <a:pt x="15765" y="1224"/>
                    <a:pt x="15761" y="1221"/>
                  </a:cubicBezTo>
                  <a:cubicBezTo>
                    <a:pt x="15755" y="1216"/>
                    <a:pt x="15750" y="1211"/>
                    <a:pt x="15744" y="1206"/>
                  </a:cubicBezTo>
                  <a:cubicBezTo>
                    <a:pt x="15739" y="1202"/>
                    <a:pt x="15734" y="1197"/>
                    <a:pt x="15729" y="1193"/>
                  </a:cubicBezTo>
                  <a:cubicBezTo>
                    <a:pt x="15725" y="1189"/>
                    <a:pt x="15721" y="1186"/>
                    <a:pt x="15716" y="1182"/>
                  </a:cubicBezTo>
                  <a:cubicBezTo>
                    <a:pt x="15711" y="1178"/>
                    <a:pt x="15706" y="1173"/>
                    <a:pt x="15700" y="1169"/>
                  </a:cubicBezTo>
                  <a:cubicBezTo>
                    <a:pt x="15696" y="1165"/>
                    <a:pt x="15692" y="1162"/>
                    <a:pt x="15688" y="1158"/>
                  </a:cubicBezTo>
                  <a:cubicBezTo>
                    <a:pt x="15682" y="1152"/>
                    <a:pt x="15675" y="1147"/>
                    <a:pt x="15669" y="1141"/>
                  </a:cubicBezTo>
                  <a:cubicBezTo>
                    <a:pt x="15666" y="1139"/>
                    <a:pt x="15662" y="1136"/>
                    <a:pt x="15659" y="1133"/>
                  </a:cubicBezTo>
                  <a:cubicBezTo>
                    <a:pt x="15653" y="1128"/>
                    <a:pt x="15647" y="1122"/>
                    <a:pt x="15641" y="1117"/>
                  </a:cubicBezTo>
                  <a:cubicBezTo>
                    <a:pt x="15637" y="1114"/>
                    <a:pt x="15633" y="1110"/>
                    <a:pt x="15630" y="1107"/>
                  </a:cubicBezTo>
                  <a:cubicBezTo>
                    <a:pt x="15624" y="1102"/>
                    <a:pt x="15618" y="1097"/>
                    <a:pt x="15612" y="1092"/>
                  </a:cubicBezTo>
                  <a:cubicBezTo>
                    <a:pt x="15608" y="1089"/>
                    <a:pt x="15604" y="1085"/>
                    <a:pt x="15600" y="1082"/>
                  </a:cubicBezTo>
                  <a:cubicBezTo>
                    <a:pt x="15594" y="1077"/>
                    <a:pt x="15589" y="1072"/>
                    <a:pt x="15583" y="1067"/>
                  </a:cubicBezTo>
                  <a:cubicBezTo>
                    <a:pt x="15579" y="1063"/>
                    <a:pt x="15575" y="1060"/>
                    <a:pt x="15571" y="1057"/>
                  </a:cubicBezTo>
                  <a:cubicBezTo>
                    <a:pt x="15565" y="1051"/>
                    <a:pt x="15560" y="1047"/>
                    <a:pt x="15554" y="1042"/>
                  </a:cubicBezTo>
                  <a:cubicBezTo>
                    <a:pt x="15549" y="1037"/>
                    <a:pt x="15543" y="1033"/>
                    <a:pt x="15538" y="1028"/>
                  </a:cubicBezTo>
                  <a:cubicBezTo>
                    <a:pt x="15535" y="1025"/>
                    <a:pt x="15531" y="1022"/>
                    <a:pt x="15528" y="1019"/>
                  </a:cubicBezTo>
                  <a:cubicBezTo>
                    <a:pt x="14787" y="369"/>
                    <a:pt x="13938" y="0"/>
                    <a:pt x="13035" y="0"/>
                  </a:cubicBezTo>
                  <a:cubicBezTo>
                    <a:pt x="11082" y="0"/>
                    <a:pt x="9401" y="1747"/>
                    <a:pt x="8507" y="4302"/>
                  </a:cubicBezTo>
                  <a:cubicBezTo>
                    <a:pt x="8284" y="4238"/>
                    <a:pt x="8056" y="4191"/>
                    <a:pt x="7821" y="4191"/>
                  </a:cubicBezTo>
                  <a:cubicBezTo>
                    <a:pt x="6112" y="4191"/>
                    <a:pt x="4675" y="5963"/>
                    <a:pt x="4143" y="8419"/>
                  </a:cubicBezTo>
                  <a:cubicBezTo>
                    <a:pt x="4066" y="8411"/>
                    <a:pt x="3991" y="8382"/>
                    <a:pt x="3910" y="8382"/>
                  </a:cubicBezTo>
                  <a:cubicBezTo>
                    <a:pt x="1751" y="8382"/>
                    <a:pt x="0" y="11198"/>
                    <a:pt x="0" y="14669"/>
                  </a:cubicBezTo>
                  <a:cubicBezTo>
                    <a:pt x="0" y="17061"/>
                    <a:pt x="832" y="19141"/>
                    <a:pt x="2055" y="20203"/>
                  </a:cubicBezTo>
                  <a:cubicBezTo>
                    <a:pt x="2060" y="20207"/>
                    <a:pt x="2064" y="20211"/>
                    <a:pt x="2068" y="20215"/>
                  </a:cubicBezTo>
                  <a:cubicBezTo>
                    <a:pt x="2073" y="20219"/>
                    <a:pt x="2078" y="20223"/>
                    <a:pt x="2084" y="20228"/>
                  </a:cubicBezTo>
                  <a:cubicBezTo>
                    <a:pt x="2089" y="20232"/>
                    <a:pt x="2094" y="20237"/>
                    <a:pt x="2100" y="20242"/>
                  </a:cubicBezTo>
                  <a:cubicBezTo>
                    <a:pt x="2104" y="20246"/>
                    <a:pt x="2109" y="20250"/>
                    <a:pt x="2114" y="20254"/>
                  </a:cubicBezTo>
                  <a:cubicBezTo>
                    <a:pt x="2118" y="20257"/>
                    <a:pt x="2123" y="20261"/>
                    <a:pt x="2127" y="20265"/>
                  </a:cubicBezTo>
                  <a:cubicBezTo>
                    <a:pt x="2132" y="20270"/>
                    <a:pt x="2138" y="20274"/>
                    <a:pt x="2143" y="20279"/>
                  </a:cubicBezTo>
                  <a:cubicBezTo>
                    <a:pt x="2147" y="20283"/>
                    <a:pt x="2151" y="20287"/>
                    <a:pt x="2156" y="20290"/>
                  </a:cubicBezTo>
                  <a:cubicBezTo>
                    <a:pt x="2161" y="20295"/>
                    <a:pt x="2167" y="20300"/>
                    <a:pt x="2173" y="20305"/>
                  </a:cubicBezTo>
                  <a:cubicBezTo>
                    <a:pt x="2177" y="20309"/>
                    <a:pt x="2182" y="20313"/>
                    <a:pt x="2186" y="20316"/>
                  </a:cubicBezTo>
                  <a:cubicBezTo>
                    <a:pt x="2191" y="20321"/>
                    <a:pt x="2196" y="20325"/>
                    <a:pt x="2201" y="20329"/>
                  </a:cubicBezTo>
                  <a:cubicBezTo>
                    <a:pt x="2205" y="20333"/>
                    <a:pt x="2210" y="20337"/>
                    <a:pt x="2214" y="20341"/>
                  </a:cubicBezTo>
                  <a:cubicBezTo>
                    <a:pt x="2220" y="20346"/>
                    <a:pt x="2225" y="20350"/>
                    <a:pt x="2230" y="20355"/>
                  </a:cubicBezTo>
                  <a:cubicBezTo>
                    <a:pt x="2235" y="20359"/>
                    <a:pt x="2240" y="20363"/>
                    <a:pt x="2245" y="20367"/>
                  </a:cubicBezTo>
                  <a:cubicBezTo>
                    <a:pt x="2250" y="20371"/>
                    <a:pt x="2254" y="20376"/>
                    <a:pt x="2259" y="20380"/>
                  </a:cubicBezTo>
                  <a:cubicBezTo>
                    <a:pt x="2264" y="20384"/>
                    <a:pt x="2269" y="20388"/>
                    <a:pt x="2274" y="20392"/>
                  </a:cubicBezTo>
                  <a:cubicBezTo>
                    <a:pt x="2279" y="20397"/>
                    <a:pt x="2284" y="20401"/>
                    <a:pt x="2289" y="20405"/>
                  </a:cubicBezTo>
                  <a:cubicBezTo>
                    <a:pt x="2293" y="20409"/>
                    <a:pt x="2298" y="20413"/>
                    <a:pt x="2302" y="20417"/>
                  </a:cubicBezTo>
                  <a:cubicBezTo>
                    <a:pt x="2307" y="20421"/>
                    <a:pt x="2313" y="20426"/>
                    <a:pt x="2318" y="20430"/>
                  </a:cubicBezTo>
                  <a:cubicBezTo>
                    <a:pt x="2323" y="20435"/>
                    <a:pt x="2328" y="20439"/>
                    <a:pt x="2333" y="20444"/>
                  </a:cubicBezTo>
                  <a:cubicBezTo>
                    <a:pt x="2337" y="20447"/>
                    <a:pt x="2342" y="20451"/>
                    <a:pt x="2346" y="20455"/>
                  </a:cubicBezTo>
                  <a:cubicBezTo>
                    <a:pt x="2351" y="20459"/>
                    <a:pt x="2356" y="20463"/>
                    <a:pt x="2361" y="20468"/>
                  </a:cubicBezTo>
                  <a:cubicBezTo>
                    <a:pt x="2366" y="20472"/>
                    <a:pt x="2371" y="20477"/>
                    <a:pt x="2377" y="20482"/>
                  </a:cubicBezTo>
                  <a:cubicBezTo>
                    <a:pt x="2382" y="20486"/>
                    <a:pt x="2386" y="20490"/>
                    <a:pt x="2391" y="20493"/>
                  </a:cubicBezTo>
                  <a:cubicBezTo>
                    <a:pt x="2395" y="20498"/>
                    <a:pt x="2400" y="20501"/>
                    <a:pt x="2404" y="20506"/>
                  </a:cubicBezTo>
                  <a:cubicBezTo>
                    <a:pt x="2409" y="20510"/>
                    <a:pt x="2414" y="20514"/>
                    <a:pt x="2419" y="20519"/>
                  </a:cubicBezTo>
                  <a:cubicBezTo>
                    <a:pt x="2425" y="20523"/>
                    <a:pt x="2430" y="20527"/>
                    <a:pt x="2435" y="20532"/>
                  </a:cubicBezTo>
                  <a:cubicBezTo>
                    <a:pt x="2440" y="20536"/>
                    <a:pt x="2445" y="20541"/>
                    <a:pt x="2450" y="20545"/>
                  </a:cubicBezTo>
                  <a:cubicBezTo>
                    <a:pt x="2454" y="20549"/>
                    <a:pt x="2459" y="20552"/>
                    <a:pt x="2463" y="20556"/>
                  </a:cubicBezTo>
                  <a:cubicBezTo>
                    <a:pt x="2468" y="20561"/>
                    <a:pt x="2473" y="20565"/>
                    <a:pt x="2479" y="20570"/>
                  </a:cubicBezTo>
                  <a:cubicBezTo>
                    <a:pt x="2484" y="20574"/>
                    <a:pt x="2489" y="20578"/>
                    <a:pt x="2493" y="20582"/>
                  </a:cubicBezTo>
                  <a:cubicBezTo>
                    <a:pt x="2498" y="20586"/>
                    <a:pt x="2502" y="20590"/>
                    <a:pt x="2507" y="20594"/>
                  </a:cubicBezTo>
                  <a:cubicBezTo>
                    <a:pt x="2512" y="20598"/>
                    <a:pt x="2517" y="20603"/>
                    <a:pt x="2522" y="20607"/>
                  </a:cubicBezTo>
                  <a:cubicBezTo>
                    <a:pt x="2527" y="20611"/>
                    <a:pt x="2532" y="20616"/>
                    <a:pt x="2537" y="20620"/>
                  </a:cubicBezTo>
                  <a:cubicBezTo>
                    <a:pt x="2542" y="20624"/>
                    <a:pt x="2547" y="20629"/>
                    <a:pt x="2552" y="20633"/>
                  </a:cubicBezTo>
                  <a:cubicBezTo>
                    <a:pt x="2556" y="20637"/>
                    <a:pt x="2561" y="20641"/>
                    <a:pt x="2565" y="20645"/>
                  </a:cubicBezTo>
                  <a:cubicBezTo>
                    <a:pt x="2571" y="20649"/>
                    <a:pt x="2576" y="20654"/>
                    <a:pt x="2581" y="20658"/>
                  </a:cubicBezTo>
                  <a:cubicBezTo>
                    <a:pt x="2585" y="20662"/>
                    <a:pt x="2590" y="20666"/>
                    <a:pt x="2594" y="20670"/>
                  </a:cubicBezTo>
                  <a:cubicBezTo>
                    <a:pt x="2600" y="20674"/>
                    <a:pt x="2605" y="20679"/>
                    <a:pt x="2610" y="20684"/>
                  </a:cubicBezTo>
                  <a:cubicBezTo>
                    <a:pt x="2615" y="20687"/>
                    <a:pt x="2619" y="20691"/>
                    <a:pt x="2623" y="20695"/>
                  </a:cubicBezTo>
                  <a:cubicBezTo>
                    <a:pt x="2629" y="20700"/>
                    <a:pt x="2634" y="20704"/>
                    <a:pt x="2640" y="20709"/>
                  </a:cubicBezTo>
                  <a:cubicBezTo>
                    <a:pt x="2644" y="20713"/>
                    <a:pt x="2648" y="20716"/>
                    <a:pt x="2652" y="20720"/>
                  </a:cubicBezTo>
                  <a:cubicBezTo>
                    <a:pt x="2658" y="20725"/>
                    <a:pt x="2663" y="20729"/>
                    <a:pt x="2669" y="20734"/>
                  </a:cubicBezTo>
                  <a:cubicBezTo>
                    <a:pt x="2673" y="20738"/>
                    <a:pt x="2677" y="20742"/>
                    <a:pt x="2682" y="20746"/>
                  </a:cubicBezTo>
                  <a:cubicBezTo>
                    <a:pt x="2687" y="20750"/>
                    <a:pt x="2693" y="20755"/>
                    <a:pt x="2698" y="20760"/>
                  </a:cubicBezTo>
                  <a:cubicBezTo>
                    <a:pt x="2703" y="20763"/>
                    <a:pt x="2707" y="20767"/>
                    <a:pt x="2712" y="20771"/>
                  </a:cubicBezTo>
                  <a:cubicBezTo>
                    <a:pt x="2716" y="20776"/>
                    <a:pt x="2722" y="20780"/>
                    <a:pt x="2727" y="20784"/>
                  </a:cubicBezTo>
                  <a:cubicBezTo>
                    <a:pt x="2731" y="20788"/>
                    <a:pt x="2736" y="20792"/>
                    <a:pt x="2740" y="20796"/>
                  </a:cubicBezTo>
                  <a:cubicBezTo>
                    <a:pt x="2746" y="20801"/>
                    <a:pt x="2751" y="20805"/>
                    <a:pt x="2756" y="20810"/>
                  </a:cubicBezTo>
                  <a:cubicBezTo>
                    <a:pt x="2761" y="20814"/>
                    <a:pt x="2766" y="20818"/>
                    <a:pt x="2770" y="20822"/>
                  </a:cubicBezTo>
                  <a:cubicBezTo>
                    <a:pt x="2775" y="20826"/>
                    <a:pt x="2780" y="20830"/>
                    <a:pt x="2784" y="20834"/>
                  </a:cubicBezTo>
                  <a:cubicBezTo>
                    <a:pt x="3340" y="21322"/>
                    <a:pt x="3977" y="21600"/>
                    <a:pt x="4655" y="21600"/>
                  </a:cubicBezTo>
                  <a:lnTo>
                    <a:pt x="17690" y="21600"/>
                  </a:lnTo>
                  <a:cubicBezTo>
                    <a:pt x="19849" y="21600"/>
                    <a:pt x="21600" y="18784"/>
                    <a:pt x="21600" y="15313"/>
                  </a:cubicBezTo>
                  <a:cubicBezTo>
                    <a:pt x="21600" y="12906"/>
                    <a:pt x="20753" y="10833"/>
                    <a:pt x="19515" y="9781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4" name="Shape 12"/>
            <p:cNvSpPr/>
            <p:nvPr/>
          </p:nvSpPr>
          <p:spPr>
            <a:xfrm>
              <a:off x="5785520" y="-117698"/>
              <a:ext cx="2494881" cy="15592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76" y="9024"/>
                  </a:moveTo>
                  <a:cubicBezTo>
                    <a:pt x="18879" y="8893"/>
                    <a:pt x="18900" y="8771"/>
                    <a:pt x="18900" y="8640"/>
                  </a:cubicBezTo>
                  <a:cubicBezTo>
                    <a:pt x="18900" y="3869"/>
                    <a:pt x="16482" y="0"/>
                    <a:pt x="13500" y="0"/>
                  </a:cubicBezTo>
                  <a:cubicBezTo>
                    <a:pt x="11478" y="0"/>
                    <a:pt x="9736" y="1801"/>
                    <a:pt x="8811" y="4434"/>
                  </a:cubicBezTo>
                  <a:cubicBezTo>
                    <a:pt x="8580" y="4368"/>
                    <a:pt x="8344" y="4320"/>
                    <a:pt x="8100" y="4320"/>
                  </a:cubicBezTo>
                  <a:cubicBezTo>
                    <a:pt x="6331" y="4320"/>
                    <a:pt x="4842" y="6147"/>
                    <a:pt x="4291" y="8678"/>
                  </a:cubicBezTo>
                  <a:cubicBezTo>
                    <a:pt x="4211" y="8670"/>
                    <a:pt x="4133" y="8640"/>
                    <a:pt x="4050" y="8640"/>
                  </a:cubicBezTo>
                  <a:cubicBezTo>
                    <a:pt x="1814" y="8640"/>
                    <a:pt x="0" y="11543"/>
                    <a:pt x="0" y="15120"/>
                  </a:cubicBezTo>
                  <a:cubicBezTo>
                    <a:pt x="0" y="18698"/>
                    <a:pt x="1814" y="21600"/>
                    <a:pt x="4050" y="21600"/>
                  </a:cubicBezTo>
                  <a:lnTo>
                    <a:pt x="17550" y="21600"/>
                  </a:lnTo>
                  <a:cubicBezTo>
                    <a:pt x="19786" y="21600"/>
                    <a:pt x="21600" y="18698"/>
                    <a:pt x="21600" y="15120"/>
                  </a:cubicBezTo>
                  <a:cubicBezTo>
                    <a:pt x="21600" y="12289"/>
                    <a:pt x="20458" y="9906"/>
                    <a:pt x="18876" y="9024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2" name="Shape 20"/>
            <p:cNvSpPr/>
            <p:nvPr/>
          </p:nvSpPr>
          <p:spPr>
            <a:xfrm>
              <a:off x="5785520" y="-117698"/>
              <a:ext cx="2494881" cy="15592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50" y="21408"/>
                  </a:moveTo>
                  <a:lnTo>
                    <a:pt x="4050" y="21408"/>
                  </a:lnTo>
                  <a:cubicBezTo>
                    <a:pt x="1883" y="21408"/>
                    <a:pt x="120" y="18587"/>
                    <a:pt x="120" y="15120"/>
                  </a:cubicBezTo>
                  <a:cubicBezTo>
                    <a:pt x="120" y="11652"/>
                    <a:pt x="1883" y="8832"/>
                    <a:pt x="4050" y="8832"/>
                  </a:cubicBezTo>
                  <a:cubicBezTo>
                    <a:pt x="4093" y="8832"/>
                    <a:pt x="4135" y="8841"/>
                    <a:pt x="4176" y="8850"/>
                  </a:cubicBezTo>
                  <a:cubicBezTo>
                    <a:pt x="4212" y="8858"/>
                    <a:pt x="4247" y="8865"/>
                    <a:pt x="4284" y="8869"/>
                  </a:cubicBezTo>
                  <a:lnTo>
                    <a:pt x="4374" y="8879"/>
                  </a:lnTo>
                  <a:lnTo>
                    <a:pt x="4404" y="8741"/>
                  </a:lnTo>
                  <a:cubicBezTo>
                    <a:pt x="4955" y="6211"/>
                    <a:pt x="6440" y="4512"/>
                    <a:pt x="8100" y="4512"/>
                  </a:cubicBezTo>
                  <a:cubicBezTo>
                    <a:pt x="8305" y="4512"/>
                    <a:pt x="8524" y="4547"/>
                    <a:pt x="8790" y="4623"/>
                  </a:cubicBezTo>
                  <a:lnTo>
                    <a:pt x="8873" y="4647"/>
                  </a:lnTo>
                  <a:lnTo>
                    <a:pt x="8915" y="4528"/>
                  </a:lnTo>
                  <a:cubicBezTo>
                    <a:pt x="9855" y="1853"/>
                    <a:pt x="11612" y="192"/>
                    <a:pt x="13500" y="192"/>
                  </a:cubicBezTo>
                  <a:cubicBezTo>
                    <a:pt x="16411" y="192"/>
                    <a:pt x="18780" y="3982"/>
                    <a:pt x="18780" y="8640"/>
                  </a:cubicBezTo>
                  <a:cubicBezTo>
                    <a:pt x="18780" y="8701"/>
                    <a:pt x="18775" y="8761"/>
                    <a:pt x="18769" y="8820"/>
                  </a:cubicBezTo>
                  <a:cubicBezTo>
                    <a:pt x="18764" y="8885"/>
                    <a:pt x="18758" y="8950"/>
                    <a:pt x="18756" y="9017"/>
                  </a:cubicBezTo>
                  <a:lnTo>
                    <a:pt x="18753" y="9158"/>
                  </a:lnTo>
                  <a:lnTo>
                    <a:pt x="18837" y="9204"/>
                  </a:lnTo>
                  <a:cubicBezTo>
                    <a:pt x="20418" y="10086"/>
                    <a:pt x="21480" y="12464"/>
                    <a:pt x="21480" y="15120"/>
                  </a:cubicBezTo>
                  <a:cubicBezTo>
                    <a:pt x="21480" y="18587"/>
                    <a:pt x="19717" y="21408"/>
                    <a:pt x="17550" y="21408"/>
                  </a:cubicBezTo>
                  <a:close/>
                  <a:moveTo>
                    <a:pt x="18876" y="9024"/>
                  </a:moveTo>
                  <a:cubicBezTo>
                    <a:pt x="18879" y="8893"/>
                    <a:pt x="18900" y="8771"/>
                    <a:pt x="18900" y="8640"/>
                  </a:cubicBezTo>
                  <a:cubicBezTo>
                    <a:pt x="18900" y="3869"/>
                    <a:pt x="16482" y="0"/>
                    <a:pt x="13500" y="0"/>
                  </a:cubicBezTo>
                  <a:cubicBezTo>
                    <a:pt x="11478" y="0"/>
                    <a:pt x="9736" y="1801"/>
                    <a:pt x="8811" y="4434"/>
                  </a:cubicBezTo>
                  <a:cubicBezTo>
                    <a:pt x="8580" y="4368"/>
                    <a:pt x="8344" y="4320"/>
                    <a:pt x="8100" y="4320"/>
                  </a:cubicBezTo>
                  <a:cubicBezTo>
                    <a:pt x="6331" y="4320"/>
                    <a:pt x="4842" y="6147"/>
                    <a:pt x="4291" y="8678"/>
                  </a:cubicBezTo>
                  <a:cubicBezTo>
                    <a:pt x="4211" y="8670"/>
                    <a:pt x="4133" y="8640"/>
                    <a:pt x="4050" y="8640"/>
                  </a:cubicBezTo>
                  <a:cubicBezTo>
                    <a:pt x="1814" y="8640"/>
                    <a:pt x="0" y="11543"/>
                    <a:pt x="0" y="15120"/>
                  </a:cubicBezTo>
                  <a:cubicBezTo>
                    <a:pt x="0" y="18698"/>
                    <a:pt x="1814" y="21600"/>
                    <a:pt x="4050" y="21600"/>
                  </a:cubicBezTo>
                  <a:lnTo>
                    <a:pt x="17550" y="21600"/>
                  </a:lnTo>
                  <a:cubicBezTo>
                    <a:pt x="19786" y="21600"/>
                    <a:pt x="21600" y="18698"/>
                    <a:pt x="21600" y="15120"/>
                  </a:cubicBezTo>
                  <a:cubicBezTo>
                    <a:pt x="21600" y="12289"/>
                    <a:pt x="20458" y="9906"/>
                    <a:pt x="18876" y="9024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463813" y="2009318"/>
            <a:ext cx="1068064" cy="757364"/>
            <a:chOff x="6445920" y="1888902"/>
            <a:chExt cx="2941700" cy="2085957"/>
          </a:xfrm>
        </p:grpSpPr>
        <p:sp>
          <p:nvSpPr>
            <p:cNvPr id="75" name="Shape 13"/>
            <p:cNvSpPr/>
            <p:nvPr/>
          </p:nvSpPr>
          <p:spPr>
            <a:xfrm>
              <a:off x="6445920" y="1914302"/>
              <a:ext cx="2940176" cy="20605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55" y="13471"/>
                  </a:moveTo>
                  <a:cubicBezTo>
                    <a:pt x="21257" y="13464"/>
                    <a:pt x="21258" y="13456"/>
                    <a:pt x="21259" y="13449"/>
                  </a:cubicBezTo>
                  <a:cubicBezTo>
                    <a:pt x="21260" y="13446"/>
                    <a:pt x="21260" y="13444"/>
                    <a:pt x="21260" y="13441"/>
                  </a:cubicBezTo>
                  <a:cubicBezTo>
                    <a:pt x="21262" y="13435"/>
                    <a:pt x="21263" y="13429"/>
                    <a:pt x="21264" y="13423"/>
                  </a:cubicBezTo>
                  <a:cubicBezTo>
                    <a:pt x="21265" y="13417"/>
                    <a:pt x="21265" y="13412"/>
                    <a:pt x="21266" y="13407"/>
                  </a:cubicBezTo>
                  <a:cubicBezTo>
                    <a:pt x="21267" y="13402"/>
                    <a:pt x="21268" y="13397"/>
                    <a:pt x="21269" y="13392"/>
                  </a:cubicBezTo>
                  <a:cubicBezTo>
                    <a:pt x="21270" y="13388"/>
                    <a:pt x="21270" y="13384"/>
                    <a:pt x="21271" y="13381"/>
                  </a:cubicBezTo>
                  <a:cubicBezTo>
                    <a:pt x="21272" y="13374"/>
                    <a:pt x="21273" y="13368"/>
                    <a:pt x="21275" y="13362"/>
                  </a:cubicBezTo>
                  <a:cubicBezTo>
                    <a:pt x="21275" y="13357"/>
                    <a:pt x="21276" y="13351"/>
                    <a:pt x="21277" y="13347"/>
                  </a:cubicBezTo>
                  <a:cubicBezTo>
                    <a:pt x="21278" y="13341"/>
                    <a:pt x="21279" y="13336"/>
                    <a:pt x="21280" y="13331"/>
                  </a:cubicBezTo>
                  <a:cubicBezTo>
                    <a:pt x="21280" y="13327"/>
                    <a:pt x="21281" y="13323"/>
                    <a:pt x="21282" y="13319"/>
                  </a:cubicBezTo>
                  <a:cubicBezTo>
                    <a:pt x="21283" y="13312"/>
                    <a:pt x="21284" y="13305"/>
                    <a:pt x="21286" y="13297"/>
                  </a:cubicBezTo>
                  <a:cubicBezTo>
                    <a:pt x="21286" y="13294"/>
                    <a:pt x="21286" y="13292"/>
                    <a:pt x="21287" y="13290"/>
                  </a:cubicBezTo>
                  <a:cubicBezTo>
                    <a:pt x="21288" y="13283"/>
                    <a:pt x="21289" y="13277"/>
                    <a:pt x="21290" y="13271"/>
                  </a:cubicBezTo>
                  <a:cubicBezTo>
                    <a:pt x="21291" y="13266"/>
                    <a:pt x="21292" y="13260"/>
                    <a:pt x="21293" y="13255"/>
                  </a:cubicBezTo>
                  <a:cubicBezTo>
                    <a:pt x="21294" y="13250"/>
                    <a:pt x="21295" y="13245"/>
                    <a:pt x="21295" y="13240"/>
                  </a:cubicBezTo>
                  <a:cubicBezTo>
                    <a:pt x="21296" y="13236"/>
                    <a:pt x="21297" y="13232"/>
                    <a:pt x="21298" y="13228"/>
                  </a:cubicBezTo>
                  <a:cubicBezTo>
                    <a:pt x="21299" y="13221"/>
                    <a:pt x="21300" y="13213"/>
                    <a:pt x="21302" y="13206"/>
                  </a:cubicBezTo>
                  <a:cubicBezTo>
                    <a:pt x="21302" y="13203"/>
                    <a:pt x="21303" y="13200"/>
                    <a:pt x="21303" y="13198"/>
                  </a:cubicBezTo>
                  <a:cubicBezTo>
                    <a:pt x="21304" y="13193"/>
                    <a:pt x="21305" y="13188"/>
                    <a:pt x="21306" y="13184"/>
                  </a:cubicBezTo>
                  <a:cubicBezTo>
                    <a:pt x="21307" y="13176"/>
                    <a:pt x="21308" y="13168"/>
                    <a:pt x="21310" y="13161"/>
                  </a:cubicBezTo>
                  <a:cubicBezTo>
                    <a:pt x="21310" y="13158"/>
                    <a:pt x="21311" y="13155"/>
                    <a:pt x="21311" y="13152"/>
                  </a:cubicBezTo>
                  <a:cubicBezTo>
                    <a:pt x="21312" y="13146"/>
                    <a:pt x="21313" y="13140"/>
                    <a:pt x="21314" y="13133"/>
                  </a:cubicBezTo>
                  <a:cubicBezTo>
                    <a:pt x="21315" y="13129"/>
                    <a:pt x="21316" y="13123"/>
                    <a:pt x="21317" y="13118"/>
                  </a:cubicBezTo>
                  <a:cubicBezTo>
                    <a:pt x="21318" y="13114"/>
                    <a:pt x="21319" y="13109"/>
                    <a:pt x="21319" y="13104"/>
                  </a:cubicBezTo>
                  <a:cubicBezTo>
                    <a:pt x="21320" y="13099"/>
                    <a:pt x="21321" y="13093"/>
                    <a:pt x="21322" y="13088"/>
                  </a:cubicBezTo>
                  <a:cubicBezTo>
                    <a:pt x="21323" y="13085"/>
                    <a:pt x="21324" y="13081"/>
                    <a:pt x="21324" y="13077"/>
                  </a:cubicBezTo>
                  <a:cubicBezTo>
                    <a:pt x="21325" y="13070"/>
                    <a:pt x="21327" y="13064"/>
                    <a:pt x="21328" y="13058"/>
                  </a:cubicBezTo>
                  <a:cubicBezTo>
                    <a:pt x="21329" y="13053"/>
                    <a:pt x="21329" y="13048"/>
                    <a:pt x="21330" y="13042"/>
                  </a:cubicBezTo>
                  <a:cubicBezTo>
                    <a:pt x="21331" y="13037"/>
                    <a:pt x="21332" y="13032"/>
                    <a:pt x="21333" y="13027"/>
                  </a:cubicBezTo>
                  <a:cubicBezTo>
                    <a:pt x="21334" y="13022"/>
                    <a:pt x="21335" y="13017"/>
                    <a:pt x="21335" y="13012"/>
                  </a:cubicBezTo>
                  <a:cubicBezTo>
                    <a:pt x="21336" y="13009"/>
                    <a:pt x="21337" y="13005"/>
                    <a:pt x="21338" y="13001"/>
                  </a:cubicBezTo>
                  <a:cubicBezTo>
                    <a:pt x="21339" y="12995"/>
                    <a:pt x="21340" y="12988"/>
                    <a:pt x="21341" y="12982"/>
                  </a:cubicBezTo>
                  <a:cubicBezTo>
                    <a:pt x="21342" y="12977"/>
                    <a:pt x="21343" y="12972"/>
                    <a:pt x="21344" y="12966"/>
                  </a:cubicBezTo>
                  <a:cubicBezTo>
                    <a:pt x="21344" y="12963"/>
                    <a:pt x="21345" y="12959"/>
                    <a:pt x="21346" y="12955"/>
                  </a:cubicBezTo>
                  <a:cubicBezTo>
                    <a:pt x="21347" y="12949"/>
                    <a:pt x="21348" y="12943"/>
                    <a:pt x="21349" y="12937"/>
                  </a:cubicBezTo>
                  <a:cubicBezTo>
                    <a:pt x="21350" y="12931"/>
                    <a:pt x="21351" y="12927"/>
                    <a:pt x="21351" y="12921"/>
                  </a:cubicBezTo>
                  <a:cubicBezTo>
                    <a:pt x="21352" y="12917"/>
                    <a:pt x="21353" y="12914"/>
                    <a:pt x="21354" y="12910"/>
                  </a:cubicBezTo>
                  <a:cubicBezTo>
                    <a:pt x="21355" y="12902"/>
                    <a:pt x="21356" y="12895"/>
                    <a:pt x="21358" y="12887"/>
                  </a:cubicBezTo>
                  <a:cubicBezTo>
                    <a:pt x="21358" y="12885"/>
                    <a:pt x="21359" y="12882"/>
                    <a:pt x="21359" y="12879"/>
                  </a:cubicBezTo>
                  <a:cubicBezTo>
                    <a:pt x="21360" y="12873"/>
                    <a:pt x="21361" y="12866"/>
                    <a:pt x="21362" y="12860"/>
                  </a:cubicBezTo>
                  <a:cubicBezTo>
                    <a:pt x="21363" y="12855"/>
                    <a:pt x="21364" y="12850"/>
                    <a:pt x="21365" y="12845"/>
                  </a:cubicBezTo>
                  <a:cubicBezTo>
                    <a:pt x="21366" y="12840"/>
                    <a:pt x="21366" y="12835"/>
                    <a:pt x="21368" y="12830"/>
                  </a:cubicBezTo>
                  <a:cubicBezTo>
                    <a:pt x="21368" y="12825"/>
                    <a:pt x="21369" y="12820"/>
                    <a:pt x="21370" y="12815"/>
                  </a:cubicBezTo>
                  <a:cubicBezTo>
                    <a:pt x="21371" y="12811"/>
                    <a:pt x="21371" y="12807"/>
                    <a:pt x="21372" y="12804"/>
                  </a:cubicBezTo>
                  <a:cubicBezTo>
                    <a:pt x="21373" y="12797"/>
                    <a:pt x="21375" y="12790"/>
                    <a:pt x="21376" y="12784"/>
                  </a:cubicBezTo>
                  <a:cubicBezTo>
                    <a:pt x="21376" y="12779"/>
                    <a:pt x="21377" y="12774"/>
                    <a:pt x="21378" y="12769"/>
                  </a:cubicBezTo>
                  <a:cubicBezTo>
                    <a:pt x="21379" y="12764"/>
                    <a:pt x="21380" y="12759"/>
                    <a:pt x="21381" y="12754"/>
                  </a:cubicBezTo>
                  <a:cubicBezTo>
                    <a:pt x="21382" y="12749"/>
                    <a:pt x="21383" y="12744"/>
                    <a:pt x="21383" y="12739"/>
                  </a:cubicBezTo>
                  <a:cubicBezTo>
                    <a:pt x="21384" y="12735"/>
                    <a:pt x="21385" y="12731"/>
                    <a:pt x="21386" y="12727"/>
                  </a:cubicBezTo>
                  <a:cubicBezTo>
                    <a:pt x="21387" y="12720"/>
                    <a:pt x="21388" y="12712"/>
                    <a:pt x="21389" y="12705"/>
                  </a:cubicBezTo>
                  <a:cubicBezTo>
                    <a:pt x="21390" y="12702"/>
                    <a:pt x="21390" y="12700"/>
                    <a:pt x="21391" y="12697"/>
                  </a:cubicBezTo>
                  <a:cubicBezTo>
                    <a:pt x="21392" y="12691"/>
                    <a:pt x="21393" y="12684"/>
                    <a:pt x="21394" y="12678"/>
                  </a:cubicBezTo>
                  <a:cubicBezTo>
                    <a:pt x="21395" y="12673"/>
                    <a:pt x="21396" y="12668"/>
                    <a:pt x="21397" y="12663"/>
                  </a:cubicBezTo>
                  <a:cubicBezTo>
                    <a:pt x="21397" y="12659"/>
                    <a:pt x="21398" y="12655"/>
                    <a:pt x="21399" y="12651"/>
                  </a:cubicBezTo>
                  <a:cubicBezTo>
                    <a:pt x="21400" y="12644"/>
                    <a:pt x="21401" y="12636"/>
                    <a:pt x="21403" y="12629"/>
                  </a:cubicBezTo>
                  <a:cubicBezTo>
                    <a:pt x="21403" y="12626"/>
                    <a:pt x="21404" y="12624"/>
                    <a:pt x="21404" y="12621"/>
                  </a:cubicBezTo>
                  <a:cubicBezTo>
                    <a:pt x="21405" y="12615"/>
                    <a:pt x="21406" y="12608"/>
                    <a:pt x="21408" y="12602"/>
                  </a:cubicBezTo>
                  <a:cubicBezTo>
                    <a:pt x="21408" y="12597"/>
                    <a:pt x="21409" y="12592"/>
                    <a:pt x="21410" y="12587"/>
                  </a:cubicBezTo>
                  <a:cubicBezTo>
                    <a:pt x="21411" y="12583"/>
                    <a:pt x="21411" y="12579"/>
                    <a:pt x="21412" y="12576"/>
                  </a:cubicBezTo>
                  <a:cubicBezTo>
                    <a:pt x="21413" y="12569"/>
                    <a:pt x="21414" y="12563"/>
                    <a:pt x="21416" y="12557"/>
                  </a:cubicBezTo>
                  <a:cubicBezTo>
                    <a:pt x="21416" y="12551"/>
                    <a:pt x="21417" y="12546"/>
                    <a:pt x="21418" y="12541"/>
                  </a:cubicBezTo>
                  <a:cubicBezTo>
                    <a:pt x="21419" y="12536"/>
                    <a:pt x="21420" y="12531"/>
                    <a:pt x="21421" y="12526"/>
                  </a:cubicBezTo>
                  <a:cubicBezTo>
                    <a:pt x="21422" y="12521"/>
                    <a:pt x="21423" y="12516"/>
                    <a:pt x="21423" y="12511"/>
                  </a:cubicBezTo>
                  <a:cubicBezTo>
                    <a:pt x="21424" y="12507"/>
                    <a:pt x="21425" y="12503"/>
                    <a:pt x="21425" y="12499"/>
                  </a:cubicBezTo>
                  <a:cubicBezTo>
                    <a:pt x="21427" y="12493"/>
                    <a:pt x="21428" y="12487"/>
                    <a:pt x="21429" y="12481"/>
                  </a:cubicBezTo>
                  <a:cubicBezTo>
                    <a:pt x="21430" y="12476"/>
                    <a:pt x="21431" y="12470"/>
                    <a:pt x="21432" y="12465"/>
                  </a:cubicBezTo>
                  <a:cubicBezTo>
                    <a:pt x="21432" y="12461"/>
                    <a:pt x="21433" y="12458"/>
                    <a:pt x="21433" y="12454"/>
                  </a:cubicBezTo>
                  <a:cubicBezTo>
                    <a:pt x="21435" y="12447"/>
                    <a:pt x="21436" y="12439"/>
                    <a:pt x="21437" y="12431"/>
                  </a:cubicBezTo>
                  <a:cubicBezTo>
                    <a:pt x="21438" y="12429"/>
                    <a:pt x="21438" y="12426"/>
                    <a:pt x="21439" y="12423"/>
                  </a:cubicBezTo>
                  <a:cubicBezTo>
                    <a:pt x="21440" y="12417"/>
                    <a:pt x="21441" y="12411"/>
                    <a:pt x="21442" y="12404"/>
                  </a:cubicBezTo>
                  <a:cubicBezTo>
                    <a:pt x="21443" y="12400"/>
                    <a:pt x="21444" y="12394"/>
                    <a:pt x="21445" y="12389"/>
                  </a:cubicBezTo>
                  <a:cubicBezTo>
                    <a:pt x="21445" y="12386"/>
                    <a:pt x="21446" y="12382"/>
                    <a:pt x="21447" y="12379"/>
                  </a:cubicBezTo>
                  <a:cubicBezTo>
                    <a:pt x="21448" y="12371"/>
                    <a:pt x="21449" y="12363"/>
                    <a:pt x="21451" y="12354"/>
                  </a:cubicBezTo>
                  <a:cubicBezTo>
                    <a:pt x="21451" y="12352"/>
                    <a:pt x="21452" y="12350"/>
                    <a:pt x="21452" y="12348"/>
                  </a:cubicBezTo>
                  <a:cubicBezTo>
                    <a:pt x="21453" y="12340"/>
                    <a:pt x="21455" y="12333"/>
                    <a:pt x="21456" y="12325"/>
                  </a:cubicBezTo>
                  <a:cubicBezTo>
                    <a:pt x="21456" y="12322"/>
                    <a:pt x="21457" y="12320"/>
                    <a:pt x="21457" y="12317"/>
                  </a:cubicBezTo>
                  <a:cubicBezTo>
                    <a:pt x="21458" y="12312"/>
                    <a:pt x="21459" y="12307"/>
                    <a:pt x="21460" y="12303"/>
                  </a:cubicBezTo>
                  <a:cubicBezTo>
                    <a:pt x="21461" y="12296"/>
                    <a:pt x="21462" y="12289"/>
                    <a:pt x="21464" y="12283"/>
                  </a:cubicBezTo>
                  <a:cubicBezTo>
                    <a:pt x="21464" y="12278"/>
                    <a:pt x="21465" y="12273"/>
                    <a:pt x="21466" y="12269"/>
                  </a:cubicBezTo>
                  <a:cubicBezTo>
                    <a:pt x="21467" y="12263"/>
                    <a:pt x="21468" y="12258"/>
                    <a:pt x="21469" y="12253"/>
                  </a:cubicBezTo>
                  <a:cubicBezTo>
                    <a:pt x="21469" y="12249"/>
                    <a:pt x="21470" y="12245"/>
                    <a:pt x="21471" y="12241"/>
                  </a:cubicBezTo>
                  <a:cubicBezTo>
                    <a:pt x="21472" y="12234"/>
                    <a:pt x="21473" y="12226"/>
                    <a:pt x="21475" y="12218"/>
                  </a:cubicBezTo>
                  <a:cubicBezTo>
                    <a:pt x="21475" y="12216"/>
                    <a:pt x="21476" y="12213"/>
                    <a:pt x="21476" y="12211"/>
                  </a:cubicBezTo>
                  <a:cubicBezTo>
                    <a:pt x="21477" y="12205"/>
                    <a:pt x="21478" y="12199"/>
                    <a:pt x="21479" y="12192"/>
                  </a:cubicBezTo>
                  <a:cubicBezTo>
                    <a:pt x="21480" y="12187"/>
                    <a:pt x="21481" y="12182"/>
                    <a:pt x="21482" y="12176"/>
                  </a:cubicBezTo>
                  <a:cubicBezTo>
                    <a:pt x="21483" y="12171"/>
                    <a:pt x="21484" y="12167"/>
                    <a:pt x="21484" y="12162"/>
                  </a:cubicBezTo>
                  <a:cubicBezTo>
                    <a:pt x="21485" y="12158"/>
                    <a:pt x="21486" y="12154"/>
                    <a:pt x="21486" y="12150"/>
                  </a:cubicBezTo>
                  <a:cubicBezTo>
                    <a:pt x="21488" y="12143"/>
                    <a:pt x="21489" y="12135"/>
                    <a:pt x="21491" y="12127"/>
                  </a:cubicBezTo>
                  <a:cubicBezTo>
                    <a:pt x="21491" y="12125"/>
                    <a:pt x="21491" y="12123"/>
                    <a:pt x="21492" y="12121"/>
                  </a:cubicBezTo>
                  <a:cubicBezTo>
                    <a:pt x="21493" y="12114"/>
                    <a:pt x="21494" y="12107"/>
                    <a:pt x="21495" y="12100"/>
                  </a:cubicBezTo>
                  <a:cubicBezTo>
                    <a:pt x="21496" y="12096"/>
                    <a:pt x="21497" y="12091"/>
                    <a:pt x="21498" y="12086"/>
                  </a:cubicBezTo>
                  <a:cubicBezTo>
                    <a:pt x="21499" y="12081"/>
                    <a:pt x="21500" y="12076"/>
                    <a:pt x="21501" y="12070"/>
                  </a:cubicBezTo>
                  <a:cubicBezTo>
                    <a:pt x="21501" y="12067"/>
                    <a:pt x="21502" y="12063"/>
                    <a:pt x="21503" y="12059"/>
                  </a:cubicBezTo>
                  <a:cubicBezTo>
                    <a:pt x="21504" y="12053"/>
                    <a:pt x="21505" y="12047"/>
                    <a:pt x="21506" y="12041"/>
                  </a:cubicBezTo>
                  <a:cubicBezTo>
                    <a:pt x="21507" y="12035"/>
                    <a:pt x="21508" y="12030"/>
                    <a:pt x="21509" y="12024"/>
                  </a:cubicBezTo>
                  <a:cubicBezTo>
                    <a:pt x="21509" y="12020"/>
                    <a:pt x="21510" y="12015"/>
                    <a:pt x="21511" y="12010"/>
                  </a:cubicBezTo>
                  <a:cubicBezTo>
                    <a:pt x="21512" y="12006"/>
                    <a:pt x="21513" y="12002"/>
                    <a:pt x="21513" y="11998"/>
                  </a:cubicBezTo>
                  <a:cubicBezTo>
                    <a:pt x="21515" y="11991"/>
                    <a:pt x="21516" y="11983"/>
                    <a:pt x="21517" y="11976"/>
                  </a:cubicBezTo>
                  <a:cubicBezTo>
                    <a:pt x="21518" y="11973"/>
                    <a:pt x="21518" y="11971"/>
                    <a:pt x="21518" y="11968"/>
                  </a:cubicBezTo>
                  <a:cubicBezTo>
                    <a:pt x="21572" y="11675"/>
                    <a:pt x="21600" y="11373"/>
                    <a:pt x="21600" y="11064"/>
                  </a:cubicBezTo>
                  <a:cubicBezTo>
                    <a:pt x="21600" y="8898"/>
                    <a:pt x="20224" y="7084"/>
                    <a:pt x="18339" y="6453"/>
                  </a:cubicBezTo>
                  <a:cubicBezTo>
                    <a:pt x="18328" y="4058"/>
                    <a:pt x="16921" y="2110"/>
                    <a:pt x="15181" y="2110"/>
                  </a:cubicBezTo>
                  <a:cubicBezTo>
                    <a:pt x="14678" y="2110"/>
                    <a:pt x="14209" y="2295"/>
                    <a:pt x="13786" y="2575"/>
                  </a:cubicBezTo>
                  <a:cubicBezTo>
                    <a:pt x="13082" y="1039"/>
                    <a:pt x="11830" y="0"/>
                    <a:pt x="10392" y="0"/>
                  </a:cubicBezTo>
                  <a:cubicBezTo>
                    <a:pt x="8691" y="0"/>
                    <a:pt x="7243" y="1451"/>
                    <a:pt x="6668" y="3482"/>
                  </a:cubicBezTo>
                  <a:cubicBezTo>
                    <a:pt x="6262" y="3337"/>
                    <a:pt x="5840" y="3242"/>
                    <a:pt x="5404" y="3242"/>
                  </a:cubicBezTo>
                  <a:cubicBezTo>
                    <a:pt x="3008" y="3242"/>
                    <a:pt x="996" y="5473"/>
                    <a:pt x="429" y="8487"/>
                  </a:cubicBezTo>
                  <a:cubicBezTo>
                    <a:pt x="427" y="8498"/>
                    <a:pt x="425" y="8509"/>
                    <a:pt x="423" y="8520"/>
                  </a:cubicBezTo>
                  <a:cubicBezTo>
                    <a:pt x="422" y="8526"/>
                    <a:pt x="421" y="8531"/>
                    <a:pt x="420" y="8536"/>
                  </a:cubicBezTo>
                  <a:cubicBezTo>
                    <a:pt x="419" y="8542"/>
                    <a:pt x="418" y="8547"/>
                    <a:pt x="417" y="8553"/>
                  </a:cubicBezTo>
                  <a:cubicBezTo>
                    <a:pt x="416" y="8558"/>
                    <a:pt x="415" y="8562"/>
                    <a:pt x="415" y="8567"/>
                  </a:cubicBezTo>
                  <a:cubicBezTo>
                    <a:pt x="414" y="8571"/>
                    <a:pt x="413" y="8575"/>
                    <a:pt x="413" y="8579"/>
                  </a:cubicBezTo>
                  <a:cubicBezTo>
                    <a:pt x="411" y="8590"/>
                    <a:pt x="409" y="8601"/>
                    <a:pt x="407" y="8612"/>
                  </a:cubicBezTo>
                  <a:cubicBezTo>
                    <a:pt x="406" y="8617"/>
                    <a:pt x="405" y="8622"/>
                    <a:pt x="404" y="8627"/>
                  </a:cubicBezTo>
                  <a:cubicBezTo>
                    <a:pt x="403" y="8632"/>
                    <a:pt x="402" y="8638"/>
                    <a:pt x="401" y="8643"/>
                  </a:cubicBezTo>
                  <a:cubicBezTo>
                    <a:pt x="401" y="8647"/>
                    <a:pt x="400" y="8650"/>
                    <a:pt x="399" y="8654"/>
                  </a:cubicBezTo>
                  <a:cubicBezTo>
                    <a:pt x="398" y="8661"/>
                    <a:pt x="397" y="8667"/>
                    <a:pt x="396" y="8674"/>
                  </a:cubicBezTo>
                  <a:cubicBezTo>
                    <a:pt x="395" y="8679"/>
                    <a:pt x="394" y="8684"/>
                    <a:pt x="393" y="8689"/>
                  </a:cubicBezTo>
                  <a:cubicBezTo>
                    <a:pt x="392" y="8694"/>
                    <a:pt x="392" y="8699"/>
                    <a:pt x="391" y="8704"/>
                  </a:cubicBezTo>
                  <a:cubicBezTo>
                    <a:pt x="390" y="8708"/>
                    <a:pt x="389" y="8712"/>
                    <a:pt x="389" y="8716"/>
                  </a:cubicBezTo>
                  <a:cubicBezTo>
                    <a:pt x="387" y="8726"/>
                    <a:pt x="385" y="8737"/>
                    <a:pt x="383" y="8748"/>
                  </a:cubicBezTo>
                  <a:cubicBezTo>
                    <a:pt x="382" y="8753"/>
                    <a:pt x="381" y="8759"/>
                    <a:pt x="380" y="8765"/>
                  </a:cubicBezTo>
                  <a:cubicBezTo>
                    <a:pt x="379" y="8770"/>
                    <a:pt x="378" y="8775"/>
                    <a:pt x="377" y="8780"/>
                  </a:cubicBezTo>
                  <a:cubicBezTo>
                    <a:pt x="377" y="8785"/>
                    <a:pt x="376" y="8790"/>
                    <a:pt x="375" y="8794"/>
                  </a:cubicBezTo>
                  <a:cubicBezTo>
                    <a:pt x="374" y="8798"/>
                    <a:pt x="374" y="8802"/>
                    <a:pt x="373" y="8805"/>
                  </a:cubicBezTo>
                  <a:cubicBezTo>
                    <a:pt x="371" y="8817"/>
                    <a:pt x="369" y="8828"/>
                    <a:pt x="367" y="8840"/>
                  </a:cubicBezTo>
                  <a:cubicBezTo>
                    <a:pt x="366" y="8844"/>
                    <a:pt x="365" y="8847"/>
                    <a:pt x="365" y="8851"/>
                  </a:cubicBezTo>
                  <a:cubicBezTo>
                    <a:pt x="363" y="8862"/>
                    <a:pt x="361" y="8874"/>
                    <a:pt x="359" y="8885"/>
                  </a:cubicBezTo>
                  <a:cubicBezTo>
                    <a:pt x="358" y="8891"/>
                    <a:pt x="357" y="8896"/>
                    <a:pt x="356" y="8901"/>
                  </a:cubicBezTo>
                  <a:cubicBezTo>
                    <a:pt x="355" y="8906"/>
                    <a:pt x="354" y="8911"/>
                    <a:pt x="353" y="8917"/>
                  </a:cubicBezTo>
                  <a:cubicBezTo>
                    <a:pt x="353" y="8922"/>
                    <a:pt x="352" y="8927"/>
                    <a:pt x="351" y="8932"/>
                  </a:cubicBezTo>
                  <a:cubicBezTo>
                    <a:pt x="350" y="8936"/>
                    <a:pt x="350" y="8939"/>
                    <a:pt x="349" y="8943"/>
                  </a:cubicBezTo>
                  <a:cubicBezTo>
                    <a:pt x="348" y="8949"/>
                    <a:pt x="347" y="8955"/>
                    <a:pt x="346" y="8961"/>
                  </a:cubicBezTo>
                  <a:cubicBezTo>
                    <a:pt x="344" y="8967"/>
                    <a:pt x="344" y="8972"/>
                    <a:pt x="343" y="8978"/>
                  </a:cubicBezTo>
                  <a:cubicBezTo>
                    <a:pt x="342" y="8983"/>
                    <a:pt x="341" y="8988"/>
                    <a:pt x="340" y="8992"/>
                  </a:cubicBezTo>
                  <a:cubicBezTo>
                    <a:pt x="339" y="8997"/>
                    <a:pt x="339" y="9002"/>
                    <a:pt x="338" y="9008"/>
                  </a:cubicBezTo>
                  <a:cubicBezTo>
                    <a:pt x="337" y="9013"/>
                    <a:pt x="336" y="9018"/>
                    <a:pt x="335" y="9023"/>
                  </a:cubicBezTo>
                  <a:cubicBezTo>
                    <a:pt x="334" y="9027"/>
                    <a:pt x="334" y="9031"/>
                    <a:pt x="333" y="9034"/>
                  </a:cubicBezTo>
                  <a:cubicBezTo>
                    <a:pt x="332" y="9041"/>
                    <a:pt x="331" y="9047"/>
                    <a:pt x="329" y="9053"/>
                  </a:cubicBezTo>
                  <a:cubicBezTo>
                    <a:pt x="329" y="9058"/>
                    <a:pt x="328" y="9063"/>
                    <a:pt x="327" y="9068"/>
                  </a:cubicBezTo>
                  <a:cubicBezTo>
                    <a:pt x="326" y="9072"/>
                    <a:pt x="326" y="9076"/>
                    <a:pt x="325" y="9080"/>
                  </a:cubicBezTo>
                  <a:cubicBezTo>
                    <a:pt x="323" y="9091"/>
                    <a:pt x="321" y="9102"/>
                    <a:pt x="319" y="9113"/>
                  </a:cubicBezTo>
                  <a:cubicBezTo>
                    <a:pt x="318" y="9118"/>
                    <a:pt x="317" y="9124"/>
                    <a:pt x="316" y="9129"/>
                  </a:cubicBezTo>
                  <a:cubicBezTo>
                    <a:pt x="315" y="9134"/>
                    <a:pt x="314" y="9139"/>
                    <a:pt x="314" y="9145"/>
                  </a:cubicBezTo>
                  <a:cubicBezTo>
                    <a:pt x="313" y="9149"/>
                    <a:pt x="312" y="9154"/>
                    <a:pt x="311" y="9159"/>
                  </a:cubicBezTo>
                  <a:cubicBezTo>
                    <a:pt x="310" y="9164"/>
                    <a:pt x="309" y="9169"/>
                    <a:pt x="308" y="9174"/>
                  </a:cubicBezTo>
                  <a:cubicBezTo>
                    <a:pt x="308" y="9178"/>
                    <a:pt x="307" y="9182"/>
                    <a:pt x="306" y="9186"/>
                  </a:cubicBezTo>
                  <a:cubicBezTo>
                    <a:pt x="305" y="9192"/>
                    <a:pt x="304" y="9199"/>
                    <a:pt x="303" y="9205"/>
                  </a:cubicBezTo>
                  <a:cubicBezTo>
                    <a:pt x="302" y="9210"/>
                    <a:pt x="301" y="9214"/>
                    <a:pt x="300" y="9219"/>
                  </a:cubicBezTo>
                  <a:cubicBezTo>
                    <a:pt x="300" y="9224"/>
                    <a:pt x="299" y="9228"/>
                    <a:pt x="298" y="9233"/>
                  </a:cubicBezTo>
                  <a:cubicBezTo>
                    <a:pt x="296" y="9243"/>
                    <a:pt x="294" y="9254"/>
                    <a:pt x="293" y="9265"/>
                  </a:cubicBezTo>
                  <a:cubicBezTo>
                    <a:pt x="292" y="9270"/>
                    <a:pt x="291" y="9275"/>
                    <a:pt x="290" y="9281"/>
                  </a:cubicBezTo>
                  <a:cubicBezTo>
                    <a:pt x="289" y="9286"/>
                    <a:pt x="288" y="9291"/>
                    <a:pt x="287" y="9296"/>
                  </a:cubicBezTo>
                  <a:cubicBezTo>
                    <a:pt x="286" y="9300"/>
                    <a:pt x="286" y="9304"/>
                    <a:pt x="285" y="9308"/>
                  </a:cubicBezTo>
                  <a:cubicBezTo>
                    <a:pt x="283" y="9318"/>
                    <a:pt x="281" y="9329"/>
                    <a:pt x="279" y="9340"/>
                  </a:cubicBezTo>
                  <a:cubicBezTo>
                    <a:pt x="278" y="9345"/>
                    <a:pt x="277" y="9351"/>
                    <a:pt x="276" y="9357"/>
                  </a:cubicBezTo>
                  <a:cubicBezTo>
                    <a:pt x="275" y="9362"/>
                    <a:pt x="275" y="9367"/>
                    <a:pt x="274" y="9372"/>
                  </a:cubicBezTo>
                  <a:cubicBezTo>
                    <a:pt x="273" y="9376"/>
                    <a:pt x="272" y="9380"/>
                    <a:pt x="272" y="9384"/>
                  </a:cubicBezTo>
                  <a:cubicBezTo>
                    <a:pt x="271" y="9390"/>
                    <a:pt x="269" y="9396"/>
                    <a:pt x="268" y="9402"/>
                  </a:cubicBezTo>
                  <a:cubicBezTo>
                    <a:pt x="267" y="9408"/>
                    <a:pt x="267" y="9413"/>
                    <a:pt x="266" y="9418"/>
                  </a:cubicBezTo>
                  <a:cubicBezTo>
                    <a:pt x="265" y="9423"/>
                    <a:pt x="264" y="9427"/>
                    <a:pt x="263" y="9432"/>
                  </a:cubicBezTo>
                  <a:cubicBezTo>
                    <a:pt x="262" y="9437"/>
                    <a:pt x="261" y="9443"/>
                    <a:pt x="260" y="9448"/>
                  </a:cubicBezTo>
                  <a:cubicBezTo>
                    <a:pt x="260" y="9452"/>
                    <a:pt x="259" y="9456"/>
                    <a:pt x="258" y="9460"/>
                  </a:cubicBezTo>
                  <a:cubicBezTo>
                    <a:pt x="257" y="9466"/>
                    <a:pt x="256" y="9472"/>
                    <a:pt x="255" y="9478"/>
                  </a:cubicBezTo>
                  <a:cubicBezTo>
                    <a:pt x="254" y="9484"/>
                    <a:pt x="253" y="9489"/>
                    <a:pt x="252" y="9494"/>
                  </a:cubicBezTo>
                  <a:cubicBezTo>
                    <a:pt x="251" y="9499"/>
                    <a:pt x="251" y="9504"/>
                    <a:pt x="250" y="9509"/>
                  </a:cubicBezTo>
                  <a:cubicBezTo>
                    <a:pt x="249" y="9514"/>
                    <a:pt x="248" y="9519"/>
                    <a:pt x="247" y="9525"/>
                  </a:cubicBezTo>
                  <a:cubicBezTo>
                    <a:pt x="246" y="9528"/>
                    <a:pt x="246" y="9531"/>
                    <a:pt x="245" y="9534"/>
                  </a:cubicBezTo>
                  <a:cubicBezTo>
                    <a:pt x="243" y="9545"/>
                    <a:pt x="241" y="9557"/>
                    <a:pt x="239" y="9569"/>
                  </a:cubicBezTo>
                  <a:cubicBezTo>
                    <a:pt x="239" y="9572"/>
                    <a:pt x="238" y="9576"/>
                    <a:pt x="237" y="9580"/>
                  </a:cubicBezTo>
                  <a:cubicBezTo>
                    <a:pt x="235" y="9591"/>
                    <a:pt x="233" y="9603"/>
                    <a:pt x="231" y="9614"/>
                  </a:cubicBezTo>
                  <a:cubicBezTo>
                    <a:pt x="230" y="9620"/>
                    <a:pt x="229" y="9625"/>
                    <a:pt x="228" y="9631"/>
                  </a:cubicBezTo>
                  <a:cubicBezTo>
                    <a:pt x="227" y="9636"/>
                    <a:pt x="227" y="9640"/>
                    <a:pt x="226" y="9645"/>
                  </a:cubicBezTo>
                  <a:cubicBezTo>
                    <a:pt x="225" y="9650"/>
                    <a:pt x="224" y="9656"/>
                    <a:pt x="223" y="9661"/>
                  </a:cubicBezTo>
                  <a:cubicBezTo>
                    <a:pt x="222" y="9666"/>
                    <a:pt x="221" y="9671"/>
                    <a:pt x="220" y="9676"/>
                  </a:cubicBezTo>
                  <a:cubicBezTo>
                    <a:pt x="220" y="9680"/>
                    <a:pt x="219" y="9683"/>
                    <a:pt x="219" y="9687"/>
                  </a:cubicBezTo>
                  <a:cubicBezTo>
                    <a:pt x="218" y="9693"/>
                    <a:pt x="216" y="9699"/>
                    <a:pt x="215" y="9706"/>
                  </a:cubicBezTo>
                  <a:cubicBezTo>
                    <a:pt x="214" y="9711"/>
                    <a:pt x="213" y="9716"/>
                    <a:pt x="212" y="9722"/>
                  </a:cubicBezTo>
                  <a:cubicBezTo>
                    <a:pt x="212" y="9725"/>
                    <a:pt x="211" y="9729"/>
                    <a:pt x="210" y="9732"/>
                  </a:cubicBezTo>
                  <a:cubicBezTo>
                    <a:pt x="208" y="9744"/>
                    <a:pt x="207" y="9755"/>
                    <a:pt x="205" y="9766"/>
                  </a:cubicBezTo>
                  <a:cubicBezTo>
                    <a:pt x="203" y="9772"/>
                    <a:pt x="203" y="9777"/>
                    <a:pt x="202" y="9782"/>
                  </a:cubicBezTo>
                  <a:cubicBezTo>
                    <a:pt x="201" y="9787"/>
                    <a:pt x="200" y="9792"/>
                    <a:pt x="199" y="9797"/>
                  </a:cubicBezTo>
                  <a:cubicBezTo>
                    <a:pt x="198" y="9802"/>
                    <a:pt x="198" y="9807"/>
                    <a:pt x="197" y="9813"/>
                  </a:cubicBezTo>
                  <a:cubicBezTo>
                    <a:pt x="196" y="9816"/>
                    <a:pt x="195" y="9820"/>
                    <a:pt x="195" y="9824"/>
                  </a:cubicBezTo>
                  <a:cubicBezTo>
                    <a:pt x="192" y="9835"/>
                    <a:pt x="191" y="9846"/>
                    <a:pt x="189" y="9857"/>
                  </a:cubicBezTo>
                  <a:cubicBezTo>
                    <a:pt x="188" y="9862"/>
                    <a:pt x="187" y="9868"/>
                    <a:pt x="186" y="9874"/>
                  </a:cubicBezTo>
                  <a:cubicBezTo>
                    <a:pt x="185" y="9879"/>
                    <a:pt x="184" y="9884"/>
                    <a:pt x="183" y="9889"/>
                  </a:cubicBezTo>
                  <a:cubicBezTo>
                    <a:pt x="183" y="9892"/>
                    <a:pt x="182" y="9896"/>
                    <a:pt x="181" y="9899"/>
                  </a:cubicBezTo>
                  <a:cubicBezTo>
                    <a:pt x="180" y="9906"/>
                    <a:pt x="179" y="9913"/>
                    <a:pt x="178" y="9919"/>
                  </a:cubicBezTo>
                  <a:cubicBezTo>
                    <a:pt x="177" y="9924"/>
                    <a:pt x="176" y="9929"/>
                    <a:pt x="175" y="9934"/>
                  </a:cubicBezTo>
                  <a:cubicBezTo>
                    <a:pt x="174" y="9939"/>
                    <a:pt x="174" y="9943"/>
                    <a:pt x="173" y="9948"/>
                  </a:cubicBezTo>
                  <a:cubicBezTo>
                    <a:pt x="172" y="9952"/>
                    <a:pt x="171" y="9956"/>
                    <a:pt x="171" y="9960"/>
                  </a:cubicBezTo>
                  <a:cubicBezTo>
                    <a:pt x="169" y="9967"/>
                    <a:pt x="168" y="9973"/>
                    <a:pt x="167" y="9980"/>
                  </a:cubicBezTo>
                  <a:cubicBezTo>
                    <a:pt x="166" y="9985"/>
                    <a:pt x="165" y="9990"/>
                    <a:pt x="164" y="9995"/>
                  </a:cubicBezTo>
                  <a:cubicBezTo>
                    <a:pt x="164" y="10000"/>
                    <a:pt x="163" y="10005"/>
                    <a:pt x="162" y="10010"/>
                  </a:cubicBezTo>
                  <a:cubicBezTo>
                    <a:pt x="56" y="10568"/>
                    <a:pt x="0" y="11152"/>
                    <a:pt x="0" y="11755"/>
                  </a:cubicBezTo>
                  <a:cubicBezTo>
                    <a:pt x="0" y="15604"/>
                    <a:pt x="2298" y="18724"/>
                    <a:pt x="5135" y="18724"/>
                  </a:cubicBezTo>
                  <a:cubicBezTo>
                    <a:pt x="5787" y="18724"/>
                    <a:pt x="6406" y="18540"/>
                    <a:pt x="6977" y="18238"/>
                  </a:cubicBezTo>
                  <a:cubicBezTo>
                    <a:pt x="8002" y="20246"/>
                    <a:pt x="9832" y="21600"/>
                    <a:pt x="11950" y="21600"/>
                  </a:cubicBezTo>
                  <a:cubicBezTo>
                    <a:pt x="14357" y="21600"/>
                    <a:pt x="16421" y="19867"/>
                    <a:pt x="17309" y="17388"/>
                  </a:cubicBezTo>
                  <a:cubicBezTo>
                    <a:pt x="19299" y="17096"/>
                    <a:pt x="20890" y="15518"/>
                    <a:pt x="21253" y="13483"/>
                  </a:cubicBezTo>
                  <a:cubicBezTo>
                    <a:pt x="21254" y="13479"/>
                    <a:pt x="21255" y="13475"/>
                    <a:pt x="21255" y="13471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6" name="Shape 14"/>
            <p:cNvSpPr/>
            <p:nvPr/>
          </p:nvSpPr>
          <p:spPr>
            <a:xfrm>
              <a:off x="6445920" y="1888902"/>
              <a:ext cx="2940187" cy="2060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55" y="13471"/>
                  </a:moveTo>
                  <a:cubicBezTo>
                    <a:pt x="21257" y="13464"/>
                    <a:pt x="21258" y="13456"/>
                    <a:pt x="21259" y="13449"/>
                  </a:cubicBezTo>
                  <a:cubicBezTo>
                    <a:pt x="21260" y="13446"/>
                    <a:pt x="21260" y="13444"/>
                    <a:pt x="21260" y="13441"/>
                  </a:cubicBezTo>
                  <a:cubicBezTo>
                    <a:pt x="21262" y="13435"/>
                    <a:pt x="21263" y="13429"/>
                    <a:pt x="21264" y="13423"/>
                  </a:cubicBezTo>
                  <a:cubicBezTo>
                    <a:pt x="21265" y="13417"/>
                    <a:pt x="21265" y="13412"/>
                    <a:pt x="21267" y="13407"/>
                  </a:cubicBezTo>
                  <a:cubicBezTo>
                    <a:pt x="21267" y="13402"/>
                    <a:pt x="21268" y="13397"/>
                    <a:pt x="21269" y="13391"/>
                  </a:cubicBezTo>
                  <a:cubicBezTo>
                    <a:pt x="21270" y="13388"/>
                    <a:pt x="21270" y="13384"/>
                    <a:pt x="21271" y="13380"/>
                  </a:cubicBezTo>
                  <a:cubicBezTo>
                    <a:pt x="21272" y="13374"/>
                    <a:pt x="21273" y="13368"/>
                    <a:pt x="21275" y="13362"/>
                  </a:cubicBezTo>
                  <a:cubicBezTo>
                    <a:pt x="21275" y="13357"/>
                    <a:pt x="21276" y="13351"/>
                    <a:pt x="21277" y="13346"/>
                  </a:cubicBezTo>
                  <a:cubicBezTo>
                    <a:pt x="21278" y="13341"/>
                    <a:pt x="21279" y="13336"/>
                    <a:pt x="21280" y="13331"/>
                  </a:cubicBezTo>
                  <a:cubicBezTo>
                    <a:pt x="21280" y="13327"/>
                    <a:pt x="21281" y="13323"/>
                    <a:pt x="21282" y="13319"/>
                  </a:cubicBezTo>
                  <a:cubicBezTo>
                    <a:pt x="21283" y="13312"/>
                    <a:pt x="21284" y="13304"/>
                    <a:pt x="21286" y="13297"/>
                  </a:cubicBezTo>
                  <a:cubicBezTo>
                    <a:pt x="21286" y="13294"/>
                    <a:pt x="21286" y="13292"/>
                    <a:pt x="21287" y="13290"/>
                  </a:cubicBezTo>
                  <a:cubicBezTo>
                    <a:pt x="21288" y="13283"/>
                    <a:pt x="21289" y="13277"/>
                    <a:pt x="21290" y="13271"/>
                  </a:cubicBezTo>
                  <a:cubicBezTo>
                    <a:pt x="21291" y="13265"/>
                    <a:pt x="21292" y="13260"/>
                    <a:pt x="21293" y="13255"/>
                  </a:cubicBezTo>
                  <a:cubicBezTo>
                    <a:pt x="21294" y="13250"/>
                    <a:pt x="21295" y="13245"/>
                    <a:pt x="21296" y="13240"/>
                  </a:cubicBezTo>
                  <a:cubicBezTo>
                    <a:pt x="21296" y="13236"/>
                    <a:pt x="21297" y="13232"/>
                    <a:pt x="21298" y="13228"/>
                  </a:cubicBezTo>
                  <a:cubicBezTo>
                    <a:pt x="21299" y="13221"/>
                    <a:pt x="21300" y="13213"/>
                    <a:pt x="21302" y="13206"/>
                  </a:cubicBezTo>
                  <a:cubicBezTo>
                    <a:pt x="21302" y="13203"/>
                    <a:pt x="21303" y="13200"/>
                    <a:pt x="21303" y="13197"/>
                  </a:cubicBezTo>
                  <a:cubicBezTo>
                    <a:pt x="21304" y="13193"/>
                    <a:pt x="21305" y="13188"/>
                    <a:pt x="21306" y="13183"/>
                  </a:cubicBezTo>
                  <a:cubicBezTo>
                    <a:pt x="21307" y="13176"/>
                    <a:pt x="21308" y="13168"/>
                    <a:pt x="21310" y="13160"/>
                  </a:cubicBezTo>
                  <a:cubicBezTo>
                    <a:pt x="21310" y="13158"/>
                    <a:pt x="21311" y="13155"/>
                    <a:pt x="21311" y="13152"/>
                  </a:cubicBezTo>
                  <a:cubicBezTo>
                    <a:pt x="21312" y="13146"/>
                    <a:pt x="21313" y="13140"/>
                    <a:pt x="21314" y="13133"/>
                  </a:cubicBezTo>
                  <a:cubicBezTo>
                    <a:pt x="21315" y="13128"/>
                    <a:pt x="21316" y="13123"/>
                    <a:pt x="21317" y="13118"/>
                  </a:cubicBezTo>
                  <a:cubicBezTo>
                    <a:pt x="21318" y="13113"/>
                    <a:pt x="21319" y="13109"/>
                    <a:pt x="21320" y="13104"/>
                  </a:cubicBezTo>
                  <a:cubicBezTo>
                    <a:pt x="21320" y="13099"/>
                    <a:pt x="21321" y="13093"/>
                    <a:pt x="21322" y="13088"/>
                  </a:cubicBezTo>
                  <a:cubicBezTo>
                    <a:pt x="21323" y="13084"/>
                    <a:pt x="21323" y="13080"/>
                    <a:pt x="21324" y="13076"/>
                  </a:cubicBezTo>
                  <a:cubicBezTo>
                    <a:pt x="21325" y="13070"/>
                    <a:pt x="21327" y="13064"/>
                    <a:pt x="21328" y="13057"/>
                  </a:cubicBezTo>
                  <a:cubicBezTo>
                    <a:pt x="21329" y="13053"/>
                    <a:pt x="21329" y="13047"/>
                    <a:pt x="21330" y="13042"/>
                  </a:cubicBezTo>
                  <a:cubicBezTo>
                    <a:pt x="21331" y="13037"/>
                    <a:pt x="21332" y="13032"/>
                    <a:pt x="21333" y="13027"/>
                  </a:cubicBezTo>
                  <a:cubicBezTo>
                    <a:pt x="21334" y="13022"/>
                    <a:pt x="21335" y="13017"/>
                    <a:pt x="21335" y="13012"/>
                  </a:cubicBezTo>
                  <a:cubicBezTo>
                    <a:pt x="21336" y="13009"/>
                    <a:pt x="21337" y="13005"/>
                    <a:pt x="21337" y="13001"/>
                  </a:cubicBezTo>
                  <a:cubicBezTo>
                    <a:pt x="21339" y="12995"/>
                    <a:pt x="21340" y="12988"/>
                    <a:pt x="21341" y="12982"/>
                  </a:cubicBezTo>
                  <a:cubicBezTo>
                    <a:pt x="21342" y="12977"/>
                    <a:pt x="21343" y="12971"/>
                    <a:pt x="21344" y="12966"/>
                  </a:cubicBezTo>
                  <a:cubicBezTo>
                    <a:pt x="21344" y="12963"/>
                    <a:pt x="21345" y="12959"/>
                    <a:pt x="21346" y="12955"/>
                  </a:cubicBezTo>
                  <a:cubicBezTo>
                    <a:pt x="21347" y="12949"/>
                    <a:pt x="21348" y="12943"/>
                    <a:pt x="21349" y="12937"/>
                  </a:cubicBezTo>
                  <a:cubicBezTo>
                    <a:pt x="21350" y="12931"/>
                    <a:pt x="21351" y="12926"/>
                    <a:pt x="21352" y="12921"/>
                  </a:cubicBezTo>
                  <a:cubicBezTo>
                    <a:pt x="21352" y="12917"/>
                    <a:pt x="21353" y="12913"/>
                    <a:pt x="21354" y="12910"/>
                  </a:cubicBezTo>
                  <a:cubicBezTo>
                    <a:pt x="21355" y="12902"/>
                    <a:pt x="21356" y="12894"/>
                    <a:pt x="21358" y="12887"/>
                  </a:cubicBezTo>
                  <a:cubicBezTo>
                    <a:pt x="21358" y="12884"/>
                    <a:pt x="21358" y="12882"/>
                    <a:pt x="21359" y="12879"/>
                  </a:cubicBezTo>
                  <a:cubicBezTo>
                    <a:pt x="21360" y="12873"/>
                    <a:pt x="21361" y="12866"/>
                    <a:pt x="21362" y="12860"/>
                  </a:cubicBezTo>
                  <a:cubicBezTo>
                    <a:pt x="21363" y="12855"/>
                    <a:pt x="21364" y="12850"/>
                    <a:pt x="21365" y="12845"/>
                  </a:cubicBezTo>
                  <a:cubicBezTo>
                    <a:pt x="21366" y="12840"/>
                    <a:pt x="21367" y="12835"/>
                    <a:pt x="21368" y="12830"/>
                  </a:cubicBezTo>
                  <a:cubicBezTo>
                    <a:pt x="21368" y="12825"/>
                    <a:pt x="21369" y="12820"/>
                    <a:pt x="21370" y="12815"/>
                  </a:cubicBezTo>
                  <a:cubicBezTo>
                    <a:pt x="21371" y="12811"/>
                    <a:pt x="21371" y="12807"/>
                    <a:pt x="21372" y="12804"/>
                  </a:cubicBezTo>
                  <a:cubicBezTo>
                    <a:pt x="21373" y="12797"/>
                    <a:pt x="21374" y="12790"/>
                    <a:pt x="21376" y="12784"/>
                  </a:cubicBezTo>
                  <a:cubicBezTo>
                    <a:pt x="21376" y="12779"/>
                    <a:pt x="21377" y="12774"/>
                    <a:pt x="21378" y="12769"/>
                  </a:cubicBezTo>
                  <a:cubicBezTo>
                    <a:pt x="21379" y="12764"/>
                    <a:pt x="21380" y="12759"/>
                    <a:pt x="21381" y="12754"/>
                  </a:cubicBezTo>
                  <a:cubicBezTo>
                    <a:pt x="21382" y="12749"/>
                    <a:pt x="21382" y="12744"/>
                    <a:pt x="21383" y="12739"/>
                  </a:cubicBezTo>
                  <a:cubicBezTo>
                    <a:pt x="21384" y="12735"/>
                    <a:pt x="21385" y="12731"/>
                    <a:pt x="21386" y="12727"/>
                  </a:cubicBezTo>
                  <a:cubicBezTo>
                    <a:pt x="21387" y="12719"/>
                    <a:pt x="21388" y="12712"/>
                    <a:pt x="21390" y="12705"/>
                  </a:cubicBezTo>
                  <a:cubicBezTo>
                    <a:pt x="21390" y="12702"/>
                    <a:pt x="21390" y="12700"/>
                    <a:pt x="21391" y="12697"/>
                  </a:cubicBezTo>
                  <a:cubicBezTo>
                    <a:pt x="21392" y="12691"/>
                    <a:pt x="21393" y="12684"/>
                    <a:pt x="21394" y="12678"/>
                  </a:cubicBezTo>
                  <a:cubicBezTo>
                    <a:pt x="21395" y="12673"/>
                    <a:pt x="21396" y="12668"/>
                    <a:pt x="21397" y="12663"/>
                  </a:cubicBezTo>
                  <a:cubicBezTo>
                    <a:pt x="21397" y="12659"/>
                    <a:pt x="21398" y="12655"/>
                    <a:pt x="21399" y="12651"/>
                  </a:cubicBezTo>
                  <a:cubicBezTo>
                    <a:pt x="21400" y="12644"/>
                    <a:pt x="21402" y="12636"/>
                    <a:pt x="21403" y="12629"/>
                  </a:cubicBezTo>
                  <a:cubicBezTo>
                    <a:pt x="21403" y="12626"/>
                    <a:pt x="21404" y="12624"/>
                    <a:pt x="21404" y="12621"/>
                  </a:cubicBezTo>
                  <a:cubicBezTo>
                    <a:pt x="21405" y="12615"/>
                    <a:pt x="21406" y="12608"/>
                    <a:pt x="21407" y="12602"/>
                  </a:cubicBezTo>
                  <a:cubicBezTo>
                    <a:pt x="21408" y="12597"/>
                    <a:pt x="21409" y="12592"/>
                    <a:pt x="21410" y="12587"/>
                  </a:cubicBezTo>
                  <a:cubicBezTo>
                    <a:pt x="21411" y="12583"/>
                    <a:pt x="21411" y="12579"/>
                    <a:pt x="21412" y="12576"/>
                  </a:cubicBezTo>
                  <a:cubicBezTo>
                    <a:pt x="21413" y="12569"/>
                    <a:pt x="21414" y="12563"/>
                    <a:pt x="21416" y="12557"/>
                  </a:cubicBezTo>
                  <a:cubicBezTo>
                    <a:pt x="21416" y="12551"/>
                    <a:pt x="21417" y="12546"/>
                    <a:pt x="21418" y="12541"/>
                  </a:cubicBezTo>
                  <a:cubicBezTo>
                    <a:pt x="21419" y="12536"/>
                    <a:pt x="21420" y="12531"/>
                    <a:pt x="21421" y="12526"/>
                  </a:cubicBezTo>
                  <a:cubicBezTo>
                    <a:pt x="21422" y="12521"/>
                    <a:pt x="21423" y="12516"/>
                    <a:pt x="21423" y="12511"/>
                  </a:cubicBezTo>
                  <a:cubicBezTo>
                    <a:pt x="21424" y="12507"/>
                    <a:pt x="21425" y="12503"/>
                    <a:pt x="21425" y="12499"/>
                  </a:cubicBezTo>
                  <a:cubicBezTo>
                    <a:pt x="21427" y="12493"/>
                    <a:pt x="21428" y="12487"/>
                    <a:pt x="21429" y="12481"/>
                  </a:cubicBezTo>
                  <a:cubicBezTo>
                    <a:pt x="21430" y="12476"/>
                    <a:pt x="21431" y="12470"/>
                    <a:pt x="21431" y="12465"/>
                  </a:cubicBezTo>
                  <a:cubicBezTo>
                    <a:pt x="21432" y="12461"/>
                    <a:pt x="21433" y="12458"/>
                    <a:pt x="21433" y="12454"/>
                  </a:cubicBezTo>
                  <a:cubicBezTo>
                    <a:pt x="21435" y="12447"/>
                    <a:pt x="21436" y="12439"/>
                    <a:pt x="21437" y="12431"/>
                  </a:cubicBezTo>
                  <a:cubicBezTo>
                    <a:pt x="21438" y="12429"/>
                    <a:pt x="21438" y="12426"/>
                    <a:pt x="21439" y="12423"/>
                  </a:cubicBezTo>
                  <a:cubicBezTo>
                    <a:pt x="21440" y="12417"/>
                    <a:pt x="21441" y="12411"/>
                    <a:pt x="21442" y="12404"/>
                  </a:cubicBezTo>
                  <a:cubicBezTo>
                    <a:pt x="21443" y="12399"/>
                    <a:pt x="21444" y="12394"/>
                    <a:pt x="21445" y="12389"/>
                  </a:cubicBezTo>
                  <a:cubicBezTo>
                    <a:pt x="21445" y="12386"/>
                    <a:pt x="21446" y="12382"/>
                    <a:pt x="21447" y="12379"/>
                  </a:cubicBezTo>
                  <a:cubicBezTo>
                    <a:pt x="21448" y="12371"/>
                    <a:pt x="21450" y="12363"/>
                    <a:pt x="21451" y="12354"/>
                  </a:cubicBezTo>
                  <a:cubicBezTo>
                    <a:pt x="21451" y="12352"/>
                    <a:pt x="21452" y="12350"/>
                    <a:pt x="21452" y="12348"/>
                  </a:cubicBezTo>
                  <a:cubicBezTo>
                    <a:pt x="21453" y="12340"/>
                    <a:pt x="21455" y="12333"/>
                    <a:pt x="21456" y="12325"/>
                  </a:cubicBezTo>
                  <a:cubicBezTo>
                    <a:pt x="21456" y="12322"/>
                    <a:pt x="21457" y="12320"/>
                    <a:pt x="21457" y="12317"/>
                  </a:cubicBezTo>
                  <a:cubicBezTo>
                    <a:pt x="21458" y="12312"/>
                    <a:pt x="21459" y="12307"/>
                    <a:pt x="21460" y="12303"/>
                  </a:cubicBezTo>
                  <a:cubicBezTo>
                    <a:pt x="21461" y="12296"/>
                    <a:pt x="21462" y="12289"/>
                    <a:pt x="21464" y="12282"/>
                  </a:cubicBezTo>
                  <a:cubicBezTo>
                    <a:pt x="21464" y="12278"/>
                    <a:pt x="21465" y="12273"/>
                    <a:pt x="21466" y="12268"/>
                  </a:cubicBezTo>
                  <a:cubicBezTo>
                    <a:pt x="21467" y="12263"/>
                    <a:pt x="21468" y="12258"/>
                    <a:pt x="21469" y="12253"/>
                  </a:cubicBezTo>
                  <a:cubicBezTo>
                    <a:pt x="21469" y="12249"/>
                    <a:pt x="21470" y="12245"/>
                    <a:pt x="21471" y="12241"/>
                  </a:cubicBezTo>
                  <a:cubicBezTo>
                    <a:pt x="21472" y="12234"/>
                    <a:pt x="21473" y="12226"/>
                    <a:pt x="21475" y="12218"/>
                  </a:cubicBezTo>
                  <a:cubicBezTo>
                    <a:pt x="21475" y="12216"/>
                    <a:pt x="21476" y="12213"/>
                    <a:pt x="21476" y="12211"/>
                  </a:cubicBezTo>
                  <a:cubicBezTo>
                    <a:pt x="21477" y="12205"/>
                    <a:pt x="21478" y="12199"/>
                    <a:pt x="21479" y="12192"/>
                  </a:cubicBezTo>
                  <a:cubicBezTo>
                    <a:pt x="21480" y="12187"/>
                    <a:pt x="21481" y="12181"/>
                    <a:pt x="21482" y="12176"/>
                  </a:cubicBezTo>
                  <a:cubicBezTo>
                    <a:pt x="21483" y="12171"/>
                    <a:pt x="21484" y="12167"/>
                    <a:pt x="21485" y="12162"/>
                  </a:cubicBezTo>
                  <a:cubicBezTo>
                    <a:pt x="21485" y="12158"/>
                    <a:pt x="21486" y="12154"/>
                    <a:pt x="21487" y="12150"/>
                  </a:cubicBezTo>
                  <a:cubicBezTo>
                    <a:pt x="21488" y="12142"/>
                    <a:pt x="21489" y="12135"/>
                    <a:pt x="21491" y="12127"/>
                  </a:cubicBezTo>
                  <a:cubicBezTo>
                    <a:pt x="21491" y="12125"/>
                    <a:pt x="21491" y="12123"/>
                    <a:pt x="21492" y="12120"/>
                  </a:cubicBezTo>
                  <a:cubicBezTo>
                    <a:pt x="21493" y="12114"/>
                    <a:pt x="21494" y="12107"/>
                    <a:pt x="21495" y="12100"/>
                  </a:cubicBezTo>
                  <a:cubicBezTo>
                    <a:pt x="21496" y="12095"/>
                    <a:pt x="21497" y="12091"/>
                    <a:pt x="21498" y="12086"/>
                  </a:cubicBezTo>
                  <a:cubicBezTo>
                    <a:pt x="21499" y="12081"/>
                    <a:pt x="21500" y="12075"/>
                    <a:pt x="21501" y="12070"/>
                  </a:cubicBezTo>
                  <a:cubicBezTo>
                    <a:pt x="21501" y="12067"/>
                    <a:pt x="21502" y="12063"/>
                    <a:pt x="21503" y="12059"/>
                  </a:cubicBezTo>
                  <a:cubicBezTo>
                    <a:pt x="21504" y="12053"/>
                    <a:pt x="21505" y="12047"/>
                    <a:pt x="21506" y="12041"/>
                  </a:cubicBezTo>
                  <a:cubicBezTo>
                    <a:pt x="21507" y="12035"/>
                    <a:pt x="21508" y="12030"/>
                    <a:pt x="21509" y="12024"/>
                  </a:cubicBezTo>
                  <a:cubicBezTo>
                    <a:pt x="21510" y="12020"/>
                    <a:pt x="21510" y="12015"/>
                    <a:pt x="21511" y="12010"/>
                  </a:cubicBezTo>
                  <a:cubicBezTo>
                    <a:pt x="21512" y="12006"/>
                    <a:pt x="21512" y="12002"/>
                    <a:pt x="21513" y="11998"/>
                  </a:cubicBezTo>
                  <a:cubicBezTo>
                    <a:pt x="21515" y="11990"/>
                    <a:pt x="21516" y="11983"/>
                    <a:pt x="21517" y="11976"/>
                  </a:cubicBezTo>
                  <a:cubicBezTo>
                    <a:pt x="21518" y="11973"/>
                    <a:pt x="21518" y="11970"/>
                    <a:pt x="21518" y="11968"/>
                  </a:cubicBezTo>
                  <a:cubicBezTo>
                    <a:pt x="21572" y="11675"/>
                    <a:pt x="21600" y="11373"/>
                    <a:pt x="21600" y="11064"/>
                  </a:cubicBezTo>
                  <a:cubicBezTo>
                    <a:pt x="21600" y="8898"/>
                    <a:pt x="20224" y="7084"/>
                    <a:pt x="18339" y="6453"/>
                  </a:cubicBezTo>
                  <a:cubicBezTo>
                    <a:pt x="18328" y="4058"/>
                    <a:pt x="16921" y="2110"/>
                    <a:pt x="15181" y="2110"/>
                  </a:cubicBezTo>
                  <a:cubicBezTo>
                    <a:pt x="14678" y="2110"/>
                    <a:pt x="14210" y="2295"/>
                    <a:pt x="13786" y="2575"/>
                  </a:cubicBezTo>
                  <a:cubicBezTo>
                    <a:pt x="13082" y="1039"/>
                    <a:pt x="11830" y="0"/>
                    <a:pt x="10391" y="0"/>
                  </a:cubicBezTo>
                  <a:cubicBezTo>
                    <a:pt x="8691" y="0"/>
                    <a:pt x="7243" y="1451"/>
                    <a:pt x="6668" y="3482"/>
                  </a:cubicBezTo>
                  <a:cubicBezTo>
                    <a:pt x="6262" y="3337"/>
                    <a:pt x="5840" y="3241"/>
                    <a:pt x="5404" y="3241"/>
                  </a:cubicBezTo>
                  <a:cubicBezTo>
                    <a:pt x="3008" y="3241"/>
                    <a:pt x="996" y="5473"/>
                    <a:pt x="429" y="8487"/>
                  </a:cubicBezTo>
                  <a:cubicBezTo>
                    <a:pt x="427" y="8498"/>
                    <a:pt x="425" y="8509"/>
                    <a:pt x="423" y="8520"/>
                  </a:cubicBezTo>
                  <a:cubicBezTo>
                    <a:pt x="422" y="8525"/>
                    <a:pt x="421" y="8531"/>
                    <a:pt x="420" y="8536"/>
                  </a:cubicBezTo>
                  <a:cubicBezTo>
                    <a:pt x="419" y="8542"/>
                    <a:pt x="418" y="8547"/>
                    <a:pt x="417" y="8553"/>
                  </a:cubicBezTo>
                  <a:cubicBezTo>
                    <a:pt x="416" y="8557"/>
                    <a:pt x="416" y="8562"/>
                    <a:pt x="415" y="8567"/>
                  </a:cubicBezTo>
                  <a:cubicBezTo>
                    <a:pt x="414" y="8571"/>
                    <a:pt x="414" y="8575"/>
                    <a:pt x="413" y="8578"/>
                  </a:cubicBezTo>
                  <a:cubicBezTo>
                    <a:pt x="411" y="8589"/>
                    <a:pt x="409" y="8601"/>
                    <a:pt x="407" y="8612"/>
                  </a:cubicBezTo>
                  <a:cubicBezTo>
                    <a:pt x="406" y="8617"/>
                    <a:pt x="405" y="8622"/>
                    <a:pt x="404" y="8627"/>
                  </a:cubicBezTo>
                  <a:cubicBezTo>
                    <a:pt x="403" y="8632"/>
                    <a:pt x="402" y="8638"/>
                    <a:pt x="401" y="8643"/>
                  </a:cubicBezTo>
                  <a:cubicBezTo>
                    <a:pt x="401" y="8647"/>
                    <a:pt x="400" y="8650"/>
                    <a:pt x="399" y="8654"/>
                  </a:cubicBezTo>
                  <a:cubicBezTo>
                    <a:pt x="398" y="8661"/>
                    <a:pt x="397" y="8667"/>
                    <a:pt x="396" y="8674"/>
                  </a:cubicBezTo>
                  <a:cubicBezTo>
                    <a:pt x="395" y="8679"/>
                    <a:pt x="394" y="8684"/>
                    <a:pt x="393" y="8689"/>
                  </a:cubicBezTo>
                  <a:cubicBezTo>
                    <a:pt x="393" y="8693"/>
                    <a:pt x="392" y="8698"/>
                    <a:pt x="391" y="8704"/>
                  </a:cubicBezTo>
                  <a:cubicBezTo>
                    <a:pt x="390" y="8707"/>
                    <a:pt x="390" y="8711"/>
                    <a:pt x="389" y="8715"/>
                  </a:cubicBezTo>
                  <a:cubicBezTo>
                    <a:pt x="387" y="8726"/>
                    <a:pt x="385" y="8737"/>
                    <a:pt x="383" y="8748"/>
                  </a:cubicBezTo>
                  <a:cubicBezTo>
                    <a:pt x="382" y="8753"/>
                    <a:pt x="381" y="8759"/>
                    <a:pt x="380" y="8765"/>
                  </a:cubicBezTo>
                  <a:cubicBezTo>
                    <a:pt x="379" y="8770"/>
                    <a:pt x="378" y="8775"/>
                    <a:pt x="377" y="8780"/>
                  </a:cubicBezTo>
                  <a:cubicBezTo>
                    <a:pt x="377" y="8785"/>
                    <a:pt x="376" y="8790"/>
                    <a:pt x="375" y="8794"/>
                  </a:cubicBezTo>
                  <a:cubicBezTo>
                    <a:pt x="374" y="8798"/>
                    <a:pt x="374" y="8802"/>
                    <a:pt x="373" y="8805"/>
                  </a:cubicBezTo>
                  <a:cubicBezTo>
                    <a:pt x="371" y="8817"/>
                    <a:pt x="369" y="8828"/>
                    <a:pt x="367" y="8840"/>
                  </a:cubicBezTo>
                  <a:cubicBezTo>
                    <a:pt x="366" y="8844"/>
                    <a:pt x="366" y="8847"/>
                    <a:pt x="365" y="8851"/>
                  </a:cubicBezTo>
                  <a:cubicBezTo>
                    <a:pt x="363" y="8862"/>
                    <a:pt x="361" y="8874"/>
                    <a:pt x="359" y="8885"/>
                  </a:cubicBezTo>
                  <a:cubicBezTo>
                    <a:pt x="358" y="8890"/>
                    <a:pt x="357" y="8895"/>
                    <a:pt x="356" y="8901"/>
                  </a:cubicBezTo>
                  <a:cubicBezTo>
                    <a:pt x="355" y="8906"/>
                    <a:pt x="354" y="8911"/>
                    <a:pt x="354" y="8917"/>
                  </a:cubicBezTo>
                  <a:cubicBezTo>
                    <a:pt x="353" y="8922"/>
                    <a:pt x="352" y="8927"/>
                    <a:pt x="351" y="8932"/>
                  </a:cubicBezTo>
                  <a:cubicBezTo>
                    <a:pt x="350" y="8935"/>
                    <a:pt x="350" y="8939"/>
                    <a:pt x="349" y="8943"/>
                  </a:cubicBezTo>
                  <a:cubicBezTo>
                    <a:pt x="348" y="8949"/>
                    <a:pt x="347" y="8955"/>
                    <a:pt x="346" y="8961"/>
                  </a:cubicBezTo>
                  <a:cubicBezTo>
                    <a:pt x="345" y="8967"/>
                    <a:pt x="344" y="8972"/>
                    <a:pt x="343" y="8978"/>
                  </a:cubicBezTo>
                  <a:cubicBezTo>
                    <a:pt x="342" y="8983"/>
                    <a:pt x="341" y="8987"/>
                    <a:pt x="340" y="8992"/>
                  </a:cubicBezTo>
                  <a:cubicBezTo>
                    <a:pt x="339" y="8997"/>
                    <a:pt x="339" y="9002"/>
                    <a:pt x="338" y="9008"/>
                  </a:cubicBezTo>
                  <a:cubicBezTo>
                    <a:pt x="337" y="9013"/>
                    <a:pt x="336" y="9018"/>
                    <a:pt x="335" y="9023"/>
                  </a:cubicBezTo>
                  <a:cubicBezTo>
                    <a:pt x="334" y="9027"/>
                    <a:pt x="334" y="9031"/>
                    <a:pt x="333" y="9034"/>
                  </a:cubicBezTo>
                  <a:cubicBezTo>
                    <a:pt x="332" y="9041"/>
                    <a:pt x="331" y="9047"/>
                    <a:pt x="330" y="9053"/>
                  </a:cubicBezTo>
                  <a:cubicBezTo>
                    <a:pt x="329" y="9058"/>
                    <a:pt x="328" y="9063"/>
                    <a:pt x="327" y="9067"/>
                  </a:cubicBezTo>
                  <a:cubicBezTo>
                    <a:pt x="326" y="9071"/>
                    <a:pt x="326" y="9076"/>
                    <a:pt x="325" y="9080"/>
                  </a:cubicBezTo>
                  <a:cubicBezTo>
                    <a:pt x="323" y="9091"/>
                    <a:pt x="321" y="9102"/>
                    <a:pt x="319" y="9113"/>
                  </a:cubicBezTo>
                  <a:cubicBezTo>
                    <a:pt x="318" y="9118"/>
                    <a:pt x="317" y="9124"/>
                    <a:pt x="316" y="9129"/>
                  </a:cubicBezTo>
                  <a:cubicBezTo>
                    <a:pt x="315" y="9134"/>
                    <a:pt x="314" y="9139"/>
                    <a:pt x="314" y="9145"/>
                  </a:cubicBezTo>
                  <a:cubicBezTo>
                    <a:pt x="313" y="9149"/>
                    <a:pt x="312" y="9154"/>
                    <a:pt x="311" y="9159"/>
                  </a:cubicBezTo>
                  <a:cubicBezTo>
                    <a:pt x="310" y="9164"/>
                    <a:pt x="309" y="9169"/>
                    <a:pt x="309" y="9174"/>
                  </a:cubicBezTo>
                  <a:cubicBezTo>
                    <a:pt x="308" y="9178"/>
                    <a:pt x="307" y="9182"/>
                    <a:pt x="306" y="9186"/>
                  </a:cubicBezTo>
                  <a:cubicBezTo>
                    <a:pt x="305" y="9192"/>
                    <a:pt x="304" y="9199"/>
                    <a:pt x="303" y="9205"/>
                  </a:cubicBezTo>
                  <a:cubicBezTo>
                    <a:pt x="302" y="9210"/>
                    <a:pt x="301" y="9214"/>
                    <a:pt x="300" y="9219"/>
                  </a:cubicBezTo>
                  <a:cubicBezTo>
                    <a:pt x="300" y="9224"/>
                    <a:pt x="299" y="9228"/>
                    <a:pt x="298" y="9233"/>
                  </a:cubicBezTo>
                  <a:cubicBezTo>
                    <a:pt x="296" y="9243"/>
                    <a:pt x="295" y="9254"/>
                    <a:pt x="293" y="9264"/>
                  </a:cubicBezTo>
                  <a:cubicBezTo>
                    <a:pt x="292" y="9270"/>
                    <a:pt x="291" y="9275"/>
                    <a:pt x="290" y="9280"/>
                  </a:cubicBezTo>
                  <a:cubicBezTo>
                    <a:pt x="289" y="9286"/>
                    <a:pt x="288" y="9291"/>
                    <a:pt x="287" y="9296"/>
                  </a:cubicBezTo>
                  <a:cubicBezTo>
                    <a:pt x="286" y="9300"/>
                    <a:pt x="286" y="9304"/>
                    <a:pt x="285" y="9308"/>
                  </a:cubicBezTo>
                  <a:cubicBezTo>
                    <a:pt x="283" y="9318"/>
                    <a:pt x="281" y="9329"/>
                    <a:pt x="279" y="9339"/>
                  </a:cubicBezTo>
                  <a:cubicBezTo>
                    <a:pt x="278" y="9345"/>
                    <a:pt x="277" y="9351"/>
                    <a:pt x="276" y="9357"/>
                  </a:cubicBezTo>
                  <a:cubicBezTo>
                    <a:pt x="275" y="9362"/>
                    <a:pt x="275" y="9367"/>
                    <a:pt x="274" y="9372"/>
                  </a:cubicBezTo>
                  <a:cubicBezTo>
                    <a:pt x="273" y="9376"/>
                    <a:pt x="273" y="9380"/>
                    <a:pt x="272" y="9384"/>
                  </a:cubicBezTo>
                  <a:cubicBezTo>
                    <a:pt x="271" y="9390"/>
                    <a:pt x="270" y="9396"/>
                    <a:pt x="268" y="9402"/>
                  </a:cubicBezTo>
                  <a:cubicBezTo>
                    <a:pt x="267" y="9408"/>
                    <a:pt x="267" y="9413"/>
                    <a:pt x="266" y="9418"/>
                  </a:cubicBezTo>
                  <a:cubicBezTo>
                    <a:pt x="265" y="9422"/>
                    <a:pt x="264" y="9427"/>
                    <a:pt x="263" y="9432"/>
                  </a:cubicBezTo>
                  <a:cubicBezTo>
                    <a:pt x="262" y="9437"/>
                    <a:pt x="261" y="9443"/>
                    <a:pt x="260" y="9448"/>
                  </a:cubicBezTo>
                  <a:cubicBezTo>
                    <a:pt x="260" y="9452"/>
                    <a:pt x="259" y="9455"/>
                    <a:pt x="258" y="9459"/>
                  </a:cubicBezTo>
                  <a:cubicBezTo>
                    <a:pt x="257" y="9466"/>
                    <a:pt x="256" y="9472"/>
                    <a:pt x="255" y="9478"/>
                  </a:cubicBezTo>
                  <a:cubicBezTo>
                    <a:pt x="254" y="9483"/>
                    <a:pt x="253" y="9489"/>
                    <a:pt x="252" y="9494"/>
                  </a:cubicBezTo>
                  <a:cubicBezTo>
                    <a:pt x="252" y="9499"/>
                    <a:pt x="251" y="9504"/>
                    <a:pt x="250" y="9509"/>
                  </a:cubicBezTo>
                  <a:cubicBezTo>
                    <a:pt x="249" y="9514"/>
                    <a:pt x="248" y="9519"/>
                    <a:pt x="247" y="9525"/>
                  </a:cubicBezTo>
                  <a:cubicBezTo>
                    <a:pt x="246" y="9528"/>
                    <a:pt x="246" y="9531"/>
                    <a:pt x="245" y="9534"/>
                  </a:cubicBezTo>
                  <a:cubicBezTo>
                    <a:pt x="243" y="9545"/>
                    <a:pt x="241" y="9557"/>
                    <a:pt x="239" y="9568"/>
                  </a:cubicBezTo>
                  <a:cubicBezTo>
                    <a:pt x="239" y="9572"/>
                    <a:pt x="238" y="9576"/>
                    <a:pt x="237" y="9580"/>
                  </a:cubicBezTo>
                  <a:cubicBezTo>
                    <a:pt x="235" y="9591"/>
                    <a:pt x="233" y="9602"/>
                    <a:pt x="231" y="9614"/>
                  </a:cubicBezTo>
                  <a:cubicBezTo>
                    <a:pt x="230" y="9620"/>
                    <a:pt x="229" y="9625"/>
                    <a:pt x="228" y="9631"/>
                  </a:cubicBezTo>
                  <a:cubicBezTo>
                    <a:pt x="227" y="9635"/>
                    <a:pt x="227" y="9640"/>
                    <a:pt x="226" y="9645"/>
                  </a:cubicBezTo>
                  <a:cubicBezTo>
                    <a:pt x="225" y="9650"/>
                    <a:pt x="224" y="9656"/>
                    <a:pt x="223" y="9661"/>
                  </a:cubicBezTo>
                  <a:cubicBezTo>
                    <a:pt x="222" y="9666"/>
                    <a:pt x="221" y="9671"/>
                    <a:pt x="220" y="9676"/>
                  </a:cubicBezTo>
                  <a:cubicBezTo>
                    <a:pt x="220" y="9679"/>
                    <a:pt x="219" y="9683"/>
                    <a:pt x="219" y="9687"/>
                  </a:cubicBezTo>
                  <a:cubicBezTo>
                    <a:pt x="218" y="9693"/>
                    <a:pt x="216" y="9699"/>
                    <a:pt x="215" y="9706"/>
                  </a:cubicBezTo>
                  <a:cubicBezTo>
                    <a:pt x="214" y="9711"/>
                    <a:pt x="213" y="9716"/>
                    <a:pt x="213" y="9722"/>
                  </a:cubicBezTo>
                  <a:cubicBezTo>
                    <a:pt x="212" y="9725"/>
                    <a:pt x="211" y="9729"/>
                    <a:pt x="211" y="9732"/>
                  </a:cubicBezTo>
                  <a:cubicBezTo>
                    <a:pt x="208" y="9744"/>
                    <a:pt x="207" y="9755"/>
                    <a:pt x="205" y="9766"/>
                  </a:cubicBezTo>
                  <a:cubicBezTo>
                    <a:pt x="204" y="9772"/>
                    <a:pt x="203" y="9777"/>
                    <a:pt x="202" y="9782"/>
                  </a:cubicBezTo>
                  <a:cubicBezTo>
                    <a:pt x="201" y="9787"/>
                    <a:pt x="200" y="9792"/>
                    <a:pt x="199" y="9797"/>
                  </a:cubicBezTo>
                  <a:cubicBezTo>
                    <a:pt x="198" y="9802"/>
                    <a:pt x="198" y="9807"/>
                    <a:pt x="197" y="9813"/>
                  </a:cubicBezTo>
                  <a:cubicBezTo>
                    <a:pt x="196" y="9816"/>
                    <a:pt x="195" y="9820"/>
                    <a:pt x="195" y="9824"/>
                  </a:cubicBezTo>
                  <a:cubicBezTo>
                    <a:pt x="193" y="9834"/>
                    <a:pt x="191" y="9845"/>
                    <a:pt x="189" y="9856"/>
                  </a:cubicBezTo>
                  <a:cubicBezTo>
                    <a:pt x="188" y="9862"/>
                    <a:pt x="187" y="9868"/>
                    <a:pt x="186" y="9874"/>
                  </a:cubicBezTo>
                  <a:cubicBezTo>
                    <a:pt x="185" y="9879"/>
                    <a:pt x="184" y="9884"/>
                    <a:pt x="183" y="9889"/>
                  </a:cubicBezTo>
                  <a:cubicBezTo>
                    <a:pt x="183" y="9892"/>
                    <a:pt x="182" y="9895"/>
                    <a:pt x="181" y="9899"/>
                  </a:cubicBezTo>
                  <a:cubicBezTo>
                    <a:pt x="180" y="9905"/>
                    <a:pt x="179" y="9912"/>
                    <a:pt x="178" y="9919"/>
                  </a:cubicBezTo>
                  <a:cubicBezTo>
                    <a:pt x="177" y="9924"/>
                    <a:pt x="176" y="9929"/>
                    <a:pt x="175" y="9934"/>
                  </a:cubicBezTo>
                  <a:cubicBezTo>
                    <a:pt x="174" y="9939"/>
                    <a:pt x="174" y="9943"/>
                    <a:pt x="173" y="9948"/>
                  </a:cubicBezTo>
                  <a:cubicBezTo>
                    <a:pt x="172" y="9952"/>
                    <a:pt x="171" y="9956"/>
                    <a:pt x="171" y="9960"/>
                  </a:cubicBezTo>
                  <a:cubicBezTo>
                    <a:pt x="169" y="9967"/>
                    <a:pt x="168" y="9973"/>
                    <a:pt x="167" y="9980"/>
                  </a:cubicBezTo>
                  <a:cubicBezTo>
                    <a:pt x="166" y="9985"/>
                    <a:pt x="165" y="9990"/>
                    <a:pt x="165" y="9995"/>
                  </a:cubicBezTo>
                  <a:cubicBezTo>
                    <a:pt x="164" y="10000"/>
                    <a:pt x="163" y="10005"/>
                    <a:pt x="162" y="10010"/>
                  </a:cubicBezTo>
                  <a:cubicBezTo>
                    <a:pt x="56" y="10568"/>
                    <a:pt x="0" y="11152"/>
                    <a:pt x="0" y="11754"/>
                  </a:cubicBezTo>
                  <a:cubicBezTo>
                    <a:pt x="0" y="15604"/>
                    <a:pt x="2298" y="18723"/>
                    <a:pt x="5135" y="18723"/>
                  </a:cubicBezTo>
                  <a:cubicBezTo>
                    <a:pt x="5787" y="18723"/>
                    <a:pt x="6407" y="18540"/>
                    <a:pt x="6977" y="18238"/>
                  </a:cubicBezTo>
                  <a:cubicBezTo>
                    <a:pt x="8002" y="20246"/>
                    <a:pt x="9833" y="21600"/>
                    <a:pt x="11950" y="21600"/>
                  </a:cubicBezTo>
                  <a:cubicBezTo>
                    <a:pt x="14357" y="21600"/>
                    <a:pt x="16421" y="19867"/>
                    <a:pt x="17309" y="17388"/>
                  </a:cubicBezTo>
                  <a:cubicBezTo>
                    <a:pt x="19299" y="17096"/>
                    <a:pt x="20890" y="15518"/>
                    <a:pt x="21253" y="13483"/>
                  </a:cubicBezTo>
                  <a:cubicBezTo>
                    <a:pt x="21254" y="13479"/>
                    <a:pt x="21254" y="13475"/>
                    <a:pt x="21255" y="1347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7" name="Shape 15"/>
            <p:cNvSpPr/>
            <p:nvPr/>
          </p:nvSpPr>
          <p:spPr>
            <a:xfrm>
              <a:off x="6484020" y="1888902"/>
              <a:ext cx="2903600" cy="1914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298" y="6946"/>
                  </a:moveTo>
                  <a:cubicBezTo>
                    <a:pt x="18287" y="4369"/>
                    <a:pt x="16862" y="2272"/>
                    <a:pt x="15100" y="2272"/>
                  </a:cubicBezTo>
                  <a:cubicBezTo>
                    <a:pt x="14590" y="2272"/>
                    <a:pt x="14116" y="2471"/>
                    <a:pt x="13688" y="2772"/>
                  </a:cubicBezTo>
                  <a:cubicBezTo>
                    <a:pt x="12975" y="1118"/>
                    <a:pt x="11707" y="0"/>
                    <a:pt x="10250" y="0"/>
                  </a:cubicBezTo>
                  <a:cubicBezTo>
                    <a:pt x="8528" y="0"/>
                    <a:pt x="7062" y="1562"/>
                    <a:pt x="6480" y="3749"/>
                  </a:cubicBezTo>
                  <a:cubicBezTo>
                    <a:pt x="6069" y="3592"/>
                    <a:pt x="5641" y="3489"/>
                    <a:pt x="5200" y="3489"/>
                  </a:cubicBezTo>
                  <a:cubicBezTo>
                    <a:pt x="2327" y="3489"/>
                    <a:pt x="0" y="6856"/>
                    <a:pt x="0" y="11002"/>
                  </a:cubicBezTo>
                  <a:cubicBezTo>
                    <a:pt x="0" y="15146"/>
                    <a:pt x="2327" y="18504"/>
                    <a:pt x="5200" y="18504"/>
                  </a:cubicBezTo>
                  <a:cubicBezTo>
                    <a:pt x="5860" y="18504"/>
                    <a:pt x="6487" y="18306"/>
                    <a:pt x="7065" y="17982"/>
                  </a:cubicBezTo>
                  <a:cubicBezTo>
                    <a:pt x="8103" y="20142"/>
                    <a:pt x="9956" y="21600"/>
                    <a:pt x="12100" y="21600"/>
                  </a:cubicBezTo>
                  <a:cubicBezTo>
                    <a:pt x="14538" y="21600"/>
                    <a:pt x="16628" y="19734"/>
                    <a:pt x="17527" y="17067"/>
                  </a:cubicBezTo>
                  <a:cubicBezTo>
                    <a:pt x="19826" y="16708"/>
                    <a:pt x="21600" y="14546"/>
                    <a:pt x="21600" y="11909"/>
                  </a:cubicBezTo>
                  <a:cubicBezTo>
                    <a:pt x="21600" y="9578"/>
                    <a:pt x="20207" y="7625"/>
                    <a:pt x="18298" y="6946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3" name="Shape 21"/>
            <p:cNvSpPr/>
            <p:nvPr/>
          </p:nvSpPr>
          <p:spPr>
            <a:xfrm>
              <a:off x="6484020" y="1888902"/>
              <a:ext cx="2903600" cy="1914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17" y="16911"/>
                  </a:moveTo>
                  <a:lnTo>
                    <a:pt x="17461" y="16920"/>
                  </a:lnTo>
                  <a:lnTo>
                    <a:pt x="17435" y="16996"/>
                  </a:lnTo>
                  <a:cubicBezTo>
                    <a:pt x="16524" y="19698"/>
                    <a:pt x="14430" y="21444"/>
                    <a:pt x="12100" y="21444"/>
                  </a:cubicBezTo>
                  <a:cubicBezTo>
                    <a:pt x="10068" y="21444"/>
                    <a:pt x="8217" y="20115"/>
                    <a:pt x="7148" y="17890"/>
                  </a:cubicBezTo>
                  <a:lnTo>
                    <a:pt x="7103" y="17794"/>
                  </a:lnTo>
                  <a:lnTo>
                    <a:pt x="7030" y="17836"/>
                  </a:lnTo>
                  <a:cubicBezTo>
                    <a:pt x="6424" y="18175"/>
                    <a:pt x="5808" y="18348"/>
                    <a:pt x="5200" y="18348"/>
                  </a:cubicBezTo>
                  <a:cubicBezTo>
                    <a:pt x="2389" y="18348"/>
                    <a:pt x="103" y="15052"/>
                    <a:pt x="103" y="11002"/>
                  </a:cubicBezTo>
                  <a:cubicBezTo>
                    <a:pt x="103" y="6946"/>
                    <a:pt x="2389" y="3645"/>
                    <a:pt x="5200" y="3645"/>
                  </a:cubicBezTo>
                  <a:cubicBezTo>
                    <a:pt x="5594" y="3645"/>
                    <a:pt x="6004" y="3728"/>
                    <a:pt x="6455" y="3900"/>
                  </a:cubicBezTo>
                  <a:lnTo>
                    <a:pt x="6542" y="3933"/>
                  </a:lnTo>
                  <a:lnTo>
                    <a:pt x="6575" y="3807"/>
                  </a:lnTo>
                  <a:cubicBezTo>
                    <a:pt x="7156" y="1623"/>
                    <a:pt x="8633" y="156"/>
                    <a:pt x="10250" y="156"/>
                  </a:cubicBezTo>
                  <a:cubicBezTo>
                    <a:pt x="11620" y="156"/>
                    <a:pt x="12873" y="1166"/>
                    <a:pt x="13602" y="2858"/>
                  </a:cubicBezTo>
                  <a:lnTo>
                    <a:pt x="13650" y="2970"/>
                  </a:lnTo>
                  <a:lnTo>
                    <a:pt x="13731" y="2914"/>
                  </a:lnTo>
                  <a:cubicBezTo>
                    <a:pt x="14190" y="2591"/>
                    <a:pt x="14650" y="2428"/>
                    <a:pt x="15100" y="2428"/>
                  </a:cubicBezTo>
                  <a:cubicBezTo>
                    <a:pt x="16796" y="2428"/>
                    <a:pt x="18184" y="4455"/>
                    <a:pt x="18195" y="6947"/>
                  </a:cubicBezTo>
                  <a:lnTo>
                    <a:pt x="18196" y="7070"/>
                  </a:lnTo>
                  <a:lnTo>
                    <a:pt x="18274" y="7098"/>
                  </a:lnTo>
                  <a:cubicBezTo>
                    <a:pt x="20202" y="7784"/>
                    <a:pt x="21497" y="9718"/>
                    <a:pt x="21497" y="11909"/>
                  </a:cubicBezTo>
                  <a:cubicBezTo>
                    <a:pt x="21497" y="14407"/>
                    <a:pt x="19786" y="16557"/>
                    <a:pt x="17517" y="16911"/>
                  </a:cubicBezTo>
                  <a:close/>
                  <a:moveTo>
                    <a:pt x="18298" y="6946"/>
                  </a:moveTo>
                  <a:cubicBezTo>
                    <a:pt x="18287" y="4369"/>
                    <a:pt x="16862" y="2272"/>
                    <a:pt x="15100" y="2272"/>
                  </a:cubicBezTo>
                  <a:cubicBezTo>
                    <a:pt x="14590" y="2272"/>
                    <a:pt x="14116" y="2471"/>
                    <a:pt x="13688" y="2772"/>
                  </a:cubicBezTo>
                  <a:cubicBezTo>
                    <a:pt x="12975" y="1118"/>
                    <a:pt x="11707" y="0"/>
                    <a:pt x="10250" y="0"/>
                  </a:cubicBezTo>
                  <a:cubicBezTo>
                    <a:pt x="8528" y="0"/>
                    <a:pt x="7062" y="1562"/>
                    <a:pt x="6480" y="3749"/>
                  </a:cubicBezTo>
                  <a:cubicBezTo>
                    <a:pt x="6069" y="3592"/>
                    <a:pt x="5641" y="3489"/>
                    <a:pt x="5200" y="3489"/>
                  </a:cubicBezTo>
                  <a:cubicBezTo>
                    <a:pt x="2327" y="3489"/>
                    <a:pt x="0" y="6856"/>
                    <a:pt x="0" y="11002"/>
                  </a:cubicBezTo>
                  <a:cubicBezTo>
                    <a:pt x="0" y="15146"/>
                    <a:pt x="2327" y="18504"/>
                    <a:pt x="5200" y="18504"/>
                  </a:cubicBezTo>
                  <a:cubicBezTo>
                    <a:pt x="5860" y="18504"/>
                    <a:pt x="6487" y="18306"/>
                    <a:pt x="7065" y="17982"/>
                  </a:cubicBezTo>
                  <a:cubicBezTo>
                    <a:pt x="8103" y="20142"/>
                    <a:pt x="9956" y="21600"/>
                    <a:pt x="12100" y="21600"/>
                  </a:cubicBezTo>
                  <a:cubicBezTo>
                    <a:pt x="14538" y="21600"/>
                    <a:pt x="16628" y="19734"/>
                    <a:pt x="17527" y="17067"/>
                  </a:cubicBezTo>
                  <a:cubicBezTo>
                    <a:pt x="19826" y="16708"/>
                    <a:pt x="21600" y="14546"/>
                    <a:pt x="21600" y="11909"/>
                  </a:cubicBezTo>
                  <a:cubicBezTo>
                    <a:pt x="21600" y="9578"/>
                    <a:pt x="20207" y="7625"/>
                    <a:pt x="18298" y="6946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84" name="Freeform 83"/>
          <p:cNvSpPr/>
          <p:nvPr/>
        </p:nvSpPr>
        <p:spPr>
          <a:xfrm>
            <a:off x="3795979" y="2326253"/>
            <a:ext cx="1598819" cy="1602341"/>
          </a:xfrm>
          <a:custGeom>
            <a:avLst/>
            <a:gdLst>
              <a:gd name="connsiteX0" fmla="*/ 1923605 w 3843617"/>
              <a:gd name="connsiteY0" fmla="*/ 417356 h 3852082"/>
              <a:gd name="connsiteX1" fmla="*/ 417351 w 3843617"/>
              <a:gd name="connsiteY1" fmla="*/ 1923555 h 3852082"/>
              <a:gd name="connsiteX2" fmla="*/ 1923605 w 3843617"/>
              <a:gd name="connsiteY2" fmla="*/ 3429753 h 3852082"/>
              <a:gd name="connsiteX3" fmla="*/ 3429858 w 3843617"/>
              <a:gd name="connsiteY3" fmla="*/ 1923555 h 3852082"/>
              <a:gd name="connsiteX4" fmla="*/ 1923605 w 3843617"/>
              <a:gd name="connsiteY4" fmla="*/ 417356 h 3852082"/>
              <a:gd name="connsiteX5" fmla="*/ 1923605 w 3843617"/>
              <a:gd name="connsiteY5" fmla="*/ 393700 h 3852082"/>
              <a:gd name="connsiteX6" fmla="*/ 3453515 w 3843617"/>
              <a:gd name="connsiteY6" fmla="*/ 1923555 h 3852082"/>
              <a:gd name="connsiteX7" fmla="*/ 1923605 w 3843617"/>
              <a:gd name="connsiteY7" fmla="*/ 3453409 h 3852082"/>
              <a:gd name="connsiteX8" fmla="*/ 393694 w 3843617"/>
              <a:gd name="connsiteY8" fmla="*/ 1923555 h 3852082"/>
              <a:gd name="connsiteX9" fmla="*/ 1923605 w 3843617"/>
              <a:gd name="connsiteY9" fmla="*/ 393700 h 3852082"/>
              <a:gd name="connsiteX10" fmla="*/ 2029927 w 3843617"/>
              <a:gd name="connsiteY10" fmla="*/ 28534 h 3852082"/>
              <a:gd name="connsiteX11" fmla="*/ 1789221 w 3843617"/>
              <a:gd name="connsiteY11" fmla="*/ 179585 h 3852082"/>
              <a:gd name="connsiteX12" fmla="*/ 1778685 w 3843617"/>
              <a:gd name="connsiteY12" fmla="*/ 201699 h 3852082"/>
              <a:gd name="connsiteX13" fmla="*/ 1764579 w 3843617"/>
              <a:gd name="connsiteY13" fmla="*/ 181547 h 3852082"/>
              <a:gd name="connsiteX14" fmla="*/ 1544586 w 3843617"/>
              <a:gd name="connsiteY14" fmla="*/ 65985 h 3852082"/>
              <a:gd name="connsiteX15" fmla="*/ 1484588 w 3843617"/>
              <a:gd name="connsiteY15" fmla="*/ 72761 h 3852082"/>
              <a:gd name="connsiteX16" fmla="*/ 1280488 w 3843617"/>
              <a:gd name="connsiteY16" fmla="*/ 293721 h 3852082"/>
              <a:gd name="connsiteX17" fmla="*/ 1276916 w 3843617"/>
              <a:gd name="connsiteY17" fmla="*/ 317975 h 3852082"/>
              <a:gd name="connsiteX18" fmla="*/ 1257453 w 3843617"/>
              <a:gd name="connsiteY18" fmla="*/ 302816 h 3852082"/>
              <a:gd name="connsiteX19" fmla="*/ 1091565 w 3843617"/>
              <a:gd name="connsiteY19" fmla="*/ 245392 h 3852082"/>
              <a:gd name="connsiteX20" fmla="*/ 957284 w 3843617"/>
              <a:gd name="connsiteY20" fmla="*/ 281773 h 3852082"/>
              <a:gd name="connsiteX21" fmla="*/ 827824 w 3843617"/>
              <a:gd name="connsiteY21" fmla="*/ 552667 h 3852082"/>
              <a:gd name="connsiteX22" fmla="*/ 831574 w 3843617"/>
              <a:gd name="connsiteY22" fmla="*/ 577099 h 3852082"/>
              <a:gd name="connsiteX23" fmla="*/ 808539 w 3843617"/>
              <a:gd name="connsiteY23" fmla="*/ 568182 h 3852082"/>
              <a:gd name="connsiteX24" fmla="*/ 711935 w 3843617"/>
              <a:gd name="connsiteY24" fmla="*/ 550170 h 3852082"/>
              <a:gd name="connsiteX25" fmla="*/ 515870 w 3843617"/>
              <a:gd name="connsiteY25" fmla="*/ 636129 h 3852082"/>
              <a:gd name="connsiteX26" fmla="*/ 471229 w 3843617"/>
              <a:gd name="connsiteY26" fmla="*/ 933238 h 3852082"/>
              <a:gd name="connsiteX27" fmla="*/ 481942 w 3843617"/>
              <a:gd name="connsiteY27" fmla="*/ 955530 h 3852082"/>
              <a:gd name="connsiteX28" fmla="*/ 457300 w 3843617"/>
              <a:gd name="connsiteY28" fmla="*/ 953747 h 3852082"/>
              <a:gd name="connsiteX29" fmla="*/ 438372 w 3843617"/>
              <a:gd name="connsiteY29" fmla="*/ 953034 h 3852082"/>
              <a:gd name="connsiteX30" fmla="*/ 197488 w 3843617"/>
              <a:gd name="connsiteY30" fmla="*/ 1104977 h 3852082"/>
              <a:gd name="connsiteX31" fmla="*/ 242486 w 3843617"/>
              <a:gd name="connsiteY31" fmla="*/ 1402265 h 3852082"/>
              <a:gd name="connsiteX32" fmla="*/ 259271 w 3843617"/>
              <a:gd name="connsiteY32" fmla="*/ 1420277 h 3852082"/>
              <a:gd name="connsiteX33" fmla="*/ 235165 w 3843617"/>
              <a:gd name="connsiteY33" fmla="*/ 1425806 h 3852082"/>
              <a:gd name="connsiteX34" fmla="*/ 31600 w 3843617"/>
              <a:gd name="connsiteY34" fmla="*/ 1647122 h 3852082"/>
              <a:gd name="connsiteX35" fmla="*/ 162310 w 3843617"/>
              <a:gd name="connsiteY35" fmla="*/ 1917303 h 3852082"/>
              <a:gd name="connsiteX36" fmla="*/ 183738 w 3843617"/>
              <a:gd name="connsiteY36" fmla="*/ 1929608 h 3852082"/>
              <a:gd name="connsiteX37" fmla="*/ 162489 w 3843617"/>
              <a:gd name="connsiteY37" fmla="*/ 1941913 h 3852082"/>
              <a:gd name="connsiteX38" fmla="*/ 32672 w 3843617"/>
              <a:gd name="connsiteY38" fmla="*/ 2212986 h 3852082"/>
              <a:gd name="connsiteX39" fmla="*/ 237308 w 3843617"/>
              <a:gd name="connsiteY39" fmla="*/ 2433410 h 3852082"/>
              <a:gd name="connsiteX40" fmla="*/ 261235 w 3843617"/>
              <a:gd name="connsiteY40" fmla="*/ 2438939 h 3852082"/>
              <a:gd name="connsiteX41" fmla="*/ 244629 w 3843617"/>
              <a:gd name="connsiteY41" fmla="*/ 2457129 h 3852082"/>
              <a:gd name="connsiteX42" fmla="*/ 200702 w 3843617"/>
              <a:gd name="connsiteY42" fmla="*/ 2754774 h 3852082"/>
              <a:gd name="connsiteX43" fmla="*/ 441229 w 3843617"/>
              <a:gd name="connsiteY43" fmla="*/ 2905290 h 3852082"/>
              <a:gd name="connsiteX44" fmla="*/ 461229 w 3843617"/>
              <a:gd name="connsiteY44" fmla="*/ 2904577 h 3852082"/>
              <a:gd name="connsiteX45" fmla="*/ 485871 w 3843617"/>
              <a:gd name="connsiteY45" fmla="*/ 2902794 h 3852082"/>
              <a:gd name="connsiteX46" fmla="*/ 475336 w 3843617"/>
              <a:gd name="connsiteY46" fmla="*/ 2925086 h 3852082"/>
              <a:gd name="connsiteX47" fmla="*/ 521048 w 3843617"/>
              <a:gd name="connsiteY47" fmla="*/ 3221839 h 3852082"/>
              <a:gd name="connsiteX48" fmla="*/ 716756 w 3843617"/>
              <a:gd name="connsiteY48" fmla="*/ 3307084 h 3852082"/>
              <a:gd name="connsiteX49" fmla="*/ 814074 w 3843617"/>
              <a:gd name="connsiteY49" fmla="*/ 3288715 h 3852082"/>
              <a:gd name="connsiteX50" fmla="*/ 837109 w 3843617"/>
              <a:gd name="connsiteY50" fmla="*/ 3279620 h 3852082"/>
              <a:gd name="connsiteX51" fmla="*/ 833538 w 3843617"/>
              <a:gd name="connsiteY51" fmla="*/ 3304052 h 3852082"/>
              <a:gd name="connsiteX52" fmla="*/ 964248 w 3843617"/>
              <a:gd name="connsiteY52" fmla="*/ 3574590 h 3852082"/>
              <a:gd name="connsiteX53" fmla="*/ 1097279 w 3843617"/>
              <a:gd name="connsiteY53" fmla="*/ 3610435 h 3852082"/>
              <a:gd name="connsiteX54" fmla="*/ 1264417 w 3843617"/>
              <a:gd name="connsiteY54" fmla="*/ 3552119 h 3852082"/>
              <a:gd name="connsiteX55" fmla="*/ 1283702 w 3843617"/>
              <a:gd name="connsiteY55" fmla="*/ 3536782 h 3852082"/>
              <a:gd name="connsiteX56" fmla="*/ 1287273 w 3843617"/>
              <a:gd name="connsiteY56" fmla="*/ 3561214 h 3852082"/>
              <a:gd name="connsiteX57" fmla="*/ 1492266 w 3843617"/>
              <a:gd name="connsiteY57" fmla="*/ 3781282 h 3852082"/>
              <a:gd name="connsiteX58" fmla="*/ 1551371 w 3843617"/>
              <a:gd name="connsiteY58" fmla="*/ 3787881 h 3852082"/>
              <a:gd name="connsiteX59" fmla="*/ 1771900 w 3843617"/>
              <a:gd name="connsiteY59" fmla="*/ 3671070 h 3852082"/>
              <a:gd name="connsiteX60" fmla="*/ 1785649 w 3843617"/>
              <a:gd name="connsiteY60" fmla="*/ 3650561 h 3852082"/>
              <a:gd name="connsiteX61" fmla="*/ 1796542 w 3843617"/>
              <a:gd name="connsiteY61" fmla="*/ 3672853 h 3852082"/>
              <a:gd name="connsiteX62" fmla="*/ 2036534 w 3843617"/>
              <a:gd name="connsiteY62" fmla="*/ 3823548 h 3852082"/>
              <a:gd name="connsiteX63" fmla="*/ 2056891 w 3843617"/>
              <a:gd name="connsiteY63" fmla="*/ 3822656 h 3852082"/>
              <a:gd name="connsiteX64" fmla="*/ 2292240 w 3843617"/>
              <a:gd name="connsiteY64" fmla="*/ 3635403 h 3852082"/>
              <a:gd name="connsiteX65" fmla="*/ 2299561 w 3843617"/>
              <a:gd name="connsiteY65" fmla="*/ 3611862 h 3852082"/>
              <a:gd name="connsiteX66" fmla="*/ 2316346 w 3843617"/>
              <a:gd name="connsiteY66" fmla="*/ 3629874 h 3852082"/>
              <a:gd name="connsiteX67" fmla="*/ 2511697 w 3843617"/>
              <a:gd name="connsiteY67" fmla="*/ 3714941 h 3852082"/>
              <a:gd name="connsiteX68" fmla="*/ 2609194 w 3843617"/>
              <a:gd name="connsiteY68" fmla="*/ 3696215 h 3852082"/>
              <a:gd name="connsiteX69" fmla="*/ 2778652 w 3843617"/>
              <a:gd name="connsiteY69" fmla="*/ 3447970 h 3852082"/>
              <a:gd name="connsiteX70" fmla="*/ 2778652 w 3843617"/>
              <a:gd name="connsiteY70" fmla="*/ 3423181 h 3852082"/>
              <a:gd name="connsiteX71" fmla="*/ 2800080 w 3843617"/>
              <a:gd name="connsiteY71" fmla="*/ 3435487 h 3852082"/>
              <a:gd name="connsiteX72" fmla="*/ 2933111 w 3843617"/>
              <a:gd name="connsiteY72" fmla="*/ 3470797 h 3852082"/>
              <a:gd name="connsiteX73" fmla="*/ 3100070 w 3843617"/>
              <a:gd name="connsiteY73" fmla="*/ 3412124 h 3852082"/>
              <a:gd name="connsiteX74" fmla="*/ 3188639 w 3843617"/>
              <a:gd name="connsiteY74" fmla="*/ 3125358 h 3852082"/>
              <a:gd name="connsiteX75" fmla="*/ 3181318 w 3843617"/>
              <a:gd name="connsiteY75" fmla="*/ 3101818 h 3852082"/>
              <a:gd name="connsiteX76" fmla="*/ 3205424 w 3843617"/>
              <a:gd name="connsiteY76" fmla="*/ 3107168 h 3852082"/>
              <a:gd name="connsiteX77" fmla="*/ 3263993 w 3843617"/>
              <a:gd name="connsiteY77" fmla="*/ 3113588 h 3852082"/>
              <a:gd name="connsiteX78" fmla="*/ 3484700 w 3843617"/>
              <a:gd name="connsiteY78" fmla="*/ 2997312 h 3852082"/>
              <a:gd name="connsiteX79" fmla="*/ 3489165 w 3843617"/>
              <a:gd name="connsiteY79" fmla="*/ 2991070 h 3852082"/>
              <a:gd name="connsiteX80" fmla="*/ 3485415 w 3843617"/>
              <a:gd name="connsiteY80" fmla="*/ 2696636 h 3852082"/>
              <a:gd name="connsiteX81" fmla="*/ 3471665 w 3843617"/>
              <a:gd name="connsiteY81" fmla="*/ 2676305 h 3852082"/>
              <a:gd name="connsiteX82" fmla="*/ 3496129 w 3843617"/>
              <a:gd name="connsiteY82" fmla="*/ 2674344 h 3852082"/>
              <a:gd name="connsiteX83" fmla="*/ 3730942 w 3843617"/>
              <a:gd name="connsiteY83" fmla="*/ 2486555 h 3852082"/>
              <a:gd name="connsiteX84" fmla="*/ 3642374 w 3843617"/>
              <a:gd name="connsiteY84" fmla="*/ 2198897 h 3852082"/>
              <a:gd name="connsiteX85" fmla="*/ 3623089 w 3843617"/>
              <a:gd name="connsiteY85" fmla="*/ 2183382 h 3852082"/>
              <a:gd name="connsiteX86" fmla="*/ 3645945 w 3843617"/>
              <a:gd name="connsiteY86" fmla="*/ 2174465 h 3852082"/>
              <a:gd name="connsiteX87" fmla="*/ 3815047 w 3843617"/>
              <a:gd name="connsiteY87" fmla="*/ 1926041 h 3852082"/>
              <a:gd name="connsiteX88" fmla="*/ 3815047 w 3843617"/>
              <a:gd name="connsiteY88" fmla="*/ 1918373 h 3852082"/>
              <a:gd name="connsiteX89" fmla="*/ 3644874 w 3843617"/>
              <a:gd name="connsiteY89" fmla="*/ 1670484 h 3852082"/>
              <a:gd name="connsiteX90" fmla="*/ 3621839 w 3843617"/>
              <a:gd name="connsiteY90" fmla="*/ 1661389 h 3852082"/>
              <a:gd name="connsiteX91" fmla="*/ 3641124 w 3843617"/>
              <a:gd name="connsiteY91" fmla="*/ 1645874 h 3852082"/>
              <a:gd name="connsiteX92" fmla="*/ 3728442 w 3843617"/>
              <a:gd name="connsiteY92" fmla="*/ 1358216 h 3852082"/>
              <a:gd name="connsiteX93" fmla="*/ 3493093 w 3843617"/>
              <a:gd name="connsiteY93" fmla="*/ 1171675 h 3852082"/>
              <a:gd name="connsiteX94" fmla="*/ 3468630 w 3843617"/>
              <a:gd name="connsiteY94" fmla="*/ 1169892 h 3852082"/>
              <a:gd name="connsiteX95" fmla="*/ 3482200 w 3843617"/>
              <a:gd name="connsiteY95" fmla="*/ 1149561 h 3852082"/>
              <a:gd name="connsiteX96" fmla="*/ 3480236 w 3843617"/>
              <a:gd name="connsiteY96" fmla="*/ 848707 h 3852082"/>
              <a:gd name="connsiteX97" fmla="*/ 3260422 w 3843617"/>
              <a:gd name="connsiteY97" fmla="*/ 733144 h 3852082"/>
              <a:gd name="connsiteX98" fmla="*/ 3200246 w 3843617"/>
              <a:gd name="connsiteY98" fmla="*/ 740099 h 3852082"/>
              <a:gd name="connsiteX99" fmla="*/ 3176139 w 3843617"/>
              <a:gd name="connsiteY99" fmla="*/ 745628 h 3852082"/>
              <a:gd name="connsiteX100" fmla="*/ 3183282 w 3843617"/>
              <a:gd name="connsiteY100" fmla="*/ 721909 h 3852082"/>
              <a:gd name="connsiteX101" fmla="*/ 3093642 w 3843617"/>
              <a:gd name="connsiteY101" fmla="*/ 434964 h 3852082"/>
              <a:gd name="connsiteX102" fmla="*/ 2928112 w 3843617"/>
              <a:gd name="connsiteY102" fmla="*/ 377183 h 3852082"/>
              <a:gd name="connsiteX103" fmla="*/ 2793830 w 3843617"/>
              <a:gd name="connsiteY103" fmla="*/ 413207 h 3852082"/>
              <a:gd name="connsiteX104" fmla="*/ 2772403 w 3843617"/>
              <a:gd name="connsiteY104" fmla="*/ 425513 h 3852082"/>
              <a:gd name="connsiteX105" fmla="*/ 2772403 w 3843617"/>
              <a:gd name="connsiteY105" fmla="*/ 400902 h 3852082"/>
              <a:gd name="connsiteX106" fmla="*/ 2602051 w 3843617"/>
              <a:gd name="connsiteY106" fmla="*/ 152835 h 3852082"/>
              <a:gd name="connsiteX107" fmla="*/ 2505626 w 3843617"/>
              <a:gd name="connsiteY107" fmla="*/ 134823 h 3852082"/>
              <a:gd name="connsiteX108" fmla="*/ 2309025 w 3843617"/>
              <a:gd name="connsiteY108" fmla="*/ 220781 h 3852082"/>
              <a:gd name="connsiteX109" fmla="*/ 2292418 w 3843617"/>
              <a:gd name="connsiteY109" fmla="*/ 238972 h 3852082"/>
              <a:gd name="connsiteX110" fmla="*/ 2284919 w 3843617"/>
              <a:gd name="connsiteY110" fmla="*/ 215431 h 3852082"/>
              <a:gd name="connsiteX111" fmla="*/ 2049212 w 3843617"/>
              <a:gd name="connsiteY111" fmla="*/ 29247 h 3852082"/>
              <a:gd name="connsiteX112" fmla="*/ 2029927 w 3843617"/>
              <a:gd name="connsiteY112" fmla="*/ 28534 h 3852082"/>
              <a:gd name="connsiteX113" fmla="*/ 2029927 w 3843617"/>
              <a:gd name="connsiteY113" fmla="*/ 0 h 3852082"/>
              <a:gd name="connsiteX114" fmla="*/ 2051176 w 3843617"/>
              <a:gd name="connsiteY114" fmla="*/ 713 h 3852082"/>
              <a:gd name="connsiteX115" fmla="*/ 2304382 w 3843617"/>
              <a:gd name="connsiteY115" fmla="*/ 185114 h 3852082"/>
              <a:gd name="connsiteX116" fmla="*/ 2505626 w 3843617"/>
              <a:gd name="connsiteY116" fmla="*/ 106289 h 3852082"/>
              <a:gd name="connsiteX117" fmla="*/ 2612408 w 3843617"/>
              <a:gd name="connsiteY117" fmla="*/ 126263 h 3852082"/>
              <a:gd name="connsiteX118" fmla="*/ 2799902 w 3843617"/>
              <a:gd name="connsiteY118" fmla="*/ 377718 h 3852082"/>
              <a:gd name="connsiteX119" fmla="*/ 2928112 w 3843617"/>
              <a:gd name="connsiteY119" fmla="*/ 348649 h 3852082"/>
              <a:gd name="connsiteX120" fmla="*/ 3111498 w 3843617"/>
              <a:gd name="connsiteY120" fmla="*/ 412672 h 3852082"/>
              <a:gd name="connsiteX121" fmla="*/ 3216495 w 3843617"/>
              <a:gd name="connsiteY121" fmla="*/ 707820 h 3852082"/>
              <a:gd name="connsiteX122" fmla="*/ 3260422 w 3843617"/>
              <a:gd name="connsiteY122" fmla="*/ 704610 h 3852082"/>
              <a:gd name="connsiteX123" fmla="*/ 3503807 w 3843617"/>
              <a:gd name="connsiteY123" fmla="*/ 832656 h 3852082"/>
              <a:gd name="connsiteX124" fmla="*/ 3518092 w 3843617"/>
              <a:gd name="connsiteY124" fmla="*/ 1145816 h 3852082"/>
              <a:gd name="connsiteX125" fmla="*/ 3755763 w 3843617"/>
              <a:gd name="connsiteY125" fmla="*/ 1349656 h 3852082"/>
              <a:gd name="connsiteX126" fmla="*/ 3676480 w 3843617"/>
              <a:gd name="connsiteY126" fmla="*/ 1653007 h 3852082"/>
              <a:gd name="connsiteX127" fmla="*/ 3843617 w 3843617"/>
              <a:gd name="connsiteY127" fmla="*/ 1918194 h 3852082"/>
              <a:gd name="connsiteX128" fmla="*/ 3843617 w 3843617"/>
              <a:gd name="connsiteY128" fmla="*/ 1926041 h 3852082"/>
              <a:gd name="connsiteX129" fmla="*/ 3677730 w 3843617"/>
              <a:gd name="connsiteY129" fmla="*/ 2191763 h 3852082"/>
              <a:gd name="connsiteX130" fmla="*/ 3758263 w 3843617"/>
              <a:gd name="connsiteY130" fmla="*/ 2494937 h 3852082"/>
              <a:gd name="connsiteX131" fmla="*/ 3521306 w 3843617"/>
              <a:gd name="connsiteY131" fmla="*/ 2700203 h 3852082"/>
              <a:gd name="connsiteX132" fmla="*/ 3508807 w 3843617"/>
              <a:gd name="connsiteY132" fmla="*/ 3013363 h 3852082"/>
              <a:gd name="connsiteX133" fmla="*/ 3504521 w 3843617"/>
              <a:gd name="connsiteY133" fmla="*/ 3019604 h 3852082"/>
              <a:gd name="connsiteX134" fmla="*/ 3503985 w 3843617"/>
              <a:gd name="connsiteY134" fmla="*/ 3019604 h 3852082"/>
              <a:gd name="connsiteX135" fmla="*/ 3263993 w 3843617"/>
              <a:gd name="connsiteY135" fmla="*/ 3142300 h 3852082"/>
              <a:gd name="connsiteX136" fmla="*/ 3221852 w 3843617"/>
              <a:gd name="connsiteY136" fmla="*/ 3139269 h 3852082"/>
              <a:gd name="connsiteX137" fmla="*/ 3117927 w 3843617"/>
              <a:gd name="connsiteY137" fmla="*/ 3434595 h 3852082"/>
              <a:gd name="connsiteX138" fmla="*/ 2933111 w 3843617"/>
              <a:gd name="connsiteY138" fmla="*/ 3499510 h 3852082"/>
              <a:gd name="connsiteX139" fmla="*/ 2806330 w 3843617"/>
              <a:gd name="connsiteY139" fmla="*/ 3470976 h 3852082"/>
              <a:gd name="connsiteX140" fmla="*/ 2619729 w 3843617"/>
              <a:gd name="connsiteY140" fmla="*/ 3722788 h 3852082"/>
              <a:gd name="connsiteX141" fmla="*/ 2511697 w 3843617"/>
              <a:gd name="connsiteY141" fmla="*/ 3743653 h 3852082"/>
              <a:gd name="connsiteX142" fmla="*/ 2311703 w 3843617"/>
              <a:gd name="connsiteY142" fmla="*/ 3665720 h 3852082"/>
              <a:gd name="connsiteX143" fmla="*/ 2058855 w 3843617"/>
              <a:gd name="connsiteY143" fmla="*/ 3851190 h 3852082"/>
              <a:gd name="connsiteX144" fmla="*/ 2036534 w 3843617"/>
              <a:gd name="connsiteY144" fmla="*/ 3852082 h 3852082"/>
              <a:gd name="connsiteX145" fmla="*/ 1781721 w 3843617"/>
              <a:gd name="connsiteY145" fmla="*/ 3705667 h 3852082"/>
              <a:gd name="connsiteX146" fmla="*/ 1551371 w 3843617"/>
              <a:gd name="connsiteY146" fmla="*/ 3816415 h 3852082"/>
              <a:gd name="connsiteX147" fmla="*/ 1485838 w 3843617"/>
              <a:gd name="connsiteY147" fmla="*/ 3809103 h 3852082"/>
              <a:gd name="connsiteX148" fmla="*/ 1263345 w 3843617"/>
              <a:gd name="connsiteY148" fmla="*/ 3588143 h 3852082"/>
              <a:gd name="connsiteX149" fmla="*/ 1097279 w 3843617"/>
              <a:gd name="connsiteY149" fmla="*/ 3638969 h 3852082"/>
              <a:gd name="connsiteX150" fmla="*/ 949963 w 3843617"/>
              <a:gd name="connsiteY150" fmla="*/ 3599378 h 3852082"/>
              <a:gd name="connsiteX151" fmla="*/ 802646 w 3843617"/>
              <a:gd name="connsiteY151" fmla="*/ 3322956 h 3852082"/>
              <a:gd name="connsiteX152" fmla="*/ 716756 w 3843617"/>
              <a:gd name="connsiteY152" fmla="*/ 3335618 h 3852082"/>
              <a:gd name="connsiteX153" fmla="*/ 500156 w 3843617"/>
              <a:gd name="connsiteY153" fmla="*/ 3241456 h 3852082"/>
              <a:gd name="connsiteX154" fmla="*/ 440337 w 3843617"/>
              <a:gd name="connsiteY154" fmla="*/ 2934003 h 3852082"/>
              <a:gd name="connsiteX155" fmla="*/ 174988 w 3843617"/>
              <a:gd name="connsiteY155" fmla="*/ 2767079 h 3852082"/>
              <a:gd name="connsiteX156" fmla="*/ 208559 w 3843617"/>
              <a:gd name="connsiteY156" fmla="*/ 2455346 h 3852082"/>
              <a:gd name="connsiteX157" fmla="*/ 4458 w 3843617"/>
              <a:gd name="connsiteY157" fmla="*/ 2217266 h 3852082"/>
              <a:gd name="connsiteX158" fmla="*/ 128561 w 3843617"/>
              <a:gd name="connsiteY158" fmla="*/ 1929786 h 3852082"/>
              <a:gd name="connsiteX159" fmla="*/ 3208 w 3843617"/>
              <a:gd name="connsiteY159" fmla="*/ 1643020 h 3852082"/>
              <a:gd name="connsiteX160" fmla="*/ 206416 w 3843617"/>
              <a:gd name="connsiteY160" fmla="*/ 1404048 h 3852082"/>
              <a:gd name="connsiteX161" fmla="*/ 171774 w 3843617"/>
              <a:gd name="connsiteY161" fmla="*/ 1092493 h 3852082"/>
              <a:gd name="connsiteX162" fmla="*/ 436230 w 3843617"/>
              <a:gd name="connsiteY162" fmla="*/ 924500 h 3852082"/>
              <a:gd name="connsiteX163" fmla="*/ 494978 w 3843617"/>
              <a:gd name="connsiteY163" fmla="*/ 616690 h 3852082"/>
              <a:gd name="connsiteX164" fmla="*/ 711935 w 3843617"/>
              <a:gd name="connsiteY164" fmla="*/ 521636 h 3852082"/>
              <a:gd name="connsiteX165" fmla="*/ 796932 w 3843617"/>
              <a:gd name="connsiteY165" fmla="*/ 533942 h 3852082"/>
              <a:gd name="connsiteX166" fmla="*/ 942820 w 3843617"/>
              <a:gd name="connsiteY166" fmla="*/ 256984 h 3852082"/>
              <a:gd name="connsiteX167" fmla="*/ 1091565 w 3843617"/>
              <a:gd name="connsiteY167" fmla="*/ 216858 h 3852082"/>
              <a:gd name="connsiteX168" fmla="*/ 1256381 w 3843617"/>
              <a:gd name="connsiteY168" fmla="*/ 266792 h 3852082"/>
              <a:gd name="connsiteX169" fmla="*/ 1478160 w 3843617"/>
              <a:gd name="connsiteY169" fmla="*/ 44941 h 3852082"/>
              <a:gd name="connsiteX170" fmla="*/ 1544586 w 3843617"/>
              <a:gd name="connsiteY170" fmla="*/ 37272 h 3852082"/>
              <a:gd name="connsiteX171" fmla="*/ 1774400 w 3843617"/>
              <a:gd name="connsiteY171" fmla="*/ 146950 h 3852082"/>
              <a:gd name="connsiteX172" fmla="*/ 2029927 w 3843617"/>
              <a:gd name="connsiteY172" fmla="*/ 0 h 385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</a:cxnLst>
            <a:rect l="l" t="t" r="r" b="b"/>
            <a:pathLst>
              <a:path w="3843617" h="3852082">
                <a:moveTo>
                  <a:pt x="1923605" y="417356"/>
                </a:moveTo>
                <a:cubicBezTo>
                  <a:pt x="1093062" y="417356"/>
                  <a:pt x="417351" y="1093042"/>
                  <a:pt x="417351" y="1923555"/>
                </a:cubicBezTo>
                <a:cubicBezTo>
                  <a:pt x="417351" y="2754067"/>
                  <a:pt x="1093062" y="3429753"/>
                  <a:pt x="1923605" y="3429753"/>
                </a:cubicBezTo>
                <a:cubicBezTo>
                  <a:pt x="2754148" y="3429753"/>
                  <a:pt x="3429858" y="2754067"/>
                  <a:pt x="3429858" y="1923555"/>
                </a:cubicBezTo>
                <a:cubicBezTo>
                  <a:pt x="3429858" y="1093042"/>
                  <a:pt x="2754148" y="417356"/>
                  <a:pt x="1923605" y="417356"/>
                </a:cubicBezTo>
                <a:close/>
                <a:moveTo>
                  <a:pt x="1923605" y="393700"/>
                </a:moveTo>
                <a:cubicBezTo>
                  <a:pt x="2767180" y="393700"/>
                  <a:pt x="3453515" y="1080010"/>
                  <a:pt x="3453515" y="1923555"/>
                </a:cubicBezTo>
                <a:cubicBezTo>
                  <a:pt x="3453515" y="2767099"/>
                  <a:pt x="2767180" y="3453409"/>
                  <a:pt x="1923605" y="3453409"/>
                </a:cubicBezTo>
                <a:cubicBezTo>
                  <a:pt x="1080029" y="3453409"/>
                  <a:pt x="393694" y="2767099"/>
                  <a:pt x="393694" y="1923555"/>
                </a:cubicBezTo>
                <a:cubicBezTo>
                  <a:pt x="393694" y="1080010"/>
                  <a:pt x="1080029" y="393700"/>
                  <a:pt x="1923605" y="393700"/>
                </a:cubicBezTo>
                <a:close/>
                <a:moveTo>
                  <a:pt x="2029927" y="28534"/>
                </a:moveTo>
                <a:cubicBezTo>
                  <a:pt x="1928145" y="28534"/>
                  <a:pt x="1833684" y="87920"/>
                  <a:pt x="1789221" y="179585"/>
                </a:cubicBezTo>
                <a:lnTo>
                  <a:pt x="1778685" y="201699"/>
                </a:lnTo>
                <a:lnTo>
                  <a:pt x="1764579" y="181547"/>
                </a:lnTo>
                <a:cubicBezTo>
                  <a:pt x="1714759" y="109142"/>
                  <a:pt x="1632440" y="65985"/>
                  <a:pt x="1544586" y="65985"/>
                </a:cubicBezTo>
                <a:cubicBezTo>
                  <a:pt x="1524408" y="65985"/>
                  <a:pt x="1504230" y="68125"/>
                  <a:pt x="1484588" y="72761"/>
                </a:cubicBezTo>
                <a:cubicBezTo>
                  <a:pt x="1376913" y="97729"/>
                  <a:pt x="1296737" y="184400"/>
                  <a:pt x="1280488" y="293721"/>
                </a:cubicBezTo>
                <a:lnTo>
                  <a:pt x="1276916" y="317975"/>
                </a:lnTo>
                <a:lnTo>
                  <a:pt x="1257453" y="302816"/>
                </a:lnTo>
                <a:cubicBezTo>
                  <a:pt x="1210490" y="265722"/>
                  <a:pt x="1151385" y="245392"/>
                  <a:pt x="1091565" y="245392"/>
                </a:cubicBezTo>
                <a:cubicBezTo>
                  <a:pt x="1044602" y="245392"/>
                  <a:pt x="998175" y="258054"/>
                  <a:pt x="957284" y="281773"/>
                </a:cubicBezTo>
                <a:cubicBezTo>
                  <a:pt x="861930" y="337057"/>
                  <a:pt x="811217" y="443346"/>
                  <a:pt x="827824" y="552667"/>
                </a:cubicBezTo>
                <a:lnTo>
                  <a:pt x="831574" y="577099"/>
                </a:lnTo>
                <a:lnTo>
                  <a:pt x="808539" y="568182"/>
                </a:lnTo>
                <a:cubicBezTo>
                  <a:pt x="777647" y="556234"/>
                  <a:pt x="745148" y="550170"/>
                  <a:pt x="711935" y="550170"/>
                </a:cubicBezTo>
                <a:cubicBezTo>
                  <a:pt x="637652" y="550170"/>
                  <a:pt x="566225" y="581558"/>
                  <a:pt x="515870" y="636129"/>
                </a:cubicBezTo>
                <a:cubicBezTo>
                  <a:pt x="441944" y="716024"/>
                  <a:pt x="423909" y="835331"/>
                  <a:pt x="471229" y="933238"/>
                </a:cubicBezTo>
                <a:lnTo>
                  <a:pt x="481942" y="955530"/>
                </a:lnTo>
                <a:lnTo>
                  <a:pt x="457300" y="953747"/>
                </a:lnTo>
                <a:cubicBezTo>
                  <a:pt x="451051" y="953390"/>
                  <a:pt x="444801" y="953034"/>
                  <a:pt x="438372" y="953034"/>
                </a:cubicBezTo>
                <a:cubicBezTo>
                  <a:pt x="336233" y="953034"/>
                  <a:pt x="241772" y="1012777"/>
                  <a:pt x="197488" y="1104977"/>
                </a:cubicBezTo>
                <a:cubicBezTo>
                  <a:pt x="149811" y="1204489"/>
                  <a:pt x="167489" y="1321122"/>
                  <a:pt x="242486" y="1402265"/>
                </a:cubicBezTo>
                <a:lnTo>
                  <a:pt x="259271" y="1420277"/>
                </a:lnTo>
                <a:lnTo>
                  <a:pt x="235165" y="1425806"/>
                </a:lnTo>
                <a:cubicBezTo>
                  <a:pt x="127490" y="1450773"/>
                  <a:pt x="47671" y="1537623"/>
                  <a:pt x="31600" y="1647122"/>
                </a:cubicBezTo>
                <a:cubicBezTo>
                  <a:pt x="15708" y="1754481"/>
                  <a:pt x="68385" y="1862910"/>
                  <a:pt x="162310" y="1917303"/>
                </a:cubicBezTo>
                <a:lnTo>
                  <a:pt x="183738" y="1929608"/>
                </a:lnTo>
                <a:lnTo>
                  <a:pt x="162489" y="1941913"/>
                </a:lnTo>
                <a:cubicBezTo>
                  <a:pt x="67135" y="1997733"/>
                  <a:pt x="16243" y="2104022"/>
                  <a:pt x="32672" y="2212986"/>
                </a:cubicBezTo>
                <a:cubicBezTo>
                  <a:pt x="49635" y="2322485"/>
                  <a:pt x="129811" y="2408978"/>
                  <a:pt x="237308" y="2433410"/>
                </a:cubicBezTo>
                <a:lnTo>
                  <a:pt x="261235" y="2438939"/>
                </a:lnTo>
                <a:lnTo>
                  <a:pt x="244629" y="2457129"/>
                </a:lnTo>
                <a:cubicBezTo>
                  <a:pt x="169810" y="2538094"/>
                  <a:pt x="152489" y="2655083"/>
                  <a:pt x="200702" y="2754774"/>
                </a:cubicBezTo>
                <a:cubicBezTo>
                  <a:pt x="244986" y="2846261"/>
                  <a:pt x="339447" y="2905290"/>
                  <a:pt x="441229" y="2905290"/>
                </a:cubicBezTo>
                <a:cubicBezTo>
                  <a:pt x="447836" y="2905290"/>
                  <a:pt x="454622" y="2905112"/>
                  <a:pt x="461229" y="2904577"/>
                </a:cubicBezTo>
                <a:lnTo>
                  <a:pt x="485871" y="2902794"/>
                </a:lnTo>
                <a:lnTo>
                  <a:pt x="475336" y="2925086"/>
                </a:lnTo>
                <a:cubicBezTo>
                  <a:pt x="428373" y="3023171"/>
                  <a:pt x="446765" y="3142479"/>
                  <a:pt x="521048" y="3221839"/>
                </a:cubicBezTo>
                <a:cubicBezTo>
                  <a:pt x="571404" y="3276053"/>
                  <a:pt x="642830" y="3307084"/>
                  <a:pt x="716756" y="3307084"/>
                </a:cubicBezTo>
                <a:cubicBezTo>
                  <a:pt x="750327" y="3307084"/>
                  <a:pt x="783183" y="3300842"/>
                  <a:pt x="814074" y="3288715"/>
                </a:cubicBezTo>
                <a:lnTo>
                  <a:pt x="837109" y="3279620"/>
                </a:lnTo>
                <a:lnTo>
                  <a:pt x="833538" y="3304052"/>
                </a:lnTo>
                <a:cubicBezTo>
                  <a:pt x="817289" y="3413373"/>
                  <a:pt x="868537" y="3519483"/>
                  <a:pt x="964248" y="3574590"/>
                </a:cubicBezTo>
                <a:cubicBezTo>
                  <a:pt x="1004782" y="3597952"/>
                  <a:pt x="1050674" y="3610435"/>
                  <a:pt x="1097279" y="3610435"/>
                </a:cubicBezTo>
                <a:cubicBezTo>
                  <a:pt x="1157635" y="3610435"/>
                  <a:pt x="1216918" y="3589748"/>
                  <a:pt x="1264417" y="3552119"/>
                </a:cubicBezTo>
                <a:lnTo>
                  <a:pt x="1283702" y="3536782"/>
                </a:lnTo>
                <a:lnTo>
                  <a:pt x="1287273" y="3561214"/>
                </a:lnTo>
                <a:cubicBezTo>
                  <a:pt x="1303880" y="3670178"/>
                  <a:pt x="1384234" y="3756672"/>
                  <a:pt x="1492266" y="3781282"/>
                </a:cubicBezTo>
                <a:cubicBezTo>
                  <a:pt x="1511551" y="3785562"/>
                  <a:pt x="1531551" y="3787881"/>
                  <a:pt x="1551371" y="3787881"/>
                </a:cubicBezTo>
                <a:cubicBezTo>
                  <a:pt x="1639761" y="3787881"/>
                  <a:pt x="1722080" y="3744188"/>
                  <a:pt x="1771900" y="3671070"/>
                </a:cubicBezTo>
                <a:lnTo>
                  <a:pt x="1785649" y="3650561"/>
                </a:lnTo>
                <a:lnTo>
                  <a:pt x="1796542" y="3672853"/>
                </a:lnTo>
                <a:cubicBezTo>
                  <a:pt x="1841183" y="3764340"/>
                  <a:pt x="1935287" y="3823548"/>
                  <a:pt x="2036534" y="3823548"/>
                </a:cubicBezTo>
                <a:cubicBezTo>
                  <a:pt x="2043855" y="3823548"/>
                  <a:pt x="2050641" y="3823192"/>
                  <a:pt x="2056891" y="3822656"/>
                </a:cubicBezTo>
                <a:cubicBezTo>
                  <a:pt x="2166887" y="3814096"/>
                  <a:pt x="2259384" y="3740621"/>
                  <a:pt x="2292240" y="3635403"/>
                </a:cubicBezTo>
                <a:lnTo>
                  <a:pt x="2299561" y="3611862"/>
                </a:lnTo>
                <a:lnTo>
                  <a:pt x="2316346" y="3629874"/>
                </a:lnTo>
                <a:cubicBezTo>
                  <a:pt x="2366702" y="3683910"/>
                  <a:pt x="2437949" y="3714941"/>
                  <a:pt x="2511697" y="3714941"/>
                </a:cubicBezTo>
                <a:cubicBezTo>
                  <a:pt x="2545089" y="3714941"/>
                  <a:pt x="2577945" y="3708699"/>
                  <a:pt x="2609194" y="3696215"/>
                </a:cubicBezTo>
                <a:cubicBezTo>
                  <a:pt x="2712226" y="3655911"/>
                  <a:pt x="2778652" y="3558539"/>
                  <a:pt x="2778652" y="3447970"/>
                </a:cubicBezTo>
                <a:lnTo>
                  <a:pt x="2778652" y="3423181"/>
                </a:lnTo>
                <a:lnTo>
                  <a:pt x="2800080" y="3435487"/>
                </a:lnTo>
                <a:cubicBezTo>
                  <a:pt x="2840436" y="3458670"/>
                  <a:pt x="2886506" y="3470797"/>
                  <a:pt x="2933111" y="3470797"/>
                </a:cubicBezTo>
                <a:cubicBezTo>
                  <a:pt x="2994359" y="3470797"/>
                  <a:pt x="3052215" y="3450645"/>
                  <a:pt x="3100070" y="3412124"/>
                </a:cubicBezTo>
                <a:cubicBezTo>
                  <a:pt x="3185067" y="3344535"/>
                  <a:pt x="3220602" y="3229329"/>
                  <a:pt x="3188639" y="3125358"/>
                </a:cubicBezTo>
                <a:lnTo>
                  <a:pt x="3181318" y="3101818"/>
                </a:lnTo>
                <a:lnTo>
                  <a:pt x="3205424" y="3107168"/>
                </a:lnTo>
                <a:cubicBezTo>
                  <a:pt x="3224530" y="3111448"/>
                  <a:pt x="3244173" y="3113588"/>
                  <a:pt x="3263993" y="3113588"/>
                </a:cubicBezTo>
                <a:cubicBezTo>
                  <a:pt x="3352562" y="3113588"/>
                  <a:pt x="3435059" y="3070074"/>
                  <a:pt x="3484700" y="2997312"/>
                </a:cubicBezTo>
                <a:lnTo>
                  <a:pt x="3489165" y="2991070"/>
                </a:lnTo>
                <a:cubicBezTo>
                  <a:pt x="3546127" y="2901545"/>
                  <a:pt x="3544877" y="2784199"/>
                  <a:pt x="3485415" y="2696636"/>
                </a:cubicBezTo>
                <a:lnTo>
                  <a:pt x="3471665" y="2676305"/>
                </a:lnTo>
                <a:lnTo>
                  <a:pt x="3496129" y="2674344"/>
                </a:lnTo>
                <a:cubicBezTo>
                  <a:pt x="3606125" y="2665605"/>
                  <a:pt x="3698265" y="2591952"/>
                  <a:pt x="3730942" y="2486555"/>
                </a:cubicBezTo>
                <a:cubicBezTo>
                  <a:pt x="3763263" y="2380979"/>
                  <a:pt x="3728621" y="2268092"/>
                  <a:pt x="3642374" y="2198897"/>
                </a:cubicBezTo>
                <a:lnTo>
                  <a:pt x="3623089" y="2183382"/>
                </a:lnTo>
                <a:lnTo>
                  <a:pt x="3645945" y="2174465"/>
                </a:lnTo>
                <a:cubicBezTo>
                  <a:pt x="3748620" y="2133982"/>
                  <a:pt x="3815047" y="2036432"/>
                  <a:pt x="3815047" y="1926041"/>
                </a:cubicBezTo>
                <a:lnTo>
                  <a:pt x="3815047" y="1918373"/>
                </a:lnTo>
                <a:cubicBezTo>
                  <a:pt x="3814332" y="1807982"/>
                  <a:pt x="3747549" y="1710610"/>
                  <a:pt x="3644874" y="1670484"/>
                </a:cubicBezTo>
                <a:lnTo>
                  <a:pt x="3621839" y="1661389"/>
                </a:lnTo>
                <a:lnTo>
                  <a:pt x="3641124" y="1645874"/>
                </a:lnTo>
                <a:cubicBezTo>
                  <a:pt x="3727371" y="1576679"/>
                  <a:pt x="3761656" y="1463791"/>
                  <a:pt x="3728442" y="1358216"/>
                </a:cubicBezTo>
                <a:cubicBezTo>
                  <a:pt x="3696122" y="1254424"/>
                  <a:pt x="3601482" y="1179522"/>
                  <a:pt x="3493093" y="1171675"/>
                </a:cubicBezTo>
                <a:lnTo>
                  <a:pt x="3468630" y="1169892"/>
                </a:lnTo>
                <a:lnTo>
                  <a:pt x="3482200" y="1149561"/>
                </a:lnTo>
                <a:cubicBezTo>
                  <a:pt x="3543627" y="1057539"/>
                  <a:pt x="3542734" y="939480"/>
                  <a:pt x="3480236" y="848707"/>
                </a:cubicBezTo>
                <a:cubicBezTo>
                  <a:pt x="3430774" y="776302"/>
                  <a:pt x="3348633" y="733144"/>
                  <a:pt x="3260422" y="733144"/>
                </a:cubicBezTo>
                <a:cubicBezTo>
                  <a:pt x="3240244" y="733144"/>
                  <a:pt x="3219888" y="735462"/>
                  <a:pt x="3200246" y="740099"/>
                </a:cubicBezTo>
                <a:lnTo>
                  <a:pt x="3176139" y="745628"/>
                </a:lnTo>
                <a:lnTo>
                  <a:pt x="3183282" y="721909"/>
                </a:lnTo>
                <a:cubicBezTo>
                  <a:pt x="3215424" y="616333"/>
                  <a:pt x="3180246" y="503624"/>
                  <a:pt x="3093642" y="434964"/>
                </a:cubicBezTo>
                <a:cubicBezTo>
                  <a:pt x="3045965" y="397157"/>
                  <a:pt x="2988824" y="377183"/>
                  <a:pt x="2928112" y="377183"/>
                </a:cubicBezTo>
                <a:cubicBezTo>
                  <a:pt x="2880970" y="377183"/>
                  <a:pt x="2834543" y="389666"/>
                  <a:pt x="2793830" y="413207"/>
                </a:cubicBezTo>
                <a:lnTo>
                  <a:pt x="2772403" y="425513"/>
                </a:lnTo>
                <a:lnTo>
                  <a:pt x="2772403" y="400902"/>
                </a:lnTo>
                <a:cubicBezTo>
                  <a:pt x="2771867" y="290511"/>
                  <a:pt x="2705083" y="193317"/>
                  <a:pt x="2602051" y="152835"/>
                </a:cubicBezTo>
                <a:cubicBezTo>
                  <a:pt x="2571159" y="140886"/>
                  <a:pt x="2538660" y="134823"/>
                  <a:pt x="2505626" y="134823"/>
                </a:cubicBezTo>
                <a:cubicBezTo>
                  <a:pt x="2431164" y="134823"/>
                  <a:pt x="2359559" y="166210"/>
                  <a:pt x="2309025" y="220781"/>
                </a:cubicBezTo>
                <a:lnTo>
                  <a:pt x="2292418" y="238972"/>
                </a:lnTo>
                <a:lnTo>
                  <a:pt x="2284919" y="215431"/>
                </a:lnTo>
                <a:cubicBezTo>
                  <a:pt x="2251705" y="110212"/>
                  <a:pt x="2159208" y="37094"/>
                  <a:pt x="2049212" y="29247"/>
                </a:cubicBezTo>
                <a:cubicBezTo>
                  <a:pt x="2042784" y="28890"/>
                  <a:pt x="2036177" y="28534"/>
                  <a:pt x="2029927" y="28534"/>
                </a:cubicBezTo>
                <a:close/>
                <a:moveTo>
                  <a:pt x="2029927" y="0"/>
                </a:moveTo>
                <a:cubicBezTo>
                  <a:pt x="2036891" y="0"/>
                  <a:pt x="2044034" y="178"/>
                  <a:pt x="2051176" y="713"/>
                </a:cubicBezTo>
                <a:cubicBezTo>
                  <a:pt x="2165280" y="8917"/>
                  <a:pt x="2262419" y="80430"/>
                  <a:pt x="2304382" y="185114"/>
                </a:cubicBezTo>
                <a:cubicBezTo>
                  <a:pt x="2358845" y="134644"/>
                  <a:pt x="2430985" y="106289"/>
                  <a:pt x="2505626" y="106289"/>
                </a:cubicBezTo>
                <a:cubicBezTo>
                  <a:pt x="2542232" y="106289"/>
                  <a:pt x="2578123" y="112887"/>
                  <a:pt x="2612408" y="126263"/>
                </a:cubicBezTo>
                <a:cubicBezTo>
                  <a:pt x="2719190" y="167993"/>
                  <a:pt x="2790795" y="265187"/>
                  <a:pt x="2799902" y="377718"/>
                </a:cubicBezTo>
                <a:cubicBezTo>
                  <a:pt x="2839900" y="358636"/>
                  <a:pt x="2883649" y="348649"/>
                  <a:pt x="2928112" y="348649"/>
                </a:cubicBezTo>
                <a:cubicBezTo>
                  <a:pt x="2995252" y="348649"/>
                  <a:pt x="3058643" y="370763"/>
                  <a:pt x="3111498" y="412672"/>
                </a:cubicBezTo>
                <a:cubicBezTo>
                  <a:pt x="3201138" y="483829"/>
                  <a:pt x="3240958" y="597608"/>
                  <a:pt x="3216495" y="707820"/>
                </a:cubicBezTo>
                <a:cubicBezTo>
                  <a:pt x="3231137" y="705680"/>
                  <a:pt x="3245780" y="704610"/>
                  <a:pt x="3260422" y="704610"/>
                </a:cubicBezTo>
                <a:cubicBezTo>
                  <a:pt x="3358097" y="704610"/>
                  <a:pt x="3448987" y="752405"/>
                  <a:pt x="3503807" y="832656"/>
                </a:cubicBezTo>
                <a:cubicBezTo>
                  <a:pt x="3568626" y="926640"/>
                  <a:pt x="3573447" y="1047196"/>
                  <a:pt x="3518092" y="1145816"/>
                </a:cubicBezTo>
                <a:cubicBezTo>
                  <a:pt x="3628267" y="1162580"/>
                  <a:pt x="3722193" y="1242118"/>
                  <a:pt x="3755763" y="1349656"/>
                </a:cubicBezTo>
                <a:cubicBezTo>
                  <a:pt x="3790226" y="1459155"/>
                  <a:pt x="3758977" y="1575609"/>
                  <a:pt x="3676480" y="1653007"/>
                </a:cubicBezTo>
                <a:cubicBezTo>
                  <a:pt x="3778084" y="1702050"/>
                  <a:pt x="3842903" y="1803880"/>
                  <a:pt x="3843617" y="1918194"/>
                </a:cubicBezTo>
                <a:lnTo>
                  <a:pt x="3843617" y="1926041"/>
                </a:lnTo>
                <a:cubicBezTo>
                  <a:pt x="3843617" y="2040534"/>
                  <a:pt x="3779155" y="2142364"/>
                  <a:pt x="3677730" y="2191763"/>
                </a:cubicBezTo>
                <a:cubicBezTo>
                  <a:pt x="3760227" y="2268983"/>
                  <a:pt x="3791833" y="2385616"/>
                  <a:pt x="3758263" y="2494937"/>
                </a:cubicBezTo>
                <a:cubicBezTo>
                  <a:pt x="3724514" y="2604257"/>
                  <a:pt x="3632910" y="2682726"/>
                  <a:pt x="3521306" y="2700203"/>
                </a:cubicBezTo>
                <a:cubicBezTo>
                  <a:pt x="3576126" y="2796861"/>
                  <a:pt x="3572019" y="2920092"/>
                  <a:pt x="3508807" y="3013363"/>
                </a:cubicBezTo>
                <a:lnTo>
                  <a:pt x="3504521" y="3019604"/>
                </a:lnTo>
                <a:lnTo>
                  <a:pt x="3503985" y="3019604"/>
                </a:lnTo>
                <a:cubicBezTo>
                  <a:pt x="3448630" y="3096468"/>
                  <a:pt x="3359526" y="3142300"/>
                  <a:pt x="3263993" y="3142300"/>
                </a:cubicBezTo>
                <a:cubicBezTo>
                  <a:pt x="3249887" y="3142300"/>
                  <a:pt x="3235780" y="3141230"/>
                  <a:pt x="3221852" y="3139269"/>
                </a:cubicBezTo>
                <a:cubicBezTo>
                  <a:pt x="3246137" y="3248233"/>
                  <a:pt x="3205960" y="3364508"/>
                  <a:pt x="3117927" y="3434595"/>
                </a:cubicBezTo>
                <a:cubicBezTo>
                  <a:pt x="3065607" y="3476326"/>
                  <a:pt x="3000074" y="3499510"/>
                  <a:pt x="2933111" y="3499510"/>
                </a:cubicBezTo>
                <a:cubicBezTo>
                  <a:pt x="2889184" y="3499510"/>
                  <a:pt x="2845793" y="3489701"/>
                  <a:pt x="2806330" y="3470976"/>
                </a:cubicBezTo>
                <a:cubicBezTo>
                  <a:pt x="2797759" y="3583863"/>
                  <a:pt x="2726511" y="3681057"/>
                  <a:pt x="2619729" y="3722788"/>
                </a:cubicBezTo>
                <a:cubicBezTo>
                  <a:pt x="2585087" y="3736698"/>
                  <a:pt x="2548660" y="3743653"/>
                  <a:pt x="2511697" y="3743653"/>
                </a:cubicBezTo>
                <a:cubicBezTo>
                  <a:pt x="2437592" y="3743653"/>
                  <a:pt x="2365987" y="3715476"/>
                  <a:pt x="2311703" y="3665720"/>
                </a:cubicBezTo>
                <a:cubicBezTo>
                  <a:pt x="2270098" y="3770404"/>
                  <a:pt x="2173137" y="3842274"/>
                  <a:pt x="2058855" y="3851190"/>
                </a:cubicBezTo>
                <a:cubicBezTo>
                  <a:pt x="2051891" y="3851725"/>
                  <a:pt x="2044569" y="3852082"/>
                  <a:pt x="2036534" y="3852082"/>
                </a:cubicBezTo>
                <a:cubicBezTo>
                  <a:pt x="1932252" y="3852082"/>
                  <a:pt x="1834576" y="3795371"/>
                  <a:pt x="1781721" y="3705667"/>
                </a:cubicBezTo>
                <a:cubicBezTo>
                  <a:pt x="1726008" y="3775397"/>
                  <a:pt x="1641368" y="3816415"/>
                  <a:pt x="1551371" y="3816415"/>
                </a:cubicBezTo>
                <a:cubicBezTo>
                  <a:pt x="1529408" y="3816415"/>
                  <a:pt x="1507444" y="3813918"/>
                  <a:pt x="1485838" y="3809103"/>
                </a:cubicBezTo>
                <a:cubicBezTo>
                  <a:pt x="1374056" y="3783601"/>
                  <a:pt x="1288880" y="3698177"/>
                  <a:pt x="1263345" y="3588143"/>
                </a:cubicBezTo>
                <a:cubicBezTo>
                  <a:pt x="1214597" y="3621136"/>
                  <a:pt x="1156384" y="3638969"/>
                  <a:pt x="1097279" y="3638969"/>
                </a:cubicBezTo>
                <a:cubicBezTo>
                  <a:pt x="1045674" y="3638969"/>
                  <a:pt x="994783" y="3625237"/>
                  <a:pt x="949963" y="3599378"/>
                </a:cubicBezTo>
                <a:cubicBezTo>
                  <a:pt x="850859" y="3542132"/>
                  <a:pt x="794611" y="3435487"/>
                  <a:pt x="802646" y="3322956"/>
                </a:cubicBezTo>
                <a:cubicBezTo>
                  <a:pt x="774968" y="3331338"/>
                  <a:pt x="746041" y="3335618"/>
                  <a:pt x="716756" y="3335618"/>
                </a:cubicBezTo>
                <a:cubicBezTo>
                  <a:pt x="634795" y="3335618"/>
                  <a:pt x="555869" y="3301199"/>
                  <a:pt x="500156" y="3241456"/>
                </a:cubicBezTo>
                <a:cubicBezTo>
                  <a:pt x="423194" y="3159064"/>
                  <a:pt x="400517" y="3038151"/>
                  <a:pt x="440337" y="2934003"/>
                </a:cubicBezTo>
                <a:cubicBezTo>
                  <a:pt x="328019" y="2933646"/>
                  <a:pt x="223915" y="2868196"/>
                  <a:pt x="174988" y="2767079"/>
                </a:cubicBezTo>
                <a:cubicBezTo>
                  <a:pt x="124990" y="2663822"/>
                  <a:pt x="138561" y="2543801"/>
                  <a:pt x="208559" y="2455346"/>
                </a:cubicBezTo>
                <a:cubicBezTo>
                  <a:pt x="100884" y="2421818"/>
                  <a:pt x="21958" y="2330688"/>
                  <a:pt x="4458" y="2217266"/>
                </a:cubicBezTo>
                <a:cubicBezTo>
                  <a:pt x="-12506" y="2104378"/>
                  <a:pt x="35707" y="1993988"/>
                  <a:pt x="128561" y="1929786"/>
                </a:cubicBezTo>
                <a:cubicBezTo>
                  <a:pt x="35350" y="1866120"/>
                  <a:pt x="-13398" y="1755908"/>
                  <a:pt x="3208" y="1643020"/>
                </a:cubicBezTo>
                <a:cubicBezTo>
                  <a:pt x="19815" y="1529419"/>
                  <a:pt x="98562" y="1437932"/>
                  <a:pt x="206416" y="1404048"/>
                </a:cubicBezTo>
                <a:cubicBezTo>
                  <a:pt x="136240" y="1315593"/>
                  <a:pt x="122311" y="1195751"/>
                  <a:pt x="171774" y="1092493"/>
                </a:cubicBezTo>
                <a:cubicBezTo>
                  <a:pt x="220344" y="991198"/>
                  <a:pt x="324090" y="925392"/>
                  <a:pt x="436230" y="924500"/>
                </a:cubicBezTo>
                <a:cubicBezTo>
                  <a:pt x="396052" y="820529"/>
                  <a:pt x="418373" y="699438"/>
                  <a:pt x="494978" y="616690"/>
                </a:cubicBezTo>
                <a:cubicBezTo>
                  <a:pt x="550690" y="556234"/>
                  <a:pt x="629795" y="521636"/>
                  <a:pt x="711935" y="521636"/>
                </a:cubicBezTo>
                <a:cubicBezTo>
                  <a:pt x="741041" y="521636"/>
                  <a:pt x="769433" y="525738"/>
                  <a:pt x="796932" y="533942"/>
                </a:cubicBezTo>
                <a:cubicBezTo>
                  <a:pt x="788540" y="421232"/>
                  <a:pt x="844073" y="314408"/>
                  <a:pt x="942820" y="256984"/>
                </a:cubicBezTo>
                <a:cubicBezTo>
                  <a:pt x="987997" y="230768"/>
                  <a:pt x="1039424" y="216858"/>
                  <a:pt x="1091565" y="216858"/>
                </a:cubicBezTo>
                <a:cubicBezTo>
                  <a:pt x="1150135" y="216858"/>
                  <a:pt x="1207811" y="234513"/>
                  <a:pt x="1256381" y="266792"/>
                </a:cubicBezTo>
                <a:cubicBezTo>
                  <a:pt x="1281559" y="156580"/>
                  <a:pt x="1366377" y="70800"/>
                  <a:pt x="1478160" y="44941"/>
                </a:cubicBezTo>
                <a:cubicBezTo>
                  <a:pt x="1499945" y="39947"/>
                  <a:pt x="1522265" y="37272"/>
                  <a:pt x="1544586" y="37272"/>
                </a:cubicBezTo>
                <a:cubicBezTo>
                  <a:pt x="1634047" y="37272"/>
                  <a:pt x="1718509" y="77933"/>
                  <a:pt x="1774400" y="146950"/>
                </a:cubicBezTo>
                <a:cubicBezTo>
                  <a:pt x="1827077" y="56889"/>
                  <a:pt x="1924931" y="0"/>
                  <a:pt x="2029927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5" name="Freeform 84"/>
          <p:cNvSpPr/>
          <p:nvPr/>
        </p:nvSpPr>
        <p:spPr>
          <a:xfrm>
            <a:off x="4151044" y="2665440"/>
            <a:ext cx="861645" cy="762878"/>
          </a:xfrm>
          <a:custGeom>
            <a:avLst/>
            <a:gdLst>
              <a:gd name="connsiteX0" fmla="*/ 144032 w 1099554"/>
              <a:gd name="connsiteY0" fmla="*/ 774809 h 973511"/>
              <a:gd name="connsiteX1" fmla="*/ 118107 w 1099554"/>
              <a:gd name="connsiteY1" fmla="*/ 784428 h 973511"/>
              <a:gd name="connsiteX2" fmla="*/ 117035 w 1099554"/>
              <a:gd name="connsiteY2" fmla="*/ 790976 h 973511"/>
              <a:gd name="connsiteX3" fmla="*/ 98612 w 1099554"/>
              <a:gd name="connsiteY3" fmla="*/ 861470 h 973511"/>
              <a:gd name="connsiteX4" fmla="*/ 117596 w 1099554"/>
              <a:gd name="connsiteY4" fmla="*/ 886082 h 973511"/>
              <a:gd name="connsiteX5" fmla="*/ 165415 w 1099554"/>
              <a:gd name="connsiteY5" fmla="*/ 898004 h 973511"/>
              <a:gd name="connsiteX6" fmla="*/ 168221 w 1099554"/>
              <a:gd name="connsiteY6" fmla="*/ 899585 h 973511"/>
              <a:gd name="connsiteX7" fmla="*/ 204914 w 1099554"/>
              <a:gd name="connsiteY7" fmla="*/ 895611 h 973511"/>
              <a:gd name="connsiteX8" fmla="*/ 244465 w 1099554"/>
              <a:gd name="connsiteY8" fmla="*/ 876734 h 973511"/>
              <a:gd name="connsiteX9" fmla="*/ 248037 w 1099554"/>
              <a:gd name="connsiteY9" fmla="*/ 876328 h 973511"/>
              <a:gd name="connsiteX10" fmla="*/ 273197 w 1099554"/>
              <a:gd name="connsiteY10" fmla="*/ 847967 h 973511"/>
              <a:gd name="connsiteX11" fmla="*/ 273197 w 1099554"/>
              <a:gd name="connsiteY11" fmla="*/ 826968 h 973511"/>
              <a:gd name="connsiteX12" fmla="*/ 274830 w 1099554"/>
              <a:gd name="connsiteY12" fmla="*/ 818885 h 973511"/>
              <a:gd name="connsiteX13" fmla="*/ 260183 w 1099554"/>
              <a:gd name="connsiteY13" fmla="*/ 820601 h 973511"/>
              <a:gd name="connsiteX14" fmla="*/ 231656 w 1099554"/>
              <a:gd name="connsiteY14" fmla="*/ 813872 h 973511"/>
              <a:gd name="connsiteX15" fmla="*/ 161638 w 1099554"/>
              <a:gd name="connsiteY15" fmla="*/ 778873 h 973511"/>
              <a:gd name="connsiteX16" fmla="*/ 144032 w 1099554"/>
              <a:gd name="connsiteY16" fmla="*/ 774809 h 973511"/>
              <a:gd name="connsiteX17" fmla="*/ 842575 w 1099554"/>
              <a:gd name="connsiteY17" fmla="*/ 664168 h 973511"/>
              <a:gd name="connsiteX18" fmla="*/ 842167 w 1099554"/>
              <a:gd name="connsiteY18" fmla="*/ 672432 h 973511"/>
              <a:gd name="connsiteX19" fmla="*/ 837676 w 1099554"/>
              <a:gd name="connsiteY19" fmla="*/ 692889 h 973511"/>
              <a:gd name="connsiteX20" fmla="*/ 854517 w 1099554"/>
              <a:gd name="connsiteY20" fmla="*/ 717727 h 973511"/>
              <a:gd name="connsiteX21" fmla="*/ 876818 w 1099554"/>
              <a:gd name="connsiteY21" fmla="*/ 743107 h 973511"/>
              <a:gd name="connsiteX22" fmla="*/ 876818 w 1099554"/>
              <a:gd name="connsiteY22" fmla="*/ 752636 h 973511"/>
              <a:gd name="connsiteX23" fmla="*/ 887892 w 1099554"/>
              <a:gd name="connsiteY23" fmla="*/ 768532 h 973511"/>
              <a:gd name="connsiteX24" fmla="*/ 906979 w 1099554"/>
              <a:gd name="connsiteY24" fmla="*/ 779822 h 973511"/>
              <a:gd name="connsiteX25" fmla="*/ 924432 w 1099554"/>
              <a:gd name="connsiteY25" fmla="*/ 800640 h 973511"/>
              <a:gd name="connsiteX26" fmla="*/ 948724 w 1099554"/>
              <a:gd name="connsiteY26" fmla="*/ 821278 h 973511"/>
              <a:gd name="connsiteX27" fmla="*/ 950867 w 1099554"/>
              <a:gd name="connsiteY27" fmla="*/ 824078 h 973511"/>
              <a:gd name="connsiteX28" fmla="*/ 965667 w 1099554"/>
              <a:gd name="connsiteY28" fmla="*/ 822723 h 973511"/>
              <a:gd name="connsiteX29" fmla="*/ 989857 w 1099554"/>
              <a:gd name="connsiteY29" fmla="*/ 808362 h 973511"/>
              <a:gd name="connsiteX30" fmla="*/ 1006545 w 1099554"/>
              <a:gd name="connsiteY30" fmla="*/ 813556 h 973511"/>
              <a:gd name="connsiteX31" fmla="*/ 951020 w 1099554"/>
              <a:gd name="connsiteY31" fmla="*/ 704721 h 973511"/>
              <a:gd name="connsiteX32" fmla="*/ 888352 w 1099554"/>
              <a:gd name="connsiteY32" fmla="*/ 666471 h 973511"/>
              <a:gd name="connsiteX33" fmla="*/ 863039 w 1099554"/>
              <a:gd name="connsiteY33" fmla="*/ 666471 h 973511"/>
              <a:gd name="connsiteX34" fmla="*/ 842575 w 1099554"/>
              <a:gd name="connsiteY34" fmla="*/ 664168 h 973511"/>
              <a:gd name="connsiteX35" fmla="*/ 533492 w 1099554"/>
              <a:gd name="connsiteY35" fmla="*/ 383873 h 973511"/>
              <a:gd name="connsiteX36" fmla="*/ 516523 w 1099554"/>
              <a:gd name="connsiteY36" fmla="*/ 397681 h 973511"/>
              <a:gd name="connsiteX37" fmla="*/ 488353 w 1099554"/>
              <a:gd name="connsiteY37" fmla="*/ 452505 h 973511"/>
              <a:gd name="connsiteX38" fmla="*/ 468399 w 1099554"/>
              <a:gd name="connsiteY38" fmla="*/ 562513 h 973511"/>
              <a:gd name="connsiteX39" fmla="*/ 483147 w 1099554"/>
              <a:gd name="connsiteY39" fmla="*/ 571003 h 973511"/>
              <a:gd name="connsiteX40" fmla="*/ 489067 w 1099554"/>
              <a:gd name="connsiteY40" fmla="*/ 565900 h 973511"/>
              <a:gd name="connsiteX41" fmla="*/ 504378 w 1099554"/>
              <a:gd name="connsiteY41" fmla="*/ 574481 h 973511"/>
              <a:gd name="connsiteX42" fmla="*/ 490037 w 1099554"/>
              <a:gd name="connsiteY42" fmla="*/ 667239 h 973511"/>
              <a:gd name="connsiteX43" fmla="*/ 504939 w 1099554"/>
              <a:gd name="connsiteY43" fmla="*/ 675322 h 973511"/>
              <a:gd name="connsiteX44" fmla="*/ 530711 w 1099554"/>
              <a:gd name="connsiteY44" fmla="*/ 652110 h 973511"/>
              <a:gd name="connsiteX45" fmla="*/ 549593 w 1099554"/>
              <a:gd name="connsiteY45" fmla="*/ 660555 h 973511"/>
              <a:gd name="connsiteX46" fmla="*/ 549593 w 1099554"/>
              <a:gd name="connsiteY46" fmla="*/ 714566 h 973511"/>
              <a:gd name="connsiteX47" fmla="*/ 565566 w 1099554"/>
              <a:gd name="connsiteY47" fmla="*/ 720256 h 973511"/>
              <a:gd name="connsiteX48" fmla="*/ 593941 w 1099554"/>
              <a:gd name="connsiteY48" fmla="*/ 685348 h 973511"/>
              <a:gd name="connsiteX49" fmla="*/ 617875 w 1099554"/>
              <a:gd name="connsiteY49" fmla="*/ 689773 h 973511"/>
              <a:gd name="connsiteX50" fmla="*/ 633747 w 1099554"/>
              <a:gd name="connsiteY50" fmla="*/ 738094 h 973511"/>
              <a:gd name="connsiteX51" fmla="*/ 654364 w 1099554"/>
              <a:gd name="connsiteY51" fmla="*/ 751010 h 973511"/>
              <a:gd name="connsiteX52" fmla="*/ 679728 w 1099554"/>
              <a:gd name="connsiteY52" fmla="*/ 761984 h 973511"/>
              <a:gd name="connsiteX53" fmla="*/ 689373 w 1099554"/>
              <a:gd name="connsiteY53" fmla="*/ 778647 h 973511"/>
              <a:gd name="connsiteX54" fmla="*/ 719483 w 1099554"/>
              <a:gd name="connsiteY54" fmla="*/ 819246 h 973511"/>
              <a:gd name="connsiteX55" fmla="*/ 726015 w 1099554"/>
              <a:gd name="connsiteY55" fmla="*/ 826201 h 973511"/>
              <a:gd name="connsiteX56" fmla="*/ 751838 w 1099554"/>
              <a:gd name="connsiteY56" fmla="*/ 820781 h 973511"/>
              <a:gd name="connsiteX57" fmla="*/ 806698 w 1099554"/>
              <a:gd name="connsiteY57" fmla="*/ 665974 h 973511"/>
              <a:gd name="connsiteX58" fmla="*/ 813282 w 1099554"/>
              <a:gd name="connsiteY58" fmla="*/ 655000 h 973511"/>
              <a:gd name="connsiteX59" fmla="*/ 768372 w 1099554"/>
              <a:gd name="connsiteY59" fmla="*/ 624969 h 973511"/>
              <a:gd name="connsiteX60" fmla="*/ 553523 w 1099554"/>
              <a:gd name="connsiteY60" fmla="*/ 392623 h 973511"/>
              <a:gd name="connsiteX61" fmla="*/ 533492 w 1099554"/>
              <a:gd name="connsiteY61" fmla="*/ 383873 h 973511"/>
              <a:gd name="connsiteX62" fmla="*/ 530507 w 1099554"/>
              <a:gd name="connsiteY62" fmla="*/ 269924 h 973511"/>
              <a:gd name="connsiteX63" fmla="*/ 530507 w 1099554"/>
              <a:gd name="connsiteY63" fmla="*/ 358618 h 973511"/>
              <a:gd name="connsiteX64" fmla="*/ 535610 w 1099554"/>
              <a:gd name="connsiteY64" fmla="*/ 357850 h 973511"/>
              <a:gd name="connsiteX65" fmla="*/ 546633 w 1099554"/>
              <a:gd name="connsiteY65" fmla="*/ 359386 h 973511"/>
              <a:gd name="connsiteX66" fmla="*/ 546429 w 1099554"/>
              <a:gd name="connsiteY66" fmla="*/ 269924 h 973511"/>
              <a:gd name="connsiteX67" fmla="*/ 530224 w 1099554"/>
              <a:gd name="connsiteY67" fmla="*/ 6 h 973511"/>
              <a:gd name="connsiteX68" fmla="*/ 565203 w 1099554"/>
              <a:gd name="connsiteY68" fmla="*/ 35032 h 973511"/>
              <a:gd name="connsiteX69" fmla="*/ 530224 w 1099554"/>
              <a:gd name="connsiteY69" fmla="*/ 70005 h 973511"/>
              <a:gd name="connsiteX70" fmla="*/ 495316 w 1099554"/>
              <a:gd name="connsiteY70" fmla="*/ 35032 h 973511"/>
              <a:gd name="connsiteX71" fmla="*/ 530224 w 1099554"/>
              <a:gd name="connsiteY71" fmla="*/ 6 h 973511"/>
              <a:gd name="connsiteX72" fmla="*/ 651519 w 1099554"/>
              <a:gd name="connsiteY72" fmla="*/ 5 h 973511"/>
              <a:gd name="connsiteX73" fmla="*/ 664214 w 1099554"/>
              <a:gd name="connsiteY73" fmla="*/ 5018 h 973511"/>
              <a:gd name="connsiteX74" fmla="*/ 664979 w 1099554"/>
              <a:gd name="connsiteY74" fmla="*/ 30262 h 973511"/>
              <a:gd name="connsiteX75" fmla="*/ 585776 w 1099554"/>
              <a:gd name="connsiteY75" fmla="*/ 109427 h 973511"/>
              <a:gd name="connsiteX76" fmla="*/ 585827 w 1099554"/>
              <a:gd name="connsiteY76" fmla="*/ 366024 h 973511"/>
              <a:gd name="connsiteX77" fmla="*/ 577916 w 1099554"/>
              <a:gd name="connsiteY77" fmla="*/ 381559 h 973511"/>
              <a:gd name="connsiteX78" fmla="*/ 786949 w 1099554"/>
              <a:gd name="connsiteY78" fmla="*/ 607718 h 973511"/>
              <a:gd name="connsiteX79" fmla="*/ 863039 w 1099554"/>
              <a:gd name="connsiteY79" fmla="*/ 641001 h 973511"/>
              <a:gd name="connsiteX80" fmla="*/ 888352 w 1099554"/>
              <a:gd name="connsiteY80" fmla="*/ 641001 h 973511"/>
              <a:gd name="connsiteX81" fmla="*/ 973628 w 1099554"/>
              <a:gd name="connsiteY81" fmla="*/ 693251 h 973511"/>
              <a:gd name="connsiteX82" fmla="*/ 1095649 w 1099554"/>
              <a:gd name="connsiteY82" fmla="*/ 932326 h 973511"/>
              <a:gd name="connsiteX83" fmla="*/ 1095955 w 1099554"/>
              <a:gd name="connsiteY83" fmla="*/ 960776 h 973511"/>
              <a:gd name="connsiteX84" fmla="*/ 1070489 w 1099554"/>
              <a:gd name="connsiteY84" fmla="*/ 973511 h 973511"/>
              <a:gd name="connsiteX85" fmla="*/ 28594 w 1099554"/>
              <a:gd name="connsiteY85" fmla="*/ 973511 h 973511"/>
              <a:gd name="connsiteX86" fmla="*/ 3384 w 1099554"/>
              <a:gd name="connsiteY86" fmla="*/ 960686 h 973511"/>
              <a:gd name="connsiteX87" fmla="*/ 4303 w 1099554"/>
              <a:gd name="connsiteY87" fmla="*/ 932326 h 973511"/>
              <a:gd name="connsiteX88" fmla="*/ 86262 w 1099554"/>
              <a:gd name="connsiteY88" fmla="*/ 783209 h 973511"/>
              <a:gd name="connsiteX89" fmla="*/ 144032 w 1099554"/>
              <a:gd name="connsiteY89" fmla="*/ 749249 h 973511"/>
              <a:gd name="connsiteX90" fmla="*/ 172967 w 1099554"/>
              <a:gd name="connsiteY90" fmla="*/ 756113 h 973511"/>
              <a:gd name="connsiteX91" fmla="*/ 243036 w 1099554"/>
              <a:gd name="connsiteY91" fmla="*/ 791112 h 973511"/>
              <a:gd name="connsiteX92" fmla="*/ 260183 w 1099554"/>
              <a:gd name="connsiteY92" fmla="*/ 795131 h 973511"/>
              <a:gd name="connsiteX93" fmla="*/ 294682 w 1099554"/>
              <a:gd name="connsiteY93" fmla="*/ 774222 h 973511"/>
              <a:gd name="connsiteX94" fmla="*/ 493864 w 1099554"/>
              <a:gd name="connsiteY94" fmla="*/ 386075 h 973511"/>
              <a:gd name="connsiteX95" fmla="*/ 497641 w 1099554"/>
              <a:gd name="connsiteY95" fmla="*/ 380385 h 973511"/>
              <a:gd name="connsiteX96" fmla="*/ 491262 w 1099554"/>
              <a:gd name="connsiteY96" fmla="*/ 366024 h 973511"/>
              <a:gd name="connsiteX97" fmla="*/ 491262 w 1099554"/>
              <a:gd name="connsiteY97" fmla="*/ 109427 h 973511"/>
              <a:gd name="connsiteX98" fmla="*/ 414916 w 1099554"/>
              <a:gd name="connsiteY98" fmla="*/ 33243 h 973511"/>
              <a:gd name="connsiteX99" fmla="*/ 415579 w 1099554"/>
              <a:gd name="connsiteY99" fmla="*/ 7998 h 973511"/>
              <a:gd name="connsiteX100" fmla="*/ 440841 w 1099554"/>
              <a:gd name="connsiteY100" fmla="*/ 8585 h 973511"/>
              <a:gd name="connsiteX101" fmla="*/ 513359 w 1099554"/>
              <a:gd name="connsiteY101" fmla="*/ 80796 h 973511"/>
              <a:gd name="connsiteX102" fmla="*/ 564342 w 1099554"/>
              <a:gd name="connsiteY102" fmla="*/ 80796 h 973511"/>
              <a:gd name="connsiteX103" fmla="*/ 639054 w 1099554"/>
              <a:gd name="connsiteY103" fmla="*/ 5560 h 973511"/>
              <a:gd name="connsiteX104" fmla="*/ 651519 w 1099554"/>
              <a:gd name="connsiteY104" fmla="*/ 5 h 973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099554" h="973511">
                <a:moveTo>
                  <a:pt x="144032" y="774809"/>
                </a:moveTo>
                <a:cubicBezTo>
                  <a:pt x="134182" y="774809"/>
                  <a:pt x="125200" y="778467"/>
                  <a:pt x="118107" y="784428"/>
                </a:cubicBezTo>
                <a:cubicBezTo>
                  <a:pt x="117903" y="786460"/>
                  <a:pt x="117596" y="788583"/>
                  <a:pt x="117035" y="790976"/>
                </a:cubicBezTo>
                <a:lnTo>
                  <a:pt x="98612" y="861470"/>
                </a:lnTo>
                <a:cubicBezTo>
                  <a:pt x="95040" y="875063"/>
                  <a:pt x="103613" y="886082"/>
                  <a:pt x="117596" y="886082"/>
                </a:cubicBezTo>
                <a:cubicBezTo>
                  <a:pt x="131682" y="886082"/>
                  <a:pt x="153065" y="891456"/>
                  <a:pt x="165415" y="898004"/>
                </a:cubicBezTo>
                <a:lnTo>
                  <a:pt x="168221" y="899585"/>
                </a:lnTo>
                <a:cubicBezTo>
                  <a:pt x="180622" y="906133"/>
                  <a:pt x="197004" y="904372"/>
                  <a:pt x="204914" y="895611"/>
                </a:cubicBezTo>
                <a:cubicBezTo>
                  <a:pt x="212875" y="886850"/>
                  <a:pt x="230584" y="878450"/>
                  <a:pt x="244465" y="876734"/>
                </a:cubicBezTo>
                <a:lnTo>
                  <a:pt x="248037" y="876328"/>
                </a:lnTo>
                <a:cubicBezTo>
                  <a:pt x="261918" y="874702"/>
                  <a:pt x="273197" y="861967"/>
                  <a:pt x="273197" y="847967"/>
                </a:cubicBezTo>
                <a:lnTo>
                  <a:pt x="273197" y="826968"/>
                </a:lnTo>
                <a:cubicBezTo>
                  <a:pt x="273197" y="824259"/>
                  <a:pt x="273860" y="821504"/>
                  <a:pt x="274830" y="818885"/>
                </a:cubicBezTo>
                <a:cubicBezTo>
                  <a:pt x="270135" y="819923"/>
                  <a:pt x="265185" y="820601"/>
                  <a:pt x="260183" y="820601"/>
                </a:cubicBezTo>
                <a:cubicBezTo>
                  <a:pt x="250181" y="820601"/>
                  <a:pt x="240587" y="818388"/>
                  <a:pt x="231656" y="813872"/>
                </a:cubicBezTo>
                <a:lnTo>
                  <a:pt x="161638" y="778873"/>
                </a:lnTo>
                <a:cubicBezTo>
                  <a:pt x="156178" y="776164"/>
                  <a:pt x="150207" y="774719"/>
                  <a:pt x="144032" y="774809"/>
                </a:cubicBezTo>
                <a:close/>
                <a:moveTo>
                  <a:pt x="842575" y="664168"/>
                </a:moveTo>
                <a:cubicBezTo>
                  <a:pt x="842983" y="666742"/>
                  <a:pt x="842881" y="669542"/>
                  <a:pt x="842167" y="672432"/>
                </a:cubicBezTo>
                <a:cubicBezTo>
                  <a:pt x="839768" y="683722"/>
                  <a:pt x="837676" y="692889"/>
                  <a:pt x="837676" y="692889"/>
                </a:cubicBezTo>
                <a:cubicBezTo>
                  <a:pt x="834767" y="706573"/>
                  <a:pt x="842269" y="717727"/>
                  <a:pt x="854517" y="717727"/>
                </a:cubicBezTo>
                <a:cubicBezTo>
                  <a:pt x="866765" y="717727"/>
                  <a:pt x="876818" y="729107"/>
                  <a:pt x="876818" y="743107"/>
                </a:cubicBezTo>
                <a:lnTo>
                  <a:pt x="876818" y="752636"/>
                </a:lnTo>
                <a:cubicBezTo>
                  <a:pt x="876818" y="766725"/>
                  <a:pt x="881717" y="773725"/>
                  <a:pt x="887892" y="768532"/>
                </a:cubicBezTo>
                <a:cubicBezTo>
                  <a:pt x="894067" y="763248"/>
                  <a:pt x="902539" y="768396"/>
                  <a:pt x="906979" y="779822"/>
                </a:cubicBezTo>
                <a:cubicBezTo>
                  <a:pt x="911317" y="791292"/>
                  <a:pt x="919125" y="800640"/>
                  <a:pt x="924432" y="800640"/>
                </a:cubicBezTo>
                <a:cubicBezTo>
                  <a:pt x="929637" y="800640"/>
                  <a:pt x="940610" y="809898"/>
                  <a:pt x="948724" y="821278"/>
                </a:cubicBezTo>
                <a:lnTo>
                  <a:pt x="950867" y="824078"/>
                </a:lnTo>
                <a:cubicBezTo>
                  <a:pt x="959033" y="835549"/>
                  <a:pt x="965667" y="834871"/>
                  <a:pt x="965667" y="822723"/>
                </a:cubicBezTo>
                <a:cubicBezTo>
                  <a:pt x="965667" y="810575"/>
                  <a:pt x="976486" y="804117"/>
                  <a:pt x="989857" y="808362"/>
                </a:cubicBezTo>
                <a:cubicBezTo>
                  <a:pt x="989857" y="808362"/>
                  <a:pt x="1006545" y="813556"/>
                  <a:pt x="1006545" y="813556"/>
                </a:cubicBezTo>
                <a:lnTo>
                  <a:pt x="951020" y="704721"/>
                </a:lnTo>
                <a:cubicBezTo>
                  <a:pt x="940354" y="683993"/>
                  <a:pt x="911725" y="666471"/>
                  <a:pt x="888352" y="666471"/>
                </a:cubicBezTo>
                <a:lnTo>
                  <a:pt x="863039" y="666471"/>
                </a:lnTo>
                <a:cubicBezTo>
                  <a:pt x="856558" y="666471"/>
                  <a:pt x="849617" y="665477"/>
                  <a:pt x="842575" y="664168"/>
                </a:cubicBezTo>
                <a:close/>
                <a:moveTo>
                  <a:pt x="533492" y="383873"/>
                </a:moveTo>
                <a:cubicBezTo>
                  <a:pt x="526858" y="384777"/>
                  <a:pt x="520734" y="389439"/>
                  <a:pt x="516523" y="397681"/>
                </a:cubicBezTo>
                <a:lnTo>
                  <a:pt x="488353" y="452505"/>
                </a:lnTo>
                <a:lnTo>
                  <a:pt x="468399" y="562513"/>
                </a:lnTo>
                <a:cubicBezTo>
                  <a:pt x="465847" y="576332"/>
                  <a:pt x="472482" y="580081"/>
                  <a:pt x="483147" y="571003"/>
                </a:cubicBezTo>
                <a:lnTo>
                  <a:pt x="489067" y="565900"/>
                </a:lnTo>
                <a:cubicBezTo>
                  <a:pt x="499631" y="556733"/>
                  <a:pt x="506623" y="560617"/>
                  <a:pt x="504378" y="574481"/>
                </a:cubicBezTo>
                <a:lnTo>
                  <a:pt x="490037" y="667239"/>
                </a:lnTo>
                <a:cubicBezTo>
                  <a:pt x="487791" y="681012"/>
                  <a:pt x="494477" y="684670"/>
                  <a:pt x="504939" y="675322"/>
                </a:cubicBezTo>
                <a:lnTo>
                  <a:pt x="530711" y="652110"/>
                </a:lnTo>
                <a:cubicBezTo>
                  <a:pt x="541122" y="642717"/>
                  <a:pt x="549593" y="646510"/>
                  <a:pt x="549593" y="660555"/>
                </a:cubicBezTo>
                <a:lnTo>
                  <a:pt x="549593" y="714566"/>
                </a:lnTo>
                <a:cubicBezTo>
                  <a:pt x="549593" y="728520"/>
                  <a:pt x="556738" y="731140"/>
                  <a:pt x="565566" y="720256"/>
                </a:cubicBezTo>
                <a:lnTo>
                  <a:pt x="593941" y="685348"/>
                </a:lnTo>
                <a:cubicBezTo>
                  <a:pt x="602821" y="674555"/>
                  <a:pt x="613487" y="676496"/>
                  <a:pt x="617875" y="689773"/>
                </a:cubicBezTo>
                <a:lnTo>
                  <a:pt x="633747" y="738094"/>
                </a:lnTo>
                <a:cubicBezTo>
                  <a:pt x="638085" y="751371"/>
                  <a:pt x="647373" y="757151"/>
                  <a:pt x="654364" y="751010"/>
                </a:cubicBezTo>
                <a:cubicBezTo>
                  <a:pt x="661458" y="744913"/>
                  <a:pt x="672787" y="749745"/>
                  <a:pt x="679728" y="761984"/>
                </a:cubicBezTo>
                <a:lnTo>
                  <a:pt x="689373" y="778647"/>
                </a:lnTo>
                <a:cubicBezTo>
                  <a:pt x="696416" y="790795"/>
                  <a:pt x="709837" y="808950"/>
                  <a:pt x="719483" y="819246"/>
                </a:cubicBezTo>
                <a:lnTo>
                  <a:pt x="726015" y="826201"/>
                </a:lnTo>
                <a:cubicBezTo>
                  <a:pt x="735558" y="836497"/>
                  <a:pt x="747143" y="834103"/>
                  <a:pt x="751838" y="820781"/>
                </a:cubicBezTo>
                <a:lnTo>
                  <a:pt x="806698" y="665974"/>
                </a:lnTo>
                <a:cubicBezTo>
                  <a:pt x="808229" y="661458"/>
                  <a:pt x="810628" y="657981"/>
                  <a:pt x="813282" y="655000"/>
                </a:cubicBezTo>
                <a:cubicBezTo>
                  <a:pt x="795726" y="647459"/>
                  <a:pt x="779345" y="636982"/>
                  <a:pt x="768372" y="624969"/>
                </a:cubicBezTo>
                <a:lnTo>
                  <a:pt x="553523" y="392623"/>
                </a:lnTo>
                <a:cubicBezTo>
                  <a:pt x="547271" y="385827"/>
                  <a:pt x="540126" y="382970"/>
                  <a:pt x="533492" y="383873"/>
                </a:cubicBezTo>
                <a:close/>
                <a:moveTo>
                  <a:pt x="530507" y="269924"/>
                </a:moveTo>
                <a:cubicBezTo>
                  <a:pt x="530507" y="269924"/>
                  <a:pt x="530507" y="358618"/>
                  <a:pt x="530507" y="358618"/>
                </a:cubicBezTo>
                <a:cubicBezTo>
                  <a:pt x="532242" y="358437"/>
                  <a:pt x="533875" y="357850"/>
                  <a:pt x="535610" y="357850"/>
                </a:cubicBezTo>
                <a:cubicBezTo>
                  <a:pt x="539284" y="357850"/>
                  <a:pt x="542959" y="358437"/>
                  <a:pt x="546633" y="359386"/>
                </a:cubicBezTo>
                <a:lnTo>
                  <a:pt x="546429" y="269924"/>
                </a:lnTo>
                <a:close/>
                <a:moveTo>
                  <a:pt x="530224" y="6"/>
                </a:moveTo>
                <a:cubicBezTo>
                  <a:pt x="549495" y="6"/>
                  <a:pt x="565203" y="15746"/>
                  <a:pt x="565203" y="35032"/>
                </a:cubicBezTo>
                <a:cubicBezTo>
                  <a:pt x="565203" y="54304"/>
                  <a:pt x="549495" y="70005"/>
                  <a:pt x="530224" y="70005"/>
                </a:cubicBezTo>
                <a:cubicBezTo>
                  <a:pt x="510924" y="70005"/>
                  <a:pt x="495316" y="54304"/>
                  <a:pt x="495316" y="35032"/>
                </a:cubicBezTo>
                <a:cubicBezTo>
                  <a:pt x="495316" y="15746"/>
                  <a:pt x="510924" y="6"/>
                  <a:pt x="530224" y="6"/>
                </a:cubicBezTo>
                <a:close/>
                <a:moveTo>
                  <a:pt x="651519" y="5"/>
                </a:moveTo>
                <a:cubicBezTo>
                  <a:pt x="656061" y="-108"/>
                  <a:pt x="660641" y="1541"/>
                  <a:pt x="664214" y="5018"/>
                </a:cubicBezTo>
                <a:cubicBezTo>
                  <a:pt x="671358" y="11747"/>
                  <a:pt x="671767" y="23037"/>
                  <a:pt x="664979" y="30262"/>
                </a:cubicBezTo>
                <a:lnTo>
                  <a:pt x="585776" y="109427"/>
                </a:lnTo>
                <a:lnTo>
                  <a:pt x="585827" y="366024"/>
                </a:lnTo>
                <a:cubicBezTo>
                  <a:pt x="585827" y="372482"/>
                  <a:pt x="582663" y="377991"/>
                  <a:pt x="577916" y="381559"/>
                </a:cubicBezTo>
                <a:lnTo>
                  <a:pt x="786949" y="607718"/>
                </a:lnTo>
                <a:cubicBezTo>
                  <a:pt x="803636" y="625782"/>
                  <a:pt x="838441" y="641001"/>
                  <a:pt x="863039" y="641001"/>
                </a:cubicBezTo>
                <a:lnTo>
                  <a:pt x="888352" y="641001"/>
                </a:lnTo>
                <a:cubicBezTo>
                  <a:pt x="921217" y="641001"/>
                  <a:pt x="958777" y="663942"/>
                  <a:pt x="973628" y="693251"/>
                </a:cubicBezTo>
                <a:lnTo>
                  <a:pt x="1095649" y="932326"/>
                </a:lnTo>
                <a:cubicBezTo>
                  <a:pt x="1100752" y="942351"/>
                  <a:pt x="1100854" y="952693"/>
                  <a:pt x="1095955" y="960776"/>
                </a:cubicBezTo>
                <a:cubicBezTo>
                  <a:pt x="1090903" y="968905"/>
                  <a:pt x="1081666" y="973511"/>
                  <a:pt x="1070489" y="973511"/>
                </a:cubicBezTo>
                <a:lnTo>
                  <a:pt x="28594" y="973511"/>
                </a:lnTo>
                <a:cubicBezTo>
                  <a:pt x="17367" y="973511"/>
                  <a:pt x="8181" y="968815"/>
                  <a:pt x="3384" y="960686"/>
                </a:cubicBezTo>
                <a:cubicBezTo>
                  <a:pt x="-1464" y="952602"/>
                  <a:pt x="-1056" y="942261"/>
                  <a:pt x="4303" y="932326"/>
                </a:cubicBezTo>
                <a:lnTo>
                  <a:pt x="86262" y="783209"/>
                </a:lnTo>
                <a:cubicBezTo>
                  <a:pt x="97745" y="762255"/>
                  <a:pt x="119791" y="749249"/>
                  <a:pt x="144032" y="749249"/>
                </a:cubicBezTo>
                <a:cubicBezTo>
                  <a:pt x="154034" y="749249"/>
                  <a:pt x="164088" y="751687"/>
                  <a:pt x="172967" y="756113"/>
                </a:cubicBezTo>
                <a:lnTo>
                  <a:pt x="243036" y="791112"/>
                </a:lnTo>
                <a:cubicBezTo>
                  <a:pt x="248395" y="793821"/>
                  <a:pt x="254212" y="795131"/>
                  <a:pt x="260183" y="795131"/>
                </a:cubicBezTo>
                <a:cubicBezTo>
                  <a:pt x="274779" y="795131"/>
                  <a:pt x="288047" y="787137"/>
                  <a:pt x="294682" y="774222"/>
                </a:cubicBezTo>
                <a:lnTo>
                  <a:pt x="493864" y="386075"/>
                </a:lnTo>
                <a:cubicBezTo>
                  <a:pt x="494936" y="383998"/>
                  <a:pt x="496365" y="382372"/>
                  <a:pt x="497641" y="380385"/>
                </a:cubicBezTo>
                <a:cubicBezTo>
                  <a:pt x="493762" y="376817"/>
                  <a:pt x="491262" y="371804"/>
                  <a:pt x="491262" y="366024"/>
                </a:cubicBezTo>
                <a:lnTo>
                  <a:pt x="491262" y="109427"/>
                </a:lnTo>
                <a:lnTo>
                  <a:pt x="414916" y="33243"/>
                </a:lnTo>
                <a:cubicBezTo>
                  <a:pt x="408078" y="26107"/>
                  <a:pt x="408486" y="14727"/>
                  <a:pt x="415579" y="7998"/>
                </a:cubicBezTo>
                <a:cubicBezTo>
                  <a:pt x="422724" y="1044"/>
                  <a:pt x="434105" y="1450"/>
                  <a:pt x="440841" y="8585"/>
                </a:cubicBezTo>
                <a:lnTo>
                  <a:pt x="513359" y="80796"/>
                </a:lnTo>
                <a:lnTo>
                  <a:pt x="564342" y="80796"/>
                </a:lnTo>
                <a:lnTo>
                  <a:pt x="639054" y="5560"/>
                </a:lnTo>
                <a:cubicBezTo>
                  <a:pt x="642473" y="1992"/>
                  <a:pt x="646977" y="118"/>
                  <a:pt x="651519" y="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Arc 12"/>
          <p:cNvSpPr/>
          <p:nvPr/>
        </p:nvSpPr>
        <p:spPr bwMode="auto">
          <a:xfrm>
            <a:off x="3152336" y="1733104"/>
            <a:ext cx="2757988" cy="2757988"/>
          </a:xfrm>
          <a:prstGeom prst="arc">
            <a:avLst>
              <a:gd name="adj1" fmla="val 13047045"/>
              <a:gd name="adj2" fmla="val 18880471"/>
            </a:avLst>
          </a:prstGeom>
          <a:noFill/>
          <a:ln w="12700" cap="flat" cmpd="sng" algn="ctr">
            <a:solidFill>
              <a:schemeClr val="bg1"/>
            </a:solidFill>
            <a:prstDash val="sysDot"/>
            <a:round/>
            <a:headEnd type="arrow" w="med" len="med"/>
            <a:tailEnd type="arrow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6" name="Arc 85"/>
          <p:cNvSpPr/>
          <p:nvPr/>
        </p:nvSpPr>
        <p:spPr bwMode="auto">
          <a:xfrm>
            <a:off x="3202206" y="1744610"/>
            <a:ext cx="2757988" cy="2757988"/>
          </a:xfrm>
          <a:prstGeom prst="arc">
            <a:avLst>
              <a:gd name="adj1" fmla="val 20781223"/>
              <a:gd name="adj2" fmla="val 358492"/>
            </a:avLst>
          </a:prstGeom>
          <a:noFill/>
          <a:ln w="12700" cap="flat" cmpd="sng" algn="ctr">
            <a:solidFill>
              <a:schemeClr val="bg1"/>
            </a:solidFill>
            <a:prstDash val="sysDot"/>
            <a:round/>
            <a:headEnd type="arrow" w="med" len="med"/>
            <a:tailEnd type="arrow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7" name="Arc 86"/>
          <p:cNvSpPr/>
          <p:nvPr/>
        </p:nvSpPr>
        <p:spPr bwMode="auto">
          <a:xfrm>
            <a:off x="3213731" y="1735357"/>
            <a:ext cx="2757988" cy="2757988"/>
          </a:xfrm>
          <a:prstGeom prst="arc">
            <a:avLst>
              <a:gd name="adj1" fmla="val 2743929"/>
              <a:gd name="adj2" fmla="val 7764240"/>
            </a:avLst>
          </a:prstGeom>
          <a:noFill/>
          <a:ln w="12700" cap="flat" cmpd="sng" algn="ctr">
            <a:solidFill>
              <a:schemeClr val="bg1"/>
            </a:solidFill>
            <a:prstDash val="sysDot"/>
            <a:round/>
            <a:headEnd type="arrow" w="med" len="med"/>
            <a:tailEnd type="arrow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8" name="Arc 87"/>
          <p:cNvSpPr/>
          <p:nvPr/>
        </p:nvSpPr>
        <p:spPr bwMode="auto">
          <a:xfrm>
            <a:off x="3229076" y="1733647"/>
            <a:ext cx="2757988" cy="2757988"/>
          </a:xfrm>
          <a:prstGeom prst="arc">
            <a:avLst>
              <a:gd name="adj1" fmla="val 10464414"/>
              <a:gd name="adj2" fmla="val 11250624"/>
            </a:avLst>
          </a:prstGeom>
          <a:noFill/>
          <a:ln w="12700" cap="flat" cmpd="sng" algn="ctr">
            <a:solidFill>
              <a:schemeClr val="bg1"/>
            </a:solidFill>
            <a:prstDash val="sysDot"/>
            <a:round/>
            <a:headEnd type="arrow" w="med" len="med"/>
            <a:tailEnd type="arrow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9" name="Shape 17"/>
          <p:cNvSpPr/>
          <p:nvPr/>
        </p:nvSpPr>
        <p:spPr>
          <a:xfrm>
            <a:off x="2994594" y="2392588"/>
            <a:ext cx="341730" cy="3417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0" name="Freeform 89"/>
          <p:cNvSpPr/>
          <p:nvPr/>
        </p:nvSpPr>
        <p:spPr>
          <a:xfrm>
            <a:off x="3061263" y="3457331"/>
            <a:ext cx="522198" cy="577676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1" name="Freeform 90"/>
          <p:cNvSpPr/>
          <p:nvPr/>
        </p:nvSpPr>
        <p:spPr>
          <a:xfrm>
            <a:off x="5834512" y="2155464"/>
            <a:ext cx="382826" cy="380256"/>
          </a:xfrm>
          <a:custGeom>
            <a:avLst/>
            <a:gdLst>
              <a:gd name="connsiteX0" fmla="*/ 92025 w 877888"/>
              <a:gd name="connsiteY0" fmla="*/ 203200 h 871996"/>
              <a:gd name="connsiteX1" fmla="*/ 60302 w 877888"/>
              <a:gd name="connsiteY1" fmla="*/ 228218 h 871996"/>
              <a:gd name="connsiteX2" fmla="*/ 85193 w 877888"/>
              <a:gd name="connsiteY2" fmla="*/ 244628 h 871996"/>
              <a:gd name="connsiteX3" fmla="*/ 134551 w 877888"/>
              <a:gd name="connsiteY3" fmla="*/ 244628 h 871996"/>
              <a:gd name="connsiteX4" fmla="*/ 207972 w 877888"/>
              <a:gd name="connsiteY4" fmla="*/ 231500 h 871996"/>
              <a:gd name="connsiteX5" fmla="*/ 254209 w 877888"/>
              <a:gd name="connsiteY5" fmla="*/ 306585 h 871996"/>
              <a:gd name="connsiteX6" fmla="*/ 254209 w 877888"/>
              <a:gd name="connsiteY6" fmla="*/ 376839 h 871996"/>
              <a:gd name="connsiteX7" fmla="*/ 317230 w 877888"/>
              <a:gd name="connsiteY7" fmla="*/ 462328 h 871996"/>
              <a:gd name="connsiteX8" fmla="*/ 327891 w 877888"/>
              <a:gd name="connsiteY8" fmla="*/ 462328 h 871996"/>
              <a:gd name="connsiteX9" fmla="*/ 327891 w 877888"/>
              <a:gd name="connsiteY9" fmla="*/ 432108 h 871996"/>
              <a:gd name="connsiteX10" fmla="*/ 352238 w 877888"/>
              <a:gd name="connsiteY10" fmla="*/ 482949 h 871996"/>
              <a:gd name="connsiteX11" fmla="*/ 425400 w 877888"/>
              <a:gd name="connsiteY11" fmla="*/ 499390 h 871996"/>
              <a:gd name="connsiteX12" fmla="*/ 458352 w 877888"/>
              <a:gd name="connsiteY12" fmla="*/ 532458 h 871996"/>
              <a:gd name="connsiteX13" fmla="*/ 487758 w 877888"/>
              <a:gd name="connsiteY13" fmla="*/ 541376 h 871996"/>
              <a:gd name="connsiteX14" fmla="*/ 458352 w 877888"/>
              <a:gd name="connsiteY14" fmla="*/ 602651 h 871996"/>
              <a:gd name="connsiteX15" fmla="*/ 490359 w 877888"/>
              <a:gd name="connsiteY15" fmla="*/ 661976 h 871996"/>
              <a:gd name="connsiteX16" fmla="*/ 510593 w 877888"/>
              <a:gd name="connsiteY16" fmla="*/ 733066 h 871996"/>
              <a:gd name="connsiteX17" fmla="*/ 490359 w 877888"/>
              <a:gd name="connsiteY17" fmla="*/ 814839 h 871996"/>
              <a:gd name="connsiteX18" fmla="*/ 494992 w 877888"/>
              <a:gd name="connsiteY18" fmla="*/ 868188 h 871996"/>
              <a:gd name="connsiteX19" fmla="*/ 439772 w 877888"/>
              <a:gd name="connsiteY19" fmla="*/ 871996 h 871996"/>
              <a:gd name="connsiteX20" fmla="*/ 0 w 877888"/>
              <a:gd name="connsiteY20" fmla="*/ 432108 h 871996"/>
              <a:gd name="connsiteX21" fmla="*/ 60444 w 877888"/>
              <a:gd name="connsiteY21" fmla="*/ 210445 h 871996"/>
              <a:gd name="connsiteX22" fmla="*/ 534810 w 877888"/>
              <a:gd name="connsiteY22" fmla="*/ 88900 h 871996"/>
              <a:gd name="connsiteX23" fmla="*/ 576235 w 877888"/>
              <a:gd name="connsiteY23" fmla="*/ 96972 h 871996"/>
              <a:gd name="connsiteX24" fmla="*/ 611249 w 877888"/>
              <a:gd name="connsiteY24" fmla="*/ 128394 h 871996"/>
              <a:gd name="connsiteX25" fmla="*/ 622031 w 877888"/>
              <a:gd name="connsiteY25" fmla="*/ 156321 h 871996"/>
              <a:gd name="connsiteX26" fmla="*/ 630257 w 877888"/>
              <a:gd name="connsiteY26" fmla="*/ 182410 h 871996"/>
              <a:gd name="connsiteX27" fmla="*/ 686051 w 877888"/>
              <a:gd name="connsiteY27" fmla="*/ 232750 h 871996"/>
              <a:gd name="connsiteX28" fmla="*/ 700397 w 877888"/>
              <a:gd name="connsiteY28" fmla="*/ 237255 h 871996"/>
              <a:gd name="connsiteX29" fmla="*/ 720101 w 877888"/>
              <a:gd name="connsiteY29" fmla="*/ 205652 h 871996"/>
              <a:gd name="connsiteX30" fmla="*/ 790241 w 877888"/>
              <a:gd name="connsiteY30" fmla="*/ 199490 h 871996"/>
              <a:gd name="connsiteX31" fmla="*/ 803355 w 877888"/>
              <a:gd name="connsiteY31" fmla="*/ 195274 h 871996"/>
              <a:gd name="connsiteX32" fmla="*/ 877888 w 877888"/>
              <a:gd name="connsiteY32" fmla="*/ 440021 h 871996"/>
              <a:gd name="connsiteX33" fmla="*/ 541243 w 877888"/>
              <a:gd name="connsiteY33" fmla="*/ 867247 h 871996"/>
              <a:gd name="connsiteX34" fmla="*/ 549290 w 877888"/>
              <a:gd name="connsiteY34" fmla="*/ 838131 h 871996"/>
              <a:gd name="connsiteX35" fmla="*/ 624788 w 877888"/>
              <a:gd name="connsiteY35" fmla="*/ 787611 h 871996"/>
              <a:gd name="connsiteX36" fmla="*/ 644604 w 877888"/>
              <a:gd name="connsiteY36" fmla="*/ 733775 h 871996"/>
              <a:gd name="connsiteX37" fmla="*/ 696833 w 877888"/>
              <a:gd name="connsiteY37" fmla="*/ 709416 h 871996"/>
              <a:gd name="connsiteX38" fmla="*/ 746216 w 877888"/>
              <a:gd name="connsiteY38" fmla="*/ 615113 h 871996"/>
              <a:gd name="connsiteX39" fmla="*/ 669777 w 877888"/>
              <a:gd name="connsiteY39" fmla="*/ 570070 h 871996"/>
              <a:gd name="connsiteX40" fmla="*/ 630257 w 877888"/>
              <a:gd name="connsiteY40" fmla="*/ 525099 h 871996"/>
              <a:gd name="connsiteX41" fmla="*/ 606877 w 877888"/>
              <a:gd name="connsiteY41" fmla="*/ 522360 h 871996"/>
              <a:gd name="connsiteX42" fmla="*/ 560095 w 877888"/>
              <a:gd name="connsiteY42" fmla="*/ 509784 h 871996"/>
              <a:gd name="connsiteX43" fmla="*/ 519768 w 877888"/>
              <a:gd name="connsiteY43" fmla="*/ 503514 h 871996"/>
              <a:gd name="connsiteX44" fmla="*/ 484485 w 877888"/>
              <a:gd name="connsiteY44" fmla="*/ 513316 h 871996"/>
              <a:gd name="connsiteX45" fmla="*/ 462899 w 877888"/>
              <a:gd name="connsiteY45" fmla="*/ 489136 h 871996"/>
              <a:gd name="connsiteX46" fmla="*/ 441290 w 877888"/>
              <a:gd name="connsiteY46" fmla="*/ 482866 h 871996"/>
              <a:gd name="connsiteX47" fmla="*/ 443195 w 877888"/>
              <a:gd name="connsiteY47" fmla="*/ 450399 h 871996"/>
              <a:gd name="connsiteX48" fmla="*/ 417080 w 877888"/>
              <a:gd name="connsiteY48" fmla="*/ 451264 h 871996"/>
              <a:gd name="connsiteX49" fmla="*/ 402174 w 877888"/>
              <a:gd name="connsiteY49" fmla="*/ 468344 h 871996"/>
              <a:gd name="connsiteX50" fmla="*/ 393700 w 877888"/>
              <a:gd name="connsiteY50" fmla="*/ 432382 h 871996"/>
              <a:gd name="connsiteX51" fmla="*/ 427885 w 877888"/>
              <a:gd name="connsiteY51" fmla="*/ 416238 h 871996"/>
              <a:gd name="connsiteX52" fmla="*/ 462899 w 877888"/>
              <a:gd name="connsiteY52" fmla="*/ 432382 h 871996"/>
              <a:gd name="connsiteX53" fmla="*/ 481751 w 877888"/>
              <a:gd name="connsiteY53" fmla="*/ 432382 h 871996"/>
              <a:gd name="connsiteX54" fmla="*/ 488588 w 877888"/>
              <a:gd name="connsiteY54" fmla="*/ 404491 h 871996"/>
              <a:gd name="connsiteX55" fmla="*/ 541109 w 877888"/>
              <a:gd name="connsiteY55" fmla="*/ 341575 h 871996"/>
              <a:gd name="connsiteX56" fmla="*/ 614118 w 877888"/>
              <a:gd name="connsiteY56" fmla="*/ 304675 h 871996"/>
              <a:gd name="connsiteX57" fmla="*/ 656238 w 877888"/>
              <a:gd name="connsiteY57" fmla="*/ 310153 h 871996"/>
              <a:gd name="connsiteX58" fmla="*/ 660048 w 877888"/>
              <a:gd name="connsiteY58" fmla="*/ 289505 h 871996"/>
              <a:gd name="connsiteX59" fmla="*/ 607819 w 877888"/>
              <a:gd name="connsiteY59" fmla="*/ 236282 h 871996"/>
              <a:gd name="connsiteX60" fmla="*/ 588003 w 877888"/>
              <a:gd name="connsiteY60" fmla="*/ 196788 h 871996"/>
              <a:gd name="connsiteX61" fmla="*/ 559154 w 877888"/>
              <a:gd name="connsiteY61" fmla="*/ 196788 h 871996"/>
              <a:gd name="connsiteX62" fmla="*/ 541243 w 877888"/>
              <a:gd name="connsiteY62" fmla="*/ 186230 h 871996"/>
              <a:gd name="connsiteX63" fmla="*/ 502530 w 877888"/>
              <a:gd name="connsiteY63" fmla="*/ 180644 h 871996"/>
              <a:gd name="connsiteX64" fmla="*/ 494483 w 877888"/>
              <a:gd name="connsiteY64" fmla="*/ 226588 h 871996"/>
              <a:gd name="connsiteX65" fmla="*/ 447566 w 877888"/>
              <a:gd name="connsiteY65" fmla="*/ 217580 h 871996"/>
              <a:gd name="connsiteX66" fmla="*/ 444002 w 877888"/>
              <a:gd name="connsiteY66" fmla="*/ 188716 h 871996"/>
              <a:gd name="connsiteX67" fmla="*/ 479980 w 877888"/>
              <a:gd name="connsiteY67" fmla="*/ 180644 h 871996"/>
              <a:gd name="connsiteX68" fmla="*/ 491860 w 877888"/>
              <a:gd name="connsiteY68" fmla="*/ 129079 h 871996"/>
              <a:gd name="connsiteX69" fmla="*/ 527569 w 877888"/>
              <a:gd name="connsiteY69" fmla="*/ 143745 h 871996"/>
              <a:gd name="connsiteX70" fmla="*/ 526605 w 877888"/>
              <a:gd name="connsiteY70" fmla="*/ 165582 h 871996"/>
              <a:gd name="connsiteX71" fmla="*/ 553819 w 877888"/>
              <a:gd name="connsiteY71" fmla="*/ 176933 h 871996"/>
              <a:gd name="connsiteX72" fmla="*/ 571998 w 877888"/>
              <a:gd name="connsiteY72" fmla="*/ 182302 h 871996"/>
              <a:gd name="connsiteX73" fmla="*/ 594302 w 877888"/>
              <a:gd name="connsiteY73" fmla="*/ 170663 h 871996"/>
              <a:gd name="connsiteX74" fmla="*/ 574464 w 877888"/>
              <a:gd name="connsiteY74" fmla="*/ 147276 h 871996"/>
              <a:gd name="connsiteX75" fmla="*/ 533846 w 877888"/>
              <a:gd name="connsiteY75" fmla="*/ 107746 h 871996"/>
              <a:gd name="connsiteX76" fmla="*/ 326260 w 877888"/>
              <a:gd name="connsiteY76" fmla="*/ 47327 h 871996"/>
              <a:gd name="connsiteX77" fmla="*/ 297428 w 877888"/>
              <a:gd name="connsiteY77" fmla="*/ 70705 h 871996"/>
              <a:gd name="connsiteX78" fmla="*/ 326260 w 877888"/>
              <a:gd name="connsiteY78" fmla="*/ 87661 h 871996"/>
              <a:gd name="connsiteX79" fmla="*/ 386141 w 877888"/>
              <a:gd name="connsiteY79" fmla="*/ 71935 h 871996"/>
              <a:gd name="connsiteX80" fmla="*/ 372079 w 877888"/>
              <a:gd name="connsiteY80" fmla="*/ 47327 h 871996"/>
              <a:gd name="connsiteX81" fmla="*/ 346098 w 877888"/>
              <a:gd name="connsiteY81" fmla="*/ 55660 h 871996"/>
              <a:gd name="connsiteX82" fmla="*/ 504296 w 877888"/>
              <a:gd name="connsiteY82" fmla="*/ 19015 h 871996"/>
              <a:gd name="connsiteX83" fmla="*/ 459305 w 877888"/>
              <a:gd name="connsiteY83" fmla="*/ 43771 h 871996"/>
              <a:gd name="connsiteX84" fmla="*/ 433593 w 877888"/>
              <a:gd name="connsiteY84" fmla="*/ 59757 h 871996"/>
              <a:gd name="connsiteX85" fmla="*/ 451506 w 877888"/>
              <a:gd name="connsiteY85" fmla="*/ 71527 h 871996"/>
              <a:gd name="connsiteX86" fmla="*/ 491305 w 877888"/>
              <a:gd name="connsiteY86" fmla="*/ 67416 h 871996"/>
              <a:gd name="connsiteX87" fmla="*/ 533152 w 877888"/>
              <a:gd name="connsiteY87" fmla="*/ 35705 h 871996"/>
              <a:gd name="connsiteX88" fmla="*/ 440710 w 877888"/>
              <a:gd name="connsiteY88" fmla="*/ 0 h 871996"/>
              <a:gd name="connsiteX89" fmla="*/ 628031 w 877888"/>
              <a:gd name="connsiteY89" fmla="*/ 42268 h 871996"/>
              <a:gd name="connsiteX90" fmla="*/ 612190 w 877888"/>
              <a:gd name="connsiteY90" fmla="*/ 44586 h 871996"/>
              <a:gd name="connsiteX91" fmla="*/ 569125 w 877888"/>
              <a:gd name="connsiteY91" fmla="*/ 38149 h 871996"/>
              <a:gd name="connsiteX92" fmla="*/ 538489 w 877888"/>
              <a:gd name="connsiteY92" fmla="*/ 58512 h 871996"/>
              <a:gd name="connsiteX93" fmla="*/ 516871 w 877888"/>
              <a:gd name="connsiteY93" fmla="*/ 82476 h 871996"/>
              <a:gd name="connsiteX94" fmla="*/ 438370 w 877888"/>
              <a:gd name="connsiteY94" fmla="*/ 89706 h 871996"/>
              <a:gd name="connsiteX95" fmla="*/ 405955 w 877888"/>
              <a:gd name="connsiteY95" fmla="*/ 84372 h 871996"/>
              <a:gd name="connsiteX96" fmla="*/ 383850 w 877888"/>
              <a:gd name="connsiteY96" fmla="*/ 119239 h 871996"/>
              <a:gd name="connsiteX97" fmla="*/ 319143 w 877888"/>
              <a:gd name="connsiteY97" fmla="*/ 122943 h 871996"/>
              <a:gd name="connsiteX98" fmla="*/ 278540 w 877888"/>
              <a:gd name="connsiteY98" fmla="*/ 111173 h 871996"/>
              <a:gd name="connsiteX99" fmla="*/ 242567 w 877888"/>
              <a:gd name="connsiteY99" fmla="*/ 131010 h 871996"/>
              <a:gd name="connsiteX100" fmla="*/ 164358 w 877888"/>
              <a:gd name="connsiteY100" fmla="*/ 141795 h 871996"/>
              <a:gd name="connsiteX101" fmla="*/ 101746 w 877888"/>
              <a:gd name="connsiteY101" fmla="*/ 160003 h 871996"/>
              <a:gd name="connsiteX102" fmla="*/ 101600 w 877888"/>
              <a:gd name="connsiteY102" fmla="*/ 160003 h 871996"/>
              <a:gd name="connsiteX103" fmla="*/ 440710 w 877888"/>
              <a:gd name="connsiteY103" fmla="*/ 0 h 871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877888" h="871996">
                <a:moveTo>
                  <a:pt x="92025" y="203200"/>
                </a:moveTo>
                <a:lnTo>
                  <a:pt x="60302" y="228218"/>
                </a:lnTo>
                <a:lnTo>
                  <a:pt x="85193" y="244628"/>
                </a:lnTo>
                <a:lnTo>
                  <a:pt x="134551" y="244628"/>
                </a:lnTo>
                <a:lnTo>
                  <a:pt x="207972" y="231500"/>
                </a:lnTo>
                <a:lnTo>
                  <a:pt x="254209" y="306585"/>
                </a:lnTo>
                <a:lnTo>
                  <a:pt x="254209" y="376839"/>
                </a:lnTo>
                <a:lnTo>
                  <a:pt x="317230" y="462328"/>
                </a:lnTo>
                <a:lnTo>
                  <a:pt x="327891" y="462328"/>
                </a:lnTo>
                <a:lnTo>
                  <a:pt x="327891" y="432108"/>
                </a:lnTo>
                <a:lnTo>
                  <a:pt x="352238" y="482949"/>
                </a:lnTo>
                <a:lnTo>
                  <a:pt x="425400" y="499390"/>
                </a:lnTo>
                <a:lnTo>
                  <a:pt x="458352" y="532458"/>
                </a:lnTo>
                <a:lnTo>
                  <a:pt x="487758" y="541376"/>
                </a:lnTo>
                <a:lnTo>
                  <a:pt x="458352" y="602651"/>
                </a:lnTo>
                <a:lnTo>
                  <a:pt x="490359" y="661976"/>
                </a:lnTo>
                <a:cubicBezTo>
                  <a:pt x="490359" y="661976"/>
                  <a:pt x="510593" y="730311"/>
                  <a:pt x="510593" y="733066"/>
                </a:cubicBezTo>
                <a:cubicBezTo>
                  <a:pt x="510593" y="735667"/>
                  <a:pt x="490359" y="814839"/>
                  <a:pt x="490359" y="814839"/>
                </a:cubicBezTo>
                <a:lnTo>
                  <a:pt x="494992" y="868188"/>
                </a:lnTo>
                <a:cubicBezTo>
                  <a:pt x="476814" y="870386"/>
                  <a:pt x="458494" y="871996"/>
                  <a:pt x="439772" y="871996"/>
                </a:cubicBezTo>
                <a:cubicBezTo>
                  <a:pt x="196909" y="871996"/>
                  <a:pt x="0" y="674949"/>
                  <a:pt x="0" y="432108"/>
                </a:cubicBezTo>
                <a:cubicBezTo>
                  <a:pt x="0" y="351171"/>
                  <a:pt x="22291" y="275529"/>
                  <a:pt x="60444" y="210445"/>
                </a:cubicBezTo>
                <a:close/>
                <a:moveTo>
                  <a:pt x="534810" y="88900"/>
                </a:moveTo>
                <a:lnTo>
                  <a:pt x="576235" y="96972"/>
                </a:lnTo>
                <a:lnTo>
                  <a:pt x="611249" y="128394"/>
                </a:lnTo>
                <a:lnTo>
                  <a:pt x="622031" y="156321"/>
                </a:lnTo>
                <a:lnTo>
                  <a:pt x="630257" y="182410"/>
                </a:lnTo>
                <a:lnTo>
                  <a:pt x="686051" y="232750"/>
                </a:lnTo>
                <a:lnTo>
                  <a:pt x="700397" y="237255"/>
                </a:lnTo>
                <a:lnTo>
                  <a:pt x="720101" y="205652"/>
                </a:lnTo>
                <a:lnTo>
                  <a:pt x="790241" y="199490"/>
                </a:lnTo>
                <a:lnTo>
                  <a:pt x="803355" y="195274"/>
                </a:lnTo>
                <a:cubicBezTo>
                  <a:pt x="850406" y="265145"/>
                  <a:pt x="877888" y="349538"/>
                  <a:pt x="877888" y="440021"/>
                </a:cubicBezTo>
                <a:cubicBezTo>
                  <a:pt x="877888" y="647328"/>
                  <a:pt x="734335" y="820763"/>
                  <a:pt x="541243" y="867247"/>
                </a:cubicBezTo>
                <a:lnTo>
                  <a:pt x="549290" y="838131"/>
                </a:lnTo>
                <a:lnTo>
                  <a:pt x="624788" y="787611"/>
                </a:lnTo>
                <a:lnTo>
                  <a:pt x="644604" y="733775"/>
                </a:lnTo>
                <a:lnTo>
                  <a:pt x="696833" y="709416"/>
                </a:lnTo>
                <a:lnTo>
                  <a:pt x="746216" y="615113"/>
                </a:lnTo>
                <a:lnTo>
                  <a:pt x="669777" y="570070"/>
                </a:lnTo>
                <a:lnTo>
                  <a:pt x="630257" y="525099"/>
                </a:lnTo>
                <a:lnTo>
                  <a:pt x="606877" y="522360"/>
                </a:lnTo>
                <a:lnTo>
                  <a:pt x="560095" y="509784"/>
                </a:lnTo>
                <a:lnTo>
                  <a:pt x="519768" y="503514"/>
                </a:lnTo>
                <a:lnTo>
                  <a:pt x="484485" y="513316"/>
                </a:lnTo>
                <a:lnTo>
                  <a:pt x="462899" y="489136"/>
                </a:lnTo>
                <a:lnTo>
                  <a:pt x="441290" y="482866"/>
                </a:lnTo>
                <a:lnTo>
                  <a:pt x="443195" y="450399"/>
                </a:lnTo>
                <a:lnTo>
                  <a:pt x="417080" y="451264"/>
                </a:lnTo>
                <a:lnTo>
                  <a:pt x="402174" y="468344"/>
                </a:lnTo>
                <a:lnTo>
                  <a:pt x="393700" y="432382"/>
                </a:lnTo>
                <a:lnTo>
                  <a:pt x="427885" y="416238"/>
                </a:lnTo>
                <a:lnTo>
                  <a:pt x="462899" y="432382"/>
                </a:lnTo>
                <a:lnTo>
                  <a:pt x="481751" y="432382"/>
                </a:lnTo>
                <a:lnTo>
                  <a:pt x="488588" y="404491"/>
                </a:lnTo>
                <a:lnTo>
                  <a:pt x="541109" y="341575"/>
                </a:lnTo>
                <a:lnTo>
                  <a:pt x="614118" y="304675"/>
                </a:lnTo>
                <a:lnTo>
                  <a:pt x="656238" y="310153"/>
                </a:lnTo>
                <a:lnTo>
                  <a:pt x="660048" y="289505"/>
                </a:lnTo>
                <a:lnTo>
                  <a:pt x="607819" y="236282"/>
                </a:lnTo>
                <a:lnTo>
                  <a:pt x="588003" y="196788"/>
                </a:lnTo>
                <a:lnTo>
                  <a:pt x="559154" y="196788"/>
                </a:lnTo>
                <a:lnTo>
                  <a:pt x="541243" y="186230"/>
                </a:lnTo>
                <a:lnTo>
                  <a:pt x="502530" y="180644"/>
                </a:lnTo>
                <a:lnTo>
                  <a:pt x="494483" y="226588"/>
                </a:lnTo>
                <a:lnTo>
                  <a:pt x="447566" y="217580"/>
                </a:lnTo>
                <a:lnTo>
                  <a:pt x="444002" y="188716"/>
                </a:lnTo>
                <a:lnTo>
                  <a:pt x="479980" y="180644"/>
                </a:lnTo>
                <a:lnTo>
                  <a:pt x="491860" y="129079"/>
                </a:lnTo>
                <a:lnTo>
                  <a:pt x="527569" y="143745"/>
                </a:lnTo>
                <a:lnTo>
                  <a:pt x="526605" y="165582"/>
                </a:lnTo>
                <a:lnTo>
                  <a:pt x="553819" y="176933"/>
                </a:lnTo>
                <a:lnTo>
                  <a:pt x="571998" y="182302"/>
                </a:lnTo>
                <a:lnTo>
                  <a:pt x="594302" y="170663"/>
                </a:lnTo>
                <a:lnTo>
                  <a:pt x="574464" y="147276"/>
                </a:lnTo>
                <a:lnTo>
                  <a:pt x="533846" y="107746"/>
                </a:lnTo>
                <a:close/>
                <a:moveTo>
                  <a:pt x="326260" y="47327"/>
                </a:moveTo>
                <a:cubicBezTo>
                  <a:pt x="325553" y="52646"/>
                  <a:pt x="297428" y="70705"/>
                  <a:pt x="297428" y="70705"/>
                </a:cubicBezTo>
                <a:lnTo>
                  <a:pt x="326260" y="87661"/>
                </a:lnTo>
                <a:lnTo>
                  <a:pt x="386141" y="71935"/>
                </a:lnTo>
                <a:lnTo>
                  <a:pt x="372079" y="47327"/>
                </a:lnTo>
                <a:lnTo>
                  <a:pt x="346098" y="55660"/>
                </a:lnTo>
                <a:close/>
                <a:moveTo>
                  <a:pt x="504296" y="19015"/>
                </a:moveTo>
                <a:lnTo>
                  <a:pt x="459305" y="43771"/>
                </a:lnTo>
                <a:cubicBezTo>
                  <a:pt x="459305" y="43771"/>
                  <a:pt x="433593" y="59757"/>
                  <a:pt x="433593" y="59757"/>
                </a:cubicBezTo>
                <a:lnTo>
                  <a:pt x="451506" y="71527"/>
                </a:lnTo>
                <a:lnTo>
                  <a:pt x="491305" y="67416"/>
                </a:lnTo>
                <a:lnTo>
                  <a:pt x="533152" y="35705"/>
                </a:lnTo>
                <a:close/>
                <a:moveTo>
                  <a:pt x="440710" y="0"/>
                </a:moveTo>
                <a:cubicBezTo>
                  <a:pt x="507854" y="0"/>
                  <a:pt x="571172" y="15452"/>
                  <a:pt x="628031" y="42268"/>
                </a:cubicBezTo>
                <a:lnTo>
                  <a:pt x="612190" y="44586"/>
                </a:lnTo>
                <a:lnTo>
                  <a:pt x="569125" y="38149"/>
                </a:lnTo>
                <a:lnTo>
                  <a:pt x="538489" y="58512"/>
                </a:lnTo>
                <a:lnTo>
                  <a:pt x="516871" y="82476"/>
                </a:lnTo>
                <a:lnTo>
                  <a:pt x="438370" y="89706"/>
                </a:lnTo>
                <a:lnTo>
                  <a:pt x="405955" y="84372"/>
                </a:lnTo>
                <a:lnTo>
                  <a:pt x="383850" y="119239"/>
                </a:lnTo>
                <a:lnTo>
                  <a:pt x="319143" y="122943"/>
                </a:lnTo>
                <a:lnTo>
                  <a:pt x="278540" y="111173"/>
                </a:lnTo>
                <a:lnTo>
                  <a:pt x="242567" y="131010"/>
                </a:lnTo>
                <a:lnTo>
                  <a:pt x="164358" y="141795"/>
                </a:lnTo>
                <a:cubicBezTo>
                  <a:pt x="164358" y="141795"/>
                  <a:pt x="101746" y="160003"/>
                  <a:pt x="101746" y="160003"/>
                </a:cubicBezTo>
                <a:lnTo>
                  <a:pt x="101600" y="160003"/>
                </a:lnTo>
                <a:cubicBezTo>
                  <a:pt x="182125" y="62238"/>
                  <a:pt x="304252" y="0"/>
                  <a:pt x="44071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" name="Freeform 91"/>
          <p:cNvSpPr/>
          <p:nvPr/>
        </p:nvSpPr>
        <p:spPr>
          <a:xfrm>
            <a:off x="5859162" y="3468605"/>
            <a:ext cx="475736" cy="404960"/>
          </a:xfrm>
          <a:custGeom>
            <a:avLst/>
            <a:gdLst>
              <a:gd name="connsiteX0" fmla="*/ 834553 w 938039"/>
              <a:gd name="connsiteY0" fmla="*/ 342900 h 798488"/>
              <a:gd name="connsiteX1" fmla="*/ 903586 w 938039"/>
              <a:gd name="connsiteY1" fmla="*/ 342900 h 798488"/>
              <a:gd name="connsiteX2" fmla="*/ 938039 w 938039"/>
              <a:gd name="connsiteY2" fmla="*/ 377367 h 798488"/>
              <a:gd name="connsiteX3" fmla="*/ 903586 w 938039"/>
              <a:gd name="connsiteY3" fmla="*/ 411808 h 798488"/>
              <a:gd name="connsiteX4" fmla="*/ 834553 w 938039"/>
              <a:gd name="connsiteY4" fmla="*/ 411808 h 798488"/>
              <a:gd name="connsiteX5" fmla="*/ 800100 w 938039"/>
              <a:gd name="connsiteY5" fmla="*/ 377367 h 798488"/>
              <a:gd name="connsiteX6" fmla="*/ 834553 w 938039"/>
              <a:gd name="connsiteY6" fmla="*/ 342900 h 798488"/>
              <a:gd name="connsiteX7" fmla="*/ 333352 w 938039"/>
              <a:gd name="connsiteY7" fmla="*/ 315730 h 798488"/>
              <a:gd name="connsiteX8" fmla="*/ 161520 w 938039"/>
              <a:gd name="connsiteY8" fmla="*/ 477483 h 798488"/>
              <a:gd name="connsiteX9" fmla="*/ 159168 w 938039"/>
              <a:gd name="connsiteY9" fmla="*/ 516449 h 798488"/>
              <a:gd name="connsiteX10" fmla="*/ 124577 w 938039"/>
              <a:gd name="connsiteY10" fmla="*/ 534408 h 798488"/>
              <a:gd name="connsiteX11" fmla="*/ 68928 w 938039"/>
              <a:gd name="connsiteY11" fmla="*/ 626104 h 798488"/>
              <a:gd name="connsiteX12" fmla="*/ 172411 w 938039"/>
              <a:gd name="connsiteY12" fmla="*/ 729609 h 798488"/>
              <a:gd name="connsiteX13" fmla="*/ 632148 w 938039"/>
              <a:gd name="connsiteY13" fmla="*/ 729609 h 798488"/>
              <a:gd name="connsiteX14" fmla="*/ 712619 w 938039"/>
              <a:gd name="connsiteY14" fmla="*/ 649092 h 798488"/>
              <a:gd name="connsiteX15" fmla="*/ 663157 w 938039"/>
              <a:gd name="connsiteY15" fmla="*/ 574782 h 798488"/>
              <a:gd name="connsiteX16" fmla="*/ 620715 w 938039"/>
              <a:gd name="connsiteY16" fmla="*/ 557081 h 798488"/>
              <a:gd name="connsiteX17" fmla="*/ 620715 w 938039"/>
              <a:gd name="connsiteY17" fmla="*/ 511133 h 798488"/>
              <a:gd name="connsiteX18" fmla="*/ 520706 w 938039"/>
              <a:gd name="connsiteY18" fmla="*/ 408030 h 798488"/>
              <a:gd name="connsiteX19" fmla="*/ 488612 w 938039"/>
              <a:gd name="connsiteY19" fmla="*/ 406909 h 798488"/>
              <a:gd name="connsiteX20" fmla="*/ 468711 w 938039"/>
              <a:gd name="connsiteY20" fmla="*/ 381736 h 798488"/>
              <a:gd name="connsiteX21" fmla="*/ 333352 w 938039"/>
              <a:gd name="connsiteY21" fmla="*/ 315730 h 798488"/>
              <a:gd name="connsiteX22" fmla="*/ 563257 w 938039"/>
              <a:gd name="connsiteY22" fmla="*/ 246823 h 798488"/>
              <a:gd name="connsiteX23" fmla="*/ 469290 w 938039"/>
              <a:gd name="connsiteY23" fmla="*/ 289236 h 798488"/>
              <a:gd name="connsiteX24" fmla="*/ 522949 w 938039"/>
              <a:gd name="connsiteY24" fmla="*/ 339006 h 798488"/>
              <a:gd name="connsiteX25" fmla="*/ 672348 w 938039"/>
              <a:gd name="connsiteY25" fmla="*/ 436334 h 798488"/>
              <a:gd name="connsiteX26" fmla="*/ 689607 w 938039"/>
              <a:gd name="connsiteY26" fmla="*/ 373202 h 798488"/>
              <a:gd name="connsiteX27" fmla="*/ 563257 w 938039"/>
              <a:gd name="connsiteY27" fmla="*/ 246823 h 798488"/>
              <a:gd name="connsiteX28" fmla="*/ 563257 w 938039"/>
              <a:gd name="connsiteY28" fmla="*/ 177800 h 798488"/>
              <a:gd name="connsiteX29" fmla="*/ 758535 w 938039"/>
              <a:gd name="connsiteY29" fmla="*/ 373202 h 798488"/>
              <a:gd name="connsiteX30" fmla="*/ 697133 w 938039"/>
              <a:gd name="connsiteY30" fmla="*/ 514983 h 798488"/>
              <a:gd name="connsiteX31" fmla="*/ 781547 w 938039"/>
              <a:gd name="connsiteY31" fmla="*/ 649092 h 798488"/>
              <a:gd name="connsiteX32" fmla="*/ 632148 w 938039"/>
              <a:gd name="connsiteY32" fmla="*/ 798488 h 798488"/>
              <a:gd name="connsiteX33" fmla="*/ 172411 w 938039"/>
              <a:gd name="connsiteY33" fmla="*/ 798488 h 798488"/>
              <a:gd name="connsiteX34" fmla="*/ 0 w 938039"/>
              <a:gd name="connsiteY34" fmla="*/ 626104 h 798488"/>
              <a:gd name="connsiteX35" fmla="*/ 92700 w 938039"/>
              <a:gd name="connsiteY35" fmla="*/ 473374 h 798488"/>
              <a:gd name="connsiteX36" fmla="*/ 333352 w 938039"/>
              <a:gd name="connsiteY36" fmla="*/ 246823 h 798488"/>
              <a:gd name="connsiteX37" fmla="*/ 405428 w 938039"/>
              <a:gd name="connsiteY37" fmla="*/ 258144 h 798488"/>
              <a:gd name="connsiteX38" fmla="*/ 563257 w 938039"/>
              <a:gd name="connsiteY38" fmla="*/ 177800 h 798488"/>
              <a:gd name="connsiteX39" fmla="*/ 791692 w 938039"/>
              <a:gd name="connsiteY39" fmla="*/ 114300 h 798488"/>
              <a:gd name="connsiteX40" fmla="*/ 826158 w 938039"/>
              <a:gd name="connsiteY40" fmla="*/ 148764 h 798488"/>
              <a:gd name="connsiteX41" fmla="*/ 816035 w 938039"/>
              <a:gd name="connsiteY41" fmla="*/ 173113 h 798488"/>
              <a:gd name="connsiteX42" fmla="*/ 770026 w 938039"/>
              <a:gd name="connsiteY42" fmla="*/ 219123 h 798488"/>
              <a:gd name="connsiteX43" fmla="*/ 745666 w 938039"/>
              <a:gd name="connsiteY43" fmla="*/ 229233 h 798488"/>
              <a:gd name="connsiteX44" fmla="*/ 711200 w 938039"/>
              <a:gd name="connsiteY44" fmla="*/ 194779 h 798488"/>
              <a:gd name="connsiteX45" fmla="*/ 721307 w 938039"/>
              <a:gd name="connsiteY45" fmla="*/ 170420 h 798488"/>
              <a:gd name="connsiteX46" fmla="*/ 767332 w 938039"/>
              <a:gd name="connsiteY46" fmla="*/ 124410 h 798488"/>
              <a:gd name="connsiteX47" fmla="*/ 791692 w 938039"/>
              <a:gd name="connsiteY47" fmla="*/ 114300 h 798488"/>
              <a:gd name="connsiteX48" fmla="*/ 326654 w 938039"/>
              <a:gd name="connsiteY48" fmla="*/ 114300 h 798488"/>
              <a:gd name="connsiteX49" fmla="*/ 351024 w 938039"/>
              <a:gd name="connsiteY49" fmla="*/ 124410 h 798488"/>
              <a:gd name="connsiteX50" fmla="*/ 396923 w 938039"/>
              <a:gd name="connsiteY50" fmla="*/ 170420 h 798488"/>
              <a:gd name="connsiteX51" fmla="*/ 407033 w 938039"/>
              <a:gd name="connsiteY51" fmla="*/ 194779 h 798488"/>
              <a:gd name="connsiteX52" fmla="*/ 372569 w 938039"/>
              <a:gd name="connsiteY52" fmla="*/ 229233 h 798488"/>
              <a:gd name="connsiteX53" fmla="*/ 348220 w 938039"/>
              <a:gd name="connsiteY53" fmla="*/ 219123 h 798488"/>
              <a:gd name="connsiteX54" fmla="*/ 302306 w 938039"/>
              <a:gd name="connsiteY54" fmla="*/ 173113 h 798488"/>
              <a:gd name="connsiteX55" fmla="*/ 292100 w 938039"/>
              <a:gd name="connsiteY55" fmla="*/ 148764 h 798488"/>
              <a:gd name="connsiteX56" fmla="*/ 326654 w 938039"/>
              <a:gd name="connsiteY56" fmla="*/ 114300 h 798488"/>
              <a:gd name="connsiteX57" fmla="*/ 555277 w 938039"/>
              <a:gd name="connsiteY57" fmla="*/ 0 h 798488"/>
              <a:gd name="connsiteX58" fmla="*/ 589720 w 938039"/>
              <a:gd name="connsiteY58" fmla="*/ 34440 h 798488"/>
              <a:gd name="connsiteX59" fmla="*/ 589720 w 938039"/>
              <a:gd name="connsiteY59" fmla="*/ 103473 h 798488"/>
              <a:gd name="connsiteX60" fmla="*/ 555277 w 938039"/>
              <a:gd name="connsiteY60" fmla="*/ 137939 h 798488"/>
              <a:gd name="connsiteX61" fmla="*/ 520700 w 938039"/>
              <a:gd name="connsiteY61" fmla="*/ 103473 h 798488"/>
              <a:gd name="connsiteX62" fmla="*/ 520700 w 938039"/>
              <a:gd name="connsiteY62" fmla="*/ 34440 h 798488"/>
              <a:gd name="connsiteX63" fmla="*/ 555277 w 938039"/>
              <a:gd name="connsiteY63" fmla="*/ 0 h 79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938039" h="798488">
                <a:moveTo>
                  <a:pt x="834553" y="342900"/>
                </a:moveTo>
                <a:lnTo>
                  <a:pt x="903586" y="342900"/>
                </a:lnTo>
                <a:cubicBezTo>
                  <a:pt x="922546" y="342900"/>
                  <a:pt x="938039" y="358405"/>
                  <a:pt x="938039" y="377367"/>
                </a:cubicBezTo>
                <a:cubicBezTo>
                  <a:pt x="938039" y="396454"/>
                  <a:pt x="922546" y="411808"/>
                  <a:pt x="903586" y="411808"/>
                </a:cubicBezTo>
                <a:lnTo>
                  <a:pt x="834553" y="411808"/>
                </a:lnTo>
                <a:cubicBezTo>
                  <a:pt x="815580" y="411808"/>
                  <a:pt x="800100" y="396454"/>
                  <a:pt x="800100" y="377367"/>
                </a:cubicBezTo>
                <a:cubicBezTo>
                  <a:pt x="800100" y="358405"/>
                  <a:pt x="815580" y="342900"/>
                  <a:pt x="834553" y="342900"/>
                </a:cubicBezTo>
                <a:close/>
                <a:moveTo>
                  <a:pt x="333352" y="315730"/>
                </a:moveTo>
                <a:cubicBezTo>
                  <a:pt x="242569" y="315730"/>
                  <a:pt x="167019" y="386794"/>
                  <a:pt x="161520" y="477483"/>
                </a:cubicBezTo>
                <a:lnTo>
                  <a:pt x="159168" y="516449"/>
                </a:lnTo>
                <a:lnTo>
                  <a:pt x="124577" y="534408"/>
                </a:lnTo>
                <a:cubicBezTo>
                  <a:pt x="90240" y="552397"/>
                  <a:pt x="68928" y="587483"/>
                  <a:pt x="68928" y="626104"/>
                </a:cubicBezTo>
                <a:cubicBezTo>
                  <a:pt x="68928" y="683115"/>
                  <a:pt x="115387" y="729609"/>
                  <a:pt x="172411" y="729609"/>
                </a:cubicBezTo>
                <a:lnTo>
                  <a:pt x="632148" y="729609"/>
                </a:lnTo>
                <a:cubicBezTo>
                  <a:pt x="676472" y="729609"/>
                  <a:pt x="712619" y="693460"/>
                  <a:pt x="712619" y="649092"/>
                </a:cubicBezTo>
                <a:cubicBezTo>
                  <a:pt x="712619" y="616563"/>
                  <a:pt x="693189" y="587339"/>
                  <a:pt x="663157" y="574782"/>
                </a:cubicBezTo>
                <a:lnTo>
                  <a:pt x="620715" y="557081"/>
                </a:lnTo>
                <a:lnTo>
                  <a:pt x="620715" y="511133"/>
                </a:lnTo>
                <a:cubicBezTo>
                  <a:pt x="620715" y="455156"/>
                  <a:pt x="576680" y="409811"/>
                  <a:pt x="520706" y="408030"/>
                </a:cubicBezTo>
                <a:lnTo>
                  <a:pt x="488612" y="406909"/>
                </a:lnTo>
                <a:lnTo>
                  <a:pt x="468711" y="381736"/>
                </a:lnTo>
                <a:cubicBezTo>
                  <a:pt x="435712" y="339782"/>
                  <a:pt x="386359" y="315730"/>
                  <a:pt x="333352" y="315730"/>
                </a:cubicBezTo>
                <a:close/>
                <a:moveTo>
                  <a:pt x="563257" y="246823"/>
                </a:moveTo>
                <a:cubicBezTo>
                  <a:pt x="525844" y="246823"/>
                  <a:pt x="492411" y="263317"/>
                  <a:pt x="469290" y="289236"/>
                </a:cubicBezTo>
                <a:cubicBezTo>
                  <a:pt x="489480" y="303058"/>
                  <a:pt x="507680" y="319782"/>
                  <a:pt x="522949" y="339006"/>
                </a:cubicBezTo>
                <a:cubicBezTo>
                  <a:pt x="588802" y="341219"/>
                  <a:pt x="645174" y="380271"/>
                  <a:pt x="672348" y="436334"/>
                </a:cubicBezTo>
                <a:cubicBezTo>
                  <a:pt x="683094" y="417656"/>
                  <a:pt x="689607" y="396219"/>
                  <a:pt x="689607" y="373202"/>
                </a:cubicBezTo>
                <a:cubicBezTo>
                  <a:pt x="689607" y="303518"/>
                  <a:pt x="632944" y="246823"/>
                  <a:pt x="563257" y="246823"/>
                </a:cubicBezTo>
                <a:close/>
                <a:moveTo>
                  <a:pt x="563257" y="177800"/>
                </a:moveTo>
                <a:cubicBezTo>
                  <a:pt x="671117" y="177800"/>
                  <a:pt x="758535" y="265328"/>
                  <a:pt x="758535" y="373202"/>
                </a:cubicBezTo>
                <a:cubicBezTo>
                  <a:pt x="758535" y="429150"/>
                  <a:pt x="734835" y="479437"/>
                  <a:pt x="697133" y="514983"/>
                </a:cubicBezTo>
                <a:cubicBezTo>
                  <a:pt x="746956" y="539236"/>
                  <a:pt x="781547" y="589954"/>
                  <a:pt x="781547" y="649092"/>
                </a:cubicBezTo>
                <a:cubicBezTo>
                  <a:pt x="781547" y="731621"/>
                  <a:pt x="714645" y="798488"/>
                  <a:pt x="632148" y="798488"/>
                </a:cubicBezTo>
                <a:lnTo>
                  <a:pt x="172411" y="798488"/>
                </a:lnTo>
                <a:cubicBezTo>
                  <a:pt x="77214" y="798488"/>
                  <a:pt x="0" y="721276"/>
                  <a:pt x="0" y="626104"/>
                </a:cubicBezTo>
                <a:cubicBezTo>
                  <a:pt x="0" y="559667"/>
                  <a:pt x="37630" y="502081"/>
                  <a:pt x="92700" y="473374"/>
                </a:cubicBezTo>
                <a:cubicBezTo>
                  <a:pt x="100479" y="346966"/>
                  <a:pt x="205048" y="246823"/>
                  <a:pt x="333352" y="246823"/>
                </a:cubicBezTo>
                <a:cubicBezTo>
                  <a:pt x="358498" y="246823"/>
                  <a:pt x="382632" y="250989"/>
                  <a:pt x="405428" y="258144"/>
                </a:cubicBezTo>
                <a:cubicBezTo>
                  <a:pt x="440995" y="209553"/>
                  <a:pt x="498345" y="177800"/>
                  <a:pt x="563257" y="177800"/>
                </a:cubicBezTo>
                <a:close/>
                <a:moveTo>
                  <a:pt x="791692" y="114300"/>
                </a:moveTo>
                <a:cubicBezTo>
                  <a:pt x="810655" y="114300"/>
                  <a:pt x="826158" y="129789"/>
                  <a:pt x="826158" y="148764"/>
                </a:cubicBezTo>
                <a:cubicBezTo>
                  <a:pt x="826158" y="158304"/>
                  <a:pt x="822214" y="166946"/>
                  <a:pt x="816035" y="173113"/>
                </a:cubicBezTo>
                <a:lnTo>
                  <a:pt x="770026" y="219123"/>
                </a:lnTo>
                <a:cubicBezTo>
                  <a:pt x="763847" y="225423"/>
                  <a:pt x="755214" y="229233"/>
                  <a:pt x="745666" y="229233"/>
                </a:cubicBezTo>
                <a:cubicBezTo>
                  <a:pt x="726581" y="229233"/>
                  <a:pt x="711200" y="213743"/>
                  <a:pt x="711200" y="194779"/>
                </a:cubicBezTo>
                <a:cubicBezTo>
                  <a:pt x="711200" y="185239"/>
                  <a:pt x="715032" y="176608"/>
                  <a:pt x="721307" y="170420"/>
                </a:cubicBezTo>
                <a:lnTo>
                  <a:pt x="767332" y="124410"/>
                </a:lnTo>
                <a:cubicBezTo>
                  <a:pt x="773511" y="118131"/>
                  <a:pt x="782144" y="114300"/>
                  <a:pt x="791692" y="114300"/>
                </a:cubicBezTo>
                <a:close/>
                <a:moveTo>
                  <a:pt x="326654" y="114300"/>
                </a:moveTo>
                <a:cubicBezTo>
                  <a:pt x="336104" y="114300"/>
                  <a:pt x="344735" y="118131"/>
                  <a:pt x="351024" y="124410"/>
                </a:cubicBezTo>
                <a:lnTo>
                  <a:pt x="396923" y="170420"/>
                </a:lnTo>
                <a:cubicBezTo>
                  <a:pt x="403213" y="176608"/>
                  <a:pt x="407033" y="185239"/>
                  <a:pt x="407033" y="194779"/>
                </a:cubicBezTo>
                <a:cubicBezTo>
                  <a:pt x="407033" y="213743"/>
                  <a:pt x="391639" y="229233"/>
                  <a:pt x="372569" y="229233"/>
                </a:cubicBezTo>
                <a:cubicBezTo>
                  <a:pt x="363029" y="229233"/>
                  <a:pt x="354499" y="225423"/>
                  <a:pt x="348220" y="219123"/>
                </a:cubicBezTo>
                <a:cubicBezTo>
                  <a:pt x="348220" y="219123"/>
                  <a:pt x="302306" y="173113"/>
                  <a:pt x="302306" y="173113"/>
                </a:cubicBezTo>
                <a:cubicBezTo>
                  <a:pt x="296032" y="166946"/>
                  <a:pt x="292100" y="158304"/>
                  <a:pt x="292100" y="148764"/>
                </a:cubicBezTo>
                <a:cubicBezTo>
                  <a:pt x="292100" y="129789"/>
                  <a:pt x="307579" y="114300"/>
                  <a:pt x="326654" y="114300"/>
                </a:cubicBezTo>
                <a:close/>
                <a:moveTo>
                  <a:pt x="555277" y="0"/>
                </a:moveTo>
                <a:cubicBezTo>
                  <a:pt x="574242" y="0"/>
                  <a:pt x="589720" y="15467"/>
                  <a:pt x="589720" y="34440"/>
                </a:cubicBezTo>
                <a:lnTo>
                  <a:pt x="589720" y="103473"/>
                </a:lnTo>
                <a:cubicBezTo>
                  <a:pt x="589720" y="122459"/>
                  <a:pt x="574242" y="137939"/>
                  <a:pt x="555277" y="137939"/>
                </a:cubicBezTo>
                <a:cubicBezTo>
                  <a:pt x="536191" y="137939"/>
                  <a:pt x="520700" y="122459"/>
                  <a:pt x="520700" y="103473"/>
                </a:cubicBezTo>
                <a:lnTo>
                  <a:pt x="520700" y="34440"/>
                </a:lnTo>
                <a:cubicBezTo>
                  <a:pt x="520700" y="15467"/>
                  <a:pt x="536191" y="0"/>
                  <a:pt x="555277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" name="Rectangle 34"/>
          <p:cNvSpPr>
            <a:spLocks/>
          </p:cNvSpPr>
          <p:nvPr/>
        </p:nvSpPr>
        <p:spPr bwMode="auto">
          <a:xfrm>
            <a:off x="6697759" y="2043473"/>
            <a:ext cx="1279397" cy="329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200" i="1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12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 </a:t>
            </a:r>
            <a:r>
              <a:rPr lang="en-US" sz="1200" i="1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r>
              <a:rPr lang="en-US" sz="12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goes here</a:t>
            </a:r>
          </a:p>
        </p:txBody>
      </p:sp>
      <p:sp>
        <p:nvSpPr>
          <p:cNvPr id="94" name="Rectangle 35"/>
          <p:cNvSpPr>
            <a:spLocks/>
          </p:cNvSpPr>
          <p:nvPr/>
        </p:nvSpPr>
        <p:spPr bwMode="auto">
          <a:xfrm>
            <a:off x="6695378" y="2414382"/>
            <a:ext cx="1756642" cy="345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printing typesetting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indust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5" name="Rectangle 34"/>
          <p:cNvSpPr>
            <a:spLocks/>
          </p:cNvSpPr>
          <p:nvPr/>
        </p:nvSpPr>
        <p:spPr bwMode="auto">
          <a:xfrm>
            <a:off x="6848053" y="3378003"/>
            <a:ext cx="1279397" cy="329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200" i="1" dirty="0" err="1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1200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i="1" dirty="0" err="1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1200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 </a:t>
            </a:r>
            <a:r>
              <a:rPr lang="en-US" sz="1200" i="1" dirty="0" err="1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r>
              <a:rPr lang="en-US" sz="1200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example</a:t>
            </a:r>
          </a:p>
        </p:txBody>
      </p:sp>
      <p:sp>
        <p:nvSpPr>
          <p:cNvPr id="96" name="Rectangle 35"/>
          <p:cNvSpPr>
            <a:spLocks/>
          </p:cNvSpPr>
          <p:nvPr/>
        </p:nvSpPr>
        <p:spPr bwMode="auto">
          <a:xfrm>
            <a:off x="6845672" y="3748912"/>
            <a:ext cx="1756642" cy="345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printing typesetting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indust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7" name="Rectangle 34"/>
          <p:cNvSpPr>
            <a:spLocks/>
          </p:cNvSpPr>
          <p:nvPr/>
        </p:nvSpPr>
        <p:spPr bwMode="auto">
          <a:xfrm>
            <a:off x="1135983" y="2199113"/>
            <a:ext cx="1279397" cy="329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>
              <a:lnSpc>
                <a:spcPct val="80000"/>
              </a:lnSpc>
            </a:pPr>
            <a:r>
              <a:rPr lang="en-US" sz="1200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1200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1200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 </a:t>
            </a:r>
            <a:r>
              <a:rPr lang="en-US" sz="1200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endParaRPr lang="en-US" sz="1200" i="1" dirty="0">
              <a:solidFill>
                <a:schemeClr val="accent6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98" name="Rectangle 35"/>
          <p:cNvSpPr>
            <a:spLocks/>
          </p:cNvSpPr>
          <p:nvPr/>
        </p:nvSpPr>
        <p:spPr bwMode="auto">
          <a:xfrm>
            <a:off x="658738" y="2570022"/>
            <a:ext cx="1756642" cy="345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>
              <a:lnSpc>
                <a:spcPts val="1200"/>
              </a:lnSpc>
            </a:pP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printing typesetting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indust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9" name="Rectangle 34"/>
          <p:cNvSpPr>
            <a:spLocks/>
          </p:cNvSpPr>
          <p:nvPr/>
        </p:nvSpPr>
        <p:spPr bwMode="auto">
          <a:xfrm>
            <a:off x="1135983" y="3508930"/>
            <a:ext cx="1279397" cy="329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>
              <a:lnSpc>
                <a:spcPct val="80000"/>
              </a:lnSpc>
            </a:pPr>
            <a:r>
              <a:rPr lang="en-US" sz="1200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1200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1200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example sit </a:t>
            </a:r>
            <a:r>
              <a:rPr lang="en-US" sz="1200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endParaRPr lang="en-US" sz="1200" i="1" dirty="0">
              <a:solidFill>
                <a:schemeClr val="accent3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100" name="Rectangle 35"/>
          <p:cNvSpPr>
            <a:spLocks/>
          </p:cNvSpPr>
          <p:nvPr/>
        </p:nvSpPr>
        <p:spPr bwMode="auto">
          <a:xfrm>
            <a:off x="658738" y="3879839"/>
            <a:ext cx="1756642" cy="345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>
              <a:lnSpc>
                <a:spcPts val="1200"/>
              </a:lnSpc>
            </a:pP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printing typesetting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indust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289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84" grpId="0" animBg="1"/>
      <p:bldP spid="85" grpId="0" animBg="1"/>
      <p:bldP spid="13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/>
      <p:bldP spid="94" grpId="0"/>
      <p:bldP spid="95" grpId="0"/>
      <p:bldP spid="96" grpId="0"/>
      <p:bldP spid="97" grpId="0"/>
      <p:bldP spid="98" grpId="0"/>
      <p:bldP spid="99" grpId="0"/>
      <p:bldP spid="100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118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Process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04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6" name="Teardrop 5"/>
          <p:cNvSpPr/>
          <p:nvPr/>
        </p:nvSpPr>
        <p:spPr bwMode="auto">
          <a:xfrm>
            <a:off x="2445006" y="2206897"/>
            <a:ext cx="858351" cy="858351"/>
          </a:xfrm>
          <a:prstGeom prst="teardrop">
            <a:avLst/>
          </a:prstGeom>
          <a:noFill/>
          <a:ln w="190500" cap="sq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1222017" y="2167648"/>
            <a:ext cx="936846" cy="936847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667994" y="2304867"/>
            <a:ext cx="662409" cy="662409"/>
          </a:xfrm>
          <a:prstGeom prst="ellipse">
            <a:avLst/>
          </a:prstGeom>
          <a:noFill/>
          <a:ln w="1016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9" name="Teardrop 8"/>
          <p:cNvSpPr/>
          <p:nvPr/>
        </p:nvSpPr>
        <p:spPr bwMode="auto">
          <a:xfrm rot="9900000">
            <a:off x="4638771" y="2206897"/>
            <a:ext cx="858351" cy="858351"/>
          </a:xfrm>
          <a:prstGeom prst="teardrop">
            <a:avLst/>
          </a:prstGeom>
          <a:solidFill>
            <a:schemeClr val="accent2"/>
          </a:solidFill>
          <a:ln w="190500" cap="sq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5664779" y="2232453"/>
            <a:ext cx="807238" cy="807238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6733596" y="2118728"/>
            <a:ext cx="1034687" cy="1034688"/>
          </a:xfrm>
          <a:prstGeom prst="ellipse">
            <a:avLst/>
          </a:prstGeom>
          <a:noFill/>
          <a:ln w="1905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3" name="Shape 17"/>
          <p:cNvSpPr/>
          <p:nvPr/>
        </p:nvSpPr>
        <p:spPr>
          <a:xfrm>
            <a:off x="1444988" y="2390619"/>
            <a:ext cx="490904" cy="4909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3797559" y="2415505"/>
            <a:ext cx="398923" cy="441304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809349" y="2401138"/>
            <a:ext cx="471106" cy="469866"/>
          </a:xfrm>
          <a:custGeom>
            <a:avLst/>
            <a:gdLst>
              <a:gd name="connsiteX0" fmla="*/ 317507 w 940002"/>
              <a:gd name="connsiteY0" fmla="*/ 685801 h 937526"/>
              <a:gd name="connsiteX1" fmla="*/ 332899 w 940002"/>
              <a:gd name="connsiteY1" fmla="*/ 685801 h 937526"/>
              <a:gd name="connsiteX2" fmla="*/ 332899 w 940002"/>
              <a:gd name="connsiteY2" fmla="*/ 823877 h 937526"/>
              <a:gd name="connsiteX3" fmla="*/ 317507 w 940002"/>
              <a:gd name="connsiteY3" fmla="*/ 823877 h 937526"/>
              <a:gd name="connsiteX4" fmla="*/ 317507 w 940002"/>
              <a:gd name="connsiteY4" fmla="*/ 685801 h 937526"/>
              <a:gd name="connsiteX5" fmla="*/ 177807 w 940002"/>
              <a:gd name="connsiteY5" fmla="*/ 647701 h 937526"/>
              <a:gd name="connsiteX6" fmla="*/ 316094 w 940002"/>
              <a:gd name="connsiteY6" fmla="*/ 647701 h 937526"/>
              <a:gd name="connsiteX7" fmla="*/ 316094 w 940002"/>
              <a:gd name="connsiteY7" fmla="*/ 663074 h 937526"/>
              <a:gd name="connsiteX8" fmla="*/ 177807 w 940002"/>
              <a:gd name="connsiteY8" fmla="*/ 663074 h 937526"/>
              <a:gd name="connsiteX9" fmla="*/ 634941 w 940002"/>
              <a:gd name="connsiteY9" fmla="*/ 355601 h 937526"/>
              <a:gd name="connsiteX10" fmla="*/ 883725 w 940002"/>
              <a:gd name="connsiteY10" fmla="*/ 604354 h 937526"/>
              <a:gd name="connsiteX11" fmla="*/ 883725 w 940002"/>
              <a:gd name="connsiteY11" fmla="*/ 876305 h 937526"/>
              <a:gd name="connsiteX12" fmla="*/ 881182 w 940002"/>
              <a:gd name="connsiteY12" fmla="*/ 878613 h 937526"/>
              <a:gd name="connsiteX13" fmla="*/ 878668 w 940002"/>
              <a:gd name="connsiteY13" fmla="*/ 881311 h 937526"/>
              <a:gd name="connsiteX14" fmla="*/ 606949 w 940002"/>
              <a:gd name="connsiteY14" fmla="*/ 881089 h 937526"/>
              <a:gd name="connsiteX15" fmla="*/ 368307 w 940002"/>
              <a:gd name="connsiteY15" fmla="*/ 642739 h 937526"/>
              <a:gd name="connsiteX16" fmla="*/ 379488 w 940002"/>
              <a:gd name="connsiteY16" fmla="*/ 606857 h 937526"/>
              <a:gd name="connsiteX17" fmla="*/ 424182 w 940002"/>
              <a:gd name="connsiteY17" fmla="*/ 598401 h 937526"/>
              <a:gd name="connsiteX18" fmla="*/ 425631 w 940002"/>
              <a:gd name="connsiteY18" fmla="*/ 563882 h 937526"/>
              <a:gd name="connsiteX19" fmla="*/ 674824 w 940002"/>
              <a:gd name="connsiteY19" fmla="*/ 813275 h 937526"/>
              <a:gd name="connsiteX20" fmla="*/ 810547 w 940002"/>
              <a:gd name="connsiteY20" fmla="*/ 813275 h 937526"/>
              <a:gd name="connsiteX21" fmla="*/ 813936 w 940002"/>
              <a:gd name="connsiteY21" fmla="*/ 809854 h 937526"/>
              <a:gd name="connsiteX22" fmla="*/ 815631 w 940002"/>
              <a:gd name="connsiteY22" fmla="*/ 808213 h 937526"/>
              <a:gd name="connsiteX23" fmla="*/ 815850 w 940002"/>
              <a:gd name="connsiteY23" fmla="*/ 672390 h 937526"/>
              <a:gd name="connsiteX24" fmla="*/ 577454 w 940002"/>
              <a:gd name="connsiteY24" fmla="*/ 434040 h 937526"/>
              <a:gd name="connsiteX25" fmla="*/ 589017 w 940002"/>
              <a:gd name="connsiteY25" fmla="*/ 397352 h 937526"/>
              <a:gd name="connsiteX26" fmla="*/ 633492 w 940002"/>
              <a:gd name="connsiteY26" fmla="*/ 388868 h 937526"/>
              <a:gd name="connsiteX27" fmla="*/ 647707 w 940002"/>
              <a:gd name="connsiteY27" fmla="*/ 317501 h 937526"/>
              <a:gd name="connsiteX28" fmla="*/ 785981 w 940002"/>
              <a:gd name="connsiteY28" fmla="*/ 317501 h 937526"/>
              <a:gd name="connsiteX29" fmla="*/ 785981 w 940002"/>
              <a:gd name="connsiteY29" fmla="*/ 333097 h 937526"/>
              <a:gd name="connsiteX30" fmla="*/ 647707 w 940002"/>
              <a:gd name="connsiteY30" fmla="*/ 333097 h 937526"/>
              <a:gd name="connsiteX31" fmla="*/ 647707 w 940002"/>
              <a:gd name="connsiteY31" fmla="*/ 317501 h 937526"/>
              <a:gd name="connsiteX32" fmla="*/ 635007 w 940002"/>
              <a:gd name="connsiteY32" fmla="*/ 165101 h 937526"/>
              <a:gd name="connsiteX33" fmla="*/ 650411 w 940002"/>
              <a:gd name="connsiteY33" fmla="*/ 165101 h 937526"/>
              <a:gd name="connsiteX34" fmla="*/ 650411 w 940002"/>
              <a:gd name="connsiteY34" fmla="*/ 303399 h 937526"/>
              <a:gd name="connsiteX35" fmla="*/ 635007 w 940002"/>
              <a:gd name="connsiteY35" fmla="*/ 303399 h 937526"/>
              <a:gd name="connsiteX36" fmla="*/ 197312 w 940002"/>
              <a:gd name="connsiteY36" fmla="*/ 0 h 937526"/>
              <a:gd name="connsiteX37" fmla="*/ 333281 w 940002"/>
              <a:gd name="connsiteY37" fmla="*/ 56291 h 937526"/>
              <a:gd name="connsiteX38" fmla="*/ 582881 w 940002"/>
              <a:gd name="connsiteY38" fmla="*/ 305895 h 937526"/>
              <a:gd name="connsiteX39" fmla="*/ 581405 w 940002"/>
              <a:gd name="connsiteY39" fmla="*/ 342282 h 937526"/>
              <a:gd name="connsiteX40" fmla="*/ 541323 w 940002"/>
              <a:gd name="connsiteY40" fmla="*/ 349925 h 937526"/>
              <a:gd name="connsiteX41" fmla="*/ 529318 w 940002"/>
              <a:gd name="connsiteY41" fmla="*/ 388507 h 937526"/>
              <a:gd name="connsiteX42" fmla="*/ 524276 w 940002"/>
              <a:gd name="connsiteY42" fmla="*/ 383460 h 937526"/>
              <a:gd name="connsiteX43" fmla="*/ 265206 w 940002"/>
              <a:gd name="connsiteY43" fmla="*/ 124360 h 937526"/>
              <a:gd name="connsiteX44" fmla="*/ 129445 w 940002"/>
              <a:gd name="connsiteY44" fmla="*/ 124360 h 937526"/>
              <a:gd name="connsiteX45" fmla="*/ 126047 w 940002"/>
              <a:gd name="connsiteY45" fmla="*/ 127525 h 937526"/>
              <a:gd name="connsiteX46" fmla="*/ 124376 w 940002"/>
              <a:gd name="connsiteY46" fmla="*/ 129208 h 937526"/>
              <a:gd name="connsiteX47" fmla="*/ 124376 w 940002"/>
              <a:gd name="connsiteY47" fmla="*/ 265202 h 937526"/>
              <a:gd name="connsiteX48" fmla="*/ 373558 w 940002"/>
              <a:gd name="connsiteY48" fmla="*/ 514350 h 937526"/>
              <a:gd name="connsiteX49" fmla="*/ 371859 w 940002"/>
              <a:gd name="connsiteY49" fmla="*/ 551821 h 937526"/>
              <a:gd name="connsiteX50" fmla="*/ 331805 w 940002"/>
              <a:gd name="connsiteY50" fmla="*/ 559463 h 937526"/>
              <a:gd name="connsiteX51" fmla="*/ 319995 w 940002"/>
              <a:gd name="connsiteY51" fmla="*/ 597190 h 937526"/>
              <a:gd name="connsiteX52" fmla="*/ 314090 w 940002"/>
              <a:gd name="connsiteY52" fmla="*/ 591088 h 937526"/>
              <a:gd name="connsiteX53" fmla="*/ 314312 w 940002"/>
              <a:gd name="connsiteY53" fmla="*/ 591088 h 937526"/>
              <a:gd name="connsiteX54" fmla="*/ 306513 w 940002"/>
              <a:gd name="connsiteY54" fmla="*/ 583217 h 937526"/>
              <a:gd name="connsiteX55" fmla="*/ 56300 w 940002"/>
              <a:gd name="connsiteY55" fmla="*/ 333214 h 937526"/>
              <a:gd name="connsiteX56" fmla="*/ 56300 w 940002"/>
              <a:gd name="connsiteY56" fmla="*/ 61339 h 937526"/>
              <a:gd name="connsiteX57" fmla="*/ 58835 w 940002"/>
              <a:gd name="connsiteY57" fmla="*/ 58772 h 937526"/>
              <a:gd name="connsiteX58" fmla="*/ 61342 w 940002"/>
              <a:gd name="connsiteY58" fmla="*/ 56291 h 937526"/>
              <a:gd name="connsiteX59" fmla="*/ 197312 w 940002"/>
              <a:gd name="connsiteY59" fmla="*/ 0 h 937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0002" h="937526">
                <a:moveTo>
                  <a:pt x="317507" y="685801"/>
                </a:moveTo>
                <a:lnTo>
                  <a:pt x="332899" y="685801"/>
                </a:lnTo>
                <a:lnTo>
                  <a:pt x="332899" y="823877"/>
                </a:lnTo>
                <a:lnTo>
                  <a:pt x="317507" y="823877"/>
                </a:lnTo>
                <a:cubicBezTo>
                  <a:pt x="317507" y="823877"/>
                  <a:pt x="317507" y="685801"/>
                  <a:pt x="317507" y="685801"/>
                </a:cubicBezTo>
                <a:close/>
                <a:moveTo>
                  <a:pt x="177807" y="647701"/>
                </a:moveTo>
                <a:lnTo>
                  <a:pt x="316094" y="647701"/>
                </a:lnTo>
                <a:cubicBezTo>
                  <a:pt x="316094" y="647701"/>
                  <a:pt x="316094" y="663074"/>
                  <a:pt x="316094" y="663074"/>
                </a:cubicBezTo>
                <a:lnTo>
                  <a:pt x="177807" y="663074"/>
                </a:lnTo>
                <a:close/>
                <a:moveTo>
                  <a:pt x="634941" y="355601"/>
                </a:moveTo>
                <a:lnTo>
                  <a:pt x="883725" y="604354"/>
                </a:lnTo>
                <a:cubicBezTo>
                  <a:pt x="958762" y="679344"/>
                  <a:pt x="958762" y="801259"/>
                  <a:pt x="883725" y="876305"/>
                </a:cubicBezTo>
                <a:cubicBezTo>
                  <a:pt x="882850" y="877083"/>
                  <a:pt x="882249" y="877973"/>
                  <a:pt x="881182" y="878613"/>
                </a:cubicBezTo>
                <a:cubicBezTo>
                  <a:pt x="880554" y="879670"/>
                  <a:pt x="879488" y="880505"/>
                  <a:pt x="878668" y="881311"/>
                </a:cubicBezTo>
                <a:cubicBezTo>
                  <a:pt x="803603" y="956413"/>
                  <a:pt x="681986" y="956190"/>
                  <a:pt x="606949" y="881089"/>
                </a:cubicBezTo>
                <a:lnTo>
                  <a:pt x="368307" y="642739"/>
                </a:lnTo>
                <a:lnTo>
                  <a:pt x="379488" y="606857"/>
                </a:lnTo>
                <a:lnTo>
                  <a:pt x="424182" y="598401"/>
                </a:lnTo>
                <a:lnTo>
                  <a:pt x="425631" y="563882"/>
                </a:lnTo>
                <a:lnTo>
                  <a:pt x="674824" y="813275"/>
                </a:lnTo>
                <a:cubicBezTo>
                  <a:pt x="712356" y="850798"/>
                  <a:pt x="773261" y="850798"/>
                  <a:pt x="810547" y="813275"/>
                </a:cubicBezTo>
                <a:cubicBezTo>
                  <a:pt x="811831" y="812162"/>
                  <a:pt x="813936" y="809854"/>
                  <a:pt x="813936" y="809854"/>
                </a:cubicBezTo>
                <a:cubicBezTo>
                  <a:pt x="813936" y="809854"/>
                  <a:pt x="815002" y="808852"/>
                  <a:pt x="815631" y="808213"/>
                </a:cubicBezTo>
                <a:cubicBezTo>
                  <a:pt x="853136" y="770690"/>
                  <a:pt x="853136" y="709774"/>
                  <a:pt x="815850" y="672390"/>
                </a:cubicBezTo>
                <a:lnTo>
                  <a:pt x="577454" y="434040"/>
                </a:lnTo>
                <a:lnTo>
                  <a:pt x="589017" y="397352"/>
                </a:lnTo>
                <a:lnTo>
                  <a:pt x="633492" y="388868"/>
                </a:lnTo>
                <a:close/>
                <a:moveTo>
                  <a:pt x="647707" y="317501"/>
                </a:moveTo>
                <a:lnTo>
                  <a:pt x="785981" y="317501"/>
                </a:lnTo>
                <a:lnTo>
                  <a:pt x="785981" y="333097"/>
                </a:lnTo>
                <a:lnTo>
                  <a:pt x="647707" y="333097"/>
                </a:lnTo>
                <a:cubicBezTo>
                  <a:pt x="647707" y="333097"/>
                  <a:pt x="647707" y="317501"/>
                  <a:pt x="647707" y="317501"/>
                </a:cubicBezTo>
                <a:close/>
                <a:moveTo>
                  <a:pt x="635007" y="165101"/>
                </a:moveTo>
                <a:lnTo>
                  <a:pt x="650411" y="165101"/>
                </a:lnTo>
                <a:cubicBezTo>
                  <a:pt x="650411" y="165101"/>
                  <a:pt x="650411" y="303399"/>
                  <a:pt x="650411" y="303399"/>
                </a:cubicBezTo>
                <a:lnTo>
                  <a:pt x="635007" y="303399"/>
                </a:lnTo>
                <a:close/>
                <a:moveTo>
                  <a:pt x="197312" y="0"/>
                </a:moveTo>
                <a:cubicBezTo>
                  <a:pt x="246530" y="0"/>
                  <a:pt x="295748" y="18764"/>
                  <a:pt x="333281" y="56291"/>
                </a:cubicBezTo>
                <a:lnTo>
                  <a:pt x="582881" y="305895"/>
                </a:lnTo>
                <a:lnTo>
                  <a:pt x="581405" y="342282"/>
                </a:lnTo>
                <a:lnTo>
                  <a:pt x="541323" y="349925"/>
                </a:lnTo>
                <a:lnTo>
                  <a:pt x="529318" y="388507"/>
                </a:lnTo>
                <a:cubicBezTo>
                  <a:pt x="525948" y="385142"/>
                  <a:pt x="524276" y="383460"/>
                  <a:pt x="524276" y="383460"/>
                </a:cubicBezTo>
                <a:lnTo>
                  <a:pt x="265206" y="124360"/>
                </a:lnTo>
                <a:cubicBezTo>
                  <a:pt x="227658" y="86833"/>
                  <a:pt x="166769" y="86833"/>
                  <a:pt x="129445" y="124360"/>
                </a:cubicBezTo>
                <a:cubicBezTo>
                  <a:pt x="128387" y="125415"/>
                  <a:pt x="126047" y="127525"/>
                  <a:pt x="126047" y="127525"/>
                </a:cubicBezTo>
                <a:cubicBezTo>
                  <a:pt x="126047" y="127525"/>
                  <a:pt x="125016" y="128809"/>
                  <a:pt x="124376" y="129208"/>
                </a:cubicBezTo>
                <a:cubicBezTo>
                  <a:pt x="86856" y="166707"/>
                  <a:pt x="86856" y="227646"/>
                  <a:pt x="124376" y="265202"/>
                </a:cubicBezTo>
                <a:lnTo>
                  <a:pt x="373558" y="514350"/>
                </a:lnTo>
                <a:cubicBezTo>
                  <a:pt x="373558" y="514350"/>
                  <a:pt x="371859" y="551821"/>
                  <a:pt x="371859" y="551821"/>
                </a:cubicBezTo>
                <a:lnTo>
                  <a:pt x="331805" y="559463"/>
                </a:lnTo>
                <a:lnTo>
                  <a:pt x="319995" y="597190"/>
                </a:lnTo>
                <a:lnTo>
                  <a:pt x="314090" y="591088"/>
                </a:lnTo>
                <a:lnTo>
                  <a:pt x="314312" y="591088"/>
                </a:lnTo>
                <a:cubicBezTo>
                  <a:pt x="312001" y="588977"/>
                  <a:pt x="309689" y="586439"/>
                  <a:pt x="306513" y="583217"/>
                </a:cubicBezTo>
                <a:lnTo>
                  <a:pt x="56300" y="333214"/>
                </a:lnTo>
                <a:cubicBezTo>
                  <a:pt x="-18767" y="258045"/>
                  <a:pt x="-18767" y="136394"/>
                  <a:pt x="56300" y="61339"/>
                </a:cubicBezTo>
                <a:cubicBezTo>
                  <a:pt x="57359" y="60284"/>
                  <a:pt x="57972" y="59685"/>
                  <a:pt x="58835" y="58772"/>
                </a:cubicBezTo>
                <a:cubicBezTo>
                  <a:pt x="59643" y="57974"/>
                  <a:pt x="60506" y="57147"/>
                  <a:pt x="61342" y="56291"/>
                </a:cubicBezTo>
                <a:cubicBezTo>
                  <a:pt x="98875" y="18764"/>
                  <a:pt x="148093" y="0"/>
                  <a:pt x="197312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5864793" y="2380663"/>
            <a:ext cx="423686" cy="527292"/>
          </a:xfrm>
          <a:custGeom>
            <a:avLst/>
            <a:gdLst>
              <a:gd name="connsiteX0" fmla="*/ 381044 w 765363"/>
              <a:gd name="connsiteY0" fmla="*/ 509465 h 952520"/>
              <a:gd name="connsiteX1" fmla="*/ 362035 w 765363"/>
              <a:gd name="connsiteY1" fmla="*/ 523170 h 952520"/>
              <a:gd name="connsiteX2" fmla="*/ 331314 w 765363"/>
              <a:gd name="connsiteY2" fmla="*/ 617743 h 952520"/>
              <a:gd name="connsiteX3" fmla="*/ 231930 w 765363"/>
              <a:gd name="connsiteY3" fmla="*/ 617743 h 952520"/>
              <a:gd name="connsiteX4" fmla="*/ 213022 w 765363"/>
              <a:gd name="connsiteY4" fmla="*/ 631448 h 952520"/>
              <a:gd name="connsiteX5" fmla="*/ 220166 w 765363"/>
              <a:gd name="connsiteY5" fmla="*/ 653684 h 952520"/>
              <a:gd name="connsiteX6" fmla="*/ 300668 w 765363"/>
              <a:gd name="connsiteY6" fmla="*/ 712214 h 952520"/>
              <a:gd name="connsiteX7" fmla="*/ 269921 w 765363"/>
              <a:gd name="connsiteY7" fmla="*/ 806711 h 952520"/>
              <a:gd name="connsiteX8" fmla="*/ 277166 w 765363"/>
              <a:gd name="connsiteY8" fmla="*/ 828948 h 952520"/>
              <a:gd name="connsiteX9" fmla="*/ 300567 w 765363"/>
              <a:gd name="connsiteY9" fmla="*/ 828948 h 952520"/>
              <a:gd name="connsiteX10" fmla="*/ 380943 w 765363"/>
              <a:gd name="connsiteY10" fmla="*/ 770493 h 952520"/>
              <a:gd name="connsiteX11" fmla="*/ 461420 w 765363"/>
              <a:gd name="connsiteY11" fmla="*/ 828948 h 952520"/>
              <a:gd name="connsiteX12" fmla="*/ 473082 w 765363"/>
              <a:gd name="connsiteY12" fmla="*/ 832759 h 952520"/>
              <a:gd name="connsiteX13" fmla="*/ 484821 w 765363"/>
              <a:gd name="connsiteY13" fmla="*/ 828948 h 952520"/>
              <a:gd name="connsiteX14" fmla="*/ 491965 w 765363"/>
              <a:gd name="connsiteY14" fmla="*/ 806711 h 952520"/>
              <a:gd name="connsiteX15" fmla="*/ 461319 w 765363"/>
              <a:gd name="connsiteY15" fmla="*/ 712214 h 952520"/>
              <a:gd name="connsiteX16" fmla="*/ 541695 w 765363"/>
              <a:gd name="connsiteY16" fmla="*/ 653684 h 952520"/>
              <a:gd name="connsiteX17" fmla="*/ 548965 w 765363"/>
              <a:gd name="connsiteY17" fmla="*/ 631448 h 952520"/>
              <a:gd name="connsiteX18" fmla="*/ 530057 w 765363"/>
              <a:gd name="connsiteY18" fmla="*/ 617743 h 952520"/>
              <a:gd name="connsiteX19" fmla="*/ 430597 w 765363"/>
              <a:gd name="connsiteY19" fmla="*/ 617743 h 952520"/>
              <a:gd name="connsiteX20" fmla="*/ 399926 w 765363"/>
              <a:gd name="connsiteY20" fmla="*/ 523170 h 952520"/>
              <a:gd name="connsiteX21" fmla="*/ 381044 w 765363"/>
              <a:gd name="connsiteY21" fmla="*/ 509465 h 952520"/>
              <a:gd name="connsiteX22" fmla="*/ 309926 w 765363"/>
              <a:gd name="connsiteY22" fmla="*/ 420565 h 952520"/>
              <a:gd name="connsiteX23" fmla="*/ 341765 w 765363"/>
              <a:gd name="connsiteY23" fmla="*/ 424685 h 952520"/>
              <a:gd name="connsiteX24" fmla="*/ 380943 w 765363"/>
              <a:gd name="connsiteY24" fmla="*/ 447073 h 952520"/>
              <a:gd name="connsiteX25" fmla="*/ 420096 w 765363"/>
              <a:gd name="connsiteY25" fmla="*/ 424685 h 952520"/>
              <a:gd name="connsiteX26" fmla="*/ 477576 w 765363"/>
              <a:gd name="connsiteY26" fmla="*/ 440031 h 952520"/>
              <a:gd name="connsiteX27" fmla="*/ 500295 w 765363"/>
              <a:gd name="connsiteY27" fmla="*/ 479102 h 952520"/>
              <a:gd name="connsiteX28" fmla="*/ 545431 w 765363"/>
              <a:gd name="connsiteY28" fmla="*/ 479329 h 952520"/>
              <a:gd name="connsiteX29" fmla="*/ 587436 w 765363"/>
              <a:gd name="connsiteY29" fmla="*/ 521302 h 952520"/>
              <a:gd name="connsiteX30" fmla="*/ 587739 w 765363"/>
              <a:gd name="connsiteY30" fmla="*/ 566431 h 952520"/>
              <a:gd name="connsiteX31" fmla="*/ 626690 w 765363"/>
              <a:gd name="connsiteY31" fmla="*/ 589172 h 952520"/>
              <a:gd name="connsiteX32" fmla="*/ 642063 w 765363"/>
              <a:gd name="connsiteY32" fmla="*/ 646617 h 952520"/>
              <a:gd name="connsiteX33" fmla="*/ 619647 w 765363"/>
              <a:gd name="connsiteY33" fmla="*/ 685789 h 952520"/>
              <a:gd name="connsiteX34" fmla="*/ 642063 w 765363"/>
              <a:gd name="connsiteY34" fmla="*/ 724960 h 952520"/>
              <a:gd name="connsiteX35" fmla="*/ 626690 w 765363"/>
              <a:gd name="connsiteY35" fmla="*/ 782431 h 952520"/>
              <a:gd name="connsiteX36" fmla="*/ 587739 w 765363"/>
              <a:gd name="connsiteY36" fmla="*/ 805147 h 952520"/>
              <a:gd name="connsiteX37" fmla="*/ 587436 w 765363"/>
              <a:gd name="connsiteY37" fmla="*/ 850275 h 952520"/>
              <a:gd name="connsiteX38" fmla="*/ 545431 w 765363"/>
              <a:gd name="connsiteY38" fmla="*/ 892274 h 952520"/>
              <a:gd name="connsiteX39" fmla="*/ 500295 w 765363"/>
              <a:gd name="connsiteY39" fmla="*/ 892476 h 952520"/>
              <a:gd name="connsiteX40" fmla="*/ 477576 w 765363"/>
              <a:gd name="connsiteY40" fmla="*/ 931546 h 952520"/>
              <a:gd name="connsiteX41" fmla="*/ 441073 w 765363"/>
              <a:gd name="connsiteY41" fmla="*/ 952520 h 952520"/>
              <a:gd name="connsiteX42" fmla="*/ 420096 w 765363"/>
              <a:gd name="connsiteY42" fmla="*/ 946892 h 952520"/>
              <a:gd name="connsiteX43" fmla="*/ 380943 w 765363"/>
              <a:gd name="connsiteY43" fmla="*/ 924505 h 952520"/>
              <a:gd name="connsiteX44" fmla="*/ 341765 w 765363"/>
              <a:gd name="connsiteY44" fmla="*/ 946892 h 952520"/>
              <a:gd name="connsiteX45" fmla="*/ 284411 w 765363"/>
              <a:gd name="connsiteY45" fmla="*/ 931546 h 952520"/>
              <a:gd name="connsiteX46" fmla="*/ 261591 w 765363"/>
              <a:gd name="connsiteY46" fmla="*/ 892476 h 952520"/>
              <a:gd name="connsiteX47" fmla="*/ 216556 w 765363"/>
              <a:gd name="connsiteY47" fmla="*/ 892274 h 952520"/>
              <a:gd name="connsiteX48" fmla="*/ 174450 w 765363"/>
              <a:gd name="connsiteY48" fmla="*/ 850275 h 952520"/>
              <a:gd name="connsiteX49" fmla="*/ 174248 w 765363"/>
              <a:gd name="connsiteY49" fmla="*/ 805147 h 952520"/>
              <a:gd name="connsiteX50" fmla="*/ 135297 w 765363"/>
              <a:gd name="connsiteY50" fmla="*/ 782431 h 952520"/>
              <a:gd name="connsiteX51" fmla="*/ 119923 w 765363"/>
              <a:gd name="connsiteY51" fmla="*/ 724960 h 952520"/>
              <a:gd name="connsiteX52" fmla="*/ 142239 w 765363"/>
              <a:gd name="connsiteY52" fmla="*/ 685789 h 952520"/>
              <a:gd name="connsiteX53" fmla="*/ 119923 w 765363"/>
              <a:gd name="connsiteY53" fmla="*/ 646617 h 952520"/>
              <a:gd name="connsiteX54" fmla="*/ 135297 w 765363"/>
              <a:gd name="connsiteY54" fmla="*/ 589172 h 952520"/>
              <a:gd name="connsiteX55" fmla="*/ 174248 w 765363"/>
              <a:gd name="connsiteY55" fmla="*/ 566431 h 952520"/>
              <a:gd name="connsiteX56" fmla="*/ 174450 w 765363"/>
              <a:gd name="connsiteY56" fmla="*/ 521302 h 952520"/>
              <a:gd name="connsiteX57" fmla="*/ 216556 w 765363"/>
              <a:gd name="connsiteY57" fmla="*/ 479329 h 952520"/>
              <a:gd name="connsiteX58" fmla="*/ 261591 w 765363"/>
              <a:gd name="connsiteY58" fmla="*/ 479001 h 952520"/>
              <a:gd name="connsiteX59" fmla="*/ 284411 w 765363"/>
              <a:gd name="connsiteY59" fmla="*/ 440031 h 952520"/>
              <a:gd name="connsiteX60" fmla="*/ 309926 w 765363"/>
              <a:gd name="connsiteY60" fmla="*/ 420565 h 952520"/>
              <a:gd name="connsiteX61" fmla="*/ 567720 w 765363"/>
              <a:gd name="connsiteY61" fmla="*/ 2639 h 952520"/>
              <a:gd name="connsiteX62" fmla="*/ 737886 w 765363"/>
              <a:gd name="connsiteY62" fmla="*/ 66015 h 952520"/>
              <a:gd name="connsiteX63" fmla="*/ 763138 w 765363"/>
              <a:gd name="connsiteY63" fmla="*/ 92157 h 952520"/>
              <a:gd name="connsiteX64" fmla="*/ 758828 w 765363"/>
              <a:gd name="connsiteY64" fmla="*/ 128185 h 952520"/>
              <a:gd name="connsiteX65" fmla="*/ 568489 w 765363"/>
              <a:gd name="connsiteY65" fmla="*/ 429352 h 952520"/>
              <a:gd name="connsiteX66" fmla="*/ 549975 w 765363"/>
              <a:gd name="connsiteY66" fmla="*/ 427102 h 952520"/>
              <a:gd name="connsiteX67" fmla="*/ 528952 w 765363"/>
              <a:gd name="connsiteY67" fmla="*/ 427001 h 952520"/>
              <a:gd name="connsiteX68" fmla="*/ 518369 w 765363"/>
              <a:gd name="connsiteY68" fmla="*/ 408796 h 952520"/>
              <a:gd name="connsiteX69" fmla="*/ 445325 w 765363"/>
              <a:gd name="connsiteY69" fmla="*/ 366880 h 952520"/>
              <a:gd name="connsiteX70" fmla="*/ 403421 w 765363"/>
              <a:gd name="connsiteY70" fmla="*/ 378052 h 952520"/>
              <a:gd name="connsiteX71" fmla="*/ 385211 w 765363"/>
              <a:gd name="connsiteY71" fmla="*/ 388421 h 952520"/>
              <a:gd name="connsiteX72" fmla="*/ 367000 w 765363"/>
              <a:gd name="connsiteY72" fmla="*/ 378052 h 952520"/>
              <a:gd name="connsiteX73" fmla="*/ 330195 w 765363"/>
              <a:gd name="connsiteY73" fmla="*/ 367181 h 952520"/>
              <a:gd name="connsiteX74" fmla="*/ 515820 w 765363"/>
              <a:gd name="connsiteY74" fmla="*/ 22231 h 952520"/>
              <a:gd name="connsiteX75" fmla="*/ 567720 w 765363"/>
              <a:gd name="connsiteY75" fmla="*/ 2639 h 952520"/>
              <a:gd name="connsiteX76" fmla="*/ 197687 w 765363"/>
              <a:gd name="connsiteY76" fmla="*/ 2639 h 952520"/>
              <a:gd name="connsiteX77" fmla="*/ 249571 w 765363"/>
              <a:gd name="connsiteY77" fmla="*/ 22231 h 952520"/>
              <a:gd name="connsiteX78" fmla="*/ 356191 w 765363"/>
              <a:gd name="connsiteY78" fmla="*/ 220215 h 952520"/>
              <a:gd name="connsiteX79" fmla="*/ 267092 w 765363"/>
              <a:gd name="connsiteY79" fmla="*/ 385688 h 952520"/>
              <a:gd name="connsiteX80" fmla="*/ 247018 w 765363"/>
              <a:gd name="connsiteY80" fmla="*/ 408796 h 952520"/>
              <a:gd name="connsiteX81" fmla="*/ 236442 w 765363"/>
              <a:gd name="connsiteY81" fmla="*/ 426901 h 952520"/>
              <a:gd name="connsiteX82" fmla="*/ 215390 w 765363"/>
              <a:gd name="connsiteY82" fmla="*/ 427102 h 952520"/>
              <a:gd name="connsiteX83" fmla="*/ 196907 w 765363"/>
              <a:gd name="connsiteY83" fmla="*/ 429352 h 952520"/>
              <a:gd name="connsiteX84" fmla="*/ 6559 w 765363"/>
              <a:gd name="connsiteY84" fmla="*/ 128185 h 952520"/>
              <a:gd name="connsiteX85" fmla="*/ 2249 w 765363"/>
              <a:gd name="connsiteY85" fmla="*/ 92157 h 952520"/>
              <a:gd name="connsiteX86" fmla="*/ 27512 w 765363"/>
              <a:gd name="connsiteY86" fmla="*/ 66015 h 95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765363" h="952520">
                <a:moveTo>
                  <a:pt x="381044" y="509465"/>
                </a:moveTo>
                <a:cubicBezTo>
                  <a:pt x="372411" y="509465"/>
                  <a:pt x="364787" y="515043"/>
                  <a:pt x="362035" y="523170"/>
                </a:cubicBezTo>
                <a:lnTo>
                  <a:pt x="331314" y="617743"/>
                </a:lnTo>
                <a:lnTo>
                  <a:pt x="231930" y="617743"/>
                </a:lnTo>
                <a:cubicBezTo>
                  <a:pt x="223321" y="617743"/>
                  <a:pt x="215673" y="623321"/>
                  <a:pt x="213022" y="631448"/>
                </a:cubicBezTo>
                <a:cubicBezTo>
                  <a:pt x="210296" y="639676"/>
                  <a:pt x="213224" y="648686"/>
                  <a:pt x="220166" y="653684"/>
                </a:cubicBezTo>
                <a:lnTo>
                  <a:pt x="300668" y="712214"/>
                </a:lnTo>
                <a:lnTo>
                  <a:pt x="269921" y="806711"/>
                </a:lnTo>
                <a:cubicBezTo>
                  <a:pt x="267271" y="814940"/>
                  <a:pt x="270199" y="823950"/>
                  <a:pt x="277166" y="828948"/>
                </a:cubicBezTo>
                <a:cubicBezTo>
                  <a:pt x="284108" y="834021"/>
                  <a:pt x="293600" y="834021"/>
                  <a:pt x="300567" y="828948"/>
                </a:cubicBezTo>
                <a:lnTo>
                  <a:pt x="380943" y="770493"/>
                </a:lnTo>
                <a:lnTo>
                  <a:pt x="461420" y="828948"/>
                </a:lnTo>
                <a:cubicBezTo>
                  <a:pt x="464853" y="831471"/>
                  <a:pt x="468968" y="832759"/>
                  <a:pt x="473082" y="832759"/>
                </a:cubicBezTo>
                <a:cubicBezTo>
                  <a:pt x="477197" y="832759"/>
                  <a:pt x="481312" y="831471"/>
                  <a:pt x="484821" y="828948"/>
                </a:cubicBezTo>
                <a:cubicBezTo>
                  <a:pt x="491788" y="823950"/>
                  <a:pt x="494716" y="814940"/>
                  <a:pt x="491965" y="806711"/>
                </a:cubicBezTo>
                <a:lnTo>
                  <a:pt x="461319" y="712214"/>
                </a:lnTo>
                <a:lnTo>
                  <a:pt x="541695" y="653684"/>
                </a:lnTo>
                <a:cubicBezTo>
                  <a:pt x="548662" y="648686"/>
                  <a:pt x="551590" y="639676"/>
                  <a:pt x="548965" y="631448"/>
                </a:cubicBezTo>
                <a:cubicBezTo>
                  <a:pt x="546314" y="623321"/>
                  <a:pt x="538564" y="617743"/>
                  <a:pt x="530057" y="617743"/>
                </a:cubicBezTo>
                <a:lnTo>
                  <a:pt x="430597" y="617743"/>
                </a:lnTo>
                <a:lnTo>
                  <a:pt x="399926" y="523170"/>
                </a:lnTo>
                <a:cubicBezTo>
                  <a:pt x="397200" y="515043"/>
                  <a:pt x="389551" y="509465"/>
                  <a:pt x="381044" y="509465"/>
                </a:cubicBezTo>
                <a:close/>
                <a:moveTo>
                  <a:pt x="309926" y="420565"/>
                </a:moveTo>
                <a:cubicBezTo>
                  <a:pt x="320301" y="417788"/>
                  <a:pt x="331730" y="418943"/>
                  <a:pt x="341765" y="424685"/>
                </a:cubicBezTo>
                <a:lnTo>
                  <a:pt x="380943" y="447073"/>
                </a:lnTo>
                <a:lnTo>
                  <a:pt x="420096" y="424685"/>
                </a:lnTo>
                <a:cubicBezTo>
                  <a:pt x="440265" y="413201"/>
                  <a:pt x="465938" y="420066"/>
                  <a:pt x="477576" y="440031"/>
                </a:cubicBezTo>
                <a:lnTo>
                  <a:pt x="500295" y="479102"/>
                </a:lnTo>
                <a:lnTo>
                  <a:pt x="545431" y="479329"/>
                </a:lnTo>
                <a:cubicBezTo>
                  <a:pt x="568630" y="479405"/>
                  <a:pt x="587335" y="498208"/>
                  <a:pt x="587436" y="521302"/>
                </a:cubicBezTo>
                <a:lnTo>
                  <a:pt x="587739" y="566431"/>
                </a:lnTo>
                <a:lnTo>
                  <a:pt x="626690" y="589172"/>
                </a:lnTo>
                <a:cubicBezTo>
                  <a:pt x="646683" y="600832"/>
                  <a:pt x="653625" y="626450"/>
                  <a:pt x="642063" y="646617"/>
                </a:cubicBezTo>
                <a:lnTo>
                  <a:pt x="619647" y="685789"/>
                </a:lnTo>
                <a:lnTo>
                  <a:pt x="642063" y="724960"/>
                </a:lnTo>
                <a:cubicBezTo>
                  <a:pt x="653524" y="745127"/>
                  <a:pt x="646683" y="770695"/>
                  <a:pt x="626690" y="782431"/>
                </a:cubicBezTo>
                <a:lnTo>
                  <a:pt x="587739" y="805147"/>
                </a:lnTo>
                <a:lnTo>
                  <a:pt x="587436" y="850275"/>
                </a:lnTo>
                <a:cubicBezTo>
                  <a:pt x="587335" y="873420"/>
                  <a:pt x="568630" y="892223"/>
                  <a:pt x="545431" y="892274"/>
                </a:cubicBezTo>
                <a:lnTo>
                  <a:pt x="500295" y="892476"/>
                </a:lnTo>
                <a:lnTo>
                  <a:pt x="477576" y="931546"/>
                </a:lnTo>
                <a:cubicBezTo>
                  <a:pt x="469750" y="944949"/>
                  <a:pt x="455563" y="952520"/>
                  <a:pt x="441073" y="952520"/>
                </a:cubicBezTo>
                <a:cubicBezTo>
                  <a:pt x="433904" y="952520"/>
                  <a:pt x="426760" y="950627"/>
                  <a:pt x="420096" y="946892"/>
                </a:cubicBezTo>
                <a:lnTo>
                  <a:pt x="380943" y="924505"/>
                </a:lnTo>
                <a:lnTo>
                  <a:pt x="341765" y="946892"/>
                </a:lnTo>
                <a:cubicBezTo>
                  <a:pt x="321696" y="958376"/>
                  <a:pt x="296048" y="951511"/>
                  <a:pt x="284411" y="931546"/>
                </a:cubicBezTo>
                <a:lnTo>
                  <a:pt x="261591" y="892476"/>
                </a:lnTo>
                <a:lnTo>
                  <a:pt x="216556" y="892274"/>
                </a:lnTo>
                <a:cubicBezTo>
                  <a:pt x="193357" y="892223"/>
                  <a:pt x="174652" y="873420"/>
                  <a:pt x="174450" y="850275"/>
                </a:cubicBezTo>
                <a:lnTo>
                  <a:pt x="174248" y="805147"/>
                </a:lnTo>
                <a:lnTo>
                  <a:pt x="135297" y="782431"/>
                </a:lnTo>
                <a:cubicBezTo>
                  <a:pt x="115203" y="770695"/>
                  <a:pt x="108362" y="745026"/>
                  <a:pt x="119923" y="724960"/>
                </a:cubicBezTo>
                <a:lnTo>
                  <a:pt x="142239" y="685789"/>
                </a:lnTo>
                <a:lnTo>
                  <a:pt x="119923" y="646617"/>
                </a:lnTo>
                <a:cubicBezTo>
                  <a:pt x="108362" y="626450"/>
                  <a:pt x="115203" y="600908"/>
                  <a:pt x="135297" y="589172"/>
                </a:cubicBezTo>
                <a:lnTo>
                  <a:pt x="174248" y="566431"/>
                </a:lnTo>
                <a:lnTo>
                  <a:pt x="174450" y="521302"/>
                </a:lnTo>
                <a:cubicBezTo>
                  <a:pt x="174652" y="498208"/>
                  <a:pt x="193357" y="479506"/>
                  <a:pt x="216556" y="479329"/>
                </a:cubicBezTo>
                <a:lnTo>
                  <a:pt x="261591" y="479001"/>
                </a:lnTo>
                <a:lnTo>
                  <a:pt x="284411" y="440031"/>
                </a:lnTo>
                <a:cubicBezTo>
                  <a:pt x="290230" y="430049"/>
                  <a:pt x="299551" y="423341"/>
                  <a:pt x="309926" y="420565"/>
                </a:cubicBezTo>
                <a:close/>
                <a:moveTo>
                  <a:pt x="567720" y="2639"/>
                </a:moveTo>
                <a:lnTo>
                  <a:pt x="737886" y="66015"/>
                </a:lnTo>
                <a:cubicBezTo>
                  <a:pt x="749824" y="70416"/>
                  <a:pt x="759030" y="80000"/>
                  <a:pt x="763138" y="92157"/>
                </a:cubicBezTo>
                <a:cubicBezTo>
                  <a:pt x="767245" y="104214"/>
                  <a:pt x="765586" y="117415"/>
                  <a:pt x="758828" y="128185"/>
                </a:cubicBezTo>
                <a:lnTo>
                  <a:pt x="568489" y="429352"/>
                </a:lnTo>
                <a:cubicBezTo>
                  <a:pt x="562520" y="427986"/>
                  <a:pt x="556247" y="427102"/>
                  <a:pt x="549975" y="427102"/>
                </a:cubicBezTo>
                <a:lnTo>
                  <a:pt x="528952" y="427001"/>
                </a:lnTo>
                <a:lnTo>
                  <a:pt x="518369" y="408796"/>
                </a:lnTo>
                <a:cubicBezTo>
                  <a:pt x="503295" y="382935"/>
                  <a:pt x="475292" y="366880"/>
                  <a:pt x="445325" y="366880"/>
                </a:cubicBezTo>
                <a:cubicBezTo>
                  <a:pt x="430656" y="366880"/>
                  <a:pt x="416249" y="370698"/>
                  <a:pt x="403421" y="378052"/>
                </a:cubicBezTo>
                <a:lnTo>
                  <a:pt x="385211" y="388421"/>
                </a:lnTo>
                <a:lnTo>
                  <a:pt x="367000" y="378052"/>
                </a:lnTo>
                <a:cubicBezTo>
                  <a:pt x="355750" y="371582"/>
                  <a:pt x="343104" y="367965"/>
                  <a:pt x="330195" y="367181"/>
                </a:cubicBezTo>
                <a:lnTo>
                  <a:pt x="515820" y="22231"/>
                </a:lnTo>
                <a:cubicBezTo>
                  <a:pt x="525815" y="3644"/>
                  <a:pt x="547931" y="-4675"/>
                  <a:pt x="567720" y="2639"/>
                </a:cubicBezTo>
                <a:close/>
                <a:moveTo>
                  <a:pt x="197687" y="2639"/>
                </a:moveTo>
                <a:cubicBezTo>
                  <a:pt x="217462" y="-4675"/>
                  <a:pt x="239592" y="3644"/>
                  <a:pt x="249571" y="22231"/>
                </a:cubicBezTo>
                <a:lnTo>
                  <a:pt x="356191" y="220215"/>
                </a:lnTo>
                <a:lnTo>
                  <a:pt x="267092" y="385688"/>
                </a:lnTo>
                <a:cubicBezTo>
                  <a:pt x="259169" y="392058"/>
                  <a:pt x="252323" y="399774"/>
                  <a:pt x="247018" y="408796"/>
                </a:cubicBezTo>
                <a:lnTo>
                  <a:pt x="236442" y="426901"/>
                </a:lnTo>
                <a:lnTo>
                  <a:pt x="215390" y="427102"/>
                </a:lnTo>
                <a:cubicBezTo>
                  <a:pt x="209025" y="427102"/>
                  <a:pt x="202875" y="427986"/>
                  <a:pt x="196907" y="429352"/>
                </a:cubicBezTo>
                <a:lnTo>
                  <a:pt x="6559" y="128185"/>
                </a:lnTo>
                <a:cubicBezTo>
                  <a:pt x="-287" y="117415"/>
                  <a:pt x="-1862" y="104214"/>
                  <a:pt x="2249" y="92157"/>
                </a:cubicBezTo>
                <a:cubicBezTo>
                  <a:pt x="6261" y="80101"/>
                  <a:pt x="15577" y="70516"/>
                  <a:pt x="27512" y="6601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7" name="Shape 42"/>
          <p:cNvSpPr/>
          <p:nvPr/>
        </p:nvSpPr>
        <p:spPr>
          <a:xfrm>
            <a:off x="2676763" y="2365167"/>
            <a:ext cx="404190" cy="506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19530"/>
                </a:moveTo>
                <a:cubicBezTo>
                  <a:pt x="6274" y="19530"/>
                  <a:pt x="2592" y="16591"/>
                  <a:pt x="2592" y="12977"/>
                </a:cubicBezTo>
                <a:cubicBezTo>
                  <a:pt x="2592" y="9364"/>
                  <a:pt x="6274" y="6424"/>
                  <a:pt x="10799" y="6424"/>
                </a:cubicBezTo>
                <a:cubicBezTo>
                  <a:pt x="15326" y="6424"/>
                  <a:pt x="19008" y="9364"/>
                  <a:pt x="19008" y="12977"/>
                </a:cubicBezTo>
                <a:cubicBezTo>
                  <a:pt x="19008" y="16591"/>
                  <a:pt x="15326" y="19530"/>
                  <a:pt x="10799" y="19530"/>
                </a:cubicBezTo>
                <a:close/>
                <a:moveTo>
                  <a:pt x="18274" y="6760"/>
                </a:moveTo>
                <a:lnTo>
                  <a:pt x="19456" y="5427"/>
                </a:lnTo>
                <a:cubicBezTo>
                  <a:pt x="19671" y="5184"/>
                  <a:pt x="19600" y="4850"/>
                  <a:pt x="19297" y="4678"/>
                </a:cubicBezTo>
                <a:lnTo>
                  <a:pt x="17514" y="3670"/>
                </a:lnTo>
                <a:cubicBezTo>
                  <a:pt x="17211" y="3499"/>
                  <a:pt x="16792" y="3556"/>
                  <a:pt x="16576" y="3798"/>
                </a:cubicBezTo>
                <a:lnTo>
                  <a:pt x="15365" y="5165"/>
                </a:lnTo>
                <a:cubicBezTo>
                  <a:pt x="14471" y="4830"/>
                  <a:pt x="13510" y="4590"/>
                  <a:pt x="12503" y="4463"/>
                </a:cubicBezTo>
                <a:lnTo>
                  <a:pt x="12503" y="3907"/>
                </a:lnTo>
                <a:cubicBezTo>
                  <a:pt x="12503" y="3551"/>
                  <a:pt x="12868" y="3260"/>
                  <a:pt x="13314" y="3260"/>
                </a:cubicBezTo>
                <a:lnTo>
                  <a:pt x="13761" y="3260"/>
                </a:lnTo>
                <a:cubicBezTo>
                  <a:pt x="14206" y="3260"/>
                  <a:pt x="14571" y="2969"/>
                  <a:pt x="14571" y="2614"/>
                </a:cubicBezTo>
                <a:lnTo>
                  <a:pt x="14571" y="647"/>
                </a:lnTo>
                <a:cubicBezTo>
                  <a:pt x="14571" y="291"/>
                  <a:pt x="14206" y="0"/>
                  <a:pt x="13761" y="0"/>
                </a:cubicBezTo>
                <a:lnTo>
                  <a:pt x="7840" y="0"/>
                </a:lnTo>
                <a:cubicBezTo>
                  <a:pt x="7393" y="0"/>
                  <a:pt x="7029" y="291"/>
                  <a:pt x="7029" y="647"/>
                </a:cubicBezTo>
                <a:lnTo>
                  <a:pt x="7029" y="2614"/>
                </a:lnTo>
                <a:cubicBezTo>
                  <a:pt x="7029" y="2969"/>
                  <a:pt x="7393" y="3260"/>
                  <a:pt x="7840" y="3260"/>
                </a:cubicBezTo>
                <a:lnTo>
                  <a:pt x="8286" y="3260"/>
                </a:lnTo>
                <a:cubicBezTo>
                  <a:pt x="8732" y="3260"/>
                  <a:pt x="9096" y="3551"/>
                  <a:pt x="9096" y="3907"/>
                </a:cubicBezTo>
                <a:lnTo>
                  <a:pt x="9096" y="4463"/>
                </a:lnTo>
                <a:cubicBezTo>
                  <a:pt x="8017" y="4600"/>
                  <a:pt x="6992" y="4865"/>
                  <a:pt x="6044" y="5238"/>
                </a:cubicBezTo>
                <a:lnTo>
                  <a:pt x="4843" y="3884"/>
                </a:lnTo>
                <a:cubicBezTo>
                  <a:pt x="4629" y="3642"/>
                  <a:pt x="4209" y="3585"/>
                  <a:pt x="3907" y="3756"/>
                </a:cubicBezTo>
                <a:lnTo>
                  <a:pt x="2123" y="4765"/>
                </a:lnTo>
                <a:cubicBezTo>
                  <a:pt x="1821" y="4936"/>
                  <a:pt x="1749" y="5270"/>
                  <a:pt x="1964" y="5513"/>
                </a:cubicBezTo>
                <a:lnTo>
                  <a:pt x="3174" y="6878"/>
                </a:lnTo>
                <a:cubicBezTo>
                  <a:pt x="1214" y="8439"/>
                  <a:pt x="0" y="10597"/>
                  <a:pt x="0" y="12977"/>
                </a:cubicBezTo>
                <a:cubicBezTo>
                  <a:pt x="0" y="17732"/>
                  <a:pt x="4845" y="21600"/>
                  <a:pt x="10799" y="21600"/>
                </a:cubicBezTo>
                <a:cubicBezTo>
                  <a:pt x="16755" y="21600"/>
                  <a:pt x="21600" y="17732"/>
                  <a:pt x="21600" y="12977"/>
                </a:cubicBezTo>
                <a:cubicBezTo>
                  <a:pt x="21600" y="10536"/>
                  <a:pt x="20322" y="8329"/>
                  <a:pt x="18274" y="676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7087703" y="2302768"/>
            <a:ext cx="334590" cy="633654"/>
          </a:xfrm>
          <a:custGeom>
            <a:avLst/>
            <a:gdLst>
              <a:gd name="connsiteX0" fmla="*/ 238608 w 497669"/>
              <a:gd name="connsiteY0" fmla="*/ 419103 h 942497"/>
              <a:gd name="connsiteX1" fmla="*/ 261315 w 497669"/>
              <a:gd name="connsiteY1" fmla="*/ 441826 h 942497"/>
              <a:gd name="connsiteX2" fmla="*/ 261315 w 497669"/>
              <a:gd name="connsiteY2" fmla="*/ 511758 h 942497"/>
              <a:gd name="connsiteX3" fmla="*/ 311972 w 497669"/>
              <a:gd name="connsiteY3" fmla="*/ 511758 h 942497"/>
              <a:gd name="connsiteX4" fmla="*/ 334690 w 497669"/>
              <a:gd name="connsiteY4" fmla="*/ 534481 h 942497"/>
              <a:gd name="connsiteX5" fmla="*/ 311972 w 497669"/>
              <a:gd name="connsiteY5" fmla="*/ 557203 h 942497"/>
              <a:gd name="connsiteX6" fmla="*/ 239515 w 497669"/>
              <a:gd name="connsiteY6" fmla="*/ 557203 h 942497"/>
              <a:gd name="connsiteX7" fmla="*/ 215900 w 497669"/>
              <a:gd name="connsiteY7" fmla="*/ 534001 h 942497"/>
              <a:gd name="connsiteX8" fmla="*/ 215900 w 497669"/>
              <a:gd name="connsiteY8" fmla="*/ 441826 h 942497"/>
              <a:gd name="connsiteX9" fmla="*/ 238608 w 497669"/>
              <a:gd name="connsiteY9" fmla="*/ 419103 h 942497"/>
              <a:gd name="connsiteX10" fmla="*/ 248927 w 497669"/>
              <a:gd name="connsiteY10" fmla="*/ 390170 h 942497"/>
              <a:gd name="connsiteX11" fmla="*/ 109141 w 497669"/>
              <a:gd name="connsiteY11" fmla="*/ 529856 h 942497"/>
              <a:gd name="connsiteX12" fmla="*/ 248927 w 497669"/>
              <a:gd name="connsiteY12" fmla="*/ 669541 h 942497"/>
              <a:gd name="connsiteX13" fmla="*/ 388620 w 497669"/>
              <a:gd name="connsiteY13" fmla="*/ 529856 h 942497"/>
              <a:gd name="connsiteX14" fmla="*/ 248927 w 497669"/>
              <a:gd name="connsiteY14" fmla="*/ 390170 h 942497"/>
              <a:gd name="connsiteX15" fmla="*/ 248720 w 497669"/>
              <a:gd name="connsiteY15" fmla="*/ 2 h 942497"/>
              <a:gd name="connsiteX16" fmla="*/ 266138 w 497669"/>
              <a:gd name="connsiteY16" fmla="*/ 6940 h 942497"/>
              <a:gd name="connsiteX17" fmla="*/ 328646 w 497669"/>
              <a:gd name="connsiteY17" fmla="*/ 69648 h 942497"/>
              <a:gd name="connsiteX18" fmla="*/ 331757 w 497669"/>
              <a:gd name="connsiteY18" fmla="*/ 76979 h 942497"/>
              <a:gd name="connsiteX19" fmla="*/ 331757 w 497669"/>
              <a:gd name="connsiteY19" fmla="*/ 175863 h 942497"/>
              <a:gd name="connsiteX20" fmla="*/ 333070 w 497669"/>
              <a:gd name="connsiteY20" fmla="*/ 175863 h 942497"/>
              <a:gd name="connsiteX21" fmla="*/ 386938 w 497669"/>
              <a:gd name="connsiteY21" fmla="*/ 213567 h 942497"/>
              <a:gd name="connsiteX22" fmla="*/ 434862 w 497669"/>
              <a:gd name="connsiteY22" fmla="*/ 341819 h 942497"/>
              <a:gd name="connsiteX23" fmla="*/ 439470 w 497669"/>
              <a:gd name="connsiteY23" fmla="*/ 341819 h 942497"/>
              <a:gd name="connsiteX24" fmla="*/ 497669 w 497669"/>
              <a:gd name="connsiteY24" fmla="*/ 399596 h 942497"/>
              <a:gd name="connsiteX25" fmla="*/ 497669 w 497669"/>
              <a:gd name="connsiteY25" fmla="*/ 656537 h 942497"/>
              <a:gd name="connsiteX26" fmla="*/ 439470 w 497669"/>
              <a:gd name="connsiteY26" fmla="*/ 713659 h 942497"/>
              <a:gd name="connsiteX27" fmla="*/ 434862 w 497669"/>
              <a:gd name="connsiteY27" fmla="*/ 713659 h 942497"/>
              <a:gd name="connsiteX28" fmla="*/ 434862 w 497669"/>
              <a:gd name="connsiteY28" fmla="*/ 918889 h 942497"/>
              <a:gd name="connsiteX29" fmla="*/ 411937 w 497669"/>
              <a:gd name="connsiteY29" fmla="*/ 942497 h 942497"/>
              <a:gd name="connsiteX30" fmla="*/ 85848 w 497669"/>
              <a:gd name="connsiteY30" fmla="*/ 942497 h 942497"/>
              <a:gd name="connsiteX31" fmla="*/ 62807 w 497669"/>
              <a:gd name="connsiteY31" fmla="*/ 918889 h 942497"/>
              <a:gd name="connsiteX32" fmla="*/ 62807 w 497669"/>
              <a:gd name="connsiteY32" fmla="*/ 713659 h 942497"/>
              <a:gd name="connsiteX33" fmla="*/ 58292 w 497669"/>
              <a:gd name="connsiteY33" fmla="*/ 713659 h 942497"/>
              <a:gd name="connsiteX34" fmla="*/ 0 w 497669"/>
              <a:gd name="connsiteY34" fmla="*/ 656537 h 942497"/>
              <a:gd name="connsiteX35" fmla="*/ 0 w 497669"/>
              <a:gd name="connsiteY35" fmla="*/ 399596 h 942497"/>
              <a:gd name="connsiteX36" fmla="*/ 58292 w 497669"/>
              <a:gd name="connsiteY36" fmla="*/ 341819 h 942497"/>
              <a:gd name="connsiteX37" fmla="*/ 62807 w 497669"/>
              <a:gd name="connsiteY37" fmla="*/ 341819 h 942497"/>
              <a:gd name="connsiteX38" fmla="*/ 110639 w 497669"/>
              <a:gd name="connsiteY38" fmla="*/ 213567 h 942497"/>
              <a:gd name="connsiteX39" fmla="*/ 164807 w 497669"/>
              <a:gd name="connsiteY39" fmla="*/ 175863 h 942497"/>
              <a:gd name="connsiteX40" fmla="*/ 165912 w 497669"/>
              <a:gd name="connsiteY40" fmla="*/ 175863 h 942497"/>
              <a:gd name="connsiteX41" fmla="*/ 165912 w 497669"/>
              <a:gd name="connsiteY41" fmla="*/ 76892 h 942497"/>
              <a:gd name="connsiteX42" fmla="*/ 168931 w 497669"/>
              <a:gd name="connsiteY42" fmla="*/ 69648 h 942497"/>
              <a:gd name="connsiteX43" fmla="*/ 231532 w 497669"/>
              <a:gd name="connsiteY43" fmla="*/ 7333 h 942497"/>
              <a:gd name="connsiteX44" fmla="*/ 248720 w 497669"/>
              <a:gd name="connsiteY44" fmla="*/ 2 h 94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97669" h="942497">
                <a:moveTo>
                  <a:pt x="238608" y="419103"/>
                </a:moveTo>
                <a:cubicBezTo>
                  <a:pt x="251174" y="419103"/>
                  <a:pt x="261315" y="429263"/>
                  <a:pt x="261315" y="441826"/>
                </a:cubicBezTo>
                <a:lnTo>
                  <a:pt x="261315" y="511758"/>
                </a:lnTo>
                <a:lnTo>
                  <a:pt x="311972" y="511758"/>
                </a:lnTo>
                <a:cubicBezTo>
                  <a:pt x="324533" y="511758"/>
                  <a:pt x="334690" y="521917"/>
                  <a:pt x="334690" y="534481"/>
                </a:cubicBezTo>
                <a:cubicBezTo>
                  <a:pt x="334690" y="547070"/>
                  <a:pt x="324445" y="557203"/>
                  <a:pt x="311972" y="557203"/>
                </a:cubicBezTo>
                <a:lnTo>
                  <a:pt x="239515" y="557203"/>
                </a:lnTo>
                <a:cubicBezTo>
                  <a:pt x="226949" y="557203"/>
                  <a:pt x="215900" y="546539"/>
                  <a:pt x="215900" y="534001"/>
                </a:cubicBezTo>
                <a:lnTo>
                  <a:pt x="215900" y="441826"/>
                </a:lnTo>
                <a:cubicBezTo>
                  <a:pt x="215900" y="429263"/>
                  <a:pt x="226146" y="419103"/>
                  <a:pt x="238608" y="419103"/>
                </a:cubicBezTo>
                <a:close/>
                <a:moveTo>
                  <a:pt x="248927" y="390170"/>
                </a:moveTo>
                <a:cubicBezTo>
                  <a:pt x="171742" y="390170"/>
                  <a:pt x="109141" y="452660"/>
                  <a:pt x="109141" y="529856"/>
                </a:cubicBezTo>
                <a:cubicBezTo>
                  <a:pt x="109141" y="607008"/>
                  <a:pt x="171742" y="669541"/>
                  <a:pt x="248927" y="669541"/>
                </a:cubicBezTo>
                <a:cubicBezTo>
                  <a:pt x="326020" y="669541"/>
                  <a:pt x="388620" y="607008"/>
                  <a:pt x="388620" y="529856"/>
                </a:cubicBezTo>
                <a:cubicBezTo>
                  <a:pt x="388620" y="452660"/>
                  <a:pt x="326020" y="390170"/>
                  <a:pt x="248927" y="390170"/>
                </a:cubicBezTo>
                <a:close/>
                <a:moveTo>
                  <a:pt x="248720" y="2"/>
                </a:moveTo>
                <a:cubicBezTo>
                  <a:pt x="255263" y="-85"/>
                  <a:pt x="261507" y="2446"/>
                  <a:pt x="266138" y="6940"/>
                </a:cubicBezTo>
                <a:lnTo>
                  <a:pt x="328646" y="69648"/>
                </a:lnTo>
                <a:cubicBezTo>
                  <a:pt x="330628" y="71656"/>
                  <a:pt x="331757" y="74274"/>
                  <a:pt x="331757" y="76979"/>
                </a:cubicBezTo>
                <a:lnTo>
                  <a:pt x="331757" y="175863"/>
                </a:lnTo>
                <a:lnTo>
                  <a:pt x="333070" y="175863"/>
                </a:lnTo>
                <a:cubicBezTo>
                  <a:pt x="357170" y="175863"/>
                  <a:pt x="378482" y="190962"/>
                  <a:pt x="386938" y="213567"/>
                </a:cubicBezTo>
                <a:lnTo>
                  <a:pt x="434862" y="341819"/>
                </a:lnTo>
                <a:lnTo>
                  <a:pt x="439470" y="341819"/>
                </a:lnTo>
                <a:cubicBezTo>
                  <a:pt x="471449" y="341819"/>
                  <a:pt x="497669" y="367740"/>
                  <a:pt x="497669" y="399596"/>
                </a:cubicBezTo>
                <a:lnTo>
                  <a:pt x="497669" y="656537"/>
                </a:lnTo>
                <a:cubicBezTo>
                  <a:pt x="497669" y="688524"/>
                  <a:pt x="471449" y="713659"/>
                  <a:pt x="439470" y="713659"/>
                </a:cubicBezTo>
                <a:lnTo>
                  <a:pt x="434862" y="713659"/>
                </a:lnTo>
                <a:lnTo>
                  <a:pt x="434862" y="918889"/>
                </a:lnTo>
                <a:cubicBezTo>
                  <a:pt x="434862" y="931762"/>
                  <a:pt x="424816" y="942497"/>
                  <a:pt x="411937" y="942497"/>
                </a:cubicBezTo>
                <a:lnTo>
                  <a:pt x="85848" y="942497"/>
                </a:lnTo>
                <a:cubicBezTo>
                  <a:pt x="72968" y="942497"/>
                  <a:pt x="62807" y="931762"/>
                  <a:pt x="62807" y="918889"/>
                </a:cubicBezTo>
                <a:lnTo>
                  <a:pt x="62807" y="713659"/>
                </a:lnTo>
                <a:lnTo>
                  <a:pt x="58292" y="713659"/>
                </a:lnTo>
                <a:cubicBezTo>
                  <a:pt x="26335" y="713659"/>
                  <a:pt x="0" y="688524"/>
                  <a:pt x="0" y="656537"/>
                </a:cubicBezTo>
                <a:lnTo>
                  <a:pt x="0" y="399596"/>
                </a:lnTo>
                <a:cubicBezTo>
                  <a:pt x="0" y="367740"/>
                  <a:pt x="26335" y="341819"/>
                  <a:pt x="58292" y="341819"/>
                </a:cubicBezTo>
                <a:lnTo>
                  <a:pt x="62807" y="341819"/>
                </a:lnTo>
                <a:lnTo>
                  <a:pt x="110639" y="213567"/>
                </a:lnTo>
                <a:cubicBezTo>
                  <a:pt x="119095" y="190962"/>
                  <a:pt x="140683" y="175863"/>
                  <a:pt x="164807" y="175863"/>
                </a:cubicBezTo>
                <a:lnTo>
                  <a:pt x="165912" y="175863"/>
                </a:lnTo>
                <a:lnTo>
                  <a:pt x="165912" y="76892"/>
                </a:lnTo>
                <a:cubicBezTo>
                  <a:pt x="165912" y="74187"/>
                  <a:pt x="167018" y="71656"/>
                  <a:pt x="168931" y="69648"/>
                </a:cubicBezTo>
                <a:lnTo>
                  <a:pt x="231532" y="7333"/>
                </a:lnTo>
                <a:cubicBezTo>
                  <a:pt x="236070" y="2751"/>
                  <a:pt x="242291" y="133"/>
                  <a:pt x="248720" y="2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" name="Rectangle 22"/>
          <p:cNvSpPr>
            <a:spLocks/>
          </p:cNvSpPr>
          <p:nvPr/>
        </p:nvSpPr>
        <p:spPr bwMode="auto">
          <a:xfrm>
            <a:off x="1351006" y="1652122"/>
            <a:ext cx="6367849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2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      1                                          2                              3                                 4                              5                                     6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1253277" y="3419019"/>
            <a:ext cx="844919" cy="989853"/>
            <a:chOff x="1228563" y="3559065"/>
            <a:chExt cx="844919" cy="989853"/>
          </a:xfrm>
        </p:grpSpPr>
        <p:sp>
          <p:nvSpPr>
            <p:cNvPr id="24" name="Rectangle 34"/>
            <p:cNvSpPr>
              <a:spLocks/>
            </p:cNvSpPr>
            <p:nvPr/>
          </p:nvSpPr>
          <p:spPr bwMode="auto">
            <a:xfrm>
              <a:off x="1230945" y="3559065"/>
              <a:ext cx="79746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i="1" dirty="0" err="1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i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i="1" dirty="0" err="1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i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i="1" dirty="0" err="1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5" name="Rectangle 35"/>
            <p:cNvSpPr>
              <a:spLocks/>
            </p:cNvSpPr>
            <p:nvPr/>
          </p:nvSpPr>
          <p:spPr bwMode="auto">
            <a:xfrm>
              <a:off x="1228563" y="3879495"/>
              <a:ext cx="844919" cy="669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380213" y="3419019"/>
            <a:ext cx="844919" cy="989853"/>
            <a:chOff x="1228563" y="3559065"/>
            <a:chExt cx="844919" cy="989853"/>
          </a:xfrm>
        </p:grpSpPr>
        <p:sp>
          <p:nvSpPr>
            <p:cNvPr id="44" name="Rectangle 34"/>
            <p:cNvSpPr>
              <a:spLocks/>
            </p:cNvSpPr>
            <p:nvPr/>
          </p:nvSpPr>
          <p:spPr bwMode="auto">
            <a:xfrm>
              <a:off x="1230945" y="3559065"/>
              <a:ext cx="79746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45" name="Rectangle 35"/>
            <p:cNvSpPr>
              <a:spLocks/>
            </p:cNvSpPr>
            <p:nvPr/>
          </p:nvSpPr>
          <p:spPr bwMode="auto">
            <a:xfrm>
              <a:off x="1228563" y="3879495"/>
              <a:ext cx="844919" cy="669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507149" y="3419019"/>
            <a:ext cx="844919" cy="989853"/>
            <a:chOff x="1228563" y="3559065"/>
            <a:chExt cx="844919" cy="989853"/>
          </a:xfrm>
        </p:grpSpPr>
        <p:sp>
          <p:nvSpPr>
            <p:cNvPr id="47" name="Rectangle 34"/>
            <p:cNvSpPr>
              <a:spLocks/>
            </p:cNvSpPr>
            <p:nvPr/>
          </p:nvSpPr>
          <p:spPr bwMode="auto">
            <a:xfrm>
              <a:off x="1230945" y="3559065"/>
              <a:ext cx="79746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48" name="Rectangle 35"/>
            <p:cNvSpPr>
              <a:spLocks/>
            </p:cNvSpPr>
            <p:nvPr/>
          </p:nvSpPr>
          <p:spPr bwMode="auto">
            <a:xfrm>
              <a:off x="1228563" y="3879495"/>
              <a:ext cx="844919" cy="669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4634085" y="3419019"/>
            <a:ext cx="844919" cy="989853"/>
            <a:chOff x="1228563" y="3559065"/>
            <a:chExt cx="844919" cy="989853"/>
          </a:xfrm>
        </p:grpSpPr>
        <p:sp>
          <p:nvSpPr>
            <p:cNvPr id="50" name="Rectangle 34"/>
            <p:cNvSpPr>
              <a:spLocks/>
            </p:cNvSpPr>
            <p:nvPr/>
          </p:nvSpPr>
          <p:spPr bwMode="auto">
            <a:xfrm>
              <a:off x="1230945" y="3559065"/>
              <a:ext cx="79746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</a:t>
              </a:r>
            </a:p>
          </p:txBody>
        </p:sp>
        <p:sp>
          <p:nvSpPr>
            <p:cNvPr id="51" name="Rectangle 35"/>
            <p:cNvSpPr>
              <a:spLocks/>
            </p:cNvSpPr>
            <p:nvPr/>
          </p:nvSpPr>
          <p:spPr bwMode="auto">
            <a:xfrm>
              <a:off x="1228563" y="3879495"/>
              <a:ext cx="844919" cy="669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761021" y="3419019"/>
            <a:ext cx="844919" cy="989853"/>
            <a:chOff x="1228563" y="3559065"/>
            <a:chExt cx="844919" cy="989853"/>
          </a:xfrm>
        </p:grpSpPr>
        <p:sp>
          <p:nvSpPr>
            <p:cNvPr id="53" name="Rectangle 34"/>
            <p:cNvSpPr>
              <a:spLocks/>
            </p:cNvSpPr>
            <p:nvPr/>
          </p:nvSpPr>
          <p:spPr bwMode="auto">
            <a:xfrm>
              <a:off x="1230945" y="3559065"/>
              <a:ext cx="79746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54" name="Rectangle 35"/>
            <p:cNvSpPr>
              <a:spLocks/>
            </p:cNvSpPr>
            <p:nvPr/>
          </p:nvSpPr>
          <p:spPr bwMode="auto">
            <a:xfrm>
              <a:off x="1228563" y="3879495"/>
              <a:ext cx="844919" cy="669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887958" y="3419019"/>
            <a:ext cx="844919" cy="989853"/>
            <a:chOff x="1228563" y="3559065"/>
            <a:chExt cx="844919" cy="989853"/>
          </a:xfrm>
        </p:grpSpPr>
        <p:sp>
          <p:nvSpPr>
            <p:cNvPr id="56" name="Rectangle 34"/>
            <p:cNvSpPr>
              <a:spLocks/>
            </p:cNvSpPr>
            <p:nvPr/>
          </p:nvSpPr>
          <p:spPr bwMode="auto">
            <a:xfrm>
              <a:off x="1230945" y="3559065"/>
              <a:ext cx="79746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57" name="Rectangle 35"/>
            <p:cNvSpPr>
              <a:spLocks/>
            </p:cNvSpPr>
            <p:nvPr/>
          </p:nvSpPr>
          <p:spPr bwMode="auto">
            <a:xfrm>
              <a:off x="1228563" y="3879495"/>
              <a:ext cx="844919" cy="6694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310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3" grpId="0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119</a:t>
            </a:fld>
            <a:endParaRPr lang="en-US" dirty="0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Timeline </a:t>
            </a:r>
            <a:r>
              <a:rPr lang="en-US" sz="28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Process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Pages</a:t>
            </a:r>
            <a:endParaRPr lang="en-US" sz="2800" dirty="0">
              <a:solidFill>
                <a:schemeClr val="accent3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4251006" y="1840622"/>
            <a:ext cx="656274" cy="656274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4421262" y="2889374"/>
            <a:ext cx="315762" cy="315762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4568983" y="2551430"/>
            <a:ext cx="0" cy="26289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4568983" y="3252470"/>
            <a:ext cx="0" cy="42545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" name="Freeform 12"/>
          <p:cNvSpPr/>
          <p:nvPr/>
        </p:nvSpPr>
        <p:spPr>
          <a:xfrm>
            <a:off x="4438670" y="2001058"/>
            <a:ext cx="326498" cy="325582"/>
          </a:xfrm>
          <a:custGeom>
            <a:avLst/>
            <a:gdLst>
              <a:gd name="connsiteX0" fmla="*/ 291134 w 946294"/>
              <a:gd name="connsiteY0" fmla="*/ 647725 h 943638"/>
              <a:gd name="connsiteX1" fmla="*/ 304945 w 946294"/>
              <a:gd name="connsiteY1" fmla="*/ 655657 h 943638"/>
              <a:gd name="connsiteX2" fmla="*/ 293779 w 946294"/>
              <a:gd name="connsiteY2" fmla="*/ 713206 h 943638"/>
              <a:gd name="connsiteX3" fmla="*/ 303868 w 946294"/>
              <a:gd name="connsiteY3" fmla="*/ 720260 h 943638"/>
              <a:gd name="connsiteX4" fmla="*/ 306038 w 946294"/>
              <a:gd name="connsiteY4" fmla="*/ 724860 h 943638"/>
              <a:gd name="connsiteX5" fmla="*/ 332885 w 946294"/>
              <a:gd name="connsiteY5" fmla="*/ 739938 h 943638"/>
              <a:gd name="connsiteX6" fmla="*/ 336211 w 946294"/>
              <a:gd name="connsiteY6" fmla="*/ 749768 h 943638"/>
              <a:gd name="connsiteX7" fmla="*/ 451708 w 946294"/>
              <a:gd name="connsiteY7" fmla="*/ 753399 h 943638"/>
              <a:gd name="connsiteX8" fmla="*/ 451708 w 946294"/>
              <a:gd name="connsiteY8" fmla="*/ 785543 h 943638"/>
              <a:gd name="connsiteX9" fmla="*/ 339553 w 946294"/>
              <a:gd name="connsiteY9" fmla="*/ 782807 h 943638"/>
              <a:gd name="connsiteX10" fmla="*/ 320151 w 946294"/>
              <a:gd name="connsiteY10" fmla="*/ 787789 h 943638"/>
              <a:gd name="connsiteX11" fmla="*/ 302110 w 946294"/>
              <a:gd name="connsiteY11" fmla="*/ 773781 h 943638"/>
              <a:gd name="connsiteX12" fmla="*/ 301714 w 946294"/>
              <a:gd name="connsiteY12" fmla="*/ 763784 h 943638"/>
              <a:gd name="connsiteX13" fmla="*/ 294951 w 946294"/>
              <a:gd name="connsiteY13" fmla="*/ 774958 h 943638"/>
              <a:gd name="connsiteX14" fmla="*/ 265538 w 946294"/>
              <a:gd name="connsiteY14" fmla="*/ 762508 h 943638"/>
              <a:gd name="connsiteX15" fmla="*/ 267312 w 946294"/>
              <a:gd name="connsiteY15" fmla="*/ 758770 h 943638"/>
              <a:gd name="connsiteX16" fmla="*/ 267106 w 946294"/>
              <a:gd name="connsiteY16" fmla="*/ 758687 h 943638"/>
              <a:gd name="connsiteX17" fmla="*/ 269562 w 946294"/>
              <a:gd name="connsiteY17" fmla="*/ 752802 h 943638"/>
              <a:gd name="connsiteX18" fmla="*/ 259155 w 946294"/>
              <a:gd name="connsiteY18" fmla="*/ 762898 h 943638"/>
              <a:gd name="connsiteX19" fmla="*/ 231437 w 946294"/>
              <a:gd name="connsiteY19" fmla="*/ 746618 h 943638"/>
              <a:gd name="connsiteX20" fmla="*/ 254166 w 946294"/>
              <a:gd name="connsiteY20" fmla="*/ 712212 h 943638"/>
              <a:gd name="connsiteX21" fmla="*/ 170648 w 946294"/>
              <a:gd name="connsiteY21" fmla="*/ 809754 h 943638"/>
              <a:gd name="connsiteX22" fmla="*/ 142914 w 946294"/>
              <a:gd name="connsiteY22" fmla="*/ 793583 h 943638"/>
              <a:gd name="connsiteX23" fmla="*/ 237409 w 946294"/>
              <a:gd name="connsiteY23" fmla="*/ 683010 h 943638"/>
              <a:gd name="connsiteX24" fmla="*/ 291134 w 946294"/>
              <a:gd name="connsiteY24" fmla="*/ 647725 h 943638"/>
              <a:gd name="connsiteX25" fmla="*/ 535613 w 946294"/>
              <a:gd name="connsiteY25" fmla="*/ 620825 h 943638"/>
              <a:gd name="connsiteX26" fmla="*/ 532578 w 946294"/>
              <a:gd name="connsiteY26" fmla="*/ 671002 h 943638"/>
              <a:gd name="connsiteX27" fmla="*/ 558554 w 946294"/>
              <a:gd name="connsiteY27" fmla="*/ 683633 h 943638"/>
              <a:gd name="connsiteX28" fmla="*/ 582562 w 946294"/>
              <a:gd name="connsiteY28" fmla="*/ 699820 h 943638"/>
              <a:gd name="connsiteX29" fmla="*/ 624528 w 946294"/>
              <a:gd name="connsiteY29" fmla="*/ 672081 h 943638"/>
              <a:gd name="connsiteX30" fmla="*/ 584445 w 946294"/>
              <a:gd name="connsiteY30" fmla="*/ 638947 h 943638"/>
              <a:gd name="connsiteX31" fmla="*/ 535613 w 946294"/>
              <a:gd name="connsiteY31" fmla="*/ 620825 h 943638"/>
              <a:gd name="connsiteX32" fmla="*/ 207943 w 946294"/>
              <a:gd name="connsiteY32" fmla="*/ 495300 h 943638"/>
              <a:gd name="connsiteX33" fmla="*/ 368800 w 946294"/>
              <a:gd name="connsiteY33" fmla="*/ 495300 h 943638"/>
              <a:gd name="connsiteX34" fmla="*/ 411746 w 946294"/>
              <a:gd name="connsiteY34" fmla="*/ 538238 h 943638"/>
              <a:gd name="connsiteX35" fmla="*/ 368800 w 946294"/>
              <a:gd name="connsiteY35" fmla="*/ 581088 h 943638"/>
              <a:gd name="connsiteX36" fmla="*/ 207943 w 946294"/>
              <a:gd name="connsiteY36" fmla="*/ 581088 h 943638"/>
              <a:gd name="connsiteX37" fmla="*/ 165100 w 946294"/>
              <a:gd name="connsiteY37" fmla="*/ 538238 h 943638"/>
              <a:gd name="connsiteX38" fmla="*/ 207943 w 946294"/>
              <a:gd name="connsiteY38" fmla="*/ 495300 h 943638"/>
              <a:gd name="connsiteX39" fmla="*/ 207936 w 946294"/>
              <a:gd name="connsiteY39" fmla="*/ 330200 h 943638"/>
              <a:gd name="connsiteX40" fmla="*/ 529683 w 946294"/>
              <a:gd name="connsiteY40" fmla="*/ 330200 h 943638"/>
              <a:gd name="connsiteX41" fmla="*/ 572518 w 946294"/>
              <a:gd name="connsiteY41" fmla="*/ 373137 h 943638"/>
              <a:gd name="connsiteX42" fmla="*/ 529683 w 946294"/>
              <a:gd name="connsiteY42" fmla="*/ 416074 h 943638"/>
              <a:gd name="connsiteX43" fmla="*/ 207936 w 946294"/>
              <a:gd name="connsiteY43" fmla="*/ 416074 h 943638"/>
              <a:gd name="connsiteX44" fmla="*/ 165100 w 946294"/>
              <a:gd name="connsiteY44" fmla="*/ 373137 h 943638"/>
              <a:gd name="connsiteX45" fmla="*/ 207936 w 946294"/>
              <a:gd name="connsiteY45" fmla="*/ 330200 h 943638"/>
              <a:gd name="connsiteX46" fmla="*/ 207936 w 946294"/>
              <a:gd name="connsiteY46" fmla="*/ 165100 h 943638"/>
              <a:gd name="connsiteX47" fmla="*/ 529683 w 946294"/>
              <a:gd name="connsiteY47" fmla="*/ 165100 h 943638"/>
              <a:gd name="connsiteX48" fmla="*/ 572518 w 946294"/>
              <a:gd name="connsiteY48" fmla="*/ 207925 h 943638"/>
              <a:gd name="connsiteX49" fmla="*/ 529683 w 946294"/>
              <a:gd name="connsiteY49" fmla="*/ 250869 h 943638"/>
              <a:gd name="connsiteX50" fmla="*/ 207936 w 946294"/>
              <a:gd name="connsiteY50" fmla="*/ 250869 h 943638"/>
              <a:gd name="connsiteX51" fmla="*/ 165100 w 946294"/>
              <a:gd name="connsiteY51" fmla="*/ 207925 h 943638"/>
              <a:gd name="connsiteX52" fmla="*/ 207936 w 946294"/>
              <a:gd name="connsiteY52" fmla="*/ 165100 h 943638"/>
              <a:gd name="connsiteX53" fmla="*/ 815773 w 946294"/>
              <a:gd name="connsiteY53" fmla="*/ 102004 h 943638"/>
              <a:gd name="connsiteX54" fmla="*/ 881289 w 946294"/>
              <a:gd name="connsiteY54" fmla="*/ 124704 h 943638"/>
              <a:gd name="connsiteX55" fmla="*/ 945799 w 946294"/>
              <a:gd name="connsiteY55" fmla="*/ 194685 h 943638"/>
              <a:gd name="connsiteX56" fmla="*/ 943434 w 946294"/>
              <a:gd name="connsiteY56" fmla="*/ 210078 h 943638"/>
              <a:gd name="connsiteX57" fmla="*/ 675328 w 946294"/>
              <a:gd name="connsiteY57" fmla="*/ 674461 h 943638"/>
              <a:gd name="connsiteX58" fmla="*/ 668546 w 946294"/>
              <a:gd name="connsiteY58" fmla="*/ 681570 h 943638"/>
              <a:gd name="connsiteX59" fmla="*/ 528476 w 946294"/>
              <a:gd name="connsiteY59" fmla="*/ 774022 h 943638"/>
              <a:gd name="connsiteX60" fmla="*/ 505933 w 946294"/>
              <a:gd name="connsiteY60" fmla="*/ 774720 h 943638"/>
              <a:gd name="connsiteX61" fmla="*/ 495321 w 946294"/>
              <a:gd name="connsiteY61" fmla="*/ 754789 h 943638"/>
              <a:gd name="connsiteX62" fmla="*/ 505326 w 946294"/>
              <a:gd name="connsiteY62" fmla="*/ 587278 h 943638"/>
              <a:gd name="connsiteX63" fmla="*/ 508173 w 946294"/>
              <a:gd name="connsiteY63" fmla="*/ 577884 h 943638"/>
              <a:gd name="connsiteX64" fmla="*/ 776195 w 946294"/>
              <a:gd name="connsiteY64" fmla="*/ 113627 h 943638"/>
              <a:gd name="connsiteX65" fmla="*/ 788355 w 946294"/>
              <a:gd name="connsiteY65" fmla="*/ 103821 h 943638"/>
              <a:gd name="connsiteX66" fmla="*/ 815773 w 946294"/>
              <a:gd name="connsiteY66" fmla="*/ 102004 h 943638"/>
              <a:gd name="connsiteX67" fmla="*/ 42838 w 946294"/>
              <a:gd name="connsiteY67" fmla="*/ 0 h 943638"/>
              <a:gd name="connsiteX68" fmla="*/ 686214 w 946294"/>
              <a:gd name="connsiteY68" fmla="*/ 0 h 943638"/>
              <a:gd name="connsiteX69" fmla="*/ 729153 w 946294"/>
              <a:gd name="connsiteY69" fmla="*/ 42857 h 943638"/>
              <a:gd name="connsiteX70" fmla="*/ 729153 w 946294"/>
              <a:gd name="connsiteY70" fmla="*/ 106640 h 943638"/>
              <a:gd name="connsiteX71" fmla="*/ 643376 w 946294"/>
              <a:gd name="connsiteY71" fmla="*/ 255263 h 943638"/>
              <a:gd name="connsiteX72" fmla="*/ 643376 w 946294"/>
              <a:gd name="connsiteY72" fmla="*/ 85757 h 943638"/>
              <a:gd name="connsiteX73" fmla="*/ 85777 w 946294"/>
              <a:gd name="connsiteY73" fmla="*/ 85757 h 943638"/>
              <a:gd name="connsiteX74" fmla="*/ 85777 w 946294"/>
              <a:gd name="connsiteY74" fmla="*/ 857750 h 943638"/>
              <a:gd name="connsiteX75" fmla="*/ 643376 w 946294"/>
              <a:gd name="connsiteY75" fmla="*/ 857750 h 943638"/>
              <a:gd name="connsiteX76" fmla="*/ 643376 w 946294"/>
              <a:gd name="connsiteY76" fmla="*/ 751022 h 943638"/>
              <a:gd name="connsiteX77" fmla="*/ 688375 w 946294"/>
              <a:gd name="connsiteY77" fmla="*/ 721315 h 943638"/>
              <a:gd name="connsiteX78" fmla="*/ 708663 w 946294"/>
              <a:gd name="connsiteY78" fmla="*/ 699734 h 943638"/>
              <a:gd name="connsiteX79" fmla="*/ 729153 w 946294"/>
              <a:gd name="connsiteY79" fmla="*/ 664348 h 943638"/>
              <a:gd name="connsiteX80" fmla="*/ 729153 w 946294"/>
              <a:gd name="connsiteY80" fmla="*/ 900694 h 943638"/>
              <a:gd name="connsiteX81" fmla="*/ 686214 w 946294"/>
              <a:gd name="connsiteY81" fmla="*/ 943638 h 943638"/>
              <a:gd name="connsiteX82" fmla="*/ 42838 w 946294"/>
              <a:gd name="connsiteY82" fmla="*/ 943638 h 943638"/>
              <a:gd name="connsiteX83" fmla="*/ 0 w 946294"/>
              <a:gd name="connsiteY83" fmla="*/ 900694 h 943638"/>
              <a:gd name="connsiteX84" fmla="*/ 0 w 946294"/>
              <a:gd name="connsiteY84" fmla="*/ 42857 h 943638"/>
              <a:gd name="connsiteX85" fmla="*/ 42838 w 946294"/>
              <a:gd name="connsiteY85" fmla="*/ 0 h 943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46294" h="943638">
                <a:moveTo>
                  <a:pt x="291134" y="647725"/>
                </a:moveTo>
                <a:cubicBezTo>
                  <a:pt x="296234" y="647916"/>
                  <a:pt x="302696" y="650560"/>
                  <a:pt x="304945" y="655657"/>
                </a:cubicBezTo>
                <a:cubicBezTo>
                  <a:pt x="312390" y="672608"/>
                  <a:pt x="305135" y="693496"/>
                  <a:pt x="293779" y="713206"/>
                </a:cubicBezTo>
                <a:cubicBezTo>
                  <a:pt x="297786" y="714085"/>
                  <a:pt x="301318" y="716132"/>
                  <a:pt x="303868" y="720260"/>
                </a:cubicBezTo>
                <a:cubicBezTo>
                  <a:pt x="304755" y="721827"/>
                  <a:pt x="305341" y="723402"/>
                  <a:pt x="306038" y="724860"/>
                </a:cubicBezTo>
                <a:cubicBezTo>
                  <a:pt x="315637" y="723269"/>
                  <a:pt x="325346" y="727024"/>
                  <a:pt x="332885" y="739938"/>
                </a:cubicBezTo>
                <a:cubicBezTo>
                  <a:pt x="335435" y="744240"/>
                  <a:pt x="336211" y="747414"/>
                  <a:pt x="336211" y="749768"/>
                </a:cubicBezTo>
                <a:cubicBezTo>
                  <a:pt x="376790" y="743079"/>
                  <a:pt x="410812" y="753399"/>
                  <a:pt x="451708" y="753399"/>
                </a:cubicBezTo>
                <a:cubicBezTo>
                  <a:pt x="472378" y="753399"/>
                  <a:pt x="472378" y="785543"/>
                  <a:pt x="451708" y="785543"/>
                </a:cubicBezTo>
                <a:cubicBezTo>
                  <a:pt x="416609" y="785543"/>
                  <a:pt x="372292" y="766926"/>
                  <a:pt x="339553" y="782807"/>
                </a:cubicBezTo>
                <a:cubicBezTo>
                  <a:pt x="334247" y="785352"/>
                  <a:pt x="326518" y="790549"/>
                  <a:pt x="320151" y="787789"/>
                </a:cubicBezTo>
                <a:cubicBezTo>
                  <a:pt x="313483" y="785062"/>
                  <a:pt x="303583" y="782418"/>
                  <a:pt x="302110" y="773781"/>
                </a:cubicBezTo>
                <a:cubicBezTo>
                  <a:pt x="301524" y="770051"/>
                  <a:pt x="301619" y="766536"/>
                  <a:pt x="301714" y="763784"/>
                </a:cubicBezTo>
                <a:cubicBezTo>
                  <a:pt x="299655" y="767705"/>
                  <a:pt x="297406" y="771394"/>
                  <a:pt x="294951" y="774958"/>
                </a:cubicBezTo>
                <a:cubicBezTo>
                  <a:pt x="285147" y="788775"/>
                  <a:pt x="258300" y="780536"/>
                  <a:pt x="265538" y="762508"/>
                </a:cubicBezTo>
                <a:cubicBezTo>
                  <a:pt x="266014" y="761331"/>
                  <a:pt x="266615" y="760063"/>
                  <a:pt x="267312" y="758770"/>
                </a:cubicBezTo>
                <a:cubicBezTo>
                  <a:pt x="267202" y="758770"/>
                  <a:pt x="267202" y="758687"/>
                  <a:pt x="267106" y="758687"/>
                </a:cubicBezTo>
                <a:cubicBezTo>
                  <a:pt x="267993" y="756698"/>
                  <a:pt x="268785" y="754758"/>
                  <a:pt x="269562" y="752802"/>
                </a:cubicBezTo>
                <a:cubicBezTo>
                  <a:pt x="265633" y="755446"/>
                  <a:pt x="262006" y="758579"/>
                  <a:pt x="259155" y="762898"/>
                </a:cubicBezTo>
                <a:cubicBezTo>
                  <a:pt x="247308" y="779359"/>
                  <a:pt x="219954" y="764373"/>
                  <a:pt x="231437" y="746618"/>
                </a:cubicBezTo>
                <a:cubicBezTo>
                  <a:pt x="239357" y="735553"/>
                  <a:pt x="247007" y="723982"/>
                  <a:pt x="254166" y="712212"/>
                </a:cubicBezTo>
                <a:cubicBezTo>
                  <a:pt x="224468" y="743005"/>
                  <a:pt x="196830" y="775845"/>
                  <a:pt x="170648" y="809754"/>
                </a:cubicBezTo>
                <a:cubicBezTo>
                  <a:pt x="158199" y="825942"/>
                  <a:pt x="130259" y="809961"/>
                  <a:pt x="142914" y="793583"/>
                </a:cubicBezTo>
                <a:cubicBezTo>
                  <a:pt x="172422" y="755239"/>
                  <a:pt x="202801" y="716829"/>
                  <a:pt x="237409" y="683010"/>
                </a:cubicBezTo>
                <a:cubicBezTo>
                  <a:pt x="251220" y="669483"/>
                  <a:pt x="269657" y="646904"/>
                  <a:pt x="291134" y="647725"/>
                </a:cubicBezTo>
                <a:close/>
                <a:moveTo>
                  <a:pt x="535613" y="620825"/>
                </a:moveTo>
                <a:lnTo>
                  <a:pt x="532578" y="671002"/>
                </a:lnTo>
                <a:cubicBezTo>
                  <a:pt x="541118" y="674303"/>
                  <a:pt x="549930" y="678555"/>
                  <a:pt x="558554" y="683633"/>
                </a:cubicBezTo>
                <a:cubicBezTo>
                  <a:pt x="567282" y="688648"/>
                  <a:pt x="575424" y="694043"/>
                  <a:pt x="582562" y="699820"/>
                </a:cubicBezTo>
                <a:cubicBezTo>
                  <a:pt x="582562" y="699820"/>
                  <a:pt x="624528" y="672081"/>
                  <a:pt x="624528" y="672081"/>
                </a:cubicBezTo>
                <a:cubicBezTo>
                  <a:pt x="617684" y="663194"/>
                  <a:pt x="605418" y="651102"/>
                  <a:pt x="584445" y="638947"/>
                </a:cubicBezTo>
                <a:cubicBezTo>
                  <a:pt x="563368" y="626791"/>
                  <a:pt x="546811" y="622284"/>
                  <a:pt x="535613" y="620825"/>
                </a:cubicBezTo>
                <a:close/>
                <a:moveTo>
                  <a:pt x="207943" y="495300"/>
                </a:moveTo>
                <a:lnTo>
                  <a:pt x="368800" y="495300"/>
                </a:lnTo>
                <a:cubicBezTo>
                  <a:pt x="392528" y="495300"/>
                  <a:pt x="411746" y="514491"/>
                  <a:pt x="411746" y="538238"/>
                </a:cubicBezTo>
                <a:cubicBezTo>
                  <a:pt x="411746" y="561865"/>
                  <a:pt x="392528" y="581088"/>
                  <a:pt x="368800" y="581088"/>
                </a:cubicBezTo>
                <a:cubicBezTo>
                  <a:pt x="368800" y="581088"/>
                  <a:pt x="207943" y="581088"/>
                  <a:pt x="207943" y="581088"/>
                </a:cubicBezTo>
                <a:cubicBezTo>
                  <a:pt x="184306" y="581088"/>
                  <a:pt x="165100" y="561865"/>
                  <a:pt x="165100" y="538238"/>
                </a:cubicBezTo>
                <a:cubicBezTo>
                  <a:pt x="165100" y="514491"/>
                  <a:pt x="184306" y="495300"/>
                  <a:pt x="207943" y="495300"/>
                </a:cubicBezTo>
                <a:close/>
                <a:moveTo>
                  <a:pt x="207936" y="330200"/>
                </a:moveTo>
                <a:lnTo>
                  <a:pt x="529683" y="330200"/>
                </a:lnTo>
                <a:cubicBezTo>
                  <a:pt x="553298" y="330200"/>
                  <a:pt x="572518" y="349418"/>
                  <a:pt x="572518" y="373137"/>
                </a:cubicBezTo>
                <a:cubicBezTo>
                  <a:pt x="572518" y="396864"/>
                  <a:pt x="553298" y="416074"/>
                  <a:pt x="529683" y="416074"/>
                </a:cubicBezTo>
                <a:lnTo>
                  <a:pt x="207936" y="416074"/>
                </a:lnTo>
                <a:cubicBezTo>
                  <a:pt x="184320" y="416074"/>
                  <a:pt x="165100" y="396864"/>
                  <a:pt x="165100" y="373137"/>
                </a:cubicBezTo>
                <a:cubicBezTo>
                  <a:pt x="165100" y="349418"/>
                  <a:pt x="184320" y="330200"/>
                  <a:pt x="207936" y="330200"/>
                </a:cubicBezTo>
                <a:close/>
                <a:moveTo>
                  <a:pt x="207936" y="165100"/>
                </a:moveTo>
                <a:lnTo>
                  <a:pt x="529683" y="165100"/>
                </a:lnTo>
                <a:cubicBezTo>
                  <a:pt x="553298" y="165100"/>
                  <a:pt x="572518" y="184311"/>
                  <a:pt x="572518" y="207925"/>
                </a:cubicBezTo>
                <a:cubicBezTo>
                  <a:pt x="572518" y="231650"/>
                  <a:pt x="553298" y="250869"/>
                  <a:pt x="529683" y="250869"/>
                </a:cubicBezTo>
                <a:lnTo>
                  <a:pt x="207936" y="250869"/>
                </a:lnTo>
                <a:cubicBezTo>
                  <a:pt x="184320" y="250869"/>
                  <a:pt x="165100" y="231650"/>
                  <a:pt x="165100" y="207925"/>
                </a:cubicBezTo>
                <a:cubicBezTo>
                  <a:pt x="165100" y="184311"/>
                  <a:pt x="184320" y="165100"/>
                  <a:pt x="207936" y="165100"/>
                </a:cubicBezTo>
                <a:close/>
                <a:moveTo>
                  <a:pt x="815773" y="102004"/>
                </a:moveTo>
                <a:cubicBezTo>
                  <a:pt x="831704" y="103440"/>
                  <a:pt x="853985" y="108962"/>
                  <a:pt x="881289" y="124704"/>
                </a:cubicBezTo>
                <a:cubicBezTo>
                  <a:pt x="935794" y="156156"/>
                  <a:pt x="944899" y="190876"/>
                  <a:pt x="945799" y="194685"/>
                </a:cubicBezTo>
                <a:cubicBezTo>
                  <a:pt x="946950" y="199953"/>
                  <a:pt x="946071" y="205476"/>
                  <a:pt x="943434" y="210078"/>
                </a:cubicBezTo>
                <a:lnTo>
                  <a:pt x="675328" y="674461"/>
                </a:lnTo>
                <a:cubicBezTo>
                  <a:pt x="673653" y="677286"/>
                  <a:pt x="671393" y="679730"/>
                  <a:pt x="668546" y="681570"/>
                </a:cubicBezTo>
                <a:lnTo>
                  <a:pt x="528476" y="774022"/>
                </a:lnTo>
                <a:cubicBezTo>
                  <a:pt x="521715" y="778560"/>
                  <a:pt x="512987" y="778751"/>
                  <a:pt x="505933" y="774720"/>
                </a:cubicBezTo>
                <a:cubicBezTo>
                  <a:pt x="498942" y="770594"/>
                  <a:pt x="494840" y="762977"/>
                  <a:pt x="495321" y="754789"/>
                </a:cubicBezTo>
                <a:lnTo>
                  <a:pt x="505326" y="587278"/>
                </a:lnTo>
                <a:cubicBezTo>
                  <a:pt x="505535" y="583977"/>
                  <a:pt x="506498" y="580740"/>
                  <a:pt x="508173" y="577884"/>
                </a:cubicBezTo>
                <a:lnTo>
                  <a:pt x="776195" y="113627"/>
                </a:lnTo>
                <a:cubicBezTo>
                  <a:pt x="778916" y="108899"/>
                  <a:pt x="783248" y="105471"/>
                  <a:pt x="788355" y="103821"/>
                </a:cubicBezTo>
                <a:cubicBezTo>
                  <a:pt x="790260" y="103218"/>
                  <a:pt x="799841" y="100567"/>
                  <a:pt x="815773" y="102004"/>
                </a:cubicBezTo>
                <a:close/>
                <a:moveTo>
                  <a:pt x="42838" y="0"/>
                </a:moveTo>
                <a:lnTo>
                  <a:pt x="686214" y="0"/>
                </a:lnTo>
                <a:cubicBezTo>
                  <a:pt x="709945" y="0"/>
                  <a:pt x="729153" y="19222"/>
                  <a:pt x="729153" y="42857"/>
                </a:cubicBezTo>
                <a:lnTo>
                  <a:pt x="729153" y="106640"/>
                </a:lnTo>
                <a:lnTo>
                  <a:pt x="643376" y="255263"/>
                </a:lnTo>
                <a:lnTo>
                  <a:pt x="643376" y="85757"/>
                </a:lnTo>
                <a:lnTo>
                  <a:pt x="85777" y="85757"/>
                </a:lnTo>
                <a:lnTo>
                  <a:pt x="85777" y="857750"/>
                </a:lnTo>
                <a:lnTo>
                  <a:pt x="643376" y="857750"/>
                </a:lnTo>
                <a:lnTo>
                  <a:pt x="643376" y="751022"/>
                </a:lnTo>
                <a:lnTo>
                  <a:pt x="688375" y="721315"/>
                </a:lnTo>
                <a:cubicBezTo>
                  <a:pt x="696611" y="715898"/>
                  <a:pt x="703666" y="708428"/>
                  <a:pt x="708663" y="699734"/>
                </a:cubicBezTo>
                <a:lnTo>
                  <a:pt x="729153" y="664348"/>
                </a:lnTo>
                <a:lnTo>
                  <a:pt x="729153" y="900694"/>
                </a:lnTo>
                <a:cubicBezTo>
                  <a:pt x="729153" y="924416"/>
                  <a:pt x="709945" y="943638"/>
                  <a:pt x="686214" y="943638"/>
                </a:cubicBezTo>
                <a:lnTo>
                  <a:pt x="42838" y="943638"/>
                </a:lnTo>
                <a:cubicBezTo>
                  <a:pt x="19208" y="943638"/>
                  <a:pt x="0" y="924416"/>
                  <a:pt x="0" y="900694"/>
                </a:cubicBezTo>
                <a:lnTo>
                  <a:pt x="0" y="42857"/>
                </a:lnTo>
                <a:cubicBezTo>
                  <a:pt x="0" y="19222"/>
                  <a:pt x="19208" y="0"/>
                  <a:pt x="42838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Shape 17"/>
          <p:cNvSpPr/>
          <p:nvPr/>
        </p:nvSpPr>
        <p:spPr>
          <a:xfrm>
            <a:off x="4833728" y="2749949"/>
            <a:ext cx="576122" cy="5761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286294" y="3744198"/>
            <a:ext cx="580346" cy="642002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17" name="Straight Connector 16"/>
          <p:cNvCxnSpPr/>
          <p:nvPr/>
        </p:nvCxnSpPr>
        <p:spPr bwMode="auto">
          <a:xfrm>
            <a:off x="4568983" y="4451350"/>
            <a:ext cx="0" cy="70993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" name="Rectangle 19"/>
          <p:cNvSpPr>
            <a:spLocks/>
          </p:cNvSpPr>
          <p:nvPr/>
        </p:nvSpPr>
        <p:spPr bwMode="auto">
          <a:xfrm>
            <a:off x="4465639" y="2887506"/>
            <a:ext cx="221656" cy="272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2</a:t>
            </a:r>
          </a:p>
        </p:txBody>
      </p:sp>
      <p:sp>
        <p:nvSpPr>
          <p:cNvPr id="21" name="Rectangle 20"/>
          <p:cNvSpPr>
            <a:spLocks/>
          </p:cNvSpPr>
          <p:nvPr/>
        </p:nvSpPr>
        <p:spPr bwMode="auto">
          <a:xfrm>
            <a:off x="3690964" y="1908325"/>
            <a:ext cx="392266" cy="599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4000" dirty="0">
                <a:solidFill>
                  <a:schemeClr val="accent6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1</a:t>
            </a:r>
          </a:p>
        </p:txBody>
      </p:sp>
      <p:sp>
        <p:nvSpPr>
          <p:cNvPr id="22" name="Rectangle 22"/>
          <p:cNvSpPr>
            <a:spLocks/>
          </p:cNvSpPr>
          <p:nvPr/>
        </p:nvSpPr>
        <p:spPr bwMode="auto">
          <a:xfrm>
            <a:off x="2133778" y="1832087"/>
            <a:ext cx="1519639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sp>
        <p:nvSpPr>
          <p:cNvPr id="23" name="Rectangle 22"/>
          <p:cNvSpPr>
            <a:spLocks/>
          </p:cNvSpPr>
          <p:nvPr/>
        </p:nvSpPr>
        <p:spPr bwMode="auto">
          <a:xfrm>
            <a:off x="6871817" y="2734553"/>
            <a:ext cx="1347624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5567648" y="2845265"/>
            <a:ext cx="1035328" cy="44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800" b="1" dirty="0">
                <a:solidFill>
                  <a:schemeClr val="accent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40%</a:t>
            </a:r>
            <a:r>
              <a:rPr lang="en-US" sz="1800" b="1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</a:t>
            </a:r>
            <a:r>
              <a:rPr lang="en-US" sz="18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cxnSp>
        <p:nvCxnSpPr>
          <p:cNvPr id="25" name="Straight Connector 24"/>
          <p:cNvCxnSpPr/>
          <p:nvPr/>
        </p:nvCxnSpPr>
        <p:spPr bwMode="auto">
          <a:xfrm>
            <a:off x="6691600" y="2804268"/>
            <a:ext cx="0" cy="528212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Rectangle 28"/>
          <p:cNvSpPr>
            <a:spLocks/>
          </p:cNvSpPr>
          <p:nvPr/>
        </p:nvSpPr>
        <p:spPr bwMode="auto">
          <a:xfrm>
            <a:off x="4943378" y="3877983"/>
            <a:ext cx="392266" cy="599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4000" dirty="0">
                <a:solidFill>
                  <a:schemeClr val="accent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3</a:t>
            </a:r>
          </a:p>
        </p:txBody>
      </p:sp>
      <p:sp>
        <p:nvSpPr>
          <p:cNvPr id="30" name="Rectangle 22"/>
          <p:cNvSpPr>
            <a:spLocks/>
          </p:cNvSpPr>
          <p:nvPr/>
        </p:nvSpPr>
        <p:spPr bwMode="auto">
          <a:xfrm>
            <a:off x="5451556" y="3801745"/>
            <a:ext cx="1519639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1035843" y="14798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668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dir="u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1" grpId="0"/>
      <p:bldP spid="22" grpId="0"/>
      <p:bldP spid="23" grpId="0"/>
      <p:bldP spid="24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28"/>
          <p:cNvSpPr>
            <a:spLocks/>
          </p:cNvSpPr>
          <p:nvPr/>
        </p:nvSpPr>
        <p:spPr bwMode="auto">
          <a:xfrm>
            <a:off x="4762" y="-7739"/>
            <a:ext cx="7910513" cy="4840337"/>
          </a:xfrm>
          <a:custGeom>
            <a:avLst/>
            <a:gdLst>
              <a:gd name="connsiteX0" fmla="*/ 0 w 8443913"/>
              <a:gd name="connsiteY0" fmla="*/ 0 h 5166717"/>
              <a:gd name="connsiteX1" fmla="*/ 1287066 w 8443913"/>
              <a:gd name="connsiteY1" fmla="*/ 0 h 5166717"/>
              <a:gd name="connsiteX2" fmla="*/ 1491880 w 8443913"/>
              <a:gd name="connsiteY2" fmla="*/ 0 h 5166717"/>
              <a:gd name="connsiteX3" fmla="*/ 2779070 w 8443913"/>
              <a:gd name="connsiteY3" fmla="*/ 0 h 5166717"/>
              <a:gd name="connsiteX4" fmla="*/ 8443913 w 8443913"/>
              <a:gd name="connsiteY4" fmla="*/ 5166717 h 5166717"/>
              <a:gd name="connsiteX5" fmla="*/ 7156252 w 8443913"/>
              <a:gd name="connsiteY5" fmla="*/ 5166717 h 5166717"/>
              <a:gd name="connsiteX6" fmla="*/ 6950253 w 8443913"/>
              <a:gd name="connsiteY6" fmla="*/ 5166717 h 5166717"/>
              <a:gd name="connsiteX7" fmla="*/ 5662716 w 8443913"/>
              <a:gd name="connsiteY7" fmla="*/ 5166717 h 5166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43913" h="5166717">
                <a:moveTo>
                  <a:pt x="0" y="0"/>
                </a:moveTo>
                <a:lnTo>
                  <a:pt x="1287066" y="0"/>
                </a:lnTo>
                <a:lnTo>
                  <a:pt x="1491880" y="0"/>
                </a:lnTo>
                <a:lnTo>
                  <a:pt x="2779070" y="0"/>
                </a:lnTo>
                <a:lnTo>
                  <a:pt x="8443913" y="5166717"/>
                </a:lnTo>
                <a:lnTo>
                  <a:pt x="7156252" y="5166717"/>
                </a:lnTo>
                <a:lnTo>
                  <a:pt x="6950253" y="5166717"/>
                </a:lnTo>
                <a:lnTo>
                  <a:pt x="5662716" y="516671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wrap="square" lIns="0" tIns="0" rIns="0" bIns="0">
            <a:noAutofit/>
          </a:bodyPr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60707" y="0"/>
            <a:ext cx="2895269" cy="5143500"/>
          </a:xfrm>
        </p:spPr>
      </p:sp>
      <p:sp>
        <p:nvSpPr>
          <p:cNvPr id="26630" name="Oval 6"/>
          <p:cNvSpPr>
            <a:spLocks/>
          </p:cNvSpPr>
          <p:nvPr/>
        </p:nvSpPr>
        <p:spPr bwMode="auto">
          <a:xfrm>
            <a:off x="7286625" y="3198019"/>
            <a:ext cx="628650" cy="628650"/>
          </a:xfrm>
          <a:prstGeom prst="ellipse">
            <a:avLst/>
          </a:prstGeom>
          <a:solidFill>
            <a:schemeClr val="bg2">
              <a:lumMod val="20000"/>
              <a:lumOff val="80000"/>
              <a:alpha val="8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6632" name="Oval 8"/>
          <p:cNvSpPr>
            <a:spLocks/>
          </p:cNvSpPr>
          <p:nvPr/>
        </p:nvSpPr>
        <p:spPr bwMode="auto">
          <a:xfrm>
            <a:off x="4461867" y="474464"/>
            <a:ext cx="2930129" cy="2930129"/>
          </a:xfrm>
          <a:prstGeom prst="ellipse">
            <a:avLst/>
          </a:prstGeom>
          <a:solidFill>
            <a:schemeClr val="tx2">
              <a:alpha val="8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6633" name="Oval 9"/>
          <p:cNvSpPr>
            <a:spLocks/>
          </p:cNvSpPr>
          <p:nvPr/>
        </p:nvSpPr>
        <p:spPr bwMode="auto">
          <a:xfrm>
            <a:off x="4274344" y="300037"/>
            <a:ext cx="3319463" cy="3319463"/>
          </a:xfrm>
          <a:prstGeom prst="ellipse">
            <a:avLst/>
          </a:prstGeom>
          <a:noFill/>
          <a:ln w="25400" cap="rnd">
            <a:solidFill>
              <a:schemeClr val="tx1">
                <a:alpha val="10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764881" y="734641"/>
            <a:ext cx="2286000" cy="2160959"/>
            <a:chOff x="4764881" y="734641"/>
            <a:chExt cx="2286000" cy="2160959"/>
          </a:xfrm>
        </p:grpSpPr>
        <p:sp>
          <p:nvSpPr>
            <p:cNvPr id="26646" name="Rectangle 22"/>
            <p:cNvSpPr>
              <a:spLocks/>
            </p:cNvSpPr>
            <p:nvPr/>
          </p:nvSpPr>
          <p:spPr bwMode="auto">
            <a:xfrm>
              <a:off x="4764881" y="1378744"/>
              <a:ext cx="2286000" cy="10715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4000" b="1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Business</a:t>
              </a:r>
            </a:p>
            <a:p>
              <a:pPr>
                <a:lnSpc>
                  <a:spcPct val="70000"/>
                </a:lnSpc>
              </a:pPr>
              <a:r>
                <a:rPr lang="en-US" sz="4000" dirty="0">
                  <a:solidFill>
                    <a:schemeClr val="bg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Solutions</a:t>
              </a:r>
            </a:p>
          </p:txBody>
        </p:sp>
        <p:sp>
          <p:nvSpPr>
            <p:cNvPr id="26647" name="Rectangle 23"/>
            <p:cNvSpPr>
              <a:spLocks/>
            </p:cNvSpPr>
            <p:nvPr/>
          </p:nvSpPr>
          <p:spPr bwMode="auto">
            <a:xfrm>
              <a:off x="5083522" y="2428875"/>
              <a:ext cx="1648718" cy="466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800" b="1" dirty="0" err="1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b="1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b="1" dirty="0" err="1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b="1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 </a:t>
              </a:r>
              <a:r>
                <a:rPr lang="en-US" sz="800" b="1" dirty="0" err="1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b="1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been.</a:t>
              </a:r>
            </a:p>
          </p:txBody>
        </p:sp>
        <p:sp>
          <p:nvSpPr>
            <p:cNvPr id="31" name="Shape 47"/>
            <p:cNvSpPr/>
            <p:nvPr/>
          </p:nvSpPr>
          <p:spPr>
            <a:xfrm>
              <a:off x="5558391" y="734641"/>
              <a:ext cx="669793" cy="6018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37" y="0"/>
                  </a:moveTo>
                  <a:lnTo>
                    <a:pt x="16872" y="2317"/>
                  </a:lnTo>
                  <a:lnTo>
                    <a:pt x="11277" y="8737"/>
                  </a:lnTo>
                  <a:lnTo>
                    <a:pt x="8371" y="5648"/>
                  </a:lnTo>
                  <a:lnTo>
                    <a:pt x="0" y="14481"/>
                  </a:lnTo>
                  <a:lnTo>
                    <a:pt x="1035" y="20132"/>
                  </a:lnTo>
                  <a:lnTo>
                    <a:pt x="8761" y="12261"/>
                  </a:lnTo>
                  <a:lnTo>
                    <a:pt x="11402" y="15099"/>
                  </a:lnTo>
                  <a:lnTo>
                    <a:pt x="19822" y="5551"/>
                  </a:lnTo>
                  <a:lnTo>
                    <a:pt x="21600" y="7868"/>
                  </a:lnTo>
                  <a:lnTo>
                    <a:pt x="21600" y="0"/>
                  </a:lnTo>
                  <a:cubicBezTo>
                    <a:pt x="21600" y="0"/>
                    <a:pt x="15137" y="0"/>
                    <a:pt x="15137" y="0"/>
                  </a:cubicBezTo>
                  <a:close/>
                  <a:moveTo>
                    <a:pt x="6004" y="17641"/>
                  </a:moveTo>
                  <a:lnTo>
                    <a:pt x="6004" y="21600"/>
                  </a:lnTo>
                  <a:lnTo>
                    <a:pt x="8974" y="21600"/>
                  </a:lnTo>
                  <a:lnTo>
                    <a:pt x="8974" y="15124"/>
                  </a:lnTo>
                  <a:lnTo>
                    <a:pt x="8706" y="14812"/>
                  </a:lnTo>
                  <a:cubicBezTo>
                    <a:pt x="8706" y="14812"/>
                    <a:pt x="6004" y="17641"/>
                    <a:pt x="6004" y="17641"/>
                  </a:cubicBezTo>
                  <a:close/>
                  <a:moveTo>
                    <a:pt x="11332" y="17879"/>
                  </a:moveTo>
                  <a:lnTo>
                    <a:pt x="11332" y="21600"/>
                  </a:lnTo>
                  <a:lnTo>
                    <a:pt x="14303" y="21600"/>
                  </a:lnTo>
                  <a:lnTo>
                    <a:pt x="14303" y="14626"/>
                  </a:lnTo>
                  <a:lnTo>
                    <a:pt x="11383" y="17937"/>
                  </a:lnTo>
                  <a:cubicBezTo>
                    <a:pt x="11383" y="17937"/>
                    <a:pt x="11332" y="17879"/>
                    <a:pt x="11332" y="17879"/>
                  </a:cubicBezTo>
                  <a:close/>
                  <a:moveTo>
                    <a:pt x="16661" y="21600"/>
                  </a:moveTo>
                  <a:lnTo>
                    <a:pt x="19632" y="21600"/>
                  </a:lnTo>
                  <a:lnTo>
                    <a:pt x="19632" y="8583"/>
                  </a:lnTo>
                  <a:lnTo>
                    <a:pt x="16661" y="11952"/>
                  </a:lnTo>
                  <a:cubicBezTo>
                    <a:pt x="16661" y="11952"/>
                    <a:pt x="16661" y="21600"/>
                    <a:pt x="16661" y="21600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6644" name="Rectangle 20"/>
          <p:cNvSpPr>
            <a:spLocks/>
          </p:cNvSpPr>
          <p:nvPr/>
        </p:nvSpPr>
        <p:spPr bwMode="auto">
          <a:xfrm>
            <a:off x="4445922" y="4596003"/>
            <a:ext cx="890588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80000"/>
              </a:lnSpc>
            </a:pPr>
            <a:r>
              <a:rPr lang="en-US" sz="18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F a c t 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968309" y="3581971"/>
            <a:ext cx="1751847" cy="1737401"/>
            <a:chOff x="3968309" y="3581971"/>
            <a:chExt cx="1751847" cy="1737401"/>
          </a:xfrm>
        </p:grpSpPr>
        <p:sp>
          <p:nvSpPr>
            <p:cNvPr id="26629" name="Oval 5"/>
            <p:cNvSpPr>
              <a:spLocks/>
            </p:cNvSpPr>
            <p:nvPr/>
          </p:nvSpPr>
          <p:spPr bwMode="auto">
            <a:xfrm>
              <a:off x="4033444" y="3632660"/>
              <a:ext cx="1686712" cy="1686712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6643" name="Rectangle 19"/>
            <p:cNvSpPr>
              <a:spLocks/>
            </p:cNvSpPr>
            <p:nvPr/>
          </p:nvSpPr>
          <p:spPr bwMode="auto">
            <a:xfrm>
              <a:off x="4529509" y="3590805"/>
              <a:ext cx="690563" cy="1466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8000" b="1" dirty="0">
                  <a:solidFill>
                    <a:srgbClr val="FFFFFF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9</a:t>
              </a:r>
            </a:p>
          </p:txBody>
        </p:sp>
        <p:sp>
          <p:nvSpPr>
            <p:cNvPr id="32" name="Oval 9"/>
            <p:cNvSpPr>
              <a:spLocks/>
            </p:cNvSpPr>
            <p:nvPr/>
          </p:nvSpPr>
          <p:spPr bwMode="auto">
            <a:xfrm>
              <a:off x="3968309" y="3581971"/>
              <a:ext cx="1684424" cy="1684424"/>
            </a:xfrm>
            <a:prstGeom prst="ellipse">
              <a:avLst/>
            </a:prstGeom>
            <a:noFill/>
            <a:ln w="9525" cap="rnd">
              <a:solidFill>
                <a:schemeClr val="bg1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6634" name="Oval 10"/>
          <p:cNvSpPr>
            <a:spLocks/>
          </p:cNvSpPr>
          <p:nvPr/>
        </p:nvSpPr>
        <p:spPr bwMode="auto">
          <a:xfrm>
            <a:off x="5367883" y="4299942"/>
            <a:ext cx="1076325" cy="1076325"/>
          </a:xfrm>
          <a:prstGeom prst="ellipse">
            <a:avLst/>
          </a:prstGeom>
          <a:noFill/>
          <a:ln w="38100" cap="rnd">
            <a:solidFill>
              <a:srgbClr val="FFFFFF">
                <a:alpha val="50000"/>
              </a:srgb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4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6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6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6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6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6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6632" grpId="0" animBg="1"/>
      <p:bldP spid="26633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120</a:t>
            </a:fld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Oval 5"/>
          <p:cNvSpPr/>
          <p:nvPr/>
        </p:nvSpPr>
        <p:spPr bwMode="auto">
          <a:xfrm>
            <a:off x="4251006" y="737915"/>
            <a:ext cx="656274" cy="656274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4421262" y="4405186"/>
            <a:ext cx="315762" cy="315762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4568983" y="1447277"/>
            <a:ext cx="0" cy="178323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4568983" y="2921630"/>
            <a:ext cx="0" cy="27305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7" name="Straight Connector 16"/>
          <p:cNvCxnSpPr/>
          <p:nvPr/>
        </p:nvCxnSpPr>
        <p:spPr bwMode="auto">
          <a:xfrm>
            <a:off x="4568983" y="3918014"/>
            <a:ext cx="0" cy="420306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" name="Rectangle 19"/>
          <p:cNvSpPr>
            <a:spLocks/>
          </p:cNvSpPr>
          <p:nvPr/>
        </p:nvSpPr>
        <p:spPr bwMode="auto">
          <a:xfrm>
            <a:off x="4465639" y="4403318"/>
            <a:ext cx="221656" cy="272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7</a:t>
            </a:r>
          </a:p>
        </p:txBody>
      </p:sp>
      <p:sp>
        <p:nvSpPr>
          <p:cNvPr id="21" name="Rectangle 20"/>
          <p:cNvSpPr>
            <a:spLocks/>
          </p:cNvSpPr>
          <p:nvPr/>
        </p:nvSpPr>
        <p:spPr bwMode="auto">
          <a:xfrm>
            <a:off x="2799762" y="2108215"/>
            <a:ext cx="392266" cy="599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4000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5</a:t>
            </a:r>
          </a:p>
        </p:txBody>
      </p:sp>
      <p:sp>
        <p:nvSpPr>
          <p:cNvPr id="22" name="Rectangle 22"/>
          <p:cNvSpPr>
            <a:spLocks/>
          </p:cNvSpPr>
          <p:nvPr/>
        </p:nvSpPr>
        <p:spPr bwMode="auto">
          <a:xfrm>
            <a:off x="1242576" y="2031977"/>
            <a:ext cx="1519639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sp>
        <p:nvSpPr>
          <p:cNvPr id="23" name="Rectangle 22"/>
          <p:cNvSpPr>
            <a:spLocks/>
          </p:cNvSpPr>
          <p:nvPr/>
        </p:nvSpPr>
        <p:spPr bwMode="auto">
          <a:xfrm>
            <a:off x="6394297" y="743193"/>
            <a:ext cx="1347624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5090128" y="853905"/>
            <a:ext cx="1035328" cy="44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800" b="1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40%</a:t>
            </a:r>
            <a:r>
              <a:rPr lang="en-US" sz="1800" b="1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</a:t>
            </a:r>
            <a:r>
              <a:rPr lang="en-US" sz="18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cxnSp>
        <p:nvCxnSpPr>
          <p:cNvPr id="25" name="Straight Connector 24"/>
          <p:cNvCxnSpPr/>
          <p:nvPr/>
        </p:nvCxnSpPr>
        <p:spPr bwMode="auto">
          <a:xfrm>
            <a:off x="6214080" y="812908"/>
            <a:ext cx="0" cy="528212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Rectangle 28"/>
          <p:cNvSpPr>
            <a:spLocks/>
          </p:cNvSpPr>
          <p:nvPr/>
        </p:nvSpPr>
        <p:spPr bwMode="auto">
          <a:xfrm>
            <a:off x="4943378" y="3329343"/>
            <a:ext cx="392266" cy="599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4000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6</a:t>
            </a:r>
          </a:p>
        </p:txBody>
      </p:sp>
      <p:sp>
        <p:nvSpPr>
          <p:cNvPr id="30" name="Rectangle 22"/>
          <p:cNvSpPr>
            <a:spLocks/>
          </p:cNvSpPr>
          <p:nvPr/>
        </p:nvSpPr>
        <p:spPr bwMode="auto">
          <a:xfrm>
            <a:off x="5451556" y="3253105"/>
            <a:ext cx="1519639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cxnSp>
        <p:nvCxnSpPr>
          <p:cNvPr id="26" name="Straight Connector 25"/>
          <p:cNvCxnSpPr/>
          <p:nvPr/>
        </p:nvCxnSpPr>
        <p:spPr bwMode="auto">
          <a:xfrm>
            <a:off x="4568983" y="-19050"/>
            <a:ext cx="0" cy="70993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8" name="Freeform 27"/>
          <p:cNvSpPr/>
          <p:nvPr/>
        </p:nvSpPr>
        <p:spPr>
          <a:xfrm>
            <a:off x="4329528" y="891886"/>
            <a:ext cx="455102" cy="296834"/>
          </a:xfrm>
          <a:custGeom>
            <a:avLst/>
            <a:gdLst>
              <a:gd name="connsiteX0" fmla="*/ 978018 w 1266110"/>
              <a:gd name="connsiteY0" fmla="*/ 580175 h 825804"/>
              <a:gd name="connsiteX1" fmla="*/ 897620 w 1266110"/>
              <a:gd name="connsiteY1" fmla="*/ 660552 h 825804"/>
              <a:gd name="connsiteX2" fmla="*/ 978018 w 1266110"/>
              <a:gd name="connsiteY2" fmla="*/ 740959 h 825804"/>
              <a:gd name="connsiteX3" fmla="*/ 1058417 w 1266110"/>
              <a:gd name="connsiteY3" fmla="*/ 660552 h 825804"/>
              <a:gd name="connsiteX4" fmla="*/ 978018 w 1266110"/>
              <a:gd name="connsiteY4" fmla="*/ 580175 h 825804"/>
              <a:gd name="connsiteX5" fmla="*/ 978018 w 1266110"/>
              <a:gd name="connsiteY5" fmla="*/ 495300 h 825804"/>
              <a:gd name="connsiteX6" fmla="*/ 1143267 w 1266110"/>
              <a:gd name="connsiteY6" fmla="*/ 660552 h 825804"/>
              <a:gd name="connsiteX7" fmla="*/ 978018 w 1266110"/>
              <a:gd name="connsiteY7" fmla="*/ 825804 h 825804"/>
              <a:gd name="connsiteX8" fmla="*/ 812800 w 1266110"/>
              <a:gd name="connsiteY8" fmla="*/ 660552 h 825804"/>
              <a:gd name="connsiteX9" fmla="*/ 978018 w 1266110"/>
              <a:gd name="connsiteY9" fmla="*/ 495300 h 825804"/>
              <a:gd name="connsiteX10" fmla="*/ 42433 w 1266110"/>
              <a:gd name="connsiteY10" fmla="*/ 444500 h 825804"/>
              <a:gd name="connsiteX11" fmla="*/ 389723 w 1266110"/>
              <a:gd name="connsiteY11" fmla="*/ 444500 h 825804"/>
              <a:gd name="connsiteX12" fmla="*/ 432136 w 1266110"/>
              <a:gd name="connsiteY12" fmla="*/ 486948 h 825804"/>
              <a:gd name="connsiteX13" fmla="*/ 389723 w 1266110"/>
              <a:gd name="connsiteY13" fmla="*/ 529357 h 825804"/>
              <a:gd name="connsiteX14" fmla="*/ 42433 w 1266110"/>
              <a:gd name="connsiteY14" fmla="*/ 529357 h 825804"/>
              <a:gd name="connsiteX15" fmla="*/ 0 w 1266110"/>
              <a:gd name="connsiteY15" fmla="*/ 486948 h 825804"/>
              <a:gd name="connsiteX16" fmla="*/ 42433 w 1266110"/>
              <a:gd name="connsiteY16" fmla="*/ 444500 h 825804"/>
              <a:gd name="connsiteX17" fmla="*/ 182130 w 1266110"/>
              <a:gd name="connsiteY17" fmla="*/ 279400 h 825804"/>
              <a:gd name="connsiteX18" fmla="*/ 444576 w 1266110"/>
              <a:gd name="connsiteY18" fmla="*/ 279400 h 825804"/>
              <a:gd name="connsiteX19" fmla="*/ 486991 w 1266110"/>
              <a:gd name="connsiteY19" fmla="*/ 321815 h 825804"/>
              <a:gd name="connsiteX20" fmla="*/ 444576 w 1266110"/>
              <a:gd name="connsiteY20" fmla="*/ 364245 h 825804"/>
              <a:gd name="connsiteX21" fmla="*/ 182130 w 1266110"/>
              <a:gd name="connsiteY21" fmla="*/ 364245 h 825804"/>
              <a:gd name="connsiteX22" fmla="*/ 139700 w 1266110"/>
              <a:gd name="connsiteY22" fmla="*/ 321815 h 825804"/>
              <a:gd name="connsiteX23" fmla="*/ 182130 w 1266110"/>
              <a:gd name="connsiteY23" fmla="*/ 279400 h 825804"/>
              <a:gd name="connsiteX24" fmla="*/ 309124 w 1266110"/>
              <a:gd name="connsiteY24" fmla="*/ 114300 h 825804"/>
              <a:gd name="connsiteX25" fmla="*/ 486754 w 1266110"/>
              <a:gd name="connsiteY25" fmla="*/ 114300 h 825804"/>
              <a:gd name="connsiteX26" fmla="*/ 529190 w 1266110"/>
              <a:gd name="connsiteY26" fmla="*/ 156730 h 825804"/>
              <a:gd name="connsiteX27" fmla="*/ 486754 w 1266110"/>
              <a:gd name="connsiteY27" fmla="*/ 199152 h 825804"/>
              <a:gd name="connsiteX28" fmla="*/ 309124 w 1266110"/>
              <a:gd name="connsiteY28" fmla="*/ 199152 h 825804"/>
              <a:gd name="connsiteX29" fmla="*/ 266700 w 1266110"/>
              <a:gd name="connsiteY29" fmla="*/ 156730 h 825804"/>
              <a:gd name="connsiteX30" fmla="*/ 309124 w 1266110"/>
              <a:gd name="connsiteY30" fmla="*/ 114300 h 825804"/>
              <a:gd name="connsiteX31" fmla="*/ 716170 w 1266110"/>
              <a:gd name="connsiteY31" fmla="*/ 65426 h 825804"/>
              <a:gd name="connsiteX32" fmla="*/ 699999 w 1266110"/>
              <a:gd name="connsiteY32" fmla="*/ 79110 h 825804"/>
              <a:gd name="connsiteX33" fmla="*/ 675437 w 1266110"/>
              <a:gd name="connsiteY33" fmla="*/ 226612 h 825804"/>
              <a:gd name="connsiteX34" fmla="*/ 679072 w 1266110"/>
              <a:gd name="connsiteY34" fmla="*/ 239903 h 825804"/>
              <a:gd name="connsiteX35" fmla="*/ 691608 w 1266110"/>
              <a:gd name="connsiteY35" fmla="*/ 245716 h 825804"/>
              <a:gd name="connsiteX36" fmla="*/ 986180 w 1266110"/>
              <a:gd name="connsiteY36" fmla="*/ 245716 h 825804"/>
              <a:gd name="connsiteX37" fmla="*/ 999259 w 1266110"/>
              <a:gd name="connsiteY37" fmla="*/ 239116 h 825804"/>
              <a:gd name="connsiteX38" fmla="*/ 1001909 w 1266110"/>
              <a:gd name="connsiteY38" fmla="*/ 224675 h 825804"/>
              <a:gd name="connsiteX39" fmla="*/ 958493 w 1266110"/>
              <a:gd name="connsiteY39" fmla="*/ 77172 h 825804"/>
              <a:gd name="connsiteX40" fmla="*/ 942798 w 1266110"/>
              <a:gd name="connsiteY40" fmla="*/ 65426 h 825804"/>
              <a:gd name="connsiteX41" fmla="*/ 677985 w 1266110"/>
              <a:gd name="connsiteY41" fmla="*/ 0 h 825804"/>
              <a:gd name="connsiteX42" fmla="*/ 970417 w 1266110"/>
              <a:gd name="connsiteY42" fmla="*/ 0 h 825804"/>
              <a:gd name="connsiteX43" fmla="*/ 997187 w 1266110"/>
              <a:gd name="connsiteY43" fmla="*/ 18710 h 825804"/>
              <a:gd name="connsiteX44" fmla="*/ 1102093 w 1266110"/>
              <a:gd name="connsiteY44" fmla="*/ 308447 h 825804"/>
              <a:gd name="connsiteX45" fmla="*/ 1128591 w 1266110"/>
              <a:gd name="connsiteY45" fmla="*/ 327157 h 825804"/>
              <a:gd name="connsiteX46" fmla="*/ 1155191 w 1266110"/>
              <a:gd name="connsiteY46" fmla="*/ 327399 h 825804"/>
              <a:gd name="connsiteX47" fmla="*/ 1266110 w 1266110"/>
              <a:gd name="connsiteY47" fmla="*/ 439207 h 825804"/>
              <a:gd name="connsiteX48" fmla="*/ 1266110 w 1266110"/>
              <a:gd name="connsiteY48" fmla="*/ 625583 h 825804"/>
              <a:gd name="connsiteX49" fmla="*/ 1237676 w 1266110"/>
              <a:gd name="connsiteY49" fmla="*/ 653951 h 825804"/>
              <a:gd name="connsiteX50" fmla="*/ 1209037 w 1266110"/>
              <a:gd name="connsiteY50" fmla="*/ 653951 h 825804"/>
              <a:gd name="connsiteX51" fmla="*/ 980982 w 1266110"/>
              <a:gd name="connsiteY51" fmla="*/ 433485 h 825804"/>
              <a:gd name="connsiteX52" fmla="*/ 752962 w 1266110"/>
              <a:gd name="connsiteY52" fmla="*/ 653951 h 825804"/>
              <a:gd name="connsiteX53" fmla="*/ 561767 w 1266110"/>
              <a:gd name="connsiteY53" fmla="*/ 653951 h 825804"/>
              <a:gd name="connsiteX54" fmla="*/ 539855 w 1266110"/>
              <a:gd name="connsiteY54" fmla="*/ 643597 h 825804"/>
              <a:gd name="connsiteX55" fmla="*/ 533910 w 1266110"/>
              <a:gd name="connsiteY55" fmla="*/ 620164 h 825804"/>
              <a:gd name="connsiteX56" fmla="*/ 650128 w 1266110"/>
              <a:gd name="connsiteY56" fmla="*/ 22979 h 825804"/>
              <a:gd name="connsiteX57" fmla="*/ 677985 w 1266110"/>
              <a:gd name="connsiteY57" fmla="*/ 0 h 825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266110" h="825804">
                <a:moveTo>
                  <a:pt x="978018" y="580175"/>
                </a:moveTo>
                <a:cubicBezTo>
                  <a:pt x="933681" y="580175"/>
                  <a:pt x="897620" y="616210"/>
                  <a:pt x="897620" y="660552"/>
                </a:cubicBezTo>
                <a:cubicBezTo>
                  <a:pt x="897620" y="704895"/>
                  <a:pt x="933681" y="740959"/>
                  <a:pt x="978018" y="740959"/>
                </a:cubicBezTo>
                <a:cubicBezTo>
                  <a:pt x="1022402" y="740959"/>
                  <a:pt x="1058417" y="704895"/>
                  <a:pt x="1058417" y="660552"/>
                </a:cubicBezTo>
                <a:cubicBezTo>
                  <a:pt x="1058417" y="616210"/>
                  <a:pt x="1022402" y="580175"/>
                  <a:pt x="978018" y="580175"/>
                </a:cubicBezTo>
                <a:close/>
                <a:moveTo>
                  <a:pt x="978018" y="495300"/>
                </a:moveTo>
                <a:cubicBezTo>
                  <a:pt x="1069142" y="495300"/>
                  <a:pt x="1143267" y="569434"/>
                  <a:pt x="1143267" y="660552"/>
                </a:cubicBezTo>
                <a:cubicBezTo>
                  <a:pt x="1143267" y="751686"/>
                  <a:pt x="1069142" y="825804"/>
                  <a:pt x="978018" y="825804"/>
                </a:cubicBezTo>
                <a:cubicBezTo>
                  <a:pt x="886895" y="825804"/>
                  <a:pt x="812800" y="751686"/>
                  <a:pt x="812800" y="660552"/>
                </a:cubicBezTo>
                <a:cubicBezTo>
                  <a:pt x="812800" y="569434"/>
                  <a:pt x="886895" y="495300"/>
                  <a:pt x="978018" y="495300"/>
                </a:cubicBezTo>
                <a:close/>
                <a:moveTo>
                  <a:pt x="42433" y="444500"/>
                </a:moveTo>
                <a:lnTo>
                  <a:pt x="389723" y="444500"/>
                </a:lnTo>
                <a:cubicBezTo>
                  <a:pt x="413170" y="444500"/>
                  <a:pt x="432136" y="463514"/>
                  <a:pt x="432136" y="486948"/>
                </a:cubicBezTo>
                <a:cubicBezTo>
                  <a:pt x="432136" y="510370"/>
                  <a:pt x="413170" y="529357"/>
                  <a:pt x="389723" y="529357"/>
                </a:cubicBezTo>
                <a:lnTo>
                  <a:pt x="42433" y="529357"/>
                </a:lnTo>
                <a:cubicBezTo>
                  <a:pt x="18966" y="529357"/>
                  <a:pt x="0" y="510370"/>
                  <a:pt x="0" y="486948"/>
                </a:cubicBezTo>
                <a:cubicBezTo>
                  <a:pt x="0" y="463514"/>
                  <a:pt x="18966" y="444500"/>
                  <a:pt x="42433" y="444500"/>
                </a:cubicBezTo>
                <a:close/>
                <a:moveTo>
                  <a:pt x="182130" y="279400"/>
                </a:moveTo>
                <a:lnTo>
                  <a:pt x="444576" y="279400"/>
                </a:lnTo>
                <a:cubicBezTo>
                  <a:pt x="468018" y="279400"/>
                  <a:pt x="486991" y="298408"/>
                  <a:pt x="486991" y="321815"/>
                </a:cubicBezTo>
                <a:cubicBezTo>
                  <a:pt x="486991" y="345257"/>
                  <a:pt x="468018" y="364245"/>
                  <a:pt x="444576" y="364245"/>
                </a:cubicBezTo>
                <a:lnTo>
                  <a:pt x="182130" y="364245"/>
                </a:lnTo>
                <a:cubicBezTo>
                  <a:pt x="158656" y="364245"/>
                  <a:pt x="139700" y="345257"/>
                  <a:pt x="139700" y="321815"/>
                </a:cubicBezTo>
                <a:cubicBezTo>
                  <a:pt x="139700" y="298408"/>
                  <a:pt x="158656" y="279400"/>
                  <a:pt x="182130" y="279400"/>
                </a:cubicBezTo>
                <a:close/>
                <a:moveTo>
                  <a:pt x="309124" y="114300"/>
                </a:moveTo>
                <a:lnTo>
                  <a:pt x="486754" y="114300"/>
                </a:lnTo>
                <a:cubicBezTo>
                  <a:pt x="510220" y="114300"/>
                  <a:pt x="529190" y="133290"/>
                  <a:pt x="529190" y="156730"/>
                </a:cubicBezTo>
                <a:cubicBezTo>
                  <a:pt x="529190" y="180163"/>
                  <a:pt x="510220" y="199152"/>
                  <a:pt x="486754" y="199152"/>
                </a:cubicBezTo>
                <a:lnTo>
                  <a:pt x="309124" y="199152"/>
                </a:lnTo>
                <a:cubicBezTo>
                  <a:pt x="285694" y="199152"/>
                  <a:pt x="266700" y="180163"/>
                  <a:pt x="266700" y="156730"/>
                </a:cubicBezTo>
                <a:cubicBezTo>
                  <a:pt x="266700" y="133290"/>
                  <a:pt x="285694" y="114300"/>
                  <a:pt x="309124" y="114300"/>
                </a:cubicBezTo>
                <a:close/>
                <a:moveTo>
                  <a:pt x="716170" y="65426"/>
                </a:moveTo>
                <a:cubicBezTo>
                  <a:pt x="708153" y="65426"/>
                  <a:pt x="701324" y="71208"/>
                  <a:pt x="699999" y="79110"/>
                </a:cubicBezTo>
                <a:lnTo>
                  <a:pt x="675437" y="226612"/>
                </a:lnTo>
                <a:cubicBezTo>
                  <a:pt x="674656" y="231366"/>
                  <a:pt x="675981" y="236210"/>
                  <a:pt x="679072" y="239903"/>
                </a:cubicBezTo>
                <a:cubicBezTo>
                  <a:pt x="682164" y="243597"/>
                  <a:pt x="686750" y="245716"/>
                  <a:pt x="691608" y="245716"/>
                </a:cubicBezTo>
                <a:lnTo>
                  <a:pt x="986180" y="245716"/>
                </a:lnTo>
                <a:cubicBezTo>
                  <a:pt x="991344" y="245716"/>
                  <a:pt x="996202" y="243234"/>
                  <a:pt x="999259" y="239116"/>
                </a:cubicBezTo>
                <a:cubicBezTo>
                  <a:pt x="1002385" y="234968"/>
                  <a:pt x="1003370" y="229640"/>
                  <a:pt x="1001909" y="224675"/>
                </a:cubicBezTo>
                <a:lnTo>
                  <a:pt x="958493" y="77172"/>
                </a:lnTo>
                <a:cubicBezTo>
                  <a:pt x="956455" y="70209"/>
                  <a:pt x="950068" y="65426"/>
                  <a:pt x="942798" y="65426"/>
                </a:cubicBezTo>
                <a:close/>
                <a:moveTo>
                  <a:pt x="677985" y="0"/>
                </a:moveTo>
                <a:lnTo>
                  <a:pt x="970417" y="0"/>
                </a:lnTo>
                <a:cubicBezTo>
                  <a:pt x="982443" y="0"/>
                  <a:pt x="993110" y="7478"/>
                  <a:pt x="997187" y="18710"/>
                </a:cubicBezTo>
                <a:lnTo>
                  <a:pt x="1102093" y="308447"/>
                </a:lnTo>
                <a:cubicBezTo>
                  <a:pt x="1106136" y="319588"/>
                  <a:pt x="1116701" y="327036"/>
                  <a:pt x="1128591" y="327157"/>
                </a:cubicBezTo>
                <a:lnTo>
                  <a:pt x="1155191" y="327399"/>
                </a:lnTo>
                <a:cubicBezTo>
                  <a:pt x="1216613" y="327884"/>
                  <a:pt x="1266110" y="377808"/>
                  <a:pt x="1266110" y="439207"/>
                </a:cubicBezTo>
                <a:lnTo>
                  <a:pt x="1266110" y="625583"/>
                </a:lnTo>
                <a:cubicBezTo>
                  <a:pt x="1266110" y="641235"/>
                  <a:pt x="1253405" y="653951"/>
                  <a:pt x="1237676" y="653951"/>
                </a:cubicBezTo>
                <a:lnTo>
                  <a:pt x="1209037" y="653951"/>
                </a:lnTo>
                <a:cubicBezTo>
                  <a:pt x="1204485" y="531729"/>
                  <a:pt x="1104301" y="433485"/>
                  <a:pt x="980982" y="433485"/>
                </a:cubicBezTo>
                <a:cubicBezTo>
                  <a:pt x="857664" y="433485"/>
                  <a:pt x="757480" y="531729"/>
                  <a:pt x="752962" y="653951"/>
                </a:cubicBezTo>
                <a:lnTo>
                  <a:pt x="561767" y="653951"/>
                </a:lnTo>
                <a:cubicBezTo>
                  <a:pt x="553274" y="653951"/>
                  <a:pt x="545222" y="650167"/>
                  <a:pt x="539855" y="643597"/>
                </a:cubicBezTo>
                <a:cubicBezTo>
                  <a:pt x="534487" y="637088"/>
                  <a:pt x="532313" y="628459"/>
                  <a:pt x="533910" y="620164"/>
                </a:cubicBezTo>
                <a:lnTo>
                  <a:pt x="650128" y="22979"/>
                </a:lnTo>
                <a:cubicBezTo>
                  <a:pt x="652676" y="9628"/>
                  <a:pt x="664363" y="0"/>
                  <a:pt x="677985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Freeform 30"/>
          <p:cNvSpPr/>
          <p:nvPr/>
        </p:nvSpPr>
        <p:spPr>
          <a:xfrm>
            <a:off x="4789617" y="4292098"/>
            <a:ext cx="433444" cy="432302"/>
          </a:xfrm>
          <a:custGeom>
            <a:avLst/>
            <a:gdLst>
              <a:gd name="connsiteX0" fmla="*/ 317507 w 940002"/>
              <a:gd name="connsiteY0" fmla="*/ 685801 h 937526"/>
              <a:gd name="connsiteX1" fmla="*/ 332899 w 940002"/>
              <a:gd name="connsiteY1" fmla="*/ 685801 h 937526"/>
              <a:gd name="connsiteX2" fmla="*/ 332899 w 940002"/>
              <a:gd name="connsiteY2" fmla="*/ 823877 h 937526"/>
              <a:gd name="connsiteX3" fmla="*/ 317507 w 940002"/>
              <a:gd name="connsiteY3" fmla="*/ 823877 h 937526"/>
              <a:gd name="connsiteX4" fmla="*/ 317507 w 940002"/>
              <a:gd name="connsiteY4" fmla="*/ 685801 h 937526"/>
              <a:gd name="connsiteX5" fmla="*/ 177807 w 940002"/>
              <a:gd name="connsiteY5" fmla="*/ 647701 h 937526"/>
              <a:gd name="connsiteX6" fmla="*/ 316094 w 940002"/>
              <a:gd name="connsiteY6" fmla="*/ 647701 h 937526"/>
              <a:gd name="connsiteX7" fmla="*/ 316094 w 940002"/>
              <a:gd name="connsiteY7" fmla="*/ 663074 h 937526"/>
              <a:gd name="connsiteX8" fmla="*/ 177807 w 940002"/>
              <a:gd name="connsiteY8" fmla="*/ 663074 h 937526"/>
              <a:gd name="connsiteX9" fmla="*/ 634941 w 940002"/>
              <a:gd name="connsiteY9" fmla="*/ 355601 h 937526"/>
              <a:gd name="connsiteX10" fmla="*/ 883725 w 940002"/>
              <a:gd name="connsiteY10" fmla="*/ 604354 h 937526"/>
              <a:gd name="connsiteX11" fmla="*/ 883725 w 940002"/>
              <a:gd name="connsiteY11" fmla="*/ 876305 h 937526"/>
              <a:gd name="connsiteX12" fmla="*/ 881182 w 940002"/>
              <a:gd name="connsiteY12" fmla="*/ 878613 h 937526"/>
              <a:gd name="connsiteX13" fmla="*/ 878668 w 940002"/>
              <a:gd name="connsiteY13" fmla="*/ 881311 h 937526"/>
              <a:gd name="connsiteX14" fmla="*/ 606949 w 940002"/>
              <a:gd name="connsiteY14" fmla="*/ 881089 h 937526"/>
              <a:gd name="connsiteX15" fmla="*/ 368307 w 940002"/>
              <a:gd name="connsiteY15" fmla="*/ 642739 h 937526"/>
              <a:gd name="connsiteX16" fmla="*/ 379488 w 940002"/>
              <a:gd name="connsiteY16" fmla="*/ 606857 h 937526"/>
              <a:gd name="connsiteX17" fmla="*/ 424182 w 940002"/>
              <a:gd name="connsiteY17" fmla="*/ 598401 h 937526"/>
              <a:gd name="connsiteX18" fmla="*/ 425631 w 940002"/>
              <a:gd name="connsiteY18" fmla="*/ 563882 h 937526"/>
              <a:gd name="connsiteX19" fmla="*/ 674824 w 940002"/>
              <a:gd name="connsiteY19" fmla="*/ 813275 h 937526"/>
              <a:gd name="connsiteX20" fmla="*/ 810547 w 940002"/>
              <a:gd name="connsiteY20" fmla="*/ 813275 h 937526"/>
              <a:gd name="connsiteX21" fmla="*/ 813936 w 940002"/>
              <a:gd name="connsiteY21" fmla="*/ 809854 h 937526"/>
              <a:gd name="connsiteX22" fmla="*/ 815631 w 940002"/>
              <a:gd name="connsiteY22" fmla="*/ 808213 h 937526"/>
              <a:gd name="connsiteX23" fmla="*/ 815850 w 940002"/>
              <a:gd name="connsiteY23" fmla="*/ 672390 h 937526"/>
              <a:gd name="connsiteX24" fmla="*/ 577454 w 940002"/>
              <a:gd name="connsiteY24" fmla="*/ 434040 h 937526"/>
              <a:gd name="connsiteX25" fmla="*/ 589017 w 940002"/>
              <a:gd name="connsiteY25" fmla="*/ 397352 h 937526"/>
              <a:gd name="connsiteX26" fmla="*/ 633492 w 940002"/>
              <a:gd name="connsiteY26" fmla="*/ 388868 h 937526"/>
              <a:gd name="connsiteX27" fmla="*/ 647707 w 940002"/>
              <a:gd name="connsiteY27" fmla="*/ 317501 h 937526"/>
              <a:gd name="connsiteX28" fmla="*/ 785981 w 940002"/>
              <a:gd name="connsiteY28" fmla="*/ 317501 h 937526"/>
              <a:gd name="connsiteX29" fmla="*/ 785981 w 940002"/>
              <a:gd name="connsiteY29" fmla="*/ 333097 h 937526"/>
              <a:gd name="connsiteX30" fmla="*/ 647707 w 940002"/>
              <a:gd name="connsiteY30" fmla="*/ 333097 h 937526"/>
              <a:gd name="connsiteX31" fmla="*/ 647707 w 940002"/>
              <a:gd name="connsiteY31" fmla="*/ 317501 h 937526"/>
              <a:gd name="connsiteX32" fmla="*/ 635007 w 940002"/>
              <a:gd name="connsiteY32" fmla="*/ 165101 h 937526"/>
              <a:gd name="connsiteX33" fmla="*/ 650411 w 940002"/>
              <a:gd name="connsiteY33" fmla="*/ 165101 h 937526"/>
              <a:gd name="connsiteX34" fmla="*/ 650411 w 940002"/>
              <a:gd name="connsiteY34" fmla="*/ 303399 h 937526"/>
              <a:gd name="connsiteX35" fmla="*/ 635007 w 940002"/>
              <a:gd name="connsiteY35" fmla="*/ 303399 h 937526"/>
              <a:gd name="connsiteX36" fmla="*/ 197312 w 940002"/>
              <a:gd name="connsiteY36" fmla="*/ 0 h 937526"/>
              <a:gd name="connsiteX37" fmla="*/ 333281 w 940002"/>
              <a:gd name="connsiteY37" fmla="*/ 56291 h 937526"/>
              <a:gd name="connsiteX38" fmla="*/ 582881 w 940002"/>
              <a:gd name="connsiteY38" fmla="*/ 305895 h 937526"/>
              <a:gd name="connsiteX39" fmla="*/ 581405 w 940002"/>
              <a:gd name="connsiteY39" fmla="*/ 342282 h 937526"/>
              <a:gd name="connsiteX40" fmla="*/ 541323 w 940002"/>
              <a:gd name="connsiteY40" fmla="*/ 349925 h 937526"/>
              <a:gd name="connsiteX41" fmla="*/ 529318 w 940002"/>
              <a:gd name="connsiteY41" fmla="*/ 388507 h 937526"/>
              <a:gd name="connsiteX42" fmla="*/ 524276 w 940002"/>
              <a:gd name="connsiteY42" fmla="*/ 383460 h 937526"/>
              <a:gd name="connsiteX43" fmla="*/ 265206 w 940002"/>
              <a:gd name="connsiteY43" fmla="*/ 124360 h 937526"/>
              <a:gd name="connsiteX44" fmla="*/ 129445 w 940002"/>
              <a:gd name="connsiteY44" fmla="*/ 124360 h 937526"/>
              <a:gd name="connsiteX45" fmla="*/ 126047 w 940002"/>
              <a:gd name="connsiteY45" fmla="*/ 127525 h 937526"/>
              <a:gd name="connsiteX46" fmla="*/ 124376 w 940002"/>
              <a:gd name="connsiteY46" fmla="*/ 129208 h 937526"/>
              <a:gd name="connsiteX47" fmla="*/ 124376 w 940002"/>
              <a:gd name="connsiteY47" fmla="*/ 265202 h 937526"/>
              <a:gd name="connsiteX48" fmla="*/ 373558 w 940002"/>
              <a:gd name="connsiteY48" fmla="*/ 514350 h 937526"/>
              <a:gd name="connsiteX49" fmla="*/ 371859 w 940002"/>
              <a:gd name="connsiteY49" fmla="*/ 551821 h 937526"/>
              <a:gd name="connsiteX50" fmla="*/ 331805 w 940002"/>
              <a:gd name="connsiteY50" fmla="*/ 559463 h 937526"/>
              <a:gd name="connsiteX51" fmla="*/ 319995 w 940002"/>
              <a:gd name="connsiteY51" fmla="*/ 597190 h 937526"/>
              <a:gd name="connsiteX52" fmla="*/ 314090 w 940002"/>
              <a:gd name="connsiteY52" fmla="*/ 591088 h 937526"/>
              <a:gd name="connsiteX53" fmla="*/ 314312 w 940002"/>
              <a:gd name="connsiteY53" fmla="*/ 591088 h 937526"/>
              <a:gd name="connsiteX54" fmla="*/ 306513 w 940002"/>
              <a:gd name="connsiteY54" fmla="*/ 583217 h 937526"/>
              <a:gd name="connsiteX55" fmla="*/ 56300 w 940002"/>
              <a:gd name="connsiteY55" fmla="*/ 333214 h 937526"/>
              <a:gd name="connsiteX56" fmla="*/ 56300 w 940002"/>
              <a:gd name="connsiteY56" fmla="*/ 61339 h 937526"/>
              <a:gd name="connsiteX57" fmla="*/ 58835 w 940002"/>
              <a:gd name="connsiteY57" fmla="*/ 58772 h 937526"/>
              <a:gd name="connsiteX58" fmla="*/ 61342 w 940002"/>
              <a:gd name="connsiteY58" fmla="*/ 56291 h 937526"/>
              <a:gd name="connsiteX59" fmla="*/ 197312 w 940002"/>
              <a:gd name="connsiteY59" fmla="*/ 0 h 937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40002" h="937526">
                <a:moveTo>
                  <a:pt x="317507" y="685801"/>
                </a:moveTo>
                <a:lnTo>
                  <a:pt x="332899" y="685801"/>
                </a:lnTo>
                <a:lnTo>
                  <a:pt x="332899" y="823877"/>
                </a:lnTo>
                <a:lnTo>
                  <a:pt x="317507" y="823877"/>
                </a:lnTo>
                <a:cubicBezTo>
                  <a:pt x="317507" y="823877"/>
                  <a:pt x="317507" y="685801"/>
                  <a:pt x="317507" y="685801"/>
                </a:cubicBezTo>
                <a:close/>
                <a:moveTo>
                  <a:pt x="177807" y="647701"/>
                </a:moveTo>
                <a:lnTo>
                  <a:pt x="316094" y="647701"/>
                </a:lnTo>
                <a:cubicBezTo>
                  <a:pt x="316094" y="647701"/>
                  <a:pt x="316094" y="663074"/>
                  <a:pt x="316094" y="663074"/>
                </a:cubicBezTo>
                <a:lnTo>
                  <a:pt x="177807" y="663074"/>
                </a:lnTo>
                <a:close/>
                <a:moveTo>
                  <a:pt x="634941" y="355601"/>
                </a:moveTo>
                <a:lnTo>
                  <a:pt x="883725" y="604354"/>
                </a:lnTo>
                <a:cubicBezTo>
                  <a:pt x="958762" y="679344"/>
                  <a:pt x="958762" y="801259"/>
                  <a:pt x="883725" y="876305"/>
                </a:cubicBezTo>
                <a:cubicBezTo>
                  <a:pt x="882850" y="877083"/>
                  <a:pt x="882249" y="877973"/>
                  <a:pt x="881182" y="878613"/>
                </a:cubicBezTo>
                <a:cubicBezTo>
                  <a:pt x="880554" y="879670"/>
                  <a:pt x="879488" y="880505"/>
                  <a:pt x="878668" y="881311"/>
                </a:cubicBezTo>
                <a:cubicBezTo>
                  <a:pt x="803603" y="956413"/>
                  <a:pt x="681986" y="956190"/>
                  <a:pt x="606949" y="881089"/>
                </a:cubicBezTo>
                <a:lnTo>
                  <a:pt x="368307" y="642739"/>
                </a:lnTo>
                <a:lnTo>
                  <a:pt x="379488" y="606857"/>
                </a:lnTo>
                <a:lnTo>
                  <a:pt x="424182" y="598401"/>
                </a:lnTo>
                <a:lnTo>
                  <a:pt x="425631" y="563882"/>
                </a:lnTo>
                <a:lnTo>
                  <a:pt x="674824" y="813275"/>
                </a:lnTo>
                <a:cubicBezTo>
                  <a:pt x="712356" y="850798"/>
                  <a:pt x="773261" y="850798"/>
                  <a:pt x="810547" y="813275"/>
                </a:cubicBezTo>
                <a:cubicBezTo>
                  <a:pt x="811831" y="812162"/>
                  <a:pt x="813936" y="809854"/>
                  <a:pt x="813936" y="809854"/>
                </a:cubicBezTo>
                <a:cubicBezTo>
                  <a:pt x="813936" y="809854"/>
                  <a:pt x="815002" y="808852"/>
                  <a:pt x="815631" y="808213"/>
                </a:cubicBezTo>
                <a:cubicBezTo>
                  <a:pt x="853136" y="770690"/>
                  <a:pt x="853136" y="709774"/>
                  <a:pt x="815850" y="672390"/>
                </a:cubicBezTo>
                <a:lnTo>
                  <a:pt x="577454" y="434040"/>
                </a:lnTo>
                <a:lnTo>
                  <a:pt x="589017" y="397352"/>
                </a:lnTo>
                <a:lnTo>
                  <a:pt x="633492" y="388868"/>
                </a:lnTo>
                <a:close/>
                <a:moveTo>
                  <a:pt x="647707" y="317501"/>
                </a:moveTo>
                <a:lnTo>
                  <a:pt x="785981" y="317501"/>
                </a:lnTo>
                <a:lnTo>
                  <a:pt x="785981" y="333097"/>
                </a:lnTo>
                <a:lnTo>
                  <a:pt x="647707" y="333097"/>
                </a:lnTo>
                <a:cubicBezTo>
                  <a:pt x="647707" y="333097"/>
                  <a:pt x="647707" y="317501"/>
                  <a:pt x="647707" y="317501"/>
                </a:cubicBezTo>
                <a:close/>
                <a:moveTo>
                  <a:pt x="635007" y="165101"/>
                </a:moveTo>
                <a:lnTo>
                  <a:pt x="650411" y="165101"/>
                </a:lnTo>
                <a:cubicBezTo>
                  <a:pt x="650411" y="165101"/>
                  <a:pt x="650411" y="303399"/>
                  <a:pt x="650411" y="303399"/>
                </a:cubicBezTo>
                <a:lnTo>
                  <a:pt x="635007" y="303399"/>
                </a:lnTo>
                <a:close/>
                <a:moveTo>
                  <a:pt x="197312" y="0"/>
                </a:moveTo>
                <a:cubicBezTo>
                  <a:pt x="246530" y="0"/>
                  <a:pt x="295748" y="18764"/>
                  <a:pt x="333281" y="56291"/>
                </a:cubicBezTo>
                <a:lnTo>
                  <a:pt x="582881" y="305895"/>
                </a:lnTo>
                <a:lnTo>
                  <a:pt x="581405" y="342282"/>
                </a:lnTo>
                <a:lnTo>
                  <a:pt x="541323" y="349925"/>
                </a:lnTo>
                <a:lnTo>
                  <a:pt x="529318" y="388507"/>
                </a:lnTo>
                <a:cubicBezTo>
                  <a:pt x="525948" y="385142"/>
                  <a:pt x="524276" y="383460"/>
                  <a:pt x="524276" y="383460"/>
                </a:cubicBezTo>
                <a:lnTo>
                  <a:pt x="265206" y="124360"/>
                </a:lnTo>
                <a:cubicBezTo>
                  <a:pt x="227658" y="86833"/>
                  <a:pt x="166769" y="86833"/>
                  <a:pt x="129445" y="124360"/>
                </a:cubicBezTo>
                <a:cubicBezTo>
                  <a:pt x="128387" y="125415"/>
                  <a:pt x="126047" y="127525"/>
                  <a:pt x="126047" y="127525"/>
                </a:cubicBezTo>
                <a:cubicBezTo>
                  <a:pt x="126047" y="127525"/>
                  <a:pt x="125016" y="128809"/>
                  <a:pt x="124376" y="129208"/>
                </a:cubicBezTo>
                <a:cubicBezTo>
                  <a:pt x="86856" y="166707"/>
                  <a:pt x="86856" y="227646"/>
                  <a:pt x="124376" y="265202"/>
                </a:cubicBezTo>
                <a:lnTo>
                  <a:pt x="373558" y="514350"/>
                </a:lnTo>
                <a:cubicBezTo>
                  <a:pt x="373558" y="514350"/>
                  <a:pt x="371859" y="551821"/>
                  <a:pt x="371859" y="551821"/>
                </a:cubicBezTo>
                <a:lnTo>
                  <a:pt x="331805" y="559463"/>
                </a:lnTo>
                <a:lnTo>
                  <a:pt x="319995" y="597190"/>
                </a:lnTo>
                <a:lnTo>
                  <a:pt x="314090" y="591088"/>
                </a:lnTo>
                <a:lnTo>
                  <a:pt x="314312" y="591088"/>
                </a:lnTo>
                <a:cubicBezTo>
                  <a:pt x="312001" y="588977"/>
                  <a:pt x="309689" y="586439"/>
                  <a:pt x="306513" y="583217"/>
                </a:cubicBezTo>
                <a:lnTo>
                  <a:pt x="56300" y="333214"/>
                </a:lnTo>
                <a:cubicBezTo>
                  <a:pt x="-18767" y="258045"/>
                  <a:pt x="-18767" y="136394"/>
                  <a:pt x="56300" y="61339"/>
                </a:cubicBezTo>
                <a:cubicBezTo>
                  <a:pt x="57359" y="60284"/>
                  <a:pt x="57972" y="59685"/>
                  <a:pt x="58835" y="58772"/>
                </a:cubicBezTo>
                <a:cubicBezTo>
                  <a:pt x="59643" y="57974"/>
                  <a:pt x="60506" y="57147"/>
                  <a:pt x="61342" y="56291"/>
                </a:cubicBezTo>
                <a:cubicBezTo>
                  <a:pt x="98875" y="18764"/>
                  <a:pt x="148093" y="0"/>
                  <a:pt x="197312" y="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4" name="Shape 42"/>
          <p:cNvSpPr/>
          <p:nvPr/>
        </p:nvSpPr>
        <p:spPr>
          <a:xfrm>
            <a:off x="3271935" y="1920240"/>
            <a:ext cx="558834" cy="699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19530"/>
                </a:moveTo>
                <a:cubicBezTo>
                  <a:pt x="6274" y="19530"/>
                  <a:pt x="2592" y="16591"/>
                  <a:pt x="2592" y="12977"/>
                </a:cubicBezTo>
                <a:cubicBezTo>
                  <a:pt x="2592" y="9364"/>
                  <a:pt x="6274" y="6424"/>
                  <a:pt x="10799" y="6424"/>
                </a:cubicBezTo>
                <a:cubicBezTo>
                  <a:pt x="15326" y="6424"/>
                  <a:pt x="19008" y="9364"/>
                  <a:pt x="19008" y="12977"/>
                </a:cubicBezTo>
                <a:cubicBezTo>
                  <a:pt x="19008" y="16591"/>
                  <a:pt x="15326" y="19530"/>
                  <a:pt x="10799" y="19530"/>
                </a:cubicBezTo>
                <a:close/>
                <a:moveTo>
                  <a:pt x="18274" y="6760"/>
                </a:moveTo>
                <a:lnTo>
                  <a:pt x="19456" y="5427"/>
                </a:lnTo>
                <a:cubicBezTo>
                  <a:pt x="19671" y="5184"/>
                  <a:pt x="19600" y="4850"/>
                  <a:pt x="19297" y="4678"/>
                </a:cubicBezTo>
                <a:lnTo>
                  <a:pt x="17514" y="3670"/>
                </a:lnTo>
                <a:cubicBezTo>
                  <a:pt x="17211" y="3499"/>
                  <a:pt x="16792" y="3556"/>
                  <a:pt x="16576" y="3798"/>
                </a:cubicBezTo>
                <a:lnTo>
                  <a:pt x="15365" y="5165"/>
                </a:lnTo>
                <a:cubicBezTo>
                  <a:pt x="14471" y="4830"/>
                  <a:pt x="13510" y="4590"/>
                  <a:pt x="12503" y="4463"/>
                </a:cubicBezTo>
                <a:lnTo>
                  <a:pt x="12503" y="3907"/>
                </a:lnTo>
                <a:cubicBezTo>
                  <a:pt x="12503" y="3551"/>
                  <a:pt x="12868" y="3260"/>
                  <a:pt x="13314" y="3260"/>
                </a:cubicBezTo>
                <a:lnTo>
                  <a:pt x="13761" y="3260"/>
                </a:lnTo>
                <a:cubicBezTo>
                  <a:pt x="14206" y="3260"/>
                  <a:pt x="14571" y="2969"/>
                  <a:pt x="14571" y="2614"/>
                </a:cubicBezTo>
                <a:lnTo>
                  <a:pt x="14571" y="647"/>
                </a:lnTo>
                <a:cubicBezTo>
                  <a:pt x="14571" y="291"/>
                  <a:pt x="14206" y="0"/>
                  <a:pt x="13761" y="0"/>
                </a:cubicBezTo>
                <a:lnTo>
                  <a:pt x="7840" y="0"/>
                </a:lnTo>
                <a:cubicBezTo>
                  <a:pt x="7393" y="0"/>
                  <a:pt x="7029" y="291"/>
                  <a:pt x="7029" y="647"/>
                </a:cubicBezTo>
                <a:lnTo>
                  <a:pt x="7029" y="2614"/>
                </a:lnTo>
                <a:cubicBezTo>
                  <a:pt x="7029" y="2969"/>
                  <a:pt x="7393" y="3260"/>
                  <a:pt x="7840" y="3260"/>
                </a:cubicBezTo>
                <a:lnTo>
                  <a:pt x="8286" y="3260"/>
                </a:lnTo>
                <a:cubicBezTo>
                  <a:pt x="8732" y="3260"/>
                  <a:pt x="9096" y="3551"/>
                  <a:pt x="9096" y="3907"/>
                </a:cubicBezTo>
                <a:lnTo>
                  <a:pt x="9096" y="4463"/>
                </a:lnTo>
                <a:cubicBezTo>
                  <a:pt x="8017" y="4600"/>
                  <a:pt x="6992" y="4865"/>
                  <a:pt x="6044" y="5238"/>
                </a:cubicBezTo>
                <a:lnTo>
                  <a:pt x="4843" y="3884"/>
                </a:lnTo>
                <a:cubicBezTo>
                  <a:pt x="4629" y="3642"/>
                  <a:pt x="4209" y="3585"/>
                  <a:pt x="3907" y="3756"/>
                </a:cubicBezTo>
                <a:lnTo>
                  <a:pt x="2123" y="4765"/>
                </a:lnTo>
                <a:cubicBezTo>
                  <a:pt x="1821" y="4936"/>
                  <a:pt x="1749" y="5270"/>
                  <a:pt x="1964" y="5513"/>
                </a:cubicBezTo>
                <a:lnTo>
                  <a:pt x="3174" y="6878"/>
                </a:lnTo>
                <a:cubicBezTo>
                  <a:pt x="1214" y="8439"/>
                  <a:pt x="0" y="10597"/>
                  <a:pt x="0" y="12977"/>
                </a:cubicBezTo>
                <a:cubicBezTo>
                  <a:pt x="0" y="17732"/>
                  <a:pt x="4845" y="21600"/>
                  <a:pt x="10799" y="21600"/>
                </a:cubicBezTo>
                <a:cubicBezTo>
                  <a:pt x="16755" y="21600"/>
                  <a:pt x="21600" y="17732"/>
                  <a:pt x="21600" y="12977"/>
                </a:cubicBezTo>
                <a:cubicBezTo>
                  <a:pt x="21600" y="10536"/>
                  <a:pt x="20322" y="8329"/>
                  <a:pt x="18274" y="676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4280476" y="3282950"/>
            <a:ext cx="591982" cy="588010"/>
          </a:xfrm>
          <a:custGeom>
            <a:avLst/>
            <a:gdLst>
              <a:gd name="connsiteX0" fmla="*/ 92025 w 877888"/>
              <a:gd name="connsiteY0" fmla="*/ 203200 h 871996"/>
              <a:gd name="connsiteX1" fmla="*/ 60302 w 877888"/>
              <a:gd name="connsiteY1" fmla="*/ 228218 h 871996"/>
              <a:gd name="connsiteX2" fmla="*/ 85193 w 877888"/>
              <a:gd name="connsiteY2" fmla="*/ 244628 h 871996"/>
              <a:gd name="connsiteX3" fmla="*/ 134551 w 877888"/>
              <a:gd name="connsiteY3" fmla="*/ 244628 h 871996"/>
              <a:gd name="connsiteX4" fmla="*/ 207972 w 877888"/>
              <a:gd name="connsiteY4" fmla="*/ 231500 h 871996"/>
              <a:gd name="connsiteX5" fmla="*/ 254209 w 877888"/>
              <a:gd name="connsiteY5" fmla="*/ 306585 h 871996"/>
              <a:gd name="connsiteX6" fmla="*/ 254209 w 877888"/>
              <a:gd name="connsiteY6" fmla="*/ 376839 h 871996"/>
              <a:gd name="connsiteX7" fmla="*/ 317230 w 877888"/>
              <a:gd name="connsiteY7" fmla="*/ 462328 h 871996"/>
              <a:gd name="connsiteX8" fmla="*/ 327891 w 877888"/>
              <a:gd name="connsiteY8" fmla="*/ 462328 h 871996"/>
              <a:gd name="connsiteX9" fmla="*/ 327891 w 877888"/>
              <a:gd name="connsiteY9" fmla="*/ 432108 h 871996"/>
              <a:gd name="connsiteX10" fmla="*/ 352238 w 877888"/>
              <a:gd name="connsiteY10" fmla="*/ 482949 h 871996"/>
              <a:gd name="connsiteX11" fmla="*/ 425400 w 877888"/>
              <a:gd name="connsiteY11" fmla="*/ 499390 h 871996"/>
              <a:gd name="connsiteX12" fmla="*/ 458352 w 877888"/>
              <a:gd name="connsiteY12" fmla="*/ 532458 h 871996"/>
              <a:gd name="connsiteX13" fmla="*/ 487758 w 877888"/>
              <a:gd name="connsiteY13" fmla="*/ 541376 h 871996"/>
              <a:gd name="connsiteX14" fmla="*/ 458352 w 877888"/>
              <a:gd name="connsiteY14" fmla="*/ 602651 h 871996"/>
              <a:gd name="connsiteX15" fmla="*/ 490359 w 877888"/>
              <a:gd name="connsiteY15" fmla="*/ 661976 h 871996"/>
              <a:gd name="connsiteX16" fmla="*/ 510593 w 877888"/>
              <a:gd name="connsiteY16" fmla="*/ 733066 h 871996"/>
              <a:gd name="connsiteX17" fmla="*/ 490359 w 877888"/>
              <a:gd name="connsiteY17" fmla="*/ 814839 h 871996"/>
              <a:gd name="connsiteX18" fmla="*/ 494992 w 877888"/>
              <a:gd name="connsiteY18" fmla="*/ 868188 h 871996"/>
              <a:gd name="connsiteX19" fmla="*/ 439772 w 877888"/>
              <a:gd name="connsiteY19" fmla="*/ 871996 h 871996"/>
              <a:gd name="connsiteX20" fmla="*/ 0 w 877888"/>
              <a:gd name="connsiteY20" fmla="*/ 432108 h 871996"/>
              <a:gd name="connsiteX21" fmla="*/ 60444 w 877888"/>
              <a:gd name="connsiteY21" fmla="*/ 210445 h 871996"/>
              <a:gd name="connsiteX22" fmla="*/ 534810 w 877888"/>
              <a:gd name="connsiteY22" fmla="*/ 88900 h 871996"/>
              <a:gd name="connsiteX23" fmla="*/ 576235 w 877888"/>
              <a:gd name="connsiteY23" fmla="*/ 96972 h 871996"/>
              <a:gd name="connsiteX24" fmla="*/ 611249 w 877888"/>
              <a:gd name="connsiteY24" fmla="*/ 128394 h 871996"/>
              <a:gd name="connsiteX25" fmla="*/ 622031 w 877888"/>
              <a:gd name="connsiteY25" fmla="*/ 156321 h 871996"/>
              <a:gd name="connsiteX26" fmla="*/ 630257 w 877888"/>
              <a:gd name="connsiteY26" fmla="*/ 182410 h 871996"/>
              <a:gd name="connsiteX27" fmla="*/ 686051 w 877888"/>
              <a:gd name="connsiteY27" fmla="*/ 232750 h 871996"/>
              <a:gd name="connsiteX28" fmla="*/ 700397 w 877888"/>
              <a:gd name="connsiteY28" fmla="*/ 237255 h 871996"/>
              <a:gd name="connsiteX29" fmla="*/ 720101 w 877888"/>
              <a:gd name="connsiteY29" fmla="*/ 205652 h 871996"/>
              <a:gd name="connsiteX30" fmla="*/ 790241 w 877888"/>
              <a:gd name="connsiteY30" fmla="*/ 199490 h 871996"/>
              <a:gd name="connsiteX31" fmla="*/ 803355 w 877888"/>
              <a:gd name="connsiteY31" fmla="*/ 195274 h 871996"/>
              <a:gd name="connsiteX32" fmla="*/ 877888 w 877888"/>
              <a:gd name="connsiteY32" fmla="*/ 440021 h 871996"/>
              <a:gd name="connsiteX33" fmla="*/ 541243 w 877888"/>
              <a:gd name="connsiteY33" fmla="*/ 867247 h 871996"/>
              <a:gd name="connsiteX34" fmla="*/ 549290 w 877888"/>
              <a:gd name="connsiteY34" fmla="*/ 838131 h 871996"/>
              <a:gd name="connsiteX35" fmla="*/ 624788 w 877888"/>
              <a:gd name="connsiteY35" fmla="*/ 787611 h 871996"/>
              <a:gd name="connsiteX36" fmla="*/ 644604 w 877888"/>
              <a:gd name="connsiteY36" fmla="*/ 733775 h 871996"/>
              <a:gd name="connsiteX37" fmla="*/ 696833 w 877888"/>
              <a:gd name="connsiteY37" fmla="*/ 709416 h 871996"/>
              <a:gd name="connsiteX38" fmla="*/ 746216 w 877888"/>
              <a:gd name="connsiteY38" fmla="*/ 615113 h 871996"/>
              <a:gd name="connsiteX39" fmla="*/ 669777 w 877888"/>
              <a:gd name="connsiteY39" fmla="*/ 570070 h 871996"/>
              <a:gd name="connsiteX40" fmla="*/ 630257 w 877888"/>
              <a:gd name="connsiteY40" fmla="*/ 525099 h 871996"/>
              <a:gd name="connsiteX41" fmla="*/ 606877 w 877888"/>
              <a:gd name="connsiteY41" fmla="*/ 522360 h 871996"/>
              <a:gd name="connsiteX42" fmla="*/ 560095 w 877888"/>
              <a:gd name="connsiteY42" fmla="*/ 509784 h 871996"/>
              <a:gd name="connsiteX43" fmla="*/ 519768 w 877888"/>
              <a:gd name="connsiteY43" fmla="*/ 503514 h 871996"/>
              <a:gd name="connsiteX44" fmla="*/ 484485 w 877888"/>
              <a:gd name="connsiteY44" fmla="*/ 513316 h 871996"/>
              <a:gd name="connsiteX45" fmla="*/ 462899 w 877888"/>
              <a:gd name="connsiteY45" fmla="*/ 489136 h 871996"/>
              <a:gd name="connsiteX46" fmla="*/ 441290 w 877888"/>
              <a:gd name="connsiteY46" fmla="*/ 482866 h 871996"/>
              <a:gd name="connsiteX47" fmla="*/ 443195 w 877888"/>
              <a:gd name="connsiteY47" fmla="*/ 450399 h 871996"/>
              <a:gd name="connsiteX48" fmla="*/ 417080 w 877888"/>
              <a:gd name="connsiteY48" fmla="*/ 451264 h 871996"/>
              <a:gd name="connsiteX49" fmla="*/ 402174 w 877888"/>
              <a:gd name="connsiteY49" fmla="*/ 468344 h 871996"/>
              <a:gd name="connsiteX50" fmla="*/ 393700 w 877888"/>
              <a:gd name="connsiteY50" fmla="*/ 432382 h 871996"/>
              <a:gd name="connsiteX51" fmla="*/ 427885 w 877888"/>
              <a:gd name="connsiteY51" fmla="*/ 416238 h 871996"/>
              <a:gd name="connsiteX52" fmla="*/ 462899 w 877888"/>
              <a:gd name="connsiteY52" fmla="*/ 432382 h 871996"/>
              <a:gd name="connsiteX53" fmla="*/ 481751 w 877888"/>
              <a:gd name="connsiteY53" fmla="*/ 432382 h 871996"/>
              <a:gd name="connsiteX54" fmla="*/ 488588 w 877888"/>
              <a:gd name="connsiteY54" fmla="*/ 404491 h 871996"/>
              <a:gd name="connsiteX55" fmla="*/ 541109 w 877888"/>
              <a:gd name="connsiteY55" fmla="*/ 341575 h 871996"/>
              <a:gd name="connsiteX56" fmla="*/ 614118 w 877888"/>
              <a:gd name="connsiteY56" fmla="*/ 304675 h 871996"/>
              <a:gd name="connsiteX57" fmla="*/ 656238 w 877888"/>
              <a:gd name="connsiteY57" fmla="*/ 310153 h 871996"/>
              <a:gd name="connsiteX58" fmla="*/ 660048 w 877888"/>
              <a:gd name="connsiteY58" fmla="*/ 289505 h 871996"/>
              <a:gd name="connsiteX59" fmla="*/ 607819 w 877888"/>
              <a:gd name="connsiteY59" fmla="*/ 236282 h 871996"/>
              <a:gd name="connsiteX60" fmla="*/ 588003 w 877888"/>
              <a:gd name="connsiteY60" fmla="*/ 196788 h 871996"/>
              <a:gd name="connsiteX61" fmla="*/ 559154 w 877888"/>
              <a:gd name="connsiteY61" fmla="*/ 196788 h 871996"/>
              <a:gd name="connsiteX62" fmla="*/ 541243 w 877888"/>
              <a:gd name="connsiteY62" fmla="*/ 186230 h 871996"/>
              <a:gd name="connsiteX63" fmla="*/ 502530 w 877888"/>
              <a:gd name="connsiteY63" fmla="*/ 180644 h 871996"/>
              <a:gd name="connsiteX64" fmla="*/ 494483 w 877888"/>
              <a:gd name="connsiteY64" fmla="*/ 226588 h 871996"/>
              <a:gd name="connsiteX65" fmla="*/ 447566 w 877888"/>
              <a:gd name="connsiteY65" fmla="*/ 217580 h 871996"/>
              <a:gd name="connsiteX66" fmla="*/ 444002 w 877888"/>
              <a:gd name="connsiteY66" fmla="*/ 188716 h 871996"/>
              <a:gd name="connsiteX67" fmla="*/ 479980 w 877888"/>
              <a:gd name="connsiteY67" fmla="*/ 180644 h 871996"/>
              <a:gd name="connsiteX68" fmla="*/ 491860 w 877888"/>
              <a:gd name="connsiteY68" fmla="*/ 129079 h 871996"/>
              <a:gd name="connsiteX69" fmla="*/ 527569 w 877888"/>
              <a:gd name="connsiteY69" fmla="*/ 143745 h 871996"/>
              <a:gd name="connsiteX70" fmla="*/ 526605 w 877888"/>
              <a:gd name="connsiteY70" fmla="*/ 165582 h 871996"/>
              <a:gd name="connsiteX71" fmla="*/ 553819 w 877888"/>
              <a:gd name="connsiteY71" fmla="*/ 176933 h 871996"/>
              <a:gd name="connsiteX72" fmla="*/ 571998 w 877888"/>
              <a:gd name="connsiteY72" fmla="*/ 182302 h 871996"/>
              <a:gd name="connsiteX73" fmla="*/ 594302 w 877888"/>
              <a:gd name="connsiteY73" fmla="*/ 170663 h 871996"/>
              <a:gd name="connsiteX74" fmla="*/ 574464 w 877888"/>
              <a:gd name="connsiteY74" fmla="*/ 147276 h 871996"/>
              <a:gd name="connsiteX75" fmla="*/ 533846 w 877888"/>
              <a:gd name="connsiteY75" fmla="*/ 107746 h 871996"/>
              <a:gd name="connsiteX76" fmla="*/ 326260 w 877888"/>
              <a:gd name="connsiteY76" fmla="*/ 47327 h 871996"/>
              <a:gd name="connsiteX77" fmla="*/ 297428 w 877888"/>
              <a:gd name="connsiteY77" fmla="*/ 70705 h 871996"/>
              <a:gd name="connsiteX78" fmla="*/ 326260 w 877888"/>
              <a:gd name="connsiteY78" fmla="*/ 87661 h 871996"/>
              <a:gd name="connsiteX79" fmla="*/ 386141 w 877888"/>
              <a:gd name="connsiteY79" fmla="*/ 71935 h 871996"/>
              <a:gd name="connsiteX80" fmla="*/ 372079 w 877888"/>
              <a:gd name="connsiteY80" fmla="*/ 47327 h 871996"/>
              <a:gd name="connsiteX81" fmla="*/ 346098 w 877888"/>
              <a:gd name="connsiteY81" fmla="*/ 55660 h 871996"/>
              <a:gd name="connsiteX82" fmla="*/ 504296 w 877888"/>
              <a:gd name="connsiteY82" fmla="*/ 19015 h 871996"/>
              <a:gd name="connsiteX83" fmla="*/ 459305 w 877888"/>
              <a:gd name="connsiteY83" fmla="*/ 43771 h 871996"/>
              <a:gd name="connsiteX84" fmla="*/ 433593 w 877888"/>
              <a:gd name="connsiteY84" fmla="*/ 59757 h 871996"/>
              <a:gd name="connsiteX85" fmla="*/ 451506 w 877888"/>
              <a:gd name="connsiteY85" fmla="*/ 71527 h 871996"/>
              <a:gd name="connsiteX86" fmla="*/ 491305 w 877888"/>
              <a:gd name="connsiteY86" fmla="*/ 67416 h 871996"/>
              <a:gd name="connsiteX87" fmla="*/ 533152 w 877888"/>
              <a:gd name="connsiteY87" fmla="*/ 35705 h 871996"/>
              <a:gd name="connsiteX88" fmla="*/ 440710 w 877888"/>
              <a:gd name="connsiteY88" fmla="*/ 0 h 871996"/>
              <a:gd name="connsiteX89" fmla="*/ 628031 w 877888"/>
              <a:gd name="connsiteY89" fmla="*/ 42268 h 871996"/>
              <a:gd name="connsiteX90" fmla="*/ 612190 w 877888"/>
              <a:gd name="connsiteY90" fmla="*/ 44586 h 871996"/>
              <a:gd name="connsiteX91" fmla="*/ 569125 w 877888"/>
              <a:gd name="connsiteY91" fmla="*/ 38149 h 871996"/>
              <a:gd name="connsiteX92" fmla="*/ 538489 w 877888"/>
              <a:gd name="connsiteY92" fmla="*/ 58512 h 871996"/>
              <a:gd name="connsiteX93" fmla="*/ 516871 w 877888"/>
              <a:gd name="connsiteY93" fmla="*/ 82476 h 871996"/>
              <a:gd name="connsiteX94" fmla="*/ 438370 w 877888"/>
              <a:gd name="connsiteY94" fmla="*/ 89706 h 871996"/>
              <a:gd name="connsiteX95" fmla="*/ 405955 w 877888"/>
              <a:gd name="connsiteY95" fmla="*/ 84372 h 871996"/>
              <a:gd name="connsiteX96" fmla="*/ 383850 w 877888"/>
              <a:gd name="connsiteY96" fmla="*/ 119239 h 871996"/>
              <a:gd name="connsiteX97" fmla="*/ 319143 w 877888"/>
              <a:gd name="connsiteY97" fmla="*/ 122943 h 871996"/>
              <a:gd name="connsiteX98" fmla="*/ 278540 w 877888"/>
              <a:gd name="connsiteY98" fmla="*/ 111173 h 871996"/>
              <a:gd name="connsiteX99" fmla="*/ 242567 w 877888"/>
              <a:gd name="connsiteY99" fmla="*/ 131010 h 871996"/>
              <a:gd name="connsiteX100" fmla="*/ 164358 w 877888"/>
              <a:gd name="connsiteY100" fmla="*/ 141795 h 871996"/>
              <a:gd name="connsiteX101" fmla="*/ 101746 w 877888"/>
              <a:gd name="connsiteY101" fmla="*/ 160003 h 871996"/>
              <a:gd name="connsiteX102" fmla="*/ 101600 w 877888"/>
              <a:gd name="connsiteY102" fmla="*/ 160003 h 871996"/>
              <a:gd name="connsiteX103" fmla="*/ 440710 w 877888"/>
              <a:gd name="connsiteY103" fmla="*/ 0 h 871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877888" h="871996">
                <a:moveTo>
                  <a:pt x="92025" y="203200"/>
                </a:moveTo>
                <a:lnTo>
                  <a:pt x="60302" y="228218"/>
                </a:lnTo>
                <a:lnTo>
                  <a:pt x="85193" y="244628"/>
                </a:lnTo>
                <a:lnTo>
                  <a:pt x="134551" y="244628"/>
                </a:lnTo>
                <a:lnTo>
                  <a:pt x="207972" y="231500"/>
                </a:lnTo>
                <a:lnTo>
                  <a:pt x="254209" y="306585"/>
                </a:lnTo>
                <a:lnTo>
                  <a:pt x="254209" y="376839"/>
                </a:lnTo>
                <a:lnTo>
                  <a:pt x="317230" y="462328"/>
                </a:lnTo>
                <a:lnTo>
                  <a:pt x="327891" y="462328"/>
                </a:lnTo>
                <a:lnTo>
                  <a:pt x="327891" y="432108"/>
                </a:lnTo>
                <a:lnTo>
                  <a:pt x="352238" y="482949"/>
                </a:lnTo>
                <a:lnTo>
                  <a:pt x="425400" y="499390"/>
                </a:lnTo>
                <a:lnTo>
                  <a:pt x="458352" y="532458"/>
                </a:lnTo>
                <a:lnTo>
                  <a:pt x="487758" y="541376"/>
                </a:lnTo>
                <a:lnTo>
                  <a:pt x="458352" y="602651"/>
                </a:lnTo>
                <a:lnTo>
                  <a:pt x="490359" y="661976"/>
                </a:lnTo>
                <a:cubicBezTo>
                  <a:pt x="490359" y="661976"/>
                  <a:pt x="510593" y="730311"/>
                  <a:pt x="510593" y="733066"/>
                </a:cubicBezTo>
                <a:cubicBezTo>
                  <a:pt x="510593" y="735667"/>
                  <a:pt x="490359" y="814839"/>
                  <a:pt x="490359" y="814839"/>
                </a:cubicBezTo>
                <a:lnTo>
                  <a:pt x="494992" y="868188"/>
                </a:lnTo>
                <a:cubicBezTo>
                  <a:pt x="476814" y="870386"/>
                  <a:pt x="458494" y="871996"/>
                  <a:pt x="439772" y="871996"/>
                </a:cubicBezTo>
                <a:cubicBezTo>
                  <a:pt x="196909" y="871996"/>
                  <a:pt x="0" y="674949"/>
                  <a:pt x="0" y="432108"/>
                </a:cubicBezTo>
                <a:cubicBezTo>
                  <a:pt x="0" y="351171"/>
                  <a:pt x="22291" y="275529"/>
                  <a:pt x="60444" y="210445"/>
                </a:cubicBezTo>
                <a:close/>
                <a:moveTo>
                  <a:pt x="534810" y="88900"/>
                </a:moveTo>
                <a:lnTo>
                  <a:pt x="576235" y="96972"/>
                </a:lnTo>
                <a:lnTo>
                  <a:pt x="611249" y="128394"/>
                </a:lnTo>
                <a:lnTo>
                  <a:pt x="622031" y="156321"/>
                </a:lnTo>
                <a:lnTo>
                  <a:pt x="630257" y="182410"/>
                </a:lnTo>
                <a:lnTo>
                  <a:pt x="686051" y="232750"/>
                </a:lnTo>
                <a:lnTo>
                  <a:pt x="700397" y="237255"/>
                </a:lnTo>
                <a:lnTo>
                  <a:pt x="720101" y="205652"/>
                </a:lnTo>
                <a:lnTo>
                  <a:pt x="790241" y="199490"/>
                </a:lnTo>
                <a:lnTo>
                  <a:pt x="803355" y="195274"/>
                </a:lnTo>
                <a:cubicBezTo>
                  <a:pt x="850406" y="265145"/>
                  <a:pt x="877888" y="349538"/>
                  <a:pt x="877888" y="440021"/>
                </a:cubicBezTo>
                <a:cubicBezTo>
                  <a:pt x="877888" y="647328"/>
                  <a:pt x="734335" y="820763"/>
                  <a:pt x="541243" y="867247"/>
                </a:cubicBezTo>
                <a:lnTo>
                  <a:pt x="549290" y="838131"/>
                </a:lnTo>
                <a:lnTo>
                  <a:pt x="624788" y="787611"/>
                </a:lnTo>
                <a:lnTo>
                  <a:pt x="644604" y="733775"/>
                </a:lnTo>
                <a:lnTo>
                  <a:pt x="696833" y="709416"/>
                </a:lnTo>
                <a:lnTo>
                  <a:pt x="746216" y="615113"/>
                </a:lnTo>
                <a:lnTo>
                  <a:pt x="669777" y="570070"/>
                </a:lnTo>
                <a:lnTo>
                  <a:pt x="630257" y="525099"/>
                </a:lnTo>
                <a:lnTo>
                  <a:pt x="606877" y="522360"/>
                </a:lnTo>
                <a:lnTo>
                  <a:pt x="560095" y="509784"/>
                </a:lnTo>
                <a:lnTo>
                  <a:pt x="519768" y="503514"/>
                </a:lnTo>
                <a:lnTo>
                  <a:pt x="484485" y="513316"/>
                </a:lnTo>
                <a:lnTo>
                  <a:pt x="462899" y="489136"/>
                </a:lnTo>
                <a:lnTo>
                  <a:pt x="441290" y="482866"/>
                </a:lnTo>
                <a:lnTo>
                  <a:pt x="443195" y="450399"/>
                </a:lnTo>
                <a:lnTo>
                  <a:pt x="417080" y="451264"/>
                </a:lnTo>
                <a:lnTo>
                  <a:pt x="402174" y="468344"/>
                </a:lnTo>
                <a:lnTo>
                  <a:pt x="393700" y="432382"/>
                </a:lnTo>
                <a:lnTo>
                  <a:pt x="427885" y="416238"/>
                </a:lnTo>
                <a:lnTo>
                  <a:pt x="462899" y="432382"/>
                </a:lnTo>
                <a:lnTo>
                  <a:pt x="481751" y="432382"/>
                </a:lnTo>
                <a:lnTo>
                  <a:pt x="488588" y="404491"/>
                </a:lnTo>
                <a:lnTo>
                  <a:pt x="541109" y="341575"/>
                </a:lnTo>
                <a:lnTo>
                  <a:pt x="614118" y="304675"/>
                </a:lnTo>
                <a:lnTo>
                  <a:pt x="656238" y="310153"/>
                </a:lnTo>
                <a:lnTo>
                  <a:pt x="660048" y="289505"/>
                </a:lnTo>
                <a:lnTo>
                  <a:pt x="607819" y="236282"/>
                </a:lnTo>
                <a:lnTo>
                  <a:pt x="588003" y="196788"/>
                </a:lnTo>
                <a:lnTo>
                  <a:pt x="559154" y="196788"/>
                </a:lnTo>
                <a:lnTo>
                  <a:pt x="541243" y="186230"/>
                </a:lnTo>
                <a:lnTo>
                  <a:pt x="502530" y="180644"/>
                </a:lnTo>
                <a:lnTo>
                  <a:pt x="494483" y="226588"/>
                </a:lnTo>
                <a:lnTo>
                  <a:pt x="447566" y="217580"/>
                </a:lnTo>
                <a:lnTo>
                  <a:pt x="444002" y="188716"/>
                </a:lnTo>
                <a:lnTo>
                  <a:pt x="479980" y="180644"/>
                </a:lnTo>
                <a:lnTo>
                  <a:pt x="491860" y="129079"/>
                </a:lnTo>
                <a:lnTo>
                  <a:pt x="527569" y="143745"/>
                </a:lnTo>
                <a:lnTo>
                  <a:pt x="526605" y="165582"/>
                </a:lnTo>
                <a:lnTo>
                  <a:pt x="553819" y="176933"/>
                </a:lnTo>
                <a:lnTo>
                  <a:pt x="571998" y="182302"/>
                </a:lnTo>
                <a:lnTo>
                  <a:pt x="594302" y="170663"/>
                </a:lnTo>
                <a:lnTo>
                  <a:pt x="574464" y="147276"/>
                </a:lnTo>
                <a:lnTo>
                  <a:pt x="533846" y="107746"/>
                </a:lnTo>
                <a:close/>
                <a:moveTo>
                  <a:pt x="326260" y="47327"/>
                </a:moveTo>
                <a:cubicBezTo>
                  <a:pt x="325553" y="52646"/>
                  <a:pt x="297428" y="70705"/>
                  <a:pt x="297428" y="70705"/>
                </a:cubicBezTo>
                <a:lnTo>
                  <a:pt x="326260" y="87661"/>
                </a:lnTo>
                <a:lnTo>
                  <a:pt x="386141" y="71935"/>
                </a:lnTo>
                <a:lnTo>
                  <a:pt x="372079" y="47327"/>
                </a:lnTo>
                <a:lnTo>
                  <a:pt x="346098" y="55660"/>
                </a:lnTo>
                <a:close/>
                <a:moveTo>
                  <a:pt x="504296" y="19015"/>
                </a:moveTo>
                <a:lnTo>
                  <a:pt x="459305" y="43771"/>
                </a:lnTo>
                <a:cubicBezTo>
                  <a:pt x="459305" y="43771"/>
                  <a:pt x="433593" y="59757"/>
                  <a:pt x="433593" y="59757"/>
                </a:cubicBezTo>
                <a:lnTo>
                  <a:pt x="451506" y="71527"/>
                </a:lnTo>
                <a:lnTo>
                  <a:pt x="491305" y="67416"/>
                </a:lnTo>
                <a:lnTo>
                  <a:pt x="533152" y="35705"/>
                </a:lnTo>
                <a:close/>
                <a:moveTo>
                  <a:pt x="440710" y="0"/>
                </a:moveTo>
                <a:cubicBezTo>
                  <a:pt x="507854" y="0"/>
                  <a:pt x="571172" y="15452"/>
                  <a:pt x="628031" y="42268"/>
                </a:cubicBezTo>
                <a:lnTo>
                  <a:pt x="612190" y="44586"/>
                </a:lnTo>
                <a:lnTo>
                  <a:pt x="569125" y="38149"/>
                </a:lnTo>
                <a:lnTo>
                  <a:pt x="538489" y="58512"/>
                </a:lnTo>
                <a:lnTo>
                  <a:pt x="516871" y="82476"/>
                </a:lnTo>
                <a:lnTo>
                  <a:pt x="438370" y="89706"/>
                </a:lnTo>
                <a:lnTo>
                  <a:pt x="405955" y="84372"/>
                </a:lnTo>
                <a:lnTo>
                  <a:pt x="383850" y="119239"/>
                </a:lnTo>
                <a:lnTo>
                  <a:pt x="319143" y="122943"/>
                </a:lnTo>
                <a:lnTo>
                  <a:pt x="278540" y="111173"/>
                </a:lnTo>
                <a:lnTo>
                  <a:pt x="242567" y="131010"/>
                </a:lnTo>
                <a:lnTo>
                  <a:pt x="164358" y="141795"/>
                </a:lnTo>
                <a:cubicBezTo>
                  <a:pt x="164358" y="141795"/>
                  <a:pt x="101746" y="160003"/>
                  <a:pt x="101746" y="160003"/>
                </a:cubicBezTo>
                <a:lnTo>
                  <a:pt x="101600" y="160003"/>
                </a:lnTo>
                <a:cubicBezTo>
                  <a:pt x="182125" y="62238"/>
                  <a:pt x="304252" y="0"/>
                  <a:pt x="440710" y="0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8" name="Rectangle 22"/>
          <p:cNvSpPr>
            <a:spLocks/>
          </p:cNvSpPr>
          <p:nvPr/>
        </p:nvSpPr>
        <p:spPr bwMode="auto">
          <a:xfrm>
            <a:off x="2756243" y="4368800"/>
            <a:ext cx="1515985" cy="362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printing.</a:t>
            </a:r>
          </a:p>
        </p:txBody>
      </p:sp>
      <p:cxnSp>
        <p:nvCxnSpPr>
          <p:cNvPr id="39" name="Straight Connector 38"/>
          <p:cNvCxnSpPr/>
          <p:nvPr/>
        </p:nvCxnSpPr>
        <p:spPr bwMode="auto">
          <a:xfrm>
            <a:off x="4568983" y="4751134"/>
            <a:ext cx="0" cy="410146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Oval 40"/>
          <p:cNvSpPr/>
          <p:nvPr/>
        </p:nvSpPr>
        <p:spPr bwMode="auto">
          <a:xfrm>
            <a:off x="3974222" y="595186"/>
            <a:ext cx="315762" cy="315762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2" name="Rectangle 41"/>
          <p:cNvSpPr>
            <a:spLocks/>
          </p:cNvSpPr>
          <p:nvPr/>
        </p:nvSpPr>
        <p:spPr bwMode="auto">
          <a:xfrm>
            <a:off x="4008439" y="603478"/>
            <a:ext cx="221656" cy="272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07810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  <p:bldP spid="29" grpId="0"/>
      <p:bldP spid="30" grpId="0"/>
      <p:bldP spid="31" grpId="0" animBg="1"/>
      <p:bldP spid="34" grpId="0" animBg="1"/>
      <p:bldP spid="38" grpId="0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121</a:t>
            </a:fld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Oval 5"/>
          <p:cNvSpPr/>
          <p:nvPr/>
        </p:nvSpPr>
        <p:spPr bwMode="auto">
          <a:xfrm>
            <a:off x="4251006" y="1680012"/>
            <a:ext cx="656274" cy="656274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4421262" y="752210"/>
            <a:ext cx="315762" cy="315762"/>
          </a:xfrm>
          <a:prstGeom prst="ellipse">
            <a:avLst/>
          </a:prstGeom>
          <a:solidFill>
            <a:schemeClr val="accent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4568983" y="1114604"/>
            <a:ext cx="0" cy="500836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4568983" y="2372990"/>
            <a:ext cx="0" cy="102045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" name="Rectangle 19"/>
          <p:cNvSpPr>
            <a:spLocks/>
          </p:cNvSpPr>
          <p:nvPr/>
        </p:nvSpPr>
        <p:spPr bwMode="auto">
          <a:xfrm>
            <a:off x="4465639" y="750342"/>
            <a:ext cx="221656" cy="272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8</a:t>
            </a:r>
          </a:p>
        </p:txBody>
      </p:sp>
      <p:sp>
        <p:nvSpPr>
          <p:cNvPr id="22" name="Rectangle 22"/>
          <p:cNvSpPr>
            <a:spLocks/>
          </p:cNvSpPr>
          <p:nvPr/>
        </p:nvSpPr>
        <p:spPr bwMode="auto">
          <a:xfrm>
            <a:off x="1811536" y="627534"/>
            <a:ext cx="1519639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sp>
        <p:nvSpPr>
          <p:cNvPr id="23" name="Rectangle 22"/>
          <p:cNvSpPr>
            <a:spLocks/>
          </p:cNvSpPr>
          <p:nvPr/>
        </p:nvSpPr>
        <p:spPr bwMode="auto">
          <a:xfrm>
            <a:off x="6395146" y="2475317"/>
            <a:ext cx="1347624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6384986" y="1969478"/>
            <a:ext cx="1387414" cy="44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Goes Here </a:t>
            </a:r>
            <a:r>
              <a:rPr lang="en-US" sz="1800" b="1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29" name="Rectangle 28"/>
          <p:cNvSpPr>
            <a:spLocks/>
          </p:cNvSpPr>
          <p:nvPr/>
        </p:nvSpPr>
        <p:spPr bwMode="auto">
          <a:xfrm>
            <a:off x="4943378" y="3595440"/>
            <a:ext cx="392266" cy="599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40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10</a:t>
            </a:r>
          </a:p>
        </p:txBody>
      </p:sp>
      <p:sp>
        <p:nvSpPr>
          <p:cNvPr id="30" name="Rectangle 22"/>
          <p:cNvSpPr>
            <a:spLocks/>
          </p:cNvSpPr>
          <p:nvPr/>
        </p:nvSpPr>
        <p:spPr bwMode="auto">
          <a:xfrm>
            <a:off x="5451556" y="3519202"/>
            <a:ext cx="1519639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cxnSp>
        <p:nvCxnSpPr>
          <p:cNvPr id="26" name="Straight Connector 25"/>
          <p:cNvCxnSpPr/>
          <p:nvPr/>
        </p:nvCxnSpPr>
        <p:spPr bwMode="auto">
          <a:xfrm>
            <a:off x="4568983" y="-19050"/>
            <a:ext cx="0" cy="70993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Rectangle 22"/>
          <p:cNvSpPr>
            <a:spLocks/>
          </p:cNvSpPr>
          <p:nvPr/>
        </p:nvSpPr>
        <p:spPr bwMode="auto">
          <a:xfrm>
            <a:off x="1808481" y="3718560"/>
            <a:ext cx="1772868" cy="362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1200" b="1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2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200" b="1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2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printing.</a:t>
            </a:r>
          </a:p>
        </p:txBody>
      </p:sp>
      <p:cxnSp>
        <p:nvCxnSpPr>
          <p:cNvPr id="39" name="Straight Connector 38"/>
          <p:cNvCxnSpPr/>
          <p:nvPr/>
        </p:nvCxnSpPr>
        <p:spPr bwMode="auto">
          <a:xfrm>
            <a:off x="4568983" y="4121214"/>
            <a:ext cx="0" cy="1019746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2" name="Freeform 31"/>
          <p:cNvSpPr/>
          <p:nvPr/>
        </p:nvSpPr>
        <p:spPr>
          <a:xfrm>
            <a:off x="4270504" y="3322320"/>
            <a:ext cx="621026" cy="772886"/>
          </a:xfrm>
          <a:custGeom>
            <a:avLst/>
            <a:gdLst>
              <a:gd name="connsiteX0" fmla="*/ 381044 w 765363"/>
              <a:gd name="connsiteY0" fmla="*/ 509465 h 952520"/>
              <a:gd name="connsiteX1" fmla="*/ 362035 w 765363"/>
              <a:gd name="connsiteY1" fmla="*/ 523170 h 952520"/>
              <a:gd name="connsiteX2" fmla="*/ 331314 w 765363"/>
              <a:gd name="connsiteY2" fmla="*/ 617743 h 952520"/>
              <a:gd name="connsiteX3" fmla="*/ 231930 w 765363"/>
              <a:gd name="connsiteY3" fmla="*/ 617743 h 952520"/>
              <a:gd name="connsiteX4" fmla="*/ 213022 w 765363"/>
              <a:gd name="connsiteY4" fmla="*/ 631448 h 952520"/>
              <a:gd name="connsiteX5" fmla="*/ 220166 w 765363"/>
              <a:gd name="connsiteY5" fmla="*/ 653684 h 952520"/>
              <a:gd name="connsiteX6" fmla="*/ 300668 w 765363"/>
              <a:gd name="connsiteY6" fmla="*/ 712214 h 952520"/>
              <a:gd name="connsiteX7" fmla="*/ 269921 w 765363"/>
              <a:gd name="connsiteY7" fmla="*/ 806711 h 952520"/>
              <a:gd name="connsiteX8" fmla="*/ 277166 w 765363"/>
              <a:gd name="connsiteY8" fmla="*/ 828948 h 952520"/>
              <a:gd name="connsiteX9" fmla="*/ 300567 w 765363"/>
              <a:gd name="connsiteY9" fmla="*/ 828948 h 952520"/>
              <a:gd name="connsiteX10" fmla="*/ 380943 w 765363"/>
              <a:gd name="connsiteY10" fmla="*/ 770493 h 952520"/>
              <a:gd name="connsiteX11" fmla="*/ 461420 w 765363"/>
              <a:gd name="connsiteY11" fmla="*/ 828948 h 952520"/>
              <a:gd name="connsiteX12" fmla="*/ 473082 w 765363"/>
              <a:gd name="connsiteY12" fmla="*/ 832759 h 952520"/>
              <a:gd name="connsiteX13" fmla="*/ 484821 w 765363"/>
              <a:gd name="connsiteY13" fmla="*/ 828948 h 952520"/>
              <a:gd name="connsiteX14" fmla="*/ 491965 w 765363"/>
              <a:gd name="connsiteY14" fmla="*/ 806711 h 952520"/>
              <a:gd name="connsiteX15" fmla="*/ 461319 w 765363"/>
              <a:gd name="connsiteY15" fmla="*/ 712214 h 952520"/>
              <a:gd name="connsiteX16" fmla="*/ 541695 w 765363"/>
              <a:gd name="connsiteY16" fmla="*/ 653684 h 952520"/>
              <a:gd name="connsiteX17" fmla="*/ 548965 w 765363"/>
              <a:gd name="connsiteY17" fmla="*/ 631448 h 952520"/>
              <a:gd name="connsiteX18" fmla="*/ 530057 w 765363"/>
              <a:gd name="connsiteY18" fmla="*/ 617743 h 952520"/>
              <a:gd name="connsiteX19" fmla="*/ 430597 w 765363"/>
              <a:gd name="connsiteY19" fmla="*/ 617743 h 952520"/>
              <a:gd name="connsiteX20" fmla="*/ 399926 w 765363"/>
              <a:gd name="connsiteY20" fmla="*/ 523170 h 952520"/>
              <a:gd name="connsiteX21" fmla="*/ 381044 w 765363"/>
              <a:gd name="connsiteY21" fmla="*/ 509465 h 952520"/>
              <a:gd name="connsiteX22" fmla="*/ 309926 w 765363"/>
              <a:gd name="connsiteY22" fmla="*/ 420565 h 952520"/>
              <a:gd name="connsiteX23" fmla="*/ 341765 w 765363"/>
              <a:gd name="connsiteY23" fmla="*/ 424685 h 952520"/>
              <a:gd name="connsiteX24" fmla="*/ 380943 w 765363"/>
              <a:gd name="connsiteY24" fmla="*/ 447073 h 952520"/>
              <a:gd name="connsiteX25" fmla="*/ 420096 w 765363"/>
              <a:gd name="connsiteY25" fmla="*/ 424685 h 952520"/>
              <a:gd name="connsiteX26" fmla="*/ 477576 w 765363"/>
              <a:gd name="connsiteY26" fmla="*/ 440031 h 952520"/>
              <a:gd name="connsiteX27" fmla="*/ 500295 w 765363"/>
              <a:gd name="connsiteY27" fmla="*/ 479102 h 952520"/>
              <a:gd name="connsiteX28" fmla="*/ 545431 w 765363"/>
              <a:gd name="connsiteY28" fmla="*/ 479329 h 952520"/>
              <a:gd name="connsiteX29" fmla="*/ 587436 w 765363"/>
              <a:gd name="connsiteY29" fmla="*/ 521302 h 952520"/>
              <a:gd name="connsiteX30" fmla="*/ 587739 w 765363"/>
              <a:gd name="connsiteY30" fmla="*/ 566431 h 952520"/>
              <a:gd name="connsiteX31" fmla="*/ 626690 w 765363"/>
              <a:gd name="connsiteY31" fmla="*/ 589172 h 952520"/>
              <a:gd name="connsiteX32" fmla="*/ 642063 w 765363"/>
              <a:gd name="connsiteY32" fmla="*/ 646617 h 952520"/>
              <a:gd name="connsiteX33" fmla="*/ 619647 w 765363"/>
              <a:gd name="connsiteY33" fmla="*/ 685789 h 952520"/>
              <a:gd name="connsiteX34" fmla="*/ 642063 w 765363"/>
              <a:gd name="connsiteY34" fmla="*/ 724960 h 952520"/>
              <a:gd name="connsiteX35" fmla="*/ 626690 w 765363"/>
              <a:gd name="connsiteY35" fmla="*/ 782431 h 952520"/>
              <a:gd name="connsiteX36" fmla="*/ 587739 w 765363"/>
              <a:gd name="connsiteY36" fmla="*/ 805147 h 952520"/>
              <a:gd name="connsiteX37" fmla="*/ 587436 w 765363"/>
              <a:gd name="connsiteY37" fmla="*/ 850275 h 952520"/>
              <a:gd name="connsiteX38" fmla="*/ 545431 w 765363"/>
              <a:gd name="connsiteY38" fmla="*/ 892274 h 952520"/>
              <a:gd name="connsiteX39" fmla="*/ 500295 w 765363"/>
              <a:gd name="connsiteY39" fmla="*/ 892476 h 952520"/>
              <a:gd name="connsiteX40" fmla="*/ 477576 w 765363"/>
              <a:gd name="connsiteY40" fmla="*/ 931546 h 952520"/>
              <a:gd name="connsiteX41" fmla="*/ 441073 w 765363"/>
              <a:gd name="connsiteY41" fmla="*/ 952520 h 952520"/>
              <a:gd name="connsiteX42" fmla="*/ 420096 w 765363"/>
              <a:gd name="connsiteY42" fmla="*/ 946892 h 952520"/>
              <a:gd name="connsiteX43" fmla="*/ 380943 w 765363"/>
              <a:gd name="connsiteY43" fmla="*/ 924505 h 952520"/>
              <a:gd name="connsiteX44" fmla="*/ 341765 w 765363"/>
              <a:gd name="connsiteY44" fmla="*/ 946892 h 952520"/>
              <a:gd name="connsiteX45" fmla="*/ 284411 w 765363"/>
              <a:gd name="connsiteY45" fmla="*/ 931546 h 952520"/>
              <a:gd name="connsiteX46" fmla="*/ 261591 w 765363"/>
              <a:gd name="connsiteY46" fmla="*/ 892476 h 952520"/>
              <a:gd name="connsiteX47" fmla="*/ 216556 w 765363"/>
              <a:gd name="connsiteY47" fmla="*/ 892274 h 952520"/>
              <a:gd name="connsiteX48" fmla="*/ 174450 w 765363"/>
              <a:gd name="connsiteY48" fmla="*/ 850275 h 952520"/>
              <a:gd name="connsiteX49" fmla="*/ 174248 w 765363"/>
              <a:gd name="connsiteY49" fmla="*/ 805147 h 952520"/>
              <a:gd name="connsiteX50" fmla="*/ 135297 w 765363"/>
              <a:gd name="connsiteY50" fmla="*/ 782431 h 952520"/>
              <a:gd name="connsiteX51" fmla="*/ 119923 w 765363"/>
              <a:gd name="connsiteY51" fmla="*/ 724960 h 952520"/>
              <a:gd name="connsiteX52" fmla="*/ 142239 w 765363"/>
              <a:gd name="connsiteY52" fmla="*/ 685789 h 952520"/>
              <a:gd name="connsiteX53" fmla="*/ 119923 w 765363"/>
              <a:gd name="connsiteY53" fmla="*/ 646617 h 952520"/>
              <a:gd name="connsiteX54" fmla="*/ 135297 w 765363"/>
              <a:gd name="connsiteY54" fmla="*/ 589172 h 952520"/>
              <a:gd name="connsiteX55" fmla="*/ 174248 w 765363"/>
              <a:gd name="connsiteY55" fmla="*/ 566431 h 952520"/>
              <a:gd name="connsiteX56" fmla="*/ 174450 w 765363"/>
              <a:gd name="connsiteY56" fmla="*/ 521302 h 952520"/>
              <a:gd name="connsiteX57" fmla="*/ 216556 w 765363"/>
              <a:gd name="connsiteY57" fmla="*/ 479329 h 952520"/>
              <a:gd name="connsiteX58" fmla="*/ 261591 w 765363"/>
              <a:gd name="connsiteY58" fmla="*/ 479001 h 952520"/>
              <a:gd name="connsiteX59" fmla="*/ 284411 w 765363"/>
              <a:gd name="connsiteY59" fmla="*/ 440031 h 952520"/>
              <a:gd name="connsiteX60" fmla="*/ 309926 w 765363"/>
              <a:gd name="connsiteY60" fmla="*/ 420565 h 952520"/>
              <a:gd name="connsiteX61" fmla="*/ 567720 w 765363"/>
              <a:gd name="connsiteY61" fmla="*/ 2639 h 952520"/>
              <a:gd name="connsiteX62" fmla="*/ 737886 w 765363"/>
              <a:gd name="connsiteY62" fmla="*/ 66015 h 952520"/>
              <a:gd name="connsiteX63" fmla="*/ 763138 w 765363"/>
              <a:gd name="connsiteY63" fmla="*/ 92157 h 952520"/>
              <a:gd name="connsiteX64" fmla="*/ 758828 w 765363"/>
              <a:gd name="connsiteY64" fmla="*/ 128185 h 952520"/>
              <a:gd name="connsiteX65" fmla="*/ 568489 w 765363"/>
              <a:gd name="connsiteY65" fmla="*/ 429352 h 952520"/>
              <a:gd name="connsiteX66" fmla="*/ 549975 w 765363"/>
              <a:gd name="connsiteY66" fmla="*/ 427102 h 952520"/>
              <a:gd name="connsiteX67" fmla="*/ 528952 w 765363"/>
              <a:gd name="connsiteY67" fmla="*/ 427001 h 952520"/>
              <a:gd name="connsiteX68" fmla="*/ 518369 w 765363"/>
              <a:gd name="connsiteY68" fmla="*/ 408796 h 952520"/>
              <a:gd name="connsiteX69" fmla="*/ 445325 w 765363"/>
              <a:gd name="connsiteY69" fmla="*/ 366880 h 952520"/>
              <a:gd name="connsiteX70" fmla="*/ 403421 w 765363"/>
              <a:gd name="connsiteY70" fmla="*/ 378052 h 952520"/>
              <a:gd name="connsiteX71" fmla="*/ 385211 w 765363"/>
              <a:gd name="connsiteY71" fmla="*/ 388421 h 952520"/>
              <a:gd name="connsiteX72" fmla="*/ 367000 w 765363"/>
              <a:gd name="connsiteY72" fmla="*/ 378052 h 952520"/>
              <a:gd name="connsiteX73" fmla="*/ 330195 w 765363"/>
              <a:gd name="connsiteY73" fmla="*/ 367181 h 952520"/>
              <a:gd name="connsiteX74" fmla="*/ 515820 w 765363"/>
              <a:gd name="connsiteY74" fmla="*/ 22231 h 952520"/>
              <a:gd name="connsiteX75" fmla="*/ 567720 w 765363"/>
              <a:gd name="connsiteY75" fmla="*/ 2639 h 952520"/>
              <a:gd name="connsiteX76" fmla="*/ 197687 w 765363"/>
              <a:gd name="connsiteY76" fmla="*/ 2639 h 952520"/>
              <a:gd name="connsiteX77" fmla="*/ 249571 w 765363"/>
              <a:gd name="connsiteY77" fmla="*/ 22231 h 952520"/>
              <a:gd name="connsiteX78" fmla="*/ 356191 w 765363"/>
              <a:gd name="connsiteY78" fmla="*/ 220215 h 952520"/>
              <a:gd name="connsiteX79" fmla="*/ 267092 w 765363"/>
              <a:gd name="connsiteY79" fmla="*/ 385688 h 952520"/>
              <a:gd name="connsiteX80" fmla="*/ 247018 w 765363"/>
              <a:gd name="connsiteY80" fmla="*/ 408796 h 952520"/>
              <a:gd name="connsiteX81" fmla="*/ 236442 w 765363"/>
              <a:gd name="connsiteY81" fmla="*/ 426901 h 952520"/>
              <a:gd name="connsiteX82" fmla="*/ 215390 w 765363"/>
              <a:gd name="connsiteY82" fmla="*/ 427102 h 952520"/>
              <a:gd name="connsiteX83" fmla="*/ 196907 w 765363"/>
              <a:gd name="connsiteY83" fmla="*/ 429352 h 952520"/>
              <a:gd name="connsiteX84" fmla="*/ 6559 w 765363"/>
              <a:gd name="connsiteY84" fmla="*/ 128185 h 952520"/>
              <a:gd name="connsiteX85" fmla="*/ 2249 w 765363"/>
              <a:gd name="connsiteY85" fmla="*/ 92157 h 952520"/>
              <a:gd name="connsiteX86" fmla="*/ 27512 w 765363"/>
              <a:gd name="connsiteY86" fmla="*/ 66015 h 95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765363" h="952520">
                <a:moveTo>
                  <a:pt x="381044" y="509465"/>
                </a:moveTo>
                <a:cubicBezTo>
                  <a:pt x="372411" y="509465"/>
                  <a:pt x="364787" y="515043"/>
                  <a:pt x="362035" y="523170"/>
                </a:cubicBezTo>
                <a:lnTo>
                  <a:pt x="331314" y="617743"/>
                </a:lnTo>
                <a:lnTo>
                  <a:pt x="231930" y="617743"/>
                </a:lnTo>
                <a:cubicBezTo>
                  <a:pt x="223321" y="617743"/>
                  <a:pt x="215673" y="623321"/>
                  <a:pt x="213022" y="631448"/>
                </a:cubicBezTo>
                <a:cubicBezTo>
                  <a:pt x="210296" y="639676"/>
                  <a:pt x="213224" y="648686"/>
                  <a:pt x="220166" y="653684"/>
                </a:cubicBezTo>
                <a:lnTo>
                  <a:pt x="300668" y="712214"/>
                </a:lnTo>
                <a:lnTo>
                  <a:pt x="269921" y="806711"/>
                </a:lnTo>
                <a:cubicBezTo>
                  <a:pt x="267271" y="814940"/>
                  <a:pt x="270199" y="823950"/>
                  <a:pt x="277166" y="828948"/>
                </a:cubicBezTo>
                <a:cubicBezTo>
                  <a:pt x="284108" y="834021"/>
                  <a:pt x="293600" y="834021"/>
                  <a:pt x="300567" y="828948"/>
                </a:cubicBezTo>
                <a:lnTo>
                  <a:pt x="380943" y="770493"/>
                </a:lnTo>
                <a:lnTo>
                  <a:pt x="461420" y="828948"/>
                </a:lnTo>
                <a:cubicBezTo>
                  <a:pt x="464853" y="831471"/>
                  <a:pt x="468968" y="832759"/>
                  <a:pt x="473082" y="832759"/>
                </a:cubicBezTo>
                <a:cubicBezTo>
                  <a:pt x="477197" y="832759"/>
                  <a:pt x="481312" y="831471"/>
                  <a:pt x="484821" y="828948"/>
                </a:cubicBezTo>
                <a:cubicBezTo>
                  <a:pt x="491788" y="823950"/>
                  <a:pt x="494716" y="814940"/>
                  <a:pt x="491965" y="806711"/>
                </a:cubicBezTo>
                <a:lnTo>
                  <a:pt x="461319" y="712214"/>
                </a:lnTo>
                <a:lnTo>
                  <a:pt x="541695" y="653684"/>
                </a:lnTo>
                <a:cubicBezTo>
                  <a:pt x="548662" y="648686"/>
                  <a:pt x="551590" y="639676"/>
                  <a:pt x="548965" y="631448"/>
                </a:cubicBezTo>
                <a:cubicBezTo>
                  <a:pt x="546314" y="623321"/>
                  <a:pt x="538564" y="617743"/>
                  <a:pt x="530057" y="617743"/>
                </a:cubicBezTo>
                <a:lnTo>
                  <a:pt x="430597" y="617743"/>
                </a:lnTo>
                <a:lnTo>
                  <a:pt x="399926" y="523170"/>
                </a:lnTo>
                <a:cubicBezTo>
                  <a:pt x="397200" y="515043"/>
                  <a:pt x="389551" y="509465"/>
                  <a:pt x="381044" y="509465"/>
                </a:cubicBezTo>
                <a:close/>
                <a:moveTo>
                  <a:pt x="309926" y="420565"/>
                </a:moveTo>
                <a:cubicBezTo>
                  <a:pt x="320301" y="417788"/>
                  <a:pt x="331730" y="418943"/>
                  <a:pt x="341765" y="424685"/>
                </a:cubicBezTo>
                <a:lnTo>
                  <a:pt x="380943" y="447073"/>
                </a:lnTo>
                <a:lnTo>
                  <a:pt x="420096" y="424685"/>
                </a:lnTo>
                <a:cubicBezTo>
                  <a:pt x="440265" y="413201"/>
                  <a:pt x="465938" y="420066"/>
                  <a:pt x="477576" y="440031"/>
                </a:cubicBezTo>
                <a:lnTo>
                  <a:pt x="500295" y="479102"/>
                </a:lnTo>
                <a:lnTo>
                  <a:pt x="545431" y="479329"/>
                </a:lnTo>
                <a:cubicBezTo>
                  <a:pt x="568630" y="479405"/>
                  <a:pt x="587335" y="498208"/>
                  <a:pt x="587436" y="521302"/>
                </a:cubicBezTo>
                <a:lnTo>
                  <a:pt x="587739" y="566431"/>
                </a:lnTo>
                <a:lnTo>
                  <a:pt x="626690" y="589172"/>
                </a:lnTo>
                <a:cubicBezTo>
                  <a:pt x="646683" y="600832"/>
                  <a:pt x="653625" y="626450"/>
                  <a:pt x="642063" y="646617"/>
                </a:cubicBezTo>
                <a:lnTo>
                  <a:pt x="619647" y="685789"/>
                </a:lnTo>
                <a:lnTo>
                  <a:pt x="642063" y="724960"/>
                </a:lnTo>
                <a:cubicBezTo>
                  <a:pt x="653524" y="745127"/>
                  <a:pt x="646683" y="770695"/>
                  <a:pt x="626690" y="782431"/>
                </a:cubicBezTo>
                <a:lnTo>
                  <a:pt x="587739" y="805147"/>
                </a:lnTo>
                <a:lnTo>
                  <a:pt x="587436" y="850275"/>
                </a:lnTo>
                <a:cubicBezTo>
                  <a:pt x="587335" y="873420"/>
                  <a:pt x="568630" y="892223"/>
                  <a:pt x="545431" y="892274"/>
                </a:cubicBezTo>
                <a:lnTo>
                  <a:pt x="500295" y="892476"/>
                </a:lnTo>
                <a:lnTo>
                  <a:pt x="477576" y="931546"/>
                </a:lnTo>
                <a:cubicBezTo>
                  <a:pt x="469750" y="944949"/>
                  <a:pt x="455563" y="952520"/>
                  <a:pt x="441073" y="952520"/>
                </a:cubicBezTo>
                <a:cubicBezTo>
                  <a:pt x="433904" y="952520"/>
                  <a:pt x="426760" y="950627"/>
                  <a:pt x="420096" y="946892"/>
                </a:cubicBezTo>
                <a:lnTo>
                  <a:pt x="380943" y="924505"/>
                </a:lnTo>
                <a:lnTo>
                  <a:pt x="341765" y="946892"/>
                </a:lnTo>
                <a:cubicBezTo>
                  <a:pt x="321696" y="958376"/>
                  <a:pt x="296048" y="951511"/>
                  <a:pt x="284411" y="931546"/>
                </a:cubicBezTo>
                <a:lnTo>
                  <a:pt x="261591" y="892476"/>
                </a:lnTo>
                <a:lnTo>
                  <a:pt x="216556" y="892274"/>
                </a:lnTo>
                <a:cubicBezTo>
                  <a:pt x="193357" y="892223"/>
                  <a:pt x="174652" y="873420"/>
                  <a:pt x="174450" y="850275"/>
                </a:cubicBezTo>
                <a:lnTo>
                  <a:pt x="174248" y="805147"/>
                </a:lnTo>
                <a:lnTo>
                  <a:pt x="135297" y="782431"/>
                </a:lnTo>
                <a:cubicBezTo>
                  <a:pt x="115203" y="770695"/>
                  <a:pt x="108362" y="745026"/>
                  <a:pt x="119923" y="724960"/>
                </a:cubicBezTo>
                <a:lnTo>
                  <a:pt x="142239" y="685789"/>
                </a:lnTo>
                <a:lnTo>
                  <a:pt x="119923" y="646617"/>
                </a:lnTo>
                <a:cubicBezTo>
                  <a:pt x="108362" y="626450"/>
                  <a:pt x="115203" y="600908"/>
                  <a:pt x="135297" y="589172"/>
                </a:cubicBezTo>
                <a:lnTo>
                  <a:pt x="174248" y="566431"/>
                </a:lnTo>
                <a:lnTo>
                  <a:pt x="174450" y="521302"/>
                </a:lnTo>
                <a:cubicBezTo>
                  <a:pt x="174652" y="498208"/>
                  <a:pt x="193357" y="479506"/>
                  <a:pt x="216556" y="479329"/>
                </a:cubicBezTo>
                <a:lnTo>
                  <a:pt x="261591" y="479001"/>
                </a:lnTo>
                <a:lnTo>
                  <a:pt x="284411" y="440031"/>
                </a:lnTo>
                <a:cubicBezTo>
                  <a:pt x="290230" y="430049"/>
                  <a:pt x="299551" y="423341"/>
                  <a:pt x="309926" y="420565"/>
                </a:cubicBezTo>
                <a:close/>
                <a:moveTo>
                  <a:pt x="567720" y="2639"/>
                </a:moveTo>
                <a:lnTo>
                  <a:pt x="737886" y="66015"/>
                </a:lnTo>
                <a:cubicBezTo>
                  <a:pt x="749824" y="70416"/>
                  <a:pt x="759030" y="80000"/>
                  <a:pt x="763138" y="92157"/>
                </a:cubicBezTo>
                <a:cubicBezTo>
                  <a:pt x="767245" y="104214"/>
                  <a:pt x="765586" y="117415"/>
                  <a:pt x="758828" y="128185"/>
                </a:cubicBezTo>
                <a:lnTo>
                  <a:pt x="568489" y="429352"/>
                </a:lnTo>
                <a:cubicBezTo>
                  <a:pt x="562520" y="427986"/>
                  <a:pt x="556247" y="427102"/>
                  <a:pt x="549975" y="427102"/>
                </a:cubicBezTo>
                <a:lnTo>
                  <a:pt x="528952" y="427001"/>
                </a:lnTo>
                <a:lnTo>
                  <a:pt x="518369" y="408796"/>
                </a:lnTo>
                <a:cubicBezTo>
                  <a:pt x="503295" y="382935"/>
                  <a:pt x="475292" y="366880"/>
                  <a:pt x="445325" y="366880"/>
                </a:cubicBezTo>
                <a:cubicBezTo>
                  <a:pt x="430656" y="366880"/>
                  <a:pt x="416249" y="370698"/>
                  <a:pt x="403421" y="378052"/>
                </a:cubicBezTo>
                <a:lnTo>
                  <a:pt x="385211" y="388421"/>
                </a:lnTo>
                <a:lnTo>
                  <a:pt x="367000" y="378052"/>
                </a:lnTo>
                <a:cubicBezTo>
                  <a:pt x="355750" y="371582"/>
                  <a:pt x="343104" y="367965"/>
                  <a:pt x="330195" y="367181"/>
                </a:cubicBezTo>
                <a:lnTo>
                  <a:pt x="515820" y="22231"/>
                </a:lnTo>
                <a:cubicBezTo>
                  <a:pt x="525815" y="3644"/>
                  <a:pt x="547931" y="-4675"/>
                  <a:pt x="567720" y="2639"/>
                </a:cubicBezTo>
                <a:close/>
                <a:moveTo>
                  <a:pt x="197687" y="2639"/>
                </a:moveTo>
                <a:cubicBezTo>
                  <a:pt x="217462" y="-4675"/>
                  <a:pt x="239592" y="3644"/>
                  <a:pt x="249571" y="22231"/>
                </a:cubicBezTo>
                <a:lnTo>
                  <a:pt x="356191" y="220215"/>
                </a:lnTo>
                <a:lnTo>
                  <a:pt x="267092" y="385688"/>
                </a:lnTo>
                <a:cubicBezTo>
                  <a:pt x="259169" y="392058"/>
                  <a:pt x="252323" y="399774"/>
                  <a:pt x="247018" y="408796"/>
                </a:cubicBezTo>
                <a:lnTo>
                  <a:pt x="236442" y="426901"/>
                </a:lnTo>
                <a:lnTo>
                  <a:pt x="215390" y="427102"/>
                </a:lnTo>
                <a:cubicBezTo>
                  <a:pt x="209025" y="427102"/>
                  <a:pt x="202875" y="427986"/>
                  <a:pt x="196907" y="429352"/>
                </a:cubicBezTo>
                <a:lnTo>
                  <a:pt x="6559" y="128185"/>
                </a:lnTo>
                <a:cubicBezTo>
                  <a:pt x="-287" y="117415"/>
                  <a:pt x="-1862" y="104214"/>
                  <a:pt x="2249" y="92157"/>
                </a:cubicBezTo>
                <a:cubicBezTo>
                  <a:pt x="6261" y="80101"/>
                  <a:pt x="15577" y="70516"/>
                  <a:pt x="27512" y="6601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" name="Freeform 32"/>
          <p:cNvSpPr/>
          <p:nvPr/>
        </p:nvSpPr>
        <p:spPr>
          <a:xfrm>
            <a:off x="3561092" y="508000"/>
            <a:ext cx="712620" cy="606604"/>
          </a:xfrm>
          <a:custGeom>
            <a:avLst/>
            <a:gdLst>
              <a:gd name="connsiteX0" fmla="*/ 834553 w 938039"/>
              <a:gd name="connsiteY0" fmla="*/ 342900 h 798488"/>
              <a:gd name="connsiteX1" fmla="*/ 903586 w 938039"/>
              <a:gd name="connsiteY1" fmla="*/ 342900 h 798488"/>
              <a:gd name="connsiteX2" fmla="*/ 938039 w 938039"/>
              <a:gd name="connsiteY2" fmla="*/ 377367 h 798488"/>
              <a:gd name="connsiteX3" fmla="*/ 903586 w 938039"/>
              <a:gd name="connsiteY3" fmla="*/ 411808 h 798488"/>
              <a:gd name="connsiteX4" fmla="*/ 834553 w 938039"/>
              <a:gd name="connsiteY4" fmla="*/ 411808 h 798488"/>
              <a:gd name="connsiteX5" fmla="*/ 800100 w 938039"/>
              <a:gd name="connsiteY5" fmla="*/ 377367 h 798488"/>
              <a:gd name="connsiteX6" fmla="*/ 834553 w 938039"/>
              <a:gd name="connsiteY6" fmla="*/ 342900 h 798488"/>
              <a:gd name="connsiteX7" fmla="*/ 333352 w 938039"/>
              <a:gd name="connsiteY7" fmla="*/ 315730 h 798488"/>
              <a:gd name="connsiteX8" fmla="*/ 161520 w 938039"/>
              <a:gd name="connsiteY8" fmla="*/ 477483 h 798488"/>
              <a:gd name="connsiteX9" fmla="*/ 159168 w 938039"/>
              <a:gd name="connsiteY9" fmla="*/ 516449 h 798488"/>
              <a:gd name="connsiteX10" fmla="*/ 124577 w 938039"/>
              <a:gd name="connsiteY10" fmla="*/ 534408 h 798488"/>
              <a:gd name="connsiteX11" fmla="*/ 68928 w 938039"/>
              <a:gd name="connsiteY11" fmla="*/ 626104 h 798488"/>
              <a:gd name="connsiteX12" fmla="*/ 172411 w 938039"/>
              <a:gd name="connsiteY12" fmla="*/ 729609 h 798488"/>
              <a:gd name="connsiteX13" fmla="*/ 632148 w 938039"/>
              <a:gd name="connsiteY13" fmla="*/ 729609 h 798488"/>
              <a:gd name="connsiteX14" fmla="*/ 712619 w 938039"/>
              <a:gd name="connsiteY14" fmla="*/ 649092 h 798488"/>
              <a:gd name="connsiteX15" fmla="*/ 663157 w 938039"/>
              <a:gd name="connsiteY15" fmla="*/ 574782 h 798488"/>
              <a:gd name="connsiteX16" fmla="*/ 620715 w 938039"/>
              <a:gd name="connsiteY16" fmla="*/ 557081 h 798488"/>
              <a:gd name="connsiteX17" fmla="*/ 620715 w 938039"/>
              <a:gd name="connsiteY17" fmla="*/ 511133 h 798488"/>
              <a:gd name="connsiteX18" fmla="*/ 520706 w 938039"/>
              <a:gd name="connsiteY18" fmla="*/ 408030 h 798488"/>
              <a:gd name="connsiteX19" fmla="*/ 488612 w 938039"/>
              <a:gd name="connsiteY19" fmla="*/ 406909 h 798488"/>
              <a:gd name="connsiteX20" fmla="*/ 468711 w 938039"/>
              <a:gd name="connsiteY20" fmla="*/ 381736 h 798488"/>
              <a:gd name="connsiteX21" fmla="*/ 333352 w 938039"/>
              <a:gd name="connsiteY21" fmla="*/ 315730 h 798488"/>
              <a:gd name="connsiteX22" fmla="*/ 563257 w 938039"/>
              <a:gd name="connsiteY22" fmla="*/ 246823 h 798488"/>
              <a:gd name="connsiteX23" fmla="*/ 469290 w 938039"/>
              <a:gd name="connsiteY23" fmla="*/ 289236 h 798488"/>
              <a:gd name="connsiteX24" fmla="*/ 522949 w 938039"/>
              <a:gd name="connsiteY24" fmla="*/ 339006 h 798488"/>
              <a:gd name="connsiteX25" fmla="*/ 672348 w 938039"/>
              <a:gd name="connsiteY25" fmla="*/ 436334 h 798488"/>
              <a:gd name="connsiteX26" fmla="*/ 689607 w 938039"/>
              <a:gd name="connsiteY26" fmla="*/ 373202 h 798488"/>
              <a:gd name="connsiteX27" fmla="*/ 563257 w 938039"/>
              <a:gd name="connsiteY27" fmla="*/ 246823 h 798488"/>
              <a:gd name="connsiteX28" fmla="*/ 563257 w 938039"/>
              <a:gd name="connsiteY28" fmla="*/ 177800 h 798488"/>
              <a:gd name="connsiteX29" fmla="*/ 758535 w 938039"/>
              <a:gd name="connsiteY29" fmla="*/ 373202 h 798488"/>
              <a:gd name="connsiteX30" fmla="*/ 697133 w 938039"/>
              <a:gd name="connsiteY30" fmla="*/ 514983 h 798488"/>
              <a:gd name="connsiteX31" fmla="*/ 781547 w 938039"/>
              <a:gd name="connsiteY31" fmla="*/ 649092 h 798488"/>
              <a:gd name="connsiteX32" fmla="*/ 632148 w 938039"/>
              <a:gd name="connsiteY32" fmla="*/ 798488 h 798488"/>
              <a:gd name="connsiteX33" fmla="*/ 172411 w 938039"/>
              <a:gd name="connsiteY33" fmla="*/ 798488 h 798488"/>
              <a:gd name="connsiteX34" fmla="*/ 0 w 938039"/>
              <a:gd name="connsiteY34" fmla="*/ 626104 h 798488"/>
              <a:gd name="connsiteX35" fmla="*/ 92700 w 938039"/>
              <a:gd name="connsiteY35" fmla="*/ 473374 h 798488"/>
              <a:gd name="connsiteX36" fmla="*/ 333352 w 938039"/>
              <a:gd name="connsiteY36" fmla="*/ 246823 h 798488"/>
              <a:gd name="connsiteX37" fmla="*/ 405428 w 938039"/>
              <a:gd name="connsiteY37" fmla="*/ 258144 h 798488"/>
              <a:gd name="connsiteX38" fmla="*/ 563257 w 938039"/>
              <a:gd name="connsiteY38" fmla="*/ 177800 h 798488"/>
              <a:gd name="connsiteX39" fmla="*/ 791692 w 938039"/>
              <a:gd name="connsiteY39" fmla="*/ 114300 h 798488"/>
              <a:gd name="connsiteX40" fmla="*/ 826158 w 938039"/>
              <a:gd name="connsiteY40" fmla="*/ 148764 h 798488"/>
              <a:gd name="connsiteX41" fmla="*/ 816035 w 938039"/>
              <a:gd name="connsiteY41" fmla="*/ 173113 h 798488"/>
              <a:gd name="connsiteX42" fmla="*/ 770026 w 938039"/>
              <a:gd name="connsiteY42" fmla="*/ 219123 h 798488"/>
              <a:gd name="connsiteX43" fmla="*/ 745666 w 938039"/>
              <a:gd name="connsiteY43" fmla="*/ 229233 h 798488"/>
              <a:gd name="connsiteX44" fmla="*/ 711200 w 938039"/>
              <a:gd name="connsiteY44" fmla="*/ 194779 h 798488"/>
              <a:gd name="connsiteX45" fmla="*/ 721307 w 938039"/>
              <a:gd name="connsiteY45" fmla="*/ 170420 h 798488"/>
              <a:gd name="connsiteX46" fmla="*/ 767332 w 938039"/>
              <a:gd name="connsiteY46" fmla="*/ 124410 h 798488"/>
              <a:gd name="connsiteX47" fmla="*/ 791692 w 938039"/>
              <a:gd name="connsiteY47" fmla="*/ 114300 h 798488"/>
              <a:gd name="connsiteX48" fmla="*/ 326654 w 938039"/>
              <a:gd name="connsiteY48" fmla="*/ 114300 h 798488"/>
              <a:gd name="connsiteX49" fmla="*/ 351024 w 938039"/>
              <a:gd name="connsiteY49" fmla="*/ 124410 h 798488"/>
              <a:gd name="connsiteX50" fmla="*/ 396923 w 938039"/>
              <a:gd name="connsiteY50" fmla="*/ 170420 h 798488"/>
              <a:gd name="connsiteX51" fmla="*/ 407033 w 938039"/>
              <a:gd name="connsiteY51" fmla="*/ 194779 h 798488"/>
              <a:gd name="connsiteX52" fmla="*/ 372569 w 938039"/>
              <a:gd name="connsiteY52" fmla="*/ 229233 h 798488"/>
              <a:gd name="connsiteX53" fmla="*/ 348220 w 938039"/>
              <a:gd name="connsiteY53" fmla="*/ 219123 h 798488"/>
              <a:gd name="connsiteX54" fmla="*/ 302306 w 938039"/>
              <a:gd name="connsiteY54" fmla="*/ 173113 h 798488"/>
              <a:gd name="connsiteX55" fmla="*/ 292100 w 938039"/>
              <a:gd name="connsiteY55" fmla="*/ 148764 h 798488"/>
              <a:gd name="connsiteX56" fmla="*/ 326654 w 938039"/>
              <a:gd name="connsiteY56" fmla="*/ 114300 h 798488"/>
              <a:gd name="connsiteX57" fmla="*/ 555277 w 938039"/>
              <a:gd name="connsiteY57" fmla="*/ 0 h 798488"/>
              <a:gd name="connsiteX58" fmla="*/ 589720 w 938039"/>
              <a:gd name="connsiteY58" fmla="*/ 34440 h 798488"/>
              <a:gd name="connsiteX59" fmla="*/ 589720 w 938039"/>
              <a:gd name="connsiteY59" fmla="*/ 103473 h 798488"/>
              <a:gd name="connsiteX60" fmla="*/ 555277 w 938039"/>
              <a:gd name="connsiteY60" fmla="*/ 137939 h 798488"/>
              <a:gd name="connsiteX61" fmla="*/ 520700 w 938039"/>
              <a:gd name="connsiteY61" fmla="*/ 103473 h 798488"/>
              <a:gd name="connsiteX62" fmla="*/ 520700 w 938039"/>
              <a:gd name="connsiteY62" fmla="*/ 34440 h 798488"/>
              <a:gd name="connsiteX63" fmla="*/ 555277 w 938039"/>
              <a:gd name="connsiteY63" fmla="*/ 0 h 79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938039" h="798488">
                <a:moveTo>
                  <a:pt x="834553" y="342900"/>
                </a:moveTo>
                <a:lnTo>
                  <a:pt x="903586" y="342900"/>
                </a:lnTo>
                <a:cubicBezTo>
                  <a:pt x="922546" y="342900"/>
                  <a:pt x="938039" y="358405"/>
                  <a:pt x="938039" y="377367"/>
                </a:cubicBezTo>
                <a:cubicBezTo>
                  <a:pt x="938039" y="396454"/>
                  <a:pt x="922546" y="411808"/>
                  <a:pt x="903586" y="411808"/>
                </a:cubicBezTo>
                <a:lnTo>
                  <a:pt x="834553" y="411808"/>
                </a:lnTo>
                <a:cubicBezTo>
                  <a:pt x="815580" y="411808"/>
                  <a:pt x="800100" y="396454"/>
                  <a:pt x="800100" y="377367"/>
                </a:cubicBezTo>
                <a:cubicBezTo>
                  <a:pt x="800100" y="358405"/>
                  <a:pt x="815580" y="342900"/>
                  <a:pt x="834553" y="342900"/>
                </a:cubicBezTo>
                <a:close/>
                <a:moveTo>
                  <a:pt x="333352" y="315730"/>
                </a:moveTo>
                <a:cubicBezTo>
                  <a:pt x="242569" y="315730"/>
                  <a:pt x="167019" y="386794"/>
                  <a:pt x="161520" y="477483"/>
                </a:cubicBezTo>
                <a:lnTo>
                  <a:pt x="159168" y="516449"/>
                </a:lnTo>
                <a:lnTo>
                  <a:pt x="124577" y="534408"/>
                </a:lnTo>
                <a:cubicBezTo>
                  <a:pt x="90240" y="552397"/>
                  <a:pt x="68928" y="587483"/>
                  <a:pt x="68928" y="626104"/>
                </a:cubicBezTo>
                <a:cubicBezTo>
                  <a:pt x="68928" y="683115"/>
                  <a:pt x="115387" y="729609"/>
                  <a:pt x="172411" y="729609"/>
                </a:cubicBezTo>
                <a:lnTo>
                  <a:pt x="632148" y="729609"/>
                </a:lnTo>
                <a:cubicBezTo>
                  <a:pt x="676472" y="729609"/>
                  <a:pt x="712619" y="693460"/>
                  <a:pt x="712619" y="649092"/>
                </a:cubicBezTo>
                <a:cubicBezTo>
                  <a:pt x="712619" y="616563"/>
                  <a:pt x="693189" y="587339"/>
                  <a:pt x="663157" y="574782"/>
                </a:cubicBezTo>
                <a:lnTo>
                  <a:pt x="620715" y="557081"/>
                </a:lnTo>
                <a:lnTo>
                  <a:pt x="620715" y="511133"/>
                </a:lnTo>
                <a:cubicBezTo>
                  <a:pt x="620715" y="455156"/>
                  <a:pt x="576680" y="409811"/>
                  <a:pt x="520706" y="408030"/>
                </a:cubicBezTo>
                <a:lnTo>
                  <a:pt x="488612" y="406909"/>
                </a:lnTo>
                <a:lnTo>
                  <a:pt x="468711" y="381736"/>
                </a:lnTo>
                <a:cubicBezTo>
                  <a:pt x="435712" y="339782"/>
                  <a:pt x="386359" y="315730"/>
                  <a:pt x="333352" y="315730"/>
                </a:cubicBezTo>
                <a:close/>
                <a:moveTo>
                  <a:pt x="563257" y="246823"/>
                </a:moveTo>
                <a:cubicBezTo>
                  <a:pt x="525844" y="246823"/>
                  <a:pt x="492411" y="263317"/>
                  <a:pt x="469290" y="289236"/>
                </a:cubicBezTo>
                <a:cubicBezTo>
                  <a:pt x="489480" y="303058"/>
                  <a:pt x="507680" y="319782"/>
                  <a:pt x="522949" y="339006"/>
                </a:cubicBezTo>
                <a:cubicBezTo>
                  <a:pt x="588802" y="341219"/>
                  <a:pt x="645174" y="380271"/>
                  <a:pt x="672348" y="436334"/>
                </a:cubicBezTo>
                <a:cubicBezTo>
                  <a:pt x="683094" y="417656"/>
                  <a:pt x="689607" y="396219"/>
                  <a:pt x="689607" y="373202"/>
                </a:cubicBezTo>
                <a:cubicBezTo>
                  <a:pt x="689607" y="303518"/>
                  <a:pt x="632944" y="246823"/>
                  <a:pt x="563257" y="246823"/>
                </a:cubicBezTo>
                <a:close/>
                <a:moveTo>
                  <a:pt x="563257" y="177800"/>
                </a:moveTo>
                <a:cubicBezTo>
                  <a:pt x="671117" y="177800"/>
                  <a:pt x="758535" y="265328"/>
                  <a:pt x="758535" y="373202"/>
                </a:cubicBezTo>
                <a:cubicBezTo>
                  <a:pt x="758535" y="429150"/>
                  <a:pt x="734835" y="479437"/>
                  <a:pt x="697133" y="514983"/>
                </a:cubicBezTo>
                <a:cubicBezTo>
                  <a:pt x="746956" y="539236"/>
                  <a:pt x="781547" y="589954"/>
                  <a:pt x="781547" y="649092"/>
                </a:cubicBezTo>
                <a:cubicBezTo>
                  <a:pt x="781547" y="731621"/>
                  <a:pt x="714645" y="798488"/>
                  <a:pt x="632148" y="798488"/>
                </a:cubicBezTo>
                <a:lnTo>
                  <a:pt x="172411" y="798488"/>
                </a:lnTo>
                <a:cubicBezTo>
                  <a:pt x="77214" y="798488"/>
                  <a:pt x="0" y="721276"/>
                  <a:pt x="0" y="626104"/>
                </a:cubicBezTo>
                <a:cubicBezTo>
                  <a:pt x="0" y="559667"/>
                  <a:pt x="37630" y="502081"/>
                  <a:pt x="92700" y="473374"/>
                </a:cubicBezTo>
                <a:cubicBezTo>
                  <a:pt x="100479" y="346966"/>
                  <a:pt x="205048" y="246823"/>
                  <a:pt x="333352" y="246823"/>
                </a:cubicBezTo>
                <a:cubicBezTo>
                  <a:pt x="358498" y="246823"/>
                  <a:pt x="382632" y="250989"/>
                  <a:pt x="405428" y="258144"/>
                </a:cubicBezTo>
                <a:cubicBezTo>
                  <a:pt x="440995" y="209553"/>
                  <a:pt x="498345" y="177800"/>
                  <a:pt x="563257" y="177800"/>
                </a:cubicBezTo>
                <a:close/>
                <a:moveTo>
                  <a:pt x="791692" y="114300"/>
                </a:moveTo>
                <a:cubicBezTo>
                  <a:pt x="810655" y="114300"/>
                  <a:pt x="826158" y="129789"/>
                  <a:pt x="826158" y="148764"/>
                </a:cubicBezTo>
                <a:cubicBezTo>
                  <a:pt x="826158" y="158304"/>
                  <a:pt x="822214" y="166946"/>
                  <a:pt x="816035" y="173113"/>
                </a:cubicBezTo>
                <a:lnTo>
                  <a:pt x="770026" y="219123"/>
                </a:lnTo>
                <a:cubicBezTo>
                  <a:pt x="763847" y="225423"/>
                  <a:pt x="755214" y="229233"/>
                  <a:pt x="745666" y="229233"/>
                </a:cubicBezTo>
                <a:cubicBezTo>
                  <a:pt x="726581" y="229233"/>
                  <a:pt x="711200" y="213743"/>
                  <a:pt x="711200" y="194779"/>
                </a:cubicBezTo>
                <a:cubicBezTo>
                  <a:pt x="711200" y="185239"/>
                  <a:pt x="715032" y="176608"/>
                  <a:pt x="721307" y="170420"/>
                </a:cubicBezTo>
                <a:lnTo>
                  <a:pt x="767332" y="124410"/>
                </a:lnTo>
                <a:cubicBezTo>
                  <a:pt x="773511" y="118131"/>
                  <a:pt x="782144" y="114300"/>
                  <a:pt x="791692" y="114300"/>
                </a:cubicBezTo>
                <a:close/>
                <a:moveTo>
                  <a:pt x="326654" y="114300"/>
                </a:moveTo>
                <a:cubicBezTo>
                  <a:pt x="336104" y="114300"/>
                  <a:pt x="344735" y="118131"/>
                  <a:pt x="351024" y="124410"/>
                </a:cubicBezTo>
                <a:lnTo>
                  <a:pt x="396923" y="170420"/>
                </a:lnTo>
                <a:cubicBezTo>
                  <a:pt x="403213" y="176608"/>
                  <a:pt x="407033" y="185239"/>
                  <a:pt x="407033" y="194779"/>
                </a:cubicBezTo>
                <a:cubicBezTo>
                  <a:pt x="407033" y="213743"/>
                  <a:pt x="391639" y="229233"/>
                  <a:pt x="372569" y="229233"/>
                </a:cubicBezTo>
                <a:cubicBezTo>
                  <a:pt x="363029" y="229233"/>
                  <a:pt x="354499" y="225423"/>
                  <a:pt x="348220" y="219123"/>
                </a:cubicBezTo>
                <a:cubicBezTo>
                  <a:pt x="348220" y="219123"/>
                  <a:pt x="302306" y="173113"/>
                  <a:pt x="302306" y="173113"/>
                </a:cubicBezTo>
                <a:cubicBezTo>
                  <a:pt x="296032" y="166946"/>
                  <a:pt x="292100" y="158304"/>
                  <a:pt x="292100" y="148764"/>
                </a:cubicBezTo>
                <a:cubicBezTo>
                  <a:pt x="292100" y="129789"/>
                  <a:pt x="307579" y="114300"/>
                  <a:pt x="326654" y="114300"/>
                </a:cubicBezTo>
                <a:close/>
                <a:moveTo>
                  <a:pt x="555277" y="0"/>
                </a:moveTo>
                <a:cubicBezTo>
                  <a:pt x="574242" y="0"/>
                  <a:pt x="589720" y="15467"/>
                  <a:pt x="589720" y="34440"/>
                </a:cubicBezTo>
                <a:lnTo>
                  <a:pt x="589720" y="103473"/>
                </a:lnTo>
                <a:cubicBezTo>
                  <a:pt x="589720" y="122459"/>
                  <a:pt x="574242" y="137939"/>
                  <a:pt x="555277" y="137939"/>
                </a:cubicBezTo>
                <a:cubicBezTo>
                  <a:pt x="536191" y="137939"/>
                  <a:pt x="520700" y="122459"/>
                  <a:pt x="520700" y="103473"/>
                </a:cubicBezTo>
                <a:lnTo>
                  <a:pt x="520700" y="34440"/>
                </a:lnTo>
                <a:cubicBezTo>
                  <a:pt x="520700" y="15467"/>
                  <a:pt x="536191" y="0"/>
                  <a:pt x="555277" y="0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3751860" y="3681968"/>
            <a:ext cx="474700" cy="474700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4472568" y="1798320"/>
            <a:ext cx="211686" cy="400894"/>
          </a:xfrm>
          <a:custGeom>
            <a:avLst/>
            <a:gdLst>
              <a:gd name="connsiteX0" fmla="*/ 238608 w 497669"/>
              <a:gd name="connsiteY0" fmla="*/ 419103 h 942497"/>
              <a:gd name="connsiteX1" fmla="*/ 261315 w 497669"/>
              <a:gd name="connsiteY1" fmla="*/ 441826 h 942497"/>
              <a:gd name="connsiteX2" fmla="*/ 261315 w 497669"/>
              <a:gd name="connsiteY2" fmla="*/ 511758 h 942497"/>
              <a:gd name="connsiteX3" fmla="*/ 311972 w 497669"/>
              <a:gd name="connsiteY3" fmla="*/ 511758 h 942497"/>
              <a:gd name="connsiteX4" fmla="*/ 334690 w 497669"/>
              <a:gd name="connsiteY4" fmla="*/ 534481 h 942497"/>
              <a:gd name="connsiteX5" fmla="*/ 311972 w 497669"/>
              <a:gd name="connsiteY5" fmla="*/ 557203 h 942497"/>
              <a:gd name="connsiteX6" fmla="*/ 239515 w 497669"/>
              <a:gd name="connsiteY6" fmla="*/ 557203 h 942497"/>
              <a:gd name="connsiteX7" fmla="*/ 215900 w 497669"/>
              <a:gd name="connsiteY7" fmla="*/ 534001 h 942497"/>
              <a:gd name="connsiteX8" fmla="*/ 215900 w 497669"/>
              <a:gd name="connsiteY8" fmla="*/ 441826 h 942497"/>
              <a:gd name="connsiteX9" fmla="*/ 238608 w 497669"/>
              <a:gd name="connsiteY9" fmla="*/ 419103 h 942497"/>
              <a:gd name="connsiteX10" fmla="*/ 248927 w 497669"/>
              <a:gd name="connsiteY10" fmla="*/ 390170 h 942497"/>
              <a:gd name="connsiteX11" fmla="*/ 109141 w 497669"/>
              <a:gd name="connsiteY11" fmla="*/ 529856 h 942497"/>
              <a:gd name="connsiteX12" fmla="*/ 248927 w 497669"/>
              <a:gd name="connsiteY12" fmla="*/ 669541 h 942497"/>
              <a:gd name="connsiteX13" fmla="*/ 388620 w 497669"/>
              <a:gd name="connsiteY13" fmla="*/ 529856 h 942497"/>
              <a:gd name="connsiteX14" fmla="*/ 248927 w 497669"/>
              <a:gd name="connsiteY14" fmla="*/ 390170 h 942497"/>
              <a:gd name="connsiteX15" fmla="*/ 248720 w 497669"/>
              <a:gd name="connsiteY15" fmla="*/ 2 h 942497"/>
              <a:gd name="connsiteX16" fmla="*/ 266138 w 497669"/>
              <a:gd name="connsiteY16" fmla="*/ 6940 h 942497"/>
              <a:gd name="connsiteX17" fmla="*/ 328646 w 497669"/>
              <a:gd name="connsiteY17" fmla="*/ 69648 h 942497"/>
              <a:gd name="connsiteX18" fmla="*/ 331757 w 497669"/>
              <a:gd name="connsiteY18" fmla="*/ 76979 h 942497"/>
              <a:gd name="connsiteX19" fmla="*/ 331757 w 497669"/>
              <a:gd name="connsiteY19" fmla="*/ 175863 h 942497"/>
              <a:gd name="connsiteX20" fmla="*/ 333070 w 497669"/>
              <a:gd name="connsiteY20" fmla="*/ 175863 h 942497"/>
              <a:gd name="connsiteX21" fmla="*/ 386938 w 497669"/>
              <a:gd name="connsiteY21" fmla="*/ 213567 h 942497"/>
              <a:gd name="connsiteX22" fmla="*/ 434862 w 497669"/>
              <a:gd name="connsiteY22" fmla="*/ 341819 h 942497"/>
              <a:gd name="connsiteX23" fmla="*/ 439470 w 497669"/>
              <a:gd name="connsiteY23" fmla="*/ 341819 h 942497"/>
              <a:gd name="connsiteX24" fmla="*/ 497669 w 497669"/>
              <a:gd name="connsiteY24" fmla="*/ 399596 h 942497"/>
              <a:gd name="connsiteX25" fmla="*/ 497669 w 497669"/>
              <a:gd name="connsiteY25" fmla="*/ 656537 h 942497"/>
              <a:gd name="connsiteX26" fmla="*/ 439470 w 497669"/>
              <a:gd name="connsiteY26" fmla="*/ 713659 h 942497"/>
              <a:gd name="connsiteX27" fmla="*/ 434862 w 497669"/>
              <a:gd name="connsiteY27" fmla="*/ 713659 h 942497"/>
              <a:gd name="connsiteX28" fmla="*/ 434862 w 497669"/>
              <a:gd name="connsiteY28" fmla="*/ 918889 h 942497"/>
              <a:gd name="connsiteX29" fmla="*/ 411937 w 497669"/>
              <a:gd name="connsiteY29" fmla="*/ 942497 h 942497"/>
              <a:gd name="connsiteX30" fmla="*/ 85848 w 497669"/>
              <a:gd name="connsiteY30" fmla="*/ 942497 h 942497"/>
              <a:gd name="connsiteX31" fmla="*/ 62807 w 497669"/>
              <a:gd name="connsiteY31" fmla="*/ 918889 h 942497"/>
              <a:gd name="connsiteX32" fmla="*/ 62807 w 497669"/>
              <a:gd name="connsiteY32" fmla="*/ 713659 h 942497"/>
              <a:gd name="connsiteX33" fmla="*/ 58292 w 497669"/>
              <a:gd name="connsiteY33" fmla="*/ 713659 h 942497"/>
              <a:gd name="connsiteX34" fmla="*/ 0 w 497669"/>
              <a:gd name="connsiteY34" fmla="*/ 656537 h 942497"/>
              <a:gd name="connsiteX35" fmla="*/ 0 w 497669"/>
              <a:gd name="connsiteY35" fmla="*/ 399596 h 942497"/>
              <a:gd name="connsiteX36" fmla="*/ 58292 w 497669"/>
              <a:gd name="connsiteY36" fmla="*/ 341819 h 942497"/>
              <a:gd name="connsiteX37" fmla="*/ 62807 w 497669"/>
              <a:gd name="connsiteY37" fmla="*/ 341819 h 942497"/>
              <a:gd name="connsiteX38" fmla="*/ 110639 w 497669"/>
              <a:gd name="connsiteY38" fmla="*/ 213567 h 942497"/>
              <a:gd name="connsiteX39" fmla="*/ 164807 w 497669"/>
              <a:gd name="connsiteY39" fmla="*/ 175863 h 942497"/>
              <a:gd name="connsiteX40" fmla="*/ 165912 w 497669"/>
              <a:gd name="connsiteY40" fmla="*/ 175863 h 942497"/>
              <a:gd name="connsiteX41" fmla="*/ 165912 w 497669"/>
              <a:gd name="connsiteY41" fmla="*/ 76892 h 942497"/>
              <a:gd name="connsiteX42" fmla="*/ 168931 w 497669"/>
              <a:gd name="connsiteY42" fmla="*/ 69648 h 942497"/>
              <a:gd name="connsiteX43" fmla="*/ 231532 w 497669"/>
              <a:gd name="connsiteY43" fmla="*/ 7333 h 942497"/>
              <a:gd name="connsiteX44" fmla="*/ 248720 w 497669"/>
              <a:gd name="connsiteY44" fmla="*/ 2 h 94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97669" h="942497">
                <a:moveTo>
                  <a:pt x="238608" y="419103"/>
                </a:moveTo>
                <a:cubicBezTo>
                  <a:pt x="251174" y="419103"/>
                  <a:pt x="261315" y="429263"/>
                  <a:pt x="261315" y="441826"/>
                </a:cubicBezTo>
                <a:lnTo>
                  <a:pt x="261315" y="511758"/>
                </a:lnTo>
                <a:lnTo>
                  <a:pt x="311972" y="511758"/>
                </a:lnTo>
                <a:cubicBezTo>
                  <a:pt x="324533" y="511758"/>
                  <a:pt x="334690" y="521917"/>
                  <a:pt x="334690" y="534481"/>
                </a:cubicBezTo>
                <a:cubicBezTo>
                  <a:pt x="334690" y="547070"/>
                  <a:pt x="324445" y="557203"/>
                  <a:pt x="311972" y="557203"/>
                </a:cubicBezTo>
                <a:lnTo>
                  <a:pt x="239515" y="557203"/>
                </a:lnTo>
                <a:cubicBezTo>
                  <a:pt x="226949" y="557203"/>
                  <a:pt x="215900" y="546539"/>
                  <a:pt x="215900" y="534001"/>
                </a:cubicBezTo>
                <a:lnTo>
                  <a:pt x="215900" y="441826"/>
                </a:lnTo>
                <a:cubicBezTo>
                  <a:pt x="215900" y="429263"/>
                  <a:pt x="226146" y="419103"/>
                  <a:pt x="238608" y="419103"/>
                </a:cubicBezTo>
                <a:close/>
                <a:moveTo>
                  <a:pt x="248927" y="390170"/>
                </a:moveTo>
                <a:cubicBezTo>
                  <a:pt x="171742" y="390170"/>
                  <a:pt x="109141" y="452660"/>
                  <a:pt x="109141" y="529856"/>
                </a:cubicBezTo>
                <a:cubicBezTo>
                  <a:pt x="109141" y="607008"/>
                  <a:pt x="171742" y="669541"/>
                  <a:pt x="248927" y="669541"/>
                </a:cubicBezTo>
                <a:cubicBezTo>
                  <a:pt x="326020" y="669541"/>
                  <a:pt x="388620" y="607008"/>
                  <a:pt x="388620" y="529856"/>
                </a:cubicBezTo>
                <a:cubicBezTo>
                  <a:pt x="388620" y="452660"/>
                  <a:pt x="326020" y="390170"/>
                  <a:pt x="248927" y="390170"/>
                </a:cubicBezTo>
                <a:close/>
                <a:moveTo>
                  <a:pt x="248720" y="2"/>
                </a:moveTo>
                <a:cubicBezTo>
                  <a:pt x="255263" y="-85"/>
                  <a:pt x="261507" y="2446"/>
                  <a:pt x="266138" y="6940"/>
                </a:cubicBezTo>
                <a:lnTo>
                  <a:pt x="328646" y="69648"/>
                </a:lnTo>
                <a:cubicBezTo>
                  <a:pt x="330628" y="71656"/>
                  <a:pt x="331757" y="74274"/>
                  <a:pt x="331757" y="76979"/>
                </a:cubicBezTo>
                <a:lnTo>
                  <a:pt x="331757" y="175863"/>
                </a:lnTo>
                <a:lnTo>
                  <a:pt x="333070" y="175863"/>
                </a:lnTo>
                <a:cubicBezTo>
                  <a:pt x="357170" y="175863"/>
                  <a:pt x="378482" y="190962"/>
                  <a:pt x="386938" y="213567"/>
                </a:cubicBezTo>
                <a:lnTo>
                  <a:pt x="434862" y="341819"/>
                </a:lnTo>
                <a:lnTo>
                  <a:pt x="439470" y="341819"/>
                </a:lnTo>
                <a:cubicBezTo>
                  <a:pt x="471449" y="341819"/>
                  <a:pt x="497669" y="367740"/>
                  <a:pt x="497669" y="399596"/>
                </a:cubicBezTo>
                <a:lnTo>
                  <a:pt x="497669" y="656537"/>
                </a:lnTo>
                <a:cubicBezTo>
                  <a:pt x="497669" y="688524"/>
                  <a:pt x="471449" y="713659"/>
                  <a:pt x="439470" y="713659"/>
                </a:cubicBezTo>
                <a:lnTo>
                  <a:pt x="434862" y="713659"/>
                </a:lnTo>
                <a:lnTo>
                  <a:pt x="434862" y="918889"/>
                </a:lnTo>
                <a:cubicBezTo>
                  <a:pt x="434862" y="931762"/>
                  <a:pt x="424816" y="942497"/>
                  <a:pt x="411937" y="942497"/>
                </a:cubicBezTo>
                <a:lnTo>
                  <a:pt x="85848" y="942497"/>
                </a:lnTo>
                <a:cubicBezTo>
                  <a:pt x="72968" y="942497"/>
                  <a:pt x="62807" y="931762"/>
                  <a:pt x="62807" y="918889"/>
                </a:cubicBezTo>
                <a:lnTo>
                  <a:pt x="62807" y="713659"/>
                </a:lnTo>
                <a:lnTo>
                  <a:pt x="58292" y="713659"/>
                </a:lnTo>
                <a:cubicBezTo>
                  <a:pt x="26335" y="713659"/>
                  <a:pt x="0" y="688524"/>
                  <a:pt x="0" y="656537"/>
                </a:cubicBezTo>
                <a:lnTo>
                  <a:pt x="0" y="399596"/>
                </a:lnTo>
                <a:cubicBezTo>
                  <a:pt x="0" y="367740"/>
                  <a:pt x="26335" y="341819"/>
                  <a:pt x="58292" y="341819"/>
                </a:cubicBezTo>
                <a:lnTo>
                  <a:pt x="62807" y="341819"/>
                </a:lnTo>
                <a:lnTo>
                  <a:pt x="110639" y="213567"/>
                </a:lnTo>
                <a:cubicBezTo>
                  <a:pt x="119095" y="190962"/>
                  <a:pt x="140683" y="175863"/>
                  <a:pt x="164807" y="175863"/>
                </a:cubicBezTo>
                <a:lnTo>
                  <a:pt x="165912" y="175863"/>
                </a:lnTo>
                <a:lnTo>
                  <a:pt x="165912" y="76892"/>
                </a:lnTo>
                <a:cubicBezTo>
                  <a:pt x="165912" y="74187"/>
                  <a:pt x="167018" y="71656"/>
                  <a:pt x="168931" y="69648"/>
                </a:cubicBezTo>
                <a:lnTo>
                  <a:pt x="231532" y="7333"/>
                </a:lnTo>
                <a:cubicBezTo>
                  <a:pt x="236070" y="2751"/>
                  <a:pt x="242291" y="133"/>
                  <a:pt x="248720" y="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1" name="Shape 17"/>
          <p:cNvSpPr/>
          <p:nvPr/>
        </p:nvSpPr>
        <p:spPr>
          <a:xfrm>
            <a:off x="3846934" y="3771655"/>
            <a:ext cx="278026" cy="2780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6052554" y="1635864"/>
            <a:ext cx="315762" cy="315762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3" name="Rectangle 42"/>
          <p:cNvSpPr>
            <a:spLocks/>
          </p:cNvSpPr>
          <p:nvPr/>
        </p:nvSpPr>
        <p:spPr bwMode="auto">
          <a:xfrm>
            <a:off x="6096931" y="1633996"/>
            <a:ext cx="221656" cy="272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11730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9" grpId="0"/>
      <p:bldP spid="30" grpId="0"/>
      <p:bldP spid="38" grpId="0"/>
      <p:bldP spid="33" grpId="0" animBg="1"/>
      <p:bldP spid="37" grpId="0" animBg="1"/>
      <p:bldP spid="41" grpId="0" animBg="1"/>
      <p:bldP spid="42" grpId="0" animBg="1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122</a:t>
            </a:fld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Oval 5"/>
          <p:cNvSpPr/>
          <p:nvPr/>
        </p:nvSpPr>
        <p:spPr bwMode="auto">
          <a:xfrm>
            <a:off x="4251006" y="705772"/>
            <a:ext cx="656274" cy="656274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4421262" y="1957796"/>
            <a:ext cx="315762" cy="315762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4568983" y="1402522"/>
            <a:ext cx="0" cy="500836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" name="Straight Connector 10"/>
          <p:cNvCxnSpPr/>
          <p:nvPr/>
        </p:nvCxnSpPr>
        <p:spPr bwMode="auto">
          <a:xfrm>
            <a:off x="4568983" y="2322190"/>
            <a:ext cx="10161" cy="325805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" name="Rectangle 19"/>
          <p:cNvSpPr>
            <a:spLocks/>
          </p:cNvSpPr>
          <p:nvPr/>
        </p:nvSpPr>
        <p:spPr bwMode="auto">
          <a:xfrm>
            <a:off x="4465639" y="1955928"/>
            <a:ext cx="221656" cy="272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12</a:t>
            </a:r>
          </a:p>
        </p:txBody>
      </p:sp>
      <p:sp>
        <p:nvSpPr>
          <p:cNvPr id="21" name="Rectangle 20"/>
          <p:cNvSpPr>
            <a:spLocks/>
          </p:cNvSpPr>
          <p:nvPr/>
        </p:nvSpPr>
        <p:spPr bwMode="auto">
          <a:xfrm>
            <a:off x="3815762" y="825692"/>
            <a:ext cx="392266" cy="5992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4000" dirty="0">
                <a:solidFill>
                  <a:schemeClr val="accent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11</a:t>
            </a:r>
          </a:p>
        </p:txBody>
      </p:sp>
      <p:sp>
        <p:nvSpPr>
          <p:cNvPr id="22" name="Rectangle 22"/>
          <p:cNvSpPr>
            <a:spLocks/>
          </p:cNvSpPr>
          <p:nvPr/>
        </p:nvSpPr>
        <p:spPr bwMode="auto">
          <a:xfrm>
            <a:off x="2258576" y="749454"/>
            <a:ext cx="1519639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sp>
        <p:nvSpPr>
          <p:cNvPr id="23" name="Rectangle 22"/>
          <p:cNvSpPr>
            <a:spLocks/>
          </p:cNvSpPr>
          <p:nvPr/>
        </p:nvSpPr>
        <p:spPr bwMode="auto">
          <a:xfrm>
            <a:off x="5402502" y="3235114"/>
            <a:ext cx="1347624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industry.</a:t>
            </a:r>
          </a:p>
        </p:txBody>
      </p:sp>
      <p:sp>
        <p:nvSpPr>
          <p:cNvPr id="24" name="Rectangle 23"/>
          <p:cNvSpPr>
            <a:spLocks/>
          </p:cNvSpPr>
          <p:nvPr/>
        </p:nvSpPr>
        <p:spPr bwMode="auto">
          <a:xfrm>
            <a:off x="5392342" y="2729275"/>
            <a:ext cx="1387414" cy="44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Goes Here </a:t>
            </a:r>
            <a:r>
              <a:rPr lang="en-US" sz="1800" b="1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30" name="Rectangle 22"/>
          <p:cNvSpPr>
            <a:spLocks/>
          </p:cNvSpPr>
          <p:nvPr/>
        </p:nvSpPr>
        <p:spPr bwMode="auto">
          <a:xfrm>
            <a:off x="5414104" y="1598744"/>
            <a:ext cx="1697896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typesetting industry has been.</a:t>
            </a:r>
          </a:p>
        </p:txBody>
      </p:sp>
      <p:cxnSp>
        <p:nvCxnSpPr>
          <p:cNvPr id="26" name="Straight Connector 25"/>
          <p:cNvCxnSpPr/>
          <p:nvPr/>
        </p:nvCxnSpPr>
        <p:spPr bwMode="auto">
          <a:xfrm>
            <a:off x="4568983" y="-30480"/>
            <a:ext cx="0" cy="68072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8" name="Rectangle 22"/>
          <p:cNvSpPr>
            <a:spLocks/>
          </p:cNvSpPr>
          <p:nvPr/>
        </p:nvSpPr>
        <p:spPr bwMode="auto">
          <a:xfrm>
            <a:off x="1263126" y="3113302"/>
            <a:ext cx="1772868" cy="362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1200" b="1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200" b="1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200" b="1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200" b="1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printing.</a:t>
            </a:r>
          </a:p>
        </p:txBody>
      </p:sp>
      <p:sp>
        <p:nvSpPr>
          <p:cNvPr id="31" name="Oval 30"/>
          <p:cNvSpPr/>
          <p:nvPr/>
        </p:nvSpPr>
        <p:spPr bwMode="auto">
          <a:xfrm>
            <a:off x="3200400" y="3019827"/>
            <a:ext cx="610683" cy="610683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544691" y="2614996"/>
            <a:ext cx="356750" cy="356748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6" name="Freeform 35"/>
          <p:cNvSpPr/>
          <p:nvPr/>
        </p:nvSpPr>
        <p:spPr>
          <a:xfrm>
            <a:off x="4856023" y="1682908"/>
            <a:ext cx="447497" cy="446241"/>
          </a:xfrm>
          <a:custGeom>
            <a:avLst/>
            <a:gdLst>
              <a:gd name="connsiteX0" fmla="*/ 291134 w 946294"/>
              <a:gd name="connsiteY0" fmla="*/ 647725 h 943638"/>
              <a:gd name="connsiteX1" fmla="*/ 304945 w 946294"/>
              <a:gd name="connsiteY1" fmla="*/ 655657 h 943638"/>
              <a:gd name="connsiteX2" fmla="*/ 293779 w 946294"/>
              <a:gd name="connsiteY2" fmla="*/ 713206 h 943638"/>
              <a:gd name="connsiteX3" fmla="*/ 303868 w 946294"/>
              <a:gd name="connsiteY3" fmla="*/ 720260 h 943638"/>
              <a:gd name="connsiteX4" fmla="*/ 306038 w 946294"/>
              <a:gd name="connsiteY4" fmla="*/ 724860 h 943638"/>
              <a:gd name="connsiteX5" fmla="*/ 332885 w 946294"/>
              <a:gd name="connsiteY5" fmla="*/ 739938 h 943638"/>
              <a:gd name="connsiteX6" fmla="*/ 336211 w 946294"/>
              <a:gd name="connsiteY6" fmla="*/ 749768 h 943638"/>
              <a:gd name="connsiteX7" fmla="*/ 451708 w 946294"/>
              <a:gd name="connsiteY7" fmla="*/ 753399 h 943638"/>
              <a:gd name="connsiteX8" fmla="*/ 451708 w 946294"/>
              <a:gd name="connsiteY8" fmla="*/ 785543 h 943638"/>
              <a:gd name="connsiteX9" fmla="*/ 339553 w 946294"/>
              <a:gd name="connsiteY9" fmla="*/ 782807 h 943638"/>
              <a:gd name="connsiteX10" fmla="*/ 320151 w 946294"/>
              <a:gd name="connsiteY10" fmla="*/ 787789 h 943638"/>
              <a:gd name="connsiteX11" fmla="*/ 302110 w 946294"/>
              <a:gd name="connsiteY11" fmla="*/ 773781 h 943638"/>
              <a:gd name="connsiteX12" fmla="*/ 301714 w 946294"/>
              <a:gd name="connsiteY12" fmla="*/ 763784 h 943638"/>
              <a:gd name="connsiteX13" fmla="*/ 294951 w 946294"/>
              <a:gd name="connsiteY13" fmla="*/ 774958 h 943638"/>
              <a:gd name="connsiteX14" fmla="*/ 265538 w 946294"/>
              <a:gd name="connsiteY14" fmla="*/ 762508 h 943638"/>
              <a:gd name="connsiteX15" fmla="*/ 267312 w 946294"/>
              <a:gd name="connsiteY15" fmla="*/ 758770 h 943638"/>
              <a:gd name="connsiteX16" fmla="*/ 267106 w 946294"/>
              <a:gd name="connsiteY16" fmla="*/ 758687 h 943638"/>
              <a:gd name="connsiteX17" fmla="*/ 269562 w 946294"/>
              <a:gd name="connsiteY17" fmla="*/ 752802 h 943638"/>
              <a:gd name="connsiteX18" fmla="*/ 259155 w 946294"/>
              <a:gd name="connsiteY18" fmla="*/ 762898 h 943638"/>
              <a:gd name="connsiteX19" fmla="*/ 231437 w 946294"/>
              <a:gd name="connsiteY19" fmla="*/ 746618 h 943638"/>
              <a:gd name="connsiteX20" fmla="*/ 254166 w 946294"/>
              <a:gd name="connsiteY20" fmla="*/ 712212 h 943638"/>
              <a:gd name="connsiteX21" fmla="*/ 170648 w 946294"/>
              <a:gd name="connsiteY21" fmla="*/ 809754 h 943638"/>
              <a:gd name="connsiteX22" fmla="*/ 142914 w 946294"/>
              <a:gd name="connsiteY22" fmla="*/ 793583 h 943638"/>
              <a:gd name="connsiteX23" fmla="*/ 237409 w 946294"/>
              <a:gd name="connsiteY23" fmla="*/ 683010 h 943638"/>
              <a:gd name="connsiteX24" fmla="*/ 291134 w 946294"/>
              <a:gd name="connsiteY24" fmla="*/ 647725 h 943638"/>
              <a:gd name="connsiteX25" fmla="*/ 535613 w 946294"/>
              <a:gd name="connsiteY25" fmla="*/ 620825 h 943638"/>
              <a:gd name="connsiteX26" fmla="*/ 532578 w 946294"/>
              <a:gd name="connsiteY26" fmla="*/ 671002 h 943638"/>
              <a:gd name="connsiteX27" fmla="*/ 558554 w 946294"/>
              <a:gd name="connsiteY27" fmla="*/ 683633 h 943638"/>
              <a:gd name="connsiteX28" fmla="*/ 582562 w 946294"/>
              <a:gd name="connsiteY28" fmla="*/ 699820 h 943638"/>
              <a:gd name="connsiteX29" fmla="*/ 624528 w 946294"/>
              <a:gd name="connsiteY29" fmla="*/ 672081 h 943638"/>
              <a:gd name="connsiteX30" fmla="*/ 584445 w 946294"/>
              <a:gd name="connsiteY30" fmla="*/ 638947 h 943638"/>
              <a:gd name="connsiteX31" fmla="*/ 535613 w 946294"/>
              <a:gd name="connsiteY31" fmla="*/ 620825 h 943638"/>
              <a:gd name="connsiteX32" fmla="*/ 207943 w 946294"/>
              <a:gd name="connsiteY32" fmla="*/ 495300 h 943638"/>
              <a:gd name="connsiteX33" fmla="*/ 368800 w 946294"/>
              <a:gd name="connsiteY33" fmla="*/ 495300 h 943638"/>
              <a:gd name="connsiteX34" fmla="*/ 411746 w 946294"/>
              <a:gd name="connsiteY34" fmla="*/ 538238 h 943638"/>
              <a:gd name="connsiteX35" fmla="*/ 368800 w 946294"/>
              <a:gd name="connsiteY35" fmla="*/ 581088 h 943638"/>
              <a:gd name="connsiteX36" fmla="*/ 207943 w 946294"/>
              <a:gd name="connsiteY36" fmla="*/ 581088 h 943638"/>
              <a:gd name="connsiteX37" fmla="*/ 165100 w 946294"/>
              <a:gd name="connsiteY37" fmla="*/ 538238 h 943638"/>
              <a:gd name="connsiteX38" fmla="*/ 207943 w 946294"/>
              <a:gd name="connsiteY38" fmla="*/ 495300 h 943638"/>
              <a:gd name="connsiteX39" fmla="*/ 207936 w 946294"/>
              <a:gd name="connsiteY39" fmla="*/ 330200 h 943638"/>
              <a:gd name="connsiteX40" fmla="*/ 529683 w 946294"/>
              <a:gd name="connsiteY40" fmla="*/ 330200 h 943638"/>
              <a:gd name="connsiteX41" fmla="*/ 572518 w 946294"/>
              <a:gd name="connsiteY41" fmla="*/ 373137 h 943638"/>
              <a:gd name="connsiteX42" fmla="*/ 529683 w 946294"/>
              <a:gd name="connsiteY42" fmla="*/ 416074 h 943638"/>
              <a:gd name="connsiteX43" fmla="*/ 207936 w 946294"/>
              <a:gd name="connsiteY43" fmla="*/ 416074 h 943638"/>
              <a:gd name="connsiteX44" fmla="*/ 165100 w 946294"/>
              <a:gd name="connsiteY44" fmla="*/ 373137 h 943638"/>
              <a:gd name="connsiteX45" fmla="*/ 207936 w 946294"/>
              <a:gd name="connsiteY45" fmla="*/ 330200 h 943638"/>
              <a:gd name="connsiteX46" fmla="*/ 207936 w 946294"/>
              <a:gd name="connsiteY46" fmla="*/ 165100 h 943638"/>
              <a:gd name="connsiteX47" fmla="*/ 529683 w 946294"/>
              <a:gd name="connsiteY47" fmla="*/ 165100 h 943638"/>
              <a:gd name="connsiteX48" fmla="*/ 572518 w 946294"/>
              <a:gd name="connsiteY48" fmla="*/ 207925 h 943638"/>
              <a:gd name="connsiteX49" fmla="*/ 529683 w 946294"/>
              <a:gd name="connsiteY49" fmla="*/ 250869 h 943638"/>
              <a:gd name="connsiteX50" fmla="*/ 207936 w 946294"/>
              <a:gd name="connsiteY50" fmla="*/ 250869 h 943638"/>
              <a:gd name="connsiteX51" fmla="*/ 165100 w 946294"/>
              <a:gd name="connsiteY51" fmla="*/ 207925 h 943638"/>
              <a:gd name="connsiteX52" fmla="*/ 207936 w 946294"/>
              <a:gd name="connsiteY52" fmla="*/ 165100 h 943638"/>
              <a:gd name="connsiteX53" fmla="*/ 815773 w 946294"/>
              <a:gd name="connsiteY53" fmla="*/ 102004 h 943638"/>
              <a:gd name="connsiteX54" fmla="*/ 881289 w 946294"/>
              <a:gd name="connsiteY54" fmla="*/ 124704 h 943638"/>
              <a:gd name="connsiteX55" fmla="*/ 945799 w 946294"/>
              <a:gd name="connsiteY55" fmla="*/ 194685 h 943638"/>
              <a:gd name="connsiteX56" fmla="*/ 943434 w 946294"/>
              <a:gd name="connsiteY56" fmla="*/ 210078 h 943638"/>
              <a:gd name="connsiteX57" fmla="*/ 675328 w 946294"/>
              <a:gd name="connsiteY57" fmla="*/ 674461 h 943638"/>
              <a:gd name="connsiteX58" fmla="*/ 668546 w 946294"/>
              <a:gd name="connsiteY58" fmla="*/ 681570 h 943638"/>
              <a:gd name="connsiteX59" fmla="*/ 528476 w 946294"/>
              <a:gd name="connsiteY59" fmla="*/ 774022 h 943638"/>
              <a:gd name="connsiteX60" fmla="*/ 505933 w 946294"/>
              <a:gd name="connsiteY60" fmla="*/ 774720 h 943638"/>
              <a:gd name="connsiteX61" fmla="*/ 495321 w 946294"/>
              <a:gd name="connsiteY61" fmla="*/ 754789 h 943638"/>
              <a:gd name="connsiteX62" fmla="*/ 505326 w 946294"/>
              <a:gd name="connsiteY62" fmla="*/ 587278 h 943638"/>
              <a:gd name="connsiteX63" fmla="*/ 508173 w 946294"/>
              <a:gd name="connsiteY63" fmla="*/ 577884 h 943638"/>
              <a:gd name="connsiteX64" fmla="*/ 776195 w 946294"/>
              <a:gd name="connsiteY64" fmla="*/ 113627 h 943638"/>
              <a:gd name="connsiteX65" fmla="*/ 788355 w 946294"/>
              <a:gd name="connsiteY65" fmla="*/ 103821 h 943638"/>
              <a:gd name="connsiteX66" fmla="*/ 815773 w 946294"/>
              <a:gd name="connsiteY66" fmla="*/ 102004 h 943638"/>
              <a:gd name="connsiteX67" fmla="*/ 42838 w 946294"/>
              <a:gd name="connsiteY67" fmla="*/ 0 h 943638"/>
              <a:gd name="connsiteX68" fmla="*/ 686214 w 946294"/>
              <a:gd name="connsiteY68" fmla="*/ 0 h 943638"/>
              <a:gd name="connsiteX69" fmla="*/ 729153 w 946294"/>
              <a:gd name="connsiteY69" fmla="*/ 42857 h 943638"/>
              <a:gd name="connsiteX70" fmla="*/ 729153 w 946294"/>
              <a:gd name="connsiteY70" fmla="*/ 106640 h 943638"/>
              <a:gd name="connsiteX71" fmla="*/ 643376 w 946294"/>
              <a:gd name="connsiteY71" fmla="*/ 255263 h 943638"/>
              <a:gd name="connsiteX72" fmla="*/ 643376 w 946294"/>
              <a:gd name="connsiteY72" fmla="*/ 85757 h 943638"/>
              <a:gd name="connsiteX73" fmla="*/ 85777 w 946294"/>
              <a:gd name="connsiteY73" fmla="*/ 85757 h 943638"/>
              <a:gd name="connsiteX74" fmla="*/ 85777 w 946294"/>
              <a:gd name="connsiteY74" fmla="*/ 857750 h 943638"/>
              <a:gd name="connsiteX75" fmla="*/ 643376 w 946294"/>
              <a:gd name="connsiteY75" fmla="*/ 857750 h 943638"/>
              <a:gd name="connsiteX76" fmla="*/ 643376 w 946294"/>
              <a:gd name="connsiteY76" fmla="*/ 751022 h 943638"/>
              <a:gd name="connsiteX77" fmla="*/ 688375 w 946294"/>
              <a:gd name="connsiteY77" fmla="*/ 721315 h 943638"/>
              <a:gd name="connsiteX78" fmla="*/ 708663 w 946294"/>
              <a:gd name="connsiteY78" fmla="*/ 699734 h 943638"/>
              <a:gd name="connsiteX79" fmla="*/ 729153 w 946294"/>
              <a:gd name="connsiteY79" fmla="*/ 664348 h 943638"/>
              <a:gd name="connsiteX80" fmla="*/ 729153 w 946294"/>
              <a:gd name="connsiteY80" fmla="*/ 900694 h 943638"/>
              <a:gd name="connsiteX81" fmla="*/ 686214 w 946294"/>
              <a:gd name="connsiteY81" fmla="*/ 943638 h 943638"/>
              <a:gd name="connsiteX82" fmla="*/ 42838 w 946294"/>
              <a:gd name="connsiteY82" fmla="*/ 943638 h 943638"/>
              <a:gd name="connsiteX83" fmla="*/ 0 w 946294"/>
              <a:gd name="connsiteY83" fmla="*/ 900694 h 943638"/>
              <a:gd name="connsiteX84" fmla="*/ 0 w 946294"/>
              <a:gd name="connsiteY84" fmla="*/ 42857 h 943638"/>
              <a:gd name="connsiteX85" fmla="*/ 42838 w 946294"/>
              <a:gd name="connsiteY85" fmla="*/ 0 h 943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46294" h="943638">
                <a:moveTo>
                  <a:pt x="291134" y="647725"/>
                </a:moveTo>
                <a:cubicBezTo>
                  <a:pt x="296234" y="647916"/>
                  <a:pt x="302696" y="650560"/>
                  <a:pt x="304945" y="655657"/>
                </a:cubicBezTo>
                <a:cubicBezTo>
                  <a:pt x="312390" y="672608"/>
                  <a:pt x="305135" y="693496"/>
                  <a:pt x="293779" y="713206"/>
                </a:cubicBezTo>
                <a:cubicBezTo>
                  <a:pt x="297786" y="714085"/>
                  <a:pt x="301318" y="716132"/>
                  <a:pt x="303868" y="720260"/>
                </a:cubicBezTo>
                <a:cubicBezTo>
                  <a:pt x="304755" y="721827"/>
                  <a:pt x="305341" y="723402"/>
                  <a:pt x="306038" y="724860"/>
                </a:cubicBezTo>
                <a:cubicBezTo>
                  <a:pt x="315637" y="723269"/>
                  <a:pt x="325346" y="727024"/>
                  <a:pt x="332885" y="739938"/>
                </a:cubicBezTo>
                <a:cubicBezTo>
                  <a:pt x="335435" y="744240"/>
                  <a:pt x="336211" y="747414"/>
                  <a:pt x="336211" y="749768"/>
                </a:cubicBezTo>
                <a:cubicBezTo>
                  <a:pt x="376790" y="743079"/>
                  <a:pt x="410812" y="753399"/>
                  <a:pt x="451708" y="753399"/>
                </a:cubicBezTo>
                <a:cubicBezTo>
                  <a:pt x="472378" y="753399"/>
                  <a:pt x="472378" y="785543"/>
                  <a:pt x="451708" y="785543"/>
                </a:cubicBezTo>
                <a:cubicBezTo>
                  <a:pt x="416609" y="785543"/>
                  <a:pt x="372292" y="766926"/>
                  <a:pt x="339553" y="782807"/>
                </a:cubicBezTo>
                <a:cubicBezTo>
                  <a:pt x="334247" y="785352"/>
                  <a:pt x="326518" y="790549"/>
                  <a:pt x="320151" y="787789"/>
                </a:cubicBezTo>
                <a:cubicBezTo>
                  <a:pt x="313483" y="785062"/>
                  <a:pt x="303583" y="782418"/>
                  <a:pt x="302110" y="773781"/>
                </a:cubicBezTo>
                <a:cubicBezTo>
                  <a:pt x="301524" y="770051"/>
                  <a:pt x="301619" y="766536"/>
                  <a:pt x="301714" y="763784"/>
                </a:cubicBezTo>
                <a:cubicBezTo>
                  <a:pt x="299655" y="767705"/>
                  <a:pt x="297406" y="771394"/>
                  <a:pt x="294951" y="774958"/>
                </a:cubicBezTo>
                <a:cubicBezTo>
                  <a:pt x="285147" y="788775"/>
                  <a:pt x="258300" y="780536"/>
                  <a:pt x="265538" y="762508"/>
                </a:cubicBezTo>
                <a:cubicBezTo>
                  <a:pt x="266014" y="761331"/>
                  <a:pt x="266615" y="760063"/>
                  <a:pt x="267312" y="758770"/>
                </a:cubicBezTo>
                <a:cubicBezTo>
                  <a:pt x="267202" y="758770"/>
                  <a:pt x="267202" y="758687"/>
                  <a:pt x="267106" y="758687"/>
                </a:cubicBezTo>
                <a:cubicBezTo>
                  <a:pt x="267993" y="756698"/>
                  <a:pt x="268785" y="754758"/>
                  <a:pt x="269562" y="752802"/>
                </a:cubicBezTo>
                <a:cubicBezTo>
                  <a:pt x="265633" y="755446"/>
                  <a:pt x="262006" y="758579"/>
                  <a:pt x="259155" y="762898"/>
                </a:cubicBezTo>
                <a:cubicBezTo>
                  <a:pt x="247308" y="779359"/>
                  <a:pt x="219954" y="764373"/>
                  <a:pt x="231437" y="746618"/>
                </a:cubicBezTo>
                <a:cubicBezTo>
                  <a:pt x="239357" y="735553"/>
                  <a:pt x="247007" y="723982"/>
                  <a:pt x="254166" y="712212"/>
                </a:cubicBezTo>
                <a:cubicBezTo>
                  <a:pt x="224468" y="743005"/>
                  <a:pt x="196830" y="775845"/>
                  <a:pt x="170648" y="809754"/>
                </a:cubicBezTo>
                <a:cubicBezTo>
                  <a:pt x="158199" y="825942"/>
                  <a:pt x="130259" y="809961"/>
                  <a:pt x="142914" y="793583"/>
                </a:cubicBezTo>
                <a:cubicBezTo>
                  <a:pt x="172422" y="755239"/>
                  <a:pt x="202801" y="716829"/>
                  <a:pt x="237409" y="683010"/>
                </a:cubicBezTo>
                <a:cubicBezTo>
                  <a:pt x="251220" y="669483"/>
                  <a:pt x="269657" y="646904"/>
                  <a:pt x="291134" y="647725"/>
                </a:cubicBezTo>
                <a:close/>
                <a:moveTo>
                  <a:pt x="535613" y="620825"/>
                </a:moveTo>
                <a:lnTo>
                  <a:pt x="532578" y="671002"/>
                </a:lnTo>
                <a:cubicBezTo>
                  <a:pt x="541118" y="674303"/>
                  <a:pt x="549930" y="678555"/>
                  <a:pt x="558554" y="683633"/>
                </a:cubicBezTo>
                <a:cubicBezTo>
                  <a:pt x="567282" y="688648"/>
                  <a:pt x="575424" y="694043"/>
                  <a:pt x="582562" y="699820"/>
                </a:cubicBezTo>
                <a:cubicBezTo>
                  <a:pt x="582562" y="699820"/>
                  <a:pt x="624528" y="672081"/>
                  <a:pt x="624528" y="672081"/>
                </a:cubicBezTo>
                <a:cubicBezTo>
                  <a:pt x="617684" y="663194"/>
                  <a:pt x="605418" y="651102"/>
                  <a:pt x="584445" y="638947"/>
                </a:cubicBezTo>
                <a:cubicBezTo>
                  <a:pt x="563368" y="626791"/>
                  <a:pt x="546811" y="622284"/>
                  <a:pt x="535613" y="620825"/>
                </a:cubicBezTo>
                <a:close/>
                <a:moveTo>
                  <a:pt x="207943" y="495300"/>
                </a:moveTo>
                <a:lnTo>
                  <a:pt x="368800" y="495300"/>
                </a:lnTo>
                <a:cubicBezTo>
                  <a:pt x="392528" y="495300"/>
                  <a:pt x="411746" y="514491"/>
                  <a:pt x="411746" y="538238"/>
                </a:cubicBezTo>
                <a:cubicBezTo>
                  <a:pt x="411746" y="561865"/>
                  <a:pt x="392528" y="581088"/>
                  <a:pt x="368800" y="581088"/>
                </a:cubicBezTo>
                <a:cubicBezTo>
                  <a:pt x="368800" y="581088"/>
                  <a:pt x="207943" y="581088"/>
                  <a:pt x="207943" y="581088"/>
                </a:cubicBezTo>
                <a:cubicBezTo>
                  <a:pt x="184306" y="581088"/>
                  <a:pt x="165100" y="561865"/>
                  <a:pt x="165100" y="538238"/>
                </a:cubicBezTo>
                <a:cubicBezTo>
                  <a:pt x="165100" y="514491"/>
                  <a:pt x="184306" y="495300"/>
                  <a:pt x="207943" y="495300"/>
                </a:cubicBezTo>
                <a:close/>
                <a:moveTo>
                  <a:pt x="207936" y="330200"/>
                </a:moveTo>
                <a:lnTo>
                  <a:pt x="529683" y="330200"/>
                </a:lnTo>
                <a:cubicBezTo>
                  <a:pt x="553298" y="330200"/>
                  <a:pt x="572518" y="349418"/>
                  <a:pt x="572518" y="373137"/>
                </a:cubicBezTo>
                <a:cubicBezTo>
                  <a:pt x="572518" y="396864"/>
                  <a:pt x="553298" y="416074"/>
                  <a:pt x="529683" y="416074"/>
                </a:cubicBezTo>
                <a:lnTo>
                  <a:pt x="207936" y="416074"/>
                </a:lnTo>
                <a:cubicBezTo>
                  <a:pt x="184320" y="416074"/>
                  <a:pt x="165100" y="396864"/>
                  <a:pt x="165100" y="373137"/>
                </a:cubicBezTo>
                <a:cubicBezTo>
                  <a:pt x="165100" y="349418"/>
                  <a:pt x="184320" y="330200"/>
                  <a:pt x="207936" y="330200"/>
                </a:cubicBezTo>
                <a:close/>
                <a:moveTo>
                  <a:pt x="207936" y="165100"/>
                </a:moveTo>
                <a:lnTo>
                  <a:pt x="529683" y="165100"/>
                </a:lnTo>
                <a:cubicBezTo>
                  <a:pt x="553298" y="165100"/>
                  <a:pt x="572518" y="184311"/>
                  <a:pt x="572518" y="207925"/>
                </a:cubicBezTo>
                <a:cubicBezTo>
                  <a:pt x="572518" y="231650"/>
                  <a:pt x="553298" y="250869"/>
                  <a:pt x="529683" y="250869"/>
                </a:cubicBezTo>
                <a:lnTo>
                  <a:pt x="207936" y="250869"/>
                </a:lnTo>
                <a:cubicBezTo>
                  <a:pt x="184320" y="250869"/>
                  <a:pt x="165100" y="231650"/>
                  <a:pt x="165100" y="207925"/>
                </a:cubicBezTo>
                <a:cubicBezTo>
                  <a:pt x="165100" y="184311"/>
                  <a:pt x="184320" y="165100"/>
                  <a:pt x="207936" y="165100"/>
                </a:cubicBezTo>
                <a:close/>
                <a:moveTo>
                  <a:pt x="815773" y="102004"/>
                </a:moveTo>
                <a:cubicBezTo>
                  <a:pt x="831704" y="103440"/>
                  <a:pt x="853985" y="108962"/>
                  <a:pt x="881289" y="124704"/>
                </a:cubicBezTo>
                <a:cubicBezTo>
                  <a:pt x="935794" y="156156"/>
                  <a:pt x="944899" y="190876"/>
                  <a:pt x="945799" y="194685"/>
                </a:cubicBezTo>
                <a:cubicBezTo>
                  <a:pt x="946950" y="199953"/>
                  <a:pt x="946071" y="205476"/>
                  <a:pt x="943434" y="210078"/>
                </a:cubicBezTo>
                <a:lnTo>
                  <a:pt x="675328" y="674461"/>
                </a:lnTo>
                <a:cubicBezTo>
                  <a:pt x="673653" y="677286"/>
                  <a:pt x="671393" y="679730"/>
                  <a:pt x="668546" y="681570"/>
                </a:cubicBezTo>
                <a:lnTo>
                  <a:pt x="528476" y="774022"/>
                </a:lnTo>
                <a:cubicBezTo>
                  <a:pt x="521715" y="778560"/>
                  <a:pt x="512987" y="778751"/>
                  <a:pt x="505933" y="774720"/>
                </a:cubicBezTo>
                <a:cubicBezTo>
                  <a:pt x="498942" y="770594"/>
                  <a:pt x="494840" y="762977"/>
                  <a:pt x="495321" y="754789"/>
                </a:cubicBezTo>
                <a:lnTo>
                  <a:pt x="505326" y="587278"/>
                </a:lnTo>
                <a:cubicBezTo>
                  <a:pt x="505535" y="583977"/>
                  <a:pt x="506498" y="580740"/>
                  <a:pt x="508173" y="577884"/>
                </a:cubicBezTo>
                <a:lnTo>
                  <a:pt x="776195" y="113627"/>
                </a:lnTo>
                <a:cubicBezTo>
                  <a:pt x="778916" y="108899"/>
                  <a:pt x="783248" y="105471"/>
                  <a:pt x="788355" y="103821"/>
                </a:cubicBezTo>
                <a:cubicBezTo>
                  <a:pt x="790260" y="103218"/>
                  <a:pt x="799841" y="100567"/>
                  <a:pt x="815773" y="102004"/>
                </a:cubicBezTo>
                <a:close/>
                <a:moveTo>
                  <a:pt x="42838" y="0"/>
                </a:moveTo>
                <a:lnTo>
                  <a:pt x="686214" y="0"/>
                </a:lnTo>
                <a:cubicBezTo>
                  <a:pt x="709945" y="0"/>
                  <a:pt x="729153" y="19222"/>
                  <a:pt x="729153" y="42857"/>
                </a:cubicBezTo>
                <a:lnTo>
                  <a:pt x="729153" y="106640"/>
                </a:lnTo>
                <a:lnTo>
                  <a:pt x="643376" y="255263"/>
                </a:lnTo>
                <a:lnTo>
                  <a:pt x="643376" y="85757"/>
                </a:lnTo>
                <a:lnTo>
                  <a:pt x="85777" y="85757"/>
                </a:lnTo>
                <a:lnTo>
                  <a:pt x="85777" y="857750"/>
                </a:lnTo>
                <a:lnTo>
                  <a:pt x="643376" y="857750"/>
                </a:lnTo>
                <a:lnTo>
                  <a:pt x="643376" y="751022"/>
                </a:lnTo>
                <a:lnTo>
                  <a:pt x="688375" y="721315"/>
                </a:lnTo>
                <a:cubicBezTo>
                  <a:pt x="696611" y="715898"/>
                  <a:pt x="703666" y="708428"/>
                  <a:pt x="708663" y="699734"/>
                </a:cubicBezTo>
                <a:lnTo>
                  <a:pt x="729153" y="664348"/>
                </a:lnTo>
                <a:lnTo>
                  <a:pt x="729153" y="900694"/>
                </a:lnTo>
                <a:cubicBezTo>
                  <a:pt x="729153" y="924416"/>
                  <a:pt x="709945" y="943638"/>
                  <a:pt x="686214" y="943638"/>
                </a:cubicBezTo>
                <a:lnTo>
                  <a:pt x="42838" y="943638"/>
                </a:lnTo>
                <a:cubicBezTo>
                  <a:pt x="19208" y="943638"/>
                  <a:pt x="0" y="924416"/>
                  <a:pt x="0" y="900694"/>
                </a:cubicBezTo>
                <a:lnTo>
                  <a:pt x="0" y="42857"/>
                </a:lnTo>
                <a:cubicBezTo>
                  <a:pt x="0" y="19222"/>
                  <a:pt x="19208" y="0"/>
                  <a:pt x="42838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solidFill>
                <a:schemeClr val="accent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2" name="Shape 17"/>
          <p:cNvSpPr/>
          <p:nvPr/>
        </p:nvSpPr>
        <p:spPr>
          <a:xfrm>
            <a:off x="4388928" y="835862"/>
            <a:ext cx="375078" cy="375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3" name="Freeform 42"/>
          <p:cNvSpPr/>
          <p:nvPr/>
        </p:nvSpPr>
        <p:spPr>
          <a:xfrm>
            <a:off x="3195934" y="3095925"/>
            <a:ext cx="614065" cy="543673"/>
          </a:xfrm>
          <a:custGeom>
            <a:avLst/>
            <a:gdLst>
              <a:gd name="connsiteX0" fmla="*/ 144032 w 1099554"/>
              <a:gd name="connsiteY0" fmla="*/ 774809 h 973511"/>
              <a:gd name="connsiteX1" fmla="*/ 118107 w 1099554"/>
              <a:gd name="connsiteY1" fmla="*/ 784428 h 973511"/>
              <a:gd name="connsiteX2" fmla="*/ 117035 w 1099554"/>
              <a:gd name="connsiteY2" fmla="*/ 790976 h 973511"/>
              <a:gd name="connsiteX3" fmla="*/ 98612 w 1099554"/>
              <a:gd name="connsiteY3" fmla="*/ 861470 h 973511"/>
              <a:gd name="connsiteX4" fmla="*/ 117596 w 1099554"/>
              <a:gd name="connsiteY4" fmla="*/ 886082 h 973511"/>
              <a:gd name="connsiteX5" fmla="*/ 165415 w 1099554"/>
              <a:gd name="connsiteY5" fmla="*/ 898004 h 973511"/>
              <a:gd name="connsiteX6" fmla="*/ 168221 w 1099554"/>
              <a:gd name="connsiteY6" fmla="*/ 899585 h 973511"/>
              <a:gd name="connsiteX7" fmla="*/ 204914 w 1099554"/>
              <a:gd name="connsiteY7" fmla="*/ 895611 h 973511"/>
              <a:gd name="connsiteX8" fmla="*/ 244465 w 1099554"/>
              <a:gd name="connsiteY8" fmla="*/ 876734 h 973511"/>
              <a:gd name="connsiteX9" fmla="*/ 248037 w 1099554"/>
              <a:gd name="connsiteY9" fmla="*/ 876328 h 973511"/>
              <a:gd name="connsiteX10" fmla="*/ 273197 w 1099554"/>
              <a:gd name="connsiteY10" fmla="*/ 847967 h 973511"/>
              <a:gd name="connsiteX11" fmla="*/ 273197 w 1099554"/>
              <a:gd name="connsiteY11" fmla="*/ 826968 h 973511"/>
              <a:gd name="connsiteX12" fmla="*/ 274830 w 1099554"/>
              <a:gd name="connsiteY12" fmla="*/ 818885 h 973511"/>
              <a:gd name="connsiteX13" fmla="*/ 260183 w 1099554"/>
              <a:gd name="connsiteY13" fmla="*/ 820601 h 973511"/>
              <a:gd name="connsiteX14" fmla="*/ 231656 w 1099554"/>
              <a:gd name="connsiteY14" fmla="*/ 813872 h 973511"/>
              <a:gd name="connsiteX15" fmla="*/ 161638 w 1099554"/>
              <a:gd name="connsiteY15" fmla="*/ 778873 h 973511"/>
              <a:gd name="connsiteX16" fmla="*/ 144032 w 1099554"/>
              <a:gd name="connsiteY16" fmla="*/ 774809 h 973511"/>
              <a:gd name="connsiteX17" fmla="*/ 842575 w 1099554"/>
              <a:gd name="connsiteY17" fmla="*/ 664168 h 973511"/>
              <a:gd name="connsiteX18" fmla="*/ 842167 w 1099554"/>
              <a:gd name="connsiteY18" fmla="*/ 672432 h 973511"/>
              <a:gd name="connsiteX19" fmla="*/ 837676 w 1099554"/>
              <a:gd name="connsiteY19" fmla="*/ 692889 h 973511"/>
              <a:gd name="connsiteX20" fmla="*/ 854517 w 1099554"/>
              <a:gd name="connsiteY20" fmla="*/ 717727 h 973511"/>
              <a:gd name="connsiteX21" fmla="*/ 876818 w 1099554"/>
              <a:gd name="connsiteY21" fmla="*/ 743107 h 973511"/>
              <a:gd name="connsiteX22" fmla="*/ 876818 w 1099554"/>
              <a:gd name="connsiteY22" fmla="*/ 752636 h 973511"/>
              <a:gd name="connsiteX23" fmla="*/ 887892 w 1099554"/>
              <a:gd name="connsiteY23" fmla="*/ 768532 h 973511"/>
              <a:gd name="connsiteX24" fmla="*/ 906979 w 1099554"/>
              <a:gd name="connsiteY24" fmla="*/ 779822 h 973511"/>
              <a:gd name="connsiteX25" fmla="*/ 924432 w 1099554"/>
              <a:gd name="connsiteY25" fmla="*/ 800640 h 973511"/>
              <a:gd name="connsiteX26" fmla="*/ 948724 w 1099554"/>
              <a:gd name="connsiteY26" fmla="*/ 821278 h 973511"/>
              <a:gd name="connsiteX27" fmla="*/ 950867 w 1099554"/>
              <a:gd name="connsiteY27" fmla="*/ 824078 h 973511"/>
              <a:gd name="connsiteX28" fmla="*/ 965667 w 1099554"/>
              <a:gd name="connsiteY28" fmla="*/ 822723 h 973511"/>
              <a:gd name="connsiteX29" fmla="*/ 989857 w 1099554"/>
              <a:gd name="connsiteY29" fmla="*/ 808362 h 973511"/>
              <a:gd name="connsiteX30" fmla="*/ 1006545 w 1099554"/>
              <a:gd name="connsiteY30" fmla="*/ 813556 h 973511"/>
              <a:gd name="connsiteX31" fmla="*/ 951020 w 1099554"/>
              <a:gd name="connsiteY31" fmla="*/ 704721 h 973511"/>
              <a:gd name="connsiteX32" fmla="*/ 888352 w 1099554"/>
              <a:gd name="connsiteY32" fmla="*/ 666471 h 973511"/>
              <a:gd name="connsiteX33" fmla="*/ 863039 w 1099554"/>
              <a:gd name="connsiteY33" fmla="*/ 666471 h 973511"/>
              <a:gd name="connsiteX34" fmla="*/ 842575 w 1099554"/>
              <a:gd name="connsiteY34" fmla="*/ 664168 h 973511"/>
              <a:gd name="connsiteX35" fmla="*/ 533492 w 1099554"/>
              <a:gd name="connsiteY35" fmla="*/ 383873 h 973511"/>
              <a:gd name="connsiteX36" fmla="*/ 516523 w 1099554"/>
              <a:gd name="connsiteY36" fmla="*/ 397681 h 973511"/>
              <a:gd name="connsiteX37" fmla="*/ 488353 w 1099554"/>
              <a:gd name="connsiteY37" fmla="*/ 452505 h 973511"/>
              <a:gd name="connsiteX38" fmla="*/ 468399 w 1099554"/>
              <a:gd name="connsiteY38" fmla="*/ 562513 h 973511"/>
              <a:gd name="connsiteX39" fmla="*/ 483147 w 1099554"/>
              <a:gd name="connsiteY39" fmla="*/ 571003 h 973511"/>
              <a:gd name="connsiteX40" fmla="*/ 489067 w 1099554"/>
              <a:gd name="connsiteY40" fmla="*/ 565900 h 973511"/>
              <a:gd name="connsiteX41" fmla="*/ 504378 w 1099554"/>
              <a:gd name="connsiteY41" fmla="*/ 574481 h 973511"/>
              <a:gd name="connsiteX42" fmla="*/ 490037 w 1099554"/>
              <a:gd name="connsiteY42" fmla="*/ 667239 h 973511"/>
              <a:gd name="connsiteX43" fmla="*/ 504939 w 1099554"/>
              <a:gd name="connsiteY43" fmla="*/ 675322 h 973511"/>
              <a:gd name="connsiteX44" fmla="*/ 530711 w 1099554"/>
              <a:gd name="connsiteY44" fmla="*/ 652110 h 973511"/>
              <a:gd name="connsiteX45" fmla="*/ 549593 w 1099554"/>
              <a:gd name="connsiteY45" fmla="*/ 660555 h 973511"/>
              <a:gd name="connsiteX46" fmla="*/ 549593 w 1099554"/>
              <a:gd name="connsiteY46" fmla="*/ 714566 h 973511"/>
              <a:gd name="connsiteX47" fmla="*/ 565566 w 1099554"/>
              <a:gd name="connsiteY47" fmla="*/ 720256 h 973511"/>
              <a:gd name="connsiteX48" fmla="*/ 593941 w 1099554"/>
              <a:gd name="connsiteY48" fmla="*/ 685348 h 973511"/>
              <a:gd name="connsiteX49" fmla="*/ 617875 w 1099554"/>
              <a:gd name="connsiteY49" fmla="*/ 689773 h 973511"/>
              <a:gd name="connsiteX50" fmla="*/ 633747 w 1099554"/>
              <a:gd name="connsiteY50" fmla="*/ 738094 h 973511"/>
              <a:gd name="connsiteX51" fmla="*/ 654364 w 1099554"/>
              <a:gd name="connsiteY51" fmla="*/ 751010 h 973511"/>
              <a:gd name="connsiteX52" fmla="*/ 679728 w 1099554"/>
              <a:gd name="connsiteY52" fmla="*/ 761984 h 973511"/>
              <a:gd name="connsiteX53" fmla="*/ 689373 w 1099554"/>
              <a:gd name="connsiteY53" fmla="*/ 778647 h 973511"/>
              <a:gd name="connsiteX54" fmla="*/ 719483 w 1099554"/>
              <a:gd name="connsiteY54" fmla="*/ 819246 h 973511"/>
              <a:gd name="connsiteX55" fmla="*/ 726015 w 1099554"/>
              <a:gd name="connsiteY55" fmla="*/ 826201 h 973511"/>
              <a:gd name="connsiteX56" fmla="*/ 751838 w 1099554"/>
              <a:gd name="connsiteY56" fmla="*/ 820781 h 973511"/>
              <a:gd name="connsiteX57" fmla="*/ 806698 w 1099554"/>
              <a:gd name="connsiteY57" fmla="*/ 665974 h 973511"/>
              <a:gd name="connsiteX58" fmla="*/ 813282 w 1099554"/>
              <a:gd name="connsiteY58" fmla="*/ 655000 h 973511"/>
              <a:gd name="connsiteX59" fmla="*/ 768372 w 1099554"/>
              <a:gd name="connsiteY59" fmla="*/ 624969 h 973511"/>
              <a:gd name="connsiteX60" fmla="*/ 553523 w 1099554"/>
              <a:gd name="connsiteY60" fmla="*/ 392623 h 973511"/>
              <a:gd name="connsiteX61" fmla="*/ 533492 w 1099554"/>
              <a:gd name="connsiteY61" fmla="*/ 383873 h 973511"/>
              <a:gd name="connsiteX62" fmla="*/ 530507 w 1099554"/>
              <a:gd name="connsiteY62" fmla="*/ 269924 h 973511"/>
              <a:gd name="connsiteX63" fmla="*/ 530507 w 1099554"/>
              <a:gd name="connsiteY63" fmla="*/ 358618 h 973511"/>
              <a:gd name="connsiteX64" fmla="*/ 535610 w 1099554"/>
              <a:gd name="connsiteY64" fmla="*/ 357850 h 973511"/>
              <a:gd name="connsiteX65" fmla="*/ 546633 w 1099554"/>
              <a:gd name="connsiteY65" fmla="*/ 359386 h 973511"/>
              <a:gd name="connsiteX66" fmla="*/ 546429 w 1099554"/>
              <a:gd name="connsiteY66" fmla="*/ 269924 h 973511"/>
              <a:gd name="connsiteX67" fmla="*/ 530224 w 1099554"/>
              <a:gd name="connsiteY67" fmla="*/ 6 h 973511"/>
              <a:gd name="connsiteX68" fmla="*/ 565203 w 1099554"/>
              <a:gd name="connsiteY68" fmla="*/ 35032 h 973511"/>
              <a:gd name="connsiteX69" fmla="*/ 530224 w 1099554"/>
              <a:gd name="connsiteY69" fmla="*/ 70005 h 973511"/>
              <a:gd name="connsiteX70" fmla="*/ 495316 w 1099554"/>
              <a:gd name="connsiteY70" fmla="*/ 35032 h 973511"/>
              <a:gd name="connsiteX71" fmla="*/ 530224 w 1099554"/>
              <a:gd name="connsiteY71" fmla="*/ 6 h 973511"/>
              <a:gd name="connsiteX72" fmla="*/ 651519 w 1099554"/>
              <a:gd name="connsiteY72" fmla="*/ 5 h 973511"/>
              <a:gd name="connsiteX73" fmla="*/ 664214 w 1099554"/>
              <a:gd name="connsiteY73" fmla="*/ 5018 h 973511"/>
              <a:gd name="connsiteX74" fmla="*/ 664979 w 1099554"/>
              <a:gd name="connsiteY74" fmla="*/ 30262 h 973511"/>
              <a:gd name="connsiteX75" fmla="*/ 585776 w 1099554"/>
              <a:gd name="connsiteY75" fmla="*/ 109427 h 973511"/>
              <a:gd name="connsiteX76" fmla="*/ 585827 w 1099554"/>
              <a:gd name="connsiteY76" fmla="*/ 366024 h 973511"/>
              <a:gd name="connsiteX77" fmla="*/ 577916 w 1099554"/>
              <a:gd name="connsiteY77" fmla="*/ 381559 h 973511"/>
              <a:gd name="connsiteX78" fmla="*/ 786949 w 1099554"/>
              <a:gd name="connsiteY78" fmla="*/ 607718 h 973511"/>
              <a:gd name="connsiteX79" fmla="*/ 863039 w 1099554"/>
              <a:gd name="connsiteY79" fmla="*/ 641001 h 973511"/>
              <a:gd name="connsiteX80" fmla="*/ 888352 w 1099554"/>
              <a:gd name="connsiteY80" fmla="*/ 641001 h 973511"/>
              <a:gd name="connsiteX81" fmla="*/ 973628 w 1099554"/>
              <a:gd name="connsiteY81" fmla="*/ 693251 h 973511"/>
              <a:gd name="connsiteX82" fmla="*/ 1095649 w 1099554"/>
              <a:gd name="connsiteY82" fmla="*/ 932326 h 973511"/>
              <a:gd name="connsiteX83" fmla="*/ 1095955 w 1099554"/>
              <a:gd name="connsiteY83" fmla="*/ 960776 h 973511"/>
              <a:gd name="connsiteX84" fmla="*/ 1070489 w 1099554"/>
              <a:gd name="connsiteY84" fmla="*/ 973511 h 973511"/>
              <a:gd name="connsiteX85" fmla="*/ 28594 w 1099554"/>
              <a:gd name="connsiteY85" fmla="*/ 973511 h 973511"/>
              <a:gd name="connsiteX86" fmla="*/ 3384 w 1099554"/>
              <a:gd name="connsiteY86" fmla="*/ 960686 h 973511"/>
              <a:gd name="connsiteX87" fmla="*/ 4303 w 1099554"/>
              <a:gd name="connsiteY87" fmla="*/ 932326 h 973511"/>
              <a:gd name="connsiteX88" fmla="*/ 86262 w 1099554"/>
              <a:gd name="connsiteY88" fmla="*/ 783209 h 973511"/>
              <a:gd name="connsiteX89" fmla="*/ 144032 w 1099554"/>
              <a:gd name="connsiteY89" fmla="*/ 749249 h 973511"/>
              <a:gd name="connsiteX90" fmla="*/ 172967 w 1099554"/>
              <a:gd name="connsiteY90" fmla="*/ 756113 h 973511"/>
              <a:gd name="connsiteX91" fmla="*/ 243036 w 1099554"/>
              <a:gd name="connsiteY91" fmla="*/ 791112 h 973511"/>
              <a:gd name="connsiteX92" fmla="*/ 260183 w 1099554"/>
              <a:gd name="connsiteY92" fmla="*/ 795131 h 973511"/>
              <a:gd name="connsiteX93" fmla="*/ 294682 w 1099554"/>
              <a:gd name="connsiteY93" fmla="*/ 774222 h 973511"/>
              <a:gd name="connsiteX94" fmla="*/ 493864 w 1099554"/>
              <a:gd name="connsiteY94" fmla="*/ 386075 h 973511"/>
              <a:gd name="connsiteX95" fmla="*/ 497641 w 1099554"/>
              <a:gd name="connsiteY95" fmla="*/ 380385 h 973511"/>
              <a:gd name="connsiteX96" fmla="*/ 491262 w 1099554"/>
              <a:gd name="connsiteY96" fmla="*/ 366024 h 973511"/>
              <a:gd name="connsiteX97" fmla="*/ 491262 w 1099554"/>
              <a:gd name="connsiteY97" fmla="*/ 109427 h 973511"/>
              <a:gd name="connsiteX98" fmla="*/ 414916 w 1099554"/>
              <a:gd name="connsiteY98" fmla="*/ 33243 h 973511"/>
              <a:gd name="connsiteX99" fmla="*/ 415579 w 1099554"/>
              <a:gd name="connsiteY99" fmla="*/ 7998 h 973511"/>
              <a:gd name="connsiteX100" fmla="*/ 440841 w 1099554"/>
              <a:gd name="connsiteY100" fmla="*/ 8585 h 973511"/>
              <a:gd name="connsiteX101" fmla="*/ 513359 w 1099554"/>
              <a:gd name="connsiteY101" fmla="*/ 80796 h 973511"/>
              <a:gd name="connsiteX102" fmla="*/ 564342 w 1099554"/>
              <a:gd name="connsiteY102" fmla="*/ 80796 h 973511"/>
              <a:gd name="connsiteX103" fmla="*/ 639054 w 1099554"/>
              <a:gd name="connsiteY103" fmla="*/ 5560 h 973511"/>
              <a:gd name="connsiteX104" fmla="*/ 651519 w 1099554"/>
              <a:gd name="connsiteY104" fmla="*/ 5 h 973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</a:cxnLst>
            <a:rect l="l" t="t" r="r" b="b"/>
            <a:pathLst>
              <a:path w="1099554" h="973511">
                <a:moveTo>
                  <a:pt x="144032" y="774809"/>
                </a:moveTo>
                <a:cubicBezTo>
                  <a:pt x="134182" y="774809"/>
                  <a:pt x="125200" y="778467"/>
                  <a:pt x="118107" y="784428"/>
                </a:cubicBezTo>
                <a:cubicBezTo>
                  <a:pt x="117903" y="786460"/>
                  <a:pt x="117596" y="788583"/>
                  <a:pt x="117035" y="790976"/>
                </a:cubicBezTo>
                <a:lnTo>
                  <a:pt x="98612" y="861470"/>
                </a:lnTo>
                <a:cubicBezTo>
                  <a:pt x="95040" y="875063"/>
                  <a:pt x="103613" y="886082"/>
                  <a:pt x="117596" y="886082"/>
                </a:cubicBezTo>
                <a:cubicBezTo>
                  <a:pt x="131682" y="886082"/>
                  <a:pt x="153065" y="891456"/>
                  <a:pt x="165415" y="898004"/>
                </a:cubicBezTo>
                <a:lnTo>
                  <a:pt x="168221" y="899585"/>
                </a:lnTo>
                <a:cubicBezTo>
                  <a:pt x="180622" y="906133"/>
                  <a:pt x="197004" y="904372"/>
                  <a:pt x="204914" y="895611"/>
                </a:cubicBezTo>
                <a:cubicBezTo>
                  <a:pt x="212875" y="886850"/>
                  <a:pt x="230584" y="878450"/>
                  <a:pt x="244465" y="876734"/>
                </a:cubicBezTo>
                <a:lnTo>
                  <a:pt x="248037" y="876328"/>
                </a:lnTo>
                <a:cubicBezTo>
                  <a:pt x="261918" y="874702"/>
                  <a:pt x="273197" y="861967"/>
                  <a:pt x="273197" y="847967"/>
                </a:cubicBezTo>
                <a:lnTo>
                  <a:pt x="273197" y="826968"/>
                </a:lnTo>
                <a:cubicBezTo>
                  <a:pt x="273197" y="824259"/>
                  <a:pt x="273860" y="821504"/>
                  <a:pt x="274830" y="818885"/>
                </a:cubicBezTo>
                <a:cubicBezTo>
                  <a:pt x="270135" y="819923"/>
                  <a:pt x="265185" y="820601"/>
                  <a:pt x="260183" y="820601"/>
                </a:cubicBezTo>
                <a:cubicBezTo>
                  <a:pt x="250181" y="820601"/>
                  <a:pt x="240587" y="818388"/>
                  <a:pt x="231656" y="813872"/>
                </a:cubicBezTo>
                <a:lnTo>
                  <a:pt x="161638" y="778873"/>
                </a:lnTo>
                <a:cubicBezTo>
                  <a:pt x="156178" y="776164"/>
                  <a:pt x="150207" y="774719"/>
                  <a:pt x="144032" y="774809"/>
                </a:cubicBezTo>
                <a:close/>
                <a:moveTo>
                  <a:pt x="842575" y="664168"/>
                </a:moveTo>
                <a:cubicBezTo>
                  <a:pt x="842983" y="666742"/>
                  <a:pt x="842881" y="669542"/>
                  <a:pt x="842167" y="672432"/>
                </a:cubicBezTo>
                <a:cubicBezTo>
                  <a:pt x="839768" y="683722"/>
                  <a:pt x="837676" y="692889"/>
                  <a:pt x="837676" y="692889"/>
                </a:cubicBezTo>
                <a:cubicBezTo>
                  <a:pt x="834767" y="706573"/>
                  <a:pt x="842269" y="717727"/>
                  <a:pt x="854517" y="717727"/>
                </a:cubicBezTo>
                <a:cubicBezTo>
                  <a:pt x="866765" y="717727"/>
                  <a:pt x="876818" y="729107"/>
                  <a:pt x="876818" y="743107"/>
                </a:cubicBezTo>
                <a:lnTo>
                  <a:pt x="876818" y="752636"/>
                </a:lnTo>
                <a:cubicBezTo>
                  <a:pt x="876818" y="766725"/>
                  <a:pt x="881717" y="773725"/>
                  <a:pt x="887892" y="768532"/>
                </a:cubicBezTo>
                <a:cubicBezTo>
                  <a:pt x="894067" y="763248"/>
                  <a:pt x="902539" y="768396"/>
                  <a:pt x="906979" y="779822"/>
                </a:cubicBezTo>
                <a:cubicBezTo>
                  <a:pt x="911317" y="791292"/>
                  <a:pt x="919125" y="800640"/>
                  <a:pt x="924432" y="800640"/>
                </a:cubicBezTo>
                <a:cubicBezTo>
                  <a:pt x="929637" y="800640"/>
                  <a:pt x="940610" y="809898"/>
                  <a:pt x="948724" y="821278"/>
                </a:cubicBezTo>
                <a:lnTo>
                  <a:pt x="950867" y="824078"/>
                </a:lnTo>
                <a:cubicBezTo>
                  <a:pt x="959033" y="835549"/>
                  <a:pt x="965667" y="834871"/>
                  <a:pt x="965667" y="822723"/>
                </a:cubicBezTo>
                <a:cubicBezTo>
                  <a:pt x="965667" y="810575"/>
                  <a:pt x="976486" y="804117"/>
                  <a:pt x="989857" y="808362"/>
                </a:cubicBezTo>
                <a:cubicBezTo>
                  <a:pt x="989857" y="808362"/>
                  <a:pt x="1006545" y="813556"/>
                  <a:pt x="1006545" y="813556"/>
                </a:cubicBezTo>
                <a:lnTo>
                  <a:pt x="951020" y="704721"/>
                </a:lnTo>
                <a:cubicBezTo>
                  <a:pt x="940354" y="683993"/>
                  <a:pt x="911725" y="666471"/>
                  <a:pt x="888352" y="666471"/>
                </a:cubicBezTo>
                <a:lnTo>
                  <a:pt x="863039" y="666471"/>
                </a:lnTo>
                <a:cubicBezTo>
                  <a:pt x="856558" y="666471"/>
                  <a:pt x="849617" y="665477"/>
                  <a:pt x="842575" y="664168"/>
                </a:cubicBezTo>
                <a:close/>
                <a:moveTo>
                  <a:pt x="533492" y="383873"/>
                </a:moveTo>
                <a:cubicBezTo>
                  <a:pt x="526858" y="384777"/>
                  <a:pt x="520734" y="389439"/>
                  <a:pt x="516523" y="397681"/>
                </a:cubicBezTo>
                <a:lnTo>
                  <a:pt x="488353" y="452505"/>
                </a:lnTo>
                <a:lnTo>
                  <a:pt x="468399" y="562513"/>
                </a:lnTo>
                <a:cubicBezTo>
                  <a:pt x="465847" y="576332"/>
                  <a:pt x="472482" y="580081"/>
                  <a:pt x="483147" y="571003"/>
                </a:cubicBezTo>
                <a:lnTo>
                  <a:pt x="489067" y="565900"/>
                </a:lnTo>
                <a:cubicBezTo>
                  <a:pt x="499631" y="556733"/>
                  <a:pt x="506623" y="560617"/>
                  <a:pt x="504378" y="574481"/>
                </a:cubicBezTo>
                <a:lnTo>
                  <a:pt x="490037" y="667239"/>
                </a:lnTo>
                <a:cubicBezTo>
                  <a:pt x="487791" y="681012"/>
                  <a:pt x="494477" y="684670"/>
                  <a:pt x="504939" y="675322"/>
                </a:cubicBezTo>
                <a:lnTo>
                  <a:pt x="530711" y="652110"/>
                </a:lnTo>
                <a:cubicBezTo>
                  <a:pt x="541122" y="642717"/>
                  <a:pt x="549593" y="646510"/>
                  <a:pt x="549593" y="660555"/>
                </a:cubicBezTo>
                <a:lnTo>
                  <a:pt x="549593" y="714566"/>
                </a:lnTo>
                <a:cubicBezTo>
                  <a:pt x="549593" y="728520"/>
                  <a:pt x="556738" y="731140"/>
                  <a:pt x="565566" y="720256"/>
                </a:cubicBezTo>
                <a:lnTo>
                  <a:pt x="593941" y="685348"/>
                </a:lnTo>
                <a:cubicBezTo>
                  <a:pt x="602821" y="674555"/>
                  <a:pt x="613487" y="676496"/>
                  <a:pt x="617875" y="689773"/>
                </a:cubicBezTo>
                <a:lnTo>
                  <a:pt x="633747" y="738094"/>
                </a:lnTo>
                <a:cubicBezTo>
                  <a:pt x="638085" y="751371"/>
                  <a:pt x="647373" y="757151"/>
                  <a:pt x="654364" y="751010"/>
                </a:cubicBezTo>
                <a:cubicBezTo>
                  <a:pt x="661458" y="744913"/>
                  <a:pt x="672787" y="749745"/>
                  <a:pt x="679728" y="761984"/>
                </a:cubicBezTo>
                <a:lnTo>
                  <a:pt x="689373" y="778647"/>
                </a:lnTo>
                <a:cubicBezTo>
                  <a:pt x="696416" y="790795"/>
                  <a:pt x="709837" y="808950"/>
                  <a:pt x="719483" y="819246"/>
                </a:cubicBezTo>
                <a:lnTo>
                  <a:pt x="726015" y="826201"/>
                </a:lnTo>
                <a:cubicBezTo>
                  <a:pt x="735558" y="836497"/>
                  <a:pt x="747143" y="834103"/>
                  <a:pt x="751838" y="820781"/>
                </a:cubicBezTo>
                <a:lnTo>
                  <a:pt x="806698" y="665974"/>
                </a:lnTo>
                <a:cubicBezTo>
                  <a:pt x="808229" y="661458"/>
                  <a:pt x="810628" y="657981"/>
                  <a:pt x="813282" y="655000"/>
                </a:cubicBezTo>
                <a:cubicBezTo>
                  <a:pt x="795726" y="647459"/>
                  <a:pt x="779345" y="636982"/>
                  <a:pt x="768372" y="624969"/>
                </a:cubicBezTo>
                <a:lnTo>
                  <a:pt x="553523" y="392623"/>
                </a:lnTo>
                <a:cubicBezTo>
                  <a:pt x="547271" y="385827"/>
                  <a:pt x="540126" y="382970"/>
                  <a:pt x="533492" y="383873"/>
                </a:cubicBezTo>
                <a:close/>
                <a:moveTo>
                  <a:pt x="530507" y="269924"/>
                </a:moveTo>
                <a:cubicBezTo>
                  <a:pt x="530507" y="269924"/>
                  <a:pt x="530507" y="358618"/>
                  <a:pt x="530507" y="358618"/>
                </a:cubicBezTo>
                <a:cubicBezTo>
                  <a:pt x="532242" y="358437"/>
                  <a:pt x="533875" y="357850"/>
                  <a:pt x="535610" y="357850"/>
                </a:cubicBezTo>
                <a:cubicBezTo>
                  <a:pt x="539284" y="357850"/>
                  <a:pt x="542959" y="358437"/>
                  <a:pt x="546633" y="359386"/>
                </a:cubicBezTo>
                <a:lnTo>
                  <a:pt x="546429" y="269924"/>
                </a:lnTo>
                <a:close/>
                <a:moveTo>
                  <a:pt x="530224" y="6"/>
                </a:moveTo>
                <a:cubicBezTo>
                  <a:pt x="549495" y="6"/>
                  <a:pt x="565203" y="15746"/>
                  <a:pt x="565203" y="35032"/>
                </a:cubicBezTo>
                <a:cubicBezTo>
                  <a:pt x="565203" y="54304"/>
                  <a:pt x="549495" y="70005"/>
                  <a:pt x="530224" y="70005"/>
                </a:cubicBezTo>
                <a:cubicBezTo>
                  <a:pt x="510924" y="70005"/>
                  <a:pt x="495316" y="54304"/>
                  <a:pt x="495316" y="35032"/>
                </a:cubicBezTo>
                <a:cubicBezTo>
                  <a:pt x="495316" y="15746"/>
                  <a:pt x="510924" y="6"/>
                  <a:pt x="530224" y="6"/>
                </a:cubicBezTo>
                <a:close/>
                <a:moveTo>
                  <a:pt x="651519" y="5"/>
                </a:moveTo>
                <a:cubicBezTo>
                  <a:pt x="656061" y="-108"/>
                  <a:pt x="660641" y="1541"/>
                  <a:pt x="664214" y="5018"/>
                </a:cubicBezTo>
                <a:cubicBezTo>
                  <a:pt x="671358" y="11747"/>
                  <a:pt x="671767" y="23037"/>
                  <a:pt x="664979" y="30262"/>
                </a:cubicBezTo>
                <a:lnTo>
                  <a:pt x="585776" y="109427"/>
                </a:lnTo>
                <a:lnTo>
                  <a:pt x="585827" y="366024"/>
                </a:lnTo>
                <a:cubicBezTo>
                  <a:pt x="585827" y="372482"/>
                  <a:pt x="582663" y="377991"/>
                  <a:pt x="577916" y="381559"/>
                </a:cubicBezTo>
                <a:lnTo>
                  <a:pt x="786949" y="607718"/>
                </a:lnTo>
                <a:cubicBezTo>
                  <a:pt x="803636" y="625782"/>
                  <a:pt x="838441" y="641001"/>
                  <a:pt x="863039" y="641001"/>
                </a:cubicBezTo>
                <a:lnTo>
                  <a:pt x="888352" y="641001"/>
                </a:lnTo>
                <a:cubicBezTo>
                  <a:pt x="921217" y="641001"/>
                  <a:pt x="958777" y="663942"/>
                  <a:pt x="973628" y="693251"/>
                </a:cubicBezTo>
                <a:lnTo>
                  <a:pt x="1095649" y="932326"/>
                </a:lnTo>
                <a:cubicBezTo>
                  <a:pt x="1100752" y="942351"/>
                  <a:pt x="1100854" y="952693"/>
                  <a:pt x="1095955" y="960776"/>
                </a:cubicBezTo>
                <a:cubicBezTo>
                  <a:pt x="1090903" y="968905"/>
                  <a:pt x="1081666" y="973511"/>
                  <a:pt x="1070489" y="973511"/>
                </a:cubicBezTo>
                <a:lnTo>
                  <a:pt x="28594" y="973511"/>
                </a:lnTo>
                <a:cubicBezTo>
                  <a:pt x="17367" y="973511"/>
                  <a:pt x="8181" y="968815"/>
                  <a:pt x="3384" y="960686"/>
                </a:cubicBezTo>
                <a:cubicBezTo>
                  <a:pt x="-1464" y="952602"/>
                  <a:pt x="-1056" y="942261"/>
                  <a:pt x="4303" y="932326"/>
                </a:cubicBezTo>
                <a:lnTo>
                  <a:pt x="86262" y="783209"/>
                </a:lnTo>
                <a:cubicBezTo>
                  <a:pt x="97745" y="762255"/>
                  <a:pt x="119791" y="749249"/>
                  <a:pt x="144032" y="749249"/>
                </a:cubicBezTo>
                <a:cubicBezTo>
                  <a:pt x="154034" y="749249"/>
                  <a:pt x="164088" y="751687"/>
                  <a:pt x="172967" y="756113"/>
                </a:cubicBezTo>
                <a:lnTo>
                  <a:pt x="243036" y="791112"/>
                </a:lnTo>
                <a:cubicBezTo>
                  <a:pt x="248395" y="793821"/>
                  <a:pt x="254212" y="795131"/>
                  <a:pt x="260183" y="795131"/>
                </a:cubicBezTo>
                <a:cubicBezTo>
                  <a:pt x="274779" y="795131"/>
                  <a:pt x="288047" y="787137"/>
                  <a:pt x="294682" y="774222"/>
                </a:cubicBezTo>
                <a:lnTo>
                  <a:pt x="493864" y="386075"/>
                </a:lnTo>
                <a:cubicBezTo>
                  <a:pt x="494936" y="383998"/>
                  <a:pt x="496365" y="382372"/>
                  <a:pt x="497641" y="380385"/>
                </a:cubicBezTo>
                <a:cubicBezTo>
                  <a:pt x="493762" y="376817"/>
                  <a:pt x="491262" y="371804"/>
                  <a:pt x="491262" y="366024"/>
                </a:cubicBezTo>
                <a:lnTo>
                  <a:pt x="491262" y="109427"/>
                </a:lnTo>
                <a:lnTo>
                  <a:pt x="414916" y="33243"/>
                </a:lnTo>
                <a:cubicBezTo>
                  <a:pt x="408078" y="26107"/>
                  <a:pt x="408486" y="14727"/>
                  <a:pt x="415579" y="7998"/>
                </a:cubicBezTo>
                <a:cubicBezTo>
                  <a:pt x="422724" y="1044"/>
                  <a:pt x="434105" y="1450"/>
                  <a:pt x="440841" y="8585"/>
                </a:cubicBezTo>
                <a:lnTo>
                  <a:pt x="513359" y="80796"/>
                </a:lnTo>
                <a:lnTo>
                  <a:pt x="564342" y="80796"/>
                </a:lnTo>
                <a:lnTo>
                  <a:pt x="639054" y="5560"/>
                </a:lnTo>
                <a:cubicBezTo>
                  <a:pt x="642473" y="1992"/>
                  <a:pt x="646977" y="118"/>
                  <a:pt x="651519" y="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4" name="Rectangle 43"/>
          <p:cNvSpPr>
            <a:spLocks/>
          </p:cNvSpPr>
          <p:nvPr/>
        </p:nvSpPr>
        <p:spPr bwMode="auto">
          <a:xfrm>
            <a:off x="3605647" y="2644911"/>
            <a:ext cx="221656" cy="272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6229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30" grpId="0"/>
      <p:bldP spid="38" grpId="0"/>
      <p:bldP spid="31" grpId="0" animBg="1"/>
      <p:bldP spid="34" grpId="0" animBg="1"/>
      <p:bldP spid="36" grpId="0" animBg="1"/>
      <p:bldP spid="43" grpId="0" animBg="1"/>
      <p:bldP spid="44" grpId="0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Oval 39"/>
          <p:cNvSpPr/>
          <p:nvPr/>
        </p:nvSpPr>
        <p:spPr bwMode="auto">
          <a:xfrm>
            <a:off x="1234912" y="1991818"/>
            <a:ext cx="1332232" cy="1332232"/>
          </a:xfrm>
          <a:prstGeom prst="ellipse">
            <a:avLst/>
          </a:prstGeom>
          <a:noFill/>
          <a:ln w="279400" cap="flat" cmpd="sng" algn="ctr">
            <a:solidFill>
              <a:schemeClr val="accent1">
                <a:alpha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123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Process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09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39" name="Oval 38"/>
          <p:cNvSpPr/>
          <p:nvPr/>
        </p:nvSpPr>
        <p:spPr bwMode="auto">
          <a:xfrm>
            <a:off x="2569246" y="1991818"/>
            <a:ext cx="1332232" cy="1332232"/>
          </a:xfrm>
          <a:prstGeom prst="ellipse">
            <a:avLst/>
          </a:prstGeom>
          <a:noFill/>
          <a:ln w="279400" cap="flat" cmpd="sng" algn="ctr">
            <a:solidFill>
              <a:schemeClr val="accent2">
                <a:alpha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3903581" y="1991818"/>
            <a:ext cx="1332232" cy="1332232"/>
          </a:xfrm>
          <a:prstGeom prst="ellipse">
            <a:avLst/>
          </a:prstGeom>
          <a:noFill/>
          <a:ln w="279400" cap="flat" cmpd="sng" algn="ctr">
            <a:solidFill>
              <a:schemeClr val="accent3">
                <a:alpha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5237915" y="1991818"/>
            <a:ext cx="1332232" cy="1332232"/>
          </a:xfrm>
          <a:prstGeom prst="ellipse">
            <a:avLst/>
          </a:prstGeom>
          <a:noFill/>
          <a:ln w="279400" cap="flat" cmpd="sng" algn="ctr">
            <a:solidFill>
              <a:schemeClr val="accent4">
                <a:alpha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6572248" y="1991818"/>
            <a:ext cx="1332232" cy="1332232"/>
          </a:xfrm>
          <a:prstGeom prst="ellipse">
            <a:avLst/>
          </a:prstGeom>
          <a:noFill/>
          <a:ln w="279400" cap="flat" cmpd="sng" algn="ctr">
            <a:solidFill>
              <a:schemeClr val="accent5">
                <a:alpha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8" name="Freeform 57"/>
          <p:cNvSpPr/>
          <p:nvPr/>
        </p:nvSpPr>
        <p:spPr>
          <a:xfrm>
            <a:off x="1692530" y="2383975"/>
            <a:ext cx="539296" cy="537782"/>
          </a:xfrm>
          <a:custGeom>
            <a:avLst/>
            <a:gdLst>
              <a:gd name="connsiteX0" fmla="*/ 291134 w 946294"/>
              <a:gd name="connsiteY0" fmla="*/ 647725 h 943638"/>
              <a:gd name="connsiteX1" fmla="*/ 304945 w 946294"/>
              <a:gd name="connsiteY1" fmla="*/ 655657 h 943638"/>
              <a:gd name="connsiteX2" fmla="*/ 293779 w 946294"/>
              <a:gd name="connsiteY2" fmla="*/ 713206 h 943638"/>
              <a:gd name="connsiteX3" fmla="*/ 303868 w 946294"/>
              <a:gd name="connsiteY3" fmla="*/ 720260 h 943638"/>
              <a:gd name="connsiteX4" fmla="*/ 306038 w 946294"/>
              <a:gd name="connsiteY4" fmla="*/ 724860 h 943638"/>
              <a:gd name="connsiteX5" fmla="*/ 332885 w 946294"/>
              <a:gd name="connsiteY5" fmla="*/ 739938 h 943638"/>
              <a:gd name="connsiteX6" fmla="*/ 336211 w 946294"/>
              <a:gd name="connsiteY6" fmla="*/ 749768 h 943638"/>
              <a:gd name="connsiteX7" fmla="*/ 451708 w 946294"/>
              <a:gd name="connsiteY7" fmla="*/ 753399 h 943638"/>
              <a:gd name="connsiteX8" fmla="*/ 451708 w 946294"/>
              <a:gd name="connsiteY8" fmla="*/ 785543 h 943638"/>
              <a:gd name="connsiteX9" fmla="*/ 339553 w 946294"/>
              <a:gd name="connsiteY9" fmla="*/ 782807 h 943638"/>
              <a:gd name="connsiteX10" fmla="*/ 320151 w 946294"/>
              <a:gd name="connsiteY10" fmla="*/ 787789 h 943638"/>
              <a:gd name="connsiteX11" fmla="*/ 302110 w 946294"/>
              <a:gd name="connsiteY11" fmla="*/ 773781 h 943638"/>
              <a:gd name="connsiteX12" fmla="*/ 301714 w 946294"/>
              <a:gd name="connsiteY12" fmla="*/ 763784 h 943638"/>
              <a:gd name="connsiteX13" fmla="*/ 294951 w 946294"/>
              <a:gd name="connsiteY13" fmla="*/ 774958 h 943638"/>
              <a:gd name="connsiteX14" fmla="*/ 265538 w 946294"/>
              <a:gd name="connsiteY14" fmla="*/ 762508 h 943638"/>
              <a:gd name="connsiteX15" fmla="*/ 267312 w 946294"/>
              <a:gd name="connsiteY15" fmla="*/ 758770 h 943638"/>
              <a:gd name="connsiteX16" fmla="*/ 267106 w 946294"/>
              <a:gd name="connsiteY16" fmla="*/ 758687 h 943638"/>
              <a:gd name="connsiteX17" fmla="*/ 269562 w 946294"/>
              <a:gd name="connsiteY17" fmla="*/ 752802 h 943638"/>
              <a:gd name="connsiteX18" fmla="*/ 259155 w 946294"/>
              <a:gd name="connsiteY18" fmla="*/ 762898 h 943638"/>
              <a:gd name="connsiteX19" fmla="*/ 231437 w 946294"/>
              <a:gd name="connsiteY19" fmla="*/ 746618 h 943638"/>
              <a:gd name="connsiteX20" fmla="*/ 254166 w 946294"/>
              <a:gd name="connsiteY20" fmla="*/ 712212 h 943638"/>
              <a:gd name="connsiteX21" fmla="*/ 170648 w 946294"/>
              <a:gd name="connsiteY21" fmla="*/ 809754 h 943638"/>
              <a:gd name="connsiteX22" fmla="*/ 142914 w 946294"/>
              <a:gd name="connsiteY22" fmla="*/ 793583 h 943638"/>
              <a:gd name="connsiteX23" fmla="*/ 237409 w 946294"/>
              <a:gd name="connsiteY23" fmla="*/ 683010 h 943638"/>
              <a:gd name="connsiteX24" fmla="*/ 291134 w 946294"/>
              <a:gd name="connsiteY24" fmla="*/ 647725 h 943638"/>
              <a:gd name="connsiteX25" fmla="*/ 535613 w 946294"/>
              <a:gd name="connsiteY25" fmla="*/ 620825 h 943638"/>
              <a:gd name="connsiteX26" fmla="*/ 532578 w 946294"/>
              <a:gd name="connsiteY26" fmla="*/ 671002 h 943638"/>
              <a:gd name="connsiteX27" fmla="*/ 558554 w 946294"/>
              <a:gd name="connsiteY27" fmla="*/ 683633 h 943638"/>
              <a:gd name="connsiteX28" fmla="*/ 582562 w 946294"/>
              <a:gd name="connsiteY28" fmla="*/ 699820 h 943638"/>
              <a:gd name="connsiteX29" fmla="*/ 624528 w 946294"/>
              <a:gd name="connsiteY29" fmla="*/ 672081 h 943638"/>
              <a:gd name="connsiteX30" fmla="*/ 584445 w 946294"/>
              <a:gd name="connsiteY30" fmla="*/ 638947 h 943638"/>
              <a:gd name="connsiteX31" fmla="*/ 535613 w 946294"/>
              <a:gd name="connsiteY31" fmla="*/ 620825 h 943638"/>
              <a:gd name="connsiteX32" fmla="*/ 207943 w 946294"/>
              <a:gd name="connsiteY32" fmla="*/ 495300 h 943638"/>
              <a:gd name="connsiteX33" fmla="*/ 368800 w 946294"/>
              <a:gd name="connsiteY33" fmla="*/ 495300 h 943638"/>
              <a:gd name="connsiteX34" fmla="*/ 411746 w 946294"/>
              <a:gd name="connsiteY34" fmla="*/ 538238 h 943638"/>
              <a:gd name="connsiteX35" fmla="*/ 368800 w 946294"/>
              <a:gd name="connsiteY35" fmla="*/ 581088 h 943638"/>
              <a:gd name="connsiteX36" fmla="*/ 207943 w 946294"/>
              <a:gd name="connsiteY36" fmla="*/ 581088 h 943638"/>
              <a:gd name="connsiteX37" fmla="*/ 165100 w 946294"/>
              <a:gd name="connsiteY37" fmla="*/ 538238 h 943638"/>
              <a:gd name="connsiteX38" fmla="*/ 207943 w 946294"/>
              <a:gd name="connsiteY38" fmla="*/ 495300 h 943638"/>
              <a:gd name="connsiteX39" fmla="*/ 207936 w 946294"/>
              <a:gd name="connsiteY39" fmla="*/ 330200 h 943638"/>
              <a:gd name="connsiteX40" fmla="*/ 529683 w 946294"/>
              <a:gd name="connsiteY40" fmla="*/ 330200 h 943638"/>
              <a:gd name="connsiteX41" fmla="*/ 572518 w 946294"/>
              <a:gd name="connsiteY41" fmla="*/ 373137 h 943638"/>
              <a:gd name="connsiteX42" fmla="*/ 529683 w 946294"/>
              <a:gd name="connsiteY42" fmla="*/ 416074 h 943638"/>
              <a:gd name="connsiteX43" fmla="*/ 207936 w 946294"/>
              <a:gd name="connsiteY43" fmla="*/ 416074 h 943638"/>
              <a:gd name="connsiteX44" fmla="*/ 165100 w 946294"/>
              <a:gd name="connsiteY44" fmla="*/ 373137 h 943638"/>
              <a:gd name="connsiteX45" fmla="*/ 207936 w 946294"/>
              <a:gd name="connsiteY45" fmla="*/ 330200 h 943638"/>
              <a:gd name="connsiteX46" fmla="*/ 207936 w 946294"/>
              <a:gd name="connsiteY46" fmla="*/ 165100 h 943638"/>
              <a:gd name="connsiteX47" fmla="*/ 529683 w 946294"/>
              <a:gd name="connsiteY47" fmla="*/ 165100 h 943638"/>
              <a:gd name="connsiteX48" fmla="*/ 572518 w 946294"/>
              <a:gd name="connsiteY48" fmla="*/ 207925 h 943638"/>
              <a:gd name="connsiteX49" fmla="*/ 529683 w 946294"/>
              <a:gd name="connsiteY49" fmla="*/ 250869 h 943638"/>
              <a:gd name="connsiteX50" fmla="*/ 207936 w 946294"/>
              <a:gd name="connsiteY50" fmla="*/ 250869 h 943638"/>
              <a:gd name="connsiteX51" fmla="*/ 165100 w 946294"/>
              <a:gd name="connsiteY51" fmla="*/ 207925 h 943638"/>
              <a:gd name="connsiteX52" fmla="*/ 207936 w 946294"/>
              <a:gd name="connsiteY52" fmla="*/ 165100 h 943638"/>
              <a:gd name="connsiteX53" fmla="*/ 815773 w 946294"/>
              <a:gd name="connsiteY53" fmla="*/ 102004 h 943638"/>
              <a:gd name="connsiteX54" fmla="*/ 881289 w 946294"/>
              <a:gd name="connsiteY54" fmla="*/ 124704 h 943638"/>
              <a:gd name="connsiteX55" fmla="*/ 945799 w 946294"/>
              <a:gd name="connsiteY55" fmla="*/ 194685 h 943638"/>
              <a:gd name="connsiteX56" fmla="*/ 943434 w 946294"/>
              <a:gd name="connsiteY56" fmla="*/ 210078 h 943638"/>
              <a:gd name="connsiteX57" fmla="*/ 675328 w 946294"/>
              <a:gd name="connsiteY57" fmla="*/ 674461 h 943638"/>
              <a:gd name="connsiteX58" fmla="*/ 668546 w 946294"/>
              <a:gd name="connsiteY58" fmla="*/ 681570 h 943638"/>
              <a:gd name="connsiteX59" fmla="*/ 528476 w 946294"/>
              <a:gd name="connsiteY59" fmla="*/ 774022 h 943638"/>
              <a:gd name="connsiteX60" fmla="*/ 505933 w 946294"/>
              <a:gd name="connsiteY60" fmla="*/ 774720 h 943638"/>
              <a:gd name="connsiteX61" fmla="*/ 495321 w 946294"/>
              <a:gd name="connsiteY61" fmla="*/ 754789 h 943638"/>
              <a:gd name="connsiteX62" fmla="*/ 505326 w 946294"/>
              <a:gd name="connsiteY62" fmla="*/ 587278 h 943638"/>
              <a:gd name="connsiteX63" fmla="*/ 508173 w 946294"/>
              <a:gd name="connsiteY63" fmla="*/ 577884 h 943638"/>
              <a:gd name="connsiteX64" fmla="*/ 776195 w 946294"/>
              <a:gd name="connsiteY64" fmla="*/ 113627 h 943638"/>
              <a:gd name="connsiteX65" fmla="*/ 788355 w 946294"/>
              <a:gd name="connsiteY65" fmla="*/ 103821 h 943638"/>
              <a:gd name="connsiteX66" fmla="*/ 815773 w 946294"/>
              <a:gd name="connsiteY66" fmla="*/ 102004 h 943638"/>
              <a:gd name="connsiteX67" fmla="*/ 42838 w 946294"/>
              <a:gd name="connsiteY67" fmla="*/ 0 h 943638"/>
              <a:gd name="connsiteX68" fmla="*/ 686214 w 946294"/>
              <a:gd name="connsiteY68" fmla="*/ 0 h 943638"/>
              <a:gd name="connsiteX69" fmla="*/ 729153 w 946294"/>
              <a:gd name="connsiteY69" fmla="*/ 42857 h 943638"/>
              <a:gd name="connsiteX70" fmla="*/ 729153 w 946294"/>
              <a:gd name="connsiteY70" fmla="*/ 106640 h 943638"/>
              <a:gd name="connsiteX71" fmla="*/ 643376 w 946294"/>
              <a:gd name="connsiteY71" fmla="*/ 255263 h 943638"/>
              <a:gd name="connsiteX72" fmla="*/ 643376 w 946294"/>
              <a:gd name="connsiteY72" fmla="*/ 85757 h 943638"/>
              <a:gd name="connsiteX73" fmla="*/ 85777 w 946294"/>
              <a:gd name="connsiteY73" fmla="*/ 85757 h 943638"/>
              <a:gd name="connsiteX74" fmla="*/ 85777 w 946294"/>
              <a:gd name="connsiteY74" fmla="*/ 857750 h 943638"/>
              <a:gd name="connsiteX75" fmla="*/ 643376 w 946294"/>
              <a:gd name="connsiteY75" fmla="*/ 857750 h 943638"/>
              <a:gd name="connsiteX76" fmla="*/ 643376 w 946294"/>
              <a:gd name="connsiteY76" fmla="*/ 751022 h 943638"/>
              <a:gd name="connsiteX77" fmla="*/ 688375 w 946294"/>
              <a:gd name="connsiteY77" fmla="*/ 721315 h 943638"/>
              <a:gd name="connsiteX78" fmla="*/ 708663 w 946294"/>
              <a:gd name="connsiteY78" fmla="*/ 699734 h 943638"/>
              <a:gd name="connsiteX79" fmla="*/ 729153 w 946294"/>
              <a:gd name="connsiteY79" fmla="*/ 664348 h 943638"/>
              <a:gd name="connsiteX80" fmla="*/ 729153 w 946294"/>
              <a:gd name="connsiteY80" fmla="*/ 900694 h 943638"/>
              <a:gd name="connsiteX81" fmla="*/ 686214 w 946294"/>
              <a:gd name="connsiteY81" fmla="*/ 943638 h 943638"/>
              <a:gd name="connsiteX82" fmla="*/ 42838 w 946294"/>
              <a:gd name="connsiteY82" fmla="*/ 943638 h 943638"/>
              <a:gd name="connsiteX83" fmla="*/ 0 w 946294"/>
              <a:gd name="connsiteY83" fmla="*/ 900694 h 943638"/>
              <a:gd name="connsiteX84" fmla="*/ 0 w 946294"/>
              <a:gd name="connsiteY84" fmla="*/ 42857 h 943638"/>
              <a:gd name="connsiteX85" fmla="*/ 42838 w 946294"/>
              <a:gd name="connsiteY85" fmla="*/ 0 h 943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46294" h="943638">
                <a:moveTo>
                  <a:pt x="291134" y="647725"/>
                </a:moveTo>
                <a:cubicBezTo>
                  <a:pt x="296234" y="647916"/>
                  <a:pt x="302696" y="650560"/>
                  <a:pt x="304945" y="655657"/>
                </a:cubicBezTo>
                <a:cubicBezTo>
                  <a:pt x="312390" y="672608"/>
                  <a:pt x="305135" y="693496"/>
                  <a:pt x="293779" y="713206"/>
                </a:cubicBezTo>
                <a:cubicBezTo>
                  <a:pt x="297786" y="714085"/>
                  <a:pt x="301318" y="716132"/>
                  <a:pt x="303868" y="720260"/>
                </a:cubicBezTo>
                <a:cubicBezTo>
                  <a:pt x="304755" y="721827"/>
                  <a:pt x="305341" y="723402"/>
                  <a:pt x="306038" y="724860"/>
                </a:cubicBezTo>
                <a:cubicBezTo>
                  <a:pt x="315637" y="723269"/>
                  <a:pt x="325346" y="727024"/>
                  <a:pt x="332885" y="739938"/>
                </a:cubicBezTo>
                <a:cubicBezTo>
                  <a:pt x="335435" y="744240"/>
                  <a:pt x="336211" y="747414"/>
                  <a:pt x="336211" y="749768"/>
                </a:cubicBezTo>
                <a:cubicBezTo>
                  <a:pt x="376790" y="743079"/>
                  <a:pt x="410812" y="753399"/>
                  <a:pt x="451708" y="753399"/>
                </a:cubicBezTo>
                <a:cubicBezTo>
                  <a:pt x="472378" y="753399"/>
                  <a:pt x="472378" y="785543"/>
                  <a:pt x="451708" y="785543"/>
                </a:cubicBezTo>
                <a:cubicBezTo>
                  <a:pt x="416609" y="785543"/>
                  <a:pt x="372292" y="766926"/>
                  <a:pt x="339553" y="782807"/>
                </a:cubicBezTo>
                <a:cubicBezTo>
                  <a:pt x="334247" y="785352"/>
                  <a:pt x="326518" y="790549"/>
                  <a:pt x="320151" y="787789"/>
                </a:cubicBezTo>
                <a:cubicBezTo>
                  <a:pt x="313483" y="785062"/>
                  <a:pt x="303583" y="782418"/>
                  <a:pt x="302110" y="773781"/>
                </a:cubicBezTo>
                <a:cubicBezTo>
                  <a:pt x="301524" y="770051"/>
                  <a:pt x="301619" y="766536"/>
                  <a:pt x="301714" y="763784"/>
                </a:cubicBezTo>
                <a:cubicBezTo>
                  <a:pt x="299655" y="767705"/>
                  <a:pt x="297406" y="771394"/>
                  <a:pt x="294951" y="774958"/>
                </a:cubicBezTo>
                <a:cubicBezTo>
                  <a:pt x="285147" y="788775"/>
                  <a:pt x="258300" y="780536"/>
                  <a:pt x="265538" y="762508"/>
                </a:cubicBezTo>
                <a:cubicBezTo>
                  <a:pt x="266014" y="761331"/>
                  <a:pt x="266615" y="760063"/>
                  <a:pt x="267312" y="758770"/>
                </a:cubicBezTo>
                <a:cubicBezTo>
                  <a:pt x="267202" y="758770"/>
                  <a:pt x="267202" y="758687"/>
                  <a:pt x="267106" y="758687"/>
                </a:cubicBezTo>
                <a:cubicBezTo>
                  <a:pt x="267993" y="756698"/>
                  <a:pt x="268785" y="754758"/>
                  <a:pt x="269562" y="752802"/>
                </a:cubicBezTo>
                <a:cubicBezTo>
                  <a:pt x="265633" y="755446"/>
                  <a:pt x="262006" y="758579"/>
                  <a:pt x="259155" y="762898"/>
                </a:cubicBezTo>
                <a:cubicBezTo>
                  <a:pt x="247308" y="779359"/>
                  <a:pt x="219954" y="764373"/>
                  <a:pt x="231437" y="746618"/>
                </a:cubicBezTo>
                <a:cubicBezTo>
                  <a:pt x="239357" y="735553"/>
                  <a:pt x="247007" y="723982"/>
                  <a:pt x="254166" y="712212"/>
                </a:cubicBezTo>
                <a:cubicBezTo>
                  <a:pt x="224468" y="743005"/>
                  <a:pt x="196830" y="775845"/>
                  <a:pt x="170648" y="809754"/>
                </a:cubicBezTo>
                <a:cubicBezTo>
                  <a:pt x="158199" y="825942"/>
                  <a:pt x="130259" y="809961"/>
                  <a:pt x="142914" y="793583"/>
                </a:cubicBezTo>
                <a:cubicBezTo>
                  <a:pt x="172422" y="755239"/>
                  <a:pt x="202801" y="716829"/>
                  <a:pt x="237409" y="683010"/>
                </a:cubicBezTo>
                <a:cubicBezTo>
                  <a:pt x="251220" y="669483"/>
                  <a:pt x="269657" y="646904"/>
                  <a:pt x="291134" y="647725"/>
                </a:cubicBezTo>
                <a:close/>
                <a:moveTo>
                  <a:pt x="535613" y="620825"/>
                </a:moveTo>
                <a:lnTo>
                  <a:pt x="532578" y="671002"/>
                </a:lnTo>
                <a:cubicBezTo>
                  <a:pt x="541118" y="674303"/>
                  <a:pt x="549930" y="678555"/>
                  <a:pt x="558554" y="683633"/>
                </a:cubicBezTo>
                <a:cubicBezTo>
                  <a:pt x="567282" y="688648"/>
                  <a:pt x="575424" y="694043"/>
                  <a:pt x="582562" y="699820"/>
                </a:cubicBezTo>
                <a:cubicBezTo>
                  <a:pt x="582562" y="699820"/>
                  <a:pt x="624528" y="672081"/>
                  <a:pt x="624528" y="672081"/>
                </a:cubicBezTo>
                <a:cubicBezTo>
                  <a:pt x="617684" y="663194"/>
                  <a:pt x="605418" y="651102"/>
                  <a:pt x="584445" y="638947"/>
                </a:cubicBezTo>
                <a:cubicBezTo>
                  <a:pt x="563368" y="626791"/>
                  <a:pt x="546811" y="622284"/>
                  <a:pt x="535613" y="620825"/>
                </a:cubicBezTo>
                <a:close/>
                <a:moveTo>
                  <a:pt x="207943" y="495300"/>
                </a:moveTo>
                <a:lnTo>
                  <a:pt x="368800" y="495300"/>
                </a:lnTo>
                <a:cubicBezTo>
                  <a:pt x="392528" y="495300"/>
                  <a:pt x="411746" y="514491"/>
                  <a:pt x="411746" y="538238"/>
                </a:cubicBezTo>
                <a:cubicBezTo>
                  <a:pt x="411746" y="561865"/>
                  <a:pt x="392528" y="581088"/>
                  <a:pt x="368800" y="581088"/>
                </a:cubicBezTo>
                <a:cubicBezTo>
                  <a:pt x="368800" y="581088"/>
                  <a:pt x="207943" y="581088"/>
                  <a:pt x="207943" y="581088"/>
                </a:cubicBezTo>
                <a:cubicBezTo>
                  <a:pt x="184306" y="581088"/>
                  <a:pt x="165100" y="561865"/>
                  <a:pt x="165100" y="538238"/>
                </a:cubicBezTo>
                <a:cubicBezTo>
                  <a:pt x="165100" y="514491"/>
                  <a:pt x="184306" y="495300"/>
                  <a:pt x="207943" y="495300"/>
                </a:cubicBezTo>
                <a:close/>
                <a:moveTo>
                  <a:pt x="207936" y="330200"/>
                </a:moveTo>
                <a:lnTo>
                  <a:pt x="529683" y="330200"/>
                </a:lnTo>
                <a:cubicBezTo>
                  <a:pt x="553298" y="330200"/>
                  <a:pt x="572518" y="349418"/>
                  <a:pt x="572518" y="373137"/>
                </a:cubicBezTo>
                <a:cubicBezTo>
                  <a:pt x="572518" y="396864"/>
                  <a:pt x="553298" y="416074"/>
                  <a:pt x="529683" y="416074"/>
                </a:cubicBezTo>
                <a:lnTo>
                  <a:pt x="207936" y="416074"/>
                </a:lnTo>
                <a:cubicBezTo>
                  <a:pt x="184320" y="416074"/>
                  <a:pt x="165100" y="396864"/>
                  <a:pt x="165100" y="373137"/>
                </a:cubicBezTo>
                <a:cubicBezTo>
                  <a:pt x="165100" y="349418"/>
                  <a:pt x="184320" y="330200"/>
                  <a:pt x="207936" y="330200"/>
                </a:cubicBezTo>
                <a:close/>
                <a:moveTo>
                  <a:pt x="207936" y="165100"/>
                </a:moveTo>
                <a:lnTo>
                  <a:pt x="529683" y="165100"/>
                </a:lnTo>
                <a:cubicBezTo>
                  <a:pt x="553298" y="165100"/>
                  <a:pt x="572518" y="184311"/>
                  <a:pt x="572518" y="207925"/>
                </a:cubicBezTo>
                <a:cubicBezTo>
                  <a:pt x="572518" y="231650"/>
                  <a:pt x="553298" y="250869"/>
                  <a:pt x="529683" y="250869"/>
                </a:cubicBezTo>
                <a:lnTo>
                  <a:pt x="207936" y="250869"/>
                </a:lnTo>
                <a:cubicBezTo>
                  <a:pt x="184320" y="250869"/>
                  <a:pt x="165100" y="231650"/>
                  <a:pt x="165100" y="207925"/>
                </a:cubicBezTo>
                <a:cubicBezTo>
                  <a:pt x="165100" y="184311"/>
                  <a:pt x="184320" y="165100"/>
                  <a:pt x="207936" y="165100"/>
                </a:cubicBezTo>
                <a:close/>
                <a:moveTo>
                  <a:pt x="815773" y="102004"/>
                </a:moveTo>
                <a:cubicBezTo>
                  <a:pt x="831704" y="103440"/>
                  <a:pt x="853985" y="108962"/>
                  <a:pt x="881289" y="124704"/>
                </a:cubicBezTo>
                <a:cubicBezTo>
                  <a:pt x="935794" y="156156"/>
                  <a:pt x="944899" y="190876"/>
                  <a:pt x="945799" y="194685"/>
                </a:cubicBezTo>
                <a:cubicBezTo>
                  <a:pt x="946950" y="199953"/>
                  <a:pt x="946071" y="205476"/>
                  <a:pt x="943434" y="210078"/>
                </a:cubicBezTo>
                <a:lnTo>
                  <a:pt x="675328" y="674461"/>
                </a:lnTo>
                <a:cubicBezTo>
                  <a:pt x="673653" y="677286"/>
                  <a:pt x="671393" y="679730"/>
                  <a:pt x="668546" y="681570"/>
                </a:cubicBezTo>
                <a:lnTo>
                  <a:pt x="528476" y="774022"/>
                </a:lnTo>
                <a:cubicBezTo>
                  <a:pt x="521715" y="778560"/>
                  <a:pt x="512987" y="778751"/>
                  <a:pt x="505933" y="774720"/>
                </a:cubicBezTo>
                <a:cubicBezTo>
                  <a:pt x="498942" y="770594"/>
                  <a:pt x="494840" y="762977"/>
                  <a:pt x="495321" y="754789"/>
                </a:cubicBezTo>
                <a:lnTo>
                  <a:pt x="505326" y="587278"/>
                </a:lnTo>
                <a:cubicBezTo>
                  <a:pt x="505535" y="583977"/>
                  <a:pt x="506498" y="580740"/>
                  <a:pt x="508173" y="577884"/>
                </a:cubicBezTo>
                <a:lnTo>
                  <a:pt x="776195" y="113627"/>
                </a:lnTo>
                <a:cubicBezTo>
                  <a:pt x="778916" y="108899"/>
                  <a:pt x="783248" y="105471"/>
                  <a:pt x="788355" y="103821"/>
                </a:cubicBezTo>
                <a:cubicBezTo>
                  <a:pt x="790260" y="103218"/>
                  <a:pt x="799841" y="100567"/>
                  <a:pt x="815773" y="102004"/>
                </a:cubicBezTo>
                <a:close/>
                <a:moveTo>
                  <a:pt x="42838" y="0"/>
                </a:moveTo>
                <a:lnTo>
                  <a:pt x="686214" y="0"/>
                </a:lnTo>
                <a:cubicBezTo>
                  <a:pt x="709945" y="0"/>
                  <a:pt x="729153" y="19222"/>
                  <a:pt x="729153" y="42857"/>
                </a:cubicBezTo>
                <a:lnTo>
                  <a:pt x="729153" y="106640"/>
                </a:lnTo>
                <a:lnTo>
                  <a:pt x="643376" y="255263"/>
                </a:lnTo>
                <a:lnTo>
                  <a:pt x="643376" y="85757"/>
                </a:lnTo>
                <a:lnTo>
                  <a:pt x="85777" y="85757"/>
                </a:lnTo>
                <a:lnTo>
                  <a:pt x="85777" y="857750"/>
                </a:lnTo>
                <a:lnTo>
                  <a:pt x="643376" y="857750"/>
                </a:lnTo>
                <a:lnTo>
                  <a:pt x="643376" y="751022"/>
                </a:lnTo>
                <a:lnTo>
                  <a:pt x="688375" y="721315"/>
                </a:lnTo>
                <a:cubicBezTo>
                  <a:pt x="696611" y="715898"/>
                  <a:pt x="703666" y="708428"/>
                  <a:pt x="708663" y="699734"/>
                </a:cubicBezTo>
                <a:lnTo>
                  <a:pt x="729153" y="664348"/>
                </a:lnTo>
                <a:lnTo>
                  <a:pt x="729153" y="900694"/>
                </a:lnTo>
                <a:cubicBezTo>
                  <a:pt x="729153" y="924416"/>
                  <a:pt x="709945" y="943638"/>
                  <a:pt x="686214" y="943638"/>
                </a:cubicBezTo>
                <a:lnTo>
                  <a:pt x="42838" y="943638"/>
                </a:lnTo>
                <a:cubicBezTo>
                  <a:pt x="19208" y="943638"/>
                  <a:pt x="0" y="924416"/>
                  <a:pt x="0" y="900694"/>
                </a:cubicBezTo>
                <a:lnTo>
                  <a:pt x="0" y="42857"/>
                </a:lnTo>
                <a:cubicBezTo>
                  <a:pt x="0" y="19222"/>
                  <a:pt x="19208" y="0"/>
                  <a:pt x="42838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9" name="Shape 17"/>
          <p:cNvSpPr/>
          <p:nvPr/>
        </p:nvSpPr>
        <p:spPr>
          <a:xfrm>
            <a:off x="2988712" y="2383975"/>
            <a:ext cx="501317" cy="5013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0" name="Freeform 59"/>
          <p:cNvSpPr/>
          <p:nvPr/>
        </p:nvSpPr>
        <p:spPr>
          <a:xfrm>
            <a:off x="4277395" y="2332910"/>
            <a:ext cx="550664" cy="609167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1" name="Freeform 60"/>
          <p:cNvSpPr/>
          <p:nvPr/>
        </p:nvSpPr>
        <p:spPr>
          <a:xfrm>
            <a:off x="7022232" y="2393694"/>
            <a:ext cx="436182" cy="542844"/>
          </a:xfrm>
          <a:custGeom>
            <a:avLst/>
            <a:gdLst>
              <a:gd name="connsiteX0" fmla="*/ 381044 w 765363"/>
              <a:gd name="connsiteY0" fmla="*/ 509465 h 952520"/>
              <a:gd name="connsiteX1" fmla="*/ 362035 w 765363"/>
              <a:gd name="connsiteY1" fmla="*/ 523170 h 952520"/>
              <a:gd name="connsiteX2" fmla="*/ 331314 w 765363"/>
              <a:gd name="connsiteY2" fmla="*/ 617743 h 952520"/>
              <a:gd name="connsiteX3" fmla="*/ 231930 w 765363"/>
              <a:gd name="connsiteY3" fmla="*/ 617743 h 952520"/>
              <a:gd name="connsiteX4" fmla="*/ 213022 w 765363"/>
              <a:gd name="connsiteY4" fmla="*/ 631448 h 952520"/>
              <a:gd name="connsiteX5" fmla="*/ 220166 w 765363"/>
              <a:gd name="connsiteY5" fmla="*/ 653684 h 952520"/>
              <a:gd name="connsiteX6" fmla="*/ 300668 w 765363"/>
              <a:gd name="connsiteY6" fmla="*/ 712214 h 952520"/>
              <a:gd name="connsiteX7" fmla="*/ 269921 w 765363"/>
              <a:gd name="connsiteY7" fmla="*/ 806711 h 952520"/>
              <a:gd name="connsiteX8" fmla="*/ 277166 w 765363"/>
              <a:gd name="connsiteY8" fmla="*/ 828948 h 952520"/>
              <a:gd name="connsiteX9" fmla="*/ 300567 w 765363"/>
              <a:gd name="connsiteY9" fmla="*/ 828948 h 952520"/>
              <a:gd name="connsiteX10" fmla="*/ 380943 w 765363"/>
              <a:gd name="connsiteY10" fmla="*/ 770493 h 952520"/>
              <a:gd name="connsiteX11" fmla="*/ 461420 w 765363"/>
              <a:gd name="connsiteY11" fmla="*/ 828948 h 952520"/>
              <a:gd name="connsiteX12" fmla="*/ 473082 w 765363"/>
              <a:gd name="connsiteY12" fmla="*/ 832759 h 952520"/>
              <a:gd name="connsiteX13" fmla="*/ 484821 w 765363"/>
              <a:gd name="connsiteY13" fmla="*/ 828948 h 952520"/>
              <a:gd name="connsiteX14" fmla="*/ 491965 w 765363"/>
              <a:gd name="connsiteY14" fmla="*/ 806711 h 952520"/>
              <a:gd name="connsiteX15" fmla="*/ 461319 w 765363"/>
              <a:gd name="connsiteY15" fmla="*/ 712214 h 952520"/>
              <a:gd name="connsiteX16" fmla="*/ 541695 w 765363"/>
              <a:gd name="connsiteY16" fmla="*/ 653684 h 952520"/>
              <a:gd name="connsiteX17" fmla="*/ 548965 w 765363"/>
              <a:gd name="connsiteY17" fmla="*/ 631448 h 952520"/>
              <a:gd name="connsiteX18" fmla="*/ 530057 w 765363"/>
              <a:gd name="connsiteY18" fmla="*/ 617743 h 952520"/>
              <a:gd name="connsiteX19" fmla="*/ 430597 w 765363"/>
              <a:gd name="connsiteY19" fmla="*/ 617743 h 952520"/>
              <a:gd name="connsiteX20" fmla="*/ 399926 w 765363"/>
              <a:gd name="connsiteY20" fmla="*/ 523170 h 952520"/>
              <a:gd name="connsiteX21" fmla="*/ 381044 w 765363"/>
              <a:gd name="connsiteY21" fmla="*/ 509465 h 952520"/>
              <a:gd name="connsiteX22" fmla="*/ 309926 w 765363"/>
              <a:gd name="connsiteY22" fmla="*/ 420565 h 952520"/>
              <a:gd name="connsiteX23" fmla="*/ 341765 w 765363"/>
              <a:gd name="connsiteY23" fmla="*/ 424685 h 952520"/>
              <a:gd name="connsiteX24" fmla="*/ 380943 w 765363"/>
              <a:gd name="connsiteY24" fmla="*/ 447073 h 952520"/>
              <a:gd name="connsiteX25" fmla="*/ 420096 w 765363"/>
              <a:gd name="connsiteY25" fmla="*/ 424685 h 952520"/>
              <a:gd name="connsiteX26" fmla="*/ 477576 w 765363"/>
              <a:gd name="connsiteY26" fmla="*/ 440031 h 952520"/>
              <a:gd name="connsiteX27" fmla="*/ 500295 w 765363"/>
              <a:gd name="connsiteY27" fmla="*/ 479102 h 952520"/>
              <a:gd name="connsiteX28" fmla="*/ 545431 w 765363"/>
              <a:gd name="connsiteY28" fmla="*/ 479329 h 952520"/>
              <a:gd name="connsiteX29" fmla="*/ 587436 w 765363"/>
              <a:gd name="connsiteY29" fmla="*/ 521302 h 952520"/>
              <a:gd name="connsiteX30" fmla="*/ 587739 w 765363"/>
              <a:gd name="connsiteY30" fmla="*/ 566431 h 952520"/>
              <a:gd name="connsiteX31" fmla="*/ 626690 w 765363"/>
              <a:gd name="connsiteY31" fmla="*/ 589172 h 952520"/>
              <a:gd name="connsiteX32" fmla="*/ 642063 w 765363"/>
              <a:gd name="connsiteY32" fmla="*/ 646617 h 952520"/>
              <a:gd name="connsiteX33" fmla="*/ 619647 w 765363"/>
              <a:gd name="connsiteY33" fmla="*/ 685789 h 952520"/>
              <a:gd name="connsiteX34" fmla="*/ 642063 w 765363"/>
              <a:gd name="connsiteY34" fmla="*/ 724960 h 952520"/>
              <a:gd name="connsiteX35" fmla="*/ 626690 w 765363"/>
              <a:gd name="connsiteY35" fmla="*/ 782431 h 952520"/>
              <a:gd name="connsiteX36" fmla="*/ 587739 w 765363"/>
              <a:gd name="connsiteY36" fmla="*/ 805147 h 952520"/>
              <a:gd name="connsiteX37" fmla="*/ 587436 w 765363"/>
              <a:gd name="connsiteY37" fmla="*/ 850275 h 952520"/>
              <a:gd name="connsiteX38" fmla="*/ 545431 w 765363"/>
              <a:gd name="connsiteY38" fmla="*/ 892274 h 952520"/>
              <a:gd name="connsiteX39" fmla="*/ 500295 w 765363"/>
              <a:gd name="connsiteY39" fmla="*/ 892476 h 952520"/>
              <a:gd name="connsiteX40" fmla="*/ 477576 w 765363"/>
              <a:gd name="connsiteY40" fmla="*/ 931546 h 952520"/>
              <a:gd name="connsiteX41" fmla="*/ 441073 w 765363"/>
              <a:gd name="connsiteY41" fmla="*/ 952520 h 952520"/>
              <a:gd name="connsiteX42" fmla="*/ 420096 w 765363"/>
              <a:gd name="connsiteY42" fmla="*/ 946892 h 952520"/>
              <a:gd name="connsiteX43" fmla="*/ 380943 w 765363"/>
              <a:gd name="connsiteY43" fmla="*/ 924505 h 952520"/>
              <a:gd name="connsiteX44" fmla="*/ 341765 w 765363"/>
              <a:gd name="connsiteY44" fmla="*/ 946892 h 952520"/>
              <a:gd name="connsiteX45" fmla="*/ 284411 w 765363"/>
              <a:gd name="connsiteY45" fmla="*/ 931546 h 952520"/>
              <a:gd name="connsiteX46" fmla="*/ 261591 w 765363"/>
              <a:gd name="connsiteY46" fmla="*/ 892476 h 952520"/>
              <a:gd name="connsiteX47" fmla="*/ 216556 w 765363"/>
              <a:gd name="connsiteY47" fmla="*/ 892274 h 952520"/>
              <a:gd name="connsiteX48" fmla="*/ 174450 w 765363"/>
              <a:gd name="connsiteY48" fmla="*/ 850275 h 952520"/>
              <a:gd name="connsiteX49" fmla="*/ 174248 w 765363"/>
              <a:gd name="connsiteY49" fmla="*/ 805147 h 952520"/>
              <a:gd name="connsiteX50" fmla="*/ 135297 w 765363"/>
              <a:gd name="connsiteY50" fmla="*/ 782431 h 952520"/>
              <a:gd name="connsiteX51" fmla="*/ 119923 w 765363"/>
              <a:gd name="connsiteY51" fmla="*/ 724960 h 952520"/>
              <a:gd name="connsiteX52" fmla="*/ 142239 w 765363"/>
              <a:gd name="connsiteY52" fmla="*/ 685789 h 952520"/>
              <a:gd name="connsiteX53" fmla="*/ 119923 w 765363"/>
              <a:gd name="connsiteY53" fmla="*/ 646617 h 952520"/>
              <a:gd name="connsiteX54" fmla="*/ 135297 w 765363"/>
              <a:gd name="connsiteY54" fmla="*/ 589172 h 952520"/>
              <a:gd name="connsiteX55" fmla="*/ 174248 w 765363"/>
              <a:gd name="connsiteY55" fmla="*/ 566431 h 952520"/>
              <a:gd name="connsiteX56" fmla="*/ 174450 w 765363"/>
              <a:gd name="connsiteY56" fmla="*/ 521302 h 952520"/>
              <a:gd name="connsiteX57" fmla="*/ 216556 w 765363"/>
              <a:gd name="connsiteY57" fmla="*/ 479329 h 952520"/>
              <a:gd name="connsiteX58" fmla="*/ 261591 w 765363"/>
              <a:gd name="connsiteY58" fmla="*/ 479001 h 952520"/>
              <a:gd name="connsiteX59" fmla="*/ 284411 w 765363"/>
              <a:gd name="connsiteY59" fmla="*/ 440031 h 952520"/>
              <a:gd name="connsiteX60" fmla="*/ 309926 w 765363"/>
              <a:gd name="connsiteY60" fmla="*/ 420565 h 952520"/>
              <a:gd name="connsiteX61" fmla="*/ 567720 w 765363"/>
              <a:gd name="connsiteY61" fmla="*/ 2639 h 952520"/>
              <a:gd name="connsiteX62" fmla="*/ 737886 w 765363"/>
              <a:gd name="connsiteY62" fmla="*/ 66015 h 952520"/>
              <a:gd name="connsiteX63" fmla="*/ 763138 w 765363"/>
              <a:gd name="connsiteY63" fmla="*/ 92157 h 952520"/>
              <a:gd name="connsiteX64" fmla="*/ 758828 w 765363"/>
              <a:gd name="connsiteY64" fmla="*/ 128185 h 952520"/>
              <a:gd name="connsiteX65" fmla="*/ 568489 w 765363"/>
              <a:gd name="connsiteY65" fmla="*/ 429352 h 952520"/>
              <a:gd name="connsiteX66" fmla="*/ 549975 w 765363"/>
              <a:gd name="connsiteY66" fmla="*/ 427102 h 952520"/>
              <a:gd name="connsiteX67" fmla="*/ 528952 w 765363"/>
              <a:gd name="connsiteY67" fmla="*/ 427001 h 952520"/>
              <a:gd name="connsiteX68" fmla="*/ 518369 w 765363"/>
              <a:gd name="connsiteY68" fmla="*/ 408796 h 952520"/>
              <a:gd name="connsiteX69" fmla="*/ 445325 w 765363"/>
              <a:gd name="connsiteY69" fmla="*/ 366880 h 952520"/>
              <a:gd name="connsiteX70" fmla="*/ 403421 w 765363"/>
              <a:gd name="connsiteY70" fmla="*/ 378052 h 952520"/>
              <a:gd name="connsiteX71" fmla="*/ 385211 w 765363"/>
              <a:gd name="connsiteY71" fmla="*/ 388421 h 952520"/>
              <a:gd name="connsiteX72" fmla="*/ 367000 w 765363"/>
              <a:gd name="connsiteY72" fmla="*/ 378052 h 952520"/>
              <a:gd name="connsiteX73" fmla="*/ 330195 w 765363"/>
              <a:gd name="connsiteY73" fmla="*/ 367181 h 952520"/>
              <a:gd name="connsiteX74" fmla="*/ 515820 w 765363"/>
              <a:gd name="connsiteY74" fmla="*/ 22231 h 952520"/>
              <a:gd name="connsiteX75" fmla="*/ 567720 w 765363"/>
              <a:gd name="connsiteY75" fmla="*/ 2639 h 952520"/>
              <a:gd name="connsiteX76" fmla="*/ 197687 w 765363"/>
              <a:gd name="connsiteY76" fmla="*/ 2639 h 952520"/>
              <a:gd name="connsiteX77" fmla="*/ 249571 w 765363"/>
              <a:gd name="connsiteY77" fmla="*/ 22231 h 952520"/>
              <a:gd name="connsiteX78" fmla="*/ 356191 w 765363"/>
              <a:gd name="connsiteY78" fmla="*/ 220215 h 952520"/>
              <a:gd name="connsiteX79" fmla="*/ 267092 w 765363"/>
              <a:gd name="connsiteY79" fmla="*/ 385688 h 952520"/>
              <a:gd name="connsiteX80" fmla="*/ 247018 w 765363"/>
              <a:gd name="connsiteY80" fmla="*/ 408796 h 952520"/>
              <a:gd name="connsiteX81" fmla="*/ 236442 w 765363"/>
              <a:gd name="connsiteY81" fmla="*/ 426901 h 952520"/>
              <a:gd name="connsiteX82" fmla="*/ 215390 w 765363"/>
              <a:gd name="connsiteY82" fmla="*/ 427102 h 952520"/>
              <a:gd name="connsiteX83" fmla="*/ 196907 w 765363"/>
              <a:gd name="connsiteY83" fmla="*/ 429352 h 952520"/>
              <a:gd name="connsiteX84" fmla="*/ 6559 w 765363"/>
              <a:gd name="connsiteY84" fmla="*/ 128185 h 952520"/>
              <a:gd name="connsiteX85" fmla="*/ 2249 w 765363"/>
              <a:gd name="connsiteY85" fmla="*/ 92157 h 952520"/>
              <a:gd name="connsiteX86" fmla="*/ 27512 w 765363"/>
              <a:gd name="connsiteY86" fmla="*/ 66015 h 95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765363" h="952520">
                <a:moveTo>
                  <a:pt x="381044" y="509465"/>
                </a:moveTo>
                <a:cubicBezTo>
                  <a:pt x="372411" y="509465"/>
                  <a:pt x="364787" y="515043"/>
                  <a:pt x="362035" y="523170"/>
                </a:cubicBezTo>
                <a:lnTo>
                  <a:pt x="331314" y="617743"/>
                </a:lnTo>
                <a:lnTo>
                  <a:pt x="231930" y="617743"/>
                </a:lnTo>
                <a:cubicBezTo>
                  <a:pt x="223321" y="617743"/>
                  <a:pt x="215673" y="623321"/>
                  <a:pt x="213022" y="631448"/>
                </a:cubicBezTo>
                <a:cubicBezTo>
                  <a:pt x="210296" y="639676"/>
                  <a:pt x="213224" y="648686"/>
                  <a:pt x="220166" y="653684"/>
                </a:cubicBezTo>
                <a:lnTo>
                  <a:pt x="300668" y="712214"/>
                </a:lnTo>
                <a:lnTo>
                  <a:pt x="269921" y="806711"/>
                </a:lnTo>
                <a:cubicBezTo>
                  <a:pt x="267271" y="814940"/>
                  <a:pt x="270199" y="823950"/>
                  <a:pt x="277166" y="828948"/>
                </a:cubicBezTo>
                <a:cubicBezTo>
                  <a:pt x="284108" y="834021"/>
                  <a:pt x="293600" y="834021"/>
                  <a:pt x="300567" y="828948"/>
                </a:cubicBezTo>
                <a:lnTo>
                  <a:pt x="380943" y="770493"/>
                </a:lnTo>
                <a:lnTo>
                  <a:pt x="461420" y="828948"/>
                </a:lnTo>
                <a:cubicBezTo>
                  <a:pt x="464853" y="831471"/>
                  <a:pt x="468968" y="832759"/>
                  <a:pt x="473082" y="832759"/>
                </a:cubicBezTo>
                <a:cubicBezTo>
                  <a:pt x="477197" y="832759"/>
                  <a:pt x="481312" y="831471"/>
                  <a:pt x="484821" y="828948"/>
                </a:cubicBezTo>
                <a:cubicBezTo>
                  <a:pt x="491788" y="823950"/>
                  <a:pt x="494716" y="814940"/>
                  <a:pt x="491965" y="806711"/>
                </a:cubicBezTo>
                <a:lnTo>
                  <a:pt x="461319" y="712214"/>
                </a:lnTo>
                <a:lnTo>
                  <a:pt x="541695" y="653684"/>
                </a:lnTo>
                <a:cubicBezTo>
                  <a:pt x="548662" y="648686"/>
                  <a:pt x="551590" y="639676"/>
                  <a:pt x="548965" y="631448"/>
                </a:cubicBezTo>
                <a:cubicBezTo>
                  <a:pt x="546314" y="623321"/>
                  <a:pt x="538564" y="617743"/>
                  <a:pt x="530057" y="617743"/>
                </a:cubicBezTo>
                <a:lnTo>
                  <a:pt x="430597" y="617743"/>
                </a:lnTo>
                <a:lnTo>
                  <a:pt x="399926" y="523170"/>
                </a:lnTo>
                <a:cubicBezTo>
                  <a:pt x="397200" y="515043"/>
                  <a:pt x="389551" y="509465"/>
                  <a:pt x="381044" y="509465"/>
                </a:cubicBezTo>
                <a:close/>
                <a:moveTo>
                  <a:pt x="309926" y="420565"/>
                </a:moveTo>
                <a:cubicBezTo>
                  <a:pt x="320301" y="417788"/>
                  <a:pt x="331730" y="418943"/>
                  <a:pt x="341765" y="424685"/>
                </a:cubicBezTo>
                <a:lnTo>
                  <a:pt x="380943" y="447073"/>
                </a:lnTo>
                <a:lnTo>
                  <a:pt x="420096" y="424685"/>
                </a:lnTo>
                <a:cubicBezTo>
                  <a:pt x="440265" y="413201"/>
                  <a:pt x="465938" y="420066"/>
                  <a:pt x="477576" y="440031"/>
                </a:cubicBezTo>
                <a:lnTo>
                  <a:pt x="500295" y="479102"/>
                </a:lnTo>
                <a:lnTo>
                  <a:pt x="545431" y="479329"/>
                </a:lnTo>
                <a:cubicBezTo>
                  <a:pt x="568630" y="479405"/>
                  <a:pt x="587335" y="498208"/>
                  <a:pt x="587436" y="521302"/>
                </a:cubicBezTo>
                <a:lnTo>
                  <a:pt x="587739" y="566431"/>
                </a:lnTo>
                <a:lnTo>
                  <a:pt x="626690" y="589172"/>
                </a:lnTo>
                <a:cubicBezTo>
                  <a:pt x="646683" y="600832"/>
                  <a:pt x="653625" y="626450"/>
                  <a:pt x="642063" y="646617"/>
                </a:cubicBezTo>
                <a:lnTo>
                  <a:pt x="619647" y="685789"/>
                </a:lnTo>
                <a:lnTo>
                  <a:pt x="642063" y="724960"/>
                </a:lnTo>
                <a:cubicBezTo>
                  <a:pt x="653524" y="745127"/>
                  <a:pt x="646683" y="770695"/>
                  <a:pt x="626690" y="782431"/>
                </a:cubicBezTo>
                <a:lnTo>
                  <a:pt x="587739" y="805147"/>
                </a:lnTo>
                <a:lnTo>
                  <a:pt x="587436" y="850275"/>
                </a:lnTo>
                <a:cubicBezTo>
                  <a:pt x="587335" y="873420"/>
                  <a:pt x="568630" y="892223"/>
                  <a:pt x="545431" y="892274"/>
                </a:cubicBezTo>
                <a:lnTo>
                  <a:pt x="500295" y="892476"/>
                </a:lnTo>
                <a:lnTo>
                  <a:pt x="477576" y="931546"/>
                </a:lnTo>
                <a:cubicBezTo>
                  <a:pt x="469750" y="944949"/>
                  <a:pt x="455563" y="952520"/>
                  <a:pt x="441073" y="952520"/>
                </a:cubicBezTo>
                <a:cubicBezTo>
                  <a:pt x="433904" y="952520"/>
                  <a:pt x="426760" y="950627"/>
                  <a:pt x="420096" y="946892"/>
                </a:cubicBezTo>
                <a:lnTo>
                  <a:pt x="380943" y="924505"/>
                </a:lnTo>
                <a:lnTo>
                  <a:pt x="341765" y="946892"/>
                </a:lnTo>
                <a:cubicBezTo>
                  <a:pt x="321696" y="958376"/>
                  <a:pt x="296048" y="951511"/>
                  <a:pt x="284411" y="931546"/>
                </a:cubicBezTo>
                <a:lnTo>
                  <a:pt x="261591" y="892476"/>
                </a:lnTo>
                <a:lnTo>
                  <a:pt x="216556" y="892274"/>
                </a:lnTo>
                <a:cubicBezTo>
                  <a:pt x="193357" y="892223"/>
                  <a:pt x="174652" y="873420"/>
                  <a:pt x="174450" y="850275"/>
                </a:cubicBezTo>
                <a:lnTo>
                  <a:pt x="174248" y="805147"/>
                </a:lnTo>
                <a:lnTo>
                  <a:pt x="135297" y="782431"/>
                </a:lnTo>
                <a:cubicBezTo>
                  <a:pt x="115203" y="770695"/>
                  <a:pt x="108362" y="745026"/>
                  <a:pt x="119923" y="724960"/>
                </a:cubicBezTo>
                <a:lnTo>
                  <a:pt x="142239" y="685789"/>
                </a:lnTo>
                <a:lnTo>
                  <a:pt x="119923" y="646617"/>
                </a:lnTo>
                <a:cubicBezTo>
                  <a:pt x="108362" y="626450"/>
                  <a:pt x="115203" y="600908"/>
                  <a:pt x="135297" y="589172"/>
                </a:cubicBezTo>
                <a:lnTo>
                  <a:pt x="174248" y="566431"/>
                </a:lnTo>
                <a:lnTo>
                  <a:pt x="174450" y="521302"/>
                </a:lnTo>
                <a:cubicBezTo>
                  <a:pt x="174652" y="498208"/>
                  <a:pt x="193357" y="479506"/>
                  <a:pt x="216556" y="479329"/>
                </a:cubicBezTo>
                <a:lnTo>
                  <a:pt x="261591" y="479001"/>
                </a:lnTo>
                <a:lnTo>
                  <a:pt x="284411" y="440031"/>
                </a:lnTo>
                <a:cubicBezTo>
                  <a:pt x="290230" y="430049"/>
                  <a:pt x="299551" y="423341"/>
                  <a:pt x="309926" y="420565"/>
                </a:cubicBezTo>
                <a:close/>
                <a:moveTo>
                  <a:pt x="567720" y="2639"/>
                </a:moveTo>
                <a:lnTo>
                  <a:pt x="737886" y="66015"/>
                </a:lnTo>
                <a:cubicBezTo>
                  <a:pt x="749824" y="70416"/>
                  <a:pt x="759030" y="80000"/>
                  <a:pt x="763138" y="92157"/>
                </a:cubicBezTo>
                <a:cubicBezTo>
                  <a:pt x="767245" y="104214"/>
                  <a:pt x="765586" y="117415"/>
                  <a:pt x="758828" y="128185"/>
                </a:cubicBezTo>
                <a:lnTo>
                  <a:pt x="568489" y="429352"/>
                </a:lnTo>
                <a:cubicBezTo>
                  <a:pt x="562520" y="427986"/>
                  <a:pt x="556247" y="427102"/>
                  <a:pt x="549975" y="427102"/>
                </a:cubicBezTo>
                <a:lnTo>
                  <a:pt x="528952" y="427001"/>
                </a:lnTo>
                <a:lnTo>
                  <a:pt x="518369" y="408796"/>
                </a:lnTo>
                <a:cubicBezTo>
                  <a:pt x="503295" y="382935"/>
                  <a:pt x="475292" y="366880"/>
                  <a:pt x="445325" y="366880"/>
                </a:cubicBezTo>
                <a:cubicBezTo>
                  <a:pt x="430656" y="366880"/>
                  <a:pt x="416249" y="370698"/>
                  <a:pt x="403421" y="378052"/>
                </a:cubicBezTo>
                <a:lnTo>
                  <a:pt x="385211" y="388421"/>
                </a:lnTo>
                <a:lnTo>
                  <a:pt x="367000" y="378052"/>
                </a:lnTo>
                <a:cubicBezTo>
                  <a:pt x="355750" y="371582"/>
                  <a:pt x="343104" y="367965"/>
                  <a:pt x="330195" y="367181"/>
                </a:cubicBezTo>
                <a:lnTo>
                  <a:pt x="515820" y="22231"/>
                </a:lnTo>
                <a:cubicBezTo>
                  <a:pt x="525815" y="3644"/>
                  <a:pt x="547931" y="-4675"/>
                  <a:pt x="567720" y="2639"/>
                </a:cubicBezTo>
                <a:close/>
                <a:moveTo>
                  <a:pt x="197687" y="2639"/>
                </a:moveTo>
                <a:cubicBezTo>
                  <a:pt x="217462" y="-4675"/>
                  <a:pt x="239592" y="3644"/>
                  <a:pt x="249571" y="22231"/>
                </a:cubicBezTo>
                <a:lnTo>
                  <a:pt x="356191" y="220215"/>
                </a:lnTo>
                <a:lnTo>
                  <a:pt x="267092" y="385688"/>
                </a:lnTo>
                <a:cubicBezTo>
                  <a:pt x="259169" y="392058"/>
                  <a:pt x="252323" y="399774"/>
                  <a:pt x="247018" y="408796"/>
                </a:cubicBezTo>
                <a:lnTo>
                  <a:pt x="236442" y="426901"/>
                </a:lnTo>
                <a:lnTo>
                  <a:pt x="215390" y="427102"/>
                </a:lnTo>
                <a:cubicBezTo>
                  <a:pt x="209025" y="427102"/>
                  <a:pt x="202875" y="427986"/>
                  <a:pt x="196907" y="429352"/>
                </a:cubicBezTo>
                <a:lnTo>
                  <a:pt x="6559" y="128185"/>
                </a:lnTo>
                <a:cubicBezTo>
                  <a:pt x="-287" y="117415"/>
                  <a:pt x="-1862" y="104214"/>
                  <a:pt x="2249" y="92157"/>
                </a:cubicBezTo>
                <a:cubicBezTo>
                  <a:pt x="6261" y="80101"/>
                  <a:pt x="15577" y="70516"/>
                  <a:pt x="27512" y="66015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2" name="Freeform 61"/>
          <p:cNvSpPr/>
          <p:nvPr/>
        </p:nvSpPr>
        <p:spPr>
          <a:xfrm>
            <a:off x="5619447" y="2363214"/>
            <a:ext cx="578153" cy="492142"/>
          </a:xfrm>
          <a:custGeom>
            <a:avLst/>
            <a:gdLst>
              <a:gd name="connsiteX0" fmla="*/ 834553 w 938039"/>
              <a:gd name="connsiteY0" fmla="*/ 342900 h 798488"/>
              <a:gd name="connsiteX1" fmla="*/ 903586 w 938039"/>
              <a:gd name="connsiteY1" fmla="*/ 342900 h 798488"/>
              <a:gd name="connsiteX2" fmla="*/ 938039 w 938039"/>
              <a:gd name="connsiteY2" fmla="*/ 377367 h 798488"/>
              <a:gd name="connsiteX3" fmla="*/ 903586 w 938039"/>
              <a:gd name="connsiteY3" fmla="*/ 411808 h 798488"/>
              <a:gd name="connsiteX4" fmla="*/ 834553 w 938039"/>
              <a:gd name="connsiteY4" fmla="*/ 411808 h 798488"/>
              <a:gd name="connsiteX5" fmla="*/ 800100 w 938039"/>
              <a:gd name="connsiteY5" fmla="*/ 377367 h 798488"/>
              <a:gd name="connsiteX6" fmla="*/ 834553 w 938039"/>
              <a:gd name="connsiteY6" fmla="*/ 342900 h 798488"/>
              <a:gd name="connsiteX7" fmla="*/ 333352 w 938039"/>
              <a:gd name="connsiteY7" fmla="*/ 315730 h 798488"/>
              <a:gd name="connsiteX8" fmla="*/ 161520 w 938039"/>
              <a:gd name="connsiteY8" fmla="*/ 477483 h 798488"/>
              <a:gd name="connsiteX9" fmla="*/ 159168 w 938039"/>
              <a:gd name="connsiteY9" fmla="*/ 516449 h 798488"/>
              <a:gd name="connsiteX10" fmla="*/ 124577 w 938039"/>
              <a:gd name="connsiteY10" fmla="*/ 534408 h 798488"/>
              <a:gd name="connsiteX11" fmla="*/ 68928 w 938039"/>
              <a:gd name="connsiteY11" fmla="*/ 626104 h 798488"/>
              <a:gd name="connsiteX12" fmla="*/ 172411 w 938039"/>
              <a:gd name="connsiteY12" fmla="*/ 729609 h 798488"/>
              <a:gd name="connsiteX13" fmla="*/ 632148 w 938039"/>
              <a:gd name="connsiteY13" fmla="*/ 729609 h 798488"/>
              <a:gd name="connsiteX14" fmla="*/ 712619 w 938039"/>
              <a:gd name="connsiteY14" fmla="*/ 649092 h 798488"/>
              <a:gd name="connsiteX15" fmla="*/ 663157 w 938039"/>
              <a:gd name="connsiteY15" fmla="*/ 574782 h 798488"/>
              <a:gd name="connsiteX16" fmla="*/ 620715 w 938039"/>
              <a:gd name="connsiteY16" fmla="*/ 557081 h 798488"/>
              <a:gd name="connsiteX17" fmla="*/ 620715 w 938039"/>
              <a:gd name="connsiteY17" fmla="*/ 511133 h 798488"/>
              <a:gd name="connsiteX18" fmla="*/ 520706 w 938039"/>
              <a:gd name="connsiteY18" fmla="*/ 408030 h 798488"/>
              <a:gd name="connsiteX19" fmla="*/ 488612 w 938039"/>
              <a:gd name="connsiteY19" fmla="*/ 406909 h 798488"/>
              <a:gd name="connsiteX20" fmla="*/ 468711 w 938039"/>
              <a:gd name="connsiteY20" fmla="*/ 381736 h 798488"/>
              <a:gd name="connsiteX21" fmla="*/ 333352 w 938039"/>
              <a:gd name="connsiteY21" fmla="*/ 315730 h 798488"/>
              <a:gd name="connsiteX22" fmla="*/ 563257 w 938039"/>
              <a:gd name="connsiteY22" fmla="*/ 246823 h 798488"/>
              <a:gd name="connsiteX23" fmla="*/ 469290 w 938039"/>
              <a:gd name="connsiteY23" fmla="*/ 289236 h 798488"/>
              <a:gd name="connsiteX24" fmla="*/ 522949 w 938039"/>
              <a:gd name="connsiteY24" fmla="*/ 339006 h 798488"/>
              <a:gd name="connsiteX25" fmla="*/ 672348 w 938039"/>
              <a:gd name="connsiteY25" fmla="*/ 436334 h 798488"/>
              <a:gd name="connsiteX26" fmla="*/ 689607 w 938039"/>
              <a:gd name="connsiteY26" fmla="*/ 373202 h 798488"/>
              <a:gd name="connsiteX27" fmla="*/ 563257 w 938039"/>
              <a:gd name="connsiteY27" fmla="*/ 246823 h 798488"/>
              <a:gd name="connsiteX28" fmla="*/ 563257 w 938039"/>
              <a:gd name="connsiteY28" fmla="*/ 177800 h 798488"/>
              <a:gd name="connsiteX29" fmla="*/ 758535 w 938039"/>
              <a:gd name="connsiteY29" fmla="*/ 373202 h 798488"/>
              <a:gd name="connsiteX30" fmla="*/ 697133 w 938039"/>
              <a:gd name="connsiteY30" fmla="*/ 514983 h 798488"/>
              <a:gd name="connsiteX31" fmla="*/ 781547 w 938039"/>
              <a:gd name="connsiteY31" fmla="*/ 649092 h 798488"/>
              <a:gd name="connsiteX32" fmla="*/ 632148 w 938039"/>
              <a:gd name="connsiteY32" fmla="*/ 798488 h 798488"/>
              <a:gd name="connsiteX33" fmla="*/ 172411 w 938039"/>
              <a:gd name="connsiteY33" fmla="*/ 798488 h 798488"/>
              <a:gd name="connsiteX34" fmla="*/ 0 w 938039"/>
              <a:gd name="connsiteY34" fmla="*/ 626104 h 798488"/>
              <a:gd name="connsiteX35" fmla="*/ 92700 w 938039"/>
              <a:gd name="connsiteY35" fmla="*/ 473374 h 798488"/>
              <a:gd name="connsiteX36" fmla="*/ 333352 w 938039"/>
              <a:gd name="connsiteY36" fmla="*/ 246823 h 798488"/>
              <a:gd name="connsiteX37" fmla="*/ 405428 w 938039"/>
              <a:gd name="connsiteY37" fmla="*/ 258144 h 798488"/>
              <a:gd name="connsiteX38" fmla="*/ 563257 w 938039"/>
              <a:gd name="connsiteY38" fmla="*/ 177800 h 798488"/>
              <a:gd name="connsiteX39" fmla="*/ 791692 w 938039"/>
              <a:gd name="connsiteY39" fmla="*/ 114300 h 798488"/>
              <a:gd name="connsiteX40" fmla="*/ 826158 w 938039"/>
              <a:gd name="connsiteY40" fmla="*/ 148764 h 798488"/>
              <a:gd name="connsiteX41" fmla="*/ 816035 w 938039"/>
              <a:gd name="connsiteY41" fmla="*/ 173113 h 798488"/>
              <a:gd name="connsiteX42" fmla="*/ 770026 w 938039"/>
              <a:gd name="connsiteY42" fmla="*/ 219123 h 798488"/>
              <a:gd name="connsiteX43" fmla="*/ 745666 w 938039"/>
              <a:gd name="connsiteY43" fmla="*/ 229233 h 798488"/>
              <a:gd name="connsiteX44" fmla="*/ 711200 w 938039"/>
              <a:gd name="connsiteY44" fmla="*/ 194779 h 798488"/>
              <a:gd name="connsiteX45" fmla="*/ 721307 w 938039"/>
              <a:gd name="connsiteY45" fmla="*/ 170420 h 798488"/>
              <a:gd name="connsiteX46" fmla="*/ 767332 w 938039"/>
              <a:gd name="connsiteY46" fmla="*/ 124410 h 798488"/>
              <a:gd name="connsiteX47" fmla="*/ 791692 w 938039"/>
              <a:gd name="connsiteY47" fmla="*/ 114300 h 798488"/>
              <a:gd name="connsiteX48" fmla="*/ 326654 w 938039"/>
              <a:gd name="connsiteY48" fmla="*/ 114300 h 798488"/>
              <a:gd name="connsiteX49" fmla="*/ 351024 w 938039"/>
              <a:gd name="connsiteY49" fmla="*/ 124410 h 798488"/>
              <a:gd name="connsiteX50" fmla="*/ 396923 w 938039"/>
              <a:gd name="connsiteY50" fmla="*/ 170420 h 798488"/>
              <a:gd name="connsiteX51" fmla="*/ 407033 w 938039"/>
              <a:gd name="connsiteY51" fmla="*/ 194779 h 798488"/>
              <a:gd name="connsiteX52" fmla="*/ 372569 w 938039"/>
              <a:gd name="connsiteY52" fmla="*/ 229233 h 798488"/>
              <a:gd name="connsiteX53" fmla="*/ 348220 w 938039"/>
              <a:gd name="connsiteY53" fmla="*/ 219123 h 798488"/>
              <a:gd name="connsiteX54" fmla="*/ 302306 w 938039"/>
              <a:gd name="connsiteY54" fmla="*/ 173113 h 798488"/>
              <a:gd name="connsiteX55" fmla="*/ 292100 w 938039"/>
              <a:gd name="connsiteY55" fmla="*/ 148764 h 798488"/>
              <a:gd name="connsiteX56" fmla="*/ 326654 w 938039"/>
              <a:gd name="connsiteY56" fmla="*/ 114300 h 798488"/>
              <a:gd name="connsiteX57" fmla="*/ 555277 w 938039"/>
              <a:gd name="connsiteY57" fmla="*/ 0 h 798488"/>
              <a:gd name="connsiteX58" fmla="*/ 589720 w 938039"/>
              <a:gd name="connsiteY58" fmla="*/ 34440 h 798488"/>
              <a:gd name="connsiteX59" fmla="*/ 589720 w 938039"/>
              <a:gd name="connsiteY59" fmla="*/ 103473 h 798488"/>
              <a:gd name="connsiteX60" fmla="*/ 555277 w 938039"/>
              <a:gd name="connsiteY60" fmla="*/ 137939 h 798488"/>
              <a:gd name="connsiteX61" fmla="*/ 520700 w 938039"/>
              <a:gd name="connsiteY61" fmla="*/ 103473 h 798488"/>
              <a:gd name="connsiteX62" fmla="*/ 520700 w 938039"/>
              <a:gd name="connsiteY62" fmla="*/ 34440 h 798488"/>
              <a:gd name="connsiteX63" fmla="*/ 555277 w 938039"/>
              <a:gd name="connsiteY63" fmla="*/ 0 h 79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938039" h="798488">
                <a:moveTo>
                  <a:pt x="834553" y="342900"/>
                </a:moveTo>
                <a:lnTo>
                  <a:pt x="903586" y="342900"/>
                </a:lnTo>
                <a:cubicBezTo>
                  <a:pt x="922546" y="342900"/>
                  <a:pt x="938039" y="358405"/>
                  <a:pt x="938039" y="377367"/>
                </a:cubicBezTo>
                <a:cubicBezTo>
                  <a:pt x="938039" y="396454"/>
                  <a:pt x="922546" y="411808"/>
                  <a:pt x="903586" y="411808"/>
                </a:cubicBezTo>
                <a:lnTo>
                  <a:pt x="834553" y="411808"/>
                </a:lnTo>
                <a:cubicBezTo>
                  <a:pt x="815580" y="411808"/>
                  <a:pt x="800100" y="396454"/>
                  <a:pt x="800100" y="377367"/>
                </a:cubicBezTo>
                <a:cubicBezTo>
                  <a:pt x="800100" y="358405"/>
                  <a:pt x="815580" y="342900"/>
                  <a:pt x="834553" y="342900"/>
                </a:cubicBezTo>
                <a:close/>
                <a:moveTo>
                  <a:pt x="333352" y="315730"/>
                </a:moveTo>
                <a:cubicBezTo>
                  <a:pt x="242569" y="315730"/>
                  <a:pt x="167019" y="386794"/>
                  <a:pt x="161520" y="477483"/>
                </a:cubicBezTo>
                <a:lnTo>
                  <a:pt x="159168" y="516449"/>
                </a:lnTo>
                <a:lnTo>
                  <a:pt x="124577" y="534408"/>
                </a:lnTo>
                <a:cubicBezTo>
                  <a:pt x="90240" y="552397"/>
                  <a:pt x="68928" y="587483"/>
                  <a:pt x="68928" y="626104"/>
                </a:cubicBezTo>
                <a:cubicBezTo>
                  <a:pt x="68928" y="683115"/>
                  <a:pt x="115387" y="729609"/>
                  <a:pt x="172411" y="729609"/>
                </a:cubicBezTo>
                <a:lnTo>
                  <a:pt x="632148" y="729609"/>
                </a:lnTo>
                <a:cubicBezTo>
                  <a:pt x="676472" y="729609"/>
                  <a:pt x="712619" y="693460"/>
                  <a:pt x="712619" y="649092"/>
                </a:cubicBezTo>
                <a:cubicBezTo>
                  <a:pt x="712619" y="616563"/>
                  <a:pt x="693189" y="587339"/>
                  <a:pt x="663157" y="574782"/>
                </a:cubicBezTo>
                <a:lnTo>
                  <a:pt x="620715" y="557081"/>
                </a:lnTo>
                <a:lnTo>
                  <a:pt x="620715" y="511133"/>
                </a:lnTo>
                <a:cubicBezTo>
                  <a:pt x="620715" y="455156"/>
                  <a:pt x="576680" y="409811"/>
                  <a:pt x="520706" y="408030"/>
                </a:cubicBezTo>
                <a:lnTo>
                  <a:pt x="488612" y="406909"/>
                </a:lnTo>
                <a:lnTo>
                  <a:pt x="468711" y="381736"/>
                </a:lnTo>
                <a:cubicBezTo>
                  <a:pt x="435712" y="339782"/>
                  <a:pt x="386359" y="315730"/>
                  <a:pt x="333352" y="315730"/>
                </a:cubicBezTo>
                <a:close/>
                <a:moveTo>
                  <a:pt x="563257" y="246823"/>
                </a:moveTo>
                <a:cubicBezTo>
                  <a:pt x="525844" y="246823"/>
                  <a:pt x="492411" y="263317"/>
                  <a:pt x="469290" y="289236"/>
                </a:cubicBezTo>
                <a:cubicBezTo>
                  <a:pt x="489480" y="303058"/>
                  <a:pt x="507680" y="319782"/>
                  <a:pt x="522949" y="339006"/>
                </a:cubicBezTo>
                <a:cubicBezTo>
                  <a:pt x="588802" y="341219"/>
                  <a:pt x="645174" y="380271"/>
                  <a:pt x="672348" y="436334"/>
                </a:cubicBezTo>
                <a:cubicBezTo>
                  <a:pt x="683094" y="417656"/>
                  <a:pt x="689607" y="396219"/>
                  <a:pt x="689607" y="373202"/>
                </a:cubicBezTo>
                <a:cubicBezTo>
                  <a:pt x="689607" y="303518"/>
                  <a:pt x="632944" y="246823"/>
                  <a:pt x="563257" y="246823"/>
                </a:cubicBezTo>
                <a:close/>
                <a:moveTo>
                  <a:pt x="563257" y="177800"/>
                </a:moveTo>
                <a:cubicBezTo>
                  <a:pt x="671117" y="177800"/>
                  <a:pt x="758535" y="265328"/>
                  <a:pt x="758535" y="373202"/>
                </a:cubicBezTo>
                <a:cubicBezTo>
                  <a:pt x="758535" y="429150"/>
                  <a:pt x="734835" y="479437"/>
                  <a:pt x="697133" y="514983"/>
                </a:cubicBezTo>
                <a:cubicBezTo>
                  <a:pt x="746956" y="539236"/>
                  <a:pt x="781547" y="589954"/>
                  <a:pt x="781547" y="649092"/>
                </a:cubicBezTo>
                <a:cubicBezTo>
                  <a:pt x="781547" y="731621"/>
                  <a:pt x="714645" y="798488"/>
                  <a:pt x="632148" y="798488"/>
                </a:cubicBezTo>
                <a:lnTo>
                  <a:pt x="172411" y="798488"/>
                </a:lnTo>
                <a:cubicBezTo>
                  <a:pt x="77214" y="798488"/>
                  <a:pt x="0" y="721276"/>
                  <a:pt x="0" y="626104"/>
                </a:cubicBezTo>
                <a:cubicBezTo>
                  <a:pt x="0" y="559667"/>
                  <a:pt x="37630" y="502081"/>
                  <a:pt x="92700" y="473374"/>
                </a:cubicBezTo>
                <a:cubicBezTo>
                  <a:pt x="100479" y="346966"/>
                  <a:pt x="205048" y="246823"/>
                  <a:pt x="333352" y="246823"/>
                </a:cubicBezTo>
                <a:cubicBezTo>
                  <a:pt x="358498" y="246823"/>
                  <a:pt x="382632" y="250989"/>
                  <a:pt x="405428" y="258144"/>
                </a:cubicBezTo>
                <a:cubicBezTo>
                  <a:pt x="440995" y="209553"/>
                  <a:pt x="498345" y="177800"/>
                  <a:pt x="563257" y="177800"/>
                </a:cubicBezTo>
                <a:close/>
                <a:moveTo>
                  <a:pt x="791692" y="114300"/>
                </a:moveTo>
                <a:cubicBezTo>
                  <a:pt x="810655" y="114300"/>
                  <a:pt x="826158" y="129789"/>
                  <a:pt x="826158" y="148764"/>
                </a:cubicBezTo>
                <a:cubicBezTo>
                  <a:pt x="826158" y="158304"/>
                  <a:pt x="822214" y="166946"/>
                  <a:pt x="816035" y="173113"/>
                </a:cubicBezTo>
                <a:lnTo>
                  <a:pt x="770026" y="219123"/>
                </a:lnTo>
                <a:cubicBezTo>
                  <a:pt x="763847" y="225423"/>
                  <a:pt x="755214" y="229233"/>
                  <a:pt x="745666" y="229233"/>
                </a:cubicBezTo>
                <a:cubicBezTo>
                  <a:pt x="726581" y="229233"/>
                  <a:pt x="711200" y="213743"/>
                  <a:pt x="711200" y="194779"/>
                </a:cubicBezTo>
                <a:cubicBezTo>
                  <a:pt x="711200" y="185239"/>
                  <a:pt x="715032" y="176608"/>
                  <a:pt x="721307" y="170420"/>
                </a:cubicBezTo>
                <a:lnTo>
                  <a:pt x="767332" y="124410"/>
                </a:lnTo>
                <a:cubicBezTo>
                  <a:pt x="773511" y="118131"/>
                  <a:pt x="782144" y="114300"/>
                  <a:pt x="791692" y="114300"/>
                </a:cubicBezTo>
                <a:close/>
                <a:moveTo>
                  <a:pt x="326654" y="114300"/>
                </a:moveTo>
                <a:cubicBezTo>
                  <a:pt x="336104" y="114300"/>
                  <a:pt x="344735" y="118131"/>
                  <a:pt x="351024" y="124410"/>
                </a:cubicBezTo>
                <a:lnTo>
                  <a:pt x="396923" y="170420"/>
                </a:lnTo>
                <a:cubicBezTo>
                  <a:pt x="403213" y="176608"/>
                  <a:pt x="407033" y="185239"/>
                  <a:pt x="407033" y="194779"/>
                </a:cubicBezTo>
                <a:cubicBezTo>
                  <a:pt x="407033" y="213743"/>
                  <a:pt x="391639" y="229233"/>
                  <a:pt x="372569" y="229233"/>
                </a:cubicBezTo>
                <a:cubicBezTo>
                  <a:pt x="363029" y="229233"/>
                  <a:pt x="354499" y="225423"/>
                  <a:pt x="348220" y="219123"/>
                </a:cubicBezTo>
                <a:cubicBezTo>
                  <a:pt x="348220" y="219123"/>
                  <a:pt x="302306" y="173113"/>
                  <a:pt x="302306" y="173113"/>
                </a:cubicBezTo>
                <a:cubicBezTo>
                  <a:pt x="296032" y="166946"/>
                  <a:pt x="292100" y="158304"/>
                  <a:pt x="292100" y="148764"/>
                </a:cubicBezTo>
                <a:cubicBezTo>
                  <a:pt x="292100" y="129789"/>
                  <a:pt x="307579" y="114300"/>
                  <a:pt x="326654" y="114300"/>
                </a:cubicBezTo>
                <a:close/>
                <a:moveTo>
                  <a:pt x="555277" y="0"/>
                </a:moveTo>
                <a:cubicBezTo>
                  <a:pt x="574242" y="0"/>
                  <a:pt x="589720" y="15467"/>
                  <a:pt x="589720" y="34440"/>
                </a:cubicBezTo>
                <a:lnTo>
                  <a:pt x="589720" y="103473"/>
                </a:lnTo>
                <a:cubicBezTo>
                  <a:pt x="589720" y="122459"/>
                  <a:pt x="574242" y="137939"/>
                  <a:pt x="555277" y="137939"/>
                </a:cubicBezTo>
                <a:cubicBezTo>
                  <a:pt x="536191" y="137939"/>
                  <a:pt x="520700" y="122459"/>
                  <a:pt x="520700" y="103473"/>
                </a:cubicBezTo>
                <a:lnTo>
                  <a:pt x="520700" y="34440"/>
                </a:lnTo>
                <a:cubicBezTo>
                  <a:pt x="520700" y="15467"/>
                  <a:pt x="536191" y="0"/>
                  <a:pt x="555277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281257" y="3662030"/>
            <a:ext cx="994583" cy="838851"/>
            <a:chOff x="1281257" y="3662030"/>
            <a:chExt cx="994583" cy="838851"/>
          </a:xfrm>
        </p:grpSpPr>
        <p:sp>
          <p:nvSpPr>
            <p:cNvPr id="64" name="Rectangle 34"/>
            <p:cNvSpPr>
              <a:spLocks/>
            </p:cNvSpPr>
            <p:nvPr/>
          </p:nvSpPr>
          <p:spPr bwMode="auto">
            <a:xfrm>
              <a:off x="1283639" y="3662030"/>
              <a:ext cx="99220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b="1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b="1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b="1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b="1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b="1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b="1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b="1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65" name="Rectangle 35"/>
            <p:cNvSpPr>
              <a:spLocks/>
            </p:cNvSpPr>
            <p:nvPr/>
          </p:nvSpPr>
          <p:spPr bwMode="auto">
            <a:xfrm>
              <a:off x="1281257" y="4002781"/>
              <a:ext cx="994583" cy="49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642697" y="3662030"/>
            <a:ext cx="994583" cy="838851"/>
            <a:chOff x="2683337" y="3662030"/>
            <a:chExt cx="994583" cy="838851"/>
          </a:xfrm>
        </p:grpSpPr>
        <p:sp>
          <p:nvSpPr>
            <p:cNvPr id="68" name="Rectangle 34"/>
            <p:cNvSpPr>
              <a:spLocks/>
            </p:cNvSpPr>
            <p:nvPr/>
          </p:nvSpPr>
          <p:spPr bwMode="auto">
            <a:xfrm>
              <a:off x="2685719" y="3662030"/>
              <a:ext cx="99220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b="1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b="1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b="1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b="1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b="1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b="1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b="1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69" name="Rectangle 35"/>
            <p:cNvSpPr>
              <a:spLocks/>
            </p:cNvSpPr>
            <p:nvPr/>
          </p:nvSpPr>
          <p:spPr bwMode="auto">
            <a:xfrm>
              <a:off x="2683337" y="4002781"/>
              <a:ext cx="994583" cy="49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004137" y="3662030"/>
            <a:ext cx="994583" cy="838851"/>
            <a:chOff x="4004137" y="3662030"/>
            <a:chExt cx="994583" cy="838851"/>
          </a:xfrm>
        </p:grpSpPr>
        <p:sp>
          <p:nvSpPr>
            <p:cNvPr id="70" name="Rectangle 34"/>
            <p:cNvSpPr>
              <a:spLocks/>
            </p:cNvSpPr>
            <p:nvPr/>
          </p:nvSpPr>
          <p:spPr bwMode="auto">
            <a:xfrm>
              <a:off x="4006519" y="3662030"/>
              <a:ext cx="99220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71" name="Rectangle 35"/>
            <p:cNvSpPr>
              <a:spLocks/>
            </p:cNvSpPr>
            <p:nvPr/>
          </p:nvSpPr>
          <p:spPr bwMode="auto">
            <a:xfrm>
              <a:off x="4004137" y="4002781"/>
              <a:ext cx="994583" cy="49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365577" y="3662030"/>
            <a:ext cx="994583" cy="838851"/>
            <a:chOff x="5406217" y="3662030"/>
            <a:chExt cx="994583" cy="838851"/>
          </a:xfrm>
        </p:grpSpPr>
        <p:sp>
          <p:nvSpPr>
            <p:cNvPr id="72" name="Rectangle 34"/>
            <p:cNvSpPr>
              <a:spLocks/>
            </p:cNvSpPr>
            <p:nvPr/>
          </p:nvSpPr>
          <p:spPr bwMode="auto">
            <a:xfrm>
              <a:off x="5408599" y="3662030"/>
              <a:ext cx="99220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b="1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b="1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b="1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b="1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b="1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73" name="Rectangle 35"/>
            <p:cNvSpPr>
              <a:spLocks/>
            </p:cNvSpPr>
            <p:nvPr/>
          </p:nvSpPr>
          <p:spPr bwMode="auto">
            <a:xfrm>
              <a:off x="5406217" y="4002781"/>
              <a:ext cx="994583" cy="49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727017" y="3662030"/>
            <a:ext cx="994583" cy="838851"/>
            <a:chOff x="6727017" y="3662030"/>
            <a:chExt cx="994583" cy="838851"/>
          </a:xfrm>
        </p:grpSpPr>
        <p:sp>
          <p:nvSpPr>
            <p:cNvPr id="74" name="Rectangle 34"/>
            <p:cNvSpPr>
              <a:spLocks/>
            </p:cNvSpPr>
            <p:nvPr/>
          </p:nvSpPr>
          <p:spPr bwMode="auto">
            <a:xfrm>
              <a:off x="6729399" y="3662030"/>
              <a:ext cx="99220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b="1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b="1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b="1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b="1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b="1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b="1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b="1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75" name="Rectangle 35"/>
            <p:cNvSpPr>
              <a:spLocks/>
            </p:cNvSpPr>
            <p:nvPr/>
          </p:nvSpPr>
          <p:spPr bwMode="auto">
            <a:xfrm>
              <a:off x="6727017" y="4002781"/>
              <a:ext cx="994583" cy="49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sp>
        <p:nvSpPr>
          <p:cNvPr id="76" name="Rectangle 75"/>
          <p:cNvSpPr/>
          <p:nvPr/>
        </p:nvSpPr>
        <p:spPr bwMode="auto">
          <a:xfrm>
            <a:off x="1035843" y="15306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9" grpId="0" animBg="1"/>
      <p:bldP spid="38" grpId="0" animBg="1"/>
      <p:bldP spid="37" grpId="0" animBg="1"/>
      <p:bldP spid="11" grpId="0" animBg="1"/>
      <p:bldP spid="58" grpId="0" animBg="1"/>
      <p:bldP spid="59" grpId="0" animBg="1"/>
      <p:bldP spid="60" grpId="0" animBg="1"/>
      <p:bldP spid="61" grpId="0" animBg="1"/>
      <p:bldP spid="62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124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Process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10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76" name="Rectangle 75"/>
          <p:cNvSpPr/>
          <p:nvPr/>
        </p:nvSpPr>
        <p:spPr bwMode="auto">
          <a:xfrm>
            <a:off x="1035843" y="14671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981078" y="2083627"/>
            <a:ext cx="266691" cy="266691"/>
          </a:xfrm>
          <a:prstGeom prst="ellipse">
            <a:avLst/>
          </a:prstGeom>
          <a:solidFill>
            <a:schemeClr val="accent6"/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7" name="Straight Connector 6"/>
          <p:cNvCxnSpPr>
            <a:stCxn id="32" idx="6"/>
            <a:endCxn id="35" idx="2"/>
          </p:cNvCxnSpPr>
          <p:nvPr/>
        </p:nvCxnSpPr>
        <p:spPr bwMode="auto">
          <a:xfrm>
            <a:off x="1247769" y="2216973"/>
            <a:ext cx="384387" cy="153625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5" name="Oval 34"/>
          <p:cNvSpPr/>
          <p:nvPr/>
        </p:nvSpPr>
        <p:spPr bwMode="auto">
          <a:xfrm>
            <a:off x="1632156" y="2237253"/>
            <a:ext cx="266691" cy="266691"/>
          </a:xfrm>
          <a:prstGeom prst="ellipse">
            <a:avLst/>
          </a:prstGeom>
          <a:noFill/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36" name="Straight Connector 35"/>
          <p:cNvCxnSpPr>
            <a:stCxn id="35" idx="6"/>
            <a:endCxn id="41" idx="2"/>
          </p:cNvCxnSpPr>
          <p:nvPr/>
        </p:nvCxnSpPr>
        <p:spPr bwMode="auto">
          <a:xfrm>
            <a:off x="1898848" y="2370598"/>
            <a:ext cx="523381" cy="6584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Oval 40"/>
          <p:cNvSpPr/>
          <p:nvPr/>
        </p:nvSpPr>
        <p:spPr bwMode="auto">
          <a:xfrm>
            <a:off x="2422228" y="2303092"/>
            <a:ext cx="266691" cy="266691"/>
          </a:xfrm>
          <a:prstGeom prst="ellipse">
            <a:avLst/>
          </a:prstGeom>
          <a:solidFill>
            <a:schemeClr val="accent5"/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42" name="Straight Connector 41"/>
          <p:cNvCxnSpPr>
            <a:stCxn id="41" idx="6"/>
            <a:endCxn id="43" idx="1"/>
          </p:cNvCxnSpPr>
          <p:nvPr/>
        </p:nvCxnSpPr>
        <p:spPr bwMode="auto">
          <a:xfrm>
            <a:off x="2688919" y="2436438"/>
            <a:ext cx="414941" cy="50835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3" name="Oval 42"/>
          <p:cNvSpPr/>
          <p:nvPr/>
        </p:nvSpPr>
        <p:spPr bwMode="auto">
          <a:xfrm>
            <a:off x="3024921" y="2408333"/>
            <a:ext cx="539033" cy="539033"/>
          </a:xfrm>
          <a:prstGeom prst="ellipse">
            <a:avLst/>
          </a:prstGeom>
          <a:solidFill>
            <a:schemeClr val="accent4"/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44" name="Straight Connector 43"/>
          <p:cNvCxnSpPr>
            <a:stCxn id="43" idx="5"/>
            <a:endCxn id="45" idx="1"/>
          </p:cNvCxnSpPr>
          <p:nvPr/>
        </p:nvCxnSpPr>
        <p:spPr bwMode="auto">
          <a:xfrm>
            <a:off x="3485015" y="2868427"/>
            <a:ext cx="227216" cy="22721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5" name="Oval 44"/>
          <p:cNvSpPr/>
          <p:nvPr/>
        </p:nvSpPr>
        <p:spPr bwMode="auto">
          <a:xfrm>
            <a:off x="3673175" y="3056588"/>
            <a:ext cx="266691" cy="266691"/>
          </a:xfrm>
          <a:prstGeom prst="ellipse">
            <a:avLst/>
          </a:prstGeom>
          <a:noFill/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46" name="Straight Connector 45"/>
          <p:cNvCxnSpPr>
            <a:stCxn id="45" idx="5"/>
            <a:endCxn id="48" idx="1"/>
          </p:cNvCxnSpPr>
          <p:nvPr/>
        </p:nvCxnSpPr>
        <p:spPr bwMode="auto">
          <a:xfrm>
            <a:off x="3900811" y="3284224"/>
            <a:ext cx="243033" cy="41129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8" name="Oval 47"/>
          <p:cNvSpPr/>
          <p:nvPr/>
        </p:nvSpPr>
        <p:spPr bwMode="auto">
          <a:xfrm>
            <a:off x="4104789" y="3656459"/>
            <a:ext cx="266691" cy="266691"/>
          </a:xfrm>
          <a:prstGeom prst="ellipse">
            <a:avLst/>
          </a:prstGeom>
          <a:solidFill>
            <a:schemeClr val="accent3"/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612380" y="3666597"/>
            <a:ext cx="524402" cy="524402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50" name="Straight Connector 49"/>
          <p:cNvCxnSpPr>
            <a:stCxn id="48" idx="6"/>
            <a:endCxn id="49" idx="2"/>
          </p:cNvCxnSpPr>
          <p:nvPr/>
        </p:nvCxnSpPr>
        <p:spPr bwMode="auto">
          <a:xfrm>
            <a:off x="4371480" y="3789804"/>
            <a:ext cx="240900" cy="13899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5" name="Oval 54"/>
          <p:cNvSpPr/>
          <p:nvPr/>
        </p:nvSpPr>
        <p:spPr bwMode="auto">
          <a:xfrm>
            <a:off x="5370367" y="3729612"/>
            <a:ext cx="266691" cy="266691"/>
          </a:xfrm>
          <a:prstGeom prst="ellipse">
            <a:avLst/>
          </a:prstGeom>
          <a:noFill/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56" name="Straight Connector 55"/>
          <p:cNvCxnSpPr>
            <a:stCxn id="49" idx="6"/>
            <a:endCxn id="55" idx="2"/>
          </p:cNvCxnSpPr>
          <p:nvPr/>
        </p:nvCxnSpPr>
        <p:spPr bwMode="auto">
          <a:xfrm flipV="1">
            <a:off x="5136782" y="3862958"/>
            <a:ext cx="233585" cy="6584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3" name="Straight Connector 62"/>
          <p:cNvCxnSpPr>
            <a:stCxn id="55" idx="7"/>
            <a:endCxn id="66" idx="3"/>
          </p:cNvCxnSpPr>
          <p:nvPr/>
        </p:nvCxnSpPr>
        <p:spPr bwMode="auto">
          <a:xfrm flipV="1">
            <a:off x="5598002" y="3643347"/>
            <a:ext cx="315523" cy="125321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6" name="Oval 65"/>
          <p:cNvSpPr/>
          <p:nvPr/>
        </p:nvSpPr>
        <p:spPr bwMode="auto">
          <a:xfrm>
            <a:off x="5856013" y="3308137"/>
            <a:ext cx="392723" cy="392723"/>
          </a:xfrm>
          <a:prstGeom prst="ellipse">
            <a:avLst/>
          </a:prstGeom>
          <a:solidFill>
            <a:schemeClr val="accent2"/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67" name="Straight Connector 66"/>
          <p:cNvCxnSpPr>
            <a:stCxn id="66" idx="7"/>
            <a:endCxn id="77" idx="3"/>
          </p:cNvCxnSpPr>
          <p:nvPr/>
        </p:nvCxnSpPr>
        <p:spPr bwMode="auto">
          <a:xfrm flipV="1">
            <a:off x="6191223" y="2955025"/>
            <a:ext cx="300891" cy="410624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7" name="Oval 76"/>
          <p:cNvSpPr/>
          <p:nvPr/>
        </p:nvSpPr>
        <p:spPr bwMode="auto">
          <a:xfrm>
            <a:off x="6453058" y="2727390"/>
            <a:ext cx="266691" cy="266691"/>
          </a:xfrm>
          <a:prstGeom prst="ellipse">
            <a:avLst/>
          </a:prstGeom>
          <a:noFill/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78" name="Straight Connector 77"/>
          <p:cNvCxnSpPr>
            <a:stCxn id="77" idx="7"/>
            <a:endCxn id="79" idx="3"/>
          </p:cNvCxnSpPr>
          <p:nvPr/>
        </p:nvCxnSpPr>
        <p:spPr bwMode="auto">
          <a:xfrm flipV="1">
            <a:off x="6680694" y="2479519"/>
            <a:ext cx="352766" cy="286926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9" name="Oval 78"/>
          <p:cNvSpPr/>
          <p:nvPr/>
        </p:nvSpPr>
        <p:spPr bwMode="auto">
          <a:xfrm>
            <a:off x="6994404" y="2251883"/>
            <a:ext cx="266691" cy="266691"/>
          </a:xfrm>
          <a:prstGeom prst="ellipse">
            <a:avLst/>
          </a:prstGeom>
          <a:solidFill>
            <a:schemeClr val="accent1"/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80" name="Straight Connector 79"/>
          <p:cNvCxnSpPr>
            <a:stCxn id="79" idx="7"/>
            <a:endCxn id="81" idx="2"/>
          </p:cNvCxnSpPr>
          <p:nvPr/>
        </p:nvCxnSpPr>
        <p:spPr bwMode="auto">
          <a:xfrm flipV="1">
            <a:off x="7222040" y="2129186"/>
            <a:ext cx="375057" cy="161752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1" name="Oval 80"/>
          <p:cNvSpPr/>
          <p:nvPr/>
        </p:nvSpPr>
        <p:spPr bwMode="auto">
          <a:xfrm>
            <a:off x="7597097" y="1859670"/>
            <a:ext cx="539033" cy="539033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 w="254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04" name="Freeform 103"/>
          <p:cNvSpPr/>
          <p:nvPr/>
        </p:nvSpPr>
        <p:spPr>
          <a:xfrm>
            <a:off x="3170036" y="2520605"/>
            <a:ext cx="286902" cy="286096"/>
          </a:xfrm>
          <a:custGeom>
            <a:avLst/>
            <a:gdLst>
              <a:gd name="connsiteX0" fmla="*/ 291134 w 946294"/>
              <a:gd name="connsiteY0" fmla="*/ 647725 h 943638"/>
              <a:gd name="connsiteX1" fmla="*/ 304945 w 946294"/>
              <a:gd name="connsiteY1" fmla="*/ 655657 h 943638"/>
              <a:gd name="connsiteX2" fmla="*/ 293779 w 946294"/>
              <a:gd name="connsiteY2" fmla="*/ 713206 h 943638"/>
              <a:gd name="connsiteX3" fmla="*/ 303868 w 946294"/>
              <a:gd name="connsiteY3" fmla="*/ 720260 h 943638"/>
              <a:gd name="connsiteX4" fmla="*/ 306038 w 946294"/>
              <a:gd name="connsiteY4" fmla="*/ 724860 h 943638"/>
              <a:gd name="connsiteX5" fmla="*/ 332885 w 946294"/>
              <a:gd name="connsiteY5" fmla="*/ 739938 h 943638"/>
              <a:gd name="connsiteX6" fmla="*/ 336211 w 946294"/>
              <a:gd name="connsiteY6" fmla="*/ 749768 h 943638"/>
              <a:gd name="connsiteX7" fmla="*/ 451708 w 946294"/>
              <a:gd name="connsiteY7" fmla="*/ 753399 h 943638"/>
              <a:gd name="connsiteX8" fmla="*/ 451708 w 946294"/>
              <a:gd name="connsiteY8" fmla="*/ 785543 h 943638"/>
              <a:gd name="connsiteX9" fmla="*/ 339553 w 946294"/>
              <a:gd name="connsiteY9" fmla="*/ 782807 h 943638"/>
              <a:gd name="connsiteX10" fmla="*/ 320151 w 946294"/>
              <a:gd name="connsiteY10" fmla="*/ 787789 h 943638"/>
              <a:gd name="connsiteX11" fmla="*/ 302110 w 946294"/>
              <a:gd name="connsiteY11" fmla="*/ 773781 h 943638"/>
              <a:gd name="connsiteX12" fmla="*/ 301714 w 946294"/>
              <a:gd name="connsiteY12" fmla="*/ 763784 h 943638"/>
              <a:gd name="connsiteX13" fmla="*/ 294951 w 946294"/>
              <a:gd name="connsiteY13" fmla="*/ 774958 h 943638"/>
              <a:gd name="connsiteX14" fmla="*/ 265538 w 946294"/>
              <a:gd name="connsiteY14" fmla="*/ 762508 h 943638"/>
              <a:gd name="connsiteX15" fmla="*/ 267312 w 946294"/>
              <a:gd name="connsiteY15" fmla="*/ 758770 h 943638"/>
              <a:gd name="connsiteX16" fmla="*/ 267106 w 946294"/>
              <a:gd name="connsiteY16" fmla="*/ 758687 h 943638"/>
              <a:gd name="connsiteX17" fmla="*/ 269562 w 946294"/>
              <a:gd name="connsiteY17" fmla="*/ 752802 h 943638"/>
              <a:gd name="connsiteX18" fmla="*/ 259155 w 946294"/>
              <a:gd name="connsiteY18" fmla="*/ 762898 h 943638"/>
              <a:gd name="connsiteX19" fmla="*/ 231437 w 946294"/>
              <a:gd name="connsiteY19" fmla="*/ 746618 h 943638"/>
              <a:gd name="connsiteX20" fmla="*/ 254166 w 946294"/>
              <a:gd name="connsiteY20" fmla="*/ 712212 h 943638"/>
              <a:gd name="connsiteX21" fmla="*/ 170648 w 946294"/>
              <a:gd name="connsiteY21" fmla="*/ 809754 h 943638"/>
              <a:gd name="connsiteX22" fmla="*/ 142914 w 946294"/>
              <a:gd name="connsiteY22" fmla="*/ 793583 h 943638"/>
              <a:gd name="connsiteX23" fmla="*/ 237409 w 946294"/>
              <a:gd name="connsiteY23" fmla="*/ 683010 h 943638"/>
              <a:gd name="connsiteX24" fmla="*/ 291134 w 946294"/>
              <a:gd name="connsiteY24" fmla="*/ 647725 h 943638"/>
              <a:gd name="connsiteX25" fmla="*/ 535613 w 946294"/>
              <a:gd name="connsiteY25" fmla="*/ 620825 h 943638"/>
              <a:gd name="connsiteX26" fmla="*/ 532578 w 946294"/>
              <a:gd name="connsiteY26" fmla="*/ 671002 h 943638"/>
              <a:gd name="connsiteX27" fmla="*/ 558554 w 946294"/>
              <a:gd name="connsiteY27" fmla="*/ 683633 h 943638"/>
              <a:gd name="connsiteX28" fmla="*/ 582562 w 946294"/>
              <a:gd name="connsiteY28" fmla="*/ 699820 h 943638"/>
              <a:gd name="connsiteX29" fmla="*/ 624528 w 946294"/>
              <a:gd name="connsiteY29" fmla="*/ 672081 h 943638"/>
              <a:gd name="connsiteX30" fmla="*/ 584445 w 946294"/>
              <a:gd name="connsiteY30" fmla="*/ 638947 h 943638"/>
              <a:gd name="connsiteX31" fmla="*/ 535613 w 946294"/>
              <a:gd name="connsiteY31" fmla="*/ 620825 h 943638"/>
              <a:gd name="connsiteX32" fmla="*/ 207943 w 946294"/>
              <a:gd name="connsiteY32" fmla="*/ 495300 h 943638"/>
              <a:gd name="connsiteX33" fmla="*/ 368800 w 946294"/>
              <a:gd name="connsiteY33" fmla="*/ 495300 h 943638"/>
              <a:gd name="connsiteX34" fmla="*/ 411746 w 946294"/>
              <a:gd name="connsiteY34" fmla="*/ 538238 h 943638"/>
              <a:gd name="connsiteX35" fmla="*/ 368800 w 946294"/>
              <a:gd name="connsiteY35" fmla="*/ 581088 h 943638"/>
              <a:gd name="connsiteX36" fmla="*/ 207943 w 946294"/>
              <a:gd name="connsiteY36" fmla="*/ 581088 h 943638"/>
              <a:gd name="connsiteX37" fmla="*/ 165100 w 946294"/>
              <a:gd name="connsiteY37" fmla="*/ 538238 h 943638"/>
              <a:gd name="connsiteX38" fmla="*/ 207943 w 946294"/>
              <a:gd name="connsiteY38" fmla="*/ 495300 h 943638"/>
              <a:gd name="connsiteX39" fmla="*/ 207936 w 946294"/>
              <a:gd name="connsiteY39" fmla="*/ 330200 h 943638"/>
              <a:gd name="connsiteX40" fmla="*/ 529683 w 946294"/>
              <a:gd name="connsiteY40" fmla="*/ 330200 h 943638"/>
              <a:gd name="connsiteX41" fmla="*/ 572518 w 946294"/>
              <a:gd name="connsiteY41" fmla="*/ 373137 h 943638"/>
              <a:gd name="connsiteX42" fmla="*/ 529683 w 946294"/>
              <a:gd name="connsiteY42" fmla="*/ 416074 h 943638"/>
              <a:gd name="connsiteX43" fmla="*/ 207936 w 946294"/>
              <a:gd name="connsiteY43" fmla="*/ 416074 h 943638"/>
              <a:gd name="connsiteX44" fmla="*/ 165100 w 946294"/>
              <a:gd name="connsiteY44" fmla="*/ 373137 h 943638"/>
              <a:gd name="connsiteX45" fmla="*/ 207936 w 946294"/>
              <a:gd name="connsiteY45" fmla="*/ 330200 h 943638"/>
              <a:gd name="connsiteX46" fmla="*/ 207936 w 946294"/>
              <a:gd name="connsiteY46" fmla="*/ 165100 h 943638"/>
              <a:gd name="connsiteX47" fmla="*/ 529683 w 946294"/>
              <a:gd name="connsiteY47" fmla="*/ 165100 h 943638"/>
              <a:gd name="connsiteX48" fmla="*/ 572518 w 946294"/>
              <a:gd name="connsiteY48" fmla="*/ 207925 h 943638"/>
              <a:gd name="connsiteX49" fmla="*/ 529683 w 946294"/>
              <a:gd name="connsiteY49" fmla="*/ 250869 h 943638"/>
              <a:gd name="connsiteX50" fmla="*/ 207936 w 946294"/>
              <a:gd name="connsiteY50" fmla="*/ 250869 h 943638"/>
              <a:gd name="connsiteX51" fmla="*/ 165100 w 946294"/>
              <a:gd name="connsiteY51" fmla="*/ 207925 h 943638"/>
              <a:gd name="connsiteX52" fmla="*/ 207936 w 946294"/>
              <a:gd name="connsiteY52" fmla="*/ 165100 h 943638"/>
              <a:gd name="connsiteX53" fmla="*/ 815773 w 946294"/>
              <a:gd name="connsiteY53" fmla="*/ 102004 h 943638"/>
              <a:gd name="connsiteX54" fmla="*/ 881289 w 946294"/>
              <a:gd name="connsiteY54" fmla="*/ 124704 h 943638"/>
              <a:gd name="connsiteX55" fmla="*/ 945799 w 946294"/>
              <a:gd name="connsiteY55" fmla="*/ 194685 h 943638"/>
              <a:gd name="connsiteX56" fmla="*/ 943434 w 946294"/>
              <a:gd name="connsiteY56" fmla="*/ 210078 h 943638"/>
              <a:gd name="connsiteX57" fmla="*/ 675328 w 946294"/>
              <a:gd name="connsiteY57" fmla="*/ 674461 h 943638"/>
              <a:gd name="connsiteX58" fmla="*/ 668546 w 946294"/>
              <a:gd name="connsiteY58" fmla="*/ 681570 h 943638"/>
              <a:gd name="connsiteX59" fmla="*/ 528476 w 946294"/>
              <a:gd name="connsiteY59" fmla="*/ 774022 h 943638"/>
              <a:gd name="connsiteX60" fmla="*/ 505933 w 946294"/>
              <a:gd name="connsiteY60" fmla="*/ 774720 h 943638"/>
              <a:gd name="connsiteX61" fmla="*/ 495321 w 946294"/>
              <a:gd name="connsiteY61" fmla="*/ 754789 h 943638"/>
              <a:gd name="connsiteX62" fmla="*/ 505326 w 946294"/>
              <a:gd name="connsiteY62" fmla="*/ 587278 h 943638"/>
              <a:gd name="connsiteX63" fmla="*/ 508173 w 946294"/>
              <a:gd name="connsiteY63" fmla="*/ 577884 h 943638"/>
              <a:gd name="connsiteX64" fmla="*/ 776195 w 946294"/>
              <a:gd name="connsiteY64" fmla="*/ 113627 h 943638"/>
              <a:gd name="connsiteX65" fmla="*/ 788355 w 946294"/>
              <a:gd name="connsiteY65" fmla="*/ 103821 h 943638"/>
              <a:gd name="connsiteX66" fmla="*/ 815773 w 946294"/>
              <a:gd name="connsiteY66" fmla="*/ 102004 h 943638"/>
              <a:gd name="connsiteX67" fmla="*/ 42838 w 946294"/>
              <a:gd name="connsiteY67" fmla="*/ 0 h 943638"/>
              <a:gd name="connsiteX68" fmla="*/ 686214 w 946294"/>
              <a:gd name="connsiteY68" fmla="*/ 0 h 943638"/>
              <a:gd name="connsiteX69" fmla="*/ 729153 w 946294"/>
              <a:gd name="connsiteY69" fmla="*/ 42857 h 943638"/>
              <a:gd name="connsiteX70" fmla="*/ 729153 w 946294"/>
              <a:gd name="connsiteY70" fmla="*/ 106640 h 943638"/>
              <a:gd name="connsiteX71" fmla="*/ 643376 w 946294"/>
              <a:gd name="connsiteY71" fmla="*/ 255263 h 943638"/>
              <a:gd name="connsiteX72" fmla="*/ 643376 w 946294"/>
              <a:gd name="connsiteY72" fmla="*/ 85757 h 943638"/>
              <a:gd name="connsiteX73" fmla="*/ 85777 w 946294"/>
              <a:gd name="connsiteY73" fmla="*/ 85757 h 943638"/>
              <a:gd name="connsiteX74" fmla="*/ 85777 w 946294"/>
              <a:gd name="connsiteY74" fmla="*/ 857750 h 943638"/>
              <a:gd name="connsiteX75" fmla="*/ 643376 w 946294"/>
              <a:gd name="connsiteY75" fmla="*/ 857750 h 943638"/>
              <a:gd name="connsiteX76" fmla="*/ 643376 w 946294"/>
              <a:gd name="connsiteY76" fmla="*/ 751022 h 943638"/>
              <a:gd name="connsiteX77" fmla="*/ 688375 w 946294"/>
              <a:gd name="connsiteY77" fmla="*/ 721315 h 943638"/>
              <a:gd name="connsiteX78" fmla="*/ 708663 w 946294"/>
              <a:gd name="connsiteY78" fmla="*/ 699734 h 943638"/>
              <a:gd name="connsiteX79" fmla="*/ 729153 w 946294"/>
              <a:gd name="connsiteY79" fmla="*/ 664348 h 943638"/>
              <a:gd name="connsiteX80" fmla="*/ 729153 w 946294"/>
              <a:gd name="connsiteY80" fmla="*/ 900694 h 943638"/>
              <a:gd name="connsiteX81" fmla="*/ 686214 w 946294"/>
              <a:gd name="connsiteY81" fmla="*/ 943638 h 943638"/>
              <a:gd name="connsiteX82" fmla="*/ 42838 w 946294"/>
              <a:gd name="connsiteY82" fmla="*/ 943638 h 943638"/>
              <a:gd name="connsiteX83" fmla="*/ 0 w 946294"/>
              <a:gd name="connsiteY83" fmla="*/ 900694 h 943638"/>
              <a:gd name="connsiteX84" fmla="*/ 0 w 946294"/>
              <a:gd name="connsiteY84" fmla="*/ 42857 h 943638"/>
              <a:gd name="connsiteX85" fmla="*/ 42838 w 946294"/>
              <a:gd name="connsiteY85" fmla="*/ 0 h 943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46294" h="943638">
                <a:moveTo>
                  <a:pt x="291134" y="647725"/>
                </a:moveTo>
                <a:cubicBezTo>
                  <a:pt x="296234" y="647916"/>
                  <a:pt x="302696" y="650560"/>
                  <a:pt x="304945" y="655657"/>
                </a:cubicBezTo>
                <a:cubicBezTo>
                  <a:pt x="312390" y="672608"/>
                  <a:pt x="305135" y="693496"/>
                  <a:pt x="293779" y="713206"/>
                </a:cubicBezTo>
                <a:cubicBezTo>
                  <a:pt x="297786" y="714085"/>
                  <a:pt x="301318" y="716132"/>
                  <a:pt x="303868" y="720260"/>
                </a:cubicBezTo>
                <a:cubicBezTo>
                  <a:pt x="304755" y="721827"/>
                  <a:pt x="305341" y="723402"/>
                  <a:pt x="306038" y="724860"/>
                </a:cubicBezTo>
                <a:cubicBezTo>
                  <a:pt x="315637" y="723269"/>
                  <a:pt x="325346" y="727024"/>
                  <a:pt x="332885" y="739938"/>
                </a:cubicBezTo>
                <a:cubicBezTo>
                  <a:pt x="335435" y="744240"/>
                  <a:pt x="336211" y="747414"/>
                  <a:pt x="336211" y="749768"/>
                </a:cubicBezTo>
                <a:cubicBezTo>
                  <a:pt x="376790" y="743079"/>
                  <a:pt x="410812" y="753399"/>
                  <a:pt x="451708" y="753399"/>
                </a:cubicBezTo>
                <a:cubicBezTo>
                  <a:pt x="472378" y="753399"/>
                  <a:pt x="472378" y="785543"/>
                  <a:pt x="451708" y="785543"/>
                </a:cubicBezTo>
                <a:cubicBezTo>
                  <a:pt x="416609" y="785543"/>
                  <a:pt x="372292" y="766926"/>
                  <a:pt x="339553" y="782807"/>
                </a:cubicBezTo>
                <a:cubicBezTo>
                  <a:pt x="334247" y="785352"/>
                  <a:pt x="326518" y="790549"/>
                  <a:pt x="320151" y="787789"/>
                </a:cubicBezTo>
                <a:cubicBezTo>
                  <a:pt x="313483" y="785062"/>
                  <a:pt x="303583" y="782418"/>
                  <a:pt x="302110" y="773781"/>
                </a:cubicBezTo>
                <a:cubicBezTo>
                  <a:pt x="301524" y="770051"/>
                  <a:pt x="301619" y="766536"/>
                  <a:pt x="301714" y="763784"/>
                </a:cubicBezTo>
                <a:cubicBezTo>
                  <a:pt x="299655" y="767705"/>
                  <a:pt x="297406" y="771394"/>
                  <a:pt x="294951" y="774958"/>
                </a:cubicBezTo>
                <a:cubicBezTo>
                  <a:pt x="285147" y="788775"/>
                  <a:pt x="258300" y="780536"/>
                  <a:pt x="265538" y="762508"/>
                </a:cubicBezTo>
                <a:cubicBezTo>
                  <a:pt x="266014" y="761331"/>
                  <a:pt x="266615" y="760063"/>
                  <a:pt x="267312" y="758770"/>
                </a:cubicBezTo>
                <a:cubicBezTo>
                  <a:pt x="267202" y="758770"/>
                  <a:pt x="267202" y="758687"/>
                  <a:pt x="267106" y="758687"/>
                </a:cubicBezTo>
                <a:cubicBezTo>
                  <a:pt x="267993" y="756698"/>
                  <a:pt x="268785" y="754758"/>
                  <a:pt x="269562" y="752802"/>
                </a:cubicBezTo>
                <a:cubicBezTo>
                  <a:pt x="265633" y="755446"/>
                  <a:pt x="262006" y="758579"/>
                  <a:pt x="259155" y="762898"/>
                </a:cubicBezTo>
                <a:cubicBezTo>
                  <a:pt x="247308" y="779359"/>
                  <a:pt x="219954" y="764373"/>
                  <a:pt x="231437" y="746618"/>
                </a:cubicBezTo>
                <a:cubicBezTo>
                  <a:pt x="239357" y="735553"/>
                  <a:pt x="247007" y="723982"/>
                  <a:pt x="254166" y="712212"/>
                </a:cubicBezTo>
                <a:cubicBezTo>
                  <a:pt x="224468" y="743005"/>
                  <a:pt x="196830" y="775845"/>
                  <a:pt x="170648" y="809754"/>
                </a:cubicBezTo>
                <a:cubicBezTo>
                  <a:pt x="158199" y="825942"/>
                  <a:pt x="130259" y="809961"/>
                  <a:pt x="142914" y="793583"/>
                </a:cubicBezTo>
                <a:cubicBezTo>
                  <a:pt x="172422" y="755239"/>
                  <a:pt x="202801" y="716829"/>
                  <a:pt x="237409" y="683010"/>
                </a:cubicBezTo>
                <a:cubicBezTo>
                  <a:pt x="251220" y="669483"/>
                  <a:pt x="269657" y="646904"/>
                  <a:pt x="291134" y="647725"/>
                </a:cubicBezTo>
                <a:close/>
                <a:moveTo>
                  <a:pt x="535613" y="620825"/>
                </a:moveTo>
                <a:lnTo>
                  <a:pt x="532578" y="671002"/>
                </a:lnTo>
                <a:cubicBezTo>
                  <a:pt x="541118" y="674303"/>
                  <a:pt x="549930" y="678555"/>
                  <a:pt x="558554" y="683633"/>
                </a:cubicBezTo>
                <a:cubicBezTo>
                  <a:pt x="567282" y="688648"/>
                  <a:pt x="575424" y="694043"/>
                  <a:pt x="582562" y="699820"/>
                </a:cubicBezTo>
                <a:cubicBezTo>
                  <a:pt x="582562" y="699820"/>
                  <a:pt x="624528" y="672081"/>
                  <a:pt x="624528" y="672081"/>
                </a:cubicBezTo>
                <a:cubicBezTo>
                  <a:pt x="617684" y="663194"/>
                  <a:pt x="605418" y="651102"/>
                  <a:pt x="584445" y="638947"/>
                </a:cubicBezTo>
                <a:cubicBezTo>
                  <a:pt x="563368" y="626791"/>
                  <a:pt x="546811" y="622284"/>
                  <a:pt x="535613" y="620825"/>
                </a:cubicBezTo>
                <a:close/>
                <a:moveTo>
                  <a:pt x="207943" y="495300"/>
                </a:moveTo>
                <a:lnTo>
                  <a:pt x="368800" y="495300"/>
                </a:lnTo>
                <a:cubicBezTo>
                  <a:pt x="392528" y="495300"/>
                  <a:pt x="411746" y="514491"/>
                  <a:pt x="411746" y="538238"/>
                </a:cubicBezTo>
                <a:cubicBezTo>
                  <a:pt x="411746" y="561865"/>
                  <a:pt x="392528" y="581088"/>
                  <a:pt x="368800" y="581088"/>
                </a:cubicBezTo>
                <a:cubicBezTo>
                  <a:pt x="368800" y="581088"/>
                  <a:pt x="207943" y="581088"/>
                  <a:pt x="207943" y="581088"/>
                </a:cubicBezTo>
                <a:cubicBezTo>
                  <a:pt x="184306" y="581088"/>
                  <a:pt x="165100" y="561865"/>
                  <a:pt x="165100" y="538238"/>
                </a:cubicBezTo>
                <a:cubicBezTo>
                  <a:pt x="165100" y="514491"/>
                  <a:pt x="184306" y="495300"/>
                  <a:pt x="207943" y="495300"/>
                </a:cubicBezTo>
                <a:close/>
                <a:moveTo>
                  <a:pt x="207936" y="330200"/>
                </a:moveTo>
                <a:lnTo>
                  <a:pt x="529683" y="330200"/>
                </a:lnTo>
                <a:cubicBezTo>
                  <a:pt x="553298" y="330200"/>
                  <a:pt x="572518" y="349418"/>
                  <a:pt x="572518" y="373137"/>
                </a:cubicBezTo>
                <a:cubicBezTo>
                  <a:pt x="572518" y="396864"/>
                  <a:pt x="553298" y="416074"/>
                  <a:pt x="529683" y="416074"/>
                </a:cubicBezTo>
                <a:lnTo>
                  <a:pt x="207936" y="416074"/>
                </a:lnTo>
                <a:cubicBezTo>
                  <a:pt x="184320" y="416074"/>
                  <a:pt x="165100" y="396864"/>
                  <a:pt x="165100" y="373137"/>
                </a:cubicBezTo>
                <a:cubicBezTo>
                  <a:pt x="165100" y="349418"/>
                  <a:pt x="184320" y="330200"/>
                  <a:pt x="207936" y="330200"/>
                </a:cubicBezTo>
                <a:close/>
                <a:moveTo>
                  <a:pt x="207936" y="165100"/>
                </a:moveTo>
                <a:lnTo>
                  <a:pt x="529683" y="165100"/>
                </a:lnTo>
                <a:cubicBezTo>
                  <a:pt x="553298" y="165100"/>
                  <a:pt x="572518" y="184311"/>
                  <a:pt x="572518" y="207925"/>
                </a:cubicBezTo>
                <a:cubicBezTo>
                  <a:pt x="572518" y="231650"/>
                  <a:pt x="553298" y="250869"/>
                  <a:pt x="529683" y="250869"/>
                </a:cubicBezTo>
                <a:lnTo>
                  <a:pt x="207936" y="250869"/>
                </a:lnTo>
                <a:cubicBezTo>
                  <a:pt x="184320" y="250869"/>
                  <a:pt x="165100" y="231650"/>
                  <a:pt x="165100" y="207925"/>
                </a:cubicBezTo>
                <a:cubicBezTo>
                  <a:pt x="165100" y="184311"/>
                  <a:pt x="184320" y="165100"/>
                  <a:pt x="207936" y="165100"/>
                </a:cubicBezTo>
                <a:close/>
                <a:moveTo>
                  <a:pt x="815773" y="102004"/>
                </a:moveTo>
                <a:cubicBezTo>
                  <a:pt x="831704" y="103440"/>
                  <a:pt x="853985" y="108962"/>
                  <a:pt x="881289" y="124704"/>
                </a:cubicBezTo>
                <a:cubicBezTo>
                  <a:pt x="935794" y="156156"/>
                  <a:pt x="944899" y="190876"/>
                  <a:pt x="945799" y="194685"/>
                </a:cubicBezTo>
                <a:cubicBezTo>
                  <a:pt x="946950" y="199953"/>
                  <a:pt x="946071" y="205476"/>
                  <a:pt x="943434" y="210078"/>
                </a:cubicBezTo>
                <a:lnTo>
                  <a:pt x="675328" y="674461"/>
                </a:lnTo>
                <a:cubicBezTo>
                  <a:pt x="673653" y="677286"/>
                  <a:pt x="671393" y="679730"/>
                  <a:pt x="668546" y="681570"/>
                </a:cubicBezTo>
                <a:lnTo>
                  <a:pt x="528476" y="774022"/>
                </a:lnTo>
                <a:cubicBezTo>
                  <a:pt x="521715" y="778560"/>
                  <a:pt x="512987" y="778751"/>
                  <a:pt x="505933" y="774720"/>
                </a:cubicBezTo>
                <a:cubicBezTo>
                  <a:pt x="498942" y="770594"/>
                  <a:pt x="494840" y="762977"/>
                  <a:pt x="495321" y="754789"/>
                </a:cubicBezTo>
                <a:lnTo>
                  <a:pt x="505326" y="587278"/>
                </a:lnTo>
                <a:cubicBezTo>
                  <a:pt x="505535" y="583977"/>
                  <a:pt x="506498" y="580740"/>
                  <a:pt x="508173" y="577884"/>
                </a:cubicBezTo>
                <a:lnTo>
                  <a:pt x="776195" y="113627"/>
                </a:lnTo>
                <a:cubicBezTo>
                  <a:pt x="778916" y="108899"/>
                  <a:pt x="783248" y="105471"/>
                  <a:pt x="788355" y="103821"/>
                </a:cubicBezTo>
                <a:cubicBezTo>
                  <a:pt x="790260" y="103218"/>
                  <a:pt x="799841" y="100567"/>
                  <a:pt x="815773" y="102004"/>
                </a:cubicBezTo>
                <a:close/>
                <a:moveTo>
                  <a:pt x="42838" y="0"/>
                </a:moveTo>
                <a:lnTo>
                  <a:pt x="686214" y="0"/>
                </a:lnTo>
                <a:cubicBezTo>
                  <a:pt x="709945" y="0"/>
                  <a:pt x="729153" y="19222"/>
                  <a:pt x="729153" y="42857"/>
                </a:cubicBezTo>
                <a:lnTo>
                  <a:pt x="729153" y="106640"/>
                </a:lnTo>
                <a:lnTo>
                  <a:pt x="643376" y="255263"/>
                </a:lnTo>
                <a:lnTo>
                  <a:pt x="643376" y="85757"/>
                </a:lnTo>
                <a:lnTo>
                  <a:pt x="85777" y="85757"/>
                </a:lnTo>
                <a:lnTo>
                  <a:pt x="85777" y="857750"/>
                </a:lnTo>
                <a:lnTo>
                  <a:pt x="643376" y="857750"/>
                </a:lnTo>
                <a:lnTo>
                  <a:pt x="643376" y="751022"/>
                </a:lnTo>
                <a:lnTo>
                  <a:pt x="688375" y="721315"/>
                </a:lnTo>
                <a:cubicBezTo>
                  <a:pt x="696611" y="715898"/>
                  <a:pt x="703666" y="708428"/>
                  <a:pt x="708663" y="699734"/>
                </a:cubicBezTo>
                <a:lnTo>
                  <a:pt x="729153" y="664348"/>
                </a:lnTo>
                <a:lnTo>
                  <a:pt x="729153" y="900694"/>
                </a:lnTo>
                <a:cubicBezTo>
                  <a:pt x="729153" y="924416"/>
                  <a:pt x="709945" y="943638"/>
                  <a:pt x="686214" y="943638"/>
                </a:cubicBezTo>
                <a:lnTo>
                  <a:pt x="42838" y="943638"/>
                </a:lnTo>
                <a:cubicBezTo>
                  <a:pt x="19208" y="943638"/>
                  <a:pt x="0" y="924416"/>
                  <a:pt x="0" y="900694"/>
                </a:cubicBezTo>
                <a:lnTo>
                  <a:pt x="0" y="42857"/>
                </a:lnTo>
                <a:cubicBezTo>
                  <a:pt x="0" y="19222"/>
                  <a:pt x="19208" y="0"/>
                  <a:pt x="42838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5" name="Shape 17"/>
          <p:cNvSpPr/>
          <p:nvPr/>
        </p:nvSpPr>
        <p:spPr>
          <a:xfrm>
            <a:off x="4704488" y="3759200"/>
            <a:ext cx="333754" cy="333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bg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6" name="Freeform 105"/>
          <p:cNvSpPr/>
          <p:nvPr/>
        </p:nvSpPr>
        <p:spPr>
          <a:xfrm>
            <a:off x="4688130" y="3123579"/>
            <a:ext cx="391870" cy="433500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7" name="Freeform 106"/>
          <p:cNvSpPr/>
          <p:nvPr/>
        </p:nvSpPr>
        <p:spPr>
          <a:xfrm>
            <a:off x="7746512" y="1968298"/>
            <a:ext cx="265600" cy="330544"/>
          </a:xfrm>
          <a:custGeom>
            <a:avLst/>
            <a:gdLst>
              <a:gd name="connsiteX0" fmla="*/ 381044 w 765363"/>
              <a:gd name="connsiteY0" fmla="*/ 509465 h 952520"/>
              <a:gd name="connsiteX1" fmla="*/ 362035 w 765363"/>
              <a:gd name="connsiteY1" fmla="*/ 523170 h 952520"/>
              <a:gd name="connsiteX2" fmla="*/ 331314 w 765363"/>
              <a:gd name="connsiteY2" fmla="*/ 617743 h 952520"/>
              <a:gd name="connsiteX3" fmla="*/ 231930 w 765363"/>
              <a:gd name="connsiteY3" fmla="*/ 617743 h 952520"/>
              <a:gd name="connsiteX4" fmla="*/ 213022 w 765363"/>
              <a:gd name="connsiteY4" fmla="*/ 631448 h 952520"/>
              <a:gd name="connsiteX5" fmla="*/ 220166 w 765363"/>
              <a:gd name="connsiteY5" fmla="*/ 653684 h 952520"/>
              <a:gd name="connsiteX6" fmla="*/ 300668 w 765363"/>
              <a:gd name="connsiteY6" fmla="*/ 712214 h 952520"/>
              <a:gd name="connsiteX7" fmla="*/ 269921 w 765363"/>
              <a:gd name="connsiteY7" fmla="*/ 806711 h 952520"/>
              <a:gd name="connsiteX8" fmla="*/ 277166 w 765363"/>
              <a:gd name="connsiteY8" fmla="*/ 828948 h 952520"/>
              <a:gd name="connsiteX9" fmla="*/ 300567 w 765363"/>
              <a:gd name="connsiteY9" fmla="*/ 828948 h 952520"/>
              <a:gd name="connsiteX10" fmla="*/ 380943 w 765363"/>
              <a:gd name="connsiteY10" fmla="*/ 770493 h 952520"/>
              <a:gd name="connsiteX11" fmla="*/ 461420 w 765363"/>
              <a:gd name="connsiteY11" fmla="*/ 828948 h 952520"/>
              <a:gd name="connsiteX12" fmla="*/ 473082 w 765363"/>
              <a:gd name="connsiteY12" fmla="*/ 832759 h 952520"/>
              <a:gd name="connsiteX13" fmla="*/ 484821 w 765363"/>
              <a:gd name="connsiteY13" fmla="*/ 828948 h 952520"/>
              <a:gd name="connsiteX14" fmla="*/ 491965 w 765363"/>
              <a:gd name="connsiteY14" fmla="*/ 806711 h 952520"/>
              <a:gd name="connsiteX15" fmla="*/ 461319 w 765363"/>
              <a:gd name="connsiteY15" fmla="*/ 712214 h 952520"/>
              <a:gd name="connsiteX16" fmla="*/ 541695 w 765363"/>
              <a:gd name="connsiteY16" fmla="*/ 653684 h 952520"/>
              <a:gd name="connsiteX17" fmla="*/ 548965 w 765363"/>
              <a:gd name="connsiteY17" fmla="*/ 631448 h 952520"/>
              <a:gd name="connsiteX18" fmla="*/ 530057 w 765363"/>
              <a:gd name="connsiteY18" fmla="*/ 617743 h 952520"/>
              <a:gd name="connsiteX19" fmla="*/ 430597 w 765363"/>
              <a:gd name="connsiteY19" fmla="*/ 617743 h 952520"/>
              <a:gd name="connsiteX20" fmla="*/ 399926 w 765363"/>
              <a:gd name="connsiteY20" fmla="*/ 523170 h 952520"/>
              <a:gd name="connsiteX21" fmla="*/ 381044 w 765363"/>
              <a:gd name="connsiteY21" fmla="*/ 509465 h 952520"/>
              <a:gd name="connsiteX22" fmla="*/ 309926 w 765363"/>
              <a:gd name="connsiteY22" fmla="*/ 420565 h 952520"/>
              <a:gd name="connsiteX23" fmla="*/ 341765 w 765363"/>
              <a:gd name="connsiteY23" fmla="*/ 424685 h 952520"/>
              <a:gd name="connsiteX24" fmla="*/ 380943 w 765363"/>
              <a:gd name="connsiteY24" fmla="*/ 447073 h 952520"/>
              <a:gd name="connsiteX25" fmla="*/ 420096 w 765363"/>
              <a:gd name="connsiteY25" fmla="*/ 424685 h 952520"/>
              <a:gd name="connsiteX26" fmla="*/ 477576 w 765363"/>
              <a:gd name="connsiteY26" fmla="*/ 440031 h 952520"/>
              <a:gd name="connsiteX27" fmla="*/ 500295 w 765363"/>
              <a:gd name="connsiteY27" fmla="*/ 479102 h 952520"/>
              <a:gd name="connsiteX28" fmla="*/ 545431 w 765363"/>
              <a:gd name="connsiteY28" fmla="*/ 479329 h 952520"/>
              <a:gd name="connsiteX29" fmla="*/ 587436 w 765363"/>
              <a:gd name="connsiteY29" fmla="*/ 521302 h 952520"/>
              <a:gd name="connsiteX30" fmla="*/ 587739 w 765363"/>
              <a:gd name="connsiteY30" fmla="*/ 566431 h 952520"/>
              <a:gd name="connsiteX31" fmla="*/ 626690 w 765363"/>
              <a:gd name="connsiteY31" fmla="*/ 589172 h 952520"/>
              <a:gd name="connsiteX32" fmla="*/ 642063 w 765363"/>
              <a:gd name="connsiteY32" fmla="*/ 646617 h 952520"/>
              <a:gd name="connsiteX33" fmla="*/ 619647 w 765363"/>
              <a:gd name="connsiteY33" fmla="*/ 685789 h 952520"/>
              <a:gd name="connsiteX34" fmla="*/ 642063 w 765363"/>
              <a:gd name="connsiteY34" fmla="*/ 724960 h 952520"/>
              <a:gd name="connsiteX35" fmla="*/ 626690 w 765363"/>
              <a:gd name="connsiteY35" fmla="*/ 782431 h 952520"/>
              <a:gd name="connsiteX36" fmla="*/ 587739 w 765363"/>
              <a:gd name="connsiteY36" fmla="*/ 805147 h 952520"/>
              <a:gd name="connsiteX37" fmla="*/ 587436 w 765363"/>
              <a:gd name="connsiteY37" fmla="*/ 850275 h 952520"/>
              <a:gd name="connsiteX38" fmla="*/ 545431 w 765363"/>
              <a:gd name="connsiteY38" fmla="*/ 892274 h 952520"/>
              <a:gd name="connsiteX39" fmla="*/ 500295 w 765363"/>
              <a:gd name="connsiteY39" fmla="*/ 892476 h 952520"/>
              <a:gd name="connsiteX40" fmla="*/ 477576 w 765363"/>
              <a:gd name="connsiteY40" fmla="*/ 931546 h 952520"/>
              <a:gd name="connsiteX41" fmla="*/ 441073 w 765363"/>
              <a:gd name="connsiteY41" fmla="*/ 952520 h 952520"/>
              <a:gd name="connsiteX42" fmla="*/ 420096 w 765363"/>
              <a:gd name="connsiteY42" fmla="*/ 946892 h 952520"/>
              <a:gd name="connsiteX43" fmla="*/ 380943 w 765363"/>
              <a:gd name="connsiteY43" fmla="*/ 924505 h 952520"/>
              <a:gd name="connsiteX44" fmla="*/ 341765 w 765363"/>
              <a:gd name="connsiteY44" fmla="*/ 946892 h 952520"/>
              <a:gd name="connsiteX45" fmla="*/ 284411 w 765363"/>
              <a:gd name="connsiteY45" fmla="*/ 931546 h 952520"/>
              <a:gd name="connsiteX46" fmla="*/ 261591 w 765363"/>
              <a:gd name="connsiteY46" fmla="*/ 892476 h 952520"/>
              <a:gd name="connsiteX47" fmla="*/ 216556 w 765363"/>
              <a:gd name="connsiteY47" fmla="*/ 892274 h 952520"/>
              <a:gd name="connsiteX48" fmla="*/ 174450 w 765363"/>
              <a:gd name="connsiteY48" fmla="*/ 850275 h 952520"/>
              <a:gd name="connsiteX49" fmla="*/ 174248 w 765363"/>
              <a:gd name="connsiteY49" fmla="*/ 805147 h 952520"/>
              <a:gd name="connsiteX50" fmla="*/ 135297 w 765363"/>
              <a:gd name="connsiteY50" fmla="*/ 782431 h 952520"/>
              <a:gd name="connsiteX51" fmla="*/ 119923 w 765363"/>
              <a:gd name="connsiteY51" fmla="*/ 724960 h 952520"/>
              <a:gd name="connsiteX52" fmla="*/ 142239 w 765363"/>
              <a:gd name="connsiteY52" fmla="*/ 685789 h 952520"/>
              <a:gd name="connsiteX53" fmla="*/ 119923 w 765363"/>
              <a:gd name="connsiteY53" fmla="*/ 646617 h 952520"/>
              <a:gd name="connsiteX54" fmla="*/ 135297 w 765363"/>
              <a:gd name="connsiteY54" fmla="*/ 589172 h 952520"/>
              <a:gd name="connsiteX55" fmla="*/ 174248 w 765363"/>
              <a:gd name="connsiteY55" fmla="*/ 566431 h 952520"/>
              <a:gd name="connsiteX56" fmla="*/ 174450 w 765363"/>
              <a:gd name="connsiteY56" fmla="*/ 521302 h 952520"/>
              <a:gd name="connsiteX57" fmla="*/ 216556 w 765363"/>
              <a:gd name="connsiteY57" fmla="*/ 479329 h 952520"/>
              <a:gd name="connsiteX58" fmla="*/ 261591 w 765363"/>
              <a:gd name="connsiteY58" fmla="*/ 479001 h 952520"/>
              <a:gd name="connsiteX59" fmla="*/ 284411 w 765363"/>
              <a:gd name="connsiteY59" fmla="*/ 440031 h 952520"/>
              <a:gd name="connsiteX60" fmla="*/ 309926 w 765363"/>
              <a:gd name="connsiteY60" fmla="*/ 420565 h 952520"/>
              <a:gd name="connsiteX61" fmla="*/ 567720 w 765363"/>
              <a:gd name="connsiteY61" fmla="*/ 2639 h 952520"/>
              <a:gd name="connsiteX62" fmla="*/ 737886 w 765363"/>
              <a:gd name="connsiteY62" fmla="*/ 66015 h 952520"/>
              <a:gd name="connsiteX63" fmla="*/ 763138 w 765363"/>
              <a:gd name="connsiteY63" fmla="*/ 92157 h 952520"/>
              <a:gd name="connsiteX64" fmla="*/ 758828 w 765363"/>
              <a:gd name="connsiteY64" fmla="*/ 128185 h 952520"/>
              <a:gd name="connsiteX65" fmla="*/ 568489 w 765363"/>
              <a:gd name="connsiteY65" fmla="*/ 429352 h 952520"/>
              <a:gd name="connsiteX66" fmla="*/ 549975 w 765363"/>
              <a:gd name="connsiteY66" fmla="*/ 427102 h 952520"/>
              <a:gd name="connsiteX67" fmla="*/ 528952 w 765363"/>
              <a:gd name="connsiteY67" fmla="*/ 427001 h 952520"/>
              <a:gd name="connsiteX68" fmla="*/ 518369 w 765363"/>
              <a:gd name="connsiteY68" fmla="*/ 408796 h 952520"/>
              <a:gd name="connsiteX69" fmla="*/ 445325 w 765363"/>
              <a:gd name="connsiteY69" fmla="*/ 366880 h 952520"/>
              <a:gd name="connsiteX70" fmla="*/ 403421 w 765363"/>
              <a:gd name="connsiteY70" fmla="*/ 378052 h 952520"/>
              <a:gd name="connsiteX71" fmla="*/ 385211 w 765363"/>
              <a:gd name="connsiteY71" fmla="*/ 388421 h 952520"/>
              <a:gd name="connsiteX72" fmla="*/ 367000 w 765363"/>
              <a:gd name="connsiteY72" fmla="*/ 378052 h 952520"/>
              <a:gd name="connsiteX73" fmla="*/ 330195 w 765363"/>
              <a:gd name="connsiteY73" fmla="*/ 367181 h 952520"/>
              <a:gd name="connsiteX74" fmla="*/ 515820 w 765363"/>
              <a:gd name="connsiteY74" fmla="*/ 22231 h 952520"/>
              <a:gd name="connsiteX75" fmla="*/ 567720 w 765363"/>
              <a:gd name="connsiteY75" fmla="*/ 2639 h 952520"/>
              <a:gd name="connsiteX76" fmla="*/ 197687 w 765363"/>
              <a:gd name="connsiteY76" fmla="*/ 2639 h 952520"/>
              <a:gd name="connsiteX77" fmla="*/ 249571 w 765363"/>
              <a:gd name="connsiteY77" fmla="*/ 22231 h 952520"/>
              <a:gd name="connsiteX78" fmla="*/ 356191 w 765363"/>
              <a:gd name="connsiteY78" fmla="*/ 220215 h 952520"/>
              <a:gd name="connsiteX79" fmla="*/ 267092 w 765363"/>
              <a:gd name="connsiteY79" fmla="*/ 385688 h 952520"/>
              <a:gd name="connsiteX80" fmla="*/ 247018 w 765363"/>
              <a:gd name="connsiteY80" fmla="*/ 408796 h 952520"/>
              <a:gd name="connsiteX81" fmla="*/ 236442 w 765363"/>
              <a:gd name="connsiteY81" fmla="*/ 426901 h 952520"/>
              <a:gd name="connsiteX82" fmla="*/ 215390 w 765363"/>
              <a:gd name="connsiteY82" fmla="*/ 427102 h 952520"/>
              <a:gd name="connsiteX83" fmla="*/ 196907 w 765363"/>
              <a:gd name="connsiteY83" fmla="*/ 429352 h 952520"/>
              <a:gd name="connsiteX84" fmla="*/ 6559 w 765363"/>
              <a:gd name="connsiteY84" fmla="*/ 128185 h 952520"/>
              <a:gd name="connsiteX85" fmla="*/ 2249 w 765363"/>
              <a:gd name="connsiteY85" fmla="*/ 92157 h 952520"/>
              <a:gd name="connsiteX86" fmla="*/ 27512 w 765363"/>
              <a:gd name="connsiteY86" fmla="*/ 66015 h 95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765363" h="952520">
                <a:moveTo>
                  <a:pt x="381044" y="509465"/>
                </a:moveTo>
                <a:cubicBezTo>
                  <a:pt x="372411" y="509465"/>
                  <a:pt x="364787" y="515043"/>
                  <a:pt x="362035" y="523170"/>
                </a:cubicBezTo>
                <a:lnTo>
                  <a:pt x="331314" y="617743"/>
                </a:lnTo>
                <a:lnTo>
                  <a:pt x="231930" y="617743"/>
                </a:lnTo>
                <a:cubicBezTo>
                  <a:pt x="223321" y="617743"/>
                  <a:pt x="215673" y="623321"/>
                  <a:pt x="213022" y="631448"/>
                </a:cubicBezTo>
                <a:cubicBezTo>
                  <a:pt x="210296" y="639676"/>
                  <a:pt x="213224" y="648686"/>
                  <a:pt x="220166" y="653684"/>
                </a:cubicBezTo>
                <a:lnTo>
                  <a:pt x="300668" y="712214"/>
                </a:lnTo>
                <a:lnTo>
                  <a:pt x="269921" y="806711"/>
                </a:lnTo>
                <a:cubicBezTo>
                  <a:pt x="267271" y="814940"/>
                  <a:pt x="270199" y="823950"/>
                  <a:pt x="277166" y="828948"/>
                </a:cubicBezTo>
                <a:cubicBezTo>
                  <a:pt x="284108" y="834021"/>
                  <a:pt x="293600" y="834021"/>
                  <a:pt x="300567" y="828948"/>
                </a:cubicBezTo>
                <a:lnTo>
                  <a:pt x="380943" y="770493"/>
                </a:lnTo>
                <a:lnTo>
                  <a:pt x="461420" y="828948"/>
                </a:lnTo>
                <a:cubicBezTo>
                  <a:pt x="464853" y="831471"/>
                  <a:pt x="468968" y="832759"/>
                  <a:pt x="473082" y="832759"/>
                </a:cubicBezTo>
                <a:cubicBezTo>
                  <a:pt x="477197" y="832759"/>
                  <a:pt x="481312" y="831471"/>
                  <a:pt x="484821" y="828948"/>
                </a:cubicBezTo>
                <a:cubicBezTo>
                  <a:pt x="491788" y="823950"/>
                  <a:pt x="494716" y="814940"/>
                  <a:pt x="491965" y="806711"/>
                </a:cubicBezTo>
                <a:lnTo>
                  <a:pt x="461319" y="712214"/>
                </a:lnTo>
                <a:lnTo>
                  <a:pt x="541695" y="653684"/>
                </a:lnTo>
                <a:cubicBezTo>
                  <a:pt x="548662" y="648686"/>
                  <a:pt x="551590" y="639676"/>
                  <a:pt x="548965" y="631448"/>
                </a:cubicBezTo>
                <a:cubicBezTo>
                  <a:pt x="546314" y="623321"/>
                  <a:pt x="538564" y="617743"/>
                  <a:pt x="530057" y="617743"/>
                </a:cubicBezTo>
                <a:lnTo>
                  <a:pt x="430597" y="617743"/>
                </a:lnTo>
                <a:lnTo>
                  <a:pt x="399926" y="523170"/>
                </a:lnTo>
                <a:cubicBezTo>
                  <a:pt x="397200" y="515043"/>
                  <a:pt x="389551" y="509465"/>
                  <a:pt x="381044" y="509465"/>
                </a:cubicBezTo>
                <a:close/>
                <a:moveTo>
                  <a:pt x="309926" y="420565"/>
                </a:moveTo>
                <a:cubicBezTo>
                  <a:pt x="320301" y="417788"/>
                  <a:pt x="331730" y="418943"/>
                  <a:pt x="341765" y="424685"/>
                </a:cubicBezTo>
                <a:lnTo>
                  <a:pt x="380943" y="447073"/>
                </a:lnTo>
                <a:lnTo>
                  <a:pt x="420096" y="424685"/>
                </a:lnTo>
                <a:cubicBezTo>
                  <a:pt x="440265" y="413201"/>
                  <a:pt x="465938" y="420066"/>
                  <a:pt x="477576" y="440031"/>
                </a:cubicBezTo>
                <a:lnTo>
                  <a:pt x="500295" y="479102"/>
                </a:lnTo>
                <a:lnTo>
                  <a:pt x="545431" y="479329"/>
                </a:lnTo>
                <a:cubicBezTo>
                  <a:pt x="568630" y="479405"/>
                  <a:pt x="587335" y="498208"/>
                  <a:pt x="587436" y="521302"/>
                </a:cubicBezTo>
                <a:lnTo>
                  <a:pt x="587739" y="566431"/>
                </a:lnTo>
                <a:lnTo>
                  <a:pt x="626690" y="589172"/>
                </a:lnTo>
                <a:cubicBezTo>
                  <a:pt x="646683" y="600832"/>
                  <a:pt x="653625" y="626450"/>
                  <a:pt x="642063" y="646617"/>
                </a:cubicBezTo>
                <a:lnTo>
                  <a:pt x="619647" y="685789"/>
                </a:lnTo>
                <a:lnTo>
                  <a:pt x="642063" y="724960"/>
                </a:lnTo>
                <a:cubicBezTo>
                  <a:pt x="653524" y="745127"/>
                  <a:pt x="646683" y="770695"/>
                  <a:pt x="626690" y="782431"/>
                </a:cubicBezTo>
                <a:lnTo>
                  <a:pt x="587739" y="805147"/>
                </a:lnTo>
                <a:lnTo>
                  <a:pt x="587436" y="850275"/>
                </a:lnTo>
                <a:cubicBezTo>
                  <a:pt x="587335" y="873420"/>
                  <a:pt x="568630" y="892223"/>
                  <a:pt x="545431" y="892274"/>
                </a:cubicBezTo>
                <a:lnTo>
                  <a:pt x="500295" y="892476"/>
                </a:lnTo>
                <a:lnTo>
                  <a:pt x="477576" y="931546"/>
                </a:lnTo>
                <a:cubicBezTo>
                  <a:pt x="469750" y="944949"/>
                  <a:pt x="455563" y="952520"/>
                  <a:pt x="441073" y="952520"/>
                </a:cubicBezTo>
                <a:cubicBezTo>
                  <a:pt x="433904" y="952520"/>
                  <a:pt x="426760" y="950627"/>
                  <a:pt x="420096" y="946892"/>
                </a:cubicBezTo>
                <a:lnTo>
                  <a:pt x="380943" y="924505"/>
                </a:lnTo>
                <a:lnTo>
                  <a:pt x="341765" y="946892"/>
                </a:lnTo>
                <a:cubicBezTo>
                  <a:pt x="321696" y="958376"/>
                  <a:pt x="296048" y="951511"/>
                  <a:pt x="284411" y="931546"/>
                </a:cubicBezTo>
                <a:lnTo>
                  <a:pt x="261591" y="892476"/>
                </a:lnTo>
                <a:lnTo>
                  <a:pt x="216556" y="892274"/>
                </a:lnTo>
                <a:cubicBezTo>
                  <a:pt x="193357" y="892223"/>
                  <a:pt x="174652" y="873420"/>
                  <a:pt x="174450" y="850275"/>
                </a:cubicBezTo>
                <a:lnTo>
                  <a:pt x="174248" y="805147"/>
                </a:lnTo>
                <a:lnTo>
                  <a:pt x="135297" y="782431"/>
                </a:lnTo>
                <a:cubicBezTo>
                  <a:pt x="115203" y="770695"/>
                  <a:pt x="108362" y="745026"/>
                  <a:pt x="119923" y="724960"/>
                </a:cubicBezTo>
                <a:lnTo>
                  <a:pt x="142239" y="685789"/>
                </a:lnTo>
                <a:lnTo>
                  <a:pt x="119923" y="646617"/>
                </a:lnTo>
                <a:cubicBezTo>
                  <a:pt x="108362" y="626450"/>
                  <a:pt x="115203" y="600908"/>
                  <a:pt x="135297" y="589172"/>
                </a:cubicBezTo>
                <a:lnTo>
                  <a:pt x="174248" y="566431"/>
                </a:lnTo>
                <a:lnTo>
                  <a:pt x="174450" y="521302"/>
                </a:lnTo>
                <a:cubicBezTo>
                  <a:pt x="174652" y="498208"/>
                  <a:pt x="193357" y="479506"/>
                  <a:pt x="216556" y="479329"/>
                </a:cubicBezTo>
                <a:lnTo>
                  <a:pt x="261591" y="479001"/>
                </a:lnTo>
                <a:lnTo>
                  <a:pt x="284411" y="440031"/>
                </a:lnTo>
                <a:cubicBezTo>
                  <a:pt x="290230" y="430049"/>
                  <a:pt x="299551" y="423341"/>
                  <a:pt x="309926" y="420565"/>
                </a:cubicBezTo>
                <a:close/>
                <a:moveTo>
                  <a:pt x="567720" y="2639"/>
                </a:moveTo>
                <a:lnTo>
                  <a:pt x="737886" y="66015"/>
                </a:lnTo>
                <a:cubicBezTo>
                  <a:pt x="749824" y="70416"/>
                  <a:pt x="759030" y="80000"/>
                  <a:pt x="763138" y="92157"/>
                </a:cubicBezTo>
                <a:cubicBezTo>
                  <a:pt x="767245" y="104214"/>
                  <a:pt x="765586" y="117415"/>
                  <a:pt x="758828" y="128185"/>
                </a:cubicBezTo>
                <a:lnTo>
                  <a:pt x="568489" y="429352"/>
                </a:lnTo>
                <a:cubicBezTo>
                  <a:pt x="562520" y="427986"/>
                  <a:pt x="556247" y="427102"/>
                  <a:pt x="549975" y="427102"/>
                </a:cubicBezTo>
                <a:lnTo>
                  <a:pt x="528952" y="427001"/>
                </a:lnTo>
                <a:lnTo>
                  <a:pt x="518369" y="408796"/>
                </a:lnTo>
                <a:cubicBezTo>
                  <a:pt x="503295" y="382935"/>
                  <a:pt x="475292" y="366880"/>
                  <a:pt x="445325" y="366880"/>
                </a:cubicBezTo>
                <a:cubicBezTo>
                  <a:pt x="430656" y="366880"/>
                  <a:pt x="416249" y="370698"/>
                  <a:pt x="403421" y="378052"/>
                </a:cubicBezTo>
                <a:lnTo>
                  <a:pt x="385211" y="388421"/>
                </a:lnTo>
                <a:lnTo>
                  <a:pt x="367000" y="378052"/>
                </a:lnTo>
                <a:cubicBezTo>
                  <a:pt x="355750" y="371582"/>
                  <a:pt x="343104" y="367965"/>
                  <a:pt x="330195" y="367181"/>
                </a:cubicBezTo>
                <a:lnTo>
                  <a:pt x="515820" y="22231"/>
                </a:lnTo>
                <a:cubicBezTo>
                  <a:pt x="525815" y="3644"/>
                  <a:pt x="547931" y="-4675"/>
                  <a:pt x="567720" y="2639"/>
                </a:cubicBezTo>
                <a:close/>
                <a:moveTo>
                  <a:pt x="197687" y="2639"/>
                </a:moveTo>
                <a:cubicBezTo>
                  <a:pt x="217462" y="-4675"/>
                  <a:pt x="239592" y="3644"/>
                  <a:pt x="249571" y="22231"/>
                </a:cubicBezTo>
                <a:lnTo>
                  <a:pt x="356191" y="220215"/>
                </a:lnTo>
                <a:lnTo>
                  <a:pt x="267092" y="385688"/>
                </a:lnTo>
                <a:cubicBezTo>
                  <a:pt x="259169" y="392058"/>
                  <a:pt x="252323" y="399774"/>
                  <a:pt x="247018" y="408796"/>
                </a:cubicBezTo>
                <a:lnTo>
                  <a:pt x="236442" y="426901"/>
                </a:lnTo>
                <a:lnTo>
                  <a:pt x="215390" y="427102"/>
                </a:lnTo>
                <a:cubicBezTo>
                  <a:pt x="209025" y="427102"/>
                  <a:pt x="202875" y="427986"/>
                  <a:pt x="196907" y="429352"/>
                </a:cubicBezTo>
                <a:lnTo>
                  <a:pt x="6559" y="128185"/>
                </a:lnTo>
                <a:cubicBezTo>
                  <a:pt x="-287" y="117415"/>
                  <a:pt x="-1862" y="104214"/>
                  <a:pt x="2249" y="92157"/>
                </a:cubicBezTo>
                <a:cubicBezTo>
                  <a:pt x="6261" y="80101"/>
                  <a:pt x="15577" y="70516"/>
                  <a:pt x="27512" y="6601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8" name="Freeform 107"/>
          <p:cNvSpPr/>
          <p:nvPr/>
        </p:nvSpPr>
        <p:spPr>
          <a:xfrm>
            <a:off x="5931556" y="3359150"/>
            <a:ext cx="267828" cy="227982"/>
          </a:xfrm>
          <a:custGeom>
            <a:avLst/>
            <a:gdLst>
              <a:gd name="connsiteX0" fmla="*/ 834553 w 938039"/>
              <a:gd name="connsiteY0" fmla="*/ 342900 h 798488"/>
              <a:gd name="connsiteX1" fmla="*/ 903586 w 938039"/>
              <a:gd name="connsiteY1" fmla="*/ 342900 h 798488"/>
              <a:gd name="connsiteX2" fmla="*/ 938039 w 938039"/>
              <a:gd name="connsiteY2" fmla="*/ 377367 h 798488"/>
              <a:gd name="connsiteX3" fmla="*/ 903586 w 938039"/>
              <a:gd name="connsiteY3" fmla="*/ 411808 h 798488"/>
              <a:gd name="connsiteX4" fmla="*/ 834553 w 938039"/>
              <a:gd name="connsiteY4" fmla="*/ 411808 h 798488"/>
              <a:gd name="connsiteX5" fmla="*/ 800100 w 938039"/>
              <a:gd name="connsiteY5" fmla="*/ 377367 h 798488"/>
              <a:gd name="connsiteX6" fmla="*/ 834553 w 938039"/>
              <a:gd name="connsiteY6" fmla="*/ 342900 h 798488"/>
              <a:gd name="connsiteX7" fmla="*/ 333352 w 938039"/>
              <a:gd name="connsiteY7" fmla="*/ 315730 h 798488"/>
              <a:gd name="connsiteX8" fmla="*/ 161520 w 938039"/>
              <a:gd name="connsiteY8" fmla="*/ 477483 h 798488"/>
              <a:gd name="connsiteX9" fmla="*/ 159168 w 938039"/>
              <a:gd name="connsiteY9" fmla="*/ 516449 h 798488"/>
              <a:gd name="connsiteX10" fmla="*/ 124577 w 938039"/>
              <a:gd name="connsiteY10" fmla="*/ 534408 h 798488"/>
              <a:gd name="connsiteX11" fmla="*/ 68928 w 938039"/>
              <a:gd name="connsiteY11" fmla="*/ 626104 h 798488"/>
              <a:gd name="connsiteX12" fmla="*/ 172411 w 938039"/>
              <a:gd name="connsiteY12" fmla="*/ 729609 h 798488"/>
              <a:gd name="connsiteX13" fmla="*/ 632148 w 938039"/>
              <a:gd name="connsiteY13" fmla="*/ 729609 h 798488"/>
              <a:gd name="connsiteX14" fmla="*/ 712619 w 938039"/>
              <a:gd name="connsiteY14" fmla="*/ 649092 h 798488"/>
              <a:gd name="connsiteX15" fmla="*/ 663157 w 938039"/>
              <a:gd name="connsiteY15" fmla="*/ 574782 h 798488"/>
              <a:gd name="connsiteX16" fmla="*/ 620715 w 938039"/>
              <a:gd name="connsiteY16" fmla="*/ 557081 h 798488"/>
              <a:gd name="connsiteX17" fmla="*/ 620715 w 938039"/>
              <a:gd name="connsiteY17" fmla="*/ 511133 h 798488"/>
              <a:gd name="connsiteX18" fmla="*/ 520706 w 938039"/>
              <a:gd name="connsiteY18" fmla="*/ 408030 h 798488"/>
              <a:gd name="connsiteX19" fmla="*/ 488612 w 938039"/>
              <a:gd name="connsiteY19" fmla="*/ 406909 h 798488"/>
              <a:gd name="connsiteX20" fmla="*/ 468711 w 938039"/>
              <a:gd name="connsiteY20" fmla="*/ 381736 h 798488"/>
              <a:gd name="connsiteX21" fmla="*/ 333352 w 938039"/>
              <a:gd name="connsiteY21" fmla="*/ 315730 h 798488"/>
              <a:gd name="connsiteX22" fmla="*/ 563257 w 938039"/>
              <a:gd name="connsiteY22" fmla="*/ 246823 h 798488"/>
              <a:gd name="connsiteX23" fmla="*/ 469290 w 938039"/>
              <a:gd name="connsiteY23" fmla="*/ 289236 h 798488"/>
              <a:gd name="connsiteX24" fmla="*/ 522949 w 938039"/>
              <a:gd name="connsiteY24" fmla="*/ 339006 h 798488"/>
              <a:gd name="connsiteX25" fmla="*/ 672348 w 938039"/>
              <a:gd name="connsiteY25" fmla="*/ 436334 h 798488"/>
              <a:gd name="connsiteX26" fmla="*/ 689607 w 938039"/>
              <a:gd name="connsiteY26" fmla="*/ 373202 h 798488"/>
              <a:gd name="connsiteX27" fmla="*/ 563257 w 938039"/>
              <a:gd name="connsiteY27" fmla="*/ 246823 h 798488"/>
              <a:gd name="connsiteX28" fmla="*/ 563257 w 938039"/>
              <a:gd name="connsiteY28" fmla="*/ 177800 h 798488"/>
              <a:gd name="connsiteX29" fmla="*/ 758535 w 938039"/>
              <a:gd name="connsiteY29" fmla="*/ 373202 h 798488"/>
              <a:gd name="connsiteX30" fmla="*/ 697133 w 938039"/>
              <a:gd name="connsiteY30" fmla="*/ 514983 h 798488"/>
              <a:gd name="connsiteX31" fmla="*/ 781547 w 938039"/>
              <a:gd name="connsiteY31" fmla="*/ 649092 h 798488"/>
              <a:gd name="connsiteX32" fmla="*/ 632148 w 938039"/>
              <a:gd name="connsiteY32" fmla="*/ 798488 h 798488"/>
              <a:gd name="connsiteX33" fmla="*/ 172411 w 938039"/>
              <a:gd name="connsiteY33" fmla="*/ 798488 h 798488"/>
              <a:gd name="connsiteX34" fmla="*/ 0 w 938039"/>
              <a:gd name="connsiteY34" fmla="*/ 626104 h 798488"/>
              <a:gd name="connsiteX35" fmla="*/ 92700 w 938039"/>
              <a:gd name="connsiteY35" fmla="*/ 473374 h 798488"/>
              <a:gd name="connsiteX36" fmla="*/ 333352 w 938039"/>
              <a:gd name="connsiteY36" fmla="*/ 246823 h 798488"/>
              <a:gd name="connsiteX37" fmla="*/ 405428 w 938039"/>
              <a:gd name="connsiteY37" fmla="*/ 258144 h 798488"/>
              <a:gd name="connsiteX38" fmla="*/ 563257 w 938039"/>
              <a:gd name="connsiteY38" fmla="*/ 177800 h 798488"/>
              <a:gd name="connsiteX39" fmla="*/ 791692 w 938039"/>
              <a:gd name="connsiteY39" fmla="*/ 114300 h 798488"/>
              <a:gd name="connsiteX40" fmla="*/ 826158 w 938039"/>
              <a:gd name="connsiteY40" fmla="*/ 148764 h 798488"/>
              <a:gd name="connsiteX41" fmla="*/ 816035 w 938039"/>
              <a:gd name="connsiteY41" fmla="*/ 173113 h 798488"/>
              <a:gd name="connsiteX42" fmla="*/ 770026 w 938039"/>
              <a:gd name="connsiteY42" fmla="*/ 219123 h 798488"/>
              <a:gd name="connsiteX43" fmla="*/ 745666 w 938039"/>
              <a:gd name="connsiteY43" fmla="*/ 229233 h 798488"/>
              <a:gd name="connsiteX44" fmla="*/ 711200 w 938039"/>
              <a:gd name="connsiteY44" fmla="*/ 194779 h 798488"/>
              <a:gd name="connsiteX45" fmla="*/ 721307 w 938039"/>
              <a:gd name="connsiteY45" fmla="*/ 170420 h 798488"/>
              <a:gd name="connsiteX46" fmla="*/ 767332 w 938039"/>
              <a:gd name="connsiteY46" fmla="*/ 124410 h 798488"/>
              <a:gd name="connsiteX47" fmla="*/ 791692 w 938039"/>
              <a:gd name="connsiteY47" fmla="*/ 114300 h 798488"/>
              <a:gd name="connsiteX48" fmla="*/ 326654 w 938039"/>
              <a:gd name="connsiteY48" fmla="*/ 114300 h 798488"/>
              <a:gd name="connsiteX49" fmla="*/ 351024 w 938039"/>
              <a:gd name="connsiteY49" fmla="*/ 124410 h 798488"/>
              <a:gd name="connsiteX50" fmla="*/ 396923 w 938039"/>
              <a:gd name="connsiteY50" fmla="*/ 170420 h 798488"/>
              <a:gd name="connsiteX51" fmla="*/ 407033 w 938039"/>
              <a:gd name="connsiteY51" fmla="*/ 194779 h 798488"/>
              <a:gd name="connsiteX52" fmla="*/ 372569 w 938039"/>
              <a:gd name="connsiteY52" fmla="*/ 229233 h 798488"/>
              <a:gd name="connsiteX53" fmla="*/ 348220 w 938039"/>
              <a:gd name="connsiteY53" fmla="*/ 219123 h 798488"/>
              <a:gd name="connsiteX54" fmla="*/ 302306 w 938039"/>
              <a:gd name="connsiteY54" fmla="*/ 173113 h 798488"/>
              <a:gd name="connsiteX55" fmla="*/ 292100 w 938039"/>
              <a:gd name="connsiteY55" fmla="*/ 148764 h 798488"/>
              <a:gd name="connsiteX56" fmla="*/ 326654 w 938039"/>
              <a:gd name="connsiteY56" fmla="*/ 114300 h 798488"/>
              <a:gd name="connsiteX57" fmla="*/ 555277 w 938039"/>
              <a:gd name="connsiteY57" fmla="*/ 0 h 798488"/>
              <a:gd name="connsiteX58" fmla="*/ 589720 w 938039"/>
              <a:gd name="connsiteY58" fmla="*/ 34440 h 798488"/>
              <a:gd name="connsiteX59" fmla="*/ 589720 w 938039"/>
              <a:gd name="connsiteY59" fmla="*/ 103473 h 798488"/>
              <a:gd name="connsiteX60" fmla="*/ 555277 w 938039"/>
              <a:gd name="connsiteY60" fmla="*/ 137939 h 798488"/>
              <a:gd name="connsiteX61" fmla="*/ 520700 w 938039"/>
              <a:gd name="connsiteY61" fmla="*/ 103473 h 798488"/>
              <a:gd name="connsiteX62" fmla="*/ 520700 w 938039"/>
              <a:gd name="connsiteY62" fmla="*/ 34440 h 798488"/>
              <a:gd name="connsiteX63" fmla="*/ 555277 w 938039"/>
              <a:gd name="connsiteY63" fmla="*/ 0 h 79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938039" h="798488">
                <a:moveTo>
                  <a:pt x="834553" y="342900"/>
                </a:moveTo>
                <a:lnTo>
                  <a:pt x="903586" y="342900"/>
                </a:lnTo>
                <a:cubicBezTo>
                  <a:pt x="922546" y="342900"/>
                  <a:pt x="938039" y="358405"/>
                  <a:pt x="938039" y="377367"/>
                </a:cubicBezTo>
                <a:cubicBezTo>
                  <a:pt x="938039" y="396454"/>
                  <a:pt x="922546" y="411808"/>
                  <a:pt x="903586" y="411808"/>
                </a:cubicBezTo>
                <a:lnTo>
                  <a:pt x="834553" y="411808"/>
                </a:lnTo>
                <a:cubicBezTo>
                  <a:pt x="815580" y="411808"/>
                  <a:pt x="800100" y="396454"/>
                  <a:pt x="800100" y="377367"/>
                </a:cubicBezTo>
                <a:cubicBezTo>
                  <a:pt x="800100" y="358405"/>
                  <a:pt x="815580" y="342900"/>
                  <a:pt x="834553" y="342900"/>
                </a:cubicBezTo>
                <a:close/>
                <a:moveTo>
                  <a:pt x="333352" y="315730"/>
                </a:moveTo>
                <a:cubicBezTo>
                  <a:pt x="242569" y="315730"/>
                  <a:pt x="167019" y="386794"/>
                  <a:pt x="161520" y="477483"/>
                </a:cubicBezTo>
                <a:lnTo>
                  <a:pt x="159168" y="516449"/>
                </a:lnTo>
                <a:lnTo>
                  <a:pt x="124577" y="534408"/>
                </a:lnTo>
                <a:cubicBezTo>
                  <a:pt x="90240" y="552397"/>
                  <a:pt x="68928" y="587483"/>
                  <a:pt x="68928" y="626104"/>
                </a:cubicBezTo>
                <a:cubicBezTo>
                  <a:pt x="68928" y="683115"/>
                  <a:pt x="115387" y="729609"/>
                  <a:pt x="172411" y="729609"/>
                </a:cubicBezTo>
                <a:lnTo>
                  <a:pt x="632148" y="729609"/>
                </a:lnTo>
                <a:cubicBezTo>
                  <a:pt x="676472" y="729609"/>
                  <a:pt x="712619" y="693460"/>
                  <a:pt x="712619" y="649092"/>
                </a:cubicBezTo>
                <a:cubicBezTo>
                  <a:pt x="712619" y="616563"/>
                  <a:pt x="693189" y="587339"/>
                  <a:pt x="663157" y="574782"/>
                </a:cubicBezTo>
                <a:lnTo>
                  <a:pt x="620715" y="557081"/>
                </a:lnTo>
                <a:lnTo>
                  <a:pt x="620715" y="511133"/>
                </a:lnTo>
                <a:cubicBezTo>
                  <a:pt x="620715" y="455156"/>
                  <a:pt x="576680" y="409811"/>
                  <a:pt x="520706" y="408030"/>
                </a:cubicBezTo>
                <a:lnTo>
                  <a:pt x="488612" y="406909"/>
                </a:lnTo>
                <a:lnTo>
                  <a:pt x="468711" y="381736"/>
                </a:lnTo>
                <a:cubicBezTo>
                  <a:pt x="435712" y="339782"/>
                  <a:pt x="386359" y="315730"/>
                  <a:pt x="333352" y="315730"/>
                </a:cubicBezTo>
                <a:close/>
                <a:moveTo>
                  <a:pt x="563257" y="246823"/>
                </a:moveTo>
                <a:cubicBezTo>
                  <a:pt x="525844" y="246823"/>
                  <a:pt x="492411" y="263317"/>
                  <a:pt x="469290" y="289236"/>
                </a:cubicBezTo>
                <a:cubicBezTo>
                  <a:pt x="489480" y="303058"/>
                  <a:pt x="507680" y="319782"/>
                  <a:pt x="522949" y="339006"/>
                </a:cubicBezTo>
                <a:cubicBezTo>
                  <a:pt x="588802" y="341219"/>
                  <a:pt x="645174" y="380271"/>
                  <a:pt x="672348" y="436334"/>
                </a:cubicBezTo>
                <a:cubicBezTo>
                  <a:pt x="683094" y="417656"/>
                  <a:pt x="689607" y="396219"/>
                  <a:pt x="689607" y="373202"/>
                </a:cubicBezTo>
                <a:cubicBezTo>
                  <a:pt x="689607" y="303518"/>
                  <a:pt x="632944" y="246823"/>
                  <a:pt x="563257" y="246823"/>
                </a:cubicBezTo>
                <a:close/>
                <a:moveTo>
                  <a:pt x="563257" y="177800"/>
                </a:moveTo>
                <a:cubicBezTo>
                  <a:pt x="671117" y="177800"/>
                  <a:pt x="758535" y="265328"/>
                  <a:pt x="758535" y="373202"/>
                </a:cubicBezTo>
                <a:cubicBezTo>
                  <a:pt x="758535" y="429150"/>
                  <a:pt x="734835" y="479437"/>
                  <a:pt x="697133" y="514983"/>
                </a:cubicBezTo>
                <a:cubicBezTo>
                  <a:pt x="746956" y="539236"/>
                  <a:pt x="781547" y="589954"/>
                  <a:pt x="781547" y="649092"/>
                </a:cubicBezTo>
                <a:cubicBezTo>
                  <a:pt x="781547" y="731621"/>
                  <a:pt x="714645" y="798488"/>
                  <a:pt x="632148" y="798488"/>
                </a:cubicBezTo>
                <a:lnTo>
                  <a:pt x="172411" y="798488"/>
                </a:lnTo>
                <a:cubicBezTo>
                  <a:pt x="77214" y="798488"/>
                  <a:pt x="0" y="721276"/>
                  <a:pt x="0" y="626104"/>
                </a:cubicBezTo>
                <a:cubicBezTo>
                  <a:pt x="0" y="559667"/>
                  <a:pt x="37630" y="502081"/>
                  <a:pt x="92700" y="473374"/>
                </a:cubicBezTo>
                <a:cubicBezTo>
                  <a:pt x="100479" y="346966"/>
                  <a:pt x="205048" y="246823"/>
                  <a:pt x="333352" y="246823"/>
                </a:cubicBezTo>
                <a:cubicBezTo>
                  <a:pt x="358498" y="246823"/>
                  <a:pt x="382632" y="250989"/>
                  <a:pt x="405428" y="258144"/>
                </a:cubicBezTo>
                <a:cubicBezTo>
                  <a:pt x="440995" y="209553"/>
                  <a:pt x="498345" y="177800"/>
                  <a:pt x="563257" y="177800"/>
                </a:cubicBezTo>
                <a:close/>
                <a:moveTo>
                  <a:pt x="791692" y="114300"/>
                </a:moveTo>
                <a:cubicBezTo>
                  <a:pt x="810655" y="114300"/>
                  <a:pt x="826158" y="129789"/>
                  <a:pt x="826158" y="148764"/>
                </a:cubicBezTo>
                <a:cubicBezTo>
                  <a:pt x="826158" y="158304"/>
                  <a:pt x="822214" y="166946"/>
                  <a:pt x="816035" y="173113"/>
                </a:cubicBezTo>
                <a:lnTo>
                  <a:pt x="770026" y="219123"/>
                </a:lnTo>
                <a:cubicBezTo>
                  <a:pt x="763847" y="225423"/>
                  <a:pt x="755214" y="229233"/>
                  <a:pt x="745666" y="229233"/>
                </a:cubicBezTo>
                <a:cubicBezTo>
                  <a:pt x="726581" y="229233"/>
                  <a:pt x="711200" y="213743"/>
                  <a:pt x="711200" y="194779"/>
                </a:cubicBezTo>
                <a:cubicBezTo>
                  <a:pt x="711200" y="185239"/>
                  <a:pt x="715032" y="176608"/>
                  <a:pt x="721307" y="170420"/>
                </a:cubicBezTo>
                <a:lnTo>
                  <a:pt x="767332" y="124410"/>
                </a:lnTo>
                <a:cubicBezTo>
                  <a:pt x="773511" y="118131"/>
                  <a:pt x="782144" y="114300"/>
                  <a:pt x="791692" y="114300"/>
                </a:cubicBezTo>
                <a:close/>
                <a:moveTo>
                  <a:pt x="326654" y="114300"/>
                </a:moveTo>
                <a:cubicBezTo>
                  <a:pt x="336104" y="114300"/>
                  <a:pt x="344735" y="118131"/>
                  <a:pt x="351024" y="124410"/>
                </a:cubicBezTo>
                <a:lnTo>
                  <a:pt x="396923" y="170420"/>
                </a:lnTo>
                <a:cubicBezTo>
                  <a:pt x="403213" y="176608"/>
                  <a:pt x="407033" y="185239"/>
                  <a:pt x="407033" y="194779"/>
                </a:cubicBezTo>
                <a:cubicBezTo>
                  <a:pt x="407033" y="213743"/>
                  <a:pt x="391639" y="229233"/>
                  <a:pt x="372569" y="229233"/>
                </a:cubicBezTo>
                <a:cubicBezTo>
                  <a:pt x="363029" y="229233"/>
                  <a:pt x="354499" y="225423"/>
                  <a:pt x="348220" y="219123"/>
                </a:cubicBezTo>
                <a:cubicBezTo>
                  <a:pt x="348220" y="219123"/>
                  <a:pt x="302306" y="173113"/>
                  <a:pt x="302306" y="173113"/>
                </a:cubicBezTo>
                <a:cubicBezTo>
                  <a:pt x="296032" y="166946"/>
                  <a:pt x="292100" y="158304"/>
                  <a:pt x="292100" y="148764"/>
                </a:cubicBezTo>
                <a:cubicBezTo>
                  <a:pt x="292100" y="129789"/>
                  <a:pt x="307579" y="114300"/>
                  <a:pt x="326654" y="114300"/>
                </a:cubicBezTo>
                <a:close/>
                <a:moveTo>
                  <a:pt x="555277" y="0"/>
                </a:moveTo>
                <a:cubicBezTo>
                  <a:pt x="574242" y="0"/>
                  <a:pt x="589720" y="15467"/>
                  <a:pt x="589720" y="34440"/>
                </a:cubicBezTo>
                <a:lnTo>
                  <a:pt x="589720" y="103473"/>
                </a:lnTo>
                <a:cubicBezTo>
                  <a:pt x="589720" y="122459"/>
                  <a:pt x="574242" y="137939"/>
                  <a:pt x="555277" y="137939"/>
                </a:cubicBezTo>
                <a:cubicBezTo>
                  <a:pt x="536191" y="137939"/>
                  <a:pt x="520700" y="122459"/>
                  <a:pt x="520700" y="103473"/>
                </a:cubicBezTo>
                <a:lnTo>
                  <a:pt x="520700" y="34440"/>
                </a:lnTo>
                <a:cubicBezTo>
                  <a:pt x="520700" y="15467"/>
                  <a:pt x="536191" y="0"/>
                  <a:pt x="555277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111" name="Straight Connector 110"/>
          <p:cNvCxnSpPr/>
          <p:nvPr/>
        </p:nvCxnSpPr>
        <p:spPr bwMode="auto">
          <a:xfrm>
            <a:off x="1114423" y="2427383"/>
            <a:ext cx="0" cy="39836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>
                <a:lumMod val="60000"/>
                <a:lumOff val="40000"/>
              </a:schemeClr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3" name="Straight Connector 112"/>
          <p:cNvCxnSpPr/>
          <p:nvPr/>
        </p:nvCxnSpPr>
        <p:spPr bwMode="auto">
          <a:xfrm>
            <a:off x="1755773" y="2586133"/>
            <a:ext cx="0" cy="677767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>
                <a:lumMod val="60000"/>
                <a:lumOff val="40000"/>
              </a:schemeClr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5" name="Straight Connector 114"/>
          <p:cNvCxnSpPr>
            <a:endCxn id="157" idx="0"/>
          </p:cNvCxnSpPr>
          <p:nvPr/>
        </p:nvCxnSpPr>
        <p:spPr bwMode="auto">
          <a:xfrm flipH="1">
            <a:off x="2539271" y="2655851"/>
            <a:ext cx="3602" cy="465352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>
                <a:lumMod val="60000"/>
                <a:lumOff val="40000"/>
              </a:schemeClr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7" name="Rectangle 34"/>
          <p:cNvSpPr>
            <a:spLocks/>
          </p:cNvSpPr>
          <p:nvPr/>
        </p:nvSpPr>
        <p:spPr bwMode="auto">
          <a:xfrm>
            <a:off x="1029057" y="2079924"/>
            <a:ext cx="152043" cy="24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1</a:t>
            </a:r>
          </a:p>
        </p:txBody>
      </p:sp>
      <p:sp>
        <p:nvSpPr>
          <p:cNvPr id="118" name="Rectangle 34"/>
          <p:cNvSpPr>
            <a:spLocks/>
          </p:cNvSpPr>
          <p:nvPr/>
        </p:nvSpPr>
        <p:spPr bwMode="auto">
          <a:xfrm>
            <a:off x="1685330" y="2232200"/>
            <a:ext cx="152043" cy="24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00" b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2</a:t>
            </a:r>
          </a:p>
        </p:txBody>
      </p:sp>
      <p:sp>
        <p:nvSpPr>
          <p:cNvPr id="119" name="Rectangle 34"/>
          <p:cNvSpPr>
            <a:spLocks/>
          </p:cNvSpPr>
          <p:nvPr/>
        </p:nvSpPr>
        <p:spPr bwMode="auto">
          <a:xfrm>
            <a:off x="2474950" y="2314529"/>
            <a:ext cx="152043" cy="24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3</a:t>
            </a:r>
          </a:p>
        </p:txBody>
      </p:sp>
      <p:sp>
        <p:nvSpPr>
          <p:cNvPr id="120" name="Oval 119"/>
          <p:cNvSpPr/>
          <p:nvPr/>
        </p:nvSpPr>
        <p:spPr bwMode="auto">
          <a:xfrm>
            <a:off x="3466480" y="2258414"/>
            <a:ext cx="213646" cy="213646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21" name="Rectangle 120"/>
          <p:cNvSpPr>
            <a:spLocks/>
          </p:cNvSpPr>
          <p:nvPr/>
        </p:nvSpPr>
        <p:spPr bwMode="auto">
          <a:xfrm>
            <a:off x="3505244" y="2230760"/>
            <a:ext cx="130766" cy="247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4</a:t>
            </a:r>
            <a:endParaRPr lang="en-US" sz="900" b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122" name="Oval 121"/>
          <p:cNvSpPr/>
          <p:nvPr/>
        </p:nvSpPr>
        <p:spPr bwMode="auto">
          <a:xfrm>
            <a:off x="4408780" y="4034695"/>
            <a:ext cx="213646" cy="213646"/>
          </a:xfrm>
          <a:prstGeom prst="ellipse">
            <a:avLst/>
          </a:prstGeom>
          <a:solidFill>
            <a:schemeClr val="bg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23" name="Rectangle 122"/>
          <p:cNvSpPr>
            <a:spLocks/>
          </p:cNvSpPr>
          <p:nvPr/>
        </p:nvSpPr>
        <p:spPr bwMode="auto">
          <a:xfrm>
            <a:off x="4447544" y="4007041"/>
            <a:ext cx="130766" cy="247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7</a:t>
            </a:r>
          </a:p>
        </p:txBody>
      </p:sp>
      <p:sp>
        <p:nvSpPr>
          <p:cNvPr id="124" name="Oval 123"/>
          <p:cNvSpPr/>
          <p:nvPr/>
        </p:nvSpPr>
        <p:spPr bwMode="auto">
          <a:xfrm>
            <a:off x="5868713" y="3043904"/>
            <a:ext cx="213646" cy="213646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25" name="Rectangle 124"/>
          <p:cNvSpPr>
            <a:spLocks/>
          </p:cNvSpPr>
          <p:nvPr/>
        </p:nvSpPr>
        <p:spPr bwMode="auto">
          <a:xfrm>
            <a:off x="5907477" y="3016250"/>
            <a:ext cx="130766" cy="247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9</a:t>
            </a:r>
          </a:p>
        </p:txBody>
      </p:sp>
      <p:sp>
        <p:nvSpPr>
          <p:cNvPr id="126" name="Oval 125"/>
          <p:cNvSpPr/>
          <p:nvPr/>
        </p:nvSpPr>
        <p:spPr bwMode="auto">
          <a:xfrm>
            <a:off x="7380013" y="1799304"/>
            <a:ext cx="213646" cy="213646"/>
          </a:xfrm>
          <a:prstGeom prst="ellipse">
            <a:avLst/>
          </a:prstGeom>
          <a:solidFill>
            <a:schemeClr val="bg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27" name="Rectangle 126"/>
          <p:cNvSpPr>
            <a:spLocks/>
          </p:cNvSpPr>
          <p:nvPr/>
        </p:nvSpPr>
        <p:spPr bwMode="auto">
          <a:xfrm>
            <a:off x="7380070" y="1771650"/>
            <a:ext cx="208180" cy="247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12</a:t>
            </a:r>
          </a:p>
        </p:txBody>
      </p:sp>
      <p:sp>
        <p:nvSpPr>
          <p:cNvPr id="128" name="Rectangle 34"/>
          <p:cNvSpPr>
            <a:spLocks/>
          </p:cNvSpPr>
          <p:nvPr/>
        </p:nvSpPr>
        <p:spPr bwMode="auto">
          <a:xfrm>
            <a:off x="3730496" y="3061018"/>
            <a:ext cx="152043" cy="24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00" b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5</a:t>
            </a:r>
            <a:endParaRPr lang="en-US" sz="1000" b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129" name="Rectangle 34"/>
          <p:cNvSpPr>
            <a:spLocks/>
          </p:cNvSpPr>
          <p:nvPr/>
        </p:nvSpPr>
        <p:spPr bwMode="auto">
          <a:xfrm>
            <a:off x="4155763" y="3653864"/>
            <a:ext cx="152043" cy="24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6</a:t>
            </a:r>
          </a:p>
        </p:txBody>
      </p:sp>
      <p:sp>
        <p:nvSpPr>
          <p:cNvPr id="130" name="Rectangle 34"/>
          <p:cNvSpPr>
            <a:spLocks/>
          </p:cNvSpPr>
          <p:nvPr/>
        </p:nvSpPr>
        <p:spPr bwMode="auto">
          <a:xfrm>
            <a:off x="5427493" y="3729729"/>
            <a:ext cx="152043" cy="24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00" b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8</a:t>
            </a:r>
          </a:p>
        </p:txBody>
      </p:sp>
      <p:sp>
        <p:nvSpPr>
          <p:cNvPr id="131" name="Rectangle 34"/>
          <p:cNvSpPr>
            <a:spLocks/>
          </p:cNvSpPr>
          <p:nvPr/>
        </p:nvSpPr>
        <p:spPr bwMode="auto">
          <a:xfrm>
            <a:off x="6506993" y="2732779"/>
            <a:ext cx="152043" cy="24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00" b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10</a:t>
            </a:r>
            <a:endParaRPr lang="en-US" sz="1000" b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132" name="Rectangle 34"/>
          <p:cNvSpPr>
            <a:spLocks/>
          </p:cNvSpPr>
          <p:nvPr/>
        </p:nvSpPr>
        <p:spPr bwMode="auto">
          <a:xfrm>
            <a:off x="7046743" y="2250179"/>
            <a:ext cx="152043" cy="24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11</a:t>
            </a:r>
          </a:p>
        </p:txBody>
      </p:sp>
      <p:cxnSp>
        <p:nvCxnSpPr>
          <p:cNvPr id="133" name="Straight Connector 132"/>
          <p:cNvCxnSpPr/>
          <p:nvPr/>
        </p:nvCxnSpPr>
        <p:spPr bwMode="auto">
          <a:xfrm>
            <a:off x="3781123" y="3392451"/>
            <a:ext cx="0" cy="328649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>
                <a:lumMod val="60000"/>
                <a:lumOff val="40000"/>
              </a:schemeClr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5" name="Straight Connector 134"/>
          <p:cNvCxnSpPr/>
          <p:nvPr/>
        </p:nvCxnSpPr>
        <p:spPr bwMode="auto">
          <a:xfrm>
            <a:off x="4270073" y="2901950"/>
            <a:ext cx="0" cy="69215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>
                <a:lumMod val="60000"/>
                <a:lumOff val="40000"/>
              </a:schemeClr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7" name="Straight Connector 136"/>
          <p:cNvCxnSpPr/>
          <p:nvPr/>
        </p:nvCxnSpPr>
        <p:spPr bwMode="auto">
          <a:xfrm>
            <a:off x="5495623" y="3016250"/>
            <a:ext cx="0" cy="64135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>
                <a:lumMod val="60000"/>
                <a:lumOff val="40000"/>
              </a:schemeClr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9" name="Straight Connector 138"/>
          <p:cNvCxnSpPr/>
          <p:nvPr/>
        </p:nvCxnSpPr>
        <p:spPr bwMode="auto">
          <a:xfrm>
            <a:off x="6600523" y="3067050"/>
            <a:ext cx="0" cy="27940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>
                <a:lumMod val="60000"/>
                <a:lumOff val="40000"/>
              </a:schemeClr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1" name="Straight Connector 140"/>
          <p:cNvCxnSpPr/>
          <p:nvPr/>
        </p:nvCxnSpPr>
        <p:spPr bwMode="auto">
          <a:xfrm>
            <a:off x="7138337" y="2591820"/>
            <a:ext cx="0" cy="38735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>
                <a:lumMod val="60000"/>
                <a:lumOff val="40000"/>
              </a:schemeClr>
            </a:solidFill>
            <a:prstDash val="sysDot"/>
            <a:round/>
            <a:headEnd type="oval" w="med" len="med"/>
            <a:tailEnd type="oval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43" name="Rectangle 34"/>
          <p:cNvSpPr>
            <a:spLocks/>
          </p:cNvSpPr>
          <p:nvPr/>
        </p:nvSpPr>
        <p:spPr bwMode="auto">
          <a:xfrm>
            <a:off x="825383" y="2893690"/>
            <a:ext cx="518262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700" b="1" i="1" dirty="0">
              <a:solidFill>
                <a:schemeClr val="accent6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700" b="1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144" name="Rectangle 35"/>
          <p:cNvSpPr>
            <a:spLocks/>
          </p:cNvSpPr>
          <p:nvPr/>
        </p:nvSpPr>
        <p:spPr bwMode="auto">
          <a:xfrm>
            <a:off x="802492" y="3189991"/>
            <a:ext cx="529912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54" name="Rectangle 34"/>
          <p:cNvSpPr>
            <a:spLocks/>
          </p:cNvSpPr>
          <p:nvPr/>
        </p:nvSpPr>
        <p:spPr bwMode="auto">
          <a:xfrm>
            <a:off x="1491503" y="3355958"/>
            <a:ext cx="518262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700" b="1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155" name="Rectangle 35"/>
          <p:cNvSpPr>
            <a:spLocks/>
          </p:cNvSpPr>
          <p:nvPr/>
        </p:nvSpPr>
        <p:spPr bwMode="auto">
          <a:xfrm>
            <a:off x="1468612" y="3652259"/>
            <a:ext cx="529912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57" name="Rectangle 34"/>
          <p:cNvSpPr>
            <a:spLocks/>
          </p:cNvSpPr>
          <p:nvPr/>
        </p:nvSpPr>
        <p:spPr bwMode="auto">
          <a:xfrm>
            <a:off x="2280140" y="3121203"/>
            <a:ext cx="518262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i="1" dirty="0" err="1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700" b="1" i="1" dirty="0">
              <a:solidFill>
                <a:schemeClr val="accent5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700" b="1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158" name="Rectangle 35"/>
          <p:cNvSpPr>
            <a:spLocks/>
          </p:cNvSpPr>
          <p:nvPr/>
        </p:nvSpPr>
        <p:spPr bwMode="auto">
          <a:xfrm>
            <a:off x="2257249" y="3417504"/>
            <a:ext cx="529912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60" name="Rectangle 34"/>
          <p:cNvSpPr>
            <a:spLocks/>
          </p:cNvSpPr>
          <p:nvPr/>
        </p:nvSpPr>
        <p:spPr bwMode="auto">
          <a:xfrm>
            <a:off x="3284423" y="1798052"/>
            <a:ext cx="920908" cy="160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700" b="1" i="1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700" b="1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</a:t>
            </a:r>
          </a:p>
        </p:txBody>
      </p:sp>
      <p:sp>
        <p:nvSpPr>
          <p:cNvPr id="161" name="Rectangle 35"/>
          <p:cNvSpPr>
            <a:spLocks/>
          </p:cNvSpPr>
          <p:nvPr/>
        </p:nvSpPr>
        <p:spPr bwMode="auto">
          <a:xfrm>
            <a:off x="3286932" y="1949769"/>
            <a:ext cx="973918" cy="270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65" name="Rectangle 34"/>
          <p:cNvSpPr>
            <a:spLocks/>
          </p:cNvSpPr>
          <p:nvPr/>
        </p:nvSpPr>
        <p:spPr bwMode="auto">
          <a:xfrm>
            <a:off x="3479221" y="3788950"/>
            <a:ext cx="518262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700" b="1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166" name="Rectangle 35"/>
          <p:cNvSpPr>
            <a:spLocks/>
          </p:cNvSpPr>
          <p:nvPr/>
        </p:nvSpPr>
        <p:spPr bwMode="auto">
          <a:xfrm>
            <a:off x="3456330" y="4085251"/>
            <a:ext cx="529912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69" name="Rectangle 34"/>
          <p:cNvSpPr>
            <a:spLocks/>
          </p:cNvSpPr>
          <p:nvPr/>
        </p:nvSpPr>
        <p:spPr bwMode="auto">
          <a:xfrm>
            <a:off x="4098472" y="2424792"/>
            <a:ext cx="920908" cy="160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700" b="1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7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</a:t>
            </a:r>
          </a:p>
        </p:txBody>
      </p:sp>
      <p:sp>
        <p:nvSpPr>
          <p:cNvPr id="170" name="Rectangle 35"/>
          <p:cNvSpPr>
            <a:spLocks/>
          </p:cNvSpPr>
          <p:nvPr/>
        </p:nvSpPr>
        <p:spPr bwMode="auto">
          <a:xfrm>
            <a:off x="4100981" y="2576509"/>
            <a:ext cx="973918" cy="270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72" name="Rectangle 34"/>
          <p:cNvSpPr>
            <a:spLocks/>
          </p:cNvSpPr>
          <p:nvPr/>
        </p:nvSpPr>
        <p:spPr bwMode="auto">
          <a:xfrm>
            <a:off x="5271827" y="2106871"/>
            <a:ext cx="518262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700" b="1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173" name="Rectangle 35"/>
          <p:cNvSpPr>
            <a:spLocks/>
          </p:cNvSpPr>
          <p:nvPr/>
        </p:nvSpPr>
        <p:spPr bwMode="auto">
          <a:xfrm>
            <a:off x="5248936" y="2403172"/>
            <a:ext cx="529912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74" name="Rectangle 173"/>
          <p:cNvSpPr>
            <a:spLocks/>
          </p:cNvSpPr>
          <p:nvPr/>
        </p:nvSpPr>
        <p:spPr bwMode="auto">
          <a:xfrm>
            <a:off x="4508035" y="4200940"/>
            <a:ext cx="760658" cy="52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typesetting.</a:t>
            </a:r>
          </a:p>
        </p:txBody>
      </p:sp>
      <p:sp>
        <p:nvSpPr>
          <p:cNvPr id="177" name="Rectangle 34"/>
          <p:cNvSpPr>
            <a:spLocks/>
          </p:cNvSpPr>
          <p:nvPr/>
        </p:nvSpPr>
        <p:spPr bwMode="auto">
          <a:xfrm>
            <a:off x="5836616" y="3720157"/>
            <a:ext cx="518262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i="1" dirty="0" err="1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700" b="1" i="1" dirty="0">
              <a:solidFill>
                <a:schemeClr val="accent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700" b="1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178" name="Rectangle 35"/>
          <p:cNvSpPr>
            <a:spLocks/>
          </p:cNvSpPr>
          <p:nvPr/>
        </p:nvSpPr>
        <p:spPr bwMode="auto">
          <a:xfrm>
            <a:off x="5813725" y="4016458"/>
            <a:ext cx="529912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79" name="Rectangle 34"/>
          <p:cNvSpPr>
            <a:spLocks/>
          </p:cNvSpPr>
          <p:nvPr/>
        </p:nvSpPr>
        <p:spPr bwMode="auto">
          <a:xfrm>
            <a:off x="6522965" y="3411411"/>
            <a:ext cx="518262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700" b="1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180" name="Rectangle 35"/>
          <p:cNvSpPr>
            <a:spLocks/>
          </p:cNvSpPr>
          <p:nvPr/>
        </p:nvSpPr>
        <p:spPr bwMode="auto">
          <a:xfrm>
            <a:off x="6500074" y="3707712"/>
            <a:ext cx="529912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83" name="Rectangle 34"/>
          <p:cNvSpPr>
            <a:spLocks/>
          </p:cNvSpPr>
          <p:nvPr/>
        </p:nvSpPr>
        <p:spPr bwMode="auto">
          <a:xfrm>
            <a:off x="7252919" y="2739566"/>
            <a:ext cx="518262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700" b="1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pPr algn="l"/>
            <a:r>
              <a:rPr lang="en-US" sz="7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184" name="Rectangle 35"/>
          <p:cNvSpPr>
            <a:spLocks/>
          </p:cNvSpPr>
          <p:nvPr/>
        </p:nvSpPr>
        <p:spPr bwMode="auto">
          <a:xfrm>
            <a:off x="7230028" y="3035867"/>
            <a:ext cx="529912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185" name="Rectangle 34"/>
          <p:cNvSpPr>
            <a:spLocks/>
          </p:cNvSpPr>
          <p:nvPr/>
        </p:nvSpPr>
        <p:spPr bwMode="auto">
          <a:xfrm>
            <a:off x="6374696" y="1679938"/>
            <a:ext cx="920908" cy="160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700" b="1" i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700" b="1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700" b="1" i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700" b="1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</a:t>
            </a:r>
          </a:p>
        </p:txBody>
      </p:sp>
      <p:sp>
        <p:nvSpPr>
          <p:cNvPr id="186" name="Rectangle 35"/>
          <p:cNvSpPr>
            <a:spLocks/>
          </p:cNvSpPr>
          <p:nvPr/>
        </p:nvSpPr>
        <p:spPr bwMode="auto">
          <a:xfrm>
            <a:off x="6321686" y="1831655"/>
            <a:ext cx="973918" cy="270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7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7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</p:spTree>
    <p:extLst>
      <p:ext uri="{BB962C8B-B14F-4D97-AF65-F5344CB8AC3E}">
        <p14:creationId xmlns:p14="http://schemas.microsoft.com/office/powerpoint/2010/main" val="1402586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5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6" fill="hold">
                      <p:stCondLst>
                        <p:cond delay="indefinite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0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1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4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5" grpId="0" animBg="1"/>
      <p:bldP spid="41" grpId="0" animBg="1"/>
      <p:bldP spid="43" grpId="0" animBg="1"/>
      <p:bldP spid="45" grpId="0" animBg="1"/>
      <p:bldP spid="48" grpId="0" animBg="1"/>
      <p:bldP spid="49" grpId="0" animBg="1"/>
      <p:bldP spid="55" grpId="0" animBg="1"/>
      <p:bldP spid="66" grpId="0" animBg="1"/>
      <p:bldP spid="77" grpId="0" animBg="1"/>
      <p:bldP spid="79" grpId="0" animBg="1"/>
      <p:bldP spid="81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17" grpId="0"/>
      <p:bldP spid="118" grpId="0"/>
      <p:bldP spid="119" grpId="0"/>
      <p:bldP spid="120" grpId="0" animBg="1"/>
      <p:bldP spid="121" grpId="0"/>
      <p:bldP spid="122" grpId="0" animBg="1"/>
      <p:bldP spid="123" grpId="0"/>
      <p:bldP spid="124" grpId="0" animBg="1"/>
      <p:bldP spid="125" grpId="0"/>
      <p:bldP spid="126" grpId="0" animBg="1"/>
      <p:bldP spid="127" grpId="0"/>
      <p:bldP spid="128" grpId="0"/>
      <p:bldP spid="129" grpId="0"/>
      <p:bldP spid="130" grpId="0"/>
      <p:bldP spid="131" grpId="0"/>
      <p:bldP spid="132" grpId="0"/>
      <p:bldP spid="143" grpId="0"/>
      <p:bldP spid="144" grpId="0"/>
      <p:bldP spid="154" grpId="0"/>
      <p:bldP spid="155" grpId="0"/>
      <p:bldP spid="157" grpId="0"/>
      <p:bldP spid="158" grpId="0"/>
      <p:bldP spid="160" grpId="0"/>
      <p:bldP spid="161" grpId="0"/>
      <p:bldP spid="165" grpId="0"/>
      <p:bldP spid="166" grpId="0"/>
      <p:bldP spid="169" grpId="0"/>
      <p:bldP spid="170" grpId="0"/>
      <p:bldP spid="172" grpId="0"/>
      <p:bldP spid="173" grpId="0"/>
      <p:bldP spid="174" grpId="0"/>
      <p:bldP spid="177" grpId="0"/>
      <p:bldP spid="178" grpId="0"/>
      <p:bldP spid="179" grpId="0"/>
      <p:bldP spid="180" grpId="0"/>
      <p:bldP spid="183" grpId="0"/>
      <p:bldP spid="184" grpId="0"/>
      <p:bldP spid="185" grpId="0"/>
      <p:bldP spid="186" grpId="0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125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Process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11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76" name="Rectangle 75"/>
          <p:cNvSpPr/>
          <p:nvPr/>
        </p:nvSpPr>
        <p:spPr bwMode="auto">
          <a:xfrm>
            <a:off x="1035843" y="14671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1185714" y="2580134"/>
            <a:ext cx="560536" cy="560536"/>
          </a:xfrm>
          <a:prstGeom prst="ellipse">
            <a:avLst/>
          </a:prstGeom>
          <a:solidFill>
            <a:schemeClr val="accent1"/>
          </a:solidFill>
          <a:ln w="127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3" name="Oval 82"/>
          <p:cNvSpPr/>
          <p:nvPr/>
        </p:nvSpPr>
        <p:spPr bwMode="auto">
          <a:xfrm>
            <a:off x="2296964" y="2307084"/>
            <a:ext cx="1106636" cy="1106636"/>
          </a:xfrm>
          <a:prstGeom prst="ellipse">
            <a:avLst/>
          </a:prstGeom>
          <a:noFill/>
          <a:ln w="12700" cap="flat" cmpd="sng" algn="ctr">
            <a:solidFill>
              <a:schemeClr val="bg2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4" name="Oval 83"/>
          <p:cNvSpPr/>
          <p:nvPr/>
        </p:nvSpPr>
        <p:spPr bwMode="auto">
          <a:xfrm>
            <a:off x="3825280" y="1873250"/>
            <a:ext cx="755104" cy="755104"/>
          </a:xfrm>
          <a:prstGeom prst="ellipse">
            <a:avLst/>
          </a:prstGeom>
          <a:solidFill>
            <a:schemeClr val="accent3"/>
          </a:solidFill>
          <a:ln w="127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5" name="Oval 84"/>
          <p:cNvSpPr/>
          <p:nvPr/>
        </p:nvSpPr>
        <p:spPr bwMode="auto">
          <a:xfrm>
            <a:off x="3660180" y="3556000"/>
            <a:ext cx="755104" cy="755104"/>
          </a:xfrm>
          <a:prstGeom prst="ellipse">
            <a:avLst/>
          </a:prstGeom>
          <a:solidFill>
            <a:schemeClr val="accent4"/>
          </a:solidFill>
          <a:ln w="127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6" name="Oval 85"/>
          <p:cNvSpPr/>
          <p:nvPr/>
        </p:nvSpPr>
        <p:spPr bwMode="auto">
          <a:xfrm>
            <a:off x="5579914" y="1678434"/>
            <a:ext cx="1144736" cy="1144736"/>
          </a:xfrm>
          <a:prstGeom prst="ellipse">
            <a:avLst/>
          </a:prstGeom>
          <a:noFill/>
          <a:ln w="127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7" name="Oval 86"/>
          <p:cNvSpPr/>
          <p:nvPr/>
        </p:nvSpPr>
        <p:spPr bwMode="auto">
          <a:xfrm>
            <a:off x="5133380" y="3251200"/>
            <a:ext cx="755104" cy="755104"/>
          </a:xfrm>
          <a:prstGeom prst="ellipse">
            <a:avLst/>
          </a:prstGeom>
          <a:solidFill>
            <a:schemeClr val="accent5"/>
          </a:solidFill>
          <a:ln w="127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8" name="Oval 87"/>
          <p:cNvSpPr/>
          <p:nvPr/>
        </p:nvSpPr>
        <p:spPr bwMode="auto">
          <a:xfrm>
            <a:off x="6625630" y="3251200"/>
            <a:ext cx="755104" cy="755104"/>
          </a:xfrm>
          <a:prstGeom prst="ellipse">
            <a:avLst/>
          </a:prstGeom>
          <a:solidFill>
            <a:schemeClr val="accent6"/>
          </a:solidFill>
          <a:ln w="127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9" name="Straight Connector 8"/>
          <p:cNvCxnSpPr>
            <a:stCxn id="6" idx="6"/>
            <a:endCxn id="83" idx="2"/>
          </p:cNvCxnSpPr>
          <p:nvPr/>
        </p:nvCxnSpPr>
        <p:spPr bwMode="auto">
          <a:xfrm>
            <a:off x="1746250" y="2860402"/>
            <a:ext cx="550714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/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1" name="Straight Connector 90"/>
          <p:cNvCxnSpPr>
            <a:stCxn id="83" idx="6"/>
            <a:endCxn id="84" idx="3"/>
          </p:cNvCxnSpPr>
          <p:nvPr/>
        </p:nvCxnSpPr>
        <p:spPr bwMode="auto">
          <a:xfrm flipV="1">
            <a:off x="3403600" y="2517772"/>
            <a:ext cx="532262" cy="34263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/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5" name="Straight Connector 94"/>
          <p:cNvCxnSpPr>
            <a:stCxn id="84" idx="6"/>
            <a:endCxn id="86" idx="2"/>
          </p:cNvCxnSpPr>
          <p:nvPr/>
        </p:nvCxnSpPr>
        <p:spPr bwMode="auto">
          <a:xfrm>
            <a:off x="4580384" y="2250802"/>
            <a:ext cx="999530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/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0" name="Straight Connector 99"/>
          <p:cNvCxnSpPr>
            <a:stCxn id="83" idx="6"/>
            <a:endCxn id="85" idx="1"/>
          </p:cNvCxnSpPr>
          <p:nvPr/>
        </p:nvCxnSpPr>
        <p:spPr bwMode="auto">
          <a:xfrm>
            <a:off x="3403600" y="2860402"/>
            <a:ext cx="367162" cy="80618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/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3" name="Straight Connector 102"/>
          <p:cNvCxnSpPr>
            <a:stCxn id="87" idx="7"/>
            <a:endCxn id="86" idx="4"/>
          </p:cNvCxnSpPr>
          <p:nvPr/>
        </p:nvCxnSpPr>
        <p:spPr bwMode="auto">
          <a:xfrm flipV="1">
            <a:off x="5777902" y="2823170"/>
            <a:ext cx="374380" cy="538612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/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9" name="Straight Connector 108"/>
          <p:cNvCxnSpPr>
            <a:stCxn id="88" idx="1"/>
            <a:endCxn id="86" idx="4"/>
          </p:cNvCxnSpPr>
          <p:nvPr/>
        </p:nvCxnSpPr>
        <p:spPr bwMode="auto">
          <a:xfrm flipH="1" flipV="1">
            <a:off x="6152282" y="2823170"/>
            <a:ext cx="583930" cy="538612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2"/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4" name="Oval 113"/>
          <p:cNvSpPr/>
          <p:nvPr/>
        </p:nvSpPr>
        <p:spPr bwMode="auto">
          <a:xfrm>
            <a:off x="2415034" y="2425154"/>
            <a:ext cx="870496" cy="870496"/>
          </a:xfrm>
          <a:prstGeom prst="ellipse">
            <a:avLst/>
          </a:prstGeom>
          <a:solidFill>
            <a:schemeClr val="accent2"/>
          </a:solidFill>
          <a:ln w="19050" cap="flat" cmpd="sng" algn="ctr">
            <a:noFill/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6" name="Freeform 115"/>
          <p:cNvSpPr/>
          <p:nvPr/>
        </p:nvSpPr>
        <p:spPr>
          <a:xfrm>
            <a:off x="1344710" y="2717767"/>
            <a:ext cx="277766" cy="276986"/>
          </a:xfrm>
          <a:custGeom>
            <a:avLst/>
            <a:gdLst>
              <a:gd name="connsiteX0" fmla="*/ 291134 w 946294"/>
              <a:gd name="connsiteY0" fmla="*/ 647725 h 943638"/>
              <a:gd name="connsiteX1" fmla="*/ 304945 w 946294"/>
              <a:gd name="connsiteY1" fmla="*/ 655657 h 943638"/>
              <a:gd name="connsiteX2" fmla="*/ 293779 w 946294"/>
              <a:gd name="connsiteY2" fmla="*/ 713206 h 943638"/>
              <a:gd name="connsiteX3" fmla="*/ 303868 w 946294"/>
              <a:gd name="connsiteY3" fmla="*/ 720260 h 943638"/>
              <a:gd name="connsiteX4" fmla="*/ 306038 w 946294"/>
              <a:gd name="connsiteY4" fmla="*/ 724860 h 943638"/>
              <a:gd name="connsiteX5" fmla="*/ 332885 w 946294"/>
              <a:gd name="connsiteY5" fmla="*/ 739938 h 943638"/>
              <a:gd name="connsiteX6" fmla="*/ 336211 w 946294"/>
              <a:gd name="connsiteY6" fmla="*/ 749768 h 943638"/>
              <a:gd name="connsiteX7" fmla="*/ 451708 w 946294"/>
              <a:gd name="connsiteY7" fmla="*/ 753399 h 943638"/>
              <a:gd name="connsiteX8" fmla="*/ 451708 w 946294"/>
              <a:gd name="connsiteY8" fmla="*/ 785543 h 943638"/>
              <a:gd name="connsiteX9" fmla="*/ 339553 w 946294"/>
              <a:gd name="connsiteY9" fmla="*/ 782807 h 943638"/>
              <a:gd name="connsiteX10" fmla="*/ 320151 w 946294"/>
              <a:gd name="connsiteY10" fmla="*/ 787789 h 943638"/>
              <a:gd name="connsiteX11" fmla="*/ 302110 w 946294"/>
              <a:gd name="connsiteY11" fmla="*/ 773781 h 943638"/>
              <a:gd name="connsiteX12" fmla="*/ 301714 w 946294"/>
              <a:gd name="connsiteY12" fmla="*/ 763784 h 943638"/>
              <a:gd name="connsiteX13" fmla="*/ 294951 w 946294"/>
              <a:gd name="connsiteY13" fmla="*/ 774958 h 943638"/>
              <a:gd name="connsiteX14" fmla="*/ 265538 w 946294"/>
              <a:gd name="connsiteY14" fmla="*/ 762508 h 943638"/>
              <a:gd name="connsiteX15" fmla="*/ 267312 w 946294"/>
              <a:gd name="connsiteY15" fmla="*/ 758770 h 943638"/>
              <a:gd name="connsiteX16" fmla="*/ 267106 w 946294"/>
              <a:gd name="connsiteY16" fmla="*/ 758687 h 943638"/>
              <a:gd name="connsiteX17" fmla="*/ 269562 w 946294"/>
              <a:gd name="connsiteY17" fmla="*/ 752802 h 943638"/>
              <a:gd name="connsiteX18" fmla="*/ 259155 w 946294"/>
              <a:gd name="connsiteY18" fmla="*/ 762898 h 943638"/>
              <a:gd name="connsiteX19" fmla="*/ 231437 w 946294"/>
              <a:gd name="connsiteY19" fmla="*/ 746618 h 943638"/>
              <a:gd name="connsiteX20" fmla="*/ 254166 w 946294"/>
              <a:gd name="connsiteY20" fmla="*/ 712212 h 943638"/>
              <a:gd name="connsiteX21" fmla="*/ 170648 w 946294"/>
              <a:gd name="connsiteY21" fmla="*/ 809754 h 943638"/>
              <a:gd name="connsiteX22" fmla="*/ 142914 w 946294"/>
              <a:gd name="connsiteY22" fmla="*/ 793583 h 943638"/>
              <a:gd name="connsiteX23" fmla="*/ 237409 w 946294"/>
              <a:gd name="connsiteY23" fmla="*/ 683010 h 943638"/>
              <a:gd name="connsiteX24" fmla="*/ 291134 w 946294"/>
              <a:gd name="connsiteY24" fmla="*/ 647725 h 943638"/>
              <a:gd name="connsiteX25" fmla="*/ 535613 w 946294"/>
              <a:gd name="connsiteY25" fmla="*/ 620825 h 943638"/>
              <a:gd name="connsiteX26" fmla="*/ 532578 w 946294"/>
              <a:gd name="connsiteY26" fmla="*/ 671002 h 943638"/>
              <a:gd name="connsiteX27" fmla="*/ 558554 w 946294"/>
              <a:gd name="connsiteY27" fmla="*/ 683633 h 943638"/>
              <a:gd name="connsiteX28" fmla="*/ 582562 w 946294"/>
              <a:gd name="connsiteY28" fmla="*/ 699820 h 943638"/>
              <a:gd name="connsiteX29" fmla="*/ 624528 w 946294"/>
              <a:gd name="connsiteY29" fmla="*/ 672081 h 943638"/>
              <a:gd name="connsiteX30" fmla="*/ 584445 w 946294"/>
              <a:gd name="connsiteY30" fmla="*/ 638947 h 943638"/>
              <a:gd name="connsiteX31" fmla="*/ 535613 w 946294"/>
              <a:gd name="connsiteY31" fmla="*/ 620825 h 943638"/>
              <a:gd name="connsiteX32" fmla="*/ 207943 w 946294"/>
              <a:gd name="connsiteY32" fmla="*/ 495300 h 943638"/>
              <a:gd name="connsiteX33" fmla="*/ 368800 w 946294"/>
              <a:gd name="connsiteY33" fmla="*/ 495300 h 943638"/>
              <a:gd name="connsiteX34" fmla="*/ 411746 w 946294"/>
              <a:gd name="connsiteY34" fmla="*/ 538238 h 943638"/>
              <a:gd name="connsiteX35" fmla="*/ 368800 w 946294"/>
              <a:gd name="connsiteY35" fmla="*/ 581088 h 943638"/>
              <a:gd name="connsiteX36" fmla="*/ 207943 w 946294"/>
              <a:gd name="connsiteY36" fmla="*/ 581088 h 943638"/>
              <a:gd name="connsiteX37" fmla="*/ 165100 w 946294"/>
              <a:gd name="connsiteY37" fmla="*/ 538238 h 943638"/>
              <a:gd name="connsiteX38" fmla="*/ 207943 w 946294"/>
              <a:gd name="connsiteY38" fmla="*/ 495300 h 943638"/>
              <a:gd name="connsiteX39" fmla="*/ 207936 w 946294"/>
              <a:gd name="connsiteY39" fmla="*/ 330200 h 943638"/>
              <a:gd name="connsiteX40" fmla="*/ 529683 w 946294"/>
              <a:gd name="connsiteY40" fmla="*/ 330200 h 943638"/>
              <a:gd name="connsiteX41" fmla="*/ 572518 w 946294"/>
              <a:gd name="connsiteY41" fmla="*/ 373137 h 943638"/>
              <a:gd name="connsiteX42" fmla="*/ 529683 w 946294"/>
              <a:gd name="connsiteY42" fmla="*/ 416074 h 943638"/>
              <a:gd name="connsiteX43" fmla="*/ 207936 w 946294"/>
              <a:gd name="connsiteY43" fmla="*/ 416074 h 943638"/>
              <a:gd name="connsiteX44" fmla="*/ 165100 w 946294"/>
              <a:gd name="connsiteY44" fmla="*/ 373137 h 943638"/>
              <a:gd name="connsiteX45" fmla="*/ 207936 w 946294"/>
              <a:gd name="connsiteY45" fmla="*/ 330200 h 943638"/>
              <a:gd name="connsiteX46" fmla="*/ 207936 w 946294"/>
              <a:gd name="connsiteY46" fmla="*/ 165100 h 943638"/>
              <a:gd name="connsiteX47" fmla="*/ 529683 w 946294"/>
              <a:gd name="connsiteY47" fmla="*/ 165100 h 943638"/>
              <a:gd name="connsiteX48" fmla="*/ 572518 w 946294"/>
              <a:gd name="connsiteY48" fmla="*/ 207925 h 943638"/>
              <a:gd name="connsiteX49" fmla="*/ 529683 w 946294"/>
              <a:gd name="connsiteY49" fmla="*/ 250869 h 943638"/>
              <a:gd name="connsiteX50" fmla="*/ 207936 w 946294"/>
              <a:gd name="connsiteY50" fmla="*/ 250869 h 943638"/>
              <a:gd name="connsiteX51" fmla="*/ 165100 w 946294"/>
              <a:gd name="connsiteY51" fmla="*/ 207925 h 943638"/>
              <a:gd name="connsiteX52" fmla="*/ 207936 w 946294"/>
              <a:gd name="connsiteY52" fmla="*/ 165100 h 943638"/>
              <a:gd name="connsiteX53" fmla="*/ 815773 w 946294"/>
              <a:gd name="connsiteY53" fmla="*/ 102004 h 943638"/>
              <a:gd name="connsiteX54" fmla="*/ 881289 w 946294"/>
              <a:gd name="connsiteY54" fmla="*/ 124704 h 943638"/>
              <a:gd name="connsiteX55" fmla="*/ 945799 w 946294"/>
              <a:gd name="connsiteY55" fmla="*/ 194685 h 943638"/>
              <a:gd name="connsiteX56" fmla="*/ 943434 w 946294"/>
              <a:gd name="connsiteY56" fmla="*/ 210078 h 943638"/>
              <a:gd name="connsiteX57" fmla="*/ 675328 w 946294"/>
              <a:gd name="connsiteY57" fmla="*/ 674461 h 943638"/>
              <a:gd name="connsiteX58" fmla="*/ 668546 w 946294"/>
              <a:gd name="connsiteY58" fmla="*/ 681570 h 943638"/>
              <a:gd name="connsiteX59" fmla="*/ 528476 w 946294"/>
              <a:gd name="connsiteY59" fmla="*/ 774022 h 943638"/>
              <a:gd name="connsiteX60" fmla="*/ 505933 w 946294"/>
              <a:gd name="connsiteY60" fmla="*/ 774720 h 943638"/>
              <a:gd name="connsiteX61" fmla="*/ 495321 w 946294"/>
              <a:gd name="connsiteY61" fmla="*/ 754789 h 943638"/>
              <a:gd name="connsiteX62" fmla="*/ 505326 w 946294"/>
              <a:gd name="connsiteY62" fmla="*/ 587278 h 943638"/>
              <a:gd name="connsiteX63" fmla="*/ 508173 w 946294"/>
              <a:gd name="connsiteY63" fmla="*/ 577884 h 943638"/>
              <a:gd name="connsiteX64" fmla="*/ 776195 w 946294"/>
              <a:gd name="connsiteY64" fmla="*/ 113627 h 943638"/>
              <a:gd name="connsiteX65" fmla="*/ 788355 w 946294"/>
              <a:gd name="connsiteY65" fmla="*/ 103821 h 943638"/>
              <a:gd name="connsiteX66" fmla="*/ 815773 w 946294"/>
              <a:gd name="connsiteY66" fmla="*/ 102004 h 943638"/>
              <a:gd name="connsiteX67" fmla="*/ 42838 w 946294"/>
              <a:gd name="connsiteY67" fmla="*/ 0 h 943638"/>
              <a:gd name="connsiteX68" fmla="*/ 686214 w 946294"/>
              <a:gd name="connsiteY68" fmla="*/ 0 h 943638"/>
              <a:gd name="connsiteX69" fmla="*/ 729153 w 946294"/>
              <a:gd name="connsiteY69" fmla="*/ 42857 h 943638"/>
              <a:gd name="connsiteX70" fmla="*/ 729153 w 946294"/>
              <a:gd name="connsiteY70" fmla="*/ 106640 h 943638"/>
              <a:gd name="connsiteX71" fmla="*/ 643376 w 946294"/>
              <a:gd name="connsiteY71" fmla="*/ 255263 h 943638"/>
              <a:gd name="connsiteX72" fmla="*/ 643376 w 946294"/>
              <a:gd name="connsiteY72" fmla="*/ 85757 h 943638"/>
              <a:gd name="connsiteX73" fmla="*/ 85777 w 946294"/>
              <a:gd name="connsiteY73" fmla="*/ 85757 h 943638"/>
              <a:gd name="connsiteX74" fmla="*/ 85777 w 946294"/>
              <a:gd name="connsiteY74" fmla="*/ 857750 h 943638"/>
              <a:gd name="connsiteX75" fmla="*/ 643376 w 946294"/>
              <a:gd name="connsiteY75" fmla="*/ 857750 h 943638"/>
              <a:gd name="connsiteX76" fmla="*/ 643376 w 946294"/>
              <a:gd name="connsiteY76" fmla="*/ 751022 h 943638"/>
              <a:gd name="connsiteX77" fmla="*/ 688375 w 946294"/>
              <a:gd name="connsiteY77" fmla="*/ 721315 h 943638"/>
              <a:gd name="connsiteX78" fmla="*/ 708663 w 946294"/>
              <a:gd name="connsiteY78" fmla="*/ 699734 h 943638"/>
              <a:gd name="connsiteX79" fmla="*/ 729153 w 946294"/>
              <a:gd name="connsiteY79" fmla="*/ 664348 h 943638"/>
              <a:gd name="connsiteX80" fmla="*/ 729153 w 946294"/>
              <a:gd name="connsiteY80" fmla="*/ 900694 h 943638"/>
              <a:gd name="connsiteX81" fmla="*/ 686214 w 946294"/>
              <a:gd name="connsiteY81" fmla="*/ 943638 h 943638"/>
              <a:gd name="connsiteX82" fmla="*/ 42838 w 946294"/>
              <a:gd name="connsiteY82" fmla="*/ 943638 h 943638"/>
              <a:gd name="connsiteX83" fmla="*/ 0 w 946294"/>
              <a:gd name="connsiteY83" fmla="*/ 900694 h 943638"/>
              <a:gd name="connsiteX84" fmla="*/ 0 w 946294"/>
              <a:gd name="connsiteY84" fmla="*/ 42857 h 943638"/>
              <a:gd name="connsiteX85" fmla="*/ 42838 w 946294"/>
              <a:gd name="connsiteY85" fmla="*/ 0 h 943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46294" h="943638">
                <a:moveTo>
                  <a:pt x="291134" y="647725"/>
                </a:moveTo>
                <a:cubicBezTo>
                  <a:pt x="296234" y="647916"/>
                  <a:pt x="302696" y="650560"/>
                  <a:pt x="304945" y="655657"/>
                </a:cubicBezTo>
                <a:cubicBezTo>
                  <a:pt x="312390" y="672608"/>
                  <a:pt x="305135" y="693496"/>
                  <a:pt x="293779" y="713206"/>
                </a:cubicBezTo>
                <a:cubicBezTo>
                  <a:pt x="297786" y="714085"/>
                  <a:pt x="301318" y="716132"/>
                  <a:pt x="303868" y="720260"/>
                </a:cubicBezTo>
                <a:cubicBezTo>
                  <a:pt x="304755" y="721827"/>
                  <a:pt x="305341" y="723402"/>
                  <a:pt x="306038" y="724860"/>
                </a:cubicBezTo>
                <a:cubicBezTo>
                  <a:pt x="315637" y="723269"/>
                  <a:pt x="325346" y="727024"/>
                  <a:pt x="332885" y="739938"/>
                </a:cubicBezTo>
                <a:cubicBezTo>
                  <a:pt x="335435" y="744240"/>
                  <a:pt x="336211" y="747414"/>
                  <a:pt x="336211" y="749768"/>
                </a:cubicBezTo>
                <a:cubicBezTo>
                  <a:pt x="376790" y="743079"/>
                  <a:pt x="410812" y="753399"/>
                  <a:pt x="451708" y="753399"/>
                </a:cubicBezTo>
                <a:cubicBezTo>
                  <a:pt x="472378" y="753399"/>
                  <a:pt x="472378" y="785543"/>
                  <a:pt x="451708" y="785543"/>
                </a:cubicBezTo>
                <a:cubicBezTo>
                  <a:pt x="416609" y="785543"/>
                  <a:pt x="372292" y="766926"/>
                  <a:pt x="339553" y="782807"/>
                </a:cubicBezTo>
                <a:cubicBezTo>
                  <a:pt x="334247" y="785352"/>
                  <a:pt x="326518" y="790549"/>
                  <a:pt x="320151" y="787789"/>
                </a:cubicBezTo>
                <a:cubicBezTo>
                  <a:pt x="313483" y="785062"/>
                  <a:pt x="303583" y="782418"/>
                  <a:pt x="302110" y="773781"/>
                </a:cubicBezTo>
                <a:cubicBezTo>
                  <a:pt x="301524" y="770051"/>
                  <a:pt x="301619" y="766536"/>
                  <a:pt x="301714" y="763784"/>
                </a:cubicBezTo>
                <a:cubicBezTo>
                  <a:pt x="299655" y="767705"/>
                  <a:pt x="297406" y="771394"/>
                  <a:pt x="294951" y="774958"/>
                </a:cubicBezTo>
                <a:cubicBezTo>
                  <a:pt x="285147" y="788775"/>
                  <a:pt x="258300" y="780536"/>
                  <a:pt x="265538" y="762508"/>
                </a:cubicBezTo>
                <a:cubicBezTo>
                  <a:pt x="266014" y="761331"/>
                  <a:pt x="266615" y="760063"/>
                  <a:pt x="267312" y="758770"/>
                </a:cubicBezTo>
                <a:cubicBezTo>
                  <a:pt x="267202" y="758770"/>
                  <a:pt x="267202" y="758687"/>
                  <a:pt x="267106" y="758687"/>
                </a:cubicBezTo>
                <a:cubicBezTo>
                  <a:pt x="267993" y="756698"/>
                  <a:pt x="268785" y="754758"/>
                  <a:pt x="269562" y="752802"/>
                </a:cubicBezTo>
                <a:cubicBezTo>
                  <a:pt x="265633" y="755446"/>
                  <a:pt x="262006" y="758579"/>
                  <a:pt x="259155" y="762898"/>
                </a:cubicBezTo>
                <a:cubicBezTo>
                  <a:pt x="247308" y="779359"/>
                  <a:pt x="219954" y="764373"/>
                  <a:pt x="231437" y="746618"/>
                </a:cubicBezTo>
                <a:cubicBezTo>
                  <a:pt x="239357" y="735553"/>
                  <a:pt x="247007" y="723982"/>
                  <a:pt x="254166" y="712212"/>
                </a:cubicBezTo>
                <a:cubicBezTo>
                  <a:pt x="224468" y="743005"/>
                  <a:pt x="196830" y="775845"/>
                  <a:pt x="170648" y="809754"/>
                </a:cubicBezTo>
                <a:cubicBezTo>
                  <a:pt x="158199" y="825942"/>
                  <a:pt x="130259" y="809961"/>
                  <a:pt x="142914" y="793583"/>
                </a:cubicBezTo>
                <a:cubicBezTo>
                  <a:pt x="172422" y="755239"/>
                  <a:pt x="202801" y="716829"/>
                  <a:pt x="237409" y="683010"/>
                </a:cubicBezTo>
                <a:cubicBezTo>
                  <a:pt x="251220" y="669483"/>
                  <a:pt x="269657" y="646904"/>
                  <a:pt x="291134" y="647725"/>
                </a:cubicBezTo>
                <a:close/>
                <a:moveTo>
                  <a:pt x="535613" y="620825"/>
                </a:moveTo>
                <a:lnTo>
                  <a:pt x="532578" y="671002"/>
                </a:lnTo>
                <a:cubicBezTo>
                  <a:pt x="541118" y="674303"/>
                  <a:pt x="549930" y="678555"/>
                  <a:pt x="558554" y="683633"/>
                </a:cubicBezTo>
                <a:cubicBezTo>
                  <a:pt x="567282" y="688648"/>
                  <a:pt x="575424" y="694043"/>
                  <a:pt x="582562" y="699820"/>
                </a:cubicBezTo>
                <a:cubicBezTo>
                  <a:pt x="582562" y="699820"/>
                  <a:pt x="624528" y="672081"/>
                  <a:pt x="624528" y="672081"/>
                </a:cubicBezTo>
                <a:cubicBezTo>
                  <a:pt x="617684" y="663194"/>
                  <a:pt x="605418" y="651102"/>
                  <a:pt x="584445" y="638947"/>
                </a:cubicBezTo>
                <a:cubicBezTo>
                  <a:pt x="563368" y="626791"/>
                  <a:pt x="546811" y="622284"/>
                  <a:pt x="535613" y="620825"/>
                </a:cubicBezTo>
                <a:close/>
                <a:moveTo>
                  <a:pt x="207943" y="495300"/>
                </a:moveTo>
                <a:lnTo>
                  <a:pt x="368800" y="495300"/>
                </a:lnTo>
                <a:cubicBezTo>
                  <a:pt x="392528" y="495300"/>
                  <a:pt x="411746" y="514491"/>
                  <a:pt x="411746" y="538238"/>
                </a:cubicBezTo>
                <a:cubicBezTo>
                  <a:pt x="411746" y="561865"/>
                  <a:pt x="392528" y="581088"/>
                  <a:pt x="368800" y="581088"/>
                </a:cubicBezTo>
                <a:cubicBezTo>
                  <a:pt x="368800" y="581088"/>
                  <a:pt x="207943" y="581088"/>
                  <a:pt x="207943" y="581088"/>
                </a:cubicBezTo>
                <a:cubicBezTo>
                  <a:pt x="184306" y="581088"/>
                  <a:pt x="165100" y="561865"/>
                  <a:pt x="165100" y="538238"/>
                </a:cubicBezTo>
                <a:cubicBezTo>
                  <a:pt x="165100" y="514491"/>
                  <a:pt x="184306" y="495300"/>
                  <a:pt x="207943" y="495300"/>
                </a:cubicBezTo>
                <a:close/>
                <a:moveTo>
                  <a:pt x="207936" y="330200"/>
                </a:moveTo>
                <a:lnTo>
                  <a:pt x="529683" y="330200"/>
                </a:lnTo>
                <a:cubicBezTo>
                  <a:pt x="553298" y="330200"/>
                  <a:pt x="572518" y="349418"/>
                  <a:pt x="572518" y="373137"/>
                </a:cubicBezTo>
                <a:cubicBezTo>
                  <a:pt x="572518" y="396864"/>
                  <a:pt x="553298" y="416074"/>
                  <a:pt x="529683" y="416074"/>
                </a:cubicBezTo>
                <a:lnTo>
                  <a:pt x="207936" y="416074"/>
                </a:lnTo>
                <a:cubicBezTo>
                  <a:pt x="184320" y="416074"/>
                  <a:pt x="165100" y="396864"/>
                  <a:pt x="165100" y="373137"/>
                </a:cubicBezTo>
                <a:cubicBezTo>
                  <a:pt x="165100" y="349418"/>
                  <a:pt x="184320" y="330200"/>
                  <a:pt x="207936" y="330200"/>
                </a:cubicBezTo>
                <a:close/>
                <a:moveTo>
                  <a:pt x="207936" y="165100"/>
                </a:moveTo>
                <a:lnTo>
                  <a:pt x="529683" y="165100"/>
                </a:lnTo>
                <a:cubicBezTo>
                  <a:pt x="553298" y="165100"/>
                  <a:pt x="572518" y="184311"/>
                  <a:pt x="572518" y="207925"/>
                </a:cubicBezTo>
                <a:cubicBezTo>
                  <a:pt x="572518" y="231650"/>
                  <a:pt x="553298" y="250869"/>
                  <a:pt x="529683" y="250869"/>
                </a:cubicBezTo>
                <a:lnTo>
                  <a:pt x="207936" y="250869"/>
                </a:lnTo>
                <a:cubicBezTo>
                  <a:pt x="184320" y="250869"/>
                  <a:pt x="165100" y="231650"/>
                  <a:pt x="165100" y="207925"/>
                </a:cubicBezTo>
                <a:cubicBezTo>
                  <a:pt x="165100" y="184311"/>
                  <a:pt x="184320" y="165100"/>
                  <a:pt x="207936" y="165100"/>
                </a:cubicBezTo>
                <a:close/>
                <a:moveTo>
                  <a:pt x="815773" y="102004"/>
                </a:moveTo>
                <a:cubicBezTo>
                  <a:pt x="831704" y="103440"/>
                  <a:pt x="853985" y="108962"/>
                  <a:pt x="881289" y="124704"/>
                </a:cubicBezTo>
                <a:cubicBezTo>
                  <a:pt x="935794" y="156156"/>
                  <a:pt x="944899" y="190876"/>
                  <a:pt x="945799" y="194685"/>
                </a:cubicBezTo>
                <a:cubicBezTo>
                  <a:pt x="946950" y="199953"/>
                  <a:pt x="946071" y="205476"/>
                  <a:pt x="943434" y="210078"/>
                </a:cubicBezTo>
                <a:lnTo>
                  <a:pt x="675328" y="674461"/>
                </a:lnTo>
                <a:cubicBezTo>
                  <a:pt x="673653" y="677286"/>
                  <a:pt x="671393" y="679730"/>
                  <a:pt x="668546" y="681570"/>
                </a:cubicBezTo>
                <a:lnTo>
                  <a:pt x="528476" y="774022"/>
                </a:lnTo>
                <a:cubicBezTo>
                  <a:pt x="521715" y="778560"/>
                  <a:pt x="512987" y="778751"/>
                  <a:pt x="505933" y="774720"/>
                </a:cubicBezTo>
                <a:cubicBezTo>
                  <a:pt x="498942" y="770594"/>
                  <a:pt x="494840" y="762977"/>
                  <a:pt x="495321" y="754789"/>
                </a:cubicBezTo>
                <a:lnTo>
                  <a:pt x="505326" y="587278"/>
                </a:lnTo>
                <a:cubicBezTo>
                  <a:pt x="505535" y="583977"/>
                  <a:pt x="506498" y="580740"/>
                  <a:pt x="508173" y="577884"/>
                </a:cubicBezTo>
                <a:lnTo>
                  <a:pt x="776195" y="113627"/>
                </a:lnTo>
                <a:cubicBezTo>
                  <a:pt x="778916" y="108899"/>
                  <a:pt x="783248" y="105471"/>
                  <a:pt x="788355" y="103821"/>
                </a:cubicBezTo>
                <a:cubicBezTo>
                  <a:pt x="790260" y="103218"/>
                  <a:pt x="799841" y="100567"/>
                  <a:pt x="815773" y="102004"/>
                </a:cubicBezTo>
                <a:close/>
                <a:moveTo>
                  <a:pt x="42838" y="0"/>
                </a:moveTo>
                <a:lnTo>
                  <a:pt x="686214" y="0"/>
                </a:lnTo>
                <a:cubicBezTo>
                  <a:pt x="709945" y="0"/>
                  <a:pt x="729153" y="19222"/>
                  <a:pt x="729153" y="42857"/>
                </a:cubicBezTo>
                <a:lnTo>
                  <a:pt x="729153" y="106640"/>
                </a:lnTo>
                <a:lnTo>
                  <a:pt x="643376" y="255263"/>
                </a:lnTo>
                <a:lnTo>
                  <a:pt x="643376" y="85757"/>
                </a:lnTo>
                <a:lnTo>
                  <a:pt x="85777" y="85757"/>
                </a:lnTo>
                <a:lnTo>
                  <a:pt x="85777" y="857750"/>
                </a:lnTo>
                <a:lnTo>
                  <a:pt x="643376" y="857750"/>
                </a:lnTo>
                <a:lnTo>
                  <a:pt x="643376" y="751022"/>
                </a:lnTo>
                <a:lnTo>
                  <a:pt x="688375" y="721315"/>
                </a:lnTo>
                <a:cubicBezTo>
                  <a:pt x="696611" y="715898"/>
                  <a:pt x="703666" y="708428"/>
                  <a:pt x="708663" y="699734"/>
                </a:cubicBezTo>
                <a:lnTo>
                  <a:pt x="729153" y="664348"/>
                </a:lnTo>
                <a:lnTo>
                  <a:pt x="729153" y="900694"/>
                </a:lnTo>
                <a:cubicBezTo>
                  <a:pt x="729153" y="924416"/>
                  <a:pt x="709945" y="943638"/>
                  <a:pt x="686214" y="943638"/>
                </a:cubicBezTo>
                <a:lnTo>
                  <a:pt x="42838" y="943638"/>
                </a:lnTo>
                <a:cubicBezTo>
                  <a:pt x="19208" y="943638"/>
                  <a:pt x="0" y="924416"/>
                  <a:pt x="0" y="900694"/>
                </a:cubicBezTo>
                <a:lnTo>
                  <a:pt x="0" y="42857"/>
                </a:lnTo>
                <a:cubicBezTo>
                  <a:pt x="0" y="19222"/>
                  <a:pt x="19208" y="0"/>
                  <a:pt x="42838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4" name="Shape 17"/>
          <p:cNvSpPr/>
          <p:nvPr/>
        </p:nvSpPr>
        <p:spPr>
          <a:xfrm>
            <a:off x="4000538" y="2040117"/>
            <a:ext cx="404588" cy="404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6" name="Freeform 135"/>
          <p:cNvSpPr/>
          <p:nvPr/>
        </p:nvSpPr>
        <p:spPr>
          <a:xfrm>
            <a:off x="2596125" y="2571195"/>
            <a:ext cx="515376" cy="570130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8" name="Freeform 137"/>
          <p:cNvSpPr/>
          <p:nvPr/>
        </p:nvSpPr>
        <p:spPr>
          <a:xfrm>
            <a:off x="6844197" y="3450824"/>
            <a:ext cx="317970" cy="395724"/>
          </a:xfrm>
          <a:custGeom>
            <a:avLst/>
            <a:gdLst>
              <a:gd name="connsiteX0" fmla="*/ 381044 w 765363"/>
              <a:gd name="connsiteY0" fmla="*/ 509465 h 952520"/>
              <a:gd name="connsiteX1" fmla="*/ 362035 w 765363"/>
              <a:gd name="connsiteY1" fmla="*/ 523170 h 952520"/>
              <a:gd name="connsiteX2" fmla="*/ 331314 w 765363"/>
              <a:gd name="connsiteY2" fmla="*/ 617743 h 952520"/>
              <a:gd name="connsiteX3" fmla="*/ 231930 w 765363"/>
              <a:gd name="connsiteY3" fmla="*/ 617743 h 952520"/>
              <a:gd name="connsiteX4" fmla="*/ 213022 w 765363"/>
              <a:gd name="connsiteY4" fmla="*/ 631448 h 952520"/>
              <a:gd name="connsiteX5" fmla="*/ 220166 w 765363"/>
              <a:gd name="connsiteY5" fmla="*/ 653684 h 952520"/>
              <a:gd name="connsiteX6" fmla="*/ 300668 w 765363"/>
              <a:gd name="connsiteY6" fmla="*/ 712214 h 952520"/>
              <a:gd name="connsiteX7" fmla="*/ 269921 w 765363"/>
              <a:gd name="connsiteY7" fmla="*/ 806711 h 952520"/>
              <a:gd name="connsiteX8" fmla="*/ 277166 w 765363"/>
              <a:gd name="connsiteY8" fmla="*/ 828948 h 952520"/>
              <a:gd name="connsiteX9" fmla="*/ 300567 w 765363"/>
              <a:gd name="connsiteY9" fmla="*/ 828948 h 952520"/>
              <a:gd name="connsiteX10" fmla="*/ 380943 w 765363"/>
              <a:gd name="connsiteY10" fmla="*/ 770493 h 952520"/>
              <a:gd name="connsiteX11" fmla="*/ 461420 w 765363"/>
              <a:gd name="connsiteY11" fmla="*/ 828948 h 952520"/>
              <a:gd name="connsiteX12" fmla="*/ 473082 w 765363"/>
              <a:gd name="connsiteY12" fmla="*/ 832759 h 952520"/>
              <a:gd name="connsiteX13" fmla="*/ 484821 w 765363"/>
              <a:gd name="connsiteY13" fmla="*/ 828948 h 952520"/>
              <a:gd name="connsiteX14" fmla="*/ 491965 w 765363"/>
              <a:gd name="connsiteY14" fmla="*/ 806711 h 952520"/>
              <a:gd name="connsiteX15" fmla="*/ 461319 w 765363"/>
              <a:gd name="connsiteY15" fmla="*/ 712214 h 952520"/>
              <a:gd name="connsiteX16" fmla="*/ 541695 w 765363"/>
              <a:gd name="connsiteY16" fmla="*/ 653684 h 952520"/>
              <a:gd name="connsiteX17" fmla="*/ 548965 w 765363"/>
              <a:gd name="connsiteY17" fmla="*/ 631448 h 952520"/>
              <a:gd name="connsiteX18" fmla="*/ 530057 w 765363"/>
              <a:gd name="connsiteY18" fmla="*/ 617743 h 952520"/>
              <a:gd name="connsiteX19" fmla="*/ 430597 w 765363"/>
              <a:gd name="connsiteY19" fmla="*/ 617743 h 952520"/>
              <a:gd name="connsiteX20" fmla="*/ 399926 w 765363"/>
              <a:gd name="connsiteY20" fmla="*/ 523170 h 952520"/>
              <a:gd name="connsiteX21" fmla="*/ 381044 w 765363"/>
              <a:gd name="connsiteY21" fmla="*/ 509465 h 952520"/>
              <a:gd name="connsiteX22" fmla="*/ 309926 w 765363"/>
              <a:gd name="connsiteY22" fmla="*/ 420565 h 952520"/>
              <a:gd name="connsiteX23" fmla="*/ 341765 w 765363"/>
              <a:gd name="connsiteY23" fmla="*/ 424685 h 952520"/>
              <a:gd name="connsiteX24" fmla="*/ 380943 w 765363"/>
              <a:gd name="connsiteY24" fmla="*/ 447073 h 952520"/>
              <a:gd name="connsiteX25" fmla="*/ 420096 w 765363"/>
              <a:gd name="connsiteY25" fmla="*/ 424685 h 952520"/>
              <a:gd name="connsiteX26" fmla="*/ 477576 w 765363"/>
              <a:gd name="connsiteY26" fmla="*/ 440031 h 952520"/>
              <a:gd name="connsiteX27" fmla="*/ 500295 w 765363"/>
              <a:gd name="connsiteY27" fmla="*/ 479102 h 952520"/>
              <a:gd name="connsiteX28" fmla="*/ 545431 w 765363"/>
              <a:gd name="connsiteY28" fmla="*/ 479329 h 952520"/>
              <a:gd name="connsiteX29" fmla="*/ 587436 w 765363"/>
              <a:gd name="connsiteY29" fmla="*/ 521302 h 952520"/>
              <a:gd name="connsiteX30" fmla="*/ 587739 w 765363"/>
              <a:gd name="connsiteY30" fmla="*/ 566431 h 952520"/>
              <a:gd name="connsiteX31" fmla="*/ 626690 w 765363"/>
              <a:gd name="connsiteY31" fmla="*/ 589172 h 952520"/>
              <a:gd name="connsiteX32" fmla="*/ 642063 w 765363"/>
              <a:gd name="connsiteY32" fmla="*/ 646617 h 952520"/>
              <a:gd name="connsiteX33" fmla="*/ 619647 w 765363"/>
              <a:gd name="connsiteY33" fmla="*/ 685789 h 952520"/>
              <a:gd name="connsiteX34" fmla="*/ 642063 w 765363"/>
              <a:gd name="connsiteY34" fmla="*/ 724960 h 952520"/>
              <a:gd name="connsiteX35" fmla="*/ 626690 w 765363"/>
              <a:gd name="connsiteY35" fmla="*/ 782431 h 952520"/>
              <a:gd name="connsiteX36" fmla="*/ 587739 w 765363"/>
              <a:gd name="connsiteY36" fmla="*/ 805147 h 952520"/>
              <a:gd name="connsiteX37" fmla="*/ 587436 w 765363"/>
              <a:gd name="connsiteY37" fmla="*/ 850275 h 952520"/>
              <a:gd name="connsiteX38" fmla="*/ 545431 w 765363"/>
              <a:gd name="connsiteY38" fmla="*/ 892274 h 952520"/>
              <a:gd name="connsiteX39" fmla="*/ 500295 w 765363"/>
              <a:gd name="connsiteY39" fmla="*/ 892476 h 952520"/>
              <a:gd name="connsiteX40" fmla="*/ 477576 w 765363"/>
              <a:gd name="connsiteY40" fmla="*/ 931546 h 952520"/>
              <a:gd name="connsiteX41" fmla="*/ 441073 w 765363"/>
              <a:gd name="connsiteY41" fmla="*/ 952520 h 952520"/>
              <a:gd name="connsiteX42" fmla="*/ 420096 w 765363"/>
              <a:gd name="connsiteY42" fmla="*/ 946892 h 952520"/>
              <a:gd name="connsiteX43" fmla="*/ 380943 w 765363"/>
              <a:gd name="connsiteY43" fmla="*/ 924505 h 952520"/>
              <a:gd name="connsiteX44" fmla="*/ 341765 w 765363"/>
              <a:gd name="connsiteY44" fmla="*/ 946892 h 952520"/>
              <a:gd name="connsiteX45" fmla="*/ 284411 w 765363"/>
              <a:gd name="connsiteY45" fmla="*/ 931546 h 952520"/>
              <a:gd name="connsiteX46" fmla="*/ 261591 w 765363"/>
              <a:gd name="connsiteY46" fmla="*/ 892476 h 952520"/>
              <a:gd name="connsiteX47" fmla="*/ 216556 w 765363"/>
              <a:gd name="connsiteY47" fmla="*/ 892274 h 952520"/>
              <a:gd name="connsiteX48" fmla="*/ 174450 w 765363"/>
              <a:gd name="connsiteY48" fmla="*/ 850275 h 952520"/>
              <a:gd name="connsiteX49" fmla="*/ 174248 w 765363"/>
              <a:gd name="connsiteY49" fmla="*/ 805147 h 952520"/>
              <a:gd name="connsiteX50" fmla="*/ 135297 w 765363"/>
              <a:gd name="connsiteY50" fmla="*/ 782431 h 952520"/>
              <a:gd name="connsiteX51" fmla="*/ 119923 w 765363"/>
              <a:gd name="connsiteY51" fmla="*/ 724960 h 952520"/>
              <a:gd name="connsiteX52" fmla="*/ 142239 w 765363"/>
              <a:gd name="connsiteY52" fmla="*/ 685789 h 952520"/>
              <a:gd name="connsiteX53" fmla="*/ 119923 w 765363"/>
              <a:gd name="connsiteY53" fmla="*/ 646617 h 952520"/>
              <a:gd name="connsiteX54" fmla="*/ 135297 w 765363"/>
              <a:gd name="connsiteY54" fmla="*/ 589172 h 952520"/>
              <a:gd name="connsiteX55" fmla="*/ 174248 w 765363"/>
              <a:gd name="connsiteY55" fmla="*/ 566431 h 952520"/>
              <a:gd name="connsiteX56" fmla="*/ 174450 w 765363"/>
              <a:gd name="connsiteY56" fmla="*/ 521302 h 952520"/>
              <a:gd name="connsiteX57" fmla="*/ 216556 w 765363"/>
              <a:gd name="connsiteY57" fmla="*/ 479329 h 952520"/>
              <a:gd name="connsiteX58" fmla="*/ 261591 w 765363"/>
              <a:gd name="connsiteY58" fmla="*/ 479001 h 952520"/>
              <a:gd name="connsiteX59" fmla="*/ 284411 w 765363"/>
              <a:gd name="connsiteY59" fmla="*/ 440031 h 952520"/>
              <a:gd name="connsiteX60" fmla="*/ 309926 w 765363"/>
              <a:gd name="connsiteY60" fmla="*/ 420565 h 952520"/>
              <a:gd name="connsiteX61" fmla="*/ 567720 w 765363"/>
              <a:gd name="connsiteY61" fmla="*/ 2639 h 952520"/>
              <a:gd name="connsiteX62" fmla="*/ 737886 w 765363"/>
              <a:gd name="connsiteY62" fmla="*/ 66015 h 952520"/>
              <a:gd name="connsiteX63" fmla="*/ 763138 w 765363"/>
              <a:gd name="connsiteY63" fmla="*/ 92157 h 952520"/>
              <a:gd name="connsiteX64" fmla="*/ 758828 w 765363"/>
              <a:gd name="connsiteY64" fmla="*/ 128185 h 952520"/>
              <a:gd name="connsiteX65" fmla="*/ 568489 w 765363"/>
              <a:gd name="connsiteY65" fmla="*/ 429352 h 952520"/>
              <a:gd name="connsiteX66" fmla="*/ 549975 w 765363"/>
              <a:gd name="connsiteY66" fmla="*/ 427102 h 952520"/>
              <a:gd name="connsiteX67" fmla="*/ 528952 w 765363"/>
              <a:gd name="connsiteY67" fmla="*/ 427001 h 952520"/>
              <a:gd name="connsiteX68" fmla="*/ 518369 w 765363"/>
              <a:gd name="connsiteY68" fmla="*/ 408796 h 952520"/>
              <a:gd name="connsiteX69" fmla="*/ 445325 w 765363"/>
              <a:gd name="connsiteY69" fmla="*/ 366880 h 952520"/>
              <a:gd name="connsiteX70" fmla="*/ 403421 w 765363"/>
              <a:gd name="connsiteY70" fmla="*/ 378052 h 952520"/>
              <a:gd name="connsiteX71" fmla="*/ 385211 w 765363"/>
              <a:gd name="connsiteY71" fmla="*/ 388421 h 952520"/>
              <a:gd name="connsiteX72" fmla="*/ 367000 w 765363"/>
              <a:gd name="connsiteY72" fmla="*/ 378052 h 952520"/>
              <a:gd name="connsiteX73" fmla="*/ 330195 w 765363"/>
              <a:gd name="connsiteY73" fmla="*/ 367181 h 952520"/>
              <a:gd name="connsiteX74" fmla="*/ 515820 w 765363"/>
              <a:gd name="connsiteY74" fmla="*/ 22231 h 952520"/>
              <a:gd name="connsiteX75" fmla="*/ 567720 w 765363"/>
              <a:gd name="connsiteY75" fmla="*/ 2639 h 952520"/>
              <a:gd name="connsiteX76" fmla="*/ 197687 w 765363"/>
              <a:gd name="connsiteY76" fmla="*/ 2639 h 952520"/>
              <a:gd name="connsiteX77" fmla="*/ 249571 w 765363"/>
              <a:gd name="connsiteY77" fmla="*/ 22231 h 952520"/>
              <a:gd name="connsiteX78" fmla="*/ 356191 w 765363"/>
              <a:gd name="connsiteY78" fmla="*/ 220215 h 952520"/>
              <a:gd name="connsiteX79" fmla="*/ 267092 w 765363"/>
              <a:gd name="connsiteY79" fmla="*/ 385688 h 952520"/>
              <a:gd name="connsiteX80" fmla="*/ 247018 w 765363"/>
              <a:gd name="connsiteY80" fmla="*/ 408796 h 952520"/>
              <a:gd name="connsiteX81" fmla="*/ 236442 w 765363"/>
              <a:gd name="connsiteY81" fmla="*/ 426901 h 952520"/>
              <a:gd name="connsiteX82" fmla="*/ 215390 w 765363"/>
              <a:gd name="connsiteY82" fmla="*/ 427102 h 952520"/>
              <a:gd name="connsiteX83" fmla="*/ 196907 w 765363"/>
              <a:gd name="connsiteY83" fmla="*/ 429352 h 952520"/>
              <a:gd name="connsiteX84" fmla="*/ 6559 w 765363"/>
              <a:gd name="connsiteY84" fmla="*/ 128185 h 952520"/>
              <a:gd name="connsiteX85" fmla="*/ 2249 w 765363"/>
              <a:gd name="connsiteY85" fmla="*/ 92157 h 952520"/>
              <a:gd name="connsiteX86" fmla="*/ 27512 w 765363"/>
              <a:gd name="connsiteY86" fmla="*/ 66015 h 95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765363" h="952520">
                <a:moveTo>
                  <a:pt x="381044" y="509465"/>
                </a:moveTo>
                <a:cubicBezTo>
                  <a:pt x="372411" y="509465"/>
                  <a:pt x="364787" y="515043"/>
                  <a:pt x="362035" y="523170"/>
                </a:cubicBezTo>
                <a:lnTo>
                  <a:pt x="331314" y="617743"/>
                </a:lnTo>
                <a:lnTo>
                  <a:pt x="231930" y="617743"/>
                </a:lnTo>
                <a:cubicBezTo>
                  <a:pt x="223321" y="617743"/>
                  <a:pt x="215673" y="623321"/>
                  <a:pt x="213022" y="631448"/>
                </a:cubicBezTo>
                <a:cubicBezTo>
                  <a:pt x="210296" y="639676"/>
                  <a:pt x="213224" y="648686"/>
                  <a:pt x="220166" y="653684"/>
                </a:cubicBezTo>
                <a:lnTo>
                  <a:pt x="300668" y="712214"/>
                </a:lnTo>
                <a:lnTo>
                  <a:pt x="269921" y="806711"/>
                </a:lnTo>
                <a:cubicBezTo>
                  <a:pt x="267271" y="814940"/>
                  <a:pt x="270199" y="823950"/>
                  <a:pt x="277166" y="828948"/>
                </a:cubicBezTo>
                <a:cubicBezTo>
                  <a:pt x="284108" y="834021"/>
                  <a:pt x="293600" y="834021"/>
                  <a:pt x="300567" y="828948"/>
                </a:cubicBezTo>
                <a:lnTo>
                  <a:pt x="380943" y="770493"/>
                </a:lnTo>
                <a:lnTo>
                  <a:pt x="461420" y="828948"/>
                </a:lnTo>
                <a:cubicBezTo>
                  <a:pt x="464853" y="831471"/>
                  <a:pt x="468968" y="832759"/>
                  <a:pt x="473082" y="832759"/>
                </a:cubicBezTo>
                <a:cubicBezTo>
                  <a:pt x="477197" y="832759"/>
                  <a:pt x="481312" y="831471"/>
                  <a:pt x="484821" y="828948"/>
                </a:cubicBezTo>
                <a:cubicBezTo>
                  <a:pt x="491788" y="823950"/>
                  <a:pt x="494716" y="814940"/>
                  <a:pt x="491965" y="806711"/>
                </a:cubicBezTo>
                <a:lnTo>
                  <a:pt x="461319" y="712214"/>
                </a:lnTo>
                <a:lnTo>
                  <a:pt x="541695" y="653684"/>
                </a:lnTo>
                <a:cubicBezTo>
                  <a:pt x="548662" y="648686"/>
                  <a:pt x="551590" y="639676"/>
                  <a:pt x="548965" y="631448"/>
                </a:cubicBezTo>
                <a:cubicBezTo>
                  <a:pt x="546314" y="623321"/>
                  <a:pt x="538564" y="617743"/>
                  <a:pt x="530057" y="617743"/>
                </a:cubicBezTo>
                <a:lnTo>
                  <a:pt x="430597" y="617743"/>
                </a:lnTo>
                <a:lnTo>
                  <a:pt x="399926" y="523170"/>
                </a:lnTo>
                <a:cubicBezTo>
                  <a:pt x="397200" y="515043"/>
                  <a:pt x="389551" y="509465"/>
                  <a:pt x="381044" y="509465"/>
                </a:cubicBezTo>
                <a:close/>
                <a:moveTo>
                  <a:pt x="309926" y="420565"/>
                </a:moveTo>
                <a:cubicBezTo>
                  <a:pt x="320301" y="417788"/>
                  <a:pt x="331730" y="418943"/>
                  <a:pt x="341765" y="424685"/>
                </a:cubicBezTo>
                <a:lnTo>
                  <a:pt x="380943" y="447073"/>
                </a:lnTo>
                <a:lnTo>
                  <a:pt x="420096" y="424685"/>
                </a:lnTo>
                <a:cubicBezTo>
                  <a:pt x="440265" y="413201"/>
                  <a:pt x="465938" y="420066"/>
                  <a:pt x="477576" y="440031"/>
                </a:cubicBezTo>
                <a:lnTo>
                  <a:pt x="500295" y="479102"/>
                </a:lnTo>
                <a:lnTo>
                  <a:pt x="545431" y="479329"/>
                </a:lnTo>
                <a:cubicBezTo>
                  <a:pt x="568630" y="479405"/>
                  <a:pt x="587335" y="498208"/>
                  <a:pt x="587436" y="521302"/>
                </a:cubicBezTo>
                <a:lnTo>
                  <a:pt x="587739" y="566431"/>
                </a:lnTo>
                <a:lnTo>
                  <a:pt x="626690" y="589172"/>
                </a:lnTo>
                <a:cubicBezTo>
                  <a:pt x="646683" y="600832"/>
                  <a:pt x="653625" y="626450"/>
                  <a:pt x="642063" y="646617"/>
                </a:cubicBezTo>
                <a:lnTo>
                  <a:pt x="619647" y="685789"/>
                </a:lnTo>
                <a:lnTo>
                  <a:pt x="642063" y="724960"/>
                </a:lnTo>
                <a:cubicBezTo>
                  <a:pt x="653524" y="745127"/>
                  <a:pt x="646683" y="770695"/>
                  <a:pt x="626690" y="782431"/>
                </a:cubicBezTo>
                <a:lnTo>
                  <a:pt x="587739" y="805147"/>
                </a:lnTo>
                <a:lnTo>
                  <a:pt x="587436" y="850275"/>
                </a:lnTo>
                <a:cubicBezTo>
                  <a:pt x="587335" y="873420"/>
                  <a:pt x="568630" y="892223"/>
                  <a:pt x="545431" y="892274"/>
                </a:cubicBezTo>
                <a:lnTo>
                  <a:pt x="500295" y="892476"/>
                </a:lnTo>
                <a:lnTo>
                  <a:pt x="477576" y="931546"/>
                </a:lnTo>
                <a:cubicBezTo>
                  <a:pt x="469750" y="944949"/>
                  <a:pt x="455563" y="952520"/>
                  <a:pt x="441073" y="952520"/>
                </a:cubicBezTo>
                <a:cubicBezTo>
                  <a:pt x="433904" y="952520"/>
                  <a:pt x="426760" y="950627"/>
                  <a:pt x="420096" y="946892"/>
                </a:cubicBezTo>
                <a:lnTo>
                  <a:pt x="380943" y="924505"/>
                </a:lnTo>
                <a:lnTo>
                  <a:pt x="341765" y="946892"/>
                </a:lnTo>
                <a:cubicBezTo>
                  <a:pt x="321696" y="958376"/>
                  <a:pt x="296048" y="951511"/>
                  <a:pt x="284411" y="931546"/>
                </a:cubicBezTo>
                <a:lnTo>
                  <a:pt x="261591" y="892476"/>
                </a:lnTo>
                <a:lnTo>
                  <a:pt x="216556" y="892274"/>
                </a:lnTo>
                <a:cubicBezTo>
                  <a:pt x="193357" y="892223"/>
                  <a:pt x="174652" y="873420"/>
                  <a:pt x="174450" y="850275"/>
                </a:cubicBezTo>
                <a:lnTo>
                  <a:pt x="174248" y="805147"/>
                </a:lnTo>
                <a:lnTo>
                  <a:pt x="135297" y="782431"/>
                </a:lnTo>
                <a:cubicBezTo>
                  <a:pt x="115203" y="770695"/>
                  <a:pt x="108362" y="745026"/>
                  <a:pt x="119923" y="724960"/>
                </a:cubicBezTo>
                <a:lnTo>
                  <a:pt x="142239" y="685789"/>
                </a:lnTo>
                <a:lnTo>
                  <a:pt x="119923" y="646617"/>
                </a:lnTo>
                <a:cubicBezTo>
                  <a:pt x="108362" y="626450"/>
                  <a:pt x="115203" y="600908"/>
                  <a:pt x="135297" y="589172"/>
                </a:cubicBezTo>
                <a:lnTo>
                  <a:pt x="174248" y="566431"/>
                </a:lnTo>
                <a:lnTo>
                  <a:pt x="174450" y="521302"/>
                </a:lnTo>
                <a:cubicBezTo>
                  <a:pt x="174652" y="498208"/>
                  <a:pt x="193357" y="479506"/>
                  <a:pt x="216556" y="479329"/>
                </a:cubicBezTo>
                <a:lnTo>
                  <a:pt x="261591" y="479001"/>
                </a:lnTo>
                <a:lnTo>
                  <a:pt x="284411" y="440031"/>
                </a:lnTo>
                <a:cubicBezTo>
                  <a:pt x="290230" y="430049"/>
                  <a:pt x="299551" y="423341"/>
                  <a:pt x="309926" y="420565"/>
                </a:cubicBezTo>
                <a:close/>
                <a:moveTo>
                  <a:pt x="567720" y="2639"/>
                </a:moveTo>
                <a:lnTo>
                  <a:pt x="737886" y="66015"/>
                </a:lnTo>
                <a:cubicBezTo>
                  <a:pt x="749824" y="70416"/>
                  <a:pt x="759030" y="80000"/>
                  <a:pt x="763138" y="92157"/>
                </a:cubicBezTo>
                <a:cubicBezTo>
                  <a:pt x="767245" y="104214"/>
                  <a:pt x="765586" y="117415"/>
                  <a:pt x="758828" y="128185"/>
                </a:cubicBezTo>
                <a:lnTo>
                  <a:pt x="568489" y="429352"/>
                </a:lnTo>
                <a:cubicBezTo>
                  <a:pt x="562520" y="427986"/>
                  <a:pt x="556247" y="427102"/>
                  <a:pt x="549975" y="427102"/>
                </a:cubicBezTo>
                <a:lnTo>
                  <a:pt x="528952" y="427001"/>
                </a:lnTo>
                <a:lnTo>
                  <a:pt x="518369" y="408796"/>
                </a:lnTo>
                <a:cubicBezTo>
                  <a:pt x="503295" y="382935"/>
                  <a:pt x="475292" y="366880"/>
                  <a:pt x="445325" y="366880"/>
                </a:cubicBezTo>
                <a:cubicBezTo>
                  <a:pt x="430656" y="366880"/>
                  <a:pt x="416249" y="370698"/>
                  <a:pt x="403421" y="378052"/>
                </a:cubicBezTo>
                <a:lnTo>
                  <a:pt x="385211" y="388421"/>
                </a:lnTo>
                <a:lnTo>
                  <a:pt x="367000" y="378052"/>
                </a:lnTo>
                <a:cubicBezTo>
                  <a:pt x="355750" y="371582"/>
                  <a:pt x="343104" y="367965"/>
                  <a:pt x="330195" y="367181"/>
                </a:cubicBezTo>
                <a:lnTo>
                  <a:pt x="515820" y="22231"/>
                </a:lnTo>
                <a:cubicBezTo>
                  <a:pt x="525815" y="3644"/>
                  <a:pt x="547931" y="-4675"/>
                  <a:pt x="567720" y="2639"/>
                </a:cubicBezTo>
                <a:close/>
                <a:moveTo>
                  <a:pt x="197687" y="2639"/>
                </a:moveTo>
                <a:cubicBezTo>
                  <a:pt x="217462" y="-4675"/>
                  <a:pt x="239592" y="3644"/>
                  <a:pt x="249571" y="22231"/>
                </a:cubicBezTo>
                <a:lnTo>
                  <a:pt x="356191" y="220215"/>
                </a:lnTo>
                <a:lnTo>
                  <a:pt x="267092" y="385688"/>
                </a:lnTo>
                <a:cubicBezTo>
                  <a:pt x="259169" y="392058"/>
                  <a:pt x="252323" y="399774"/>
                  <a:pt x="247018" y="408796"/>
                </a:cubicBezTo>
                <a:lnTo>
                  <a:pt x="236442" y="426901"/>
                </a:lnTo>
                <a:lnTo>
                  <a:pt x="215390" y="427102"/>
                </a:lnTo>
                <a:cubicBezTo>
                  <a:pt x="209025" y="427102"/>
                  <a:pt x="202875" y="427986"/>
                  <a:pt x="196907" y="429352"/>
                </a:cubicBezTo>
                <a:lnTo>
                  <a:pt x="6559" y="128185"/>
                </a:lnTo>
                <a:cubicBezTo>
                  <a:pt x="-287" y="117415"/>
                  <a:pt x="-1862" y="104214"/>
                  <a:pt x="2249" y="92157"/>
                </a:cubicBezTo>
                <a:cubicBezTo>
                  <a:pt x="6261" y="80101"/>
                  <a:pt x="15577" y="70516"/>
                  <a:pt x="27512" y="6601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0" name="Shape 42"/>
          <p:cNvSpPr/>
          <p:nvPr/>
        </p:nvSpPr>
        <p:spPr>
          <a:xfrm>
            <a:off x="5332264" y="3400214"/>
            <a:ext cx="344636" cy="4316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19530"/>
                </a:moveTo>
                <a:cubicBezTo>
                  <a:pt x="6274" y="19530"/>
                  <a:pt x="2592" y="16591"/>
                  <a:pt x="2592" y="12977"/>
                </a:cubicBezTo>
                <a:cubicBezTo>
                  <a:pt x="2592" y="9364"/>
                  <a:pt x="6274" y="6424"/>
                  <a:pt x="10799" y="6424"/>
                </a:cubicBezTo>
                <a:cubicBezTo>
                  <a:pt x="15326" y="6424"/>
                  <a:pt x="19008" y="9364"/>
                  <a:pt x="19008" y="12977"/>
                </a:cubicBezTo>
                <a:cubicBezTo>
                  <a:pt x="19008" y="16591"/>
                  <a:pt x="15326" y="19530"/>
                  <a:pt x="10799" y="19530"/>
                </a:cubicBezTo>
                <a:close/>
                <a:moveTo>
                  <a:pt x="18274" y="6760"/>
                </a:moveTo>
                <a:lnTo>
                  <a:pt x="19456" y="5427"/>
                </a:lnTo>
                <a:cubicBezTo>
                  <a:pt x="19671" y="5184"/>
                  <a:pt x="19600" y="4850"/>
                  <a:pt x="19297" y="4678"/>
                </a:cubicBezTo>
                <a:lnTo>
                  <a:pt x="17514" y="3670"/>
                </a:lnTo>
                <a:cubicBezTo>
                  <a:pt x="17211" y="3499"/>
                  <a:pt x="16792" y="3556"/>
                  <a:pt x="16576" y="3798"/>
                </a:cubicBezTo>
                <a:lnTo>
                  <a:pt x="15365" y="5165"/>
                </a:lnTo>
                <a:cubicBezTo>
                  <a:pt x="14471" y="4830"/>
                  <a:pt x="13510" y="4590"/>
                  <a:pt x="12503" y="4463"/>
                </a:cubicBezTo>
                <a:lnTo>
                  <a:pt x="12503" y="3907"/>
                </a:lnTo>
                <a:cubicBezTo>
                  <a:pt x="12503" y="3551"/>
                  <a:pt x="12868" y="3260"/>
                  <a:pt x="13314" y="3260"/>
                </a:cubicBezTo>
                <a:lnTo>
                  <a:pt x="13761" y="3260"/>
                </a:lnTo>
                <a:cubicBezTo>
                  <a:pt x="14206" y="3260"/>
                  <a:pt x="14571" y="2969"/>
                  <a:pt x="14571" y="2614"/>
                </a:cubicBezTo>
                <a:lnTo>
                  <a:pt x="14571" y="647"/>
                </a:lnTo>
                <a:cubicBezTo>
                  <a:pt x="14571" y="291"/>
                  <a:pt x="14206" y="0"/>
                  <a:pt x="13761" y="0"/>
                </a:cubicBezTo>
                <a:lnTo>
                  <a:pt x="7840" y="0"/>
                </a:lnTo>
                <a:cubicBezTo>
                  <a:pt x="7393" y="0"/>
                  <a:pt x="7029" y="291"/>
                  <a:pt x="7029" y="647"/>
                </a:cubicBezTo>
                <a:lnTo>
                  <a:pt x="7029" y="2614"/>
                </a:lnTo>
                <a:cubicBezTo>
                  <a:pt x="7029" y="2969"/>
                  <a:pt x="7393" y="3260"/>
                  <a:pt x="7840" y="3260"/>
                </a:cubicBezTo>
                <a:lnTo>
                  <a:pt x="8286" y="3260"/>
                </a:lnTo>
                <a:cubicBezTo>
                  <a:pt x="8732" y="3260"/>
                  <a:pt x="9096" y="3551"/>
                  <a:pt x="9096" y="3907"/>
                </a:cubicBezTo>
                <a:lnTo>
                  <a:pt x="9096" y="4463"/>
                </a:lnTo>
                <a:cubicBezTo>
                  <a:pt x="8017" y="4600"/>
                  <a:pt x="6992" y="4865"/>
                  <a:pt x="6044" y="5238"/>
                </a:cubicBezTo>
                <a:lnTo>
                  <a:pt x="4843" y="3884"/>
                </a:lnTo>
                <a:cubicBezTo>
                  <a:pt x="4629" y="3642"/>
                  <a:pt x="4209" y="3585"/>
                  <a:pt x="3907" y="3756"/>
                </a:cubicBezTo>
                <a:lnTo>
                  <a:pt x="2123" y="4765"/>
                </a:lnTo>
                <a:cubicBezTo>
                  <a:pt x="1821" y="4936"/>
                  <a:pt x="1749" y="5270"/>
                  <a:pt x="1964" y="5513"/>
                </a:cubicBezTo>
                <a:lnTo>
                  <a:pt x="3174" y="6878"/>
                </a:lnTo>
                <a:cubicBezTo>
                  <a:pt x="1214" y="8439"/>
                  <a:pt x="0" y="10597"/>
                  <a:pt x="0" y="12977"/>
                </a:cubicBezTo>
                <a:cubicBezTo>
                  <a:pt x="0" y="17732"/>
                  <a:pt x="4845" y="21600"/>
                  <a:pt x="10799" y="21600"/>
                </a:cubicBezTo>
                <a:cubicBezTo>
                  <a:pt x="16755" y="21600"/>
                  <a:pt x="21600" y="17732"/>
                  <a:pt x="21600" y="12977"/>
                </a:cubicBezTo>
                <a:cubicBezTo>
                  <a:pt x="21600" y="10536"/>
                  <a:pt x="20322" y="8329"/>
                  <a:pt x="18274" y="676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2" name="Freeform 141"/>
          <p:cNvSpPr/>
          <p:nvPr/>
        </p:nvSpPr>
        <p:spPr>
          <a:xfrm>
            <a:off x="3840014" y="3725481"/>
            <a:ext cx="408136" cy="405400"/>
          </a:xfrm>
          <a:custGeom>
            <a:avLst/>
            <a:gdLst>
              <a:gd name="connsiteX0" fmla="*/ 92025 w 877888"/>
              <a:gd name="connsiteY0" fmla="*/ 203200 h 871996"/>
              <a:gd name="connsiteX1" fmla="*/ 60302 w 877888"/>
              <a:gd name="connsiteY1" fmla="*/ 228218 h 871996"/>
              <a:gd name="connsiteX2" fmla="*/ 85193 w 877888"/>
              <a:gd name="connsiteY2" fmla="*/ 244628 h 871996"/>
              <a:gd name="connsiteX3" fmla="*/ 134551 w 877888"/>
              <a:gd name="connsiteY3" fmla="*/ 244628 h 871996"/>
              <a:gd name="connsiteX4" fmla="*/ 207972 w 877888"/>
              <a:gd name="connsiteY4" fmla="*/ 231500 h 871996"/>
              <a:gd name="connsiteX5" fmla="*/ 254209 w 877888"/>
              <a:gd name="connsiteY5" fmla="*/ 306585 h 871996"/>
              <a:gd name="connsiteX6" fmla="*/ 254209 w 877888"/>
              <a:gd name="connsiteY6" fmla="*/ 376839 h 871996"/>
              <a:gd name="connsiteX7" fmla="*/ 317230 w 877888"/>
              <a:gd name="connsiteY7" fmla="*/ 462328 h 871996"/>
              <a:gd name="connsiteX8" fmla="*/ 327891 w 877888"/>
              <a:gd name="connsiteY8" fmla="*/ 462328 h 871996"/>
              <a:gd name="connsiteX9" fmla="*/ 327891 w 877888"/>
              <a:gd name="connsiteY9" fmla="*/ 432108 h 871996"/>
              <a:gd name="connsiteX10" fmla="*/ 352238 w 877888"/>
              <a:gd name="connsiteY10" fmla="*/ 482949 h 871996"/>
              <a:gd name="connsiteX11" fmla="*/ 425400 w 877888"/>
              <a:gd name="connsiteY11" fmla="*/ 499390 h 871996"/>
              <a:gd name="connsiteX12" fmla="*/ 458352 w 877888"/>
              <a:gd name="connsiteY12" fmla="*/ 532458 h 871996"/>
              <a:gd name="connsiteX13" fmla="*/ 487758 w 877888"/>
              <a:gd name="connsiteY13" fmla="*/ 541376 h 871996"/>
              <a:gd name="connsiteX14" fmla="*/ 458352 w 877888"/>
              <a:gd name="connsiteY14" fmla="*/ 602651 h 871996"/>
              <a:gd name="connsiteX15" fmla="*/ 490359 w 877888"/>
              <a:gd name="connsiteY15" fmla="*/ 661976 h 871996"/>
              <a:gd name="connsiteX16" fmla="*/ 510593 w 877888"/>
              <a:gd name="connsiteY16" fmla="*/ 733066 h 871996"/>
              <a:gd name="connsiteX17" fmla="*/ 490359 w 877888"/>
              <a:gd name="connsiteY17" fmla="*/ 814839 h 871996"/>
              <a:gd name="connsiteX18" fmla="*/ 494992 w 877888"/>
              <a:gd name="connsiteY18" fmla="*/ 868188 h 871996"/>
              <a:gd name="connsiteX19" fmla="*/ 439772 w 877888"/>
              <a:gd name="connsiteY19" fmla="*/ 871996 h 871996"/>
              <a:gd name="connsiteX20" fmla="*/ 0 w 877888"/>
              <a:gd name="connsiteY20" fmla="*/ 432108 h 871996"/>
              <a:gd name="connsiteX21" fmla="*/ 60444 w 877888"/>
              <a:gd name="connsiteY21" fmla="*/ 210445 h 871996"/>
              <a:gd name="connsiteX22" fmla="*/ 534810 w 877888"/>
              <a:gd name="connsiteY22" fmla="*/ 88900 h 871996"/>
              <a:gd name="connsiteX23" fmla="*/ 576235 w 877888"/>
              <a:gd name="connsiteY23" fmla="*/ 96972 h 871996"/>
              <a:gd name="connsiteX24" fmla="*/ 611249 w 877888"/>
              <a:gd name="connsiteY24" fmla="*/ 128394 h 871996"/>
              <a:gd name="connsiteX25" fmla="*/ 622031 w 877888"/>
              <a:gd name="connsiteY25" fmla="*/ 156321 h 871996"/>
              <a:gd name="connsiteX26" fmla="*/ 630257 w 877888"/>
              <a:gd name="connsiteY26" fmla="*/ 182410 h 871996"/>
              <a:gd name="connsiteX27" fmla="*/ 686051 w 877888"/>
              <a:gd name="connsiteY27" fmla="*/ 232750 h 871996"/>
              <a:gd name="connsiteX28" fmla="*/ 700397 w 877888"/>
              <a:gd name="connsiteY28" fmla="*/ 237255 h 871996"/>
              <a:gd name="connsiteX29" fmla="*/ 720101 w 877888"/>
              <a:gd name="connsiteY29" fmla="*/ 205652 h 871996"/>
              <a:gd name="connsiteX30" fmla="*/ 790241 w 877888"/>
              <a:gd name="connsiteY30" fmla="*/ 199490 h 871996"/>
              <a:gd name="connsiteX31" fmla="*/ 803355 w 877888"/>
              <a:gd name="connsiteY31" fmla="*/ 195274 h 871996"/>
              <a:gd name="connsiteX32" fmla="*/ 877888 w 877888"/>
              <a:gd name="connsiteY32" fmla="*/ 440021 h 871996"/>
              <a:gd name="connsiteX33" fmla="*/ 541243 w 877888"/>
              <a:gd name="connsiteY33" fmla="*/ 867247 h 871996"/>
              <a:gd name="connsiteX34" fmla="*/ 549290 w 877888"/>
              <a:gd name="connsiteY34" fmla="*/ 838131 h 871996"/>
              <a:gd name="connsiteX35" fmla="*/ 624788 w 877888"/>
              <a:gd name="connsiteY35" fmla="*/ 787611 h 871996"/>
              <a:gd name="connsiteX36" fmla="*/ 644604 w 877888"/>
              <a:gd name="connsiteY36" fmla="*/ 733775 h 871996"/>
              <a:gd name="connsiteX37" fmla="*/ 696833 w 877888"/>
              <a:gd name="connsiteY37" fmla="*/ 709416 h 871996"/>
              <a:gd name="connsiteX38" fmla="*/ 746216 w 877888"/>
              <a:gd name="connsiteY38" fmla="*/ 615113 h 871996"/>
              <a:gd name="connsiteX39" fmla="*/ 669777 w 877888"/>
              <a:gd name="connsiteY39" fmla="*/ 570070 h 871996"/>
              <a:gd name="connsiteX40" fmla="*/ 630257 w 877888"/>
              <a:gd name="connsiteY40" fmla="*/ 525099 h 871996"/>
              <a:gd name="connsiteX41" fmla="*/ 606877 w 877888"/>
              <a:gd name="connsiteY41" fmla="*/ 522360 h 871996"/>
              <a:gd name="connsiteX42" fmla="*/ 560095 w 877888"/>
              <a:gd name="connsiteY42" fmla="*/ 509784 h 871996"/>
              <a:gd name="connsiteX43" fmla="*/ 519768 w 877888"/>
              <a:gd name="connsiteY43" fmla="*/ 503514 h 871996"/>
              <a:gd name="connsiteX44" fmla="*/ 484485 w 877888"/>
              <a:gd name="connsiteY44" fmla="*/ 513316 h 871996"/>
              <a:gd name="connsiteX45" fmla="*/ 462899 w 877888"/>
              <a:gd name="connsiteY45" fmla="*/ 489136 h 871996"/>
              <a:gd name="connsiteX46" fmla="*/ 441290 w 877888"/>
              <a:gd name="connsiteY46" fmla="*/ 482866 h 871996"/>
              <a:gd name="connsiteX47" fmla="*/ 443195 w 877888"/>
              <a:gd name="connsiteY47" fmla="*/ 450399 h 871996"/>
              <a:gd name="connsiteX48" fmla="*/ 417080 w 877888"/>
              <a:gd name="connsiteY48" fmla="*/ 451264 h 871996"/>
              <a:gd name="connsiteX49" fmla="*/ 402174 w 877888"/>
              <a:gd name="connsiteY49" fmla="*/ 468344 h 871996"/>
              <a:gd name="connsiteX50" fmla="*/ 393700 w 877888"/>
              <a:gd name="connsiteY50" fmla="*/ 432382 h 871996"/>
              <a:gd name="connsiteX51" fmla="*/ 427885 w 877888"/>
              <a:gd name="connsiteY51" fmla="*/ 416238 h 871996"/>
              <a:gd name="connsiteX52" fmla="*/ 462899 w 877888"/>
              <a:gd name="connsiteY52" fmla="*/ 432382 h 871996"/>
              <a:gd name="connsiteX53" fmla="*/ 481751 w 877888"/>
              <a:gd name="connsiteY53" fmla="*/ 432382 h 871996"/>
              <a:gd name="connsiteX54" fmla="*/ 488588 w 877888"/>
              <a:gd name="connsiteY54" fmla="*/ 404491 h 871996"/>
              <a:gd name="connsiteX55" fmla="*/ 541109 w 877888"/>
              <a:gd name="connsiteY55" fmla="*/ 341575 h 871996"/>
              <a:gd name="connsiteX56" fmla="*/ 614118 w 877888"/>
              <a:gd name="connsiteY56" fmla="*/ 304675 h 871996"/>
              <a:gd name="connsiteX57" fmla="*/ 656238 w 877888"/>
              <a:gd name="connsiteY57" fmla="*/ 310153 h 871996"/>
              <a:gd name="connsiteX58" fmla="*/ 660048 w 877888"/>
              <a:gd name="connsiteY58" fmla="*/ 289505 h 871996"/>
              <a:gd name="connsiteX59" fmla="*/ 607819 w 877888"/>
              <a:gd name="connsiteY59" fmla="*/ 236282 h 871996"/>
              <a:gd name="connsiteX60" fmla="*/ 588003 w 877888"/>
              <a:gd name="connsiteY60" fmla="*/ 196788 h 871996"/>
              <a:gd name="connsiteX61" fmla="*/ 559154 w 877888"/>
              <a:gd name="connsiteY61" fmla="*/ 196788 h 871996"/>
              <a:gd name="connsiteX62" fmla="*/ 541243 w 877888"/>
              <a:gd name="connsiteY62" fmla="*/ 186230 h 871996"/>
              <a:gd name="connsiteX63" fmla="*/ 502530 w 877888"/>
              <a:gd name="connsiteY63" fmla="*/ 180644 h 871996"/>
              <a:gd name="connsiteX64" fmla="*/ 494483 w 877888"/>
              <a:gd name="connsiteY64" fmla="*/ 226588 h 871996"/>
              <a:gd name="connsiteX65" fmla="*/ 447566 w 877888"/>
              <a:gd name="connsiteY65" fmla="*/ 217580 h 871996"/>
              <a:gd name="connsiteX66" fmla="*/ 444002 w 877888"/>
              <a:gd name="connsiteY66" fmla="*/ 188716 h 871996"/>
              <a:gd name="connsiteX67" fmla="*/ 479980 w 877888"/>
              <a:gd name="connsiteY67" fmla="*/ 180644 h 871996"/>
              <a:gd name="connsiteX68" fmla="*/ 491860 w 877888"/>
              <a:gd name="connsiteY68" fmla="*/ 129079 h 871996"/>
              <a:gd name="connsiteX69" fmla="*/ 527569 w 877888"/>
              <a:gd name="connsiteY69" fmla="*/ 143745 h 871996"/>
              <a:gd name="connsiteX70" fmla="*/ 526605 w 877888"/>
              <a:gd name="connsiteY70" fmla="*/ 165582 h 871996"/>
              <a:gd name="connsiteX71" fmla="*/ 553819 w 877888"/>
              <a:gd name="connsiteY71" fmla="*/ 176933 h 871996"/>
              <a:gd name="connsiteX72" fmla="*/ 571998 w 877888"/>
              <a:gd name="connsiteY72" fmla="*/ 182302 h 871996"/>
              <a:gd name="connsiteX73" fmla="*/ 594302 w 877888"/>
              <a:gd name="connsiteY73" fmla="*/ 170663 h 871996"/>
              <a:gd name="connsiteX74" fmla="*/ 574464 w 877888"/>
              <a:gd name="connsiteY74" fmla="*/ 147276 h 871996"/>
              <a:gd name="connsiteX75" fmla="*/ 533846 w 877888"/>
              <a:gd name="connsiteY75" fmla="*/ 107746 h 871996"/>
              <a:gd name="connsiteX76" fmla="*/ 326260 w 877888"/>
              <a:gd name="connsiteY76" fmla="*/ 47327 h 871996"/>
              <a:gd name="connsiteX77" fmla="*/ 297428 w 877888"/>
              <a:gd name="connsiteY77" fmla="*/ 70705 h 871996"/>
              <a:gd name="connsiteX78" fmla="*/ 326260 w 877888"/>
              <a:gd name="connsiteY78" fmla="*/ 87661 h 871996"/>
              <a:gd name="connsiteX79" fmla="*/ 386141 w 877888"/>
              <a:gd name="connsiteY79" fmla="*/ 71935 h 871996"/>
              <a:gd name="connsiteX80" fmla="*/ 372079 w 877888"/>
              <a:gd name="connsiteY80" fmla="*/ 47327 h 871996"/>
              <a:gd name="connsiteX81" fmla="*/ 346098 w 877888"/>
              <a:gd name="connsiteY81" fmla="*/ 55660 h 871996"/>
              <a:gd name="connsiteX82" fmla="*/ 504296 w 877888"/>
              <a:gd name="connsiteY82" fmla="*/ 19015 h 871996"/>
              <a:gd name="connsiteX83" fmla="*/ 459305 w 877888"/>
              <a:gd name="connsiteY83" fmla="*/ 43771 h 871996"/>
              <a:gd name="connsiteX84" fmla="*/ 433593 w 877888"/>
              <a:gd name="connsiteY84" fmla="*/ 59757 h 871996"/>
              <a:gd name="connsiteX85" fmla="*/ 451506 w 877888"/>
              <a:gd name="connsiteY85" fmla="*/ 71527 h 871996"/>
              <a:gd name="connsiteX86" fmla="*/ 491305 w 877888"/>
              <a:gd name="connsiteY86" fmla="*/ 67416 h 871996"/>
              <a:gd name="connsiteX87" fmla="*/ 533152 w 877888"/>
              <a:gd name="connsiteY87" fmla="*/ 35705 h 871996"/>
              <a:gd name="connsiteX88" fmla="*/ 440710 w 877888"/>
              <a:gd name="connsiteY88" fmla="*/ 0 h 871996"/>
              <a:gd name="connsiteX89" fmla="*/ 628031 w 877888"/>
              <a:gd name="connsiteY89" fmla="*/ 42268 h 871996"/>
              <a:gd name="connsiteX90" fmla="*/ 612190 w 877888"/>
              <a:gd name="connsiteY90" fmla="*/ 44586 h 871996"/>
              <a:gd name="connsiteX91" fmla="*/ 569125 w 877888"/>
              <a:gd name="connsiteY91" fmla="*/ 38149 h 871996"/>
              <a:gd name="connsiteX92" fmla="*/ 538489 w 877888"/>
              <a:gd name="connsiteY92" fmla="*/ 58512 h 871996"/>
              <a:gd name="connsiteX93" fmla="*/ 516871 w 877888"/>
              <a:gd name="connsiteY93" fmla="*/ 82476 h 871996"/>
              <a:gd name="connsiteX94" fmla="*/ 438370 w 877888"/>
              <a:gd name="connsiteY94" fmla="*/ 89706 h 871996"/>
              <a:gd name="connsiteX95" fmla="*/ 405955 w 877888"/>
              <a:gd name="connsiteY95" fmla="*/ 84372 h 871996"/>
              <a:gd name="connsiteX96" fmla="*/ 383850 w 877888"/>
              <a:gd name="connsiteY96" fmla="*/ 119239 h 871996"/>
              <a:gd name="connsiteX97" fmla="*/ 319143 w 877888"/>
              <a:gd name="connsiteY97" fmla="*/ 122943 h 871996"/>
              <a:gd name="connsiteX98" fmla="*/ 278540 w 877888"/>
              <a:gd name="connsiteY98" fmla="*/ 111173 h 871996"/>
              <a:gd name="connsiteX99" fmla="*/ 242567 w 877888"/>
              <a:gd name="connsiteY99" fmla="*/ 131010 h 871996"/>
              <a:gd name="connsiteX100" fmla="*/ 164358 w 877888"/>
              <a:gd name="connsiteY100" fmla="*/ 141795 h 871996"/>
              <a:gd name="connsiteX101" fmla="*/ 101746 w 877888"/>
              <a:gd name="connsiteY101" fmla="*/ 160003 h 871996"/>
              <a:gd name="connsiteX102" fmla="*/ 101600 w 877888"/>
              <a:gd name="connsiteY102" fmla="*/ 160003 h 871996"/>
              <a:gd name="connsiteX103" fmla="*/ 440710 w 877888"/>
              <a:gd name="connsiteY103" fmla="*/ 0 h 871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877888" h="871996">
                <a:moveTo>
                  <a:pt x="92025" y="203200"/>
                </a:moveTo>
                <a:lnTo>
                  <a:pt x="60302" y="228218"/>
                </a:lnTo>
                <a:lnTo>
                  <a:pt x="85193" y="244628"/>
                </a:lnTo>
                <a:lnTo>
                  <a:pt x="134551" y="244628"/>
                </a:lnTo>
                <a:lnTo>
                  <a:pt x="207972" y="231500"/>
                </a:lnTo>
                <a:lnTo>
                  <a:pt x="254209" y="306585"/>
                </a:lnTo>
                <a:lnTo>
                  <a:pt x="254209" y="376839"/>
                </a:lnTo>
                <a:lnTo>
                  <a:pt x="317230" y="462328"/>
                </a:lnTo>
                <a:lnTo>
                  <a:pt x="327891" y="462328"/>
                </a:lnTo>
                <a:lnTo>
                  <a:pt x="327891" y="432108"/>
                </a:lnTo>
                <a:lnTo>
                  <a:pt x="352238" y="482949"/>
                </a:lnTo>
                <a:lnTo>
                  <a:pt x="425400" y="499390"/>
                </a:lnTo>
                <a:lnTo>
                  <a:pt x="458352" y="532458"/>
                </a:lnTo>
                <a:lnTo>
                  <a:pt x="487758" y="541376"/>
                </a:lnTo>
                <a:lnTo>
                  <a:pt x="458352" y="602651"/>
                </a:lnTo>
                <a:lnTo>
                  <a:pt x="490359" y="661976"/>
                </a:lnTo>
                <a:cubicBezTo>
                  <a:pt x="490359" y="661976"/>
                  <a:pt x="510593" y="730311"/>
                  <a:pt x="510593" y="733066"/>
                </a:cubicBezTo>
                <a:cubicBezTo>
                  <a:pt x="510593" y="735667"/>
                  <a:pt x="490359" y="814839"/>
                  <a:pt x="490359" y="814839"/>
                </a:cubicBezTo>
                <a:lnTo>
                  <a:pt x="494992" y="868188"/>
                </a:lnTo>
                <a:cubicBezTo>
                  <a:pt x="476814" y="870386"/>
                  <a:pt x="458494" y="871996"/>
                  <a:pt x="439772" y="871996"/>
                </a:cubicBezTo>
                <a:cubicBezTo>
                  <a:pt x="196909" y="871996"/>
                  <a:pt x="0" y="674949"/>
                  <a:pt x="0" y="432108"/>
                </a:cubicBezTo>
                <a:cubicBezTo>
                  <a:pt x="0" y="351171"/>
                  <a:pt x="22291" y="275529"/>
                  <a:pt x="60444" y="210445"/>
                </a:cubicBezTo>
                <a:close/>
                <a:moveTo>
                  <a:pt x="534810" y="88900"/>
                </a:moveTo>
                <a:lnTo>
                  <a:pt x="576235" y="96972"/>
                </a:lnTo>
                <a:lnTo>
                  <a:pt x="611249" y="128394"/>
                </a:lnTo>
                <a:lnTo>
                  <a:pt x="622031" y="156321"/>
                </a:lnTo>
                <a:lnTo>
                  <a:pt x="630257" y="182410"/>
                </a:lnTo>
                <a:lnTo>
                  <a:pt x="686051" y="232750"/>
                </a:lnTo>
                <a:lnTo>
                  <a:pt x="700397" y="237255"/>
                </a:lnTo>
                <a:lnTo>
                  <a:pt x="720101" y="205652"/>
                </a:lnTo>
                <a:lnTo>
                  <a:pt x="790241" y="199490"/>
                </a:lnTo>
                <a:lnTo>
                  <a:pt x="803355" y="195274"/>
                </a:lnTo>
                <a:cubicBezTo>
                  <a:pt x="850406" y="265145"/>
                  <a:pt x="877888" y="349538"/>
                  <a:pt x="877888" y="440021"/>
                </a:cubicBezTo>
                <a:cubicBezTo>
                  <a:pt x="877888" y="647328"/>
                  <a:pt x="734335" y="820763"/>
                  <a:pt x="541243" y="867247"/>
                </a:cubicBezTo>
                <a:lnTo>
                  <a:pt x="549290" y="838131"/>
                </a:lnTo>
                <a:lnTo>
                  <a:pt x="624788" y="787611"/>
                </a:lnTo>
                <a:lnTo>
                  <a:pt x="644604" y="733775"/>
                </a:lnTo>
                <a:lnTo>
                  <a:pt x="696833" y="709416"/>
                </a:lnTo>
                <a:lnTo>
                  <a:pt x="746216" y="615113"/>
                </a:lnTo>
                <a:lnTo>
                  <a:pt x="669777" y="570070"/>
                </a:lnTo>
                <a:lnTo>
                  <a:pt x="630257" y="525099"/>
                </a:lnTo>
                <a:lnTo>
                  <a:pt x="606877" y="522360"/>
                </a:lnTo>
                <a:lnTo>
                  <a:pt x="560095" y="509784"/>
                </a:lnTo>
                <a:lnTo>
                  <a:pt x="519768" y="503514"/>
                </a:lnTo>
                <a:lnTo>
                  <a:pt x="484485" y="513316"/>
                </a:lnTo>
                <a:lnTo>
                  <a:pt x="462899" y="489136"/>
                </a:lnTo>
                <a:lnTo>
                  <a:pt x="441290" y="482866"/>
                </a:lnTo>
                <a:lnTo>
                  <a:pt x="443195" y="450399"/>
                </a:lnTo>
                <a:lnTo>
                  <a:pt x="417080" y="451264"/>
                </a:lnTo>
                <a:lnTo>
                  <a:pt x="402174" y="468344"/>
                </a:lnTo>
                <a:lnTo>
                  <a:pt x="393700" y="432382"/>
                </a:lnTo>
                <a:lnTo>
                  <a:pt x="427885" y="416238"/>
                </a:lnTo>
                <a:lnTo>
                  <a:pt x="462899" y="432382"/>
                </a:lnTo>
                <a:lnTo>
                  <a:pt x="481751" y="432382"/>
                </a:lnTo>
                <a:lnTo>
                  <a:pt x="488588" y="404491"/>
                </a:lnTo>
                <a:lnTo>
                  <a:pt x="541109" y="341575"/>
                </a:lnTo>
                <a:lnTo>
                  <a:pt x="614118" y="304675"/>
                </a:lnTo>
                <a:lnTo>
                  <a:pt x="656238" y="310153"/>
                </a:lnTo>
                <a:lnTo>
                  <a:pt x="660048" y="289505"/>
                </a:lnTo>
                <a:lnTo>
                  <a:pt x="607819" y="236282"/>
                </a:lnTo>
                <a:lnTo>
                  <a:pt x="588003" y="196788"/>
                </a:lnTo>
                <a:lnTo>
                  <a:pt x="559154" y="196788"/>
                </a:lnTo>
                <a:lnTo>
                  <a:pt x="541243" y="186230"/>
                </a:lnTo>
                <a:lnTo>
                  <a:pt x="502530" y="180644"/>
                </a:lnTo>
                <a:lnTo>
                  <a:pt x="494483" y="226588"/>
                </a:lnTo>
                <a:lnTo>
                  <a:pt x="447566" y="217580"/>
                </a:lnTo>
                <a:lnTo>
                  <a:pt x="444002" y="188716"/>
                </a:lnTo>
                <a:lnTo>
                  <a:pt x="479980" y="180644"/>
                </a:lnTo>
                <a:lnTo>
                  <a:pt x="491860" y="129079"/>
                </a:lnTo>
                <a:lnTo>
                  <a:pt x="527569" y="143745"/>
                </a:lnTo>
                <a:lnTo>
                  <a:pt x="526605" y="165582"/>
                </a:lnTo>
                <a:lnTo>
                  <a:pt x="553819" y="176933"/>
                </a:lnTo>
                <a:lnTo>
                  <a:pt x="571998" y="182302"/>
                </a:lnTo>
                <a:lnTo>
                  <a:pt x="594302" y="170663"/>
                </a:lnTo>
                <a:lnTo>
                  <a:pt x="574464" y="147276"/>
                </a:lnTo>
                <a:lnTo>
                  <a:pt x="533846" y="107746"/>
                </a:lnTo>
                <a:close/>
                <a:moveTo>
                  <a:pt x="326260" y="47327"/>
                </a:moveTo>
                <a:cubicBezTo>
                  <a:pt x="325553" y="52646"/>
                  <a:pt x="297428" y="70705"/>
                  <a:pt x="297428" y="70705"/>
                </a:cubicBezTo>
                <a:lnTo>
                  <a:pt x="326260" y="87661"/>
                </a:lnTo>
                <a:lnTo>
                  <a:pt x="386141" y="71935"/>
                </a:lnTo>
                <a:lnTo>
                  <a:pt x="372079" y="47327"/>
                </a:lnTo>
                <a:lnTo>
                  <a:pt x="346098" y="55660"/>
                </a:lnTo>
                <a:close/>
                <a:moveTo>
                  <a:pt x="504296" y="19015"/>
                </a:moveTo>
                <a:lnTo>
                  <a:pt x="459305" y="43771"/>
                </a:lnTo>
                <a:cubicBezTo>
                  <a:pt x="459305" y="43771"/>
                  <a:pt x="433593" y="59757"/>
                  <a:pt x="433593" y="59757"/>
                </a:cubicBezTo>
                <a:lnTo>
                  <a:pt x="451506" y="71527"/>
                </a:lnTo>
                <a:lnTo>
                  <a:pt x="491305" y="67416"/>
                </a:lnTo>
                <a:lnTo>
                  <a:pt x="533152" y="35705"/>
                </a:lnTo>
                <a:close/>
                <a:moveTo>
                  <a:pt x="440710" y="0"/>
                </a:moveTo>
                <a:cubicBezTo>
                  <a:pt x="507854" y="0"/>
                  <a:pt x="571172" y="15452"/>
                  <a:pt x="628031" y="42268"/>
                </a:cubicBezTo>
                <a:lnTo>
                  <a:pt x="612190" y="44586"/>
                </a:lnTo>
                <a:lnTo>
                  <a:pt x="569125" y="38149"/>
                </a:lnTo>
                <a:lnTo>
                  <a:pt x="538489" y="58512"/>
                </a:lnTo>
                <a:lnTo>
                  <a:pt x="516871" y="82476"/>
                </a:lnTo>
                <a:lnTo>
                  <a:pt x="438370" y="89706"/>
                </a:lnTo>
                <a:lnTo>
                  <a:pt x="405955" y="84372"/>
                </a:lnTo>
                <a:lnTo>
                  <a:pt x="383850" y="119239"/>
                </a:lnTo>
                <a:lnTo>
                  <a:pt x="319143" y="122943"/>
                </a:lnTo>
                <a:lnTo>
                  <a:pt x="278540" y="111173"/>
                </a:lnTo>
                <a:lnTo>
                  <a:pt x="242567" y="131010"/>
                </a:lnTo>
                <a:lnTo>
                  <a:pt x="164358" y="141795"/>
                </a:lnTo>
                <a:cubicBezTo>
                  <a:pt x="164358" y="141795"/>
                  <a:pt x="101746" y="160003"/>
                  <a:pt x="101746" y="160003"/>
                </a:cubicBezTo>
                <a:lnTo>
                  <a:pt x="101600" y="160003"/>
                </a:lnTo>
                <a:cubicBezTo>
                  <a:pt x="182125" y="62238"/>
                  <a:pt x="304252" y="0"/>
                  <a:pt x="44071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5" name="Freeform 144"/>
          <p:cNvSpPr/>
          <p:nvPr/>
        </p:nvSpPr>
        <p:spPr>
          <a:xfrm>
            <a:off x="5819472" y="1911669"/>
            <a:ext cx="721028" cy="613762"/>
          </a:xfrm>
          <a:custGeom>
            <a:avLst/>
            <a:gdLst>
              <a:gd name="connsiteX0" fmla="*/ 834553 w 938039"/>
              <a:gd name="connsiteY0" fmla="*/ 342900 h 798488"/>
              <a:gd name="connsiteX1" fmla="*/ 903586 w 938039"/>
              <a:gd name="connsiteY1" fmla="*/ 342900 h 798488"/>
              <a:gd name="connsiteX2" fmla="*/ 938039 w 938039"/>
              <a:gd name="connsiteY2" fmla="*/ 377367 h 798488"/>
              <a:gd name="connsiteX3" fmla="*/ 903586 w 938039"/>
              <a:gd name="connsiteY3" fmla="*/ 411808 h 798488"/>
              <a:gd name="connsiteX4" fmla="*/ 834553 w 938039"/>
              <a:gd name="connsiteY4" fmla="*/ 411808 h 798488"/>
              <a:gd name="connsiteX5" fmla="*/ 800100 w 938039"/>
              <a:gd name="connsiteY5" fmla="*/ 377367 h 798488"/>
              <a:gd name="connsiteX6" fmla="*/ 834553 w 938039"/>
              <a:gd name="connsiteY6" fmla="*/ 342900 h 798488"/>
              <a:gd name="connsiteX7" fmla="*/ 333352 w 938039"/>
              <a:gd name="connsiteY7" fmla="*/ 315730 h 798488"/>
              <a:gd name="connsiteX8" fmla="*/ 161520 w 938039"/>
              <a:gd name="connsiteY8" fmla="*/ 477483 h 798488"/>
              <a:gd name="connsiteX9" fmla="*/ 159168 w 938039"/>
              <a:gd name="connsiteY9" fmla="*/ 516449 h 798488"/>
              <a:gd name="connsiteX10" fmla="*/ 124577 w 938039"/>
              <a:gd name="connsiteY10" fmla="*/ 534408 h 798488"/>
              <a:gd name="connsiteX11" fmla="*/ 68928 w 938039"/>
              <a:gd name="connsiteY11" fmla="*/ 626104 h 798488"/>
              <a:gd name="connsiteX12" fmla="*/ 172411 w 938039"/>
              <a:gd name="connsiteY12" fmla="*/ 729609 h 798488"/>
              <a:gd name="connsiteX13" fmla="*/ 632148 w 938039"/>
              <a:gd name="connsiteY13" fmla="*/ 729609 h 798488"/>
              <a:gd name="connsiteX14" fmla="*/ 712619 w 938039"/>
              <a:gd name="connsiteY14" fmla="*/ 649092 h 798488"/>
              <a:gd name="connsiteX15" fmla="*/ 663157 w 938039"/>
              <a:gd name="connsiteY15" fmla="*/ 574782 h 798488"/>
              <a:gd name="connsiteX16" fmla="*/ 620715 w 938039"/>
              <a:gd name="connsiteY16" fmla="*/ 557081 h 798488"/>
              <a:gd name="connsiteX17" fmla="*/ 620715 w 938039"/>
              <a:gd name="connsiteY17" fmla="*/ 511133 h 798488"/>
              <a:gd name="connsiteX18" fmla="*/ 520706 w 938039"/>
              <a:gd name="connsiteY18" fmla="*/ 408030 h 798488"/>
              <a:gd name="connsiteX19" fmla="*/ 488612 w 938039"/>
              <a:gd name="connsiteY19" fmla="*/ 406909 h 798488"/>
              <a:gd name="connsiteX20" fmla="*/ 468711 w 938039"/>
              <a:gd name="connsiteY20" fmla="*/ 381736 h 798488"/>
              <a:gd name="connsiteX21" fmla="*/ 333352 w 938039"/>
              <a:gd name="connsiteY21" fmla="*/ 315730 h 798488"/>
              <a:gd name="connsiteX22" fmla="*/ 563257 w 938039"/>
              <a:gd name="connsiteY22" fmla="*/ 246823 h 798488"/>
              <a:gd name="connsiteX23" fmla="*/ 469290 w 938039"/>
              <a:gd name="connsiteY23" fmla="*/ 289236 h 798488"/>
              <a:gd name="connsiteX24" fmla="*/ 522949 w 938039"/>
              <a:gd name="connsiteY24" fmla="*/ 339006 h 798488"/>
              <a:gd name="connsiteX25" fmla="*/ 672348 w 938039"/>
              <a:gd name="connsiteY25" fmla="*/ 436334 h 798488"/>
              <a:gd name="connsiteX26" fmla="*/ 689607 w 938039"/>
              <a:gd name="connsiteY26" fmla="*/ 373202 h 798488"/>
              <a:gd name="connsiteX27" fmla="*/ 563257 w 938039"/>
              <a:gd name="connsiteY27" fmla="*/ 246823 h 798488"/>
              <a:gd name="connsiteX28" fmla="*/ 563257 w 938039"/>
              <a:gd name="connsiteY28" fmla="*/ 177800 h 798488"/>
              <a:gd name="connsiteX29" fmla="*/ 758535 w 938039"/>
              <a:gd name="connsiteY29" fmla="*/ 373202 h 798488"/>
              <a:gd name="connsiteX30" fmla="*/ 697133 w 938039"/>
              <a:gd name="connsiteY30" fmla="*/ 514983 h 798488"/>
              <a:gd name="connsiteX31" fmla="*/ 781547 w 938039"/>
              <a:gd name="connsiteY31" fmla="*/ 649092 h 798488"/>
              <a:gd name="connsiteX32" fmla="*/ 632148 w 938039"/>
              <a:gd name="connsiteY32" fmla="*/ 798488 h 798488"/>
              <a:gd name="connsiteX33" fmla="*/ 172411 w 938039"/>
              <a:gd name="connsiteY33" fmla="*/ 798488 h 798488"/>
              <a:gd name="connsiteX34" fmla="*/ 0 w 938039"/>
              <a:gd name="connsiteY34" fmla="*/ 626104 h 798488"/>
              <a:gd name="connsiteX35" fmla="*/ 92700 w 938039"/>
              <a:gd name="connsiteY35" fmla="*/ 473374 h 798488"/>
              <a:gd name="connsiteX36" fmla="*/ 333352 w 938039"/>
              <a:gd name="connsiteY36" fmla="*/ 246823 h 798488"/>
              <a:gd name="connsiteX37" fmla="*/ 405428 w 938039"/>
              <a:gd name="connsiteY37" fmla="*/ 258144 h 798488"/>
              <a:gd name="connsiteX38" fmla="*/ 563257 w 938039"/>
              <a:gd name="connsiteY38" fmla="*/ 177800 h 798488"/>
              <a:gd name="connsiteX39" fmla="*/ 791692 w 938039"/>
              <a:gd name="connsiteY39" fmla="*/ 114300 h 798488"/>
              <a:gd name="connsiteX40" fmla="*/ 826158 w 938039"/>
              <a:gd name="connsiteY40" fmla="*/ 148764 h 798488"/>
              <a:gd name="connsiteX41" fmla="*/ 816035 w 938039"/>
              <a:gd name="connsiteY41" fmla="*/ 173113 h 798488"/>
              <a:gd name="connsiteX42" fmla="*/ 770026 w 938039"/>
              <a:gd name="connsiteY42" fmla="*/ 219123 h 798488"/>
              <a:gd name="connsiteX43" fmla="*/ 745666 w 938039"/>
              <a:gd name="connsiteY43" fmla="*/ 229233 h 798488"/>
              <a:gd name="connsiteX44" fmla="*/ 711200 w 938039"/>
              <a:gd name="connsiteY44" fmla="*/ 194779 h 798488"/>
              <a:gd name="connsiteX45" fmla="*/ 721307 w 938039"/>
              <a:gd name="connsiteY45" fmla="*/ 170420 h 798488"/>
              <a:gd name="connsiteX46" fmla="*/ 767332 w 938039"/>
              <a:gd name="connsiteY46" fmla="*/ 124410 h 798488"/>
              <a:gd name="connsiteX47" fmla="*/ 791692 w 938039"/>
              <a:gd name="connsiteY47" fmla="*/ 114300 h 798488"/>
              <a:gd name="connsiteX48" fmla="*/ 326654 w 938039"/>
              <a:gd name="connsiteY48" fmla="*/ 114300 h 798488"/>
              <a:gd name="connsiteX49" fmla="*/ 351024 w 938039"/>
              <a:gd name="connsiteY49" fmla="*/ 124410 h 798488"/>
              <a:gd name="connsiteX50" fmla="*/ 396923 w 938039"/>
              <a:gd name="connsiteY50" fmla="*/ 170420 h 798488"/>
              <a:gd name="connsiteX51" fmla="*/ 407033 w 938039"/>
              <a:gd name="connsiteY51" fmla="*/ 194779 h 798488"/>
              <a:gd name="connsiteX52" fmla="*/ 372569 w 938039"/>
              <a:gd name="connsiteY52" fmla="*/ 229233 h 798488"/>
              <a:gd name="connsiteX53" fmla="*/ 348220 w 938039"/>
              <a:gd name="connsiteY53" fmla="*/ 219123 h 798488"/>
              <a:gd name="connsiteX54" fmla="*/ 302306 w 938039"/>
              <a:gd name="connsiteY54" fmla="*/ 173113 h 798488"/>
              <a:gd name="connsiteX55" fmla="*/ 292100 w 938039"/>
              <a:gd name="connsiteY55" fmla="*/ 148764 h 798488"/>
              <a:gd name="connsiteX56" fmla="*/ 326654 w 938039"/>
              <a:gd name="connsiteY56" fmla="*/ 114300 h 798488"/>
              <a:gd name="connsiteX57" fmla="*/ 555277 w 938039"/>
              <a:gd name="connsiteY57" fmla="*/ 0 h 798488"/>
              <a:gd name="connsiteX58" fmla="*/ 589720 w 938039"/>
              <a:gd name="connsiteY58" fmla="*/ 34440 h 798488"/>
              <a:gd name="connsiteX59" fmla="*/ 589720 w 938039"/>
              <a:gd name="connsiteY59" fmla="*/ 103473 h 798488"/>
              <a:gd name="connsiteX60" fmla="*/ 555277 w 938039"/>
              <a:gd name="connsiteY60" fmla="*/ 137939 h 798488"/>
              <a:gd name="connsiteX61" fmla="*/ 520700 w 938039"/>
              <a:gd name="connsiteY61" fmla="*/ 103473 h 798488"/>
              <a:gd name="connsiteX62" fmla="*/ 520700 w 938039"/>
              <a:gd name="connsiteY62" fmla="*/ 34440 h 798488"/>
              <a:gd name="connsiteX63" fmla="*/ 555277 w 938039"/>
              <a:gd name="connsiteY63" fmla="*/ 0 h 79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938039" h="798488">
                <a:moveTo>
                  <a:pt x="834553" y="342900"/>
                </a:moveTo>
                <a:lnTo>
                  <a:pt x="903586" y="342900"/>
                </a:lnTo>
                <a:cubicBezTo>
                  <a:pt x="922546" y="342900"/>
                  <a:pt x="938039" y="358405"/>
                  <a:pt x="938039" y="377367"/>
                </a:cubicBezTo>
                <a:cubicBezTo>
                  <a:pt x="938039" y="396454"/>
                  <a:pt x="922546" y="411808"/>
                  <a:pt x="903586" y="411808"/>
                </a:cubicBezTo>
                <a:lnTo>
                  <a:pt x="834553" y="411808"/>
                </a:lnTo>
                <a:cubicBezTo>
                  <a:pt x="815580" y="411808"/>
                  <a:pt x="800100" y="396454"/>
                  <a:pt x="800100" y="377367"/>
                </a:cubicBezTo>
                <a:cubicBezTo>
                  <a:pt x="800100" y="358405"/>
                  <a:pt x="815580" y="342900"/>
                  <a:pt x="834553" y="342900"/>
                </a:cubicBezTo>
                <a:close/>
                <a:moveTo>
                  <a:pt x="333352" y="315730"/>
                </a:moveTo>
                <a:cubicBezTo>
                  <a:pt x="242569" y="315730"/>
                  <a:pt x="167019" y="386794"/>
                  <a:pt x="161520" y="477483"/>
                </a:cubicBezTo>
                <a:lnTo>
                  <a:pt x="159168" y="516449"/>
                </a:lnTo>
                <a:lnTo>
                  <a:pt x="124577" y="534408"/>
                </a:lnTo>
                <a:cubicBezTo>
                  <a:pt x="90240" y="552397"/>
                  <a:pt x="68928" y="587483"/>
                  <a:pt x="68928" y="626104"/>
                </a:cubicBezTo>
                <a:cubicBezTo>
                  <a:pt x="68928" y="683115"/>
                  <a:pt x="115387" y="729609"/>
                  <a:pt x="172411" y="729609"/>
                </a:cubicBezTo>
                <a:lnTo>
                  <a:pt x="632148" y="729609"/>
                </a:lnTo>
                <a:cubicBezTo>
                  <a:pt x="676472" y="729609"/>
                  <a:pt x="712619" y="693460"/>
                  <a:pt x="712619" y="649092"/>
                </a:cubicBezTo>
                <a:cubicBezTo>
                  <a:pt x="712619" y="616563"/>
                  <a:pt x="693189" y="587339"/>
                  <a:pt x="663157" y="574782"/>
                </a:cubicBezTo>
                <a:lnTo>
                  <a:pt x="620715" y="557081"/>
                </a:lnTo>
                <a:lnTo>
                  <a:pt x="620715" y="511133"/>
                </a:lnTo>
                <a:cubicBezTo>
                  <a:pt x="620715" y="455156"/>
                  <a:pt x="576680" y="409811"/>
                  <a:pt x="520706" y="408030"/>
                </a:cubicBezTo>
                <a:lnTo>
                  <a:pt x="488612" y="406909"/>
                </a:lnTo>
                <a:lnTo>
                  <a:pt x="468711" y="381736"/>
                </a:lnTo>
                <a:cubicBezTo>
                  <a:pt x="435712" y="339782"/>
                  <a:pt x="386359" y="315730"/>
                  <a:pt x="333352" y="315730"/>
                </a:cubicBezTo>
                <a:close/>
                <a:moveTo>
                  <a:pt x="563257" y="246823"/>
                </a:moveTo>
                <a:cubicBezTo>
                  <a:pt x="525844" y="246823"/>
                  <a:pt x="492411" y="263317"/>
                  <a:pt x="469290" y="289236"/>
                </a:cubicBezTo>
                <a:cubicBezTo>
                  <a:pt x="489480" y="303058"/>
                  <a:pt x="507680" y="319782"/>
                  <a:pt x="522949" y="339006"/>
                </a:cubicBezTo>
                <a:cubicBezTo>
                  <a:pt x="588802" y="341219"/>
                  <a:pt x="645174" y="380271"/>
                  <a:pt x="672348" y="436334"/>
                </a:cubicBezTo>
                <a:cubicBezTo>
                  <a:pt x="683094" y="417656"/>
                  <a:pt x="689607" y="396219"/>
                  <a:pt x="689607" y="373202"/>
                </a:cubicBezTo>
                <a:cubicBezTo>
                  <a:pt x="689607" y="303518"/>
                  <a:pt x="632944" y="246823"/>
                  <a:pt x="563257" y="246823"/>
                </a:cubicBezTo>
                <a:close/>
                <a:moveTo>
                  <a:pt x="563257" y="177800"/>
                </a:moveTo>
                <a:cubicBezTo>
                  <a:pt x="671117" y="177800"/>
                  <a:pt x="758535" y="265328"/>
                  <a:pt x="758535" y="373202"/>
                </a:cubicBezTo>
                <a:cubicBezTo>
                  <a:pt x="758535" y="429150"/>
                  <a:pt x="734835" y="479437"/>
                  <a:pt x="697133" y="514983"/>
                </a:cubicBezTo>
                <a:cubicBezTo>
                  <a:pt x="746956" y="539236"/>
                  <a:pt x="781547" y="589954"/>
                  <a:pt x="781547" y="649092"/>
                </a:cubicBezTo>
                <a:cubicBezTo>
                  <a:pt x="781547" y="731621"/>
                  <a:pt x="714645" y="798488"/>
                  <a:pt x="632148" y="798488"/>
                </a:cubicBezTo>
                <a:lnTo>
                  <a:pt x="172411" y="798488"/>
                </a:lnTo>
                <a:cubicBezTo>
                  <a:pt x="77214" y="798488"/>
                  <a:pt x="0" y="721276"/>
                  <a:pt x="0" y="626104"/>
                </a:cubicBezTo>
                <a:cubicBezTo>
                  <a:pt x="0" y="559667"/>
                  <a:pt x="37630" y="502081"/>
                  <a:pt x="92700" y="473374"/>
                </a:cubicBezTo>
                <a:cubicBezTo>
                  <a:pt x="100479" y="346966"/>
                  <a:pt x="205048" y="246823"/>
                  <a:pt x="333352" y="246823"/>
                </a:cubicBezTo>
                <a:cubicBezTo>
                  <a:pt x="358498" y="246823"/>
                  <a:pt x="382632" y="250989"/>
                  <a:pt x="405428" y="258144"/>
                </a:cubicBezTo>
                <a:cubicBezTo>
                  <a:pt x="440995" y="209553"/>
                  <a:pt x="498345" y="177800"/>
                  <a:pt x="563257" y="177800"/>
                </a:cubicBezTo>
                <a:close/>
                <a:moveTo>
                  <a:pt x="791692" y="114300"/>
                </a:moveTo>
                <a:cubicBezTo>
                  <a:pt x="810655" y="114300"/>
                  <a:pt x="826158" y="129789"/>
                  <a:pt x="826158" y="148764"/>
                </a:cubicBezTo>
                <a:cubicBezTo>
                  <a:pt x="826158" y="158304"/>
                  <a:pt x="822214" y="166946"/>
                  <a:pt x="816035" y="173113"/>
                </a:cubicBezTo>
                <a:lnTo>
                  <a:pt x="770026" y="219123"/>
                </a:lnTo>
                <a:cubicBezTo>
                  <a:pt x="763847" y="225423"/>
                  <a:pt x="755214" y="229233"/>
                  <a:pt x="745666" y="229233"/>
                </a:cubicBezTo>
                <a:cubicBezTo>
                  <a:pt x="726581" y="229233"/>
                  <a:pt x="711200" y="213743"/>
                  <a:pt x="711200" y="194779"/>
                </a:cubicBezTo>
                <a:cubicBezTo>
                  <a:pt x="711200" y="185239"/>
                  <a:pt x="715032" y="176608"/>
                  <a:pt x="721307" y="170420"/>
                </a:cubicBezTo>
                <a:lnTo>
                  <a:pt x="767332" y="124410"/>
                </a:lnTo>
                <a:cubicBezTo>
                  <a:pt x="773511" y="118131"/>
                  <a:pt x="782144" y="114300"/>
                  <a:pt x="791692" y="114300"/>
                </a:cubicBezTo>
                <a:close/>
                <a:moveTo>
                  <a:pt x="326654" y="114300"/>
                </a:moveTo>
                <a:cubicBezTo>
                  <a:pt x="336104" y="114300"/>
                  <a:pt x="344735" y="118131"/>
                  <a:pt x="351024" y="124410"/>
                </a:cubicBezTo>
                <a:lnTo>
                  <a:pt x="396923" y="170420"/>
                </a:lnTo>
                <a:cubicBezTo>
                  <a:pt x="403213" y="176608"/>
                  <a:pt x="407033" y="185239"/>
                  <a:pt x="407033" y="194779"/>
                </a:cubicBezTo>
                <a:cubicBezTo>
                  <a:pt x="407033" y="213743"/>
                  <a:pt x="391639" y="229233"/>
                  <a:pt x="372569" y="229233"/>
                </a:cubicBezTo>
                <a:cubicBezTo>
                  <a:pt x="363029" y="229233"/>
                  <a:pt x="354499" y="225423"/>
                  <a:pt x="348220" y="219123"/>
                </a:cubicBezTo>
                <a:cubicBezTo>
                  <a:pt x="348220" y="219123"/>
                  <a:pt x="302306" y="173113"/>
                  <a:pt x="302306" y="173113"/>
                </a:cubicBezTo>
                <a:cubicBezTo>
                  <a:pt x="296032" y="166946"/>
                  <a:pt x="292100" y="158304"/>
                  <a:pt x="292100" y="148764"/>
                </a:cubicBezTo>
                <a:cubicBezTo>
                  <a:pt x="292100" y="129789"/>
                  <a:pt x="307579" y="114300"/>
                  <a:pt x="326654" y="114300"/>
                </a:cubicBezTo>
                <a:close/>
                <a:moveTo>
                  <a:pt x="555277" y="0"/>
                </a:moveTo>
                <a:cubicBezTo>
                  <a:pt x="574242" y="0"/>
                  <a:pt x="589720" y="15467"/>
                  <a:pt x="589720" y="34440"/>
                </a:cubicBezTo>
                <a:lnTo>
                  <a:pt x="589720" y="103473"/>
                </a:lnTo>
                <a:cubicBezTo>
                  <a:pt x="589720" y="122459"/>
                  <a:pt x="574242" y="137939"/>
                  <a:pt x="555277" y="137939"/>
                </a:cubicBezTo>
                <a:cubicBezTo>
                  <a:pt x="536191" y="137939"/>
                  <a:pt x="520700" y="122459"/>
                  <a:pt x="520700" y="103473"/>
                </a:cubicBezTo>
                <a:lnTo>
                  <a:pt x="520700" y="34440"/>
                </a:lnTo>
                <a:cubicBezTo>
                  <a:pt x="520700" y="15467"/>
                  <a:pt x="536191" y="0"/>
                  <a:pt x="555277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8" name="Rectangle 22"/>
          <p:cNvSpPr>
            <a:spLocks/>
          </p:cNvSpPr>
          <p:nvPr/>
        </p:nvSpPr>
        <p:spPr bwMode="auto">
          <a:xfrm>
            <a:off x="6897245" y="1736680"/>
            <a:ext cx="1110105" cy="949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industry.</a:t>
            </a:r>
          </a:p>
        </p:txBody>
      </p:sp>
      <p:sp>
        <p:nvSpPr>
          <p:cNvPr id="149" name="Rectangle 148"/>
          <p:cNvSpPr>
            <a:spLocks/>
          </p:cNvSpPr>
          <p:nvPr/>
        </p:nvSpPr>
        <p:spPr bwMode="auto">
          <a:xfrm>
            <a:off x="1211107" y="3614777"/>
            <a:ext cx="1011393" cy="608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been industry.</a:t>
            </a:r>
          </a:p>
        </p:txBody>
      </p:sp>
      <p:sp>
        <p:nvSpPr>
          <p:cNvPr id="150" name="Rectangle 149"/>
          <p:cNvSpPr>
            <a:spLocks/>
          </p:cNvSpPr>
          <p:nvPr/>
        </p:nvSpPr>
        <p:spPr bwMode="auto">
          <a:xfrm>
            <a:off x="1200947" y="3244851"/>
            <a:ext cx="862803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4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Heading Text Goes Here </a:t>
            </a:r>
            <a:r>
              <a:rPr lang="en-US" sz="1400" b="1" dirty="0">
                <a:solidFill>
                  <a:schemeClr val="accent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sp>
        <p:nvSpPr>
          <p:cNvPr id="151" name="Rectangle 22"/>
          <p:cNvSpPr>
            <a:spLocks/>
          </p:cNvSpPr>
          <p:nvPr/>
        </p:nvSpPr>
        <p:spPr bwMode="auto">
          <a:xfrm>
            <a:off x="3866880" y="2604721"/>
            <a:ext cx="1192604" cy="4930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typeset industry.</a:t>
            </a:r>
          </a:p>
        </p:txBody>
      </p:sp>
      <p:sp>
        <p:nvSpPr>
          <p:cNvPr id="152" name="Rectangle 22"/>
          <p:cNvSpPr>
            <a:spLocks/>
          </p:cNvSpPr>
          <p:nvPr/>
        </p:nvSpPr>
        <p:spPr bwMode="auto">
          <a:xfrm>
            <a:off x="2415034" y="1818018"/>
            <a:ext cx="835022" cy="350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dirty="0" err="1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printing.</a:t>
            </a:r>
          </a:p>
        </p:txBody>
      </p:sp>
      <p:sp>
        <p:nvSpPr>
          <p:cNvPr id="153" name="Rectangle 22"/>
          <p:cNvSpPr>
            <a:spLocks/>
          </p:cNvSpPr>
          <p:nvPr/>
        </p:nvSpPr>
        <p:spPr bwMode="auto">
          <a:xfrm>
            <a:off x="3410047" y="4349212"/>
            <a:ext cx="1169096" cy="26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printing.</a:t>
            </a:r>
          </a:p>
        </p:txBody>
      </p:sp>
      <p:sp>
        <p:nvSpPr>
          <p:cNvPr id="156" name="Rectangle 22"/>
          <p:cNvSpPr>
            <a:spLocks/>
          </p:cNvSpPr>
          <p:nvPr/>
        </p:nvSpPr>
        <p:spPr bwMode="auto">
          <a:xfrm>
            <a:off x="4902297" y="4063462"/>
            <a:ext cx="1169096" cy="26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dirty="0" err="1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printing.</a:t>
            </a:r>
          </a:p>
        </p:txBody>
      </p:sp>
      <p:sp>
        <p:nvSpPr>
          <p:cNvPr id="159" name="Rectangle 22"/>
          <p:cNvSpPr>
            <a:spLocks/>
          </p:cNvSpPr>
          <p:nvPr/>
        </p:nvSpPr>
        <p:spPr bwMode="auto">
          <a:xfrm>
            <a:off x="6400897" y="4063462"/>
            <a:ext cx="1169096" cy="260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printing.</a:t>
            </a:r>
          </a:p>
        </p:txBody>
      </p:sp>
    </p:spTree>
    <p:extLst>
      <p:ext uri="{BB962C8B-B14F-4D97-AF65-F5344CB8AC3E}">
        <p14:creationId xmlns:p14="http://schemas.microsoft.com/office/powerpoint/2010/main" val="1143195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114" grpId="0" animBg="1"/>
      <p:bldP spid="116" grpId="0" animBg="1"/>
      <p:bldP spid="134" grpId="0" animBg="1"/>
      <p:bldP spid="136" grpId="0" animBg="1"/>
      <p:bldP spid="138" grpId="0" animBg="1"/>
      <p:bldP spid="140" grpId="0" animBg="1"/>
      <p:bldP spid="142" grpId="0" animBg="1"/>
      <p:bldP spid="145" grpId="0" animBg="1"/>
      <p:bldP spid="148" grpId="0"/>
      <p:bldP spid="149" grpId="0"/>
      <p:bldP spid="150" grpId="0"/>
      <p:bldP spid="151" grpId="0"/>
      <p:bldP spid="152" grpId="0"/>
      <p:bldP spid="153" grpId="0"/>
      <p:bldP spid="156" grpId="0"/>
      <p:bldP spid="159" grpId="0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126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Process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12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8" name="Diagonal Stripe 7"/>
          <p:cNvSpPr/>
          <p:nvPr/>
        </p:nvSpPr>
        <p:spPr bwMode="auto">
          <a:xfrm rot="2700000">
            <a:off x="2067761" y="-301374"/>
            <a:ext cx="5019431" cy="5019431"/>
          </a:xfrm>
          <a:prstGeom prst="diagStripe">
            <a:avLst>
              <a:gd name="adj" fmla="val 94839"/>
            </a:avLst>
          </a:prstGeom>
          <a:gradFill>
            <a:gsLst>
              <a:gs pos="0">
                <a:schemeClr val="accent6"/>
              </a:gs>
              <a:gs pos="100000">
                <a:schemeClr val="accent3"/>
              </a:gs>
              <a:gs pos="59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1" name="Diagonal Stripe 40"/>
          <p:cNvSpPr/>
          <p:nvPr/>
        </p:nvSpPr>
        <p:spPr bwMode="auto">
          <a:xfrm rot="13500000">
            <a:off x="2067761" y="1407506"/>
            <a:ext cx="5019431" cy="5019431"/>
          </a:xfrm>
          <a:prstGeom prst="diagStripe">
            <a:avLst>
              <a:gd name="adj" fmla="val 94839"/>
            </a:avLst>
          </a:prstGeom>
          <a:gradFill>
            <a:gsLst>
              <a:gs pos="0">
                <a:schemeClr val="accent2"/>
              </a:gs>
              <a:gs pos="100000">
                <a:schemeClr val="accent5"/>
              </a:gs>
              <a:gs pos="59000">
                <a:schemeClr val="accent3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029216" y="2205290"/>
            <a:ext cx="207473" cy="1714637"/>
          </a:xfrm>
          <a:prstGeom prst="rect">
            <a:avLst/>
          </a:prstGeom>
          <a:gradFill>
            <a:gsLst>
              <a:gs pos="100000">
                <a:schemeClr val="accent6">
                  <a:lumMod val="75000"/>
                </a:schemeClr>
              </a:gs>
              <a:gs pos="0">
                <a:schemeClr val="accent5">
                  <a:lumMod val="75000"/>
                </a:schemeClr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>
            <a:off x="7914807" y="2205290"/>
            <a:ext cx="209862" cy="1714637"/>
          </a:xfrm>
          <a:prstGeom prst="rect">
            <a:avLst/>
          </a:prstGeom>
          <a:gradFill>
            <a:gsLst>
              <a:gs pos="100000">
                <a:schemeClr val="accent3">
                  <a:lumMod val="75000"/>
                </a:schemeClr>
              </a:gs>
              <a:gs pos="0">
                <a:schemeClr val="accent2">
                  <a:lumMod val="75000"/>
                </a:schemeClr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2" name="Round Diagonal Corner Rectangle 11"/>
          <p:cNvSpPr/>
          <p:nvPr/>
        </p:nvSpPr>
        <p:spPr bwMode="auto">
          <a:xfrm>
            <a:off x="5804435" y="1501743"/>
            <a:ext cx="1503270" cy="1503270"/>
          </a:xfrm>
          <a:prstGeom prst="round2DiagRect">
            <a:avLst/>
          </a:prstGeom>
          <a:solidFill>
            <a:schemeClr val="bg1">
              <a:lumMod val="95000"/>
              <a:alpha val="90000"/>
            </a:schemeClr>
          </a:solidFill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1568815" y="1667236"/>
            <a:ext cx="2592288" cy="864096"/>
          </a:xfrm>
          <a:prstGeom prst="roundRect">
            <a:avLst/>
          </a:prstGeom>
          <a:gradFill>
            <a:gsLst>
              <a:gs pos="100000">
                <a:schemeClr val="accent4">
                  <a:alpha val="90000"/>
                </a:schemeClr>
              </a:gs>
              <a:gs pos="0">
                <a:schemeClr val="accent6">
                  <a:alpha val="90000"/>
                </a:schemeClr>
              </a:gs>
            </a:gsLst>
            <a:lin ang="19200000" scaled="0"/>
          </a:gradFill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7619304" y="2367877"/>
            <a:ext cx="790178" cy="790178"/>
          </a:xfrm>
          <a:prstGeom prst="ellipse">
            <a:avLst/>
          </a:prstGeom>
          <a:solidFill>
            <a:schemeClr val="accent3"/>
          </a:solidFill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9" name="Rounded Rectangle 48"/>
          <p:cNvSpPr/>
          <p:nvPr/>
        </p:nvSpPr>
        <p:spPr bwMode="auto">
          <a:xfrm>
            <a:off x="6663128" y="3297835"/>
            <a:ext cx="1755182" cy="440205"/>
          </a:xfrm>
          <a:prstGeom prst="roundRect">
            <a:avLst/>
          </a:prstGeom>
          <a:solidFill>
            <a:schemeClr val="bg1">
              <a:lumMod val="95000"/>
              <a:alpha val="90000"/>
            </a:schemeClr>
          </a:solidFill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0" name="Round Diagonal Corner Rectangle 49"/>
          <p:cNvSpPr/>
          <p:nvPr/>
        </p:nvSpPr>
        <p:spPr bwMode="auto">
          <a:xfrm>
            <a:off x="4159770" y="3294957"/>
            <a:ext cx="2076136" cy="1217690"/>
          </a:xfrm>
          <a:prstGeom prst="round2DiagRect">
            <a:avLst/>
          </a:prstGeom>
          <a:gradFill>
            <a:gsLst>
              <a:gs pos="100000">
                <a:schemeClr val="accent2"/>
              </a:gs>
              <a:gs pos="0">
                <a:schemeClr val="accent5"/>
              </a:gs>
              <a:gs pos="62000">
                <a:schemeClr val="accent3"/>
              </a:gs>
            </a:gsLst>
            <a:lin ang="19200000" scaled="0"/>
          </a:gradFill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046969" y="3597686"/>
            <a:ext cx="801928" cy="801928"/>
          </a:xfrm>
          <a:prstGeom prst="ellipse">
            <a:avLst/>
          </a:prstGeom>
          <a:solidFill>
            <a:schemeClr val="bg1">
              <a:lumMod val="95000"/>
              <a:alpha val="90000"/>
            </a:schemeClr>
          </a:solidFill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4" name="Snip Single Corner Rectangle 13"/>
          <p:cNvSpPr/>
          <p:nvPr/>
        </p:nvSpPr>
        <p:spPr bwMode="auto">
          <a:xfrm>
            <a:off x="1012851" y="2638269"/>
            <a:ext cx="1872756" cy="1026826"/>
          </a:xfrm>
          <a:prstGeom prst="snip1Rect">
            <a:avLst>
              <a:gd name="adj" fmla="val 18127"/>
            </a:avLst>
          </a:prstGeom>
          <a:solidFill>
            <a:schemeClr val="bg1">
              <a:lumMod val="95000"/>
              <a:alpha val="90000"/>
            </a:schemeClr>
          </a:solidFill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6" name="Freeform 55"/>
          <p:cNvSpPr/>
          <p:nvPr/>
        </p:nvSpPr>
        <p:spPr>
          <a:xfrm>
            <a:off x="7832814" y="2540833"/>
            <a:ext cx="382950" cy="423634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7" name="Freeform 56"/>
          <p:cNvSpPr/>
          <p:nvPr/>
        </p:nvSpPr>
        <p:spPr>
          <a:xfrm>
            <a:off x="3269206" y="3790220"/>
            <a:ext cx="373404" cy="464712"/>
          </a:xfrm>
          <a:custGeom>
            <a:avLst/>
            <a:gdLst>
              <a:gd name="connsiteX0" fmla="*/ 381044 w 765363"/>
              <a:gd name="connsiteY0" fmla="*/ 509465 h 952520"/>
              <a:gd name="connsiteX1" fmla="*/ 362035 w 765363"/>
              <a:gd name="connsiteY1" fmla="*/ 523170 h 952520"/>
              <a:gd name="connsiteX2" fmla="*/ 331314 w 765363"/>
              <a:gd name="connsiteY2" fmla="*/ 617743 h 952520"/>
              <a:gd name="connsiteX3" fmla="*/ 231930 w 765363"/>
              <a:gd name="connsiteY3" fmla="*/ 617743 h 952520"/>
              <a:gd name="connsiteX4" fmla="*/ 213022 w 765363"/>
              <a:gd name="connsiteY4" fmla="*/ 631448 h 952520"/>
              <a:gd name="connsiteX5" fmla="*/ 220166 w 765363"/>
              <a:gd name="connsiteY5" fmla="*/ 653684 h 952520"/>
              <a:gd name="connsiteX6" fmla="*/ 300668 w 765363"/>
              <a:gd name="connsiteY6" fmla="*/ 712214 h 952520"/>
              <a:gd name="connsiteX7" fmla="*/ 269921 w 765363"/>
              <a:gd name="connsiteY7" fmla="*/ 806711 h 952520"/>
              <a:gd name="connsiteX8" fmla="*/ 277166 w 765363"/>
              <a:gd name="connsiteY8" fmla="*/ 828948 h 952520"/>
              <a:gd name="connsiteX9" fmla="*/ 300567 w 765363"/>
              <a:gd name="connsiteY9" fmla="*/ 828948 h 952520"/>
              <a:gd name="connsiteX10" fmla="*/ 380943 w 765363"/>
              <a:gd name="connsiteY10" fmla="*/ 770493 h 952520"/>
              <a:gd name="connsiteX11" fmla="*/ 461420 w 765363"/>
              <a:gd name="connsiteY11" fmla="*/ 828948 h 952520"/>
              <a:gd name="connsiteX12" fmla="*/ 473082 w 765363"/>
              <a:gd name="connsiteY12" fmla="*/ 832759 h 952520"/>
              <a:gd name="connsiteX13" fmla="*/ 484821 w 765363"/>
              <a:gd name="connsiteY13" fmla="*/ 828948 h 952520"/>
              <a:gd name="connsiteX14" fmla="*/ 491965 w 765363"/>
              <a:gd name="connsiteY14" fmla="*/ 806711 h 952520"/>
              <a:gd name="connsiteX15" fmla="*/ 461319 w 765363"/>
              <a:gd name="connsiteY15" fmla="*/ 712214 h 952520"/>
              <a:gd name="connsiteX16" fmla="*/ 541695 w 765363"/>
              <a:gd name="connsiteY16" fmla="*/ 653684 h 952520"/>
              <a:gd name="connsiteX17" fmla="*/ 548965 w 765363"/>
              <a:gd name="connsiteY17" fmla="*/ 631448 h 952520"/>
              <a:gd name="connsiteX18" fmla="*/ 530057 w 765363"/>
              <a:gd name="connsiteY18" fmla="*/ 617743 h 952520"/>
              <a:gd name="connsiteX19" fmla="*/ 430597 w 765363"/>
              <a:gd name="connsiteY19" fmla="*/ 617743 h 952520"/>
              <a:gd name="connsiteX20" fmla="*/ 399926 w 765363"/>
              <a:gd name="connsiteY20" fmla="*/ 523170 h 952520"/>
              <a:gd name="connsiteX21" fmla="*/ 381044 w 765363"/>
              <a:gd name="connsiteY21" fmla="*/ 509465 h 952520"/>
              <a:gd name="connsiteX22" fmla="*/ 309926 w 765363"/>
              <a:gd name="connsiteY22" fmla="*/ 420565 h 952520"/>
              <a:gd name="connsiteX23" fmla="*/ 341765 w 765363"/>
              <a:gd name="connsiteY23" fmla="*/ 424685 h 952520"/>
              <a:gd name="connsiteX24" fmla="*/ 380943 w 765363"/>
              <a:gd name="connsiteY24" fmla="*/ 447073 h 952520"/>
              <a:gd name="connsiteX25" fmla="*/ 420096 w 765363"/>
              <a:gd name="connsiteY25" fmla="*/ 424685 h 952520"/>
              <a:gd name="connsiteX26" fmla="*/ 477576 w 765363"/>
              <a:gd name="connsiteY26" fmla="*/ 440031 h 952520"/>
              <a:gd name="connsiteX27" fmla="*/ 500295 w 765363"/>
              <a:gd name="connsiteY27" fmla="*/ 479102 h 952520"/>
              <a:gd name="connsiteX28" fmla="*/ 545431 w 765363"/>
              <a:gd name="connsiteY28" fmla="*/ 479329 h 952520"/>
              <a:gd name="connsiteX29" fmla="*/ 587436 w 765363"/>
              <a:gd name="connsiteY29" fmla="*/ 521302 h 952520"/>
              <a:gd name="connsiteX30" fmla="*/ 587739 w 765363"/>
              <a:gd name="connsiteY30" fmla="*/ 566431 h 952520"/>
              <a:gd name="connsiteX31" fmla="*/ 626690 w 765363"/>
              <a:gd name="connsiteY31" fmla="*/ 589172 h 952520"/>
              <a:gd name="connsiteX32" fmla="*/ 642063 w 765363"/>
              <a:gd name="connsiteY32" fmla="*/ 646617 h 952520"/>
              <a:gd name="connsiteX33" fmla="*/ 619647 w 765363"/>
              <a:gd name="connsiteY33" fmla="*/ 685789 h 952520"/>
              <a:gd name="connsiteX34" fmla="*/ 642063 w 765363"/>
              <a:gd name="connsiteY34" fmla="*/ 724960 h 952520"/>
              <a:gd name="connsiteX35" fmla="*/ 626690 w 765363"/>
              <a:gd name="connsiteY35" fmla="*/ 782431 h 952520"/>
              <a:gd name="connsiteX36" fmla="*/ 587739 w 765363"/>
              <a:gd name="connsiteY36" fmla="*/ 805147 h 952520"/>
              <a:gd name="connsiteX37" fmla="*/ 587436 w 765363"/>
              <a:gd name="connsiteY37" fmla="*/ 850275 h 952520"/>
              <a:gd name="connsiteX38" fmla="*/ 545431 w 765363"/>
              <a:gd name="connsiteY38" fmla="*/ 892274 h 952520"/>
              <a:gd name="connsiteX39" fmla="*/ 500295 w 765363"/>
              <a:gd name="connsiteY39" fmla="*/ 892476 h 952520"/>
              <a:gd name="connsiteX40" fmla="*/ 477576 w 765363"/>
              <a:gd name="connsiteY40" fmla="*/ 931546 h 952520"/>
              <a:gd name="connsiteX41" fmla="*/ 441073 w 765363"/>
              <a:gd name="connsiteY41" fmla="*/ 952520 h 952520"/>
              <a:gd name="connsiteX42" fmla="*/ 420096 w 765363"/>
              <a:gd name="connsiteY42" fmla="*/ 946892 h 952520"/>
              <a:gd name="connsiteX43" fmla="*/ 380943 w 765363"/>
              <a:gd name="connsiteY43" fmla="*/ 924505 h 952520"/>
              <a:gd name="connsiteX44" fmla="*/ 341765 w 765363"/>
              <a:gd name="connsiteY44" fmla="*/ 946892 h 952520"/>
              <a:gd name="connsiteX45" fmla="*/ 284411 w 765363"/>
              <a:gd name="connsiteY45" fmla="*/ 931546 h 952520"/>
              <a:gd name="connsiteX46" fmla="*/ 261591 w 765363"/>
              <a:gd name="connsiteY46" fmla="*/ 892476 h 952520"/>
              <a:gd name="connsiteX47" fmla="*/ 216556 w 765363"/>
              <a:gd name="connsiteY47" fmla="*/ 892274 h 952520"/>
              <a:gd name="connsiteX48" fmla="*/ 174450 w 765363"/>
              <a:gd name="connsiteY48" fmla="*/ 850275 h 952520"/>
              <a:gd name="connsiteX49" fmla="*/ 174248 w 765363"/>
              <a:gd name="connsiteY49" fmla="*/ 805147 h 952520"/>
              <a:gd name="connsiteX50" fmla="*/ 135297 w 765363"/>
              <a:gd name="connsiteY50" fmla="*/ 782431 h 952520"/>
              <a:gd name="connsiteX51" fmla="*/ 119923 w 765363"/>
              <a:gd name="connsiteY51" fmla="*/ 724960 h 952520"/>
              <a:gd name="connsiteX52" fmla="*/ 142239 w 765363"/>
              <a:gd name="connsiteY52" fmla="*/ 685789 h 952520"/>
              <a:gd name="connsiteX53" fmla="*/ 119923 w 765363"/>
              <a:gd name="connsiteY53" fmla="*/ 646617 h 952520"/>
              <a:gd name="connsiteX54" fmla="*/ 135297 w 765363"/>
              <a:gd name="connsiteY54" fmla="*/ 589172 h 952520"/>
              <a:gd name="connsiteX55" fmla="*/ 174248 w 765363"/>
              <a:gd name="connsiteY55" fmla="*/ 566431 h 952520"/>
              <a:gd name="connsiteX56" fmla="*/ 174450 w 765363"/>
              <a:gd name="connsiteY56" fmla="*/ 521302 h 952520"/>
              <a:gd name="connsiteX57" fmla="*/ 216556 w 765363"/>
              <a:gd name="connsiteY57" fmla="*/ 479329 h 952520"/>
              <a:gd name="connsiteX58" fmla="*/ 261591 w 765363"/>
              <a:gd name="connsiteY58" fmla="*/ 479001 h 952520"/>
              <a:gd name="connsiteX59" fmla="*/ 284411 w 765363"/>
              <a:gd name="connsiteY59" fmla="*/ 440031 h 952520"/>
              <a:gd name="connsiteX60" fmla="*/ 309926 w 765363"/>
              <a:gd name="connsiteY60" fmla="*/ 420565 h 952520"/>
              <a:gd name="connsiteX61" fmla="*/ 567720 w 765363"/>
              <a:gd name="connsiteY61" fmla="*/ 2639 h 952520"/>
              <a:gd name="connsiteX62" fmla="*/ 737886 w 765363"/>
              <a:gd name="connsiteY62" fmla="*/ 66015 h 952520"/>
              <a:gd name="connsiteX63" fmla="*/ 763138 w 765363"/>
              <a:gd name="connsiteY63" fmla="*/ 92157 h 952520"/>
              <a:gd name="connsiteX64" fmla="*/ 758828 w 765363"/>
              <a:gd name="connsiteY64" fmla="*/ 128185 h 952520"/>
              <a:gd name="connsiteX65" fmla="*/ 568489 w 765363"/>
              <a:gd name="connsiteY65" fmla="*/ 429352 h 952520"/>
              <a:gd name="connsiteX66" fmla="*/ 549975 w 765363"/>
              <a:gd name="connsiteY66" fmla="*/ 427102 h 952520"/>
              <a:gd name="connsiteX67" fmla="*/ 528952 w 765363"/>
              <a:gd name="connsiteY67" fmla="*/ 427001 h 952520"/>
              <a:gd name="connsiteX68" fmla="*/ 518369 w 765363"/>
              <a:gd name="connsiteY68" fmla="*/ 408796 h 952520"/>
              <a:gd name="connsiteX69" fmla="*/ 445325 w 765363"/>
              <a:gd name="connsiteY69" fmla="*/ 366880 h 952520"/>
              <a:gd name="connsiteX70" fmla="*/ 403421 w 765363"/>
              <a:gd name="connsiteY70" fmla="*/ 378052 h 952520"/>
              <a:gd name="connsiteX71" fmla="*/ 385211 w 765363"/>
              <a:gd name="connsiteY71" fmla="*/ 388421 h 952520"/>
              <a:gd name="connsiteX72" fmla="*/ 367000 w 765363"/>
              <a:gd name="connsiteY72" fmla="*/ 378052 h 952520"/>
              <a:gd name="connsiteX73" fmla="*/ 330195 w 765363"/>
              <a:gd name="connsiteY73" fmla="*/ 367181 h 952520"/>
              <a:gd name="connsiteX74" fmla="*/ 515820 w 765363"/>
              <a:gd name="connsiteY74" fmla="*/ 22231 h 952520"/>
              <a:gd name="connsiteX75" fmla="*/ 567720 w 765363"/>
              <a:gd name="connsiteY75" fmla="*/ 2639 h 952520"/>
              <a:gd name="connsiteX76" fmla="*/ 197687 w 765363"/>
              <a:gd name="connsiteY76" fmla="*/ 2639 h 952520"/>
              <a:gd name="connsiteX77" fmla="*/ 249571 w 765363"/>
              <a:gd name="connsiteY77" fmla="*/ 22231 h 952520"/>
              <a:gd name="connsiteX78" fmla="*/ 356191 w 765363"/>
              <a:gd name="connsiteY78" fmla="*/ 220215 h 952520"/>
              <a:gd name="connsiteX79" fmla="*/ 267092 w 765363"/>
              <a:gd name="connsiteY79" fmla="*/ 385688 h 952520"/>
              <a:gd name="connsiteX80" fmla="*/ 247018 w 765363"/>
              <a:gd name="connsiteY80" fmla="*/ 408796 h 952520"/>
              <a:gd name="connsiteX81" fmla="*/ 236442 w 765363"/>
              <a:gd name="connsiteY81" fmla="*/ 426901 h 952520"/>
              <a:gd name="connsiteX82" fmla="*/ 215390 w 765363"/>
              <a:gd name="connsiteY82" fmla="*/ 427102 h 952520"/>
              <a:gd name="connsiteX83" fmla="*/ 196907 w 765363"/>
              <a:gd name="connsiteY83" fmla="*/ 429352 h 952520"/>
              <a:gd name="connsiteX84" fmla="*/ 6559 w 765363"/>
              <a:gd name="connsiteY84" fmla="*/ 128185 h 952520"/>
              <a:gd name="connsiteX85" fmla="*/ 2249 w 765363"/>
              <a:gd name="connsiteY85" fmla="*/ 92157 h 952520"/>
              <a:gd name="connsiteX86" fmla="*/ 27512 w 765363"/>
              <a:gd name="connsiteY86" fmla="*/ 66015 h 95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765363" h="952520">
                <a:moveTo>
                  <a:pt x="381044" y="509465"/>
                </a:moveTo>
                <a:cubicBezTo>
                  <a:pt x="372411" y="509465"/>
                  <a:pt x="364787" y="515043"/>
                  <a:pt x="362035" y="523170"/>
                </a:cubicBezTo>
                <a:lnTo>
                  <a:pt x="331314" y="617743"/>
                </a:lnTo>
                <a:lnTo>
                  <a:pt x="231930" y="617743"/>
                </a:lnTo>
                <a:cubicBezTo>
                  <a:pt x="223321" y="617743"/>
                  <a:pt x="215673" y="623321"/>
                  <a:pt x="213022" y="631448"/>
                </a:cubicBezTo>
                <a:cubicBezTo>
                  <a:pt x="210296" y="639676"/>
                  <a:pt x="213224" y="648686"/>
                  <a:pt x="220166" y="653684"/>
                </a:cubicBezTo>
                <a:lnTo>
                  <a:pt x="300668" y="712214"/>
                </a:lnTo>
                <a:lnTo>
                  <a:pt x="269921" y="806711"/>
                </a:lnTo>
                <a:cubicBezTo>
                  <a:pt x="267271" y="814940"/>
                  <a:pt x="270199" y="823950"/>
                  <a:pt x="277166" y="828948"/>
                </a:cubicBezTo>
                <a:cubicBezTo>
                  <a:pt x="284108" y="834021"/>
                  <a:pt x="293600" y="834021"/>
                  <a:pt x="300567" y="828948"/>
                </a:cubicBezTo>
                <a:lnTo>
                  <a:pt x="380943" y="770493"/>
                </a:lnTo>
                <a:lnTo>
                  <a:pt x="461420" y="828948"/>
                </a:lnTo>
                <a:cubicBezTo>
                  <a:pt x="464853" y="831471"/>
                  <a:pt x="468968" y="832759"/>
                  <a:pt x="473082" y="832759"/>
                </a:cubicBezTo>
                <a:cubicBezTo>
                  <a:pt x="477197" y="832759"/>
                  <a:pt x="481312" y="831471"/>
                  <a:pt x="484821" y="828948"/>
                </a:cubicBezTo>
                <a:cubicBezTo>
                  <a:pt x="491788" y="823950"/>
                  <a:pt x="494716" y="814940"/>
                  <a:pt x="491965" y="806711"/>
                </a:cubicBezTo>
                <a:lnTo>
                  <a:pt x="461319" y="712214"/>
                </a:lnTo>
                <a:lnTo>
                  <a:pt x="541695" y="653684"/>
                </a:lnTo>
                <a:cubicBezTo>
                  <a:pt x="548662" y="648686"/>
                  <a:pt x="551590" y="639676"/>
                  <a:pt x="548965" y="631448"/>
                </a:cubicBezTo>
                <a:cubicBezTo>
                  <a:pt x="546314" y="623321"/>
                  <a:pt x="538564" y="617743"/>
                  <a:pt x="530057" y="617743"/>
                </a:cubicBezTo>
                <a:lnTo>
                  <a:pt x="430597" y="617743"/>
                </a:lnTo>
                <a:lnTo>
                  <a:pt x="399926" y="523170"/>
                </a:lnTo>
                <a:cubicBezTo>
                  <a:pt x="397200" y="515043"/>
                  <a:pt x="389551" y="509465"/>
                  <a:pt x="381044" y="509465"/>
                </a:cubicBezTo>
                <a:close/>
                <a:moveTo>
                  <a:pt x="309926" y="420565"/>
                </a:moveTo>
                <a:cubicBezTo>
                  <a:pt x="320301" y="417788"/>
                  <a:pt x="331730" y="418943"/>
                  <a:pt x="341765" y="424685"/>
                </a:cubicBezTo>
                <a:lnTo>
                  <a:pt x="380943" y="447073"/>
                </a:lnTo>
                <a:lnTo>
                  <a:pt x="420096" y="424685"/>
                </a:lnTo>
                <a:cubicBezTo>
                  <a:pt x="440265" y="413201"/>
                  <a:pt x="465938" y="420066"/>
                  <a:pt x="477576" y="440031"/>
                </a:cubicBezTo>
                <a:lnTo>
                  <a:pt x="500295" y="479102"/>
                </a:lnTo>
                <a:lnTo>
                  <a:pt x="545431" y="479329"/>
                </a:lnTo>
                <a:cubicBezTo>
                  <a:pt x="568630" y="479405"/>
                  <a:pt x="587335" y="498208"/>
                  <a:pt x="587436" y="521302"/>
                </a:cubicBezTo>
                <a:lnTo>
                  <a:pt x="587739" y="566431"/>
                </a:lnTo>
                <a:lnTo>
                  <a:pt x="626690" y="589172"/>
                </a:lnTo>
                <a:cubicBezTo>
                  <a:pt x="646683" y="600832"/>
                  <a:pt x="653625" y="626450"/>
                  <a:pt x="642063" y="646617"/>
                </a:cubicBezTo>
                <a:lnTo>
                  <a:pt x="619647" y="685789"/>
                </a:lnTo>
                <a:lnTo>
                  <a:pt x="642063" y="724960"/>
                </a:lnTo>
                <a:cubicBezTo>
                  <a:pt x="653524" y="745127"/>
                  <a:pt x="646683" y="770695"/>
                  <a:pt x="626690" y="782431"/>
                </a:cubicBezTo>
                <a:lnTo>
                  <a:pt x="587739" y="805147"/>
                </a:lnTo>
                <a:lnTo>
                  <a:pt x="587436" y="850275"/>
                </a:lnTo>
                <a:cubicBezTo>
                  <a:pt x="587335" y="873420"/>
                  <a:pt x="568630" y="892223"/>
                  <a:pt x="545431" y="892274"/>
                </a:cubicBezTo>
                <a:lnTo>
                  <a:pt x="500295" y="892476"/>
                </a:lnTo>
                <a:lnTo>
                  <a:pt x="477576" y="931546"/>
                </a:lnTo>
                <a:cubicBezTo>
                  <a:pt x="469750" y="944949"/>
                  <a:pt x="455563" y="952520"/>
                  <a:pt x="441073" y="952520"/>
                </a:cubicBezTo>
                <a:cubicBezTo>
                  <a:pt x="433904" y="952520"/>
                  <a:pt x="426760" y="950627"/>
                  <a:pt x="420096" y="946892"/>
                </a:cubicBezTo>
                <a:lnTo>
                  <a:pt x="380943" y="924505"/>
                </a:lnTo>
                <a:lnTo>
                  <a:pt x="341765" y="946892"/>
                </a:lnTo>
                <a:cubicBezTo>
                  <a:pt x="321696" y="958376"/>
                  <a:pt x="296048" y="951511"/>
                  <a:pt x="284411" y="931546"/>
                </a:cubicBezTo>
                <a:lnTo>
                  <a:pt x="261591" y="892476"/>
                </a:lnTo>
                <a:lnTo>
                  <a:pt x="216556" y="892274"/>
                </a:lnTo>
                <a:cubicBezTo>
                  <a:pt x="193357" y="892223"/>
                  <a:pt x="174652" y="873420"/>
                  <a:pt x="174450" y="850275"/>
                </a:cubicBezTo>
                <a:lnTo>
                  <a:pt x="174248" y="805147"/>
                </a:lnTo>
                <a:lnTo>
                  <a:pt x="135297" y="782431"/>
                </a:lnTo>
                <a:cubicBezTo>
                  <a:pt x="115203" y="770695"/>
                  <a:pt x="108362" y="745026"/>
                  <a:pt x="119923" y="724960"/>
                </a:cubicBezTo>
                <a:lnTo>
                  <a:pt x="142239" y="685789"/>
                </a:lnTo>
                <a:lnTo>
                  <a:pt x="119923" y="646617"/>
                </a:lnTo>
                <a:cubicBezTo>
                  <a:pt x="108362" y="626450"/>
                  <a:pt x="115203" y="600908"/>
                  <a:pt x="135297" y="589172"/>
                </a:cubicBezTo>
                <a:lnTo>
                  <a:pt x="174248" y="566431"/>
                </a:lnTo>
                <a:lnTo>
                  <a:pt x="174450" y="521302"/>
                </a:lnTo>
                <a:cubicBezTo>
                  <a:pt x="174652" y="498208"/>
                  <a:pt x="193357" y="479506"/>
                  <a:pt x="216556" y="479329"/>
                </a:cubicBezTo>
                <a:lnTo>
                  <a:pt x="261591" y="479001"/>
                </a:lnTo>
                <a:lnTo>
                  <a:pt x="284411" y="440031"/>
                </a:lnTo>
                <a:cubicBezTo>
                  <a:pt x="290230" y="430049"/>
                  <a:pt x="299551" y="423341"/>
                  <a:pt x="309926" y="420565"/>
                </a:cubicBezTo>
                <a:close/>
                <a:moveTo>
                  <a:pt x="567720" y="2639"/>
                </a:moveTo>
                <a:lnTo>
                  <a:pt x="737886" y="66015"/>
                </a:lnTo>
                <a:cubicBezTo>
                  <a:pt x="749824" y="70416"/>
                  <a:pt x="759030" y="80000"/>
                  <a:pt x="763138" y="92157"/>
                </a:cubicBezTo>
                <a:cubicBezTo>
                  <a:pt x="767245" y="104214"/>
                  <a:pt x="765586" y="117415"/>
                  <a:pt x="758828" y="128185"/>
                </a:cubicBezTo>
                <a:lnTo>
                  <a:pt x="568489" y="429352"/>
                </a:lnTo>
                <a:cubicBezTo>
                  <a:pt x="562520" y="427986"/>
                  <a:pt x="556247" y="427102"/>
                  <a:pt x="549975" y="427102"/>
                </a:cubicBezTo>
                <a:lnTo>
                  <a:pt x="528952" y="427001"/>
                </a:lnTo>
                <a:lnTo>
                  <a:pt x="518369" y="408796"/>
                </a:lnTo>
                <a:cubicBezTo>
                  <a:pt x="503295" y="382935"/>
                  <a:pt x="475292" y="366880"/>
                  <a:pt x="445325" y="366880"/>
                </a:cubicBezTo>
                <a:cubicBezTo>
                  <a:pt x="430656" y="366880"/>
                  <a:pt x="416249" y="370698"/>
                  <a:pt x="403421" y="378052"/>
                </a:cubicBezTo>
                <a:lnTo>
                  <a:pt x="385211" y="388421"/>
                </a:lnTo>
                <a:lnTo>
                  <a:pt x="367000" y="378052"/>
                </a:lnTo>
                <a:cubicBezTo>
                  <a:pt x="355750" y="371582"/>
                  <a:pt x="343104" y="367965"/>
                  <a:pt x="330195" y="367181"/>
                </a:cubicBezTo>
                <a:lnTo>
                  <a:pt x="515820" y="22231"/>
                </a:lnTo>
                <a:cubicBezTo>
                  <a:pt x="525815" y="3644"/>
                  <a:pt x="547931" y="-4675"/>
                  <a:pt x="567720" y="2639"/>
                </a:cubicBezTo>
                <a:close/>
                <a:moveTo>
                  <a:pt x="197687" y="2639"/>
                </a:moveTo>
                <a:cubicBezTo>
                  <a:pt x="217462" y="-4675"/>
                  <a:pt x="239592" y="3644"/>
                  <a:pt x="249571" y="22231"/>
                </a:cubicBezTo>
                <a:lnTo>
                  <a:pt x="356191" y="220215"/>
                </a:lnTo>
                <a:lnTo>
                  <a:pt x="267092" y="385688"/>
                </a:lnTo>
                <a:cubicBezTo>
                  <a:pt x="259169" y="392058"/>
                  <a:pt x="252323" y="399774"/>
                  <a:pt x="247018" y="408796"/>
                </a:cubicBezTo>
                <a:lnTo>
                  <a:pt x="236442" y="426901"/>
                </a:lnTo>
                <a:lnTo>
                  <a:pt x="215390" y="427102"/>
                </a:lnTo>
                <a:cubicBezTo>
                  <a:pt x="209025" y="427102"/>
                  <a:pt x="202875" y="427986"/>
                  <a:pt x="196907" y="429352"/>
                </a:cubicBezTo>
                <a:lnTo>
                  <a:pt x="6559" y="128185"/>
                </a:lnTo>
                <a:cubicBezTo>
                  <a:pt x="-287" y="117415"/>
                  <a:pt x="-1862" y="104214"/>
                  <a:pt x="2249" y="92157"/>
                </a:cubicBezTo>
                <a:cubicBezTo>
                  <a:pt x="6261" y="80101"/>
                  <a:pt x="15577" y="70516"/>
                  <a:pt x="27512" y="66015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9" name="Freeform 58"/>
          <p:cNvSpPr/>
          <p:nvPr/>
        </p:nvSpPr>
        <p:spPr>
          <a:xfrm>
            <a:off x="4452079" y="3530862"/>
            <a:ext cx="397240" cy="752303"/>
          </a:xfrm>
          <a:custGeom>
            <a:avLst/>
            <a:gdLst>
              <a:gd name="connsiteX0" fmla="*/ 238608 w 497669"/>
              <a:gd name="connsiteY0" fmla="*/ 419103 h 942497"/>
              <a:gd name="connsiteX1" fmla="*/ 261315 w 497669"/>
              <a:gd name="connsiteY1" fmla="*/ 441826 h 942497"/>
              <a:gd name="connsiteX2" fmla="*/ 261315 w 497669"/>
              <a:gd name="connsiteY2" fmla="*/ 511758 h 942497"/>
              <a:gd name="connsiteX3" fmla="*/ 311972 w 497669"/>
              <a:gd name="connsiteY3" fmla="*/ 511758 h 942497"/>
              <a:gd name="connsiteX4" fmla="*/ 334690 w 497669"/>
              <a:gd name="connsiteY4" fmla="*/ 534481 h 942497"/>
              <a:gd name="connsiteX5" fmla="*/ 311972 w 497669"/>
              <a:gd name="connsiteY5" fmla="*/ 557203 h 942497"/>
              <a:gd name="connsiteX6" fmla="*/ 239515 w 497669"/>
              <a:gd name="connsiteY6" fmla="*/ 557203 h 942497"/>
              <a:gd name="connsiteX7" fmla="*/ 215900 w 497669"/>
              <a:gd name="connsiteY7" fmla="*/ 534001 h 942497"/>
              <a:gd name="connsiteX8" fmla="*/ 215900 w 497669"/>
              <a:gd name="connsiteY8" fmla="*/ 441826 h 942497"/>
              <a:gd name="connsiteX9" fmla="*/ 238608 w 497669"/>
              <a:gd name="connsiteY9" fmla="*/ 419103 h 942497"/>
              <a:gd name="connsiteX10" fmla="*/ 248927 w 497669"/>
              <a:gd name="connsiteY10" fmla="*/ 390170 h 942497"/>
              <a:gd name="connsiteX11" fmla="*/ 109141 w 497669"/>
              <a:gd name="connsiteY11" fmla="*/ 529856 h 942497"/>
              <a:gd name="connsiteX12" fmla="*/ 248927 w 497669"/>
              <a:gd name="connsiteY12" fmla="*/ 669541 h 942497"/>
              <a:gd name="connsiteX13" fmla="*/ 388620 w 497669"/>
              <a:gd name="connsiteY13" fmla="*/ 529856 h 942497"/>
              <a:gd name="connsiteX14" fmla="*/ 248927 w 497669"/>
              <a:gd name="connsiteY14" fmla="*/ 390170 h 942497"/>
              <a:gd name="connsiteX15" fmla="*/ 248720 w 497669"/>
              <a:gd name="connsiteY15" fmla="*/ 2 h 942497"/>
              <a:gd name="connsiteX16" fmla="*/ 266138 w 497669"/>
              <a:gd name="connsiteY16" fmla="*/ 6940 h 942497"/>
              <a:gd name="connsiteX17" fmla="*/ 328646 w 497669"/>
              <a:gd name="connsiteY17" fmla="*/ 69648 h 942497"/>
              <a:gd name="connsiteX18" fmla="*/ 331757 w 497669"/>
              <a:gd name="connsiteY18" fmla="*/ 76979 h 942497"/>
              <a:gd name="connsiteX19" fmla="*/ 331757 w 497669"/>
              <a:gd name="connsiteY19" fmla="*/ 175863 h 942497"/>
              <a:gd name="connsiteX20" fmla="*/ 333070 w 497669"/>
              <a:gd name="connsiteY20" fmla="*/ 175863 h 942497"/>
              <a:gd name="connsiteX21" fmla="*/ 386938 w 497669"/>
              <a:gd name="connsiteY21" fmla="*/ 213567 h 942497"/>
              <a:gd name="connsiteX22" fmla="*/ 434862 w 497669"/>
              <a:gd name="connsiteY22" fmla="*/ 341819 h 942497"/>
              <a:gd name="connsiteX23" fmla="*/ 439470 w 497669"/>
              <a:gd name="connsiteY23" fmla="*/ 341819 h 942497"/>
              <a:gd name="connsiteX24" fmla="*/ 497669 w 497669"/>
              <a:gd name="connsiteY24" fmla="*/ 399596 h 942497"/>
              <a:gd name="connsiteX25" fmla="*/ 497669 w 497669"/>
              <a:gd name="connsiteY25" fmla="*/ 656537 h 942497"/>
              <a:gd name="connsiteX26" fmla="*/ 439470 w 497669"/>
              <a:gd name="connsiteY26" fmla="*/ 713659 h 942497"/>
              <a:gd name="connsiteX27" fmla="*/ 434862 w 497669"/>
              <a:gd name="connsiteY27" fmla="*/ 713659 h 942497"/>
              <a:gd name="connsiteX28" fmla="*/ 434862 w 497669"/>
              <a:gd name="connsiteY28" fmla="*/ 918889 h 942497"/>
              <a:gd name="connsiteX29" fmla="*/ 411937 w 497669"/>
              <a:gd name="connsiteY29" fmla="*/ 942497 h 942497"/>
              <a:gd name="connsiteX30" fmla="*/ 85848 w 497669"/>
              <a:gd name="connsiteY30" fmla="*/ 942497 h 942497"/>
              <a:gd name="connsiteX31" fmla="*/ 62807 w 497669"/>
              <a:gd name="connsiteY31" fmla="*/ 918889 h 942497"/>
              <a:gd name="connsiteX32" fmla="*/ 62807 w 497669"/>
              <a:gd name="connsiteY32" fmla="*/ 713659 h 942497"/>
              <a:gd name="connsiteX33" fmla="*/ 58292 w 497669"/>
              <a:gd name="connsiteY33" fmla="*/ 713659 h 942497"/>
              <a:gd name="connsiteX34" fmla="*/ 0 w 497669"/>
              <a:gd name="connsiteY34" fmla="*/ 656537 h 942497"/>
              <a:gd name="connsiteX35" fmla="*/ 0 w 497669"/>
              <a:gd name="connsiteY35" fmla="*/ 399596 h 942497"/>
              <a:gd name="connsiteX36" fmla="*/ 58292 w 497669"/>
              <a:gd name="connsiteY36" fmla="*/ 341819 h 942497"/>
              <a:gd name="connsiteX37" fmla="*/ 62807 w 497669"/>
              <a:gd name="connsiteY37" fmla="*/ 341819 h 942497"/>
              <a:gd name="connsiteX38" fmla="*/ 110639 w 497669"/>
              <a:gd name="connsiteY38" fmla="*/ 213567 h 942497"/>
              <a:gd name="connsiteX39" fmla="*/ 164807 w 497669"/>
              <a:gd name="connsiteY39" fmla="*/ 175863 h 942497"/>
              <a:gd name="connsiteX40" fmla="*/ 165912 w 497669"/>
              <a:gd name="connsiteY40" fmla="*/ 175863 h 942497"/>
              <a:gd name="connsiteX41" fmla="*/ 165912 w 497669"/>
              <a:gd name="connsiteY41" fmla="*/ 76892 h 942497"/>
              <a:gd name="connsiteX42" fmla="*/ 168931 w 497669"/>
              <a:gd name="connsiteY42" fmla="*/ 69648 h 942497"/>
              <a:gd name="connsiteX43" fmla="*/ 231532 w 497669"/>
              <a:gd name="connsiteY43" fmla="*/ 7333 h 942497"/>
              <a:gd name="connsiteX44" fmla="*/ 248720 w 497669"/>
              <a:gd name="connsiteY44" fmla="*/ 2 h 94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97669" h="942497">
                <a:moveTo>
                  <a:pt x="238608" y="419103"/>
                </a:moveTo>
                <a:cubicBezTo>
                  <a:pt x="251174" y="419103"/>
                  <a:pt x="261315" y="429263"/>
                  <a:pt x="261315" y="441826"/>
                </a:cubicBezTo>
                <a:lnTo>
                  <a:pt x="261315" y="511758"/>
                </a:lnTo>
                <a:lnTo>
                  <a:pt x="311972" y="511758"/>
                </a:lnTo>
                <a:cubicBezTo>
                  <a:pt x="324533" y="511758"/>
                  <a:pt x="334690" y="521917"/>
                  <a:pt x="334690" y="534481"/>
                </a:cubicBezTo>
                <a:cubicBezTo>
                  <a:pt x="334690" y="547070"/>
                  <a:pt x="324445" y="557203"/>
                  <a:pt x="311972" y="557203"/>
                </a:cubicBezTo>
                <a:lnTo>
                  <a:pt x="239515" y="557203"/>
                </a:lnTo>
                <a:cubicBezTo>
                  <a:pt x="226949" y="557203"/>
                  <a:pt x="215900" y="546539"/>
                  <a:pt x="215900" y="534001"/>
                </a:cubicBezTo>
                <a:lnTo>
                  <a:pt x="215900" y="441826"/>
                </a:lnTo>
                <a:cubicBezTo>
                  <a:pt x="215900" y="429263"/>
                  <a:pt x="226146" y="419103"/>
                  <a:pt x="238608" y="419103"/>
                </a:cubicBezTo>
                <a:close/>
                <a:moveTo>
                  <a:pt x="248927" y="390170"/>
                </a:moveTo>
                <a:cubicBezTo>
                  <a:pt x="171742" y="390170"/>
                  <a:pt x="109141" y="452660"/>
                  <a:pt x="109141" y="529856"/>
                </a:cubicBezTo>
                <a:cubicBezTo>
                  <a:pt x="109141" y="607008"/>
                  <a:pt x="171742" y="669541"/>
                  <a:pt x="248927" y="669541"/>
                </a:cubicBezTo>
                <a:cubicBezTo>
                  <a:pt x="326020" y="669541"/>
                  <a:pt x="388620" y="607008"/>
                  <a:pt x="388620" y="529856"/>
                </a:cubicBezTo>
                <a:cubicBezTo>
                  <a:pt x="388620" y="452660"/>
                  <a:pt x="326020" y="390170"/>
                  <a:pt x="248927" y="390170"/>
                </a:cubicBezTo>
                <a:close/>
                <a:moveTo>
                  <a:pt x="248720" y="2"/>
                </a:moveTo>
                <a:cubicBezTo>
                  <a:pt x="255263" y="-85"/>
                  <a:pt x="261507" y="2446"/>
                  <a:pt x="266138" y="6940"/>
                </a:cubicBezTo>
                <a:lnTo>
                  <a:pt x="328646" y="69648"/>
                </a:lnTo>
                <a:cubicBezTo>
                  <a:pt x="330628" y="71656"/>
                  <a:pt x="331757" y="74274"/>
                  <a:pt x="331757" y="76979"/>
                </a:cubicBezTo>
                <a:lnTo>
                  <a:pt x="331757" y="175863"/>
                </a:lnTo>
                <a:lnTo>
                  <a:pt x="333070" y="175863"/>
                </a:lnTo>
                <a:cubicBezTo>
                  <a:pt x="357170" y="175863"/>
                  <a:pt x="378482" y="190962"/>
                  <a:pt x="386938" y="213567"/>
                </a:cubicBezTo>
                <a:lnTo>
                  <a:pt x="434862" y="341819"/>
                </a:lnTo>
                <a:lnTo>
                  <a:pt x="439470" y="341819"/>
                </a:lnTo>
                <a:cubicBezTo>
                  <a:pt x="471449" y="341819"/>
                  <a:pt x="497669" y="367740"/>
                  <a:pt x="497669" y="399596"/>
                </a:cubicBezTo>
                <a:lnTo>
                  <a:pt x="497669" y="656537"/>
                </a:lnTo>
                <a:cubicBezTo>
                  <a:pt x="497669" y="688524"/>
                  <a:pt x="471449" y="713659"/>
                  <a:pt x="439470" y="713659"/>
                </a:cubicBezTo>
                <a:lnTo>
                  <a:pt x="434862" y="713659"/>
                </a:lnTo>
                <a:lnTo>
                  <a:pt x="434862" y="918889"/>
                </a:lnTo>
                <a:cubicBezTo>
                  <a:pt x="434862" y="931762"/>
                  <a:pt x="424816" y="942497"/>
                  <a:pt x="411937" y="942497"/>
                </a:cubicBezTo>
                <a:lnTo>
                  <a:pt x="85848" y="942497"/>
                </a:lnTo>
                <a:cubicBezTo>
                  <a:pt x="72968" y="942497"/>
                  <a:pt x="62807" y="931762"/>
                  <a:pt x="62807" y="918889"/>
                </a:cubicBezTo>
                <a:lnTo>
                  <a:pt x="62807" y="713659"/>
                </a:lnTo>
                <a:lnTo>
                  <a:pt x="58292" y="713659"/>
                </a:lnTo>
                <a:cubicBezTo>
                  <a:pt x="26335" y="713659"/>
                  <a:pt x="0" y="688524"/>
                  <a:pt x="0" y="656537"/>
                </a:cubicBezTo>
                <a:lnTo>
                  <a:pt x="0" y="399596"/>
                </a:lnTo>
                <a:cubicBezTo>
                  <a:pt x="0" y="367740"/>
                  <a:pt x="26335" y="341819"/>
                  <a:pt x="58292" y="341819"/>
                </a:cubicBezTo>
                <a:lnTo>
                  <a:pt x="62807" y="341819"/>
                </a:lnTo>
                <a:lnTo>
                  <a:pt x="110639" y="213567"/>
                </a:lnTo>
                <a:cubicBezTo>
                  <a:pt x="119095" y="190962"/>
                  <a:pt x="140683" y="175863"/>
                  <a:pt x="164807" y="175863"/>
                </a:cubicBezTo>
                <a:lnTo>
                  <a:pt x="165912" y="175863"/>
                </a:lnTo>
                <a:lnTo>
                  <a:pt x="165912" y="76892"/>
                </a:lnTo>
                <a:cubicBezTo>
                  <a:pt x="165912" y="74187"/>
                  <a:pt x="167018" y="71656"/>
                  <a:pt x="168931" y="69648"/>
                </a:cubicBezTo>
                <a:lnTo>
                  <a:pt x="231532" y="7333"/>
                </a:lnTo>
                <a:cubicBezTo>
                  <a:pt x="236070" y="2751"/>
                  <a:pt x="242291" y="133"/>
                  <a:pt x="248720" y="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814459" y="1814532"/>
            <a:ext cx="1948071" cy="561409"/>
            <a:chOff x="1814459" y="1814532"/>
            <a:chExt cx="1948071" cy="561409"/>
          </a:xfrm>
        </p:grpSpPr>
        <p:sp>
          <p:nvSpPr>
            <p:cNvPr id="53" name="Freeform 52"/>
            <p:cNvSpPr/>
            <p:nvPr/>
          </p:nvSpPr>
          <p:spPr>
            <a:xfrm>
              <a:off x="1814459" y="1866275"/>
              <a:ext cx="450750" cy="449484"/>
            </a:xfrm>
            <a:custGeom>
              <a:avLst/>
              <a:gdLst>
                <a:gd name="connsiteX0" fmla="*/ 291134 w 946294"/>
                <a:gd name="connsiteY0" fmla="*/ 647725 h 943638"/>
                <a:gd name="connsiteX1" fmla="*/ 304945 w 946294"/>
                <a:gd name="connsiteY1" fmla="*/ 655657 h 943638"/>
                <a:gd name="connsiteX2" fmla="*/ 293779 w 946294"/>
                <a:gd name="connsiteY2" fmla="*/ 713206 h 943638"/>
                <a:gd name="connsiteX3" fmla="*/ 303868 w 946294"/>
                <a:gd name="connsiteY3" fmla="*/ 720260 h 943638"/>
                <a:gd name="connsiteX4" fmla="*/ 306038 w 946294"/>
                <a:gd name="connsiteY4" fmla="*/ 724860 h 943638"/>
                <a:gd name="connsiteX5" fmla="*/ 332885 w 946294"/>
                <a:gd name="connsiteY5" fmla="*/ 739938 h 943638"/>
                <a:gd name="connsiteX6" fmla="*/ 336211 w 946294"/>
                <a:gd name="connsiteY6" fmla="*/ 749768 h 943638"/>
                <a:gd name="connsiteX7" fmla="*/ 451708 w 946294"/>
                <a:gd name="connsiteY7" fmla="*/ 753399 h 943638"/>
                <a:gd name="connsiteX8" fmla="*/ 451708 w 946294"/>
                <a:gd name="connsiteY8" fmla="*/ 785543 h 943638"/>
                <a:gd name="connsiteX9" fmla="*/ 339553 w 946294"/>
                <a:gd name="connsiteY9" fmla="*/ 782807 h 943638"/>
                <a:gd name="connsiteX10" fmla="*/ 320151 w 946294"/>
                <a:gd name="connsiteY10" fmla="*/ 787789 h 943638"/>
                <a:gd name="connsiteX11" fmla="*/ 302110 w 946294"/>
                <a:gd name="connsiteY11" fmla="*/ 773781 h 943638"/>
                <a:gd name="connsiteX12" fmla="*/ 301714 w 946294"/>
                <a:gd name="connsiteY12" fmla="*/ 763784 h 943638"/>
                <a:gd name="connsiteX13" fmla="*/ 294951 w 946294"/>
                <a:gd name="connsiteY13" fmla="*/ 774958 h 943638"/>
                <a:gd name="connsiteX14" fmla="*/ 265538 w 946294"/>
                <a:gd name="connsiteY14" fmla="*/ 762508 h 943638"/>
                <a:gd name="connsiteX15" fmla="*/ 267312 w 946294"/>
                <a:gd name="connsiteY15" fmla="*/ 758770 h 943638"/>
                <a:gd name="connsiteX16" fmla="*/ 267106 w 946294"/>
                <a:gd name="connsiteY16" fmla="*/ 758687 h 943638"/>
                <a:gd name="connsiteX17" fmla="*/ 269562 w 946294"/>
                <a:gd name="connsiteY17" fmla="*/ 752802 h 943638"/>
                <a:gd name="connsiteX18" fmla="*/ 259155 w 946294"/>
                <a:gd name="connsiteY18" fmla="*/ 762898 h 943638"/>
                <a:gd name="connsiteX19" fmla="*/ 231437 w 946294"/>
                <a:gd name="connsiteY19" fmla="*/ 746618 h 943638"/>
                <a:gd name="connsiteX20" fmla="*/ 254166 w 946294"/>
                <a:gd name="connsiteY20" fmla="*/ 712212 h 943638"/>
                <a:gd name="connsiteX21" fmla="*/ 170648 w 946294"/>
                <a:gd name="connsiteY21" fmla="*/ 809754 h 943638"/>
                <a:gd name="connsiteX22" fmla="*/ 142914 w 946294"/>
                <a:gd name="connsiteY22" fmla="*/ 793583 h 943638"/>
                <a:gd name="connsiteX23" fmla="*/ 237409 w 946294"/>
                <a:gd name="connsiteY23" fmla="*/ 683010 h 943638"/>
                <a:gd name="connsiteX24" fmla="*/ 291134 w 946294"/>
                <a:gd name="connsiteY24" fmla="*/ 647725 h 943638"/>
                <a:gd name="connsiteX25" fmla="*/ 535613 w 946294"/>
                <a:gd name="connsiteY25" fmla="*/ 620825 h 943638"/>
                <a:gd name="connsiteX26" fmla="*/ 532578 w 946294"/>
                <a:gd name="connsiteY26" fmla="*/ 671002 h 943638"/>
                <a:gd name="connsiteX27" fmla="*/ 558554 w 946294"/>
                <a:gd name="connsiteY27" fmla="*/ 683633 h 943638"/>
                <a:gd name="connsiteX28" fmla="*/ 582562 w 946294"/>
                <a:gd name="connsiteY28" fmla="*/ 699820 h 943638"/>
                <a:gd name="connsiteX29" fmla="*/ 624528 w 946294"/>
                <a:gd name="connsiteY29" fmla="*/ 672081 h 943638"/>
                <a:gd name="connsiteX30" fmla="*/ 584445 w 946294"/>
                <a:gd name="connsiteY30" fmla="*/ 638947 h 943638"/>
                <a:gd name="connsiteX31" fmla="*/ 535613 w 946294"/>
                <a:gd name="connsiteY31" fmla="*/ 620825 h 943638"/>
                <a:gd name="connsiteX32" fmla="*/ 207943 w 946294"/>
                <a:gd name="connsiteY32" fmla="*/ 495300 h 943638"/>
                <a:gd name="connsiteX33" fmla="*/ 368800 w 946294"/>
                <a:gd name="connsiteY33" fmla="*/ 495300 h 943638"/>
                <a:gd name="connsiteX34" fmla="*/ 411746 w 946294"/>
                <a:gd name="connsiteY34" fmla="*/ 538238 h 943638"/>
                <a:gd name="connsiteX35" fmla="*/ 368800 w 946294"/>
                <a:gd name="connsiteY35" fmla="*/ 581088 h 943638"/>
                <a:gd name="connsiteX36" fmla="*/ 207943 w 946294"/>
                <a:gd name="connsiteY36" fmla="*/ 581088 h 943638"/>
                <a:gd name="connsiteX37" fmla="*/ 165100 w 946294"/>
                <a:gd name="connsiteY37" fmla="*/ 538238 h 943638"/>
                <a:gd name="connsiteX38" fmla="*/ 207943 w 946294"/>
                <a:gd name="connsiteY38" fmla="*/ 495300 h 943638"/>
                <a:gd name="connsiteX39" fmla="*/ 207936 w 946294"/>
                <a:gd name="connsiteY39" fmla="*/ 330200 h 943638"/>
                <a:gd name="connsiteX40" fmla="*/ 529683 w 946294"/>
                <a:gd name="connsiteY40" fmla="*/ 330200 h 943638"/>
                <a:gd name="connsiteX41" fmla="*/ 572518 w 946294"/>
                <a:gd name="connsiteY41" fmla="*/ 373137 h 943638"/>
                <a:gd name="connsiteX42" fmla="*/ 529683 w 946294"/>
                <a:gd name="connsiteY42" fmla="*/ 416074 h 943638"/>
                <a:gd name="connsiteX43" fmla="*/ 207936 w 946294"/>
                <a:gd name="connsiteY43" fmla="*/ 416074 h 943638"/>
                <a:gd name="connsiteX44" fmla="*/ 165100 w 946294"/>
                <a:gd name="connsiteY44" fmla="*/ 373137 h 943638"/>
                <a:gd name="connsiteX45" fmla="*/ 207936 w 946294"/>
                <a:gd name="connsiteY45" fmla="*/ 330200 h 943638"/>
                <a:gd name="connsiteX46" fmla="*/ 207936 w 946294"/>
                <a:gd name="connsiteY46" fmla="*/ 165100 h 943638"/>
                <a:gd name="connsiteX47" fmla="*/ 529683 w 946294"/>
                <a:gd name="connsiteY47" fmla="*/ 165100 h 943638"/>
                <a:gd name="connsiteX48" fmla="*/ 572518 w 946294"/>
                <a:gd name="connsiteY48" fmla="*/ 207925 h 943638"/>
                <a:gd name="connsiteX49" fmla="*/ 529683 w 946294"/>
                <a:gd name="connsiteY49" fmla="*/ 250869 h 943638"/>
                <a:gd name="connsiteX50" fmla="*/ 207936 w 946294"/>
                <a:gd name="connsiteY50" fmla="*/ 250869 h 943638"/>
                <a:gd name="connsiteX51" fmla="*/ 165100 w 946294"/>
                <a:gd name="connsiteY51" fmla="*/ 207925 h 943638"/>
                <a:gd name="connsiteX52" fmla="*/ 207936 w 946294"/>
                <a:gd name="connsiteY52" fmla="*/ 165100 h 943638"/>
                <a:gd name="connsiteX53" fmla="*/ 815773 w 946294"/>
                <a:gd name="connsiteY53" fmla="*/ 102004 h 943638"/>
                <a:gd name="connsiteX54" fmla="*/ 881289 w 946294"/>
                <a:gd name="connsiteY54" fmla="*/ 124704 h 943638"/>
                <a:gd name="connsiteX55" fmla="*/ 945799 w 946294"/>
                <a:gd name="connsiteY55" fmla="*/ 194685 h 943638"/>
                <a:gd name="connsiteX56" fmla="*/ 943434 w 946294"/>
                <a:gd name="connsiteY56" fmla="*/ 210078 h 943638"/>
                <a:gd name="connsiteX57" fmla="*/ 675328 w 946294"/>
                <a:gd name="connsiteY57" fmla="*/ 674461 h 943638"/>
                <a:gd name="connsiteX58" fmla="*/ 668546 w 946294"/>
                <a:gd name="connsiteY58" fmla="*/ 681570 h 943638"/>
                <a:gd name="connsiteX59" fmla="*/ 528476 w 946294"/>
                <a:gd name="connsiteY59" fmla="*/ 774022 h 943638"/>
                <a:gd name="connsiteX60" fmla="*/ 505933 w 946294"/>
                <a:gd name="connsiteY60" fmla="*/ 774720 h 943638"/>
                <a:gd name="connsiteX61" fmla="*/ 495321 w 946294"/>
                <a:gd name="connsiteY61" fmla="*/ 754789 h 943638"/>
                <a:gd name="connsiteX62" fmla="*/ 505326 w 946294"/>
                <a:gd name="connsiteY62" fmla="*/ 587278 h 943638"/>
                <a:gd name="connsiteX63" fmla="*/ 508173 w 946294"/>
                <a:gd name="connsiteY63" fmla="*/ 577884 h 943638"/>
                <a:gd name="connsiteX64" fmla="*/ 776195 w 946294"/>
                <a:gd name="connsiteY64" fmla="*/ 113627 h 943638"/>
                <a:gd name="connsiteX65" fmla="*/ 788355 w 946294"/>
                <a:gd name="connsiteY65" fmla="*/ 103821 h 943638"/>
                <a:gd name="connsiteX66" fmla="*/ 815773 w 946294"/>
                <a:gd name="connsiteY66" fmla="*/ 102004 h 943638"/>
                <a:gd name="connsiteX67" fmla="*/ 42838 w 946294"/>
                <a:gd name="connsiteY67" fmla="*/ 0 h 943638"/>
                <a:gd name="connsiteX68" fmla="*/ 686214 w 946294"/>
                <a:gd name="connsiteY68" fmla="*/ 0 h 943638"/>
                <a:gd name="connsiteX69" fmla="*/ 729153 w 946294"/>
                <a:gd name="connsiteY69" fmla="*/ 42857 h 943638"/>
                <a:gd name="connsiteX70" fmla="*/ 729153 w 946294"/>
                <a:gd name="connsiteY70" fmla="*/ 106640 h 943638"/>
                <a:gd name="connsiteX71" fmla="*/ 643376 w 946294"/>
                <a:gd name="connsiteY71" fmla="*/ 255263 h 943638"/>
                <a:gd name="connsiteX72" fmla="*/ 643376 w 946294"/>
                <a:gd name="connsiteY72" fmla="*/ 85757 h 943638"/>
                <a:gd name="connsiteX73" fmla="*/ 85777 w 946294"/>
                <a:gd name="connsiteY73" fmla="*/ 85757 h 943638"/>
                <a:gd name="connsiteX74" fmla="*/ 85777 w 946294"/>
                <a:gd name="connsiteY74" fmla="*/ 857750 h 943638"/>
                <a:gd name="connsiteX75" fmla="*/ 643376 w 946294"/>
                <a:gd name="connsiteY75" fmla="*/ 857750 h 943638"/>
                <a:gd name="connsiteX76" fmla="*/ 643376 w 946294"/>
                <a:gd name="connsiteY76" fmla="*/ 751022 h 943638"/>
                <a:gd name="connsiteX77" fmla="*/ 688375 w 946294"/>
                <a:gd name="connsiteY77" fmla="*/ 721315 h 943638"/>
                <a:gd name="connsiteX78" fmla="*/ 708663 w 946294"/>
                <a:gd name="connsiteY78" fmla="*/ 699734 h 943638"/>
                <a:gd name="connsiteX79" fmla="*/ 729153 w 946294"/>
                <a:gd name="connsiteY79" fmla="*/ 664348 h 943638"/>
                <a:gd name="connsiteX80" fmla="*/ 729153 w 946294"/>
                <a:gd name="connsiteY80" fmla="*/ 900694 h 943638"/>
                <a:gd name="connsiteX81" fmla="*/ 686214 w 946294"/>
                <a:gd name="connsiteY81" fmla="*/ 943638 h 943638"/>
                <a:gd name="connsiteX82" fmla="*/ 42838 w 946294"/>
                <a:gd name="connsiteY82" fmla="*/ 943638 h 943638"/>
                <a:gd name="connsiteX83" fmla="*/ 0 w 946294"/>
                <a:gd name="connsiteY83" fmla="*/ 900694 h 943638"/>
                <a:gd name="connsiteX84" fmla="*/ 0 w 946294"/>
                <a:gd name="connsiteY84" fmla="*/ 42857 h 943638"/>
                <a:gd name="connsiteX85" fmla="*/ 42838 w 946294"/>
                <a:gd name="connsiteY85" fmla="*/ 0 h 94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946294" h="943638">
                  <a:moveTo>
                    <a:pt x="291134" y="647725"/>
                  </a:moveTo>
                  <a:cubicBezTo>
                    <a:pt x="296234" y="647916"/>
                    <a:pt x="302696" y="650560"/>
                    <a:pt x="304945" y="655657"/>
                  </a:cubicBezTo>
                  <a:cubicBezTo>
                    <a:pt x="312390" y="672608"/>
                    <a:pt x="305135" y="693496"/>
                    <a:pt x="293779" y="713206"/>
                  </a:cubicBezTo>
                  <a:cubicBezTo>
                    <a:pt x="297786" y="714085"/>
                    <a:pt x="301318" y="716132"/>
                    <a:pt x="303868" y="720260"/>
                  </a:cubicBezTo>
                  <a:cubicBezTo>
                    <a:pt x="304755" y="721827"/>
                    <a:pt x="305341" y="723402"/>
                    <a:pt x="306038" y="724860"/>
                  </a:cubicBezTo>
                  <a:cubicBezTo>
                    <a:pt x="315637" y="723269"/>
                    <a:pt x="325346" y="727024"/>
                    <a:pt x="332885" y="739938"/>
                  </a:cubicBezTo>
                  <a:cubicBezTo>
                    <a:pt x="335435" y="744240"/>
                    <a:pt x="336211" y="747414"/>
                    <a:pt x="336211" y="749768"/>
                  </a:cubicBezTo>
                  <a:cubicBezTo>
                    <a:pt x="376790" y="743079"/>
                    <a:pt x="410812" y="753399"/>
                    <a:pt x="451708" y="753399"/>
                  </a:cubicBezTo>
                  <a:cubicBezTo>
                    <a:pt x="472378" y="753399"/>
                    <a:pt x="472378" y="785543"/>
                    <a:pt x="451708" y="785543"/>
                  </a:cubicBezTo>
                  <a:cubicBezTo>
                    <a:pt x="416609" y="785543"/>
                    <a:pt x="372292" y="766926"/>
                    <a:pt x="339553" y="782807"/>
                  </a:cubicBezTo>
                  <a:cubicBezTo>
                    <a:pt x="334247" y="785352"/>
                    <a:pt x="326518" y="790549"/>
                    <a:pt x="320151" y="787789"/>
                  </a:cubicBezTo>
                  <a:cubicBezTo>
                    <a:pt x="313483" y="785062"/>
                    <a:pt x="303583" y="782418"/>
                    <a:pt x="302110" y="773781"/>
                  </a:cubicBezTo>
                  <a:cubicBezTo>
                    <a:pt x="301524" y="770051"/>
                    <a:pt x="301619" y="766536"/>
                    <a:pt x="301714" y="763784"/>
                  </a:cubicBezTo>
                  <a:cubicBezTo>
                    <a:pt x="299655" y="767705"/>
                    <a:pt x="297406" y="771394"/>
                    <a:pt x="294951" y="774958"/>
                  </a:cubicBezTo>
                  <a:cubicBezTo>
                    <a:pt x="285147" y="788775"/>
                    <a:pt x="258300" y="780536"/>
                    <a:pt x="265538" y="762508"/>
                  </a:cubicBezTo>
                  <a:cubicBezTo>
                    <a:pt x="266014" y="761331"/>
                    <a:pt x="266615" y="760063"/>
                    <a:pt x="267312" y="758770"/>
                  </a:cubicBezTo>
                  <a:cubicBezTo>
                    <a:pt x="267202" y="758770"/>
                    <a:pt x="267202" y="758687"/>
                    <a:pt x="267106" y="758687"/>
                  </a:cubicBezTo>
                  <a:cubicBezTo>
                    <a:pt x="267993" y="756698"/>
                    <a:pt x="268785" y="754758"/>
                    <a:pt x="269562" y="752802"/>
                  </a:cubicBezTo>
                  <a:cubicBezTo>
                    <a:pt x="265633" y="755446"/>
                    <a:pt x="262006" y="758579"/>
                    <a:pt x="259155" y="762898"/>
                  </a:cubicBezTo>
                  <a:cubicBezTo>
                    <a:pt x="247308" y="779359"/>
                    <a:pt x="219954" y="764373"/>
                    <a:pt x="231437" y="746618"/>
                  </a:cubicBezTo>
                  <a:cubicBezTo>
                    <a:pt x="239357" y="735553"/>
                    <a:pt x="247007" y="723982"/>
                    <a:pt x="254166" y="712212"/>
                  </a:cubicBezTo>
                  <a:cubicBezTo>
                    <a:pt x="224468" y="743005"/>
                    <a:pt x="196830" y="775845"/>
                    <a:pt x="170648" y="809754"/>
                  </a:cubicBezTo>
                  <a:cubicBezTo>
                    <a:pt x="158199" y="825942"/>
                    <a:pt x="130259" y="809961"/>
                    <a:pt x="142914" y="793583"/>
                  </a:cubicBezTo>
                  <a:cubicBezTo>
                    <a:pt x="172422" y="755239"/>
                    <a:pt x="202801" y="716829"/>
                    <a:pt x="237409" y="683010"/>
                  </a:cubicBezTo>
                  <a:cubicBezTo>
                    <a:pt x="251220" y="669483"/>
                    <a:pt x="269657" y="646904"/>
                    <a:pt x="291134" y="647725"/>
                  </a:cubicBezTo>
                  <a:close/>
                  <a:moveTo>
                    <a:pt x="535613" y="620825"/>
                  </a:moveTo>
                  <a:lnTo>
                    <a:pt x="532578" y="671002"/>
                  </a:lnTo>
                  <a:cubicBezTo>
                    <a:pt x="541118" y="674303"/>
                    <a:pt x="549930" y="678555"/>
                    <a:pt x="558554" y="683633"/>
                  </a:cubicBezTo>
                  <a:cubicBezTo>
                    <a:pt x="567282" y="688648"/>
                    <a:pt x="575424" y="694043"/>
                    <a:pt x="582562" y="699820"/>
                  </a:cubicBezTo>
                  <a:cubicBezTo>
                    <a:pt x="582562" y="699820"/>
                    <a:pt x="624528" y="672081"/>
                    <a:pt x="624528" y="672081"/>
                  </a:cubicBezTo>
                  <a:cubicBezTo>
                    <a:pt x="617684" y="663194"/>
                    <a:pt x="605418" y="651102"/>
                    <a:pt x="584445" y="638947"/>
                  </a:cubicBezTo>
                  <a:cubicBezTo>
                    <a:pt x="563368" y="626791"/>
                    <a:pt x="546811" y="622284"/>
                    <a:pt x="535613" y="620825"/>
                  </a:cubicBezTo>
                  <a:close/>
                  <a:moveTo>
                    <a:pt x="207943" y="495300"/>
                  </a:moveTo>
                  <a:lnTo>
                    <a:pt x="368800" y="495300"/>
                  </a:lnTo>
                  <a:cubicBezTo>
                    <a:pt x="392528" y="495300"/>
                    <a:pt x="411746" y="514491"/>
                    <a:pt x="411746" y="538238"/>
                  </a:cubicBezTo>
                  <a:cubicBezTo>
                    <a:pt x="411746" y="561865"/>
                    <a:pt x="392528" y="581088"/>
                    <a:pt x="368800" y="581088"/>
                  </a:cubicBezTo>
                  <a:cubicBezTo>
                    <a:pt x="368800" y="581088"/>
                    <a:pt x="207943" y="581088"/>
                    <a:pt x="207943" y="581088"/>
                  </a:cubicBezTo>
                  <a:cubicBezTo>
                    <a:pt x="184306" y="581088"/>
                    <a:pt x="165100" y="561865"/>
                    <a:pt x="165100" y="538238"/>
                  </a:cubicBezTo>
                  <a:cubicBezTo>
                    <a:pt x="165100" y="514491"/>
                    <a:pt x="184306" y="495300"/>
                    <a:pt x="207943" y="495300"/>
                  </a:cubicBezTo>
                  <a:close/>
                  <a:moveTo>
                    <a:pt x="207936" y="330200"/>
                  </a:moveTo>
                  <a:lnTo>
                    <a:pt x="529683" y="330200"/>
                  </a:lnTo>
                  <a:cubicBezTo>
                    <a:pt x="553298" y="330200"/>
                    <a:pt x="572518" y="349418"/>
                    <a:pt x="572518" y="373137"/>
                  </a:cubicBezTo>
                  <a:cubicBezTo>
                    <a:pt x="572518" y="396864"/>
                    <a:pt x="553298" y="416074"/>
                    <a:pt x="529683" y="416074"/>
                  </a:cubicBezTo>
                  <a:lnTo>
                    <a:pt x="207936" y="416074"/>
                  </a:lnTo>
                  <a:cubicBezTo>
                    <a:pt x="184320" y="416074"/>
                    <a:pt x="165100" y="396864"/>
                    <a:pt x="165100" y="373137"/>
                  </a:cubicBezTo>
                  <a:cubicBezTo>
                    <a:pt x="165100" y="349418"/>
                    <a:pt x="184320" y="330200"/>
                    <a:pt x="207936" y="330200"/>
                  </a:cubicBezTo>
                  <a:close/>
                  <a:moveTo>
                    <a:pt x="207936" y="165100"/>
                  </a:moveTo>
                  <a:lnTo>
                    <a:pt x="529683" y="165100"/>
                  </a:lnTo>
                  <a:cubicBezTo>
                    <a:pt x="553298" y="165100"/>
                    <a:pt x="572518" y="184311"/>
                    <a:pt x="572518" y="207925"/>
                  </a:cubicBezTo>
                  <a:cubicBezTo>
                    <a:pt x="572518" y="231650"/>
                    <a:pt x="553298" y="250869"/>
                    <a:pt x="529683" y="250869"/>
                  </a:cubicBezTo>
                  <a:lnTo>
                    <a:pt x="207936" y="250869"/>
                  </a:lnTo>
                  <a:cubicBezTo>
                    <a:pt x="184320" y="250869"/>
                    <a:pt x="165100" y="231650"/>
                    <a:pt x="165100" y="207925"/>
                  </a:cubicBezTo>
                  <a:cubicBezTo>
                    <a:pt x="165100" y="184311"/>
                    <a:pt x="184320" y="165100"/>
                    <a:pt x="207936" y="165100"/>
                  </a:cubicBezTo>
                  <a:close/>
                  <a:moveTo>
                    <a:pt x="815773" y="102004"/>
                  </a:moveTo>
                  <a:cubicBezTo>
                    <a:pt x="831704" y="103440"/>
                    <a:pt x="853985" y="108962"/>
                    <a:pt x="881289" y="124704"/>
                  </a:cubicBezTo>
                  <a:cubicBezTo>
                    <a:pt x="935794" y="156156"/>
                    <a:pt x="944899" y="190876"/>
                    <a:pt x="945799" y="194685"/>
                  </a:cubicBezTo>
                  <a:cubicBezTo>
                    <a:pt x="946950" y="199953"/>
                    <a:pt x="946071" y="205476"/>
                    <a:pt x="943434" y="210078"/>
                  </a:cubicBezTo>
                  <a:lnTo>
                    <a:pt x="675328" y="674461"/>
                  </a:lnTo>
                  <a:cubicBezTo>
                    <a:pt x="673653" y="677286"/>
                    <a:pt x="671393" y="679730"/>
                    <a:pt x="668546" y="681570"/>
                  </a:cubicBezTo>
                  <a:lnTo>
                    <a:pt x="528476" y="774022"/>
                  </a:lnTo>
                  <a:cubicBezTo>
                    <a:pt x="521715" y="778560"/>
                    <a:pt x="512987" y="778751"/>
                    <a:pt x="505933" y="774720"/>
                  </a:cubicBezTo>
                  <a:cubicBezTo>
                    <a:pt x="498942" y="770594"/>
                    <a:pt x="494840" y="762977"/>
                    <a:pt x="495321" y="754789"/>
                  </a:cubicBezTo>
                  <a:lnTo>
                    <a:pt x="505326" y="587278"/>
                  </a:lnTo>
                  <a:cubicBezTo>
                    <a:pt x="505535" y="583977"/>
                    <a:pt x="506498" y="580740"/>
                    <a:pt x="508173" y="577884"/>
                  </a:cubicBezTo>
                  <a:lnTo>
                    <a:pt x="776195" y="113627"/>
                  </a:lnTo>
                  <a:cubicBezTo>
                    <a:pt x="778916" y="108899"/>
                    <a:pt x="783248" y="105471"/>
                    <a:pt x="788355" y="103821"/>
                  </a:cubicBezTo>
                  <a:cubicBezTo>
                    <a:pt x="790260" y="103218"/>
                    <a:pt x="799841" y="100567"/>
                    <a:pt x="815773" y="102004"/>
                  </a:cubicBezTo>
                  <a:close/>
                  <a:moveTo>
                    <a:pt x="42838" y="0"/>
                  </a:moveTo>
                  <a:lnTo>
                    <a:pt x="686214" y="0"/>
                  </a:lnTo>
                  <a:cubicBezTo>
                    <a:pt x="709945" y="0"/>
                    <a:pt x="729153" y="19222"/>
                    <a:pt x="729153" y="42857"/>
                  </a:cubicBezTo>
                  <a:lnTo>
                    <a:pt x="729153" y="106640"/>
                  </a:lnTo>
                  <a:lnTo>
                    <a:pt x="643376" y="255263"/>
                  </a:lnTo>
                  <a:lnTo>
                    <a:pt x="643376" y="85757"/>
                  </a:lnTo>
                  <a:lnTo>
                    <a:pt x="85777" y="85757"/>
                  </a:lnTo>
                  <a:lnTo>
                    <a:pt x="85777" y="857750"/>
                  </a:lnTo>
                  <a:lnTo>
                    <a:pt x="643376" y="857750"/>
                  </a:lnTo>
                  <a:lnTo>
                    <a:pt x="643376" y="751022"/>
                  </a:lnTo>
                  <a:lnTo>
                    <a:pt x="688375" y="721315"/>
                  </a:lnTo>
                  <a:cubicBezTo>
                    <a:pt x="696611" y="715898"/>
                    <a:pt x="703666" y="708428"/>
                    <a:pt x="708663" y="699734"/>
                  </a:cubicBezTo>
                  <a:lnTo>
                    <a:pt x="729153" y="664348"/>
                  </a:lnTo>
                  <a:lnTo>
                    <a:pt x="729153" y="900694"/>
                  </a:lnTo>
                  <a:cubicBezTo>
                    <a:pt x="729153" y="924416"/>
                    <a:pt x="709945" y="943638"/>
                    <a:pt x="686214" y="943638"/>
                  </a:cubicBezTo>
                  <a:lnTo>
                    <a:pt x="42838" y="943638"/>
                  </a:lnTo>
                  <a:cubicBezTo>
                    <a:pt x="19208" y="943638"/>
                    <a:pt x="0" y="924416"/>
                    <a:pt x="0" y="900694"/>
                  </a:cubicBezTo>
                  <a:lnTo>
                    <a:pt x="0" y="42857"/>
                  </a:lnTo>
                  <a:cubicBezTo>
                    <a:pt x="0" y="19222"/>
                    <a:pt x="19208" y="0"/>
                    <a:pt x="42838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2" name="Rectangle 22"/>
            <p:cNvSpPr>
              <a:spLocks/>
            </p:cNvSpPr>
            <p:nvPr/>
          </p:nvSpPr>
          <p:spPr bwMode="auto">
            <a:xfrm>
              <a:off x="2461636" y="1814532"/>
              <a:ext cx="1300894" cy="5614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b="1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b="1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b="1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b="1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 has been the industry.</a:t>
              </a:r>
            </a:p>
          </p:txBody>
        </p:sp>
      </p:grpSp>
      <p:sp>
        <p:nvSpPr>
          <p:cNvPr id="63" name="Rectangle 62"/>
          <p:cNvSpPr>
            <a:spLocks/>
          </p:cNvSpPr>
          <p:nvPr/>
        </p:nvSpPr>
        <p:spPr bwMode="auto">
          <a:xfrm>
            <a:off x="4969461" y="3884599"/>
            <a:ext cx="1026605" cy="470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</a:t>
            </a:r>
          </a:p>
        </p:txBody>
      </p:sp>
      <p:sp>
        <p:nvSpPr>
          <p:cNvPr id="64" name="Rectangle 63"/>
          <p:cNvSpPr>
            <a:spLocks/>
          </p:cNvSpPr>
          <p:nvPr/>
        </p:nvSpPr>
        <p:spPr bwMode="auto">
          <a:xfrm>
            <a:off x="4959300" y="3507177"/>
            <a:ext cx="1029269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4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Heading Text Goes Here </a:t>
            </a:r>
            <a:r>
              <a:rPr lang="en-US" sz="1400" b="1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One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057796" y="1680364"/>
            <a:ext cx="1110105" cy="1145281"/>
            <a:chOff x="6057796" y="1680364"/>
            <a:chExt cx="1110105" cy="1145281"/>
          </a:xfrm>
        </p:grpSpPr>
        <p:sp>
          <p:nvSpPr>
            <p:cNvPr id="60" name="Freeform 59"/>
            <p:cNvSpPr/>
            <p:nvPr/>
          </p:nvSpPr>
          <p:spPr>
            <a:xfrm>
              <a:off x="6267675" y="1680364"/>
              <a:ext cx="552850" cy="549138"/>
            </a:xfrm>
            <a:custGeom>
              <a:avLst/>
              <a:gdLst>
                <a:gd name="connsiteX0" fmla="*/ 92025 w 877888"/>
                <a:gd name="connsiteY0" fmla="*/ 203200 h 871996"/>
                <a:gd name="connsiteX1" fmla="*/ 60302 w 877888"/>
                <a:gd name="connsiteY1" fmla="*/ 228218 h 871996"/>
                <a:gd name="connsiteX2" fmla="*/ 85193 w 877888"/>
                <a:gd name="connsiteY2" fmla="*/ 244628 h 871996"/>
                <a:gd name="connsiteX3" fmla="*/ 134551 w 877888"/>
                <a:gd name="connsiteY3" fmla="*/ 244628 h 871996"/>
                <a:gd name="connsiteX4" fmla="*/ 207972 w 877888"/>
                <a:gd name="connsiteY4" fmla="*/ 231500 h 871996"/>
                <a:gd name="connsiteX5" fmla="*/ 254209 w 877888"/>
                <a:gd name="connsiteY5" fmla="*/ 306585 h 871996"/>
                <a:gd name="connsiteX6" fmla="*/ 254209 w 877888"/>
                <a:gd name="connsiteY6" fmla="*/ 376839 h 871996"/>
                <a:gd name="connsiteX7" fmla="*/ 317230 w 877888"/>
                <a:gd name="connsiteY7" fmla="*/ 462328 h 871996"/>
                <a:gd name="connsiteX8" fmla="*/ 327891 w 877888"/>
                <a:gd name="connsiteY8" fmla="*/ 462328 h 871996"/>
                <a:gd name="connsiteX9" fmla="*/ 327891 w 877888"/>
                <a:gd name="connsiteY9" fmla="*/ 432108 h 871996"/>
                <a:gd name="connsiteX10" fmla="*/ 352238 w 877888"/>
                <a:gd name="connsiteY10" fmla="*/ 482949 h 871996"/>
                <a:gd name="connsiteX11" fmla="*/ 425400 w 877888"/>
                <a:gd name="connsiteY11" fmla="*/ 499390 h 871996"/>
                <a:gd name="connsiteX12" fmla="*/ 458352 w 877888"/>
                <a:gd name="connsiteY12" fmla="*/ 532458 h 871996"/>
                <a:gd name="connsiteX13" fmla="*/ 487758 w 877888"/>
                <a:gd name="connsiteY13" fmla="*/ 541376 h 871996"/>
                <a:gd name="connsiteX14" fmla="*/ 458352 w 877888"/>
                <a:gd name="connsiteY14" fmla="*/ 602651 h 871996"/>
                <a:gd name="connsiteX15" fmla="*/ 490359 w 877888"/>
                <a:gd name="connsiteY15" fmla="*/ 661976 h 871996"/>
                <a:gd name="connsiteX16" fmla="*/ 510593 w 877888"/>
                <a:gd name="connsiteY16" fmla="*/ 733066 h 871996"/>
                <a:gd name="connsiteX17" fmla="*/ 490359 w 877888"/>
                <a:gd name="connsiteY17" fmla="*/ 814839 h 871996"/>
                <a:gd name="connsiteX18" fmla="*/ 494992 w 877888"/>
                <a:gd name="connsiteY18" fmla="*/ 868188 h 871996"/>
                <a:gd name="connsiteX19" fmla="*/ 439772 w 877888"/>
                <a:gd name="connsiteY19" fmla="*/ 871996 h 871996"/>
                <a:gd name="connsiteX20" fmla="*/ 0 w 877888"/>
                <a:gd name="connsiteY20" fmla="*/ 432108 h 871996"/>
                <a:gd name="connsiteX21" fmla="*/ 60444 w 877888"/>
                <a:gd name="connsiteY21" fmla="*/ 210445 h 871996"/>
                <a:gd name="connsiteX22" fmla="*/ 534810 w 877888"/>
                <a:gd name="connsiteY22" fmla="*/ 88900 h 871996"/>
                <a:gd name="connsiteX23" fmla="*/ 576235 w 877888"/>
                <a:gd name="connsiteY23" fmla="*/ 96972 h 871996"/>
                <a:gd name="connsiteX24" fmla="*/ 611249 w 877888"/>
                <a:gd name="connsiteY24" fmla="*/ 128394 h 871996"/>
                <a:gd name="connsiteX25" fmla="*/ 622031 w 877888"/>
                <a:gd name="connsiteY25" fmla="*/ 156321 h 871996"/>
                <a:gd name="connsiteX26" fmla="*/ 630257 w 877888"/>
                <a:gd name="connsiteY26" fmla="*/ 182410 h 871996"/>
                <a:gd name="connsiteX27" fmla="*/ 686051 w 877888"/>
                <a:gd name="connsiteY27" fmla="*/ 232750 h 871996"/>
                <a:gd name="connsiteX28" fmla="*/ 700397 w 877888"/>
                <a:gd name="connsiteY28" fmla="*/ 237255 h 871996"/>
                <a:gd name="connsiteX29" fmla="*/ 720101 w 877888"/>
                <a:gd name="connsiteY29" fmla="*/ 205652 h 871996"/>
                <a:gd name="connsiteX30" fmla="*/ 790241 w 877888"/>
                <a:gd name="connsiteY30" fmla="*/ 199490 h 871996"/>
                <a:gd name="connsiteX31" fmla="*/ 803355 w 877888"/>
                <a:gd name="connsiteY31" fmla="*/ 195274 h 871996"/>
                <a:gd name="connsiteX32" fmla="*/ 877888 w 877888"/>
                <a:gd name="connsiteY32" fmla="*/ 440021 h 871996"/>
                <a:gd name="connsiteX33" fmla="*/ 541243 w 877888"/>
                <a:gd name="connsiteY33" fmla="*/ 867247 h 871996"/>
                <a:gd name="connsiteX34" fmla="*/ 549290 w 877888"/>
                <a:gd name="connsiteY34" fmla="*/ 838131 h 871996"/>
                <a:gd name="connsiteX35" fmla="*/ 624788 w 877888"/>
                <a:gd name="connsiteY35" fmla="*/ 787611 h 871996"/>
                <a:gd name="connsiteX36" fmla="*/ 644604 w 877888"/>
                <a:gd name="connsiteY36" fmla="*/ 733775 h 871996"/>
                <a:gd name="connsiteX37" fmla="*/ 696833 w 877888"/>
                <a:gd name="connsiteY37" fmla="*/ 709416 h 871996"/>
                <a:gd name="connsiteX38" fmla="*/ 746216 w 877888"/>
                <a:gd name="connsiteY38" fmla="*/ 615113 h 871996"/>
                <a:gd name="connsiteX39" fmla="*/ 669777 w 877888"/>
                <a:gd name="connsiteY39" fmla="*/ 570070 h 871996"/>
                <a:gd name="connsiteX40" fmla="*/ 630257 w 877888"/>
                <a:gd name="connsiteY40" fmla="*/ 525099 h 871996"/>
                <a:gd name="connsiteX41" fmla="*/ 606877 w 877888"/>
                <a:gd name="connsiteY41" fmla="*/ 522360 h 871996"/>
                <a:gd name="connsiteX42" fmla="*/ 560095 w 877888"/>
                <a:gd name="connsiteY42" fmla="*/ 509784 h 871996"/>
                <a:gd name="connsiteX43" fmla="*/ 519768 w 877888"/>
                <a:gd name="connsiteY43" fmla="*/ 503514 h 871996"/>
                <a:gd name="connsiteX44" fmla="*/ 484485 w 877888"/>
                <a:gd name="connsiteY44" fmla="*/ 513316 h 871996"/>
                <a:gd name="connsiteX45" fmla="*/ 462899 w 877888"/>
                <a:gd name="connsiteY45" fmla="*/ 489136 h 871996"/>
                <a:gd name="connsiteX46" fmla="*/ 441290 w 877888"/>
                <a:gd name="connsiteY46" fmla="*/ 482866 h 871996"/>
                <a:gd name="connsiteX47" fmla="*/ 443195 w 877888"/>
                <a:gd name="connsiteY47" fmla="*/ 450399 h 871996"/>
                <a:gd name="connsiteX48" fmla="*/ 417080 w 877888"/>
                <a:gd name="connsiteY48" fmla="*/ 451264 h 871996"/>
                <a:gd name="connsiteX49" fmla="*/ 402174 w 877888"/>
                <a:gd name="connsiteY49" fmla="*/ 468344 h 871996"/>
                <a:gd name="connsiteX50" fmla="*/ 393700 w 877888"/>
                <a:gd name="connsiteY50" fmla="*/ 432382 h 871996"/>
                <a:gd name="connsiteX51" fmla="*/ 427885 w 877888"/>
                <a:gd name="connsiteY51" fmla="*/ 416238 h 871996"/>
                <a:gd name="connsiteX52" fmla="*/ 462899 w 877888"/>
                <a:gd name="connsiteY52" fmla="*/ 432382 h 871996"/>
                <a:gd name="connsiteX53" fmla="*/ 481751 w 877888"/>
                <a:gd name="connsiteY53" fmla="*/ 432382 h 871996"/>
                <a:gd name="connsiteX54" fmla="*/ 488588 w 877888"/>
                <a:gd name="connsiteY54" fmla="*/ 404491 h 871996"/>
                <a:gd name="connsiteX55" fmla="*/ 541109 w 877888"/>
                <a:gd name="connsiteY55" fmla="*/ 341575 h 871996"/>
                <a:gd name="connsiteX56" fmla="*/ 614118 w 877888"/>
                <a:gd name="connsiteY56" fmla="*/ 304675 h 871996"/>
                <a:gd name="connsiteX57" fmla="*/ 656238 w 877888"/>
                <a:gd name="connsiteY57" fmla="*/ 310153 h 871996"/>
                <a:gd name="connsiteX58" fmla="*/ 660048 w 877888"/>
                <a:gd name="connsiteY58" fmla="*/ 289505 h 871996"/>
                <a:gd name="connsiteX59" fmla="*/ 607819 w 877888"/>
                <a:gd name="connsiteY59" fmla="*/ 236282 h 871996"/>
                <a:gd name="connsiteX60" fmla="*/ 588003 w 877888"/>
                <a:gd name="connsiteY60" fmla="*/ 196788 h 871996"/>
                <a:gd name="connsiteX61" fmla="*/ 559154 w 877888"/>
                <a:gd name="connsiteY61" fmla="*/ 196788 h 871996"/>
                <a:gd name="connsiteX62" fmla="*/ 541243 w 877888"/>
                <a:gd name="connsiteY62" fmla="*/ 186230 h 871996"/>
                <a:gd name="connsiteX63" fmla="*/ 502530 w 877888"/>
                <a:gd name="connsiteY63" fmla="*/ 180644 h 871996"/>
                <a:gd name="connsiteX64" fmla="*/ 494483 w 877888"/>
                <a:gd name="connsiteY64" fmla="*/ 226588 h 871996"/>
                <a:gd name="connsiteX65" fmla="*/ 447566 w 877888"/>
                <a:gd name="connsiteY65" fmla="*/ 217580 h 871996"/>
                <a:gd name="connsiteX66" fmla="*/ 444002 w 877888"/>
                <a:gd name="connsiteY66" fmla="*/ 188716 h 871996"/>
                <a:gd name="connsiteX67" fmla="*/ 479980 w 877888"/>
                <a:gd name="connsiteY67" fmla="*/ 180644 h 871996"/>
                <a:gd name="connsiteX68" fmla="*/ 491860 w 877888"/>
                <a:gd name="connsiteY68" fmla="*/ 129079 h 871996"/>
                <a:gd name="connsiteX69" fmla="*/ 527569 w 877888"/>
                <a:gd name="connsiteY69" fmla="*/ 143745 h 871996"/>
                <a:gd name="connsiteX70" fmla="*/ 526605 w 877888"/>
                <a:gd name="connsiteY70" fmla="*/ 165582 h 871996"/>
                <a:gd name="connsiteX71" fmla="*/ 553819 w 877888"/>
                <a:gd name="connsiteY71" fmla="*/ 176933 h 871996"/>
                <a:gd name="connsiteX72" fmla="*/ 571998 w 877888"/>
                <a:gd name="connsiteY72" fmla="*/ 182302 h 871996"/>
                <a:gd name="connsiteX73" fmla="*/ 594302 w 877888"/>
                <a:gd name="connsiteY73" fmla="*/ 170663 h 871996"/>
                <a:gd name="connsiteX74" fmla="*/ 574464 w 877888"/>
                <a:gd name="connsiteY74" fmla="*/ 147276 h 871996"/>
                <a:gd name="connsiteX75" fmla="*/ 533846 w 877888"/>
                <a:gd name="connsiteY75" fmla="*/ 107746 h 871996"/>
                <a:gd name="connsiteX76" fmla="*/ 326260 w 877888"/>
                <a:gd name="connsiteY76" fmla="*/ 47327 h 871996"/>
                <a:gd name="connsiteX77" fmla="*/ 297428 w 877888"/>
                <a:gd name="connsiteY77" fmla="*/ 70705 h 871996"/>
                <a:gd name="connsiteX78" fmla="*/ 326260 w 877888"/>
                <a:gd name="connsiteY78" fmla="*/ 87661 h 871996"/>
                <a:gd name="connsiteX79" fmla="*/ 386141 w 877888"/>
                <a:gd name="connsiteY79" fmla="*/ 71935 h 871996"/>
                <a:gd name="connsiteX80" fmla="*/ 372079 w 877888"/>
                <a:gd name="connsiteY80" fmla="*/ 47327 h 871996"/>
                <a:gd name="connsiteX81" fmla="*/ 346098 w 877888"/>
                <a:gd name="connsiteY81" fmla="*/ 55660 h 871996"/>
                <a:gd name="connsiteX82" fmla="*/ 504296 w 877888"/>
                <a:gd name="connsiteY82" fmla="*/ 19015 h 871996"/>
                <a:gd name="connsiteX83" fmla="*/ 459305 w 877888"/>
                <a:gd name="connsiteY83" fmla="*/ 43771 h 871996"/>
                <a:gd name="connsiteX84" fmla="*/ 433593 w 877888"/>
                <a:gd name="connsiteY84" fmla="*/ 59757 h 871996"/>
                <a:gd name="connsiteX85" fmla="*/ 451506 w 877888"/>
                <a:gd name="connsiteY85" fmla="*/ 71527 h 871996"/>
                <a:gd name="connsiteX86" fmla="*/ 491305 w 877888"/>
                <a:gd name="connsiteY86" fmla="*/ 67416 h 871996"/>
                <a:gd name="connsiteX87" fmla="*/ 533152 w 877888"/>
                <a:gd name="connsiteY87" fmla="*/ 35705 h 871996"/>
                <a:gd name="connsiteX88" fmla="*/ 440710 w 877888"/>
                <a:gd name="connsiteY88" fmla="*/ 0 h 871996"/>
                <a:gd name="connsiteX89" fmla="*/ 628031 w 877888"/>
                <a:gd name="connsiteY89" fmla="*/ 42268 h 871996"/>
                <a:gd name="connsiteX90" fmla="*/ 612190 w 877888"/>
                <a:gd name="connsiteY90" fmla="*/ 44586 h 871996"/>
                <a:gd name="connsiteX91" fmla="*/ 569125 w 877888"/>
                <a:gd name="connsiteY91" fmla="*/ 38149 h 871996"/>
                <a:gd name="connsiteX92" fmla="*/ 538489 w 877888"/>
                <a:gd name="connsiteY92" fmla="*/ 58512 h 871996"/>
                <a:gd name="connsiteX93" fmla="*/ 516871 w 877888"/>
                <a:gd name="connsiteY93" fmla="*/ 82476 h 871996"/>
                <a:gd name="connsiteX94" fmla="*/ 438370 w 877888"/>
                <a:gd name="connsiteY94" fmla="*/ 89706 h 871996"/>
                <a:gd name="connsiteX95" fmla="*/ 405955 w 877888"/>
                <a:gd name="connsiteY95" fmla="*/ 84372 h 871996"/>
                <a:gd name="connsiteX96" fmla="*/ 383850 w 877888"/>
                <a:gd name="connsiteY96" fmla="*/ 119239 h 871996"/>
                <a:gd name="connsiteX97" fmla="*/ 319143 w 877888"/>
                <a:gd name="connsiteY97" fmla="*/ 122943 h 871996"/>
                <a:gd name="connsiteX98" fmla="*/ 278540 w 877888"/>
                <a:gd name="connsiteY98" fmla="*/ 111173 h 871996"/>
                <a:gd name="connsiteX99" fmla="*/ 242567 w 877888"/>
                <a:gd name="connsiteY99" fmla="*/ 131010 h 871996"/>
                <a:gd name="connsiteX100" fmla="*/ 164358 w 877888"/>
                <a:gd name="connsiteY100" fmla="*/ 141795 h 871996"/>
                <a:gd name="connsiteX101" fmla="*/ 101746 w 877888"/>
                <a:gd name="connsiteY101" fmla="*/ 160003 h 871996"/>
                <a:gd name="connsiteX102" fmla="*/ 101600 w 877888"/>
                <a:gd name="connsiteY102" fmla="*/ 160003 h 871996"/>
                <a:gd name="connsiteX103" fmla="*/ 440710 w 877888"/>
                <a:gd name="connsiteY103" fmla="*/ 0 h 87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877888" h="871996">
                  <a:moveTo>
                    <a:pt x="92025" y="203200"/>
                  </a:moveTo>
                  <a:lnTo>
                    <a:pt x="60302" y="228218"/>
                  </a:lnTo>
                  <a:lnTo>
                    <a:pt x="85193" y="244628"/>
                  </a:lnTo>
                  <a:lnTo>
                    <a:pt x="134551" y="244628"/>
                  </a:lnTo>
                  <a:lnTo>
                    <a:pt x="207972" y="231500"/>
                  </a:lnTo>
                  <a:lnTo>
                    <a:pt x="254209" y="306585"/>
                  </a:lnTo>
                  <a:lnTo>
                    <a:pt x="254209" y="376839"/>
                  </a:lnTo>
                  <a:lnTo>
                    <a:pt x="317230" y="462328"/>
                  </a:lnTo>
                  <a:lnTo>
                    <a:pt x="327891" y="462328"/>
                  </a:lnTo>
                  <a:lnTo>
                    <a:pt x="327891" y="432108"/>
                  </a:lnTo>
                  <a:lnTo>
                    <a:pt x="352238" y="482949"/>
                  </a:lnTo>
                  <a:lnTo>
                    <a:pt x="425400" y="499390"/>
                  </a:lnTo>
                  <a:lnTo>
                    <a:pt x="458352" y="532458"/>
                  </a:lnTo>
                  <a:lnTo>
                    <a:pt x="487758" y="541376"/>
                  </a:lnTo>
                  <a:lnTo>
                    <a:pt x="458352" y="602651"/>
                  </a:lnTo>
                  <a:lnTo>
                    <a:pt x="490359" y="661976"/>
                  </a:lnTo>
                  <a:cubicBezTo>
                    <a:pt x="490359" y="661976"/>
                    <a:pt x="510593" y="730311"/>
                    <a:pt x="510593" y="733066"/>
                  </a:cubicBezTo>
                  <a:cubicBezTo>
                    <a:pt x="510593" y="735667"/>
                    <a:pt x="490359" y="814839"/>
                    <a:pt x="490359" y="814839"/>
                  </a:cubicBezTo>
                  <a:lnTo>
                    <a:pt x="494992" y="868188"/>
                  </a:lnTo>
                  <a:cubicBezTo>
                    <a:pt x="476814" y="870386"/>
                    <a:pt x="458494" y="871996"/>
                    <a:pt x="439772" y="871996"/>
                  </a:cubicBezTo>
                  <a:cubicBezTo>
                    <a:pt x="196909" y="871996"/>
                    <a:pt x="0" y="674949"/>
                    <a:pt x="0" y="432108"/>
                  </a:cubicBezTo>
                  <a:cubicBezTo>
                    <a:pt x="0" y="351171"/>
                    <a:pt x="22291" y="275529"/>
                    <a:pt x="60444" y="210445"/>
                  </a:cubicBezTo>
                  <a:close/>
                  <a:moveTo>
                    <a:pt x="534810" y="88900"/>
                  </a:moveTo>
                  <a:lnTo>
                    <a:pt x="576235" y="96972"/>
                  </a:lnTo>
                  <a:lnTo>
                    <a:pt x="611249" y="128394"/>
                  </a:lnTo>
                  <a:lnTo>
                    <a:pt x="622031" y="156321"/>
                  </a:lnTo>
                  <a:lnTo>
                    <a:pt x="630257" y="182410"/>
                  </a:lnTo>
                  <a:lnTo>
                    <a:pt x="686051" y="232750"/>
                  </a:lnTo>
                  <a:lnTo>
                    <a:pt x="700397" y="237255"/>
                  </a:lnTo>
                  <a:lnTo>
                    <a:pt x="720101" y="205652"/>
                  </a:lnTo>
                  <a:lnTo>
                    <a:pt x="790241" y="199490"/>
                  </a:lnTo>
                  <a:lnTo>
                    <a:pt x="803355" y="195274"/>
                  </a:lnTo>
                  <a:cubicBezTo>
                    <a:pt x="850406" y="265145"/>
                    <a:pt x="877888" y="349538"/>
                    <a:pt x="877888" y="440021"/>
                  </a:cubicBezTo>
                  <a:cubicBezTo>
                    <a:pt x="877888" y="647328"/>
                    <a:pt x="734335" y="820763"/>
                    <a:pt x="541243" y="867247"/>
                  </a:cubicBezTo>
                  <a:lnTo>
                    <a:pt x="549290" y="838131"/>
                  </a:lnTo>
                  <a:lnTo>
                    <a:pt x="624788" y="787611"/>
                  </a:lnTo>
                  <a:lnTo>
                    <a:pt x="644604" y="733775"/>
                  </a:lnTo>
                  <a:lnTo>
                    <a:pt x="696833" y="709416"/>
                  </a:lnTo>
                  <a:lnTo>
                    <a:pt x="746216" y="615113"/>
                  </a:lnTo>
                  <a:lnTo>
                    <a:pt x="669777" y="570070"/>
                  </a:lnTo>
                  <a:lnTo>
                    <a:pt x="630257" y="525099"/>
                  </a:lnTo>
                  <a:lnTo>
                    <a:pt x="606877" y="522360"/>
                  </a:lnTo>
                  <a:lnTo>
                    <a:pt x="560095" y="509784"/>
                  </a:lnTo>
                  <a:lnTo>
                    <a:pt x="519768" y="503514"/>
                  </a:lnTo>
                  <a:lnTo>
                    <a:pt x="484485" y="513316"/>
                  </a:lnTo>
                  <a:lnTo>
                    <a:pt x="462899" y="489136"/>
                  </a:lnTo>
                  <a:lnTo>
                    <a:pt x="441290" y="482866"/>
                  </a:lnTo>
                  <a:lnTo>
                    <a:pt x="443195" y="450399"/>
                  </a:lnTo>
                  <a:lnTo>
                    <a:pt x="417080" y="451264"/>
                  </a:lnTo>
                  <a:lnTo>
                    <a:pt x="402174" y="468344"/>
                  </a:lnTo>
                  <a:lnTo>
                    <a:pt x="393700" y="432382"/>
                  </a:lnTo>
                  <a:lnTo>
                    <a:pt x="427885" y="416238"/>
                  </a:lnTo>
                  <a:lnTo>
                    <a:pt x="462899" y="432382"/>
                  </a:lnTo>
                  <a:lnTo>
                    <a:pt x="481751" y="432382"/>
                  </a:lnTo>
                  <a:lnTo>
                    <a:pt x="488588" y="404491"/>
                  </a:lnTo>
                  <a:lnTo>
                    <a:pt x="541109" y="341575"/>
                  </a:lnTo>
                  <a:lnTo>
                    <a:pt x="614118" y="304675"/>
                  </a:lnTo>
                  <a:lnTo>
                    <a:pt x="656238" y="310153"/>
                  </a:lnTo>
                  <a:lnTo>
                    <a:pt x="660048" y="289505"/>
                  </a:lnTo>
                  <a:lnTo>
                    <a:pt x="607819" y="236282"/>
                  </a:lnTo>
                  <a:lnTo>
                    <a:pt x="588003" y="196788"/>
                  </a:lnTo>
                  <a:lnTo>
                    <a:pt x="559154" y="196788"/>
                  </a:lnTo>
                  <a:lnTo>
                    <a:pt x="541243" y="186230"/>
                  </a:lnTo>
                  <a:lnTo>
                    <a:pt x="502530" y="180644"/>
                  </a:lnTo>
                  <a:lnTo>
                    <a:pt x="494483" y="226588"/>
                  </a:lnTo>
                  <a:lnTo>
                    <a:pt x="447566" y="217580"/>
                  </a:lnTo>
                  <a:lnTo>
                    <a:pt x="444002" y="188716"/>
                  </a:lnTo>
                  <a:lnTo>
                    <a:pt x="479980" y="180644"/>
                  </a:lnTo>
                  <a:lnTo>
                    <a:pt x="491860" y="129079"/>
                  </a:lnTo>
                  <a:lnTo>
                    <a:pt x="527569" y="143745"/>
                  </a:lnTo>
                  <a:lnTo>
                    <a:pt x="526605" y="165582"/>
                  </a:lnTo>
                  <a:lnTo>
                    <a:pt x="553819" y="176933"/>
                  </a:lnTo>
                  <a:lnTo>
                    <a:pt x="571998" y="182302"/>
                  </a:lnTo>
                  <a:lnTo>
                    <a:pt x="594302" y="170663"/>
                  </a:lnTo>
                  <a:lnTo>
                    <a:pt x="574464" y="147276"/>
                  </a:lnTo>
                  <a:lnTo>
                    <a:pt x="533846" y="107746"/>
                  </a:lnTo>
                  <a:close/>
                  <a:moveTo>
                    <a:pt x="326260" y="47327"/>
                  </a:moveTo>
                  <a:cubicBezTo>
                    <a:pt x="325553" y="52646"/>
                    <a:pt x="297428" y="70705"/>
                    <a:pt x="297428" y="70705"/>
                  </a:cubicBezTo>
                  <a:lnTo>
                    <a:pt x="326260" y="87661"/>
                  </a:lnTo>
                  <a:lnTo>
                    <a:pt x="386141" y="71935"/>
                  </a:lnTo>
                  <a:lnTo>
                    <a:pt x="372079" y="47327"/>
                  </a:lnTo>
                  <a:lnTo>
                    <a:pt x="346098" y="55660"/>
                  </a:lnTo>
                  <a:close/>
                  <a:moveTo>
                    <a:pt x="504296" y="19015"/>
                  </a:moveTo>
                  <a:lnTo>
                    <a:pt x="459305" y="43771"/>
                  </a:lnTo>
                  <a:cubicBezTo>
                    <a:pt x="459305" y="43771"/>
                    <a:pt x="433593" y="59757"/>
                    <a:pt x="433593" y="59757"/>
                  </a:cubicBezTo>
                  <a:lnTo>
                    <a:pt x="451506" y="71527"/>
                  </a:lnTo>
                  <a:lnTo>
                    <a:pt x="491305" y="67416"/>
                  </a:lnTo>
                  <a:lnTo>
                    <a:pt x="533152" y="35705"/>
                  </a:lnTo>
                  <a:close/>
                  <a:moveTo>
                    <a:pt x="440710" y="0"/>
                  </a:moveTo>
                  <a:cubicBezTo>
                    <a:pt x="507854" y="0"/>
                    <a:pt x="571172" y="15452"/>
                    <a:pt x="628031" y="42268"/>
                  </a:cubicBezTo>
                  <a:lnTo>
                    <a:pt x="612190" y="44586"/>
                  </a:lnTo>
                  <a:lnTo>
                    <a:pt x="569125" y="38149"/>
                  </a:lnTo>
                  <a:lnTo>
                    <a:pt x="538489" y="58512"/>
                  </a:lnTo>
                  <a:lnTo>
                    <a:pt x="516871" y="82476"/>
                  </a:lnTo>
                  <a:lnTo>
                    <a:pt x="438370" y="89706"/>
                  </a:lnTo>
                  <a:lnTo>
                    <a:pt x="405955" y="84372"/>
                  </a:lnTo>
                  <a:lnTo>
                    <a:pt x="383850" y="119239"/>
                  </a:lnTo>
                  <a:lnTo>
                    <a:pt x="319143" y="122943"/>
                  </a:lnTo>
                  <a:lnTo>
                    <a:pt x="278540" y="111173"/>
                  </a:lnTo>
                  <a:lnTo>
                    <a:pt x="242567" y="131010"/>
                  </a:lnTo>
                  <a:lnTo>
                    <a:pt x="164358" y="141795"/>
                  </a:lnTo>
                  <a:cubicBezTo>
                    <a:pt x="164358" y="141795"/>
                    <a:pt x="101746" y="160003"/>
                    <a:pt x="101746" y="160003"/>
                  </a:cubicBezTo>
                  <a:lnTo>
                    <a:pt x="101600" y="160003"/>
                  </a:lnTo>
                  <a:cubicBezTo>
                    <a:pt x="182125" y="62238"/>
                    <a:pt x="304252" y="0"/>
                    <a:pt x="440710" y="0"/>
                  </a:cubicBezTo>
                  <a:close/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" name="Rectangle 22"/>
            <p:cNvSpPr>
              <a:spLocks/>
            </p:cNvSpPr>
            <p:nvPr/>
          </p:nvSpPr>
          <p:spPr bwMode="auto">
            <a:xfrm>
              <a:off x="6057796" y="2253839"/>
              <a:ext cx="1110105" cy="5718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Dummy text of the printing typesetting industry has been.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217237" y="2890921"/>
            <a:ext cx="1510974" cy="571806"/>
            <a:chOff x="1217237" y="2890921"/>
            <a:chExt cx="1510974" cy="571806"/>
          </a:xfrm>
        </p:grpSpPr>
        <p:sp>
          <p:nvSpPr>
            <p:cNvPr id="61" name="Freeform 60"/>
            <p:cNvSpPr/>
            <p:nvPr/>
          </p:nvSpPr>
          <p:spPr>
            <a:xfrm>
              <a:off x="1217237" y="2916298"/>
              <a:ext cx="551601" cy="469540"/>
            </a:xfrm>
            <a:custGeom>
              <a:avLst/>
              <a:gdLst>
                <a:gd name="connsiteX0" fmla="*/ 834553 w 938039"/>
                <a:gd name="connsiteY0" fmla="*/ 342900 h 798488"/>
                <a:gd name="connsiteX1" fmla="*/ 903586 w 938039"/>
                <a:gd name="connsiteY1" fmla="*/ 342900 h 798488"/>
                <a:gd name="connsiteX2" fmla="*/ 938039 w 938039"/>
                <a:gd name="connsiteY2" fmla="*/ 377367 h 798488"/>
                <a:gd name="connsiteX3" fmla="*/ 903586 w 938039"/>
                <a:gd name="connsiteY3" fmla="*/ 411808 h 798488"/>
                <a:gd name="connsiteX4" fmla="*/ 834553 w 938039"/>
                <a:gd name="connsiteY4" fmla="*/ 411808 h 798488"/>
                <a:gd name="connsiteX5" fmla="*/ 800100 w 938039"/>
                <a:gd name="connsiteY5" fmla="*/ 377367 h 798488"/>
                <a:gd name="connsiteX6" fmla="*/ 834553 w 938039"/>
                <a:gd name="connsiteY6" fmla="*/ 342900 h 798488"/>
                <a:gd name="connsiteX7" fmla="*/ 333352 w 938039"/>
                <a:gd name="connsiteY7" fmla="*/ 315730 h 798488"/>
                <a:gd name="connsiteX8" fmla="*/ 161520 w 938039"/>
                <a:gd name="connsiteY8" fmla="*/ 477483 h 798488"/>
                <a:gd name="connsiteX9" fmla="*/ 159168 w 938039"/>
                <a:gd name="connsiteY9" fmla="*/ 516449 h 798488"/>
                <a:gd name="connsiteX10" fmla="*/ 124577 w 938039"/>
                <a:gd name="connsiteY10" fmla="*/ 534408 h 798488"/>
                <a:gd name="connsiteX11" fmla="*/ 68928 w 938039"/>
                <a:gd name="connsiteY11" fmla="*/ 626104 h 798488"/>
                <a:gd name="connsiteX12" fmla="*/ 172411 w 938039"/>
                <a:gd name="connsiteY12" fmla="*/ 729609 h 798488"/>
                <a:gd name="connsiteX13" fmla="*/ 632148 w 938039"/>
                <a:gd name="connsiteY13" fmla="*/ 729609 h 798488"/>
                <a:gd name="connsiteX14" fmla="*/ 712619 w 938039"/>
                <a:gd name="connsiteY14" fmla="*/ 649092 h 798488"/>
                <a:gd name="connsiteX15" fmla="*/ 663157 w 938039"/>
                <a:gd name="connsiteY15" fmla="*/ 574782 h 798488"/>
                <a:gd name="connsiteX16" fmla="*/ 620715 w 938039"/>
                <a:gd name="connsiteY16" fmla="*/ 557081 h 798488"/>
                <a:gd name="connsiteX17" fmla="*/ 620715 w 938039"/>
                <a:gd name="connsiteY17" fmla="*/ 511133 h 798488"/>
                <a:gd name="connsiteX18" fmla="*/ 520706 w 938039"/>
                <a:gd name="connsiteY18" fmla="*/ 408030 h 798488"/>
                <a:gd name="connsiteX19" fmla="*/ 488612 w 938039"/>
                <a:gd name="connsiteY19" fmla="*/ 406909 h 798488"/>
                <a:gd name="connsiteX20" fmla="*/ 468711 w 938039"/>
                <a:gd name="connsiteY20" fmla="*/ 381736 h 798488"/>
                <a:gd name="connsiteX21" fmla="*/ 333352 w 938039"/>
                <a:gd name="connsiteY21" fmla="*/ 315730 h 798488"/>
                <a:gd name="connsiteX22" fmla="*/ 563257 w 938039"/>
                <a:gd name="connsiteY22" fmla="*/ 246823 h 798488"/>
                <a:gd name="connsiteX23" fmla="*/ 469290 w 938039"/>
                <a:gd name="connsiteY23" fmla="*/ 289236 h 798488"/>
                <a:gd name="connsiteX24" fmla="*/ 522949 w 938039"/>
                <a:gd name="connsiteY24" fmla="*/ 339006 h 798488"/>
                <a:gd name="connsiteX25" fmla="*/ 672348 w 938039"/>
                <a:gd name="connsiteY25" fmla="*/ 436334 h 798488"/>
                <a:gd name="connsiteX26" fmla="*/ 689607 w 938039"/>
                <a:gd name="connsiteY26" fmla="*/ 373202 h 798488"/>
                <a:gd name="connsiteX27" fmla="*/ 563257 w 938039"/>
                <a:gd name="connsiteY27" fmla="*/ 246823 h 798488"/>
                <a:gd name="connsiteX28" fmla="*/ 563257 w 938039"/>
                <a:gd name="connsiteY28" fmla="*/ 177800 h 798488"/>
                <a:gd name="connsiteX29" fmla="*/ 758535 w 938039"/>
                <a:gd name="connsiteY29" fmla="*/ 373202 h 798488"/>
                <a:gd name="connsiteX30" fmla="*/ 697133 w 938039"/>
                <a:gd name="connsiteY30" fmla="*/ 514983 h 798488"/>
                <a:gd name="connsiteX31" fmla="*/ 781547 w 938039"/>
                <a:gd name="connsiteY31" fmla="*/ 649092 h 798488"/>
                <a:gd name="connsiteX32" fmla="*/ 632148 w 938039"/>
                <a:gd name="connsiteY32" fmla="*/ 798488 h 798488"/>
                <a:gd name="connsiteX33" fmla="*/ 172411 w 938039"/>
                <a:gd name="connsiteY33" fmla="*/ 798488 h 798488"/>
                <a:gd name="connsiteX34" fmla="*/ 0 w 938039"/>
                <a:gd name="connsiteY34" fmla="*/ 626104 h 798488"/>
                <a:gd name="connsiteX35" fmla="*/ 92700 w 938039"/>
                <a:gd name="connsiteY35" fmla="*/ 473374 h 798488"/>
                <a:gd name="connsiteX36" fmla="*/ 333352 w 938039"/>
                <a:gd name="connsiteY36" fmla="*/ 246823 h 798488"/>
                <a:gd name="connsiteX37" fmla="*/ 405428 w 938039"/>
                <a:gd name="connsiteY37" fmla="*/ 258144 h 798488"/>
                <a:gd name="connsiteX38" fmla="*/ 563257 w 938039"/>
                <a:gd name="connsiteY38" fmla="*/ 177800 h 798488"/>
                <a:gd name="connsiteX39" fmla="*/ 791692 w 938039"/>
                <a:gd name="connsiteY39" fmla="*/ 114300 h 798488"/>
                <a:gd name="connsiteX40" fmla="*/ 826158 w 938039"/>
                <a:gd name="connsiteY40" fmla="*/ 148764 h 798488"/>
                <a:gd name="connsiteX41" fmla="*/ 816035 w 938039"/>
                <a:gd name="connsiteY41" fmla="*/ 173113 h 798488"/>
                <a:gd name="connsiteX42" fmla="*/ 770026 w 938039"/>
                <a:gd name="connsiteY42" fmla="*/ 219123 h 798488"/>
                <a:gd name="connsiteX43" fmla="*/ 745666 w 938039"/>
                <a:gd name="connsiteY43" fmla="*/ 229233 h 798488"/>
                <a:gd name="connsiteX44" fmla="*/ 711200 w 938039"/>
                <a:gd name="connsiteY44" fmla="*/ 194779 h 798488"/>
                <a:gd name="connsiteX45" fmla="*/ 721307 w 938039"/>
                <a:gd name="connsiteY45" fmla="*/ 170420 h 798488"/>
                <a:gd name="connsiteX46" fmla="*/ 767332 w 938039"/>
                <a:gd name="connsiteY46" fmla="*/ 124410 h 798488"/>
                <a:gd name="connsiteX47" fmla="*/ 791692 w 938039"/>
                <a:gd name="connsiteY47" fmla="*/ 114300 h 798488"/>
                <a:gd name="connsiteX48" fmla="*/ 326654 w 938039"/>
                <a:gd name="connsiteY48" fmla="*/ 114300 h 798488"/>
                <a:gd name="connsiteX49" fmla="*/ 351024 w 938039"/>
                <a:gd name="connsiteY49" fmla="*/ 124410 h 798488"/>
                <a:gd name="connsiteX50" fmla="*/ 396923 w 938039"/>
                <a:gd name="connsiteY50" fmla="*/ 170420 h 798488"/>
                <a:gd name="connsiteX51" fmla="*/ 407033 w 938039"/>
                <a:gd name="connsiteY51" fmla="*/ 194779 h 798488"/>
                <a:gd name="connsiteX52" fmla="*/ 372569 w 938039"/>
                <a:gd name="connsiteY52" fmla="*/ 229233 h 798488"/>
                <a:gd name="connsiteX53" fmla="*/ 348220 w 938039"/>
                <a:gd name="connsiteY53" fmla="*/ 219123 h 798488"/>
                <a:gd name="connsiteX54" fmla="*/ 302306 w 938039"/>
                <a:gd name="connsiteY54" fmla="*/ 173113 h 798488"/>
                <a:gd name="connsiteX55" fmla="*/ 292100 w 938039"/>
                <a:gd name="connsiteY55" fmla="*/ 148764 h 798488"/>
                <a:gd name="connsiteX56" fmla="*/ 326654 w 938039"/>
                <a:gd name="connsiteY56" fmla="*/ 114300 h 798488"/>
                <a:gd name="connsiteX57" fmla="*/ 555277 w 938039"/>
                <a:gd name="connsiteY57" fmla="*/ 0 h 798488"/>
                <a:gd name="connsiteX58" fmla="*/ 589720 w 938039"/>
                <a:gd name="connsiteY58" fmla="*/ 34440 h 798488"/>
                <a:gd name="connsiteX59" fmla="*/ 589720 w 938039"/>
                <a:gd name="connsiteY59" fmla="*/ 103473 h 798488"/>
                <a:gd name="connsiteX60" fmla="*/ 555277 w 938039"/>
                <a:gd name="connsiteY60" fmla="*/ 137939 h 798488"/>
                <a:gd name="connsiteX61" fmla="*/ 520700 w 938039"/>
                <a:gd name="connsiteY61" fmla="*/ 103473 h 798488"/>
                <a:gd name="connsiteX62" fmla="*/ 520700 w 938039"/>
                <a:gd name="connsiteY62" fmla="*/ 34440 h 798488"/>
                <a:gd name="connsiteX63" fmla="*/ 555277 w 938039"/>
                <a:gd name="connsiteY63" fmla="*/ 0 h 79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938039" h="798488">
                  <a:moveTo>
                    <a:pt x="834553" y="342900"/>
                  </a:moveTo>
                  <a:lnTo>
                    <a:pt x="903586" y="342900"/>
                  </a:lnTo>
                  <a:cubicBezTo>
                    <a:pt x="922546" y="342900"/>
                    <a:pt x="938039" y="358405"/>
                    <a:pt x="938039" y="377367"/>
                  </a:cubicBezTo>
                  <a:cubicBezTo>
                    <a:pt x="938039" y="396454"/>
                    <a:pt x="922546" y="411808"/>
                    <a:pt x="903586" y="411808"/>
                  </a:cubicBezTo>
                  <a:lnTo>
                    <a:pt x="834553" y="411808"/>
                  </a:lnTo>
                  <a:cubicBezTo>
                    <a:pt x="815580" y="411808"/>
                    <a:pt x="800100" y="396454"/>
                    <a:pt x="800100" y="377367"/>
                  </a:cubicBezTo>
                  <a:cubicBezTo>
                    <a:pt x="800100" y="358405"/>
                    <a:pt x="815580" y="342900"/>
                    <a:pt x="834553" y="342900"/>
                  </a:cubicBezTo>
                  <a:close/>
                  <a:moveTo>
                    <a:pt x="333352" y="315730"/>
                  </a:moveTo>
                  <a:cubicBezTo>
                    <a:pt x="242569" y="315730"/>
                    <a:pt x="167019" y="386794"/>
                    <a:pt x="161520" y="477483"/>
                  </a:cubicBezTo>
                  <a:lnTo>
                    <a:pt x="159168" y="516449"/>
                  </a:lnTo>
                  <a:lnTo>
                    <a:pt x="124577" y="534408"/>
                  </a:lnTo>
                  <a:cubicBezTo>
                    <a:pt x="90240" y="552397"/>
                    <a:pt x="68928" y="587483"/>
                    <a:pt x="68928" y="626104"/>
                  </a:cubicBezTo>
                  <a:cubicBezTo>
                    <a:pt x="68928" y="683115"/>
                    <a:pt x="115387" y="729609"/>
                    <a:pt x="172411" y="729609"/>
                  </a:cubicBezTo>
                  <a:lnTo>
                    <a:pt x="632148" y="729609"/>
                  </a:lnTo>
                  <a:cubicBezTo>
                    <a:pt x="676472" y="729609"/>
                    <a:pt x="712619" y="693460"/>
                    <a:pt x="712619" y="649092"/>
                  </a:cubicBezTo>
                  <a:cubicBezTo>
                    <a:pt x="712619" y="616563"/>
                    <a:pt x="693189" y="587339"/>
                    <a:pt x="663157" y="574782"/>
                  </a:cubicBezTo>
                  <a:lnTo>
                    <a:pt x="620715" y="557081"/>
                  </a:lnTo>
                  <a:lnTo>
                    <a:pt x="620715" y="511133"/>
                  </a:lnTo>
                  <a:cubicBezTo>
                    <a:pt x="620715" y="455156"/>
                    <a:pt x="576680" y="409811"/>
                    <a:pt x="520706" y="408030"/>
                  </a:cubicBezTo>
                  <a:lnTo>
                    <a:pt x="488612" y="406909"/>
                  </a:lnTo>
                  <a:lnTo>
                    <a:pt x="468711" y="381736"/>
                  </a:lnTo>
                  <a:cubicBezTo>
                    <a:pt x="435712" y="339782"/>
                    <a:pt x="386359" y="315730"/>
                    <a:pt x="333352" y="315730"/>
                  </a:cubicBezTo>
                  <a:close/>
                  <a:moveTo>
                    <a:pt x="563257" y="246823"/>
                  </a:moveTo>
                  <a:cubicBezTo>
                    <a:pt x="525844" y="246823"/>
                    <a:pt x="492411" y="263317"/>
                    <a:pt x="469290" y="289236"/>
                  </a:cubicBezTo>
                  <a:cubicBezTo>
                    <a:pt x="489480" y="303058"/>
                    <a:pt x="507680" y="319782"/>
                    <a:pt x="522949" y="339006"/>
                  </a:cubicBezTo>
                  <a:cubicBezTo>
                    <a:pt x="588802" y="341219"/>
                    <a:pt x="645174" y="380271"/>
                    <a:pt x="672348" y="436334"/>
                  </a:cubicBezTo>
                  <a:cubicBezTo>
                    <a:pt x="683094" y="417656"/>
                    <a:pt x="689607" y="396219"/>
                    <a:pt x="689607" y="373202"/>
                  </a:cubicBezTo>
                  <a:cubicBezTo>
                    <a:pt x="689607" y="303518"/>
                    <a:pt x="632944" y="246823"/>
                    <a:pt x="563257" y="246823"/>
                  </a:cubicBezTo>
                  <a:close/>
                  <a:moveTo>
                    <a:pt x="563257" y="177800"/>
                  </a:moveTo>
                  <a:cubicBezTo>
                    <a:pt x="671117" y="177800"/>
                    <a:pt x="758535" y="265328"/>
                    <a:pt x="758535" y="373202"/>
                  </a:cubicBezTo>
                  <a:cubicBezTo>
                    <a:pt x="758535" y="429150"/>
                    <a:pt x="734835" y="479437"/>
                    <a:pt x="697133" y="514983"/>
                  </a:cubicBezTo>
                  <a:cubicBezTo>
                    <a:pt x="746956" y="539236"/>
                    <a:pt x="781547" y="589954"/>
                    <a:pt x="781547" y="649092"/>
                  </a:cubicBezTo>
                  <a:cubicBezTo>
                    <a:pt x="781547" y="731621"/>
                    <a:pt x="714645" y="798488"/>
                    <a:pt x="632148" y="798488"/>
                  </a:cubicBezTo>
                  <a:lnTo>
                    <a:pt x="172411" y="798488"/>
                  </a:lnTo>
                  <a:cubicBezTo>
                    <a:pt x="77214" y="798488"/>
                    <a:pt x="0" y="721276"/>
                    <a:pt x="0" y="626104"/>
                  </a:cubicBezTo>
                  <a:cubicBezTo>
                    <a:pt x="0" y="559667"/>
                    <a:pt x="37630" y="502081"/>
                    <a:pt x="92700" y="473374"/>
                  </a:cubicBezTo>
                  <a:cubicBezTo>
                    <a:pt x="100479" y="346966"/>
                    <a:pt x="205048" y="246823"/>
                    <a:pt x="333352" y="246823"/>
                  </a:cubicBezTo>
                  <a:cubicBezTo>
                    <a:pt x="358498" y="246823"/>
                    <a:pt x="382632" y="250989"/>
                    <a:pt x="405428" y="258144"/>
                  </a:cubicBezTo>
                  <a:cubicBezTo>
                    <a:pt x="440995" y="209553"/>
                    <a:pt x="498345" y="177800"/>
                    <a:pt x="563257" y="177800"/>
                  </a:cubicBezTo>
                  <a:close/>
                  <a:moveTo>
                    <a:pt x="791692" y="114300"/>
                  </a:moveTo>
                  <a:cubicBezTo>
                    <a:pt x="810655" y="114300"/>
                    <a:pt x="826158" y="129789"/>
                    <a:pt x="826158" y="148764"/>
                  </a:cubicBezTo>
                  <a:cubicBezTo>
                    <a:pt x="826158" y="158304"/>
                    <a:pt x="822214" y="166946"/>
                    <a:pt x="816035" y="173113"/>
                  </a:cubicBezTo>
                  <a:lnTo>
                    <a:pt x="770026" y="219123"/>
                  </a:lnTo>
                  <a:cubicBezTo>
                    <a:pt x="763847" y="225423"/>
                    <a:pt x="755214" y="229233"/>
                    <a:pt x="745666" y="229233"/>
                  </a:cubicBezTo>
                  <a:cubicBezTo>
                    <a:pt x="726581" y="229233"/>
                    <a:pt x="711200" y="213743"/>
                    <a:pt x="711200" y="194779"/>
                  </a:cubicBezTo>
                  <a:cubicBezTo>
                    <a:pt x="711200" y="185239"/>
                    <a:pt x="715032" y="176608"/>
                    <a:pt x="721307" y="170420"/>
                  </a:cubicBezTo>
                  <a:lnTo>
                    <a:pt x="767332" y="124410"/>
                  </a:lnTo>
                  <a:cubicBezTo>
                    <a:pt x="773511" y="118131"/>
                    <a:pt x="782144" y="114300"/>
                    <a:pt x="791692" y="114300"/>
                  </a:cubicBezTo>
                  <a:close/>
                  <a:moveTo>
                    <a:pt x="326654" y="114300"/>
                  </a:moveTo>
                  <a:cubicBezTo>
                    <a:pt x="336104" y="114300"/>
                    <a:pt x="344735" y="118131"/>
                    <a:pt x="351024" y="124410"/>
                  </a:cubicBezTo>
                  <a:lnTo>
                    <a:pt x="396923" y="170420"/>
                  </a:lnTo>
                  <a:cubicBezTo>
                    <a:pt x="403213" y="176608"/>
                    <a:pt x="407033" y="185239"/>
                    <a:pt x="407033" y="194779"/>
                  </a:cubicBezTo>
                  <a:cubicBezTo>
                    <a:pt x="407033" y="213743"/>
                    <a:pt x="391639" y="229233"/>
                    <a:pt x="372569" y="229233"/>
                  </a:cubicBezTo>
                  <a:cubicBezTo>
                    <a:pt x="363029" y="229233"/>
                    <a:pt x="354499" y="225423"/>
                    <a:pt x="348220" y="219123"/>
                  </a:cubicBezTo>
                  <a:cubicBezTo>
                    <a:pt x="348220" y="219123"/>
                    <a:pt x="302306" y="173113"/>
                    <a:pt x="302306" y="173113"/>
                  </a:cubicBezTo>
                  <a:cubicBezTo>
                    <a:pt x="296032" y="166946"/>
                    <a:pt x="292100" y="158304"/>
                    <a:pt x="292100" y="148764"/>
                  </a:cubicBezTo>
                  <a:cubicBezTo>
                    <a:pt x="292100" y="129789"/>
                    <a:pt x="307579" y="114300"/>
                    <a:pt x="326654" y="114300"/>
                  </a:cubicBezTo>
                  <a:close/>
                  <a:moveTo>
                    <a:pt x="555277" y="0"/>
                  </a:moveTo>
                  <a:cubicBezTo>
                    <a:pt x="574242" y="0"/>
                    <a:pt x="589720" y="15467"/>
                    <a:pt x="589720" y="34440"/>
                  </a:cubicBezTo>
                  <a:lnTo>
                    <a:pt x="589720" y="103473"/>
                  </a:lnTo>
                  <a:cubicBezTo>
                    <a:pt x="589720" y="122459"/>
                    <a:pt x="574242" y="137939"/>
                    <a:pt x="555277" y="137939"/>
                  </a:cubicBezTo>
                  <a:cubicBezTo>
                    <a:pt x="536191" y="137939"/>
                    <a:pt x="520700" y="122459"/>
                    <a:pt x="520700" y="103473"/>
                  </a:cubicBezTo>
                  <a:lnTo>
                    <a:pt x="520700" y="34440"/>
                  </a:lnTo>
                  <a:cubicBezTo>
                    <a:pt x="520700" y="15467"/>
                    <a:pt x="536191" y="0"/>
                    <a:pt x="555277" y="0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6" name="Rectangle 22"/>
            <p:cNvSpPr>
              <a:spLocks/>
            </p:cNvSpPr>
            <p:nvPr/>
          </p:nvSpPr>
          <p:spPr bwMode="auto">
            <a:xfrm>
              <a:off x="1883037" y="2890921"/>
              <a:ext cx="845174" cy="5718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b="1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Text of the printing typeset industry has.</a:t>
              </a:r>
            </a:p>
          </p:txBody>
        </p:sp>
      </p:grpSp>
      <p:sp>
        <p:nvSpPr>
          <p:cNvPr id="67" name="Rectangle 66"/>
          <p:cNvSpPr>
            <a:spLocks/>
          </p:cNvSpPr>
          <p:nvPr/>
        </p:nvSpPr>
        <p:spPr bwMode="auto">
          <a:xfrm>
            <a:off x="6805535" y="3383600"/>
            <a:ext cx="1455421" cy="2928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>
              <a:lnSpc>
                <a:spcPct val="80000"/>
              </a:lnSpc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Heading Text Goes Here</a:t>
            </a:r>
          </a:p>
        </p:txBody>
      </p:sp>
    </p:spTree>
    <p:extLst>
      <p:ext uri="{BB962C8B-B14F-4D97-AF65-F5344CB8AC3E}">
        <p14:creationId xmlns:p14="http://schemas.microsoft.com/office/powerpoint/2010/main" val="6512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8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48" grpId="0" animBg="1"/>
      <p:bldP spid="49" grpId="0" animBg="1"/>
      <p:bldP spid="50" grpId="0" animBg="1"/>
      <p:bldP spid="51" grpId="0" animBg="1"/>
      <p:bldP spid="14" grpId="0" animBg="1"/>
      <p:bldP spid="56" grpId="0" animBg="1"/>
      <p:bldP spid="57" grpId="0" animBg="1"/>
      <p:bldP spid="59" grpId="0" animBg="1"/>
      <p:bldP spid="63" grpId="0"/>
      <p:bldP spid="64" grpId="0"/>
      <p:bldP spid="67" grpId="0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"/>
          <p:cNvSpPr>
            <a:spLocks/>
          </p:cNvSpPr>
          <p:nvPr/>
        </p:nvSpPr>
        <p:spPr bwMode="auto">
          <a:xfrm>
            <a:off x="-9525" y="-3210"/>
            <a:ext cx="9186863" cy="5162550"/>
          </a:xfrm>
          <a:prstGeom prst="rect">
            <a:avLst/>
          </a:prstGeom>
          <a:gradFill>
            <a:gsLst>
              <a:gs pos="20000">
                <a:schemeClr val="tx1"/>
              </a:gs>
              <a:gs pos="100000">
                <a:schemeClr val="accent3">
                  <a:lumMod val="50000"/>
                </a:schemeClr>
              </a:gs>
            </a:gsLst>
            <a:lin ang="15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9" name="Oval 48"/>
          <p:cNvSpPr/>
          <p:nvPr/>
        </p:nvSpPr>
        <p:spPr bwMode="auto">
          <a:xfrm>
            <a:off x="7809315" y="3768386"/>
            <a:ext cx="561042" cy="561042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6571216" y="4561013"/>
            <a:ext cx="640658" cy="640658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7027530" y="3909498"/>
            <a:ext cx="797136" cy="797136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7221580" y="4711362"/>
            <a:ext cx="733712" cy="733712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0" name="Oval 59"/>
          <p:cNvSpPr/>
          <p:nvPr/>
        </p:nvSpPr>
        <p:spPr bwMode="auto">
          <a:xfrm>
            <a:off x="7809376" y="4395602"/>
            <a:ext cx="414740" cy="414740"/>
          </a:xfrm>
          <a:prstGeom prst="ellipse">
            <a:avLst/>
          </a:prstGeom>
          <a:solidFill>
            <a:schemeClr val="accent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8379003" y="3809076"/>
            <a:ext cx="971954" cy="971954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8032689" y="4713742"/>
            <a:ext cx="706378" cy="706378"/>
          </a:xfrm>
          <a:prstGeom prst="ellips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2" name="Rectangle 71"/>
          <p:cNvSpPr>
            <a:spLocks/>
          </p:cNvSpPr>
          <p:nvPr/>
        </p:nvSpPr>
        <p:spPr bwMode="auto">
          <a:xfrm>
            <a:off x="3619902" y="2028252"/>
            <a:ext cx="2752298" cy="108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Infographic</a:t>
            </a:r>
          </a:p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Page</a:t>
            </a: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Break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10846" y="3315713"/>
            <a:ext cx="326781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alpha val="2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0" name="Rectangle 4"/>
          <p:cNvSpPr>
            <a:spLocks/>
          </p:cNvSpPr>
          <p:nvPr/>
        </p:nvSpPr>
        <p:spPr bwMode="auto">
          <a:xfrm>
            <a:off x="3631201" y="3177128"/>
            <a:ext cx="2606246" cy="690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17" name="Shape 8"/>
          <p:cNvSpPr/>
          <p:nvPr/>
        </p:nvSpPr>
        <p:spPr>
          <a:xfrm flipH="1">
            <a:off x="3619286" y="1362746"/>
            <a:ext cx="556570" cy="5609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39" h="21600" extrusionOk="0">
                <a:moveTo>
                  <a:pt x="10706" y="0"/>
                </a:moveTo>
                <a:cubicBezTo>
                  <a:pt x="10434" y="0"/>
                  <a:pt x="10159" y="139"/>
                  <a:pt x="9952" y="418"/>
                </a:cubicBezTo>
                <a:lnTo>
                  <a:pt x="7600" y="3589"/>
                </a:lnTo>
                <a:cubicBezTo>
                  <a:pt x="7186" y="4147"/>
                  <a:pt x="7361" y="4841"/>
                  <a:pt x="7988" y="5133"/>
                </a:cubicBezTo>
                <a:lnTo>
                  <a:pt x="9570" y="5873"/>
                </a:lnTo>
                <a:cubicBezTo>
                  <a:pt x="9883" y="6019"/>
                  <a:pt x="10293" y="6090"/>
                  <a:pt x="10706" y="6090"/>
                </a:cubicBezTo>
                <a:cubicBezTo>
                  <a:pt x="11119" y="6090"/>
                  <a:pt x="11535" y="6019"/>
                  <a:pt x="11848" y="5873"/>
                </a:cubicBezTo>
                <a:lnTo>
                  <a:pt x="13425" y="5133"/>
                </a:lnTo>
                <a:cubicBezTo>
                  <a:pt x="14052" y="4841"/>
                  <a:pt x="14227" y="4147"/>
                  <a:pt x="13813" y="3589"/>
                </a:cubicBezTo>
                <a:lnTo>
                  <a:pt x="11461" y="418"/>
                </a:lnTo>
                <a:cubicBezTo>
                  <a:pt x="11254" y="139"/>
                  <a:pt x="10979" y="0"/>
                  <a:pt x="10706" y="0"/>
                </a:cubicBezTo>
                <a:close/>
                <a:moveTo>
                  <a:pt x="10706" y="904"/>
                </a:moveTo>
                <a:cubicBezTo>
                  <a:pt x="10718" y="914"/>
                  <a:pt x="10731" y="929"/>
                  <a:pt x="10748" y="952"/>
                </a:cubicBezTo>
                <a:lnTo>
                  <a:pt x="13106" y="4129"/>
                </a:lnTo>
                <a:cubicBezTo>
                  <a:pt x="13145" y="4182"/>
                  <a:pt x="13158" y="4225"/>
                  <a:pt x="13153" y="4245"/>
                </a:cubicBezTo>
                <a:cubicBezTo>
                  <a:pt x="13148" y="4265"/>
                  <a:pt x="13113" y="4296"/>
                  <a:pt x="13053" y="4324"/>
                </a:cubicBezTo>
                <a:lnTo>
                  <a:pt x="11477" y="5059"/>
                </a:lnTo>
                <a:cubicBezTo>
                  <a:pt x="11293" y="5145"/>
                  <a:pt x="11004" y="5196"/>
                  <a:pt x="10706" y="5196"/>
                </a:cubicBezTo>
                <a:cubicBezTo>
                  <a:pt x="10409" y="5196"/>
                  <a:pt x="10120" y="5145"/>
                  <a:pt x="9936" y="5059"/>
                </a:cubicBezTo>
                <a:lnTo>
                  <a:pt x="8359" y="4324"/>
                </a:lnTo>
                <a:cubicBezTo>
                  <a:pt x="8300" y="4296"/>
                  <a:pt x="8265" y="4265"/>
                  <a:pt x="8260" y="4245"/>
                </a:cubicBezTo>
                <a:cubicBezTo>
                  <a:pt x="8255" y="4225"/>
                  <a:pt x="8267" y="4177"/>
                  <a:pt x="8307" y="4123"/>
                </a:cubicBezTo>
                <a:lnTo>
                  <a:pt x="10665" y="952"/>
                </a:lnTo>
                <a:cubicBezTo>
                  <a:pt x="10682" y="929"/>
                  <a:pt x="10695" y="914"/>
                  <a:pt x="10706" y="904"/>
                </a:cubicBezTo>
                <a:close/>
                <a:moveTo>
                  <a:pt x="6610" y="6597"/>
                </a:moveTo>
                <a:cubicBezTo>
                  <a:pt x="6120" y="6597"/>
                  <a:pt x="5615" y="6821"/>
                  <a:pt x="5326" y="7211"/>
                </a:cubicBezTo>
                <a:lnTo>
                  <a:pt x="3749" y="9336"/>
                </a:lnTo>
                <a:cubicBezTo>
                  <a:pt x="3335" y="9893"/>
                  <a:pt x="3500" y="10608"/>
                  <a:pt x="4116" y="10922"/>
                </a:cubicBezTo>
                <a:lnTo>
                  <a:pt x="9575" y="13702"/>
                </a:lnTo>
                <a:cubicBezTo>
                  <a:pt x="9883" y="13859"/>
                  <a:pt x="10290" y="13935"/>
                  <a:pt x="10696" y="13935"/>
                </a:cubicBezTo>
                <a:cubicBezTo>
                  <a:pt x="11102" y="13935"/>
                  <a:pt x="11509" y="13859"/>
                  <a:pt x="11817" y="13702"/>
                </a:cubicBezTo>
                <a:lnTo>
                  <a:pt x="17276" y="10922"/>
                </a:lnTo>
                <a:cubicBezTo>
                  <a:pt x="17892" y="10608"/>
                  <a:pt x="18062" y="9893"/>
                  <a:pt x="17648" y="9336"/>
                </a:cubicBezTo>
                <a:lnTo>
                  <a:pt x="16066" y="7211"/>
                </a:lnTo>
                <a:cubicBezTo>
                  <a:pt x="15777" y="6821"/>
                  <a:pt x="15272" y="6597"/>
                  <a:pt x="14782" y="6597"/>
                </a:cubicBezTo>
                <a:cubicBezTo>
                  <a:pt x="14570" y="6597"/>
                  <a:pt x="14364" y="6641"/>
                  <a:pt x="14174" y="6730"/>
                </a:cubicBezTo>
                <a:lnTo>
                  <a:pt x="11838" y="7819"/>
                </a:lnTo>
                <a:cubicBezTo>
                  <a:pt x="11525" y="7965"/>
                  <a:pt x="11109" y="8035"/>
                  <a:pt x="10696" y="8035"/>
                </a:cubicBezTo>
                <a:cubicBezTo>
                  <a:pt x="10283" y="8035"/>
                  <a:pt x="9873" y="7965"/>
                  <a:pt x="9559" y="7819"/>
                </a:cubicBezTo>
                <a:lnTo>
                  <a:pt x="7217" y="6730"/>
                </a:lnTo>
                <a:cubicBezTo>
                  <a:pt x="7028" y="6641"/>
                  <a:pt x="6822" y="6597"/>
                  <a:pt x="6610" y="6597"/>
                </a:cubicBezTo>
                <a:close/>
                <a:moveTo>
                  <a:pt x="6610" y="7713"/>
                </a:moveTo>
                <a:cubicBezTo>
                  <a:pt x="6667" y="7713"/>
                  <a:pt x="6719" y="7722"/>
                  <a:pt x="6756" y="7739"/>
                </a:cubicBezTo>
                <a:lnTo>
                  <a:pt x="9093" y="8833"/>
                </a:lnTo>
                <a:cubicBezTo>
                  <a:pt x="9539" y="9041"/>
                  <a:pt x="10107" y="9156"/>
                  <a:pt x="10696" y="9156"/>
                </a:cubicBezTo>
                <a:cubicBezTo>
                  <a:pt x="11285" y="9156"/>
                  <a:pt x="11853" y="9041"/>
                  <a:pt x="12299" y="8833"/>
                </a:cubicBezTo>
                <a:lnTo>
                  <a:pt x="14635" y="7739"/>
                </a:lnTo>
                <a:cubicBezTo>
                  <a:pt x="14673" y="7722"/>
                  <a:pt x="14725" y="7713"/>
                  <a:pt x="14782" y="7713"/>
                </a:cubicBezTo>
                <a:cubicBezTo>
                  <a:pt x="14959" y="7713"/>
                  <a:pt x="15121" y="7802"/>
                  <a:pt x="15180" y="7882"/>
                </a:cubicBezTo>
                <a:lnTo>
                  <a:pt x="16721" y="9954"/>
                </a:lnTo>
                <a:lnTo>
                  <a:pt x="11319" y="12703"/>
                </a:lnTo>
                <a:cubicBezTo>
                  <a:pt x="11210" y="12759"/>
                  <a:pt x="10987" y="12819"/>
                  <a:pt x="10696" y="12819"/>
                </a:cubicBezTo>
                <a:cubicBezTo>
                  <a:pt x="10405" y="12819"/>
                  <a:pt x="10183" y="12759"/>
                  <a:pt x="10073" y="12703"/>
                </a:cubicBezTo>
                <a:lnTo>
                  <a:pt x="4671" y="9954"/>
                </a:lnTo>
                <a:cubicBezTo>
                  <a:pt x="4671" y="9954"/>
                  <a:pt x="6212" y="7882"/>
                  <a:pt x="6212" y="7882"/>
                </a:cubicBezTo>
                <a:cubicBezTo>
                  <a:pt x="6271" y="7802"/>
                  <a:pt x="6433" y="7713"/>
                  <a:pt x="6610" y="7713"/>
                </a:cubicBezTo>
                <a:close/>
                <a:moveTo>
                  <a:pt x="2613" y="12349"/>
                </a:moveTo>
                <a:cubicBezTo>
                  <a:pt x="2141" y="12349"/>
                  <a:pt x="1663" y="12562"/>
                  <a:pt x="1381" y="12941"/>
                </a:cubicBezTo>
                <a:lnTo>
                  <a:pt x="234" y="14485"/>
                </a:lnTo>
                <a:cubicBezTo>
                  <a:pt x="-180" y="15042"/>
                  <a:pt x="-29" y="15786"/>
                  <a:pt x="569" y="16134"/>
                </a:cubicBezTo>
                <a:lnTo>
                  <a:pt x="9533" y="21336"/>
                </a:lnTo>
                <a:cubicBezTo>
                  <a:pt x="9832" y="21509"/>
                  <a:pt x="10223" y="21600"/>
                  <a:pt x="10617" y="21600"/>
                </a:cubicBezTo>
                <a:cubicBezTo>
                  <a:pt x="11012" y="21600"/>
                  <a:pt x="11408" y="21509"/>
                  <a:pt x="11707" y="21336"/>
                </a:cubicBezTo>
                <a:lnTo>
                  <a:pt x="20671" y="16134"/>
                </a:lnTo>
                <a:cubicBezTo>
                  <a:pt x="21269" y="15786"/>
                  <a:pt x="21420" y="15042"/>
                  <a:pt x="21006" y="14485"/>
                </a:cubicBezTo>
                <a:lnTo>
                  <a:pt x="19859" y="12941"/>
                </a:lnTo>
                <a:cubicBezTo>
                  <a:pt x="19577" y="12562"/>
                  <a:pt x="19099" y="12349"/>
                  <a:pt x="18627" y="12349"/>
                </a:cubicBezTo>
                <a:cubicBezTo>
                  <a:pt x="18404" y="12349"/>
                  <a:pt x="18181" y="12396"/>
                  <a:pt x="17983" y="12497"/>
                </a:cubicBezTo>
                <a:lnTo>
                  <a:pt x="11738" y="15674"/>
                </a:lnTo>
                <a:cubicBezTo>
                  <a:pt x="11430" y="15831"/>
                  <a:pt x="11024" y="15912"/>
                  <a:pt x="10617" y="15912"/>
                </a:cubicBezTo>
                <a:cubicBezTo>
                  <a:pt x="10211" y="15912"/>
                  <a:pt x="9805" y="15831"/>
                  <a:pt x="9496" y="15674"/>
                </a:cubicBezTo>
                <a:lnTo>
                  <a:pt x="3252" y="12497"/>
                </a:lnTo>
                <a:cubicBezTo>
                  <a:pt x="3054" y="12396"/>
                  <a:pt x="2836" y="12349"/>
                  <a:pt x="2613" y="12349"/>
                </a:cubicBezTo>
                <a:close/>
                <a:moveTo>
                  <a:pt x="2613" y="13692"/>
                </a:moveTo>
                <a:cubicBezTo>
                  <a:pt x="2639" y="13692"/>
                  <a:pt x="2653" y="13696"/>
                  <a:pt x="2654" y="13697"/>
                </a:cubicBezTo>
                <a:lnTo>
                  <a:pt x="8899" y="16874"/>
                </a:lnTo>
                <a:cubicBezTo>
                  <a:pt x="9515" y="17187"/>
                  <a:pt x="10173" y="17249"/>
                  <a:pt x="10617" y="17249"/>
                </a:cubicBezTo>
                <a:cubicBezTo>
                  <a:pt x="11062" y="17249"/>
                  <a:pt x="11720" y="17187"/>
                  <a:pt x="12336" y="16874"/>
                </a:cubicBezTo>
                <a:lnTo>
                  <a:pt x="18580" y="13697"/>
                </a:lnTo>
                <a:cubicBezTo>
                  <a:pt x="18584" y="13695"/>
                  <a:pt x="18602" y="13692"/>
                  <a:pt x="18627" y="13692"/>
                </a:cubicBezTo>
                <a:cubicBezTo>
                  <a:pt x="18707" y="13692"/>
                  <a:pt x="18779" y="13726"/>
                  <a:pt x="18795" y="13744"/>
                </a:cubicBezTo>
                <a:lnTo>
                  <a:pt x="19796" y="15093"/>
                </a:lnTo>
                <a:cubicBezTo>
                  <a:pt x="19796" y="15093"/>
                  <a:pt x="11042" y="20173"/>
                  <a:pt x="11042" y="20173"/>
                </a:cubicBezTo>
                <a:cubicBezTo>
                  <a:pt x="10993" y="20201"/>
                  <a:pt x="10842" y="20257"/>
                  <a:pt x="10617" y="20257"/>
                </a:cubicBezTo>
                <a:cubicBezTo>
                  <a:pt x="10392" y="20257"/>
                  <a:pt x="10242" y="20201"/>
                  <a:pt x="10193" y="20173"/>
                </a:cubicBezTo>
                <a:lnTo>
                  <a:pt x="1444" y="15093"/>
                </a:lnTo>
                <a:lnTo>
                  <a:pt x="2440" y="13744"/>
                </a:lnTo>
                <a:cubicBezTo>
                  <a:pt x="2458" y="13724"/>
                  <a:pt x="2533" y="13692"/>
                  <a:pt x="2613" y="1369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49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4" grpId="0" animBg="1"/>
      <p:bldP spid="60" grpId="0" animBg="1"/>
      <p:bldP spid="61" grpId="0" animBg="1"/>
      <p:bldP spid="62" grpId="0" animBg="1"/>
      <p:bldP spid="80" grpId="0" autoUpdateAnimBg="0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128</a:t>
            </a:fld>
            <a:endParaRPr lang="en-US" dirty="0"/>
          </a:p>
        </p:txBody>
      </p:sp>
      <p:sp>
        <p:nvSpPr>
          <p:cNvPr id="21" name="Shape 170"/>
          <p:cNvSpPr/>
          <p:nvPr/>
        </p:nvSpPr>
        <p:spPr>
          <a:xfrm>
            <a:off x="827584" y="3277227"/>
            <a:ext cx="3431364" cy="855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14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900" b="1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</a:t>
            </a:r>
            <a:r>
              <a:rPr lang="en-US" sz="900" b="1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900" b="1" i="1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sp>
        <p:nvSpPr>
          <p:cNvPr id="23" name="Shape 172"/>
          <p:cNvSpPr/>
          <p:nvPr/>
        </p:nvSpPr>
        <p:spPr>
          <a:xfrm>
            <a:off x="827584" y="1332227"/>
            <a:ext cx="3431364" cy="1723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r">
              <a:lnSpc>
                <a:spcPct val="130000"/>
              </a:lnSpc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popularised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r">
              <a:lnSpc>
                <a:spcPct val="130000"/>
              </a:lnSpc>
              <a:defRPr sz="1800" b="0">
                <a:solidFill>
                  <a:srgbClr val="000000"/>
                </a:solidFill>
              </a:defRPr>
            </a:pP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r">
              <a:lnSpc>
                <a:spcPct val="130000"/>
              </a:lnSpc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 industry. Lorem Ipsum has been the industry's standard dummy.</a:t>
            </a:r>
          </a:p>
        </p:txBody>
      </p:sp>
      <p:sp>
        <p:nvSpPr>
          <p:cNvPr id="27" name="Rectangle 26"/>
          <p:cNvSpPr>
            <a:spLocks/>
          </p:cNvSpPr>
          <p:nvPr/>
        </p:nvSpPr>
        <p:spPr bwMode="auto">
          <a:xfrm>
            <a:off x="4690996" y="2218556"/>
            <a:ext cx="3841444" cy="2019666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Infographic</a:t>
            </a:r>
          </a:p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Slides Are here </a:t>
            </a:r>
            <a:r>
              <a:rPr lang="en-US" sz="40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to </a:t>
            </a:r>
            <a:r>
              <a:rPr lang="en-US" sz="40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</a:t>
            </a:r>
            <a:r>
              <a:rPr lang="en-US" sz="40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40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4000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sp>
        <p:nvSpPr>
          <p:cNvPr id="8" name="Shape 8"/>
          <p:cNvSpPr/>
          <p:nvPr/>
        </p:nvSpPr>
        <p:spPr>
          <a:xfrm flipH="1">
            <a:off x="4694157" y="-404733"/>
            <a:ext cx="2557070" cy="25771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39" h="21600" extrusionOk="0">
                <a:moveTo>
                  <a:pt x="10706" y="0"/>
                </a:moveTo>
                <a:cubicBezTo>
                  <a:pt x="10434" y="0"/>
                  <a:pt x="10159" y="139"/>
                  <a:pt x="9952" y="418"/>
                </a:cubicBezTo>
                <a:lnTo>
                  <a:pt x="7600" y="3589"/>
                </a:lnTo>
                <a:cubicBezTo>
                  <a:pt x="7186" y="4147"/>
                  <a:pt x="7361" y="4841"/>
                  <a:pt x="7988" y="5133"/>
                </a:cubicBezTo>
                <a:lnTo>
                  <a:pt x="9570" y="5873"/>
                </a:lnTo>
                <a:cubicBezTo>
                  <a:pt x="9883" y="6019"/>
                  <a:pt x="10293" y="6090"/>
                  <a:pt x="10706" y="6090"/>
                </a:cubicBezTo>
                <a:cubicBezTo>
                  <a:pt x="11119" y="6090"/>
                  <a:pt x="11535" y="6019"/>
                  <a:pt x="11848" y="5873"/>
                </a:cubicBezTo>
                <a:lnTo>
                  <a:pt x="13425" y="5133"/>
                </a:lnTo>
                <a:cubicBezTo>
                  <a:pt x="14052" y="4841"/>
                  <a:pt x="14227" y="4147"/>
                  <a:pt x="13813" y="3589"/>
                </a:cubicBezTo>
                <a:lnTo>
                  <a:pt x="11461" y="418"/>
                </a:lnTo>
                <a:cubicBezTo>
                  <a:pt x="11254" y="139"/>
                  <a:pt x="10979" y="0"/>
                  <a:pt x="10706" y="0"/>
                </a:cubicBezTo>
                <a:close/>
                <a:moveTo>
                  <a:pt x="10706" y="904"/>
                </a:moveTo>
                <a:cubicBezTo>
                  <a:pt x="10718" y="914"/>
                  <a:pt x="10731" y="929"/>
                  <a:pt x="10748" y="952"/>
                </a:cubicBezTo>
                <a:lnTo>
                  <a:pt x="13106" y="4129"/>
                </a:lnTo>
                <a:cubicBezTo>
                  <a:pt x="13145" y="4182"/>
                  <a:pt x="13158" y="4225"/>
                  <a:pt x="13153" y="4245"/>
                </a:cubicBezTo>
                <a:cubicBezTo>
                  <a:pt x="13148" y="4265"/>
                  <a:pt x="13113" y="4296"/>
                  <a:pt x="13053" y="4324"/>
                </a:cubicBezTo>
                <a:lnTo>
                  <a:pt x="11477" y="5059"/>
                </a:lnTo>
                <a:cubicBezTo>
                  <a:pt x="11293" y="5145"/>
                  <a:pt x="11004" y="5196"/>
                  <a:pt x="10706" y="5196"/>
                </a:cubicBezTo>
                <a:cubicBezTo>
                  <a:pt x="10409" y="5196"/>
                  <a:pt x="10120" y="5145"/>
                  <a:pt x="9936" y="5059"/>
                </a:cubicBezTo>
                <a:lnTo>
                  <a:pt x="8359" y="4324"/>
                </a:lnTo>
                <a:cubicBezTo>
                  <a:pt x="8300" y="4296"/>
                  <a:pt x="8265" y="4265"/>
                  <a:pt x="8260" y="4245"/>
                </a:cubicBezTo>
                <a:cubicBezTo>
                  <a:pt x="8255" y="4225"/>
                  <a:pt x="8267" y="4177"/>
                  <a:pt x="8307" y="4123"/>
                </a:cubicBezTo>
                <a:lnTo>
                  <a:pt x="10665" y="952"/>
                </a:lnTo>
                <a:cubicBezTo>
                  <a:pt x="10682" y="929"/>
                  <a:pt x="10695" y="914"/>
                  <a:pt x="10706" y="904"/>
                </a:cubicBezTo>
                <a:close/>
                <a:moveTo>
                  <a:pt x="6610" y="6597"/>
                </a:moveTo>
                <a:cubicBezTo>
                  <a:pt x="6120" y="6597"/>
                  <a:pt x="5615" y="6821"/>
                  <a:pt x="5326" y="7211"/>
                </a:cubicBezTo>
                <a:lnTo>
                  <a:pt x="3749" y="9336"/>
                </a:lnTo>
                <a:cubicBezTo>
                  <a:pt x="3335" y="9893"/>
                  <a:pt x="3500" y="10608"/>
                  <a:pt x="4116" y="10922"/>
                </a:cubicBezTo>
                <a:lnTo>
                  <a:pt x="9575" y="13702"/>
                </a:lnTo>
                <a:cubicBezTo>
                  <a:pt x="9883" y="13859"/>
                  <a:pt x="10290" y="13935"/>
                  <a:pt x="10696" y="13935"/>
                </a:cubicBezTo>
                <a:cubicBezTo>
                  <a:pt x="11102" y="13935"/>
                  <a:pt x="11509" y="13859"/>
                  <a:pt x="11817" y="13702"/>
                </a:cubicBezTo>
                <a:lnTo>
                  <a:pt x="17276" y="10922"/>
                </a:lnTo>
                <a:cubicBezTo>
                  <a:pt x="17892" y="10608"/>
                  <a:pt x="18062" y="9893"/>
                  <a:pt x="17648" y="9336"/>
                </a:cubicBezTo>
                <a:lnTo>
                  <a:pt x="16066" y="7211"/>
                </a:lnTo>
                <a:cubicBezTo>
                  <a:pt x="15777" y="6821"/>
                  <a:pt x="15272" y="6597"/>
                  <a:pt x="14782" y="6597"/>
                </a:cubicBezTo>
                <a:cubicBezTo>
                  <a:pt x="14570" y="6597"/>
                  <a:pt x="14364" y="6641"/>
                  <a:pt x="14174" y="6730"/>
                </a:cubicBezTo>
                <a:lnTo>
                  <a:pt x="11838" y="7819"/>
                </a:lnTo>
                <a:cubicBezTo>
                  <a:pt x="11525" y="7965"/>
                  <a:pt x="11109" y="8035"/>
                  <a:pt x="10696" y="8035"/>
                </a:cubicBezTo>
                <a:cubicBezTo>
                  <a:pt x="10283" y="8035"/>
                  <a:pt x="9873" y="7965"/>
                  <a:pt x="9559" y="7819"/>
                </a:cubicBezTo>
                <a:lnTo>
                  <a:pt x="7217" y="6730"/>
                </a:lnTo>
                <a:cubicBezTo>
                  <a:pt x="7028" y="6641"/>
                  <a:pt x="6822" y="6597"/>
                  <a:pt x="6610" y="6597"/>
                </a:cubicBezTo>
                <a:close/>
                <a:moveTo>
                  <a:pt x="6610" y="7713"/>
                </a:moveTo>
                <a:cubicBezTo>
                  <a:pt x="6667" y="7713"/>
                  <a:pt x="6719" y="7722"/>
                  <a:pt x="6756" y="7739"/>
                </a:cubicBezTo>
                <a:lnTo>
                  <a:pt x="9093" y="8833"/>
                </a:lnTo>
                <a:cubicBezTo>
                  <a:pt x="9539" y="9041"/>
                  <a:pt x="10107" y="9156"/>
                  <a:pt x="10696" y="9156"/>
                </a:cubicBezTo>
                <a:cubicBezTo>
                  <a:pt x="11285" y="9156"/>
                  <a:pt x="11853" y="9041"/>
                  <a:pt x="12299" y="8833"/>
                </a:cubicBezTo>
                <a:lnTo>
                  <a:pt x="14635" y="7739"/>
                </a:lnTo>
                <a:cubicBezTo>
                  <a:pt x="14673" y="7722"/>
                  <a:pt x="14725" y="7713"/>
                  <a:pt x="14782" y="7713"/>
                </a:cubicBezTo>
                <a:cubicBezTo>
                  <a:pt x="14959" y="7713"/>
                  <a:pt x="15121" y="7802"/>
                  <a:pt x="15180" y="7882"/>
                </a:cubicBezTo>
                <a:lnTo>
                  <a:pt x="16721" y="9954"/>
                </a:lnTo>
                <a:lnTo>
                  <a:pt x="11319" y="12703"/>
                </a:lnTo>
                <a:cubicBezTo>
                  <a:pt x="11210" y="12759"/>
                  <a:pt x="10987" y="12819"/>
                  <a:pt x="10696" y="12819"/>
                </a:cubicBezTo>
                <a:cubicBezTo>
                  <a:pt x="10405" y="12819"/>
                  <a:pt x="10183" y="12759"/>
                  <a:pt x="10073" y="12703"/>
                </a:cubicBezTo>
                <a:lnTo>
                  <a:pt x="4671" y="9954"/>
                </a:lnTo>
                <a:cubicBezTo>
                  <a:pt x="4671" y="9954"/>
                  <a:pt x="6212" y="7882"/>
                  <a:pt x="6212" y="7882"/>
                </a:cubicBezTo>
                <a:cubicBezTo>
                  <a:pt x="6271" y="7802"/>
                  <a:pt x="6433" y="7713"/>
                  <a:pt x="6610" y="7713"/>
                </a:cubicBezTo>
                <a:close/>
                <a:moveTo>
                  <a:pt x="2613" y="12349"/>
                </a:moveTo>
                <a:cubicBezTo>
                  <a:pt x="2141" y="12349"/>
                  <a:pt x="1663" y="12562"/>
                  <a:pt x="1381" y="12941"/>
                </a:cubicBezTo>
                <a:lnTo>
                  <a:pt x="234" y="14485"/>
                </a:lnTo>
                <a:cubicBezTo>
                  <a:pt x="-180" y="15042"/>
                  <a:pt x="-29" y="15786"/>
                  <a:pt x="569" y="16134"/>
                </a:cubicBezTo>
                <a:lnTo>
                  <a:pt x="9533" y="21336"/>
                </a:lnTo>
                <a:cubicBezTo>
                  <a:pt x="9832" y="21509"/>
                  <a:pt x="10223" y="21600"/>
                  <a:pt x="10617" y="21600"/>
                </a:cubicBezTo>
                <a:cubicBezTo>
                  <a:pt x="11012" y="21600"/>
                  <a:pt x="11408" y="21509"/>
                  <a:pt x="11707" y="21336"/>
                </a:cubicBezTo>
                <a:lnTo>
                  <a:pt x="20671" y="16134"/>
                </a:lnTo>
                <a:cubicBezTo>
                  <a:pt x="21269" y="15786"/>
                  <a:pt x="21420" y="15042"/>
                  <a:pt x="21006" y="14485"/>
                </a:cubicBezTo>
                <a:lnTo>
                  <a:pt x="19859" y="12941"/>
                </a:lnTo>
                <a:cubicBezTo>
                  <a:pt x="19577" y="12562"/>
                  <a:pt x="19099" y="12349"/>
                  <a:pt x="18627" y="12349"/>
                </a:cubicBezTo>
                <a:cubicBezTo>
                  <a:pt x="18404" y="12349"/>
                  <a:pt x="18181" y="12396"/>
                  <a:pt x="17983" y="12497"/>
                </a:cubicBezTo>
                <a:lnTo>
                  <a:pt x="11738" y="15674"/>
                </a:lnTo>
                <a:cubicBezTo>
                  <a:pt x="11430" y="15831"/>
                  <a:pt x="11024" y="15912"/>
                  <a:pt x="10617" y="15912"/>
                </a:cubicBezTo>
                <a:cubicBezTo>
                  <a:pt x="10211" y="15912"/>
                  <a:pt x="9805" y="15831"/>
                  <a:pt x="9496" y="15674"/>
                </a:cubicBezTo>
                <a:lnTo>
                  <a:pt x="3252" y="12497"/>
                </a:lnTo>
                <a:cubicBezTo>
                  <a:pt x="3054" y="12396"/>
                  <a:pt x="2836" y="12349"/>
                  <a:pt x="2613" y="12349"/>
                </a:cubicBezTo>
                <a:close/>
                <a:moveTo>
                  <a:pt x="2613" y="13692"/>
                </a:moveTo>
                <a:cubicBezTo>
                  <a:pt x="2639" y="13692"/>
                  <a:pt x="2653" y="13696"/>
                  <a:pt x="2654" y="13697"/>
                </a:cubicBezTo>
                <a:lnTo>
                  <a:pt x="8899" y="16874"/>
                </a:lnTo>
                <a:cubicBezTo>
                  <a:pt x="9515" y="17187"/>
                  <a:pt x="10173" y="17249"/>
                  <a:pt x="10617" y="17249"/>
                </a:cubicBezTo>
                <a:cubicBezTo>
                  <a:pt x="11062" y="17249"/>
                  <a:pt x="11720" y="17187"/>
                  <a:pt x="12336" y="16874"/>
                </a:cubicBezTo>
                <a:lnTo>
                  <a:pt x="18580" y="13697"/>
                </a:lnTo>
                <a:cubicBezTo>
                  <a:pt x="18584" y="13695"/>
                  <a:pt x="18602" y="13692"/>
                  <a:pt x="18627" y="13692"/>
                </a:cubicBezTo>
                <a:cubicBezTo>
                  <a:pt x="18707" y="13692"/>
                  <a:pt x="18779" y="13726"/>
                  <a:pt x="18795" y="13744"/>
                </a:cubicBezTo>
                <a:lnTo>
                  <a:pt x="19796" y="15093"/>
                </a:lnTo>
                <a:cubicBezTo>
                  <a:pt x="19796" y="15093"/>
                  <a:pt x="11042" y="20173"/>
                  <a:pt x="11042" y="20173"/>
                </a:cubicBezTo>
                <a:cubicBezTo>
                  <a:pt x="10993" y="20201"/>
                  <a:pt x="10842" y="20257"/>
                  <a:pt x="10617" y="20257"/>
                </a:cubicBezTo>
                <a:cubicBezTo>
                  <a:pt x="10392" y="20257"/>
                  <a:pt x="10242" y="20201"/>
                  <a:pt x="10193" y="20173"/>
                </a:cubicBezTo>
                <a:lnTo>
                  <a:pt x="1444" y="15093"/>
                </a:lnTo>
                <a:lnTo>
                  <a:pt x="2440" y="13744"/>
                </a:lnTo>
                <a:cubicBezTo>
                  <a:pt x="2458" y="13724"/>
                  <a:pt x="2533" y="13692"/>
                  <a:pt x="2613" y="13692"/>
                </a:cubicBezTo>
                <a:close/>
              </a:path>
            </a:pathLst>
          </a:custGeom>
          <a:noFill/>
          <a:ln w="12700">
            <a:solidFill>
              <a:schemeClr val="accent3"/>
            </a:solidFill>
            <a:prstDash val="sysDash"/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63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ounded Rectangle 103"/>
          <p:cNvSpPr/>
          <p:nvPr/>
        </p:nvSpPr>
        <p:spPr bwMode="auto">
          <a:xfrm>
            <a:off x="1431562" y="3996151"/>
            <a:ext cx="2851196" cy="605830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03" name="Rounded Rectangle 102"/>
          <p:cNvSpPr/>
          <p:nvPr/>
        </p:nvSpPr>
        <p:spPr bwMode="auto">
          <a:xfrm>
            <a:off x="1716374" y="3201672"/>
            <a:ext cx="2581373" cy="665789"/>
          </a:xfrm>
          <a:prstGeom prst="roundRect">
            <a:avLst/>
          </a:prstGeom>
          <a:solidFill>
            <a:schemeClr val="accent2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02" name="Rounded Rectangle 101"/>
          <p:cNvSpPr/>
          <p:nvPr/>
        </p:nvSpPr>
        <p:spPr bwMode="auto">
          <a:xfrm>
            <a:off x="1041816" y="2587076"/>
            <a:ext cx="3255931" cy="575850"/>
          </a:xfrm>
          <a:prstGeom prst="roundRect">
            <a:avLst/>
          </a:prstGeom>
          <a:solidFill>
            <a:schemeClr val="accent4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01" name="Rounded Rectangle 100"/>
          <p:cNvSpPr/>
          <p:nvPr/>
        </p:nvSpPr>
        <p:spPr bwMode="auto">
          <a:xfrm>
            <a:off x="5272490" y="3642610"/>
            <a:ext cx="1863152" cy="652072"/>
          </a:xfrm>
          <a:prstGeom prst="roundRect">
            <a:avLst/>
          </a:prstGeom>
          <a:solidFill>
            <a:schemeClr val="bg2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4788023" y="1843790"/>
            <a:ext cx="2765301" cy="659567"/>
          </a:xfrm>
          <a:prstGeom prst="roundRect">
            <a:avLst/>
          </a:prstGeom>
          <a:solidFill>
            <a:schemeClr val="accent5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00" name="Rounded Rectangle 99"/>
          <p:cNvSpPr/>
          <p:nvPr/>
        </p:nvSpPr>
        <p:spPr bwMode="auto">
          <a:xfrm>
            <a:off x="5285519" y="2599743"/>
            <a:ext cx="2836923" cy="975411"/>
          </a:xfrm>
          <a:prstGeom prst="roundRect">
            <a:avLst/>
          </a:prstGeom>
          <a:solidFill>
            <a:schemeClr val="accent3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129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6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01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grpSp>
        <p:nvGrpSpPr>
          <p:cNvPr id="30" name="Group 2423"/>
          <p:cNvGrpSpPr/>
          <p:nvPr/>
        </p:nvGrpSpPr>
        <p:grpSpPr>
          <a:xfrm>
            <a:off x="4290417" y="3518346"/>
            <a:ext cx="1119688" cy="1005838"/>
            <a:chOff x="0" y="0"/>
            <a:chExt cx="2928181" cy="2630441"/>
          </a:xfrm>
        </p:grpSpPr>
        <p:sp>
          <p:nvSpPr>
            <p:cNvPr id="32" name="Shape 2417"/>
            <p:cNvSpPr/>
            <p:nvPr/>
          </p:nvSpPr>
          <p:spPr>
            <a:xfrm>
              <a:off x="19169" y="95849"/>
              <a:ext cx="2909012" cy="2534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92" y="1696"/>
                  </a:moveTo>
                  <a:lnTo>
                    <a:pt x="8519" y="0"/>
                  </a:lnTo>
                  <a:lnTo>
                    <a:pt x="0" y="4246"/>
                  </a:lnTo>
                  <a:lnTo>
                    <a:pt x="0" y="19904"/>
                  </a:lnTo>
                  <a:lnTo>
                    <a:pt x="8274" y="20977"/>
                  </a:lnTo>
                  <a:lnTo>
                    <a:pt x="8274" y="20978"/>
                  </a:lnTo>
                  <a:lnTo>
                    <a:pt x="13074" y="21600"/>
                  </a:lnTo>
                  <a:lnTo>
                    <a:pt x="21600" y="17360"/>
                  </a:lnTo>
                  <a:lnTo>
                    <a:pt x="21600" y="12769"/>
                  </a:lnTo>
                  <a:lnTo>
                    <a:pt x="21600" y="1702"/>
                  </a:lnTo>
                  <a:cubicBezTo>
                    <a:pt x="21600" y="1702"/>
                    <a:pt x="21592" y="1696"/>
                    <a:pt x="21592" y="1696"/>
                  </a:cubicBez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3" name="Shape 2418"/>
            <p:cNvSpPr/>
            <p:nvPr/>
          </p:nvSpPr>
          <p:spPr>
            <a:xfrm>
              <a:off x="0" y="498415"/>
              <a:ext cx="1760741" cy="2036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19489"/>
                  </a:lnTo>
                  <a:lnTo>
                    <a:pt x="0" y="0"/>
                  </a:lnTo>
                  <a:lnTo>
                    <a:pt x="21600" y="2111"/>
                  </a:lnTo>
                  <a:cubicBezTo>
                    <a:pt x="21600" y="2111"/>
                    <a:pt x="21600" y="21600"/>
                    <a:pt x="2160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50000"/>
                  </a:schemeClr>
                </a:gs>
              </a:gsLst>
              <a:lin ang="7916828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4" name="Shape 2420"/>
            <p:cNvSpPr/>
            <p:nvPr/>
          </p:nvSpPr>
          <p:spPr>
            <a:xfrm>
              <a:off x="1744453" y="210868"/>
              <a:ext cx="1148300" cy="23348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997"/>
                  </a:moveTo>
                  <a:lnTo>
                    <a:pt x="21600" y="0"/>
                  </a:lnTo>
                  <a:lnTo>
                    <a:pt x="0" y="4603"/>
                  </a:lnTo>
                  <a:lnTo>
                    <a:pt x="0" y="21600"/>
                  </a:lnTo>
                  <a:cubicBezTo>
                    <a:pt x="0" y="21600"/>
                    <a:pt x="21600" y="16997"/>
                    <a:pt x="21600" y="16997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5" name="Shape 2421"/>
            <p:cNvSpPr/>
            <p:nvPr/>
          </p:nvSpPr>
          <p:spPr>
            <a:xfrm>
              <a:off x="1782793" y="287547"/>
              <a:ext cx="1083171" cy="21728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26" extrusionOk="0">
                  <a:moveTo>
                    <a:pt x="0" y="5256"/>
                  </a:moveTo>
                  <a:cubicBezTo>
                    <a:pt x="0" y="4729"/>
                    <a:pt x="803" y="4127"/>
                    <a:pt x="1787" y="3917"/>
                  </a:cubicBezTo>
                  <a:lnTo>
                    <a:pt x="19814" y="72"/>
                  </a:lnTo>
                  <a:cubicBezTo>
                    <a:pt x="20797" y="-137"/>
                    <a:pt x="21600" y="123"/>
                    <a:pt x="21600" y="650"/>
                  </a:cubicBezTo>
                  <a:lnTo>
                    <a:pt x="21600" y="16069"/>
                  </a:lnTo>
                  <a:cubicBezTo>
                    <a:pt x="21600" y="16597"/>
                    <a:pt x="20797" y="17199"/>
                    <a:pt x="19814" y="17408"/>
                  </a:cubicBezTo>
                  <a:lnTo>
                    <a:pt x="1787" y="21253"/>
                  </a:lnTo>
                  <a:cubicBezTo>
                    <a:pt x="803" y="21463"/>
                    <a:pt x="0" y="21203"/>
                    <a:pt x="0" y="20676"/>
                  </a:cubicBezTo>
                  <a:cubicBezTo>
                    <a:pt x="0" y="20676"/>
                    <a:pt x="0" y="5256"/>
                    <a:pt x="0" y="5256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6" name="Shape 2422"/>
            <p:cNvSpPr/>
            <p:nvPr/>
          </p:nvSpPr>
          <p:spPr>
            <a:xfrm>
              <a:off x="0" y="0"/>
              <a:ext cx="2909040" cy="697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518" y="0"/>
                  </a:moveTo>
                  <a:lnTo>
                    <a:pt x="21592" y="6166"/>
                  </a:lnTo>
                  <a:lnTo>
                    <a:pt x="21600" y="6188"/>
                  </a:lnTo>
                  <a:lnTo>
                    <a:pt x="13074" y="21600"/>
                  </a:lnTo>
                  <a:lnTo>
                    <a:pt x="0" y="15435"/>
                  </a:lnTo>
                  <a:cubicBezTo>
                    <a:pt x="0" y="15435"/>
                    <a:pt x="8518" y="0"/>
                    <a:pt x="8518" y="0"/>
                  </a:cubicBezTo>
                  <a:close/>
                </a:path>
              </a:pathLst>
            </a:custGeom>
            <a:solidFill>
              <a:schemeClr val="tx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38" name="Group 2437"/>
          <p:cNvGrpSpPr/>
          <p:nvPr/>
        </p:nvGrpSpPr>
        <p:grpSpPr>
          <a:xfrm>
            <a:off x="4225028" y="2474051"/>
            <a:ext cx="1385776" cy="1264201"/>
            <a:chOff x="0" y="0"/>
            <a:chExt cx="3624049" cy="3306107"/>
          </a:xfrm>
        </p:grpSpPr>
        <p:sp>
          <p:nvSpPr>
            <p:cNvPr id="40" name="Shape 2430"/>
            <p:cNvSpPr/>
            <p:nvPr/>
          </p:nvSpPr>
          <p:spPr>
            <a:xfrm>
              <a:off x="0" y="193369"/>
              <a:ext cx="3624049" cy="3112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857" y="0"/>
                  </a:moveTo>
                  <a:lnTo>
                    <a:pt x="9" y="1201"/>
                  </a:lnTo>
                  <a:lnTo>
                    <a:pt x="0" y="1209"/>
                  </a:lnTo>
                  <a:lnTo>
                    <a:pt x="0" y="12390"/>
                  </a:lnTo>
                  <a:lnTo>
                    <a:pt x="0" y="19205"/>
                  </a:lnTo>
                  <a:lnTo>
                    <a:pt x="6788" y="21600"/>
                  </a:lnTo>
                  <a:lnTo>
                    <a:pt x="21600" y="20215"/>
                  </a:lnTo>
                  <a:lnTo>
                    <a:pt x="21600" y="2219"/>
                  </a:lnTo>
                  <a:cubicBezTo>
                    <a:pt x="21600" y="2219"/>
                    <a:pt x="12857" y="0"/>
                    <a:pt x="12857" y="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2" name="Shape 2431"/>
            <p:cNvSpPr/>
            <p:nvPr/>
          </p:nvSpPr>
          <p:spPr>
            <a:xfrm>
              <a:off x="1136045" y="314225"/>
              <a:ext cx="2485232" cy="2792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0056"/>
                  </a:lnTo>
                  <a:lnTo>
                    <a:pt x="21600" y="0"/>
                  </a:lnTo>
                  <a:lnTo>
                    <a:pt x="0" y="1544"/>
                  </a:lnTo>
                  <a:cubicBezTo>
                    <a:pt x="0" y="1544"/>
                    <a:pt x="0" y="21600"/>
                    <a:pt x="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75000"/>
                  </a:schemeClr>
                </a:gs>
                <a:gs pos="100000">
                  <a:schemeClr val="accent3"/>
                </a:gs>
              </a:gsLst>
              <a:lin ang="13174905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3" name="Shape 2433"/>
            <p:cNvSpPr/>
            <p:nvPr/>
          </p:nvSpPr>
          <p:spPr>
            <a:xfrm>
              <a:off x="0" y="169198"/>
              <a:ext cx="1138819" cy="29385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063"/>
                  </a:moveTo>
                  <a:lnTo>
                    <a:pt x="0" y="0"/>
                  </a:lnTo>
                  <a:lnTo>
                    <a:pt x="21600" y="2537"/>
                  </a:lnTo>
                  <a:lnTo>
                    <a:pt x="21600" y="21600"/>
                  </a:lnTo>
                  <a:cubicBezTo>
                    <a:pt x="21600" y="21600"/>
                    <a:pt x="0" y="19063"/>
                    <a:pt x="0" y="1906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5" name="Shape 2434"/>
            <p:cNvSpPr/>
            <p:nvPr/>
          </p:nvSpPr>
          <p:spPr>
            <a:xfrm>
              <a:off x="48342" y="265883"/>
              <a:ext cx="1046915" cy="27450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50" extrusionOk="0">
                  <a:moveTo>
                    <a:pt x="2655" y="19447"/>
                  </a:moveTo>
                  <a:cubicBezTo>
                    <a:pt x="1195" y="19280"/>
                    <a:pt x="0" y="18661"/>
                    <a:pt x="0" y="18071"/>
                  </a:cubicBezTo>
                  <a:lnTo>
                    <a:pt x="0" y="811"/>
                  </a:lnTo>
                  <a:cubicBezTo>
                    <a:pt x="0" y="221"/>
                    <a:pt x="1195" y="-125"/>
                    <a:pt x="2655" y="42"/>
                  </a:cubicBezTo>
                  <a:lnTo>
                    <a:pt x="18945" y="1903"/>
                  </a:lnTo>
                  <a:cubicBezTo>
                    <a:pt x="20404" y="2070"/>
                    <a:pt x="21600" y="2689"/>
                    <a:pt x="21600" y="3279"/>
                  </a:cubicBezTo>
                  <a:lnTo>
                    <a:pt x="21600" y="20539"/>
                  </a:lnTo>
                  <a:cubicBezTo>
                    <a:pt x="21600" y="21129"/>
                    <a:pt x="20404" y="21475"/>
                    <a:pt x="18945" y="21308"/>
                  </a:cubicBezTo>
                  <a:cubicBezTo>
                    <a:pt x="18945" y="21308"/>
                    <a:pt x="2655" y="19447"/>
                    <a:pt x="2655" y="19447"/>
                  </a:cubicBezTo>
                  <a:close/>
                </a:path>
              </a:pathLst>
            </a:custGeom>
            <a:solidFill>
              <a:srgbClr val="474D53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Shape 2435"/>
            <p:cNvSpPr/>
            <p:nvPr/>
          </p:nvSpPr>
          <p:spPr>
            <a:xfrm>
              <a:off x="0" y="0"/>
              <a:ext cx="3624049" cy="5194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857" y="0"/>
                  </a:moveTo>
                  <a:lnTo>
                    <a:pt x="9" y="7199"/>
                  </a:lnTo>
                  <a:lnTo>
                    <a:pt x="0" y="7245"/>
                  </a:lnTo>
                  <a:lnTo>
                    <a:pt x="6788" y="21600"/>
                  </a:lnTo>
                  <a:lnTo>
                    <a:pt x="21600" y="13298"/>
                  </a:lnTo>
                  <a:cubicBezTo>
                    <a:pt x="21600" y="13298"/>
                    <a:pt x="12857" y="0"/>
                    <a:pt x="12857" y="0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7" name="Shape 2436"/>
            <p:cNvSpPr/>
            <p:nvPr/>
          </p:nvSpPr>
          <p:spPr>
            <a:xfrm>
              <a:off x="0" y="0"/>
              <a:ext cx="2927288" cy="1806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18" h="21532" extrusionOk="0">
                  <a:moveTo>
                    <a:pt x="15317" y="101"/>
                  </a:moveTo>
                  <a:lnTo>
                    <a:pt x="15047" y="0"/>
                  </a:lnTo>
                  <a:lnTo>
                    <a:pt x="10" y="2063"/>
                  </a:lnTo>
                  <a:lnTo>
                    <a:pt x="0" y="2076"/>
                  </a:lnTo>
                  <a:lnTo>
                    <a:pt x="0" y="21277"/>
                  </a:lnTo>
                  <a:cubicBezTo>
                    <a:pt x="933" y="21530"/>
                    <a:pt x="1906" y="21600"/>
                    <a:pt x="2906" y="21463"/>
                  </a:cubicBezTo>
                  <a:cubicBezTo>
                    <a:pt x="5835" y="21061"/>
                    <a:pt x="16840" y="13346"/>
                    <a:pt x="18966" y="10162"/>
                  </a:cubicBezTo>
                  <a:cubicBezTo>
                    <a:pt x="21600" y="6217"/>
                    <a:pt x="20803" y="3226"/>
                    <a:pt x="15317" y="101"/>
                  </a:cubicBezTo>
                  <a:close/>
                </a:path>
              </a:pathLst>
            </a:custGeom>
            <a:solidFill>
              <a:schemeClr val="bg1">
                <a:alpha val="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4" name="Group 2464"/>
          <p:cNvGrpSpPr/>
          <p:nvPr/>
        </p:nvGrpSpPr>
        <p:grpSpPr>
          <a:xfrm>
            <a:off x="3567225" y="3840351"/>
            <a:ext cx="954008" cy="857004"/>
            <a:chOff x="0" y="0"/>
            <a:chExt cx="2494898" cy="2241214"/>
          </a:xfrm>
        </p:grpSpPr>
        <p:sp>
          <p:nvSpPr>
            <p:cNvPr id="58" name="Shape 2457"/>
            <p:cNvSpPr/>
            <p:nvPr/>
          </p:nvSpPr>
          <p:spPr>
            <a:xfrm>
              <a:off x="16332" y="81667"/>
              <a:ext cx="2478566" cy="21595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92" y="1696"/>
                  </a:moveTo>
                  <a:lnTo>
                    <a:pt x="8519" y="0"/>
                  </a:lnTo>
                  <a:lnTo>
                    <a:pt x="0" y="4246"/>
                  </a:lnTo>
                  <a:lnTo>
                    <a:pt x="0" y="19904"/>
                  </a:lnTo>
                  <a:lnTo>
                    <a:pt x="8274" y="20977"/>
                  </a:lnTo>
                  <a:lnTo>
                    <a:pt x="8274" y="20978"/>
                  </a:lnTo>
                  <a:lnTo>
                    <a:pt x="13074" y="21600"/>
                  </a:lnTo>
                  <a:lnTo>
                    <a:pt x="21600" y="17360"/>
                  </a:lnTo>
                  <a:lnTo>
                    <a:pt x="21600" y="12769"/>
                  </a:lnTo>
                  <a:lnTo>
                    <a:pt x="21600" y="1702"/>
                  </a:lnTo>
                  <a:cubicBezTo>
                    <a:pt x="21600" y="1702"/>
                    <a:pt x="21592" y="1696"/>
                    <a:pt x="21592" y="1696"/>
                  </a:cubicBez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2458"/>
            <p:cNvSpPr/>
            <p:nvPr/>
          </p:nvSpPr>
          <p:spPr>
            <a:xfrm>
              <a:off x="0" y="424665"/>
              <a:ext cx="1500203" cy="17349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19489"/>
                  </a:lnTo>
                  <a:lnTo>
                    <a:pt x="0" y="0"/>
                  </a:lnTo>
                  <a:lnTo>
                    <a:pt x="21600" y="2111"/>
                  </a:lnTo>
                  <a:cubicBezTo>
                    <a:pt x="21600" y="2111"/>
                    <a:pt x="21600" y="21600"/>
                    <a:pt x="21600" y="21600"/>
                  </a:cubicBezTo>
                  <a:close/>
                </a:path>
              </a:pathLst>
            </a:custGeom>
            <a:gradFill flip="none" rotWithShape="1">
              <a:gsLst>
                <a:gs pos="10000">
                  <a:schemeClr val="accent1">
                    <a:lumMod val="60000"/>
                    <a:lumOff val="40000"/>
                  </a:schemeClr>
                </a:gs>
                <a:gs pos="92000">
                  <a:schemeClr val="accent1"/>
                </a:gs>
              </a:gsLst>
              <a:lin ang="7916828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9" name="Shape 2460"/>
            <p:cNvSpPr/>
            <p:nvPr/>
          </p:nvSpPr>
          <p:spPr>
            <a:xfrm>
              <a:off x="1486327" y="179665"/>
              <a:ext cx="978387" cy="19893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997"/>
                  </a:moveTo>
                  <a:lnTo>
                    <a:pt x="21600" y="0"/>
                  </a:lnTo>
                  <a:lnTo>
                    <a:pt x="0" y="4603"/>
                  </a:lnTo>
                  <a:lnTo>
                    <a:pt x="0" y="21600"/>
                  </a:lnTo>
                  <a:cubicBezTo>
                    <a:pt x="0" y="21600"/>
                    <a:pt x="21600" y="16997"/>
                    <a:pt x="21600" y="1699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0" name="Shape 2461"/>
            <p:cNvSpPr/>
            <p:nvPr/>
          </p:nvSpPr>
          <p:spPr>
            <a:xfrm>
              <a:off x="1518993" y="244997"/>
              <a:ext cx="922893" cy="18513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26" extrusionOk="0">
                  <a:moveTo>
                    <a:pt x="0" y="5257"/>
                  </a:moveTo>
                  <a:cubicBezTo>
                    <a:pt x="0" y="4729"/>
                    <a:pt x="803" y="4127"/>
                    <a:pt x="1787" y="3917"/>
                  </a:cubicBezTo>
                  <a:lnTo>
                    <a:pt x="19814" y="72"/>
                  </a:lnTo>
                  <a:cubicBezTo>
                    <a:pt x="20797" y="-137"/>
                    <a:pt x="21600" y="123"/>
                    <a:pt x="21600" y="650"/>
                  </a:cubicBezTo>
                  <a:lnTo>
                    <a:pt x="21600" y="16069"/>
                  </a:lnTo>
                  <a:cubicBezTo>
                    <a:pt x="21600" y="16597"/>
                    <a:pt x="20797" y="17199"/>
                    <a:pt x="19814" y="17408"/>
                  </a:cubicBezTo>
                  <a:lnTo>
                    <a:pt x="1787" y="21253"/>
                  </a:lnTo>
                  <a:cubicBezTo>
                    <a:pt x="803" y="21463"/>
                    <a:pt x="0" y="21203"/>
                    <a:pt x="0" y="20676"/>
                  </a:cubicBezTo>
                  <a:cubicBezTo>
                    <a:pt x="0" y="20676"/>
                    <a:pt x="0" y="5257"/>
                    <a:pt x="0" y="5257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" name="Shape 2462"/>
            <p:cNvSpPr/>
            <p:nvPr/>
          </p:nvSpPr>
          <p:spPr>
            <a:xfrm>
              <a:off x="0" y="0"/>
              <a:ext cx="2478590" cy="5941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518" y="0"/>
                  </a:moveTo>
                  <a:lnTo>
                    <a:pt x="21592" y="6166"/>
                  </a:lnTo>
                  <a:lnTo>
                    <a:pt x="21600" y="6188"/>
                  </a:lnTo>
                  <a:lnTo>
                    <a:pt x="13074" y="21600"/>
                  </a:lnTo>
                  <a:lnTo>
                    <a:pt x="0" y="15435"/>
                  </a:lnTo>
                  <a:cubicBezTo>
                    <a:pt x="0" y="15435"/>
                    <a:pt x="8518" y="0"/>
                    <a:pt x="8518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2" name="Shape 2463"/>
            <p:cNvSpPr/>
            <p:nvPr/>
          </p:nvSpPr>
          <p:spPr>
            <a:xfrm>
              <a:off x="914663" y="979994"/>
              <a:ext cx="1560433" cy="11870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3886"/>
                  </a:moveTo>
                  <a:lnTo>
                    <a:pt x="21600" y="5534"/>
                  </a:lnTo>
                  <a:cubicBezTo>
                    <a:pt x="19340" y="2142"/>
                    <a:pt x="16023" y="0"/>
                    <a:pt x="12325" y="0"/>
                  </a:cubicBezTo>
                  <a:cubicBezTo>
                    <a:pt x="5518" y="0"/>
                    <a:pt x="0" y="7253"/>
                    <a:pt x="0" y="16201"/>
                  </a:cubicBezTo>
                  <a:cubicBezTo>
                    <a:pt x="0" y="17678"/>
                    <a:pt x="151" y="19109"/>
                    <a:pt x="433" y="20467"/>
                  </a:cubicBezTo>
                  <a:lnTo>
                    <a:pt x="8057" y="21600"/>
                  </a:lnTo>
                  <a:cubicBezTo>
                    <a:pt x="8057" y="21600"/>
                    <a:pt x="21600" y="13886"/>
                    <a:pt x="21600" y="13886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4" name="Group 2473"/>
          <p:cNvGrpSpPr/>
          <p:nvPr/>
        </p:nvGrpSpPr>
        <p:grpSpPr>
          <a:xfrm>
            <a:off x="3419872" y="3147438"/>
            <a:ext cx="936415" cy="854262"/>
            <a:chOff x="0" y="0"/>
            <a:chExt cx="2448888" cy="2234044"/>
          </a:xfrm>
        </p:grpSpPr>
        <p:sp>
          <p:nvSpPr>
            <p:cNvPr id="76" name="Shape 2467"/>
            <p:cNvSpPr/>
            <p:nvPr/>
          </p:nvSpPr>
          <p:spPr>
            <a:xfrm>
              <a:off x="0" y="130666"/>
              <a:ext cx="2448888" cy="21033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857" y="0"/>
                  </a:moveTo>
                  <a:lnTo>
                    <a:pt x="9" y="1201"/>
                  </a:lnTo>
                  <a:lnTo>
                    <a:pt x="0" y="1209"/>
                  </a:lnTo>
                  <a:lnTo>
                    <a:pt x="0" y="12390"/>
                  </a:lnTo>
                  <a:lnTo>
                    <a:pt x="0" y="19205"/>
                  </a:lnTo>
                  <a:lnTo>
                    <a:pt x="6788" y="21600"/>
                  </a:lnTo>
                  <a:lnTo>
                    <a:pt x="21600" y="20215"/>
                  </a:lnTo>
                  <a:lnTo>
                    <a:pt x="21600" y="2219"/>
                  </a:lnTo>
                  <a:cubicBezTo>
                    <a:pt x="21600" y="2219"/>
                    <a:pt x="12857" y="0"/>
                    <a:pt x="12857" y="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7" name="Shape 2468"/>
            <p:cNvSpPr/>
            <p:nvPr/>
          </p:nvSpPr>
          <p:spPr>
            <a:xfrm>
              <a:off x="767663" y="212332"/>
              <a:ext cx="1679352" cy="18872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0056"/>
                  </a:lnTo>
                  <a:lnTo>
                    <a:pt x="21600" y="0"/>
                  </a:lnTo>
                  <a:lnTo>
                    <a:pt x="0" y="1544"/>
                  </a:lnTo>
                  <a:cubicBezTo>
                    <a:pt x="0" y="1544"/>
                    <a:pt x="0" y="21600"/>
                    <a:pt x="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3174905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8" name="Shape 2470"/>
            <p:cNvSpPr/>
            <p:nvPr/>
          </p:nvSpPr>
          <p:spPr>
            <a:xfrm>
              <a:off x="0" y="114332"/>
              <a:ext cx="769537" cy="19856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063"/>
                  </a:moveTo>
                  <a:lnTo>
                    <a:pt x="0" y="0"/>
                  </a:lnTo>
                  <a:lnTo>
                    <a:pt x="21600" y="2537"/>
                  </a:lnTo>
                  <a:lnTo>
                    <a:pt x="21600" y="21600"/>
                  </a:lnTo>
                  <a:cubicBezTo>
                    <a:pt x="21600" y="21600"/>
                    <a:pt x="0" y="19063"/>
                    <a:pt x="0" y="19063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9" name="Shape 2471"/>
            <p:cNvSpPr/>
            <p:nvPr/>
          </p:nvSpPr>
          <p:spPr>
            <a:xfrm>
              <a:off x="32666" y="179665"/>
              <a:ext cx="707435" cy="18548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50" extrusionOk="0">
                  <a:moveTo>
                    <a:pt x="2655" y="19447"/>
                  </a:moveTo>
                  <a:cubicBezTo>
                    <a:pt x="1195" y="19280"/>
                    <a:pt x="0" y="18661"/>
                    <a:pt x="0" y="18071"/>
                  </a:cubicBezTo>
                  <a:lnTo>
                    <a:pt x="0" y="811"/>
                  </a:lnTo>
                  <a:cubicBezTo>
                    <a:pt x="0" y="221"/>
                    <a:pt x="1195" y="-125"/>
                    <a:pt x="2655" y="42"/>
                  </a:cubicBezTo>
                  <a:lnTo>
                    <a:pt x="18945" y="1903"/>
                  </a:lnTo>
                  <a:cubicBezTo>
                    <a:pt x="20404" y="2070"/>
                    <a:pt x="21600" y="2689"/>
                    <a:pt x="21600" y="3279"/>
                  </a:cubicBezTo>
                  <a:lnTo>
                    <a:pt x="21600" y="20539"/>
                  </a:lnTo>
                  <a:cubicBezTo>
                    <a:pt x="21600" y="21129"/>
                    <a:pt x="20404" y="21475"/>
                    <a:pt x="18945" y="21308"/>
                  </a:cubicBezTo>
                  <a:cubicBezTo>
                    <a:pt x="18945" y="21308"/>
                    <a:pt x="2655" y="19447"/>
                    <a:pt x="2655" y="19447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0" name="Shape 2472"/>
            <p:cNvSpPr/>
            <p:nvPr/>
          </p:nvSpPr>
          <p:spPr>
            <a:xfrm>
              <a:off x="0" y="0"/>
              <a:ext cx="2448888" cy="3509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857" y="0"/>
                  </a:moveTo>
                  <a:lnTo>
                    <a:pt x="9" y="7199"/>
                  </a:lnTo>
                  <a:lnTo>
                    <a:pt x="0" y="7245"/>
                  </a:lnTo>
                  <a:lnTo>
                    <a:pt x="6788" y="21600"/>
                  </a:lnTo>
                  <a:lnTo>
                    <a:pt x="21600" y="13298"/>
                  </a:lnTo>
                  <a:cubicBezTo>
                    <a:pt x="21600" y="13298"/>
                    <a:pt x="12857" y="0"/>
                    <a:pt x="1285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2" name="Group 2536"/>
          <p:cNvGrpSpPr/>
          <p:nvPr/>
        </p:nvGrpSpPr>
        <p:grpSpPr>
          <a:xfrm>
            <a:off x="3733735" y="2565636"/>
            <a:ext cx="786735" cy="706740"/>
            <a:chOff x="0" y="0"/>
            <a:chExt cx="2057451" cy="1848247"/>
          </a:xfrm>
        </p:grpSpPr>
        <p:sp>
          <p:nvSpPr>
            <p:cNvPr id="84" name="Shape 2529"/>
            <p:cNvSpPr/>
            <p:nvPr/>
          </p:nvSpPr>
          <p:spPr>
            <a:xfrm>
              <a:off x="13469" y="67347"/>
              <a:ext cx="2043982" cy="1780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92" y="1696"/>
                  </a:moveTo>
                  <a:lnTo>
                    <a:pt x="8519" y="0"/>
                  </a:lnTo>
                  <a:lnTo>
                    <a:pt x="0" y="4246"/>
                  </a:lnTo>
                  <a:lnTo>
                    <a:pt x="0" y="19904"/>
                  </a:lnTo>
                  <a:lnTo>
                    <a:pt x="8274" y="20977"/>
                  </a:lnTo>
                  <a:lnTo>
                    <a:pt x="8274" y="20978"/>
                  </a:lnTo>
                  <a:lnTo>
                    <a:pt x="13074" y="21600"/>
                  </a:lnTo>
                  <a:lnTo>
                    <a:pt x="21600" y="17360"/>
                  </a:lnTo>
                  <a:lnTo>
                    <a:pt x="21600" y="12769"/>
                  </a:lnTo>
                  <a:lnTo>
                    <a:pt x="21600" y="1702"/>
                  </a:lnTo>
                  <a:cubicBezTo>
                    <a:pt x="21600" y="1702"/>
                    <a:pt x="21592" y="1696"/>
                    <a:pt x="21592" y="1696"/>
                  </a:cubicBez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" name="Shape 2530"/>
            <p:cNvSpPr/>
            <p:nvPr/>
          </p:nvSpPr>
          <p:spPr>
            <a:xfrm>
              <a:off x="0" y="350205"/>
              <a:ext cx="1237163" cy="14307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19489"/>
                  </a:lnTo>
                  <a:lnTo>
                    <a:pt x="0" y="0"/>
                  </a:lnTo>
                  <a:lnTo>
                    <a:pt x="21600" y="2111"/>
                  </a:lnTo>
                  <a:cubicBezTo>
                    <a:pt x="21600" y="2111"/>
                    <a:pt x="21600" y="21600"/>
                    <a:pt x="2160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100000">
                  <a:schemeClr val="accent4"/>
                </a:gs>
              </a:gsLst>
              <a:lin ang="7916828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6" name="Shape 2532"/>
            <p:cNvSpPr/>
            <p:nvPr/>
          </p:nvSpPr>
          <p:spPr>
            <a:xfrm>
              <a:off x="1225718" y="148163"/>
              <a:ext cx="806840" cy="1640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997"/>
                  </a:moveTo>
                  <a:lnTo>
                    <a:pt x="21600" y="0"/>
                  </a:lnTo>
                  <a:lnTo>
                    <a:pt x="0" y="4603"/>
                  </a:lnTo>
                  <a:lnTo>
                    <a:pt x="0" y="21600"/>
                  </a:lnTo>
                  <a:cubicBezTo>
                    <a:pt x="0" y="21600"/>
                    <a:pt x="21600" y="16997"/>
                    <a:pt x="21600" y="1699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7" name="Shape 2533"/>
            <p:cNvSpPr/>
            <p:nvPr/>
          </p:nvSpPr>
          <p:spPr>
            <a:xfrm>
              <a:off x="1252657" y="202041"/>
              <a:ext cx="761077" cy="1526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26" extrusionOk="0">
                  <a:moveTo>
                    <a:pt x="0" y="5256"/>
                  </a:moveTo>
                  <a:cubicBezTo>
                    <a:pt x="0" y="4729"/>
                    <a:pt x="803" y="4127"/>
                    <a:pt x="1787" y="3917"/>
                  </a:cubicBezTo>
                  <a:lnTo>
                    <a:pt x="19814" y="72"/>
                  </a:lnTo>
                  <a:cubicBezTo>
                    <a:pt x="20797" y="-137"/>
                    <a:pt x="21600" y="123"/>
                    <a:pt x="21600" y="650"/>
                  </a:cubicBezTo>
                  <a:lnTo>
                    <a:pt x="21600" y="16069"/>
                  </a:lnTo>
                  <a:cubicBezTo>
                    <a:pt x="21600" y="16597"/>
                    <a:pt x="20797" y="17199"/>
                    <a:pt x="19814" y="17408"/>
                  </a:cubicBezTo>
                  <a:lnTo>
                    <a:pt x="1787" y="21253"/>
                  </a:lnTo>
                  <a:cubicBezTo>
                    <a:pt x="803" y="21463"/>
                    <a:pt x="0" y="21203"/>
                    <a:pt x="0" y="20676"/>
                  </a:cubicBezTo>
                  <a:cubicBezTo>
                    <a:pt x="0" y="20676"/>
                    <a:pt x="0" y="5256"/>
                    <a:pt x="0" y="5256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8" name="Shape 2534"/>
            <p:cNvSpPr/>
            <p:nvPr/>
          </p:nvSpPr>
          <p:spPr>
            <a:xfrm>
              <a:off x="0" y="0"/>
              <a:ext cx="2044001" cy="489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518" y="0"/>
                  </a:moveTo>
                  <a:lnTo>
                    <a:pt x="21592" y="6166"/>
                  </a:lnTo>
                  <a:lnTo>
                    <a:pt x="21600" y="6188"/>
                  </a:lnTo>
                  <a:lnTo>
                    <a:pt x="13074" y="21600"/>
                  </a:lnTo>
                  <a:lnTo>
                    <a:pt x="0" y="15435"/>
                  </a:lnTo>
                  <a:cubicBezTo>
                    <a:pt x="0" y="15435"/>
                    <a:pt x="8518" y="0"/>
                    <a:pt x="8518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9" name="Shape 2535"/>
            <p:cNvSpPr/>
            <p:nvPr/>
          </p:nvSpPr>
          <p:spPr>
            <a:xfrm>
              <a:off x="754288" y="808166"/>
              <a:ext cx="1286832" cy="978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3886"/>
                  </a:moveTo>
                  <a:lnTo>
                    <a:pt x="21600" y="5534"/>
                  </a:lnTo>
                  <a:cubicBezTo>
                    <a:pt x="19340" y="2142"/>
                    <a:pt x="16023" y="0"/>
                    <a:pt x="12325" y="0"/>
                  </a:cubicBezTo>
                  <a:cubicBezTo>
                    <a:pt x="5518" y="0"/>
                    <a:pt x="0" y="7253"/>
                    <a:pt x="0" y="16201"/>
                  </a:cubicBezTo>
                  <a:cubicBezTo>
                    <a:pt x="0" y="17678"/>
                    <a:pt x="151" y="19109"/>
                    <a:pt x="433" y="20467"/>
                  </a:cubicBezTo>
                  <a:lnTo>
                    <a:pt x="8057" y="21600"/>
                  </a:lnTo>
                  <a:cubicBezTo>
                    <a:pt x="8057" y="21600"/>
                    <a:pt x="21600" y="13886"/>
                    <a:pt x="21600" y="13886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1" name="Group 2545"/>
          <p:cNvGrpSpPr/>
          <p:nvPr/>
        </p:nvGrpSpPr>
        <p:grpSpPr>
          <a:xfrm>
            <a:off x="4082498" y="1755779"/>
            <a:ext cx="1052950" cy="894377"/>
            <a:chOff x="0" y="0"/>
            <a:chExt cx="2753649" cy="2338952"/>
          </a:xfrm>
        </p:grpSpPr>
        <p:sp>
          <p:nvSpPr>
            <p:cNvPr id="93" name="Shape 2539"/>
            <p:cNvSpPr/>
            <p:nvPr/>
          </p:nvSpPr>
          <p:spPr>
            <a:xfrm>
              <a:off x="0" y="87078"/>
              <a:ext cx="2753649" cy="22518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128" y="0"/>
                  </a:moveTo>
                  <a:lnTo>
                    <a:pt x="2881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16128" y="21600"/>
                  </a:lnTo>
                  <a:lnTo>
                    <a:pt x="21600" y="19252"/>
                  </a:lnTo>
                  <a:lnTo>
                    <a:pt x="21600" y="1996"/>
                  </a:lnTo>
                  <a:cubicBezTo>
                    <a:pt x="21600" y="1996"/>
                    <a:pt x="16128" y="0"/>
                    <a:pt x="16128" y="0"/>
                  </a:cubicBezTo>
                  <a:close/>
                </a:path>
              </a:pathLst>
            </a:custGeom>
            <a:solidFill>
              <a:schemeClr val="tx1">
                <a:alpha val="2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4" name="Shape 2540"/>
            <p:cNvSpPr/>
            <p:nvPr/>
          </p:nvSpPr>
          <p:spPr>
            <a:xfrm>
              <a:off x="2046347" y="0"/>
              <a:ext cx="697566" cy="22519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9252"/>
                  </a:lnTo>
                  <a:lnTo>
                    <a:pt x="21600" y="1996"/>
                  </a:lnTo>
                  <a:lnTo>
                    <a:pt x="0" y="0"/>
                  </a:lnTo>
                  <a:cubicBezTo>
                    <a:pt x="0" y="0"/>
                    <a:pt x="0" y="21600"/>
                    <a:pt x="0" y="2160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5" name="Shape 2541"/>
            <p:cNvSpPr/>
            <p:nvPr/>
          </p:nvSpPr>
          <p:spPr>
            <a:xfrm>
              <a:off x="2089887" y="87078"/>
              <a:ext cx="614993" cy="2073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87" extrusionOk="0">
                  <a:moveTo>
                    <a:pt x="0" y="959"/>
                  </a:moveTo>
                  <a:cubicBezTo>
                    <a:pt x="0" y="260"/>
                    <a:pt x="1876" y="-149"/>
                    <a:pt x="4169" y="51"/>
                  </a:cubicBezTo>
                  <a:lnTo>
                    <a:pt x="17431" y="1207"/>
                  </a:lnTo>
                  <a:cubicBezTo>
                    <a:pt x="19724" y="1407"/>
                    <a:pt x="21600" y="2143"/>
                    <a:pt x="21600" y="2843"/>
                  </a:cubicBezTo>
                  <a:lnTo>
                    <a:pt x="21600" y="18153"/>
                  </a:lnTo>
                  <a:cubicBezTo>
                    <a:pt x="21600" y="18853"/>
                    <a:pt x="19750" y="19615"/>
                    <a:pt x="17493" y="19846"/>
                  </a:cubicBezTo>
                  <a:lnTo>
                    <a:pt x="4107" y="21220"/>
                  </a:lnTo>
                  <a:cubicBezTo>
                    <a:pt x="1847" y="21451"/>
                    <a:pt x="0" y="21068"/>
                    <a:pt x="0" y="20369"/>
                  </a:cubicBezTo>
                  <a:cubicBezTo>
                    <a:pt x="0" y="20369"/>
                    <a:pt x="0" y="959"/>
                    <a:pt x="0" y="959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" name="Shape 2542"/>
            <p:cNvSpPr/>
            <p:nvPr/>
          </p:nvSpPr>
          <p:spPr>
            <a:xfrm>
              <a:off x="0" y="0"/>
              <a:ext cx="2056086" cy="22519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903422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7" name="Shape 2543"/>
            <p:cNvSpPr/>
            <p:nvPr/>
          </p:nvSpPr>
          <p:spPr>
            <a:xfrm>
              <a:off x="43894" y="43511"/>
              <a:ext cx="1973481" cy="2169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56" y="21600"/>
                  </a:moveTo>
                  <a:cubicBezTo>
                    <a:pt x="610" y="21600"/>
                    <a:pt x="0" y="21045"/>
                    <a:pt x="0" y="20366"/>
                  </a:cubicBezTo>
                  <a:lnTo>
                    <a:pt x="0" y="1233"/>
                  </a:lnTo>
                  <a:cubicBezTo>
                    <a:pt x="0" y="555"/>
                    <a:pt x="610" y="0"/>
                    <a:pt x="1356" y="0"/>
                  </a:cubicBezTo>
                  <a:lnTo>
                    <a:pt x="20244" y="0"/>
                  </a:lnTo>
                  <a:cubicBezTo>
                    <a:pt x="20990" y="0"/>
                    <a:pt x="21600" y="555"/>
                    <a:pt x="21600" y="1233"/>
                  </a:cubicBezTo>
                  <a:lnTo>
                    <a:pt x="21600" y="20366"/>
                  </a:lnTo>
                  <a:cubicBezTo>
                    <a:pt x="21600" y="21045"/>
                    <a:pt x="20990" y="21600"/>
                    <a:pt x="20244" y="21600"/>
                  </a:cubicBezTo>
                  <a:cubicBezTo>
                    <a:pt x="20244" y="21600"/>
                    <a:pt x="1356" y="21600"/>
                    <a:pt x="1356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262626">
                    <a:alpha val="14000"/>
                  </a:srgbClr>
                </a:gs>
                <a:gs pos="100000">
                  <a:srgbClr val="D6D6D6">
                    <a:alpha val="0"/>
                  </a:srgbClr>
                </a:gs>
              </a:gsLst>
              <a:lin ang="1872536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" name="Shape 2544"/>
            <p:cNvSpPr/>
            <p:nvPr/>
          </p:nvSpPr>
          <p:spPr>
            <a:xfrm>
              <a:off x="348314" y="0"/>
              <a:ext cx="2214596" cy="1354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039" y="21600"/>
                  </a:moveTo>
                  <a:cubicBezTo>
                    <a:pt x="21003" y="21600"/>
                    <a:pt x="21600" y="13074"/>
                    <a:pt x="21600" y="3320"/>
                  </a:cubicBezTo>
                  <a:cubicBezTo>
                    <a:pt x="21600" y="3011"/>
                    <a:pt x="21595" y="2704"/>
                    <a:pt x="21585" y="2400"/>
                  </a:cubicBezTo>
                  <a:lnTo>
                    <a:pt x="16665" y="0"/>
                  </a:lnTo>
                  <a:lnTo>
                    <a:pt x="193" y="0"/>
                  </a:lnTo>
                  <a:cubicBezTo>
                    <a:pt x="68" y="1076"/>
                    <a:pt x="0" y="2185"/>
                    <a:pt x="0" y="3320"/>
                  </a:cubicBezTo>
                  <a:cubicBezTo>
                    <a:pt x="0" y="13074"/>
                    <a:pt x="9074" y="21600"/>
                    <a:pt x="15039" y="2160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99" name="Rectangle 98"/>
          <p:cNvSpPr/>
          <p:nvPr/>
        </p:nvSpPr>
        <p:spPr bwMode="auto">
          <a:xfrm>
            <a:off x="1035843" y="14671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05" name="Rectangle 22"/>
          <p:cNvSpPr>
            <a:spLocks/>
          </p:cNvSpPr>
          <p:nvPr/>
        </p:nvSpPr>
        <p:spPr bwMode="auto">
          <a:xfrm>
            <a:off x="1067783" y="1763766"/>
            <a:ext cx="2182094" cy="522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106" name="Freeform 105"/>
          <p:cNvSpPr/>
          <p:nvPr/>
        </p:nvSpPr>
        <p:spPr>
          <a:xfrm>
            <a:off x="7131237" y="2892609"/>
            <a:ext cx="633668" cy="415868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7" name="Freeform 106"/>
          <p:cNvSpPr/>
          <p:nvPr/>
        </p:nvSpPr>
        <p:spPr>
          <a:xfrm>
            <a:off x="6951749" y="1978477"/>
            <a:ext cx="370946" cy="370944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8" name="Freeform 107"/>
          <p:cNvSpPr/>
          <p:nvPr/>
        </p:nvSpPr>
        <p:spPr>
          <a:xfrm>
            <a:off x="1904987" y="3348064"/>
            <a:ext cx="435400" cy="339516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9" name="Shape 1309"/>
          <p:cNvSpPr/>
          <p:nvPr/>
        </p:nvSpPr>
        <p:spPr>
          <a:xfrm>
            <a:off x="1274296" y="2736011"/>
            <a:ext cx="342326" cy="267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76" h="21600" extrusionOk="0">
                <a:moveTo>
                  <a:pt x="18391" y="12248"/>
                </a:moveTo>
                <a:cubicBezTo>
                  <a:pt x="18375" y="12250"/>
                  <a:pt x="18358" y="12252"/>
                  <a:pt x="18343" y="12259"/>
                </a:cubicBezTo>
                <a:lnTo>
                  <a:pt x="17665" y="12518"/>
                </a:lnTo>
                <a:lnTo>
                  <a:pt x="11210" y="14974"/>
                </a:lnTo>
                <a:lnTo>
                  <a:pt x="11131" y="11646"/>
                </a:lnTo>
                <a:lnTo>
                  <a:pt x="13249" y="10708"/>
                </a:lnTo>
                <a:lnTo>
                  <a:pt x="18377" y="8437"/>
                </a:lnTo>
                <a:cubicBezTo>
                  <a:pt x="18377" y="8437"/>
                  <a:pt x="18646" y="8357"/>
                  <a:pt x="18843" y="8629"/>
                </a:cubicBezTo>
                <a:cubicBezTo>
                  <a:pt x="19034" y="8895"/>
                  <a:pt x="19131" y="9417"/>
                  <a:pt x="19119" y="10140"/>
                </a:cubicBezTo>
                <a:cubicBezTo>
                  <a:pt x="19086" y="12163"/>
                  <a:pt x="18415" y="12245"/>
                  <a:pt x="18391" y="12248"/>
                </a:cubicBezTo>
                <a:close/>
                <a:moveTo>
                  <a:pt x="17896" y="16740"/>
                </a:moveTo>
                <a:cubicBezTo>
                  <a:pt x="17907" y="16888"/>
                  <a:pt x="17920" y="17023"/>
                  <a:pt x="17931" y="17127"/>
                </a:cubicBezTo>
                <a:lnTo>
                  <a:pt x="8944" y="20162"/>
                </a:lnTo>
                <a:lnTo>
                  <a:pt x="9021" y="16860"/>
                </a:lnTo>
                <a:lnTo>
                  <a:pt x="10943" y="16322"/>
                </a:lnTo>
                <a:lnTo>
                  <a:pt x="11227" y="16416"/>
                </a:lnTo>
                <a:lnTo>
                  <a:pt x="12290" y="15947"/>
                </a:lnTo>
                <a:lnTo>
                  <a:pt x="17194" y="14578"/>
                </a:lnTo>
                <a:lnTo>
                  <a:pt x="18133" y="14316"/>
                </a:lnTo>
                <a:cubicBezTo>
                  <a:pt x="17833" y="15061"/>
                  <a:pt x="17846" y="16082"/>
                  <a:pt x="17896" y="16740"/>
                </a:cubicBezTo>
                <a:close/>
                <a:moveTo>
                  <a:pt x="8550" y="20159"/>
                </a:moveTo>
                <a:lnTo>
                  <a:pt x="1416" y="17444"/>
                </a:lnTo>
                <a:cubicBezTo>
                  <a:pt x="1403" y="17437"/>
                  <a:pt x="1385" y="17435"/>
                  <a:pt x="1371" y="17432"/>
                </a:cubicBezTo>
                <a:cubicBezTo>
                  <a:pt x="1342" y="17430"/>
                  <a:pt x="672" y="17347"/>
                  <a:pt x="640" y="15325"/>
                </a:cubicBezTo>
                <a:cubicBezTo>
                  <a:pt x="629" y="14602"/>
                  <a:pt x="723" y="14079"/>
                  <a:pt x="916" y="13814"/>
                </a:cubicBezTo>
                <a:cubicBezTo>
                  <a:pt x="1038" y="13643"/>
                  <a:pt x="1180" y="13609"/>
                  <a:pt x="1279" y="13609"/>
                </a:cubicBezTo>
                <a:cubicBezTo>
                  <a:pt x="1331" y="13609"/>
                  <a:pt x="1369" y="13620"/>
                  <a:pt x="1371" y="13620"/>
                </a:cubicBezTo>
                <a:lnTo>
                  <a:pt x="8628" y="16832"/>
                </a:lnTo>
                <a:cubicBezTo>
                  <a:pt x="8628" y="16832"/>
                  <a:pt x="8550" y="20159"/>
                  <a:pt x="8550" y="20159"/>
                </a:cubicBezTo>
                <a:close/>
                <a:moveTo>
                  <a:pt x="1259" y="4956"/>
                </a:moveTo>
                <a:cubicBezTo>
                  <a:pt x="1247" y="4232"/>
                  <a:pt x="1342" y="3710"/>
                  <a:pt x="1535" y="3444"/>
                </a:cubicBezTo>
                <a:cubicBezTo>
                  <a:pt x="1656" y="3275"/>
                  <a:pt x="1801" y="3240"/>
                  <a:pt x="1899" y="3240"/>
                </a:cubicBezTo>
                <a:cubicBezTo>
                  <a:pt x="1951" y="3240"/>
                  <a:pt x="1989" y="3251"/>
                  <a:pt x="1991" y="3251"/>
                </a:cubicBezTo>
                <a:lnTo>
                  <a:pt x="6832" y="5393"/>
                </a:lnTo>
                <a:lnTo>
                  <a:pt x="9247" y="6462"/>
                </a:lnTo>
                <a:lnTo>
                  <a:pt x="9168" y="9789"/>
                </a:lnTo>
                <a:lnTo>
                  <a:pt x="2392" y="7209"/>
                </a:lnTo>
                <a:lnTo>
                  <a:pt x="2035" y="7074"/>
                </a:lnTo>
                <a:cubicBezTo>
                  <a:pt x="2022" y="7070"/>
                  <a:pt x="2003" y="7065"/>
                  <a:pt x="1990" y="7065"/>
                </a:cubicBezTo>
                <a:cubicBezTo>
                  <a:pt x="1961" y="7061"/>
                  <a:pt x="1293" y="6979"/>
                  <a:pt x="1259" y="4956"/>
                </a:cubicBezTo>
                <a:close/>
                <a:moveTo>
                  <a:pt x="1624" y="9131"/>
                </a:moveTo>
                <a:lnTo>
                  <a:pt x="2564" y="9393"/>
                </a:lnTo>
                <a:lnTo>
                  <a:pt x="8620" y="11085"/>
                </a:lnTo>
                <a:lnTo>
                  <a:pt x="9149" y="11233"/>
                </a:lnTo>
                <a:lnTo>
                  <a:pt x="10737" y="11675"/>
                </a:lnTo>
                <a:lnTo>
                  <a:pt x="10814" y="14979"/>
                </a:lnTo>
                <a:lnTo>
                  <a:pt x="2633" y="12215"/>
                </a:lnTo>
                <a:lnTo>
                  <a:pt x="1826" y="11943"/>
                </a:lnTo>
                <a:cubicBezTo>
                  <a:pt x="1839" y="11839"/>
                  <a:pt x="1850" y="11704"/>
                  <a:pt x="1863" y="11556"/>
                </a:cubicBezTo>
                <a:cubicBezTo>
                  <a:pt x="1911" y="10899"/>
                  <a:pt x="1924" y="9879"/>
                  <a:pt x="1624" y="9131"/>
                </a:cubicBezTo>
                <a:close/>
                <a:moveTo>
                  <a:pt x="9641" y="6491"/>
                </a:moveTo>
                <a:lnTo>
                  <a:pt x="11506" y="5970"/>
                </a:lnTo>
                <a:lnTo>
                  <a:pt x="17814" y="4208"/>
                </a:lnTo>
                <a:lnTo>
                  <a:pt x="18754" y="3948"/>
                </a:lnTo>
                <a:cubicBezTo>
                  <a:pt x="18452" y="4694"/>
                  <a:pt x="18465" y="5716"/>
                  <a:pt x="18515" y="6370"/>
                </a:cubicBezTo>
                <a:cubicBezTo>
                  <a:pt x="18526" y="6519"/>
                  <a:pt x="18539" y="6654"/>
                  <a:pt x="18550" y="6759"/>
                </a:cubicBezTo>
                <a:lnTo>
                  <a:pt x="17522" y="7105"/>
                </a:lnTo>
                <a:lnTo>
                  <a:pt x="9563" y="9794"/>
                </a:lnTo>
                <a:cubicBezTo>
                  <a:pt x="9563" y="9794"/>
                  <a:pt x="9641" y="6491"/>
                  <a:pt x="9641" y="6491"/>
                </a:cubicBezTo>
                <a:close/>
                <a:moveTo>
                  <a:pt x="18924" y="6526"/>
                </a:moveTo>
                <a:cubicBezTo>
                  <a:pt x="18840" y="5685"/>
                  <a:pt x="18829" y="4235"/>
                  <a:pt x="19405" y="3749"/>
                </a:cubicBezTo>
                <a:cubicBezTo>
                  <a:pt x="19414" y="3741"/>
                  <a:pt x="19422" y="3727"/>
                  <a:pt x="19432" y="3717"/>
                </a:cubicBezTo>
                <a:cubicBezTo>
                  <a:pt x="19902" y="3511"/>
                  <a:pt x="20228" y="3225"/>
                  <a:pt x="19972" y="2839"/>
                </a:cubicBezTo>
                <a:lnTo>
                  <a:pt x="13033" y="0"/>
                </a:lnTo>
                <a:lnTo>
                  <a:pt x="1798" y="2120"/>
                </a:lnTo>
                <a:cubicBezTo>
                  <a:pt x="1798" y="2120"/>
                  <a:pt x="512" y="2371"/>
                  <a:pt x="625" y="5087"/>
                </a:cubicBezTo>
                <a:cubicBezTo>
                  <a:pt x="688" y="6562"/>
                  <a:pt x="1029" y="7288"/>
                  <a:pt x="1328" y="7644"/>
                </a:cubicBezTo>
                <a:lnTo>
                  <a:pt x="406" y="8023"/>
                </a:lnTo>
                <a:cubicBezTo>
                  <a:pt x="151" y="8409"/>
                  <a:pt x="476" y="8694"/>
                  <a:pt x="946" y="8899"/>
                </a:cubicBezTo>
                <a:cubicBezTo>
                  <a:pt x="956" y="8909"/>
                  <a:pt x="962" y="8923"/>
                  <a:pt x="973" y="8932"/>
                </a:cubicBezTo>
                <a:cubicBezTo>
                  <a:pt x="1547" y="9419"/>
                  <a:pt x="1536" y="10867"/>
                  <a:pt x="1454" y="11710"/>
                </a:cubicBezTo>
                <a:cubicBezTo>
                  <a:pt x="-611" y="12505"/>
                  <a:pt x="130" y="12766"/>
                  <a:pt x="130" y="12766"/>
                </a:cubicBezTo>
                <a:lnTo>
                  <a:pt x="584" y="12914"/>
                </a:lnTo>
                <a:cubicBezTo>
                  <a:pt x="265" y="13306"/>
                  <a:pt x="-53" y="14046"/>
                  <a:pt x="8" y="15453"/>
                </a:cubicBezTo>
                <a:cubicBezTo>
                  <a:pt x="122" y="18168"/>
                  <a:pt x="1179" y="18355"/>
                  <a:pt x="1179" y="18355"/>
                </a:cubicBezTo>
                <a:lnTo>
                  <a:pt x="8532" y="21600"/>
                </a:lnTo>
                <a:lnTo>
                  <a:pt x="19629" y="17951"/>
                </a:lnTo>
                <a:cubicBezTo>
                  <a:pt x="19629" y="17951"/>
                  <a:pt x="20370" y="17689"/>
                  <a:pt x="18305" y="16892"/>
                </a:cubicBezTo>
                <a:cubicBezTo>
                  <a:pt x="18221" y="16054"/>
                  <a:pt x="18210" y="14604"/>
                  <a:pt x="18786" y="14116"/>
                </a:cubicBezTo>
                <a:cubicBezTo>
                  <a:pt x="18797" y="14107"/>
                  <a:pt x="18803" y="14095"/>
                  <a:pt x="18813" y="14083"/>
                </a:cubicBezTo>
                <a:cubicBezTo>
                  <a:pt x="19283" y="13879"/>
                  <a:pt x="19608" y="13593"/>
                  <a:pt x="19353" y="13208"/>
                </a:cubicBezTo>
                <a:lnTo>
                  <a:pt x="18871" y="13009"/>
                </a:lnTo>
                <a:cubicBezTo>
                  <a:pt x="19193" y="12747"/>
                  <a:pt x="19676" y="12058"/>
                  <a:pt x="19751" y="10268"/>
                </a:cubicBezTo>
                <a:cubicBezTo>
                  <a:pt x="19804" y="9040"/>
                  <a:pt x="19567" y="8319"/>
                  <a:pt x="19294" y="7895"/>
                </a:cubicBezTo>
                <a:lnTo>
                  <a:pt x="20247" y="7581"/>
                </a:lnTo>
                <a:cubicBezTo>
                  <a:pt x="20247" y="7581"/>
                  <a:pt x="20989" y="7322"/>
                  <a:pt x="18924" y="6526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0" name="Freeform 109"/>
          <p:cNvSpPr/>
          <p:nvPr/>
        </p:nvSpPr>
        <p:spPr>
          <a:xfrm>
            <a:off x="6524478" y="3783767"/>
            <a:ext cx="408060" cy="352154"/>
          </a:xfrm>
          <a:custGeom>
            <a:avLst/>
            <a:gdLst>
              <a:gd name="connsiteX0" fmla="*/ 246404 w 354515"/>
              <a:gd name="connsiteY0" fmla="*/ 233363 h 305945"/>
              <a:gd name="connsiteX1" fmla="*/ 254682 w 354515"/>
              <a:gd name="connsiteY1" fmla="*/ 241641 h 305945"/>
              <a:gd name="connsiteX2" fmla="*/ 246404 w 354515"/>
              <a:gd name="connsiteY2" fmla="*/ 249892 h 305945"/>
              <a:gd name="connsiteX3" fmla="*/ 238125 w 354515"/>
              <a:gd name="connsiteY3" fmla="*/ 241641 h 305945"/>
              <a:gd name="connsiteX4" fmla="*/ 246404 w 354515"/>
              <a:gd name="connsiteY4" fmla="*/ 233363 h 305945"/>
              <a:gd name="connsiteX5" fmla="*/ 245213 w 354515"/>
              <a:gd name="connsiteY5" fmla="*/ 232699 h 305945"/>
              <a:gd name="connsiteX6" fmla="*/ 232674 w 354515"/>
              <a:gd name="connsiteY6" fmla="*/ 245238 h 305945"/>
              <a:gd name="connsiteX7" fmla="*/ 245213 w 354515"/>
              <a:gd name="connsiteY7" fmla="*/ 257758 h 305945"/>
              <a:gd name="connsiteX8" fmla="*/ 257752 w 354515"/>
              <a:gd name="connsiteY8" fmla="*/ 245238 h 305945"/>
              <a:gd name="connsiteX9" fmla="*/ 245213 w 354515"/>
              <a:gd name="connsiteY9" fmla="*/ 232699 h 305945"/>
              <a:gd name="connsiteX10" fmla="*/ 252619 w 354515"/>
              <a:gd name="connsiteY10" fmla="*/ 225167 h 305945"/>
              <a:gd name="connsiteX11" fmla="*/ 264636 w 354515"/>
              <a:gd name="connsiteY11" fmla="*/ 236271 h 305945"/>
              <a:gd name="connsiteX12" fmla="*/ 254162 w 354515"/>
              <a:gd name="connsiteY12" fmla="*/ 264623 h 305945"/>
              <a:gd name="connsiteX13" fmla="*/ 225810 w 354515"/>
              <a:gd name="connsiteY13" fmla="*/ 254151 h 305945"/>
              <a:gd name="connsiteX14" fmla="*/ 236263 w 354515"/>
              <a:gd name="connsiteY14" fmla="*/ 225799 h 305945"/>
              <a:gd name="connsiteX15" fmla="*/ 252619 w 354515"/>
              <a:gd name="connsiteY15" fmla="*/ 225167 h 305945"/>
              <a:gd name="connsiteX16" fmla="*/ 273751 w 354515"/>
              <a:gd name="connsiteY16" fmla="*/ 204788 h 305945"/>
              <a:gd name="connsiteX17" fmla="*/ 275389 w 354515"/>
              <a:gd name="connsiteY17" fmla="*/ 208360 h 305945"/>
              <a:gd name="connsiteX18" fmla="*/ 281286 w 354515"/>
              <a:gd name="connsiteY18" fmla="*/ 210537 h 305945"/>
              <a:gd name="connsiteX19" fmla="*/ 284858 w 354515"/>
              <a:gd name="connsiteY19" fmla="*/ 208890 h 305945"/>
              <a:gd name="connsiteX20" fmla="*/ 290867 w 354515"/>
              <a:gd name="connsiteY20" fmla="*/ 214434 h 305945"/>
              <a:gd name="connsiteX21" fmla="*/ 289695 w 354515"/>
              <a:gd name="connsiteY21" fmla="*/ 217597 h 305945"/>
              <a:gd name="connsiteX22" fmla="*/ 284858 w 354515"/>
              <a:gd name="connsiteY22" fmla="*/ 217737 h 305945"/>
              <a:gd name="connsiteX23" fmla="*/ 279854 w 354515"/>
              <a:gd name="connsiteY23" fmla="*/ 220043 h 305945"/>
              <a:gd name="connsiteX24" fmla="*/ 271463 w 354515"/>
              <a:gd name="connsiteY24" fmla="*/ 212276 h 305945"/>
              <a:gd name="connsiteX25" fmla="*/ 273379 w 354515"/>
              <a:gd name="connsiteY25" fmla="*/ 207132 h 305945"/>
              <a:gd name="connsiteX26" fmla="*/ 273751 w 354515"/>
              <a:gd name="connsiteY26" fmla="*/ 204788 h 305945"/>
              <a:gd name="connsiteX27" fmla="*/ 271463 w 354515"/>
              <a:gd name="connsiteY27" fmla="*/ 200026 h 305945"/>
              <a:gd name="connsiteX28" fmla="*/ 272282 w 354515"/>
              <a:gd name="connsiteY28" fmla="*/ 202882 h 305945"/>
              <a:gd name="connsiteX29" fmla="*/ 271835 w 354515"/>
              <a:gd name="connsiteY29" fmla="*/ 201933 h 305945"/>
              <a:gd name="connsiteX30" fmla="*/ 271463 w 354515"/>
              <a:gd name="connsiteY30" fmla="*/ 200026 h 305945"/>
              <a:gd name="connsiteX31" fmla="*/ 300748 w 354515"/>
              <a:gd name="connsiteY31" fmla="*/ 187602 h 305945"/>
              <a:gd name="connsiteX32" fmla="*/ 296833 w 354515"/>
              <a:gd name="connsiteY32" fmla="*/ 191519 h 305945"/>
              <a:gd name="connsiteX33" fmla="*/ 305799 w 354515"/>
              <a:gd name="connsiteY33" fmla="*/ 200485 h 305945"/>
              <a:gd name="connsiteX34" fmla="*/ 314766 w 354515"/>
              <a:gd name="connsiteY34" fmla="*/ 191519 h 305945"/>
              <a:gd name="connsiteX35" fmla="*/ 311005 w 354515"/>
              <a:gd name="connsiteY35" fmla="*/ 187758 h 305945"/>
              <a:gd name="connsiteX36" fmla="*/ 305954 w 354515"/>
              <a:gd name="connsiteY36" fmla="*/ 192808 h 305945"/>
              <a:gd name="connsiteX37" fmla="*/ 311104 w 354515"/>
              <a:gd name="connsiteY37" fmla="*/ 177164 h 305945"/>
              <a:gd name="connsiteX38" fmla="*/ 319696 w 354515"/>
              <a:gd name="connsiteY38" fmla="*/ 185120 h 305945"/>
              <a:gd name="connsiteX39" fmla="*/ 312198 w 354515"/>
              <a:gd name="connsiteY39" fmla="*/ 205397 h 305945"/>
              <a:gd name="connsiteX40" fmla="*/ 291920 w 354515"/>
              <a:gd name="connsiteY40" fmla="*/ 197909 h 305945"/>
              <a:gd name="connsiteX41" fmla="*/ 299399 w 354515"/>
              <a:gd name="connsiteY41" fmla="*/ 177621 h 305945"/>
              <a:gd name="connsiteX42" fmla="*/ 311104 w 354515"/>
              <a:gd name="connsiteY42" fmla="*/ 177164 h 305945"/>
              <a:gd name="connsiteX43" fmla="*/ 314906 w 354515"/>
              <a:gd name="connsiteY43" fmla="*/ 153228 h 305945"/>
              <a:gd name="connsiteX44" fmla="*/ 309195 w 354515"/>
              <a:gd name="connsiteY44" fmla="*/ 155850 h 305945"/>
              <a:gd name="connsiteX45" fmla="*/ 307829 w 354515"/>
              <a:gd name="connsiteY45" fmla="*/ 159522 h 305945"/>
              <a:gd name="connsiteX46" fmla="*/ 299667 w 354515"/>
              <a:gd name="connsiteY46" fmla="*/ 159848 h 305945"/>
              <a:gd name="connsiteX47" fmla="*/ 298005 w 354515"/>
              <a:gd name="connsiteY47" fmla="*/ 156276 h 305945"/>
              <a:gd name="connsiteX48" fmla="*/ 292113 w 354515"/>
              <a:gd name="connsiteY48" fmla="*/ 154107 h 305945"/>
              <a:gd name="connsiteX49" fmla="*/ 287604 w 354515"/>
              <a:gd name="connsiteY49" fmla="*/ 156176 h 305945"/>
              <a:gd name="connsiteX50" fmla="*/ 285415 w 354515"/>
              <a:gd name="connsiteY50" fmla="*/ 162088 h 305945"/>
              <a:gd name="connsiteX51" fmla="*/ 287061 w 354515"/>
              <a:gd name="connsiteY51" fmla="*/ 165660 h 305945"/>
              <a:gd name="connsiteX52" fmla="*/ 281531 w 354515"/>
              <a:gd name="connsiteY52" fmla="*/ 171657 h 305945"/>
              <a:gd name="connsiteX53" fmla="*/ 277845 w 354515"/>
              <a:gd name="connsiteY53" fmla="*/ 170281 h 305945"/>
              <a:gd name="connsiteX54" fmla="*/ 272134 w 354515"/>
              <a:gd name="connsiteY54" fmla="*/ 172932 h 305945"/>
              <a:gd name="connsiteX55" fmla="*/ 270406 w 354515"/>
              <a:gd name="connsiteY55" fmla="*/ 177596 h 305945"/>
              <a:gd name="connsiteX56" fmla="*/ 270538 w 354515"/>
              <a:gd name="connsiteY56" fmla="*/ 180998 h 305945"/>
              <a:gd name="connsiteX57" fmla="*/ 273023 w 354515"/>
              <a:gd name="connsiteY57" fmla="*/ 183309 h 305945"/>
              <a:gd name="connsiteX58" fmla="*/ 276726 w 354515"/>
              <a:gd name="connsiteY58" fmla="*/ 184670 h 305945"/>
              <a:gd name="connsiteX59" fmla="*/ 277022 w 354515"/>
              <a:gd name="connsiteY59" fmla="*/ 192835 h 305945"/>
              <a:gd name="connsiteX60" fmla="*/ 273467 w 354515"/>
              <a:gd name="connsiteY60" fmla="*/ 194466 h 305945"/>
              <a:gd name="connsiteX61" fmla="*/ 270916 w 354515"/>
              <a:gd name="connsiteY61" fmla="*/ 198463 h 305945"/>
              <a:gd name="connsiteX62" fmla="*/ 267691 w 354515"/>
              <a:gd name="connsiteY62" fmla="*/ 195671 h 305945"/>
              <a:gd name="connsiteX63" fmla="*/ 261157 w 354515"/>
              <a:gd name="connsiteY63" fmla="*/ 193261 h 305945"/>
              <a:gd name="connsiteX64" fmla="*/ 253176 w 354515"/>
              <a:gd name="connsiteY64" fmla="*/ 196946 h 305945"/>
              <a:gd name="connsiteX65" fmla="*/ 251283 w 354515"/>
              <a:gd name="connsiteY65" fmla="*/ 202106 h 305945"/>
              <a:gd name="connsiteX66" fmla="*/ 239845 w 354515"/>
              <a:gd name="connsiteY66" fmla="*/ 202532 h 305945"/>
              <a:gd name="connsiteX67" fmla="*/ 237541 w 354515"/>
              <a:gd name="connsiteY67" fmla="*/ 197542 h 305945"/>
              <a:gd name="connsiteX68" fmla="*/ 229313 w 354515"/>
              <a:gd name="connsiteY68" fmla="*/ 194508 h 305945"/>
              <a:gd name="connsiteX69" fmla="*/ 222993 w 354515"/>
              <a:gd name="connsiteY69" fmla="*/ 197414 h 305945"/>
              <a:gd name="connsiteX70" fmla="*/ 219949 w 354515"/>
              <a:gd name="connsiteY70" fmla="*/ 205650 h 305945"/>
              <a:gd name="connsiteX71" fmla="*/ 222253 w 354515"/>
              <a:gd name="connsiteY71" fmla="*/ 210640 h 305945"/>
              <a:gd name="connsiteX72" fmla="*/ 214501 w 354515"/>
              <a:gd name="connsiteY72" fmla="*/ 219047 h 305945"/>
              <a:gd name="connsiteX73" fmla="*/ 209350 w 354515"/>
              <a:gd name="connsiteY73" fmla="*/ 217119 h 305945"/>
              <a:gd name="connsiteX74" fmla="*/ 201369 w 354515"/>
              <a:gd name="connsiteY74" fmla="*/ 220819 h 305945"/>
              <a:gd name="connsiteX75" fmla="*/ 198950 w 354515"/>
              <a:gd name="connsiteY75" fmla="*/ 227325 h 305945"/>
              <a:gd name="connsiteX76" fmla="*/ 199131 w 354515"/>
              <a:gd name="connsiteY76" fmla="*/ 232089 h 305945"/>
              <a:gd name="connsiteX77" fmla="*/ 202619 w 354515"/>
              <a:gd name="connsiteY77" fmla="*/ 235306 h 305945"/>
              <a:gd name="connsiteX78" fmla="*/ 207787 w 354515"/>
              <a:gd name="connsiteY78" fmla="*/ 237220 h 305945"/>
              <a:gd name="connsiteX79" fmla="*/ 208231 w 354515"/>
              <a:gd name="connsiteY79" fmla="*/ 248632 h 305945"/>
              <a:gd name="connsiteX80" fmla="*/ 203228 w 354515"/>
              <a:gd name="connsiteY80" fmla="*/ 250943 h 305945"/>
              <a:gd name="connsiteX81" fmla="*/ 200184 w 354515"/>
              <a:gd name="connsiteY81" fmla="*/ 259165 h 305945"/>
              <a:gd name="connsiteX82" fmla="*/ 203097 w 354515"/>
              <a:gd name="connsiteY82" fmla="*/ 265501 h 305945"/>
              <a:gd name="connsiteX83" fmla="*/ 211342 w 354515"/>
              <a:gd name="connsiteY83" fmla="*/ 268521 h 305945"/>
              <a:gd name="connsiteX84" fmla="*/ 216345 w 354515"/>
              <a:gd name="connsiteY84" fmla="*/ 266253 h 305945"/>
              <a:gd name="connsiteX85" fmla="*/ 224721 w 354515"/>
              <a:gd name="connsiteY85" fmla="*/ 273993 h 305945"/>
              <a:gd name="connsiteX86" fmla="*/ 222812 w 354515"/>
              <a:gd name="connsiteY86" fmla="*/ 279138 h 305945"/>
              <a:gd name="connsiteX87" fmla="*/ 222993 w 354515"/>
              <a:gd name="connsiteY87" fmla="*/ 283902 h 305945"/>
              <a:gd name="connsiteX88" fmla="*/ 226499 w 354515"/>
              <a:gd name="connsiteY88" fmla="*/ 287134 h 305945"/>
              <a:gd name="connsiteX89" fmla="*/ 233032 w 354515"/>
              <a:gd name="connsiteY89" fmla="*/ 289529 h 305945"/>
              <a:gd name="connsiteX90" fmla="*/ 237772 w 354515"/>
              <a:gd name="connsiteY90" fmla="*/ 289345 h 305945"/>
              <a:gd name="connsiteX91" fmla="*/ 241014 w 354515"/>
              <a:gd name="connsiteY91" fmla="*/ 285872 h 305945"/>
              <a:gd name="connsiteX92" fmla="*/ 242906 w 354515"/>
              <a:gd name="connsiteY92" fmla="*/ 280698 h 305945"/>
              <a:gd name="connsiteX93" fmla="*/ 254328 w 354515"/>
              <a:gd name="connsiteY93" fmla="*/ 280273 h 305945"/>
              <a:gd name="connsiteX94" fmla="*/ 256615 w 354515"/>
              <a:gd name="connsiteY94" fmla="*/ 285262 h 305945"/>
              <a:gd name="connsiteX95" fmla="*/ 264860 w 354515"/>
              <a:gd name="connsiteY95" fmla="*/ 288310 h 305945"/>
              <a:gd name="connsiteX96" fmla="*/ 271180 w 354515"/>
              <a:gd name="connsiteY96" fmla="*/ 285376 h 305945"/>
              <a:gd name="connsiteX97" fmla="*/ 274208 w 354515"/>
              <a:gd name="connsiteY97" fmla="*/ 277154 h 305945"/>
              <a:gd name="connsiteX98" fmla="*/ 271920 w 354515"/>
              <a:gd name="connsiteY98" fmla="*/ 272164 h 305945"/>
              <a:gd name="connsiteX99" fmla="*/ 279671 w 354515"/>
              <a:gd name="connsiteY99" fmla="*/ 263772 h 305945"/>
              <a:gd name="connsiteX100" fmla="*/ 284839 w 354515"/>
              <a:gd name="connsiteY100" fmla="*/ 265671 h 305945"/>
              <a:gd name="connsiteX101" fmla="*/ 289579 w 354515"/>
              <a:gd name="connsiteY101" fmla="*/ 265487 h 305945"/>
              <a:gd name="connsiteX102" fmla="*/ 292821 w 354515"/>
              <a:gd name="connsiteY102" fmla="*/ 262014 h 305945"/>
              <a:gd name="connsiteX103" fmla="*/ 295223 w 354515"/>
              <a:gd name="connsiteY103" fmla="*/ 255479 h 305945"/>
              <a:gd name="connsiteX104" fmla="*/ 291553 w 354515"/>
              <a:gd name="connsiteY104" fmla="*/ 247484 h 305945"/>
              <a:gd name="connsiteX105" fmla="*/ 286386 w 354515"/>
              <a:gd name="connsiteY105" fmla="*/ 245584 h 305945"/>
              <a:gd name="connsiteX106" fmla="*/ 285958 w 354515"/>
              <a:gd name="connsiteY106" fmla="*/ 234172 h 305945"/>
              <a:gd name="connsiteX107" fmla="*/ 290945 w 354515"/>
              <a:gd name="connsiteY107" fmla="*/ 231890 h 305945"/>
              <a:gd name="connsiteX108" fmla="*/ 293989 w 354515"/>
              <a:gd name="connsiteY108" fmla="*/ 223625 h 305945"/>
              <a:gd name="connsiteX109" fmla="*/ 292969 w 354515"/>
              <a:gd name="connsiteY109" fmla="*/ 221428 h 305945"/>
              <a:gd name="connsiteX110" fmla="*/ 294763 w 354515"/>
              <a:gd name="connsiteY110" fmla="*/ 222094 h 305945"/>
              <a:gd name="connsiteX111" fmla="*/ 298169 w 354515"/>
              <a:gd name="connsiteY111" fmla="*/ 221967 h 305945"/>
              <a:gd name="connsiteX112" fmla="*/ 300473 w 354515"/>
              <a:gd name="connsiteY112" fmla="*/ 219458 h 305945"/>
              <a:gd name="connsiteX113" fmla="*/ 301839 w 354515"/>
              <a:gd name="connsiteY113" fmla="*/ 215772 h 305945"/>
              <a:gd name="connsiteX114" fmla="*/ 310002 w 354515"/>
              <a:gd name="connsiteY114" fmla="*/ 215460 h 305945"/>
              <a:gd name="connsiteX115" fmla="*/ 311647 w 354515"/>
              <a:gd name="connsiteY115" fmla="*/ 219032 h 305945"/>
              <a:gd name="connsiteX116" fmla="*/ 317539 w 354515"/>
              <a:gd name="connsiteY116" fmla="*/ 221216 h 305945"/>
              <a:gd name="connsiteX117" fmla="*/ 322081 w 354515"/>
              <a:gd name="connsiteY117" fmla="*/ 219118 h 305945"/>
              <a:gd name="connsiteX118" fmla="*/ 324254 w 354515"/>
              <a:gd name="connsiteY118" fmla="*/ 213235 h 305945"/>
              <a:gd name="connsiteX119" fmla="*/ 322608 w 354515"/>
              <a:gd name="connsiteY119" fmla="*/ 209662 h 305945"/>
              <a:gd name="connsiteX120" fmla="*/ 328137 w 354515"/>
              <a:gd name="connsiteY120" fmla="*/ 203666 h 305945"/>
              <a:gd name="connsiteX121" fmla="*/ 331824 w 354515"/>
              <a:gd name="connsiteY121" fmla="*/ 205012 h 305945"/>
              <a:gd name="connsiteX122" fmla="*/ 335230 w 354515"/>
              <a:gd name="connsiteY122" fmla="*/ 204899 h 305945"/>
              <a:gd name="connsiteX123" fmla="*/ 337551 w 354515"/>
              <a:gd name="connsiteY123" fmla="*/ 202390 h 305945"/>
              <a:gd name="connsiteX124" fmla="*/ 339262 w 354515"/>
              <a:gd name="connsiteY124" fmla="*/ 197726 h 305945"/>
              <a:gd name="connsiteX125" fmla="*/ 336646 w 354515"/>
              <a:gd name="connsiteY125" fmla="*/ 191999 h 305945"/>
              <a:gd name="connsiteX126" fmla="*/ 332943 w 354515"/>
              <a:gd name="connsiteY126" fmla="*/ 190638 h 305945"/>
              <a:gd name="connsiteX127" fmla="*/ 332647 w 354515"/>
              <a:gd name="connsiteY127" fmla="*/ 182473 h 305945"/>
              <a:gd name="connsiteX128" fmla="*/ 336201 w 354515"/>
              <a:gd name="connsiteY128" fmla="*/ 180828 h 305945"/>
              <a:gd name="connsiteX129" fmla="*/ 338374 w 354515"/>
              <a:gd name="connsiteY129" fmla="*/ 174945 h 305945"/>
              <a:gd name="connsiteX130" fmla="*/ 336300 w 354515"/>
              <a:gd name="connsiteY130" fmla="*/ 170423 h 305945"/>
              <a:gd name="connsiteX131" fmla="*/ 330409 w 354515"/>
              <a:gd name="connsiteY131" fmla="*/ 168240 h 305945"/>
              <a:gd name="connsiteX132" fmla="*/ 326837 w 354515"/>
              <a:gd name="connsiteY132" fmla="*/ 169870 h 305945"/>
              <a:gd name="connsiteX133" fmla="*/ 320831 w 354515"/>
              <a:gd name="connsiteY133" fmla="*/ 164328 h 305945"/>
              <a:gd name="connsiteX134" fmla="*/ 322196 w 354515"/>
              <a:gd name="connsiteY134" fmla="*/ 160656 h 305945"/>
              <a:gd name="connsiteX135" fmla="*/ 319563 w 354515"/>
              <a:gd name="connsiteY135" fmla="*/ 154943 h 305945"/>
              <a:gd name="connsiteX136" fmla="*/ 136866 w 354515"/>
              <a:gd name="connsiteY136" fmla="*/ 144155 h 305945"/>
              <a:gd name="connsiteX137" fmla="*/ 125128 w 354515"/>
              <a:gd name="connsiteY137" fmla="*/ 155899 h 305945"/>
              <a:gd name="connsiteX138" fmla="*/ 136866 w 354515"/>
              <a:gd name="connsiteY138" fmla="*/ 167637 h 305945"/>
              <a:gd name="connsiteX139" fmla="*/ 148586 w 354515"/>
              <a:gd name="connsiteY139" fmla="*/ 155899 h 305945"/>
              <a:gd name="connsiteX140" fmla="*/ 136866 w 354515"/>
              <a:gd name="connsiteY140" fmla="*/ 144155 h 305945"/>
              <a:gd name="connsiteX141" fmla="*/ 136866 w 354515"/>
              <a:gd name="connsiteY141" fmla="*/ 138113 h 305945"/>
              <a:gd name="connsiteX142" fmla="*/ 154649 w 354515"/>
              <a:gd name="connsiteY142" fmla="*/ 155899 h 305945"/>
              <a:gd name="connsiteX143" fmla="*/ 136866 w 354515"/>
              <a:gd name="connsiteY143" fmla="*/ 173674 h 305945"/>
              <a:gd name="connsiteX144" fmla="*/ 119063 w 354515"/>
              <a:gd name="connsiteY144" fmla="*/ 155899 h 305945"/>
              <a:gd name="connsiteX145" fmla="*/ 136866 w 354515"/>
              <a:gd name="connsiteY145" fmla="*/ 138113 h 305945"/>
              <a:gd name="connsiteX146" fmla="*/ 146028 w 354515"/>
              <a:gd name="connsiteY146" fmla="*/ 126093 h 305945"/>
              <a:gd name="connsiteX147" fmla="*/ 122833 w 354515"/>
              <a:gd name="connsiteY147" fmla="*/ 126990 h 305945"/>
              <a:gd name="connsiteX148" fmla="*/ 107987 w 354515"/>
              <a:gd name="connsiteY148" fmla="*/ 167230 h 305945"/>
              <a:gd name="connsiteX149" fmla="*/ 148229 w 354515"/>
              <a:gd name="connsiteY149" fmla="*/ 182069 h 305945"/>
              <a:gd name="connsiteX150" fmla="*/ 163069 w 354515"/>
              <a:gd name="connsiteY150" fmla="*/ 141854 h 305945"/>
              <a:gd name="connsiteX151" fmla="*/ 146028 w 354515"/>
              <a:gd name="connsiteY151" fmla="*/ 126093 h 305945"/>
              <a:gd name="connsiteX152" fmla="*/ 155501 w 354515"/>
              <a:gd name="connsiteY152" fmla="*/ 86227 h 305945"/>
              <a:gd name="connsiteX153" fmla="*/ 164763 w 354515"/>
              <a:gd name="connsiteY153" fmla="*/ 89652 h 305945"/>
              <a:gd name="connsiteX154" fmla="*/ 169973 w 354515"/>
              <a:gd name="connsiteY154" fmla="*/ 100982 h 305945"/>
              <a:gd name="connsiteX155" fmla="*/ 167274 w 354515"/>
              <a:gd name="connsiteY155" fmla="*/ 108289 h 305945"/>
              <a:gd name="connsiteX156" fmla="*/ 179184 w 354515"/>
              <a:gd name="connsiteY156" fmla="*/ 119310 h 305945"/>
              <a:gd name="connsiteX157" fmla="*/ 186256 w 354515"/>
              <a:gd name="connsiteY157" fmla="*/ 116033 h 305945"/>
              <a:gd name="connsiteX158" fmla="*/ 197952 w 354515"/>
              <a:gd name="connsiteY158" fmla="*/ 120365 h 305945"/>
              <a:gd name="connsiteX159" fmla="*/ 202068 w 354515"/>
              <a:gd name="connsiteY159" fmla="*/ 129313 h 305945"/>
              <a:gd name="connsiteX160" fmla="*/ 197753 w 354515"/>
              <a:gd name="connsiteY160" fmla="*/ 141017 h 305945"/>
              <a:gd name="connsiteX161" fmla="*/ 190680 w 354515"/>
              <a:gd name="connsiteY161" fmla="*/ 144274 h 305945"/>
              <a:gd name="connsiteX162" fmla="*/ 191292 w 354515"/>
              <a:gd name="connsiteY162" fmla="*/ 160477 h 305945"/>
              <a:gd name="connsiteX163" fmla="*/ 198622 w 354515"/>
              <a:gd name="connsiteY163" fmla="*/ 163175 h 305945"/>
              <a:gd name="connsiteX164" fmla="*/ 203833 w 354515"/>
              <a:gd name="connsiteY164" fmla="*/ 174498 h 305945"/>
              <a:gd name="connsiteX165" fmla="*/ 200432 w 354515"/>
              <a:gd name="connsiteY165" fmla="*/ 183768 h 305945"/>
              <a:gd name="connsiteX166" fmla="*/ 195852 w 354515"/>
              <a:gd name="connsiteY166" fmla="*/ 188719 h 305945"/>
              <a:gd name="connsiteX167" fmla="*/ 189102 w 354515"/>
              <a:gd name="connsiteY167" fmla="*/ 188970 h 305945"/>
              <a:gd name="connsiteX168" fmla="*/ 181766 w 354515"/>
              <a:gd name="connsiteY168" fmla="*/ 186279 h 305945"/>
              <a:gd name="connsiteX169" fmla="*/ 170772 w 354515"/>
              <a:gd name="connsiteY169" fmla="*/ 198188 h 305945"/>
              <a:gd name="connsiteX170" fmla="*/ 174031 w 354515"/>
              <a:gd name="connsiteY170" fmla="*/ 205250 h 305945"/>
              <a:gd name="connsiteX171" fmla="*/ 169716 w 354515"/>
              <a:gd name="connsiteY171" fmla="*/ 216941 h 305945"/>
              <a:gd name="connsiteX172" fmla="*/ 160750 w 354515"/>
              <a:gd name="connsiteY172" fmla="*/ 221087 h 305945"/>
              <a:gd name="connsiteX173" fmla="*/ 149047 w 354515"/>
              <a:gd name="connsiteY173" fmla="*/ 216754 h 305945"/>
              <a:gd name="connsiteX174" fmla="*/ 145807 w 354515"/>
              <a:gd name="connsiteY174" fmla="*/ 209673 h 305945"/>
              <a:gd name="connsiteX175" fmla="*/ 129602 w 354515"/>
              <a:gd name="connsiteY175" fmla="*/ 210297 h 305945"/>
              <a:gd name="connsiteX176" fmla="*/ 126910 w 354515"/>
              <a:gd name="connsiteY176" fmla="*/ 217630 h 305945"/>
              <a:gd name="connsiteX177" fmla="*/ 122311 w 354515"/>
              <a:gd name="connsiteY177" fmla="*/ 222567 h 305945"/>
              <a:gd name="connsiteX178" fmla="*/ 115580 w 354515"/>
              <a:gd name="connsiteY178" fmla="*/ 222838 h 305945"/>
              <a:gd name="connsiteX179" fmla="*/ 106312 w 354515"/>
              <a:gd name="connsiteY179" fmla="*/ 219413 h 305945"/>
              <a:gd name="connsiteX180" fmla="*/ 101365 w 354515"/>
              <a:gd name="connsiteY180" fmla="*/ 214829 h 305945"/>
              <a:gd name="connsiteX181" fmla="*/ 101108 w 354515"/>
              <a:gd name="connsiteY181" fmla="*/ 208076 h 305945"/>
              <a:gd name="connsiteX182" fmla="*/ 103800 w 354515"/>
              <a:gd name="connsiteY182" fmla="*/ 200776 h 305945"/>
              <a:gd name="connsiteX183" fmla="*/ 91897 w 354515"/>
              <a:gd name="connsiteY183" fmla="*/ 189768 h 305945"/>
              <a:gd name="connsiteX184" fmla="*/ 84806 w 354515"/>
              <a:gd name="connsiteY184" fmla="*/ 193032 h 305945"/>
              <a:gd name="connsiteX185" fmla="*/ 73122 w 354515"/>
              <a:gd name="connsiteY185" fmla="*/ 188719 h 305945"/>
              <a:gd name="connsiteX186" fmla="*/ 68987 w 354515"/>
              <a:gd name="connsiteY186" fmla="*/ 179751 h 305945"/>
              <a:gd name="connsiteX187" fmla="*/ 73309 w 354515"/>
              <a:gd name="connsiteY187" fmla="*/ 168048 h 305945"/>
              <a:gd name="connsiteX188" fmla="*/ 80381 w 354515"/>
              <a:gd name="connsiteY188" fmla="*/ 164784 h 305945"/>
              <a:gd name="connsiteX189" fmla="*/ 79763 w 354515"/>
              <a:gd name="connsiteY189" fmla="*/ 148607 h 305945"/>
              <a:gd name="connsiteX190" fmla="*/ 72453 w 354515"/>
              <a:gd name="connsiteY190" fmla="*/ 145896 h 305945"/>
              <a:gd name="connsiteX191" fmla="*/ 67487 w 354515"/>
              <a:gd name="connsiteY191" fmla="*/ 141319 h 305945"/>
              <a:gd name="connsiteX192" fmla="*/ 67223 w 354515"/>
              <a:gd name="connsiteY192" fmla="*/ 134586 h 305945"/>
              <a:gd name="connsiteX193" fmla="*/ 70649 w 354515"/>
              <a:gd name="connsiteY193" fmla="*/ 125316 h 305945"/>
              <a:gd name="connsiteX194" fmla="*/ 81979 w 354515"/>
              <a:gd name="connsiteY194" fmla="*/ 120108 h 305945"/>
              <a:gd name="connsiteX195" fmla="*/ 89289 w 354515"/>
              <a:gd name="connsiteY195" fmla="*/ 122805 h 305945"/>
              <a:gd name="connsiteX196" fmla="*/ 100290 w 354515"/>
              <a:gd name="connsiteY196" fmla="*/ 110902 h 305945"/>
              <a:gd name="connsiteX197" fmla="*/ 97031 w 354515"/>
              <a:gd name="connsiteY197" fmla="*/ 103834 h 305945"/>
              <a:gd name="connsiteX198" fmla="*/ 101365 w 354515"/>
              <a:gd name="connsiteY198" fmla="*/ 92130 h 305945"/>
              <a:gd name="connsiteX199" fmla="*/ 110312 w 354515"/>
              <a:gd name="connsiteY199" fmla="*/ 87998 h 305945"/>
              <a:gd name="connsiteX200" fmla="*/ 122015 w 354515"/>
              <a:gd name="connsiteY200" fmla="*/ 92317 h 305945"/>
              <a:gd name="connsiteX201" fmla="*/ 125267 w 354515"/>
              <a:gd name="connsiteY201" fmla="*/ 99379 h 305945"/>
              <a:gd name="connsiteX202" fmla="*/ 141473 w 354515"/>
              <a:gd name="connsiteY202" fmla="*/ 98768 h 305945"/>
              <a:gd name="connsiteX203" fmla="*/ 144171 w 354515"/>
              <a:gd name="connsiteY203" fmla="*/ 91461 h 305945"/>
              <a:gd name="connsiteX204" fmla="*/ 155501 w 354515"/>
              <a:gd name="connsiteY204" fmla="*/ 86227 h 305945"/>
              <a:gd name="connsiteX205" fmla="*/ 24159 w 354515"/>
              <a:gd name="connsiteY205" fmla="*/ 74523 h 305945"/>
              <a:gd name="connsiteX206" fmla="*/ 24159 w 354515"/>
              <a:gd name="connsiteY206" fmla="*/ 245683 h 305945"/>
              <a:gd name="connsiteX207" fmla="*/ 187611 w 354515"/>
              <a:gd name="connsiteY207" fmla="*/ 245683 h 305945"/>
              <a:gd name="connsiteX208" fmla="*/ 188417 w 354515"/>
              <a:gd name="connsiteY208" fmla="*/ 244464 h 305945"/>
              <a:gd name="connsiteX209" fmla="*/ 185043 w 354515"/>
              <a:gd name="connsiteY209" fmla="*/ 239290 h 305945"/>
              <a:gd name="connsiteX210" fmla="*/ 184385 w 354515"/>
              <a:gd name="connsiteY210" fmla="*/ 222860 h 305945"/>
              <a:gd name="connsiteX211" fmla="*/ 186804 w 354515"/>
              <a:gd name="connsiteY211" fmla="*/ 216282 h 305945"/>
              <a:gd name="connsiteX212" fmla="*/ 203936 w 354515"/>
              <a:gd name="connsiteY212" fmla="*/ 202532 h 305945"/>
              <a:gd name="connsiteX213" fmla="*/ 216345 w 354515"/>
              <a:gd name="connsiteY213" fmla="*/ 184344 h 305945"/>
              <a:gd name="connsiteX214" fmla="*/ 222681 w 354515"/>
              <a:gd name="connsiteY214" fmla="*/ 181424 h 305945"/>
              <a:gd name="connsiteX215" fmla="*/ 244552 w 354515"/>
              <a:gd name="connsiteY215" fmla="*/ 183805 h 305945"/>
              <a:gd name="connsiteX216" fmla="*/ 245688 w 354515"/>
              <a:gd name="connsiteY216" fmla="*/ 182955 h 305945"/>
              <a:gd name="connsiteX217" fmla="*/ 245688 w 354515"/>
              <a:gd name="connsiteY217" fmla="*/ 74523 h 305945"/>
              <a:gd name="connsiteX218" fmla="*/ 219504 w 354515"/>
              <a:gd name="connsiteY218" fmla="*/ 22171 h 305945"/>
              <a:gd name="connsiteX219" fmla="*/ 204413 w 354515"/>
              <a:gd name="connsiteY219" fmla="*/ 37254 h 305945"/>
              <a:gd name="connsiteX220" fmla="*/ 219504 w 354515"/>
              <a:gd name="connsiteY220" fmla="*/ 52366 h 305945"/>
              <a:gd name="connsiteX221" fmla="*/ 234612 w 354515"/>
              <a:gd name="connsiteY221" fmla="*/ 37254 h 305945"/>
              <a:gd name="connsiteX222" fmla="*/ 219504 w 354515"/>
              <a:gd name="connsiteY222" fmla="*/ 22171 h 305945"/>
              <a:gd name="connsiteX223" fmla="*/ 162102 w 354515"/>
              <a:gd name="connsiteY223" fmla="*/ 22171 h 305945"/>
              <a:gd name="connsiteX224" fmla="*/ 147011 w 354515"/>
              <a:gd name="connsiteY224" fmla="*/ 37254 h 305945"/>
              <a:gd name="connsiteX225" fmla="*/ 162102 w 354515"/>
              <a:gd name="connsiteY225" fmla="*/ 52366 h 305945"/>
              <a:gd name="connsiteX226" fmla="*/ 177210 w 354515"/>
              <a:gd name="connsiteY226" fmla="*/ 37254 h 305945"/>
              <a:gd name="connsiteX227" fmla="*/ 162102 w 354515"/>
              <a:gd name="connsiteY227" fmla="*/ 22171 h 305945"/>
              <a:gd name="connsiteX228" fmla="*/ 12096 w 354515"/>
              <a:gd name="connsiteY228" fmla="*/ 0 h 305945"/>
              <a:gd name="connsiteX229" fmla="*/ 257767 w 354515"/>
              <a:gd name="connsiteY229" fmla="*/ 0 h 305945"/>
              <a:gd name="connsiteX230" fmla="*/ 269863 w 354515"/>
              <a:gd name="connsiteY230" fmla="*/ 12078 h 305945"/>
              <a:gd name="connsiteX231" fmla="*/ 269863 w 354515"/>
              <a:gd name="connsiteY231" fmla="*/ 156587 h 305945"/>
              <a:gd name="connsiteX232" fmla="*/ 270044 w 354515"/>
              <a:gd name="connsiteY232" fmla="*/ 156545 h 305945"/>
              <a:gd name="connsiteX233" fmla="*/ 280955 w 354515"/>
              <a:gd name="connsiteY233" fmla="*/ 143120 h 305945"/>
              <a:gd name="connsiteX234" fmla="*/ 285464 w 354515"/>
              <a:gd name="connsiteY234" fmla="*/ 141051 h 305945"/>
              <a:gd name="connsiteX235" fmla="*/ 302777 w 354515"/>
              <a:gd name="connsiteY235" fmla="*/ 141448 h 305945"/>
              <a:gd name="connsiteX236" fmla="*/ 319942 w 354515"/>
              <a:gd name="connsiteY236" fmla="*/ 139690 h 305945"/>
              <a:gd name="connsiteX237" fmla="*/ 324566 w 354515"/>
              <a:gd name="connsiteY237" fmla="*/ 141419 h 305945"/>
              <a:gd name="connsiteX238" fmla="*/ 336498 w 354515"/>
              <a:gd name="connsiteY238" fmla="*/ 153894 h 305945"/>
              <a:gd name="connsiteX239" fmla="*/ 349877 w 354515"/>
              <a:gd name="connsiteY239" fmla="*/ 164824 h 305945"/>
              <a:gd name="connsiteX240" fmla="*/ 351951 w 354515"/>
              <a:gd name="connsiteY240" fmla="*/ 169346 h 305945"/>
              <a:gd name="connsiteX241" fmla="*/ 352527 w 354515"/>
              <a:gd name="connsiteY241" fmla="*/ 184387 h 305945"/>
              <a:gd name="connsiteX242" fmla="*/ 351572 w 354515"/>
              <a:gd name="connsiteY242" fmla="*/ 186612 h 305945"/>
              <a:gd name="connsiteX243" fmla="*/ 353300 w 354515"/>
              <a:gd name="connsiteY243" fmla="*/ 203779 h 305945"/>
              <a:gd name="connsiteX244" fmla="*/ 351589 w 354515"/>
              <a:gd name="connsiteY244" fmla="*/ 208429 h 305945"/>
              <a:gd name="connsiteX245" fmla="*/ 341270 w 354515"/>
              <a:gd name="connsiteY245" fmla="*/ 219529 h 305945"/>
              <a:gd name="connsiteX246" fmla="*/ 339098 w 354515"/>
              <a:gd name="connsiteY246" fmla="*/ 220393 h 305945"/>
              <a:gd name="connsiteX247" fmla="*/ 338390 w 354515"/>
              <a:gd name="connsiteY247" fmla="*/ 222690 h 305945"/>
              <a:gd name="connsiteX248" fmla="*/ 328170 w 354515"/>
              <a:gd name="connsiteY248" fmla="*/ 233747 h 305945"/>
              <a:gd name="connsiteX249" fmla="*/ 323661 w 354515"/>
              <a:gd name="connsiteY249" fmla="*/ 235817 h 305945"/>
              <a:gd name="connsiteX250" fmla="*/ 307550 w 354515"/>
              <a:gd name="connsiteY250" fmla="*/ 235973 h 305945"/>
              <a:gd name="connsiteX251" fmla="*/ 305229 w 354515"/>
              <a:gd name="connsiteY251" fmla="*/ 239899 h 305945"/>
              <a:gd name="connsiteX252" fmla="*/ 309261 w 354515"/>
              <a:gd name="connsiteY252" fmla="*/ 261504 h 305945"/>
              <a:gd name="connsiteX253" fmla="*/ 306842 w 354515"/>
              <a:gd name="connsiteY253" fmla="*/ 268053 h 305945"/>
              <a:gd name="connsiteX254" fmla="*/ 295668 w 354515"/>
              <a:gd name="connsiteY254" fmla="*/ 280131 h 305945"/>
              <a:gd name="connsiteX255" fmla="*/ 289727 w 354515"/>
              <a:gd name="connsiteY255" fmla="*/ 281860 h 305945"/>
              <a:gd name="connsiteX256" fmla="*/ 288443 w 354515"/>
              <a:gd name="connsiteY256" fmla="*/ 287928 h 305945"/>
              <a:gd name="connsiteX257" fmla="*/ 277285 w 354515"/>
              <a:gd name="connsiteY257" fmla="*/ 300020 h 305945"/>
              <a:gd name="connsiteX258" fmla="*/ 270982 w 354515"/>
              <a:gd name="connsiteY258" fmla="*/ 302911 h 305945"/>
              <a:gd name="connsiteX259" fmla="*/ 249111 w 354515"/>
              <a:gd name="connsiteY259" fmla="*/ 300572 h 305945"/>
              <a:gd name="connsiteX260" fmla="*/ 243844 w 354515"/>
              <a:gd name="connsiteY260" fmla="*/ 303989 h 305945"/>
              <a:gd name="connsiteX261" fmla="*/ 234925 w 354515"/>
              <a:gd name="connsiteY261" fmla="*/ 305945 h 305945"/>
              <a:gd name="connsiteX262" fmla="*/ 227503 w 354515"/>
              <a:gd name="connsiteY262" fmla="*/ 304613 h 305945"/>
              <a:gd name="connsiteX263" fmla="*/ 220953 w 354515"/>
              <a:gd name="connsiteY263" fmla="*/ 302217 h 305945"/>
              <a:gd name="connsiteX264" fmla="*/ 208890 w 354515"/>
              <a:gd name="connsiteY264" fmla="*/ 291032 h 305945"/>
              <a:gd name="connsiteX265" fmla="*/ 207129 w 354515"/>
              <a:gd name="connsiteY265" fmla="*/ 285078 h 305945"/>
              <a:gd name="connsiteX266" fmla="*/ 189009 w 354515"/>
              <a:gd name="connsiteY266" fmla="*/ 272660 h 305945"/>
              <a:gd name="connsiteX267" fmla="*/ 187709 w 354515"/>
              <a:gd name="connsiteY267" fmla="*/ 269867 h 305945"/>
              <a:gd name="connsiteX268" fmla="*/ 12096 w 354515"/>
              <a:gd name="connsiteY268" fmla="*/ 269867 h 305945"/>
              <a:gd name="connsiteX269" fmla="*/ 0 w 354515"/>
              <a:gd name="connsiteY269" fmla="*/ 257775 h 305945"/>
              <a:gd name="connsiteX270" fmla="*/ 0 w 354515"/>
              <a:gd name="connsiteY270" fmla="*/ 12078 h 305945"/>
              <a:gd name="connsiteX271" fmla="*/ 12096 w 354515"/>
              <a:gd name="connsiteY271" fmla="*/ 0 h 305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</a:cxnLst>
            <a:rect l="l" t="t" r="r" b="b"/>
            <a:pathLst>
              <a:path w="354515" h="305945">
                <a:moveTo>
                  <a:pt x="246404" y="233363"/>
                </a:moveTo>
                <a:cubicBezTo>
                  <a:pt x="250980" y="233363"/>
                  <a:pt x="254682" y="237065"/>
                  <a:pt x="254682" y="241641"/>
                </a:cubicBezTo>
                <a:cubicBezTo>
                  <a:pt x="254682" y="246199"/>
                  <a:pt x="250980" y="249892"/>
                  <a:pt x="246404" y="249892"/>
                </a:cubicBezTo>
                <a:cubicBezTo>
                  <a:pt x="241846" y="249892"/>
                  <a:pt x="238125" y="246199"/>
                  <a:pt x="238125" y="241641"/>
                </a:cubicBezTo>
                <a:cubicBezTo>
                  <a:pt x="238125" y="237065"/>
                  <a:pt x="241846" y="233363"/>
                  <a:pt x="246404" y="233363"/>
                </a:cubicBezTo>
                <a:close/>
                <a:moveTo>
                  <a:pt x="245213" y="232699"/>
                </a:moveTo>
                <a:cubicBezTo>
                  <a:pt x="238311" y="232699"/>
                  <a:pt x="232674" y="238317"/>
                  <a:pt x="232674" y="245238"/>
                </a:cubicBezTo>
                <a:cubicBezTo>
                  <a:pt x="232674" y="252140"/>
                  <a:pt x="238311" y="257758"/>
                  <a:pt x="245213" y="257758"/>
                </a:cubicBezTo>
                <a:cubicBezTo>
                  <a:pt x="252133" y="257758"/>
                  <a:pt x="257752" y="252140"/>
                  <a:pt x="257752" y="245238"/>
                </a:cubicBezTo>
                <a:cubicBezTo>
                  <a:pt x="257752" y="238317"/>
                  <a:pt x="252115" y="232699"/>
                  <a:pt x="245213" y="232699"/>
                </a:cubicBezTo>
                <a:close/>
                <a:moveTo>
                  <a:pt x="252619" y="225167"/>
                </a:moveTo>
                <a:cubicBezTo>
                  <a:pt x="257752" y="227062"/>
                  <a:pt x="262161" y="230913"/>
                  <a:pt x="264636" y="236271"/>
                </a:cubicBezTo>
                <a:cubicBezTo>
                  <a:pt x="269565" y="246987"/>
                  <a:pt x="264877" y="259694"/>
                  <a:pt x="254162" y="264623"/>
                </a:cubicBezTo>
                <a:cubicBezTo>
                  <a:pt x="243427" y="269545"/>
                  <a:pt x="230739" y="264866"/>
                  <a:pt x="225810" y="254151"/>
                </a:cubicBezTo>
                <a:cubicBezTo>
                  <a:pt x="220861" y="243435"/>
                  <a:pt x="225549" y="230747"/>
                  <a:pt x="236263" y="225799"/>
                </a:cubicBezTo>
                <a:cubicBezTo>
                  <a:pt x="241631" y="223333"/>
                  <a:pt x="247487" y="223272"/>
                  <a:pt x="252619" y="225167"/>
                </a:cubicBezTo>
                <a:close/>
                <a:moveTo>
                  <a:pt x="273751" y="204788"/>
                </a:moveTo>
                <a:lnTo>
                  <a:pt x="275389" y="208360"/>
                </a:lnTo>
                <a:cubicBezTo>
                  <a:pt x="276412" y="210593"/>
                  <a:pt x="279053" y="211560"/>
                  <a:pt x="281286" y="210537"/>
                </a:cubicBezTo>
                <a:lnTo>
                  <a:pt x="284858" y="208890"/>
                </a:lnTo>
                <a:cubicBezTo>
                  <a:pt x="286607" y="211048"/>
                  <a:pt x="288616" y="212918"/>
                  <a:pt x="290867" y="214434"/>
                </a:cubicBezTo>
                <a:lnTo>
                  <a:pt x="289695" y="217597"/>
                </a:lnTo>
                <a:cubicBezTo>
                  <a:pt x="288169" y="217001"/>
                  <a:pt x="286439" y="217001"/>
                  <a:pt x="284858" y="217737"/>
                </a:cubicBezTo>
                <a:lnTo>
                  <a:pt x="279854" y="220043"/>
                </a:lnTo>
                <a:cubicBezTo>
                  <a:pt x="277416" y="217001"/>
                  <a:pt x="274588" y="214416"/>
                  <a:pt x="271463" y="212276"/>
                </a:cubicBezTo>
                <a:cubicBezTo>
                  <a:pt x="271463" y="212276"/>
                  <a:pt x="273379" y="207132"/>
                  <a:pt x="273379" y="207132"/>
                </a:cubicBezTo>
                <a:cubicBezTo>
                  <a:pt x="273659" y="206351"/>
                  <a:pt x="273770" y="205569"/>
                  <a:pt x="273751" y="204788"/>
                </a:cubicBezTo>
                <a:close/>
                <a:moveTo>
                  <a:pt x="271463" y="200026"/>
                </a:moveTo>
                <a:cubicBezTo>
                  <a:pt x="271947" y="200910"/>
                  <a:pt x="272245" y="201877"/>
                  <a:pt x="272282" y="202882"/>
                </a:cubicBezTo>
                <a:cubicBezTo>
                  <a:pt x="272282" y="202882"/>
                  <a:pt x="271835" y="201933"/>
                  <a:pt x="271835" y="201933"/>
                </a:cubicBezTo>
                <a:cubicBezTo>
                  <a:pt x="271556" y="201319"/>
                  <a:pt x="271463" y="200668"/>
                  <a:pt x="271463" y="200026"/>
                </a:cubicBezTo>
                <a:close/>
                <a:moveTo>
                  <a:pt x="300748" y="187602"/>
                </a:moveTo>
                <a:lnTo>
                  <a:pt x="296833" y="191519"/>
                </a:lnTo>
                <a:cubicBezTo>
                  <a:pt x="296833" y="196467"/>
                  <a:pt x="300851" y="200485"/>
                  <a:pt x="305799" y="200485"/>
                </a:cubicBezTo>
                <a:cubicBezTo>
                  <a:pt x="310748" y="200485"/>
                  <a:pt x="314766" y="196467"/>
                  <a:pt x="314766" y="191519"/>
                </a:cubicBezTo>
                <a:lnTo>
                  <a:pt x="311005" y="187758"/>
                </a:lnTo>
                <a:lnTo>
                  <a:pt x="305954" y="192808"/>
                </a:lnTo>
                <a:close/>
                <a:moveTo>
                  <a:pt x="311104" y="177164"/>
                </a:moveTo>
                <a:cubicBezTo>
                  <a:pt x="314775" y="178520"/>
                  <a:pt x="317929" y="181278"/>
                  <a:pt x="319696" y="185120"/>
                </a:cubicBezTo>
                <a:cubicBezTo>
                  <a:pt x="323231" y="192774"/>
                  <a:pt x="319864" y="201863"/>
                  <a:pt x="312198" y="205397"/>
                </a:cubicBezTo>
                <a:cubicBezTo>
                  <a:pt x="304534" y="208932"/>
                  <a:pt x="295455" y="205583"/>
                  <a:pt x="291920" y="197909"/>
                </a:cubicBezTo>
                <a:cubicBezTo>
                  <a:pt x="288386" y="190225"/>
                  <a:pt x="291735" y="181156"/>
                  <a:pt x="299399" y="177621"/>
                </a:cubicBezTo>
                <a:cubicBezTo>
                  <a:pt x="303241" y="175854"/>
                  <a:pt x="307431" y="175808"/>
                  <a:pt x="311104" y="177164"/>
                </a:cubicBezTo>
                <a:close/>
                <a:moveTo>
                  <a:pt x="314906" y="153228"/>
                </a:moveTo>
                <a:cubicBezTo>
                  <a:pt x="312668" y="152377"/>
                  <a:pt x="310002" y="153611"/>
                  <a:pt x="309195" y="155850"/>
                </a:cubicBezTo>
                <a:lnTo>
                  <a:pt x="307829" y="159522"/>
                </a:lnTo>
                <a:cubicBezTo>
                  <a:pt x="305131" y="159253"/>
                  <a:pt x="302399" y="159338"/>
                  <a:pt x="299667" y="159848"/>
                </a:cubicBezTo>
                <a:lnTo>
                  <a:pt x="298005" y="156276"/>
                </a:lnTo>
                <a:cubicBezTo>
                  <a:pt x="296984" y="154036"/>
                  <a:pt x="294335" y="153072"/>
                  <a:pt x="292113" y="154107"/>
                </a:cubicBezTo>
                <a:lnTo>
                  <a:pt x="287604" y="156176"/>
                </a:lnTo>
                <a:cubicBezTo>
                  <a:pt x="285382" y="157197"/>
                  <a:pt x="284395" y="159848"/>
                  <a:pt x="285415" y="162088"/>
                </a:cubicBezTo>
                <a:lnTo>
                  <a:pt x="287061" y="165660"/>
                </a:lnTo>
                <a:cubicBezTo>
                  <a:pt x="284905" y="167404"/>
                  <a:pt x="283045" y="169417"/>
                  <a:pt x="281531" y="171657"/>
                </a:cubicBezTo>
                <a:lnTo>
                  <a:pt x="277845" y="170281"/>
                </a:lnTo>
                <a:cubicBezTo>
                  <a:pt x="275607" y="169459"/>
                  <a:pt x="272940" y="170693"/>
                  <a:pt x="272134" y="172932"/>
                </a:cubicBezTo>
                <a:lnTo>
                  <a:pt x="270406" y="177596"/>
                </a:lnTo>
                <a:cubicBezTo>
                  <a:pt x="269995" y="178716"/>
                  <a:pt x="270028" y="179921"/>
                  <a:pt x="270538" y="180998"/>
                </a:cubicBezTo>
                <a:cubicBezTo>
                  <a:pt x="271031" y="182062"/>
                  <a:pt x="271920" y="182898"/>
                  <a:pt x="273023" y="183309"/>
                </a:cubicBezTo>
                <a:lnTo>
                  <a:pt x="276726" y="184670"/>
                </a:lnTo>
                <a:cubicBezTo>
                  <a:pt x="276429" y="187335"/>
                  <a:pt x="276528" y="190099"/>
                  <a:pt x="277022" y="192835"/>
                </a:cubicBezTo>
                <a:lnTo>
                  <a:pt x="273467" y="194466"/>
                </a:lnTo>
                <a:cubicBezTo>
                  <a:pt x="271854" y="195217"/>
                  <a:pt x="270933" y="196805"/>
                  <a:pt x="270916" y="198463"/>
                </a:cubicBezTo>
                <a:cubicBezTo>
                  <a:pt x="270209" y="197230"/>
                  <a:pt x="269122" y="196209"/>
                  <a:pt x="267691" y="195671"/>
                </a:cubicBezTo>
                <a:lnTo>
                  <a:pt x="261157" y="193261"/>
                </a:lnTo>
                <a:cubicBezTo>
                  <a:pt x="258030" y="192098"/>
                  <a:pt x="254328" y="193842"/>
                  <a:pt x="253176" y="196946"/>
                </a:cubicBezTo>
                <a:lnTo>
                  <a:pt x="251283" y="202106"/>
                </a:lnTo>
                <a:cubicBezTo>
                  <a:pt x="247498" y="201695"/>
                  <a:pt x="243663" y="201809"/>
                  <a:pt x="239845" y="202532"/>
                </a:cubicBezTo>
                <a:lnTo>
                  <a:pt x="237541" y="197542"/>
                </a:lnTo>
                <a:cubicBezTo>
                  <a:pt x="236110" y="194437"/>
                  <a:pt x="232423" y="193076"/>
                  <a:pt x="229313" y="194508"/>
                </a:cubicBezTo>
                <a:lnTo>
                  <a:pt x="222993" y="197414"/>
                </a:lnTo>
                <a:cubicBezTo>
                  <a:pt x="219899" y="198832"/>
                  <a:pt x="218517" y="202546"/>
                  <a:pt x="219949" y="205650"/>
                </a:cubicBezTo>
                <a:lnTo>
                  <a:pt x="222253" y="210640"/>
                </a:lnTo>
                <a:cubicBezTo>
                  <a:pt x="219225" y="213079"/>
                  <a:pt x="216641" y="215914"/>
                  <a:pt x="214501" y="219047"/>
                </a:cubicBezTo>
                <a:lnTo>
                  <a:pt x="209350" y="217119"/>
                </a:lnTo>
                <a:cubicBezTo>
                  <a:pt x="206240" y="215985"/>
                  <a:pt x="202521" y="217686"/>
                  <a:pt x="201369" y="220819"/>
                </a:cubicBezTo>
                <a:lnTo>
                  <a:pt x="198950" y="227325"/>
                </a:lnTo>
                <a:cubicBezTo>
                  <a:pt x="198374" y="228899"/>
                  <a:pt x="198439" y="230572"/>
                  <a:pt x="199131" y="232089"/>
                </a:cubicBezTo>
                <a:cubicBezTo>
                  <a:pt x="199838" y="233591"/>
                  <a:pt x="201089" y="234739"/>
                  <a:pt x="202619" y="235306"/>
                </a:cubicBezTo>
                <a:lnTo>
                  <a:pt x="207787" y="237220"/>
                </a:lnTo>
                <a:cubicBezTo>
                  <a:pt x="207376" y="240991"/>
                  <a:pt x="207507" y="244819"/>
                  <a:pt x="208231" y="248632"/>
                </a:cubicBezTo>
                <a:lnTo>
                  <a:pt x="203228" y="250943"/>
                </a:lnTo>
                <a:cubicBezTo>
                  <a:pt x="200118" y="252374"/>
                  <a:pt x="198752" y="256074"/>
                  <a:pt x="200184" y="259165"/>
                </a:cubicBezTo>
                <a:lnTo>
                  <a:pt x="203097" y="265501"/>
                </a:lnTo>
                <a:cubicBezTo>
                  <a:pt x="204528" y="268606"/>
                  <a:pt x="208231" y="269967"/>
                  <a:pt x="211342" y="268521"/>
                </a:cubicBezTo>
                <a:lnTo>
                  <a:pt x="216345" y="266253"/>
                </a:lnTo>
                <a:cubicBezTo>
                  <a:pt x="218780" y="269258"/>
                  <a:pt x="221611" y="271852"/>
                  <a:pt x="224721" y="273993"/>
                </a:cubicBezTo>
                <a:lnTo>
                  <a:pt x="222812" y="279138"/>
                </a:lnTo>
                <a:cubicBezTo>
                  <a:pt x="222236" y="280698"/>
                  <a:pt x="222302" y="282385"/>
                  <a:pt x="222993" y="283902"/>
                </a:cubicBezTo>
                <a:cubicBezTo>
                  <a:pt x="223685" y="285404"/>
                  <a:pt x="224935" y="286552"/>
                  <a:pt x="226499" y="287134"/>
                </a:cubicBezTo>
                <a:lnTo>
                  <a:pt x="233032" y="289529"/>
                </a:lnTo>
                <a:cubicBezTo>
                  <a:pt x="234563" y="290111"/>
                  <a:pt x="236258" y="290068"/>
                  <a:pt x="237772" y="289345"/>
                </a:cubicBezTo>
                <a:cubicBezTo>
                  <a:pt x="239269" y="288665"/>
                  <a:pt x="240438" y="287417"/>
                  <a:pt x="241014" y="285872"/>
                </a:cubicBezTo>
                <a:lnTo>
                  <a:pt x="242906" y="280698"/>
                </a:lnTo>
                <a:cubicBezTo>
                  <a:pt x="246659" y="281109"/>
                  <a:pt x="250493" y="280967"/>
                  <a:pt x="254328" y="280273"/>
                </a:cubicBezTo>
                <a:lnTo>
                  <a:pt x="256615" y="285262"/>
                </a:lnTo>
                <a:cubicBezTo>
                  <a:pt x="258047" y="288353"/>
                  <a:pt x="261750" y="289742"/>
                  <a:pt x="264860" y="288310"/>
                </a:cubicBezTo>
                <a:lnTo>
                  <a:pt x="271180" y="285376"/>
                </a:lnTo>
                <a:cubicBezTo>
                  <a:pt x="274290" y="283944"/>
                  <a:pt x="275639" y="280244"/>
                  <a:pt x="274208" y="277154"/>
                </a:cubicBezTo>
                <a:lnTo>
                  <a:pt x="271920" y="272164"/>
                </a:lnTo>
                <a:cubicBezTo>
                  <a:pt x="274932" y="269711"/>
                  <a:pt x="277532" y="266890"/>
                  <a:pt x="279671" y="263772"/>
                </a:cubicBezTo>
                <a:lnTo>
                  <a:pt x="284839" y="265671"/>
                </a:lnTo>
                <a:cubicBezTo>
                  <a:pt x="286386" y="266253"/>
                  <a:pt x="288081" y="266196"/>
                  <a:pt x="289579" y="265487"/>
                </a:cubicBezTo>
                <a:cubicBezTo>
                  <a:pt x="291093" y="264792"/>
                  <a:pt x="292245" y="263545"/>
                  <a:pt x="292821" y="262014"/>
                </a:cubicBezTo>
                <a:lnTo>
                  <a:pt x="295223" y="255479"/>
                </a:lnTo>
                <a:cubicBezTo>
                  <a:pt x="296408" y="252247"/>
                  <a:pt x="294746" y="248674"/>
                  <a:pt x="291553" y="247484"/>
                </a:cubicBezTo>
                <a:lnTo>
                  <a:pt x="286386" y="245584"/>
                </a:lnTo>
                <a:cubicBezTo>
                  <a:pt x="286814" y="241827"/>
                  <a:pt x="286666" y="237986"/>
                  <a:pt x="285958" y="234172"/>
                </a:cubicBezTo>
                <a:lnTo>
                  <a:pt x="290945" y="231890"/>
                </a:lnTo>
                <a:cubicBezTo>
                  <a:pt x="294038" y="230458"/>
                  <a:pt x="295421" y="226758"/>
                  <a:pt x="293989" y="223625"/>
                </a:cubicBezTo>
                <a:lnTo>
                  <a:pt x="292969" y="221428"/>
                </a:lnTo>
                <a:lnTo>
                  <a:pt x="294763" y="222094"/>
                </a:lnTo>
                <a:cubicBezTo>
                  <a:pt x="295882" y="222506"/>
                  <a:pt x="297099" y="222449"/>
                  <a:pt x="298169" y="221967"/>
                </a:cubicBezTo>
                <a:cubicBezTo>
                  <a:pt x="299255" y="221457"/>
                  <a:pt x="300078" y="220578"/>
                  <a:pt x="300473" y="219458"/>
                </a:cubicBezTo>
                <a:lnTo>
                  <a:pt x="301839" y="215772"/>
                </a:lnTo>
                <a:cubicBezTo>
                  <a:pt x="304538" y="216070"/>
                  <a:pt x="307270" y="215985"/>
                  <a:pt x="310002" y="215460"/>
                </a:cubicBezTo>
                <a:lnTo>
                  <a:pt x="311647" y="219032"/>
                </a:lnTo>
                <a:cubicBezTo>
                  <a:pt x="312684" y="221258"/>
                  <a:pt x="315334" y="222236"/>
                  <a:pt x="317539" y="221216"/>
                </a:cubicBezTo>
                <a:lnTo>
                  <a:pt x="322081" y="219118"/>
                </a:lnTo>
                <a:cubicBezTo>
                  <a:pt x="324287" y="218097"/>
                  <a:pt x="325274" y="215460"/>
                  <a:pt x="324254" y="213235"/>
                </a:cubicBezTo>
                <a:lnTo>
                  <a:pt x="322608" y="209662"/>
                </a:lnTo>
                <a:cubicBezTo>
                  <a:pt x="324764" y="207933"/>
                  <a:pt x="326623" y="205891"/>
                  <a:pt x="328137" y="203666"/>
                </a:cubicBezTo>
                <a:lnTo>
                  <a:pt x="331824" y="205012"/>
                </a:lnTo>
                <a:cubicBezTo>
                  <a:pt x="332943" y="205424"/>
                  <a:pt x="334177" y="205381"/>
                  <a:pt x="335230" y="204899"/>
                </a:cubicBezTo>
                <a:cubicBezTo>
                  <a:pt x="336317" y="204375"/>
                  <a:pt x="337123" y="203496"/>
                  <a:pt x="337551" y="202390"/>
                </a:cubicBezTo>
                <a:lnTo>
                  <a:pt x="339262" y="197726"/>
                </a:lnTo>
                <a:cubicBezTo>
                  <a:pt x="340118" y="195430"/>
                  <a:pt x="338933" y="192864"/>
                  <a:pt x="336646" y="191999"/>
                </a:cubicBezTo>
                <a:lnTo>
                  <a:pt x="332943" y="190638"/>
                </a:lnTo>
                <a:cubicBezTo>
                  <a:pt x="333239" y="187959"/>
                  <a:pt x="333157" y="185209"/>
                  <a:pt x="332647" y="182473"/>
                </a:cubicBezTo>
                <a:lnTo>
                  <a:pt x="336201" y="180828"/>
                </a:lnTo>
                <a:cubicBezTo>
                  <a:pt x="338440" y="179808"/>
                  <a:pt x="339411" y="177171"/>
                  <a:pt x="338374" y="174945"/>
                </a:cubicBezTo>
                <a:lnTo>
                  <a:pt x="336300" y="170423"/>
                </a:lnTo>
                <a:cubicBezTo>
                  <a:pt x="335263" y="168183"/>
                  <a:pt x="332630" y="167219"/>
                  <a:pt x="330409" y="168240"/>
                </a:cubicBezTo>
                <a:lnTo>
                  <a:pt x="326837" y="169870"/>
                </a:lnTo>
                <a:cubicBezTo>
                  <a:pt x="325093" y="167716"/>
                  <a:pt x="323069" y="165887"/>
                  <a:pt x="320831" y="164328"/>
                </a:cubicBezTo>
                <a:lnTo>
                  <a:pt x="322196" y="160656"/>
                </a:lnTo>
                <a:cubicBezTo>
                  <a:pt x="323052" y="158331"/>
                  <a:pt x="321867" y="155794"/>
                  <a:pt x="319563" y="154943"/>
                </a:cubicBezTo>
                <a:close/>
                <a:moveTo>
                  <a:pt x="136866" y="144155"/>
                </a:moveTo>
                <a:cubicBezTo>
                  <a:pt x="130395" y="144155"/>
                  <a:pt x="125128" y="149433"/>
                  <a:pt x="125128" y="155899"/>
                </a:cubicBezTo>
                <a:cubicBezTo>
                  <a:pt x="125128" y="162364"/>
                  <a:pt x="130395" y="167637"/>
                  <a:pt x="136866" y="167637"/>
                </a:cubicBezTo>
                <a:cubicBezTo>
                  <a:pt x="143339" y="167637"/>
                  <a:pt x="148586" y="162364"/>
                  <a:pt x="148586" y="155899"/>
                </a:cubicBezTo>
                <a:cubicBezTo>
                  <a:pt x="148586" y="149433"/>
                  <a:pt x="143339" y="144155"/>
                  <a:pt x="136866" y="144155"/>
                </a:cubicBezTo>
                <a:close/>
                <a:moveTo>
                  <a:pt x="136866" y="138113"/>
                </a:moveTo>
                <a:cubicBezTo>
                  <a:pt x="146674" y="138113"/>
                  <a:pt x="154649" y="146090"/>
                  <a:pt x="154649" y="155899"/>
                </a:cubicBezTo>
                <a:cubicBezTo>
                  <a:pt x="154649" y="165703"/>
                  <a:pt x="146674" y="173674"/>
                  <a:pt x="136866" y="173674"/>
                </a:cubicBezTo>
                <a:cubicBezTo>
                  <a:pt x="127047" y="173674"/>
                  <a:pt x="119063" y="165703"/>
                  <a:pt x="119063" y="155899"/>
                </a:cubicBezTo>
                <a:cubicBezTo>
                  <a:pt x="119063" y="146090"/>
                  <a:pt x="127047" y="138113"/>
                  <a:pt x="136866" y="138113"/>
                </a:cubicBezTo>
                <a:close/>
                <a:moveTo>
                  <a:pt x="146028" y="126093"/>
                </a:moveTo>
                <a:cubicBezTo>
                  <a:pt x="138746" y="123404"/>
                  <a:pt x="130439" y="123491"/>
                  <a:pt x="122833" y="126990"/>
                </a:cubicBezTo>
                <a:cubicBezTo>
                  <a:pt x="107632" y="134006"/>
                  <a:pt x="100973" y="152012"/>
                  <a:pt x="107987" y="167230"/>
                </a:cubicBezTo>
                <a:cubicBezTo>
                  <a:pt x="115001" y="182442"/>
                  <a:pt x="133009" y="189092"/>
                  <a:pt x="148229" y="182069"/>
                </a:cubicBezTo>
                <a:cubicBezTo>
                  <a:pt x="163442" y="175084"/>
                  <a:pt x="170089" y="157066"/>
                  <a:pt x="163069" y="141854"/>
                </a:cubicBezTo>
                <a:cubicBezTo>
                  <a:pt x="159565" y="134248"/>
                  <a:pt x="153309" y="128782"/>
                  <a:pt x="146028" y="126093"/>
                </a:cubicBezTo>
                <a:close/>
                <a:moveTo>
                  <a:pt x="155501" y="86227"/>
                </a:moveTo>
                <a:lnTo>
                  <a:pt x="164763" y="89652"/>
                </a:lnTo>
                <a:cubicBezTo>
                  <a:pt x="169323" y="91339"/>
                  <a:pt x="171648" y="96424"/>
                  <a:pt x="169973" y="100982"/>
                </a:cubicBezTo>
                <a:lnTo>
                  <a:pt x="167274" y="108289"/>
                </a:lnTo>
                <a:cubicBezTo>
                  <a:pt x="171706" y="111327"/>
                  <a:pt x="175725" y="115009"/>
                  <a:pt x="179184" y="119310"/>
                </a:cubicBezTo>
                <a:lnTo>
                  <a:pt x="186256" y="116033"/>
                </a:lnTo>
                <a:cubicBezTo>
                  <a:pt x="190661" y="114005"/>
                  <a:pt x="195910" y="115943"/>
                  <a:pt x="197952" y="120365"/>
                </a:cubicBezTo>
                <a:lnTo>
                  <a:pt x="202068" y="129313"/>
                </a:lnTo>
                <a:cubicBezTo>
                  <a:pt x="204110" y="133742"/>
                  <a:pt x="202158" y="138983"/>
                  <a:pt x="197753" y="141017"/>
                </a:cubicBezTo>
                <a:lnTo>
                  <a:pt x="190680" y="144274"/>
                </a:lnTo>
                <a:cubicBezTo>
                  <a:pt x="191685" y="149682"/>
                  <a:pt x="191872" y="155141"/>
                  <a:pt x="191292" y="160477"/>
                </a:cubicBezTo>
                <a:lnTo>
                  <a:pt x="198622" y="163175"/>
                </a:lnTo>
                <a:cubicBezTo>
                  <a:pt x="203182" y="164868"/>
                  <a:pt x="205527" y="169941"/>
                  <a:pt x="203833" y="174498"/>
                </a:cubicBezTo>
                <a:lnTo>
                  <a:pt x="200432" y="183768"/>
                </a:lnTo>
                <a:cubicBezTo>
                  <a:pt x="199607" y="185963"/>
                  <a:pt x="197991" y="187734"/>
                  <a:pt x="195852" y="188719"/>
                </a:cubicBezTo>
                <a:cubicBezTo>
                  <a:pt x="193714" y="189704"/>
                  <a:pt x="191312" y="189787"/>
                  <a:pt x="189102" y="188970"/>
                </a:cubicBezTo>
                <a:lnTo>
                  <a:pt x="181766" y="186279"/>
                </a:lnTo>
                <a:cubicBezTo>
                  <a:pt x="178758" y="190708"/>
                  <a:pt x="175074" y="194706"/>
                  <a:pt x="170772" y="198188"/>
                </a:cubicBezTo>
                <a:lnTo>
                  <a:pt x="174031" y="205250"/>
                </a:lnTo>
                <a:cubicBezTo>
                  <a:pt x="176079" y="209653"/>
                  <a:pt x="174147" y="214913"/>
                  <a:pt x="169716" y="216941"/>
                </a:cubicBezTo>
                <a:lnTo>
                  <a:pt x="160750" y="221087"/>
                </a:lnTo>
                <a:cubicBezTo>
                  <a:pt x="156338" y="223108"/>
                  <a:pt x="151095" y="221151"/>
                  <a:pt x="149047" y="216754"/>
                </a:cubicBezTo>
                <a:lnTo>
                  <a:pt x="145807" y="209673"/>
                </a:lnTo>
                <a:cubicBezTo>
                  <a:pt x="140378" y="210690"/>
                  <a:pt x="134922" y="210864"/>
                  <a:pt x="129602" y="210297"/>
                </a:cubicBezTo>
                <a:lnTo>
                  <a:pt x="126910" y="217630"/>
                </a:lnTo>
                <a:cubicBezTo>
                  <a:pt x="126092" y="219825"/>
                  <a:pt x="124449" y="221582"/>
                  <a:pt x="122311" y="222567"/>
                </a:cubicBezTo>
                <a:cubicBezTo>
                  <a:pt x="120173" y="223552"/>
                  <a:pt x="117777" y="223655"/>
                  <a:pt x="115580" y="222838"/>
                </a:cubicBezTo>
                <a:lnTo>
                  <a:pt x="106312" y="219413"/>
                </a:lnTo>
                <a:cubicBezTo>
                  <a:pt x="104096" y="218589"/>
                  <a:pt x="102332" y="216967"/>
                  <a:pt x="101365" y="214829"/>
                </a:cubicBezTo>
                <a:cubicBezTo>
                  <a:pt x="100380" y="212698"/>
                  <a:pt x="100290" y="210297"/>
                  <a:pt x="101108" y="208076"/>
                </a:cubicBezTo>
                <a:lnTo>
                  <a:pt x="103800" y="200776"/>
                </a:lnTo>
                <a:cubicBezTo>
                  <a:pt x="99369" y="197731"/>
                  <a:pt x="95356" y="194055"/>
                  <a:pt x="91897" y="189768"/>
                </a:cubicBezTo>
                <a:lnTo>
                  <a:pt x="84806" y="193032"/>
                </a:lnTo>
                <a:cubicBezTo>
                  <a:pt x="80394" y="195060"/>
                  <a:pt x="75151" y="193128"/>
                  <a:pt x="73122" y="188719"/>
                </a:cubicBezTo>
                <a:lnTo>
                  <a:pt x="68987" y="179751"/>
                </a:lnTo>
                <a:cubicBezTo>
                  <a:pt x="66965" y="175335"/>
                  <a:pt x="68897" y="170095"/>
                  <a:pt x="73309" y="168048"/>
                </a:cubicBezTo>
                <a:lnTo>
                  <a:pt x="80381" y="164784"/>
                </a:lnTo>
                <a:cubicBezTo>
                  <a:pt x="79376" y="159383"/>
                  <a:pt x="79190" y="153950"/>
                  <a:pt x="79763" y="148607"/>
                </a:cubicBezTo>
                <a:lnTo>
                  <a:pt x="72453" y="145896"/>
                </a:lnTo>
                <a:cubicBezTo>
                  <a:pt x="70237" y="145092"/>
                  <a:pt x="68491" y="143457"/>
                  <a:pt x="67487" y="141319"/>
                </a:cubicBezTo>
                <a:cubicBezTo>
                  <a:pt x="66520" y="139169"/>
                  <a:pt x="66404" y="136787"/>
                  <a:pt x="67223" y="134586"/>
                </a:cubicBezTo>
                <a:lnTo>
                  <a:pt x="70649" y="125316"/>
                </a:lnTo>
                <a:cubicBezTo>
                  <a:pt x="72285" y="120893"/>
                  <a:pt x="77567" y="118473"/>
                  <a:pt x="81979" y="120108"/>
                </a:cubicBezTo>
                <a:lnTo>
                  <a:pt x="89289" y="122805"/>
                </a:lnTo>
                <a:cubicBezTo>
                  <a:pt x="92323" y="118376"/>
                  <a:pt x="96007" y="114359"/>
                  <a:pt x="100290" y="110902"/>
                </a:cubicBezTo>
                <a:lnTo>
                  <a:pt x="97031" y="103834"/>
                </a:lnTo>
                <a:cubicBezTo>
                  <a:pt x="95002" y="99405"/>
                  <a:pt x="96941" y="94152"/>
                  <a:pt x="101365" y="92130"/>
                </a:cubicBezTo>
                <a:lnTo>
                  <a:pt x="110312" y="87998"/>
                </a:lnTo>
                <a:cubicBezTo>
                  <a:pt x="114737" y="85970"/>
                  <a:pt x="119986" y="87907"/>
                  <a:pt x="122015" y="92317"/>
                </a:cubicBezTo>
                <a:lnTo>
                  <a:pt x="125267" y="99379"/>
                </a:lnTo>
                <a:cubicBezTo>
                  <a:pt x="130684" y="98375"/>
                  <a:pt x="136133" y="98188"/>
                  <a:pt x="141473" y="98768"/>
                </a:cubicBezTo>
                <a:lnTo>
                  <a:pt x="144171" y="91461"/>
                </a:lnTo>
                <a:cubicBezTo>
                  <a:pt x="145807" y="87026"/>
                  <a:pt x="151076" y="84605"/>
                  <a:pt x="155501" y="86227"/>
                </a:cubicBezTo>
                <a:close/>
                <a:moveTo>
                  <a:pt x="24159" y="74523"/>
                </a:moveTo>
                <a:lnTo>
                  <a:pt x="24159" y="245683"/>
                </a:lnTo>
                <a:lnTo>
                  <a:pt x="187611" y="245683"/>
                </a:lnTo>
                <a:cubicBezTo>
                  <a:pt x="187890" y="245272"/>
                  <a:pt x="188121" y="244861"/>
                  <a:pt x="188417" y="244464"/>
                </a:cubicBezTo>
                <a:cubicBezTo>
                  <a:pt x="187068" y="242905"/>
                  <a:pt x="185916" y="241189"/>
                  <a:pt x="185043" y="239290"/>
                </a:cubicBezTo>
                <a:cubicBezTo>
                  <a:pt x="182624" y="234045"/>
                  <a:pt x="182410" y="228218"/>
                  <a:pt x="184385" y="222860"/>
                </a:cubicBezTo>
                <a:lnTo>
                  <a:pt x="186804" y="216282"/>
                </a:lnTo>
                <a:cubicBezTo>
                  <a:pt x="189536" y="208911"/>
                  <a:pt x="196185" y="203666"/>
                  <a:pt x="203936" y="202532"/>
                </a:cubicBezTo>
                <a:cubicBezTo>
                  <a:pt x="204413" y="194891"/>
                  <a:pt x="208955" y="187775"/>
                  <a:pt x="216345" y="184344"/>
                </a:cubicBezTo>
                <a:lnTo>
                  <a:pt x="222681" y="181424"/>
                </a:lnTo>
                <a:cubicBezTo>
                  <a:pt x="229839" y="178135"/>
                  <a:pt x="238512" y="179226"/>
                  <a:pt x="244552" y="183805"/>
                </a:cubicBezTo>
                <a:cubicBezTo>
                  <a:pt x="244914" y="183493"/>
                  <a:pt x="245309" y="183238"/>
                  <a:pt x="245688" y="182955"/>
                </a:cubicBezTo>
                <a:lnTo>
                  <a:pt x="245688" y="74523"/>
                </a:lnTo>
                <a:close/>
                <a:moveTo>
                  <a:pt x="219504" y="22171"/>
                </a:moveTo>
                <a:cubicBezTo>
                  <a:pt x="211161" y="22171"/>
                  <a:pt x="204413" y="28919"/>
                  <a:pt x="204413" y="37254"/>
                </a:cubicBezTo>
                <a:cubicBezTo>
                  <a:pt x="204413" y="45604"/>
                  <a:pt x="211161" y="52366"/>
                  <a:pt x="219504" y="52366"/>
                </a:cubicBezTo>
                <a:cubicBezTo>
                  <a:pt x="227848" y="52366"/>
                  <a:pt x="234612" y="45604"/>
                  <a:pt x="234612" y="37254"/>
                </a:cubicBezTo>
                <a:cubicBezTo>
                  <a:pt x="234612" y="28919"/>
                  <a:pt x="227848" y="22171"/>
                  <a:pt x="219504" y="22171"/>
                </a:cubicBezTo>
                <a:close/>
                <a:moveTo>
                  <a:pt x="162102" y="22171"/>
                </a:moveTo>
                <a:cubicBezTo>
                  <a:pt x="153775" y="22171"/>
                  <a:pt x="147011" y="28919"/>
                  <a:pt x="147011" y="37254"/>
                </a:cubicBezTo>
                <a:cubicBezTo>
                  <a:pt x="147011" y="45604"/>
                  <a:pt x="153775" y="52366"/>
                  <a:pt x="162102" y="52366"/>
                </a:cubicBezTo>
                <a:cubicBezTo>
                  <a:pt x="170462" y="52366"/>
                  <a:pt x="177210" y="45604"/>
                  <a:pt x="177210" y="37254"/>
                </a:cubicBezTo>
                <a:cubicBezTo>
                  <a:pt x="177210" y="28919"/>
                  <a:pt x="170446" y="22171"/>
                  <a:pt x="162102" y="22171"/>
                </a:cubicBezTo>
                <a:close/>
                <a:moveTo>
                  <a:pt x="12096" y="0"/>
                </a:moveTo>
                <a:lnTo>
                  <a:pt x="257767" y="0"/>
                </a:lnTo>
                <a:cubicBezTo>
                  <a:pt x="264449" y="0"/>
                  <a:pt x="269863" y="5415"/>
                  <a:pt x="269863" y="12078"/>
                </a:cubicBezTo>
                <a:lnTo>
                  <a:pt x="269863" y="156587"/>
                </a:lnTo>
                <a:cubicBezTo>
                  <a:pt x="269912" y="156573"/>
                  <a:pt x="269978" y="156545"/>
                  <a:pt x="270044" y="156545"/>
                </a:cubicBezTo>
                <a:cubicBezTo>
                  <a:pt x="271361" y="150818"/>
                  <a:pt x="275244" y="145771"/>
                  <a:pt x="280955" y="143120"/>
                </a:cubicBezTo>
                <a:lnTo>
                  <a:pt x="285464" y="141051"/>
                </a:lnTo>
                <a:cubicBezTo>
                  <a:pt x="290994" y="138499"/>
                  <a:pt x="297560" y="138754"/>
                  <a:pt x="302777" y="141448"/>
                </a:cubicBezTo>
                <a:cubicBezTo>
                  <a:pt x="307714" y="138400"/>
                  <a:pt x="314264" y="137592"/>
                  <a:pt x="319942" y="139690"/>
                </a:cubicBezTo>
                <a:lnTo>
                  <a:pt x="324566" y="141419"/>
                </a:lnTo>
                <a:cubicBezTo>
                  <a:pt x="330474" y="143588"/>
                  <a:pt x="334704" y="148309"/>
                  <a:pt x="336498" y="153894"/>
                </a:cubicBezTo>
                <a:cubicBezTo>
                  <a:pt x="342323" y="155283"/>
                  <a:pt x="347310" y="159253"/>
                  <a:pt x="349877" y="164824"/>
                </a:cubicBezTo>
                <a:lnTo>
                  <a:pt x="351951" y="169346"/>
                </a:lnTo>
                <a:cubicBezTo>
                  <a:pt x="354156" y="174123"/>
                  <a:pt x="354354" y="179467"/>
                  <a:pt x="352527" y="184387"/>
                </a:cubicBezTo>
                <a:cubicBezTo>
                  <a:pt x="352247" y="185152"/>
                  <a:pt x="351934" y="185903"/>
                  <a:pt x="351572" y="186612"/>
                </a:cubicBezTo>
                <a:cubicBezTo>
                  <a:pt x="354633" y="191588"/>
                  <a:pt x="355473" y="197868"/>
                  <a:pt x="353300" y="203779"/>
                </a:cubicBezTo>
                <a:lnTo>
                  <a:pt x="351589" y="208429"/>
                </a:lnTo>
                <a:cubicBezTo>
                  <a:pt x="349713" y="213447"/>
                  <a:pt x="346059" y="217360"/>
                  <a:pt x="341270" y="219529"/>
                </a:cubicBezTo>
                <a:cubicBezTo>
                  <a:pt x="340579" y="219855"/>
                  <a:pt x="339838" y="220152"/>
                  <a:pt x="339098" y="220393"/>
                </a:cubicBezTo>
                <a:cubicBezTo>
                  <a:pt x="338917" y="221159"/>
                  <a:pt x="338670" y="221939"/>
                  <a:pt x="338390" y="222690"/>
                </a:cubicBezTo>
                <a:cubicBezTo>
                  <a:pt x="336563" y="227623"/>
                  <a:pt x="332943" y="231550"/>
                  <a:pt x="328170" y="233747"/>
                </a:cubicBezTo>
                <a:lnTo>
                  <a:pt x="323661" y="235817"/>
                </a:lnTo>
                <a:cubicBezTo>
                  <a:pt x="318559" y="238170"/>
                  <a:pt x="312536" y="238142"/>
                  <a:pt x="307550" y="235973"/>
                </a:cubicBezTo>
                <a:cubicBezTo>
                  <a:pt x="306924" y="237362"/>
                  <a:pt x="306118" y="238695"/>
                  <a:pt x="305229" y="239899"/>
                </a:cubicBezTo>
                <a:cubicBezTo>
                  <a:pt x="310249" y="245655"/>
                  <a:pt x="312075" y="253877"/>
                  <a:pt x="309261" y="261504"/>
                </a:cubicBezTo>
                <a:lnTo>
                  <a:pt x="306842" y="268053"/>
                </a:lnTo>
                <a:cubicBezTo>
                  <a:pt x="304834" y="273454"/>
                  <a:pt x="300868" y="277749"/>
                  <a:pt x="295668" y="280131"/>
                </a:cubicBezTo>
                <a:cubicBezTo>
                  <a:pt x="293792" y="280967"/>
                  <a:pt x="291800" y="281563"/>
                  <a:pt x="289727" y="281860"/>
                </a:cubicBezTo>
                <a:cubicBezTo>
                  <a:pt x="289595" y="283916"/>
                  <a:pt x="289167" y="285957"/>
                  <a:pt x="288443" y="287928"/>
                </a:cubicBezTo>
                <a:cubicBezTo>
                  <a:pt x="286452" y="293329"/>
                  <a:pt x="282486" y="297610"/>
                  <a:pt x="277285" y="300020"/>
                </a:cubicBezTo>
                <a:lnTo>
                  <a:pt x="270982" y="302911"/>
                </a:lnTo>
                <a:cubicBezTo>
                  <a:pt x="263840" y="306200"/>
                  <a:pt x="255183" y="305109"/>
                  <a:pt x="249111" y="300572"/>
                </a:cubicBezTo>
                <a:cubicBezTo>
                  <a:pt x="247547" y="301948"/>
                  <a:pt x="245786" y="303096"/>
                  <a:pt x="243844" y="303989"/>
                </a:cubicBezTo>
                <a:cubicBezTo>
                  <a:pt x="241047" y="305279"/>
                  <a:pt x="238035" y="305945"/>
                  <a:pt x="234925" y="305945"/>
                </a:cubicBezTo>
                <a:cubicBezTo>
                  <a:pt x="232374" y="305945"/>
                  <a:pt x="229889" y="305506"/>
                  <a:pt x="227503" y="304613"/>
                </a:cubicBezTo>
                <a:lnTo>
                  <a:pt x="220953" y="302217"/>
                </a:lnTo>
                <a:cubicBezTo>
                  <a:pt x="215571" y="300218"/>
                  <a:pt x="211276" y="296263"/>
                  <a:pt x="208890" y="291032"/>
                </a:cubicBezTo>
                <a:cubicBezTo>
                  <a:pt x="208001" y="289118"/>
                  <a:pt x="207425" y="287105"/>
                  <a:pt x="207129" y="285078"/>
                </a:cubicBezTo>
                <a:cubicBezTo>
                  <a:pt x="199312" y="284582"/>
                  <a:pt x="192301" y="279819"/>
                  <a:pt x="189009" y="272660"/>
                </a:cubicBezTo>
                <a:lnTo>
                  <a:pt x="187709" y="269867"/>
                </a:lnTo>
                <a:lnTo>
                  <a:pt x="12096" y="269867"/>
                </a:lnTo>
                <a:cubicBezTo>
                  <a:pt x="5414" y="269867"/>
                  <a:pt x="0" y="264466"/>
                  <a:pt x="0" y="257775"/>
                </a:cubicBezTo>
                <a:lnTo>
                  <a:pt x="0" y="12078"/>
                </a:lnTo>
                <a:cubicBezTo>
                  <a:pt x="0" y="5415"/>
                  <a:pt x="5414" y="0"/>
                  <a:pt x="12096" y="0"/>
                </a:cubicBezTo>
                <a:close/>
              </a:path>
            </a:pathLst>
          </a:custGeom>
          <a:solidFill>
            <a:schemeClr val="bg2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1" name="Freeform 110"/>
          <p:cNvSpPr/>
          <p:nvPr/>
        </p:nvSpPr>
        <p:spPr>
          <a:xfrm>
            <a:off x="1595705" y="4115174"/>
            <a:ext cx="359284" cy="359240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2" name="Rectangle 22"/>
          <p:cNvSpPr>
            <a:spLocks/>
          </p:cNvSpPr>
          <p:nvPr/>
        </p:nvSpPr>
        <p:spPr bwMode="auto">
          <a:xfrm>
            <a:off x="1755620" y="2673563"/>
            <a:ext cx="1115393" cy="369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13" name="Rectangle 22"/>
          <p:cNvSpPr>
            <a:spLocks/>
          </p:cNvSpPr>
          <p:nvPr/>
        </p:nvSpPr>
        <p:spPr bwMode="auto">
          <a:xfrm>
            <a:off x="2475148" y="3303150"/>
            <a:ext cx="778301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14" name="Rectangle 22"/>
          <p:cNvSpPr>
            <a:spLocks/>
          </p:cNvSpPr>
          <p:nvPr/>
        </p:nvSpPr>
        <p:spPr bwMode="auto">
          <a:xfrm>
            <a:off x="2064652" y="4113436"/>
            <a:ext cx="1115393" cy="369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15" name="Rectangle 22"/>
          <p:cNvSpPr>
            <a:spLocks/>
          </p:cNvSpPr>
          <p:nvPr/>
        </p:nvSpPr>
        <p:spPr bwMode="auto">
          <a:xfrm>
            <a:off x="6147739" y="2890921"/>
            <a:ext cx="778301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16" name="Rectangle 22"/>
          <p:cNvSpPr>
            <a:spLocks/>
          </p:cNvSpPr>
          <p:nvPr/>
        </p:nvSpPr>
        <p:spPr bwMode="auto">
          <a:xfrm>
            <a:off x="5726243" y="1924055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17" name="Rectangle 22"/>
          <p:cNvSpPr>
            <a:spLocks/>
          </p:cNvSpPr>
          <p:nvPr/>
        </p:nvSpPr>
        <p:spPr bwMode="auto">
          <a:xfrm>
            <a:off x="5630579" y="3722875"/>
            <a:ext cx="778301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b="1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18" name="Rectangle 117"/>
          <p:cNvSpPr>
            <a:spLocks/>
          </p:cNvSpPr>
          <p:nvPr/>
        </p:nvSpPr>
        <p:spPr bwMode="auto">
          <a:xfrm>
            <a:off x="4094597" y="2011950"/>
            <a:ext cx="790898" cy="438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40%</a:t>
            </a:r>
          </a:p>
        </p:txBody>
      </p:sp>
      <p:sp>
        <p:nvSpPr>
          <p:cNvPr id="119" name="Rectangle 118"/>
          <p:cNvSpPr>
            <a:spLocks/>
          </p:cNvSpPr>
          <p:nvPr/>
        </p:nvSpPr>
        <p:spPr bwMode="auto">
          <a:xfrm>
            <a:off x="4701733" y="2933844"/>
            <a:ext cx="945788" cy="4614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35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40%</a:t>
            </a:r>
          </a:p>
        </p:txBody>
      </p:sp>
      <p:sp>
        <p:nvSpPr>
          <p:cNvPr id="120" name="Rectangle 119"/>
          <p:cNvSpPr>
            <a:spLocks/>
          </p:cNvSpPr>
          <p:nvPr/>
        </p:nvSpPr>
        <p:spPr bwMode="auto">
          <a:xfrm>
            <a:off x="3697503" y="2851398"/>
            <a:ext cx="510852" cy="281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40%</a:t>
            </a:r>
            <a:endParaRPr lang="en-US" sz="1600" b="1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121" name="Rectangle 120"/>
          <p:cNvSpPr>
            <a:spLocks/>
          </p:cNvSpPr>
          <p:nvPr/>
        </p:nvSpPr>
        <p:spPr bwMode="auto">
          <a:xfrm>
            <a:off x="3715180" y="3391045"/>
            <a:ext cx="640392" cy="423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2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40%</a:t>
            </a:r>
            <a:endParaRPr lang="en-US" sz="2200" b="1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122" name="Rectangle 121"/>
          <p:cNvSpPr>
            <a:spLocks/>
          </p:cNvSpPr>
          <p:nvPr/>
        </p:nvSpPr>
        <p:spPr bwMode="auto">
          <a:xfrm>
            <a:off x="3571356" y="4200513"/>
            <a:ext cx="568274" cy="281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40%</a:t>
            </a:r>
          </a:p>
        </p:txBody>
      </p:sp>
      <p:sp>
        <p:nvSpPr>
          <p:cNvPr id="123" name="Rectangle 122"/>
          <p:cNvSpPr>
            <a:spLocks/>
          </p:cNvSpPr>
          <p:nvPr/>
        </p:nvSpPr>
        <p:spPr bwMode="auto">
          <a:xfrm>
            <a:off x="4468778" y="3930691"/>
            <a:ext cx="489804" cy="371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40%</a:t>
            </a:r>
            <a:endParaRPr lang="en-US" sz="1600" b="1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8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/>
      <p:bldP spid="103" grpId="0" animBg="1"/>
      <p:bldP spid="102" grpId="0" animBg="1"/>
      <p:bldP spid="101" grpId="0" animBg="1"/>
      <p:bldP spid="9" grpId="0" animBg="1"/>
      <p:bldP spid="100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60" name="Group 12"/>
          <p:cNvGrpSpPr>
            <a:grpSpLocks/>
          </p:cNvGrpSpPr>
          <p:nvPr/>
        </p:nvGrpSpPr>
        <p:grpSpPr bwMode="auto">
          <a:xfrm>
            <a:off x="611560" y="1040606"/>
            <a:ext cx="7941120" cy="2971205"/>
            <a:chOff x="46" y="0"/>
            <a:chExt cx="12038" cy="4991"/>
          </a:xfrm>
        </p:grpSpPr>
        <p:sp>
          <p:nvSpPr>
            <p:cNvPr id="27661" name="Rectangle 13"/>
            <p:cNvSpPr>
              <a:spLocks/>
            </p:cNvSpPr>
            <p:nvPr/>
          </p:nvSpPr>
          <p:spPr bwMode="auto">
            <a:xfrm>
              <a:off x="52" y="2354"/>
              <a:ext cx="12032" cy="1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5600" dirty="0">
                  <a:solidFill>
                    <a:schemeClr val="tx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BUSINESS</a:t>
              </a:r>
              <a:r>
                <a:rPr lang="en-US" sz="5600" dirty="0">
                  <a:solidFill>
                    <a:schemeClr val="tx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56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Presentation</a:t>
              </a:r>
            </a:p>
          </p:txBody>
        </p:sp>
        <p:sp>
          <p:nvSpPr>
            <p:cNvPr id="27662" name="Rectangle 14"/>
            <p:cNvSpPr>
              <a:spLocks/>
            </p:cNvSpPr>
            <p:nvPr/>
          </p:nvSpPr>
          <p:spPr bwMode="auto">
            <a:xfrm>
              <a:off x="476" y="3823"/>
              <a:ext cx="11136" cy="11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50000"/>
                </a:lnSpc>
              </a:pPr>
              <a:r>
                <a:rPr lang="en-US" sz="8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8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  </a:r>
              <a:r>
                <a:rPr lang="en-US" sz="8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popularised</a:t>
              </a:r>
              <a:r>
                <a:rPr lang="en-US" sz="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in the 1960s with the release of </a:t>
              </a:r>
              <a:r>
                <a:rPr lang="en-US" sz="8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Letraset</a:t>
              </a:r>
              <a:r>
                <a:rPr lang="en-US" sz="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sheets containing </a:t>
              </a:r>
              <a:r>
                <a:rPr lang="en-US" sz="8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passages, and more recently with desktop publishing software.</a:t>
              </a:r>
            </a:p>
          </p:txBody>
        </p:sp>
        <p:sp>
          <p:nvSpPr>
            <p:cNvPr id="27663" name="Rectangle 15"/>
            <p:cNvSpPr>
              <a:spLocks/>
            </p:cNvSpPr>
            <p:nvPr/>
          </p:nvSpPr>
          <p:spPr bwMode="auto">
            <a:xfrm>
              <a:off x="2208" y="740"/>
              <a:ext cx="770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27664" name="Line 16"/>
            <p:cNvSpPr>
              <a:spLocks noChangeShapeType="1"/>
            </p:cNvSpPr>
            <p:nvPr/>
          </p:nvSpPr>
          <p:spPr bwMode="auto">
            <a:xfrm>
              <a:off x="46" y="1860"/>
              <a:ext cx="12035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665" name="Rectangle 17"/>
            <p:cNvSpPr>
              <a:spLocks/>
            </p:cNvSpPr>
            <p:nvPr/>
          </p:nvSpPr>
          <p:spPr bwMode="auto">
            <a:xfrm>
              <a:off x="2216" y="0"/>
              <a:ext cx="7704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2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9 Facts to </a:t>
              </a:r>
              <a:r>
                <a:rPr lang="en-US" sz="2800" dirty="0">
                  <a:solidFill>
                    <a:schemeClr val="tx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Business Solution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312435" y="4860096"/>
            <a:ext cx="427970" cy="193041"/>
          </a:xfrm>
        </p:spPr>
        <p:txBody>
          <a:bodyPr/>
          <a:lstStyle/>
          <a:p>
            <a:fld id="{C3929991-3F91-D343-BFF2-32848ABE790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72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l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7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130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02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99" name="Rectangle 98"/>
          <p:cNvSpPr/>
          <p:nvPr/>
        </p:nvSpPr>
        <p:spPr bwMode="auto">
          <a:xfrm>
            <a:off x="1035843" y="14671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2203204" y="2238227"/>
            <a:ext cx="2358047" cy="2358047"/>
          </a:xfrm>
          <a:prstGeom prst="ellipse">
            <a:avLst/>
          </a:prstGeom>
          <a:gradFill>
            <a:gsLst>
              <a:gs pos="0">
                <a:schemeClr val="bg1"/>
              </a:gs>
              <a:gs pos="25000">
                <a:schemeClr val="accent6">
                  <a:lumMod val="40000"/>
                  <a:lumOff val="60000"/>
                </a:schemeClr>
              </a:gs>
              <a:gs pos="68000">
                <a:schemeClr val="accent6"/>
              </a:gs>
            </a:gsLst>
            <a:lin ang="15600000" scaled="0"/>
          </a:gra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2517170" y="2795067"/>
            <a:ext cx="1730114" cy="1730114"/>
          </a:xfrm>
          <a:prstGeom prst="ellipse">
            <a:avLst/>
          </a:prstGeom>
          <a:gradFill>
            <a:gsLst>
              <a:gs pos="0">
                <a:schemeClr val="bg1"/>
              </a:gs>
              <a:gs pos="25000">
                <a:schemeClr val="accent5">
                  <a:lumMod val="40000"/>
                  <a:lumOff val="60000"/>
                </a:schemeClr>
              </a:gs>
              <a:gs pos="68000">
                <a:schemeClr val="accent5"/>
              </a:gs>
            </a:gsLst>
            <a:lin ang="15600000" scaled="0"/>
          </a:gra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2860908" y="3394293"/>
            <a:ext cx="1042640" cy="1042640"/>
          </a:xfrm>
          <a:prstGeom prst="ellipse">
            <a:avLst/>
          </a:prstGeom>
          <a:gradFill>
            <a:gsLst>
              <a:gs pos="0">
                <a:schemeClr val="bg1"/>
              </a:gs>
              <a:gs pos="22000">
                <a:schemeClr val="accent4">
                  <a:lumMod val="60000"/>
                  <a:lumOff val="40000"/>
                </a:schemeClr>
              </a:gs>
              <a:gs pos="68000">
                <a:schemeClr val="accent4"/>
              </a:gs>
            </a:gsLst>
            <a:lin ang="15600000" scaled="0"/>
          </a:gra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889238" y="2211710"/>
            <a:ext cx="1414305" cy="2401728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4721659" y="2238227"/>
            <a:ext cx="2358046" cy="2358047"/>
          </a:xfrm>
          <a:prstGeom prst="ellipse">
            <a:avLst/>
          </a:prstGeom>
          <a:gradFill>
            <a:gsLst>
              <a:gs pos="0">
                <a:schemeClr val="bg1"/>
              </a:gs>
              <a:gs pos="25000">
                <a:schemeClr val="accent1">
                  <a:lumMod val="40000"/>
                  <a:lumOff val="60000"/>
                </a:schemeClr>
              </a:gs>
              <a:gs pos="68000">
                <a:schemeClr val="accent1"/>
              </a:gs>
            </a:gsLst>
            <a:lin ang="15600000" scaled="0"/>
          </a:gra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5035625" y="2795067"/>
            <a:ext cx="1730114" cy="1730114"/>
          </a:xfrm>
          <a:prstGeom prst="ellipse">
            <a:avLst/>
          </a:prstGeom>
          <a:gradFill>
            <a:gsLst>
              <a:gs pos="0">
                <a:schemeClr val="bg1"/>
              </a:gs>
              <a:gs pos="25000">
                <a:schemeClr val="accent2">
                  <a:lumMod val="40000"/>
                  <a:lumOff val="60000"/>
                </a:schemeClr>
              </a:gs>
              <a:gs pos="68000">
                <a:schemeClr val="accent2"/>
              </a:gs>
            </a:gsLst>
            <a:lin ang="15600000" scaled="0"/>
          </a:gra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5379362" y="3394293"/>
            <a:ext cx="1042640" cy="1042640"/>
          </a:xfrm>
          <a:prstGeom prst="ellipse">
            <a:avLst/>
          </a:prstGeom>
          <a:gradFill>
            <a:gsLst>
              <a:gs pos="0">
                <a:schemeClr val="bg1"/>
              </a:gs>
              <a:gs pos="25000">
                <a:schemeClr val="accent3">
                  <a:lumMod val="60000"/>
                  <a:lumOff val="40000"/>
                </a:schemeClr>
              </a:gs>
              <a:gs pos="68000">
                <a:schemeClr val="accent3"/>
              </a:gs>
            </a:gsLst>
            <a:lin ang="15600000" scaled="0"/>
          </a:gradFill>
          <a:ln w="190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951205" y="2211710"/>
            <a:ext cx="1414305" cy="2401728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2" name="Rectangle 21"/>
          <p:cNvSpPr>
            <a:spLocks/>
          </p:cNvSpPr>
          <p:nvPr/>
        </p:nvSpPr>
        <p:spPr bwMode="auto">
          <a:xfrm>
            <a:off x="6162590" y="2353046"/>
            <a:ext cx="791103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0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Fact </a:t>
            </a:r>
            <a:r>
              <a:rPr lang="en-US" sz="2000" b="1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01</a:t>
            </a:r>
          </a:p>
        </p:txBody>
      </p:sp>
      <p:sp>
        <p:nvSpPr>
          <p:cNvPr id="24" name="Rectangle 22"/>
          <p:cNvSpPr>
            <a:spLocks/>
          </p:cNvSpPr>
          <p:nvPr/>
        </p:nvSpPr>
        <p:spPr bwMode="auto">
          <a:xfrm>
            <a:off x="7050736" y="2216963"/>
            <a:ext cx="893131" cy="490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Simply dummy text of the printing and typesetting industry.</a:t>
            </a:r>
          </a:p>
        </p:txBody>
      </p:sp>
      <p:sp>
        <p:nvSpPr>
          <p:cNvPr id="25" name="Rectangle 24"/>
          <p:cNvSpPr>
            <a:spLocks/>
          </p:cNvSpPr>
          <p:nvPr/>
        </p:nvSpPr>
        <p:spPr bwMode="auto">
          <a:xfrm>
            <a:off x="6162590" y="2962031"/>
            <a:ext cx="791103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0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Fact </a:t>
            </a:r>
            <a:r>
              <a:rPr lang="en-US" sz="2000" b="1" dirty="0">
                <a:solidFill>
                  <a:schemeClr val="accent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02</a:t>
            </a:r>
          </a:p>
        </p:txBody>
      </p:sp>
      <p:sp>
        <p:nvSpPr>
          <p:cNvPr id="26" name="Rectangle 22"/>
          <p:cNvSpPr>
            <a:spLocks/>
          </p:cNvSpPr>
          <p:nvPr/>
        </p:nvSpPr>
        <p:spPr bwMode="auto">
          <a:xfrm>
            <a:off x="7050736" y="2825948"/>
            <a:ext cx="893131" cy="490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Dummy text of the printing and typesetting industry.</a:t>
            </a:r>
          </a:p>
        </p:txBody>
      </p:sp>
      <p:sp>
        <p:nvSpPr>
          <p:cNvPr id="27" name="Rectangle 26"/>
          <p:cNvSpPr>
            <a:spLocks/>
          </p:cNvSpPr>
          <p:nvPr/>
        </p:nvSpPr>
        <p:spPr bwMode="auto">
          <a:xfrm>
            <a:off x="6162590" y="3571015"/>
            <a:ext cx="791103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0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Fact </a:t>
            </a:r>
            <a:r>
              <a:rPr lang="en-US" sz="2000" b="1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03</a:t>
            </a:r>
          </a:p>
        </p:txBody>
      </p:sp>
      <p:sp>
        <p:nvSpPr>
          <p:cNvPr id="28" name="Rectangle 22"/>
          <p:cNvSpPr>
            <a:spLocks/>
          </p:cNvSpPr>
          <p:nvPr/>
        </p:nvSpPr>
        <p:spPr bwMode="auto">
          <a:xfrm>
            <a:off x="7050736" y="3434932"/>
            <a:ext cx="893131" cy="490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Simply dummy text of the printing and typesetting.</a:t>
            </a:r>
          </a:p>
        </p:txBody>
      </p:sp>
      <p:sp>
        <p:nvSpPr>
          <p:cNvPr id="29" name="Oval 28"/>
          <p:cNvSpPr/>
          <p:nvPr/>
        </p:nvSpPr>
        <p:spPr bwMode="auto">
          <a:xfrm>
            <a:off x="5678176" y="3905690"/>
            <a:ext cx="423814" cy="423814"/>
          </a:xfrm>
          <a:prstGeom prst="ellipse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3161800" y="3926954"/>
            <a:ext cx="423814" cy="423814"/>
          </a:xfrm>
          <a:prstGeom prst="ellipse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cxnSp>
        <p:nvCxnSpPr>
          <p:cNvPr id="101" name="Straight Connector 100"/>
          <p:cNvCxnSpPr/>
          <p:nvPr/>
        </p:nvCxnSpPr>
        <p:spPr bwMode="auto">
          <a:xfrm>
            <a:off x="6162590" y="2780891"/>
            <a:ext cx="175512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0" name="Straight Connector 39"/>
          <p:cNvCxnSpPr/>
          <p:nvPr/>
        </p:nvCxnSpPr>
        <p:spPr bwMode="auto">
          <a:xfrm>
            <a:off x="6162590" y="3397579"/>
            <a:ext cx="175512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Rectangle 40"/>
          <p:cNvSpPr>
            <a:spLocks/>
          </p:cNvSpPr>
          <p:nvPr/>
        </p:nvSpPr>
        <p:spPr bwMode="auto">
          <a:xfrm>
            <a:off x="1115660" y="2353046"/>
            <a:ext cx="791103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0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Fact </a:t>
            </a:r>
            <a:r>
              <a:rPr lang="en-US" sz="2000" b="1" dirty="0">
                <a:solidFill>
                  <a:schemeClr val="accent6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01</a:t>
            </a:r>
          </a:p>
        </p:txBody>
      </p:sp>
      <p:sp>
        <p:nvSpPr>
          <p:cNvPr id="42" name="Rectangle 22"/>
          <p:cNvSpPr>
            <a:spLocks/>
          </p:cNvSpPr>
          <p:nvPr/>
        </p:nvSpPr>
        <p:spPr bwMode="auto">
          <a:xfrm>
            <a:off x="2003806" y="2216963"/>
            <a:ext cx="893131" cy="490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Simply dummy text of the printing and typesetting industry.</a:t>
            </a:r>
          </a:p>
        </p:txBody>
      </p:sp>
      <p:sp>
        <p:nvSpPr>
          <p:cNvPr id="43" name="Rectangle 42"/>
          <p:cNvSpPr>
            <a:spLocks/>
          </p:cNvSpPr>
          <p:nvPr/>
        </p:nvSpPr>
        <p:spPr bwMode="auto">
          <a:xfrm>
            <a:off x="1115660" y="2962031"/>
            <a:ext cx="791103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0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Fact </a:t>
            </a:r>
            <a:r>
              <a:rPr lang="en-US" sz="2000" b="1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02</a:t>
            </a:r>
          </a:p>
        </p:txBody>
      </p:sp>
      <p:sp>
        <p:nvSpPr>
          <p:cNvPr id="44" name="Rectangle 22"/>
          <p:cNvSpPr>
            <a:spLocks/>
          </p:cNvSpPr>
          <p:nvPr/>
        </p:nvSpPr>
        <p:spPr bwMode="auto">
          <a:xfrm>
            <a:off x="2003806" y="2825948"/>
            <a:ext cx="893131" cy="490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Dummy text of the printing and typesetting industry.</a:t>
            </a:r>
          </a:p>
        </p:txBody>
      </p:sp>
      <p:sp>
        <p:nvSpPr>
          <p:cNvPr id="45" name="Rectangle 44"/>
          <p:cNvSpPr>
            <a:spLocks/>
          </p:cNvSpPr>
          <p:nvPr/>
        </p:nvSpPr>
        <p:spPr bwMode="auto">
          <a:xfrm>
            <a:off x="1115660" y="3571015"/>
            <a:ext cx="791103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0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Fact </a:t>
            </a:r>
            <a:r>
              <a:rPr lang="en-US" sz="2000" b="1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03</a:t>
            </a:r>
          </a:p>
        </p:txBody>
      </p:sp>
      <p:sp>
        <p:nvSpPr>
          <p:cNvPr id="46" name="Rectangle 22"/>
          <p:cNvSpPr>
            <a:spLocks/>
          </p:cNvSpPr>
          <p:nvPr/>
        </p:nvSpPr>
        <p:spPr bwMode="auto">
          <a:xfrm>
            <a:off x="2003806" y="3434932"/>
            <a:ext cx="893131" cy="490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Simply dummy text of the printing and typesetting.</a:t>
            </a:r>
          </a:p>
        </p:txBody>
      </p:sp>
      <p:cxnSp>
        <p:nvCxnSpPr>
          <p:cNvPr id="47" name="Straight Connector 46"/>
          <p:cNvCxnSpPr/>
          <p:nvPr/>
        </p:nvCxnSpPr>
        <p:spPr bwMode="auto">
          <a:xfrm>
            <a:off x="1115660" y="2780891"/>
            <a:ext cx="175512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8" name="Straight Connector 47"/>
          <p:cNvCxnSpPr/>
          <p:nvPr/>
        </p:nvCxnSpPr>
        <p:spPr bwMode="auto">
          <a:xfrm>
            <a:off x="1115660" y="3397579"/>
            <a:ext cx="175512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Rectangle 49"/>
          <p:cNvSpPr>
            <a:spLocks/>
          </p:cNvSpPr>
          <p:nvPr/>
        </p:nvSpPr>
        <p:spPr bwMode="auto">
          <a:xfrm>
            <a:off x="3382671" y="2417965"/>
            <a:ext cx="415429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3%</a:t>
            </a:r>
          </a:p>
        </p:txBody>
      </p:sp>
      <p:sp>
        <p:nvSpPr>
          <p:cNvPr id="51" name="Rectangle 50"/>
          <p:cNvSpPr>
            <a:spLocks/>
          </p:cNvSpPr>
          <p:nvPr/>
        </p:nvSpPr>
        <p:spPr bwMode="auto">
          <a:xfrm>
            <a:off x="3382671" y="2942504"/>
            <a:ext cx="415429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2%</a:t>
            </a:r>
          </a:p>
        </p:txBody>
      </p:sp>
      <p:sp>
        <p:nvSpPr>
          <p:cNvPr id="52" name="Rectangle 51"/>
          <p:cNvSpPr>
            <a:spLocks/>
          </p:cNvSpPr>
          <p:nvPr/>
        </p:nvSpPr>
        <p:spPr bwMode="auto">
          <a:xfrm>
            <a:off x="3382671" y="3559192"/>
            <a:ext cx="415429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4%</a:t>
            </a:r>
          </a:p>
        </p:txBody>
      </p:sp>
      <p:sp>
        <p:nvSpPr>
          <p:cNvPr id="54" name="Rectangle 53"/>
          <p:cNvSpPr>
            <a:spLocks/>
          </p:cNvSpPr>
          <p:nvPr/>
        </p:nvSpPr>
        <p:spPr bwMode="auto">
          <a:xfrm>
            <a:off x="5461413" y="2417965"/>
            <a:ext cx="415429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>
              <a:lnSpc>
                <a:spcPct val="70000"/>
              </a:lnSpc>
            </a:pPr>
            <a:r>
              <a:rPr lang="en-US" sz="1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5%</a:t>
            </a:r>
          </a:p>
        </p:txBody>
      </p:sp>
      <p:sp>
        <p:nvSpPr>
          <p:cNvPr id="55" name="Rectangle 54"/>
          <p:cNvSpPr>
            <a:spLocks/>
          </p:cNvSpPr>
          <p:nvPr/>
        </p:nvSpPr>
        <p:spPr bwMode="auto">
          <a:xfrm>
            <a:off x="5461413" y="2942504"/>
            <a:ext cx="415429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>
              <a:lnSpc>
                <a:spcPct val="70000"/>
              </a:lnSpc>
            </a:pPr>
            <a:r>
              <a:rPr lang="en-US" sz="1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8%</a:t>
            </a:r>
          </a:p>
        </p:txBody>
      </p:sp>
      <p:sp>
        <p:nvSpPr>
          <p:cNvPr id="56" name="Rectangle 55"/>
          <p:cNvSpPr>
            <a:spLocks/>
          </p:cNvSpPr>
          <p:nvPr/>
        </p:nvSpPr>
        <p:spPr bwMode="auto">
          <a:xfrm>
            <a:off x="5461413" y="3559192"/>
            <a:ext cx="415429" cy="333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>
              <a:lnSpc>
                <a:spcPct val="70000"/>
              </a:lnSpc>
            </a:pPr>
            <a:r>
              <a:rPr lang="en-US" sz="1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2%</a:t>
            </a:r>
          </a:p>
        </p:txBody>
      </p:sp>
      <p:sp>
        <p:nvSpPr>
          <p:cNvPr id="57" name="Oval 56"/>
          <p:cNvSpPr/>
          <p:nvPr/>
        </p:nvSpPr>
        <p:spPr bwMode="auto">
          <a:xfrm>
            <a:off x="4023651" y="2503762"/>
            <a:ext cx="317410" cy="317410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0" name="Oval 59"/>
          <p:cNvSpPr/>
          <p:nvPr/>
        </p:nvSpPr>
        <p:spPr bwMode="auto">
          <a:xfrm>
            <a:off x="3959623" y="3186429"/>
            <a:ext cx="317410" cy="317410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3690265" y="3824382"/>
            <a:ext cx="317410" cy="317410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4909697" y="2567557"/>
            <a:ext cx="317410" cy="317410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4961262" y="3257613"/>
            <a:ext cx="317410" cy="317410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5240298" y="3713331"/>
            <a:ext cx="317410" cy="317410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5" name="Freeform 64"/>
          <p:cNvSpPr/>
          <p:nvPr/>
        </p:nvSpPr>
        <p:spPr>
          <a:xfrm>
            <a:off x="3751763" y="3877340"/>
            <a:ext cx="191387" cy="191386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6" name="Shape 1309"/>
          <p:cNvSpPr/>
          <p:nvPr/>
        </p:nvSpPr>
        <p:spPr>
          <a:xfrm>
            <a:off x="4071500" y="2563993"/>
            <a:ext cx="238230" cy="1859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76" h="21600" extrusionOk="0">
                <a:moveTo>
                  <a:pt x="18391" y="12248"/>
                </a:moveTo>
                <a:cubicBezTo>
                  <a:pt x="18375" y="12250"/>
                  <a:pt x="18358" y="12252"/>
                  <a:pt x="18343" y="12259"/>
                </a:cubicBezTo>
                <a:lnTo>
                  <a:pt x="17665" y="12518"/>
                </a:lnTo>
                <a:lnTo>
                  <a:pt x="11210" y="14974"/>
                </a:lnTo>
                <a:lnTo>
                  <a:pt x="11131" y="11646"/>
                </a:lnTo>
                <a:lnTo>
                  <a:pt x="13249" y="10708"/>
                </a:lnTo>
                <a:lnTo>
                  <a:pt x="18377" y="8437"/>
                </a:lnTo>
                <a:cubicBezTo>
                  <a:pt x="18377" y="8437"/>
                  <a:pt x="18646" y="8357"/>
                  <a:pt x="18843" y="8629"/>
                </a:cubicBezTo>
                <a:cubicBezTo>
                  <a:pt x="19034" y="8895"/>
                  <a:pt x="19131" y="9417"/>
                  <a:pt x="19119" y="10140"/>
                </a:cubicBezTo>
                <a:cubicBezTo>
                  <a:pt x="19086" y="12163"/>
                  <a:pt x="18415" y="12245"/>
                  <a:pt x="18391" y="12248"/>
                </a:cubicBezTo>
                <a:close/>
                <a:moveTo>
                  <a:pt x="17896" y="16740"/>
                </a:moveTo>
                <a:cubicBezTo>
                  <a:pt x="17907" y="16888"/>
                  <a:pt x="17920" y="17023"/>
                  <a:pt x="17931" y="17127"/>
                </a:cubicBezTo>
                <a:lnTo>
                  <a:pt x="8944" y="20162"/>
                </a:lnTo>
                <a:lnTo>
                  <a:pt x="9021" y="16860"/>
                </a:lnTo>
                <a:lnTo>
                  <a:pt x="10943" y="16322"/>
                </a:lnTo>
                <a:lnTo>
                  <a:pt x="11227" y="16416"/>
                </a:lnTo>
                <a:lnTo>
                  <a:pt x="12290" y="15947"/>
                </a:lnTo>
                <a:lnTo>
                  <a:pt x="17194" y="14578"/>
                </a:lnTo>
                <a:lnTo>
                  <a:pt x="18133" y="14316"/>
                </a:lnTo>
                <a:cubicBezTo>
                  <a:pt x="17833" y="15061"/>
                  <a:pt x="17846" y="16082"/>
                  <a:pt x="17896" y="16740"/>
                </a:cubicBezTo>
                <a:close/>
                <a:moveTo>
                  <a:pt x="8550" y="20159"/>
                </a:moveTo>
                <a:lnTo>
                  <a:pt x="1416" y="17444"/>
                </a:lnTo>
                <a:cubicBezTo>
                  <a:pt x="1403" y="17437"/>
                  <a:pt x="1385" y="17435"/>
                  <a:pt x="1371" y="17432"/>
                </a:cubicBezTo>
                <a:cubicBezTo>
                  <a:pt x="1342" y="17430"/>
                  <a:pt x="672" y="17347"/>
                  <a:pt x="640" y="15325"/>
                </a:cubicBezTo>
                <a:cubicBezTo>
                  <a:pt x="629" y="14602"/>
                  <a:pt x="723" y="14079"/>
                  <a:pt x="916" y="13814"/>
                </a:cubicBezTo>
                <a:cubicBezTo>
                  <a:pt x="1038" y="13643"/>
                  <a:pt x="1180" y="13609"/>
                  <a:pt x="1279" y="13609"/>
                </a:cubicBezTo>
                <a:cubicBezTo>
                  <a:pt x="1331" y="13609"/>
                  <a:pt x="1369" y="13620"/>
                  <a:pt x="1371" y="13620"/>
                </a:cubicBezTo>
                <a:lnTo>
                  <a:pt x="8628" y="16832"/>
                </a:lnTo>
                <a:cubicBezTo>
                  <a:pt x="8628" y="16832"/>
                  <a:pt x="8550" y="20159"/>
                  <a:pt x="8550" y="20159"/>
                </a:cubicBezTo>
                <a:close/>
                <a:moveTo>
                  <a:pt x="1259" y="4956"/>
                </a:moveTo>
                <a:cubicBezTo>
                  <a:pt x="1247" y="4232"/>
                  <a:pt x="1342" y="3710"/>
                  <a:pt x="1535" y="3444"/>
                </a:cubicBezTo>
                <a:cubicBezTo>
                  <a:pt x="1656" y="3275"/>
                  <a:pt x="1801" y="3240"/>
                  <a:pt x="1899" y="3240"/>
                </a:cubicBezTo>
                <a:cubicBezTo>
                  <a:pt x="1951" y="3240"/>
                  <a:pt x="1989" y="3251"/>
                  <a:pt x="1991" y="3251"/>
                </a:cubicBezTo>
                <a:lnTo>
                  <a:pt x="6832" y="5393"/>
                </a:lnTo>
                <a:lnTo>
                  <a:pt x="9247" y="6462"/>
                </a:lnTo>
                <a:lnTo>
                  <a:pt x="9168" y="9789"/>
                </a:lnTo>
                <a:lnTo>
                  <a:pt x="2392" y="7209"/>
                </a:lnTo>
                <a:lnTo>
                  <a:pt x="2035" y="7074"/>
                </a:lnTo>
                <a:cubicBezTo>
                  <a:pt x="2022" y="7070"/>
                  <a:pt x="2003" y="7065"/>
                  <a:pt x="1990" y="7065"/>
                </a:cubicBezTo>
                <a:cubicBezTo>
                  <a:pt x="1961" y="7061"/>
                  <a:pt x="1293" y="6979"/>
                  <a:pt x="1259" y="4956"/>
                </a:cubicBezTo>
                <a:close/>
                <a:moveTo>
                  <a:pt x="1624" y="9131"/>
                </a:moveTo>
                <a:lnTo>
                  <a:pt x="2564" y="9393"/>
                </a:lnTo>
                <a:lnTo>
                  <a:pt x="8620" y="11085"/>
                </a:lnTo>
                <a:lnTo>
                  <a:pt x="9149" y="11233"/>
                </a:lnTo>
                <a:lnTo>
                  <a:pt x="10737" y="11675"/>
                </a:lnTo>
                <a:lnTo>
                  <a:pt x="10814" y="14979"/>
                </a:lnTo>
                <a:lnTo>
                  <a:pt x="2633" y="12215"/>
                </a:lnTo>
                <a:lnTo>
                  <a:pt x="1826" y="11943"/>
                </a:lnTo>
                <a:cubicBezTo>
                  <a:pt x="1839" y="11839"/>
                  <a:pt x="1850" y="11704"/>
                  <a:pt x="1863" y="11556"/>
                </a:cubicBezTo>
                <a:cubicBezTo>
                  <a:pt x="1911" y="10899"/>
                  <a:pt x="1924" y="9879"/>
                  <a:pt x="1624" y="9131"/>
                </a:cubicBezTo>
                <a:close/>
                <a:moveTo>
                  <a:pt x="9641" y="6491"/>
                </a:moveTo>
                <a:lnTo>
                  <a:pt x="11506" y="5970"/>
                </a:lnTo>
                <a:lnTo>
                  <a:pt x="17814" y="4208"/>
                </a:lnTo>
                <a:lnTo>
                  <a:pt x="18754" y="3948"/>
                </a:lnTo>
                <a:cubicBezTo>
                  <a:pt x="18452" y="4694"/>
                  <a:pt x="18465" y="5716"/>
                  <a:pt x="18515" y="6370"/>
                </a:cubicBezTo>
                <a:cubicBezTo>
                  <a:pt x="18526" y="6519"/>
                  <a:pt x="18539" y="6654"/>
                  <a:pt x="18550" y="6759"/>
                </a:cubicBezTo>
                <a:lnTo>
                  <a:pt x="17522" y="7105"/>
                </a:lnTo>
                <a:lnTo>
                  <a:pt x="9563" y="9794"/>
                </a:lnTo>
                <a:cubicBezTo>
                  <a:pt x="9563" y="9794"/>
                  <a:pt x="9641" y="6491"/>
                  <a:pt x="9641" y="6491"/>
                </a:cubicBezTo>
                <a:close/>
                <a:moveTo>
                  <a:pt x="18924" y="6526"/>
                </a:moveTo>
                <a:cubicBezTo>
                  <a:pt x="18840" y="5685"/>
                  <a:pt x="18829" y="4235"/>
                  <a:pt x="19405" y="3749"/>
                </a:cubicBezTo>
                <a:cubicBezTo>
                  <a:pt x="19414" y="3741"/>
                  <a:pt x="19422" y="3727"/>
                  <a:pt x="19432" y="3717"/>
                </a:cubicBezTo>
                <a:cubicBezTo>
                  <a:pt x="19902" y="3511"/>
                  <a:pt x="20228" y="3225"/>
                  <a:pt x="19972" y="2839"/>
                </a:cubicBezTo>
                <a:lnTo>
                  <a:pt x="13033" y="0"/>
                </a:lnTo>
                <a:lnTo>
                  <a:pt x="1798" y="2120"/>
                </a:lnTo>
                <a:cubicBezTo>
                  <a:pt x="1798" y="2120"/>
                  <a:pt x="512" y="2371"/>
                  <a:pt x="625" y="5087"/>
                </a:cubicBezTo>
                <a:cubicBezTo>
                  <a:pt x="688" y="6562"/>
                  <a:pt x="1029" y="7288"/>
                  <a:pt x="1328" y="7644"/>
                </a:cubicBezTo>
                <a:lnTo>
                  <a:pt x="406" y="8023"/>
                </a:lnTo>
                <a:cubicBezTo>
                  <a:pt x="151" y="8409"/>
                  <a:pt x="476" y="8694"/>
                  <a:pt x="946" y="8899"/>
                </a:cubicBezTo>
                <a:cubicBezTo>
                  <a:pt x="956" y="8909"/>
                  <a:pt x="962" y="8923"/>
                  <a:pt x="973" y="8932"/>
                </a:cubicBezTo>
                <a:cubicBezTo>
                  <a:pt x="1547" y="9419"/>
                  <a:pt x="1536" y="10867"/>
                  <a:pt x="1454" y="11710"/>
                </a:cubicBezTo>
                <a:cubicBezTo>
                  <a:pt x="-611" y="12505"/>
                  <a:pt x="130" y="12766"/>
                  <a:pt x="130" y="12766"/>
                </a:cubicBezTo>
                <a:lnTo>
                  <a:pt x="584" y="12914"/>
                </a:lnTo>
                <a:cubicBezTo>
                  <a:pt x="265" y="13306"/>
                  <a:pt x="-53" y="14046"/>
                  <a:pt x="8" y="15453"/>
                </a:cubicBezTo>
                <a:cubicBezTo>
                  <a:pt x="122" y="18168"/>
                  <a:pt x="1179" y="18355"/>
                  <a:pt x="1179" y="18355"/>
                </a:cubicBezTo>
                <a:lnTo>
                  <a:pt x="8532" y="21600"/>
                </a:lnTo>
                <a:lnTo>
                  <a:pt x="19629" y="17951"/>
                </a:lnTo>
                <a:cubicBezTo>
                  <a:pt x="19629" y="17951"/>
                  <a:pt x="20370" y="17689"/>
                  <a:pt x="18305" y="16892"/>
                </a:cubicBezTo>
                <a:cubicBezTo>
                  <a:pt x="18221" y="16054"/>
                  <a:pt x="18210" y="14604"/>
                  <a:pt x="18786" y="14116"/>
                </a:cubicBezTo>
                <a:cubicBezTo>
                  <a:pt x="18797" y="14107"/>
                  <a:pt x="18803" y="14095"/>
                  <a:pt x="18813" y="14083"/>
                </a:cubicBezTo>
                <a:cubicBezTo>
                  <a:pt x="19283" y="13879"/>
                  <a:pt x="19608" y="13593"/>
                  <a:pt x="19353" y="13208"/>
                </a:cubicBezTo>
                <a:lnTo>
                  <a:pt x="18871" y="13009"/>
                </a:lnTo>
                <a:cubicBezTo>
                  <a:pt x="19193" y="12747"/>
                  <a:pt x="19676" y="12058"/>
                  <a:pt x="19751" y="10268"/>
                </a:cubicBezTo>
                <a:cubicBezTo>
                  <a:pt x="19804" y="9040"/>
                  <a:pt x="19567" y="8319"/>
                  <a:pt x="19294" y="7895"/>
                </a:cubicBezTo>
                <a:lnTo>
                  <a:pt x="20247" y="7581"/>
                </a:lnTo>
                <a:cubicBezTo>
                  <a:pt x="20247" y="7581"/>
                  <a:pt x="20989" y="7322"/>
                  <a:pt x="18924" y="6526"/>
                </a:cubicBezTo>
                <a:close/>
              </a:path>
            </a:pathLst>
          </a:cu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7" name="Freeform 66"/>
          <p:cNvSpPr/>
          <p:nvPr/>
        </p:nvSpPr>
        <p:spPr>
          <a:xfrm>
            <a:off x="4009105" y="3247671"/>
            <a:ext cx="211480" cy="211454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" name="Freeform 67"/>
          <p:cNvSpPr/>
          <p:nvPr/>
        </p:nvSpPr>
        <p:spPr>
          <a:xfrm>
            <a:off x="4942682" y="2601237"/>
            <a:ext cx="191387" cy="191386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" name="Freeform 68"/>
          <p:cNvSpPr/>
          <p:nvPr/>
        </p:nvSpPr>
        <p:spPr>
          <a:xfrm>
            <a:off x="5298721" y="3771613"/>
            <a:ext cx="211480" cy="211454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" name="Shape 1309"/>
          <p:cNvSpPr/>
          <p:nvPr/>
        </p:nvSpPr>
        <p:spPr>
          <a:xfrm>
            <a:off x="5003610" y="3317872"/>
            <a:ext cx="238230" cy="1859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76" h="21600" extrusionOk="0">
                <a:moveTo>
                  <a:pt x="18391" y="12248"/>
                </a:moveTo>
                <a:cubicBezTo>
                  <a:pt x="18375" y="12250"/>
                  <a:pt x="18358" y="12252"/>
                  <a:pt x="18343" y="12259"/>
                </a:cubicBezTo>
                <a:lnTo>
                  <a:pt x="17665" y="12518"/>
                </a:lnTo>
                <a:lnTo>
                  <a:pt x="11210" y="14974"/>
                </a:lnTo>
                <a:lnTo>
                  <a:pt x="11131" y="11646"/>
                </a:lnTo>
                <a:lnTo>
                  <a:pt x="13249" y="10708"/>
                </a:lnTo>
                <a:lnTo>
                  <a:pt x="18377" y="8437"/>
                </a:lnTo>
                <a:cubicBezTo>
                  <a:pt x="18377" y="8437"/>
                  <a:pt x="18646" y="8357"/>
                  <a:pt x="18843" y="8629"/>
                </a:cubicBezTo>
                <a:cubicBezTo>
                  <a:pt x="19034" y="8895"/>
                  <a:pt x="19131" y="9417"/>
                  <a:pt x="19119" y="10140"/>
                </a:cubicBezTo>
                <a:cubicBezTo>
                  <a:pt x="19086" y="12163"/>
                  <a:pt x="18415" y="12245"/>
                  <a:pt x="18391" y="12248"/>
                </a:cubicBezTo>
                <a:close/>
                <a:moveTo>
                  <a:pt x="17896" y="16740"/>
                </a:moveTo>
                <a:cubicBezTo>
                  <a:pt x="17907" y="16888"/>
                  <a:pt x="17920" y="17023"/>
                  <a:pt x="17931" y="17127"/>
                </a:cubicBezTo>
                <a:lnTo>
                  <a:pt x="8944" y="20162"/>
                </a:lnTo>
                <a:lnTo>
                  <a:pt x="9021" y="16860"/>
                </a:lnTo>
                <a:lnTo>
                  <a:pt x="10943" y="16322"/>
                </a:lnTo>
                <a:lnTo>
                  <a:pt x="11227" y="16416"/>
                </a:lnTo>
                <a:lnTo>
                  <a:pt x="12290" y="15947"/>
                </a:lnTo>
                <a:lnTo>
                  <a:pt x="17194" y="14578"/>
                </a:lnTo>
                <a:lnTo>
                  <a:pt x="18133" y="14316"/>
                </a:lnTo>
                <a:cubicBezTo>
                  <a:pt x="17833" y="15061"/>
                  <a:pt x="17846" y="16082"/>
                  <a:pt x="17896" y="16740"/>
                </a:cubicBezTo>
                <a:close/>
                <a:moveTo>
                  <a:pt x="8550" y="20159"/>
                </a:moveTo>
                <a:lnTo>
                  <a:pt x="1416" y="17444"/>
                </a:lnTo>
                <a:cubicBezTo>
                  <a:pt x="1403" y="17437"/>
                  <a:pt x="1385" y="17435"/>
                  <a:pt x="1371" y="17432"/>
                </a:cubicBezTo>
                <a:cubicBezTo>
                  <a:pt x="1342" y="17430"/>
                  <a:pt x="672" y="17347"/>
                  <a:pt x="640" y="15325"/>
                </a:cubicBezTo>
                <a:cubicBezTo>
                  <a:pt x="629" y="14602"/>
                  <a:pt x="723" y="14079"/>
                  <a:pt x="916" y="13814"/>
                </a:cubicBezTo>
                <a:cubicBezTo>
                  <a:pt x="1038" y="13643"/>
                  <a:pt x="1180" y="13609"/>
                  <a:pt x="1279" y="13609"/>
                </a:cubicBezTo>
                <a:cubicBezTo>
                  <a:pt x="1331" y="13609"/>
                  <a:pt x="1369" y="13620"/>
                  <a:pt x="1371" y="13620"/>
                </a:cubicBezTo>
                <a:lnTo>
                  <a:pt x="8628" y="16832"/>
                </a:lnTo>
                <a:cubicBezTo>
                  <a:pt x="8628" y="16832"/>
                  <a:pt x="8550" y="20159"/>
                  <a:pt x="8550" y="20159"/>
                </a:cubicBezTo>
                <a:close/>
                <a:moveTo>
                  <a:pt x="1259" y="4956"/>
                </a:moveTo>
                <a:cubicBezTo>
                  <a:pt x="1247" y="4232"/>
                  <a:pt x="1342" y="3710"/>
                  <a:pt x="1535" y="3444"/>
                </a:cubicBezTo>
                <a:cubicBezTo>
                  <a:pt x="1656" y="3275"/>
                  <a:pt x="1801" y="3240"/>
                  <a:pt x="1899" y="3240"/>
                </a:cubicBezTo>
                <a:cubicBezTo>
                  <a:pt x="1951" y="3240"/>
                  <a:pt x="1989" y="3251"/>
                  <a:pt x="1991" y="3251"/>
                </a:cubicBezTo>
                <a:lnTo>
                  <a:pt x="6832" y="5393"/>
                </a:lnTo>
                <a:lnTo>
                  <a:pt x="9247" y="6462"/>
                </a:lnTo>
                <a:lnTo>
                  <a:pt x="9168" y="9789"/>
                </a:lnTo>
                <a:lnTo>
                  <a:pt x="2392" y="7209"/>
                </a:lnTo>
                <a:lnTo>
                  <a:pt x="2035" y="7074"/>
                </a:lnTo>
                <a:cubicBezTo>
                  <a:pt x="2022" y="7070"/>
                  <a:pt x="2003" y="7065"/>
                  <a:pt x="1990" y="7065"/>
                </a:cubicBezTo>
                <a:cubicBezTo>
                  <a:pt x="1961" y="7061"/>
                  <a:pt x="1293" y="6979"/>
                  <a:pt x="1259" y="4956"/>
                </a:cubicBezTo>
                <a:close/>
                <a:moveTo>
                  <a:pt x="1624" y="9131"/>
                </a:moveTo>
                <a:lnTo>
                  <a:pt x="2564" y="9393"/>
                </a:lnTo>
                <a:lnTo>
                  <a:pt x="8620" y="11085"/>
                </a:lnTo>
                <a:lnTo>
                  <a:pt x="9149" y="11233"/>
                </a:lnTo>
                <a:lnTo>
                  <a:pt x="10737" y="11675"/>
                </a:lnTo>
                <a:lnTo>
                  <a:pt x="10814" y="14979"/>
                </a:lnTo>
                <a:lnTo>
                  <a:pt x="2633" y="12215"/>
                </a:lnTo>
                <a:lnTo>
                  <a:pt x="1826" y="11943"/>
                </a:lnTo>
                <a:cubicBezTo>
                  <a:pt x="1839" y="11839"/>
                  <a:pt x="1850" y="11704"/>
                  <a:pt x="1863" y="11556"/>
                </a:cubicBezTo>
                <a:cubicBezTo>
                  <a:pt x="1911" y="10899"/>
                  <a:pt x="1924" y="9879"/>
                  <a:pt x="1624" y="9131"/>
                </a:cubicBezTo>
                <a:close/>
                <a:moveTo>
                  <a:pt x="9641" y="6491"/>
                </a:moveTo>
                <a:lnTo>
                  <a:pt x="11506" y="5970"/>
                </a:lnTo>
                <a:lnTo>
                  <a:pt x="17814" y="4208"/>
                </a:lnTo>
                <a:lnTo>
                  <a:pt x="18754" y="3948"/>
                </a:lnTo>
                <a:cubicBezTo>
                  <a:pt x="18452" y="4694"/>
                  <a:pt x="18465" y="5716"/>
                  <a:pt x="18515" y="6370"/>
                </a:cubicBezTo>
                <a:cubicBezTo>
                  <a:pt x="18526" y="6519"/>
                  <a:pt x="18539" y="6654"/>
                  <a:pt x="18550" y="6759"/>
                </a:cubicBezTo>
                <a:lnTo>
                  <a:pt x="17522" y="7105"/>
                </a:lnTo>
                <a:lnTo>
                  <a:pt x="9563" y="9794"/>
                </a:lnTo>
                <a:cubicBezTo>
                  <a:pt x="9563" y="9794"/>
                  <a:pt x="9641" y="6491"/>
                  <a:pt x="9641" y="6491"/>
                </a:cubicBezTo>
                <a:close/>
                <a:moveTo>
                  <a:pt x="18924" y="6526"/>
                </a:moveTo>
                <a:cubicBezTo>
                  <a:pt x="18840" y="5685"/>
                  <a:pt x="18829" y="4235"/>
                  <a:pt x="19405" y="3749"/>
                </a:cubicBezTo>
                <a:cubicBezTo>
                  <a:pt x="19414" y="3741"/>
                  <a:pt x="19422" y="3727"/>
                  <a:pt x="19432" y="3717"/>
                </a:cubicBezTo>
                <a:cubicBezTo>
                  <a:pt x="19902" y="3511"/>
                  <a:pt x="20228" y="3225"/>
                  <a:pt x="19972" y="2839"/>
                </a:cubicBezTo>
                <a:lnTo>
                  <a:pt x="13033" y="0"/>
                </a:lnTo>
                <a:lnTo>
                  <a:pt x="1798" y="2120"/>
                </a:lnTo>
                <a:cubicBezTo>
                  <a:pt x="1798" y="2120"/>
                  <a:pt x="512" y="2371"/>
                  <a:pt x="625" y="5087"/>
                </a:cubicBezTo>
                <a:cubicBezTo>
                  <a:pt x="688" y="6562"/>
                  <a:pt x="1029" y="7288"/>
                  <a:pt x="1328" y="7644"/>
                </a:cubicBezTo>
                <a:lnTo>
                  <a:pt x="406" y="8023"/>
                </a:lnTo>
                <a:cubicBezTo>
                  <a:pt x="151" y="8409"/>
                  <a:pt x="476" y="8694"/>
                  <a:pt x="946" y="8899"/>
                </a:cubicBezTo>
                <a:cubicBezTo>
                  <a:pt x="956" y="8909"/>
                  <a:pt x="962" y="8923"/>
                  <a:pt x="973" y="8932"/>
                </a:cubicBezTo>
                <a:cubicBezTo>
                  <a:pt x="1547" y="9419"/>
                  <a:pt x="1536" y="10867"/>
                  <a:pt x="1454" y="11710"/>
                </a:cubicBezTo>
                <a:cubicBezTo>
                  <a:pt x="-611" y="12505"/>
                  <a:pt x="130" y="12766"/>
                  <a:pt x="130" y="12766"/>
                </a:cubicBezTo>
                <a:lnTo>
                  <a:pt x="584" y="12914"/>
                </a:lnTo>
                <a:cubicBezTo>
                  <a:pt x="265" y="13306"/>
                  <a:pt x="-53" y="14046"/>
                  <a:pt x="8" y="15453"/>
                </a:cubicBezTo>
                <a:cubicBezTo>
                  <a:pt x="122" y="18168"/>
                  <a:pt x="1179" y="18355"/>
                  <a:pt x="1179" y="18355"/>
                </a:cubicBezTo>
                <a:lnTo>
                  <a:pt x="8532" y="21600"/>
                </a:lnTo>
                <a:lnTo>
                  <a:pt x="19629" y="17951"/>
                </a:lnTo>
                <a:cubicBezTo>
                  <a:pt x="19629" y="17951"/>
                  <a:pt x="20370" y="17689"/>
                  <a:pt x="18305" y="16892"/>
                </a:cubicBezTo>
                <a:cubicBezTo>
                  <a:pt x="18221" y="16054"/>
                  <a:pt x="18210" y="14604"/>
                  <a:pt x="18786" y="14116"/>
                </a:cubicBezTo>
                <a:cubicBezTo>
                  <a:pt x="18797" y="14107"/>
                  <a:pt x="18803" y="14095"/>
                  <a:pt x="18813" y="14083"/>
                </a:cubicBezTo>
                <a:cubicBezTo>
                  <a:pt x="19283" y="13879"/>
                  <a:pt x="19608" y="13593"/>
                  <a:pt x="19353" y="13208"/>
                </a:cubicBezTo>
                <a:lnTo>
                  <a:pt x="18871" y="13009"/>
                </a:lnTo>
                <a:cubicBezTo>
                  <a:pt x="19193" y="12747"/>
                  <a:pt x="19676" y="12058"/>
                  <a:pt x="19751" y="10268"/>
                </a:cubicBezTo>
                <a:cubicBezTo>
                  <a:pt x="19804" y="9040"/>
                  <a:pt x="19567" y="8319"/>
                  <a:pt x="19294" y="7895"/>
                </a:cubicBezTo>
                <a:lnTo>
                  <a:pt x="20247" y="7581"/>
                </a:lnTo>
                <a:cubicBezTo>
                  <a:pt x="20247" y="7581"/>
                  <a:pt x="20989" y="7322"/>
                  <a:pt x="18924" y="6526"/>
                </a:cubicBezTo>
                <a:close/>
              </a:path>
            </a:pathLst>
          </a:custGeom>
          <a:solidFill>
            <a:schemeClr val="tx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1" name="Oval 70"/>
          <p:cNvSpPr/>
          <p:nvPr/>
        </p:nvSpPr>
        <p:spPr bwMode="auto">
          <a:xfrm>
            <a:off x="4015559" y="2034361"/>
            <a:ext cx="483320" cy="483320"/>
          </a:xfrm>
          <a:prstGeom prst="ellipse">
            <a:avLst/>
          </a:prstGeom>
          <a:solidFill>
            <a:schemeClr val="tx2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2" name="Oval 71"/>
          <p:cNvSpPr/>
          <p:nvPr/>
        </p:nvSpPr>
        <p:spPr bwMode="auto">
          <a:xfrm>
            <a:off x="4724394" y="2083982"/>
            <a:ext cx="483320" cy="483320"/>
          </a:xfrm>
          <a:prstGeom prst="ellipse">
            <a:avLst/>
          </a:prstGeom>
          <a:solidFill>
            <a:schemeClr val="bg2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3" name="Rectangle 72"/>
          <p:cNvSpPr>
            <a:spLocks/>
          </p:cNvSpPr>
          <p:nvPr/>
        </p:nvSpPr>
        <p:spPr bwMode="auto">
          <a:xfrm>
            <a:off x="4084735" y="2117643"/>
            <a:ext cx="352590" cy="37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8%</a:t>
            </a:r>
          </a:p>
        </p:txBody>
      </p:sp>
      <p:sp>
        <p:nvSpPr>
          <p:cNvPr id="74" name="Rectangle 73"/>
          <p:cNvSpPr>
            <a:spLocks/>
          </p:cNvSpPr>
          <p:nvPr/>
        </p:nvSpPr>
        <p:spPr bwMode="auto">
          <a:xfrm>
            <a:off x="4793950" y="2168010"/>
            <a:ext cx="352590" cy="37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13%</a:t>
            </a:r>
          </a:p>
        </p:txBody>
      </p:sp>
    </p:spTree>
    <p:extLst>
      <p:ext uri="{BB962C8B-B14F-4D97-AF65-F5344CB8AC3E}">
        <p14:creationId xmlns:p14="http://schemas.microsoft.com/office/powerpoint/2010/main" val="144478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0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0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0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8" grpId="0" animBg="1"/>
      <p:bldP spid="14" grpId="0" animBg="1"/>
      <p:bldP spid="15" grpId="0" animBg="1"/>
      <p:bldP spid="16" grpId="0" animBg="1"/>
      <p:bldP spid="22" grpId="0"/>
      <p:bldP spid="24" grpId="0"/>
      <p:bldP spid="25" grpId="0"/>
      <p:bldP spid="26" grpId="0"/>
      <p:bldP spid="27" grpId="0"/>
      <p:bldP spid="28" grpId="0"/>
      <p:bldP spid="29" grpId="0" animBg="1"/>
      <p:bldP spid="30" grpId="0" animBg="1"/>
      <p:bldP spid="41" grpId="0"/>
      <p:bldP spid="42" grpId="0"/>
      <p:bldP spid="43" grpId="0"/>
      <p:bldP spid="44" grpId="0"/>
      <p:bldP spid="45" grpId="0"/>
      <p:bldP spid="46" grpId="0"/>
      <p:bldP spid="50" grpId="0"/>
      <p:bldP spid="51" grpId="0"/>
      <p:bldP spid="52" grpId="0"/>
      <p:bldP spid="54" grpId="0"/>
      <p:bldP spid="55" grpId="0"/>
      <p:bldP spid="56" grpId="0"/>
      <p:bldP spid="57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/>
      <p:bldP spid="74" grpId="0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2189"/>
          <p:cNvGrpSpPr/>
          <p:nvPr/>
        </p:nvGrpSpPr>
        <p:grpSpPr>
          <a:xfrm>
            <a:off x="1847603" y="1808039"/>
            <a:ext cx="1318273" cy="2559358"/>
            <a:chOff x="0" y="0"/>
            <a:chExt cx="3821468" cy="7419181"/>
          </a:xfrm>
        </p:grpSpPr>
        <p:sp>
          <p:nvSpPr>
            <p:cNvPr id="8" name="Shape 2186"/>
            <p:cNvSpPr/>
            <p:nvPr/>
          </p:nvSpPr>
          <p:spPr>
            <a:xfrm>
              <a:off x="653" y="283717"/>
              <a:ext cx="2800165" cy="60375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7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gradFill flip="none" rotWithShape="1"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6"/>
                </a:gs>
              </a:gsLst>
              <a:path path="shape">
                <a:fillToRect l="10280" t="67178" r="89719" b="32821"/>
              </a:path>
            </a:gradFill>
            <a:ln w="6350" cap="flat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" name="Shape 2187"/>
            <p:cNvSpPr/>
            <p:nvPr/>
          </p:nvSpPr>
          <p:spPr>
            <a:xfrm>
              <a:off x="2797927" y="0"/>
              <a:ext cx="1023542" cy="7419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808"/>
                  </a:lnTo>
                  <a:lnTo>
                    <a:pt x="0" y="6126"/>
                  </a:lnTo>
                  <a:lnTo>
                    <a:pt x="0" y="7748"/>
                  </a:lnTo>
                  <a:lnTo>
                    <a:pt x="0" y="9342"/>
                  </a:lnTo>
                  <a:lnTo>
                    <a:pt x="0" y="13067"/>
                  </a:lnTo>
                  <a:lnTo>
                    <a:pt x="0" y="14660"/>
                  </a:lnTo>
                  <a:lnTo>
                    <a:pt x="0" y="16281"/>
                  </a:lnTo>
                  <a:lnTo>
                    <a:pt x="0" y="21600"/>
                  </a:lnTo>
                  <a:lnTo>
                    <a:pt x="21600" y="20795"/>
                  </a:lnTo>
                  <a:lnTo>
                    <a:pt x="21600" y="15476"/>
                  </a:lnTo>
                  <a:lnTo>
                    <a:pt x="21600" y="13854"/>
                  </a:lnTo>
                  <a:lnTo>
                    <a:pt x="21600" y="12258"/>
                  </a:lnTo>
                  <a:lnTo>
                    <a:pt x="21600" y="8535"/>
                  </a:lnTo>
                  <a:lnTo>
                    <a:pt x="21600" y="6940"/>
                  </a:lnTo>
                  <a:lnTo>
                    <a:pt x="21600" y="5319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75000"/>
                  </a:schemeClr>
                </a:gs>
                <a:gs pos="100000">
                  <a:schemeClr val="accent6"/>
                </a:gs>
              </a:gsLst>
              <a:lin ang="0" scaled="0"/>
            </a:gradFill>
            <a:ln w="6350" cap="flat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" name="Shape 2188"/>
            <p:cNvSpPr/>
            <p:nvPr/>
          </p:nvSpPr>
          <p:spPr>
            <a:xfrm>
              <a:off x="0" y="19459"/>
              <a:ext cx="3812242" cy="2676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02" y="0"/>
                  </a:moveTo>
                  <a:lnTo>
                    <a:pt x="21600" y="0"/>
                  </a:lnTo>
                  <a:lnTo>
                    <a:pt x="15969" y="21600"/>
                  </a:lnTo>
                  <a:lnTo>
                    <a:pt x="0" y="21600"/>
                  </a:lnTo>
                  <a:lnTo>
                    <a:pt x="480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50000"/>
                  </a:schemeClr>
                </a:gs>
                <a:gs pos="100000">
                  <a:schemeClr val="accent6"/>
                </a:gs>
              </a:gsLst>
              <a:lin ang="14297944" scaled="0"/>
            </a:gradFill>
            <a:ln w="6350" cap="flat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1" name="Group 2193"/>
          <p:cNvGrpSpPr/>
          <p:nvPr/>
        </p:nvGrpSpPr>
        <p:grpSpPr>
          <a:xfrm>
            <a:off x="3158999" y="1295149"/>
            <a:ext cx="1318273" cy="2559358"/>
            <a:chOff x="0" y="0"/>
            <a:chExt cx="3821468" cy="7419181"/>
          </a:xfrm>
        </p:grpSpPr>
        <p:sp>
          <p:nvSpPr>
            <p:cNvPr id="12" name="Shape 2190"/>
            <p:cNvSpPr/>
            <p:nvPr/>
          </p:nvSpPr>
          <p:spPr>
            <a:xfrm>
              <a:off x="653" y="283717"/>
              <a:ext cx="2800165" cy="60375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7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100000">
                  <a:schemeClr val="accent4"/>
                </a:gs>
              </a:gsLst>
              <a:path path="shape">
                <a:fillToRect l="4003" t="75497" r="95996" b="24502"/>
              </a:path>
            </a:gradFill>
            <a:ln w="6350" cap="flat">
              <a:solidFill>
                <a:schemeClr val="accent4">
                  <a:lumMod val="60000"/>
                  <a:lumOff val="40000"/>
                </a:schemeClr>
              </a:solidFill>
              <a:prstDash val="solid"/>
              <a:miter lim="400000"/>
            </a:ln>
            <a:effectLst>
              <a:outerShdw blurRad="127000" dist="38100" dir="10800000" algn="r" rotWithShape="0">
                <a:prstClr val="black">
                  <a:alpha val="25000"/>
                </a:prst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" name="Shape 2191"/>
            <p:cNvSpPr/>
            <p:nvPr/>
          </p:nvSpPr>
          <p:spPr>
            <a:xfrm>
              <a:off x="2797927" y="0"/>
              <a:ext cx="1023542" cy="7419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808"/>
                  </a:lnTo>
                  <a:lnTo>
                    <a:pt x="0" y="6126"/>
                  </a:lnTo>
                  <a:lnTo>
                    <a:pt x="0" y="7748"/>
                  </a:lnTo>
                  <a:lnTo>
                    <a:pt x="0" y="9342"/>
                  </a:lnTo>
                  <a:lnTo>
                    <a:pt x="0" y="13067"/>
                  </a:lnTo>
                  <a:lnTo>
                    <a:pt x="0" y="14660"/>
                  </a:lnTo>
                  <a:lnTo>
                    <a:pt x="0" y="16281"/>
                  </a:lnTo>
                  <a:lnTo>
                    <a:pt x="0" y="21600"/>
                  </a:lnTo>
                  <a:lnTo>
                    <a:pt x="21600" y="20795"/>
                  </a:lnTo>
                  <a:lnTo>
                    <a:pt x="21600" y="15476"/>
                  </a:lnTo>
                  <a:lnTo>
                    <a:pt x="21600" y="13854"/>
                  </a:lnTo>
                  <a:lnTo>
                    <a:pt x="21600" y="12258"/>
                  </a:lnTo>
                  <a:lnTo>
                    <a:pt x="21600" y="8535"/>
                  </a:lnTo>
                  <a:lnTo>
                    <a:pt x="21600" y="6940"/>
                  </a:lnTo>
                  <a:lnTo>
                    <a:pt x="21600" y="5319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12600000" scaled="0"/>
            </a:gradFill>
            <a:ln w="6350" cap="flat">
              <a:solidFill>
                <a:schemeClr val="accent4">
                  <a:lumMod val="60000"/>
                  <a:lumOff val="4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" name="Shape 2192"/>
            <p:cNvSpPr/>
            <p:nvPr/>
          </p:nvSpPr>
          <p:spPr>
            <a:xfrm>
              <a:off x="0" y="19459"/>
              <a:ext cx="3812242" cy="2676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02" y="0"/>
                  </a:moveTo>
                  <a:lnTo>
                    <a:pt x="21600" y="0"/>
                  </a:lnTo>
                  <a:lnTo>
                    <a:pt x="15969" y="21600"/>
                  </a:lnTo>
                  <a:lnTo>
                    <a:pt x="0" y="21600"/>
                  </a:lnTo>
                  <a:lnTo>
                    <a:pt x="4802" y="0"/>
                  </a:lnTo>
                  <a:close/>
                </a:path>
              </a:pathLst>
            </a:custGeom>
            <a:gradFill flip="none" rotWithShape="1">
              <a:gsLst>
                <a:gs pos="9638">
                  <a:schemeClr val="accent4">
                    <a:lumMod val="50000"/>
                  </a:schemeClr>
                </a:gs>
                <a:gs pos="78841">
                  <a:schemeClr val="accent4"/>
                </a:gs>
              </a:gsLst>
              <a:lin ang="14297944" scaled="0"/>
            </a:gradFill>
            <a:ln w="6350" cap="flat">
              <a:solidFill>
                <a:schemeClr val="accent4">
                  <a:lumMod val="60000"/>
                  <a:lumOff val="4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5" name="Group 2197"/>
          <p:cNvGrpSpPr/>
          <p:nvPr/>
        </p:nvGrpSpPr>
        <p:grpSpPr>
          <a:xfrm>
            <a:off x="4468935" y="907013"/>
            <a:ext cx="1318273" cy="2559358"/>
            <a:chOff x="0" y="0"/>
            <a:chExt cx="3821468" cy="7419181"/>
          </a:xfrm>
        </p:grpSpPr>
        <p:sp>
          <p:nvSpPr>
            <p:cNvPr id="16" name="Shape 2194"/>
            <p:cNvSpPr/>
            <p:nvPr/>
          </p:nvSpPr>
          <p:spPr>
            <a:xfrm>
              <a:off x="653" y="283717"/>
              <a:ext cx="2800165" cy="60375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7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gradFill flip="none" rotWithShape="1">
              <a:gsLst>
                <a:gs pos="0">
                  <a:schemeClr val="accent3">
                    <a:lumMod val="60000"/>
                    <a:lumOff val="40000"/>
                  </a:schemeClr>
                </a:gs>
                <a:gs pos="100000">
                  <a:schemeClr val="accent3"/>
                </a:gs>
              </a:gsLst>
              <a:path path="shape">
                <a:fillToRect l="10280" t="67178" r="89719" b="32821"/>
              </a:path>
            </a:gradFill>
            <a:ln w="6350" cap="flat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400000"/>
            </a:ln>
            <a:effectLst>
              <a:outerShdw blurRad="127000" dist="38100" dir="10800000" algn="r" rotWithShape="0">
                <a:prstClr val="black">
                  <a:alpha val="25000"/>
                </a:prst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" name="Shape 2195"/>
            <p:cNvSpPr/>
            <p:nvPr/>
          </p:nvSpPr>
          <p:spPr>
            <a:xfrm>
              <a:off x="2797927" y="0"/>
              <a:ext cx="1023542" cy="7419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808"/>
                  </a:lnTo>
                  <a:lnTo>
                    <a:pt x="0" y="6126"/>
                  </a:lnTo>
                  <a:lnTo>
                    <a:pt x="0" y="7748"/>
                  </a:lnTo>
                  <a:lnTo>
                    <a:pt x="0" y="9342"/>
                  </a:lnTo>
                  <a:lnTo>
                    <a:pt x="0" y="13067"/>
                  </a:lnTo>
                  <a:lnTo>
                    <a:pt x="0" y="14660"/>
                  </a:lnTo>
                  <a:lnTo>
                    <a:pt x="0" y="16281"/>
                  </a:lnTo>
                  <a:lnTo>
                    <a:pt x="0" y="21600"/>
                  </a:lnTo>
                  <a:lnTo>
                    <a:pt x="21600" y="20795"/>
                  </a:lnTo>
                  <a:lnTo>
                    <a:pt x="21600" y="15476"/>
                  </a:lnTo>
                  <a:lnTo>
                    <a:pt x="21600" y="13854"/>
                  </a:lnTo>
                  <a:lnTo>
                    <a:pt x="21600" y="12258"/>
                  </a:lnTo>
                  <a:lnTo>
                    <a:pt x="21600" y="8535"/>
                  </a:lnTo>
                  <a:lnTo>
                    <a:pt x="21600" y="6940"/>
                  </a:lnTo>
                  <a:lnTo>
                    <a:pt x="21600" y="5319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75000"/>
                  </a:schemeClr>
                </a:gs>
                <a:gs pos="100000">
                  <a:schemeClr val="accent3"/>
                </a:gs>
              </a:gsLst>
              <a:lin ang="0" scaled="0"/>
            </a:gradFill>
            <a:ln w="6350" cap="flat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8" name="Shape 2196"/>
            <p:cNvSpPr/>
            <p:nvPr/>
          </p:nvSpPr>
          <p:spPr>
            <a:xfrm>
              <a:off x="0" y="19459"/>
              <a:ext cx="3812242" cy="2676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02" y="0"/>
                  </a:moveTo>
                  <a:lnTo>
                    <a:pt x="21600" y="0"/>
                  </a:lnTo>
                  <a:lnTo>
                    <a:pt x="15969" y="21600"/>
                  </a:lnTo>
                  <a:lnTo>
                    <a:pt x="0" y="21600"/>
                  </a:lnTo>
                  <a:lnTo>
                    <a:pt x="480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0"/>
                  </a:schemeClr>
                </a:gs>
                <a:gs pos="100000">
                  <a:schemeClr val="accent3"/>
                </a:gs>
              </a:gsLst>
              <a:lin ang="14297944" scaled="0"/>
            </a:gradFill>
            <a:ln w="6350" cap="flat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9" name="Group 2201"/>
          <p:cNvGrpSpPr/>
          <p:nvPr/>
        </p:nvGrpSpPr>
        <p:grpSpPr>
          <a:xfrm>
            <a:off x="5783252" y="1395534"/>
            <a:ext cx="1318273" cy="2559358"/>
            <a:chOff x="0" y="0"/>
            <a:chExt cx="3821468" cy="7419181"/>
          </a:xfrm>
        </p:grpSpPr>
        <p:sp>
          <p:nvSpPr>
            <p:cNvPr id="20" name="Shape 2198"/>
            <p:cNvSpPr/>
            <p:nvPr/>
          </p:nvSpPr>
          <p:spPr>
            <a:xfrm>
              <a:off x="653" y="283717"/>
              <a:ext cx="2800165" cy="60375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7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</a:path>
              </a:pathLst>
            </a:cu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path path="shape">
                <a:fillToRect l="10280" t="67178" r="89719" b="32821"/>
              </a:path>
            </a:gradFill>
            <a:ln w="6350" cap="flat">
              <a:solidFill>
                <a:schemeClr val="accent2">
                  <a:lumMod val="60000"/>
                  <a:lumOff val="40000"/>
                </a:schemeClr>
              </a:solidFill>
              <a:prstDash val="solid"/>
              <a:miter lim="400000"/>
            </a:ln>
            <a:effectLst>
              <a:outerShdw blurRad="127000" dist="38100" dir="10800000" algn="r" rotWithShape="0">
                <a:prstClr val="black">
                  <a:alpha val="25000"/>
                </a:prst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" name="Shape 2199"/>
            <p:cNvSpPr/>
            <p:nvPr/>
          </p:nvSpPr>
          <p:spPr>
            <a:xfrm>
              <a:off x="2797927" y="0"/>
              <a:ext cx="1023542" cy="7419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808"/>
                  </a:lnTo>
                  <a:lnTo>
                    <a:pt x="0" y="6126"/>
                  </a:lnTo>
                  <a:lnTo>
                    <a:pt x="0" y="7748"/>
                  </a:lnTo>
                  <a:lnTo>
                    <a:pt x="0" y="9342"/>
                  </a:lnTo>
                  <a:lnTo>
                    <a:pt x="0" y="13067"/>
                  </a:lnTo>
                  <a:lnTo>
                    <a:pt x="0" y="14660"/>
                  </a:lnTo>
                  <a:lnTo>
                    <a:pt x="0" y="16281"/>
                  </a:lnTo>
                  <a:lnTo>
                    <a:pt x="0" y="21600"/>
                  </a:lnTo>
                  <a:lnTo>
                    <a:pt x="21600" y="20795"/>
                  </a:lnTo>
                  <a:lnTo>
                    <a:pt x="21600" y="15476"/>
                  </a:lnTo>
                  <a:lnTo>
                    <a:pt x="21600" y="13854"/>
                  </a:lnTo>
                  <a:lnTo>
                    <a:pt x="21600" y="12258"/>
                  </a:lnTo>
                  <a:lnTo>
                    <a:pt x="21600" y="8535"/>
                  </a:lnTo>
                  <a:lnTo>
                    <a:pt x="21600" y="6940"/>
                  </a:lnTo>
                  <a:lnTo>
                    <a:pt x="21600" y="5319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0" scaled="0"/>
            </a:gradFill>
            <a:ln w="6350" cap="flat">
              <a:solidFill>
                <a:schemeClr val="accent2">
                  <a:lumMod val="60000"/>
                  <a:lumOff val="4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Shape 2200"/>
            <p:cNvSpPr/>
            <p:nvPr/>
          </p:nvSpPr>
          <p:spPr>
            <a:xfrm>
              <a:off x="0" y="19459"/>
              <a:ext cx="3812242" cy="2676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02" y="0"/>
                  </a:moveTo>
                  <a:lnTo>
                    <a:pt x="21600" y="0"/>
                  </a:lnTo>
                  <a:lnTo>
                    <a:pt x="15969" y="21600"/>
                  </a:lnTo>
                  <a:lnTo>
                    <a:pt x="0" y="21600"/>
                  </a:lnTo>
                  <a:lnTo>
                    <a:pt x="480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100000">
                  <a:schemeClr val="accent2"/>
                </a:gs>
              </a:gsLst>
              <a:lin ang="14297944" scaled="0"/>
            </a:gradFill>
            <a:ln w="6350" cap="flat">
              <a:solidFill>
                <a:schemeClr val="accent2">
                  <a:lumMod val="60000"/>
                  <a:lumOff val="40000"/>
                </a:scheme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lnSpc>
                  <a:spcPct val="100000"/>
                </a:lnSpc>
                <a:defRPr sz="5600" b="0">
                  <a:solidFill>
                    <a:srgbClr val="000000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7" name="Rounded Rectangle 26"/>
          <p:cNvSpPr/>
          <p:nvPr/>
        </p:nvSpPr>
        <p:spPr bwMode="auto">
          <a:xfrm>
            <a:off x="0" y="2570813"/>
            <a:ext cx="9144000" cy="2271011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131</a:t>
            </a:fld>
            <a:endParaRPr lang="en-US" dirty="0"/>
          </a:p>
        </p:txBody>
      </p:sp>
      <p:sp>
        <p:nvSpPr>
          <p:cNvPr id="28" name="Rounded Rectangle 27"/>
          <p:cNvSpPr/>
          <p:nvPr/>
        </p:nvSpPr>
        <p:spPr bwMode="auto">
          <a:xfrm>
            <a:off x="0" y="2570813"/>
            <a:ext cx="9173980" cy="2271011"/>
          </a:xfrm>
          <a:prstGeom prst="roundRect">
            <a:avLst>
              <a:gd name="adj" fmla="val 0"/>
            </a:avLst>
          </a:prstGeom>
          <a:solidFill>
            <a:srgbClr val="2E2E2E">
              <a:alpha val="85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5"/>
          </p:nvPr>
        </p:nvSpPr>
        <p:spPr>
          <a:xfrm>
            <a:off x="0" y="2566639"/>
            <a:ext cx="9144000" cy="2271061"/>
          </a:xfrm>
        </p:spPr>
      </p:sp>
      <p:sp>
        <p:nvSpPr>
          <p:cNvPr id="29" name="Freeform 28"/>
          <p:cNvSpPr/>
          <p:nvPr/>
        </p:nvSpPr>
        <p:spPr>
          <a:xfrm>
            <a:off x="4713767" y="3023783"/>
            <a:ext cx="516764" cy="339146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6142281" y="3007884"/>
            <a:ext cx="370946" cy="370944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Freeform 30"/>
          <p:cNvSpPr/>
          <p:nvPr/>
        </p:nvSpPr>
        <p:spPr>
          <a:xfrm>
            <a:off x="2095585" y="3023598"/>
            <a:ext cx="435400" cy="339516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3442734" y="3013736"/>
            <a:ext cx="359284" cy="359240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" name="Rectangle 32"/>
          <p:cNvSpPr>
            <a:spLocks/>
          </p:cNvSpPr>
          <p:nvPr/>
        </p:nvSpPr>
        <p:spPr bwMode="auto">
          <a:xfrm>
            <a:off x="1996550" y="2121107"/>
            <a:ext cx="656710" cy="449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30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6%</a:t>
            </a:r>
          </a:p>
        </p:txBody>
      </p:sp>
      <p:sp>
        <p:nvSpPr>
          <p:cNvPr id="34" name="Rectangle 33"/>
          <p:cNvSpPr>
            <a:spLocks/>
          </p:cNvSpPr>
          <p:nvPr/>
        </p:nvSpPr>
        <p:spPr bwMode="auto">
          <a:xfrm>
            <a:off x="3208864" y="2121107"/>
            <a:ext cx="885342" cy="449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30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13%</a:t>
            </a:r>
          </a:p>
        </p:txBody>
      </p:sp>
      <p:sp>
        <p:nvSpPr>
          <p:cNvPr id="35" name="Rectangle 34"/>
          <p:cNvSpPr>
            <a:spLocks/>
          </p:cNvSpPr>
          <p:nvPr/>
        </p:nvSpPr>
        <p:spPr bwMode="auto">
          <a:xfrm>
            <a:off x="4510947" y="2121107"/>
            <a:ext cx="889464" cy="449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30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25%</a:t>
            </a:r>
          </a:p>
        </p:txBody>
      </p:sp>
      <p:sp>
        <p:nvSpPr>
          <p:cNvPr id="36" name="Rectangle 35"/>
          <p:cNvSpPr>
            <a:spLocks/>
          </p:cNvSpPr>
          <p:nvPr/>
        </p:nvSpPr>
        <p:spPr bwMode="auto">
          <a:xfrm>
            <a:off x="5858002" y="2121107"/>
            <a:ext cx="848614" cy="449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30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18%</a:t>
            </a:r>
          </a:p>
        </p:txBody>
      </p:sp>
      <p:sp>
        <p:nvSpPr>
          <p:cNvPr id="37" name="Rectangle 34"/>
          <p:cNvSpPr>
            <a:spLocks/>
          </p:cNvSpPr>
          <p:nvPr/>
        </p:nvSpPr>
        <p:spPr bwMode="auto">
          <a:xfrm>
            <a:off x="1953233" y="3528026"/>
            <a:ext cx="724074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9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900" b="1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38" name="Rectangle 35"/>
          <p:cNvSpPr>
            <a:spLocks/>
          </p:cNvSpPr>
          <p:nvPr/>
        </p:nvSpPr>
        <p:spPr bwMode="auto">
          <a:xfrm>
            <a:off x="1896616" y="3854307"/>
            <a:ext cx="803176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40" name="Rectangle 34"/>
          <p:cNvSpPr>
            <a:spLocks/>
          </p:cNvSpPr>
          <p:nvPr/>
        </p:nvSpPr>
        <p:spPr bwMode="auto">
          <a:xfrm>
            <a:off x="3249882" y="3528026"/>
            <a:ext cx="724074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9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900" b="1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41" name="Rectangle 35"/>
          <p:cNvSpPr>
            <a:spLocks/>
          </p:cNvSpPr>
          <p:nvPr/>
        </p:nvSpPr>
        <p:spPr bwMode="auto">
          <a:xfrm>
            <a:off x="3193265" y="3854307"/>
            <a:ext cx="803176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42" name="Rectangle 34"/>
          <p:cNvSpPr>
            <a:spLocks/>
          </p:cNvSpPr>
          <p:nvPr/>
        </p:nvSpPr>
        <p:spPr bwMode="auto">
          <a:xfrm>
            <a:off x="4636472" y="3528026"/>
            <a:ext cx="724074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9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900" b="1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43" name="Rectangle 35"/>
          <p:cNvSpPr>
            <a:spLocks/>
          </p:cNvSpPr>
          <p:nvPr/>
        </p:nvSpPr>
        <p:spPr bwMode="auto">
          <a:xfrm>
            <a:off x="4579855" y="3854307"/>
            <a:ext cx="803176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44" name="Rectangle 34"/>
          <p:cNvSpPr>
            <a:spLocks/>
          </p:cNvSpPr>
          <p:nvPr/>
        </p:nvSpPr>
        <p:spPr bwMode="auto">
          <a:xfrm>
            <a:off x="5933121" y="3528026"/>
            <a:ext cx="724074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9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900" b="1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45" name="Rectangle 35"/>
          <p:cNvSpPr>
            <a:spLocks/>
          </p:cNvSpPr>
          <p:nvPr/>
        </p:nvSpPr>
        <p:spPr bwMode="auto">
          <a:xfrm>
            <a:off x="5876504" y="3854307"/>
            <a:ext cx="803176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</p:spTree>
    <p:extLst>
      <p:ext uri="{BB962C8B-B14F-4D97-AF65-F5344CB8AC3E}">
        <p14:creationId xmlns:p14="http://schemas.microsoft.com/office/powerpoint/2010/main" val="1708403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/>
      <p:bldP spid="34" grpId="0"/>
      <p:bldP spid="35" grpId="0"/>
      <p:bldP spid="36" grpId="0"/>
      <p:bldP spid="37" grpId="0"/>
      <p:bldP spid="38" grpId="0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6"/>
          <p:cNvSpPr/>
          <p:nvPr/>
        </p:nvSpPr>
        <p:spPr>
          <a:xfrm>
            <a:off x="-5558" y="3151121"/>
            <a:ext cx="9149557" cy="17009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877" extrusionOk="0">
                <a:moveTo>
                  <a:pt x="18886" y="3204"/>
                </a:moveTo>
                <a:cubicBezTo>
                  <a:pt x="18030" y="10397"/>
                  <a:pt x="18430" y="9956"/>
                  <a:pt x="16559" y="5146"/>
                </a:cubicBezTo>
                <a:cubicBezTo>
                  <a:pt x="15332" y="1989"/>
                  <a:pt x="12956" y="911"/>
                  <a:pt x="8837" y="7591"/>
                </a:cubicBezTo>
                <a:cubicBezTo>
                  <a:pt x="5327" y="13284"/>
                  <a:pt x="3732" y="4714"/>
                  <a:pt x="0" y="12095"/>
                </a:cubicBezTo>
                <a:lnTo>
                  <a:pt x="0" y="17877"/>
                </a:lnTo>
                <a:lnTo>
                  <a:pt x="21600" y="17877"/>
                </a:lnTo>
                <a:lnTo>
                  <a:pt x="21600" y="11879"/>
                </a:lnTo>
                <a:cubicBezTo>
                  <a:pt x="20490" y="1224"/>
                  <a:pt x="19710" y="-3723"/>
                  <a:pt x="18886" y="3204"/>
                </a:cubicBezTo>
                <a:close/>
              </a:path>
            </a:pathLst>
          </a:custGeom>
          <a:solidFill>
            <a:srgbClr val="2E2E2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5" name="Shape 7"/>
          <p:cNvSpPr/>
          <p:nvPr/>
        </p:nvSpPr>
        <p:spPr>
          <a:xfrm>
            <a:off x="1198913" y="3482627"/>
            <a:ext cx="7942955" cy="13662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5185" extrusionOk="0">
                <a:moveTo>
                  <a:pt x="21600" y="2746"/>
                </a:moveTo>
                <a:cubicBezTo>
                  <a:pt x="20637" y="8394"/>
                  <a:pt x="20364" y="6642"/>
                  <a:pt x="19050" y="1343"/>
                </a:cubicBezTo>
                <a:cubicBezTo>
                  <a:pt x="17618" y="-4438"/>
                  <a:pt x="17990" y="10317"/>
                  <a:pt x="12314" y="10317"/>
                </a:cubicBezTo>
                <a:cubicBezTo>
                  <a:pt x="8722" y="10317"/>
                  <a:pt x="5800" y="-6415"/>
                  <a:pt x="3437" y="2864"/>
                </a:cubicBezTo>
                <a:cubicBezTo>
                  <a:pt x="2341" y="7165"/>
                  <a:pt x="1298" y="11788"/>
                  <a:pt x="0" y="15185"/>
                </a:cubicBezTo>
                <a:lnTo>
                  <a:pt x="21600" y="15185"/>
                </a:lnTo>
                <a:cubicBezTo>
                  <a:pt x="21600" y="15185"/>
                  <a:pt x="21600" y="2746"/>
                  <a:pt x="21600" y="2746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132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04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99" name="Rectangle 98"/>
          <p:cNvSpPr/>
          <p:nvPr/>
        </p:nvSpPr>
        <p:spPr bwMode="auto">
          <a:xfrm>
            <a:off x="1035843" y="14671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837734" y="3568527"/>
            <a:ext cx="1639580" cy="446874"/>
            <a:chOff x="4837734" y="3568527"/>
            <a:chExt cx="1639580" cy="446874"/>
          </a:xfrm>
        </p:grpSpPr>
        <p:sp>
          <p:nvSpPr>
            <p:cNvPr id="9" name="Shape 2295"/>
            <p:cNvSpPr/>
            <p:nvPr/>
          </p:nvSpPr>
          <p:spPr>
            <a:xfrm>
              <a:off x="4837734" y="3642427"/>
              <a:ext cx="1041510" cy="3694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5" y="0"/>
                  </a:moveTo>
                  <a:lnTo>
                    <a:pt x="0" y="9515"/>
                  </a:lnTo>
                  <a:lnTo>
                    <a:pt x="21600" y="21600"/>
                  </a:lnTo>
                  <a:lnTo>
                    <a:pt x="21131" y="10863"/>
                  </a:lnTo>
                  <a:cubicBezTo>
                    <a:pt x="21131" y="10863"/>
                    <a:pt x="1715" y="0"/>
                    <a:pt x="1715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shape">
                <a:fillToRect l="91680" t="75432" r="8319" b="24567"/>
              </a:path>
            </a:gradFill>
            <a:ln w="12700" cap="flat">
              <a:noFill/>
              <a:miter lim="400000"/>
            </a:ln>
            <a:effectLst>
              <a:outerShdw blurRad="38100" dist="25400" dir="3360000" sx="101000" sy="101000" algn="t" rotWithShape="0">
                <a:prstClr val="black">
                  <a:alpha val="17000"/>
                </a:prstClr>
              </a:outerShdw>
            </a:effectLst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0" name="Shape 2296"/>
            <p:cNvSpPr/>
            <p:nvPr/>
          </p:nvSpPr>
          <p:spPr>
            <a:xfrm>
              <a:off x="5857542" y="3642427"/>
              <a:ext cx="616607" cy="3694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4" y="0"/>
                  </a:moveTo>
                  <a:lnTo>
                    <a:pt x="5" y="10862"/>
                  </a:lnTo>
                  <a:lnTo>
                    <a:pt x="0" y="10861"/>
                  </a:lnTo>
                  <a:lnTo>
                    <a:pt x="793" y="21600"/>
                  </a:lnTo>
                  <a:lnTo>
                    <a:pt x="21600" y="9513"/>
                  </a:lnTo>
                  <a:cubicBezTo>
                    <a:pt x="21600" y="9513"/>
                    <a:pt x="18704" y="0"/>
                    <a:pt x="18704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50000"/>
                  </a:schemeClr>
                </a:gs>
                <a:gs pos="100000">
                  <a:schemeClr val="tx1"/>
                </a:gs>
              </a:gsLst>
              <a:path path="shape">
                <a:fillToRect l="91568" t="26499" r="8431" b="73500"/>
              </a:path>
            </a:gradFill>
            <a:ln w="12700" cap="flat">
              <a:noFill/>
              <a:miter lim="400000"/>
            </a:ln>
            <a:effectLst>
              <a:outerShdw blurRad="38100" dist="25400" dir="3360000" sx="101000" sy="101000" algn="t" rotWithShape="0">
                <a:prstClr val="black">
                  <a:alpha val="17000"/>
                </a:prstClr>
              </a:outerShdw>
            </a:effectLst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1" name="Shape 2297"/>
            <p:cNvSpPr/>
            <p:nvPr/>
          </p:nvSpPr>
          <p:spPr>
            <a:xfrm>
              <a:off x="4922718" y="3568527"/>
              <a:ext cx="1470097" cy="2620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289"/>
                  </a:moveTo>
                  <a:lnTo>
                    <a:pt x="13755" y="21598"/>
                  </a:lnTo>
                  <a:lnTo>
                    <a:pt x="13757" y="21600"/>
                  </a:lnTo>
                  <a:lnTo>
                    <a:pt x="21600" y="6293"/>
                  </a:lnTo>
                  <a:lnTo>
                    <a:pt x="10800" y="0"/>
                  </a:lnTo>
                  <a:cubicBezTo>
                    <a:pt x="10800" y="0"/>
                    <a:pt x="0" y="6289"/>
                    <a:pt x="0" y="628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/>
                </a:gs>
                <a:gs pos="100000">
                  <a:schemeClr val="accent1">
                    <a:lumMod val="50000"/>
                  </a:schemeClr>
                </a:gs>
              </a:gsLst>
              <a:path path="shape">
                <a:fillToRect l="91568" t="26499" r="8431" b="735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2" name="Shape 2298"/>
            <p:cNvSpPr/>
            <p:nvPr/>
          </p:nvSpPr>
          <p:spPr>
            <a:xfrm>
              <a:off x="4837734" y="3642427"/>
              <a:ext cx="1639580" cy="3729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64" y="21379"/>
                  </a:moveTo>
                  <a:lnTo>
                    <a:pt x="13471" y="10915"/>
                  </a:lnTo>
                  <a:lnTo>
                    <a:pt x="20475" y="201"/>
                  </a:lnTo>
                  <a:lnTo>
                    <a:pt x="21547" y="9474"/>
                  </a:lnTo>
                  <a:cubicBezTo>
                    <a:pt x="21547" y="9474"/>
                    <a:pt x="13764" y="21379"/>
                    <a:pt x="13764" y="21379"/>
                  </a:cubicBezTo>
                  <a:close/>
                  <a:moveTo>
                    <a:pt x="55" y="9461"/>
                  </a:moveTo>
                  <a:lnTo>
                    <a:pt x="1128" y="190"/>
                  </a:lnTo>
                  <a:lnTo>
                    <a:pt x="13434" y="10924"/>
                  </a:lnTo>
                  <a:lnTo>
                    <a:pt x="13727" y="21387"/>
                  </a:lnTo>
                  <a:cubicBezTo>
                    <a:pt x="13727" y="21387"/>
                    <a:pt x="55" y="9461"/>
                    <a:pt x="55" y="9461"/>
                  </a:cubicBezTo>
                  <a:close/>
                  <a:moveTo>
                    <a:pt x="21600" y="9567"/>
                  </a:moveTo>
                  <a:lnTo>
                    <a:pt x="20494" y="0"/>
                  </a:lnTo>
                  <a:lnTo>
                    <a:pt x="13451" y="10772"/>
                  </a:lnTo>
                  <a:lnTo>
                    <a:pt x="13429" y="10752"/>
                  </a:lnTo>
                  <a:lnTo>
                    <a:pt x="13429" y="10753"/>
                  </a:lnTo>
                  <a:lnTo>
                    <a:pt x="1121" y="17"/>
                  </a:lnTo>
                  <a:lnTo>
                    <a:pt x="1107" y="5"/>
                  </a:lnTo>
                  <a:lnTo>
                    <a:pt x="0" y="9580"/>
                  </a:lnTo>
                  <a:lnTo>
                    <a:pt x="13732" y="21558"/>
                  </a:lnTo>
                  <a:lnTo>
                    <a:pt x="13733" y="21600"/>
                  </a:lnTo>
                  <a:lnTo>
                    <a:pt x="13750" y="21574"/>
                  </a:lnTo>
                  <a:lnTo>
                    <a:pt x="13770" y="21592"/>
                  </a:lnTo>
                  <a:lnTo>
                    <a:pt x="13769" y="21545"/>
                  </a:lnTo>
                  <a:lnTo>
                    <a:pt x="21580" y="9598"/>
                  </a:lnTo>
                  <a:cubicBezTo>
                    <a:pt x="21580" y="9598"/>
                    <a:pt x="21600" y="9567"/>
                    <a:pt x="21600" y="9567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sp>
        <p:nvSpPr>
          <p:cNvPr id="87" name="Oval 86"/>
          <p:cNvSpPr/>
          <p:nvPr/>
        </p:nvSpPr>
        <p:spPr bwMode="auto">
          <a:xfrm>
            <a:off x="2470663" y="1824966"/>
            <a:ext cx="564786" cy="564786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8" name="Oval 87"/>
          <p:cNvSpPr/>
          <p:nvPr/>
        </p:nvSpPr>
        <p:spPr bwMode="auto">
          <a:xfrm>
            <a:off x="2470663" y="2444899"/>
            <a:ext cx="564786" cy="564786"/>
          </a:xfrm>
          <a:prstGeom prst="ellipse">
            <a:avLst/>
          </a:prstGeom>
          <a:solidFill>
            <a:schemeClr val="accent6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89" name="Oval 88"/>
          <p:cNvSpPr/>
          <p:nvPr/>
        </p:nvSpPr>
        <p:spPr bwMode="auto">
          <a:xfrm>
            <a:off x="2470663" y="3064831"/>
            <a:ext cx="564786" cy="564786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90" name="Freeform 89"/>
          <p:cNvSpPr/>
          <p:nvPr/>
        </p:nvSpPr>
        <p:spPr>
          <a:xfrm>
            <a:off x="2587249" y="3174051"/>
            <a:ext cx="297571" cy="297569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1" name="Freeform 90"/>
          <p:cNvSpPr/>
          <p:nvPr/>
        </p:nvSpPr>
        <p:spPr>
          <a:xfrm>
            <a:off x="2583665" y="1945038"/>
            <a:ext cx="337879" cy="263471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" name="Freeform 91"/>
          <p:cNvSpPr/>
          <p:nvPr/>
        </p:nvSpPr>
        <p:spPr>
          <a:xfrm>
            <a:off x="2598822" y="2548315"/>
            <a:ext cx="318910" cy="318871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" name="Rectangle 22"/>
          <p:cNvSpPr>
            <a:spLocks/>
          </p:cNvSpPr>
          <p:nvPr/>
        </p:nvSpPr>
        <p:spPr bwMode="auto">
          <a:xfrm>
            <a:off x="1289856" y="1868379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94" name="Rectangle 22"/>
          <p:cNvSpPr>
            <a:spLocks/>
          </p:cNvSpPr>
          <p:nvPr/>
        </p:nvSpPr>
        <p:spPr bwMode="auto">
          <a:xfrm>
            <a:off x="1289856" y="2480563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The printing typeset industry has.</a:t>
            </a:r>
          </a:p>
        </p:txBody>
      </p:sp>
      <p:sp>
        <p:nvSpPr>
          <p:cNvPr id="95" name="Rectangle 22"/>
          <p:cNvSpPr>
            <a:spLocks/>
          </p:cNvSpPr>
          <p:nvPr/>
        </p:nvSpPr>
        <p:spPr bwMode="auto">
          <a:xfrm>
            <a:off x="1007390" y="3069500"/>
            <a:ext cx="1332362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grpSp>
        <p:nvGrpSpPr>
          <p:cNvPr id="126" name="Group 125"/>
          <p:cNvGrpSpPr/>
          <p:nvPr/>
        </p:nvGrpSpPr>
        <p:grpSpPr>
          <a:xfrm>
            <a:off x="2842715" y="4120824"/>
            <a:ext cx="1982674" cy="533297"/>
            <a:chOff x="2842715" y="4120824"/>
            <a:chExt cx="1982674" cy="533297"/>
          </a:xfrm>
        </p:grpSpPr>
        <p:sp>
          <p:nvSpPr>
            <p:cNvPr id="45" name="Shape 2297"/>
            <p:cNvSpPr/>
            <p:nvPr/>
          </p:nvSpPr>
          <p:spPr>
            <a:xfrm>
              <a:off x="2944168" y="4120824"/>
              <a:ext cx="1777726" cy="3169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289"/>
                  </a:moveTo>
                  <a:lnTo>
                    <a:pt x="13755" y="21598"/>
                  </a:lnTo>
                  <a:lnTo>
                    <a:pt x="13757" y="21600"/>
                  </a:lnTo>
                  <a:lnTo>
                    <a:pt x="21600" y="6293"/>
                  </a:lnTo>
                  <a:lnTo>
                    <a:pt x="10800" y="0"/>
                  </a:lnTo>
                  <a:cubicBezTo>
                    <a:pt x="10800" y="0"/>
                    <a:pt x="0" y="6289"/>
                    <a:pt x="0" y="6289"/>
                  </a:cubicBezTo>
                  <a:close/>
                </a:path>
              </a:pathLst>
            </a:custGeom>
            <a:solidFill>
              <a:schemeClr val="tx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grpSp>
          <p:nvGrpSpPr>
            <p:cNvPr id="105" name="Group 104"/>
            <p:cNvGrpSpPr/>
            <p:nvPr/>
          </p:nvGrpSpPr>
          <p:grpSpPr>
            <a:xfrm>
              <a:off x="2842715" y="4203099"/>
              <a:ext cx="1982674" cy="451022"/>
              <a:chOff x="2934859" y="4203099"/>
              <a:chExt cx="1982674" cy="451022"/>
            </a:xfrm>
          </p:grpSpPr>
          <p:sp>
            <p:nvSpPr>
              <p:cNvPr id="43" name="Shape 2295"/>
              <p:cNvSpPr/>
              <p:nvPr/>
            </p:nvSpPr>
            <p:spPr>
              <a:xfrm>
                <a:off x="2934859" y="4203099"/>
                <a:ext cx="1259453" cy="4468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15" y="0"/>
                    </a:moveTo>
                    <a:lnTo>
                      <a:pt x="0" y="9515"/>
                    </a:lnTo>
                    <a:lnTo>
                      <a:pt x="21600" y="21600"/>
                    </a:lnTo>
                    <a:lnTo>
                      <a:pt x="21131" y="10863"/>
                    </a:lnTo>
                    <a:cubicBezTo>
                      <a:pt x="21131" y="10863"/>
                      <a:pt x="1715" y="0"/>
                      <a:pt x="1715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1"/>
                  </a:gs>
                  <a:gs pos="100000">
                    <a:schemeClr val="accent6">
                      <a:lumMod val="50000"/>
                    </a:schemeClr>
                  </a:gs>
                </a:gsLst>
                <a:path path="shape">
                  <a:fillToRect l="91680" t="75432" r="8319" b="24567"/>
                </a:path>
              </a:gradFill>
              <a:ln w="12700" cap="flat">
                <a:noFill/>
                <a:miter lim="400000"/>
              </a:ln>
              <a:effectLst>
                <a:outerShdw blurRad="38100" dist="25400" dir="3360000" sx="101000" sy="101000" algn="t" rotWithShape="0">
                  <a:prstClr val="black">
                    <a:alpha val="17000"/>
                  </a:prstClr>
                </a:outerShdw>
              </a:effectLst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 defTabSz="457200">
                  <a:lnSpc>
                    <a:spcPct val="100000"/>
                  </a:lnSpc>
                  <a:defRPr sz="3000" b="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000" b="1"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4" name="Shape 2296"/>
              <p:cNvSpPr/>
              <p:nvPr/>
            </p:nvSpPr>
            <p:spPr>
              <a:xfrm>
                <a:off x="4168070" y="4203099"/>
                <a:ext cx="745636" cy="4468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704" y="0"/>
                    </a:moveTo>
                    <a:lnTo>
                      <a:pt x="5" y="10862"/>
                    </a:lnTo>
                    <a:lnTo>
                      <a:pt x="0" y="10861"/>
                    </a:lnTo>
                    <a:lnTo>
                      <a:pt x="793" y="21600"/>
                    </a:lnTo>
                    <a:lnTo>
                      <a:pt x="21600" y="9513"/>
                    </a:lnTo>
                    <a:cubicBezTo>
                      <a:pt x="21600" y="9513"/>
                      <a:pt x="18704" y="0"/>
                      <a:pt x="18704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2">
                      <a:lumMod val="50000"/>
                    </a:schemeClr>
                  </a:gs>
                  <a:gs pos="100000">
                    <a:schemeClr val="tx1"/>
                  </a:gs>
                </a:gsLst>
                <a:path path="shape">
                  <a:fillToRect l="91568" t="26499" r="8431" b="73500"/>
                </a:path>
              </a:gradFill>
              <a:ln w="12700" cap="flat">
                <a:noFill/>
                <a:miter lim="400000"/>
              </a:ln>
              <a:effectLst>
                <a:outerShdw blurRad="38100" dist="25400" dir="3360000" sx="101000" sy="101000" algn="t" rotWithShape="0">
                  <a:prstClr val="black">
                    <a:alpha val="17000"/>
                  </a:prstClr>
                </a:outerShdw>
              </a:effectLst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 defTabSz="457200">
                  <a:lnSpc>
                    <a:spcPct val="100000"/>
                  </a:lnSpc>
                  <a:defRPr sz="3000" b="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000" b="1"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1" name="Shape 2298"/>
              <p:cNvSpPr/>
              <p:nvPr/>
            </p:nvSpPr>
            <p:spPr>
              <a:xfrm>
                <a:off x="2934859" y="4203099"/>
                <a:ext cx="1982674" cy="4510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764" y="21379"/>
                    </a:moveTo>
                    <a:lnTo>
                      <a:pt x="13471" y="10915"/>
                    </a:lnTo>
                    <a:lnTo>
                      <a:pt x="20475" y="201"/>
                    </a:lnTo>
                    <a:lnTo>
                      <a:pt x="21547" y="9474"/>
                    </a:lnTo>
                    <a:cubicBezTo>
                      <a:pt x="21547" y="9474"/>
                      <a:pt x="13764" y="21379"/>
                      <a:pt x="13764" y="21379"/>
                    </a:cubicBezTo>
                    <a:close/>
                    <a:moveTo>
                      <a:pt x="55" y="9461"/>
                    </a:moveTo>
                    <a:lnTo>
                      <a:pt x="1128" y="190"/>
                    </a:lnTo>
                    <a:lnTo>
                      <a:pt x="13434" y="10924"/>
                    </a:lnTo>
                    <a:lnTo>
                      <a:pt x="13727" y="21387"/>
                    </a:lnTo>
                    <a:cubicBezTo>
                      <a:pt x="13727" y="21387"/>
                      <a:pt x="55" y="9461"/>
                      <a:pt x="55" y="9461"/>
                    </a:cubicBezTo>
                    <a:close/>
                    <a:moveTo>
                      <a:pt x="21600" y="9567"/>
                    </a:moveTo>
                    <a:lnTo>
                      <a:pt x="20494" y="0"/>
                    </a:lnTo>
                    <a:lnTo>
                      <a:pt x="13451" y="10772"/>
                    </a:lnTo>
                    <a:lnTo>
                      <a:pt x="13429" y="10752"/>
                    </a:lnTo>
                    <a:lnTo>
                      <a:pt x="13429" y="10753"/>
                    </a:lnTo>
                    <a:lnTo>
                      <a:pt x="1121" y="17"/>
                    </a:lnTo>
                    <a:lnTo>
                      <a:pt x="1107" y="5"/>
                    </a:lnTo>
                    <a:lnTo>
                      <a:pt x="0" y="9580"/>
                    </a:lnTo>
                    <a:lnTo>
                      <a:pt x="13732" y="21558"/>
                    </a:lnTo>
                    <a:lnTo>
                      <a:pt x="13733" y="21600"/>
                    </a:lnTo>
                    <a:lnTo>
                      <a:pt x="13750" y="21574"/>
                    </a:lnTo>
                    <a:lnTo>
                      <a:pt x="13770" y="21592"/>
                    </a:lnTo>
                    <a:lnTo>
                      <a:pt x="13769" y="21545"/>
                    </a:lnTo>
                    <a:lnTo>
                      <a:pt x="21580" y="9598"/>
                    </a:lnTo>
                    <a:cubicBezTo>
                      <a:pt x="21580" y="9598"/>
                      <a:pt x="21600" y="9567"/>
                      <a:pt x="21600" y="9567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lvl="0" algn="ctr" defTabSz="457200">
                  <a:lnSpc>
                    <a:spcPct val="100000"/>
                  </a:lnSpc>
                  <a:defRPr sz="3000" b="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000" b="1"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96" name="Rectangle 95"/>
              <p:cNvSpPr>
                <a:spLocks/>
              </p:cNvSpPr>
              <p:nvPr/>
            </p:nvSpPr>
            <p:spPr bwMode="auto">
              <a:xfrm rot="634864">
                <a:off x="3273476" y="4355322"/>
                <a:ext cx="610210" cy="1591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000" b="1" dirty="0">
                    <a:solidFill>
                      <a:schemeClr val="bg1"/>
                    </a:solidFill>
                    <a:latin typeface="Helvetica" panose="020B0604020202020204" pitchFamily="34" charset="0"/>
                    <a:ea typeface="Bebas Neue" charset="0"/>
                    <a:cs typeface="Helvetica" panose="020B0604020202020204" pitchFamily="34" charset="0"/>
                    <a:sym typeface="Bebas Neue" charset="0"/>
                  </a:rPr>
                  <a:t>8% Text 5</a:t>
                </a:r>
              </a:p>
            </p:txBody>
          </p:sp>
        </p:grpSp>
      </p:grpSp>
      <p:grpSp>
        <p:nvGrpSpPr>
          <p:cNvPr id="104" name="Group 103"/>
          <p:cNvGrpSpPr/>
          <p:nvPr/>
        </p:nvGrpSpPr>
        <p:grpSpPr>
          <a:xfrm>
            <a:off x="2967824" y="3854583"/>
            <a:ext cx="1731916" cy="521880"/>
            <a:chOff x="3059968" y="3854583"/>
            <a:chExt cx="1731916" cy="521880"/>
          </a:xfrm>
        </p:grpSpPr>
        <p:sp>
          <p:nvSpPr>
            <p:cNvPr id="46" name="Shape 2301"/>
            <p:cNvSpPr/>
            <p:nvPr/>
          </p:nvSpPr>
          <p:spPr>
            <a:xfrm>
              <a:off x="3059968" y="3912669"/>
              <a:ext cx="1099777" cy="4595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98"/>
                  </a:moveTo>
                  <a:lnTo>
                    <a:pt x="20941" y="8800"/>
                  </a:lnTo>
                  <a:lnTo>
                    <a:pt x="2410" y="0"/>
                  </a:lnTo>
                  <a:lnTo>
                    <a:pt x="0" y="11344"/>
                  </a:lnTo>
                  <a:lnTo>
                    <a:pt x="21598" y="21600"/>
                  </a:lnTo>
                  <a:cubicBezTo>
                    <a:pt x="21598" y="21600"/>
                    <a:pt x="21600" y="21598"/>
                    <a:pt x="21600" y="2159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75000"/>
                  </a:schemeClr>
                </a:gs>
                <a:gs pos="100000">
                  <a:schemeClr val="accent6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47" name="Shape 2302"/>
            <p:cNvSpPr/>
            <p:nvPr/>
          </p:nvSpPr>
          <p:spPr>
            <a:xfrm>
              <a:off x="4127857" y="3912669"/>
              <a:ext cx="660755" cy="4593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96"/>
                  </a:moveTo>
                  <a:lnTo>
                    <a:pt x="1097" y="21600"/>
                  </a:lnTo>
                  <a:lnTo>
                    <a:pt x="21600" y="11339"/>
                  </a:lnTo>
                  <a:lnTo>
                    <a:pt x="17593" y="0"/>
                  </a:lnTo>
                  <a:lnTo>
                    <a:pt x="10" y="8799"/>
                  </a:lnTo>
                  <a:cubicBezTo>
                    <a:pt x="10" y="8799"/>
                    <a:pt x="0" y="8796"/>
                    <a:pt x="0" y="879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path path="shape">
                <a:fillToRect l="91568" t="26499" r="8431" b="735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48" name="Shape 2303"/>
            <p:cNvSpPr/>
            <p:nvPr/>
          </p:nvSpPr>
          <p:spPr>
            <a:xfrm>
              <a:off x="3185076" y="3854583"/>
              <a:ext cx="1481690" cy="2447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5071"/>
                  </a:moveTo>
                  <a:lnTo>
                    <a:pt x="13755" y="21595"/>
                  </a:lnTo>
                  <a:lnTo>
                    <a:pt x="13759" y="21600"/>
                  </a:lnTo>
                  <a:lnTo>
                    <a:pt x="21600" y="5084"/>
                  </a:lnTo>
                  <a:lnTo>
                    <a:pt x="11723" y="0"/>
                  </a:lnTo>
                  <a:cubicBezTo>
                    <a:pt x="11723" y="0"/>
                    <a:pt x="0" y="5071"/>
                    <a:pt x="0" y="5071"/>
                  </a:cubicBezTo>
                  <a:close/>
                </a:path>
              </a:pathLst>
            </a:custGeom>
            <a:solidFill>
              <a:schemeClr val="tx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60" name="Shape 2304"/>
            <p:cNvSpPr/>
            <p:nvPr/>
          </p:nvSpPr>
          <p:spPr>
            <a:xfrm>
              <a:off x="3059968" y="3912669"/>
              <a:ext cx="1731916" cy="4637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23" y="21396"/>
                  </a:moveTo>
                  <a:lnTo>
                    <a:pt x="63" y="11274"/>
                  </a:lnTo>
                  <a:lnTo>
                    <a:pt x="1574" y="181"/>
                  </a:lnTo>
                  <a:lnTo>
                    <a:pt x="13310" y="8877"/>
                  </a:lnTo>
                  <a:lnTo>
                    <a:pt x="13708" y="20932"/>
                  </a:lnTo>
                  <a:cubicBezTo>
                    <a:pt x="13708" y="20932"/>
                    <a:pt x="13723" y="21396"/>
                    <a:pt x="13723" y="21396"/>
                  </a:cubicBezTo>
                  <a:close/>
                  <a:moveTo>
                    <a:pt x="21540" y="11284"/>
                  </a:moveTo>
                  <a:lnTo>
                    <a:pt x="13766" y="21385"/>
                  </a:lnTo>
                  <a:lnTo>
                    <a:pt x="13353" y="8872"/>
                  </a:lnTo>
                  <a:lnTo>
                    <a:pt x="20030" y="196"/>
                  </a:lnTo>
                  <a:cubicBezTo>
                    <a:pt x="20030" y="196"/>
                    <a:pt x="21540" y="11284"/>
                    <a:pt x="21540" y="11284"/>
                  </a:cubicBezTo>
                  <a:close/>
                  <a:moveTo>
                    <a:pt x="13730" y="21600"/>
                  </a:moveTo>
                  <a:lnTo>
                    <a:pt x="13749" y="21575"/>
                  </a:lnTo>
                  <a:lnTo>
                    <a:pt x="13750" y="21575"/>
                  </a:lnTo>
                  <a:lnTo>
                    <a:pt x="13754" y="21568"/>
                  </a:lnTo>
                  <a:lnTo>
                    <a:pt x="21577" y="11405"/>
                  </a:lnTo>
                  <a:lnTo>
                    <a:pt x="21600" y="11374"/>
                  </a:lnTo>
                  <a:lnTo>
                    <a:pt x="20052" y="0"/>
                  </a:lnTo>
                  <a:lnTo>
                    <a:pt x="13331" y="8731"/>
                  </a:lnTo>
                  <a:lnTo>
                    <a:pt x="13321" y="8723"/>
                  </a:lnTo>
                  <a:lnTo>
                    <a:pt x="1566" y="13"/>
                  </a:lnTo>
                  <a:lnTo>
                    <a:pt x="1550" y="1"/>
                  </a:lnTo>
                  <a:lnTo>
                    <a:pt x="0" y="11389"/>
                  </a:lnTo>
                  <a:lnTo>
                    <a:pt x="13729" y="21562"/>
                  </a:lnTo>
                  <a:cubicBezTo>
                    <a:pt x="13729" y="21562"/>
                    <a:pt x="13730" y="21600"/>
                    <a:pt x="13730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97" name="Rectangle 96"/>
            <p:cNvSpPr>
              <a:spLocks/>
            </p:cNvSpPr>
            <p:nvPr/>
          </p:nvSpPr>
          <p:spPr bwMode="auto">
            <a:xfrm rot="634864">
              <a:off x="3294740" y="4057611"/>
              <a:ext cx="610210" cy="159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000" b="1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12% Text 4</a:t>
              </a:r>
            </a:p>
          </p:txBody>
        </p:sp>
      </p:grpSp>
      <p:grpSp>
        <p:nvGrpSpPr>
          <p:cNvPr id="103" name="Group 102"/>
          <p:cNvGrpSpPr/>
          <p:nvPr/>
        </p:nvGrpSpPr>
        <p:grpSpPr>
          <a:xfrm>
            <a:off x="3115273" y="3546281"/>
            <a:ext cx="1436326" cy="500137"/>
            <a:chOff x="3207417" y="3546281"/>
            <a:chExt cx="1436326" cy="500137"/>
          </a:xfrm>
        </p:grpSpPr>
        <p:sp>
          <p:nvSpPr>
            <p:cNvPr id="49" name="Shape 2307"/>
            <p:cNvSpPr/>
            <p:nvPr/>
          </p:nvSpPr>
          <p:spPr>
            <a:xfrm>
              <a:off x="3211885" y="3617771"/>
              <a:ext cx="911362" cy="4282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84" y="7507"/>
                  </a:moveTo>
                  <a:lnTo>
                    <a:pt x="20774" y="7514"/>
                  </a:lnTo>
                  <a:lnTo>
                    <a:pt x="2980" y="0"/>
                  </a:lnTo>
                  <a:lnTo>
                    <a:pt x="0" y="12478"/>
                  </a:lnTo>
                  <a:lnTo>
                    <a:pt x="21600" y="21600"/>
                  </a:lnTo>
                  <a:cubicBezTo>
                    <a:pt x="21600" y="21600"/>
                    <a:pt x="20784" y="7507"/>
                    <a:pt x="20784" y="7507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6">
                    <a:lumMod val="75000"/>
                  </a:schemeClr>
                </a:gs>
                <a:gs pos="0">
                  <a:schemeClr val="accent6"/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50" name="Shape 2308"/>
            <p:cNvSpPr/>
            <p:nvPr/>
          </p:nvSpPr>
          <p:spPr>
            <a:xfrm>
              <a:off x="4087643" y="3617771"/>
              <a:ext cx="554444" cy="4286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1" y="21590"/>
                  </a:moveTo>
                  <a:lnTo>
                    <a:pt x="1382" y="21600"/>
                  </a:lnTo>
                  <a:lnTo>
                    <a:pt x="21600" y="12501"/>
                  </a:lnTo>
                  <a:lnTo>
                    <a:pt x="16687" y="0"/>
                  </a:lnTo>
                  <a:lnTo>
                    <a:pt x="0" y="7510"/>
                  </a:lnTo>
                  <a:cubicBezTo>
                    <a:pt x="0" y="7510"/>
                    <a:pt x="1341" y="21590"/>
                    <a:pt x="1341" y="2159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path path="shape">
                <a:fillToRect l="13312" t="38060" r="86687" b="61939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51" name="Shape 2309"/>
            <p:cNvSpPr/>
            <p:nvPr/>
          </p:nvSpPr>
          <p:spPr>
            <a:xfrm>
              <a:off x="3336994" y="3546281"/>
              <a:ext cx="1179514" cy="2204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006"/>
                  </a:moveTo>
                  <a:lnTo>
                    <a:pt x="13748" y="21600"/>
                  </a:lnTo>
                  <a:lnTo>
                    <a:pt x="13756" y="21586"/>
                  </a:lnTo>
                  <a:lnTo>
                    <a:pt x="21600" y="6986"/>
                  </a:lnTo>
                  <a:lnTo>
                    <a:pt x="11085" y="0"/>
                  </a:lnTo>
                  <a:cubicBezTo>
                    <a:pt x="11085" y="0"/>
                    <a:pt x="0" y="7006"/>
                    <a:pt x="0" y="7006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52" name="Shape 2310"/>
            <p:cNvSpPr/>
            <p:nvPr/>
          </p:nvSpPr>
          <p:spPr>
            <a:xfrm>
              <a:off x="3207417" y="3613303"/>
              <a:ext cx="1436326" cy="4326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" y="211"/>
                  </a:moveTo>
                  <a:lnTo>
                    <a:pt x="13203" y="7628"/>
                  </a:lnTo>
                  <a:lnTo>
                    <a:pt x="13370" y="12134"/>
                  </a:lnTo>
                  <a:lnTo>
                    <a:pt x="13714" y="21387"/>
                  </a:lnTo>
                  <a:lnTo>
                    <a:pt x="77" y="12404"/>
                  </a:lnTo>
                  <a:cubicBezTo>
                    <a:pt x="77" y="12404"/>
                    <a:pt x="1943" y="211"/>
                    <a:pt x="1943" y="211"/>
                  </a:cubicBezTo>
                  <a:close/>
                  <a:moveTo>
                    <a:pt x="21527" y="12442"/>
                  </a:moveTo>
                  <a:lnTo>
                    <a:pt x="13766" y="21405"/>
                  </a:lnTo>
                  <a:lnTo>
                    <a:pt x="13254" y="7603"/>
                  </a:lnTo>
                  <a:lnTo>
                    <a:pt x="19655" y="210"/>
                  </a:lnTo>
                  <a:cubicBezTo>
                    <a:pt x="19655" y="210"/>
                    <a:pt x="21527" y="12442"/>
                    <a:pt x="21527" y="12442"/>
                  </a:cubicBezTo>
                  <a:close/>
                  <a:moveTo>
                    <a:pt x="13773" y="21600"/>
                  </a:moveTo>
                  <a:lnTo>
                    <a:pt x="13773" y="21579"/>
                  </a:lnTo>
                  <a:lnTo>
                    <a:pt x="21572" y="12571"/>
                  </a:lnTo>
                  <a:lnTo>
                    <a:pt x="21600" y="12538"/>
                  </a:lnTo>
                  <a:lnTo>
                    <a:pt x="19680" y="0"/>
                  </a:lnTo>
                  <a:lnTo>
                    <a:pt x="13218" y="7464"/>
                  </a:lnTo>
                  <a:lnTo>
                    <a:pt x="1934" y="31"/>
                  </a:lnTo>
                  <a:lnTo>
                    <a:pt x="1915" y="19"/>
                  </a:lnTo>
                  <a:lnTo>
                    <a:pt x="0" y="12527"/>
                  </a:lnTo>
                  <a:lnTo>
                    <a:pt x="13739" y="21577"/>
                  </a:lnTo>
                  <a:cubicBezTo>
                    <a:pt x="13739" y="21577"/>
                    <a:pt x="13773" y="21600"/>
                    <a:pt x="13773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98" name="Rectangle 97"/>
            <p:cNvSpPr>
              <a:spLocks/>
            </p:cNvSpPr>
            <p:nvPr/>
          </p:nvSpPr>
          <p:spPr bwMode="auto">
            <a:xfrm rot="634864">
              <a:off x="3365624" y="3745722"/>
              <a:ext cx="610210" cy="159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000" b="1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15% Text 3</a:t>
              </a: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3267190" y="3215637"/>
            <a:ext cx="1132162" cy="492902"/>
            <a:chOff x="3359334" y="3215637"/>
            <a:chExt cx="1132162" cy="492902"/>
          </a:xfrm>
        </p:grpSpPr>
        <p:sp>
          <p:nvSpPr>
            <p:cNvPr id="53" name="Shape 2313"/>
            <p:cNvSpPr/>
            <p:nvPr/>
          </p:nvSpPr>
          <p:spPr>
            <a:xfrm>
              <a:off x="3363802" y="3260318"/>
              <a:ext cx="717902" cy="448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86"/>
                  </a:moveTo>
                  <a:lnTo>
                    <a:pt x="20322" y="4972"/>
                  </a:lnTo>
                  <a:lnTo>
                    <a:pt x="4679" y="0"/>
                  </a:lnTo>
                  <a:lnTo>
                    <a:pt x="0" y="14743"/>
                  </a:lnTo>
                  <a:lnTo>
                    <a:pt x="21574" y="21600"/>
                  </a:lnTo>
                  <a:cubicBezTo>
                    <a:pt x="21574" y="21600"/>
                    <a:pt x="21600" y="21586"/>
                    <a:pt x="21600" y="2158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6"/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54" name="Shape 2314"/>
            <p:cNvSpPr/>
            <p:nvPr/>
          </p:nvSpPr>
          <p:spPr>
            <a:xfrm>
              <a:off x="4038493" y="3260318"/>
              <a:ext cx="451794" cy="4478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974"/>
                  </a:moveTo>
                  <a:lnTo>
                    <a:pt x="2031" y="21600"/>
                  </a:lnTo>
                  <a:lnTo>
                    <a:pt x="21600" y="14732"/>
                  </a:lnTo>
                  <a:lnTo>
                    <a:pt x="14176" y="0"/>
                  </a:lnTo>
                  <a:lnTo>
                    <a:pt x="3" y="4975"/>
                  </a:lnTo>
                  <a:cubicBezTo>
                    <a:pt x="3" y="4975"/>
                    <a:pt x="0" y="4974"/>
                    <a:pt x="0" y="4974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55" name="Shape 2315"/>
            <p:cNvSpPr/>
            <p:nvPr/>
          </p:nvSpPr>
          <p:spPr>
            <a:xfrm>
              <a:off x="3515719" y="3215637"/>
              <a:ext cx="816415" cy="147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467"/>
                  </a:moveTo>
                  <a:lnTo>
                    <a:pt x="13755" y="21598"/>
                  </a:lnTo>
                  <a:lnTo>
                    <a:pt x="13757" y="21600"/>
                  </a:lnTo>
                  <a:lnTo>
                    <a:pt x="21600" y="6471"/>
                  </a:lnTo>
                  <a:lnTo>
                    <a:pt x="10798" y="0"/>
                  </a:lnTo>
                  <a:cubicBezTo>
                    <a:pt x="10798" y="0"/>
                    <a:pt x="0" y="6467"/>
                    <a:pt x="0" y="646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56" name="Shape 2316"/>
            <p:cNvSpPr/>
            <p:nvPr/>
          </p:nvSpPr>
          <p:spPr>
            <a:xfrm>
              <a:off x="3359334" y="3255851"/>
              <a:ext cx="1132162" cy="452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" y="14650"/>
                  </a:moveTo>
                  <a:lnTo>
                    <a:pt x="3033" y="191"/>
                  </a:lnTo>
                  <a:lnTo>
                    <a:pt x="12905" y="5095"/>
                  </a:lnTo>
                  <a:lnTo>
                    <a:pt x="13708" y="21411"/>
                  </a:lnTo>
                  <a:cubicBezTo>
                    <a:pt x="13708" y="21411"/>
                    <a:pt x="97" y="14650"/>
                    <a:pt x="97" y="14650"/>
                  </a:cubicBezTo>
                  <a:close/>
                  <a:moveTo>
                    <a:pt x="18575" y="201"/>
                  </a:moveTo>
                  <a:lnTo>
                    <a:pt x="21508" y="14642"/>
                  </a:lnTo>
                  <a:lnTo>
                    <a:pt x="13772" y="21379"/>
                  </a:lnTo>
                  <a:lnTo>
                    <a:pt x="13668" y="19259"/>
                  </a:lnTo>
                  <a:lnTo>
                    <a:pt x="12970" y="5083"/>
                  </a:lnTo>
                  <a:cubicBezTo>
                    <a:pt x="12970" y="5083"/>
                    <a:pt x="18575" y="201"/>
                    <a:pt x="18575" y="201"/>
                  </a:cubicBezTo>
                  <a:close/>
                  <a:moveTo>
                    <a:pt x="13718" y="21600"/>
                  </a:moveTo>
                  <a:lnTo>
                    <a:pt x="13731" y="21589"/>
                  </a:lnTo>
                  <a:lnTo>
                    <a:pt x="13731" y="21589"/>
                  </a:lnTo>
                  <a:lnTo>
                    <a:pt x="13753" y="21569"/>
                  </a:lnTo>
                  <a:lnTo>
                    <a:pt x="21565" y="14766"/>
                  </a:lnTo>
                  <a:lnTo>
                    <a:pt x="21600" y="14735"/>
                  </a:lnTo>
                  <a:lnTo>
                    <a:pt x="18608" y="0"/>
                  </a:lnTo>
                  <a:lnTo>
                    <a:pt x="12934" y="4942"/>
                  </a:lnTo>
                  <a:lnTo>
                    <a:pt x="12896" y="4918"/>
                  </a:lnTo>
                  <a:lnTo>
                    <a:pt x="12896" y="4924"/>
                  </a:lnTo>
                  <a:lnTo>
                    <a:pt x="3022" y="19"/>
                  </a:lnTo>
                  <a:lnTo>
                    <a:pt x="2998" y="7"/>
                  </a:lnTo>
                  <a:lnTo>
                    <a:pt x="0" y="14768"/>
                  </a:lnTo>
                  <a:lnTo>
                    <a:pt x="13717" y="21581"/>
                  </a:lnTo>
                  <a:cubicBezTo>
                    <a:pt x="13717" y="21581"/>
                    <a:pt x="13718" y="21600"/>
                    <a:pt x="13718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100" name="Rectangle 99"/>
            <p:cNvSpPr>
              <a:spLocks/>
            </p:cNvSpPr>
            <p:nvPr/>
          </p:nvSpPr>
          <p:spPr bwMode="auto">
            <a:xfrm rot="634864">
              <a:off x="3436507" y="3405479"/>
              <a:ext cx="610210" cy="159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000" b="1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25% Text 2</a:t>
              </a: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3445916" y="2447115"/>
            <a:ext cx="771998" cy="862646"/>
            <a:chOff x="3538060" y="2447115"/>
            <a:chExt cx="771998" cy="862646"/>
          </a:xfrm>
        </p:grpSpPr>
        <p:sp>
          <p:nvSpPr>
            <p:cNvPr id="57" name="Shape 2319"/>
            <p:cNvSpPr/>
            <p:nvPr/>
          </p:nvSpPr>
          <p:spPr>
            <a:xfrm>
              <a:off x="3542528" y="2456051"/>
              <a:ext cx="488179" cy="850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99"/>
                  </a:moveTo>
                  <a:lnTo>
                    <a:pt x="16960" y="0"/>
                  </a:lnTo>
                  <a:lnTo>
                    <a:pt x="0" y="19142"/>
                  </a:lnTo>
                  <a:lnTo>
                    <a:pt x="21594" y="21600"/>
                  </a:lnTo>
                  <a:cubicBezTo>
                    <a:pt x="21594" y="21600"/>
                    <a:pt x="21600" y="21599"/>
                    <a:pt x="21600" y="2159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6">
                    <a:lumMod val="20000"/>
                    <a:lumOff val="80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path path="shape">
                <a:fillToRect l="43552" t="22844" r="56447" b="77155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58" name="Shape 2320"/>
            <p:cNvSpPr/>
            <p:nvPr/>
          </p:nvSpPr>
          <p:spPr>
            <a:xfrm>
              <a:off x="3926789" y="2456051"/>
              <a:ext cx="383269" cy="850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141"/>
                  </a:moveTo>
                  <a:lnTo>
                    <a:pt x="0" y="0"/>
                  </a:lnTo>
                  <a:lnTo>
                    <a:pt x="5911" y="21600"/>
                  </a:lnTo>
                  <a:cubicBezTo>
                    <a:pt x="5911" y="21600"/>
                    <a:pt x="21600" y="19141"/>
                    <a:pt x="21600" y="19141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59" name="Shape 2321"/>
            <p:cNvSpPr/>
            <p:nvPr/>
          </p:nvSpPr>
          <p:spPr>
            <a:xfrm>
              <a:off x="3538060" y="2447115"/>
              <a:ext cx="771523" cy="862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79" y="21484"/>
                  </a:moveTo>
                  <a:lnTo>
                    <a:pt x="13172" y="17080"/>
                  </a:lnTo>
                  <a:lnTo>
                    <a:pt x="10883" y="474"/>
                  </a:lnTo>
                  <a:lnTo>
                    <a:pt x="21465" y="19092"/>
                  </a:lnTo>
                  <a:cubicBezTo>
                    <a:pt x="21465" y="19092"/>
                    <a:pt x="13779" y="21484"/>
                    <a:pt x="13779" y="21484"/>
                  </a:cubicBezTo>
                  <a:close/>
                  <a:moveTo>
                    <a:pt x="142" y="19087"/>
                  </a:moveTo>
                  <a:lnTo>
                    <a:pt x="10774" y="381"/>
                  </a:lnTo>
                  <a:lnTo>
                    <a:pt x="13683" y="21490"/>
                  </a:lnTo>
                  <a:cubicBezTo>
                    <a:pt x="13683" y="21490"/>
                    <a:pt x="142" y="19087"/>
                    <a:pt x="142" y="19087"/>
                  </a:cubicBezTo>
                  <a:close/>
                  <a:moveTo>
                    <a:pt x="13696" y="21580"/>
                  </a:moveTo>
                  <a:lnTo>
                    <a:pt x="13698" y="21600"/>
                  </a:lnTo>
                  <a:lnTo>
                    <a:pt x="13742" y="21586"/>
                  </a:lnTo>
                  <a:lnTo>
                    <a:pt x="13742" y="21586"/>
                  </a:lnTo>
                  <a:lnTo>
                    <a:pt x="13780" y="21574"/>
                  </a:lnTo>
                  <a:lnTo>
                    <a:pt x="21548" y="19157"/>
                  </a:lnTo>
                  <a:lnTo>
                    <a:pt x="21600" y="19141"/>
                  </a:lnTo>
                  <a:lnTo>
                    <a:pt x="10849" y="224"/>
                  </a:lnTo>
                  <a:lnTo>
                    <a:pt x="10831" y="92"/>
                  </a:lnTo>
                  <a:lnTo>
                    <a:pt x="10802" y="142"/>
                  </a:lnTo>
                  <a:lnTo>
                    <a:pt x="10722" y="0"/>
                  </a:lnTo>
                  <a:lnTo>
                    <a:pt x="10753" y="229"/>
                  </a:lnTo>
                  <a:lnTo>
                    <a:pt x="0" y="19149"/>
                  </a:lnTo>
                  <a:cubicBezTo>
                    <a:pt x="0" y="19149"/>
                    <a:pt x="13696" y="21580"/>
                    <a:pt x="13696" y="2158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000" b="1"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</a:endParaRPr>
            </a:p>
          </p:txBody>
        </p:sp>
        <p:sp>
          <p:nvSpPr>
            <p:cNvPr id="101" name="Rectangle 100"/>
            <p:cNvSpPr>
              <a:spLocks/>
            </p:cNvSpPr>
            <p:nvPr/>
          </p:nvSpPr>
          <p:spPr bwMode="auto">
            <a:xfrm rot="634864">
              <a:off x="3615095" y="2966171"/>
              <a:ext cx="389197" cy="2538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000" b="1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40%</a:t>
              </a:r>
            </a:p>
            <a:p>
              <a:pPr>
                <a:lnSpc>
                  <a:spcPct val="70000"/>
                </a:lnSpc>
              </a:pPr>
              <a:r>
                <a:rPr lang="en-US" sz="1000" b="1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Text 1</a:t>
              </a:r>
            </a:p>
          </p:txBody>
        </p:sp>
      </p:grpSp>
      <p:sp>
        <p:nvSpPr>
          <p:cNvPr id="109" name="Oval 108"/>
          <p:cNvSpPr/>
          <p:nvPr/>
        </p:nvSpPr>
        <p:spPr bwMode="auto">
          <a:xfrm>
            <a:off x="6459512" y="1738207"/>
            <a:ext cx="295881" cy="295880"/>
          </a:xfrm>
          <a:prstGeom prst="ellipse">
            <a:avLst/>
          </a:prstGeom>
          <a:solidFill>
            <a:schemeClr val="accent5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0" name="Oval 109"/>
          <p:cNvSpPr/>
          <p:nvPr/>
        </p:nvSpPr>
        <p:spPr bwMode="auto">
          <a:xfrm>
            <a:off x="6459512" y="2069658"/>
            <a:ext cx="295881" cy="295880"/>
          </a:xfrm>
          <a:prstGeom prst="ellipse">
            <a:avLst/>
          </a:prstGeom>
          <a:solidFill>
            <a:schemeClr val="accent4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1" name="Oval 110"/>
          <p:cNvSpPr/>
          <p:nvPr/>
        </p:nvSpPr>
        <p:spPr bwMode="auto">
          <a:xfrm>
            <a:off x="6459512" y="2401109"/>
            <a:ext cx="295881" cy="295880"/>
          </a:xfrm>
          <a:prstGeom prst="ellipse">
            <a:avLst/>
          </a:prstGeom>
          <a:solidFill>
            <a:schemeClr val="accent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6" name="Oval 115"/>
          <p:cNvSpPr/>
          <p:nvPr/>
        </p:nvSpPr>
        <p:spPr bwMode="auto">
          <a:xfrm>
            <a:off x="6459512" y="2732560"/>
            <a:ext cx="295881" cy="295880"/>
          </a:xfrm>
          <a:prstGeom prst="ellipse">
            <a:avLst/>
          </a:prstGeom>
          <a:solidFill>
            <a:schemeClr val="accent2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8" name="Oval 117"/>
          <p:cNvSpPr/>
          <p:nvPr/>
        </p:nvSpPr>
        <p:spPr bwMode="auto">
          <a:xfrm>
            <a:off x="6459512" y="3064010"/>
            <a:ext cx="295881" cy="295880"/>
          </a:xfrm>
          <a:prstGeom prst="ellipse">
            <a:avLst/>
          </a:prstGeom>
          <a:solidFill>
            <a:schemeClr val="accent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20" name="Rectangle 22"/>
          <p:cNvSpPr>
            <a:spLocks/>
          </p:cNvSpPr>
          <p:nvPr/>
        </p:nvSpPr>
        <p:spPr bwMode="auto">
          <a:xfrm>
            <a:off x="6497717" y="1709323"/>
            <a:ext cx="219732" cy="1629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1</a:t>
            </a:r>
          </a:p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2</a:t>
            </a:r>
          </a:p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3</a:t>
            </a:r>
          </a:p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4</a:t>
            </a:r>
          </a:p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5</a:t>
            </a:r>
          </a:p>
        </p:txBody>
      </p:sp>
      <p:sp>
        <p:nvSpPr>
          <p:cNvPr id="121" name="Rectangle 22"/>
          <p:cNvSpPr>
            <a:spLocks/>
          </p:cNvSpPr>
          <p:nvPr/>
        </p:nvSpPr>
        <p:spPr bwMode="auto">
          <a:xfrm>
            <a:off x="6867344" y="1662346"/>
            <a:ext cx="1192134" cy="1669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typeset industry.</a:t>
            </a:r>
          </a:p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Typeset industry.</a:t>
            </a:r>
          </a:p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typeset industry.</a:t>
            </a:r>
          </a:p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typeset industry.</a:t>
            </a:r>
          </a:p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Typeset industry.</a:t>
            </a:r>
          </a:p>
        </p:txBody>
      </p:sp>
      <p:sp>
        <p:nvSpPr>
          <p:cNvPr id="123" name="Oval 122"/>
          <p:cNvSpPr/>
          <p:nvPr/>
        </p:nvSpPr>
        <p:spPr bwMode="auto">
          <a:xfrm>
            <a:off x="4506652" y="1706084"/>
            <a:ext cx="830892" cy="830892"/>
          </a:xfrm>
          <a:prstGeom prst="ellipse">
            <a:avLst/>
          </a:prstGeom>
          <a:gradFill flip="none" rotWithShape="1">
            <a:gsLst>
              <a:gs pos="7000">
                <a:schemeClr val="accent5"/>
              </a:gs>
              <a:gs pos="100000">
                <a:schemeClr val="accent3"/>
              </a:gs>
              <a:gs pos="54000">
                <a:schemeClr val="accent4"/>
              </a:gs>
            </a:gsLst>
            <a:path path="circle">
              <a:fillToRect l="100000" t="100000"/>
            </a:path>
            <a:tileRect r="-100000" b="-100000"/>
          </a:gra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gradFill>
                <a:gsLst>
                  <a:gs pos="7000">
                    <a:schemeClr val="accent6"/>
                  </a:gs>
                  <a:gs pos="100000">
                    <a:schemeClr val="accent2"/>
                  </a:gs>
                  <a:gs pos="76000">
                    <a:schemeClr val="accent3"/>
                  </a:gs>
                  <a:gs pos="42000">
                    <a:schemeClr val="accent4"/>
                  </a:gs>
                </a:gsLst>
                <a:lin ang="19200000" scaled="0"/>
              </a:gra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22" name="Oval 121"/>
          <p:cNvSpPr/>
          <p:nvPr/>
        </p:nvSpPr>
        <p:spPr bwMode="auto">
          <a:xfrm>
            <a:off x="4129343" y="2115585"/>
            <a:ext cx="564786" cy="564786"/>
          </a:xfrm>
          <a:prstGeom prst="ellipse">
            <a:avLst/>
          </a:prstGeom>
          <a:solidFill>
            <a:schemeClr val="accent6">
              <a:alpha val="88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24" name="Rectangle 123"/>
          <p:cNvSpPr>
            <a:spLocks/>
          </p:cNvSpPr>
          <p:nvPr/>
        </p:nvSpPr>
        <p:spPr bwMode="auto">
          <a:xfrm>
            <a:off x="4197870" y="2226587"/>
            <a:ext cx="450864" cy="390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8%</a:t>
            </a:r>
            <a:endParaRPr lang="en-US" sz="2000" b="1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125" name="Rectangle 124"/>
          <p:cNvSpPr>
            <a:spLocks/>
          </p:cNvSpPr>
          <p:nvPr/>
        </p:nvSpPr>
        <p:spPr bwMode="auto">
          <a:xfrm>
            <a:off x="4590348" y="1921787"/>
            <a:ext cx="700810" cy="390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2.3%</a:t>
            </a:r>
            <a:endParaRPr lang="en-US" sz="2000" b="1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4941194" y="3354220"/>
            <a:ext cx="1432214" cy="431570"/>
            <a:chOff x="4941194" y="3354220"/>
            <a:chExt cx="1432214" cy="431570"/>
          </a:xfrm>
        </p:grpSpPr>
        <p:sp>
          <p:nvSpPr>
            <p:cNvPr id="15" name="Shape 2301"/>
            <p:cNvSpPr/>
            <p:nvPr/>
          </p:nvSpPr>
          <p:spPr>
            <a:xfrm>
              <a:off x="4941194" y="3402254"/>
              <a:ext cx="909465" cy="380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98"/>
                  </a:moveTo>
                  <a:lnTo>
                    <a:pt x="20941" y="8800"/>
                  </a:lnTo>
                  <a:lnTo>
                    <a:pt x="2410" y="0"/>
                  </a:lnTo>
                  <a:lnTo>
                    <a:pt x="0" y="11344"/>
                  </a:lnTo>
                  <a:lnTo>
                    <a:pt x="21598" y="21600"/>
                  </a:lnTo>
                  <a:cubicBezTo>
                    <a:pt x="21598" y="21600"/>
                    <a:pt x="21600" y="21598"/>
                    <a:pt x="21600" y="2159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6" name="Shape 2302"/>
            <p:cNvSpPr/>
            <p:nvPr/>
          </p:nvSpPr>
          <p:spPr>
            <a:xfrm>
              <a:off x="5824288" y="3402254"/>
              <a:ext cx="546414" cy="379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96"/>
                  </a:moveTo>
                  <a:lnTo>
                    <a:pt x="1097" y="21600"/>
                  </a:lnTo>
                  <a:lnTo>
                    <a:pt x="21600" y="11339"/>
                  </a:lnTo>
                  <a:lnTo>
                    <a:pt x="17593" y="0"/>
                  </a:lnTo>
                  <a:lnTo>
                    <a:pt x="10" y="8799"/>
                  </a:lnTo>
                  <a:cubicBezTo>
                    <a:pt x="10" y="8799"/>
                    <a:pt x="0" y="8796"/>
                    <a:pt x="0" y="879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path path="shape">
                <a:fillToRect l="91568" t="26499" r="8431" b="735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7" name="Shape 2303"/>
            <p:cNvSpPr/>
            <p:nvPr/>
          </p:nvSpPr>
          <p:spPr>
            <a:xfrm>
              <a:off x="5044652" y="3354220"/>
              <a:ext cx="1225290" cy="2023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5071"/>
                  </a:moveTo>
                  <a:lnTo>
                    <a:pt x="13755" y="21595"/>
                  </a:lnTo>
                  <a:lnTo>
                    <a:pt x="13759" y="21600"/>
                  </a:lnTo>
                  <a:lnTo>
                    <a:pt x="21600" y="5084"/>
                  </a:lnTo>
                  <a:lnTo>
                    <a:pt x="11723" y="0"/>
                  </a:lnTo>
                  <a:cubicBezTo>
                    <a:pt x="11723" y="0"/>
                    <a:pt x="0" y="5071"/>
                    <a:pt x="0" y="5071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tx1"/>
                </a:gs>
                <a:gs pos="100000">
                  <a:schemeClr val="accent2">
                    <a:lumMod val="50000"/>
                  </a:schemeClr>
                </a:gs>
              </a:gsLst>
              <a:path path="shape">
                <a:fillToRect l="91568" t="26499" r="8431" b="7350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8" name="Shape 2304"/>
            <p:cNvSpPr/>
            <p:nvPr/>
          </p:nvSpPr>
          <p:spPr>
            <a:xfrm>
              <a:off x="4941194" y="3402254"/>
              <a:ext cx="1432214" cy="383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23" y="21396"/>
                  </a:moveTo>
                  <a:lnTo>
                    <a:pt x="63" y="11274"/>
                  </a:lnTo>
                  <a:lnTo>
                    <a:pt x="1574" y="181"/>
                  </a:lnTo>
                  <a:lnTo>
                    <a:pt x="13310" y="8877"/>
                  </a:lnTo>
                  <a:lnTo>
                    <a:pt x="13708" y="20932"/>
                  </a:lnTo>
                  <a:cubicBezTo>
                    <a:pt x="13708" y="20932"/>
                    <a:pt x="13723" y="21396"/>
                    <a:pt x="13723" y="21396"/>
                  </a:cubicBezTo>
                  <a:close/>
                  <a:moveTo>
                    <a:pt x="21540" y="11284"/>
                  </a:moveTo>
                  <a:lnTo>
                    <a:pt x="13766" y="21385"/>
                  </a:lnTo>
                  <a:lnTo>
                    <a:pt x="13353" y="8872"/>
                  </a:lnTo>
                  <a:lnTo>
                    <a:pt x="20030" y="196"/>
                  </a:lnTo>
                  <a:cubicBezTo>
                    <a:pt x="20030" y="196"/>
                    <a:pt x="21540" y="11284"/>
                    <a:pt x="21540" y="11284"/>
                  </a:cubicBezTo>
                  <a:close/>
                  <a:moveTo>
                    <a:pt x="13730" y="21600"/>
                  </a:moveTo>
                  <a:lnTo>
                    <a:pt x="13749" y="21575"/>
                  </a:lnTo>
                  <a:lnTo>
                    <a:pt x="13750" y="21575"/>
                  </a:lnTo>
                  <a:lnTo>
                    <a:pt x="13754" y="21568"/>
                  </a:lnTo>
                  <a:lnTo>
                    <a:pt x="21577" y="11405"/>
                  </a:lnTo>
                  <a:lnTo>
                    <a:pt x="21600" y="11374"/>
                  </a:lnTo>
                  <a:lnTo>
                    <a:pt x="20052" y="0"/>
                  </a:lnTo>
                  <a:lnTo>
                    <a:pt x="13331" y="8731"/>
                  </a:lnTo>
                  <a:lnTo>
                    <a:pt x="13321" y="8723"/>
                  </a:lnTo>
                  <a:lnTo>
                    <a:pt x="1566" y="13"/>
                  </a:lnTo>
                  <a:lnTo>
                    <a:pt x="1550" y="1"/>
                  </a:lnTo>
                  <a:lnTo>
                    <a:pt x="0" y="11389"/>
                  </a:lnTo>
                  <a:lnTo>
                    <a:pt x="13729" y="21562"/>
                  </a:lnTo>
                  <a:cubicBezTo>
                    <a:pt x="13729" y="21562"/>
                    <a:pt x="13730" y="21600"/>
                    <a:pt x="13730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063127" y="3099268"/>
            <a:ext cx="1187775" cy="413590"/>
            <a:chOff x="5063127" y="3099268"/>
            <a:chExt cx="1187775" cy="413590"/>
          </a:xfrm>
        </p:grpSpPr>
        <p:sp>
          <p:nvSpPr>
            <p:cNvPr id="21" name="Shape 2307"/>
            <p:cNvSpPr/>
            <p:nvPr/>
          </p:nvSpPr>
          <p:spPr>
            <a:xfrm>
              <a:off x="5066822" y="3158387"/>
              <a:ext cx="753654" cy="3541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84" y="7507"/>
                  </a:moveTo>
                  <a:lnTo>
                    <a:pt x="20774" y="7514"/>
                  </a:lnTo>
                  <a:lnTo>
                    <a:pt x="2980" y="0"/>
                  </a:lnTo>
                  <a:lnTo>
                    <a:pt x="0" y="12478"/>
                  </a:lnTo>
                  <a:lnTo>
                    <a:pt x="21600" y="21600"/>
                  </a:lnTo>
                  <a:cubicBezTo>
                    <a:pt x="21600" y="21600"/>
                    <a:pt x="20784" y="7507"/>
                    <a:pt x="20784" y="7507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0">
                  <a:schemeClr val="accent3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2" name="Shape 2308"/>
            <p:cNvSpPr/>
            <p:nvPr/>
          </p:nvSpPr>
          <p:spPr>
            <a:xfrm>
              <a:off x="5791033" y="3158387"/>
              <a:ext cx="458500" cy="354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1" y="21590"/>
                  </a:moveTo>
                  <a:lnTo>
                    <a:pt x="1382" y="21600"/>
                  </a:lnTo>
                  <a:lnTo>
                    <a:pt x="21600" y="12501"/>
                  </a:lnTo>
                  <a:lnTo>
                    <a:pt x="16687" y="0"/>
                  </a:lnTo>
                  <a:lnTo>
                    <a:pt x="0" y="7510"/>
                  </a:lnTo>
                  <a:cubicBezTo>
                    <a:pt x="0" y="7510"/>
                    <a:pt x="1341" y="21590"/>
                    <a:pt x="1341" y="2159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path path="shape">
                <a:fillToRect l="13312" t="38060" r="86687" b="61939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3" name="Shape 2309"/>
            <p:cNvSpPr/>
            <p:nvPr/>
          </p:nvSpPr>
          <p:spPr>
            <a:xfrm>
              <a:off x="5170281" y="3099268"/>
              <a:ext cx="975404" cy="182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006"/>
                  </a:moveTo>
                  <a:lnTo>
                    <a:pt x="13748" y="21600"/>
                  </a:lnTo>
                  <a:lnTo>
                    <a:pt x="13756" y="21586"/>
                  </a:lnTo>
                  <a:lnTo>
                    <a:pt x="21600" y="6986"/>
                  </a:lnTo>
                  <a:lnTo>
                    <a:pt x="11085" y="0"/>
                  </a:lnTo>
                  <a:cubicBezTo>
                    <a:pt x="11085" y="0"/>
                    <a:pt x="0" y="7006"/>
                    <a:pt x="0" y="700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0"/>
                  </a:schemeClr>
                </a:gs>
                <a:gs pos="100000">
                  <a:schemeClr val="tx1"/>
                </a:gs>
              </a:gsLst>
              <a:path path="shape">
                <a:fillToRect l="44041" t="12149" r="55958" b="8785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4" name="Shape 2310"/>
            <p:cNvSpPr/>
            <p:nvPr/>
          </p:nvSpPr>
          <p:spPr>
            <a:xfrm>
              <a:off x="5063127" y="3154692"/>
              <a:ext cx="1187775" cy="3578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" y="211"/>
                  </a:moveTo>
                  <a:lnTo>
                    <a:pt x="13203" y="7628"/>
                  </a:lnTo>
                  <a:lnTo>
                    <a:pt x="13370" y="12134"/>
                  </a:lnTo>
                  <a:lnTo>
                    <a:pt x="13714" y="21387"/>
                  </a:lnTo>
                  <a:lnTo>
                    <a:pt x="77" y="12404"/>
                  </a:lnTo>
                  <a:cubicBezTo>
                    <a:pt x="77" y="12404"/>
                    <a:pt x="1943" y="211"/>
                    <a:pt x="1943" y="211"/>
                  </a:cubicBezTo>
                  <a:close/>
                  <a:moveTo>
                    <a:pt x="21527" y="12442"/>
                  </a:moveTo>
                  <a:lnTo>
                    <a:pt x="13766" y="21405"/>
                  </a:lnTo>
                  <a:lnTo>
                    <a:pt x="13254" y="7603"/>
                  </a:lnTo>
                  <a:lnTo>
                    <a:pt x="19655" y="210"/>
                  </a:lnTo>
                  <a:cubicBezTo>
                    <a:pt x="19655" y="210"/>
                    <a:pt x="21527" y="12442"/>
                    <a:pt x="21527" y="12442"/>
                  </a:cubicBezTo>
                  <a:close/>
                  <a:moveTo>
                    <a:pt x="13773" y="21600"/>
                  </a:moveTo>
                  <a:lnTo>
                    <a:pt x="13773" y="21579"/>
                  </a:lnTo>
                  <a:lnTo>
                    <a:pt x="21572" y="12571"/>
                  </a:lnTo>
                  <a:lnTo>
                    <a:pt x="21600" y="12538"/>
                  </a:lnTo>
                  <a:lnTo>
                    <a:pt x="19680" y="0"/>
                  </a:lnTo>
                  <a:lnTo>
                    <a:pt x="13218" y="7464"/>
                  </a:lnTo>
                  <a:lnTo>
                    <a:pt x="1934" y="31"/>
                  </a:lnTo>
                  <a:lnTo>
                    <a:pt x="1915" y="19"/>
                  </a:lnTo>
                  <a:lnTo>
                    <a:pt x="0" y="12527"/>
                  </a:lnTo>
                  <a:lnTo>
                    <a:pt x="13739" y="21577"/>
                  </a:lnTo>
                  <a:cubicBezTo>
                    <a:pt x="13739" y="21577"/>
                    <a:pt x="13773" y="21600"/>
                    <a:pt x="13773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188755" y="2825841"/>
            <a:ext cx="936246" cy="407607"/>
            <a:chOff x="5188755" y="2825841"/>
            <a:chExt cx="936246" cy="407607"/>
          </a:xfrm>
        </p:grpSpPr>
        <p:sp>
          <p:nvSpPr>
            <p:cNvPr id="27" name="Shape 2313"/>
            <p:cNvSpPr/>
            <p:nvPr/>
          </p:nvSpPr>
          <p:spPr>
            <a:xfrm>
              <a:off x="5192450" y="2862790"/>
              <a:ext cx="593672" cy="3706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86"/>
                  </a:moveTo>
                  <a:lnTo>
                    <a:pt x="20322" y="4972"/>
                  </a:lnTo>
                  <a:lnTo>
                    <a:pt x="4679" y="0"/>
                  </a:lnTo>
                  <a:lnTo>
                    <a:pt x="0" y="14743"/>
                  </a:lnTo>
                  <a:lnTo>
                    <a:pt x="21574" y="21600"/>
                  </a:lnTo>
                  <a:cubicBezTo>
                    <a:pt x="21574" y="21600"/>
                    <a:pt x="21600" y="21586"/>
                    <a:pt x="21600" y="2158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100000">
                  <a:schemeClr val="accent4"/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8" name="Shape 2314"/>
            <p:cNvSpPr/>
            <p:nvPr/>
          </p:nvSpPr>
          <p:spPr>
            <a:xfrm>
              <a:off x="5750389" y="2862790"/>
              <a:ext cx="373613" cy="3703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974"/>
                  </a:moveTo>
                  <a:lnTo>
                    <a:pt x="2031" y="21600"/>
                  </a:lnTo>
                  <a:lnTo>
                    <a:pt x="21600" y="14732"/>
                  </a:lnTo>
                  <a:lnTo>
                    <a:pt x="14176" y="0"/>
                  </a:lnTo>
                  <a:lnTo>
                    <a:pt x="3" y="4975"/>
                  </a:lnTo>
                  <a:cubicBezTo>
                    <a:pt x="3" y="4975"/>
                    <a:pt x="0" y="4974"/>
                    <a:pt x="0" y="4974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9" name="Shape 2315"/>
            <p:cNvSpPr/>
            <p:nvPr/>
          </p:nvSpPr>
          <p:spPr>
            <a:xfrm>
              <a:off x="5318078" y="2825841"/>
              <a:ext cx="675138" cy="1217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467"/>
                  </a:moveTo>
                  <a:lnTo>
                    <a:pt x="13755" y="21598"/>
                  </a:lnTo>
                  <a:lnTo>
                    <a:pt x="13757" y="21600"/>
                  </a:lnTo>
                  <a:lnTo>
                    <a:pt x="21600" y="6471"/>
                  </a:lnTo>
                  <a:lnTo>
                    <a:pt x="10798" y="0"/>
                  </a:lnTo>
                  <a:cubicBezTo>
                    <a:pt x="10798" y="0"/>
                    <a:pt x="0" y="6467"/>
                    <a:pt x="0" y="6467"/>
                  </a:cubicBez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100000">
                  <a:schemeClr val="tx1"/>
                </a:gs>
              </a:gsLst>
              <a:path path="shape">
                <a:fillToRect l="44041" t="12149" r="55958" b="87850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0" name="Shape 2316"/>
            <p:cNvSpPr/>
            <p:nvPr/>
          </p:nvSpPr>
          <p:spPr>
            <a:xfrm>
              <a:off x="5188755" y="2859096"/>
              <a:ext cx="936246" cy="3740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" y="14650"/>
                  </a:moveTo>
                  <a:lnTo>
                    <a:pt x="3033" y="191"/>
                  </a:lnTo>
                  <a:lnTo>
                    <a:pt x="12905" y="5095"/>
                  </a:lnTo>
                  <a:lnTo>
                    <a:pt x="13708" y="21411"/>
                  </a:lnTo>
                  <a:cubicBezTo>
                    <a:pt x="13708" y="21411"/>
                    <a:pt x="97" y="14650"/>
                    <a:pt x="97" y="14650"/>
                  </a:cubicBezTo>
                  <a:close/>
                  <a:moveTo>
                    <a:pt x="18575" y="201"/>
                  </a:moveTo>
                  <a:lnTo>
                    <a:pt x="21508" y="14642"/>
                  </a:lnTo>
                  <a:lnTo>
                    <a:pt x="13772" y="21379"/>
                  </a:lnTo>
                  <a:lnTo>
                    <a:pt x="13668" y="19259"/>
                  </a:lnTo>
                  <a:lnTo>
                    <a:pt x="12970" y="5083"/>
                  </a:lnTo>
                  <a:cubicBezTo>
                    <a:pt x="12970" y="5083"/>
                    <a:pt x="18575" y="201"/>
                    <a:pt x="18575" y="201"/>
                  </a:cubicBezTo>
                  <a:close/>
                  <a:moveTo>
                    <a:pt x="13718" y="21600"/>
                  </a:moveTo>
                  <a:lnTo>
                    <a:pt x="13731" y="21589"/>
                  </a:lnTo>
                  <a:lnTo>
                    <a:pt x="13731" y="21589"/>
                  </a:lnTo>
                  <a:lnTo>
                    <a:pt x="13753" y="21569"/>
                  </a:lnTo>
                  <a:lnTo>
                    <a:pt x="21565" y="14766"/>
                  </a:lnTo>
                  <a:lnTo>
                    <a:pt x="21600" y="14735"/>
                  </a:lnTo>
                  <a:lnTo>
                    <a:pt x="18608" y="0"/>
                  </a:lnTo>
                  <a:lnTo>
                    <a:pt x="12934" y="4942"/>
                  </a:lnTo>
                  <a:lnTo>
                    <a:pt x="12896" y="4918"/>
                  </a:lnTo>
                  <a:lnTo>
                    <a:pt x="12896" y="4924"/>
                  </a:lnTo>
                  <a:lnTo>
                    <a:pt x="3022" y="19"/>
                  </a:lnTo>
                  <a:lnTo>
                    <a:pt x="2998" y="7"/>
                  </a:lnTo>
                  <a:lnTo>
                    <a:pt x="0" y="14768"/>
                  </a:lnTo>
                  <a:lnTo>
                    <a:pt x="13717" y="21581"/>
                  </a:lnTo>
                  <a:cubicBezTo>
                    <a:pt x="13717" y="21581"/>
                    <a:pt x="13718" y="21600"/>
                    <a:pt x="13718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336553" y="2190309"/>
            <a:ext cx="638407" cy="713369"/>
            <a:chOff x="5336553" y="2190309"/>
            <a:chExt cx="638407" cy="713369"/>
          </a:xfrm>
        </p:grpSpPr>
        <p:sp>
          <p:nvSpPr>
            <p:cNvPr id="33" name="Shape 2319"/>
            <p:cNvSpPr/>
            <p:nvPr/>
          </p:nvSpPr>
          <p:spPr>
            <a:xfrm>
              <a:off x="5340248" y="2197699"/>
              <a:ext cx="403701" cy="703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99"/>
                  </a:moveTo>
                  <a:lnTo>
                    <a:pt x="16960" y="0"/>
                  </a:lnTo>
                  <a:lnTo>
                    <a:pt x="0" y="19142"/>
                  </a:lnTo>
                  <a:lnTo>
                    <a:pt x="21594" y="21600"/>
                  </a:lnTo>
                  <a:cubicBezTo>
                    <a:pt x="21594" y="21600"/>
                    <a:pt x="21600" y="21599"/>
                    <a:pt x="21600" y="2159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40000"/>
                    <a:lumOff val="60000"/>
                  </a:schemeClr>
                </a:gs>
                <a:gs pos="100000">
                  <a:schemeClr val="accent5"/>
                </a:gs>
              </a:gsLst>
              <a:path path="shape">
                <a:fillToRect l="43552" t="22844" r="56447" b="77155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4" name="Shape 2320"/>
            <p:cNvSpPr/>
            <p:nvPr/>
          </p:nvSpPr>
          <p:spPr>
            <a:xfrm>
              <a:off x="5658014" y="2197699"/>
              <a:ext cx="316946" cy="703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141"/>
                  </a:moveTo>
                  <a:lnTo>
                    <a:pt x="0" y="0"/>
                  </a:lnTo>
                  <a:lnTo>
                    <a:pt x="5911" y="21600"/>
                  </a:lnTo>
                  <a:cubicBezTo>
                    <a:pt x="5911" y="21600"/>
                    <a:pt x="21600" y="19141"/>
                    <a:pt x="21600" y="19141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5" name="Shape 2321"/>
            <p:cNvSpPr/>
            <p:nvPr/>
          </p:nvSpPr>
          <p:spPr>
            <a:xfrm>
              <a:off x="5336553" y="2190309"/>
              <a:ext cx="638014" cy="7133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79" y="21484"/>
                  </a:moveTo>
                  <a:lnTo>
                    <a:pt x="13172" y="17080"/>
                  </a:lnTo>
                  <a:lnTo>
                    <a:pt x="10883" y="474"/>
                  </a:lnTo>
                  <a:lnTo>
                    <a:pt x="21465" y="19092"/>
                  </a:lnTo>
                  <a:cubicBezTo>
                    <a:pt x="21465" y="19092"/>
                    <a:pt x="13779" y="21484"/>
                    <a:pt x="13779" y="21484"/>
                  </a:cubicBezTo>
                  <a:close/>
                  <a:moveTo>
                    <a:pt x="142" y="19087"/>
                  </a:moveTo>
                  <a:lnTo>
                    <a:pt x="10774" y="381"/>
                  </a:lnTo>
                  <a:lnTo>
                    <a:pt x="13683" y="21490"/>
                  </a:lnTo>
                  <a:cubicBezTo>
                    <a:pt x="13683" y="21490"/>
                    <a:pt x="142" y="19087"/>
                    <a:pt x="142" y="19087"/>
                  </a:cubicBezTo>
                  <a:close/>
                  <a:moveTo>
                    <a:pt x="13696" y="21580"/>
                  </a:moveTo>
                  <a:lnTo>
                    <a:pt x="13698" y="21600"/>
                  </a:lnTo>
                  <a:lnTo>
                    <a:pt x="13742" y="21586"/>
                  </a:lnTo>
                  <a:lnTo>
                    <a:pt x="13742" y="21586"/>
                  </a:lnTo>
                  <a:lnTo>
                    <a:pt x="13780" y="21574"/>
                  </a:lnTo>
                  <a:lnTo>
                    <a:pt x="21548" y="19157"/>
                  </a:lnTo>
                  <a:lnTo>
                    <a:pt x="21600" y="19141"/>
                  </a:lnTo>
                  <a:lnTo>
                    <a:pt x="10849" y="224"/>
                  </a:lnTo>
                  <a:lnTo>
                    <a:pt x="10831" y="92"/>
                  </a:lnTo>
                  <a:lnTo>
                    <a:pt x="10802" y="142"/>
                  </a:lnTo>
                  <a:lnTo>
                    <a:pt x="10722" y="0"/>
                  </a:lnTo>
                  <a:lnTo>
                    <a:pt x="10753" y="229"/>
                  </a:lnTo>
                  <a:lnTo>
                    <a:pt x="0" y="19149"/>
                  </a:lnTo>
                  <a:cubicBezTo>
                    <a:pt x="0" y="19149"/>
                    <a:pt x="13696" y="21580"/>
                    <a:pt x="13696" y="2158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644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5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/>
      <p:bldP spid="94" grpId="0"/>
      <p:bldP spid="95" grpId="0"/>
      <p:bldP spid="109" grpId="0" animBg="1"/>
      <p:bldP spid="110" grpId="0" animBg="1"/>
      <p:bldP spid="111" grpId="0" animBg="1"/>
      <p:bldP spid="116" grpId="0" animBg="1"/>
      <p:bldP spid="118" grpId="0" animBg="1"/>
      <p:bldP spid="120" grpId="0"/>
      <p:bldP spid="121" grpId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/>
          <p:cNvSpPr/>
          <p:nvPr/>
        </p:nvSpPr>
        <p:spPr bwMode="auto">
          <a:xfrm>
            <a:off x="1187624" y="2856614"/>
            <a:ext cx="3260836" cy="439480"/>
          </a:xfrm>
          <a:prstGeom prst="roundRect">
            <a:avLst/>
          </a:prstGeom>
          <a:solidFill>
            <a:schemeClr val="accent4">
              <a:alpha val="8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6" name="Rounded Rectangle 35"/>
          <p:cNvSpPr/>
          <p:nvPr/>
        </p:nvSpPr>
        <p:spPr bwMode="auto">
          <a:xfrm>
            <a:off x="1594699" y="3707218"/>
            <a:ext cx="2665413" cy="405837"/>
          </a:xfrm>
          <a:prstGeom prst="roundRect">
            <a:avLst/>
          </a:prstGeom>
          <a:solidFill>
            <a:schemeClr val="accent2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2" name="Rounded Rectangle 31"/>
          <p:cNvSpPr/>
          <p:nvPr/>
        </p:nvSpPr>
        <p:spPr bwMode="auto">
          <a:xfrm>
            <a:off x="4486940" y="1877571"/>
            <a:ext cx="2339163" cy="908159"/>
          </a:xfrm>
          <a:prstGeom prst="roundRect">
            <a:avLst/>
          </a:prstGeom>
          <a:solidFill>
            <a:schemeClr val="accent5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3" name="Rounded Rectangle 32"/>
          <p:cNvSpPr/>
          <p:nvPr/>
        </p:nvSpPr>
        <p:spPr bwMode="auto">
          <a:xfrm>
            <a:off x="4522197" y="3259192"/>
            <a:ext cx="3260836" cy="520370"/>
          </a:xfrm>
          <a:prstGeom prst="roundRect">
            <a:avLst/>
          </a:prstGeom>
          <a:solidFill>
            <a:schemeClr val="accent3">
              <a:alpha val="1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4" name="Rounded Rectangle 33"/>
          <p:cNvSpPr/>
          <p:nvPr/>
        </p:nvSpPr>
        <p:spPr bwMode="auto">
          <a:xfrm>
            <a:off x="4827181" y="4097078"/>
            <a:ext cx="2955852" cy="581247"/>
          </a:xfrm>
          <a:prstGeom prst="roundRect">
            <a:avLst/>
          </a:prstGeom>
          <a:solidFill>
            <a:schemeClr val="accent1">
              <a:alpha val="8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133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05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99" name="Rectangle 98"/>
          <p:cNvSpPr/>
          <p:nvPr/>
        </p:nvSpPr>
        <p:spPr bwMode="auto">
          <a:xfrm>
            <a:off x="1035843" y="14671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3292589" y="4012284"/>
            <a:ext cx="2516064" cy="685763"/>
            <a:chOff x="3765162" y="3822344"/>
            <a:chExt cx="2405513" cy="655632"/>
          </a:xfrm>
        </p:grpSpPr>
        <p:sp>
          <p:nvSpPr>
            <p:cNvPr id="39" name="Shape 2295"/>
            <p:cNvSpPr/>
            <p:nvPr/>
          </p:nvSpPr>
          <p:spPr>
            <a:xfrm>
              <a:off x="3765162" y="3930766"/>
              <a:ext cx="1528053" cy="542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5" y="0"/>
                  </a:moveTo>
                  <a:lnTo>
                    <a:pt x="0" y="9515"/>
                  </a:lnTo>
                  <a:lnTo>
                    <a:pt x="21600" y="21600"/>
                  </a:lnTo>
                  <a:lnTo>
                    <a:pt x="21131" y="10863"/>
                  </a:lnTo>
                  <a:cubicBezTo>
                    <a:pt x="21131" y="10863"/>
                    <a:pt x="1715" y="0"/>
                    <a:pt x="1715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path path="shape">
                <a:fillToRect l="91680" t="75432" r="8319" b="24567"/>
              </a:path>
            </a:gradFill>
            <a:ln w="12700" cap="flat">
              <a:noFill/>
              <a:miter lim="400000"/>
            </a:ln>
            <a:effectLst>
              <a:outerShdw blurRad="38100" dist="25400" dir="3360000" sx="101000" sy="101000" algn="t" rotWithShape="0">
                <a:prstClr val="black">
                  <a:alpha val="17000"/>
                </a:prstClr>
              </a:outerShdw>
            </a:effectLst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40" name="Shape 2296"/>
            <p:cNvSpPr/>
            <p:nvPr/>
          </p:nvSpPr>
          <p:spPr>
            <a:xfrm>
              <a:off x="5261376" y="3930766"/>
              <a:ext cx="904656" cy="5421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04" y="0"/>
                  </a:moveTo>
                  <a:lnTo>
                    <a:pt x="5" y="10862"/>
                  </a:lnTo>
                  <a:lnTo>
                    <a:pt x="0" y="10861"/>
                  </a:lnTo>
                  <a:lnTo>
                    <a:pt x="793" y="21600"/>
                  </a:lnTo>
                  <a:lnTo>
                    <a:pt x="21600" y="9513"/>
                  </a:lnTo>
                  <a:cubicBezTo>
                    <a:pt x="21600" y="9513"/>
                    <a:pt x="18704" y="0"/>
                    <a:pt x="18704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>
              <a:outerShdw blurRad="38100" dist="25400" dir="3360000" sx="101000" sy="101000" algn="t" rotWithShape="0">
                <a:prstClr val="black">
                  <a:alpha val="17000"/>
                </a:prstClr>
              </a:outerShdw>
            </a:effectLst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41" name="Shape 2297"/>
            <p:cNvSpPr/>
            <p:nvPr/>
          </p:nvSpPr>
          <p:spPr>
            <a:xfrm>
              <a:off x="3889847" y="3822344"/>
              <a:ext cx="2156856" cy="3845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289"/>
                  </a:moveTo>
                  <a:lnTo>
                    <a:pt x="13755" y="21598"/>
                  </a:lnTo>
                  <a:lnTo>
                    <a:pt x="13757" y="21600"/>
                  </a:lnTo>
                  <a:lnTo>
                    <a:pt x="21600" y="6293"/>
                  </a:lnTo>
                  <a:lnTo>
                    <a:pt x="10800" y="0"/>
                  </a:lnTo>
                  <a:cubicBezTo>
                    <a:pt x="10800" y="0"/>
                    <a:pt x="0" y="6289"/>
                    <a:pt x="0" y="6289"/>
                  </a:cubicBezTo>
                  <a:close/>
                </a:path>
              </a:pathLst>
            </a:custGeom>
            <a:gradFill flip="none" rotWithShape="1">
              <a:gsLst>
                <a:gs pos="38000">
                  <a:schemeClr val="accent1">
                    <a:lumMod val="50000"/>
                  </a:schemeClr>
                </a:gs>
                <a:gs pos="80000">
                  <a:schemeClr val="accent1">
                    <a:lumMod val="75000"/>
                  </a:schemeClr>
                </a:gs>
              </a:gsLst>
              <a:lin ang="12600000" scaled="0"/>
              <a:tileRect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57" name="Shape 2298"/>
            <p:cNvSpPr/>
            <p:nvPr/>
          </p:nvSpPr>
          <p:spPr>
            <a:xfrm>
              <a:off x="3765162" y="3930766"/>
              <a:ext cx="2405513" cy="5472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64" y="21379"/>
                  </a:moveTo>
                  <a:lnTo>
                    <a:pt x="13471" y="10915"/>
                  </a:lnTo>
                  <a:lnTo>
                    <a:pt x="20475" y="201"/>
                  </a:lnTo>
                  <a:lnTo>
                    <a:pt x="21547" y="9474"/>
                  </a:lnTo>
                  <a:cubicBezTo>
                    <a:pt x="21547" y="9474"/>
                    <a:pt x="13764" y="21379"/>
                    <a:pt x="13764" y="21379"/>
                  </a:cubicBezTo>
                  <a:close/>
                  <a:moveTo>
                    <a:pt x="55" y="9461"/>
                  </a:moveTo>
                  <a:lnTo>
                    <a:pt x="1128" y="190"/>
                  </a:lnTo>
                  <a:lnTo>
                    <a:pt x="13434" y="10924"/>
                  </a:lnTo>
                  <a:lnTo>
                    <a:pt x="13727" y="21387"/>
                  </a:lnTo>
                  <a:cubicBezTo>
                    <a:pt x="13727" y="21387"/>
                    <a:pt x="55" y="9461"/>
                    <a:pt x="55" y="9461"/>
                  </a:cubicBezTo>
                  <a:close/>
                  <a:moveTo>
                    <a:pt x="21600" y="9567"/>
                  </a:moveTo>
                  <a:lnTo>
                    <a:pt x="20494" y="0"/>
                  </a:lnTo>
                  <a:lnTo>
                    <a:pt x="13451" y="10772"/>
                  </a:lnTo>
                  <a:lnTo>
                    <a:pt x="13429" y="10752"/>
                  </a:lnTo>
                  <a:lnTo>
                    <a:pt x="13429" y="10753"/>
                  </a:lnTo>
                  <a:lnTo>
                    <a:pt x="1121" y="17"/>
                  </a:lnTo>
                  <a:lnTo>
                    <a:pt x="1107" y="5"/>
                  </a:lnTo>
                  <a:lnTo>
                    <a:pt x="0" y="9580"/>
                  </a:lnTo>
                  <a:lnTo>
                    <a:pt x="13732" y="21558"/>
                  </a:lnTo>
                  <a:lnTo>
                    <a:pt x="13733" y="21600"/>
                  </a:lnTo>
                  <a:lnTo>
                    <a:pt x="13750" y="21574"/>
                  </a:lnTo>
                  <a:lnTo>
                    <a:pt x="13770" y="21592"/>
                  </a:lnTo>
                  <a:lnTo>
                    <a:pt x="13769" y="21545"/>
                  </a:lnTo>
                  <a:lnTo>
                    <a:pt x="21580" y="9598"/>
                  </a:lnTo>
                  <a:cubicBezTo>
                    <a:pt x="21580" y="9598"/>
                    <a:pt x="21600" y="9567"/>
                    <a:pt x="21600" y="9567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451356" y="3661841"/>
            <a:ext cx="2197845" cy="662278"/>
            <a:chOff x="3916953" y="3487298"/>
            <a:chExt cx="2101276" cy="633179"/>
          </a:xfrm>
        </p:grpSpPr>
        <p:sp>
          <p:nvSpPr>
            <p:cNvPr id="42" name="Shape 2301"/>
            <p:cNvSpPr/>
            <p:nvPr/>
          </p:nvSpPr>
          <p:spPr>
            <a:xfrm>
              <a:off x="3916953" y="3557771"/>
              <a:ext cx="1334323" cy="5575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98"/>
                  </a:moveTo>
                  <a:lnTo>
                    <a:pt x="20941" y="8800"/>
                  </a:lnTo>
                  <a:lnTo>
                    <a:pt x="2410" y="0"/>
                  </a:lnTo>
                  <a:lnTo>
                    <a:pt x="0" y="11344"/>
                  </a:lnTo>
                  <a:lnTo>
                    <a:pt x="21598" y="21600"/>
                  </a:lnTo>
                  <a:cubicBezTo>
                    <a:pt x="21598" y="21600"/>
                    <a:pt x="21600" y="21598"/>
                    <a:pt x="21600" y="21598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43" name="Shape 2302"/>
            <p:cNvSpPr/>
            <p:nvPr/>
          </p:nvSpPr>
          <p:spPr>
            <a:xfrm>
              <a:off x="5212587" y="3557771"/>
              <a:ext cx="801672" cy="5573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8796"/>
                  </a:moveTo>
                  <a:lnTo>
                    <a:pt x="1097" y="21600"/>
                  </a:lnTo>
                  <a:lnTo>
                    <a:pt x="21600" y="11339"/>
                  </a:lnTo>
                  <a:lnTo>
                    <a:pt x="17593" y="0"/>
                  </a:lnTo>
                  <a:lnTo>
                    <a:pt x="10" y="8799"/>
                  </a:lnTo>
                  <a:cubicBezTo>
                    <a:pt x="10" y="8799"/>
                    <a:pt x="0" y="8796"/>
                    <a:pt x="0" y="879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44" name="Shape 2303"/>
            <p:cNvSpPr/>
            <p:nvPr/>
          </p:nvSpPr>
          <p:spPr>
            <a:xfrm>
              <a:off x="4068742" y="3487298"/>
              <a:ext cx="1797686" cy="296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5071"/>
                  </a:moveTo>
                  <a:lnTo>
                    <a:pt x="13755" y="21595"/>
                  </a:lnTo>
                  <a:lnTo>
                    <a:pt x="13759" y="21600"/>
                  </a:lnTo>
                  <a:lnTo>
                    <a:pt x="21600" y="5084"/>
                  </a:lnTo>
                  <a:lnTo>
                    <a:pt x="11723" y="0"/>
                  </a:lnTo>
                  <a:cubicBezTo>
                    <a:pt x="11723" y="0"/>
                    <a:pt x="0" y="5071"/>
                    <a:pt x="0" y="5071"/>
                  </a:cubicBezTo>
                  <a:close/>
                </a:path>
              </a:pathLst>
            </a:custGeom>
            <a:gradFill flip="none" rotWithShape="1">
              <a:gsLst>
                <a:gs pos="25000">
                  <a:schemeClr val="accent2">
                    <a:lumMod val="50000"/>
                  </a:schemeClr>
                </a:gs>
                <a:gs pos="97000">
                  <a:schemeClr val="accent2"/>
                </a:gs>
              </a:gsLst>
              <a:lin ang="11400000" scaled="0"/>
              <a:tileRect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56" name="Shape 2304"/>
            <p:cNvSpPr/>
            <p:nvPr/>
          </p:nvSpPr>
          <p:spPr>
            <a:xfrm>
              <a:off x="3916953" y="3557771"/>
              <a:ext cx="2101276" cy="562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23" y="21396"/>
                  </a:moveTo>
                  <a:lnTo>
                    <a:pt x="63" y="11274"/>
                  </a:lnTo>
                  <a:lnTo>
                    <a:pt x="1574" y="181"/>
                  </a:lnTo>
                  <a:lnTo>
                    <a:pt x="13310" y="8877"/>
                  </a:lnTo>
                  <a:lnTo>
                    <a:pt x="13708" y="20932"/>
                  </a:lnTo>
                  <a:cubicBezTo>
                    <a:pt x="13708" y="20932"/>
                    <a:pt x="13723" y="21396"/>
                    <a:pt x="13723" y="21396"/>
                  </a:cubicBezTo>
                  <a:close/>
                  <a:moveTo>
                    <a:pt x="21540" y="11284"/>
                  </a:moveTo>
                  <a:lnTo>
                    <a:pt x="13766" y="21385"/>
                  </a:lnTo>
                  <a:lnTo>
                    <a:pt x="13353" y="8872"/>
                  </a:lnTo>
                  <a:lnTo>
                    <a:pt x="20030" y="196"/>
                  </a:lnTo>
                  <a:cubicBezTo>
                    <a:pt x="20030" y="196"/>
                    <a:pt x="21540" y="11284"/>
                    <a:pt x="21540" y="11284"/>
                  </a:cubicBezTo>
                  <a:close/>
                  <a:moveTo>
                    <a:pt x="13730" y="21600"/>
                  </a:moveTo>
                  <a:lnTo>
                    <a:pt x="13749" y="21575"/>
                  </a:lnTo>
                  <a:lnTo>
                    <a:pt x="13750" y="21575"/>
                  </a:lnTo>
                  <a:lnTo>
                    <a:pt x="13754" y="21568"/>
                  </a:lnTo>
                  <a:lnTo>
                    <a:pt x="21577" y="11405"/>
                  </a:lnTo>
                  <a:lnTo>
                    <a:pt x="21600" y="11374"/>
                  </a:lnTo>
                  <a:lnTo>
                    <a:pt x="20052" y="0"/>
                  </a:lnTo>
                  <a:lnTo>
                    <a:pt x="13331" y="8731"/>
                  </a:lnTo>
                  <a:lnTo>
                    <a:pt x="13321" y="8723"/>
                  </a:lnTo>
                  <a:lnTo>
                    <a:pt x="1566" y="13"/>
                  </a:lnTo>
                  <a:lnTo>
                    <a:pt x="1550" y="1"/>
                  </a:lnTo>
                  <a:lnTo>
                    <a:pt x="0" y="11389"/>
                  </a:lnTo>
                  <a:lnTo>
                    <a:pt x="13729" y="21562"/>
                  </a:lnTo>
                  <a:cubicBezTo>
                    <a:pt x="13729" y="21562"/>
                    <a:pt x="13730" y="21600"/>
                    <a:pt x="13730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638472" y="3256215"/>
            <a:ext cx="1822734" cy="634686"/>
            <a:chOff x="4095848" y="3113244"/>
            <a:chExt cx="1742647" cy="606800"/>
          </a:xfrm>
        </p:grpSpPr>
        <p:sp>
          <p:nvSpPr>
            <p:cNvPr id="45" name="Shape 2307"/>
            <p:cNvSpPr/>
            <p:nvPr/>
          </p:nvSpPr>
          <p:spPr>
            <a:xfrm>
              <a:off x="4101269" y="3199981"/>
              <a:ext cx="1105725" cy="519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84" y="7507"/>
                  </a:moveTo>
                  <a:lnTo>
                    <a:pt x="20774" y="7514"/>
                  </a:lnTo>
                  <a:lnTo>
                    <a:pt x="2980" y="0"/>
                  </a:lnTo>
                  <a:lnTo>
                    <a:pt x="0" y="12478"/>
                  </a:lnTo>
                  <a:lnTo>
                    <a:pt x="21600" y="21600"/>
                  </a:lnTo>
                  <a:cubicBezTo>
                    <a:pt x="21600" y="21600"/>
                    <a:pt x="20784" y="7507"/>
                    <a:pt x="20784" y="7507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3"/>
                </a:gs>
                <a:gs pos="0">
                  <a:schemeClr val="accent3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46" name="Shape 2308"/>
            <p:cNvSpPr/>
            <p:nvPr/>
          </p:nvSpPr>
          <p:spPr>
            <a:xfrm>
              <a:off x="5163797" y="3199981"/>
              <a:ext cx="672689" cy="5200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1" y="21590"/>
                  </a:moveTo>
                  <a:lnTo>
                    <a:pt x="1382" y="21600"/>
                  </a:lnTo>
                  <a:lnTo>
                    <a:pt x="21600" y="12501"/>
                  </a:lnTo>
                  <a:lnTo>
                    <a:pt x="16687" y="0"/>
                  </a:lnTo>
                  <a:lnTo>
                    <a:pt x="0" y="7510"/>
                  </a:lnTo>
                  <a:cubicBezTo>
                    <a:pt x="0" y="7510"/>
                    <a:pt x="1341" y="21590"/>
                    <a:pt x="1341" y="2159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0"/>
                  </a:schemeClr>
                </a:gs>
                <a:gs pos="100000">
                  <a:schemeClr val="accent3"/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47" name="Shape 2309"/>
            <p:cNvSpPr/>
            <p:nvPr/>
          </p:nvSpPr>
          <p:spPr>
            <a:xfrm>
              <a:off x="4253059" y="3113244"/>
              <a:ext cx="1431066" cy="2675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006"/>
                  </a:moveTo>
                  <a:lnTo>
                    <a:pt x="13748" y="21600"/>
                  </a:lnTo>
                  <a:lnTo>
                    <a:pt x="13756" y="21586"/>
                  </a:lnTo>
                  <a:lnTo>
                    <a:pt x="21600" y="6986"/>
                  </a:lnTo>
                  <a:lnTo>
                    <a:pt x="11085" y="0"/>
                  </a:lnTo>
                  <a:cubicBezTo>
                    <a:pt x="11085" y="0"/>
                    <a:pt x="0" y="7006"/>
                    <a:pt x="0" y="7006"/>
                  </a:cubicBezTo>
                  <a:close/>
                </a:path>
              </a:pathLst>
            </a:custGeom>
            <a:gradFill flip="none" rotWithShape="1">
              <a:gsLst>
                <a:gs pos="5000">
                  <a:schemeClr val="accent3"/>
                </a:gs>
                <a:gs pos="83000">
                  <a:schemeClr val="accent3">
                    <a:lumMod val="50000"/>
                  </a:schemeClr>
                </a:gs>
              </a:gsLst>
              <a:lin ang="2700000" scaled="1"/>
              <a:tileRect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48" name="Shape 2310"/>
            <p:cNvSpPr/>
            <p:nvPr/>
          </p:nvSpPr>
          <p:spPr>
            <a:xfrm>
              <a:off x="4095848" y="3194560"/>
              <a:ext cx="1742647" cy="5249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3" y="211"/>
                  </a:moveTo>
                  <a:lnTo>
                    <a:pt x="13203" y="7628"/>
                  </a:lnTo>
                  <a:lnTo>
                    <a:pt x="13370" y="12134"/>
                  </a:lnTo>
                  <a:lnTo>
                    <a:pt x="13714" y="21387"/>
                  </a:lnTo>
                  <a:lnTo>
                    <a:pt x="77" y="12404"/>
                  </a:lnTo>
                  <a:cubicBezTo>
                    <a:pt x="77" y="12404"/>
                    <a:pt x="1943" y="211"/>
                    <a:pt x="1943" y="211"/>
                  </a:cubicBezTo>
                  <a:close/>
                  <a:moveTo>
                    <a:pt x="21527" y="12442"/>
                  </a:moveTo>
                  <a:lnTo>
                    <a:pt x="13766" y="21405"/>
                  </a:lnTo>
                  <a:lnTo>
                    <a:pt x="13254" y="7603"/>
                  </a:lnTo>
                  <a:lnTo>
                    <a:pt x="19655" y="210"/>
                  </a:lnTo>
                  <a:cubicBezTo>
                    <a:pt x="19655" y="210"/>
                    <a:pt x="21527" y="12442"/>
                    <a:pt x="21527" y="12442"/>
                  </a:cubicBezTo>
                  <a:close/>
                  <a:moveTo>
                    <a:pt x="13773" y="21600"/>
                  </a:moveTo>
                  <a:lnTo>
                    <a:pt x="13773" y="21579"/>
                  </a:lnTo>
                  <a:lnTo>
                    <a:pt x="21572" y="12571"/>
                  </a:lnTo>
                  <a:lnTo>
                    <a:pt x="21600" y="12538"/>
                  </a:lnTo>
                  <a:lnTo>
                    <a:pt x="19680" y="0"/>
                  </a:lnTo>
                  <a:lnTo>
                    <a:pt x="13218" y="7464"/>
                  </a:lnTo>
                  <a:lnTo>
                    <a:pt x="1934" y="31"/>
                  </a:lnTo>
                  <a:lnTo>
                    <a:pt x="1915" y="19"/>
                  </a:lnTo>
                  <a:lnTo>
                    <a:pt x="0" y="12527"/>
                  </a:lnTo>
                  <a:lnTo>
                    <a:pt x="13739" y="21577"/>
                  </a:lnTo>
                  <a:cubicBezTo>
                    <a:pt x="13739" y="21577"/>
                    <a:pt x="13773" y="21600"/>
                    <a:pt x="13773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3831258" y="2818457"/>
            <a:ext cx="1436743" cy="625505"/>
            <a:chOff x="4280163" y="2712085"/>
            <a:chExt cx="1373615" cy="598022"/>
          </a:xfrm>
        </p:grpSpPr>
        <p:sp>
          <p:nvSpPr>
            <p:cNvPr id="49" name="Shape 2313"/>
            <p:cNvSpPr/>
            <p:nvPr/>
          </p:nvSpPr>
          <p:spPr>
            <a:xfrm>
              <a:off x="4285584" y="2766295"/>
              <a:ext cx="871007" cy="5438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86"/>
                  </a:moveTo>
                  <a:lnTo>
                    <a:pt x="20322" y="4972"/>
                  </a:lnTo>
                  <a:lnTo>
                    <a:pt x="4679" y="0"/>
                  </a:lnTo>
                  <a:lnTo>
                    <a:pt x="0" y="14743"/>
                  </a:lnTo>
                  <a:lnTo>
                    <a:pt x="21574" y="21600"/>
                  </a:lnTo>
                  <a:cubicBezTo>
                    <a:pt x="21574" y="21600"/>
                    <a:pt x="21600" y="21586"/>
                    <a:pt x="21600" y="2158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60000"/>
                    <a:lumOff val="40000"/>
                  </a:schemeClr>
                </a:gs>
                <a:gs pos="100000">
                  <a:schemeClr val="accent4"/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50" name="Shape 2314"/>
            <p:cNvSpPr/>
            <p:nvPr/>
          </p:nvSpPr>
          <p:spPr>
            <a:xfrm>
              <a:off x="5104165" y="2766295"/>
              <a:ext cx="548147" cy="5434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974"/>
                  </a:moveTo>
                  <a:lnTo>
                    <a:pt x="2031" y="21600"/>
                  </a:lnTo>
                  <a:lnTo>
                    <a:pt x="21600" y="14732"/>
                  </a:lnTo>
                  <a:lnTo>
                    <a:pt x="14176" y="0"/>
                  </a:lnTo>
                  <a:lnTo>
                    <a:pt x="3" y="4975"/>
                  </a:lnTo>
                  <a:cubicBezTo>
                    <a:pt x="3" y="4975"/>
                    <a:pt x="0" y="4974"/>
                    <a:pt x="0" y="4974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51" name="Shape 2315"/>
            <p:cNvSpPr/>
            <p:nvPr/>
          </p:nvSpPr>
          <p:spPr>
            <a:xfrm>
              <a:off x="4469900" y="2712085"/>
              <a:ext cx="990530" cy="1786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467"/>
                  </a:moveTo>
                  <a:lnTo>
                    <a:pt x="13755" y="21598"/>
                  </a:lnTo>
                  <a:lnTo>
                    <a:pt x="13757" y="21600"/>
                  </a:lnTo>
                  <a:lnTo>
                    <a:pt x="21600" y="6471"/>
                  </a:lnTo>
                  <a:lnTo>
                    <a:pt x="10798" y="0"/>
                  </a:lnTo>
                  <a:cubicBezTo>
                    <a:pt x="10798" y="0"/>
                    <a:pt x="0" y="6467"/>
                    <a:pt x="0" y="6467"/>
                  </a:cubicBezTo>
                  <a:close/>
                </a:path>
              </a:pathLst>
            </a:custGeom>
            <a:gradFill flip="none" rotWithShape="1">
              <a:gsLst>
                <a:gs pos="10000">
                  <a:schemeClr val="accent4"/>
                </a:gs>
                <a:gs pos="88000">
                  <a:schemeClr val="accent4">
                    <a:lumMod val="50000"/>
                  </a:schemeClr>
                </a:gs>
              </a:gsLst>
              <a:lin ang="2700000" scaled="1"/>
              <a:tileRect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52" name="Shape 2316"/>
            <p:cNvSpPr/>
            <p:nvPr/>
          </p:nvSpPr>
          <p:spPr>
            <a:xfrm>
              <a:off x="4280163" y="2760875"/>
              <a:ext cx="1373615" cy="548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" y="14650"/>
                  </a:moveTo>
                  <a:lnTo>
                    <a:pt x="3033" y="191"/>
                  </a:lnTo>
                  <a:lnTo>
                    <a:pt x="12905" y="5095"/>
                  </a:lnTo>
                  <a:lnTo>
                    <a:pt x="13708" y="21411"/>
                  </a:lnTo>
                  <a:cubicBezTo>
                    <a:pt x="13708" y="21411"/>
                    <a:pt x="97" y="14650"/>
                    <a:pt x="97" y="14650"/>
                  </a:cubicBezTo>
                  <a:close/>
                  <a:moveTo>
                    <a:pt x="18575" y="201"/>
                  </a:moveTo>
                  <a:lnTo>
                    <a:pt x="21508" y="14642"/>
                  </a:lnTo>
                  <a:lnTo>
                    <a:pt x="13772" y="21379"/>
                  </a:lnTo>
                  <a:lnTo>
                    <a:pt x="13668" y="19259"/>
                  </a:lnTo>
                  <a:lnTo>
                    <a:pt x="12970" y="5083"/>
                  </a:lnTo>
                  <a:cubicBezTo>
                    <a:pt x="12970" y="5083"/>
                    <a:pt x="18575" y="201"/>
                    <a:pt x="18575" y="201"/>
                  </a:cubicBezTo>
                  <a:close/>
                  <a:moveTo>
                    <a:pt x="13718" y="21600"/>
                  </a:moveTo>
                  <a:lnTo>
                    <a:pt x="13731" y="21589"/>
                  </a:lnTo>
                  <a:lnTo>
                    <a:pt x="13731" y="21589"/>
                  </a:lnTo>
                  <a:lnTo>
                    <a:pt x="13753" y="21569"/>
                  </a:lnTo>
                  <a:lnTo>
                    <a:pt x="21565" y="14766"/>
                  </a:lnTo>
                  <a:lnTo>
                    <a:pt x="21600" y="14735"/>
                  </a:lnTo>
                  <a:lnTo>
                    <a:pt x="18608" y="0"/>
                  </a:lnTo>
                  <a:lnTo>
                    <a:pt x="12934" y="4942"/>
                  </a:lnTo>
                  <a:lnTo>
                    <a:pt x="12896" y="4918"/>
                  </a:lnTo>
                  <a:lnTo>
                    <a:pt x="12896" y="4924"/>
                  </a:lnTo>
                  <a:lnTo>
                    <a:pt x="3022" y="19"/>
                  </a:lnTo>
                  <a:lnTo>
                    <a:pt x="2998" y="7"/>
                  </a:lnTo>
                  <a:lnTo>
                    <a:pt x="0" y="14768"/>
                  </a:lnTo>
                  <a:lnTo>
                    <a:pt x="13717" y="21581"/>
                  </a:lnTo>
                  <a:cubicBezTo>
                    <a:pt x="13717" y="21581"/>
                    <a:pt x="13718" y="21600"/>
                    <a:pt x="13718" y="216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058067" y="1828801"/>
            <a:ext cx="979685" cy="1094720"/>
            <a:chOff x="2639548" y="1779662"/>
            <a:chExt cx="936640" cy="1046621"/>
          </a:xfrm>
        </p:grpSpPr>
        <p:sp>
          <p:nvSpPr>
            <p:cNvPr id="53" name="Shape 2319"/>
            <p:cNvSpPr/>
            <p:nvPr/>
          </p:nvSpPr>
          <p:spPr>
            <a:xfrm>
              <a:off x="2644969" y="1790504"/>
              <a:ext cx="592291" cy="10324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599"/>
                  </a:moveTo>
                  <a:lnTo>
                    <a:pt x="16960" y="0"/>
                  </a:lnTo>
                  <a:lnTo>
                    <a:pt x="0" y="19142"/>
                  </a:lnTo>
                  <a:lnTo>
                    <a:pt x="21594" y="21600"/>
                  </a:lnTo>
                  <a:cubicBezTo>
                    <a:pt x="21594" y="21600"/>
                    <a:pt x="21600" y="21599"/>
                    <a:pt x="21600" y="2159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path path="shape">
                <a:fillToRect l="43552" t="22844" r="56447" b="77155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54" name="Shape 2320"/>
            <p:cNvSpPr/>
            <p:nvPr/>
          </p:nvSpPr>
          <p:spPr>
            <a:xfrm>
              <a:off x="3111180" y="1790504"/>
              <a:ext cx="465008" cy="1032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9141"/>
                  </a:moveTo>
                  <a:lnTo>
                    <a:pt x="0" y="0"/>
                  </a:lnTo>
                  <a:lnTo>
                    <a:pt x="5911" y="21600"/>
                  </a:lnTo>
                  <a:cubicBezTo>
                    <a:pt x="5911" y="21600"/>
                    <a:pt x="21600" y="19141"/>
                    <a:pt x="21600" y="19141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55" name="Shape 2321"/>
            <p:cNvSpPr/>
            <p:nvPr/>
          </p:nvSpPr>
          <p:spPr>
            <a:xfrm>
              <a:off x="2639548" y="1779662"/>
              <a:ext cx="936063" cy="1046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79" y="21484"/>
                  </a:moveTo>
                  <a:lnTo>
                    <a:pt x="13172" y="17080"/>
                  </a:lnTo>
                  <a:lnTo>
                    <a:pt x="10883" y="474"/>
                  </a:lnTo>
                  <a:lnTo>
                    <a:pt x="21465" y="19092"/>
                  </a:lnTo>
                  <a:cubicBezTo>
                    <a:pt x="21465" y="19092"/>
                    <a:pt x="13779" y="21484"/>
                    <a:pt x="13779" y="21484"/>
                  </a:cubicBezTo>
                  <a:close/>
                  <a:moveTo>
                    <a:pt x="142" y="19087"/>
                  </a:moveTo>
                  <a:lnTo>
                    <a:pt x="10774" y="381"/>
                  </a:lnTo>
                  <a:lnTo>
                    <a:pt x="13683" y="21490"/>
                  </a:lnTo>
                  <a:cubicBezTo>
                    <a:pt x="13683" y="21490"/>
                    <a:pt x="142" y="19087"/>
                    <a:pt x="142" y="19087"/>
                  </a:cubicBezTo>
                  <a:close/>
                  <a:moveTo>
                    <a:pt x="13696" y="21580"/>
                  </a:moveTo>
                  <a:lnTo>
                    <a:pt x="13698" y="21600"/>
                  </a:lnTo>
                  <a:lnTo>
                    <a:pt x="13742" y="21586"/>
                  </a:lnTo>
                  <a:lnTo>
                    <a:pt x="13742" y="21586"/>
                  </a:lnTo>
                  <a:lnTo>
                    <a:pt x="13780" y="21574"/>
                  </a:lnTo>
                  <a:lnTo>
                    <a:pt x="21548" y="19157"/>
                  </a:lnTo>
                  <a:lnTo>
                    <a:pt x="21600" y="19141"/>
                  </a:lnTo>
                  <a:lnTo>
                    <a:pt x="10849" y="224"/>
                  </a:lnTo>
                  <a:lnTo>
                    <a:pt x="10831" y="92"/>
                  </a:lnTo>
                  <a:lnTo>
                    <a:pt x="10802" y="142"/>
                  </a:lnTo>
                  <a:lnTo>
                    <a:pt x="10722" y="0"/>
                  </a:lnTo>
                  <a:lnTo>
                    <a:pt x="10753" y="229"/>
                  </a:lnTo>
                  <a:lnTo>
                    <a:pt x="0" y="19149"/>
                  </a:lnTo>
                  <a:cubicBezTo>
                    <a:pt x="0" y="19149"/>
                    <a:pt x="13696" y="21580"/>
                    <a:pt x="13696" y="2158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lvl="0" algn="ctr" defTabSz="457200">
                <a:lnSpc>
                  <a:spcPct val="100000"/>
                </a:lnSpc>
                <a:defRPr sz="3000" b="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900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8" name="Rectangle 22"/>
          <p:cNvSpPr>
            <a:spLocks/>
          </p:cNvSpPr>
          <p:nvPr/>
        </p:nvSpPr>
        <p:spPr bwMode="auto">
          <a:xfrm>
            <a:off x="1067783" y="1763766"/>
            <a:ext cx="2182094" cy="522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68" name="Rectangle 67"/>
          <p:cNvSpPr>
            <a:spLocks/>
          </p:cNvSpPr>
          <p:nvPr/>
        </p:nvSpPr>
        <p:spPr bwMode="auto">
          <a:xfrm rot="806129">
            <a:off x="3754983" y="4315436"/>
            <a:ext cx="610210" cy="159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8% Text 5</a:t>
            </a:r>
          </a:p>
        </p:txBody>
      </p:sp>
      <p:sp>
        <p:nvSpPr>
          <p:cNvPr id="93" name="Freeform 92"/>
          <p:cNvSpPr/>
          <p:nvPr/>
        </p:nvSpPr>
        <p:spPr>
          <a:xfrm>
            <a:off x="7081617" y="3340131"/>
            <a:ext cx="524206" cy="344029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4" name="Freeform 93"/>
          <p:cNvSpPr/>
          <p:nvPr/>
        </p:nvSpPr>
        <p:spPr>
          <a:xfrm>
            <a:off x="6110124" y="2089061"/>
            <a:ext cx="474970" cy="474968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5" name="Freeform 94"/>
          <p:cNvSpPr/>
          <p:nvPr/>
        </p:nvSpPr>
        <p:spPr>
          <a:xfrm>
            <a:off x="1737606" y="3770305"/>
            <a:ext cx="353463" cy="275623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6" name="Shape 1309"/>
          <p:cNvSpPr/>
          <p:nvPr/>
        </p:nvSpPr>
        <p:spPr>
          <a:xfrm>
            <a:off x="1283900" y="2941194"/>
            <a:ext cx="342326" cy="267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76" h="21600" extrusionOk="0">
                <a:moveTo>
                  <a:pt x="18391" y="12248"/>
                </a:moveTo>
                <a:cubicBezTo>
                  <a:pt x="18375" y="12250"/>
                  <a:pt x="18358" y="12252"/>
                  <a:pt x="18343" y="12259"/>
                </a:cubicBezTo>
                <a:lnTo>
                  <a:pt x="17665" y="12518"/>
                </a:lnTo>
                <a:lnTo>
                  <a:pt x="11210" y="14974"/>
                </a:lnTo>
                <a:lnTo>
                  <a:pt x="11131" y="11646"/>
                </a:lnTo>
                <a:lnTo>
                  <a:pt x="13249" y="10708"/>
                </a:lnTo>
                <a:lnTo>
                  <a:pt x="18377" y="8437"/>
                </a:lnTo>
                <a:cubicBezTo>
                  <a:pt x="18377" y="8437"/>
                  <a:pt x="18646" y="8357"/>
                  <a:pt x="18843" y="8629"/>
                </a:cubicBezTo>
                <a:cubicBezTo>
                  <a:pt x="19034" y="8895"/>
                  <a:pt x="19131" y="9417"/>
                  <a:pt x="19119" y="10140"/>
                </a:cubicBezTo>
                <a:cubicBezTo>
                  <a:pt x="19086" y="12163"/>
                  <a:pt x="18415" y="12245"/>
                  <a:pt x="18391" y="12248"/>
                </a:cubicBezTo>
                <a:close/>
                <a:moveTo>
                  <a:pt x="17896" y="16740"/>
                </a:moveTo>
                <a:cubicBezTo>
                  <a:pt x="17907" y="16888"/>
                  <a:pt x="17920" y="17023"/>
                  <a:pt x="17931" y="17127"/>
                </a:cubicBezTo>
                <a:lnTo>
                  <a:pt x="8944" y="20162"/>
                </a:lnTo>
                <a:lnTo>
                  <a:pt x="9021" y="16860"/>
                </a:lnTo>
                <a:lnTo>
                  <a:pt x="10943" y="16322"/>
                </a:lnTo>
                <a:lnTo>
                  <a:pt x="11227" y="16416"/>
                </a:lnTo>
                <a:lnTo>
                  <a:pt x="12290" y="15947"/>
                </a:lnTo>
                <a:lnTo>
                  <a:pt x="17194" y="14578"/>
                </a:lnTo>
                <a:lnTo>
                  <a:pt x="18133" y="14316"/>
                </a:lnTo>
                <a:cubicBezTo>
                  <a:pt x="17833" y="15061"/>
                  <a:pt x="17846" y="16082"/>
                  <a:pt x="17896" y="16740"/>
                </a:cubicBezTo>
                <a:close/>
                <a:moveTo>
                  <a:pt x="8550" y="20159"/>
                </a:moveTo>
                <a:lnTo>
                  <a:pt x="1416" y="17444"/>
                </a:lnTo>
                <a:cubicBezTo>
                  <a:pt x="1403" y="17437"/>
                  <a:pt x="1385" y="17435"/>
                  <a:pt x="1371" y="17432"/>
                </a:cubicBezTo>
                <a:cubicBezTo>
                  <a:pt x="1342" y="17430"/>
                  <a:pt x="672" y="17347"/>
                  <a:pt x="640" y="15325"/>
                </a:cubicBezTo>
                <a:cubicBezTo>
                  <a:pt x="629" y="14602"/>
                  <a:pt x="723" y="14079"/>
                  <a:pt x="916" y="13814"/>
                </a:cubicBezTo>
                <a:cubicBezTo>
                  <a:pt x="1038" y="13643"/>
                  <a:pt x="1180" y="13609"/>
                  <a:pt x="1279" y="13609"/>
                </a:cubicBezTo>
                <a:cubicBezTo>
                  <a:pt x="1331" y="13609"/>
                  <a:pt x="1369" y="13620"/>
                  <a:pt x="1371" y="13620"/>
                </a:cubicBezTo>
                <a:lnTo>
                  <a:pt x="8628" y="16832"/>
                </a:lnTo>
                <a:cubicBezTo>
                  <a:pt x="8628" y="16832"/>
                  <a:pt x="8550" y="20159"/>
                  <a:pt x="8550" y="20159"/>
                </a:cubicBezTo>
                <a:close/>
                <a:moveTo>
                  <a:pt x="1259" y="4956"/>
                </a:moveTo>
                <a:cubicBezTo>
                  <a:pt x="1247" y="4232"/>
                  <a:pt x="1342" y="3710"/>
                  <a:pt x="1535" y="3444"/>
                </a:cubicBezTo>
                <a:cubicBezTo>
                  <a:pt x="1656" y="3275"/>
                  <a:pt x="1801" y="3240"/>
                  <a:pt x="1899" y="3240"/>
                </a:cubicBezTo>
                <a:cubicBezTo>
                  <a:pt x="1951" y="3240"/>
                  <a:pt x="1989" y="3251"/>
                  <a:pt x="1991" y="3251"/>
                </a:cubicBezTo>
                <a:lnTo>
                  <a:pt x="6832" y="5393"/>
                </a:lnTo>
                <a:lnTo>
                  <a:pt x="9247" y="6462"/>
                </a:lnTo>
                <a:lnTo>
                  <a:pt x="9168" y="9789"/>
                </a:lnTo>
                <a:lnTo>
                  <a:pt x="2392" y="7209"/>
                </a:lnTo>
                <a:lnTo>
                  <a:pt x="2035" y="7074"/>
                </a:lnTo>
                <a:cubicBezTo>
                  <a:pt x="2022" y="7070"/>
                  <a:pt x="2003" y="7065"/>
                  <a:pt x="1990" y="7065"/>
                </a:cubicBezTo>
                <a:cubicBezTo>
                  <a:pt x="1961" y="7061"/>
                  <a:pt x="1293" y="6979"/>
                  <a:pt x="1259" y="4956"/>
                </a:cubicBezTo>
                <a:close/>
                <a:moveTo>
                  <a:pt x="1624" y="9131"/>
                </a:moveTo>
                <a:lnTo>
                  <a:pt x="2564" y="9393"/>
                </a:lnTo>
                <a:lnTo>
                  <a:pt x="8620" y="11085"/>
                </a:lnTo>
                <a:lnTo>
                  <a:pt x="9149" y="11233"/>
                </a:lnTo>
                <a:lnTo>
                  <a:pt x="10737" y="11675"/>
                </a:lnTo>
                <a:lnTo>
                  <a:pt x="10814" y="14979"/>
                </a:lnTo>
                <a:lnTo>
                  <a:pt x="2633" y="12215"/>
                </a:lnTo>
                <a:lnTo>
                  <a:pt x="1826" y="11943"/>
                </a:lnTo>
                <a:cubicBezTo>
                  <a:pt x="1839" y="11839"/>
                  <a:pt x="1850" y="11704"/>
                  <a:pt x="1863" y="11556"/>
                </a:cubicBezTo>
                <a:cubicBezTo>
                  <a:pt x="1911" y="10899"/>
                  <a:pt x="1924" y="9879"/>
                  <a:pt x="1624" y="9131"/>
                </a:cubicBezTo>
                <a:close/>
                <a:moveTo>
                  <a:pt x="9641" y="6491"/>
                </a:moveTo>
                <a:lnTo>
                  <a:pt x="11506" y="5970"/>
                </a:lnTo>
                <a:lnTo>
                  <a:pt x="17814" y="4208"/>
                </a:lnTo>
                <a:lnTo>
                  <a:pt x="18754" y="3948"/>
                </a:lnTo>
                <a:cubicBezTo>
                  <a:pt x="18452" y="4694"/>
                  <a:pt x="18465" y="5716"/>
                  <a:pt x="18515" y="6370"/>
                </a:cubicBezTo>
                <a:cubicBezTo>
                  <a:pt x="18526" y="6519"/>
                  <a:pt x="18539" y="6654"/>
                  <a:pt x="18550" y="6759"/>
                </a:cubicBezTo>
                <a:lnTo>
                  <a:pt x="17522" y="7105"/>
                </a:lnTo>
                <a:lnTo>
                  <a:pt x="9563" y="9794"/>
                </a:lnTo>
                <a:cubicBezTo>
                  <a:pt x="9563" y="9794"/>
                  <a:pt x="9641" y="6491"/>
                  <a:pt x="9641" y="6491"/>
                </a:cubicBezTo>
                <a:close/>
                <a:moveTo>
                  <a:pt x="18924" y="6526"/>
                </a:moveTo>
                <a:cubicBezTo>
                  <a:pt x="18840" y="5685"/>
                  <a:pt x="18829" y="4235"/>
                  <a:pt x="19405" y="3749"/>
                </a:cubicBezTo>
                <a:cubicBezTo>
                  <a:pt x="19414" y="3741"/>
                  <a:pt x="19422" y="3727"/>
                  <a:pt x="19432" y="3717"/>
                </a:cubicBezTo>
                <a:cubicBezTo>
                  <a:pt x="19902" y="3511"/>
                  <a:pt x="20228" y="3225"/>
                  <a:pt x="19972" y="2839"/>
                </a:cubicBezTo>
                <a:lnTo>
                  <a:pt x="13033" y="0"/>
                </a:lnTo>
                <a:lnTo>
                  <a:pt x="1798" y="2120"/>
                </a:lnTo>
                <a:cubicBezTo>
                  <a:pt x="1798" y="2120"/>
                  <a:pt x="512" y="2371"/>
                  <a:pt x="625" y="5087"/>
                </a:cubicBezTo>
                <a:cubicBezTo>
                  <a:pt x="688" y="6562"/>
                  <a:pt x="1029" y="7288"/>
                  <a:pt x="1328" y="7644"/>
                </a:cubicBezTo>
                <a:lnTo>
                  <a:pt x="406" y="8023"/>
                </a:lnTo>
                <a:cubicBezTo>
                  <a:pt x="151" y="8409"/>
                  <a:pt x="476" y="8694"/>
                  <a:pt x="946" y="8899"/>
                </a:cubicBezTo>
                <a:cubicBezTo>
                  <a:pt x="956" y="8909"/>
                  <a:pt x="962" y="8923"/>
                  <a:pt x="973" y="8932"/>
                </a:cubicBezTo>
                <a:cubicBezTo>
                  <a:pt x="1547" y="9419"/>
                  <a:pt x="1536" y="10867"/>
                  <a:pt x="1454" y="11710"/>
                </a:cubicBezTo>
                <a:cubicBezTo>
                  <a:pt x="-611" y="12505"/>
                  <a:pt x="130" y="12766"/>
                  <a:pt x="130" y="12766"/>
                </a:cubicBezTo>
                <a:lnTo>
                  <a:pt x="584" y="12914"/>
                </a:lnTo>
                <a:cubicBezTo>
                  <a:pt x="265" y="13306"/>
                  <a:pt x="-53" y="14046"/>
                  <a:pt x="8" y="15453"/>
                </a:cubicBezTo>
                <a:cubicBezTo>
                  <a:pt x="122" y="18168"/>
                  <a:pt x="1179" y="18355"/>
                  <a:pt x="1179" y="18355"/>
                </a:cubicBezTo>
                <a:lnTo>
                  <a:pt x="8532" y="21600"/>
                </a:lnTo>
                <a:lnTo>
                  <a:pt x="19629" y="17951"/>
                </a:lnTo>
                <a:cubicBezTo>
                  <a:pt x="19629" y="17951"/>
                  <a:pt x="20370" y="17689"/>
                  <a:pt x="18305" y="16892"/>
                </a:cubicBezTo>
                <a:cubicBezTo>
                  <a:pt x="18221" y="16054"/>
                  <a:pt x="18210" y="14604"/>
                  <a:pt x="18786" y="14116"/>
                </a:cubicBezTo>
                <a:cubicBezTo>
                  <a:pt x="18797" y="14107"/>
                  <a:pt x="18803" y="14095"/>
                  <a:pt x="18813" y="14083"/>
                </a:cubicBezTo>
                <a:cubicBezTo>
                  <a:pt x="19283" y="13879"/>
                  <a:pt x="19608" y="13593"/>
                  <a:pt x="19353" y="13208"/>
                </a:cubicBezTo>
                <a:lnTo>
                  <a:pt x="18871" y="13009"/>
                </a:lnTo>
                <a:cubicBezTo>
                  <a:pt x="19193" y="12747"/>
                  <a:pt x="19676" y="12058"/>
                  <a:pt x="19751" y="10268"/>
                </a:cubicBezTo>
                <a:cubicBezTo>
                  <a:pt x="19804" y="9040"/>
                  <a:pt x="19567" y="8319"/>
                  <a:pt x="19294" y="7895"/>
                </a:cubicBezTo>
                <a:lnTo>
                  <a:pt x="20247" y="7581"/>
                </a:lnTo>
                <a:cubicBezTo>
                  <a:pt x="20247" y="7581"/>
                  <a:pt x="20989" y="7322"/>
                  <a:pt x="18924" y="6526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7" name="Freeform 96"/>
          <p:cNvSpPr/>
          <p:nvPr/>
        </p:nvSpPr>
        <p:spPr>
          <a:xfrm>
            <a:off x="7259089" y="4197617"/>
            <a:ext cx="359284" cy="359240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8" name="Rectangle 22"/>
          <p:cNvSpPr>
            <a:spLocks/>
          </p:cNvSpPr>
          <p:nvPr/>
        </p:nvSpPr>
        <p:spPr bwMode="auto">
          <a:xfrm>
            <a:off x="5867742" y="3300074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00" name="Rectangle 22"/>
          <p:cNvSpPr>
            <a:spLocks/>
          </p:cNvSpPr>
          <p:nvPr/>
        </p:nvSpPr>
        <p:spPr bwMode="auto">
          <a:xfrm>
            <a:off x="6101659" y="4143590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01" name="Rectangle 22"/>
          <p:cNvSpPr>
            <a:spLocks/>
          </p:cNvSpPr>
          <p:nvPr/>
        </p:nvSpPr>
        <p:spPr bwMode="auto">
          <a:xfrm>
            <a:off x="4967519" y="2080875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02" name="Rectangle 22"/>
          <p:cNvSpPr>
            <a:spLocks/>
          </p:cNvSpPr>
          <p:nvPr/>
        </p:nvSpPr>
        <p:spPr bwMode="auto">
          <a:xfrm>
            <a:off x="1721044" y="2853508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03" name="Rectangle 22"/>
          <p:cNvSpPr>
            <a:spLocks/>
          </p:cNvSpPr>
          <p:nvPr/>
        </p:nvSpPr>
        <p:spPr bwMode="auto">
          <a:xfrm>
            <a:off x="2182530" y="3676565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04" name="Rectangle 103"/>
          <p:cNvSpPr>
            <a:spLocks/>
          </p:cNvSpPr>
          <p:nvPr/>
        </p:nvSpPr>
        <p:spPr bwMode="auto">
          <a:xfrm rot="806129">
            <a:off x="3868397" y="3946840"/>
            <a:ext cx="610210" cy="159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8% Text 5</a:t>
            </a:r>
          </a:p>
        </p:txBody>
      </p:sp>
      <p:sp>
        <p:nvSpPr>
          <p:cNvPr id="105" name="Rectangle 104"/>
          <p:cNvSpPr>
            <a:spLocks/>
          </p:cNvSpPr>
          <p:nvPr/>
        </p:nvSpPr>
        <p:spPr bwMode="auto">
          <a:xfrm rot="806129">
            <a:off x="3903839" y="3514449"/>
            <a:ext cx="610210" cy="159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8% Text 5</a:t>
            </a:r>
          </a:p>
        </p:txBody>
      </p:sp>
      <p:sp>
        <p:nvSpPr>
          <p:cNvPr id="106" name="Rectangle 105"/>
          <p:cNvSpPr>
            <a:spLocks/>
          </p:cNvSpPr>
          <p:nvPr/>
        </p:nvSpPr>
        <p:spPr bwMode="auto">
          <a:xfrm rot="806129">
            <a:off x="3995988" y="3067880"/>
            <a:ext cx="610210" cy="159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8% Text 5</a:t>
            </a:r>
          </a:p>
        </p:txBody>
      </p:sp>
      <p:sp>
        <p:nvSpPr>
          <p:cNvPr id="107" name="Rectangle 106"/>
          <p:cNvSpPr>
            <a:spLocks/>
          </p:cNvSpPr>
          <p:nvPr/>
        </p:nvSpPr>
        <p:spPr bwMode="auto">
          <a:xfrm rot="806129">
            <a:off x="4146907" y="2489214"/>
            <a:ext cx="521022" cy="32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8% Text 5</a:t>
            </a:r>
          </a:p>
        </p:txBody>
      </p:sp>
    </p:spTree>
    <p:extLst>
      <p:ext uri="{BB962C8B-B14F-4D97-AF65-F5344CB8AC3E}">
        <p14:creationId xmlns:p14="http://schemas.microsoft.com/office/powerpoint/2010/main" val="1662919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2" grpId="0" animBg="1"/>
      <p:bldP spid="33" grpId="0" animBg="1"/>
      <p:bldP spid="34" grpId="0" animBg="1"/>
      <p:bldP spid="68" grpId="0"/>
      <p:bldP spid="93" grpId="0" animBg="1"/>
      <p:bldP spid="94" grpId="0" animBg="1"/>
      <p:bldP spid="95" grpId="0" animBg="1"/>
      <p:bldP spid="96" grpId="0" animBg="1"/>
      <p:bldP spid="97" grpId="0" animBg="1"/>
      <p:bldP spid="98" grpId="0"/>
      <p:bldP spid="100" grpId="0"/>
      <p:bldP spid="101" grpId="0"/>
      <p:bldP spid="102" grpId="0"/>
      <p:bldP spid="103" grpId="0"/>
      <p:bldP spid="104" grpId="0"/>
      <p:bldP spid="105" grpId="0"/>
      <p:bldP spid="106" grpId="0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134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06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99" name="Rectangle 98"/>
          <p:cNvSpPr/>
          <p:nvPr/>
        </p:nvSpPr>
        <p:spPr bwMode="auto">
          <a:xfrm>
            <a:off x="1035843" y="14671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17" name="Rectangle 22"/>
          <p:cNvSpPr>
            <a:spLocks/>
          </p:cNvSpPr>
          <p:nvPr/>
        </p:nvSpPr>
        <p:spPr bwMode="auto">
          <a:xfrm>
            <a:off x="1067783" y="1827559"/>
            <a:ext cx="1562003" cy="60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69" name="Hexagon 68"/>
          <p:cNvSpPr/>
          <p:nvPr/>
        </p:nvSpPr>
        <p:spPr>
          <a:xfrm>
            <a:off x="1672689" y="2947584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0" name="Hexagon 69"/>
          <p:cNvSpPr/>
          <p:nvPr/>
        </p:nvSpPr>
        <p:spPr>
          <a:xfrm>
            <a:off x="2606584" y="2436359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2">
              <a:alpha val="15000"/>
            </a:schemeClr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3" name="Hexagon 72"/>
          <p:cNvSpPr/>
          <p:nvPr/>
        </p:nvSpPr>
        <p:spPr>
          <a:xfrm>
            <a:off x="2606584" y="3459986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4"/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4" name="Hexagon 73"/>
          <p:cNvSpPr/>
          <p:nvPr/>
        </p:nvSpPr>
        <p:spPr>
          <a:xfrm>
            <a:off x="3540476" y="2947584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2">
              <a:alpha val="8000"/>
            </a:schemeClr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5" name="Hexagon 74"/>
          <p:cNvSpPr/>
          <p:nvPr/>
        </p:nvSpPr>
        <p:spPr>
          <a:xfrm>
            <a:off x="4467283" y="2436359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6" name="Hexagon 75"/>
          <p:cNvSpPr/>
          <p:nvPr/>
        </p:nvSpPr>
        <p:spPr>
          <a:xfrm>
            <a:off x="4467283" y="3459986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7" name="Hexagon 76"/>
          <p:cNvSpPr/>
          <p:nvPr/>
        </p:nvSpPr>
        <p:spPr>
          <a:xfrm>
            <a:off x="3540476" y="1931046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6"/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2" name="Hexagon 81"/>
          <p:cNvSpPr/>
          <p:nvPr/>
        </p:nvSpPr>
        <p:spPr>
          <a:xfrm>
            <a:off x="5394089" y="2947584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9" name="Hexagon 88"/>
          <p:cNvSpPr/>
          <p:nvPr/>
        </p:nvSpPr>
        <p:spPr>
          <a:xfrm>
            <a:off x="5394089" y="1933947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1" name="Freeform 90"/>
          <p:cNvSpPr/>
          <p:nvPr/>
        </p:nvSpPr>
        <p:spPr>
          <a:xfrm>
            <a:off x="3797026" y="2191236"/>
            <a:ext cx="608594" cy="399412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" name="Freeform 91"/>
          <p:cNvSpPr/>
          <p:nvPr/>
        </p:nvSpPr>
        <p:spPr>
          <a:xfrm>
            <a:off x="5713716" y="3180840"/>
            <a:ext cx="474970" cy="474968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8" name="Freeform 107"/>
          <p:cNvSpPr/>
          <p:nvPr/>
        </p:nvSpPr>
        <p:spPr>
          <a:xfrm>
            <a:off x="1954481" y="3179342"/>
            <a:ext cx="558784" cy="435728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0" name="Freeform 109"/>
          <p:cNvSpPr/>
          <p:nvPr/>
        </p:nvSpPr>
        <p:spPr>
          <a:xfrm>
            <a:off x="3841809" y="3132910"/>
            <a:ext cx="570898" cy="570828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1" name="Rectangle 110"/>
          <p:cNvSpPr>
            <a:spLocks/>
          </p:cNvSpPr>
          <p:nvPr/>
        </p:nvSpPr>
        <p:spPr bwMode="auto">
          <a:xfrm>
            <a:off x="5514723" y="2187608"/>
            <a:ext cx="901308" cy="576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3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0.2%</a:t>
            </a:r>
            <a:endParaRPr lang="en-US" sz="3000" b="1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112" name="Rectangle 22"/>
          <p:cNvSpPr>
            <a:spLocks/>
          </p:cNvSpPr>
          <p:nvPr/>
        </p:nvSpPr>
        <p:spPr bwMode="auto">
          <a:xfrm>
            <a:off x="4587917" y="2672055"/>
            <a:ext cx="881382" cy="482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13" name="Rectangle 112"/>
          <p:cNvSpPr>
            <a:spLocks/>
          </p:cNvSpPr>
          <p:nvPr/>
        </p:nvSpPr>
        <p:spPr bwMode="auto">
          <a:xfrm>
            <a:off x="4622425" y="3574350"/>
            <a:ext cx="854894" cy="779545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>
              <a:lnSpc>
                <a:spcPct val="80000"/>
              </a:lnSpc>
            </a:pPr>
            <a:r>
              <a:rPr lang="en-US" sz="15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Process</a:t>
            </a:r>
          </a:p>
          <a:p>
            <a:pPr>
              <a:lnSpc>
                <a:spcPct val="80000"/>
              </a:lnSpc>
            </a:pPr>
            <a:r>
              <a:rPr lang="en-US" sz="15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Slides Are </a:t>
            </a:r>
            <a:r>
              <a:rPr lang="en-US" sz="15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here</a:t>
            </a:r>
          </a:p>
        </p:txBody>
      </p:sp>
      <p:sp>
        <p:nvSpPr>
          <p:cNvPr id="114" name="Rectangle 113"/>
          <p:cNvSpPr>
            <a:spLocks/>
          </p:cNvSpPr>
          <p:nvPr/>
        </p:nvSpPr>
        <p:spPr bwMode="auto">
          <a:xfrm>
            <a:off x="2758998" y="2583077"/>
            <a:ext cx="854894" cy="779545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>
              <a:lnSpc>
                <a:spcPct val="80000"/>
              </a:lnSpc>
            </a:pPr>
            <a:r>
              <a:rPr lang="en-US" sz="1500" dirty="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Process</a:t>
            </a:r>
          </a:p>
          <a:p>
            <a:pPr>
              <a:lnSpc>
                <a:spcPct val="80000"/>
              </a:lnSpc>
            </a:pPr>
            <a:r>
              <a:rPr lang="en-US" sz="1500" b="1" dirty="0">
                <a:solidFill>
                  <a:schemeClr val="accent4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Slides Are </a:t>
            </a:r>
            <a:r>
              <a:rPr lang="en-US" sz="1500" dirty="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here</a:t>
            </a:r>
          </a:p>
        </p:txBody>
      </p:sp>
      <p:sp>
        <p:nvSpPr>
          <p:cNvPr id="116" name="Rectangle 22"/>
          <p:cNvSpPr>
            <a:spLocks/>
          </p:cNvSpPr>
          <p:nvPr/>
        </p:nvSpPr>
        <p:spPr bwMode="auto">
          <a:xfrm>
            <a:off x="2717594" y="3691248"/>
            <a:ext cx="881382" cy="482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18" name="Hexagon 117"/>
          <p:cNvSpPr/>
          <p:nvPr/>
        </p:nvSpPr>
        <p:spPr>
          <a:xfrm>
            <a:off x="6317348" y="2436359"/>
            <a:ext cx="1142576" cy="9851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bg2">
              <a:alpha val="10000"/>
            </a:schemeClr>
          </a:solidFill>
          <a:ln>
            <a:noFill/>
          </a:ln>
        </p:spPr>
        <p:style>
          <a:lnRef idx="1">
            <a:schemeClr val="accent3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9" name="Shape 1309"/>
          <p:cNvSpPr/>
          <p:nvPr/>
        </p:nvSpPr>
        <p:spPr>
          <a:xfrm>
            <a:off x="6628452" y="2725805"/>
            <a:ext cx="520368" cy="4062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76" h="21600" extrusionOk="0">
                <a:moveTo>
                  <a:pt x="18391" y="12248"/>
                </a:moveTo>
                <a:cubicBezTo>
                  <a:pt x="18375" y="12250"/>
                  <a:pt x="18358" y="12252"/>
                  <a:pt x="18343" y="12259"/>
                </a:cubicBezTo>
                <a:lnTo>
                  <a:pt x="17665" y="12518"/>
                </a:lnTo>
                <a:lnTo>
                  <a:pt x="11210" y="14974"/>
                </a:lnTo>
                <a:lnTo>
                  <a:pt x="11131" y="11646"/>
                </a:lnTo>
                <a:lnTo>
                  <a:pt x="13249" y="10708"/>
                </a:lnTo>
                <a:lnTo>
                  <a:pt x="18377" y="8437"/>
                </a:lnTo>
                <a:cubicBezTo>
                  <a:pt x="18377" y="8437"/>
                  <a:pt x="18646" y="8357"/>
                  <a:pt x="18843" y="8629"/>
                </a:cubicBezTo>
                <a:cubicBezTo>
                  <a:pt x="19034" y="8895"/>
                  <a:pt x="19131" y="9417"/>
                  <a:pt x="19119" y="10140"/>
                </a:cubicBezTo>
                <a:cubicBezTo>
                  <a:pt x="19086" y="12163"/>
                  <a:pt x="18415" y="12245"/>
                  <a:pt x="18391" y="12248"/>
                </a:cubicBezTo>
                <a:close/>
                <a:moveTo>
                  <a:pt x="17896" y="16740"/>
                </a:moveTo>
                <a:cubicBezTo>
                  <a:pt x="17907" y="16888"/>
                  <a:pt x="17920" y="17023"/>
                  <a:pt x="17931" y="17127"/>
                </a:cubicBezTo>
                <a:lnTo>
                  <a:pt x="8944" y="20162"/>
                </a:lnTo>
                <a:lnTo>
                  <a:pt x="9021" y="16860"/>
                </a:lnTo>
                <a:lnTo>
                  <a:pt x="10943" y="16322"/>
                </a:lnTo>
                <a:lnTo>
                  <a:pt x="11227" y="16416"/>
                </a:lnTo>
                <a:lnTo>
                  <a:pt x="12290" y="15947"/>
                </a:lnTo>
                <a:lnTo>
                  <a:pt x="17194" y="14578"/>
                </a:lnTo>
                <a:lnTo>
                  <a:pt x="18133" y="14316"/>
                </a:lnTo>
                <a:cubicBezTo>
                  <a:pt x="17833" y="15061"/>
                  <a:pt x="17846" y="16082"/>
                  <a:pt x="17896" y="16740"/>
                </a:cubicBezTo>
                <a:close/>
                <a:moveTo>
                  <a:pt x="8550" y="20159"/>
                </a:moveTo>
                <a:lnTo>
                  <a:pt x="1416" y="17444"/>
                </a:lnTo>
                <a:cubicBezTo>
                  <a:pt x="1403" y="17437"/>
                  <a:pt x="1385" y="17435"/>
                  <a:pt x="1371" y="17432"/>
                </a:cubicBezTo>
                <a:cubicBezTo>
                  <a:pt x="1342" y="17430"/>
                  <a:pt x="672" y="17347"/>
                  <a:pt x="640" y="15325"/>
                </a:cubicBezTo>
                <a:cubicBezTo>
                  <a:pt x="629" y="14602"/>
                  <a:pt x="723" y="14079"/>
                  <a:pt x="916" y="13814"/>
                </a:cubicBezTo>
                <a:cubicBezTo>
                  <a:pt x="1038" y="13643"/>
                  <a:pt x="1180" y="13609"/>
                  <a:pt x="1279" y="13609"/>
                </a:cubicBezTo>
                <a:cubicBezTo>
                  <a:pt x="1331" y="13609"/>
                  <a:pt x="1369" y="13620"/>
                  <a:pt x="1371" y="13620"/>
                </a:cubicBezTo>
                <a:lnTo>
                  <a:pt x="8628" y="16832"/>
                </a:lnTo>
                <a:cubicBezTo>
                  <a:pt x="8628" y="16832"/>
                  <a:pt x="8550" y="20159"/>
                  <a:pt x="8550" y="20159"/>
                </a:cubicBezTo>
                <a:close/>
                <a:moveTo>
                  <a:pt x="1259" y="4956"/>
                </a:moveTo>
                <a:cubicBezTo>
                  <a:pt x="1247" y="4232"/>
                  <a:pt x="1342" y="3710"/>
                  <a:pt x="1535" y="3444"/>
                </a:cubicBezTo>
                <a:cubicBezTo>
                  <a:pt x="1656" y="3275"/>
                  <a:pt x="1801" y="3240"/>
                  <a:pt x="1899" y="3240"/>
                </a:cubicBezTo>
                <a:cubicBezTo>
                  <a:pt x="1951" y="3240"/>
                  <a:pt x="1989" y="3251"/>
                  <a:pt x="1991" y="3251"/>
                </a:cubicBezTo>
                <a:lnTo>
                  <a:pt x="6832" y="5393"/>
                </a:lnTo>
                <a:lnTo>
                  <a:pt x="9247" y="6462"/>
                </a:lnTo>
                <a:lnTo>
                  <a:pt x="9168" y="9789"/>
                </a:lnTo>
                <a:lnTo>
                  <a:pt x="2392" y="7209"/>
                </a:lnTo>
                <a:lnTo>
                  <a:pt x="2035" y="7074"/>
                </a:lnTo>
                <a:cubicBezTo>
                  <a:pt x="2022" y="7070"/>
                  <a:pt x="2003" y="7065"/>
                  <a:pt x="1990" y="7065"/>
                </a:cubicBezTo>
                <a:cubicBezTo>
                  <a:pt x="1961" y="7061"/>
                  <a:pt x="1293" y="6979"/>
                  <a:pt x="1259" y="4956"/>
                </a:cubicBezTo>
                <a:close/>
                <a:moveTo>
                  <a:pt x="1624" y="9131"/>
                </a:moveTo>
                <a:lnTo>
                  <a:pt x="2564" y="9393"/>
                </a:lnTo>
                <a:lnTo>
                  <a:pt x="8620" y="11085"/>
                </a:lnTo>
                <a:lnTo>
                  <a:pt x="9149" y="11233"/>
                </a:lnTo>
                <a:lnTo>
                  <a:pt x="10737" y="11675"/>
                </a:lnTo>
                <a:lnTo>
                  <a:pt x="10814" y="14979"/>
                </a:lnTo>
                <a:lnTo>
                  <a:pt x="2633" y="12215"/>
                </a:lnTo>
                <a:lnTo>
                  <a:pt x="1826" y="11943"/>
                </a:lnTo>
                <a:cubicBezTo>
                  <a:pt x="1839" y="11839"/>
                  <a:pt x="1850" y="11704"/>
                  <a:pt x="1863" y="11556"/>
                </a:cubicBezTo>
                <a:cubicBezTo>
                  <a:pt x="1911" y="10899"/>
                  <a:pt x="1924" y="9879"/>
                  <a:pt x="1624" y="9131"/>
                </a:cubicBezTo>
                <a:close/>
                <a:moveTo>
                  <a:pt x="9641" y="6491"/>
                </a:moveTo>
                <a:lnTo>
                  <a:pt x="11506" y="5970"/>
                </a:lnTo>
                <a:lnTo>
                  <a:pt x="17814" y="4208"/>
                </a:lnTo>
                <a:lnTo>
                  <a:pt x="18754" y="3948"/>
                </a:lnTo>
                <a:cubicBezTo>
                  <a:pt x="18452" y="4694"/>
                  <a:pt x="18465" y="5716"/>
                  <a:pt x="18515" y="6370"/>
                </a:cubicBezTo>
                <a:cubicBezTo>
                  <a:pt x="18526" y="6519"/>
                  <a:pt x="18539" y="6654"/>
                  <a:pt x="18550" y="6759"/>
                </a:cubicBezTo>
                <a:lnTo>
                  <a:pt x="17522" y="7105"/>
                </a:lnTo>
                <a:lnTo>
                  <a:pt x="9563" y="9794"/>
                </a:lnTo>
                <a:cubicBezTo>
                  <a:pt x="9563" y="9794"/>
                  <a:pt x="9641" y="6491"/>
                  <a:pt x="9641" y="6491"/>
                </a:cubicBezTo>
                <a:close/>
                <a:moveTo>
                  <a:pt x="18924" y="6526"/>
                </a:moveTo>
                <a:cubicBezTo>
                  <a:pt x="18840" y="5685"/>
                  <a:pt x="18829" y="4235"/>
                  <a:pt x="19405" y="3749"/>
                </a:cubicBezTo>
                <a:cubicBezTo>
                  <a:pt x="19414" y="3741"/>
                  <a:pt x="19422" y="3727"/>
                  <a:pt x="19432" y="3717"/>
                </a:cubicBezTo>
                <a:cubicBezTo>
                  <a:pt x="19902" y="3511"/>
                  <a:pt x="20228" y="3225"/>
                  <a:pt x="19972" y="2839"/>
                </a:cubicBezTo>
                <a:lnTo>
                  <a:pt x="13033" y="0"/>
                </a:lnTo>
                <a:lnTo>
                  <a:pt x="1798" y="2120"/>
                </a:lnTo>
                <a:cubicBezTo>
                  <a:pt x="1798" y="2120"/>
                  <a:pt x="512" y="2371"/>
                  <a:pt x="625" y="5087"/>
                </a:cubicBezTo>
                <a:cubicBezTo>
                  <a:pt x="688" y="6562"/>
                  <a:pt x="1029" y="7288"/>
                  <a:pt x="1328" y="7644"/>
                </a:cubicBezTo>
                <a:lnTo>
                  <a:pt x="406" y="8023"/>
                </a:lnTo>
                <a:cubicBezTo>
                  <a:pt x="151" y="8409"/>
                  <a:pt x="476" y="8694"/>
                  <a:pt x="946" y="8899"/>
                </a:cubicBezTo>
                <a:cubicBezTo>
                  <a:pt x="956" y="8909"/>
                  <a:pt x="962" y="8923"/>
                  <a:pt x="973" y="8932"/>
                </a:cubicBezTo>
                <a:cubicBezTo>
                  <a:pt x="1547" y="9419"/>
                  <a:pt x="1536" y="10867"/>
                  <a:pt x="1454" y="11710"/>
                </a:cubicBezTo>
                <a:cubicBezTo>
                  <a:pt x="-611" y="12505"/>
                  <a:pt x="130" y="12766"/>
                  <a:pt x="130" y="12766"/>
                </a:cubicBezTo>
                <a:lnTo>
                  <a:pt x="584" y="12914"/>
                </a:lnTo>
                <a:cubicBezTo>
                  <a:pt x="265" y="13306"/>
                  <a:pt x="-53" y="14046"/>
                  <a:pt x="8" y="15453"/>
                </a:cubicBezTo>
                <a:cubicBezTo>
                  <a:pt x="122" y="18168"/>
                  <a:pt x="1179" y="18355"/>
                  <a:pt x="1179" y="18355"/>
                </a:cubicBezTo>
                <a:lnTo>
                  <a:pt x="8532" y="21600"/>
                </a:lnTo>
                <a:lnTo>
                  <a:pt x="19629" y="17951"/>
                </a:lnTo>
                <a:cubicBezTo>
                  <a:pt x="19629" y="17951"/>
                  <a:pt x="20370" y="17689"/>
                  <a:pt x="18305" y="16892"/>
                </a:cubicBezTo>
                <a:cubicBezTo>
                  <a:pt x="18221" y="16054"/>
                  <a:pt x="18210" y="14604"/>
                  <a:pt x="18786" y="14116"/>
                </a:cubicBezTo>
                <a:cubicBezTo>
                  <a:pt x="18797" y="14107"/>
                  <a:pt x="18803" y="14095"/>
                  <a:pt x="18813" y="14083"/>
                </a:cubicBezTo>
                <a:cubicBezTo>
                  <a:pt x="19283" y="13879"/>
                  <a:pt x="19608" y="13593"/>
                  <a:pt x="19353" y="13208"/>
                </a:cubicBezTo>
                <a:lnTo>
                  <a:pt x="18871" y="13009"/>
                </a:lnTo>
                <a:cubicBezTo>
                  <a:pt x="19193" y="12747"/>
                  <a:pt x="19676" y="12058"/>
                  <a:pt x="19751" y="10268"/>
                </a:cubicBezTo>
                <a:cubicBezTo>
                  <a:pt x="19804" y="9040"/>
                  <a:pt x="19567" y="8319"/>
                  <a:pt x="19294" y="7895"/>
                </a:cubicBezTo>
                <a:lnTo>
                  <a:pt x="20247" y="7581"/>
                </a:lnTo>
                <a:cubicBezTo>
                  <a:pt x="20247" y="7581"/>
                  <a:pt x="20989" y="7322"/>
                  <a:pt x="18924" y="6526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867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  <p:bldP spid="92" grpId="0" animBg="1"/>
      <p:bldP spid="108" grpId="0" animBg="1"/>
      <p:bldP spid="110" grpId="0" animBg="1"/>
      <p:bldP spid="111" grpId="0"/>
      <p:bldP spid="112" grpId="0"/>
      <p:bldP spid="113" grpId="0"/>
      <p:bldP spid="114" grpId="0"/>
      <p:bldP spid="116" grpId="0"/>
      <p:bldP spid="119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135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6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07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99" name="Rectangle 98"/>
          <p:cNvSpPr/>
          <p:nvPr/>
        </p:nvSpPr>
        <p:spPr bwMode="auto">
          <a:xfrm>
            <a:off x="1035843" y="14671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5" name="Freeform 34"/>
          <p:cNvSpPr/>
          <p:nvPr/>
        </p:nvSpPr>
        <p:spPr bwMode="auto">
          <a:xfrm>
            <a:off x="1037749" y="1902432"/>
            <a:ext cx="1005873" cy="759275"/>
          </a:xfrm>
          <a:custGeom>
            <a:avLst/>
            <a:gdLst>
              <a:gd name="connsiteX0" fmla="*/ 0 w 1558073"/>
              <a:gd name="connsiteY0" fmla="*/ 0 h 961260"/>
              <a:gd name="connsiteX1" fmla="*/ 1077443 w 1558073"/>
              <a:gd name="connsiteY1" fmla="*/ 0 h 961260"/>
              <a:gd name="connsiteX2" fmla="*/ 1558073 w 1558073"/>
              <a:gd name="connsiteY2" fmla="*/ 480630 h 961260"/>
              <a:gd name="connsiteX3" fmla="*/ 1077443 w 1558073"/>
              <a:gd name="connsiteY3" fmla="*/ 961260 h 961260"/>
              <a:gd name="connsiteX4" fmla="*/ 0 w 1558073"/>
              <a:gd name="connsiteY4" fmla="*/ 961260 h 961260"/>
              <a:gd name="connsiteX5" fmla="*/ 480630 w 1558073"/>
              <a:gd name="connsiteY5" fmla="*/ 480630 h 961260"/>
              <a:gd name="connsiteX6" fmla="*/ 0 w 1558073"/>
              <a:gd name="connsiteY6" fmla="*/ 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8073" h="961260">
                <a:moveTo>
                  <a:pt x="0" y="0"/>
                </a:moveTo>
                <a:lnTo>
                  <a:pt x="1077443" y="0"/>
                </a:lnTo>
                <a:lnTo>
                  <a:pt x="1558073" y="480630"/>
                </a:lnTo>
                <a:lnTo>
                  <a:pt x="1077443" y="961260"/>
                </a:lnTo>
                <a:lnTo>
                  <a:pt x="0" y="961260"/>
                </a:lnTo>
                <a:lnTo>
                  <a:pt x="480630" y="48063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6350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6" name="Freeform 35"/>
          <p:cNvSpPr/>
          <p:nvPr/>
        </p:nvSpPr>
        <p:spPr bwMode="auto">
          <a:xfrm>
            <a:off x="1728757" y="1902432"/>
            <a:ext cx="1995506" cy="759275"/>
          </a:xfrm>
          <a:custGeom>
            <a:avLst/>
            <a:gdLst>
              <a:gd name="connsiteX0" fmla="*/ 0 w 3090990"/>
              <a:gd name="connsiteY0" fmla="*/ 0 h 961260"/>
              <a:gd name="connsiteX1" fmla="*/ 936104 w 3090990"/>
              <a:gd name="connsiteY1" fmla="*/ 0 h 961260"/>
              <a:gd name="connsiteX2" fmla="*/ 936647 w 3090990"/>
              <a:gd name="connsiteY2" fmla="*/ 0 h 961260"/>
              <a:gd name="connsiteX3" fmla="*/ 992960 w 3090990"/>
              <a:gd name="connsiteY3" fmla="*/ 0 h 961260"/>
              <a:gd name="connsiteX4" fmla="*/ 1021129 w 3090990"/>
              <a:gd name="connsiteY4" fmla="*/ 0 h 961260"/>
              <a:gd name="connsiteX5" fmla="*/ 1077443 w 3090990"/>
              <a:gd name="connsiteY5" fmla="*/ 0 h 961260"/>
              <a:gd name="connsiteX6" fmla="*/ 2469565 w 3090990"/>
              <a:gd name="connsiteY6" fmla="*/ 0 h 961260"/>
              <a:gd name="connsiteX7" fmla="*/ 2525878 w 3090990"/>
              <a:gd name="connsiteY7" fmla="*/ 0 h 961260"/>
              <a:gd name="connsiteX8" fmla="*/ 2554047 w 3090990"/>
              <a:gd name="connsiteY8" fmla="*/ 0 h 961260"/>
              <a:gd name="connsiteX9" fmla="*/ 2610361 w 3090990"/>
              <a:gd name="connsiteY9" fmla="*/ 0 h 961260"/>
              <a:gd name="connsiteX10" fmla="*/ 3090990 w 3090990"/>
              <a:gd name="connsiteY10" fmla="*/ 480630 h 961260"/>
              <a:gd name="connsiteX11" fmla="*/ 2610361 w 3090990"/>
              <a:gd name="connsiteY11" fmla="*/ 961260 h 961260"/>
              <a:gd name="connsiteX12" fmla="*/ 2554047 w 3090990"/>
              <a:gd name="connsiteY12" fmla="*/ 961260 h 961260"/>
              <a:gd name="connsiteX13" fmla="*/ 2525878 w 3090990"/>
              <a:gd name="connsiteY13" fmla="*/ 961260 h 961260"/>
              <a:gd name="connsiteX14" fmla="*/ 2469565 w 3090990"/>
              <a:gd name="connsiteY14" fmla="*/ 961260 h 961260"/>
              <a:gd name="connsiteX15" fmla="*/ 1077443 w 3090990"/>
              <a:gd name="connsiteY15" fmla="*/ 961260 h 961260"/>
              <a:gd name="connsiteX16" fmla="*/ 1021129 w 3090990"/>
              <a:gd name="connsiteY16" fmla="*/ 961260 h 961260"/>
              <a:gd name="connsiteX17" fmla="*/ 992960 w 3090990"/>
              <a:gd name="connsiteY17" fmla="*/ 961260 h 961260"/>
              <a:gd name="connsiteX18" fmla="*/ 936647 w 3090990"/>
              <a:gd name="connsiteY18" fmla="*/ 961260 h 961260"/>
              <a:gd name="connsiteX19" fmla="*/ 936104 w 3090990"/>
              <a:gd name="connsiteY19" fmla="*/ 961260 h 961260"/>
              <a:gd name="connsiteX20" fmla="*/ 0 w 3090990"/>
              <a:gd name="connsiteY20" fmla="*/ 961260 h 961260"/>
              <a:gd name="connsiteX21" fmla="*/ 480629 w 3090990"/>
              <a:gd name="connsiteY21" fmla="*/ 48063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090990" h="961260">
                <a:moveTo>
                  <a:pt x="0" y="0"/>
                </a:moveTo>
                <a:lnTo>
                  <a:pt x="936104" y="0"/>
                </a:lnTo>
                <a:lnTo>
                  <a:pt x="936647" y="0"/>
                </a:lnTo>
                <a:lnTo>
                  <a:pt x="992960" y="0"/>
                </a:lnTo>
                <a:lnTo>
                  <a:pt x="1021129" y="0"/>
                </a:lnTo>
                <a:lnTo>
                  <a:pt x="1077443" y="0"/>
                </a:lnTo>
                <a:lnTo>
                  <a:pt x="2469565" y="0"/>
                </a:lnTo>
                <a:lnTo>
                  <a:pt x="2525878" y="0"/>
                </a:lnTo>
                <a:lnTo>
                  <a:pt x="2554047" y="0"/>
                </a:lnTo>
                <a:lnTo>
                  <a:pt x="2610361" y="0"/>
                </a:lnTo>
                <a:lnTo>
                  <a:pt x="3090990" y="480630"/>
                </a:lnTo>
                <a:lnTo>
                  <a:pt x="2610361" y="961260"/>
                </a:lnTo>
                <a:lnTo>
                  <a:pt x="2554047" y="961260"/>
                </a:lnTo>
                <a:lnTo>
                  <a:pt x="2525878" y="961260"/>
                </a:lnTo>
                <a:lnTo>
                  <a:pt x="2469565" y="961260"/>
                </a:lnTo>
                <a:lnTo>
                  <a:pt x="1077443" y="961260"/>
                </a:lnTo>
                <a:lnTo>
                  <a:pt x="1021129" y="961260"/>
                </a:lnTo>
                <a:lnTo>
                  <a:pt x="992960" y="961260"/>
                </a:lnTo>
                <a:lnTo>
                  <a:pt x="936647" y="961260"/>
                </a:lnTo>
                <a:lnTo>
                  <a:pt x="936104" y="961260"/>
                </a:lnTo>
                <a:lnTo>
                  <a:pt x="0" y="961260"/>
                </a:lnTo>
                <a:lnTo>
                  <a:pt x="480629" y="480630"/>
                </a:lnTo>
                <a:close/>
              </a:path>
            </a:pathLst>
          </a:custGeom>
          <a:noFill/>
          <a:ln w="6350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4" name="Freeform 43"/>
          <p:cNvSpPr/>
          <p:nvPr/>
        </p:nvSpPr>
        <p:spPr bwMode="auto">
          <a:xfrm>
            <a:off x="1037749" y="2818593"/>
            <a:ext cx="1005873" cy="759275"/>
          </a:xfrm>
          <a:custGeom>
            <a:avLst/>
            <a:gdLst>
              <a:gd name="connsiteX0" fmla="*/ 0 w 1558073"/>
              <a:gd name="connsiteY0" fmla="*/ 0 h 961260"/>
              <a:gd name="connsiteX1" fmla="*/ 1077443 w 1558073"/>
              <a:gd name="connsiteY1" fmla="*/ 0 h 961260"/>
              <a:gd name="connsiteX2" fmla="*/ 1558073 w 1558073"/>
              <a:gd name="connsiteY2" fmla="*/ 480630 h 961260"/>
              <a:gd name="connsiteX3" fmla="*/ 1077443 w 1558073"/>
              <a:gd name="connsiteY3" fmla="*/ 961260 h 961260"/>
              <a:gd name="connsiteX4" fmla="*/ 0 w 1558073"/>
              <a:gd name="connsiteY4" fmla="*/ 961260 h 961260"/>
              <a:gd name="connsiteX5" fmla="*/ 480630 w 1558073"/>
              <a:gd name="connsiteY5" fmla="*/ 480630 h 961260"/>
              <a:gd name="connsiteX6" fmla="*/ 0 w 1558073"/>
              <a:gd name="connsiteY6" fmla="*/ 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8073" h="961260">
                <a:moveTo>
                  <a:pt x="0" y="0"/>
                </a:moveTo>
                <a:lnTo>
                  <a:pt x="1077443" y="0"/>
                </a:lnTo>
                <a:lnTo>
                  <a:pt x="1558073" y="480630"/>
                </a:lnTo>
                <a:lnTo>
                  <a:pt x="1077443" y="961260"/>
                </a:lnTo>
                <a:lnTo>
                  <a:pt x="0" y="961260"/>
                </a:lnTo>
                <a:lnTo>
                  <a:pt x="480630" y="48063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6350" cap="flat" cmpd="sng" algn="ctr">
            <a:solidFill>
              <a:schemeClr val="bg1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5" name="Freeform 44"/>
          <p:cNvSpPr/>
          <p:nvPr/>
        </p:nvSpPr>
        <p:spPr bwMode="auto">
          <a:xfrm>
            <a:off x="1728757" y="2818593"/>
            <a:ext cx="1995506" cy="759275"/>
          </a:xfrm>
          <a:custGeom>
            <a:avLst/>
            <a:gdLst>
              <a:gd name="connsiteX0" fmla="*/ 0 w 3090990"/>
              <a:gd name="connsiteY0" fmla="*/ 0 h 961260"/>
              <a:gd name="connsiteX1" fmla="*/ 936104 w 3090990"/>
              <a:gd name="connsiteY1" fmla="*/ 0 h 961260"/>
              <a:gd name="connsiteX2" fmla="*/ 936647 w 3090990"/>
              <a:gd name="connsiteY2" fmla="*/ 0 h 961260"/>
              <a:gd name="connsiteX3" fmla="*/ 992960 w 3090990"/>
              <a:gd name="connsiteY3" fmla="*/ 0 h 961260"/>
              <a:gd name="connsiteX4" fmla="*/ 1021129 w 3090990"/>
              <a:gd name="connsiteY4" fmla="*/ 0 h 961260"/>
              <a:gd name="connsiteX5" fmla="*/ 1077443 w 3090990"/>
              <a:gd name="connsiteY5" fmla="*/ 0 h 961260"/>
              <a:gd name="connsiteX6" fmla="*/ 2469565 w 3090990"/>
              <a:gd name="connsiteY6" fmla="*/ 0 h 961260"/>
              <a:gd name="connsiteX7" fmla="*/ 2525878 w 3090990"/>
              <a:gd name="connsiteY7" fmla="*/ 0 h 961260"/>
              <a:gd name="connsiteX8" fmla="*/ 2554047 w 3090990"/>
              <a:gd name="connsiteY8" fmla="*/ 0 h 961260"/>
              <a:gd name="connsiteX9" fmla="*/ 2610361 w 3090990"/>
              <a:gd name="connsiteY9" fmla="*/ 0 h 961260"/>
              <a:gd name="connsiteX10" fmla="*/ 3090990 w 3090990"/>
              <a:gd name="connsiteY10" fmla="*/ 480630 h 961260"/>
              <a:gd name="connsiteX11" fmla="*/ 2610361 w 3090990"/>
              <a:gd name="connsiteY11" fmla="*/ 961260 h 961260"/>
              <a:gd name="connsiteX12" fmla="*/ 2554047 w 3090990"/>
              <a:gd name="connsiteY12" fmla="*/ 961260 h 961260"/>
              <a:gd name="connsiteX13" fmla="*/ 2525878 w 3090990"/>
              <a:gd name="connsiteY13" fmla="*/ 961260 h 961260"/>
              <a:gd name="connsiteX14" fmla="*/ 2469565 w 3090990"/>
              <a:gd name="connsiteY14" fmla="*/ 961260 h 961260"/>
              <a:gd name="connsiteX15" fmla="*/ 1077443 w 3090990"/>
              <a:gd name="connsiteY15" fmla="*/ 961260 h 961260"/>
              <a:gd name="connsiteX16" fmla="*/ 1021129 w 3090990"/>
              <a:gd name="connsiteY16" fmla="*/ 961260 h 961260"/>
              <a:gd name="connsiteX17" fmla="*/ 992960 w 3090990"/>
              <a:gd name="connsiteY17" fmla="*/ 961260 h 961260"/>
              <a:gd name="connsiteX18" fmla="*/ 936647 w 3090990"/>
              <a:gd name="connsiteY18" fmla="*/ 961260 h 961260"/>
              <a:gd name="connsiteX19" fmla="*/ 936104 w 3090990"/>
              <a:gd name="connsiteY19" fmla="*/ 961260 h 961260"/>
              <a:gd name="connsiteX20" fmla="*/ 0 w 3090990"/>
              <a:gd name="connsiteY20" fmla="*/ 961260 h 961260"/>
              <a:gd name="connsiteX21" fmla="*/ 480629 w 3090990"/>
              <a:gd name="connsiteY21" fmla="*/ 48063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090990" h="961260">
                <a:moveTo>
                  <a:pt x="0" y="0"/>
                </a:moveTo>
                <a:lnTo>
                  <a:pt x="936104" y="0"/>
                </a:lnTo>
                <a:lnTo>
                  <a:pt x="936647" y="0"/>
                </a:lnTo>
                <a:lnTo>
                  <a:pt x="992960" y="0"/>
                </a:lnTo>
                <a:lnTo>
                  <a:pt x="1021129" y="0"/>
                </a:lnTo>
                <a:lnTo>
                  <a:pt x="1077443" y="0"/>
                </a:lnTo>
                <a:lnTo>
                  <a:pt x="2469565" y="0"/>
                </a:lnTo>
                <a:lnTo>
                  <a:pt x="2525878" y="0"/>
                </a:lnTo>
                <a:lnTo>
                  <a:pt x="2554047" y="0"/>
                </a:lnTo>
                <a:lnTo>
                  <a:pt x="2610361" y="0"/>
                </a:lnTo>
                <a:lnTo>
                  <a:pt x="3090990" y="480630"/>
                </a:lnTo>
                <a:lnTo>
                  <a:pt x="2610361" y="961260"/>
                </a:lnTo>
                <a:lnTo>
                  <a:pt x="2554047" y="961260"/>
                </a:lnTo>
                <a:lnTo>
                  <a:pt x="2525878" y="961260"/>
                </a:lnTo>
                <a:lnTo>
                  <a:pt x="2469565" y="961260"/>
                </a:lnTo>
                <a:lnTo>
                  <a:pt x="1077443" y="961260"/>
                </a:lnTo>
                <a:lnTo>
                  <a:pt x="1021129" y="961260"/>
                </a:lnTo>
                <a:lnTo>
                  <a:pt x="992960" y="961260"/>
                </a:lnTo>
                <a:lnTo>
                  <a:pt x="936647" y="961260"/>
                </a:lnTo>
                <a:lnTo>
                  <a:pt x="936104" y="961260"/>
                </a:lnTo>
                <a:lnTo>
                  <a:pt x="0" y="961260"/>
                </a:lnTo>
                <a:lnTo>
                  <a:pt x="480629" y="480630"/>
                </a:lnTo>
                <a:close/>
              </a:path>
            </a:pathLst>
          </a:custGeom>
          <a:solidFill>
            <a:schemeClr val="accent2"/>
          </a:solidFill>
          <a:ln w="6350" cap="flat" cmpd="sng" algn="ctr">
            <a:solidFill>
              <a:schemeClr val="bg1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7" name="Freeform 46"/>
          <p:cNvSpPr/>
          <p:nvPr/>
        </p:nvSpPr>
        <p:spPr bwMode="auto">
          <a:xfrm>
            <a:off x="1037749" y="3734753"/>
            <a:ext cx="1005873" cy="759275"/>
          </a:xfrm>
          <a:custGeom>
            <a:avLst/>
            <a:gdLst>
              <a:gd name="connsiteX0" fmla="*/ 0 w 1558073"/>
              <a:gd name="connsiteY0" fmla="*/ 0 h 961260"/>
              <a:gd name="connsiteX1" fmla="*/ 1077443 w 1558073"/>
              <a:gd name="connsiteY1" fmla="*/ 0 h 961260"/>
              <a:gd name="connsiteX2" fmla="*/ 1558073 w 1558073"/>
              <a:gd name="connsiteY2" fmla="*/ 480630 h 961260"/>
              <a:gd name="connsiteX3" fmla="*/ 1077443 w 1558073"/>
              <a:gd name="connsiteY3" fmla="*/ 961260 h 961260"/>
              <a:gd name="connsiteX4" fmla="*/ 0 w 1558073"/>
              <a:gd name="connsiteY4" fmla="*/ 961260 h 961260"/>
              <a:gd name="connsiteX5" fmla="*/ 480630 w 1558073"/>
              <a:gd name="connsiteY5" fmla="*/ 480630 h 961260"/>
              <a:gd name="connsiteX6" fmla="*/ 0 w 1558073"/>
              <a:gd name="connsiteY6" fmla="*/ 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8073" h="961260">
                <a:moveTo>
                  <a:pt x="0" y="0"/>
                </a:moveTo>
                <a:lnTo>
                  <a:pt x="1077443" y="0"/>
                </a:lnTo>
                <a:lnTo>
                  <a:pt x="1558073" y="480630"/>
                </a:lnTo>
                <a:lnTo>
                  <a:pt x="1077443" y="961260"/>
                </a:lnTo>
                <a:lnTo>
                  <a:pt x="0" y="961260"/>
                </a:lnTo>
                <a:lnTo>
                  <a:pt x="480630" y="48063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6350" cap="flat" cmpd="sng" algn="ctr">
            <a:solidFill>
              <a:schemeClr val="accent3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8" name="Freeform 47"/>
          <p:cNvSpPr/>
          <p:nvPr/>
        </p:nvSpPr>
        <p:spPr bwMode="auto">
          <a:xfrm>
            <a:off x="1728757" y="3734753"/>
            <a:ext cx="1995506" cy="759275"/>
          </a:xfrm>
          <a:custGeom>
            <a:avLst/>
            <a:gdLst>
              <a:gd name="connsiteX0" fmla="*/ 0 w 3090990"/>
              <a:gd name="connsiteY0" fmla="*/ 0 h 961260"/>
              <a:gd name="connsiteX1" fmla="*/ 936104 w 3090990"/>
              <a:gd name="connsiteY1" fmla="*/ 0 h 961260"/>
              <a:gd name="connsiteX2" fmla="*/ 936647 w 3090990"/>
              <a:gd name="connsiteY2" fmla="*/ 0 h 961260"/>
              <a:gd name="connsiteX3" fmla="*/ 992960 w 3090990"/>
              <a:gd name="connsiteY3" fmla="*/ 0 h 961260"/>
              <a:gd name="connsiteX4" fmla="*/ 1021129 w 3090990"/>
              <a:gd name="connsiteY4" fmla="*/ 0 h 961260"/>
              <a:gd name="connsiteX5" fmla="*/ 1077443 w 3090990"/>
              <a:gd name="connsiteY5" fmla="*/ 0 h 961260"/>
              <a:gd name="connsiteX6" fmla="*/ 2469565 w 3090990"/>
              <a:gd name="connsiteY6" fmla="*/ 0 h 961260"/>
              <a:gd name="connsiteX7" fmla="*/ 2525878 w 3090990"/>
              <a:gd name="connsiteY7" fmla="*/ 0 h 961260"/>
              <a:gd name="connsiteX8" fmla="*/ 2554047 w 3090990"/>
              <a:gd name="connsiteY8" fmla="*/ 0 h 961260"/>
              <a:gd name="connsiteX9" fmla="*/ 2610361 w 3090990"/>
              <a:gd name="connsiteY9" fmla="*/ 0 h 961260"/>
              <a:gd name="connsiteX10" fmla="*/ 3090990 w 3090990"/>
              <a:gd name="connsiteY10" fmla="*/ 480630 h 961260"/>
              <a:gd name="connsiteX11" fmla="*/ 2610361 w 3090990"/>
              <a:gd name="connsiteY11" fmla="*/ 961260 h 961260"/>
              <a:gd name="connsiteX12" fmla="*/ 2554047 w 3090990"/>
              <a:gd name="connsiteY12" fmla="*/ 961260 h 961260"/>
              <a:gd name="connsiteX13" fmla="*/ 2525878 w 3090990"/>
              <a:gd name="connsiteY13" fmla="*/ 961260 h 961260"/>
              <a:gd name="connsiteX14" fmla="*/ 2469565 w 3090990"/>
              <a:gd name="connsiteY14" fmla="*/ 961260 h 961260"/>
              <a:gd name="connsiteX15" fmla="*/ 1077443 w 3090990"/>
              <a:gd name="connsiteY15" fmla="*/ 961260 h 961260"/>
              <a:gd name="connsiteX16" fmla="*/ 1021129 w 3090990"/>
              <a:gd name="connsiteY16" fmla="*/ 961260 h 961260"/>
              <a:gd name="connsiteX17" fmla="*/ 992960 w 3090990"/>
              <a:gd name="connsiteY17" fmla="*/ 961260 h 961260"/>
              <a:gd name="connsiteX18" fmla="*/ 936647 w 3090990"/>
              <a:gd name="connsiteY18" fmla="*/ 961260 h 961260"/>
              <a:gd name="connsiteX19" fmla="*/ 936104 w 3090990"/>
              <a:gd name="connsiteY19" fmla="*/ 961260 h 961260"/>
              <a:gd name="connsiteX20" fmla="*/ 0 w 3090990"/>
              <a:gd name="connsiteY20" fmla="*/ 961260 h 961260"/>
              <a:gd name="connsiteX21" fmla="*/ 480629 w 3090990"/>
              <a:gd name="connsiteY21" fmla="*/ 48063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090990" h="961260">
                <a:moveTo>
                  <a:pt x="0" y="0"/>
                </a:moveTo>
                <a:lnTo>
                  <a:pt x="936104" y="0"/>
                </a:lnTo>
                <a:lnTo>
                  <a:pt x="936647" y="0"/>
                </a:lnTo>
                <a:lnTo>
                  <a:pt x="992960" y="0"/>
                </a:lnTo>
                <a:lnTo>
                  <a:pt x="1021129" y="0"/>
                </a:lnTo>
                <a:lnTo>
                  <a:pt x="1077443" y="0"/>
                </a:lnTo>
                <a:lnTo>
                  <a:pt x="2469565" y="0"/>
                </a:lnTo>
                <a:lnTo>
                  <a:pt x="2525878" y="0"/>
                </a:lnTo>
                <a:lnTo>
                  <a:pt x="2554047" y="0"/>
                </a:lnTo>
                <a:lnTo>
                  <a:pt x="2610361" y="0"/>
                </a:lnTo>
                <a:lnTo>
                  <a:pt x="3090990" y="480630"/>
                </a:lnTo>
                <a:lnTo>
                  <a:pt x="2610361" y="961260"/>
                </a:lnTo>
                <a:lnTo>
                  <a:pt x="2554047" y="961260"/>
                </a:lnTo>
                <a:lnTo>
                  <a:pt x="2525878" y="961260"/>
                </a:lnTo>
                <a:lnTo>
                  <a:pt x="2469565" y="961260"/>
                </a:lnTo>
                <a:lnTo>
                  <a:pt x="1077443" y="961260"/>
                </a:lnTo>
                <a:lnTo>
                  <a:pt x="1021129" y="961260"/>
                </a:lnTo>
                <a:lnTo>
                  <a:pt x="992960" y="961260"/>
                </a:lnTo>
                <a:lnTo>
                  <a:pt x="936647" y="961260"/>
                </a:lnTo>
                <a:lnTo>
                  <a:pt x="936104" y="961260"/>
                </a:lnTo>
                <a:lnTo>
                  <a:pt x="0" y="961260"/>
                </a:lnTo>
                <a:lnTo>
                  <a:pt x="480629" y="480630"/>
                </a:lnTo>
                <a:close/>
              </a:path>
            </a:pathLst>
          </a:custGeom>
          <a:noFill/>
          <a:ln w="6350" cap="flat" cmpd="sng" algn="ctr">
            <a:solidFill>
              <a:schemeClr val="accent3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0" name="Freeform 49"/>
          <p:cNvSpPr/>
          <p:nvPr/>
        </p:nvSpPr>
        <p:spPr bwMode="auto">
          <a:xfrm>
            <a:off x="3589563" y="1902432"/>
            <a:ext cx="1005873" cy="759275"/>
          </a:xfrm>
          <a:custGeom>
            <a:avLst/>
            <a:gdLst>
              <a:gd name="connsiteX0" fmla="*/ 0 w 1558073"/>
              <a:gd name="connsiteY0" fmla="*/ 0 h 961260"/>
              <a:gd name="connsiteX1" fmla="*/ 1077443 w 1558073"/>
              <a:gd name="connsiteY1" fmla="*/ 0 h 961260"/>
              <a:gd name="connsiteX2" fmla="*/ 1558073 w 1558073"/>
              <a:gd name="connsiteY2" fmla="*/ 480630 h 961260"/>
              <a:gd name="connsiteX3" fmla="*/ 1077443 w 1558073"/>
              <a:gd name="connsiteY3" fmla="*/ 961260 h 961260"/>
              <a:gd name="connsiteX4" fmla="*/ 0 w 1558073"/>
              <a:gd name="connsiteY4" fmla="*/ 961260 h 961260"/>
              <a:gd name="connsiteX5" fmla="*/ 480630 w 1558073"/>
              <a:gd name="connsiteY5" fmla="*/ 480630 h 961260"/>
              <a:gd name="connsiteX6" fmla="*/ 0 w 1558073"/>
              <a:gd name="connsiteY6" fmla="*/ 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8073" h="961260">
                <a:moveTo>
                  <a:pt x="0" y="0"/>
                </a:moveTo>
                <a:lnTo>
                  <a:pt x="1077443" y="0"/>
                </a:lnTo>
                <a:lnTo>
                  <a:pt x="1558073" y="480630"/>
                </a:lnTo>
                <a:lnTo>
                  <a:pt x="1077443" y="961260"/>
                </a:lnTo>
                <a:lnTo>
                  <a:pt x="0" y="961260"/>
                </a:lnTo>
                <a:lnTo>
                  <a:pt x="480630" y="48063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6350" cap="flat" cmpd="sng" algn="ctr">
            <a:solidFill>
              <a:schemeClr val="accent4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1" name="Freeform 50"/>
          <p:cNvSpPr/>
          <p:nvPr/>
        </p:nvSpPr>
        <p:spPr bwMode="auto">
          <a:xfrm>
            <a:off x="4280571" y="1902432"/>
            <a:ext cx="1995506" cy="759275"/>
          </a:xfrm>
          <a:custGeom>
            <a:avLst/>
            <a:gdLst>
              <a:gd name="connsiteX0" fmla="*/ 0 w 3090990"/>
              <a:gd name="connsiteY0" fmla="*/ 0 h 961260"/>
              <a:gd name="connsiteX1" fmla="*/ 936104 w 3090990"/>
              <a:gd name="connsiteY1" fmla="*/ 0 h 961260"/>
              <a:gd name="connsiteX2" fmla="*/ 936647 w 3090990"/>
              <a:gd name="connsiteY2" fmla="*/ 0 h 961260"/>
              <a:gd name="connsiteX3" fmla="*/ 992960 w 3090990"/>
              <a:gd name="connsiteY3" fmla="*/ 0 h 961260"/>
              <a:gd name="connsiteX4" fmla="*/ 1021129 w 3090990"/>
              <a:gd name="connsiteY4" fmla="*/ 0 h 961260"/>
              <a:gd name="connsiteX5" fmla="*/ 1077443 w 3090990"/>
              <a:gd name="connsiteY5" fmla="*/ 0 h 961260"/>
              <a:gd name="connsiteX6" fmla="*/ 2469565 w 3090990"/>
              <a:gd name="connsiteY6" fmla="*/ 0 h 961260"/>
              <a:gd name="connsiteX7" fmla="*/ 2525878 w 3090990"/>
              <a:gd name="connsiteY7" fmla="*/ 0 h 961260"/>
              <a:gd name="connsiteX8" fmla="*/ 2554047 w 3090990"/>
              <a:gd name="connsiteY8" fmla="*/ 0 h 961260"/>
              <a:gd name="connsiteX9" fmla="*/ 2610361 w 3090990"/>
              <a:gd name="connsiteY9" fmla="*/ 0 h 961260"/>
              <a:gd name="connsiteX10" fmla="*/ 3090990 w 3090990"/>
              <a:gd name="connsiteY10" fmla="*/ 480630 h 961260"/>
              <a:gd name="connsiteX11" fmla="*/ 2610361 w 3090990"/>
              <a:gd name="connsiteY11" fmla="*/ 961260 h 961260"/>
              <a:gd name="connsiteX12" fmla="*/ 2554047 w 3090990"/>
              <a:gd name="connsiteY12" fmla="*/ 961260 h 961260"/>
              <a:gd name="connsiteX13" fmla="*/ 2525878 w 3090990"/>
              <a:gd name="connsiteY13" fmla="*/ 961260 h 961260"/>
              <a:gd name="connsiteX14" fmla="*/ 2469565 w 3090990"/>
              <a:gd name="connsiteY14" fmla="*/ 961260 h 961260"/>
              <a:gd name="connsiteX15" fmla="*/ 1077443 w 3090990"/>
              <a:gd name="connsiteY15" fmla="*/ 961260 h 961260"/>
              <a:gd name="connsiteX16" fmla="*/ 1021129 w 3090990"/>
              <a:gd name="connsiteY16" fmla="*/ 961260 h 961260"/>
              <a:gd name="connsiteX17" fmla="*/ 992960 w 3090990"/>
              <a:gd name="connsiteY17" fmla="*/ 961260 h 961260"/>
              <a:gd name="connsiteX18" fmla="*/ 936647 w 3090990"/>
              <a:gd name="connsiteY18" fmla="*/ 961260 h 961260"/>
              <a:gd name="connsiteX19" fmla="*/ 936104 w 3090990"/>
              <a:gd name="connsiteY19" fmla="*/ 961260 h 961260"/>
              <a:gd name="connsiteX20" fmla="*/ 0 w 3090990"/>
              <a:gd name="connsiteY20" fmla="*/ 961260 h 961260"/>
              <a:gd name="connsiteX21" fmla="*/ 480629 w 3090990"/>
              <a:gd name="connsiteY21" fmla="*/ 48063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090990" h="961260">
                <a:moveTo>
                  <a:pt x="0" y="0"/>
                </a:moveTo>
                <a:lnTo>
                  <a:pt x="936104" y="0"/>
                </a:lnTo>
                <a:lnTo>
                  <a:pt x="936647" y="0"/>
                </a:lnTo>
                <a:lnTo>
                  <a:pt x="992960" y="0"/>
                </a:lnTo>
                <a:lnTo>
                  <a:pt x="1021129" y="0"/>
                </a:lnTo>
                <a:lnTo>
                  <a:pt x="1077443" y="0"/>
                </a:lnTo>
                <a:lnTo>
                  <a:pt x="2469565" y="0"/>
                </a:lnTo>
                <a:lnTo>
                  <a:pt x="2525878" y="0"/>
                </a:lnTo>
                <a:lnTo>
                  <a:pt x="2554047" y="0"/>
                </a:lnTo>
                <a:lnTo>
                  <a:pt x="2610361" y="0"/>
                </a:lnTo>
                <a:lnTo>
                  <a:pt x="3090990" y="480630"/>
                </a:lnTo>
                <a:lnTo>
                  <a:pt x="2610361" y="961260"/>
                </a:lnTo>
                <a:lnTo>
                  <a:pt x="2554047" y="961260"/>
                </a:lnTo>
                <a:lnTo>
                  <a:pt x="2525878" y="961260"/>
                </a:lnTo>
                <a:lnTo>
                  <a:pt x="2469565" y="961260"/>
                </a:lnTo>
                <a:lnTo>
                  <a:pt x="1077443" y="961260"/>
                </a:lnTo>
                <a:lnTo>
                  <a:pt x="1021129" y="961260"/>
                </a:lnTo>
                <a:lnTo>
                  <a:pt x="992960" y="961260"/>
                </a:lnTo>
                <a:lnTo>
                  <a:pt x="936647" y="961260"/>
                </a:lnTo>
                <a:lnTo>
                  <a:pt x="936104" y="961260"/>
                </a:lnTo>
                <a:lnTo>
                  <a:pt x="0" y="961260"/>
                </a:lnTo>
                <a:lnTo>
                  <a:pt x="480629" y="480630"/>
                </a:lnTo>
                <a:close/>
              </a:path>
            </a:pathLst>
          </a:custGeom>
          <a:noFill/>
          <a:ln w="6350" cap="flat" cmpd="sng" algn="ctr">
            <a:solidFill>
              <a:schemeClr val="accent4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2" name="Freeform 51"/>
          <p:cNvSpPr/>
          <p:nvPr/>
        </p:nvSpPr>
        <p:spPr bwMode="auto">
          <a:xfrm>
            <a:off x="3589563" y="2818593"/>
            <a:ext cx="1005873" cy="759275"/>
          </a:xfrm>
          <a:custGeom>
            <a:avLst/>
            <a:gdLst>
              <a:gd name="connsiteX0" fmla="*/ 0 w 1558073"/>
              <a:gd name="connsiteY0" fmla="*/ 0 h 961260"/>
              <a:gd name="connsiteX1" fmla="*/ 1077443 w 1558073"/>
              <a:gd name="connsiteY1" fmla="*/ 0 h 961260"/>
              <a:gd name="connsiteX2" fmla="*/ 1558073 w 1558073"/>
              <a:gd name="connsiteY2" fmla="*/ 480630 h 961260"/>
              <a:gd name="connsiteX3" fmla="*/ 1077443 w 1558073"/>
              <a:gd name="connsiteY3" fmla="*/ 961260 h 961260"/>
              <a:gd name="connsiteX4" fmla="*/ 0 w 1558073"/>
              <a:gd name="connsiteY4" fmla="*/ 961260 h 961260"/>
              <a:gd name="connsiteX5" fmla="*/ 480630 w 1558073"/>
              <a:gd name="connsiteY5" fmla="*/ 480630 h 961260"/>
              <a:gd name="connsiteX6" fmla="*/ 0 w 1558073"/>
              <a:gd name="connsiteY6" fmla="*/ 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8073" h="961260">
                <a:moveTo>
                  <a:pt x="0" y="0"/>
                </a:moveTo>
                <a:lnTo>
                  <a:pt x="1077443" y="0"/>
                </a:lnTo>
                <a:lnTo>
                  <a:pt x="1558073" y="480630"/>
                </a:lnTo>
                <a:lnTo>
                  <a:pt x="1077443" y="961260"/>
                </a:lnTo>
                <a:lnTo>
                  <a:pt x="0" y="961260"/>
                </a:lnTo>
                <a:lnTo>
                  <a:pt x="480630" y="48063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6350" cap="flat" cmpd="sng" algn="ctr">
            <a:solidFill>
              <a:schemeClr val="accent5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3" name="Freeform 52"/>
          <p:cNvSpPr/>
          <p:nvPr/>
        </p:nvSpPr>
        <p:spPr bwMode="auto">
          <a:xfrm>
            <a:off x="4280571" y="2818593"/>
            <a:ext cx="1995506" cy="759275"/>
          </a:xfrm>
          <a:custGeom>
            <a:avLst/>
            <a:gdLst>
              <a:gd name="connsiteX0" fmla="*/ 0 w 3090990"/>
              <a:gd name="connsiteY0" fmla="*/ 0 h 961260"/>
              <a:gd name="connsiteX1" fmla="*/ 936104 w 3090990"/>
              <a:gd name="connsiteY1" fmla="*/ 0 h 961260"/>
              <a:gd name="connsiteX2" fmla="*/ 936647 w 3090990"/>
              <a:gd name="connsiteY2" fmla="*/ 0 h 961260"/>
              <a:gd name="connsiteX3" fmla="*/ 992960 w 3090990"/>
              <a:gd name="connsiteY3" fmla="*/ 0 h 961260"/>
              <a:gd name="connsiteX4" fmla="*/ 1021129 w 3090990"/>
              <a:gd name="connsiteY4" fmla="*/ 0 h 961260"/>
              <a:gd name="connsiteX5" fmla="*/ 1077443 w 3090990"/>
              <a:gd name="connsiteY5" fmla="*/ 0 h 961260"/>
              <a:gd name="connsiteX6" fmla="*/ 2469565 w 3090990"/>
              <a:gd name="connsiteY6" fmla="*/ 0 h 961260"/>
              <a:gd name="connsiteX7" fmla="*/ 2525878 w 3090990"/>
              <a:gd name="connsiteY7" fmla="*/ 0 h 961260"/>
              <a:gd name="connsiteX8" fmla="*/ 2554047 w 3090990"/>
              <a:gd name="connsiteY8" fmla="*/ 0 h 961260"/>
              <a:gd name="connsiteX9" fmla="*/ 2610361 w 3090990"/>
              <a:gd name="connsiteY9" fmla="*/ 0 h 961260"/>
              <a:gd name="connsiteX10" fmla="*/ 3090990 w 3090990"/>
              <a:gd name="connsiteY10" fmla="*/ 480630 h 961260"/>
              <a:gd name="connsiteX11" fmla="*/ 2610361 w 3090990"/>
              <a:gd name="connsiteY11" fmla="*/ 961260 h 961260"/>
              <a:gd name="connsiteX12" fmla="*/ 2554047 w 3090990"/>
              <a:gd name="connsiteY12" fmla="*/ 961260 h 961260"/>
              <a:gd name="connsiteX13" fmla="*/ 2525878 w 3090990"/>
              <a:gd name="connsiteY13" fmla="*/ 961260 h 961260"/>
              <a:gd name="connsiteX14" fmla="*/ 2469565 w 3090990"/>
              <a:gd name="connsiteY14" fmla="*/ 961260 h 961260"/>
              <a:gd name="connsiteX15" fmla="*/ 1077443 w 3090990"/>
              <a:gd name="connsiteY15" fmla="*/ 961260 h 961260"/>
              <a:gd name="connsiteX16" fmla="*/ 1021129 w 3090990"/>
              <a:gd name="connsiteY16" fmla="*/ 961260 h 961260"/>
              <a:gd name="connsiteX17" fmla="*/ 992960 w 3090990"/>
              <a:gd name="connsiteY17" fmla="*/ 961260 h 961260"/>
              <a:gd name="connsiteX18" fmla="*/ 936647 w 3090990"/>
              <a:gd name="connsiteY18" fmla="*/ 961260 h 961260"/>
              <a:gd name="connsiteX19" fmla="*/ 936104 w 3090990"/>
              <a:gd name="connsiteY19" fmla="*/ 961260 h 961260"/>
              <a:gd name="connsiteX20" fmla="*/ 0 w 3090990"/>
              <a:gd name="connsiteY20" fmla="*/ 961260 h 961260"/>
              <a:gd name="connsiteX21" fmla="*/ 480629 w 3090990"/>
              <a:gd name="connsiteY21" fmla="*/ 48063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090990" h="961260">
                <a:moveTo>
                  <a:pt x="0" y="0"/>
                </a:moveTo>
                <a:lnTo>
                  <a:pt x="936104" y="0"/>
                </a:lnTo>
                <a:lnTo>
                  <a:pt x="936647" y="0"/>
                </a:lnTo>
                <a:lnTo>
                  <a:pt x="992960" y="0"/>
                </a:lnTo>
                <a:lnTo>
                  <a:pt x="1021129" y="0"/>
                </a:lnTo>
                <a:lnTo>
                  <a:pt x="1077443" y="0"/>
                </a:lnTo>
                <a:lnTo>
                  <a:pt x="2469565" y="0"/>
                </a:lnTo>
                <a:lnTo>
                  <a:pt x="2525878" y="0"/>
                </a:lnTo>
                <a:lnTo>
                  <a:pt x="2554047" y="0"/>
                </a:lnTo>
                <a:lnTo>
                  <a:pt x="2610361" y="0"/>
                </a:lnTo>
                <a:lnTo>
                  <a:pt x="3090990" y="480630"/>
                </a:lnTo>
                <a:lnTo>
                  <a:pt x="2610361" y="961260"/>
                </a:lnTo>
                <a:lnTo>
                  <a:pt x="2554047" y="961260"/>
                </a:lnTo>
                <a:lnTo>
                  <a:pt x="2525878" y="961260"/>
                </a:lnTo>
                <a:lnTo>
                  <a:pt x="2469565" y="961260"/>
                </a:lnTo>
                <a:lnTo>
                  <a:pt x="1077443" y="961260"/>
                </a:lnTo>
                <a:lnTo>
                  <a:pt x="1021129" y="961260"/>
                </a:lnTo>
                <a:lnTo>
                  <a:pt x="992960" y="961260"/>
                </a:lnTo>
                <a:lnTo>
                  <a:pt x="936647" y="961260"/>
                </a:lnTo>
                <a:lnTo>
                  <a:pt x="936104" y="961260"/>
                </a:lnTo>
                <a:lnTo>
                  <a:pt x="0" y="961260"/>
                </a:lnTo>
                <a:lnTo>
                  <a:pt x="480629" y="480630"/>
                </a:lnTo>
                <a:close/>
              </a:path>
            </a:pathLst>
          </a:custGeom>
          <a:noFill/>
          <a:ln w="6350" cap="flat" cmpd="sng" algn="ctr">
            <a:solidFill>
              <a:schemeClr val="accent5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4" name="Freeform 53"/>
          <p:cNvSpPr/>
          <p:nvPr/>
        </p:nvSpPr>
        <p:spPr bwMode="auto">
          <a:xfrm>
            <a:off x="3589563" y="3734753"/>
            <a:ext cx="1005873" cy="759275"/>
          </a:xfrm>
          <a:custGeom>
            <a:avLst/>
            <a:gdLst>
              <a:gd name="connsiteX0" fmla="*/ 0 w 1558073"/>
              <a:gd name="connsiteY0" fmla="*/ 0 h 961260"/>
              <a:gd name="connsiteX1" fmla="*/ 1077443 w 1558073"/>
              <a:gd name="connsiteY1" fmla="*/ 0 h 961260"/>
              <a:gd name="connsiteX2" fmla="*/ 1558073 w 1558073"/>
              <a:gd name="connsiteY2" fmla="*/ 480630 h 961260"/>
              <a:gd name="connsiteX3" fmla="*/ 1077443 w 1558073"/>
              <a:gd name="connsiteY3" fmla="*/ 961260 h 961260"/>
              <a:gd name="connsiteX4" fmla="*/ 0 w 1558073"/>
              <a:gd name="connsiteY4" fmla="*/ 961260 h 961260"/>
              <a:gd name="connsiteX5" fmla="*/ 480630 w 1558073"/>
              <a:gd name="connsiteY5" fmla="*/ 480630 h 961260"/>
              <a:gd name="connsiteX6" fmla="*/ 0 w 1558073"/>
              <a:gd name="connsiteY6" fmla="*/ 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8073" h="961260">
                <a:moveTo>
                  <a:pt x="0" y="0"/>
                </a:moveTo>
                <a:lnTo>
                  <a:pt x="1077443" y="0"/>
                </a:lnTo>
                <a:lnTo>
                  <a:pt x="1558073" y="480630"/>
                </a:lnTo>
                <a:lnTo>
                  <a:pt x="1077443" y="961260"/>
                </a:lnTo>
                <a:lnTo>
                  <a:pt x="0" y="961260"/>
                </a:lnTo>
                <a:lnTo>
                  <a:pt x="480630" y="48063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6350" cap="flat" cmpd="sng" algn="ctr">
            <a:solidFill>
              <a:schemeClr val="bg1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5" name="Freeform 54"/>
          <p:cNvSpPr/>
          <p:nvPr/>
        </p:nvSpPr>
        <p:spPr bwMode="auto">
          <a:xfrm>
            <a:off x="4280571" y="3734753"/>
            <a:ext cx="1995506" cy="759275"/>
          </a:xfrm>
          <a:custGeom>
            <a:avLst/>
            <a:gdLst>
              <a:gd name="connsiteX0" fmla="*/ 0 w 3090990"/>
              <a:gd name="connsiteY0" fmla="*/ 0 h 961260"/>
              <a:gd name="connsiteX1" fmla="*/ 936104 w 3090990"/>
              <a:gd name="connsiteY1" fmla="*/ 0 h 961260"/>
              <a:gd name="connsiteX2" fmla="*/ 936647 w 3090990"/>
              <a:gd name="connsiteY2" fmla="*/ 0 h 961260"/>
              <a:gd name="connsiteX3" fmla="*/ 992960 w 3090990"/>
              <a:gd name="connsiteY3" fmla="*/ 0 h 961260"/>
              <a:gd name="connsiteX4" fmla="*/ 1021129 w 3090990"/>
              <a:gd name="connsiteY4" fmla="*/ 0 h 961260"/>
              <a:gd name="connsiteX5" fmla="*/ 1077443 w 3090990"/>
              <a:gd name="connsiteY5" fmla="*/ 0 h 961260"/>
              <a:gd name="connsiteX6" fmla="*/ 2469565 w 3090990"/>
              <a:gd name="connsiteY6" fmla="*/ 0 h 961260"/>
              <a:gd name="connsiteX7" fmla="*/ 2525878 w 3090990"/>
              <a:gd name="connsiteY7" fmla="*/ 0 h 961260"/>
              <a:gd name="connsiteX8" fmla="*/ 2554047 w 3090990"/>
              <a:gd name="connsiteY8" fmla="*/ 0 h 961260"/>
              <a:gd name="connsiteX9" fmla="*/ 2610361 w 3090990"/>
              <a:gd name="connsiteY9" fmla="*/ 0 h 961260"/>
              <a:gd name="connsiteX10" fmla="*/ 3090990 w 3090990"/>
              <a:gd name="connsiteY10" fmla="*/ 480630 h 961260"/>
              <a:gd name="connsiteX11" fmla="*/ 2610361 w 3090990"/>
              <a:gd name="connsiteY11" fmla="*/ 961260 h 961260"/>
              <a:gd name="connsiteX12" fmla="*/ 2554047 w 3090990"/>
              <a:gd name="connsiteY12" fmla="*/ 961260 h 961260"/>
              <a:gd name="connsiteX13" fmla="*/ 2525878 w 3090990"/>
              <a:gd name="connsiteY13" fmla="*/ 961260 h 961260"/>
              <a:gd name="connsiteX14" fmla="*/ 2469565 w 3090990"/>
              <a:gd name="connsiteY14" fmla="*/ 961260 h 961260"/>
              <a:gd name="connsiteX15" fmla="*/ 1077443 w 3090990"/>
              <a:gd name="connsiteY15" fmla="*/ 961260 h 961260"/>
              <a:gd name="connsiteX16" fmla="*/ 1021129 w 3090990"/>
              <a:gd name="connsiteY16" fmla="*/ 961260 h 961260"/>
              <a:gd name="connsiteX17" fmla="*/ 992960 w 3090990"/>
              <a:gd name="connsiteY17" fmla="*/ 961260 h 961260"/>
              <a:gd name="connsiteX18" fmla="*/ 936647 w 3090990"/>
              <a:gd name="connsiteY18" fmla="*/ 961260 h 961260"/>
              <a:gd name="connsiteX19" fmla="*/ 936104 w 3090990"/>
              <a:gd name="connsiteY19" fmla="*/ 961260 h 961260"/>
              <a:gd name="connsiteX20" fmla="*/ 0 w 3090990"/>
              <a:gd name="connsiteY20" fmla="*/ 961260 h 961260"/>
              <a:gd name="connsiteX21" fmla="*/ 480629 w 3090990"/>
              <a:gd name="connsiteY21" fmla="*/ 480630 h 961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090990" h="961260">
                <a:moveTo>
                  <a:pt x="0" y="0"/>
                </a:moveTo>
                <a:lnTo>
                  <a:pt x="936104" y="0"/>
                </a:lnTo>
                <a:lnTo>
                  <a:pt x="936647" y="0"/>
                </a:lnTo>
                <a:lnTo>
                  <a:pt x="992960" y="0"/>
                </a:lnTo>
                <a:lnTo>
                  <a:pt x="1021129" y="0"/>
                </a:lnTo>
                <a:lnTo>
                  <a:pt x="1077443" y="0"/>
                </a:lnTo>
                <a:lnTo>
                  <a:pt x="2469565" y="0"/>
                </a:lnTo>
                <a:lnTo>
                  <a:pt x="2525878" y="0"/>
                </a:lnTo>
                <a:lnTo>
                  <a:pt x="2554047" y="0"/>
                </a:lnTo>
                <a:lnTo>
                  <a:pt x="2610361" y="0"/>
                </a:lnTo>
                <a:lnTo>
                  <a:pt x="3090990" y="480630"/>
                </a:lnTo>
                <a:lnTo>
                  <a:pt x="2610361" y="961260"/>
                </a:lnTo>
                <a:lnTo>
                  <a:pt x="2554047" y="961260"/>
                </a:lnTo>
                <a:lnTo>
                  <a:pt x="2525878" y="961260"/>
                </a:lnTo>
                <a:lnTo>
                  <a:pt x="2469565" y="961260"/>
                </a:lnTo>
                <a:lnTo>
                  <a:pt x="1077443" y="961260"/>
                </a:lnTo>
                <a:lnTo>
                  <a:pt x="1021129" y="961260"/>
                </a:lnTo>
                <a:lnTo>
                  <a:pt x="992960" y="961260"/>
                </a:lnTo>
                <a:lnTo>
                  <a:pt x="936647" y="961260"/>
                </a:lnTo>
                <a:lnTo>
                  <a:pt x="936104" y="961260"/>
                </a:lnTo>
                <a:lnTo>
                  <a:pt x="0" y="961260"/>
                </a:lnTo>
                <a:lnTo>
                  <a:pt x="480629" y="480630"/>
                </a:lnTo>
                <a:close/>
              </a:path>
            </a:pathLst>
          </a:custGeom>
          <a:solidFill>
            <a:schemeClr val="accent6"/>
          </a:solidFill>
          <a:ln w="6350" cap="flat" cmpd="sng" algn="ctr">
            <a:solidFill>
              <a:schemeClr val="bg1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6" name="Freeform 55"/>
          <p:cNvSpPr/>
          <p:nvPr/>
        </p:nvSpPr>
        <p:spPr>
          <a:xfrm>
            <a:off x="1444996" y="2174554"/>
            <a:ext cx="369625" cy="242579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7" name="Freeform 56"/>
          <p:cNvSpPr/>
          <p:nvPr/>
        </p:nvSpPr>
        <p:spPr>
          <a:xfrm>
            <a:off x="4004565" y="2091962"/>
            <a:ext cx="346440" cy="346438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8" name="Freeform 57"/>
          <p:cNvSpPr/>
          <p:nvPr/>
        </p:nvSpPr>
        <p:spPr>
          <a:xfrm>
            <a:off x="1416814" y="3034755"/>
            <a:ext cx="362416" cy="282604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9" name="Freeform 58"/>
          <p:cNvSpPr/>
          <p:nvPr/>
        </p:nvSpPr>
        <p:spPr>
          <a:xfrm>
            <a:off x="1470643" y="3989931"/>
            <a:ext cx="305660" cy="305622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0" name="Shape 1309"/>
          <p:cNvSpPr/>
          <p:nvPr/>
        </p:nvSpPr>
        <p:spPr>
          <a:xfrm>
            <a:off x="4029015" y="3996715"/>
            <a:ext cx="337420" cy="263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76" h="21600" extrusionOk="0">
                <a:moveTo>
                  <a:pt x="18391" y="12248"/>
                </a:moveTo>
                <a:cubicBezTo>
                  <a:pt x="18375" y="12250"/>
                  <a:pt x="18358" y="12252"/>
                  <a:pt x="18343" y="12259"/>
                </a:cubicBezTo>
                <a:lnTo>
                  <a:pt x="17665" y="12518"/>
                </a:lnTo>
                <a:lnTo>
                  <a:pt x="11210" y="14974"/>
                </a:lnTo>
                <a:lnTo>
                  <a:pt x="11131" y="11646"/>
                </a:lnTo>
                <a:lnTo>
                  <a:pt x="13249" y="10708"/>
                </a:lnTo>
                <a:lnTo>
                  <a:pt x="18377" y="8437"/>
                </a:lnTo>
                <a:cubicBezTo>
                  <a:pt x="18377" y="8437"/>
                  <a:pt x="18646" y="8357"/>
                  <a:pt x="18843" y="8629"/>
                </a:cubicBezTo>
                <a:cubicBezTo>
                  <a:pt x="19034" y="8895"/>
                  <a:pt x="19131" y="9417"/>
                  <a:pt x="19119" y="10140"/>
                </a:cubicBezTo>
                <a:cubicBezTo>
                  <a:pt x="19086" y="12163"/>
                  <a:pt x="18415" y="12245"/>
                  <a:pt x="18391" y="12248"/>
                </a:cubicBezTo>
                <a:close/>
                <a:moveTo>
                  <a:pt x="17896" y="16740"/>
                </a:moveTo>
                <a:cubicBezTo>
                  <a:pt x="17907" y="16888"/>
                  <a:pt x="17920" y="17023"/>
                  <a:pt x="17931" y="17127"/>
                </a:cubicBezTo>
                <a:lnTo>
                  <a:pt x="8944" y="20162"/>
                </a:lnTo>
                <a:lnTo>
                  <a:pt x="9021" y="16860"/>
                </a:lnTo>
                <a:lnTo>
                  <a:pt x="10943" y="16322"/>
                </a:lnTo>
                <a:lnTo>
                  <a:pt x="11227" y="16416"/>
                </a:lnTo>
                <a:lnTo>
                  <a:pt x="12290" y="15947"/>
                </a:lnTo>
                <a:lnTo>
                  <a:pt x="17194" y="14578"/>
                </a:lnTo>
                <a:lnTo>
                  <a:pt x="18133" y="14316"/>
                </a:lnTo>
                <a:cubicBezTo>
                  <a:pt x="17833" y="15061"/>
                  <a:pt x="17846" y="16082"/>
                  <a:pt x="17896" y="16740"/>
                </a:cubicBezTo>
                <a:close/>
                <a:moveTo>
                  <a:pt x="8550" y="20159"/>
                </a:moveTo>
                <a:lnTo>
                  <a:pt x="1416" y="17444"/>
                </a:lnTo>
                <a:cubicBezTo>
                  <a:pt x="1403" y="17437"/>
                  <a:pt x="1385" y="17435"/>
                  <a:pt x="1371" y="17432"/>
                </a:cubicBezTo>
                <a:cubicBezTo>
                  <a:pt x="1342" y="17430"/>
                  <a:pt x="672" y="17347"/>
                  <a:pt x="640" y="15325"/>
                </a:cubicBezTo>
                <a:cubicBezTo>
                  <a:pt x="629" y="14602"/>
                  <a:pt x="723" y="14079"/>
                  <a:pt x="916" y="13814"/>
                </a:cubicBezTo>
                <a:cubicBezTo>
                  <a:pt x="1038" y="13643"/>
                  <a:pt x="1180" y="13609"/>
                  <a:pt x="1279" y="13609"/>
                </a:cubicBezTo>
                <a:cubicBezTo>
                  <a:pt x="1331" y="13609"/>
                  <a:pt x="1369" y="13620"/>
                  <a:pt x="1371" y="13620"/>
                </a:cubicBezTo>
                <a:lnTo>
                  <a:pt x="8628" y="16832"/>
                </a:lnTo>
                <a:cubicBezTo>
                  <a:pt x="8628" y="16832"/>
                  <a:pt x="8550" y="20159"/>
                  <a:pt x="8550" y="20159"/>
                </a:cubicBezTo>
                <a:close/>
                <a:moveTo>
                  <a:pt x="1259" y="4956"/>
                </a:moveTo>
                <a:cubicBezTo>
                  <a:pt x="1247" y="4232"/>
                  <a:pt x="1342" y="3710"/>
                  <a:pt x="1535" y="3444"/>
                </a:cubicBezTo>
                <a:cubicBezTo>
                  <a:pt x="1656" y="3275"/>
                  <a:pt x="1801" y="3240"/>
                  <a:pt x="1899" y="3240"/>
                </a:cubicBezTo>
                <a:cubicBezTo>
                  <a:pt x="1951" y="3240"/>
                  <a:pt x="1989" y="3251"/>
                  <a:pt x="1991" y="3251"/>
                </a:cubicBezTo>
                <a:lnTo>
                  <a:pt x="6832" y="5393"/>
                </a:lnTo>
                <a:lnTo>
                  <a:pt x="9247" y="6462"/>
                </a:lnTo>
                <a:lnTo>
                  <a:pt x="9168" y="9789"/>
                </a:lnTo>
                <a:lnTo>
                  <a:pt x="2392" y="7209"/>
                </a:lnTo>
                <a:lnTo>
                  <a:pt x="2035" y="7074"/>
                </a:lnTo>
                <a:cubicBezTo>
                  <a:pt x="2022" y="7070"/>
                  <a:pt x="2003" y="7065"/>
                  <a:pt x="1990" y="7065"/>
                </a:cubicBezTo>
                <a:cubicBezTo>
                  <a:pt x="1961" y="7061"/>
                  <a:pt x="1293" y="6979"/>
                  <a:pt x="1259" y="4956"/>
                </a:cubicBezTo>
                <a:close/>
                <a:moveTo>
                  <a:pt x="1624" y="9131"/>
                </a:moveTo>
                <a:lnTo>
                  <a:pt x="2564" y="9393"/>
                </a:lnTo>
                <a:lnTo>
                  <a:pt x="8620" y="11085"/>
                </a:lnTo>
                <a:lnTo>
                  <a:pt x="9149" y="11233"/>
                </a:lnTo>
                <a:lnTo>
                  <a:pt x="10737" y="11675"/>
                </a:lnTo>
                <a:lnTo>
                  <a:pt x="10814" y="14979"/>
                </a:lnTo>
                <a:lnTo>
                  <a:pt x="2633" y="12215"/>
                </a:lnTo>
                <a:lnTo>
                  <a:pt x="1826" y="11943"/>
                </a:lnTo>
                <a:cubicBezTo>
                  <a:pt x="1839" y="11839"/>
                  <a:pt x="1850" y="11704"/>
                  <a:pt x="1863" y="11556"/>
                </a:cubicBezTo>
                <a:cubicBezTo>
                  <a:pt x="1911" y="10899"/>
                  <a:pt x="1924" y="9879"/>
                  <a:pt x="1624" y="9131"/>
                </a:cubicBezTo>
                <a:close/>
                <a:moveTo>
                  <a:pt x="9641" y="6491"/>
                </a:moveTo>
                <a:lnTo>
                  <a:pt x="11506" y="5970"/>
                </a:lnTo>
                <a:lnTo>
                  <a:pt x="17814" y="4208"/>
                </a:lnTo>
                <a:lnTo>
                  <a:pt x="18754" y="3948"/>
                </a:lnTo>
                <a:cubicBezTo>
                  <a:pt x="18452" y="4694"/>
                  <a:pt x="18465" y="5716"/>
                  <a:pt x="18515" y="6370"/>
                </a:cubicBezTo>
                <a:cubicBezTo>
                  <a:pt x="18526" y="6519"/>
                  <a:pt x="18539" y="6654"/>
                  <a:pt x="18550" y="6759"/>
                </a:cubicBezTo>
                <a:lnTo>
                  <a:pt x="17522" y="7105"/>
                </a:lnTo>
                <a:lnTo>
                  <a:pt x="9563" y="9794"/>
                </a:lnTo>
                <a:cubicBezTo>
                  <a:pt x="9563" y="9794"/>
                  <a:pt x="9641" y="6491"/>
                  <a:pt x="9641" y="6491"/>
                </a:cubicBezTo>
                <a:close/>
                <a:moveTo>
                  <a:pt x="18924" y="6526"/>
                </a:moveTo>
                <a:cubicBezTo>
                  <a:pt x="18840" y="5685"/>
                  <a:pt x="18829" y="4235"/>
                  <a:pt x="19405" y="3749"/>
                </a:cubicBezTo>
                <a:cubicBezTo>
                  <a:pt x="19414" y="3741"/>
                  <a:pt x="19422" y="3727"/>
                  <a:pt x="19432" y="3717"/>
                </a:cubicBezTo>
                <a:cubicBezTo>
                  <a:pt x="19902" y="3511"/>
                  <a:pt x="20228" y="3225"/>
                  <a:pt x="19972" y="2839"/>
                </a:cubicBezTo>
                <a:lnTo>
                  <a:pt x="13033" y="0"/>
                </a:lnTo>
                <a:lnTo>
                  <a:pt x="1798" y="2120"/>
                </a:lnTo>
                <a:cubicBezTo>
                  <a:pt x="1798" y="2120"/>
                  <a:pt x="512" y="2371"/>
                  <a:pt x="625" y="5087"/>
                </a:cubicBezTo>
                <a:cubicBezTo>
                  <a:pt x="688" y="6562"/>
                  <a:pt x="1029" y="7288"/>
                  <a:pt x="1328" y="7644"/>
                </a:cubicBezTo>
                <a:lnTo>
                  <a:pt x="406" y="8023"/>
                </a:lnTo>
                <a:cubicBezTo>
                  <a:pt x="151" y="8409"/>
                  <a:pt x="476" y="8694"/>
                  <a:pt x="946" y="8899"/>
                </a:cubicBezTo>
                <a:cubicBezTo>
                  <a:pt x="956" y="8909"/>
                  <a:pt x="962" y="8923"/>
                  <a:pt x="973" y="8932"/>
                </a:cubicBezTo>
                <a:cubicBezTo>
                  <a:pt x="1547" y="9419"/>
                  <a:pt x="1536" y="10867"/>
                  <a:pt x="1454" y="11710"/>
                </a:cubicBezTo>
                <a:cubicBezTo>
                  <a:pt x="-611" y="12505"/>
                  <a:pt x="130" y="12766"/>
                  <a:pt x="130" y="12766"/>
                </a:cubicBezTo>
                <a:lnTo>
                  <a:pt x="584" y="12914"/>
                </a:lnTo>
                <a:cubicBezTo>
                  <a:pt x="265" y="13306"/>
                  <a:pt x="-53" y="14046"/>
                  <a:pt x="8" y="15453"/>
                </a:cubicBezTo>
                <a:cubicBezTo>
                  <a:pt x="122" y="18168"/>
                  <a:pt x="1179" y="18355"/>
                  <a:pt x="1179" y="18355"/>
                </a:cubicBezTo>
                <a:lnTo>
                  <a:pt x="8532" y="21600"/>
                </a:lnTo>
                <a:lnTo>
                  <a:pt x="19629" y="17951"/>
                </a:lnTo>
                <a:cubicBezTo>
                  <a:pt x="19629" y="17951"/>
                  <a:pt x="20370" y="17689"/>
                  <a:pt x="18305" y="16892"/>
                </a:cubicBezTo>
                <a:cubicBezTo>
                  <a:pt x="18221" y="16054"/>
                  <a:pt x="18210" y="14604"/>
                  <a:pt x="18786" y="14116"/>
                </a:cubicBezTo>
                <a:cubicBezTo>
                  <a:pt x="18797" y="14107"/>
                  <a:pt x="18803" y="14095"/>
                  <a:pt x="18813" y="14083"/>
                </a:cubicBezTo>
                <a:cubicBezTo>
                  <a:pt x="19283" y="13879"/>
                  <a:pt x="19608" y="13593"/>
                  <a:pt x="19353" y="13208"/>
                </a:cubicBezTo>
                <a:lnTo>
                  <a:pt x="18871" y="13009"/>
                </a:lnTo>
                <a:cubicBezTo>
                  <a:pt x="19193" y="12747"/>
                  <a:pt x="19676" y="12058"/>
                  <a:pt x="19751" y="10268"/>
                </a:cubicBezTo>
                <a:cubicBezTo>
                  <a:pt x="19804" y="9040"/>
                  <a:pt x="19567" y="8319"/>
                  <a:pt x="19294" y="7895"/>
                </a:cubicBezTo>
                <a:lnTo>
                  <a:pt x="20247" y="7581"/>
                </a:lnTo>
                <a:cubicBezTo>
                  <a:pt x="20247" y="7581"/>
                  <a:pt x="20989" y="7322"/>
                  <a:pt x="18924" y="652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1" name="Freeform 60"/>
          <p:cNvSpPr/>
          <p:nvPr/>
        </p:nvSpPr>
        <p:spPr>
          <a:xfrm>
            <a:off x="4050279" y="3064681"/>
            <a:ext cx="333857" cy="288117"/>
          </a:xfrm>
          <a:custGeom>
            <a:avLst/>
            <a:gdLst>
              <a:gd name="connsiteX0" fmla="*/ 246404 w 354515"/>
              <a:gd name="connsiteY0" fmla="*/ 233363 h 305945"/>
              <a:gd name="connsiteX1" fmla="*/ 254682 w 354515"/>
              <a:gd name="connsiteY1" fmla="*/ 241641 h 305945"/>
              <a:gd name="connsiteX2" fmla="*/ 246404 w 354515"/>
              <a:gd name="connsiteY2" fmla="*/ 249892 h 305945"/>
              <a:gd name="connsiteX3" fmla="*/ 238125 w 354515"/>
              <a:gd name="connsiteY3" fmla="*/ 241641 h 305945"/>
              <a:gd name="connsiteX4" fmla="*/ 246404 w 354515"/>
              <a:gd name="connsiteY4" fmla="*/ 233363 h 305945"/>
              <a:gd name="connsiteX5" fmla="*/ 245213 w 354515"/>
              <a:gd name="connsiteY5" fmla="*/ 232699 h 305945"/>
              <a:gd name="connsiteX6" fmla="*/ 232674 w 354515"/>
              <a:gd name="connsiteY6" fmla="*/ 245238 h 305945"/>
              <a:gd name="connsiteX7" fmla="*/ 245213 w 354515"/>
              <a:gd name="connsiteY7" fmla="*/ 257758 h 305945"/>
              <a:gd name="connsiteX8" fmla="*/ 257752 w 354515"/>
              <a:gd name="connsiteY8" fmla="*/ 245238 h 305945"/>
              <a:gd name="connsiteX9" fmla="*/ 245213 w 354515"/>
              <a:gd name="connsiteY9" fmla="*/ 232699 h 305945"/>
              <a:gd name="connsiteX10" fmla="*/ 252619 w 354515"/>
              <a:gd name="connsiteY10" fmla="*/ 225167 h 305945"/>
              <a:gd name="connsiteX11" fmla="*/ 264636 w 354515"/>
              <a:gd name="connsiteY11" fmla="*/ 236271 h 305945"/>
              <a:gd name="connsiteX12" fmla="*/ 254162 w 354515"/>
              <a:gd name="connsiteY12" fmla="*/ 264623 h 305945"/>
              <a:gd name="connsiteX13" fmla="*/ 225810 w 354515"/>
              <a:gd name="connsiteY13" fmla="*/ 254151 h 305945"/>
              <a:gd name="connsiteX14" fmla="*/ 236263 w 354515"/>
              <a:gd name="connsiteY14" fmla="*/ 225799 h 305945"/>
              <a:gd name="connsiteX15" fmla="*/ 252619 w 354515"/>
              <a:gd name="connsiteY15" fmla="*/ 225167 h 305945"/>
              <a:gd name="connsiteX16" fmla="*/ 273751 w 354515"/>
              <a:gd name="connsiteY16" fmla="*/ 204788 h 305945"/>
              <a:gd name="connsiteX17" fmla="*/ 275389 w 354515"/>
              <a:gd name="connsiteY17" fmla="*/ 208360 h 305945"/>
              <a:gd name="connsiteX18" fmla="*/ 281286 w 354515"/>
              <a:gd name="connsiteY18" fmla="*/ 210537 h 305945"/>
              <a:gd name="connsiteX19" fmla="*/ 284858 w 354515"/>
              <a:gd name="connsiteY19" fmla="*/ 208890 h 305945"/>
              <a:gd name="connsiteX20" fmla="*/ 290867 w 354515"/>
              <a:gd name="connsiteY20" fmla="*/ 214434 h 305945"/>
              <a:gd name="connsiteX21" fmla="*/ 289695 w 354515"/>
              <a:gd name="connsiteY21" fmla="*/ 217597 h 305945"/>
              <a:gd name="connsiteX22" fmla="*/ 284858 w 354515"/>
              <a:gd name="connsiteY22" fmla="*/ 217737 h 305945"/>
              <a:gd name="connsiteX23" fmla="*/ 279854 w 354515"/>
              <a:gd name="connsiteY23" fmla="*/ 220043 h 305945"/>
              <a:gd name="connsiteX24" fmla="*/ 271463 w 354515"/>
              <a:gd name="connsiteY24" fmla="*/ 212276 h 305945"/>
              <a:gd name="connsiteX25" fmla="*/ 273379 w 354515"/>
              <a:gd name="connsiteY25" fmla="*/ 207132 h 305945"/>
              <a:gd name="connsiteX26" fmla="*/ 273751 w 354515"/>
              <a:gd name="connsiteY26" fmla="*/ 204788 h 305945"/>
              <a:gd name="connsiteX27" fmla="*/ 271463 w 354515"/>
              <a:gd name="connsiteY27" fmla="*/ 200026 h 305945"/>
              <a:gd name="connsiteX28" fmla="*/ 272282 w 354515"/>
              <a:gd name="connsiteY28" fmla="*/ 202882 h 305945"/>
              <a:gd name="connsiteX29" fmla="*/ 271835 w 354515"/>
              <a:gd name="connsiteY29" fmla="*/ 201933 h 305945"/>
              <a:gd name="connsiteX30" fmla="*/ 271463 w 354515"/>
              <a:gd name="connsiteY30" fmla="*/ 200026 h 305945"/>
              <a:gd name="connsiteX31" fmla="*/ 300748 w 354515"/>
              <a:gd name="connsiteY31" fmla="*/ 187602 h 305945"/>
              <a:gd name="connsiteX32" fmla="*/ 296833 w 354515"/>
              <a:gd name="connsiteY32" fmla="*/ 191519 h 305945"/>
              <a:gd name="connsiteX33" fmla="*/ 305799 w 354515"/>
              <a:gd name="connsiteY33" fmla="*/ 200485 h 305945"/>
              <a:gd name="connsiteX34" fmla="*/ 314766 w 354515"/>
              <a:gd name="connsiteY34" fmla="*/ 191519 h 305945"/>
              <a:gd name="connsiteX35" fmla="*/ 311005 w 354515"/>
              <a:gd name="connsiteY35" fmla="*/ 187758 h 305945"/>
              <a:gd name="connsiteX36" fmla="*/ 305954 w 354515"/>
              <a:gd name="connsiteY36" fmla="*/ 192808 h 305945"/>
              <a:gd name="connsiteX37" fmla="*/ 311104 w 354515"/>
              <a:gd name="connsiteY37" fmla="*/ 177164 h 305945"/>
              <a:gd name="connsiteX38" fmla="*/ 319696 w 354515"/>
              <a:gd name="connsiteY38" fmla="*/ 185120 h 305945"/>
              <a:gd name="connsiteX39" fmla="*/ 312198 w 354515"/>
              <a:gd name="connsiteY39" fmla="*/ 205397 h 305945"/>
              <a:gd name="connsiteX40" fmla="*/ 291920 w 354515"/>
              <a:gd name="connsiteY40" fmla="*/ 197909 h 305945"/>
              <a:gd name="connsiteX41" fmla="*/ 299399 w 354515"/>
              <a:gd name="connsiteY41" fmla="*/ 177621 h 305945"/>
              <a:gd name="connsiteX42" fmla="*/ 311104 w 354515"/>
              <a:gd name="connsiteY42" fmla="*/ 177164 h 305945"/>
              <a:gd name="connsiteX43" fmla="*/ 314906 w 354515"/>
              <a:gd name="connsiteY43" fmla="*/ 153228 h 305945"/>
              <a:gd name="connsiteX44" fmla="*/ 309195 w 354515"/>
              <a:gd name="connsiteY44" fmla="*/ 155850 h 305945"/>
              <a:gd name="connsiteX45" fmla="*/ 307829 w 354515"/>
              <a:gd name="connsiteY45" fmla="*/ 159522 h 305945"/>
              <a:gd name="connsiteX46" fmla="*/ 299667 w 354515"/>
              <a:gd name="connsiteY46" fmla="*/ 159848 h 305945"/>
              <a:gd name="connsiteX47" fmla="*/ 298005 w 354515"/>
              <a:gd name="connsiteY47" fmla="*/ 156276 h 305945"/>
              <a:gd name="connsiteX48" fmla="*/ 292113 w 354515"/>
              <a:gd name="connsiteY48" fmla="*/ 154107 h 305945"/>
              <a:gd name="connsiteX49" fmla="*/ 287604 w 354515"/>
              <a:gd name="connsiteY49" fmla="*/ 156176 h 305945"/>
              <a:gd name="connsiteX50" fmla="*/ 285415 w 354515"/>
              <a:gd name="connsiteY50" fmla="*/ 162088 h 305945"/>
              <a:gd name="connsiteX51" fmla="*/ 287061 w 354515"/>
              <a:gd name="connsiteY51" fmla="*/ 165660 h 305945"/>
              <a:gd name="connsiteX52" fmla="*/ 281531 w 354515"/>
              <a:gd name="connsiteY52" fmla="*/ 171657 h 305945"/>
              <a:gd name="connsiteX53" fmla="*/ 277845 w 354515"/>
              <a:gd name="connsiteY53" fmla="*/ 170281 h 305945"/>
              <a:gd name="connsiteX54" fmla="*/ 272134 w 354515"/>
              <a:gd name="connsiteY54" fmla="*/ 172932 h 305945"/>
              <a:gd name="connsiteX55" fmla="*/ 270406 w 354515"/>
              <a:gd name="connsiteY55" fmla="*/ 177596 h 305945"/>
              <a:gd name="connsiteX56" fmla="*/ 270538 w 354515"/>
              <a:gd name="connsiteY56" fmla="*/ 180998 h 305945"/>
              <a:gd name="connsiteX57" fmla="*/ 273023 w 354515"/>
              <a:gd name="connsiteY57" fmla="*/ 183309 h 305945"/>
              <a:gd name="connsiteX58" fmla="*/ 276726 w 354515"/>
              <a:gd name="connsiteY58" fmla="*/ 184670 h 305945"/>
              <a:gd name="connsiteX59" fmla="*/ 277022 w 354515"/>
              <a:gd name="connsiteY59" fmla="*/ 192835 h 305945"/>
              <a:gd name="connsiteX60" fmla="*/ 273467 w 354515"/>
              <a:gd name="connsiteY60" fmla="*/ 194466 h 305945"/>
              <a:gd name="connsiteX61" fmla="*/ 270916 w 354515"/>
              <a:gd name="connsiteY61" fmla="*/ 198463 h 305945"/>
              <a:gd name="connsiteX62" fmla="*/ 267691 w 354515"/>
              <a:gd name="connsiteY62" fmla="*/ 195671 h 305945"/>
              <a:gd name="connsiteX63" fmla="*/ 261157 w 354515"/>
              <a:gd name="connsiteY63" fmla="*/ 193261 h 305945"/>
              <a:gd name="connsiteX64" fmla="*/ 253176 w 354515"/>
              <a:gd name="connsiteY64" fmla="*/ 196946 h 305945"/>
              <a:gd name="connsiteX65" fmla="*/ 251283 w 354515"/>
              <a:gd name="connsiteY65" fmla="*/ 202106 h 305945"/>
              <a:gd name="connsiteX66" fmla="*/ 239845 w 354515"/>
              <a:gd name="connsiteY66" fmla="*/ 202532 h 305945"/>
              <a:gd name="connsiteX67" fmla="*/ 237541 w 354515"/>
              <a:gd name="connsiteY67" fmla="*/ 197542 h 305945"/>
              <a:gd name="connsiteX68" fmla="*/ 229313 w 354515"/>
              <a:gd name="connsiteY68" fmla="*/ 194508 h 305945"/>
              <a:gd name="connsiteX69" fmla="*/ 222993 w 354515"/>
              <a:gd name="connsiteY69" fmla="*/ 197414 h 305945"/>
              <a:gd name="connsiteX70" fmla="*/ 219949 w 354515"/>
              <a:gd name="connsiteY70" fmla="*/ 205650 h 305945"/>
              <a:gd name="connsiteX71" fmla="*/ 222253 w 354515"/>
              <a:gd name="connsiteY71" fmla="*/ 210640 h 305945"/>
              <a:gd name="connsiteX72" fmla="*/ 214501 w 354515"/>
              <a:gd name="connsiteY72" fmla="*/ 219047 h 305945"/>
              <a:gd name="connsiteX73" fmla="*/ 209350 w 354515"/>
              <a:gd name="connsiteY73" fmla="*/ 217119 h 305945"/>
              <a:gd name="connsiteX74" fmla="*/ 201369 w 354515"/>
              <a:gd name="connsiteY74" fmla="*/ 220819 h 305945"/>
              <a:gd name="connsiteX75" fmla="*/ 198950 w 354515"/>
              <a:gd name="connsiteY75" fmla="*/ 227325 h 305945"/>
              <a:gd name="connsiteX76" fmla="*/ 199131 w 354515"/>
              <a:gd name="connsiteY76" fmla="*/ 232089 h 305945"/>
              <a:gd name="connsiteX77" fmla="*/ 202619 w 354515"/>
              <a:gd name="connsiteY77" fmla="*/ 235306 h 305945"/>
              <a:gd name="connsiteX78" fmla="*/ 207787 w 354515"/>
              <a:gd name="connsiteY78" fmla="*/ 237220 h 305945"/>
              <a:gd name="connsiteX79" fmla="*/ 208231 w 354515"/>
              <a:gd name="connsiteY79" fmla="*/ 248632 h 305945"/>
              <a:gd name="connsiteX80" fmla="*/ 203228 w 354515"/>
              <a:gd name="connsiteY80" fmla="*/ 250943 h 305945"/>
              <a:gd name="connsiteX81" fmla="*/ 200184 w 354515"/>
              <a:gd name="connsiteY81" fmla="*/ 259165 h 305945"/>
              <a:gd name="connsiteX82" fmla="*/ 203097 w 354515"/>
              <a:gd name="connsiteY82" fmla="*/ 265501 h 305945"/>
              <a:gd name="connsiteX83" fmla="*/ 211342 w 354515"/>
              <a:gd name="connsiteY83" fmla="*/ 268521 h 305945"/>
              <a:gd name="connsiteX84" fmla="*/ 216345 w 354515"/>
              <a:gd name="connsiteY84" fmla="*/ 266253 h 305945"/>
              <a:gd name="connsiteX85" fmla="*/ 224721 w 354515"/>
              <a:gd name="connsiteY85" fmla="*/ 273993 h 305945"/>
              <a:gd name="connsiteX86" fmla="*/ 222812 w 354515"/>
              <a:gd name="connsiteY86" fmla="*/ 279138 h 305945"/>
              <a:gd name="connsiteX87" fmla="*/ 222993 w 354515"/>
              <a:gd name="connsiteY87" fmla="*/ 283902 h 305945"/>
              <a:gd name="connsiteX88" fmla="*/ 226499 w 354515"/>
              <a:gd name="connsiteY88" fmla="*/ 287134 h 305945"/>
              <a:gd name="connsiteX89" fmla="*/ 233032 w 354515"/>
              <a:gd name="connsiteY89" fmla="*/ 289529 h 305945"/>
              <a:gd name="connsiteX90" fmla="*/ 237772 w 354515"/>
              <a:gd name="connsiteY90" fmla="*/ 289345 h 305945"/>
              <a:gd name="connsiteX91" fmla="*/ 241014 w 354515"/>
              <a:gd name="connsiteY91" fmla="*/ 285872 h 305945"/>
              <a:gd name="connsiteX92" fmla="*/ 242906 w 354515"/>
              <a:gd name="connsiteY92" fmla="*/ 280698 h 305945"/>
              <a:gd name="connsiteX93" fmla="*/ 254328 w 354515"/>
              <a:gd name="connsiteY93" fmla="*/ 280273 h 305945"/>
              <a:gd name="connsiteX94" fmla="*/ 256615 w 354515"/>
              <a:gd name="connsiteY94" fmla="*/ 285262 h 305945"/>
              <a:gd name="connsiteX95" fmla="*/ 264860 w 354515"/>
              <a:gd name="connsiteY95" fmla="*/ 288310 h 305945"/>
              <a:gd name="connsiteX96" fmla="*/ 271180 w 354515"/>
              <a:gd name="connsiteY96" fmla="*/ 285376 h 305945"/>
              <a:gd name="connsiteX97" fmla="*/ 274208 w 354515"/>
              <a:gd name="connsiteY97" fmla="*/ 277154 h 305945"/>
              <a:gd name="connsiteX98" fmla="*/ 271920 w 354515"/>
              <a:gd name="connsiteY98" fmla="*/ 272164 h 305945"/>
              <a:gd name="connsiteX99" fmla="*/ 279671 w 354515"/>
              <a:gd name="connsiteY99" fmla="*/ 263772 h 305945"/>
              <a:gd name="connsiteX100" fmla="*/ 284839 w 354515"/>
              <a:gd name="connsiteY100" fmla="*/ 265671 h 305945"/>
              <a:gd name="connsiteX101" fmla="*/ 289579 w 354515"/>
              <a:gd name="connsiteY101" fmla="*/ 265487 h 305945"/>
              <a:gd name="connsiteX102" fmla="*/ 292821 w 354515"/>
              <a:gd name="connsiteY102" fmla="*/ 262014 h 305945"/>
              <a:gd name="connsiteX103" fmla="*/ 295223 w 354515"/>
              <a:gd name="connsiteY103" fmla="*/ 255479 h 305945"/>
              <a:gd name="connsiteX104" fmla="*/ 291553 w 354515"/>
              <a:gd name="connsiteY104" fmla="*/ 247484 h 305945"/>
              <a:gd name="connsiteX105" fmla="*/ 286386 w 354515"/>
              <a:gd name="connsiteY105" fmla="*/ 245584 h 305945"/>
              <a:gd name="connsiteX106" fmla="*/ 285958 w 354515"/>
              <a:gd name="connsiteY106" fmla="*/ 234172 h 305945"/>
              <a:gd name="connsiteX107" fmla="*/ 290945 w 354515"/>
              <a:gd name="connsiteY107" fmla="*/ 231890 h 305945"/>
              <a:gd name="connsiteX108" fmla="*/ 293989 w 354515"/>
              <a:gd name="connsiteY108" fmla="*/ 223625 h 305945"/>
              <a:gd name="connsiteX109" fmla="*/ 292969 w 354515"/>
              <a:gd name="connsiteY109" fmla="*/ 221428 h 305945"/>
              <a:gd name="connsiteX110" fmla="*/ 294763 w 354515"/>
              <a:gd name="connsiteY110" fmla="*/ 222094 h 305945"/>
              <a:gd name="connsiteX111" fmla="*/ 298169 w 354515"/>
              <a:gd name="connsiteY111" fmla="*/ 221967 h 305945"/>
              <a:gd name="connsiteX112" fmla="*/ 300473 w 354515"/>
              <a:gd name="connsiteY112" fmla="*/ 219458 h 305945"/>
              <a:gd name="connsiteX113" fmla="*/ 301839 w 354515"/>
              <a:gd name="connsiteY113" fmla="*/ 215772 h 305945"/>
              <a:gd name="connsiteX114" fmla="*/ 310002 w 354515"/>
              <a:gd name="connsiteY114" fmla="*/ 215460 h 305945"/>
              <a:gd name="connsiteX115" fmla="*/ 311647 w 354515"/>
              <a:gd name="connsiteY115" fmla="*/ 219032 h 305945"/>
              <a:gd name="connsiteX116" fmla="*/ 317539 w 354515"/>
              <a:gd name="connsiteY116" fmla="*/ 221216 h 305945"/>
              <a:gd name="connsiteX117" fmla="*/ 322081 w 354515"/>
              <a:gd name="connsiteY117" fmla="*/ 219118 h 305945"/>
              <a:gd name="connsiteX118" fmla="*/ 324254 w 354515"/>
              <a:gd name="connsiteY118" fmla="*/ 213235 h 305945"/>
              <a:gd name="connsiteX119" fmla="*/ 322608 w 354515"/>
              <a:gd name="connsiteY119" fmla="*/ 209662 h 305945"/>
              <a:gd name="connsiteX120" fmla="*/ 328137 w 354515"/>
              <a:gd name="connsiteY120" fmla="*/ 203666 h 305945"/>
              <a:gd name="connsiteX121" fmla="*/ 331824 w 354515"/>
              <a:gd name="connsiteY121" fmla="*/ 205012 h 305945"/>
              <a:gd name="connsiteX122" fmla="*/ 335230 w 354515"/>
              <a:gd name="connsiteY122" fmla="*/ 204899 h 305945"/>
              <a:gd name="connsiteX123" fmla="*/ 337551 w 354515"/>
              <a:gd name="connsiteY123" fmla="*/ 202390 h 305945"/>
              <a:gd name="connsiteX124" fmla="*/ 339262 w 354515"/>
              <a:gd name="connsiteY124" fmla="*/ 197726 h 305945"/>
              <a:gd name="connsiteX125" fmla="*/ 336646 w 354515"/>
              <a:gd name="connsiteY125" fmla="*/ 191999 h 305945"/>
              <a:gd name="connsiteX126" fmla="*/ 332943 w 354515"/>
              <a:gd name="connsiteY126" fmla="*/ 190638 h 305945"/>
              <a:gd name="connsiteX127" fmla="*/ 332647 w 354515"/>
              <a:gd name="connsiteY127" fmla="*/ 182473 h 305945"/>
              <a:gd name="connsiteX128" fmla="*/ 336201 w 354515"/>
              <a:gd name="connsiteY128" fmla="*/ 180828 h 305945"/>
              <a:gd name="connsiteX129" fmla="*/ 338374 w 354515"/>
              <a:gd name="connsiteY129" fmla="*/ 174945 h 305945"/>
              <a:gd name="connsiteX130" fmla="*/ 336300 w 354515"/>
              <a:gd name="connsiteY130" fmla="*/ 170423 h 305945"/>
              <a:gd name="connsiteX131" fmla="*/ 330409 w 354515"/>
              <a:gd name="connsiteY131" fmla="*/ 168240 h 305945"/>
              <a:gd name="connsiteX132" fmla="*/ 326837 w 354515"/>
              <a:gd name="connsiteY132" fmla="*/ 169870 h 305945"/>
              <a:gd name="connsiteX133" fmla="*/ 320831 w 354515"/>
              <a:gd name="connsiteY133" fmla="*/ 164328 h 305945"/>
              <a:gd name="connsiteX134" fmla="*/ 322196 w 354515"/>
              <a:gd name="connsiteY134" fmla="*/ 160656 h 305945"/>
              <a:gd name="connsiteX135" fmla="*/ 319563 w 354515"/>
              <a:gd name="connsiteY135" fmla="*/ 154943 h 305945"/>
              <a:gd name="connsiteX136" fmla="*/ 136866 w 354515"/>
              <a:gd name="connsiteY136" fmla="*/ 144155 h 305945"/>
              <a:gd name="connsiteX137" fmla="*/ 125128 w 354515"/>
              <a:gd name="connsiteY137" fmla="*/ 155899 h 305945"/>
              <a:gd name="connsiteX138" fmla="*/ 136866 w 354515"/>
              <a:gd name="connsiteY138" fmla="*/ 167637 h 305945"/>
              <a:gd name="connsiteX139" fmla="*/ 148586 w 354515"/>
              <a:gd name="connsiteY139" fmla="*/ 155899 h 305945"/>
              <a:gd name="connsiteX140" fmla="*/ 136866 w 354515"/>
              <a:gd name="connsiteY140" fmla="*/ 144155 h 305945"/>
              <a:gd name="connsiteX141" fmla="*/ 136866 w 354515"/>
              <a:gd name="connsiteY141" fmla="*/ 138113 h 305945"/>
              <a:gd name="connsiteX142" fmla="*/ 154649 w 354515"/>
              <a:gd name="connsiteY142" fmla="*/ 155899 h 305945"/>
              <a:gd name="connsiteX143" fmla="*/ 136866 w 354515"/>
              <a:gd name="connsiteY143" fmla="*/ 173674 h 305945"/>
              <a:gd name="connsiteX144" fmla="*/ 119063 w 354515"/>
              <a:gd name="connsiteY144" fmla="*/ 155899 h 305945"/>
              <a:gd name="connsiteX145" fmla="*/ 136866 w 354515"/>
              <a:gd name="connsiteY145" fmla="*/ 138113 h 305945"/>
              <a:gd name="connsiteX146" fmla="*/ 146028 w 354515"/>
              <a:gd name="connsiteY146" fmla="*/ 126093 h 305945"/>
              <a:gd name="connsiteX147" fmla="*/ 122833 w 354515"/>
              <a:gd name="connsiteY147" fmla="*/ 126990 h 305945"/>
              <a:gd name="connsiteX148" fmla="*/ 107987 w 354515"/>
              <a:gd name="connsiteY148" fmla="*/ 167230 h 305945"/>
              <a:gd name="connsiteX149" fmla="*/ 148229 w 354515"/>
              <a:gd name="connsiteY149" fmla="*/ 182069 h 305945"/>
              <a:gd name="connsiteX150" fmla="*/ 163069 w 354515"/>
              <a:gd name="connsiteY150" fmla="*/ 141854 h 305945"/>
              <a:gd name="connsiteX151" fmla="*/ 146028 w 354515"/>
              <a:gd name="connsiteY151" fmla="*/ 126093 h 305945"/>
              <a:gd name="connsiteX152" fmla="*/ 155501 w 354515"/>
              <a:gd name="connsiteY152" fmla="*/ 86227 h 305945"/>
              <a:gd name="connsiteX153" fmla="*/ 164763 w 354515"/>
              <a:gd name="connsiteY153" fmla="*/ 89652 h 305945"/>
              <a:gd name="connsiteX154" fmla="*/ 169973 w 354515"/>
              <a:gd name="connsiteY154" fmla="*/ 100982 h 305945"/>
              <a:gd name="connsiteX155" fmla="*/ 167274 w 354515"/>
              <a:gd name="connsiteY155" fmla="*/ 108289 h 305945"/>
              <a:gd name="connsiteX156" fmla="*/ 179184 w 354515"/>
              <a:gd name="connsiteY156" fmla="*/ 119310 h 305945"/>
              <a:gd name="connsiteX157" fmla="*/ 186256 w 354515"/>
              <a:gd name="connsiteY157" fmla="*/ 116033 h 305945"/>
              <a:gd name="connsiteX158" fmla="*/ 197952 w 354515"/>
              <a:gd name="connsiteY158" fmla="*/ 120365 h 305945"/>
              <a:gd name="connsiteX159" fmla="*/ 202068 w 354515"/>
              <a:gd name="connsiteY159" fmla="*/ 129313 h 305945"/>
              <a:gd name="connsiteX160" fmla="*/ 197753 w 354515"/>
              <a:gd name="connsiteY160" fmla="*/ 141017 h 305945"/>
              <a:gd name="connsiteX161" fmla="*/ 190680 w 354515"/>
              <a:gd name="connsiteY161" fmla="*/ 144274 h 305945"/>
              <a:gd name="connsiteX162" fmla="*/ 191292 w 354515"/>
              <a:gd name="connsiteY162" fmla="*/ 160477 h 305945"/>
              <a:gd name="connsiteX163" fmla="*/ 198622 w 354515"/>
              <a:gd name="connsiteY163" fmla="*/ 163175 h 305945"/>
              <a:gd name="connsiteX164" fmla="*/ 203833 w 354515"/>
              <a:gd name="connsiteY164" fmla="*/ 174498 h 305945"/>
              <a:gd name="connsiteX165" fmla="*/ 200432 w 354515"/>
              <a:gd name="connsiteY165" fmla="*/ 183768 h 305945"/>
              <a:gd name="connsiteX166" fmla="*/ 195852 w 354515"/>
              <a:gd name="connsiteY166" fmla="*/ 188719 h 305945"/>
              <a:gd name="connsiteX167" fmla="*/ 189102 w 354515"/>
              <a:gd name="connsiteY167" fmla="*/ 188970 h 305945"/>
              <a:gd name="connsiteX168" fmla="*/ 181766 w 354515"/>
              <a:gd name="connsiteY168" fmla="*/ 186279 h 305945"/>
              <a:gd name="connsiteX169" fmla="*/ 170772 w 354515"/>
              <a:gd name="connsiteY169" fmla="*/ 198188 h 305945"/>
              <a:gd name="connsiteX170" fmla="*/ 174031 w 354515"/>
              <a:gd name="connsiteY170" fmla="*/ 205250 h 305945"/>
              <a:gd name="connsiteX171" fmla="*/ 169716 w 354515"/>
              <a:gd name="connsiteY171" fmla="*/ 216941 h 305945"/>
              <a:gd name="connsiteX172" fmla="*/ 160750 w 354515"/>
              <a:gd name="connsiteY172" fmla="*/ 221087 h 305945"/>
              <a:gd name="connsiteX173" fmla="*/ 149047 w 354515"/>
              <a:gd name="connsiteY173" fmla="*/ 216754 h 305945"/>
              <a:gd name="connsiteX174" fmla="*/ 145807 w 354515"/>
              <a:gd name="connsiteY174" fmla="*/ 209673 h 305945"/>
              <a:gd name="connsiteX175" fmla="*/ 129602 w 354515"/>
              <a:gd name="connsiteY175" fmla="*/ 210297 h 305945"/>
              <a:gd name="connsiteX176" fmla="*/ 126910 w 354515"/>
              <a:gd name="connsiteY176" fmla="*/ 217630 h 305945"/>
              <a:gd name="connsiteX177" fmla="*/ 122311 w 354515"/>
              <a:gd name="connsiteY177" fmla="*/ 222567 h 305945"/>
              <a:gd name="connsiteX178" fmla="*/ 115580 w 354515"/>
              <a:gd name="connsiteY178" fmla="*/ 222838 h 305945"/>
              <a:gd name="connsiteX179" fmla="*/ 106312 w 354515"/>
              <a:gd name="connsiteY179" fmla="*/ 219413 h 305945"/>
              <a:gd name="connsiteX180" fmla="*/ 101365 w 354515"/>
              <a:gd name="connsiteY180" fmla="*/ 214829 h 305945"/>
              <a:gd name="connsiteX181" fmla="*/ 101108 w 354515"/>
              <a:gd name="connsiteY181" fmla="*/ 208076 h 305945"/>
              <a:gd name="connsiteX182" fmla="*/ 103800 w 354515"/>
              <a:gd name="connsiteY182" fmla="*/ 200776 h 305945"/>
              <a:gd name="connsiteX183" fmla="*/ 91897 w 354515"/>
              <a:gd name="connsiteY183" fmla="*/ 189768 h 305945"/>
              <a:gd name="connsiteX184" fmla="*/ 84806 w 354515"/>
              <a:gd name="connsiteY184" fmla="*/ 193032 h 305945"/>
              <a:gd name="connsiteX185" fmla="*/ 73122 w 354515"/>
              <a:gd name="connsiteY185" fmla="*/ 188719 h 305945"/>
              <a:gd name="connsiteX186" fmla="*/ 68987 w 354515"/>
              <a:gd name="connsiteY186" fmla="*/ 179751 h 305945"/>
              <a:gd name="connsiteX187" fmla="*/ 73309 w 354515"/>
              <a:gd name="connsiteY187" fmla="*/ 168048 h 305945"/>
              <a:gd name="connsiteX188" fmla="*/ 80381 w 354515"/>
              <a:gd name="connsiteY188" fmla="*/ 164784 h 305945"/>
              <a:gd name="connsiteX189" fmla="*/ 79763 w 354515"/>
              <a:gd name="connsiteY189" fmla="*/ 148607 h 305945"/>
              <a:gd name="connsiteX190" fmla="*/ 72453 w 354515"/>
              <a:gd name="connsiteY190" fmla="*/ 145896 h 305945"/>
              <a:gd name="connsiteX191" fmla="*/ 67487 w 354515"/>
              <a:gd name="connsiteY191" fmla="*/ 141319 h 305945"/>
              <a:gd name="connsiteX192" fmla="*/ 67223 w 354515"/>
              <a:gd name="connsiteY192" fmla="*/ 134586 h 305945"/>
              <a:gd name="connsiteX193" fmla="*/ 70649 w 354515"/>
              <a:gd name="connsiteY193" fmla="*/ 125316 h 305945"/>
              <a:gd name="connsiteX194" fmla="*/ 81979 w 354515"/>
              <a:gd name="connsiteY194" fmla="*/ 120108 h 305945"/>
              <a:gd name="connsiteX195" fmla="*/ 89289 w 354515"/>
              <a:gd name="connsiteY195" fmla="*/ 122805 h 305945"/>
              <a:gd name="connsiteX196" fmla="*/ 100290 w 354515"/>
              <a:gd name="connsiteY196" fmla="*/ 110902 h 305945"/>
              <a:gd name="connsiteX197" fmla="*/ 97031 w 354515"/>
              <a:gd name="connsiteY197" fmla="*/ 103834 h 305945"/>
              <a:gd name="connsiteX198" fmla="*/ 101365 w 354515"/>
              <a:gd name="connsiteY198" fmla="*/ 92130 h 305945"/>
              <a:gd name="connsiteX199" fmla="*/ 110312 w 354515"/>
              <a:gd name="connsiteY199" fmla="*/ 87998 h 305945"/>
              <a:gd name="connsiteX200" fmla="*/ 122015 w 354515"/>
              <a:gd name="connsiteY200" fmla="*/ 92317 h 305945"/>
              <a:gd name="connsiteX201" fmla="*/ 125267 w 354515"/>
              <a:gd name="connsiteY201" fmla="*/ 99379 h 305945"/>
              <a:gd name="connsiteX202" fmla="*/ 141473 w 354515"/>
              <a:gd name="connsiteY202" fmla="*/ 98768 h 305945"/>
              <a:gd name="connsiteX203" fmla="*/ 144171 w 354515"/>
              <a:gd name="connsiteY203" fmla="*/ 91461 h 305945"/>
              <a:gd name="connsiteX204" fmla="*/ 155501 w 354515"/>
              <a:gd name="connsiteY204" fmla="*/ 86227 h 305945"/>
              <a:gd name="connsiteX205" fmla="*/ 24159 w 354515"/>
              <a:gd name="connsiteY205" fmla="*/ 74523 h 305945"/>
              <a:gd name="connsiteX206" fmla="*/ 24159 w 354515"/>
              <a:gd name="connsiteY206" fmla="*/ 245683 h 305945"/>
              <a:gd name="connsiteX207" fmla="*/ 187611 w 354515"/>
              <a:gd name="connsiteY207" fmla="*/ 245683 h 305945"/>
              <a:gd name="connsiteX208" fmla="*/ 188417 w 354515"/>
              <a:gd name="connsiteY208" fmla="*/ 244464 h 305945"/>
              <a:gd name="connsiteX209" fmla="*/ 185043 w 354515"/>
              <a:gd name="connsiteY209" fmla="*/ 239290 h 305945"/>
              <a:gd name="connsiteX210" fmla="*/ 184385 w 354515"/>
              <a:gd name="connsiteY210" fmla="*/ 222860 h 305945"/>
              <a:gd name="connsiteX211" fmla="*/ 186804 w 354515"/>
              <a:gd name="connsiteY211" fmla="*/ 216282 h 305945"/>
              <a:gd name="connsiteX212" fmla="*/ 203936 w 354515"/>
              <a:gd name="connsiteY212" fmla="*/ 202532 h 305945"/>
              <a:gd name="connsiteX213" fmla="*/ 216345 w 354515"/>
              <a:gd name="connsiteY213" fmla="*/ 184344 h 305945"/>
              <a:gd name="connsiteX214" fmla="*/ 222681 w 354515"/>
              <a:gd name="connsiteY214" fmla="*/ 181424 h 305945"/>
              <a:gd name="connsiteX215" fmla="*/ 244552 w 354515"/>
              <a:gd name="connsiteY215" fmla="*/ 183805 h 305945"/>
              <a:gd name="connsiteX216" fmla="*/ 245688 w 354515"/>
              <a:gd name="connsiteY216" fmla="*/ 182955 h 305945"/>
              <a:gd name="connsiteX217" fmla="*/ 245688 w 354515"/>
              <a:gd name="connsiteY217" fmla="*/ 74523 h 305945"/>
              <a:gd name="connsiteX218" fmla="*/ 219504 w 354515"/>
              <a:gd name="connsiteY218" fmla="*/ 22171 h 305945"/>
              <a:gd name="connsiteX219" fmla="*/ 204413 w 354515"/>
              <a:gd name="connsiteY219" fmla="*/ 37254 h 305945"/>
              <a:gd name="connsiteX220" fmla="*/ 219504 w 354515"/>
              <a:gd name="connsiteY220" fmla="*/ 52366 h 305945"/>
              <a:gd name="connsiteX221" fmla="*/ 234612 w 354515"/>
              <a:gd name="connsiteY221" fmla="*/ 37254 h 305945"/>
              <a:gd name="connsiteX222" fmla="*/ 219504 w 354515"/>
              <a:gd name="connsiteY222" fmla="*/ 22171 h 305945"/>
              <a:gd name="connsiteX223" fmla="*/ 162102 w 354515"/>
              <a:gd name="connsiteY223" fmla="*/ 22171 h 305945"/>
              <a:gd name="connsiteX224" fmla="*/ 147011 w 354515"/>
              <a:gd name="connsiteY224" fmla="*/ 37254 h 305945"/>
              <a:gd name="connsiteX225" fmla="*/ 162102 w 354515"/>
              <a:gd name="connsiteY225" fmla="*/ 52366 h 305945"/>
              <a:gd name="connsiteX226" fmla="*/ 177210 w 354515"/>
              <a:gd name="connsiteY226" fmla="*/ 37254 h 305945"/>
              <a:gd name="connsiteX227" fmla="*/ 162102 w 354515"/>
              <a:gd name="connsiteY227" fmla="*/ 22171 h 305945"/>
              <a:gd name="connsiteX228" fmla="*/ 12096 w 354515"/>
              <a:gd name="connsiteY228" fmla="*/ 0 h 305945"/>
              <a:gd name="connsiteX229" fmla="*/ 257767 w 354515"/>
              <a:gd name="connsiteY229" fmla="*/ 0 h 305945"/>
              <a:gd name="connsiteX230" fmla="*/ 269863 w 354515"/>
              <a:gd name="connsiteY230" fmla="*/ 12078 h 305945"/>
              <a:gd name="connsiteX231" fmla="*/ 269863 w 354515"/>
              <a:gd name="connsiteY231" fmla="*/ 156587 h 305945"/>
              <a:gd name="connsiteX232" fmla="*/ 270044 w 354515"/>
              <a:gd name="connsiteY232" fmla="*/ 156545 h 305945"/>
              <a:gd name="connsiteX233" fmla="*/ 280955 w 354515"/>
              <a:gd name="connsiteY233" fmla="*/ 143120 h 305945"/>
              <a:gd name="connsiteX234" fmla="*/ 285464 w 354515"/>
              <a:gd name="connsiteY234" fmla="*/ 141051 h 305945"/>
              <a:gd name="connsiteX235" fmla="*/ 302777 w 354515"/>
              <a:gd name="connsiteY235" fmla="*/ 141448 h 305945"/>
              <a:gd name="connsiteX236" fmla="*/ 319942 w 354515"/>
              <a:gd name="connsiteY236" fmla="*/ 139690 h 305945"/>
              <a:gd name="connsiteX237" fmla="*/ 324566 w 354515"/>
              <a:gd name="connsiteY237" fmla="*/ 141419 h 305945"/>
              <a:gd name="connsiteX238" fmla="*/ 336498 w 354515"/>
              <a:gd name="connsiteY238" fmla="*/ 153894 h 305945"/>
              <a:gd name="connsiteX239" fmla="*/ 349877 w 354515"/>
              <a:gd name="connsiteY239" fmla="*/ 164824 h 305945"/>
              <a:gd name="connsiteX240" fmla="*/ 351951 w 354515"/>
              <a:gd name="connsiteY240" fmla="*/ 169346 h 305945"/>
              <a:gd name="connsiteX241" fmla="*/ 352527 w 354515"/>
              <a:gd name="connsiteY241" fmla="*/ 184387 h 305945"/>
              <a:gd name="connsiteX242" fmla="*/ 351572 w 354515"/>
              <a:gd name="connsiteY242" fmla="*/ 186612 h 305945"/>
              <a:gd name="connsiteX243" fmla="*/ 353300 w 354515"/>
              <a:gd name="connsiteY243" fmla="*/ 203779 h 305945"/>
              <a:gd name="connsiteX244" fmla="*/ 351589 w 354515"/>
              <a:gd name="connsiteY244" fmla="*/ 208429 h 305945"/>
              <a:gd name="connsiteX245" fmla="*/ 341270 w 354515"/>
              <a:gd name="connsiteY245" fmla="*/ 219529 h 305945"/>
              <a:gd name="connsiteX246" fmla="*/ 339098 w 354515"/>
              <a:gd name="connsiteY246" fmla="*/ 220393 h 305945"/>
              <a:gd name="connsiteX247" fmla="*/ 338390 w 354515"/>
              <a:gd name="connsiteY247" fmla="*/ 222690 h 305945"/>
              <a:gd name="connsiteX248" fmla="*/ 328170 w 354515"/>
              <a:gd name="connsiteY248" fmla="*/ 233747 h 305945"/>
              <a:gd name="connsiteX249" fmla="*/ 323661 w 354515"/>
              <a:gd name="connsiteY249" fmla="*/ 235817 h 305945"/>
              <a:gd name="connsiteX250" fmla="*/ 307550 w 354515"/>
              <a:gd name="connsiteY250" fmla="*/ 235973 h 305945"/>
              <a:gd name="connsiteX251" fmla="*/ 305229 w 354515"/>
              <a:gd name="connsiteY251" fmla="*/ 239899 h 305945"/>
              <a:gd name="connsiteX252" fmla="*/ 309261 w 354515"/>
              <a:gd name="connsiteY252" fmla="*/ 261504 h 305945"/>
              <a:gd name="connsiteX253" fmla="*/ 306842 w 354515"/>
              <a:gd name="connsiteY253" fmla="*/ 268053 h 305945"/>
              <a:gd name="connsiteX254" fmla="*/ 295668 w 354515"/>
              <a:gd name="connsiteY254" fmla="*/ 280131 h 305945"/>
              <a:gd name="connsiteX255" fmla="*/ 289727 w 354515"/>
              <a:gd name="connsiteY255" fmla="*/ 281860 h 305945"/>
              <a:gd name="connsiteX256" fmla="*/ 288443 w 354515"/>
              <a:gd name="connsiteY256" fmla="*/ 287928 h 305945"/>
              <a:gd name="connsiteX257" fmla="*/ 277285 w 354515"/>
              <a:gd name="connsiteY257" fmla="*/ 300020 h 305945"/>
              <a:gd name="connsiteX258" fmla="*/ 270982 w 354515"/>
              <a:gd name="connsiteY258" fmla="*/ 302911 h 305945"/>
              <a:gd name="connsiteX259" fmla="*/ 249111 w 354515"/>
              <a:gd name="connsiteY259" fmla="*/ 300572 h 305945"/>
              <a:gd name="connsiteX260" fmla="*/ 243844 w 354515"/>
              <a:gd name="connsiteY260" fmla="*/ 303989 h 305945"/>
              <a:gd name="connsiteX261" fmla="*/ 234925 w 354515"/>
              <a:gd name="connsiteY261" fmla="*/ 305945 h 305945"/>
              <a:gd name="connsiteX262" fmla="*/ 227503 w 354515"/>
              <a:gd name="connsiteY262" fmla="*/ 304613 h 305945"/>
              <a:gd name="connsiteX263" fmla="*/ 220953 w 354515"/>
              <a:gd name="connsiteY263" fmla="*/ 302217 h 305945"/>
              <a:gd name="connsiteX264" fmla="*/ 208890 w 354515"/>
              <a:gd name="connsiteY264" fmla="*/ 291032 h 305945"/>
              <a:gd name="connsiteX265" fmla="*/ 207129 w 354515"/>
              <a:gd name="connsiteY265" fmla="*/ 285078 h 305945"/>
              <a:gd name="connsiteX266" fmla="*/ 189009 w 354515"/>
              <a:gd name="connsiteY266" fmla="*/ 272660 h 305945"/>
              <a:gd name="connsiteX267" fmla="*/ 187709 w 354515"/>
              <a:gd name="connsiteY267" fmla="*/ 269867 h 305945"/>
              <a:gd name="connsiteX268" fmla="*/ 12096 w 354515"/>
              <a:gd name="connsiteY268" fmla="*/ 269867 h 305945"/>
              <a:gd name="connsiteX269" fmla="*/ 0 w 354515"/>
              <a:gd name="connsiteY269" fmla="*/ 257775 h 305945"/>
              <a:gd name="connsiteX270" fmla="*/ 0 w 354515"/>
              <a:gd name="connsiteY270" fmla="*/ 12078 h 305945"/>
              <a:gd name="connsiteX271" fmla="*/ 12096 w 354515"/>
              <a:gd name="connsiteY271" fmla="*/ 0 h 305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</a:cxnLst>
            <a:rect l="l" t="t" r="r" b="b"/>
            <a:pathLst>
              <a:path w="354515" h="305945">
                <a:moveTo>
                  <a:pt x="246404" y="233363"/>
                </a:moveTo>
                <a:cubicBezTo>
                  <a:pt x="250980" y="233363"/>
                  <a:pt x="254682" y="237065"/>
                  <a:pt x="254682" y="241641"/>
                </a:cubicBezTo>
                <a:cubicBezTo>
                  <a:pt x="254682" y="246199"/>
                  <a:pt x="250980" y="249892"/>
                  <a:pt x="246404" y="249892"/>
                </a:cubicBezTo>
                <a:cubicBezTo>
                  <a:pt x="241846" y="249892"/>
                  <a:pt x="238125" y="246199"/>
                  <a:pt x="238125" y="241641"/>
                </a:cubicBezTo>
                <a:cubicBezTo>
                  <a:pt x="238125" y="237065"/>
                  <a:pt x="241846" y="233363"/>
                  <a:pt x="246404" y="233363"/>
                </a:cubicBezTo>
                <a:close/>
                <a:moveTo>
                  <a:pt x="245213" y="232699"/>
                </a:moveTo>
                <a:cubicBezTo>
                  <a:pt x="238311" y="232699"/>
                  <a:pt x="232674" y="238317"/>
                  <a:pt x="232674" y="245238"/>
                </a:cubicBezTo>
                <a:cubicBezTo>
                  <a:pt x="232674" y="252140"/>
                  <a:pt x="238311" y="257758"/>
                  <a:pt x="245213" y="257758"/>
                </a:cubicBezTo>
                <a:cubicBezTo>
                  <a:pt x="252133" y="257758"/>
                  <a:pt x="257752" y="252140"/>
                  <a:pt x="257752" y="245238"/>
                </a:cubicBezTo>
                <a:cubicBezTo>
                  <a:pt x="257752" y="238317"/>
                  <a:pt x="252115" y="232699"/>
                  <a:pt x="245213" y="232699"/>
                </a:cubicBezTo>
                <a:close/>
                <a:moveTo>
                  <a:pt x="252619" y="225167"/>
                </a:moveTo>
                <a:cubicBezTo>
                  <a:pt x="257752" y="227062"/>
                  <a:pt x="262161" y="230913"/>
                  <a:pt x="264636" y="236271"/>
                </a:cubicBezTo>
                <a:cubicBezTo>
                  <a:pt x="269565" y="246987"/>
                  <a:pt x="264877" y="259694"/>
                  <a:pt x="254162" y="264623"/>
                </a:cubicBezTo>
                <a:cubicBezTo>
                  <a:pt x="243427" y="269545"/>
                  <a:pt x="230739" y="264866"/>
                  <a:pt x="225810" y="254151"/>
                </a:cubicBezTo>
                <a:cubicBezTo>
                  <a:pt x="220861" y="243435"/>
                  <a:pt x="225549" y="230747"/>
                  <a:pt x="236263" y="225799"/>
                </a:cubicBezTo>
                <a:cubicBezTo>
                  <a:pt x="241631" y="223333"/>
                  <a:pt x="247487" y="223272"/>
                  <a:pt x="252619" y="225167"/>
                </a:cubicBezTo>
                <a:close/>
                <a:moveTo>
                  <a:pt x="273751" y="204788"/>
                </a:moveTo>
                <a:lnTo>
                  <a:pt x="275389" y="208360"/>
                </a:lnTo>
                <a:cubicBezTo>
                  <a:pt x="276412" y="210593"/>
                  <a:pt x="279053" y="211560"/>
                  <a:pt x="281286" y="210537"/>
                </a:cubicBezTo>
                <a:lnTo>
                  <a:pt x="284858" y="208890"/>
                </a:lnTo>
                <a:cubicBezTo>
                  <a:pt x="286607" y="211048"/>
                  <a:pt x="288616" y="212918"/>
                  <a:pt x="290867" y="214434"/>
                </a:cubicBezTo>
                <a:lnTo>
                  <a:pt x="289695" y="217597"/>
                </a:lnTo>
                <a:cubicBezTo>
                  <a:pt x="288169" y="217001"/>
                  <a:pt x="286439" y="217001"/>
                  <a:pt x="284858" y="217737"/>
                </a:cubicBezTo>
                <a:lnTo>
                  <a:pt x="279854" y="220043"/>
                </a:lnTo>
                <a:cubicBezTo>
                  <a:pt x="277416" y="217001"/>
                  <a:pt x="274588" y="214416"/>
                  <a:pt x="271463" y="212276"/>
                </a:cubicBezTo>
                <a:cubicBezTo>
                  <a:pt x="271463" y="212276"/>
                  <a:pt x="273379" y="207132"/>
                  <a:pt x="273379" y="207132"/>
                </a:cubicBezTo>
                <a:cubicBezTo>
                  <a:pt x="273659" y="206351"/>
                  <a:pt x="273770" y="205569"/>
                  <a:pt x="273751" y="204788"/>
                </a:cubicBezTo>
                <a:close/>
                <a:moveTo>
                  <a:pt x="271463" y="200026"/>
                </a:moveTo>
                <a:cubicBezTo>
                  <a:pt x="271947" y="200910"/>
                  <a:pt x="272245" y="201877"/>
                  <a:pt x="272282" y="202882"/>
                </a:cubicBezTo>
                <a:cubicBezTo>
                  <a:pt x="272282" y="202882"/>
                  <a:pt x="271835" y="201933"/>
                  <a:pt x="271835" y="201933"/>
                </a:cubicBezTo>
                <a:cubicBezTo>
                  <a:pt x="271556" y="201319"/>
                  <a:pt x="271463" y="200668"/>
                  <a:pt x="271463" y="200026"/>
                </a:cubicBezTo>
                <a:close/>
                <a:moveTo>
                  <a:pt x="300748" y="187602"/>
                </a:moveTo>
                <a:lnTo>
                  <a:pt x="296833" y="191519"/>
                </a:lnTo>
                <a:cubicBezTo>
                  <a:pt x="296833" y="196467"/>
                  <a:pt x="300851" y="200485"/>
                  <a:pt x="305799" y="200485"/>
                </a:cubicBezTo>
                <a:cubicBezTo>
                  <a:pt x="310748" y="200485"/>
                  <a:pt x="314766" y="196467"/>
                  <a:pt x="314766" y="191519"/>
                </a:cubicBezTo>
                <a:lnTo>
                  <a:pt x="311005" y="187758"/>
                </a:lnTo>
                <a:lnTo>
                  <a:pt x="305954" y="192808"/>
                </a:lnTo>
                <a:close/>
                <a:moveTo>
                  <a:pt x="311104" y="177164"/>
                </a:moveTo>
                <a:cubicBezTo>
                  <a:pt x="314775" y="178520"/>
                  <a:pt x="317929" y="181278"/>
                  <a:pt x="319696" y="185120"/>
                </a:cubicBezTo>
                <a:cubicBezTo>
                  <a:pt x="323231" y="192774"/>
                  <a:pt x="319864" y="201863"/>
                  <a:pt x="312198" y="205397"/>
                </a:cubicBezTo>
                <a:cubicBezTo>
                  <a:pt x="304534" y="208932"/>
                  <a:pt x="295455" y="205583"/>
                  <a:pt x="291920" y="197909"/>
                </a:cubicBezTo>
                <a:cubicBezTo>
                  <a:pt x="288386" y="190225"/>
                  <a:pt x="291735" y="181156"/>
                  <a:pt x="299399" y="177621"/>
                </a:cubicBezTo>
                <a:cubicBezTo>
                  <a:pt x="303241" y="175854"/>
                  <a:pt x="307431" y="175808"/>
                  <a:pt x="311104" y="177164"/>
                </a:cubicBezTo>
                <a:close/>
                <a:moveTo>
                  <a:pt x="314906" y="153228"/>
                </a:moveTo>
                <a:cubicBezTo>
                  <a:pt x="312668" y="152377"/>
                  <a:pt x="310002" y="153611"/>
                  <a:pt x="309195" y="155850"/>
                </a:cubicBezTo>
                <a:lnTo>
                  <a:pt x="307829" y="159522"/>
                </a:lnTo>
                <a:cubicBezTo>
                  <a:pt x="305131" y="159253"/>
                  <a:pt x="302399" y="159338"/>
                  <a:pt x="299667" y="159848"/>
                </a:cubicBezTo>
                <a:lnTo>
                  <a:pt x="298005" y="156276"/>
                </a:lnTo>
                <a:cubicBezTo>
                  <a:pt x="296984" y="154036"/>
                  <a:pt x="294335" y="153072"/>
                  <a:pt x="292113" y="154107"/>
                </a:cubicBezTo>
                <a:lnTo>
                  <a:pt x="287604" y="156176"/>
                </a:lnTo>
                <a:cubicBezTo>
                  <a:pt x="285382" y="157197"/>
                  <a:pt x="284395" y="159848"/>
                  <a:pt x="285415" y="162088"/>
                </a:cubicBezTo>
                <a:lnTo>
                  <a:pt x="287061" y="165660"/>
                </a:lnTo>
                <a:cubicBezTo>
                  <a:pt x="284905" y="167404"/>
                  <a:pt x="283045" y="169417"/>
                  <a:pt x="281531" y="171657"/>
                </a:cubicBezTo>
                <a:lnTo>
                  <a:pt x="277845" y="170281"/>
                </a:lnTo>
                <a:cubicBezTo>
                  <a:pt x="275607" y="169459"/>
                  <a:pt x="272940" y="170693"/>
                  <a:pt x="272134" y="172932"/>
                </a:cubicBezTo>
                <a:lnTo>
                  <a:pt x="270406" y="177596"/>
                </a:lnTo>
                <a:cubicBezTo>
                  <a:pt x="269995" y="178716"/>
                  <a:pt x="270028" y="179921"/>
                  <a:pt x="270538" y="180998"/>
                </a:cubicBezTo>
                <a:cubicBezTo>
                  <a:pt x="271031" y="182062"/>
                  <a:pt x="271920" y="182898"/>
                  <a:pt x="273023" y="183309"/>
                </a:cubicBezTo>
                <a:lnTo>
                  <a:pt x="276726" y="184670"/>
                </a:lnTo>
                <a:cubicBezTo>
                  <a:pt x="276429" y="187335"/>
                  <a:pt x="276528" y="190099"/>
                  <a:pt x="277022" y="192835"/>
                </a:cubicBezTo>
                <a:lnTo>
                  <a:pt x="273467" y="194466"/>
                </a:lnTo>
                <a:cubicBezTo>
                  <a:pt x="271854" y="195217"/>
                  <a:pt x="270933" y="196805"/>
                  <a:pt x="270916" y="198463"/>
                </a:cubicBezTo>
                <a:cubicBezTo>
                  <a:pt x="270209" y="197230"/>
                  <a:pt x="269122" y="196209"/>
                  <a:pt x="267691" y="195671"/>
                </a:cubicBezTo>
                <a:lnTo>
                  <a:pt x="261157" y="193261"/>
                </a:lnTo>
                <a:cubicBezTo>
                  <a:pt x="258030" y="192098"/>
                  <a:pt x="254328" y="193842"/>
                  <a:pt x="253176" y="196946"/>
                </a:cubicBezTo>
                <a:lnTo>
                  <a:pt x="251283" y="202106"/>
                </a:lnTo>
                <a:cubicBezTo>
                  <a:pt x="247498" y="201695"/>
                  <a:pt x="243663" y="201809"/>
                  <a:pt x="239845" y="202532"/>
                </a:cubicBezTo>
                <a:lnTo>
                  <a:pt x="237541" y="197542"/>
                </a:lnTo>
                <a:cubicBezTo>
                  <a:pt x="236110" y="194437"/>
                  <a:pt x="232423" y="193076"/>
                  <a:pt x="229313" y="194508"/>
                </a:cubicBezTo>
                <a:lnTo>
                  <a:pt x="222993" y="197414"/>
                </a:lnTo>
                <a:cubicBezTo>
                  <a:pt x="219899" y="198832"/>
                  <a:pt x="218517" y="202546"/>
                  <a:pt x="219949" y="205650"/>
                </a:cubicBezTo>
                <a:lnTo>
                  <a:pt x="222253" y="210640"/>
                </a:lnTo>
                <a:cubicBezTo>
                  <a:pt x="219225" y="213079"/>
                  <a:pt x="216641" y="215914"/>
                  <a:pt x="214501" y="219047"/>
                </a:cubicBezTo>
                <a:lnTo>
                  <a:pt x="209350" y="217119"/>
                </a:lnTo>
                <a:cubicBezTo>
                  <a:pt x="206240" y="215985"/>
                  <a:pt x="202521" y="217686"/>
                  <a:pt x="201369" y="220819"/>
                </a:cubicBezTo>
                <a:lnTo>
                  <a:pt x="198950" y="227325"/>
                </a:lnTo>
                <a:cubicBezTo>
                  <a:pt x="198374" y="228899"/>
                  <a:pt x="198439" y="230572"/>
                  <a:pt x="199131" y="232089"/>
                </a:cubicBezTo>
                <a:cubicBezTo>
                  <a:pt x="199838" y="233591"/>
                  <a:pt x="201089" y="234739"/>
                  <a:pt x="202619" y="235306"/>
                </a:cubicBezTo>
                <a:lnTo>
                  <a:pt x="207787" y="237220"/>
                </a:lnTo>
                <a:cubicBezTo>
                  <a:pt x="207376" y="240991"/>
                  <a:pt x="207507" y="244819"/>
                  <a:pt x="208231" y="248632"/>
                </a:cubicBezTo>
                <a:lnTo>
                  <a:pt x="203228" y="250943"/>
                </a:lnTo>
                <a:cubicBezTo>
                  <a:pt x="200118" y="252374"/>
                  <a:pt x="198752" y="256074"/>
                  <a:pt x="200184" y="259165"/>
                </a:cubicBezTo>
                <a:lnTo>
                  <a:pt x="203097" y="265501"/>
                </a:lnTo>
                <a:cubicBezTo>
                  <a:pt x="204528" y="268606"/>
                  <a:pt x="208231" y="269967"/>
                  <a:pt x="211342" y="268521"/>
                </a:cubicBezTo>
                <a:lnTo>
                  <a:pt x="216345" y="266253"/>
                </a:lnTo>
                <a:cubicBezTo>
                  <a:pt x="218780" y="269258"/>
                  <a:pt x="221611" y="271852"/>
                  <a:pt x="224721" y="273993"/>
                </a:cubicBezTo>
                <a:lnTo>
                  <a:pt x="222812" y="279138"/>
                </a:lnTo>
                <a:cubicBezTo>
                  <a:pt x="222236" y="280698"/>
                  <a:pt x="222302" y="282385"/>
                  <a:pt x="222993" y="283902"/>
                </a:cubicBezTo>
                <a:cubicBezTo>
                  <a:pt x="223685" y="285404"/>
                  <a:pt x="224935" y="286552"/>
                  <a:pt x="226499" y="287134"/>
                </a:cubicBezTo>
                <a:lnTo>
                  <a:pt x="233032" y="289529"/>
                </a:lnTo>
                <a:cubicBezTo>
                  <a:pt x="234563" y="290111"/>
                  <a:pt x="236258" y="290068"/>
                  <a:pt x="237772" y="289345"/>
                </a:cubicBezTo>
                <a:cubicBezTo>
                  <a:pt x="239269" y="288665"/>
                  <a:pt x="240438" y="287417"/>
                  <a:pt x="241014" y="285872"/>
                </a:cubicBezTo>
                <a:lnTo>
                  <a:pt x="242906" y="280698"/>
                </a:lnTo>
                <a:cubicBezTo>
                  <a:pt x="246659" y="281109"/>
                  <a:pt x="250493" y="280967"/>
                  <a:pt x="254328" y="280273"/>
                </a:cubicBezTo>
                <a:lnTo>
                  <a:pt x="256615" y="285262"/>
                </a:lnTo>
                <a:cubicBezTo>
                  <a:pt x="258047" y="288353"/>
                  <a:pt x="261750" y="289742"/>
                  <a:pt x="264860" y="288310"/>
                </a:cubicBezTo>
                <a:lnTo>
                  <a:pt x="271180" y="285376"/>
                </a:lnTo>
                <a:cubicBezTo>
                  <a:pt x="274290" y="283944"/>
                  <a:pt x="275639" y="280244"/>
                  <a:pt x="274208" y="277154"/>
                </a:cubicBezTo>
                <a:lnTo>
                  <a:pt x="271920" y="272164"/>
                </a:lnTo>
                <a:cubicBezTo>
                  <a:pt x="274932" y="269711"/>
                  <a:pt x="277532" y="266890"/>
                  <a:pt x="279671" y="263772"/>
                </a:cubicBezTo>
                <a:lnTo>
                  <a:pt x="284839" y="265671"/>
                </a:lnTo>
                <a:cubicBezTo>
                  <a:pt x="286386" y="266253"/>
                  <a:pt x="288081" y="266196"/>
                  <a:pt x="289579" y="265487"/>
                </a:cubicBezTo>
                <a:cubicBezTo>
                  <a:pt x="291093" y="264792"/>
                  <a:pt x="292245" y="263545"/>
                  <a:pt x="292821" y="262014"/>
                </a:cubicBezTo>
                <a:lnTo>
                  <a:pt x="295223" y="255479"/>
                </a:lnTo>
                <a:cubicBezTo>
                  <a:pt x="296408" y="252247"/>
                  <a:pt x="294746" y="248674"/>
                  <a:pt x="291553" y="247484"/>
                </a:cubicBezTo>
                <a:lnTo>
                  <a:pt x="286386" y="245584"/>
                </a:lnTo>
                <a:cubicBezTo>
                  <a:pt x="286814" y="241827"/>
                  <a:pt x="286666" y="237986"/>
                  <a:pt x="285958" y="234172"/>
                </a:cubicBezTo>
                <a:lnTo>
                  <a:pt x="290945" y="231890"/>
                </a:lnTo>
                <a:cubicBezTo>
                  <a:pt x="294038" y="230458"/>
                  <a:pt x="295421" y="226758"/>
                  <a:pt x="293989" y="223625"/>
                </a:cubicBezTo>
                <a:lnTo>
                  <a:pt x="292969" y="221428"/>
                </a:lnTo>
                <a:lnTo>
                  <a:pt x="294763" y="222094"/>
                </a:lnTo>
                <a:cubicBezTo>
                  <a:pt x="295882" y="222506"/>
                  <a:pt x="297099" y="222449"/>
                  <a:pt x="298169" y="221967"/>
                </a:cubicBezTo>
                <a:cubicBezTo>
                  <a:pt x="299255" y="221457"/>
                  <a:pt x="300078" y="220578"/>
                  <a:pt x="300473" y="219458"/>
                </a:cubicBezTo>
                <a:lnTo>
                  <a:pt x="301839" y="215772"/>
                </a:lnTo>
                <a:cubicBezTo>
                  <a:pt x="304538" y="216070"/>
                  <a:pt x="307270" y="215985"/>
                  <a:pt x="310002" y="215460"/>
                </a:cubicBezTo>
                <a:lnTo>
                  <a:pt x="311647" y="219032"/>
                </a:lnTo>
                <a:cubicBezTo>
                  <a:pt x="312684" y="221258"/>
                  <a:pt x="315334" y="222236"/>
                  <a:pt x="317539" y="221216"/>
                </a:cubicBezTo>
                <a:lnTo>
                  <a:pt x="322081" y="219118"/>
                </a:lnTo>
                <a:cubicBezTo>
                  <a:pt x="324287" y="218097"/>
                  <a:pt x="325274" y="215460"/>
                  <a:pt x="324254" y="213235"/>
                </a:cubicBezTo>
                <a:lnTo>
                  <a:pt x="322608" y="209662"/>
                </a:lnTo>
                <a:cubicBezTo>
                  <a:pt x="324764" y="207933"/>
                  <a:pt x="326623" y="205891"/>
                  <a:pt x="328137" y="203666"/>
                </a:cubicBezTo>
                <a:lnTo>
                  <a:pt x="331824" y="205012"/>
                </a:lnTo>
                <a:cubicBezTo>
                  <a:pt x="332943" y="205424"/>
                  <a:pt x="334177" y="205381"/>
                  <a:pt x="335230" y="204899"/>
                </a:cubicBezTo>
                <a:cubicBezTo>
                  <a:pt x="336317" y="204375"/>
                  <a:pt x="337123" y="203496"/>
                  <a:pt x="337551" y="202390"/>
                </a:cubicBezTo>
                <a:lnTo>
                  <a:pt x="339262" y="197726"/>
                </a:lnTo>
                <a:cubicBezTo>
                  <a:pt x="340118" y="195430"/>
                  <a:pt x="338933" y="192864"/>
                  <a:pt x="336646" y="191999"/>
                </a:cubicBezTo>
                <a:lnTo>
                  <a:pt x="332943" y="190638"/>
                </a:lnTo>
                <a:cubicBezTo>
                  <a:pt x="333239" y="187959"/>
                  <a:pt x="333157" y="185209"/>
                  <a:pt x="332647" y="182473"/>
                </a:cubicBezTo>
                <a:lnTo>
                  <a:pt x="336201" y="180828"/>
                </a:lnTo>
                <a:cubicBezTo>
                  <a:pt x="338440" y="179808"/>
                  <a:pt x="339411" y="177171"/>
                  <a:pt x="338374" y="174945"/>
                </a:cubicBezTo>
                <a:lnTo>
                  <a:pt x="336300" y="170423"/>
                </a:lnTo>
                <a:cubicBezTo>
                  <a:pt x="335263" y="168183"/>
                  <a:pt x="332630" y="167219"/>
                  <a:pt x="330409" y="168240"/>
                </a:cubicBezTo>
                <a:lnTo>
                  <a:pt x="326837" y="169870"/>
                </a:lnTo>
                <a:cubicBezTo>
                  <a:pt x="325093" y="167716"/>
                  <a:pt x="323069" y="165887"/>
                  <a:pt x="320831" y="164328"/>
                </a:cubicBezTo>
                <a:lnTo>
                  <a:pt x="322196" y="160656"/>
                </a:lnTo>
                <a:cubicBezTo>
                  <a:pt x="323052" y="158331"/>
                  <a:pt x="321867" y="155794"/>
                  <a:pt x="319563" y="154943"/>
                </a:cubicBezTo>
                <a:close/>
                <a:moveTo>
                  <a:pt x="136866" y="144155"/>
                </a:moveTo>
                <a:cubicBezTo>
                  <a:pt x="130395" y="144155"/>
                  <a:pt x="125128" y="149433"/>
                  <a:pt x="125128" y="155899"/>
                </a:cubicBezTo>
                <a:cubicBezTo>
                  <a:pt x="125128" y="162364"/>
                  <a:pt x="130395" y="167637"/>
                  <a:pt x="136866" y="167637"/>
                </a:cubicBezTo>
                <a:cubicBezTo>
                  <a:pt x="143339" y="167637"/>
                  <a:pt x="148586" y="162364"/>
                  <a:pt x="148586" y="155899"/>
                </a:cubicBezTo>
                <a:cubicBezTo>
                  <a:pt x="148586" y="149433"/>
                  <a:pt x="143339" y="144155"/>
                  <a:pt x="136866" y="144155"/>
                </a:cubicBezTo>
                <a:close/>
                <a:moveTo>
                  <a:pt x="136866" y="138113"/>
                </a:moveTo>
                <a:cubicBezTo>
                  <a:pt x="146674" y="138113"/>
                  <a:pt x="154649" y="146090"/>
                  <a:pt x="154649" y="155899"/>
                </a:cubicBezTo>
                <a:cubicBezTo>
                  <a:pt x="154649" y="165703"/>
                  <a:pt x="146674" y="173674"/>
                  <a:pt x="136866" y="173674"/>
                </a:cubicBezTo>
                <a:cubicBezTo>
                  <a:pt x="127047" y="173674"/>
                  <a:pt x="119063" y="165703"/>
                  <a:pt x="119063" y="155899"/>
                </a:cubicBezTo>
                <a:cubicBezTo>
                  <a:pt x="119063" y="146090"/>
                  <a:pt x="127047" y="138113"/>
                  <a:pt x="136866" y="138113"/>
                </a:cubicBezTo>
                <a:close/>
                <a:moveTo>
                  <a:pt x="146028" y="126093"/>
                </a:moveTo>
                <a:cubicBezTo>
                  <a:pt x="138746" y="123404"/>
                  <a:pt x="130439" y="123491"/>
                  <a:pt x="122833" y="126990"/>
                </a:cubicBezTo>
                <a:cubicBezTo>
                  <a:pt x="107632" y="134006"/>
                  <a:pt x="100973" y="152012"/>
                  <a:pt x="107987" y="167230"/>
                </a:cubicBezTo>
                <a:cubicBezTo>
                  <a:pt x="115001" y="182442"/>
                  <a:pt x="133009" y="189092"/>
                  <a:pt x="148229" y="182069"/>
                </a:cubicBezTo>
                <a:cubicBezTo>
                  <a:pt x="163442" y="175084"/>
                  <a:pt x="170089" y="157066"/>
                  <a:pt x="163069" y="141854"/>
                </a:cubicBezTo>
                <a:cubicBezTo>
                  <a:pt x="159565" y="134248"/>
                  <a:pt x="153309" y="128782"/>
                  <a:pt x="146028" y="126093"/>
                </a:cubicBezTo>
                <a:close/>
                <a:moveTo>
                  <a:pt x="155501" y="86227"/>
                </a:moveTo>
                <a:lnTo>
                  <a:pt x="164763" y="89652"/>
                </a:lnTo>
                <a:cubicBezTo>
                  <a:pt x="169323" y="91339"/>
                  <a:pt x="171648" y="96424"/>
                  <a:pt x="169973" y="100982"/>
                </a:cubicBezTo>
                <a:lnTo>
                  <a:pt x="167274" y="108289"/>
                </a:lnTo>
                <a:cubicBezTo>
                  <a:pt x="171706" y="111327"/>
                  <a:pt x="175725" y="115009"/>
                  <a:pt x="179184" y="119310"/>
                </a:cubicBezTo>
                <a:lnTo>
                  <a:pt x="186256" y="116033"/>
                </a:lnTo>
                <a:cubicBezTo>
                  <a:pt x="190661" y="114005"/>
                  <a:pt x="195910" y="115943"/>
                  <a:pt x="197952" y="120365"/>
                </a:cubicBezTo>
                <a:lnTo>
                  <a:pt x="202068" y="129313"/>
                </a:lnTo>
                <a:cubicBezTo>
                  <a:pt x="204110" y="133742"/>
                  <a:pt x="202158" y="138983"/>
                  <a:pt x="197753" y="141017"/>
                </a:cubicBezTo>
                <a:lnTo>
                  <a:pt x="190680" y="144274"/>
                </a:lnTo>
                <a:cubicBezTo>
                  <a:pt x="191685" y="149682"/>
                  <a:pt x="191872" y="155141"/>
                  <a:pt x="191292" y="160477"/>
                </a:cubicBezTo>
                <a:lnTo>
                  <a:pt x="198622" y="163175"/>
                </a:lnTo>
                <a:cubicBezTo>
                  <a:pt x="203182" y="164868"/>
                  <a:pt x="205527" y="169941"/>
                  <a:pt x="203833" y="174498"/>
                </a:cubicBezTo>
                <a:lnTo>
                  <a:pt x="200432" y="183768"/>
                </a:lnTo>
                <a:cubicBezTo>
                  <a:pt x="199607" y="185963"/>
                  <a:pt x="197991" y="187734"/>
                  <a:pt x="195852" y="188719"/>
                </a:cubicBezTo>
                <a:cubicBezTo>
                  <a:pt x="193714" y="189704"/>
                  <a:pt x="191312" y="189787"/>
                  <a:pt x="189102" y="188970"/>
                </a:cubicBezTo>
                <a:lnTo>
                  <a:pt x="181766" y="186279"/>
                </a:lnTo>
                <a:cubicBezTo>
                  <a:pt x="178758" y="190708"/>
                  <a:pt x="175074" y="194706"/>
                  <a:pt x="170772" y="198188"/>
                </a:cubicBezTo>
                <a:lnTo>
                  <a:pt x="174031" y="205250"/>
                </a:lnTo>
                <a:cubicBezTo>
                  <a:pt x="176079" y="209653"/>
                  <a:pt x="174147" y="214913"/>
                  <a:pt x="169716" y="216941"/>
                </a:cubicBezTo>
                <a:lnTo>
                  <a:pt x="160750" y="221087"/>
                </a:lnTo>
                <a:cubicBezTo>
                  <a:pt x="156338" y="223108"/>
                  <a:pt x="151095" y="221151"/>
                  <a:pt x="149047" y="216754"/>
                </a:cubicBezTo>
                <a:lnTo>
                  <a:pt x="145807" y="209673"/>
                </a:lnTo>
                <a:cubicBezTo>
                  <a:pt x="140378" y="210690"/>
                  <a:pt x="134922" y="210864"/>
                  <a:pt x="129602" y="210297"/>
                </a:cubicBezTo>
                <a:lnTo>
                  <a:pt x="126910" y="217630"/>
                </a:lnTo>
                <a:cubicBezTo>
                  <a:pt x="126092" y="219825"/>
                  <a:pt x="124449" y="221582"/>
                  <a:pt x="122311" y="222567"/>
                </a:cubicBezTo>
                <a:cubicBezTo>
                  <a:pt x="120173" y="223552"/>
                  <a:pt x="117777" y="223655"/>
                  <a:pt x="115580" y="222838"/>
                </a:cubicBezTo>
                <a:lnTo>
                  <a:pt x="106312" y="219413"/>
                </a:lnTo>
                <a:cubicBezTo>
                  <a:pt x="104096" y="218589"/>
                  <a:pt x="102332" y="216967"/>
                  <a:pt x="101365" y="214829"/>
                </a:cubicBezTo>
                <a:cubicBezTo>
                  <a:pt x="100380" y="212698"/>
                  <a:pt x="100290" y="210297"/>
                  <a:pt x="101108" y="208076"/>
                </a:cubicBezTo>
                <a:lnTo>
                  <a:pt x="103800" y="200776"/>
                </a:lnTo>
                <a:cubicBezTo>
                  <a:pt x="99369" y="197731"/>
                  <a:pt x="95356" y="194055"/>
                  <a:pt x="91897" y="189768"/>
                </a:cubicBezTo>
                <a:lnTo>
                  <a:pt x="84806" y="193032"/>
                </a:lnTo>
                <a:cubicBezTo>
                  <a:pt x="80394" y="195060"/>
                  <a:pt x="75151" y="193128"/>
                  <a:pt x="73122" y="188719"/>
                </a:cubicBezTo>
                <a:lnTo>
                  <a:pt x="68987" y="179751"/>
                </a:lnTo>
                <a:cubicBezTo>
                  <a:pt x="66965" y="175335"/>
                  <a:pt x="68897" y="170095"/>
                  <a:pt x="73309" y="168048"/>
                </a:cubicBezTo>
                <a:lnTo>
                  <a:pt x="80381" y="164784"/>
                </a:lnTo>
                <a:cubicBezTo>
                  <a:pt x="79376" y="159383"/>
                  <a:pt x="79190" y="153950"/>
                  <a:pt x="79763" y="148607"/>
                </a:cubicBezTo>
                <a:lnTo>
                  <a:pt x="72453" y="145896"/>
                </a:lnTo>
                <a:cubicBezTo>
                  <a:pt x="70237" y="145092"/>
                  <a:pt x="68491" y="143457"/>
                  <a:pt x="67487" y="141319"/>
                </a:cubicBezTo>
                <a:cubicBezTo>
                  <a:pt x="66520" y="139169"/>
                  <a:pt x="66404" y="136787"/>
                  <a:pt x="67223" y="134586"/>
                </a:cubicBezTo>
                <a:lnTo>
                  <a:pt x="70649" y="125316"/>
                </a:lnTo>
                <a:cubicBezTo>
                  <a:pt x="72285" y="120893"/>
                  <a:pt x="77567" y="118473"/>
                  <a:pt x="81979" y="120108"/>
                </a:cubicBezTo>
                <a:lnTo>
                  <a:pt x="89289" y="122805"/>
                </a:lnTo>
                <a:cubicBezTo>
                  <a:pt x="92323" y="118376"/>
                  <a:pt x="96007" y="114359"/>
                  <a:pt x="100290" y="110902"/>
                </a:cubicBezTo>
                <a:lnTo>
                  <a:pt x="97031" y="103834"/>
                </a:lnTo>
                <a:cubicBezTo>
                  <a:pt x="95002" y="99405"/>
                  <a:pt x="96941" y="94152"/>
                  <a:pt x="101365" y="92130"/>
                </a:cubicBezTo>
                <a:lnTo>
                  <a:pt x="110312" y="87998"/>
                </a:lnTo>
                <a:cubicBezTo>
                  <a:pt x="114737" y="85970"/>
                  <a:pt x="119986" y="87907"/>
                  <a:pt x="122015" y="92317"/>
                </a:cubicBezTo>
                <a:lnTo>
                  <a:pt x="125267" y="99379"/>
                </a:lnTo>
                <a:cubicBezTo>
                  <a:pt x="130684" y="98375"/>
                  <a:pt x="136133" y="98188"/>
                  <a:pt x="141473" y="98768"/>
                </a:cubicBezTo>
                <a:lnTo>
                  <a:pt x="144171" y="91461"/>
                </a:lnTo>
                <a:cubicBezTo>
                  <a:pt x="145807" y="87026"/>
                  <a:pt x="151076" y="84605"/>
                  <a:pt x="155501" y="86227"/>
                </a:cubicBezTo>
                <a:close/>
                <a:moveTo>
                  <a:pt x="24159" y="74523"/>
                </a:moveTo>
                <a:lnTo>
                  <a:pt x="24159" y="245683"/>
                </a:lnTo>
                <a:lnTo>
                  <a:pt x="187611" y="245683"/>
                </a:lnTo>
                <a:cubicBezTo>
                  <a:pt x="187890" y="245272"/>
                  <a:pt x="188121" y="244861"/>
                  <a:pt x="188417" y="244464"/>
                </a:cubicBezTo>
                <a:cubicBezTo>
                  <a:pt x="187068" y="242905"/>
                  <a:pt x="185916" y="241189"/>
                  <a:pt x="185043" y="239290"/>
                </a:cubicBezTo>
                <a:cubicBezTo>
                  <a:pt x="182624" y="234045"/>
                  <a:pt x="182410" y="228218"/>
                  <a:pt x="184385" y="222860"/>
                </a:cubicBezTo>
                <a:lnTo>
                  <a:pt x="186804" y="216282"/>
                </a:lnTo>
                <a:cubicBezTo>
                  <a:pt x="189536" y="208911"/>
                  <a:pt x="196185" y="203666"/>
                  <a:pt x="203936" y="202532"/>
                </a:cubicBezTo>
                <a:cubicBezTo>
                  <a:pt x="204413" y="194891"/>
                  <a:pt x="208955" y="187775"/>
                  <a:pt x="216345" y="184344"/>
                </a:cubicBezTo>
                <a:lnTo>
                  <a:pt x="222681" y="181424"/>
                </a:lnTo>
                <a:cubicBezTo>
                  <a:pt x="229839" y="178135"/>
                  <a:pt x="238512" y="179226"/>
                  <a:pt x="244552" y="183805"/>
                </a:cubicBezTo>
                <a:cubicBezTo>
                  <a:pt x="244914" y="183493"/>
                  <a:pt x="245309" y="183238"/>
                  <a:pt x="245688" y="182955"/>
                </a:cubicBezTo>
                <a:lnTo>
                  <a:pt x="245688" y="74523"/>
                </a:lnTo>
                <a:close/>
                <a:moveTo>
                  <a:pt x="219504" y="22171"/>
                </a:moveTo>
                <a:cubicBezTo>
                  <a:pt x="211161" y="22171"/>
                  <a:pt x="204413" y="28919"/>
                  <a:pt x="204413" y="37254"/>
                </a:cubicBezTo>
                <a:cubicBezTo>
                  <a:pt x="204413" y="45604"/>
                  <a:pt x="211161" y="52366"/>
                  <a:pt x="219504" y="52366"/>
                </a:cubicBezTo>
                <a:cubicBezTo>
                  <a:pt x="227848" y="52366"/>
                  <a:pt x="234612" y="45604"/>
                  <a:pt x="234612" y="37254"/>
                </a:cubicBezTo>
                <a:cubicBezTo>
                  <a:pt x="234612" y="28919"/>
                  <a:pt x="227848" y="22171"/>
                  <a:pt x="219504" y="22171"/>
                </a:cubicBezTo>
                <a:close/>
                <a:moveTo>
                  <a:pt x="162102" y="22171"/>
                </a:moveTo>
                <a:cubicBezTo>
                  <a:pt x="153775" y="22171"/>
                  <a:pt x="147011" y="28919"/>
                  <a:pt x="147011" y="37254"/>
                </a:cubicBezTo>
                <a:cubicBezTo>
                  <a:pt x="147011" y="45604"/>
                  <a:pt x="153775" y="52366"/>
                  <a:pt x="162102" y="52366"/>
                </a:cubicBezTo>
                <a:cubicBezTo>
                  <a:pt x="170462" y="52366"/>
                  <a:pt x="177210" y="45604"/>
                  <a:pt x="177210" y="37254"/>
                </a:cubicBezTo>
                <a:cubicBezTo>
                  <a:pt x="177210" y="28919"/>
                  <a:pt x="170446" y="22171"/>
                  <a:pt x="162102" y="22171"/>
                </a:cubicBezTo>
                <a:close/>
                <a:moveTo>
                  <a:pt x="12096" y="0"/>
                </a:moveTo>
                <a:lnTo>
                  <a:pt x="257767" y="0"/>
                </a:lnTo>
                <a:cubicBezTo>
                  <a:pt x="264449" y="0"/>
                  <a:pt x="269863" y="5415"/>
                  <a:pt x="269863" y="12078"/>
                </a:cubicBezTo>
                <a:lnTo>
                  <a:pt x="269863" y="156587"/>
                </a:lnTo>
                <a:cubicBezTo>
                  <a:pt x="269912" y="156573"/>
                  <a:pt x="269978" y="156545"/>
                  <a:pt x="270044" y="156545"/>
                </a:cubicBezTo>
                <a:cubicBezTo>
                  <a:pt x="271361" y="150818"/>
                  <a:pt x="275244" y="145771"/>
                  <a:pt x="280955" y="143120"/>
                </a:cubicBezTo>
                <a:lnTo>
                  <a:pt x="285464" y="141051"/>
                </a:lnTo>
                <a:cubicBezTo>
                  <a:pt x="290994" y="138499"/>
                  <a:pt x="297560" y="138754"/>
                  <a:pt x="302777" y="141448"/>
                </a:cubicBezTo>
                <a:cubicBezTo>
                  <a:pt x="307714" y="138400"/>
                  <a:pt x="314264" y="137592"/>
                  <a:pt x="319942" y="139690"/>
                </a:cubicBezTo>
                <a:lnTo>
                  <a:pt x="324566" y="141419"/>
                </a:lnTo>
                <a:cubicBezTo>
                  <a:pt x="330474" y="143588"/>
                  <a:pt x="334704" y="148309"/>
                  <a:pt x="336498" y="153894"/>
                </a:cubicBezTo>
                <a:cubicBezTo>
                  <a:pt x="342323" y="155283"/>
                  <a:pt x="347310" y="159253"/>
                  <a:pt x="349877" y="164824"/>
                </a:cubicBezTo>
                <a:lnTo>
                  <a:pt x="351951" y="169346"/>
                </a:lnTo>
                <a:cubicBezTo>
                  <a:pt x="354156" y="174123"/>
                  <a:pt x="354354" y="179467"/>
                  <a:pt x="352527" y="184387"/>
                </a:cubicBezTo>
                <a:cubicBezTo>
                  <a:pt x="352247" y="185152"/>
                  <a:pt x="351934" y="185903"/>
                  <a:pt x="351572" y="186612"/>
                </a:cubicBezTo>
                <a:cubicBezTo>
                  <a:pt x="354633" y="191588"/>
                  <a:pt x="355473" y="197868"/>
                  <a:pt x="353300" y="203779"/>
                </a:cubicBezTo>
                <a:lnTo>
                  <a:pt x="351589" y="208429"/>
                </a:lnTo>
                <a:cubicBezTo>
                  <a:pt x="349713" y="213447"/>
                  <a:pt x="346059" y="217360"/>
                  <a:pt x="341270" y="219529"/>
                </a:cubicBezTo>
                <a:cubicBezTo>
                  <a:pt x="340579" y="219855"/>
                  <a:pt x="339838" y="220152"/>
                  <a:pt x="339098" y="220393"/>
                </a:cubicBezTo>
                <a:cubicBezTo>
                  <a:pt x="338917" y="221159"/>
                  <a:pt x="338670" y="221939"/>
                  <a:pt x="338390" y="222690"/>
                </a:cubicBezTo>
                <a:cubicBezTo>
                  <a:pt x="336563" y="227623"/>
                  <a:pt x="332943" y="231550"/>
                  <a:pt x="328170" y="233747"/>
                </a:cubicBezTo>
                <a:lnTo>
                  <a:pt x="323661" y="235817"/>
                </a:lnTo>
                <a:cubicBezTo>
                  <a:pt x="318559" y="238170"/>
                  <a:pt x="312536" y="238142"/>
                  <a:pt x="307550" y="235973"/>
                </a:cubicBezTo>
                <a:cubicBezTo>
                  <a:pt x="306924" y="237362"/>
                  <a:pt x="306118" y="238695"/>
                  <a:pt x="305229" y="239899"/>
                </a:cubicBezTo>
                <a:cubicBezTo>
                  <a:pt x="310249" y="245655"/>
                  <a:pt x="312075" y="253877"/>
                  <a:pt x="309261" y="261504"/>
                </a:cubicBezTo>
                <a:lnTo>
                  <a:pt x="306842" y="268053"/>
                </a:lnTo>
                <a:cubicBezTo>
                  <a:pt x="304834" y="273454"/>
                  <a:pt x="300868" y="277749"/>
                  <a:pt x="295668" y="280131"/>
                </a:cubicBezTo>
                <a:cubicBezTo>
                  <a:pt x="293792" y="280967"/>
                  <a:pt x="291800" y="281563"/>
                  <a:pt x="289727" y="281860"/>
                </a:cubicBezTo>
                <a:cubicBezTo>
                  <a:pt x="289595" y="283916"/>
                  <a:pt x="289167" y="285957"/>
                  <a:pt x="288443" y="287928"/>
                </a:cubicBezTo>
                <a:cubicBezTo>
                  <a:pt x="286452" y="293329"/>
                  <a:pt x="282486" y="297610"/>
                  <a:pt x="277285" y="300020"/>
                </a:cubicBezTo>
                <a:lnTo>
                  <a:pt x="270982" y="302911"/>
                </a:lnTo>
                <a:cubicBezTo>
                  <a:pt x="263840" y="306200"/>
                  <a:pt x="255183" y="305109"/>
                  <a:pt x="249111" y="300572"/>
                </a:cubicBezTo>
                <a:cubicBezTo>
                  <a:pt x="247547" y="301948"/>
                  <a:pt x="245786" y="303096"/>
                  <a:pt x="243844" y="303989"/>
                </a:cubicBezTo>
                <a:cubicBezTo>
                  <a:pt x="241047" y="305279"/>
                  <a:pt x="238035" y="305945"/>
                  <a:pt x="234925" y="305945"/>
                </a:cubicBezTo>
                <a:cubicBezTo>
                  <a:pt x="232374" y="305945"/>
                  <a:pt x="229889" y="305506"/>
                  <a:pt x="227503" y="304613"/>
                </a:cubicBezTo>
                <a:lnTo>
                  <a:pt x="220953" y="302217"/>
                </a:lnTo>
                <a:cubicBezTo>
                  <a:pt x="215571" y="300218"/>
                  <a:pt x="211276" y="296263"/>
                  <a:pt x="208890" y="291032"/>
                </a:cubicBezTo>
                <a:cubicBezTo>
                  <a:pt x="208001" y="289118"/>
                  <a:pt x="207425" y="287105"/>
                  <a:pt x="207129" y="285078"/>
                </a:cubicBezTo>
                <a:cubicBezTo>
                  <a:pt x="199312" y="284582"/>
                  <a:pt x="192301" y="279819"/>
                  <a:pt x="189009" y="272660"/>
                </a:cubicBezTo>
                <a:lnTo>
                  <a:pt x="187709" y="269867"/>
                </a:lnTo>
                <a:lnTo>
                  <a:pt x="12096" y="269867"/>
                </a:lnTo>
                <a:cubicBezTo>
                  <a:pt x="5414" y="269867"/>
                  <a:pt x="0" y="264466"/>
                  <a:pt x="0" y="257775"/>
                </a:cubicBezTo>
                <a:lnTo>
                  <a:pt x="0" y="12078"/>
                </a:lnTo>
                <a:cubicBezTo>
                  <a:pt x="0" y="5415"/>
                  <a:pt x="5414" y="0"/>
                  <a:pt x="12096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3" name="Rectangle 34"/>
          <p:cNvSpPr>
            <a:spLocks/>
          </p:cNvSpPr>
          <p:nvPr/>
        </p:nvSpPr>
        <p:spPr bwMode="auto">
          <a:xfrm>
            <a:off x="2152626" y="1958440"/>
            <a:ext cx="1143467" cy="217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b="1" i="1" dirty="0" err="1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1000" b="1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 </a:t>
            </a:r>
            <a:r>
              <a:rPr lang="en-US" sz="1000" b="1" i="1" dirty="0" err="1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endParaRPr lang="en-US" sz="1000" b="1" i="1" dirty="0">
              <a:solidFill>
                <a:schemeClr val="accent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64" name="Rectangle 35"/>
          <p:cNvSpPr>
            <a:spLocks/>
          </p:cNvSpPr>
          <p:nvPr/>
        </p:nvSpPr>
        <p:spPr bwMode="auto">
          <a:xfrm>
            <a:off x="2150244" y="2197338"/>
            <a:ext cx="1117501" cy="404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the printing typesetting.</a:t>
            </a:r>
          </a:p>
        </p:txBody>
      </p:sp>
      <p:sp>
        <p:nvSpPr>
          <p:cNvPr id="65" name="Rectangle 34"/>
          <p:cNvSpPr>
            <a:spLocks/>
          </p:cNvSpPr>
          <p:nvPr/>
        </p:nvSpPr>
        <p:spPr bwMode="auto">
          <a:xfrm>
            <a:off x="2152626" y="2936632"/>
            <a:ext cx="1143467" cy="217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 </a:t>
            </a:r>
            <a:r>
              <a:rPr lang="en-US" sz="10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endParaRPr lang="en-US" sz="1000" b="1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66" name="Rectangle 35"/>
          <p:cNvSpPr>
            <a:spLocks/>
          </p:cNvSpPr>
          <p:nvPr/>
        </p:nvSpPr>
        <p:spPr bwMode="auto">
          <a:xfrm>
            <a:off x="2150244" y="3156283"/>
            <a:ext cx="1117501" cy="288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the printing.</a:t>
            </a:r>
          </a:p>
        </p:txBody>
      </p:sp>
      <p:sp>
        <p:nvSpPr>
          <p:cNvPr id="67" name="Rectangle 34"/>
          <p:cNvSpPr>
            <a:spLocks/>
          </p:cNvSpPr>
          <p:nvPr/>
        </p:nvSpPr>
        <p:spPr bwMode="auto">
          <a:xfrm>
            <a:off x="2152626" y="3787240"/>
            <a:ext cx="1143467" cy="217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b="1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10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</a:t>
            </a:r>
          </a:p>
        </p:txBody>
      </p:sp>
      <p:sp>
        <p:nvSpPr>
          <p:cNvPr id="68" name="Rectangle 35"/>
          <p:cNvSpPr>
            <a:spLocks/>
          </p:cNvSpPr>
          <p:nvPr/>
        </p:nvSpPr>
        <p:spPr bwMode="auto">
          <a:xfrm>
            <a:off x="2150244" y="4026138"/>
            <a:ext cx="1117501" cy="404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the printing typesetting.</a:t>
            </a:r>
          </a:p>
        </p:txBody>
      </p:sp>
      <p:sp>
        <p:nvSpPr>
          <p:cNvPr id="71" name="Rectangle 34"/>
          <p:cNvSpPr>
            <a:spLocks/>
          </p:cNvSpPr>
          <p:nvPr/>
        </p:nvSpPr>
        <p:spPr bwMode="auto">
          <a:xfrm>
            <a:off x="4697352" y="1958440"/>
            <a:ext cx="1143467" cy="217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b="1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 </a:t>
            </a:r>
            <a:r>
              <a:rPr lang="en-US" sz="1000" b="1" i="1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endParaRPr lang="en-US" sz="1000" b="1" i="1" dirty="0">
              <a:solidFill>
                <a:schemeClr val="accent4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72" name="Rectangle 35"/>
          <p:cNvSpPr>
            <a:spLocks/>
          </p:cNvSpPr>
          <p:nvPr/>
        </p:nvSpPr>
        <p:spPr bwMode="auto">
          <a:xfrm>
            <a:off x="4694970" y="2197338"/>
            <a:ext cx="1117501" cy="404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the printing typesetting.</a:t>
            </a:r>
          </a:p>
        </p:txBody>
      </p:sp>
      <p:sp>
        <p:nvSpPr>
          <p:cNvPr id="78" name="Rectangle 34"/>
          <p:cNvSpPr>
            <a:spLocks/>
          </p:cNvSpPr>
          <p:nvPr/>
        </p:nvSpPr>
        <p:spPr bwMode="auto">
          <a:xfrm>
            <a:off x="4697352" y="2908280"/>
            <a:ext cx="1143467" cy="217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b="1" i="1" dirty="0" err="1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1000" b="1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 </a:t>
            </a:r>
            <a:r>
              <a:rPr lang="en-US" sz="1000" b="1" i="1" dirty="0" err="1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endParaRPr lang="en-US" sz="1000" b="1" i="1" dirty="0">
              <a:solidFill>
                <a:schemeClr val="accent5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79" name="Rectangle 35"/>
          <p:cNvSpPr>
            <a:spLocks/>
          </p:cNvSpPr>
          <p:nvPr/>
        </p:nvSpPr>
        <p:spPr bwMode="auto">
          <a:xfrm>
            <a:off x="4694970" y="3147178"/>
            <a:ext cx="1117501" cy="304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the printing.</a:t>
            </a:r>
          </a:p>
        </p:txBody>
      </p:sp>
      <p:sp>
        <p:nvSpPr>
          <p:cNvPr id="80" name="Rectangle 34"/>
          <p:cNvSpPr>
            <a:spLocks/>
          </p:cNvSpPr>
          <p:nvPr/>
        </p:nvSpPr>
        <p:spPr bwMode="auto">
          <a:xfrm>
            <a:off x="4697352" y="3815592"/>
            <a:ext cx="1143467" cy="217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0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Sit </a:t>
            </a:r>
            <a:r>
              <a:rPr lang="en-US" sz="10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r>
              <a:rPr lang="en-US" sz="10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0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lispum</a:t>
            </a:r>
            <a:endParaRPr lang="en-US" sz="1000" b="1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1" name="Rectangle 35"/>
          <p:cNvSpPr>
            <a:spLocks/>
          </p:cNvSpPr>
          <p:nvPr/>
        </p:nvSpPr>
        <p:spPr bwMode="auto">
          <a:xfrm>
            <a:off x="4694970" y="4026138"/>
            <a:ext cx="1301793" cy="311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the printing typesetting.</a:t>
            </a:r>
          </a:p>
        </p:txBody>
      </p:sp>
      <p:sp>
        <p:nvSpPr>
          <p:cNvPr id="83" name="Shape 172"/>
          <p:cNvSpPr/>
          <p:nvPr/>
        </p:nvSpPr>
        <p:spPr>
          <a:xfrm>
            <a:off x="6655720" y="2964896"/>
            <a:ext cx="1732704" cy="1583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sz="900" b="1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 industry.</a:t>
            </a:r>
            <a:endParaRPr lang="en-US" sz="900" b="1" dirty="0">
              <a:solidFill>
                <a:schemeClr val="tx1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l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l">
              <a:lnSpc>
                <a:spcPct val="120000"/>
              </a:lnSpc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has been the industry's standard dummy text ever since the 1500s, when an unknown printer took a galley of type and scrambled it to make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</p:txBody>
      </p:sp>
      <p:sp>
        <p:nvSpPr>
          <p:cNvPr id="84" name="Rectangle 83"/>
          <p:cNvSpPr>
            <a:spLocks/>
          </p:cNvSpPr>
          <p:nvPr/>
        </p:nvSpPr>
        <p:spPr bwMode="auto">
          <a:xfrm>
            <a:off x="6655721" y="1895542"/>
            <a:ext cx="1732704" cy="904799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2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Are here to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2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 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22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27982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44" grpId="0" animBg="1"/>
      <p:bldP spid="45" grpId="0" animBg="1"/>
      <p:bldP spid="47" grpId="0" animBg="1"/>
      <p:bldP spid="48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3" grpId="0"/>
      <p:bldP spid="64" grpId="0"/>
      <p:bldP spid="65" grpId="0"/>
      <p:bldP spid="66" grpId="0"/>
      <p:bldP spid="67" grpId="0"/>
      <p:bldP spid="68" grpId="0"/>
      <p:bldP spid="71" grpId="0"/>
      <p:bldP spid="72" grpId="0"/>
      <p:bldP spid="78" grpId="0"/>
      <p:bldP spid="79" grpId="0"/>
      <p:bldP spid="80" grpId="0"/>
      <p:bldP spid="81" grpId="0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Rounded Rectangle 182"/>
          <p:cNvSpPr/>
          <p:nvPr/>
        </p:nvSpPr>
        <p:spPr bwMode="auto">
          <a:xfrm>
            <a:off x="5792997" y="1903751"/>
            <a:ext cx="2329446" cy="479686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136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903015" y="580953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08</a:t>
            </a:r>
          </a:p>
        </p:txBody>
      </p:sp>
      <p:sp>
        <p:nvSpPr>
          <p:cNvPr id="5" name="Rectangle 22"/>
          <p:cNvSpPr>
            <a:spLocks/>
          </p:cNvSpPr>
          <p:nvPr/>
        </p:nvSpPr>
        <p:spPr bwMode="auto">
          <a:xfrm>
            <a:off x="1604962" y="92251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99" name="Rectangle 98"/>
          <p:cNvSpPr/>
          <p:nvPr/>
        </p:nvSpPr>
        <p:spPr bwMode="auto">
          <a:xfrm>
            <a:off x="1035843" y="1467106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883957" y="1640573"/>
            <a:ext cx="738646" cy="746408"/>
            <a:chOff x="3968823" y="2321467"/>
            <a:chExt cx="1568905" cy="1585392"/>
          </a:xfrm>
        </p:grpSpPr>
        <p:sp>
          <p:nvSpPr>
            <p:cNvPr id="116" name="Shape 543"/>
            <p:cNvSpPr/>
            <p:nvPr/>
          </p:nvSpPr>
          <p:spPr>
            <a:xfrm>
              <a:off x="4405903" y="2762647"/>
              <a:ext cx="700774" cy="7007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7" name="Shape 544"/>
            <p:cNvSpPr/>
            <p:nvPr/>
          </p:nvSpPr>
          <p:spPr>
            <a:xfrm>
              <a:off x="4410640" y="2772121"/>
              <a:ext cx="685198" cy="685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6" y="21600"/>
                    <a:pt x="0" y="16765"/>
                    <a:pt x="0" y="10800"/>
                  </a:cubicBezTo>
                  <a:cubicBezTo>
                    <a:pt x="0" y="4835"/>
                    <a:pt x="4836" y="0"/>
                    <a:pt x="10800" y="0"/>
                  </a:cubicBezTo>
                  <a:close/>
                </a:path>
              </a:pathLst>
            </a:custGeom>
            <a:gradFill flip="none" rotWithShape="1">
              <a:gsLst>
                <a:gs pos="12028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326335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8" name="Shape 545"/>
            <p:cNvSpPr/>
            <p:nvPr/>
          </p:nvSpPr>
          <p:spPr>
            <a:xfrm>
              <a:off x="4638016" y="2999497"/>
              <a:ext cx="433305" cy="463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89" h="20579" extrusionOk="0">
                  <a:moveTo>
                    <a:pt x="20389" y="11812"/>
                  </a:moveTo>
                  <a:cubicBezTo>
                    <a:pt x="13916" y="10689"/>
                    <a:pt x="6171" y="4368"/>
                    <a:pt x="4340" y="1928"/>
                  </a:cubicBezTo>
                  <a:cubicBezTo>
                    <a:pt x="2374" y="-693"/>
                    <a:pt x="-1211" y="-1021"/>
                    <a:pt x="408" y="3347"/>
                  </a:cubicBezTo>
                  <a:cubicBezTo>
                    <a:pt x="2758" y="8847"/>
                    <a:pt x="3571" y="17154"/>
                    <a:pt x="1618" y="20129"/>
                  </a:cubicBezTo>
                  <a:cubicBezTo>
                    <a:pt x="2881" y="20421"/>
                    <a:pt x="4199" y="20579"/>
                    <a:pt x="5556" y="20579"/>
                  </a:cubicBezTo>
                  <a:cubicBezTo>
                    <a:pt x="12078" y="20579"/>
                    <a:pt x="17715" y="17002"/>
                    <a:pt x="20389" y="118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/>
                </a:gs>
              </a:gsLst>
              <a:path path="shape">
                <a:fillToRect l="-11565" t="-30828" r="111565" b="130828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9" name="Shape 546"/>
            <p:cNvSpPr/>
            <p:nvPr/>
          </p:nvSpPr>
          <p:spPr>
            <a:xfrm>
              <a:off x="4728020" y="2961601"/>
              <a:ext cx="376242" cy="30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53" extrusionOk="0">
                  <a:moveTo>
                    <a:pt x="0" y="5267"/>
                  </a:moveTo>
                  <a:cubicBezTo>
                    <a:pt x="2234" y="8844"/>
                    <a:pt x="11684" y="18107"/>
                    <a:pt x="19581" y="19753"/>
                  </a:cubicBezTo>
                  <a:cubicBezTo>
                    <a:pt x="20874" y="16740"/>
                    <a:pt x="21600" y="13357"/>
                    <a:pt x="21600" y="9782"/>
                  </a:cubicBezTo>
                  <a:cubicBezTo>
                    <a:pt x="21600" y="6903"/>
                    <a:pt x="21125" y="4151"/>
                    <a:pt x="20268" y="1614"/>
                  </a:cubicBezTo>
                  <a:cubicBezTo>
                    <a:pt x="12453" y="-1847"/>
                    <a:pt x="5065" y="670"/>
                    <a:pt x="0" y="526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AE00">
                    <a:alpha val="0"/>
                  </a:srgbClr>
                </a:gs>
                <a:gs pos="100000">
                  <a:srgbClr val="FF2600">
                    <a:alpha val="0"/>
                  </a:srgbClr>
                </a:gs>
              </a:gsLst>
              <a:lin ang="961239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0" name="Shape 547"/>
            <p:cNvSpPr/>
            <p:nvPr/>
          </p:nvSpPr>
          <p:spPr>
            <a:xfrm>
              <a:off x="5135403" y="3013708"/>
              <a:ext cx="80409" cy="2032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" y="0"/>
                  </a:moveTo>
                  <a:cubicBezTo>
                    <a:pt x="2396" y="3420"/>
                    <a:pt x="3611" y="7007"/>
                    <a:pt x="3611" y="10708"/>
                  </a:cubicBezTo>
                  <a:cubicBezTo>
                    <a:pt x="3611" y="14476"/>
                    <a:pt x="2342" y="18125"/>
                    <a:pt x="0" y="21600"/>
                  </a:cubicBezTo>
                  <a:cubicBezTo>
                    <a:pt x="2572" y="21536"/>
                    <a:pt x="5944" y="21350"/>
                    <a:pt x="10136" y="20922"/>
                  </a:cubicBezTo>
                  <a:cubicBezTo>
                    <a:pt x="12863" y="20644"/>
                    <a:pt x="16132" y="20048"/>
                    <a:pt x="19700" y="19318"/>
                  </a:cubicBezTo>
                  <a:cubicBezTo>
                    <a:pt x="20948" y="16523"/>
                    <a:pt x="21600" y="13645"/>
                    <a:pt x="21600" y="10709"/>
                  </a:cubicBezTo>
                  <a:cubicBezTo>
                    <a:pt x="21600" y="7431"/>
                    <a:pt x="20780" y="4229"/>
                    <a:pt x="19239" y="1129"/>
                  </a:cubicBezTo>
                  <a:cubicBezTo>
                    <a:pt x="12898" y="1167"/>
                    <a:pt x="7478" y="854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1" name="Shape 548"/>
            <p:cNvSpPr/>
            <p:nvPr/>
          </p:nvSpPr>
          <p:spPr>
            <a:xfrm>
              <a:off x="5368791" y="3056342"/>
              <a:ext cx="168937" cy="928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5" extrusionOk="0">
                  <a:moveTo>
                    <a:pt x="17515" y="3880"/>
                  </a:moveTo>
                  <a:cubicBezTo>
                    <a:pt x="13769" y="4188"/>
                    <a:pt x="7471" y="9096"/>
                    <a:pt x="2196" y="2653"/>
                  </a:cubicBezTo>
                  <a:cubicBezTo>
                    <a:pt x="1459" y="1755"/>
                    <a:pt x="730" y="865"/>
                    <a:pt x="0" y="0"/>
                  </a:cubicBezTo>
                  <a:cubicBezTo>
                    <a:pt x="223" y="4393"/>
                    <a:pt x="343" y="8838"/>
                    <a:pt x="343" y="13336"/>
                  </a:cubicBezTo>
                  <a:cubicBezTo>
                    <a:pt x="343" y="16026"/>
                    <a:pt x="299" y="18698"/>
                    <a:pt x="219" y="21351"/>
                  </a:cubicBezTo>
                  <a:cubicBezTo>
                    <a:pt x="3406" y="21600"/>
                    <a:pt x="6169" y="20855"/>
                    <a:pt x="10364" y="17381"/>
                  </a:cubicBezTo>
                  <a:cubicBezTo>
                    <a:pt x="16664" y="12165"/>
                    <a:pt x="17685" y="7561"/>
                    <a:pt x="21600" y="6949"/>
                  </a:cubicBezTo>
                  <a:cubicBezTo>
                    <a:pt x="21600" y="6949"/>
                    <a:pt x="21259" y="3574"/>
                    <a:pt x="17515" y="388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2" name="Shape 549"/>
            <p:cNvSpPr/>
            <p:nvPr/>
          </p:nvSpPr>
          <p:spPr>
            <a:xfrm>
              <a:off x="4292214" y="3008971"/>
              <a:ext cx="80757" cy="204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60" y="21600"/>
                  </a:moveTo>
                  <a:cubicBezTo>
                    <a:pt x="19116" y="18204"/>
                    <a:pt x="17912" y="14641"/>
                    <a:pt x="17912" y="10966"/>
                  </a:cubicBezTo>
                  <a:cubicBezTo>
                    <a:pt x="17912" y="7171"/>
                    <a:pt x="19209" y="3497"/>
                    <a:pt x="21600" y="0"/>
                  </a:cubicBezTo>
                  <a:cubicBezTo>
                    <a:pt x="18950" y="45"/>
                    <a:pt x="15343" y="219"/>
                    <a:pt x="10729" y="690"/>
                  </a:cubicBezTo>
                  <a:cubicBezTo>
                    <a:pt x="8223" y="946"/>
                    <a:pt x="5254" y="1471"/>
                    <a:pt x="2017" y="2123"/>
                  </a:cubicBezTo>
                  <a:cubicBezTo>
                    <a:pt x="695" y="4992"/>
                    <a:pt x="0" y="7947"/>
                    <a:pt x="0" y="10967"/>
                  </a:cubicBezTo>
                  <a:cubicBezTo>
                    <a:pt x="0" y="14192"/>
                    <a:pt x="798" y="17344"/>
                    <a:pt x="2300" y="20396"/>
                  </a:cubicBezTo>
                  <a:cubicBezTo>
                    <a:pt x="8532" y="20383"/>
                    <a:pt x="13957" y="20721"/>
                    <a:pt x="21360" y="21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3" name="Shape 550"/>
            <p:cNvSpPr/>
            <p:nvPr/>
          </p:nvSpPr>
          <p:spPr>
            <a:xfrm>
              <a:off x="3968823" y="3079390"/>
              <a:ext cx="171562" cy="9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50" extrusionOk="0">
                  <a:moveTo>
                    <a:pt x="21385" y="73"/>
                  </a:moveTo>
                  <a:cubicBezTo>
                    <a:pt x="18103" y="-250"/>
                    <a:pt x="15340" y="414"/>
                    <a:pt x="11063" y="3937"/>
                  </a:cubicBezTo>
                  <a:cubicBezTo>
                    <a:pt x="4861" y="9046"/>
                    <a:pt x="3855" y="13555"/>
                    <a:pt x="0" y="14155"/>
                  </a:cubicBezTo>
                  <a:cubicBezTo>
                    <a:pt x="0" y="14155"/>
                    <a:pt x="336" y="17461"/>
                    <a:pt x="4022" y="17161"/>
                  </a:cubicBezTo>
                  <a:cubicBezTo>
                    <a:pt x="7711" y="16859"/>
                    <a:pt x="13912" y="12052"/>
                    <a:pt x="19108" y="18363"/>
                  </a:cubicBezTo>
                  <a:cubicBezTo>
                    <a:pt x="19943" y="19377"/>
                    <a:pt x="20772" y="20380"/>
                    <a:pt x="21600" y="21350"/>
                  </a:cubicBezTo>
                  <a:cubicBezTo>
                    <a:pt x="21375" y="16996"/>
                    <a:pt x="21255" y="12590"/>
                    <a:pt x="21255" y="8131"/>
                  </a:cubicBezTo>
                  <a:cubicBezTo>
                    <a:pt x="21255" y="5426"/>
                    <a:pt x="21301" y="2741"/>
                    <a:pt x="21385" y="7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4" name="Shape 551"/>
            <p:cNvSpPr/>
            <p:nvPr/>
          </p:nvSpPr>
          <p:spPr>
            <a:xfrm>
              <a:off x="4652227" y="2648958"/>
              <a:ext cx="203981" cy="80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3454" y="19266"/>
                    <a:pt x="7079" y="18004"/>
                    <a:pt x="10822" y="18004"/>
                  </a:cubicBezTo>
                  <a:cubicBezTo>
                    <a:pt x="14549" y="18004"/>
                    <a:pt x="18160" y="19253"/>
                    <a:pt x="21600" y="21569"/>
                  </a:cubicBezTo>
                  <a:cubicBezTo>
                    <a:pt x="21546" y="18938"/>
                    <a:pt x="21367" y="15431"/>
                    <a:pt x="20916" y="10991"/>
                  </a:cubicBezTo>
                  <a:cubicBezTo>
                    <a:pt x="20651" y="8387"/>
                    <a:pt x="20098" y="5289"/>
                    <a:pt x="19416" y="1907"/>
                  </a:cubicBezTo>
                  <a:cubicBezTo>
                    <a:pt x="16626" y="655"/>
                    <a:pt x="13753" y="0"/>
                    <a:pt x="10822" y="0"/>
                  </a:cubicBezTo>
                  <a:cubicBezTo>
                    <a:pt x="7528" y="0"/>
                    <a:pt x="4309" y="831"/>
                    <a:pt x="1196" y="2404"/>
                  </a:cubicBezTo>
                  <a:cubicBezTo>
                    <a:pt x="1214" y="8695"/>
                    <a:pt x="879" y="14154"/>
                    <a:pt x="0" y="21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5" name="Shape 552"/>
            <p:cNvSpPr/>
            <p:nvPr/>
          </p:nvSpPr>
          <p:spPr>
            <a:xfrm>
              <a:off x="4694861" y="2321467"/>
              <a:ext cx="94160" cy="170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6" h="21600" extrusionOk="0">
                  <a:moveTo>
                    <a:pt x="21305" y="21354"/>
                  </a:moveTo>
                  <a:cubicBezTo>
                    <a:pt x="21600" y="18109"/>
                    <a:pt x="20910" y="15350"/>
                    <a:pt x="17408" y="11106"/>
                  </a:cubicBezTo>
                  <a:cubicBezTo>
                    <a:pt x="12272" y="4879"/>
                    <a:pt x="7739" y="3871"/>
                    <a:pt x="7136" y="0"/>
                  </a:cubicBezTo>
                  <a:cubicBezTo>
                    <a:pt x="7136" y="0"/>
                    <a:pt x="3815" y="337"/>
                    <a:pt x="4115" y="4037"/>
                  </a:cubicBezTo>
                  <a:cubicBezTo>
                    <a:pt x="4418" y="7740"/>
                    <a:pt x="9251" y="13965"/>
                    <a:pt x="2907" y="19180"/>
                  </a:cubicBezTo>
                  <a:cubicBezTo>
                    <a:pt x="1921" y="19992"/>
                    <a:pt x="946" y="20796"/>
                    <a:pt x="0" y="21600"/>
                  </a:cubicBezTo>
                  <a:cubicBezTo>
                    <a:pt x="4476" y="21364"/>
                    <a:pt x="9013" y="21238"/>
                    <a:pt x="13599" y="21238"/>
                  </a:cubicBezTo>
                  <a:cubicBezTo>
                    <a:pt x="16183" y="21238"/>
                    <a:pt x="18752" y="21279"/>
                    <a:pt x="21305" y="2135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6" name="Shape 553"/>
            <p:cNvSpPr/>
            <p:nvPr/>
          </p:nvSpPr>
          <p:spPr>
            <a:xfrm>
              <a:off x="4718546" y="3737288"/>
              <a:ext cx="93280" cy="169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9" h="21600" extrusionOk="0">
                  <a:moveTo>
                    <a:pt x="53" y="187"/>
                  </a:moveTo>
                  <a:cubicBezTo>
                    <a:pt x="-221" y="3411"/>
                    <a:pt x="498" y="6178"/>
                    <a:pt x="3994" y="10407"/>
                  </a:cubicBezTo>
                  <a:cubicBezTo>
                    <a:pt x="9182" y="16682"/>
                    <a:pt x="13760" y="17699"/>
                    <a:pt x="14369" y="21600"/>
                  </a:cubicBezTo>
                  <a:cubicBezTo>
                    <a:pt x="14369" y="21600"/>
                    <a:pt x="17725" y="21261"/>
                    <a:pt x="17421" y="17531"/>
                  </a:cubicBezTo>
                  <a:cubicBezTo>
                    <a:pt x="17114" y="13799"/>
                    <a:pt x="12233" y="7524"/>
                    <a:pt x="18641" y="2268"/>
                  </a:cubicBezTo>
                  <a:cubicBezTo>
                    <a:pt x="19568" y="1507"/>
                    <a:pt x="20484" y="754"/>
                    <a:pt x="21379" y="0"/>
                  </a:cubicBezTo>
                  <a:cubicBezTo>
                    <a:pt x="17111" y="210"/>
                    <a:pt x="12793" y="325"/>
                    <a:pt x="8428" y="325"/>
                  </a:cubicBezTo>
                  <a:cubicBezTo>
                    <a:pt x="5616" y="325"/>
                    <a:pt x="2825" y="276"/>
                    <a:pt x="53" y="187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7" name="Shape 554"/>
            <p:cNvSpPr/>
            <p:nvPr/>
          </p:nvSpPr>
          <p:spPr>
            <a:xfrm>
              <a:off x="4652227" y="3496884"/>
              <a:ext cx="203375" cy="80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01"/>
                  </a:moveTo>
                  <a:cubicBezTo>
                    <a:pt x="18238" y="2573"/>
                    <a:pt x="14713" y="3728"/>
                    <a:pt x="11081" y="3728"/>
                  </a:cubicBezTo>
                  <a:cubicBezTo>
                    <a:pt x="7244" y="3728"/>
                    <a:pt x="3533" y="2416"/>
                    <a:pt x="0" y="0"/>
                  </a:cubicBezTo>
                  <a:cubicBezTo>
                    <a:pt x="57" y="2600"/>
                    <a:pt x="237" y="6055"/>
                    <a:pt x="685" y="10419"/>
                  </a:cubicBezTo>
                  <a:cubicBezTo>
                    <a:pt x="954" y="13044"/>
                    <a:pt x="1523" y="16178"/>
                    <a:pt x="2222" y="19599"/>
                  </a:cubicBezTo>
                  <a:cubicBezTo>
                    <a:pt x="5097" y="20911"/>
                    <a:pt x="8056" y="21600"/>
                    <a:pt x="11081" y="21600"/>
                  </a:cubicBezTo>
                  <a:cubicBezTo>
                    <a:pt x="14289" y="21600"/>
                    <a:pt x="17425" y="20820"/>
                    <a:pt x="20463" y="19346"/>
                  </a:cubicBezTo>
                  <a:cubicBezTo>
                    <a:pt x="20429" y="13075"/>
                    <a:pt x="20745" y="7693"/>
                    <a:pt x="21600" y="40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8" name="Shape 555"/>
            <p:cNvSpPr/>
            <p:nvPr/>
          </p:nvSpPr>
          <p:spPr>
            <a:xfrm>
              <a:off x="4955397" y="2729488"/>
              <a:ext cx="180835" cy="186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940"/>
                  </a:moveTo>
                  <a:cubicBezTo>
                    <a:pt x="7121" y="8950"/>
                    <a:pt x="13059" y="14702"/>
                    <a:pt x="17199" y="21600"/>
                  </a:cubicBezTo>
                  <a:cubicBezTo>
                    <a:pt x="17967" y="20762"/>
                    <a:pt x="18899" y="19579"/>
                    <a:pt x="19898" y="17936"/>
                  </a:cubicBezTo>
                  <a:cubicBezTo>
                    <a:pt x="20521" y="16911"/>
                    <a:pt x="21068" y="15489"/>
                    <a:pt x="21600" y="13877"/>
                  </a:cubicBezTo>
                  <a:cubicBezTo>
                    <a:pt x="17650" y="8419"/>
                    <a:pt x="12679" y="3705"/>
                    <a:pt x="6953" y="0"/>
                  </a:cubicBezTo>
                  <a:cubicBezTo>
                    <a:pt x="4989" y="1947"/>
                    <a:pt x="3018" y="3354"/>
                    <a:pt x="0" y="494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9" name="Shape 556"/>
            <p:cNvSpPr/>
            <p:nvPr/>
          </p:nvSpPr>
          <p:spPr>
            <a:xfrm>
              <a:off x="5158451" y="2534633"/>
              <a:ext cx="141768" cy="164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39" extrusionOk="0">
                  <a:moveTo>
                    <a:pt x="10237" y="20739"/>
                  </a:moveTo>
                  <a:cubicBezTo>
                    <a:pt x="13084" y="18595"/>
                    <a:pt x="15080" y="16379"/>
                    <a:pt x="17010" y="12070"/>
                  </a:cubicBezTo>
                  <a:cubicBezTo>
                    <a:pt x="19880" y="5664"/>
                    <a:pt x="18589" y="3172"/>
                    <a:pt x="21600" y="206"/>
                  </a:cubicBezTo>
                  <a:cubicBezTo>
                    <a:pt x="21600" y="206"/>
                    <a:pt x="19736" y="-861"/>
                    <a:pt x="16723" y="1867"/>
                  </a:cubicBezTo>
                  <a:cubicBezTo>
                    <a:pt x="13711" y="4597"/>
                    <a:pt x="10699" y="10884"/>
                    <a:pt x="3241" y="12069"/>
                  </a:cubicBezTo>
                  <a:cubicBezTo>
                    <a:pt x="2150" y="12243"/>
                    <a:pt x="1070" y="12416"/>
                    <a:pt x="0" y="12599"/>
                  </a:cubicBezTo>
                  <a:cubicBezTo>
                    <a:pt x="3652" y="15100"/>
                    <a:pt x="7073" y="17823"/>
                    <a:pt x="10237" y="20739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0" name="Shape 557"/>
            <p:cNvSpPr/>
            <p:nvPr/>
          </p:nvSpPr>
          <p:spPr>
            <a:xfrm>
              <a:off x="4215785" y="3525944"/>
              <a:ext cx="142856" cy="1654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42" extrusionOk="0">
                  <a:moveTo>
                    <a:pt x="11413" y="0"/>
                  </a:moveTo>
                  <a:cubicBezTo>
                    <a:pt x="8514" y="2167"/>
                    <a:pt x="6501" y="4374"/>
                    <a:pt x="4555" y="8732"/>
                  </a:cubicBezTo>
                  <a:cubicBezTo>
                    <a:pt x="1708" y="15107"/>
                    <a:pt x="2989" y="17586"/>
                    <a:pt x="0" y="20537"/>
                  </a:cubicBezTo>
                  <a:cubicBezTo>
                    <a:pt x="0" y="20537"/>
                    <a:pt x="1850" y="21600"/>
                    <a:pt x="4839" y="18886"/>
                  </a:cubicBezTo>
                  <a:cubicBezTo>
                    <a:pt x="7828" y="16170"/>
                    <a:pt x="10817" y="9912"/>
                    <a:pt x="18219" y="8732"/>
                  </a:cubicBezTo>
                  <a:cubicBezTo>
                    <a:pt x="19358" y="8550"/>
                    <a:pt x="20486" y="8370"/>
                    <a:pt x="21600" y="8177"/>
                  </a:cubicBezTo>
                  <a:cubicBezTo>
                    <a:pt x="17963" y="5665"/>
                    <a:pt x="14559" y="2930"/>
                    <a:pt x="1141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1" name="Shape 558"/>
            <p:cNvSpPr/>
            <p:nvPr/>
          </p:nvSpPr>
          <p:spPr>
            <a:xfrm>
              <a:off x="4372744" y="3307404"/>
              <a:ext cx="180648" cy="187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705"/>
                  </a:moveTo>
                  <a:cubicBezTo>
                    <a:pt x="14493" y="12669"/>
                    <a:pt x="8580" y="6902"/>
                    <a:pt x="4479" y="0"/>
                  </a:cubicBezTo>
                  <a:cubicBezTo>
                    <a:pt x="3684" y="841"/>
                    <a:pt x="2698" y="2059"/>
                    <a:pt x="1633" y="3800"/>
                  </a:cubicBezTo>
                  <a:cubicBezTo>
                    <a:pt x="1036" y="4775"/>
                    <a:pt x="510" y="6111"/>
                    <a:pt x="0" y="7628"/>
                  </a:cubicBezTo>
                  <a:cubicBezTo>
                    <a:pt x="3931" y="13118"/>
                    <a:pt x="8901" y="17864"/>
                    <a:pt x="14639" y="21600"/>
                  </a:cubicBezTo>
                  <a:cubicBezTo>
                    <a:pt x="16601" y="19677"/>
                    <a:pt x="18576" y="18280"/>
                    <a:pt x="21600" y="16705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2" name="Shape 559"/>
            <p:cNvSpPr/>
            <p:nvPr/>
          </p:nvSpPr>
          <p:spPr>
            <a:xfrm>
              <a:off x="4173152" y="2572529"/>
              <a:ext cx="165815" cy="1439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45" h="21600" extrusionOk="0">
                  <a:moveTo>
                    <a:pt x="20745" y="11396"/>
                  </a:moveTo>
                  <a:cubicBezTo>
                    <a:pt x="18567" y="8483"/>
                    <a:pt x="16365" y="6467"/>
                    <a:pt x="11982" y="4521"/>
                  </a:cubicBezTo>
                  <a:cubicBezTo>
                    <a:pt x="5622" y="1695"/>
                    <a:pt x="3148" y="2967"/>
                    <a:pt x="204" y="0"/>
                  </a:cubicBezTo>
                  <a:cubicBezTo>
                    <a:pt x="204" y="0"/>
                    <a:pt x="-855" y="1836"/>
                    <a:pt x="1853" y="4803"/>
                  </a:cubicBezTo>
                  <a:cubicBezTo>
                    <a:pt x="4562" y="7770"/>
                    <a:pt x="10804" y="10738"/>
                    <a:pt x="11982" y="18085"/>
                  </a:cubicBezTo>
                  <a:cubicBezTo>
                    <a:pt x="12173" y="19270"/>
                    <a:pt x="12362" y="20443"/>
                    <a:pt x="12564" y="21600"/>
                  </a:cubicBezTo>
                  <a:cubicBezTo>
                    <a:pt x="15075" y="17958"/>
                    <a:pt x="17811" y="14548"/>
                    <a:pt x="20745" y="1139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3" name="Shape 560"/>
            <p:cNvSpPr/>
            <p:nvPr/>
          </p:nvSpPr>
          <p:spPr>
            <a:xfrm>
              <a:off x="4368006" y="2734225"/>
              <a:ext cx="186972" cy="181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96" y="21600"/>
                  </a:moveTo>
                  <a:cubicBezTo>
                    <a:pt x="8914" y="14494"/>
                    <a:pt x="14683" y="8573"/>
                    <a:pt x="21600" y="4454"/>
                  </a:cubicBezTo>
                  <a:cubicBezTo>
                    <a:pt x="20757" y="3660"/>
                    <a:pt x="19528" y="2674"/>
                    <a:pt x="17769" y="1607"/>
                  </a:cubicBezTo>
                  <a:cubicBezTo>
                    <a:pt x="16801" y="1019"/>
                    <a:pt x="15481" y="503"/>
                    <a:pt x="13981" y="0"/>
                  </a:cubicBezTo>
                  <a:cubicBezTo>
                    <a:pt x="8480" y="3934"/>
                    <a:pt x="3731" y="8900"/>
                    <a:pt x="0" y="14628"/>
                  </a:cubicBezTo>
                  <a:cubicBezTo>
                    <a:pt x="1913" y="16581"/>
                    <a:pt x="3310" y="18562"/>
                    <a:pt x="4896" y="21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4" name="Shape 561"/>
            <p:cNvSpPr/>
            <p:nvPr/>
          </p:nvSpPr>
          <p:spPr>
            <a:xfrm>
              <a:off x="4950660" y="3312141"/>
              <a:ext cx="187233" cy="179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61" y="0"/>
                  </a:moveTo>
                  <a:cubicBezTo>
                    <a:pt x="12635" y="7121"/>
                    <a:pt x="6882" y="13050"/>
                    <a:pt x="0" y="17174"/>
                  </a:cubicBezTo>
                  <a:cubicBezTo>
                    <a:pt x="834" y="17942"/>
                    <a:pt x="2007" y="18872"/>
                    <a:pt x="3632" y="19870"/>
                  </a:cubicBezTo>
                  <a:cubicBezTo>
                    <a:pt x="4665" y="20504"/>
                    <a:pt x="6103" y="21059"/>
                    <a:pt x="7732" y="21600"/>
                  </a:cubicBezTo>
                  <a:cubicBezTo>
                    <a:pt x="13180" y="17651"/>
                    <a:pt x="17890" y="12677"/>
                    <a:pt x="21600" y="6940"/>
                  </a:cubicBezTo>
                  <a:cubicBezTo>
                    <a:pt x="19644" y="4965"/>
                    <a:pt x="18237" y="3002"/>
                    <a:pt x="16661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5" name="Shape 562"/>
            <p:cNvSpPr/>
            <p:nvPr/>
          </p:nvSpPr>
          <p:spPr>
            <a:xfrm>
              <a:off x="5169199" y="3511733"/>
              <a:ext cx="164144" cy="140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37" h="21600" extrusionOk="0">
                  <a:moveTo>
                    <a:pt x="0" y="10219"/>
                  </a:moveTo>
                  <a:cubicBezTo>
                    <a:pt x="2134" y="13049"/>
                    <a:pt x="4353" y="15046"/>
                    <a:pt x="8637" y="16975"/>
                  </a:cubicBezTo>
                  <a:cubicBezTo>
                    <a:pt x="15060" y="19866"/>
                    <a:pt x="17558" y="18566"/>
                    <a:pt x="20532" y="21600"/>
                  </a:cubicBezTo>
                  <a:cubicBezTo>
                    <a:pt x="20532" y="21600"/>
                    <a:pt x="21600" y="19721"/>
                    <a:pt x="18867" y="16688"/>
                  </a:cubicBezTo>
                  <a:cubicBezTo>
                    <a:pt x="16130" y="13652"/>
                    <a:pt x="9827" y="10616"/>
                    <a:pt x="8638" y="3100"/>
                  </a:cubicBezTo>
                  <a:cubicBezTo>
                    <a:pt x="8474" y="2056"/>
                    <a:pt x="8309" y="1023"/>
                    <a:pt x="8136" y="0"/>
                  </a:cubicBezTo>
                  <a:cubicBezTo>
                    <a:pt x="5633" y="3646"/>
                    <a:pt x="2912" y="7059"/>
                    <a:pt x="0" y="10219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6" name="Shape 563"/>
            <p:cNvSpPr/>
            <p:nvPr/>
          </p:nvSpPr>
          <p:spPr>
            <a:xfrm>
              <a:off x="5202996" y="3018445"/>
              <a:ext cx="172634" cy="1763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39" extrusionOk="0">
                  <a:moveTo>
                    <a:pt x="21264" y="4467"/>
                  </a:moveTo>
                  <a:cubicBezTo>
                    <a:pt x="16858" y="1698"/>
                    <a:pt x="12443" y="-561"/>
                    <a:pt x="6422" y="123"/>
                  </a:cubicBezTo>
                  <a:cubicBezTo>
                    <a:pt x="3889" y="410"/>
                    <a:pt x="1860" y="592"/>
                    <a:pt x="0" y="618"/>
                  </a:cubicBezTo>
                  <a:cubicBezTo>
                    <a:pt x="718" y="4098"/>
                    <a:pt x="1100" y="7693"/>
                    <a:pt x="1100" y="11373"/>
                  </a:cubicBezTo>
                  <a:cubicBezTo>
                    <a:pt x="1100" y="14670"/>
                    <a:pt x="796" y="17901"/>
                    <a:pt x="215" y="21039"/>
                  </a:cubicBezTo>
                  <a:cubicBezTo>
                    <a:pt x="5313" y="18524"/>
                    <a:pt x="11728" y="14577"/>
                    <a:pt x="16249" y="15056"/>
                  </a:cubicBezTo>
                  <a:cubicBezTo>
                    <a:pt x="18250" y="15268"/>
                    <a:pt x="19915" y="15459"/>
                    <a:pt x="21478" y="15524"/>
                  </a:cubicBezTo>
                  <a:cubicBezTo>
                    <a:pt x="21557" y="14150"/>
                    <a:pt x="21600" y="12766"/>
                    <a:pt x="21600" y="11373"/>
                  </a:cubicBezTo>
                  <a:cubicBezTo>
                    <a:pt x="21600" y="9044"/>
                    <a:pt x="21483" y="6742"/>
                    <a:pt x="21264" y="4467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7" name="Shape 564"/>
            <p:cNvSpPr/>
            <p:nvPr/>
          </p:nvSpPr>
          <p:spPr>
            <a:xfrm>
              <a:off x="4134618" y="3032020"/>
              <a:ext cx="172432" cy="1778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60" extrusionOk="0">
                  <a:moveTo>
                    <a:pt x="14874" y="20938"/>
                  </a:moveTo>
                  <a:cubicBezTo>
                    <a:pt x="17545" y="20638"/>
                    <a:pt x="19655" y="20456"/>
                    <a:pt x="21600" y="20447"/>
                  </a:cubicBezTo>
                  <a:cubicBezTo>
                    <a:pt x="20897" y="17032"/>
                    <a:pt x="20523" y="13505"/>
                    <a:pt x="20523" y="9897"/>
                  </a:cubicBezTo>
                  <a:cubicBezTo>
                    <a:pt x="20523" y="6517"/>
                    <a:pt x="20849" y="3210"/>
                    <a:pt x="21468" y="0"/>
                  </a:cubicBezTo>
                  <a:cubicBezTo>
                    <a:pt x="16307" y="2482"/>
                    <a:pt x="9676" y="6608"/>
                    <a:pt x="5035" y="6121"/>
                  </a:cubicBezTo>
                  <a:cubicBezTo>
                    <a:pt x="3172" y="5925"/>
                    <a:pt x="1598" y="5745"/>
                    <a:pt x="129" y="5669"/>
                  </a:cubicBezTo>
                  <a:cubicBezTo>
                    <a:pt x="46" y="7069"/>
                    <a:pt x="0" y="8477"/>
                    <a:pt x="0" y="9897"/>
                  </a:cubicBezTo>
                  <a:cubicBezTo>
                    <a:pt x="0" y="12236"/>
                    <a:pt x="119" y="14547"/>
                    <a:pt x="343" y="16831"/>
                  </a:cubicBezTo>
                  <a:cubicBezTo>
                    <a:pt x="4646" y="19483"/>
                    <a:pt x="8996" y="21600"/>
                    <a:pt x="14874" y="20938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8" name="Shape 565"/>
            <p:cNvSpPr/>
            <p:nvPr/>
          </p:nvSpPr>
          <p:spPr>
            <a:xfrm>
              <a:off x="4656964" y="2487899"/>
              <a:ext cx="177240" cy="1727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5" h="21600" extrusionOk="0">
                  <a:moveTo>
                    <a:pt x="123" y="14941"/>
                  </a:moveTo>
                  <a:cubicBezTo>
                    <a:pt x="422" y="17581"/>
                    <a:pt x="604" y="19674"/>
                    <a:pt x="615" y="21600"/>
                  </a:cubicBezTo>
                  <a:cubicBezTo>
                    <a:pt x="4107" y="20869"/>
                    <a:pt x="7718" y="20482"/>
                    <a:pt x="11413" y="20482"/>
                  </a:cubicBezTo>
                  <a:cubicBezTo>
                    <a:pt x="14702" y="20482"/>
                    <a:pt x="17925" y="20787"/>
                    <a:pt x="21055" y="21369"/>
                  </a:cubicBezTo>
                  <a:cubicBezTo>
                    <a:pt x="18558" y="16242"/>
                    <a:pt x="14505" y="9708"/>
                    <a:pt x="14988" y="5121"/>
                  </a:cubicBezTo>
                  <a:cubicBezTo>
                    <a:pt x="15190" y="3216"/>
                    <a:pt x="15374" y="1614"/>
                    <a:pt x="15447" y="115"/>
                  </a:cubicBezTo>
                  <a:cubicBezTo>
                    <a:pt x="14111" y="40"/>
                    <a:pt x="12766" y="0"/>
                    <a:pt x="11413" y="0"/>
                  </a:cubicBezTo>
                  <a:cubicBezTo>
                    <a:pt x="9013" y="0"/>
                    <a:pt x="6637" y="125"/>
                    <a:pt x="4294" y="358"/>
                  </a:cubicBezTo>
                  <a:cubicBezTo>
                    <a:pt x="1609" y="4679"/>
                    <a:pt x="-545" y="9037"/>
                    <a:pt x="123" y="14941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9" name="Shape 566"/>
            <p:cNvSpPr/>
            <p:nvPr/>
          </p:nvSpPr>
          <p:spPr>
            <a:xfrm>
              <a:off x="4671176" y="3567940"/>
              <a:ext cx="176924" cy="172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5" h="21600" extrusionOk="0">
                  <a:moveTo>
                    <a:pt x="20922" y="6487"/>
                  </a:moveTo>
                  <a:cubicBezTo>
                    <a:pt x="20633" y="3926"/>
                    <a:pt x="20452" y="1879"/>
                    <a:pt x="20429" y="0"/>
                  </a:cubicBezTo>
                  <a:cubicBezTo>
                    <a:pt x="17026" y="692"/>
                    <a:pt x="13515" y="1059"/>
                    <a:pt x="9921" y="1059"/>
                  </a:cubicBezTo>
                  <a:cubicBezTo>
                    <a:pt x="6534" y="1059"/>
                    <a:pt x="3219" y="735"/>
                    <a:pt x="0" y="119"/>
                  </a:cubicBezTo>
                  <a:cubicBezTo>
                    <a:pt x="2503" y="5249"/>
                    <a:pt x="6519" y="11759"/>
                    <a:pt x="6037" y="16335"/>
                  </a:cubicBezTo>
                  <a:cubicBezTo>
                    <a:pt x="5831" y="18292"/>
                    <a:pt x="5644" y="19930"/>
                    <a:pt x="5575" y="21464"/>
                  </a:cubicBezTo>
                  <a:cubicBezTo>
                    <a:pt x="7013" y="21551"/>
                    <a:pt x="8462" y="21600"/>
                    <a:pt x="9921" y="21600"/>
                  </a:cubicBezTo>
                  <a:cubicBezTo>
                    <a:pt x="12187" y="21600"/>
                    <a:pt x="14428" y="21486"/>
                    <a:pt x="16643" y="21280"/>
                  </a:cubicBezTo>
                  <a:cubicBezTo>
                    <a:pt x="19379" y="16891"/>
                    <a:pt x="21600" y="12484"/>
                    <a:pt x="20922" y="6487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0" name="Shape 567"/>
            <p:cNvSpPr/>
            <p:nvPr/>
          </p:nvSpPr>
          <p:spPr>
            <a:xfrm>
              <a:off x="5016341" y="2634110"/>
              <a:ext cx="209826" cy="217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01" y="5748"/>
                  </a:moveTo>
                  <a:cubicBezTo>
                    <a:pt x="2175" y="7369"/>
                    <a:pt x="1089" y="8632"/>
                    <a:pt x="0" y="9704"/>
                  </a:cubicBezTo>
                  <a:cubicBezTo>
                    <a:pt x="4935" y="12881"/>
                    <a:pt x="9219" y="16921"/>
                    <a:pt x="12623" y="21600"/>
                  </a:cubicBezTo>
                  <a:cubicBezTo>
                    <a:pt x="14064" y="17257"/>
                    <a:pt x="15387" y="11283"/>
                    <a:pt x="18327" y="9016"/>
                  </a:cubicBezTo>
                  <a:cubicBezTo>
                    <a:pt x="19597" y="8038"/>
                    <a:pt x="20666" y="7230"/>
                    <a:pt x="21600" y="6408"/>
                  </a:cubicBezTo>
                  <a:cubicBezTo>
                    <a:pt x="19462" y="4112"/>
                    <a:pt x="17151" y="1969"/>
                    <a:pt x="14684" y="0"/>
                  </a:cubicBezTo>
                  <a:cubicBezTo>
                    <a:pt x="10471" y="841"/>
                    <a:pt x="6562" y="2000"/>
                    <a:pt x="3501" y="5748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1" name="Shape 568"/>
            <p:cNvSpPr/>
            <p:nvPr/>
          </p:nvSpPr>
          <p:spPr>
            <a:xfrm>
              <a:off x="4287477" y="3373722"/>
              <a:ext cx="209333" cy="219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50" y="15918"/>
                  </a:moveTo>
                  <a:cubicBezTo>
                    <a:pt x="19394" y="14287"/>
                    <a:pt x="20495" y="13023"/>
                    <a:pt x="21600" y="11949"/>
                  </a:cubicBezTo>
                  <a:cubicBezTo>
                    <a:pt x="16648" y="8754"/>
                    <a:pt x="12360" y="4695"/>
                    <a:pt x="8967" y="0"/>
                  </a:cubicBezTo>
                  <a:cubicBezTo>
                    <a:pt x="7499" y="4325"/>
                    <a:pt x="6176" y="10390"/>
                    <a:pt x="3189" y="12672"/>
                  </a:cubicBezTo>
                  <a:cubicBezTo>
                    <a:pt x="1959" y="13611"/>
                    <a:pt x="916" y="14391"/>
                    <a:pt x="0" y="15178"/>
                  </a:cubicBezTo>
                  <a:cubicBezTo>
                    <a:pt x="2147" y="17479"/>
                    <a:pt x="4470" y="19627"/>
                    <a:pt x="6952" y="21600"/>
                  </a:cubicBezTo>
                  <a:cubicBezTo>
                    <a:pt x="11132" y="20767"/>
                    <a:pt x="15009" y="19604"/>
                    <a:pt x="18050" y="15918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2" name="Shape 569"/>
            <p:cNvSpPr/>
            <p:nvPr/>
          </p:nvSpPr>
          <p:spPr>
            <a:xfrm>
              <a:off x="4273266" y="2644221"/>
              <a:ext cx="219550" cy="2096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54" y="17975"/>
                  </a:moveTo>
                  <a:cubicBezTo>
                    <a:pt x="7322" y="19349"/>
                    <a:pt x="8605" y="20469"/>
                    <a:pt x="9694" y="21600"/>
                  </a:cubicBezTo>
                  <a:cubicBezTo>
                    <a:pt x="12871" y="16635"/>
                    <a:pt x="16916" y="12331"/>
                    <a:pt x="21600" y="8921"/>
                  </a:cubicBezTo>
                  <a:cubicBezTo>
                    <a:pt x="17277" y="7449"/>
                    <a:pt x="11185" y="6130"/>
                    <a:pt x="8896" y="3136"/>
                  </a:cubicBezTo>
                  <a:cubicBezTo>
                    <a:pt x="7974" y="1930"/>
                    <a:pt x="7206" y="902"/>
                    <a:pt x="6433" y="0"/>
                  </a:cubicBezTo>
                  <a:cubicBezTo>
                    <a:pt x="4126" y="2164"/>
                    <a:pt x="1975" y="4504"/>
                    <a:pt x="0" y="7005"/>
                  </a:cubicBezTo>
                  <a:cubicBezTo>
                    <a:pt x="831" y="11137"/>
                    <a:pt x="2004" y="14966"/>
                    <a:pt x="5654" y="17975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3" name="Shape 570"/>
            <p:cNvSpPr/>
            <p:nvPr/>
          </p:nvSpPr>
          <p:spPr>
            <a:xfrm>
              <a:off x="5012878" y="3369622"/>
              <a:ext cx="217482" cy="209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3" y="3427"/>
                  </a:moveTo>
                  <a:cubicBezTo>
                    <a:pt x="14239" y="2132"/>
                    <a:pt x="12997" y="1064"/>
                    <a:pt x="11939" y="0"/>
                  </a:cubicBezTo>
                  <a:cubicBezTo>
                    <a:pt x="8745" y="4922"/>
                    <a:pt x="4690" y="9190"/>
                    <a:pt x="0" y="12578"/>
                  </a:cubicBezTo>
                  <a:cubicBezTo>
                    <a:pt x="4344" y="14015"/>
                    <a:pt x="10289" y="15342"/>
                    <a:pt x="12552" y="18276"/>
                  </a:cubicBezTo>
                  <a:cubicBezTo>
                    <a:pt x="13546" y="19568"/>
                    <a:pt x="14366" y="20652"/>
                    <a:pt x="15204" y="21600"/>
                  </a:cubicBezTo>
                  <a:cubicBezTo>
                    <a:pt x="17493" y="19479"/>
                    <a:pt x="19632" y="17187"/>
                    <a:pt x="21600" y="14738"/>
                  </a:cubicBezTo>
                  <a:cubicBezTo>
                    <a:pt x="20755" y="10477"/>
                    <a:pt x="19608" y="6520"/>
                    <a:pt x="15823" y="3427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84" name="Rounded Rectangle 183"/>
          <p:cNvSpPr/>
          <p:nvPr/>
        </p:nvSpPr>
        <p:spPr bwMode="auto">
          <a:xfrm>
            <a:off x="5792997" y="2893188"/>
            <a:ext cx="2329446" cy="479686"/>
          </a:xfrm>
          <a:prstGeom prst="roundRect">
            <a:avLst/>
          </a:prstGeom>
          <a:solidFill>
            <a:schemeClr val="bg2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85" name="Rounded Rectangle 184"/>
          <p:cNvSpPr/>
          <p:nvPr/>
        </p:nvSpPr>
        <p:spPr bwMode="auto">
          <a:xfrm>
            <a:off x="5792997" y="3882625"/>
            <a:ext cx="2329446" cy="479686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grpSp>
        <p:nvGrpSpPr>
          <p:cNvPr id="144" name="Group 589"/>
          <p:cNvGrpSpPr/>
          <p:nvPr/>
        </p:nvGrpSpPr>
        <p:grpSpPr>
          <a:xfrm>
            <a:off x="5960632" y="2615783"/>
            <a:ext cx="599318" cy="808928"/>
            <a:chOff x="0" y="0"/>
            <a:chExt cx="1887246" cy="2547305"/>
          </a:xfrm>
        </p:grpSpPr>
        <p:sp>
          <p:nvSpPr>
            <p:cNvPr id="145" name="Shape 580"/>
            <p:cNvSpPr/>
            <p:nvPr/>
          </p:nvSpPr>
          <p:spPr>
            <a:xfrm rot="21387790">
              <a:off x="24325" y="2127719"/>
              <a:ext cx="1601256" cy="370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13" h="21560" extrusionOk="0">
                  <a:moveTo>
                    <a:pt x="8702" y="3573"/>
                  </a:moveTo>
                  <a:cubicBezTo>
                    <a:pt x="8046" y="3677"/>
                    <a:pt x="7354" y="3672"/>
                    <a:pt x="6776" y="3650"/>
                  </a:cubicBezTo>
                  <a:lnTo>
                    <a:pt x="13430" y="1557"/>
                  </a:lnTo>
                  <a:cubicBezTo>
                    <a:pt x="12594" y="2206"/>
                    <a:pt x="11105" y="3050"/>
                    <a:pt x="8702" y="3573"/>
                  </a:cubicBezTo>
                  <a:close/>
                  <a:moveTo>
                    <a:pt x="17043" y="18541"/>
                  </a:moveTo>
                  <a:cubicBezTo>
                    <a:pt x="17611" y="18137"/>
                    <a:pt x="16818" y="17395"/>
                    <a:pt x="16603" y="16530"/>
                  </a:cubicBezTo>
                  <a:cubicBezTo>
                    <a:pt x="16445" y="15897"/>
                    <a:pt x="16802" y="15595"/>
                    <a:pt x="17191" y="15423"/>
                  </a:cubicBezTo>
                  <a:cubicBezTo>
                    <a:pt x="17278" y="15419"/>
                    <a:pt x="17362" y="15417"/>
                    <a:pt x="17442" y="15417"/>
                  </a:cubicBezTo>
                  <a:cubicBezTo>
                    <a:pt x="18622" y="15372"/>
                    <a:pt x="18774" y="15743"/>
                    <a:pt x="19460" y="15172"/>
                  </a:cubicBezTo>
                  <a:cubicBezTo>
                    <a:pt x="20137" y="14609"/>
                    <a:pt x="21340" y="11067"/>
                    <a:pt x="14868" y="1104"/>
                  </a:cubicBezTo>
                  <a:lnTo>
                    <a:pt x="15196" y="1001"/>
                  </a:lnTo>
                  <a:cubicBezTo>
                    <a:pt x="15559" y="863"/>
                    <a:pt x="15176" y="132"/>
                    <a:pt x="14675" y="279"/>
                  </a:cubicBezTo>
                  <a:lnTo>
                    <a:pt x="14402" y="365"/>
                  </a:lnTo>
                  <a:cubicBezTo>
                    <a:pt x="14235" y="196"/>
                    <a:pt x="13992" y="45"/>
                    <a:pt x="13805" y="13"/>
                  </a:cubicBezTo>
                  <a:cubicBezTo>
                    <a:pt x="13485" y="-40"/>
                    <a:pt x="13330" y="75"/>
                    <a:pt x="13633" y="165"/>
                  </a:cubicBezTo>
                  <a:cubicBezTo>
                    <a:pt x="13633" y="165"/>
                    <a:pt x="14015" y="228"/>
                    <a:pt x="14206" y="427"/>
                  </a:cubicBezTo>
                  <a:lnTo>
                    <a:pt x="14123" y="453"/>
                  </a:lnTo>
                  <a:cubicBezTo>
                    <a:pt x="13989" y="418"/>
                    <a:pt x="13778" y="375"/>
                    <a:pt x="13603" y="394"/>
                  </a:cubicBezTo>
                  <a:cubicBezTo>
                    <a:pt x="13321" y="424"/>
                    <a:pt x="13212" y="513"/>
                    <a:pt x="13368" y="608"/>
                  </a:cubicBezTo>
                  <a:cubicBezTo>
                    <a:pt x="13486" y="569"/>
                    <a:pt x="13618" y="562"/>
                    <a:pt x="13750" y="570"/>
                  </a:cubicBezTo>
                  <a:lnTo>
                    <a:pt x="5153" y="3276"/>
                  </a:lnTo>
                  <a:cubicBezTo>
                    <a:pt x="4990" y="3128"/>
                    <a:pt x="4778" y="3004"/>
                    <a:pt x="4611" y="2976"/>
                  </a:cubicBezTo>
                  <a:cubicBezTo>
                    <a:pt x="4290" y="2923"/>
                    <a:pt x="4135" y="3038"/>
                    <a:pt x="4439" y="3128"/>
                  </a:cubicBezTo>
                  <a:cubicBezTo>
                    <a:pt x="4439" y="3128"/>
                    <a:pt x="4754" y="3179"/>
                    <a:pt x="4954" y="3338"/>
                  </a:cubicBezTo>
                  <a:lnTo>
                    <a:pt x="4801" y="3386"/>
                  </a:lnTo>
                  <a:cubicBezTo>
                    <a:pt x="4680" y="3362"/>
                    <a:pt x="4535" y="3343"/>
                    <a:pt x="4409" y="3357"/>
                  </a:cubicBezTo>
                  <a:cubicBezTo>
                    <a:pt x="4127" y="3387"/>
                    <a:pt x="4018" y="3476"/>
                    <a:pt x="4173" y="3571"/>
                  </a:cubicBezTo>
                  <a:cubicBezTo>
                    <a:pt x="4217" y="3557"/>
                    <a:pt x="4263" y="3547"/>
                    <a:pt x="4310" y="3541"/>
                  </a:cubicBezTo>
                  <a:lnTo>
                    <a:pt x="238" y="4626"/>
                  </a:lnTo>
                  <a:cubicBezTo>
                    <a:pt x="-260" y="4736"/>
                    <a:pt x="76" y="5564"/>
                    <a:pt x="759" y="5348"/>
                  </a:cubicBezTo>
                  <a:lnTo>
                    <a:pt x="5645" y="4006"/>
                  </a:lnTo>
                  <a:cubicBezTo>
                    <a:pt x="7913" y="7014"/>
                    <a:pt x="10260" y="10704"/>
                    <a:pt x="11337" y="13372"/>
                  </a:cubicBezTo>
                  <a:cubicBezTo>
                    <a:pt x="11184" y="14050"/>
                    <a:pt x="9497" y="14066"/>
                    <a:pt x="8922" y="14139"/>
                  </a:cubicBezTo>
                  <a:cubicBezTo>
                    <a:pt x="8355" y="13931"/>
                    <a:pt x="7761" y="14790"/>
                    <a:pt x="9094" y="17047"/>
                  </a:cubicBezTo>
                  <a:cubicBezTo>
                    <a:pt x="10460" y="19359"/>
                    <a:pt x="11106" y="20315"/>
                    <a:pt x="11295" y="21560"/>
                  </a:cubicBezTo>
                  <a:cubicBezTo>
                    <a:pt x="13079" y="20638"/>
                    <a:pt x="16476" y="18945"/>
                    <a:pt x="17043" y="18541"/>
                  </a:cubicBez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46" name="Group 588"/>
            <p:cNvGrpSpPr/>
            <p:nvPr/>
          </p:nvGrpSpPr>
          <p:grpSpPr>
            <a:xfrm>
              <a:off x="0" y="-1"/>
              <a:ext cx="1887247" cy="2277000"/>
              <a:chOff x="0" y="0"/>
              <a:chExt cx="1887246" cy="2276998"/>
            </a:xfrm>
          </p:grpSpPr>
          <p:sp>
            <p:nvSpPr>
              <p:cNvPr id="147" name="Shape 581"/>
              <p:cNvSpPr/>
              <p:nvPr/>
            </p:nvSpPr>
            <p:spPr>
              <a:xfrm>
                <a:off x="0" y="0"/>
                <a:ext cx="461314" cy="22769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9" h="21160" extrusionOk="0">
                    <a:moveTo>
                      <a:pt x="3609" y="20695"/>
                    </a:moveTo>
                    <a:lnTo>
                      <a:pt x="20815" y="350"/>
                    </a:lnTo>
                    <a:cubicBezTo>
                      <a:pt x="21060" y="-51"/>
                      <a:pt x="17765" y="-177"/>
                      <a:pt x="17277" y="350"/>
                    </a:cubicBezTo>
                    <a:lnTo>
                      <a:pt x="70" y="20695"/>
                    </a:lnTo>
                    <a:cubicBezTo>
                      <a:pt x="-540" y="21197"/>
                      <a:pt x="2999" y="21423"/>
                      <a:pt x="3609" y="20695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8" name="Shape 582"/>
              <p:cNvSpPr/>
              <p:nvPr/>
            </p:nvSpPr>
            <p:spPr>
              <a:xfrm>
                <a:off x="308117" y="72975"/>
                <a:ext cx="101699" cy="1168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46" h="18872" extrusionOk="0">
                    <a:moveTo>
                      <a:pt x="3329" y="9699"/>
                    </a:moveTo>
                    <a:cubicBezTo>
                      <a:pt x="-746" y="13299"/>
                      <a:pt x="-1154" y="9699"/>
                      <a:pt x="2514" y="5444"/>
                    </a:cubicBezTo>
                    <a:cubicBezTo>
                      <a:pt x="6182" y="1189"/>
                      <a:pt x="16778" y="-1756"/>
                      <a:pt x="20446" y="1189"/>
                    </a:cubicBezTo>
                    <a:cubicBezTo>
                      <a:pt x="19223" y="4135"/>
                      <a:pt x="9442" y="10353"/>
                      <a:pt x="7812" y="18535"/>
                    </a:cubicBezTo>
                    <a:cubicBezTo>
                      <a:pt x="4959" y="19844"/>
                      <a:pt x="4552" y="17226"/>
                      <a:pt x="6589" y="12644"/>
                    </a:cubicBezTo>
                    <a:cubicBezTo>
                      <a:pt x="8627" y="8062"/>
                      <a:pt x="13925" y="3808"/>
                      <a:pt x="13925" y="3808"/>
                    </a:cubicBezTo>
                    <a:cubicBezTo>
                      <a:pt x="8627" y="3480"/>
                      <a:pt x="3329" y="9699"/>
                      <a:pt x="3329" y="969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9" name="Shape 583"/>
              <p:cNvSpPr/>
              <p:nvPr/>
            </p:nvSpPr>
            <p:spPr>
              <a:xfrm>
                <a:off x="129733" y="1127061"/>
                <a:ext cx="101699" cy="1168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46" h="18872" extrusionOk="0">
                    <a:moveTo>
                      <a:pt x="3329" y="9699"/>
                    </a:moveTo>
                    <a:cubicBezTo>
                      <a:pt x="-746" y="13299"/>
                      <a:pt x="-1154" y="9699"/>
                      <a:pt x="2514" y="5444"/>
                    </a:cubicBezTo>
                    <a:cubicBezTo>
                      <a:pt x="6182" y="1189"/>
                      <a:pt x="16778" y="-1756"/>
                      <a:pt x="20446" y="1189"/>
                    </a:cubicBezTo>
                    <a:cubicBezTo>
                      <a:pt x="19223" y="4135"/>
                      <a:pt x="9442" y="10353"/>
                      <a:pt x="7812" y="18535"/>
                    </a:cubicBezTo>
                    <a:cubicBezTo>
                      <a:pt x="4959" y="19844"/>
                      <a:pt x="4552" y="17226"/>
                      <a:pt x="6589" y="12644"/>
                    </a:cubicBezTo>
                    <a:cubicBezTo>
                      <a:pt x="8627" y="8063"/>
                      <a:pt x="13925" y="3808"/>
                      <a:pt x="13925" y="3808"/>
                    </a:cubicBezTo>
                    <a:cubicBezTo>
                      <a:pt x="8627" y="3481"/>
                      <a:pt x="3329" y="9699"/>
                      <a:pt x="3329" y="969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0" name="Shape 584"/>
              <p:cNvSpPr/>
              <p:nvPr/>
            </p:nvSpPr>
            <p:spPr>
              <a:xfrm>
                <a:off x="1183820" y="1232470"/>
                <a:ext cx="337005" cy="293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20" h="21162" extrusionOk="0">
                    <a:moveTo>
                      <a:pt x="2715" y="0"/>
                    </a:moveTo>
                    <a:cubicBezTo>
                      <a:pt x="6418" y="4086"/>
                      <a:pt x="864" y="17514"/>
                      <a:pt x="0" y="21162"/>
                    </a:cubicBezTo>
                    <a:cubicBezTo>
                      <a:pt x="4443" y="16200"/>
                      <a:pt x="9504" y="19557"/>
                      <a:pt x="14688" y="20578"/>
                    </a:cubicBezTo>
                    <a:cubicBezTo>
                      <a:pt x="19872" y="21600"/>
                      <a:pt x="21600" y="21162"/>
                      <a:pt x="19872" y="15324"/>
                    </a:cubicBezTo>
                    <a:cubicBezTo>
                      <a:pt x="18144" y="9341"/>
                      <a:pt x="14935" y="2189"/>
                      <a:pt x="2715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1" name="Shape 585"/>
              <p:cNvSpPr/>
              <p:nvPr/>
            </p:nvSpPr>
            <p:spPr>
              <a:xfrm>
                <a:off x="235142" y="72975"/>
                <a:ext cx="1505245" cy="14027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04" h="21600" extrusionOk="0">
                    <a:moveTo>
                      <a:pt x="70" y="16356"/>
                    </a:moveTo>
                    <a:cubicBezTo>
                      <a:pt x="7497" y="16065"/>
                      <a:pt x="17198" y="17313"/>
                      <a:pt x="17842" y="20851"/>
                    </a:cubicBezTo>
                    <a:cubicBezTo>
                      <a:pt x="18108" y="21600"/>
                      <a:pt x="18108" y="21600"/>
                      <a:pt x="18108" y="21600"/>
                    </a:cubicBezTo>
                    <a:cubicBezTo>
                      <a:pt x="18221" y="17397"/>
                      <a:pt x="19169" y="13318"/>
                      <a:pt x="20078" y="11195"/>
                    </a:cubicBezTo>
                    <a:cubicBezTo>
                      <a:pt x="20760" y="9447"/>
                      <a:pt x="21253" y="9614"/>
                      <a:pt x="21063" y="8032"/>
                    </a:cubicBezTo>
                    <a:cubicBezTo>
                      <a:pt x="20874" y="6451"/>
                      <a:pt x="17729" y="916"/>
                      <a:pt x="2495" y="0"/>
                    </a:cubicBezTo>
                    <a:cubicBezTo>
                      <a:pt x="2230" y="83"/>
                      <a:pt x="2192" y="83"/>
                      <a:pt x="2268" y="375"/>
                    </a:cubicBezTo>
                    <a:cubicBezTo>
                      <a:pt x="2457" y="791"/>
                      <a:pt x="3480" y="4744"/>
                      <a:pt x="1927" y="11487"/>
                    </a:cubicBezTo>
                    <a:cubicBezTo>
                      <a:pt x="1207" y="14067"/>
                      <a:pt x="-347" y="16273"/>
                      <a:pt x="70" y="1635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>
                      <a:lumMod val="75000"/>
                    </a:schemeClr>
                  </a:gs>
                  <a:gs pos="50000">
                    <a:schemeClr val="accent3"/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2" name="Shape 586"/>
              <p:cNvSpPr/>
              <p:nvPr/>
            </p:nvSpPr>
            <p:spPr>
              <a:xfrm>
                <a:off x="1175711" y="818944"/>
                <a:ext cx="711536" cy="973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1" h="21600" extrusionOk="0">
                    <a:moveTo>
                      <a:pt x="20599" y="5155"/>
                    </a:moveTo>
                    <a:cubicBezTo>
                      <a:pt x="20425" y="3372"/>
                      <a:pt x="17761" y="3907"/>
                      <a:pt x="15560" y="3060"/>
                    </a:cubicBezTo>
                    <a:cubicBezTo>
                      <a:pt x="13857" y="2405"/>
                      <a:pt x="13715" y="1110"/>
                      <a:pt x="13872" y="0"/>
                    </a:cubicBezTo>
                    <a:cubicBezTo>
                      <a:pt x="12082" y="3112"/>
                      <a:pt x="10281" y="8730"/>
                      <a:pt x="10058" y="14514"/>
                    </a:cubicBezTo>
                    <a:cubicBezTo>
                      <a:pt x="10058" y="14514"/>
                      <a:pt x="10057" y="14513"/>
                      <a:pt x="10034" y="14467"/>
                    </a:cubicBezTo>
                    <a:cubicBezTo>
                      <a:pt x="10260" y="15523"/>
                      <a:pt x="9363" y="15576"/>
                      <a:pt x="7335" y="15316"/>
                    </a:cubicBezTo>
                    <a:cubicBezTo>
                      <a:pt x="4903" y="15004"/>
                      <a:pt x="2528" y="13979"/>
                      <a:pt x="443" y="15494"/>
                    </a:cubicBezTo>
                    <a:cubicBezTo>
                      <a:pt x="457" y="15455"/>
                      <a:pt x="475" y="15411"/>
                      <a:pt x="494" y="15365"/>
                    </a:cubicBezTo>
                    <a:cubicBezTo>
                      <a:pt x="-827" y="16172"/>
                      <a:pt x="223" y="18793"/>
                      <a:pt x="7104" y="19416"/>
                    </a:cubicBezTo>
                    <a:cubicBezTo>
                      <a:pt x="13996" y="20040"/>
                      <a:pt x="16950" y="20129"/>
                      <a:pt x="19962" y="21600"/>
                    </a:cubicBezTo>
                    <a:cubicBezTo>
                      <a:pt x="20194" y="16519"/>
                      <a:pt x="20773" y="6938"/>
                      <a:pt x="20599" y="5155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100000">
                    <a:schemeClr val="accent3"/>
                  </a:gs>
                </a:gsLst>
                <a:lin ang="599999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3" name="Shape 587"/>
              <p:cNvSpPr/>
              <p:nvPr/>
            </p:nvSpPr>
            <p:spPr>
              <a:xfrm>
                <a:off x="818944" y="478393"/>
                <a:ext cx="385876" cy="3669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14137" y="7110"/>
                    </a:lnTo>
                    <a:lnTo>
                      <a:pt x="21600" y="8250"/>
                    </a:lnTo>
                    <a:lnTo>
                      <a:pt x="16200" y="13785"/>
                    </a:lnTo>
                    <a:lnTo>
                      <a:pt x="17475" y="21600"/>
                    </a:lnTo>
                    <a:lnTo>
                      <a:pt x="10800" y="17910"/>
                    </a:lnTo>
                    <a:lnTo>
                      <a:pt x="4125" y="21600"/>
                    </a:lnTo>
                    <a:lnTo>
                      <a:pt x="5400" y="13785"/>
                    </a:lnTo>
                    <a:lnTo>
                      <a:pt x="0" y="8250"/>
                    </a:lnTo>
                    <a:lnTo>
                      <a:pt x="7463" y="7110"/>
                    </a:lnTo>
                    <a:cubicBezTo>
                      <a:pt x="7463" y="7110"/>
                      <a:pt x="10800" y="0"/>
                      <a:pt x="10800" y="0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1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5928893" y="3632224"/>
            <a:ext cx="702268" cy="759606"/>
            <a:chOff x="1614037" y="2451069"/>
            <a:chExt cx="1720476" cy="1860953"/>
          </a:xfrm>
        </p:grpSpPr>
        <p:grpSp>
          <p:nvGrpSpPr>
            <p:cNvPr id="17" name="Group 16"/>
            <p:cNvGrpSpPr/>
            <p:nvPr/>
          </p:nvGrpSpPr>
          <p:grpSpPr>
            <a:xfrm>
              <a:off x="1614037" y="2451069"/>
              <a:ext cx="1502502" cy="1638788"/>
              <a:chOff x="1825668" y="2192836"/>
              <a:chExt cx="1827248" cy="1992991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2268997" y="2192836"/>
                <a:ext cx="1151734" cy="1333675"/>
                <a:chOff x="2268997" y="2192836"/>
                <a:chExt cx="1151734" cy="1333675"/>
              </a:xfrm>
            </p:grpSpPr>
            <p:sp>
              <p:nvSpPr>
                <p:cNvPr id="49" name="Shape 483"/>
                <p:cNvSpPr/>
                <p:nvPr/>
              </p:nvSpPr>
              <p:spPr>
                <a:xfrm rot="17842612">
                  <a:off x="2366428" y="2170474"/>
                  <a:ext cx="477498" cy="5222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7781"/>
                      </a:moveTo>
                      <a:lnTo>
                        <a:pt x="8034" y="12636"/>
                      </a:lnTo>
                      <a:lnTo>
                        <a:pt x="9659" y="21600"/>
                      </a:lnTo>
                      <a:lnTo>
                        <a:pt x="15358" y="15489"/>
                      </a:lnTo>
                      <a:lnTo>
                        <a:pt x="21600" y="17334"/>
                      </a:lnTo>
                      <a:lnTo>
                        <a:pt x="18173" y="10253"/>
                      </a:lnTo>
                      <a:lnTo>
                        <a:pt x="20254" y="5677"/>
                      </a:lnTo>
                      <a:lnTo>
                        <a:pt x="13887" y="5461"/>
                      </a:lnTo>
                      <a:lnTo>
                        <a:pt x="9244" y="0"/>
                      </a:lnTo>
                      <a:lnTo>
                        <a:pt x="8028" y="5514"/>
                      </a:lnTo>
                      <a:cubicBezTo>
                        <a:pt x="8028" y="5514"/>
                        <a:pt x="0" y="7781"/>
                        <a:pt x="0" y="7781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62" name="Shape 484"/>
                <p:cNvSpPr/>
                <p:nvPr/>
              </p:nvSpPr>
              <p:spPr>
                <a:xfrm rot="17842612">
                  <a:off x="2408592" y="2516180"/>
                  <a:ext cx="800745" cy="107993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6809" y="0"/>
                      </a:moveTo>
                      <a:lnTo>
                        <a:pt x="21600" y="2348"/>
                      </a:lnTo>
                      <a:lnTo>
                        <a:pt x="0" y="21600"/>
                      </a:lnTo>
                      <a:lnTo>
                        <a:pt x="1484" y="19019"/>
                      </a:lnTo>
                      <a:cubicBezTo>
                        <a:pt x="1484" y="19019"/>
                        <a:pt x="16809" y="0"/>
                        <a:pt x="1680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69" name="Shape 485"/>
                <p:cNvSpPr/>
                <p:nvPr/>
              </p:nvSpPr>
              <p:spPr>
                <a:xfrm rot="17842612">
                  <a:off x="2450218" y="2585499"/>
                  <a:ext cx="836679" cy="96255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672" y="0"/>
                      </a:moveTo>
                      <a:lnTo>
                        <a:pt x="21600" y="4863"/>
                      </a:lnTo>
                      <a:lnTo>
                        <a:pt x="0" y="21600"/>
                      </a:lnTo>
                      <a:lnTo>
                        <a:pt x="20672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70" name="Shape 486"/>
                <p:cNvSpPr/>
                <p:nvPr/>
              </p:nvSpPr>
              <p:spPr>
                <a:xfrm rot="17842612">
                  <a:off x="2412295" y="2518074"/>
                  <a:ext cx="1106440" cy="9104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6447" y="3505"/>
                      </a:moveTo>
                      <a:lnTo>
                        <a:pt x="113" y="21200"/>
                      </a:lnTo>
                      <a:lnTo>
                        <a:pt x="0" y="21600"/>
                      </a:lnTo>
                      <a:lnTo>
                        <a:pt x="21600" y="1059"/>
                      </a:lnTo>
                      <a:lnTo>
                        <a:pt x="18906" y="0"/>
                      </a:lnTo>
                      <a:lnTo>
                        <a:pt x="16447" y="3505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73" name="Shape 487"/>
                <p:cNvSpPr/>
                <p:nvPr/>
              </p:nvSpPr>
              <p:spPr>
                <a:xfrm rot="17842612">
                  <a:off x="2352564" y="2346321"/>
                  <a:ext cx="100342" cy="15600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5814" y="18460"/>
                      </a:lnTo>
                      <a:lnTo>
                        <a:pt x="0" y="21600"/>
                      </a:lnTo>
                      <a:cubicBezTo>
                        <a:pt x="0" y="21600"/>
                        <a:pt x="21600" y="0"/>
                        <a:pt x="2160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2936479" y="2377699"/>
                <a:ext cx="716437" cy="1320618"/>
                <a:chOff x="2967240" y="2423227"/>
                <a:chExt cx="716437" cy="1320618"/>
              </a:xfrm>
            </p:grpSpPr>
            <p:sp>
              <p:nvSpPr>
                <p:cNvPr id="75" name="Shape 489"/>
                <p:cNvSpPr/>
                <p:nvPr/>
              </p:nvSpPr>
              <p:spPr>
                <a:xfrm rot="17842612">
                  <a:off x="2683621" y="2938771"/>
                  <a:ext cx="983724" cy="41648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146" y="0"/>
                      </a:moveTo>
                      <a:lnTo>
                        <a:pt x="21600" y="9794"/>
                      </a:lnTo>
                      <a:lnTo>
                        <a:pt x="0" y="21600"/>
                      </a:lnTo>
                      <a:lnTo>
                        <a:pt x="2516" y="18211"/>
                      </a:lnTo>
                      <a:cubicBezTo>
                        <a:pt x="2516" y="18211"/>
                        <a:pt x="20146" y="0"/>
                        <a:pt x="20146" y="0"/>
                      </a:cubicBez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grpSp>
              <p:nvGrpSpPr>
                <p:cNvPr id="10" name="Group 9"/>
                <p:cNvGrpSpPr/>
                <p:nvPr/>
              </p:nvGrpSpPr>
              <p:grpSpPr>
                <a:xfrm>
                  <a:off x="3145918" y="2423227"/>
                  <a:ext cx="537759" cy="1320618"/>
                  <a:chOff x="3145918" y="2423227"/>
                  <a:chExt cx="537759" cy="1320618"/>
                </a:xfrm>
              </p:grpSpPr>
              <p:sp>
                <p:nvSpPr>
                  <p:cNvPr id="74" name="Shape 488"/>
                  <p:cNvSpPr/>
                  <p:nvPr/>
                </p:nvSpPr>
                <p:spPr>
                  <a:xfrm rot="17842612">
                    <a:off x="3252028" y="2385793"/>
                    <a:ext cx="394215" cy="46908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648" y="1136"/>
                        </a:moveTo>
                        <a:lnTo>
                          <a:pt x="5277" y="9831"/>
                        </a:lnTo>
                        <a:lnTo>
                          <a:pt x="0" y="18245"/>
                        </a:lnTo>
                        <a:lnTo>
                          <a:pt x="9771" y="16449"/>
                        </a:lnTo>
                        <a:lnTo>
                          <a:pt x="14041" y="21600"/>
                        </a:lnTo>
                        <a:lnTo>
                          <a:pt x="16266" y="13714"/>
                        </a:lnTo>
                        <a:lnTo>
                          <a:pt x="21600" y="11104"/>
                        </a:lnTo>
                        <a:lnTo>
                          <a:pt x="15990" y="7239"/>
                        </a:lnTo>
                        <a:lnTo>
                          <a:pt x="15891" y="0"/>
                        </a:lnTo>
                        <a:lnTo>
                          <a:pt x="10635" y="3892"/>
                        </a:lnTo>
                        <a:cubicBezTo>
                          <a:pt x="10635" y="3892"/>
                          <a:pt x="1648" y="1136"/>
                          <a:pt x="1648" y="1136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20000"/>
                      <a:lumOff val="8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76" name="Shape 490"/>
                  <p:cNvSpPr/>
                  <p:nvPr/>
                </p:nvSpPr>
                <p:spPr>
                  <a:xfrm rot="17842612">
                    <a:off x="2767880" y="3076826"/>
                    <a:ext cx="983724" cy="22764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21600" y="0"/>
                        </a:moveTo>
                        <a:lnTo>
                          <a:pt x="19485" y="17336"/>
                        </a:lnTo>
                        <a:lnTo>
                          <a:pt x="0" y="21600"/>
                        </a:lnTo>
                        <a:lnTo>
                          <a:pt x="21600" y="0"/>
                        </a:lnTo>
                      </a:path>
                    </a:pathLst>
                  </a:custGeom>
                  <a:solidFill>
                    <a:schemeClr val="bg2">
                      <a:lumMod val="40000"/>
                      <a:lumOff val="6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77" name="Shape 491"/>
                  <p:cNvSpPr/>
                  <p:nvPr/>
                </p:nvSpPr>
                <p:spPr>
                  <a:xfrm rot="17842612">
                    <a:off x="2788906" y="3109121"/>
                    <a:ext cx="1157577" cy="1118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6818" y="7531"/>
                        </a:moveTo>
                        <a:lnTo>
                          <a:pt x="259" y="16207"/>
                        </a:lnTo>
                        <a:lnTo>
                          <a:pt x="0" y="18009"/>
                        </a:lnTo>
                        <a:lnTo>
                          <a:pt x="21600" y="21600"/>
                        </a:lnTo>
                        <a:lnTo>
                          <a:pt x="20146" y="0"/>
                        </a:lnTo>
                        <a:lnTo>
                          <a:pt x="16818" y="7531"/>
                        </a:lnTo>
                      </a:path>
                    </a:pathLst>
                  </a:custGeom>
                  <a:solidFill>
                    <a:schemeClr val="bg2">
                      <a:lumMod val="60000"/>
                      <a:lumOff val="4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82" name="Shape 492"/>
                  <p:cNvSpPr/>
                  <p:nvPr/>
                </p:nvSpPr>
                <p:spPr>
                  <a:xfrm rot="17842612">
                    <a:off x="3200427" y="2482028"/>
                    <a:ext cx="163831" cy="84532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21600" y="0"/>
                        </a:moveTo>
                        <a:lnTo>
                          <a:pt x="8952" y="21600"/>
                        </a:lnTo>
                        <a:lnTo>
                          <a:pt x="0" y="15272"/>
                        </a:lnTo>
                        <a:cubicBezTo>
                          <a:pt x="0" y="15272"/>
                          <a:pt x="21600" y="0"/>
                          <a:pt x="21600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60000"/>
                      <a:lumOff val="4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12" name="Group 11"/>
              <p:cNvGrpSpPr/>
              <p:nvPr/>
            </p:nvGrpSpPr>
            <p:grpSpPr>
              <a:xfrm>
                <a:off x="1974888" y="2772810"/>
                <a:ext cx="1296157" cy="735591"/>
                <a:chOff x="1974888" y="2772810"/>
                <a:chExt cx="1296157" cy="735591"/>
              </a:xfrm>
            </p:grpSpPr>
            <p:sp>
              <p:nvSpPr>
                <p:cNvPr id="87" name="Shape 495"/>
                <p:cNvSpPr/>
                <p:nvPr/>
              </p:nvSpPr>
              <p:spPr>
                <a:xfrm rot="17842612">
                  <a:off x="2584303" y="2806971"/>
                  <a:ext cx="257054" cy="10028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9879" y="0"/>
                      </a:moveTo>
                      <a:lnTo>
                        <a:pt x="21600" y="3280"/>
                      </a:lnTo>
                      <a:lnTo>
                        <a:pt x="0" y="21600"/>
                      </a:lnTo>
                      <a:lnTo>
                        <a:pt x="9879" y="0"/>
                      </a:lnTo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88" name="Shape 496"/>
                <p:cNvSpPr/>
                <p:nvPr/>
              </p:nvSpPr>
              <p:spPr>
                <a:xfrm rot="17842612">
                  <a:off x="2523260" y="2687898"/>
                  <a:ext cx="412108" cy="108346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3473" y="4319"/>
                      </a:moveTo>
                      <a:lnTo>
                        <a:pt x="0" y="21276"/>
                      </a:lnTo>
                      <a:lnTo>
                        <a:pt x="215" y="21600"/>
                      </a:lnTo>
                      <a:lnTo>
                        <a:pt x="21600" y="0"/>
                      </a:lnTo>
                      <a:lnTo>
                        <a:pt x="14701" y="710"/>
                      </a:lnTo>
                      <a:lnTo>
                        <a:pt x="13473" y="4319"/>
                      </a:lnTo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85" name="Shape 493"/>
                <p:cNvSpPr/>
                <p:nvPr/>
              </p:nvSpPr>
              <p:spPr>
                <a:xfrm rot="17842612">
                  <a:off x="1985126" y="2808441"/>
                  <a:ext cx="494668" cy="42340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13762"/>
                      </a:moveTo>
                      <a:lnTo>
                        <a:pt x="8739" y="13831"/>
                      </a:lnTo>
                      <a:lnTo>
                        <a:pt x="14830" y="21600"/>
                      </a:lnTo>
                      <a:lnTo>
                        <a:pt x="15853" y="12365"/>
                      </a:lnTo>
                      <a:lnTo>
                        <a:pt x="21600" y="10547"/>
                      </a:lnTo>
                      <a:lnTo>
                        <a:pt x="15158" y="5650"/>
                      </a:lnTo>
                      <a:lnTo>
                        <a:pt x="14263" y="0"/>
                      </a:lnTo>
                      <a:lnTo>
                        <a:pt x="9304" y="3473"/>
                      </a:lnTo>
                      <a:lnTo>
                        <a:pt x="2815" y="854"/>
                      </a:lnTo>
                      <a:lnTo>
                        <a:pt x="4877" y="6915"/>
                      </a:lnTo>
                      <a:cubicBezTo>
                        <a:pt x="4877" y="6915"/>
                        <a:pt x="0" y="13762"/>
                        <a:pt x="0" y="1376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86" name="Shape 494"/>
                <p:cNvSpPr/>
                <p:nvPr/>
              </p:nvSpPr>
              <p:spPr>
                <a:xfrm rot="17842612">
                  <a:off x="2561780" y="2906234"/>
                  <a:ext cx="200123" cy="100421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600" y="29"/>
                      </a:lnTo>
                      <a:lnTo>
                        <a:pt x="8911" y="21600"/>
                      </a:lnTo>
                      <a:lnTo>
                        <a:pt x="6444" y="18806"/>
                      </a:lnTo>
                      <a:cubicBezTo>
                        <a:pt x="6444" y="1880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>
                    <a:lumMod val="60000"/>
                    <a:lumOff val="4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89" name="Shape 497"/>
                <p:cNvSpPr/>
                <p:nvPr/>
              </p:nvSpPr>
              <p:spPr>
                <a:xfrm rot="17842612">
                  <a:off x="2038473" y="3022868"/>
                  <a:ext cx="47220" cy="17438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600" y="14718"/>
                      </a:lnTo>
                      <a:lnTo>
                        <a:pt x="450" y="21600"/>
                      </a:lnTo>
                      <a:cubicBezTo>
                        <a:pt x="450" y="2160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>
                <a:off x="1825668" y="3366991"/>
                <a:ext cx="1232104" cy="818836"/>
                <a:chOff x="1825668" y="3366991"/>
                <a:chExt cx="1232104" cy="818836"/>
              </a:xfrm>
            </p:grpSpPr>
            <p:sp>
              <p:nvSpPr>
                <p:cNvPr id="98" name="Shape 506"/>
                <p:cNvSpPr/>
                <p:nvPr/>
              </p:nvSpPr>
              <p:spPr>
                <a:xfrm rot="17842612">
                  <a:off x="2259316" y="3107553"/>
                  <a:ext cx="539018" cy="10578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424" y="5373"/>
                      </a:moveTo>
                      <a:lnTo>
                        <a:pt x="21027" y="21423"/>
                      </a:lnTo>
                      <a:lnTo>
                        <a:pt x="21600" y="21600"/>
                      </a:lnTo>
                      <a:lnTo>
                        <a:pt x="2751" y="0"/>
                      </a:lnTo>
                      <a:lnTo>
                        <a:pt x="0" y="2405"/>
                      </a:lnTo>
                      <a:lnTo>
                        <a:pt x="4424" y="5373"/>
                      </a:lnTo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grpSp>
              <p:nvGrpSpPr>
                <p:cNvPr id="9" name="Group 8"/>
                <p:cNvGrpSpPr/>
                <p:nvPr/>
              </p:nvGrpSpPr>
              <p:grpSpPr>
                <a:xfrm>
                  <a:off x="1825668" y="3421856"/>
                  <a:ext cx="1186890" cy="763971"/>
                  <a:chOff x="1825668" y="3421856"/>
                  <a:chExt cx="1186890" cy="763971"/>
                </a:xfrm>
              </p:grpSpPr>
              <p:sp>
                <p:nvSpPr>
                  <p:cNvPr id="95" name="Shape 503"/>
                  <p:cNvSpPr/>
                  <p:nvPr/>
                </p:nvSpPr>
                <p:spPr>
                  <a:xfrm rot="17842612">
                    <a:off x="1795655" y="3621351"/>
                    <a:ext cx="481465" cy="421439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5913" y="21600"/>
                        </a:moveTo>
                        <a:lnTo>
                          <a:pt x="12347" y="14447"/>
                        </a:lnTo>
                        <a:lnTo>
                          <a:pt x="21600" y="14984"/>
                        </a:lnTo>
                        <a:lnTo>
                          <a:pt x="16647" y="7534"/>
                        </a:lnTo>
                        <a:lnTo>
                          <a:pt x="19727" y="1496"/>
                        </a:lnTo>
                        <a:lnTo>
                          <a:pt x="11991" y="3304"/>
                        </a:lnTo>
                        <a:lnTo>
                          <a:pt x="7846" y="0"/>
                        </a:lnTo>
                        <a:lnTo>
                          <a:pt x="6364" y="6571"/>
                        </a:lnTo>
                        <a:lnTo>
                          <a:pt x="0" y="10046"/>
                        </a:lnTo>
                        <a:lnTo>
                          <a:pt x="5251" y="12683"/>
                        </a:lnTo>
                        <a:cubicBezTo>
                          <a:pt x="5251" y="12683"/>
                          <a:pt x="5913" y="21600"/>
                          <a:pt x="5913" y="2160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60000"/>
                      <a:lumOff val="4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96" name="Shape 504"/>
                  <p:cNvSpPr/>
                  <p:nvPr/>
                </p:nvSpPr>
                <p:spPr>
                  <a:xfrm rot="17842612">
                    <a:off x="2199992" y="3405578"/>
                    <a:ext cx="763971" cy="79652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3785"/>
                        </a:moveTo>
                        <a:lnTo>
                          <a:pt x="4055" y="0"/>
                        </a:lnTo>
                        <a:lnTo>
                          <a:pt x="21600" y="21600"/>
                        </a:lnTo>
                        <a:lnTo>
                          <a:pt x="18560" y="19528"/>
                        </a:lnTo>
                        <a:cubicBezTo>
                          <a:pt x="18560" y="19528"/>
                          <a:pt x="0" y="3785"/>
                          <a:pt x="0" y="3785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5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97" name="Shape 505"/>
                  <p:cNvSpPr/>
                  <p:nvPr/>
                </p:nvSpPr>
                <p:spPr>
                  <a:xfrm rot="17842612">
                    <a:off x="2304013" y="3343174"/>
                    <a:ext cx="620562" cy="79652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7179" y="284"/>
                        </a:lnTo>
                        <a:lnTo>
                          <a:pt x="21600" y="21600"/>
                        </a:lnTo>
                        <a:lnTo>
                          <a:pt x="0" y="0"/>
                        </a:lnTo>
                      </a:path>
                    </a:pathLst>
                  </a:custGeom>
                  <a:solidFill>
                    <a:schemeClr val="bg2">
                      <a:lumMod val="75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100" name="Shape 507"/>
                  <p:cNvSpPr/>
                  <p:nvPr/>
                </p:nvSpPr>
                <p:spPr>
                  <a:xfrm rot="17842612">
                    <a:off x="1934700" y="3951303"/>
                    <a:ext cx="123172" cy="123485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20527" y="9000"/>
                        </a:lnTo>
                        <a:lnTo>
                          <a:pt x="21600" y="21600"/>
                        </a:lnTo>
                        <a:cubicBezTo>
                          <a:pt x="21600" y="2160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75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</p:grpSp>
          </p:grpSp>
        </p:grpSp>
        <p:grpSp>
          <p:nvGrpSpPr>
            <p:cNvPr id="18" name="Group 17"/>
            <p:cNvGrpSpPr/>
            <p:nvPr/>
          </p:nvGrpSpPr>
          <p:grpSpPr>
            <a:xfrm>
              <a:off x="1819821" y="2930465"/>
              <a:ext cx="1514692" cy="1381557"/>
              <a:chOff x="3848126" y="2515053"/>
              <a:chExt cx="1514692" cy="1381557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3848126" y="2515053"/>
                <a:ext cx="1514692" cy="1381557"/>
                <a:chOff x="2966621" y="2845232"/>
                <a:chExt cx="1514692" cy="1381557"/>
              </a:xfrm>
            </p:grpSpPr>
            <p:sp>
              <p:nvSpPr>
                <p:cNvPr id="108" name="Shape 521"/>
                <p:cNvSpPr/>
                <p:nvPr/>
              </p:nvSpPr>
              <p:spPr>
                <a:xfrm>
                  <a:off x="3388218" y="2848578"/>
                  <a:ext cx="1093095" cy="95938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5612" y="21600"/>
                      </a:moveTo>
                      <a:lnTo>
                        <a:pt x="21600" y="14950"/>
                      </a:lnTo>
                      <a:lnTo>
                        <a:pt x="15691" y="9875"/>
                      </a:lnTo>
                      <a:lnTo>
                        <a:pt x="4337" y="9875"/>
                      </a:lnTo>
                      <a:lnTo>
                        <a:pt x="3655" y="0"/>
                      </a:lnTo>
                      <a:lnTo>
                        <a:pt x="0" y="8437"/>
                      </a:lnTo>
                      <a:lnTo>
                        <a:pt x="9673" y="16581"/>
                      </a:lnTo>
                      <a:cubicBezTo>
                        <a:pt x="9673" y="16581"/>
                        <a:pt x="15612" y="21600"/>
                        <a:pt x="15612" y="21600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09" name="Shape 522"/>
                <p:cNvSpPr/>
                <p:nvPr/>
              </p:nvSpPr>
              <p:spPr>
                <a:xfrm>
                  <a:off x="3204187" y="3668351"/>
                  <a:ext cx="674132" cy="55843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2050" y="5210"/>
                      </a:moveTo>
                      <a:lnTo>
                        <a:pt x="1829" y="0"/>
                      </a:lnTo>
                      <a:lnTo>
                        <a:pt x="0" y="12872"/>
                      </a:lnTo>
                      <a:lnTo>
                        <a:pt x="9592" y="21600"/>
                      </a:lnTo>
                      <a:lnTo>
                        <a:pt x="21600" y="13980"/>
                      </a:lnTo>
                      <a:lnTo>
                        <a:pt x="21595" y="13938"/>
                      </a:lnTo>
                      <a:cubicBezTo>
                        <a:pt x="21595" y="13938"/>
                        <a:pt x="12050" y="5210"/>
                        <a:pt x="12050" y="5210"/>
                      </a:cubicBez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0" name="Shape 523"/>
                <p:cNvSpPr/>
                <p:nvPr/>
              </p:nvSpPr>
              <p:spPr>
                <a:xfrm>
                  <a:off x="3572249" y="2845232"/>
                  <a:ext cx="609128" cy="4415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lnTo>
                        <a:pt x="21588" y="21587"/>
                      </a:lnTo>
                      <a:lnTo>
                        <a:pt x="13888" y="20044"/>
                      </a:lnTo>
                      <a:lnTo>
                        <a:pt x="10667" y="11040"/>
                      </a:lnTo>
                      <a:lnTo>
                        <a:pt x="51" y="0"/>
                      </a:lnTo>
                      <a:lnTo>
                        <a:pt x="0" y="142"/>
                      </a:lnTo>
                      <a:lnTo>
                        <a:pt x="1224" y="21600"/>
                      </a:lnTo>
                      <a:cubicBezTo>
                        <a:pt x="1224" y="21600"/>
                        <a:pt x="21600" y="21600"/>
                        <a:pt x="21600" y="21600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1" name="Shape 524"/>
                <p:cNvSpPr/>
                <p:nvPr/>
              </p:nvSpPr>
              <p:spPr>
                <a:xfrm>
                  <a:off x="2969967" y="3286905"/>
                  <a:ext cx="1271738" cy="93396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18" y="6557"/>
                      </a:moveTo>
                      <a:lnTo>
                        <a:pt x="0" y="0"/>
                      </a:lnTo>
                      <a:lnTo>
                        <a:pt x="5149" y="6834"/>
                      </a:lnTo>
                      <a:lnTo>
                        <a:pt x="4901" y="8804"/>
                      </a:lnTo>
                      <a:lnTo>
                        <a:pt x="10319" y="11919"/>
                      </a:lnTo>
                      <a:lnTo>
                        <a:pt x="15378" y="17138"/>
                      </a:lnTo>
                      <a:lnTo>
                        <a:pt x="15381" y="17163"/>
                      </a:lnTo>
                      <a:lnTo>
                        <a:pt x="15391" y="17156"/>
                      </a:lnTo>
                      <a:lnTo>
                        <a:pt x="21600" y="21600"/>
                      </a:lnTo>
                      <a:lnTo>
                        <a:pt x="16643" y="16538"/>
                      </a:lnTo>
                      <a:cubicBezTo>
                        <a:pt x="16643" y="16538"/>
                        <a:pt x="10718" y="6557"/>
                        <a:pt x="10718" y="6557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2" name="Shape 525"/>
                <p:cNvSpPr/>
                <p:nvPr/>
              </p:nvSpPr>
              <p:spPr>
                <a:xfrm>
                  <a:off x="2969967" y="3223331"/>
                  <a:ext cx="1282074" cy="10032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392" y="12601"/>
                      </a:moveTo>
                      <a:lnTo>
                        <a:pt x="20403" y="12588"/>
                      </a:lnTo>
                      <a:lnTo>
                        <a:pt x="15339" y="7788"/>
                      </a:lnTo>
                      <a:lnTo>
                        <a:pt x="7092" y="0"/>
                      </a:lnTo>
                      <a:lnTo>
                        <a:pt x="7070" y="57"/>
                      </a:lnTo>
                      <a:lnTo>
                        <a:pt x="0" y="1369"/>
                      </a:lnTo>
                      <a:lnTo>
                        <a:pt x="9" y="1381"/>
                      </a:lnTo>
                      <a:lnTo>
                        <a:pt x="10641" y="7485"/>
                      </a:lnTo>
                      <a:lnTo>
                        <a:pt x="16518" y="16777"/>
                      </a:lnTo>
                      <a:lnTo>
                        <a:pt x="21435" y="21489"/>
                      </a:lnTo>
                      <a:lnTo>
                        <a:pt x="21600" y="21600"/>
                      </a:lnTo>
                      <a:cubicBezTo>
                        <a:pt x="21600" y="21600"/>
                        <a:pt x="20392" y="12601"/>
                        <a:pt x="20392" y="12601"/>
                      </a:cubicBez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3" name="Shape 526"/>
                <p:cNvSpPr/>
                <p:nvPr/>
              </p:nvSpPr>
              <p:spPr>
                <a:xfrm>
                  <a:off x="2966621" y="2845232"/>
                  <a:ext cx="1224911" cy="117834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7625" y="21600"/>
                      </a:moveTo>
                      <a:lnTo>
                        <a:pt x="16304" y="13595"/>
                      </a:lnTo>
                      <a:lnTo>
                        <a:pt x="21600" y="8230"/>
                      </a:lnTo>
                      <a:lnTo>
                        <a:pt x="21426" y="8093"/>
                      </a:lnTo>
                      <a:lnTo>
                        <a:pt x="21420" y="8089"/>
                      </a:lnTo>
                      <a:lnTo>
                        <a:pt x="17591" y="7510"/>
                      </a:lnTo>
                      <a:lnTo>
                        <a:pt x="17471" y="7258"/>
                      </a:lnTo>
                      <a:lnTo>
                        <a:pt x="14167" y="6759"/>
                      </a:lnTo>
                      <a:lnTo>
                        <a:pt x="11106" y="310"/>
                      </a:lnTo>
                      <a:lnTo>
                        <a:pt x="10710" y="0"/>
                      </a:lnTo>
                      <a:lnTo>
                        <a:pt x="10685" y="53"/>
                      </a:lnTo>
                      <a:lnTo>
                        <a:pt x="7423" y="6923"/>
                      </a:lnTo>
                      <a:lnTo>
                        <a:pt x="7400" y="6971"/>
                      </a:lnTo>
                      <a:lnTo>
                        <a:pt x="0" y="8089"/>
                      </a:lnTo>
                      <a:lnTo>
                        <a:pt x="9" y="8098"/>
                      </a:lnTo>
                      <a:lnTo>
                        <a:pt x="5355" y="13515"/>
                      </a:lnTo>
                      <a:lnTo>
                        <a:pt x="5097" y="15076"/>
                      </a:lnTo>
                      <a:lnTo>
                        <a:pt x="4091" y="21176"/>
                      </a:lnTo>
                      <a:lnTo>
                        <a:pt x="4288" y="21331"/>
                      </a:lnTo>
                      <a:lnTo>
                        <a:pt x="10710" y="17821"/>
                      </a:lnTo>
                      <a:cubicBezTo>
                        <a:pt x="10710" y="17821"/>
                        <a:pt x="17625" y="21600"/>
                        <a:pt x="17625" y="2160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5"/>
                    </a:gs>
                  </a:gsLst>
                  <a:path path="shape">
                    <a:fillToRect l="53065" t="88374" r="46934" b="11625"/>
                  </a:path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4" name="Shape 527"/>
                <p:cNvSpPr/>
                <p:nvPr/>
              </p:nvSpPr>
              <p:spPr>
                <a:xfrm>
                  <a:off x="2966621" y="2845232"/>
                  <a:ext cx="1214690" cy="115523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4137" y="7110"/>
                      </a:lnTo>
                      <a:lnTo>
                        <a:pt x="21600" y="8250"/>
                      </a:lnTo>
                      <a:lnTo>
                        <a:pt x="16200" y="13785"/>
                      </a:lnTo>
                      <a:lnTo>
                        <a:pt x="17475" y="21600"/>
                      </a:lnTo>
                      <a:lnTo>
                        <a:pt x="10800" y="17910"/>
                      </a:lnTo>
                      <a:lnTo>
                        <a:pt x="4125" y="21600"/>
                      </a:lnTo>
                      <a:lnTo>
                        <a:pt x="5400" y="13785"/>
                      </a:lnTo>
                      <a:lnTo>
                        <a:pt x="0" y="8250"/>
                      </a:lnTo>
                      <a:lnTo>
                        <a:pt x="7462" y="7110"/>
                      </a:lnTo>
                      <a:cubicBezTo>
                        <a:pt x="7462" y="7110"/>
                        <a:pt x="10800" y="0"/>
                        <a:pt x="1080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40000"/>
                        <a:lumOff val="60000"/>
                      </a:schemeClr>
                    </a:gs>
                    <a:gs pos="60000">
                      <a:schemeClr val="accent5"/>
                    </a:gs>
                    <a:gs pos="100000">
                      <a:schemeClr val="accent5">
                        <a:lumMod val="75000"/>
                      </a:schemeClr>
                    </a:gs>
                  </a:gsLst>
                  <a:path path="shape">
                    <a:fillToRect l="53065" t="88374" r="46934" b="11625"/>
                  </a:path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</p:grpSp>
          <p:sp>
            <p:nvSpPr>
              <p:cNvPr id="106" name="Shape 514"/>
              <p:cNvSpPr/>
              <p:nvPr/>
            </p:nvSpPr>
            <p:spPr>
              <a:xfrm>
                <a:off x="4230244" y="3195192"/>
                <a:ext cx="506802" cy="506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10997" y="9558"/>
                    </a:lnTo>
                    <a:lnTo>
                      <a:pt x="14137" y="529"/>
                    </a:lnTo>
                    <a:lnTo>
                      <a:pt x="11371" y="9680"/>
                    </a:lnTo>
                    <a:lnTo>
                      <a:pt x="17148" y="2063"/>
                    </a:lnTo>
                    <a:lnTo>
                      <a:pt x="11689" y="9911"/>
                    </a:lnTo>
                    <a:lnTo>
                      <a:pt x="19537" y="4452"/>
                    </a:lnTo>
                    <a:lnTo>
                      <a:pt x="11920" y="10229"/>
                    </a:lnTo>
                    <a:lnTo>
                      <a:pt x="21071" y="7463"/>
                    </a:lnTo>
                    <a:lnTo>
                      <a:pt x="12042" y="10603"/>
                    </a:lnTo>
                    <a:lnTo>
                      <a:pt x="21600" y="10800"/>
                    </a:lnTo>
                    <a:lnTo>
                      <a:pt x="12042" y="10997"/>
                    </a:lnTo>
                    <a:lnTo>
                      <a:pt x="21071" y="14137"/>
                    </a:lnTo>
                    <a:lnTo>
                      <a:pt x="11920" y="11371"/>
                    </a:lnTo>
                    <a:lnTo>
                      <a:pt x="19537" y="17148"/>
                    </a:lnTo>
                    <a:lnTo>
                      <a:pt x="11689" y="11689"/>
                    </a:lnTo>
                    <a:lnTo>
                      <a:pt x="17148" y="19537"/>
                    </a:lnTo>
                    <a:lnTo>
                      <a:pt x="11371" y="11920"/>
                    </a:lnTo>
                    <a:lnTo>
                      <a:pt x="14137" y="21071"/>
                    </a:lnTo>
                    <a:lnTo>
                      <a:pt x="10997" y="12042"/>
                    </a:lnTo>
                    <a:lnTo>
                      <a:pt x="10800" y="21600"/>
                    </a:lnTo>
                    <a:lnTo>
                      <a:pt x="10603" y="12042"/>
                    </a:lnTo>
                    <a:lnTo>
                      <a:pt x="7463" y="21071"/>
                    </a:lnTo>
                    <a:lnTo>
                      <a:pt x="10229" y="11920"/>
                    </a:lnTo>
                    <a:lnTo>
                      <a:pt x="4452" y="19537"/>
                    </a:lnTo>
                    <a:lnTo>
                      <a:pt x="9911" y="11689"/>
                    </a:lnTo>
                    <a:lnTo>
                      <a:pt x="2063" y="17148"/>
                    </a:lnTo>
                    <a:lnTo>
                      <a:pt x="9680" y="11371"/>
                    </a:lnTo>
                    <a:lnTo>
                      <a:pt x="529" y="14137"/>
                    </a:lnTo>
                    <a:lnTo>
                      <a:pt x="9558" y="10997"/>
                    </a:lnTo>
                    <a:lnTo>
                      <a:pt x="0" y="10800"/>
                    </a:lnTo>
                    <a:lnTo>
                      <a:pt x="9558" y="10603"/>
                    </a:lnTo>
                    <a:lnTo>
                      <a:pt x="529" y="7463"/>
                    </a:lnTo>
                    <a:lnTo>
                      <a:pt x="9680" y="10229"/>
                    </a:lnTo>
                    <a:lnTo>
                      <a:pt x="2063" y="4452"/>
                    </a:lnTo>
                    <a:lnTo>
                      <a:pt x="9911" y="9911"/>
                    </a:lnTo>
                    <a:lnTo>
                      <a:pt x="4452" y="2063"/>
                    </a:lnTo>
                    <a:lnTo>
                      <a:pt x="10229" y="9680"/>
                    </a:lnTo>
                    <a:lnTo>
                      <a:pt x="7463" y="529"/>
                    </a:lnTo>
                    <a:lnTo>
                      <a:pt x="10603" y="9558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200"/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sp>
        <p:nvSpPr>
          <p:cNvPr id="187" name="Rounded Rectangle 186"/>
          <p:cNvSpPr/>
          <p:nvPr/>
        </p:nvSpPr>
        <p:spPr bwMode="auto">
          <a:xfrm>
            <a:off x="1460631" y="2893188"/>
            <a:ext cx="2329446" cy="479686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88" name="Rounded Rectangle 187"/>
          <p:cNvSpPr/>
          <p:nvPr/>
        </p:nvSpPr>
        <p:spPr bwMode="auto">
          <a:xfrm>
            <a:off x="1460631" y="3882625"/>
            <a:ext cx="2329446" cy="479686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650416" y="3659365"/>
            <a:ext cx="375048" cy="793837"/>
            <a:chOff x="2717383" y="2049964"/>
            <a:chExt cx="1191533" cy="2522037"/>
          </a:xfrm>
        </p:grpSpPr>
        <p:sp>
          <p:nvSpPr>
            <p:cNvPr id="161" name="Shape 435"/>
            <p:cNvSpPr/>
            <p:nvPr/>
          </p:nvSpPr>
          <p:spPr>
            <a:xfrm>
              <a:off x="2915108" y="2049964"/>
              <a:ext cx="792965" cy="6220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150"/>
                  </a:moveTo>
                  <a:cubicBezTo>
                    <a:pt x="14832" y="17150"/>
                    <a:pt x="18548" y="18816"/>
                    <a:pt x="21600" y="21600"/>
                  </a:cubicBezTo>
                  <a:cubicBezTo>
                    <a:pt x="20640" y="7014"/>
                    <a:pt x="10800" y="0"/>
                    <a:pt x="10800" y="0"/>
                  </a:cubicBezTo>
                  <a:cubicBezTo>
                    <a:pt x="10800" y="0"/>
                    <a:pt x="948" y="7014"/>
                    <a:pt x="0" y="21600"/>
                  </a:cubicBezTo>
                  <a:cubicBezTo>
                    <a:pt x="786" y="20884"/>
                    <a:pt x="1634" y="20235"/>
                    <a:pt x="2512" y="19661"/>
                  </a:cubicBezTo>
                  <a:cubicBezTo>
                    <a:pt x="2890" y="15109"/>
                    <a:pt x="4236" y="11061"/>
                    <a:pt x="7289" y="8380"/>
                  </a:cubicBezTo>
                  <a:cubicBezTo>
                    <a:pt x="5932" y="11034"/>
                    <a:pt x="5267" y="14482"/>
                    <a:pt x="5022" y="18323"/>
                  </a:cubicBezTo>
                  <a:cubicBezTo>
                    <a:pt x="6838" y="17566"/>
                    <a:pt x="8780" y="17150"/>
                    <a:pt x="10800" y="1715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2" name="Shape 436"/>
            <p:cNvSpPr/>
            <p:nvPr/>
          </p:nvSpPr>
          <p:spPr>
            <a:xfrm>
              <a:off x="3587371" y="2999040"/>
              <a:ext cx="321545" cy="446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341" y="0"/>
                  </a:moveTo>
                  <a:cubicBezTo>
                    <a:pt x="7201" y="5657"/>
                    <a:pt x="4104" y="12831"/>
                    <a:pt x="0" y="21600"/>
                  </a:cubicBezTo>
                  <a:lnTo>
                    <a:pt x="5388" y="21600"/>
                  </a:lnTo>
                  <a:lnTo>
                    <a:pt x="21600" y="16183"/>
                  </a:lnTo>
                  <a:cubicBezTo>
                    <a:pt x="21600" y="16183"/>
                    <a:pt x="9341" y="0"/>
                    <a:pt x="9341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3" name="Shape 437"/>
            <p:cNvSpPr/>
            <p:nvPr/>
          </p:nvSpPr>
          <p:spPr>
            <a:xfrm>
              <a:off x="2756927" y="2999040"/>
              <a:ext cx="198797" cy="446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203" y="0"/>
                  </a:moveTo>
                  <a:lnTo>
                    <a:pt x="0" y="17056"/>
                  </a:lnTo>
                  <a:lnTo>
                    <a:pt x="134" y="17159"/>
                  </a:lnTo>
                  <a:lnTo>
                    <a:pt x="21600" y="21600"/>
                  </a:lnTo>
                  <a:lnTo>
                    <a:pt x="15519" y="506"/>
                  </a:lnTo>
                  <a:cubicBezTo>
                    <a:pt x="15413" y="338"/>
                    <a:pt x="15306" y="166"/>
                    <a:pt x="1520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4" name="Shape 438"/>
            <p:cNvSpPr/>
            <p:nvPr/>
          </p:nvSpPr>
          <p:spPr>
            <a:xfrm>
              <a:off x="3122718" y="3997548"/>
              <a:ext cx="358895" cy="574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25" h="21600" extrusionOk="0">
                  <a:moveTo>
                    <a:pt x="20364" y="4791"/>
                  </a:moveTo>
                  <a:cubicBezTo>
                    <a:pt x="20051" y="2742"/>
                    <a:pt x="18909" y="1147"/>
                    <a:pt x="17318" y="0"/>
                  </a:cubicBezTo>
                  <a:cubicBezTo>
                    <a:pt x="17113" y="204"/>
                    <a:pt x="16910" y="404"/>
                    <a:pt x="16708" y="602"/>
                  </a:cubicBezTo>
                  <a:cubicBezTo>
                    <a:pt x="18814" y="3486"/>
                    <a:pt x="18517" y="7211"/>
                    <a:pt x="16071" y="9604"/>
                  </a:cubicBezTo>
                  <a:cubicBezTo>
                    <a:pt x="16071" y="9604"/>
                    <a:pt x="16332" y="7370"/>
                    <a:pt x="13210" y="4362"/>
                  </a:cubicBezTo>
                  <a:cubicBezTo>
                    <a:pt x="13210" y="4362"/>
                    <a:pt x="12559" y="4877"/>
                    <a:pt x="12818" y="6854"/>
                  </a:cubicBezTo>
                  <a:cubicBezTo>
                    <a:pt x="13210" y="9776"/>
                    <a:pt x="13339" y="10894"/>
                    <a:pt x="10607" y="14160"/>
                  </a:cubicBezTo>
                  <a:cubicBezTo>
                    <a:pt x="10216" y="12699"/>
                    <a:pt x="6574" y="9776"/>
                    <a:pt x="6444" y="7972"/>
                  </a:cubicBezTo>
                  <a:cubicBezTo>
                    <a:pt x="6314" y="6167"/>
                    <a:pt x="7355" y="4791"/>
                    <a:pt x="5274" y="2986"/>
                  </a:cubicBezTo>
                  <a:cubicBezTo>
                    <a:pt x="4883" y="4362"/>
                    <a:pt x="4233" y="5135"/>
                    <a:pt x="2281" y="6854"/>
                  </a:cubicBezTo>
                  <a:cubicBezTo>
                    <a:pt x="2171" y="5833"/>
                    <a:pt x="95" y="3201"/>
                    <a:pt x="2571" y="11"/>
                  </a:cubicBezTo>
                  <a:cubicBezTo>
                    <a:pt x="1659" y="721"/>
                    <a:pt x="927" y="1598"/>
                    <a:pt x="471" y="2651"/>
                  </a:cubicBezTo>
                  <a:cubicBezTo>
                    <a:pt x="-762" y="5911"/>
                    <a:pt x="780" y="9375"/>
                    <a:pt x="1088" y="11208"/>
                  </a:cubicBezTo>
                  <a:cubicBezTo>
                    <a:pt x="3652" y="10362"/>
                    <a:pt x="4735" y="9418"/>
                    <a:pt x="5158" y="8917"/>
                  </a:cubicBezTo>
                  <a:cubicBezTo>
                    <a:pt x="5291" y="8673"/>
                    <a:pt x="5405" y="8560"/>
                    <a:pt x="5405" y="8560"/>
                  </a:cubicBezTo>
                  <a:cubicBezTo>
                    <a:pt x="5405" y="8560"/>
                    <a:pt x="5346" y="8695"/>
                    <a:pt x="5158" y="8917"/>
                  </a:cubicBezTo>
                  <a:cubicBezTo>
                    <a:pt x="4753" y="9658"/>
                    <a:pt x="4168" y="11607"/>
                    <a:pt x="6022" y="15283"/>
                  </a:cubicBezTo>
                  <a:cubicBezTo>
                    <a:pt x="8489" y="20174"/>
                    <a:pt x="8489" y="21600"/>
                    <a:pt x="8489" y="21600"/>
                  </a:cubicBezTo>
                  <a:cubicBezTo>
                    <a:pt x="11882" y="14876"/>
                    <a:pt x="14657" y="14673"/>
                    <a:pt x="14657" y="9986"/>
                  </a:cubicBezTo>
                  <a:cubicBezTo>
                    <a:pt x="16816" y="14876"/>
                    <a:pt x="19283" y="15895"/>
                    <a:pt x="19283" y="15895"/>
                  </a:cubicBezTo>
                  <a:cubicBezTo>
                    <a:pt x="18357" y="9171"/>
                    <a:pt x="20838" y="7892"/>
                    <a:pt x="20364" y="479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5" name="Shape 439"/>
            <p:cNvSpPr/>
            <p:nvPr/>
          </p:nvSpPr>
          <p:spPr>
            <a:xfrm>
              <a:off x="3182035" y="3661416"/>
              <a:ext cx="257815" cy="392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096"/>
                  </a:moveTo>
                  <a:cubicBezTo>
                    <a:pt x="0" y="11018"/>
                    <a:pt x="10800" y="21600"/>
                    <a:pt x="10800" y="21600"/>
                  </a:cubicBezTo>
                  <a:cubicBezTo>
                    <a:pt x="10800" y="21600"/>
                    <a:pt x="21600" y="11018"/>
                    <a:pt x="21600" y="7096"/>
                  </a:cubicBezTo>
                  <a:cubicBezTo>
                    <a:pt x="21600" y="3178"/>
                    <a:pt x="16766" y="0"/>
                    <a:pt x="10800" y="0"/>
                  </a:cubicBezTo>
                  <a:cubicBezTo>
                    <a:pt x="4803" y="0"/>
                    <a:pt x="0" y="3178"/>
                    <a:pt x="0" y="709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6" name="Shape 440"/>
            <p:cNvSpPr/>
            <p:nvPr/>
          </p:nvSpPr>
          <p:spPr>
            <a:xfrm>
              <a:off x="3147396" y="3982756"/>
              <a:ext cx="294367" cy="390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0" h="21600" extrusionOk="0">
                  <a:moveTo>
                    <a:pt x="1061" y="10855"/>
                  </a:moveTo>
                  <a:cubicBezTo>
                    <a:pt x="3313" y="8327"/>
                    <a:pt x="4063" y="7189"/>
                    <a:pt x="4514" y="5166"/>
                  </a:cubicBezTo>
                  <a:cubicBezTo>
                    <a:pt x="6916" y="7821"/>
                    <a:pt x="5715" y="9844"/>
                    <a:pt x="5865" y="12498"/>
                  </a:cubicBezTo>
                  <a:cubicBezTo>
                    <a:pt x="6015" y="15153"/>
                    <a:pt x="10217" y="19451"/>
                    <a:pt x="10668" y="21600"/>
                  </a:cubicBezTo>
                  <a:cubicBezTo>
                    <a:pt x="13821" y="16796"/>
                    <a:pt x="13671" y="15153"/>
                    <a:pt x="13220" y="10855"/>
                  </a:cubicBezTo>
                  <a:cubicBezTo>
                    <a:pt x="12920" y="7947"/>
                    <a:pt x="13671" y="7189"/>
                    <a:pt x="13671" y="7189"/>
                  </a:cubicBezTo>
                  <a:cubicBezTo>
                    <a:pt x="17274" y="11613"/>
                    <a:pt x="16972" y="14900"/>
                    <a:pt x="16972" y="14900"/>
                  </a:cubicBezTo>
                  <a:cubicBezTo>
                    <a:pt x="19795" y="11380"/>
                    <a:pt x="20138" y="5901"/>
                    <a:pt x="17708" y="1659"/>
                  </a:cubicBezTo>
                  <a:cubicBezTo>
                    <a:pt x="13850" y="6479"/>
                    <a:pt x="10660" y="10034"/>
                    <a:pt x="10660" y="10034"/>
                  </a:cubicBezTo>
                  <a:cubicBezTo>
                    <a:pt x="10660" y="10034"/>
                    <a:pt x="6718" y="5641"/>
                    <a:pt x="2298" y="0"/>
                  </a:cubicBezTo>
                  <a:cubicBezTo>
                    <a:pt x="1983" y="246"/>
                    <a:pt x="1681" y="508"/>
                    <a:pt x="1396" y="791"/>
                  </a:cubicBezTo>
                  <a:cubicBezTo>
                    <a:pt x="-1462" y="5482"/>
                    <a:pt x="934" y="9353"/>
                    <a:pt x="1061" y="1085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7" name="Shape 441"/>
            <p:cNvSpPr/>
            <p:nvPr/>
          </p:nvSpPr>
          <p:spPr>
            <a:xfrm>
              <a:off x="3241353" y="3997548"/>
              <a:ext cx="244383" cy="574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77" h="21600" extrusionOk="0">
                  <a:moveTo>
                    <a:pt x="20885" y="4791"/>
                  </a:moveTo>
                  <a:cubicBezTo>
                    <a:pt x="20412" y="2742"/>
                    <a:pt x="18690" y="1147"/>
                    <a:pt x="16291" y="0"/>
                  </a:cubicBezTo>
                  <a:cubicBezTo>
                    <a:pt x="12190" y="2695"/>
                    <a:pt x="8522" y="4900"/>
                    <a:pt x="6960" y="5825"/>
                  </a:cubicBezTo>
                  <a:cubicBezTo>
                    <a:pt x="7012" y="6173"/>
                    <a:pt x="7043" y="6525"/>
                    <a:pt x="7043" y="6879"/>
                  </a:cubicBezTo>
                  <a:cubicBezTo>
                    <a:pt x="7043" y="10400"/>
                    <a:pt x="4424" y="13652"/>
                    <a:pt x="0" y="16286"/>
                  </a:cubicBezTo>
                  <a:cubicBezTo>
                    <a:pt x="2973" y="20370"/>
                    <a:pt x="2975" y="21600"/>
                    <a:pt x="2975" y="21600"/>
                  </a:cubicBezTo>
                  <a:cubicBezTo>
                    <a:pt x="8091" y="14876"/>
                    <a:pt x="12277" y="14673"/>
                    <a:pt x="12277" y="9986"/>
                  </a:cubicBezTo>
                  <a:cubicBezTo>
                    <a:pt x="15533" y="14876"/>
                    <a:pt x="19254" y="15895"/>
                    <a:pt x="19254" y="15895"/>
                  </a:cubicBezTo>
                  <a:cubicBezTo>
                    <a:pt x="17858" y="9171"/>
                    <a:pt x="21600" y="7892"/>
                    <a:pt x="20885" y="479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8" name="Shape 442"/>
            <p:cNvSpPr/>
            <p:nvPr/>
          </p:nvSpPr>
          <p:spPr>
            <a:xfrm>
              <a:off x="2915108" y="2633250"/>
              <a:ext cx="791468" cy="990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8714" y="0"/>
                    <a:pt x="6740" y="318"/>
                    <a:pt x="4909" y="891"/>
                  </a:cubicBezTo>
                  <a:cubicBezTo>
                    <a:pt x="4878" y="6874"/>
                    <a:pt x="6905" y="13915"/>
                    <a:pt x="7915" y="19033"/>
                  </a:cubicBezTo>
                  <a:cubicBezTo>
                    <a:pt x="6638" y="15820"/>
                    <a:pt x="2566" y="8394"/>
                    <a:pt x="2373" y="1912"/>
                  </a:cubicBezTo>
                  <a:cubicBezTo>
                    <a:pt x="1534" y="2329"/>
                    <a:pt x="737" y="2804"/>
                    <a:pt x="0" y="3328"/>
                  </a:cubicBezTo>
                  <a:cubicBezTo>
                    <a:pt x="634" y="6965"/>
                    <a:pt x="4019" y="15166"/>
                    <a:pt x="6842" y="21600"/>
                  </a:cubicBezTo>
                  <a:lnTo>
                    <a:pt x="14768" y="21600"/>
                  </a:lnTo>
                  <a:cubicBezTo>
                    <a:pt x="17591" y="15166"/>
                    <a:pt x="20966" y="6965"/>
                    <a:pt x="21600" y="3328"/>
                  </a:cubicBezTo>
                  <a:cubicBezTo>
                    <a:pt x="18726" y="1266"/>
                    <a:pt x="14952" y="0"/>
                    <a:pt x="10800" y="0"/>
                  </a:cubicBezTo>
                  <a:cubicBezTo>
                    <a:pt x="10800" y="0"/>
                    <a:pt x="10800" y="0"/>
                    <a:pt x="10800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9" name="Shape 443"/>
            <p:cNvSpPr/>
            <p:nvPr/>
          </p:nvSpPr>
          <p:spPr>
            <a:xfrm>
              <a:off x="3221580" y="3671302"/>
              <a:ext cx="224478" cy="3851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96" y="21600"/>
                  </a:moveTo>
                  <a:cubicBezTo>
                    <a:pt x="9196" y="21600"/>
                    <a:pt x="21600" y="10821"/>
                    <a:pt x="21600" y="6826"/>
                  </a:cubicBezTo>
                  <a:cubicBezTo>
                    <a:pt x="21600" y="3668"/>
                    <a:pt x="18123" y="984"/>
                    <a:pt x="13278" y="0"/>
                  </a:cubicBezTo>
                  <a:cubicBezTo>
                    <a:pt x="9434" y="4362"/>
                    <a:pt x="4986" y="8514"/>
                    <a:pt x="0" y="12418"/>
                  </a:cubicBezTo>
                  <a:cubicBezTo>
                    <a:pt x="3674" y="16800"/>
                    <a:pt x="9196" y="21600"/>
                    <a:pt x="9196" y="2160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0" name="Shape 444"/>
            <p:cNvSpPr/>
            <p:nvPr/>
          </p:nvSpPr>
          <p:spPr>
            <a:xfrm>
              <a:off x="3379760" y="2662909"/>
              <a:ext cx="326806" cy="9590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9" y="6610"/>
                  </a:moveTo>
                  <a:cubicBezTo>
                    <a:pt x="9709" y="11966"/>
                    <a:pt x="6226" y="17044"/>
                    <a:pt x="0" y="21600"/>
                  </a:cubicBezTo>
                  <a:lnTo>
                    <a:pt x="5054" y="21600"/>
                  </a:lnTo>
                  <a:cubicBezTo>
                    <a:pt x="11891" y="14958"/>
                    <a:pt x="20064" y="6492"/>
                    <a:pt x="21600" y="2737"/>
                  </a:cubicBezTo>
                  <a:cubicBezTo>
                    <a:pt x="17656" y="1532"/>
                    <a:pt x="13013" y="590"/>
                    <a:pt x="7902" y="0"/>
                  </a:cubicBezTo>
                  <a:cubicBezTo>
                    <a:pt x="9083" y="2142"/>
                    <a:pt x="9709" y="4351"/>
                    <a:pt x="9709" y="6610"/>
                  </a:cubicBez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1" name="Shape 445"/>
            <p:cNvSpPr/>
            <p:nvPr/>
          </p:nvSpPr>
          <p:spPr>
            <a:xfrm>
              <a:off x="3310557" y="2049964"/>
              <a:ext cx="395924" cy="621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719" y="7324"/>
                    <a:pt x="812" y="137"/>
                    <a:pt x="0" y="0"/>
                  </a:cubicBezTo>
                  <a:cubicBezTo>
                    <a:pt x="3980" y="4331"/>
                    <a:pt x="7058" y="12893"/>
                    <a:pt x="9061" y="17876"/>
                  </a:cubicBezTo>
                  <a:cubicBezTo>
                    <a:pt x="13630" y="18617"/>
                    <a:pt x="17865" y="19898"/>
                    <a:pt x="21600" y="2160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2" name="Shape 446"/>
            <p:cNvSpPr/>
            <p:nvPr/>
          </p:nvSpPr>
          <p:spPr>
            <a:xfrm>
              <a:off x="3666461" y="3330191"/>
              <a:ext cx="241345" cy="377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99" y="21600"/>
                  </a:moveTo>
                  <a:lnTo>
                    <a:pt x="21600" y="0"/>
                  </a:lnTo>
                  <a:lnTo>
                    <a:pt x="0" y="6407"/>
                  </a:lnTo>
                  <a:cubicBezTo>
                    <a:pt x="0" y="6407"/>
                    <a:pt x="15899" y="21600"/>
                    <a:pt x="15899" y="2160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3" name="Shape 447"/>
            <p:cNvSpPr/>
            <p:nvPr/>
          </p:nvSpPr>
          <p:spPr>
            <a:xfrm>
              <a:off x="2717383" y="2999040"/>
              <a:ext cx="182075" cy="354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01" y="21470"/>
                  </a:moveTo>
                  <a:lnTo>
                    <a:pt x="21600" y="0"/>
                  </a:lnTo>
                  <a:lnTo>
                    <a:pt x="0" y="20372"/>
                  </a:lnTo>
                  <a:lnTo>
                    <a:pt x="5147" y="21600"/>
                  </a:lnTo>
                  <a:cubicBezTo>
                    <a:pt x="5147" y="21600"/>
                    <a:pt x="5001" y="21470"/>
                    <a:pt x="5001" y="2147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5" name="Shape 449"/>
            <p:cNvSpPr/>
            <p:nvPr/>
          </p:nvSpPr>
          <p:spPr>
            <a:xfrm>
              <a:off x="2895260" y="3008926"/>
              <a:ext cx="136583" cy="436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8851" y="21600"/>
                  </a:lnTo>
                  <a:lnTo>
                    <a:pt x="21600" y="21600"/>
                  </a:lnTo>
                  <a:cubicBezTo>
                    <a:pt x="12218" y="12884"/>
                    <a:pt x="5072" y="571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7" name="Freeform 176"/>
            <p:cNvSpPr/>
            <p:nvPr/>
          </p:nvSpPr>
          <p:spPr>
            <a:xfrm>
              <a:off x="2717383" y="3330191"/>
              <a:ext cx="237105" cy="377733"/>
            </a:xfrm>
            <a:custGeom>
              <a:avLst/>
              <a:gdLst>
                <a:gd name="connsiteX0" fmla="*/ 0 w 237105"/>
                <a:gd name="connsiteY0" fmla="*/ 0 h 377733"/>
                <a:gd name="connsiteX1" fmla="*/ 43390 w 237105"/>
                <a:gd name="connsiteY1" fmla="*/ 20181 h 377733"/>
                <a:gd name="connsiteX2" fmla="*/ 44473 w 237105"/>
                <a:gd name="connsiteY2" fmla="*/ 22064 h 377733"/>
                <a:gd name="connsiteX3" fmla="*/ 237105 w 237105"/>
                <a:gd name="connsiteY3" fmla="*/ 111646 h 377733"/>
                <a:gd name="connsiteX4" fmla="*/ 161343 w 237105"/>
                <a:gd name="connsiteY4" fmla="*/ 225215 h 377733"/>
                <a:gd name="connsiteX5" fmla="*/ 163249 w 237105"/>
                <a:gd name="connsiteY5" fmla="*/ 228529 h 377733"/>
                <a:gd name="connsiteX6" fmla="*/ 63697 w 237105"/>
                <a:gd name="connsiteY6" fmla="*/ 377733 h 37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105" h="377733">
                  <a:moveTo>
                    <a:pt x="0" y="0"/>
                  </a:moveTo>
                  <a:cubicBezTo>
                    <a:pt x="0" y="0"/>
                    <a:pt x="43390" y="20181"/>
                    <a:pt x="43390" y="20181"/>
                  </a:cubicBezTo>
                  <a:lnTo>
                    <a:pt x="44473" y="22064"/>
                  </a:lnTo>
                  <a:lnTo>
                    <a:pt x="237105" y="111646"/>
                  </a:lnTo>
                  <a:lnTo>
                    <a:pt x="161343" y="225215"/>
                  </a:lnTo>
                  <a:lnTo>
                    <a:pt x="163249" y="228529"/>
                  </a:lnTo>
                  <a:lnTo>
                    <a:pt x="63697" y="37773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595542" y="2773180"/>
            <a:ext cx="831754" cy="445650"/>
            <a:chOff x="1579397" y="2737958"/>
            <a:chExt cx="1729763" cy="926800"/>
          </a:xfrm>
        </p:grpSpPr>
        <p:sp>
          <p:nvSpPr>
            <p:cNvPr id="155" name="Shape 418"/>
            <p:cNvSpPr/>
            <p:nvPr/>
          </p:nvSpPr>
          <p:spPr>
            <a:xfrm>
              <a:off x="1946763" y="2737958"/>
              <a:ext cx="882596" cy="882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6" name="Shape 419"/>
            <p:cNvSpPr/>
            <p:nvPr/>
          </p:nvSpPr>
          <p:spPr>
            <a:xfrm>
              <a:off x="2191674" y="2737958"/>
              <a:ext cx="637854" cy="647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656" y="0"/>
                  </a:moveTo>
                  <a:cubicBezTo>
                    <a:pt x="5023" y="0"/>
                    <a:pt x="3452" y="259"/>
                    <a:pt x="1981" y="736"/>
                  </a:cubicBezTo>
                  <a:cubicBezTo>
                    <a:pt x="724" y="2805"/>
                    <a:pt x="0" y="5225"/>
                    <a:pt x="0" y="7813"/>
                  </a:cubicBezTo>
                  <a:cubicBezTo>
                    <a:pt x="0" y="15427"/>
                    <a:pt x="6262" y="21600"/>
                    <a:pt x="13986" y="21600"/>
                  </a:cubicBezTo>
                  <a:cubicBezTo>
                    <a:pt x="16393" y="21600"/>
                    <a:pt x="18659" y="21000"/>
                    <a:pt x="20637" y="19944"/>
                  </a:cubicBezTo>
                  <a:cubicBezTo>
                    <a:pt x="21259" y="18323"/>
                    <a:pt x="21600" y="16567"/>
                    <a:pt x="21600" y="14732"/>
                  </a:cubicBezTo>
                  <a:cubicBezTo>
                    <a:pt x="21600" y="6596"/>
                    <a:pt x="14910" y="0"/>
                    <a:pt x="6656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7" name="Shape 420"/>
            <p:cNvSpPr/>
            <p:nvPr/>
          </p:nvSpPr>
          <p:spPr>
            <a:xfrm>
              <a:off x="1946763" y="2737958"/>
              <a:ext cx="882596" cy="882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111"/>
                  </a:moveTo>
                  <a:cubicBezTo>
                    <a:pt x="5105" y="21111"/>
                    <a:pt x="489" y="16495"/>
                    <a:pt x="489" y="10800"/>
                  </a:cubicBezTo>
                  <a:cubicBezTo>
                    <a:pt x="489" y="5105"/>
                    <a:pt x="5105" y="489"/>
                    <a:pt x="10800" y="489"/>
                  </a:cubicBezTo>
                  <a:cubicBezTo>
                    <a:pt x="16495" y="489"/>
                    <a:pt x="21111" y="5105"/>
                    <a:pt x="21111" y="10800"/>
                  </a:cubicBezTo>
                  <a:cubicBezTo>
                    <a:pt x="21111" y="16495"/>
                    <a:pt x="16495" y="21111"/>
                    <a:pt x="10800" y="21111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8" name="Shape 421"/>
            <p:cNvSpPr/>
            <p:nvPr/>
          </p:nvSpPr>
          <p:spPr>
            <a:xfrm>
              <a:off x="1763080" y="2868067"/>
              <a:ext cx="1293637" cy="680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76" h="19774" extrusionOk="0">
                  <a:moveTo>
                    <a:pt x="20720" y="1002"/>
                  </a:moveTo>
                  <a:cubicBezTo>
                    <a:pt x="20363" y="-436"/>
                    <a:pt x="18375" y="-273"/>
                    <a:pt x="15608" y="1149"/>
                  </a:cubicBezTo>
                  <a:cubicBezTo>
                    <a:pt x="15664" y="1275"/>
                    <a:pt x="15717" y="1403"/>
                    <a:pt x="15770" y="1533"/>
                  </a:cubicBezTo>
                  <a:cubicBezTo>
                    <a:pt x="17552" y="804"/>
                    <a:pt x="18786" y="864"/>
                    <a:pt x="19040" y="1887"/>
                  </a:cubicBezTo>
                  <a:cubicBezTo>
                    <a:pt x="19540" y="3900"/>
                    <a:pt x="16054" y="8879"/>
                    <a:pt x="11253" y="13007"/>
                  </a:cubicBezTo>
                  <a:cubicBezTo>
                    <a:pt x="6453" y="17135"/>
                    <a:pt x="2156" y="18850"/>
                    <a:pt x="1656" y="16836"/>
                  </a:cubicBezTo>
                  <a:cubicBezTo>
                    <a:pt x="1426" y="15913"/>
                    <a:pt x="2037" y="14364"/>
                    <a:pt x="3228" y="12560"/>
                  </a:cubicBezTo>
                  <a:cubicBezTo>
                    <a:pt x="3199" y="12369"/>
                    <a:pt x="3172" y="12177"/>
                    <a:pt x="3148" y="11983"/>
                  </a:cubicBezTo>
                  <a:cubicBezTo>
                    <a:pt x="947" y="14838"/>
                    <a:pt x="-286" y="17391"/>
                    <a:pt x="57" y="18771"/>
                  </a:cubicBezTo>
                  <a:cubicBezTo>
                    <a:pt x="651" y="21164"/>
                    <a:pt x="5758" y="19127"/>
                    <a:pt x="11464" y="14220"/>
                  </a:cubicBezTo>
                  <a:cubicBezTo>
                    <a:pt x="17170" y="9313"/>
                    <a:pt x="21314" y="3395"/>
                    <a:pt x="20720" y="100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9" name="Shape 422"/>
            <p:cNvSpPr/>
            <p:nvPr/>
          </p:nvSpPr>
          <p:spPr>
            <a:xfrm>
              <a:off x="1579397" y="2780052"/>
              <a:ext cx="1729763" cy="884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14" h="19484" extrusionOk="0">
                  <a:moveTo>
                    <a:pt x="20658" y="988"/>
                  </a:moveTo>
                  <a:cubicBezTo>
                    <a:pt x="20222" y="-746"/>
                    <a:pt x="17352" y="-119"/>
                    <a:pt x="13602" y="2258"/>
                  </a:cubicBezTo>
                  <a:cubicBezTo>
                    <a:pt x="13658" y="2370"/>
                    <a:pt x="13712" y="2484"/>
                    <a:pt x="13766" y="2600"/>
                  </a:cubicBezTo>
                  <a:cubicBezTo>
                    <a:pt x="16593" y="948"/>
                    <a:pt x="18698" y="597"/>
                    <a:pt x="19039" y="1956"/>
                  </a:cubicBezTo>
                  <a:cubicBezTo>
                    <a:pt x="19542" y="3955"/>
                    <a:pt x="16039" y="8899"/>
                    <a:pt x="11216" y="12998"/>
                  </a:cubicBezTo>
                  <a:cubicBezTo>
                    <a:pt x="6392" y="17097"/>
                    <a:pt x="2075" y="18799"/>
                    <a:pt x="1572" y="16800"/>
                  </a:cubicBezTo>
                  <a:cubicBezTo>
                    <a:pt x="1265" y="15578"/>
                    <a:pt x="2455" y="13255"/>
                    <a:pt x="4528" y="10698"/>
                  </a:cubicBezTo>
                  <a:cubicBezTo>
                    <a:pt x="4511" y="10528"/>
                    <a:pt x="4495" y="10358"/>
                    <a:pt x="4482" y="10186"/>
                  </a:cubicBezTo>
                  <a:cubicBezTo>
                    <a:pt x="1466" y="13628"/>
                    <a:pt x="-350" y="16879"/>
                    <a:pt x="56" y="18496"/>
                  </a:cubicBezTo>
                  <a:cubicBezTo>
                    <a:pt x="649" y="20854"/>
                    <a:pt x="5741" y="18846"/>
                    <a:pt x="11430" y="14012"/>
                  </a:cubicBezTo>
                  <a:cubicBezTo>
                    <a:pt x="17119" y="9177"/>
                    <a:pt x="21250" y="3346"/>
                    <a:pt x="20658" y="988"/>
                  </a:cubicBezTo>
                  <a:close/>
                </a:path>
              </a:pathLst>
            </a:custGeom>
            <a:gradFill flip="none" rotWithShape="1">
              <a:gsLst>
                <a:gs pos="31300">
                  <a:schemeClr val="accent6">
                    <a:lumMod val="75000"/>
                  </a:schemeClr>
                </a:gs>
                <a:gs pos="73786">
                  <a:schemeClr val="accent6"/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path path="shape">
                <a:fillToRect l="41919" t="30531" r="58080" b="69468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89" name="Rectangle 22"/>
          <p:cNvSpPr>
            <a:spLocks/>
          </p:cNvSpPr>
          <p:nvPr/>
        </p:nvSpPr>
        <p:spPr bwMode="auto">
          <a:xfrm>
            <a:off x="1067783" y="1767614"/>
            <a:ext cx="3084492" cy="40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190" name="Rectangle 189"/>
          <p:cNvSpPr>
            <a:spLocks/>
          </p:cNvSpPr>
          <p:nvPr/>
        </p:nvSpPr>
        <p:spPr bwMode="auto">
          <a:xfrm>
            <a:off x="998648" y="2964661"/>
            <a:ext cx="372952" cy="415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accent6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01</a:t>
            </a:r>
          </a:p>
        </p:txBody>
      </p:sp>
      <p:sp>
        <p:nvSpPr>
          <p:cNvPr id="191" name="Rectangle 190"/>
          <p:cNvSpPr>
            <a:spLocks/>
          </p:cNvSpPr>
          <p:nvPr/>
        </p:nvSpPr>
        <p:spPr bwMode="auto">
          <a:xfrm>
            <a:off x="998648" y="3998982"/>
            <a:ext cx="372952" cy="415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accent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02</a:t>
            </a:r>
          </a:p>
        </p:txBody>
      </p:sp>
      <p:sp>
        <p:nvSpPr>
          <p:cNvPr id="192" name="Rectangle 191"/>
          <p:cNvSpPr>
            <a:spLocks/>
          </p:cNvSpPr>
          <p:nvPr/>
        </p:nvSpPr>
        <p:spPr bwMode="auto">
          <a:xfrm>
            <a:off x="5293330" y="2964661"/>
            <a:ext cx="372952" cy="415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04</a:t>
            </a:r>
          </a:p>
        </p:txBody>
      </p:sp>
      <p:sp>
        <p:nvSpPr>
          <p:cNvPr id="193" name="Rectangle 192"/>
          <p:cNvSpPr>
            <a:spLocks/>
          </p:cNvSpPr>
          <p:nvPr/>
        </p:nvSpPr>
        <p:spPr bwMode="auto">
          <a:xfrm>
            <a:off x="5293330" y="3998982"/>
            <a:ext cx="372952" cy="415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05</a:t>
            </a:r>
          </a:p>
        </p:txBody>
      </p:sp>
      <p:sp>
        <p:nvSpPr>
          <p:cNvPr id="194" name="Rectangle 193"/>
          <p:cNvSpPr>
            <a:spLocks/>
          </p:cNvSpPr>
          <p:nvPr/>
        </p:nvSpPr>
        <p:spPr bwMode="auto">
          <a:xfrm>
            <a:off x="5293330" y="1997795"/>
            <a:ext cx="372952" cy="4156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accent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03</a:t>
            </a:r>
          </a:p>
        </p:txBody>
      </p:sp>
      <p:sp>
        <p:nvSpPr>
          <p:cNvPr id="195" name="Rectangle 194"/>
          <p:cNvSpPr>
            <a:spLocks/>
          </p:cNvSpPr>
          <p:nvPr/>
        </p:nvSpPr>
        <p:spPr bwMode="auto">
          <a:xfrm>
            <a:off x="2299359" y="3008897"/>
            <a:ext cx="1455677" cy="278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6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23% 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</a:t>
            </a:r>
            <a:r>
              <a:rPr lang="en-US" sz="1600" dirty="0" err="1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Geas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Here</a:t>
            </a:r>
          </a:p>
        </p:txBody>
      </p:sp>
      <p:sp>
        <p:nvSpPr>
          <p:cNvPr id="196" name="Rectangle 195"/>
          <p:cNvSpPr>
            <a:spLocks/>
          </p:cNvSpPr>
          <p:nvPr/>
        </p:nvSpPr>
        <p:spPr bwMode="auto">
          <a:xfrm>
            <a:off x="2299359" y="4013238"/>
            <a:ext cx="1432969" cy="278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6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10% 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</a:t>
            </a:r>
            <a:r>
              <a:rPr lang="en-US" sz="1600" dirty="0" err="1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Geas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Here</a:t>
            </a:r>
          </a:p>
        </p:txBody>
      </p:sp>
      <p:sp>
        <p:nvSpPr>
          <p:cNvPr id="197" name="Rectangle 196"/>
          <p:cNvSpPr>
            <a:spLocks/>
          </p:cNvSpPr>
          <p:nvPr/>
        </p:nvSpPr>
        <p:spPr bwMode="auto">
          <a:xfrm>
            <a:off x="6706467" y="2019546"/>
            <a:ext cx="1369907" cy="278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6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8% 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</a:t>
            </a:r>
            <a:r>
              <a:rPr lang="en-US" sz="1600" dirty="0" err="1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Geas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Here</a:t>
            </a:r>
          </a:p>
        </p:txBody>
      </p:sp>
      <p:sp>
        <p:nvSpPr>
          <p:cNvPr id="198" name="Rectangle 197"/>
          <p:cNvSpPr>
            <a:spLocks/>
          </p:cNvSpPr>
          <p:nvPr/>
        </p:nvSpPr>
        <p:spPr bwMode="auto">
          <a:xfrm>
            <a:off x="6706467" y="3023887"/>
            <a:ext cx="1415976" cy="278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6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85% 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</a:t>
            </a:r>
            <a:r>
              <a:rPr lang="en-US" sz="1600" dirty="0" err="1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Geas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Here</a:t>
            </a:r>
          </a:p>
        </p:txBody>
      </p:sp>
      <p:sp>
        <p:nvSpPr>
          <p:cNvPr id="199" name="Rectangle 198"/>
          <p:cNvSpPr>
            <a:spLocks/>
          </p:cNvSpPr>
          <p:nvPr/>
        </p:nvSpPr>
        <p:spPr bwMode="auto">
          <a:xfrm>
            <a:off x="6706467" y="3990753"/>
            <a:ext cx="1369907" cy="278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16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3% 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</a:t>
            </a:r>
            <a:r>
              <a:rPr lang="en-US" sz="1600" dirty="0" err="1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Geas</a:t>
            </a:r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Here</a:t>
            </a:r>
          </a:p>
        </p:txBody>
      </p:sp>
      <p:sp>
        <p:nvSpPr>
          <p:cNvPr id="200" name="Rectangle 22"/>
          <p:cNvSpPr>
            <a:spLocks/>
          </p:cNvSpPr>
          <p:nvPr/>
        </p:nvSpPr>
        <p:spPr bwMode="auto">
          <a:xfrm>
            <a:off x="1480051" y="3349048"/>
            <a:ext cx="2274985" cy="25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and typesetting industry has </a:t>
            </a:r>
            <a:r>
              <a:rPr lang="en-US" sz="800" i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been industry.</a:t>
            </a:r>
            <a:endParaRPr lang="en-US" sz="8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201" name="Rectangle 22"/>
          <p:cNvSpPr>
            <a:spLocks/>
          </p:cNvSpPr>
          <p:nvPr/>
        </p:nvSpPr>
        <p:spPr bwMode="auto">
          <a:xfrm>
            <a:off x="1480051" y="4353388"/>
            <a:ext cx="2274985" cy="25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and typesetting industry has </a:t>
            </a:r>
            <a:r>
              <a:rPr lang="en-US" sz="800" i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been industry.</a:t>
            </a:r>
            <a:endParaRPr lang="en-US" sz="8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202" name="Rectangle 22"/>
          <p:cNvSpPr>
            <a:spLocks/>
          </p:cNvSpPr>
          <p:nvPr/>
        </p:nvSpPr>
        <p:spPr bwMode="auto">
          <a:xfrm>
            <a:off x="5819704" y="2344707"/>
            <a:ext cx="2274985" cy="25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and typesetting industry has </a:t>
            </a:r>
            <a:r>
              <a:rPr lang="en-US" sz="800" i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been industry.</a:t>
            </a:r>
            <a:endParaRPr lang="en-US" sz="8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203" name="Rectangle 22"/>
          <p:cNvSpPr>
            <a:spLocks/>
          </p:cNvSpPr>
          <p:nvPr/>
        </p:nvSpPr>
        <p:spPr bwMode="auto">
          <a:xfrm>
            <a:off x="5819704" y="3349048"/>
            <a:ext cx="2274985" cy="25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and typesetting industry has </a:t>
            </a:r>
            <a:r>
              <a:rPr lang="en-US" sz="800" i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been industry.</a:t>
            </a:r>
            <a:endParaRPr lang="en-US" sz="8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204" name="Rectangle 22"/>
          <p:cNvSpPr>
            <a:spLocks/>
          </p:cNvSpPr>
          <p:nvPr/>
        </p:nvSpPr>
        <p:spPr bwMode="auto">
          <a:xfrm>
            <a:off x="5819704" y="4360884"/>
            <a:ext cx="2274985" cy="256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and typesetting industry has </a:t>
            </a:r>
            <a:r>
              <a:rPr lang="en-US" sz="800" i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been industry.</a:t>
            </a:r>
            <a:endParaRPr lang="en-US" sz="8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4788024" y="1926236"/>
            <a:ext cx="0" cy="2570813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726058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 animBg="1"/>
      <p:bldP spid="184" grpId="0" animBg="1"/>
      <p:bldP spid="185" grpId="0" animBg="1"/>
      <p:bldP spid="187" grpId="0" animBg="1"/>
      <p:bldP spid="188" grpId="0" animBg="1"/>
      <p:bldP spid="190" grpId="0"/>
      <p:bldP spid="191" grpId="0"/>
      <p:bldP spid="192" grpId="0"/>
      <p:bldP spid="193" grpId="0"/>
      <p:bldP spid="194" grpId="0"/>
      <p:bldP spid="195" grpId="0"/>
      <p:bldP spid="196" grpId="0"/>
      <p:bldP spid="197" grpId="0"/>
      <p:bldP spid="198" grpId="0"/>
      <p:bldP spid="199" grpId="0"/>
      <p:bldP spid="200" grpId="0"/>
      <p:bldP spid="201" grpId="0"/>
      <p:bldP spid="202" grpId="0"/>
      <p:bldP spid="203" grpId="0"/>
      <p:bldP spid="204" grpId="0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roup 206"/>
          <p:cNvGrpSpPr/>
          <p:nvPr/>
        </p:nvGrpSpPr>
        <p:grpSpPr>
          <a:xfrm rot="1995536">
            <a:off x="581388" y="3576612"/>
            <a:ext cx="430218" cy="793026"/>
            <a:chOff x="2967240" y="2423227"/>
            <a:chExt cx="716437" cy="1320618"/>
          </a:xfrm>
        </p:grpSpPr>
        <p:sp>
          <p:nvSpPr>
            <p:cNvPr id="221" name="Shape 489"/>
            <p:cNvSpPr/>
            <p:nvPr/>
          </p:nvSpPr>
          <p:spPr>
            <a:xfrm rot="17842612">
              <a:off x="2683621" y="2938771"/>
              <a:ext cx="983724" cy="416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46" y="0"/>
                  </a:moveTo>
                  <a:lnTo>
                    <a:pt x="21600" y="9794"/>
                  </a:lnTo>
                  <a:lnTo>
                    <a:pt x="0" y="21600"/>
                  </a:lnTo>
                  <a:lnTo>
                    <a:pt x="2516" y="18211"/>
                  </a:lnTo>
                  <a:cubicBezTo>
                    <a:pt x="2516" y="18211"/>
                    <a:pt x="20146" y="0"/>
                    <a:pt x="20146" y="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222" name="Group 221"/>
            <p:cNvGrpSpPr/>
            <p:nvPr/>
          </p:nvGrpSpPr>
          <p:grpSpPr>
            <a:xfrm>
              <a:off x="3145918" y="2423227"/>
              <a:ext cx="537759" cy="1320618"/>
              <a:chOff x="3145918" y="2423227"/>
              <a:chExt cx="537759" cy="1320618"/>
            </a:xfrm>
          </p:grpSpPr>
          <p:sp>
            <p:nvSpPr>
              <p:cNvPr id="223" name="Shape 488"/>
              <p:cNvSpPr/>
              <p:nvPr/>
            </p:nvSpPr>
            <p:spPr>
              <a:xfrm rot="17842612">
                <a:off x="3252028" y="2385793"/>
                <a:ext cx="394215" cy="4690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48" y="1136"/>
                    </a:moveTo>
                    <a:lnTo>
                      <a:pt x="5277" y="9831"/>
                    </a:lnTo>
                    <a:lnTo>
                      <a:pt x="0" y="18245"/>
                    </a:lnTo>
                    <a:lnTo>
                      <a:pt x="9771" y="16449"/>
                    </a:lnTo>
                    <a:lnTo>
                      <a:pt x="14041" y="21600"/>
                    </a:lnTo>
                    <a:lnTo>
                      <a:pt x="16266" y="13714"/>
                    </a:lnTo>
                    <a:lnTo>
                      <a:pt x="21600" y="11104"/>
                    </a:lnTo>
                    <a:lnTo>
                      <a:pt x="15990" y="7239"/>
                    </a:lnTo>
                    <a:lnTo>
                      <a:pt x="15891" y="0"/>
                    </a:lnTo>
                    <a:lnTo>
                      <a:pt x="10635" y="3892"/>
                    </a:lnTo>
                    <a:cubicBezTo>
                      <a:pt x="10635" y="3892"/>
                      <a:pt x="1648" y="1136"/>
                      <a:pt x="1648" y="1136"/>
                    </a:cubicBezTo>
                    <a:close/>
                  </a:path>
                </a:pathLst>
              </a:custGeom>
              <a:solidFill>
                <a:schemeClr val="bg2">
                  <a:lumMod val="20000"/>
                  <a:lumOff val="8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24" name="Shape 490"/>
              <p:cNvSpPr/>
              <p:nvPr/>
            </p:nvSpPr>
            <p:spPr>
              <a:xfrm rot="17842612">
                <a:off x="2767880" y="3076826"/>
                <a:ext cx="983724" cy="2276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9485" y="17336"/>
                    </a:lnTo>
                    <a:lnTo>
                      <a:pt x="0" y="21600"/>
                    </a:lnTo>
                    <a:lnTo>
                      <a:pt x="21600" y="0"/>
                    </a:lnTo>
                  </a:path>
                </a:pathLst>
              </a:custGeom>
              <a:solidFill>
                <a:schemeClr val="bg2">
                  <a:lumMod val="40000"/>
                  <a:lumOff val="6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25" name="Shape 491"/>
              <p:cNvSpPr/>
              <p:nvPr/>
            </p:nvSpPr>
            <p:spPr>
              <a:xfrm rot="17842612">
                <a:off x="2788906" y="3109121"/>
                <a:ext cx="1157577" cy="1118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818" y="7531"/>
                    </a:moveTo>
                    <a:lnTo>
                      <a:pt x="259" y="16207"/>
                    </a:lnTo>
                    <a:lnTo>
                      <a:pt x="0" y="18009"/>
                    </a:lnTo>
                    <a:lnTo>
                      <a:pt x="21600" y="21600"/>
                    </a:lnTo>
                    <a:lnTo>
                      <a:pt x="20146" y="0"/>
                    </a:lnTo>
                    <a:lnTo>
                      <a:pt x="16818" y="7531"/>
                    </a:lnTo>
                  </a:path>
                </a:pathLst>
              </a:custGeom>
              <a:solidFill>
                <a:schemeClr val="bg2">
                  <a:lumMod val="60000"/>
                  <a:lumOff val="4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26" name="Shape 492"/>
              <p:cNvSpPr/>
              <p:nvPr/>
            </p:nvSpPr>
            <p:spPr>
              <a:xfrm rot="17842612">
                <a:off x="3200427" y="2482028"/>
                <a:ext cx="163831" cy="845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8952" y="21600"/>
                    </a:lnTo>
                    <a:lnTo>
                      <a:pt x="0" y="15272"/>
                    </a:lnTo>
                    <a:cubicBezTo>
                      <a:pt x="0" y="15272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chemeClr val="bg2">
                  <a:lumMod val="60000"/>
                  <a:lumOff val="4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6264373" y="1632800"/>
            <a:ext cx="2287516" cy="2474292"/>
            <a:chOff x="1614037" y="2451069"/>
            <a:chExt cx="1720476" cy="1860953"/>
          </a:xfrm>
        </p:grpSpPr>
        <p:grpSp>
          <p:nvGrpSpPr>
            <p:cNvPr id="17" name="Group 16"/>
            <p:cNvGrpSpPr/>
            <p:nvPr/>
          </p:nvGrpSpPr>
          <p:grpSpPr>
            <a:xfrm>
              <a:off x="1614037" y="2451069"/>
              <a:ext cx="1502502" cy="1638788"/>
              <a:chOff x="1825668" y="2192836"/>
              <a:chExt cx="1827248" cy="1992991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2268997" y="2192836"/>
                <a:ext cx="1151734" cy="1333675"/>
                <a:chOff x="2268997" y="2192836"/>
                <a:chExt cx="1151734" cy="1333675"/>
              </a:xfrm>
            </p:grpSpPr>
            <p:sp>
              <p:nvSpPr>
                <p:cNvPr id="49" name="Shape 483"/>
                <p:cNvSpPr/>
                <p:nvPr/>
              </p:nvSpPr>
              <p:spPr>
                <a:xfrm rot="17842612">
                  <a:off x="2366428" y="2170474"/>
                  <a:ext cx="477498" cy="5222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7781"/>
                      </a:moveTo>
                      <a:lnTo>
                        <a:pt x="8034" y="12636"/>
                      </a:lnTo>
                      <a:lnTo>
                        <a:pt x="9659" y="21600"/>
                      </a:lnTo>
                      <a:lnTo>
                        <a:pt x="15358" y="15489"/>
                      </a:lnTo>
                      <a:lnTo>
                        <a:pt x="21600" y="17334"/>
                      </a:lnTo>
                      <a:lnTo>
                        <a:pt x="18173" y="10253"/>
                      </a:lnTo>
                      <a:lnTo>
                        <a:pt x="20254" y="5677"/>
                      </a:lnTo>
                      <a:lnTo>
                        <a:pt x="13887" y="5461"/>
                      </a:lnTo>
                      <a:lnTo>
                        <a:pt x="9244" y="0"/>
                      </a:lnTo>
                      <a:lnTo>
                        <a:pt x="8028" y="5514"/>
                      </a:lnTo>
                      <a:cubicBezTo>
                        <a:pt x="8028" y="5514"/>
                        <a:pt x="0" y="7781"/>
                        <a:pt x="0" y="7781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62" name="Shape 484"/>
                <p:cNvSpPr/>
                <p:nvPr/>
              </p:nvSpPr>
              <p:spPr>
                <a:xfrm rot="17842612">
                  <a:off x="2408592" y="2516180"/>
                  <a:ext cx="800745" cy="107993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6809" y="0"/>
                      </a:moveTo>
                      <a:lnTo>
                        <a:pt x="21600" y="2348"/>
                      </a:lnTo>
                      <a:lnTo>
                        <a:pt x="0" y="21600"/>
                      </a:lnTo>
                      <a:lnTo>
                        <a:pt x="1484" y="19019"/>
                      </a:lnTo>
                      <a:cubicBezTo>
                        <a:pt x="1484" y="19019"/>
                        <a:pt x="16809" y="0"/>
                        <a:pt x="1680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69" name="Shape 485"/>
                <p:cNvSpPr/>
                <p:nvPr/>
              </p:nvSpPr>
              <p:spPr>
                <a:xfrm rot="17842612">
                  <a:off x="2450218" y="2585499"/>
                  <a:ext cx="836679" cy="96255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672" y="0"/>
                      </a:moveTo>
                      <a:lnTo>
                        <a:pt x="21600" y="4863"/>
                      </a:lnTo>
                      <a:lnTo>
                        <a:pt x="0" y="21600"/>
                      </a:lnTo>
                      <a:lnTo>
                        <a:pt x="20672" y="0"/>
                      </a:lnTo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70" name="Shape 486"/>
                <p:cNvSpPr/>
                <p:nvPr/>
              </p:nvSpPr>
              <p:spPr>
                <a:xfrm rot="17842612">
                  <a:off x="2412295" y="2518074"/>
                  <a:ext cx="1106440" cy="91043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6447" y="3505"/>
                      </a:moveTo>
                      <a:lnTo>
                        <a:pt x="113" y="21200"/>
                      </a:lnTo>
                      <a:lnTo>
                        <a:pt x="0" y="21600"/>
                      </a:lnTo>
                      <a:lnTo>
                        <a:pt x="21600" y="1059"/>
                      </a:lnTo>
                      <a:lnTo>
                        <a:pt x="18906" y="0"/>
                      </a:lnTo>
                      <a:lnTo>
                        <a:pt x="16447" y="3505"/>
                      </a:lnTo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73" name="Shape 487"/>
                <p:cNvSpPr/>
                <p:nvPr/>
              </p:nvSpPr>
              <p:spPr>
                <a:xfrm rot="17842612">
                  <a:off x="2352564" y="2346321"/>
                  <a:ext cx="100342" cy="15600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0"/>
                      </a:moveTo>
                      <a:lnTo>
                        <a:pt x="15814" y="18460"/>
                      </a:lnTo>
                      <a:lnTo>
                        <a:pt x="0" y="21600"/>
                      </a:lnTo>
                      <a:cubicBezTo>
                        <a:pt x="0" y="21600"/>
                        <a:pt x="21600" y="0"/>
                        <a:pt x="21600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2936479" y="2377699"/>
                <a:ext cx="716437" cy="1320618"/>
                <a:chOff x="2967240" y="2423227"/>
                <a:chExt cx="716437" cy="1320618"/>
              </a:xfrm>
            </p:grpSpPr>
            <p:sp>
              <p:nvSpPr>
                <p:cNvPr id="75" name="Shape 489"/>
                <p:cNvSpPr/>
                <p:nvPr/>
              </p:nvSpPr>
              <p:spPr>
                <a:xfrm rot="17842612">
                  <a:off x="2683621" y="2938771"/>
                  <a:ext cx="983724" cy="41648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146" y="0"/>
                      </a:moveTo>
                      <a:lnTo>
                        <a:pt x="21600" y="9794"/>
                      </a:lnTo>
                      <a:lnTo>
                        <a:pt x="0" y="21600"/>
                      </a:lnTo>
                      <a:lnTo>
                        <a:pt x="2516" y="18211"/>
                      </a:lnTo>
                      <a:cubicBezTo>
                        <a:pt x="2516" y="18211"/>
                        <a:pt x="20146" y="0"/>
                        <a:pt x="20146" y="0"/>
                      </a:cubicBez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grpSp>
              <p:nvGrpSpPr>
                <p:cNvPr id="10" name="Group 9"/>
                <p:cNvGrpSpPr/>
                <p:nvPr/>
              </p:nvGrpSpPr>
              <p:grpSpPr>
                <a:xfrm>
                  <a:off x="3145918" y="2423227"/>
                  <a:ext cx="537759" cy="1320618"/>
                  <a:chOff x="3145918" y="2423227"/>
                  <a:chExt cx="537759" cy="1320618"/>
                </a:xfrm>
              </p:grpSpPr>
              <p:sp>
                <p:nvSpPr>
                  <p:cNvPr id="74" name="Shape 488"/>
                  <p:cNvSpPr/>
                  <p:nvPr/>
                </p:nvSpPr>
                <p:spPr>
                  <a:xfrm rot="17842612">
                    <a:off x="3252028" y="2385793"/>
                    <a:ext cx="394215" cy="469083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648" y="1136"/>
                        </a:moveTo>
                        <a:lnTo>
                          <a:pt x="5277" y="9831"/>
                        </a:lnTo>
                        <a:lnTo>
                          <a:pt x="0" y="18245"/>
                        </a:lnTo>
                        <a:lnTo>
                          <a:pt x="9771" y="16449"/>
                        </a:lnTo>
                        <a:lnTo>
                          <a:pt x="14041" y="21600"/>
                        </a:lnTo>
                        <a:lnTo>
                          <a:pt x="16266" y="13714"/>
                        </a:lnTo>
                        <a:lnTo>
                          <a:pt x="21600" y="11104"/>
                        </a:lnTo>
                        <a:lnTo>
                          <a:pt x="15990" y="7239"/>
                        </a:lnTo>
                        <a:lnTo>
                          <a:pt x="15891" y="0"/>
                        </a:lnTo>
                        <a:lnTo>
                          <a:pt x="10635" y="3892"/>
                        </a:lnTo>
                        <a:cubicBezTo>
                          <a:pt x="10635" y="3892"/>
                          <a:pt x="1648" y="1136"/>
                          <a:pt x="1648" y="1136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20000"/>
                      <a:lumOff val="8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76" name="Shape 490"/>
                  <p:cNvSpPr/>
                  <p:nvPr/>
                </p:nvSpPr>
                <p:spPr>
                  <a:xfrm rot="17842612">
                    <a:off x="2767880" y="3076826"/>
                    <a:ext cx="983724" cy="227647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21600" y="0"/>
                        </a:moveTo>
                        <a:lnTo>
                          <a:pt x="19485" y="17336"/>
                        </a:lnTo>
                        <a:lnTo>
                          <a:pt x="0" y="21600"/>
                        </a:lnTo>
                        <a:lnTo>
                          <a:pt x="21600" y="0"/>
                        </a:lnTo>
                      </a:path>
                    </a:pathLst>
                  </a:custGeom>
                  <a:solidFill>
                    <a:schemeClr val="bg2">
                      <a:lumMod val="40000"/>
                      <a:lumOff val="6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77" name="Shape 491"/>
                  <p:cNvSpPr/>
                  <p:nvPr/>
                </p:nvSpPr>
                <p:spPr>
                  <a:xfrm rot="17842612">
                    <a:off x="2788906" y="3109121"/>
                    <a:ext cx="1157577" cy="111871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16818" y="7531"/>
                        </a:moveTo>
                        <a:lnTo>
                          <a:pt x="259" y="16207"/>
                        </a:lnTo>
                        <a:lnTo>
                          <a:pt x="0" y="18009"/>
                        </a:lnTo>
                        <a:lnTo>
                          <a:pt x="21600" y="21600"/>
                        </a:lnTo>
                        <a:lnTo>
                          <a:pt x="20146" y="0"/>
                        </a:lnTo>
                        <a:lnTo>
                          <a:pt x="16818" y="7531"/>
                        </a:lnTo>
                      </a:path>
                    </a:pathLst>
                  </a:custGeom>
                  <a:solidFill>
                    <a:schemeClr val="bg2">
                      <a:lumMod val="60000"/>
                      <a:lumOff val="4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82" name="Shape 492"/>
                  <p:cNvSpPr/>
                  <p:nvPr/>
                </p:nvSpPr>
                <p:spPr>
                  <a:xfrm rot="17842612">
                    <a:off x="3200427" y="2482028"/>
                    <a:ext cx="163831" cy="84532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21600" y="0"/>
                        </a:moveTo>
                        <a:lnTo>
                          <a:pt x="8952" y="21600"/>
                        </a:lnTo>
                        <a:lnTo>
                          <a:pt x="0" y="15272"/>
                        </a:lnTo>
                        <a:cubicBezTo>
                          <a:pt x="0" y="15272"/>
                          <a:pt x="21600" y="0"/>
                          <a:pt x="21600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60000"/>
                      <a:lumOff val="4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12" name="Group 11"/>
              <p:cNvGrpSpPr/>
              <p:nvPr/>
            </p:nvGrpSpPr>
            <p:grpSpPr>
              <a:xfrm>
                <a:off x="1974888" y="2772810"/>
                <a:ext cx="1296157" cy="735591"/>
                <a:chOff x="1974888" y="2772810"/>
                <a:chExt cx="1296157" cy="735591"/>
              </a:xfrm>
            </p:grpSpPr>
            <p:sp>
              <p:nvSpPr>
                <p:cNvPr id="87" name="Shape 495"/>
                <p:cNvSpPr/>
                <p:nvPr/>
              </p:nvSpPr>
              <p:spPr>
                <a:xfrm rot="17842612">
                  <a:off x="2584303" y="2806971"/>
                  <a:ext cx="257054" cy="10028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9879" y="0"/>
                      </a:moveTo>
                      <a:lnTo>
                        <a:pt x="21600" y="3280"/>
                      </a:lnTo>
                      <a:lnTo>
                        <a:pt x="0" y="21600"/>
                      </a:lnTo>
                      <a:lnTo>
                        <a:pt x="9879" y="0"/>
                      </a:lnTo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88" name="Shape 496"/>
                <p:cNvSpPr/>
                <p:nvPr/>
              </p:nvSpPr>
              <p:spPr>
                <a:xfrm rot="17842612">
                  <a:off x="2523260" y="2687898"/>
                  <a:ext cx="412108" cy="108346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3473" y="4319"/>
                      </a:moveTo>
                      <a:lnTo>
                        <a:pt x="0" y="21276"/>
                      </a:lnTo>
                      <a:lnTo>
                        <a:pt x="215" y="21600"/>
                      </a:lnTo>
                      <a:lnTo>
                        <a:pt x="21600" y="0"/>
                      </a:lnTo>
                      <a:lnTo>
                        <a:pt x="14701" y="710"/>
                      </a:lnTo>
                      <a:lnTo>
                        <a:pt x="13473" y="4319"/>
                      </a:lnTo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85" name="Shape 493"/>
                <p:cNvSpPr/>
                <p:nvPr/>
              </p:nvSpPr>
              <p:spPr>
                <a:xfrm rot="17842612">
                  <a:off x="1985126" y="2808441"/>
                  <a:ext cx="494668" cy="42340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13762"/>
                      </a:moveTo>
                      <a:lnTo>
                        <a:pt x="8739" y="13831"/>
                      </a:lnTo>
                      <a:lnTo>
                        <a:pt x="14830" y="21600"/>
                      </a:lnTo>
                      <a:lnTo>
                        <a:pt x="15853" y="12365"/>
                      </a:lnTo>
                      <a:lnTo>
                        <a:pt x="21600" y="10547"/>
                      </a:lnTo>
                      <a:lnTo>
                        <a:pt x="15158" y="5650"/>
                      </a:lnTo>
                      <a:lnTo>
                        <a:pt x="14263" y="0"/>
                      </a:lnTo>
                      <a:lnTo>
                        <a:pt x="9304" y="3473"/>
                      </a:lnTo>
                      <a:lnTo>
                        <a:pt x="2815" y="854"/>
                      </a:lnTo>
                      <a:lnTo>
                        <a:pt x="4877" y="6915"/>
                      </a:lnTo>
                      <a:cubicBezTo>
                        <a:pt x="4877" y="6915"/>
                        <a:pt x="0" y="13762"/>
                        <a:pt x="0" y="1376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86" name="Shape 494"/>
                <p:cNvSpPr/>
                <p:nvPr/>
              </p:nvSpPr>
              <p:spPr>
                <a:xfrm rot="17842612">
                  <a:off x="2561780" y="2906234"/>
                  <a:ext cx="200123" cy="100421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600" y="29"/>
                      </a:lnTo>
                      <a:lnTo>
                        <a:pt x="8911" y="21600"/>
                      </a:lnTo>
                      <a:lnTo>
                        <a:pt x="6444" y="18806"/>
                      </a:lnTo>
                      <a:cubicBezTo>
                        <a:pt x="6444" y="1880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>
                    <a:lumMod val="60000"/>
                    <a:lumOff val="4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89" name="Shape 497"/>
                <p:cNvSpPr/>
                <p:nvPr/>
              </p:nvSpPr>
              <p:spPr>
                <a:xfrm rot="17842612">
                  <a:off x="2038473" y="3022868"/>
                  <a:ext cx="47220" cy="17438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21600" y="14718"/>
                      </a:lnTo>
                      <a:lnTo>
                        <a:pt x="450" y="21600"/>
                      </a:lnTo>
                      <a:cubicBezTo>
                        <a:pt x="450" y="21600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>
                <a:off x="1825668" y="3366991"/>
                <a:ext cx="1232104" cy="818836"/>
                <a:chOff x="1825668" y="3366991"/>
                <a:chExt cx="1232104" cy="818836"/>
              </a:xfrm>
            </p:grpSpPr>
            <p:sp>
              <p:nvSpPr>
                <p:cNvPr id="98" name="Shape 506"/>
                <p:cNvSpPr/>
                <p:nvPr/>
              </p:nvSpPr>
              <p:spPr>
                <a:xfrm rot="17842612">
                  <a:off x="2259316" y="3107553"/>
                  <a:ext cx="539018" cy="105789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4424" y="5373"/>
                      </a:moveTo>
                      <a:lnTo>
                        <a:pt x="21027" y="21423"/>
                      </a:lnTo>
                      <a:lnTo>
                        <a:pt x="21600" y="21600"/>
                      </a:lnTo>
                      <a:lnTo>
                        <a:pt x="2751" y="0"/>
                      </a:lnTo>
                      <a:lnTo>
                        <a:pt x="0" y="2405"/>
                      </a:lnTo>
                      <a:lnTo>
                        <a:pt x="4424" y="5373"/>
                      </a:lnTo>
                    </a:path>
                  </a:pathLst>
                </a:custGeom>
                <a:solidFill>
                  <a:schemeClr val="bg2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grpSp>
              <p:nvGrpSpPr>
                <p:cNvPr id="9" name="Group 8"/>
                <p:cNvGrpSpPr/>
                <p:nvPr/>
              </p:nvGrpSpPr>
              <p:grpSpPr>
                <a:xfrm>
                  <a:off x="1825668" y="3421856"/>
                  <a:ext cx="1186890" cy="763971"/>
                  <a:chOff x="1825668" y="3421856"/>
                  <a:chExt cx="1186890" cy="763971"/>
                </a:xfrm>
              </p:grpSpPr>
              <p:sp>
                <p:nvSpPr>
                  <p:cNvPr id="95" name="Shape 503"/>
                  <p:cNvSpPr/>
                  <p:nvPr/>
                </p:nvSpPr>
                <p:spPr>
                  <a:xfrm rot="17842612">
                    <a:off x="1795655" y="3621351"/>
                    <a:ext cx="481465" cy="421439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5913" y="21600"/>
                        </a:moveTo>
                        <a:lnTo>
                          <a:pt x="12347" y="14447"/>
                        </a:lnTo>
                        <a:lnTo>
                          <a:pt x="21600" y="14984"/>
                        </a:lnTo>
                        <a:lnTo>
                          <a:pt x="16647" y="7534"/>
                        </a:lnTo>
                        <a:lnTo>
                          <a:pt x="19727" y="1496"/>
                        </a:lnTo>
                        <a:lnTo>
                          <a:pt x="11991" y="3304"/>
                        </a:lnTo>
                        <a:lnTo>
                          <a:pt x="7846" y="0"/>
                        </a:lnTo>
                        <a:lnTo>
                          <a:pt x="6364" y="6571"/>
                        </a:lnTo>
                        <a:lnTo>
                          <a:pt x="0" y="10046"/>
                        </a:lnTo>
                        <a:lnTo>
                          <a:pt x="5251" y="12683"/>
                        </a:lnTo>
                        <a:cubicBezTo>
                          <a:pt x="5251" y="12683"/>
                          <a:pt x="5913" y="21600"/>
                          <a:pt x="5913" y="2160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60000"/>
                      <a:lumOff val="4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96" name="Shape 504"/>
                  <p:cNvSpPr/>
                  <p:nvPr/>
                </p:nvSpPr>
                <p:spPr>
                  <a:xfrm rot="17842612">
                    <a:off x="2199992" y="3405578"/>
                    <a:ext cx="763971" cy="79652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3785"/>
                        </a:moveTo>
                        <a:lnTo>
                          <a:pt x="4055" y="0"/>
                        </a:lnTo>
                        <a:lnTo>
                          <a:pt x="21600" y="21600"/>
                        </a:lnTo>
                        <a:lnTo>
                          <a:pt x="18560" y="19528"/>
                        </a:lnTo>
                        <a:cubicBezTo>
                          <a:pt x="18560" y="19528"/>
                          <a:pt x="0" y="3785"/>
                          <a:pt x="0" y="3785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50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97" name="Shape 505"/>
                  <p:cNvSpPr/>
                  <p:nvPr/>
                </p:nvSpPr>
                <p:spPr>
                  <a:xfrm rot="17842612">
                    <a:off x="2304013" y="3343174"/>
                    <a:ext cx="620562" cy="79652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7179" y="284"/>
                        </a:lnTo>
                        <a:lnTo>
                          <a:pt x="21600" y="21600"/>
                        </a:lnTo>
                        <a:lnTo>
                          <a:pt x="0" y="0"/>
                        </a:lnTo>
                      </a:path>
                    </a:pathLst>
                  </a:custGeom>
                  <a:solidFill>
                    <a:schemeClr val="bg2">
                      <a:lumMod val="75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  <p:sp>
                <p:nvSpPr>
                  <p:cNvPr id="100" name="Shape 507"/>
                  <p:cNvSpPr/>
                  <p:nvPr/>
                </p:nvSpPr>
                <p:spPr>
                  <a:xfrm rot="17842612">
                    <a:off x="1934700" y="3951303"/>
                    <a:ext cx="123172" cy="123485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20527" y="9000"/>
                        </a:lnTo>
                        <a:lnTo>
                          <a:pt x="21600" y="21600"/>
                        </a:lnTo>
                        <a:cubicBezTo>
                          <a:pt x="21600" y="21600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bg2">
                      <a:lumMod val="75000"/>
                    </a:schemeClr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38100" tIns="38100" rIns="38100" bIns="38100" numCol="1" anchor="ctr">
                    <a:noAutofit/>
                  </a:bodyPr>
                  <a:lstStyle/>
                  <a:p>
                    <a:pPr defTabSz="171450">
                      <a:defRPr sz="3000">
                        <a:solidFill>
                          <a:srgbClr val="FFFFFF"/>
                        </a:solidFill>
                        <a:effectLst>
                          <a:outerShdw blurRad="38100" dist="12700" dir="5400000" rotWithShape="0">
                            <a:srgbClr val="000000">
                              <a:alpha val="50000"/>
                            </a:srgbClr>
                          </a:outerShdw>
                        </a:effectLst>
                        <a:latin typeface="Gill Sans"/>
                        <a:ea typeface="Gill Sans"/>
                        <a:cs typeface="Gill Sans"/>
                        <a:sym typeface="Gill Sans"/>
                      </a:defRPr>
                    </a:pPr>
                    <a:endParaRPr>
                      <a:latin typeface="Helvetica" panose="020B0604020202020204" pitchFamily="34" charset="0"/>
                      <a:cs typeface="Helvetica" panose="020B0604020202020204" pitchFamily="34" charset="0"/>
                    </a:endParaRPr>
                  </a:p>
                </p:txBody>
              </p:sp>
            </p:grpSp>
          </p:grpSp>
        </p:grpSp>
        <p:grpSp>
          <p:nvGrpSpPr>
            <p:cNvPr id="18" name="Group 17"/>
            <p:cNvGrpSpPr/>
            <p:nvPr/>
          </p:nvGrpSpPr>
          <p:grpSpPr>
            <a:xfrm>
              <a:off x="1819821" y="2930465"/>
              <a:ext cx="1514692" cy="1381557"/>
              <a:chOff x="3848126" y="2515053"/>
              <a:chExt cx="1514692" cy="1381557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3848126" y="2515053"/>
                <a:ext cx="1514692" cy="1381557"/>
                <a:chOff x="2966621" y="2845232"/>
                <a:chExt cx="1514692" cy="1381557"/>
              </a:xfrm>
            </p:grpSpPr>
            <p:sp>
              <p:nvSpPr>
                <p:cNvPr id="108" name="Shape 521"/>
                <p:cNvSpPr/>
                <p:nvPr/>
              </p:nvSpPr>
              <p:spPr>
                <a:xfrm>
                  <a:off x="3388218" y="2848578"/>
                  <a:ext cx="1093095" cy="95938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5612" y="21600"/>
                      </a:moveTo>
                      <a:lnTo>
                        <a:pt x="21600" y="14950"/>
                      </a:lnTo>
                      <a:lnTo>
                        <a:pt x="15691" y="9875"/>
                      </a:lnTo>
                      <a:lnTo>
                        <a:pt x="4337" y="9875"/>
                      </a:lnTo>
                      <a:lnTo>
                        <a:pt x="3655" y="0"/>
                      </a:lnTo>
                      <a:lnTo>
                        <a:pt x="0" y="8437"/>
                      </a:lnTo>
                      <a:lnTo>
                        <a:pt x="9673" y="16581"/>
                      </a:lnTo>
                      <a:cubicBezTo>
                        <a:pt x="9673" y="16581"/>
                        <a:pt x="15612" y="21600"/>
                        <a:pt x="15612" y="21600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09" name="Shape 522"/>
                <p:cNvSpPr/>
                <p:nvPr/>
              </p:nvSpPr>
              <p:spPr>
                <a:xfrm>
                  <a:off x="3204187" y="3668351"/>
                  <a:ext cx="674132" cy="55843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2050" y="5210"/>
                      </a:moveTo>
                      <a:lnTo>
                        <a:pt x="1829" y="0"/>
                      </a:lnTo>
                      <a:lnTo>
                        <a:pt x="0" y="12872"/>
                      </a:lnTo>
                      <a:lnTo>
                        <a:pt x="9592" y="21600"/>
                      </a:lnTo>
                      <a:lnTo>
                        <a:pt x="21600" y="13980"/>
                      </a:lnTo>
                      <a:lnTo>
                        <a:pt x="21595" y="13938"/>
                      </a:lnTo>
                      <a:cubicBezTo>
                        <a:pt x="21595" y="13938"/>
                        <a:pt x="12050" y="5210"/>
                        <a:pt x="12050" y="5210"/>
                      </a:cubicBez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0" name="Shape 523"/>
                <p:cNvSpPr/>
                <p:nvPr/>
              </p:nvSpPr>
              <p:spPr>
                <a:xfrm>
                  <a:off x="3572249" y="2845232"/>
                  <a:ext cx="609128" cy="4415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21600"/>
                      </a:moveTo>
                      <a:lnTo>
                        <a:pt x="21588" y="21587"/>
                      </a:lnTo>
                      <a:lnTo>
                        <a:pt x="13888" y="20044"/>
                      </a:lnTo>
                      <a:lnTo>
                        <a:pt x="10667" y="11040"/>
                      </a:lnTo>
                      <a:lnTo>
                        <a:pt x="51" y="0"/>
                      </a:lnTo>
                      <a:lnTo>
                        <a:pt x="0" y="142"/>
                      </a:lnTo>
                      <a:lnTo>
                        <a:pt x="1224" y="21600"/>
                      </a:lnTo>
                      <a:cubicBezTo>
                        <a:pt x="1224" y="21600"/>
                        <a:pt x="21600" y="21600"/>
                        <a:pt x="21600" y="21600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1" name="Shape 524"/>
                <p:cNvSpPr/>
                <p:nvPr/>
              </p:nvSpPr>
              <p:spPr>
                <a:xfrm>
                  <a:off x="2969967" y="3286905"/>
                  <a:ext cx="1271738" cy="93396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718" y="6557"/>
                      </a:moveTo>
                      <a:lnTo>
                        <a:pt x="0" y="0"/>
                      </a:lnTo>
                      <a:lnTo>
                        <a:pt x="5149" y="6834"/>
                      </a:lnTo>
                      <a:lnTo>
                        <a:pt x="4901" y="8804"/>
                      </a:lnTo>
                      <a:lnTo>
                        <a:pt x="10319" y="11919"/>
                      </a:lnTo>
                      <a:lnTo>
                        <a:pt x="15378" y="17138"/>
                      </a:lnTo>
                      <a:lnTo>
                        <a:pt x="15381" y="17163"/>
                      </a:lnTo>
                      <a:lnTo>
                        <a:pt x="15391" y="17156"/>
                      </a:lnTo>
                      <a:lnTo>
                        <a:pt x="21600" y="21600"/>
                      </a:lnTo>
                      <a:lnTo>
                        <a:pt x="16643" y="16538"/>
                      </a:lnTo>
                      <a:cubicBezTo>
                        <a:pt x="16643" y="16538"/>
                        <a:pt x="10718" y="6557"/>
                        <a:pt x="10718" y="6557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2" name="Shape 525"/>
                <p:cNvSpPr/>
                <p:nvPr/>
              </p:nvSpPr>
              <p:spPr>
                <a:xfrm>
                  <a:off x="2969967" y="3223331"/>
                  <a:ext cx="1282074" cy="100323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0392" y="12601"/>
                      </a:moveTo>
                      <a:lnTo>
                        <a:pt x="20403" y="12588"/>
                      </a:lnTo>
                      <a:lnTo>
                        <a:pt x="15339" y="7788"/>
                      </a:lnTo>
                      <a:lnTo>
                        <a:pt x="7092" y="0"/>
                      </a:lnTo>
                      <a:lnTo>
                        <a:pt x="7070" y="57"/>
                      </a:lnTo>
                      <a:lnTo>
                        <a:pt x="0" y="1369"/>
                      </a:lnTo>
                      <a:lnTo>
                        <a:pt x="9" y="1381"/>
                      </a:lnTo>
                      <a:lnTo>
                        <a:pt x="10641" y="7485"/>
                      </a:lnTo>
                      <a:lnTo>
                        <a:pt x="16518" y="16777"/>
                      </a:lnTo>
                      <a:lnTo>
                        <a:pt x="21435" y="21489"/>
                      </a:lnTo>
                      <a:lnTo>
                        <a:pt x="21600" y="21600"/>
                      </a:lnTo>
                      <a:cubicBezTo>
                        <a:pt x="21600" y="21600"/>
                        <a:pt x="20392" y="12601"/>
                        <a:pt x="20392" y="12601"/>
                      </a:cubicBez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3" name="Shape 526"/>
                <p:cNvSpPr/>
                <p:nvPr/>
              </p:nvSpPr>
              <p:spPr>
                <a:xfrm>
                  <a:off x="2966621" y="2845232"/>
                  <a:ext cx="1224911" cy="117834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7625" y="21600"/>
                      </a:moveTo>
                      <a:lnTo>
                        <a:pt x="16304" y="13595"/>
                      </a:lnTo>
                      <a:lnTo>
                        <a:pt x="21600" y="8230"/>
                      </a:lnTo>
                      <a:lnTo>
                        <a:pt x="21426" y="8093"/>
                      </a:lnTo>
                      <a:lnTo>
                        <a:pt x="21420" y="8089"/>
                      </a:lnTo>
                      <a:lnTo>
                        <a:pt x="17591" y="7510"/>
                      </a:lnTo>
                      <a:lnTo>
                        <a:pt x="17471" y="7258"/>
                      </a:lnTo>
                      <a:lnTo>
                        <a:pt x="14167" y="6759"/>
                      </a:lnTo>
                      <a:lnTo>
                        <a:pt x="11106" y="310"/>
                      </a:lnTo>
                      <a:lnTo>
                        <a:pt x="10710" y="0"/>
                      </a:lnTo>
                      <a:lnTo>
                        <a:pt x="10685" y="53"/>
                      </a:lnTo>
                      <a:lnTo>
                        <a:pt x="7423" y="6923"/>
                      </a:lnTo>
                      <a:lnTo>
                        <a:pt x="7400" y="6971"/>
                      </a:lnTo>
                      <a:lnTo>
                        <a:pt x="0" y="8089"/>
                      </a:lnTo>
                      <a:lnTo>
                        <a:pt x="9" y="8098"/>
                      </a:lnTo>
                      <a:lnTo>
                        <a:pt x="5355" y="13515"/>
                      </a:lnTo>
                      <a:lnTo>
                        <a:pt x="5097" y="15076"/>
                      </a:lnTo>
                      <a:lnTo>
                        <a:pt x="4091" y="21176"/>
                      </a:lnTo>
                      <a:lnTo>
                        <a:pt x="4288" y="21331"/>
                      </a:lnTo>
                      <a:lnTo>
                        <a:pt x="10710" y="17821"/>
                      </a:lnTo>
                      <a:cubicBezTo>
                        <a:pt x="10710" y="17821"/>
                        <a:pt x="17625" y="21600"/>
                        <a:pt x="17625" y="2160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75000"/>
                      </a:schemeClr>
                    </a:gs>
                    <a:gs pos="100000">
                      <a:schemeClr val="accent5"/>
                    </a:gs>
                  </a:gsLst>
                  <a:path path="shape">
                    <a:fillToRect l="53065" t="88374" r="46934" b="11625"/>
                  </a:path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14" name="Shape 527"/>
                <p:cNvSpPr/>
                <p:nvPr/>
              </p:nvSpPr>
              <p:spPr>
                <a:xfrm>
                  <a:off x="2966621" y="2845232"/>
                  <a:ext cx="1214690" cy="115523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4137" y="7110"/>
                      </a:lnTo>
                      <a:lnTo>
                        <a:pt x="21600" y="8250"/>
                      </a:lnTo>
                      <a:lnTo>
                        <a:pt x="16200" y="13785"/>
                      </a:lnTo>
                      <a:lnTo>
                        <a:pt x="17475" y="21600"/>
                      </a:lnTo>
                      <a:lnTo>
                        <a:pt x="10800" y="17910"/>
                      </a:lnTo>
                      <a:lnTo>
                        <a:pt x="4125" y="21600"/>
                      </a:lnTo>
                      <a:lnTo>
                        <a:pt x="5400" y="13785"/>
                      </a:lnTo>
                      <a:lnTo>
                        <a:pt x="0" y="8250"/>
                      </a:lnTo>
                      <a:lnTo>
                        <a:pt x="7462" y="7110"/>
                      </a:lnTo>
                      <a:cubicBezTo>
                        <a:pt x="7462" y="7110"/>
                        <a:pt x="10800" y="0"/>
                        <a:pt x="1080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5">
                        <a:lumMod val="40000"/>
                        <a:lumOff val="60000"/>
                      </a:schemeClr>
                    </a:gs>
                    <a:gs pos="60000">
                      <a:schemeClr val="accent5"/>
                    </a:gs>
                    <a:gs pos="100000">
                      <a:schemeClr val="accent5">
                        <a:lumMod val="75000"/>
                      </a:schemeClr>
                    </a:gs>
                  </a:gsLst>
                  <a:path path="shape">
                    <a:fillToRect l="53065" t="88374" r="46934" b="11625"/>
                  </a:path>
                </a:gradFill>
                <a:ln w="12700" cap="flat">
                  <a:noFill/>
                  <a:miter lim="400000"/>
                </a:ln>
                <a:effectLst/>
              </p:spPr>
              <p:txBody>
                <a:bodyPr wrap="square" lIns="38100" tIns="38100" rIns="38100" bIns="38100" numCol="1" anchor="ctr">
                  <a:noAutofit/>
                </a:bodyPr>
                <a:lstStyle/>
                <a:p>
                  <a:pPr defTabSz="17145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  <a:latin typeface="Gill Sans"/>
                      <a:ea typeface="Gill Sans"/>
                      <a:cs typeface="Gill Sans"/>
                      <a:sym typeface="Gill Sans"/>
                    </a:defRPr>
                  </a:pPr>
                  <a:endParaRPr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</p:grpSp>
          <p:sp>
            <p:nvSpPr>
              <p:cNvPr id="106" name="Shape 514"/>
              <p:cNvSpPr/>
              <p:nvPr/>
            </p:nvSpPr>
            <p:spPr>
              <a:xfrm>
                <a:off x="4230244" y="3195192"/>
                <a:ext cx="506802" cy="5068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10997" y="9558"/>
                    </a:lnTo>
                    <a:lnTo>
                      <a:pt x="14137" y="529"/>
                    </a:lnTo>
                    <a:lnTo>
                      <a:pt x="11371" y="9680"/>
                    </a:lnTo>
                    <a:lnTo>
                      <a:pt x="17148" y="2063"/>
                    </a:lnTo>
                    <a:lnTo>
                      <a:pt x="11689" y="9911"/>
                    </a:lnTo>
                    <a:lnTo>
                      <a:pt x="19537" y="4452"/>
                    </a:lnTo>
                    <a:lnTo>
                      <a:pt x="11920" y="10229"/>
                    </a:lnTo>
                    <a:lnTo>
                      <a:pt x="21071" y="7463"/>
                    </a:lnTo>
                    <a:lnTo>
                      <a:pt x="12042" y="10603"/>
                    </a:lnTo>
                    <a:lnTo>
                      <a:pt x="21600" y="10800"/>
                    </a:lnTo>
                    <a:lnTo>
                      <a:pt x="12042" y="10997"/>
                    </a:lnTo>
                    <a:lnTo>
                      <a:pt x="21071" y="14137"/>
                    </a:lnTo>
                    <a:lnTo>
                      <a:pt x="11920" y="11371"/>
                    </a:lnTo>
                    <a:lnTo>
                      <a:pt x="19537" y="17148"/>
                    </a:lnTo>
                    <a:lnTo>
                      <a:pt x="11689" y="11689"/>
                    </a:lnTo>
                    <a:lnTo>
                      <a:pt x="17148" y="19537"/>
                    </a:lnTo>
                    <a:lnTo>
                      <a:pt x="11371" y="11920"/>
                    </a:lnTo>
                    <a:lnTo>
                      <a:pt x="14137" y="21071"/>
                    </a:lnTo>
                    <a:lnTo>
                      <a:pt x="10997" y="12042"/>
                    </a:lnTo>
                    <a:lnTo>
                      <a:pt x="10800" y="21600"/>
                    </a:lnTo>
                    <a:lnTo>
                      <a:pt x="10603" y="12042"/>
                    </a:lnTo>
                    <a:lnTo>
                      <a:pt x="7463" y="21071"/>
                    </a:lnTo>
                    <a:lnTo>
                      <a:pt x="10229" y="11920"/>
                    </a:lnTo>
                    <a:lnTo>
                      <a:pt x="4452" y="19537"/>
                    </a:lnTo>
                    <a:lnTo>
                      <a:pt x="9911" y="11689"/>
                    </a:lnTo>
                    <a:lnTo>
                      <a:pt x="2063" y="17148"/>
                    </a:lnTo>
                    <a:lnTo>
                      <a:pt x="9680" y="11371"/>
                    </a:lnTo>
                    <a:lnTo>
                      <a:pt x="529" y="14137"/>
                    </a:lnTo>
                    <a:lnTo>
                      <a:pt x="9558" y="10997"/>
                    </a:lnTo>
                    <a:lnTo>
                      <a:pt x="0" y="10800"/>
                    </a:lnTo>
                    <a:lnTo>
                      <a:pt x="9558" y="10603"/>
                    </a:lnTo>
                    <a:lnTo>
                      <a:pt x="529" y="7463"/>
                    </a:lnTo>
                    <a:lnTo>
                      <a:pt x="9680" y="10229"/>
                    </a:lnTo>
                    <a:lnTo>
                      <a:pt x="2063" y="4452"/>
                    </a:lnTo>
                    <a:lnTo>
                      <a:pt x="9911" y="9911"/>
                    </a:lnTo>
                    <a:lnTo>
                      <a:pt x="4452" y="2063"/>
                    </a:lnTo>
                    <a:lnTo>
                      <a:pt x="10229" y="9680"/>
                    </a:lnTo>
                    <a:lnTo>
                      <a:pt x="7463" y="529"/>
                    </a:lnTo>
                    <a:lnTo>
                      <a:pt x="10603" y="9558"/>
                    </a:ln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200"/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sp>
        <p:nvSpPr>
          <p:cNvPr id="181" name="Shape 6"/>
          <p:cNvSpPr/>
          <p:nvPr/>
        </p:nvSpPr>
        <p:spPr>
          <a:xfrm>
            <a:off x="-5558" y="3151121"/>
            <a:ext cx="9149557" cy="17009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7877" extrusionOk="0">
                <a:moveTo>
                  <a:pt x="18886" y="3204"/>
                </a:moveTo>
                <a:cubicBezTo>
                  <a:pt x="18030" y="10397"/>
                  <a:pt x="18430" y="9956"/>
                  <a:pt x="16559" y="5146"/>
                </a:cubicBezTo>
                <a:cubicBezTo>
                  <a:pt x="15332" y="1989"/>
                  <a:pt x="12956" y="911"/>
                  <a:pt x="8837" y="7591"/>
                </a:cubicBezTo>
                <a:cubicBezTo>
                  <a:pt x="5327" y="13284"/>
                  <a:pt x="3732" y="4714"/>
                  <a:pt x="0" y="12095"/>
                </a:cubicBezTo>
                <a:lnTo>
                  <a:pt x="0" y="17877"/>
                </a:lnTo>
                <a:lnTo>
                  <a:pt x="21600" y="17877"/>
                </a:lnTo>
                <a:lnTo>
                  <a:pt x="21600" y="11879"/>
                </a:lnTo>
                <a:cubicBezTo>
                  <a:pt x="20490" y="1224"/>
                  <a:pt x="19710" y="-3723"/>
                  <a:pt x="18886" y="3204"/>
                </a:cubicBezTo>
                <a:close/>
              </a:path>
            </a:pathLst>
          </a:custGeom>
          <a:solidFill>
            <a:srgbClr val="2E2E2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2" name="Shape 7"/>
          <p:cNvSpPr/>
          <p:nvPr/>
        </p:nvSpPr>
        <p:spPr>
          <a:xfrm>
            <a:off x="1198913" y="3482627"/>
            <a:ext cx="7942955" cy="13662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5185" extrusionOk="0">
                <a:moveTo>
                  <a:pt x="21600" y="2746"/>
                </a:moveTo>
                <a:cubicBezTo>
                  <a:pt x="20637" y="8394"/>
                  <a:pt x="20364" y="6642"/>
                  <a:pt x="19050" y="1343"/>
                </a:cubicBezTo>
                <a:cubicBezTo>
                  <a:pt x="17618" y="-4438"/>
                  <a:pt x="17990" y="10317"/>
                  <a:pt x="12314" y="10317"/>
                </a:cubicBezTo>
                <a:cubicBezTo>
                  <a:pt x="8722" y="10317"/>
                  <a:pt x="5800" y="-6415"/>
                  <a:pt x="3437" y="2864"/>
                </a:cubicBezTo>
                <a:cubicBezTo>
                  <a:pt x="2341" y="7165"/>
                  <a:pt x="1298" y="11788"/>
                  <a:pt x="0" y="15185"/>
                </a:cubicBezTo>
                <a:lnTo>
                  <a:pt x="21600" y="15185"/>
                </a:lnTo>
                <a:cubicBezTo>
                  <a:pt x="21600" y="15185"/>
                  <a:pt x="21600" y="2746"/>
                  <a:pt x="21600" y="274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137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448225" y="-177023"/>
            <a:ext cx="1278018" cy="1291448"/>
            <a:chOff x="3968823" y="2321467"/>
            <a:chExt cx="1568905" cy="1585392"/>
          </a:xfrm>
        </p:grpSpPr>
        <p:sp>
          <p:nvSpPr>
            <p:cNvPr id="116" name="Shape 543"/>
            <p:cNvSpPr/>
            <p:nvPr/>
          </p:nvSpPr>
          <p:spPr>
            <a:xfrm>
              <a:off x="4405903" y="2762647"/>
              <a:ext cx="700774" cy="7007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7" name="Shape 544"/>
            <p:cNvSpPr/>
            <p:nvPr/>
          </p:nvSpPr>
          <p:spPr>
            <a:xfrm>
              <a:off x="4410640" y="2772121"/>
              <a:ext cx="685198" cy="6851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6" y="21600"/>
                    <a:pt x="0" y="16765"/>
                    <a:pt x="0" y="10800"/>
                  </a:cubicBezTo>
                  <a:cubicBezTo>
                    <a:pt x="0" y="4835"/>
                    <a:pt x="4836" y="0"/>
                    <a:pt x="10800" y="0"/>
                  </a:cubicBezTo>
                  <a:close/>
                </a:path>
              </a:pathLst>
            </a:custGeom>
            <a:gradFill flip="none" rotWithShape="1">
              <a:gsLst>
                <a:gs pos="12028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326335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8" name="Shape 545"/>
            <p:cNvSpPr/>
            <p:nvPr/>
          </p:nvSpPr>
          <p:spPr>
            <a:xfrm>
              <a:off x="4638016" y="2999497"/>
              <a:ext cx="433305" cy="463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89" h="20579" extrusionOk="0">
                  <a:moveTo>
                    <a:pt x="20389" y="11812"/>
                  </a:moveTo>
                  <a:cubicBezTo>
                    <a:pt x="13916" y="10689"/>
                    <a:pt x="6171" y="4368"/>
                    <a:pt x="4340" y="1928"/>
                  </a:cubicBezTo>
                  <a:cubicBezTo>
                    <a:pt x="2374" y="-693"/>
                    <a:pt x="-1211" y="-1021"/>
                    <a:pt x="408" y="3347"/>
                  </a:cubicBezTo>
                  <a:cubicBezTo>
                    <a:pt x="2758" y="8847"/>
                    <a:pt x="3571" y="17154"/>
                    <a:pt x="1618" y="20129"/>
                  </a:cubicBezTo>
                  <a:cubicBezTo>
                    <a:pt x="2881" y="20421"/>
                    <a:pt x="4199" y="20579"/>
                    <a:pt x="5556" y="20579"/>
                  </a:cubicBezTo>
                  <a:cubicBezTo>
                    <a:pt x="12078" y="20579"/>
                    <a:pt x="17715" y="17002"/>
                    <a:pt x="20389" y="118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40000"/>
                    <a:lumOff val="60000"/>
                  </a:schemeClr>
                </a:gs>
                <a:gs pos="100000">
                  <a:schemeClr val="accent1"/>
                </a:gs>
              </a:gsLst>
              <a:path path="shape">
                <a:fillToRect l="-11565" t="-30828" r="111565" b="130828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9" name="Shape 546"/>
            <p:cNvSpPr/>
            <p:nvPr/>
          </p:nvSpPr>
          <p:spPr>
            <a:xfrm>
              <a:off x="4728020" y="2961601"/>
              <a:ext cx="376242" cy="3032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53" extrusionOk="0">
                  <a:moveTo>
                    <a:pt x="0" y="5267"/>
                  </a:moveTo>
                  <a:cubicBezTo>
                    <a:pt x="2234" y="8844"/>
                    <a:pt x="11684" y="18107"/>
                    <a:pt x="19581" y="19753"/>
                  </a:cubicBezTo>
                  <a:cubicBezTo>
                    <a:pt x="20874" y="16740"/>
                    <a:pt x="21600" y="13357"/>
                    <a:pt x="21600" y="9782"/>
                  </a:cubicBezTo>
                  <a:cubicBezTo>
                    <a:pt x="21600" y="6903"/>
                    <a:pt x="21125" y="4151"/>
                    <a:pt x="20268" y="1614"/>
                  </a:cubicBezTo>
                  <a:cubicBezTo>
                    <a:pt x="12453" y="-1847"/>
                    <a:pt x="5065" y="670"/>
                    <a:pt x="0" y="526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AE00">
                    <a:alpha val="0"/>
                  </a:srgbClr>
                </a:gs>
                <a:gs pos="100000">
                  <a:srgbClr val="FF2600">
                    <a:alpha val="0"/>
                  </a:srgbClr>
                </a:gs>
              </a:gsLst>
              <a:lin ang="961239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0" name="Shape 547"/>
            <p:cNvSpPr/>
            <p:nvPr/>
          </p:nvSpPr>
          <p:spPr>
            <a:xfrm>
              <a:off x="5135403" y="3013708"/>
              <a:ext cx="80409" cy="2032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" y="0"/>
                  </a:moveTo>
                  <a:cubicBezTo>
                    <a:pt x="2396" y="3420"/>
                    <a:pt x="3611" y="7007"/>
                    <a:pt x="3611" y="10708"/>
                  </a:cubicBezTo>
                  <a:cubicBezTo>
                    <a:pt x="3611" y="14476"/>
                    <a:pt x="2342" y="18125"/>
                    <a:pt x="0" y="21600"/>
                  </a:cubicBezTo>
                  <a:cubicBezTo>
                    <a:pt x="2572" y="21536"/>
                    <a:pt x="5944" y="21350"/>
                    <a:pt x="10136" y="20922"/>
                  </a:cubicBezTo>
                  <a:cubicBezTo>
                    <a:pt x="12863" y="20644"/>
                    <a:pt x="16132" y="20048"/>
                    <a:pt x="19700" y="19318"/>
                  </a:cubicBezTo>
                  <a:cubicBezTo>
                    <a:pt x="20948" y="16523"/>
                    <a:pt x="21600" y="13645"/>
                    <a:pt x="21600" y="10709"/>
                  </a:cubicBezTo>
                  <a:cubicBezTo>
                    <a:pt x="21600" y="7431"/>
                    <a:pt x="20780" y="4229"/>
                    <a:pt x="19239" y="1129"/>
                  </a:cubicBezTo>
                  <a:cubicBezTo>
                    <a:pt x="12898" y="1167"/>
                    <a:pt x="7478" y="854"/>
                    <a:pt x="129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1" name="Shape 548"/>
            <p:cNvSpPr/>
            <p:nvPr/>
          </p:nvSpPr>
          <p:spPr>
            <a:xfrm>
              <a:off x="5368791" y="3056342"/>
              <a:ext cx="168937" cy="928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5" extrusionOk="0">
                  <a:moveTo>
                    <a:pt x="17515" y="3880"/>
                  </a:moveTo>
                  <a:cubicBezTo>
                    <a:pt x="13769" y="4188"/>
                    <a:pt x="7471" y="9096"/>
                    <a:pt x="2196" y="2653"/>
                  </a:cubicBezTo>
                  <a:cubicBezTo>
                    <a:pt x="1459" y="1755"/>
                    <a:pt x="730" y="865"/>
                    <a:pt x="0" y="0"/>
                  </a:cubicBezTo>
                  <a:cubicBezTo>
                    <a:pt x="223" y="4393"/>
                    <a:pt x="343" y="8838"/>
                    <a:pt x="343" y="13336"/>
                  </a:cubicBezTo>
                  <a:cubicBezTo>
                    <a:pt x="343" y="16026"/>
                    <a:pt x="299" y="18698"/>
                    <a:pt x="219" y="21351"/>
                  </a:cubicBezTo>
                  <a:cubicBezTo>
                    <a:pt x="3406" y="21600"/>
                    <a:pt x="6169" y="20855"/>
                    <a:pt x="10364" y="17381"/>
                  </a:cubicBezTo>
                  <a:cubicBezTo>
                    <a:pt x="16664" y="12165"/>
                    <a:pt x="17685" y="7561"/>
                    <a:pt x="21600" y="6949"/>
                  </a:cubicBezTo>
                  <a:cubicBezTo>
                    <a:pt x="21600" y="6949"/>
                    <a:pt x="21259" y="3574"/>
                    <a:pt x="17515" y="388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2" name="Shape 549"/>
            <p:cNvSpPr/>
            <p:nvPr/>
          </p:nvSpPr>
          <p:spPr>
            <a:xfrm>
              <a:off x="4292214" y="3008971"/>
              <a:ext cx="80757" cy="204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60" y="21600"/>
                  </a:moveTo>
                  <a:cubicBezTo>
                    <a:pt x="19116" y="18204"/>
                    <a:pt x="17912" y="14641"/>
                    <a:pt x="17912" y="10966"/>
                  </a:cubicBezTo>
                  <a:cubicBezTo>
                    <a:pt x="17912" y="7171"/>
                    <a:pt x="19209" y="3497"/>
                    <a:pt x="21600" y="0"/>
                  </a:cubicBezTo>
                  <a:cubicBezTo>
                    <a:pt x="18950" y="45"/>
                    <a:pt x="15343" y="219"/>
                    <a:pt x="10729" y="690"/>
                  </a:cubicBezTo>
                  <a:cubicBezTo>
                    <a:pt x="8223" y="946"/>
                    <a:pt x="5254" y="1471"/>
                    <a:pt x="2017" y="2123"/>
                  </a:cubicBezTo>
                  <a:cubicBezTo>
                    <a:pt x="695" y="4992"/>
                    <a:pt x="0" y="7947"/>
                    <a:pt x="0" y="10967"/>
                  </a:cubicBezTo>
                  <a:cubicBezTo>
                    <a:pt x="0" y="14192"/>
                    <a:pt x="798" y="17344"/>
                    <a:pt x="2300" y="20396"/>
                  </a:cubicBezTo>
                  <a:cubicBezTo>
                    <a:pt x="8532" y="20383"/>
                    <a:pt x="13957" y="20721"/>
                    <a:pt x="21360" y="21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3" name="Shape 550"/>
            <p:cNvSpPr/>
            <p:nvPr/>
          </p:nvSpPr>
          <p:spPr>
            <a:xfrm>
              <a:off x="3968823" y="3079390"/>
              <a:ext cx="171562" cy="945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50" extrusionOk="0">
                  <a:moveTo>
                    <a:pt x="21385" y="73"/>
                  </a:moveTo>
                  <a:cubicBezTo>
                    <a:pt x="18103" y="-250"/>
                    <a:pt x="15340" y="414"/>
                    <a:pt x="11063" y="3937"/>
                  </a:cubicBezTo>
                  <a:cubicBezTo>
                    <a:pt x="4861" y="9046"/>
                    <a:pt x="3855" y="13555"/>
                    <a:pt x="0" y="14155"/>
                  </a:cubicBezTo>
                  <a:cubicBezTo>
                    <a:pt x="0" y="14155"/>
                    <a:pt x="336" y="17461"/>
                    <a:pt x="4022" y="17161"/>
                  </a:cubicBezTo>
                  <a:cubicBezTo>
                    <a:pt x="7711" y="16859"/>
                    <a:pt x="13912" y="12052"/>
                    <a:pt x="19108" y="18363"/>
                  </a:cubicBezTo>
                  <a:cubicBezTo>
                    <a:pt x="19943" y="19377"/>
                    <a:pt x="20772" y="20380"/>
                    <a:pt x="21600" y="21350"/>
                  </a:cubicBezTo>
                  <a:cubicBezTo>
                    <a:pt x="21375" y="16996"/>
                    <a:pt x="21255" y="12590"/>
                    <a:pt x="21255" y="8131"/>
                  </a:cubicBezTo>
                  <a:cubicBezTo>
                    <a:pt x="21255" y="5426"/>
                    <a:pt x="21301" y="2741"/>
                    <a:pt x="21385" y="7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4" name="Shape 551"/>
            <p:cNvSpPr/>
            <p:nvPr/>
          </p:nvSpPr>
          <p:spPr>
            <a:xfrm>
              <a:off x="4652227" y="2648958"/>
              <a:ext cx="203981" cy="803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3454" y="19266"/>
                    <a:pt x="7079" y="18004"/>
                    <a:pt x="10822" y="18004"/>
                  </a:cubicBezTo>
                  <a:cubicBezTo>
                    <a:pt x="14549" y="18004"/>
                    <a:pt x="18160" y="19253"/>
                    <a:pt x="21600" y="21569"/>
                  </a:cubicBezTo>
                  <a:cubicBezTo>
                    <a:pt x="21546" y="18938"/>
                    <a:pt x="21367" y="15431"/>
                    <a:pt x="20916" y="10991"/>
                  </a:cubicBezTo>
                  <a:cubicBezTo>
                    <a:pt x="20651" y="8387"/>
                    <a:pt x="20098" y="5289"/>
                    <a:pt x="19416" y="1907"/>
                  </a:cubicBezTo>
                  <a:cubicBezTo>
                    <a:pt x="16626" y="655"/>
                    <a:pt x="13753" y="0"/>
                    <a:pt x="10822" y="0"/>
                  </a:cubicBezTo>
                  <a:cubicBezTo>
                    <a:pt x="7528" y="0"/>
                    <a:pt x="4309" y="831"/>
                    <a:pt x="1196" y="2404"/>
                  </a:cubicBezTo>
                  <a:cubicBezTo>
                    <a:pt x="1214" y="8695"/>
                    <a:pt x="879" y="14154"/>
                    <a:pt x="0" y="21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5" name="Shape 552"/>
            <p:cNvSpPr/>
            <p:nvPr/>
          </p:nvSpPr>
          <p:spPr>
            <a:xfrm>
              <a:off x="4694861" y="2321467"/>
              <a:ext cx="94160" cy="170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6" h="21600" extrusionOk="0">
                  <a:moveTo>
                    <a:pt x="21305" y="21354"/>
                  </a:moveTo>
                  <a:cubicBezTo>
                    <a:pt x="21600" y="18109"/>
                    <a:pt x="20910" y="15350"/>
                    <a:pt x="17408" y="11106"/>
                  </a:cubicBezTo>
                  <a:cubicBezTo>
                    <a:pt x="12272" y="4879"/>
                    <a:pt x="7739" y="3871"/>
                    <a:pt x="7136" y="0"/>
                  </a:cubicBezTo>
                  <a:cubicBezTo>
                    <a:pt x="7136" y="0"/>
                    <a:pt x="3815" y="337"/>
                    <a:pt x="4115" y="4037"/>
                  </a:cubicBezTo>
                  <a:cubicBezTo>
                    <a:pt x="4418" y="7740"/>
                    <a:pt x="9251" y="13965"/>
                    <a:pt x="2907" y="19180"/>
                  </a:cubicBezTo>
                  <a:cubicBezTo>
                    <a:pt x="1921" y="19992"/>
                    <a:pt x="946" y="20796"/>
                    <a:pt x="0" y="21600"/>
                  </a:cubicBezTo>
                  <a:cubicBezTo>
                    <a:pt x="4476" y="21364"/>
                    <a:pt x="9013" y="21238"/>
                    <a:pt x="13599" y="21238"/>
                  </a:cubicBezTo>
                  <a:cubicBezTo>
                    <a:pt x="16183" y="21238"/>
                    <a:pt x="18752" y="21279"/>
                    <a:pt x="21305" y="21354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6" name="Shape 553"/>
            <p:cNvSpPr/>
            <p:nvPr/>
          </p:nvSpPr>
          <p:spPr>
            <a:xfrm>
              <a:off x="4718546" y="3737288"/>
              <a:ext cx="93280" cy="169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9" h="21600" extrusionOk="0">
                  <a:moveTo>
                    <a:pt x="53" y="187"/>
                  </a:moveTo>
                  <a:cubicBezTo>
                    <a:pt x="-221" y="3411"/>
                    <a:pt x="498" y="6178"/>
                    <a:pt x="3994" y="10407"/>
                  </a:cubicBezTo>
                  <a:cubicBezTo>
                    <a:pt x="9182" y="16682"/>
                    <a:pt x="13760" y="17699"/>
                    <a:pt x="14369" y="21600"/>
                  </a:cubicBezTo>
                  <a:cubicBezTo>
                    <a:pt x="14369" y="21600"/>
                    <a:pt x="17725" y="21261"/>
                    <a:pt x="17421" y="17531"/>
                  </a:cubicBezTo>
                  <a:cubicBezTo>
                    <a:pt x="17114" y="13799"/>
                    <a:pt x="12233" y="7524"/>
                    <a:pt x="18641" y="2268"/>
                  </a:cubicBezTo>
                  <a:cubicBezTo>
                    <a:pt x="19568" y="1507"/>
                    <a:pt x="20484" y="754"/>
                    <a:pt x="21379" y="0"/>
                  </a:cubicBezTo>
                  <a:cubicBezTo>
                    <a:pt x="17111" y="210"/>
                    <a:pt x="12793" y="325"/>
                    <a:pt x="8428" y="325"/>
                  </a:cubicBezTo>
                  <a:cubicBezTo>
                    <a:pt x="5616" y="325"/>
                    <a:pt x="2825" y="276"/>
                    <a:pt x="53" y="187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7" name="Shape 554"/>
            <p:cNvSpPr/>
            <p:nvPr/>
          </p:nvSpPr>
          <p:spPr>
            <a:xfrm>
              <a:off x="4652227" y="3496884"/>
              <a:ext cx="203375" cy="80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01"/>
                  </a:moveTo>
                  <a:cubicBezTo>
                    <a:pt x="18238" y="2573"/>
                    <a:pt x="14713" y="3728"/>
                    <a:pt x="11081" y="3728"/>
                  </a:cubicBezTo>
                  <a:cubicBezTo>
                    <a:pt x="7244" y="3728"/>
                    <a:pt x="3533" y="2416"/>
                    <a:pt x="0" y="0"/>
                  </a:cubicBezTo>
                  <a:cubicBezTo>
                    <a:pt x="57" y="2600"/>
                    <a:pt x="237" y="6055"/>
                    <a:pt x="685" y="10419"/>
                  </a:cubicBezTo>
                  <a:cubicBezTo>
                    <a:pt x="954" y="13044"/>
                    <a:pt x="1523" y="16178"/>
                    <a:pt x="2222" y="19599"/>
                  </a:cubicBezTo>
                  <a:cubicBezTo>
                    <a:pt x="5097" y="20911"/>
                    <a:pt x="8056" y="21600"/>
                    <a:pt x="11081" y="21600"/>
                  </a:cubicBezTo>
                  <a:cubicBezTo>
                    <a:pt x="14289" y="21600"/>
                    <a:pt x="17425" y="20820"/>
                    <a:pt x="20463" y="19346"/>
                  </a:cubicBezTo>
                  <a:cubicBezTo>
                    <a:pt x="20429" y="13075"/>
                    <a:pt x="20745" y="7693"/>
                    <a:pt x="21600" y="40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8" name="Shape 555"/>
            <p:cNvSpPr/>
            <p:nvPr/>
          </p:nvSpPr>
          <p:spPr>
            <a:xfrm>
              <a:off x="4955397" y="2729488"/>
              <a:ext cx="180835" cy="186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940"/>
                  </a:moveTo>
                  <a:cubicBezTo>
                    <a:pt x="7121" y="8950"/>
                    <a:pt x="13059" y="14702"/>
                    <a:pt x="17199" y="21600"/>
                  </a:cubicBezTo>
                  <a:cubicBezTo>
                    <a:pt x="17967" y="20762"/>
                    <a:pt x="18899" y="19579"/>
                    <a:pt x="19898" y="17936"/>
                  </a:cubicBezTo>
                  <a:cubicBezTo>
                    <a:pt x="20521" y="16911"/>
                    <a:pt x="21068" y="15489"/>
                    <a:pt x="21600" y="13877"/>
                  </a:cubicBezTo>
                  <a:cubicBezTo>
                    <a:pt x="17650" y="8419"/>
                    <a:pt x="12679" y="3705"/>
                    <a:pt x="6953" y="0"/>
                  </a:cubicBezTo>
                  <a:cubicBezTo>
                    <a:pt x="4989" y="1947"/>
                    <a:pt x="3018" y="3354"/>
                    <a:pt x="0" y="494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29" name="Shape 556"/>
            <p:cNvSpPr/>
            <p:nvPr/>
          </p:nvSpPr>
          <p:spPr>
            <a:xfrm>
              <a:off x="5158451" y="2534633"/>
              <a:ext cx="141768" cy="1645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39" extrusionOk="0">
                  <a:moveTo>
                    <a:pt x="10237" y="20739"/>
                  </a:moveTo>
                  <a:cubicBezTo>
                    <a:pt x="13084" y="18595"/>
                    <a:pt x="15080" y="16379"/>
                    <a:pt x="17010" y="12070"/>
                  </a:cubicBezTo>
                  <a:cubicBezTo>
                    <a:pt x="19880" y="5664"/>
                    <a:pt x="18589" y="3172"/>
                    <a:pt x="21600" y="206"/>
                  </a:cubicBezTo>
                  <a:cubicBezTo>
                    <a:pt x="21600" y="206"/>
                    <a:pt x="19736" y="-861"/>
                    <a:pt x="16723" y="1867"/>
                  </a:cubicBezTo>
                  <a:cubicBezTo>
                    <a:pt x="13711" y="4597"/>
                    <a:pt x="10699" y="10884"/>
                    <a:pt x="3241" y="12069"/>
                  </a:cubicBezTo>
                  <a:cubicBezTo>
                    <a:pt x="2150" y="12243"/>
                    <a:pt x="1070" y="12416"/>
                    <a:pt x="0" y="12599"/>
                  </a:cubicBezTo>
                  <a:cubicBezTo>
                    <a:pt x="3652" y="15100"/>
                    <a:pt x="7073" y="17823"/>
                    <a:pt x="10237" y="20739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0" name="Shape 557"/>
            <p:cNvSpPr/>
            <p:nvPr/>
          </p:nvSpPr>
          <p:spPr>
            <a:xfrm>
              <a:off x="4215785" y="3525944"/>
              <a:ext cx="142856" cy="1654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742" extrusionOk="0">
                  <a:moveTo>
                    <a:pt x="11413" y="0"/>
                  </a:moveTo>
                  <a:cubicBezTo>
                    <a:pt x="8514" y="2167"/>
                    <a:pt x="6501" y="4374"/>
                    <a:pt x="4555" y="8732"/>
                  </a:cubicBezTo>
                  <a:cubicBezTo>
                    <a:pt x="1708" y="15107"/>
                    <a:pt x="2989" y="17586"/>
                    <a:pt x="0" y="20537"/>
                  </a:cubicBezTo>
                  <a:cubicBezTo>
                    <a:pt x="0" y="20537"/>
                    <a:pt x="1850" y="21600"/>
                    <a:pt x="4839" y="18886"/>
                  </a:cubicBezTo>
                  <a:cubicBezTo>
                    <a:pt x="7828" y="16170"/>
                    <a:pt x="10817" y="9912"/>
                    <a:pt x="18219" y="8732"/>
                  </a:cubicBezTo>
                  <a:cubicBezTo>
                    <a:pt x="19358" y="8550"/>
                    <a:pt x="20486" y="8370"/>
                    <a:pt x="21600" y="8177"/>
                  </a:cubicBezTo>
                  <a:cubicBezTo>
                    <a:pt x="17963" y="5665"/>
                    <a:pt x="14559" y="2930"/>
                    <a:pt x="1141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1" name="Shape 558"/>
            <p:cNvSpPr/>
            <p:nvPr/>
          </p:nvSpPr>
          <p:spPr>
            <a:xfrm>
              <a:off x="4372744" y="3307404"/>
              <a:ext cx="180648" cy="187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6705"/>
                  </a:moveTo>
                  <a:cubicBezTo>
                    <a:pt x="14493" y="12669"/>
                    <a:pt x="8580" y="6902"/>
                    <a:pt x="4479" y="0"/>
                  </a:cubicBezTo>
                  <a:cubicBezTo>
                    <a:pt x="3684" y="841"/>
                    <a:pt x="2698" y="2059"/>
                    <a:pt x="1633" y="3800"/>
                  </a:cubicBezTo>
                  <a:cubicBezTo>
                    <a:pt x="1036" y="4775"/>
                    <a:pt x="510" y="6111"/>
                    <a:pt x="0" y="7628"/>
                  </a:cubicBezTo>
                  <a:cubicBezTo>
                    <a:pt x="3931" y="13118"/>
                    <a:pt x="8901" y="17864"/>
                    <a:pt x="14639" y="21600"/>
                  </a:cubicBezTo>
                  <a:cubicBezTo>
                    <a:pt x="16601" y="19677"/>
                    <a:pt x="18576" y="18280"/>
                    <a:pt x="21600" y="16705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2" name="Shape 559"/>
            <p:cNvSpPr/>
            <p:nvPr/>
          </p:nvSpPr>
          <p:spPr>
            <a:xfrm>
              <a:off x="4173152" y="2572529"/>
              <a:ext cx="165815" cy="1439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45" h="21600" extrusionOk="0">
                  <a:moveTo>
                    <a:pt x="20745" y="11396"/>
                  </a:moveTo>
                  <a:cubicBezTo>
                    <a:pt x="18567" y="8483"/>
                    <a:pt x="16365" y="6467"/>
                    <a:pt x="11982" y="4521"/>
                  </a:cubicBezTo>
                  <a:cubicBezTo>
                    <a:pt x="5622" y="1695"/>
                    <a:pt x="3148" y="2967"/>
                    <a:pt x="204" y="0"/>
                  </a:cubicBezTo>
                  <a:cubicBezTo>
                    <a:pt x="204" y="0"/>
                    <a:pt x="-855" y="1836"/>
                    <a:pt x="1853" y="4803"/>
                  </a:cubicBezTo>
                  <a:cubicBezTo>
                    <a:pt x="4562" y="7770"/>
                    <a:pt x="10804" y="10738"/>
                    <a:pt x="11982" y="18085"/>
                  </a:cubicBezTo>
                  <a:cubicBezTo>
                    <a:pt x="12173" y="19270"/>
                    <a:pt x="12362" y="20443"/>
                    <a:pt x="12564" y="21600"/>
                  </a:cubicBezTo>
                  <a:cubicBezTo>
                    <a:pt x="15075" y="17958"/>
                    <a:pt x="17811" y="14548"/>
                    <a:pt x="20745" y="1139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3" name="Shape 560"/>
            <p:cNvSpPr/>
            <p:nvPr/>
          </p:nvSpPr>
          <p:spPr>
            <a:xfrm>
              <a:off x="4368006" y="2734225"/>
              <a:ext cx="186972" cy="181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96" y="21600"/>
                  </a:moveTo>
                  <a:cubicBezTo>
                    <a:pt x="8914" y="14494"/>
                    <a:pt x="14683" y="8573"/>
                    <a:pt x="21600" y="4454"/>
                  </a:cubicBezTo>
                  <a:cubicBezTo>
                    <a:pt x="20757" y="3660"/>
                    <a:pt x="19528" y="2674"/>
                    <a:pt x="17769" y="1607"/>
                  </a:cubicBezTo>
                  <a:cubicBezTo>
                    <a:pt x="16801" y="1019"/>
                    <a:pt x="15481" y="503"/>
                    <a:pt x="13981" y="0"/>
                  </a:cubicBezTo>
                  <a:cubicBezTo>
                    <a:pt x="8480" y="3934"/>
                    <a:pt x="3731" y="8900"/>
                    <a:pt x="0" y="14628"/>
                  </a:cubicBezTo>
                  <a:cubicBezTo>
                    <a:pt x="1913" y="16581"/>
                    <a:pt x="3310" y="18562"/>
                    <a:pt x="4896" y="21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4" name="Shape 561"/>
            <p:cNvSpPr/>
            <p:nvPr/>
          </p:nvSpPr>
          <p:spPr>
            <a:xfrm>
              <a:off x="4950660" y="3312141"/>
              <a:ext cx="187233" cy="179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61" y="0"/>
                  </a:moveTo>
                  <a:cubicBezTo>
                    <a:pt x="12635" y="7121"/>
                    <a:pt x="6882" y="13050"/>
                    <a:pt x="0" y="17174"/>
                  </a:cubicBezTo>
                  <a:cubicBezTo>
                    <a:pt x="834" y="17942"/>
                    <a:pt x="2007" y="18872"/>
                    <a:pt x="3632" y="19870"/>
                  </a:cubicBezTo>
                  <a:cubicBezTo>
                    <a:pt x="4665" y="20504"/>
                    <a:pt x="6103" y="21059"/>
                    <a:pt x="7732" y="21600"/>
                  </a:cubicBezTo>
                  <a:cubicBezTo>
                    <a:pt x="13180" y="17651"/>
                    <a:pt x="17890" y="12677"/>
                    <a:pt x="21600" y="6940"/>
                  </a:cubicBezTo>
                  <a:cubicBezTo>
                    <a:pt x="19644" y="4965"/>
                    <a:pt x="18237" y="3002"/>
                    <a:pt x="16661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5" name="Shape 562"/>
            <p:cNvSpPr/>
            <p:nvPr/>
          </p:nvSpPr>
          <p:spPr>
            <a:xfrm>
              <a:off x="5169199" y="3511733"/>
              <a:ext cx="164144" cy="140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37" h="21600" extrusionOk="0">
                  <a:moveTo>
                    <a:pt x="0" y="10219"/>
                  </a:moveTo>
                  <a:cubicBezTo>
                    <a:pt x="2134" y="13049"/>
                    <a:pt x="4353" y="15046"/>
                    <a:pt x="8637" y="16975"/>
                  </a:cubicBezTo>
                  <a:cubicBezTo>
                    <a:pt x="15060" y="19866"/>
                    <a:pt x="17558" y="18566"/>
                    <a:pt x="20532" y="21600"/>
                  </a:cubicBezTo>
                  <a:cubicBezTo>
                    <a:pt x="20532" y="21600"/>
                    <a:pt x="21600" y="19721"/>
                    <a:pt x="18867" y="16688"/>
                  </a:cubicBezTo>
                  <a:cubicBezTo>
                    <a:pt x="16130" y="13652"/>
                    <a:pt x="9827" y="10616"/>
                    <a:pt x="8638" y="3100"/>
                  </a:cubicBezTo>
                  <a:cubicBezTo>
                    <a:pt x="8474" y="2056"/>
                    <a:pt x="8309" y="1023"/>
                    <a:pt x="8136" y="0"/>
                  </a:cubicBezTo>
                  <a:cubicBezTo>
                    <a:pt x="5633" y="3646"/>
                    <a:pt x="2912" y="7059"/>
                    <a:pt x="0" y="10219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6" name="Shape 563"/>
            <p:cNvSpPr/>
            <p:nvPr/>
          </p:nvSpPr>
          <p:spPr>
            <a:xfrm>
              <a:off x="5202996" y="3018445"/>
              <a:ext cx="172634" cy="1763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39" extrusionOk="0">
                  <a:moveTo>
                    <a:pt x="21264" y="4467"/>
                  </a:moveTo>
                  <a:cubicBezTo>
                    <a:pt x="16858" y="1698"/>
                    <a:pt x="12443" y="-561"/>
                    <a:pt x="6422" y="123"/>
                  </a:cubicBezTo>
                  <a:cubicBezTo>
                    <a:pt x="3889" y="410"/>
                    <a:pt x="1860" y="592"/>
                    <a:pt x="0" y="618"/>
                  </a:cubicBezTo>
                  <a:cubicBezTo>
                    <a:pt x="718" y="4098"/>
                    <a:pt x="1100" y="7693"/>
                    <a:pt x="1100" y="11373"/>
                  </a:cubicBezTo>
                  <a:cubicBezTo>
                    <a:pt x="1100" y="14670"/>
                    <a:pt x="796" y="17901"/>
                    <a:pt x="215" y="21039"/>
                  </a:cubicBezTo>
                  <a:cubicBezTo>
                    <a:pt x="5313" y="18524"/>
                    <a:pt x="11728" y="14577"/>
                    <a:pt x="16249" y="15056"/>
                  </a:cubicBezTo>
                  <a:cubicBezTo>
                    <a:pt x="18250" y="15268"/>
                    <a:pt x="19915" y="15459"/>
                    <a:pt x="21478" y="15524"/>
                  </a:cubicBezTo>
                  <a:cubicBezTo>
                    <a:pt x="21557" y="14150"/>
                    <a:pt x="21600" y="12766"/>
                    <a:pt x="21600" y="11373"/>
                  </a:cubicBezTo>
                  <a:cubicBezTo>
                    <a:pt x="21600" y="9044"/>
                    <a:pt x="21483" y="6742"/>
                    <a:pt x="21264" y="4467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7" name="Shape 564"/>
            <p:cNvSpPr/>
            <p:nvPr/>
          </p:nvSpPr>
          <p:spPr>
            <a:xfrm>
              <a:off x="4134618" y="3032020"/>
              <a:ext cx="172432" cy="1778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060" extrusionOk="0">
                  <a:moveTo>
                    <a:pt x="14874" y="20938"/>
                  </a:moveTo>
                  <a:cubicBezTo>
                    <a:pt x="17545" y="20638"/>
                    <a:pt x="19655" y="20456"/>
                    <a:pt x="21600" y="20447"/>
                  </a:cubicBezTo>
                  <a:cubicBezTo>
                    <a:pt x="20897" y="17032"/>
                    <a:pt x="20523" y="13505"/>
                    <a:pt x="20523" y="9897"/>
                  </a:cubicBezTo>
                  <a:cubicBezTo>
                    <a:pt x="20523" y="6517"/>
                    <a:pt x="20849" y="3210"/>
                    <a:pt x="21468" y="0"/>
                  </a:cubicBezTo>
                  <a:cubicBezTo>
                    <a:pt x="16307" y="2482"/>
                    <a:pt x="9676" y="6608"/>
                    <a:pt x="5035" y="6121"/>
                  </a:cubicBezTo>
                  <a:cubicBezTo>
                    <a:pt x="3172" y="5925"/>
                    <a:pt x="1598" y="5745"/>
                    <a:pt x="129" y="5669"/>
                  </a:cubicBezTo>
                  <a:cubicBezTo>
                    <a:pt x="46" y="7069"/>
                    <a:pt x="0" y="8477"/>
                    <a:pt x="0" y="9897"/>
                  </a:cubicBezTo>
                  <a:cubicBezTo>
                    <a:pt x="0" y="12236"/>
                    <a:pt x="119" y="14547"/>
                    <a:pt x="343" y="16831"/>
                  </a:cubicBezTo>
                  <a:cubicBezTo>
                    <a:pt x="4646" y="19483"/>
                    <a:pt x="8996" y="21600"/>
                    <a:pt x="14874" y="20938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8" name="Shape 565"/>
            <p:cNvSpPr/>
            <p:nvPr/>
          </p:nvSpPr>
          <p:spPr>
            <a:xfrm>
              <a:off x="4656964" y="2487899"/>
              <a:ext cx="177240" cy="1727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55" h="21600" extrusionOk="0">
                  <a:moveTo>
                    <a:pt x="123" y="14941"/>
                  </a:moveTo>
                  <a:cubicBezTo>
                    <a:pt x="422" y="17581"/>
                    <a:pt x="604" y="19674"/>
                    <a:pt x="615" y="21600"/>
                  </a:cubicBezTo>
                  <a:cubicBezTo>
                    <a:pt x="4107" y="20869"/>
                    <a:pt x="7718" y="20482"/>
                    <a:pt x="11413" y="20482"/>
                  </a:cubicBezTo>
                  <a:cubicBezTo>
                    <a:pt x="14702" y="20482"/>
                    <a:pt x="17925" y="20787"/>
                    <a:pt x="21055" y="21369"/>
                  </a:cubicBezTo>
                  <a:cubicBezTo>
                    <a:pt x="18558" y="16242"/>
                    <a:pt x="14505" y="9708"/>
                    <a:pt x="14988" y="5121"/>
                  </a:cubicBezTo>
                  <a:cubicBezTo>
                    <a:pt x="15190" y="3216"/>
                    <a:pt x="15374" y="1614"/>
                    <a:pt x="15447" y="115"/>
                  </a:cubicBezTo>
                  <a:cubicBezTo>
                    <a:pt x="14111" y="40"/>
                    <a:pt x="12766" y="0"/>
                    <a:pt x="11413" y="0"/>
                  </a:cubicBezTo>
                  <a:cubicBezTo>
                    <a:pt x="9013" y="0"/>
                    <a:pt x="6637" y="125"/>
                    <a:pt x="4294" y="358"/>
                  </a:cubicBezTo>
                  <a:cubicBezTo>
                    <a:pt x="1609" y="4679"/>
                    <a:pt x="-545" y="9037"/>
                    <a:pt x="123" y="14941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39" name="Shape 566"/>
            <p:cNvSpPr/>
            <p:nvPr/>
          </p:nvSpPr>
          <p:spPr>
            <a:xfrm>
              <a:off x="4671176" y="3567940"/>
              <a:ext cx="176924" cy="1722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5" h="21600" extrusionOk="0">
                  <a:moveTo>
                    <a:pt x="20922" y="6487"/>
                  </a:moveTo>
                  <a:cubicBezTo>
                    <a:pt x="20633" y="3926"/>
                    <a:pt x="20452" y="1879"/>
                    <a:pt x="20429" y="0"/>
                  </a:cubicBezTo>
                  <a:cubicBezTo>
                    <a:pt x="17026" y="692"/>
                    <a:pt x="13515" y="1059"/>
                    <a:pt x="9921" y="1059"/>
                  </a:cubicBezTo>
                  <a:cubicBezTo>
                    <a:pt x="6534" y="1059"/>
                    <a:pt x="3219" y="735"/>
                    <a:pt x="0" y="119"/>
                  </a:cubicBezTo>
                  <a:cubicBezTo>
                    <a:pt x="2503" y="5249"/>
                    <a:pt x="6519" y="11759"/>
                    <a:pt x="6037" y="16335"/>
                  </a:cubicBezTo>
                  <a:cubicBezTo>
                    <a:pt x="5831" y="18292"/>
                    <a:pt x="5644" y="19930"/>
                    <a:pt x="5575" y="21464"/>
                  </a:cubicBezTo>
                  <a:cubicBezTo>
                    <a:pt x="7013" y="21551"/>
                    <a:pt x="8462" y="21600"/>
                    <a:pt x="9921" y="21600"/>
                  </a:cubicBezTo>
                  <a:cubicBezTo>
                    <a:pt x="12187" y="21600"/>
                    <a:pt x="14428" y="21486"/>
                    <a:pt x="16643" y="21280"/>
                  </a:cubicBezTo>
                  <a:cubicBezTo>
                    <a:pt x="19379" y="16891"/>
                    <a:pt x="21600" y="12484"/>
                    <a:pt x="20922" y="6487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0" name="Shape 567"/>
            <p:cNvSpPr/>
            <p:nvPr/>
          </p:nvSpPr>
          <p:spPr>
            <a:xfrm>
              <a:off x="5016341" y="2634110"/>
              <a:ext cx="209826" cy="217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501" y="5748"/>
                  </a:moveTo>
                  <a:cubicBezTo>
                    <a:pt x="2175" y="7369"/>
                    <a:pt x="1089" y="8632"/>
                    <a:pt x="0" y="9704"/>
                  </a:cubicBezTo>
                  <a:cubicBezTo>
                    <a:pt x="4935" y="12881"/>
                    <a:pt x="9219" y="16921"/>
                    <a:pt x="12623" y="21600"/>
                  </a:cubicBezTo>
                  <a:cubicBezTo>
                    <a:pt x="14064" y="17257"/>
                    <a:pt x="15387" y="11283"/>
                    <a:pt x="18327" y="9016"/>
                  </a:cubicBezTo>
                  <a:cubicBezTo>
                    <a:pt x="19597" y="8038"/>
                    <a:pt x="20666" y="7230"/>
                    <a:pt x="21600" y="6408"/>
                  </a:cubicBezTo>
                  <a:cubicBezTo>
                    <a:pt x="19462" y="4112"/>
                    <a:pt x="17151" y="1969"/>
                    <a:pt x="14684" y="0"/>
                  </a:cubicBezTo>
                  <a:cubicBezTo>
                    <a:pt x="10471" y="841"/>
                    <a:pt x="6562" y="2000"/>
                    <a:pt x="3501" y="5748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1" name="Shape 568"/>
            <p:cNvSpPr/>
            <p:nvPr/>
          </p:nvSpPr>
          <p:spPr>
            <a:xfrm>
              <a:off x="4287477" y="3373722"/>
              <a:ext cx="209333" cy="2193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50" y="15918"/>
                  </a:moveTo>
                  <a:cubicBezTo>
                    <a:pt x="19394" y="14287"/>
                    <a:pt x="20495" y="13023"/>
                    <a:pt x="21600" y="11949"/>
                  </a:cubicBezTo>
                  <a:cubicBezTo>
                    <a:pt x="16648" y="8754"/>
                    <a:pt x="12360" y="4695"/>
                    <a:pt x="8967" y="0"/>
                  </a:cubicBezTo>
                  <a:cubicBezTo>
                    <a:pt x="7499" y="4325"/>
                    <a:pt x="6176" y="10390"/>
                    <a:pt x="3189" y="12672"/>
                  </a:cubicBezTo>
                  <a:cubicBezTo>
                    <a:pt x="1959" y="13611"/>
                    <a:pt x="916" y="14391"/>
                    <a:pt x="0" y="15178"/>
                  </a:cubicBezTo>
                  <a:cubicBezTo>
                    <a:pt x="2147" y="17479"/>
                    <a:pt x="4470" y="19627"/>
                    <a:pt x="6952" y="21600"/>
                  </a:cubicBezTo>
                  <a:cubicBezTo>
                    <a:pt x="11132" y="20767"/>
                    <a:pt x="15009" y="19604"/>
                    <a:pt x="18050" y="15918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2" name="Shape 569"/>
            <p:cNvSpPr/>
            <p:nvPr/>
          </p:nvSpPr>
          <p:spPr>
            <a:xfrm>
              <a:off x="4273266" y="2644221"/>
              <a:ext cx="219550" cy="2096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654" y="17975"/>
                  </a:moveTo>
                  <a:cubicBezTo>
                    <a:pt x="7322" y="19349"/>
                    <a:pt x="8605" y="20469"/>
                    <a:pt x="9694" y="21600"/>
                  </a:cubicBezTo>
                  <a:cubicBezTo>
                    <a:pt x="12871" y="16635"/>
                    <a:pt x="16916" y="12331"/>
                    <a:pt x="21600" y="8921"/>
                  </a:cubicBezTo>
                  <a:cubicBezTo>
                    <a:pt x="17277" y="7449"/>
                    <a:pt x="11185" y="6130"/>
                    <a:pt x="8896" y="3136"/>
                  </a:cubicBezTo>
                  <a:cubicBezTo>
                    <a:pt x="7974" y="1930"/>
                    <a:pt x="7206" y="902"/>
                    <a:pt x="6433" y="0"/>
                  </a:cubicBezTo>
                  <a:cubicBezTo>
                    <a:pt x="4126" y="2164"/>
                    <a:pt x="1975" y="4504"/>
                    <a:pt x="0" y="7005"/>
                  </a:cubicBezTo>
                  <a:cubicBezTo>
                    <a:pt x="831" y="11137"/>
                    <a:pt x="2004" y="14966"/>
                    <a:pt x="5654" y="17975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43" name="Shape 570"/>
            <p:cNvSpPr/>
            <p:nvPr/>
          </p:nvSpPr>
          <p:spPr>
            <a:xfrm>
              <a:off x="5012878" y="3369622"/>
              <a:ext cx="217482" cy="209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3" y="3427"/>
                  </a:moveTo>
                  <a:cubicBezTo>
                    <a:pt x="14239" y="2132"/>
                    <a:pt x="12997" y="1064"/>
                    <a:pt x="11939" y="0"/>
                  </a:cubicBezTo>
                  <a:cubicBezTo>
                    <a:pt x="8745" y="4922"/>
                    <a:pt x="4690" y="9190"/>
                    <a:pt x="0" y="12578"/>
                  </a:cubicBezTo>
                  <a:cubicBezTo>
                    <a:pt x="4344" y="14015"/>
                    <a:pt x="10289" y="15342"/>
                    <a:pt x="12552" y="18276"/>
                  </a:cubicBezTo>
                  <a:cubicBezTo>
                    <a:pt x="13546" y="19568"/>
                    <a:pt x="14366" y="20652"/>
                    <a:pt x="15204" y="21600"/>
                  </a:cubicBezTo>
                  <a:cubicBezTo>
                    <a:pt x="17493" y="19479"/>
                    <a:pt x="19632" y="17187"/>
                    <a:pt x="21600" y="14738"/>
                  </a:cubicBezTo>
                  <a:cubicBezTo>
                    <a:pt x="20755" y="10477"/>
                    <a:pt x="19608" y="6520"/>
                    <a:pt x="15823" y="3427"/>
                  </a:cubicBezTo>
                  <a:close/>
                </a:path>
              </a:pathLst>
            </a:custGeom>
            <a:gradFill>
              <a:gsLst>
                <a:gs pos="7000">
                  <a:schemeClr val="accent2"/>
                </a:gs>
                <a:gs pos="90979">
                  <a:schemeClr val="accent1"/>
                </a:gs>
              </a:gsLst>
              <a:lin ang="1523951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84067" y="1547486"/>
            <a:ext cx="1770032" cy="948376"/>
            <a:chOff x="1579397" y="2737958"/>
            <a:chExt cx="1729763" cy="926800"/>
          </a:xfrm>
        </p:grpSpPr>
        <p:sp>
          <p:nvSpPr>
            <p:cNvPr id="155" name="Shape 418"/>
            <p:cNvSpPr/>
            <p:nvPr/>
          </p:nvSpPr>
          <p:spPr>
            <a:xfrm>
              <a:off x="1946763" y="2737958"/>
              <a:ext cx="882596" cy="882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6" name="Shape 419"/>
            <p:cNvSpPr/>
            <p:nvPr/>
          </p:nvSpPr>
          <p:spPr>
            <a:xfrm>
              <a:off x="2191674" y="2737958"/>
              <a:ext cx="637854" cy="6470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656" y="0"/>
                  </a:moveTo>
                  <a:cubicBezTo>
                    <a:pt x="5023" y="0"/>
                    <a:pt x="3452" y="259"/>
                    <a:pt x="1981" y="736"/>
                  </a:cubicBezTo>
                  <a:cubicBezTo>
                    <a:pt x="724" y="2805"/>
                    <a:pt x="0" y="5225"/>
                    <a:pt x="0" y="7813"/>
                  </a:cubicBezTo>
                  <a:cubicBezTo>
                    <a:pt x="0" y="15427"/>
                    <a:pt x="6262" y="21600"/>
                    <a:pt x="13986" y="21600"/>
                  </a:cubicBezTo>
                  <a:cubicBezTo>
                    <a:pt x="16393" y="21600"/>
                    <a:pt x="18659" y="21000"/>
                    <a:pt x="20637" y="19944"/>
                  </a:cubicBezTo>
                  <a:cubicBezTo>
                    <a:pt x="21259" y="18323"/>
                    <a:pt x="21600" y="16567"/>
                    <a:pt x="21600" y="14732"/>
                  </a:cubicBezTo>
                  <a:cubicBezTo>
                    <a:pt x="21600" y="6596"/>
                    <a:pt x="14910" y="0"/>
                    <a:pt x="6656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7" name="Shape 420"/>
            <p:cNvSpPr/>
            <p:nvPr/>
          </p:nvSpPr>
          <p:spPr>
            <a:xfrm>
              <a:off x="1946763" y="2737958"/>
              <a:ext cx="882596" cy="882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1111"/>
                  </a:moveTo>
                  <a:cubicBezTo>
                    <a:pt x="5105" y="21111"/>
                    <a:pt x="489" y="16495"/>
                    <a:pt x="489" y="10800"/>
                  </a:cubicBezTo>
                  <a:cubicBezTo>
                    <a:pt x="489" y="5105"/>
                    <a:pt x="5105" y="489"/>
                    <a:pt x="10800" y="489"/>
                  </a:cubicBezTo>
                  <a:cubicBezTo>
                    <a:pt x="16495" y="489"/>
                    <a:pt x="21111" y="5105"/>
                    <a:pt x="21111" y="10800"/>
                  </a:cubicBezTo>
                  <a:cubicBezTo>
                    <a:pt x="21111" y="16495"/>
                    <a:pt x="16495" y="21111"/>
                    <a:pt x="10800" y="21111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</a:path>
              </a:pathLst>
            </a:custGeom>
            <a:solidFill>
              <a:srgbClr val="000000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8" name="Shape 421"/>
            <p:cNvSpPr/>
            <p:nvPr/>
          </p:nvSpPr>
          <p:spPr>
            <a:xfrm>
              <a:off x="1763080" y="2868067"/>
              <a:ext cx="1293637" cy="6800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76" h="19774" extrusionOk="0">
                  <a:moveTo>
                    <a:pt x="20720" y="1002"/>
                  </a:moveTo>
                  <a:cubicBezTo>
                    <a:pt x="20363" y="-436"/>
                    <a:pt x="18375" y="-273"/>
                    <a:pt x="15608" y="1149"/>
                  </a:cubicBezTo>
                  <a:cubicBezTo>
                    <a:pt x="15664" y="1275"/>
                    <a:pt x="15717" y="1403"/>
                    <a:pt x="15770" y="1533"/>
                  </a:cubicBezTo>
                  <a:cubicBezTo>
                    <a:pt x="17552" y="804"/>
                    <a:pt x="18786" y="864"/>
                    <a:pt x="19040" y="1887"/>
                  </a:cubicBezTo>
                  <a:cubicBezTo>
                    <a:pt x="19540" y="3900"/>
                    <a:pt x="16054" y="8879"/>
                    <a:pt x="11253" y="13007"/>
                  </a:cubicBezTo>
                  <a:cubicBezTo>
                    <a:pt x="6453" y="17135"/>
                    <a:pt x="2156" y="18850"/>
                    <a:pt x="1656" y="16836"/>
                  </a:cubicBezTo>
                  <a:cubicBezTo>
                    <a:pt x="1426" y="15913"/>
                    <a:pt x="2037" y="14364"/>
                    <a:pt x="3228" y="12560"/>
                  </a:cubicBezTo>
                  <a:cubicBezTo>
                    <a:pt x="3199" y="12369"/>
                    <a:pt x="3172" y="12177"/>
                    <a:pt x="3148" y="11983"/>
                  </a:cubicBezTo>
                  <a:cubicBezTo>
                    <a:pt x="947" y="14838"/>
                    <a:pt x="-286" y="17391"/>
                    <a:pt x="57" y="18771"/>
                  </a:cubicBezTo>
                  <a:cubicBezTo>
                    <a:pt x="651" y="21164"/>
                    <a:pt x="5758" y="19127"/>
                    <a:pt x="11464" y="14220"/>
                  </a:cubicBezTo>
                  <a:cubicBezTo>
                    <a:pt x="17170" y="9313"/>
                    <a:pt x="21314" y="3395"/>
                    <a:pt x="20720" y="1002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59" name="Shape 422"/>
            <p:cNvSpPr/>
            <p:nvPr/>
          </p:nvSpPr>
          <p:spPr>
            <a:xfrm>
              <a:off x="1579397" y="2780052"/>
              <a:ext cx="1729763" cy="8847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14" h="19484" extrusionOk="0">
                  <a:moveTo>
                    <a:pt x="20658" y="988"/>
                  </a:moveTo>
                  <a:cubicBezTo>
                    <a:pt x="20222" y="-746"/>
                    <a:pt x="17352" y="-119"/>
                    <a:pt x="13602" y="2258"/>
                  </a:cubicBezTo>
                  <a:cubicBezTo>
                    <a:pt x="13658" y="2370"/>
                    <a:pt x="13712" y="2484"/>
                    <a:pt x="13766" y="2600"/>
                  </a:cubicBezTo>
                  <a:cubicBezTo>
                    <a:pt x="16593" y="948"/>
                    <a:pt x="18698" y="597"/>
                    <a:pt x="19039" y="1956"/>
                  </a:cubicBezTo>
                  <a:cubicBezTo>
                    <a:pt x="19542" y="3955"/>
                    <a:pt x="16039" y="8899"/>
                    <a:pt x="11216" y="12998"/>
                  </a:cubicBezTo>
                  <a:cubicBezTo>
                    <a:pt x="6392" y="17097"/>
                    <a:pt x="2075" y="18799"/>
                    <a:pt x="1572" y="16800"/>
                  </a:cubicBezTo>
                  <a:cubicBezTo>
                    <a:pt x="1265" y="15578"/>
                    <a:pt x="2455" y="13255"/>
                    <a:pt x="4528" y="10698"/>
                  </a:cubicBezTo>
                  <a:cubicBezTo>
                    <a:pt x="4511" y="10528"/>
                    <a:pt x="4495" y="10358"/>
                    <a:pt x="4482" y="10186"/>
                  </a:cubicBezTo>
                  <a:cubicBezTo>
                    <a:pt x="1466" y="13628"/>
                    <a:pt x="-350" y="16879"/>
                    <a:pt x="56" y="18496"/>
                  </a:cubicBezTo>
                  <a:cubicBezTo>
                    <a:pt x="649" y="20854"/>
                    <a:pt x="5741" y="18846"/>
                    <a:pt x="11430" y="14012"/>
                  </a:cubicBezTo>
                  <a:cubicBezTo>
                    <a:pt x="17119" y="9177"/>
                    <a:pt x="21250" y="3346"/>
                    <a:pt x="20658" y="988"/>
                  </a:cubicBezTo>
                  <a:close/>
                </a:path>
              </a:pathLst>
            </a:custGeom>
            <a:gradFill flip="none" rotWithShape="1">
              <a:gsLst>
                <a:gs pos="31300">
                  <a:schemeClr val="accent6">
                    <a:lumMod val="75000"/>
                  </a:schemeClr>
                </a:gs>
                <a:gs pos="73786">
                  <a:schemeClr val="accent6"/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path path="shape">
                <a:fillToRect l="41919" t="30531" r="58080" b="69468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697409" y="3238365"/>
            <a:ext cx="391752" cy="829194"/>
            <a:chOff x="2717383" y="2049964"/>
            <a:chExt cx="1191533" cy="2522037"/>
          </a:xfrm>
        </p:grpSpPr>
        <p:sp>
          <p:nvSpPr>
            <p:cNvPr id="161" name="Shape 435"/>
            <p:cNvSpPr/>
            <p:nvPr/>
          </p:nvSpPr>
          <p:spPr>
            <a:xfrm>
              <a:off x="2915108" y="2049964"/>
              <a:ext cx="792965" cy="6220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150"/>
                  </a:moveTo>
                  <a:cubicBezTo>
                    <a:pt x="14832" y="17150"/>
                    <a:pt x="18548" y="18816"/>
                    <a:pt x="21600" y="21600"/>
                  </a:cubicBezTo>
                  <a:cubicBezTo>
                    <a:pt x="20640" y="7014"/>
                    <a:pt x="10800" y="0"/>
                    <a:pt x="10800" y="0"/>
                  </a:cubicBezTo>
                  <a:cubicBezTo>
                    <a:pt x="10800" y="0"/>
                    <a:pt x="948" y="7014"/>
                    <a:pt x="0" y="21600"/>
                  </a:cubicBezTo>
                  <a:cubicBezTo>
                    <a:pt x="786" y="20884"/>
                    <a:pt x="1634" y="20235"/>
                    <a:pt x="2512" y="19661"/>
                  </a:cubicBezTo>
                  <a:cubicBezTo>
                    <a:pt x="2890" y="15109"/>
                    <a:pt x="4236" y="11061"/>
                    <a:pt x="7289" y="8380"/>
                  </a:cubicBezTo>
                  <a:cubicBezTo>
                    <a:pt x="5932" y="11034"/>
                    <a:pt x="5267" y="14482"/>
                    <a:pt x="5022" y="18323"/>
                  </a:cubicBezTo>
                  <a:cubicBezTo>
                    <a:pt x="6838" y="17566"/>
                    <a:pt x="8780" y="17150"/>
                    <a:pt x="10800" y="1715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2" name="Shape 436"/>
            <p:cNvSpPr/>
            <p:nvPr/>
          </p:nvSpPr>
          <p:spPr>
            <a:xfrm>
              <a:off x="3587371" y="2999040"/>
              <a:ext cx="321545" cy="446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341" y="0"/>
                  </a:moveTo>
                  <a:cubicBezTo>
                    <a:pt x="7201" y="5657"/>
                    <a:pt x="4104" y="12831"/>
                    <a:pt x="0" y="21600"/>
                  </a:cubicBezTo>
                  <a:lnTo>
                    <a:pt x="5388" y="21600"/>
                  </a:lnTo>
                  <a:lnTo>
                    <a:pt x="21600" y="16183"/>
                  </a:lnTo>
                  <a:cubicBezTo>
                    <a:pt x="21600" y="16183"/>
                    <a:pt x="9341" y="0"/>
                    <a:pt x="9341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3" name="Shape 437"/>
            <p:cNvSpPr/>
            <p:nvPr/>
          </p:nvSpPr>
          <p:spPr>
            <a:xfrm>
              <a:off x="2756927" y="2999040"/>
              <a:ext cx="198797" cy="446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203" y="0"/>
                  </a:moveTo>
                  <a:lnTo>
                    <a:pt x="0" y="17056"/>
                  </a:lnTo>
                  <a:lnTo>
                    <a:pt x="134" y="17159"/>
                  </a:lnTo>
                  <a:lnTo>
                    <a:pt x="21600" y="21600"/>
                  </a:lnTo>
                  <a:lnTo>
                    <a:pt x="15519" y="506"/>
                  </a:lnTo>
                  <a:cubicBezTo>
                    <a:pt x="15413" y="338"/>
                    <a:pt x="15306" y="166"/>
                    <a:pt x="1520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4" name="Shape 438"/>
            <p:cNvSpPr/>
            <p:nvPr/>
          </p:nvSpPr>
          <p:spPr>
            <a:xfrm>
              <a:off x="3122718" y="3997548"/>
              <a:ext cx="358895" cy="574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25" h="21600" extrusionOk="0">
                  <a:moveTo>
                    <a:pt x="20364" y="4791"/>
                  </a:moveTo>
                  <a:cubicBezTo>
                    <a:pt x="20051" y="2742"/>
                    <a:pt x="18909" y="1147"/>
                    <a:pt x="17318" y="0"/>
                  </a:cubicBezTo>
                  <a:cubicBezTo>
                    <a:pt x="17113" y="204"/>
                    <a:pt x="16910" y="404"/>
                    <a:pt x="16708" y="602"/>
                  </a:cubicBezTo>
                  <a:cubicBezTo>
                    <a:pt x="18814" y="3486"/>
                    <a:pt x="18517" y="7211"/>
                    <a:pt x="16071" y="9604"/>
                  </a:cubicBezTo>
                  <a:cubicBezTo>
                    <a:pt x="16071" y="9604"/>
                    <a:pt x="16332" y="7370"/>
                    <a:pt x="13210" y="4362"/>
                  </a:cubicBezTo>
                  <a:cubicBezTo>
                    <a:pt x="13210" y="4362"/>
                    <a:pt x="12559" y="4877"/>
                    <a:pt x="12818" y="6854"/>
                  </a:cubicBezTo>
                  <a:cubicBezTo>
                    <a:pt x="13210" y="9776"/>
                    <a:pt x="13339" y="10894"/>
                    <a:pt x="10607" y="14160"/>
                  </a:cubicBezTo>
                  <a:cubicBezTo>
                    <a:pt x="10216" y="12699"/>
                    <a:pt x="6574" y="9776"/>
                    <a:pt x="6444" y="7972"/>
                  </a:cubicBezTo>
                  <a:cubicBezTo>
                    <a:pt x="6314" y="6167"/>
                    <a:pt x="7355" y="4791"/>
                    <a:pt x="5274" y="2986"/>
                  </a:cubicBezTo>
                  <a:cubicBezTo>
                    <a:pt x="4883" y="4362"/>
                    <a:pt x="4233" y="5135"/>
                    <a:pt x="2281" y="6854"/>
                  </a:cubicBezTo>
                  <a:cubicBezTo>
                    <a:pt x="2171" y="5833"/>
                    <a:pt x="95" y="3201"/>
                    <a:pt x="2571" y="11"/>
                  </a:cubicBezTo>
                  <a:cubicBezTo>
                    <a:pt x="1659" y="721"/>
                    <a:pt x="927" y="1598"/>
                    <a:pt x="471" y="2651"/>
                  </a:cubicBezTo>
                  <a:cubicBezTo>
                    <a:pt x="-762" y="5911"/>
                    <a:pt x="780" y="9375"/>
                    <a:pt x="1088" y="11208"/>
                  </a:cubicBezTo>
                  <a:cubicBezTo>
                    <a:pt x="3652" y="10362"/>
                    <a:pt x="4735" y="9418"/>
                    <a:pt x="5158" y="8917"/>
                  </a:cubicBezTo>
                  <a:cubicBezTo>
                    <a:pt x="5291" y="8673"/>
                    <a:pt x="5405" y="8560"/>
                    <a:pt x="5405" y="8560"/>
                  </a:cubicBezTo>
                  <a:cubicBezTo>
                    <a:pt x="5405" y="8560"/>
                    <a:pt x="5346" y="8695"/>
                    <a:pt x="5158" y="8917"/>
                  </a:cubicBezTo>
                  <a:cubicBezTo>
                    <a:pt x="4753" y="9658"/>
                    <a:pt x="4168" y="11607"/>
                    <a:pt x="6022" y="15283"/>
                  </a:cubicBezTo>
                  <a:cubicBezTo>
                    <a:pt x="8489" y="20174"/>
                    <a:pt x="8489" y="21600"/>
                    <a:pt x="8489" y="21600"/>
                  </a:cubicBezTo>
                  <a:cubicBezTo>
                    <a:pt x="11882" y="14876"/>
                    <a:pt x="14657" y="14673"/>
                    <a:pt x="14657" y="9986"/>
                  </a:cubicBezTo>
                  <a:cubicBezTo>
                    <a:pt x="16816" y="14876"/>
                    <a:pt x="19283" y="15895"/>
                    <a:pt x="19283" y="15895"/>
                  </a:cubicBezTo>
                  <a:cubicBezTo>
                    <a:pt x="18357" y="9171"/>
                    <a:pt x="20838" y="7892"/>
                    <a:pt x="20364" y="4791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5" name="Shape 439"/>
            <p:cNvSpPr/>
            <p:nvPr/>
          </p:nvSpPr>
          <p:spPr>
            <a:xfrm>
              <a:off x="3182035" y="3661416"/>
              <a:ext cx="257815" cy="392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7096"/>
                  </a:moveTo>
                  <a:cubicBezTo>
                    <a:pt x="0" y="11018"/>
                    <a:pt x="10800" y="21600"/>
                    <a:pt x="10800" y="21600"/>
                  </a:cubicBezTo>
                  <a:cubicBezTo>
                    <a:pt x="10800" y="21600"/>
                    <a:pt x="21600" y="11018"/>
                    <a:pt x="21600" y="7096"/>
                  </a:cubicBezTo>
                  <a:cubicBezTo>
                    <a:pt x="21600" y="3178"/>
                    <a:pt x="16766" y="0"/>
                    <a:pt x="10800" y="0"/>
                  </a:cubicBezTo>
                  <a:cubicBezTo>
                    <a:pt x="4803" y="0"/>
                    <a:pt x="0" y="3178"/>
                    <a:pt x="0" y="7096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6" name="Shape 440"/>
            <p:cNvSpPr/>
            <p:nvPr/>
          </p:nvSpPr>
          <p:spPr>
            <a:xfrm>
              <a:off x="3147396" y="3982756"/>
              <a:ext cx="294367" cy="390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0" h="21600" extrusionOk="0">
                  <a:moveTo>
                    <a:pt x="1061" y="10855"/>
                  </a:moveTo>
                  <a:cubicBezTo>
                    <a:pt x="3313" y="8327"/>
                    <a:pt x="4063" y="7189"/>
                    <a:pt x="4514" y="5166"/>
                  </a:cubicBezTo>
                  <a:cubicBezTo>
                    <a:pt x="6916" y="7821"/>
                    <a:pt x="5715" y="9844"/>
                    <a:pt x="5865" y="12498"/>
                  </a:cubicBezTo>
                  <a:cubicBezTo>
                    <a:pt x="6015" y="15153"/>
                    <a:pt x="10217" y="19451"/>
                    <a:pt x="10668" y="21600"/>
                  </a:cubicBezTo>
                  <a:cubicBezTo>
                    <a:pt x="13821" y="16796"/>
                    <a:pt x="13671" y="15153"/>
                    <a:pt x="13220" y="10855"/>
                  </a:cubicBezTo>
                  <a:cubicBezTo>
                    <a:pt x="12920" y="7947"/>
                    <a:pt x="13671" y="7189"/>
                    <a:pt x="13671" y="7189"/>
                  </a:cubicBezTo>
                  <a:cubicBezTo>
                    <a:pt x="17274" y="11613"/>
                    <a:pt x="16972" y="14900"/>
                    <a:pt x="16972" y="14900"/>
                  </a:cubicBezTo>
                  <a:cubicBezTo>
                    <a:pt x="19795" y="11380"/>
                    <a:pt x="20138" y="5901"/>
                    <a:pt x="17708" y="1659"/>
                  </a:cubicBezTo>
                  <a:cubicBezTo>
                    <a:pt x="13850" y="6479"/>
                    <a:pt x="10660" y="10034"/>
                    <a:pt x="10660" y="10034"/>
                  </a:cubicBezTo>
                  <a:cubicBezTo>
                    <a:pt x="10660" y="10034"/>
                    <a:pt x="6718" y="5641"/>
                    <a:pt x="2298" y="0"/>
                  </a:cubicBezTo>
                  <a:cubicBezTo>
                    <a:pt x="1983" y="246"/>
                    <a:pt x="1681" y="508"/>
                    <a:pt x="1396" y="791"/>
                  </a:cubicBezTo>
                  <a:cubicBezTo>
                    <a:pt x="-1462" y="5482"/>
                    <a:pt x="934" y="9353"/>
                    <a:pt x="1061" y="1085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7" name="Shape 441"/>
            <p:cNvSpPr/>
            <p:nvPr/>
          </p:nvSpPr>
          <p:spPr>
            <a:xfrm>
              <a:off x="3241353" y="3997548"/>
              <a:ext cx="244383" cy="5744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77" h="21600" extrusionOk="0">
                  <a:moveTo>
                    <a:pt x="20885" y="4791"/>
                  </a:moveTo>
                  <a:cubicBezTo>
                    <a:pt x="20412" y="2742"/>
                    <a:pt x="18690" y="1147"/>
                    <a:pt x="16291" y="0"/>
                  </a:cubicBezTo>
                  <a:cubicBezTo>
                    <a:pt x="12190" y="2695"/>
                    <a:pt x="8522" y="4900"/>
                    <a:pt x="6960" y="5825"/>
                  </a:cubicBezTo>
                  <a:cubicBezTo>
                    <a:pt x="7012" y="6173"/>
                    <a:pt x="7043" y="6525"/>
                    <a:pt x="7043" y="6879"/>
                  </a:cubicBezTo>
                  <a:cubicBezTo>
                    <a:pt x="7043" y="10400"/>
                    <a:pt x="4424" y="13652"/>
                    <a:pt x="0" y="16286"/>
                  </a:cubicBezTo>
                  <a:cubicBezTo>
                    <a:pt x="2973" y="20370"/>
                    <a:pt x="2975" y="21600"/>
                    <a:pt x="2975" y="21600"/>
                  </a:cubicBezTo>
                  <a:cubicBezTo>
                    <a:pt x="8091" y="14876"/>
                    <a:pt x="12277" y="14673"/>
                    <a:pt x="12277" y="9986"/>
                  </a:cubicBezTo>
                  <a:cubicBezTo>
                    <a:pt x="15533" y="14876"/>
                    <a:pt x="19254" y="15895"/>
                    <a:pt x="19254" y="15895"/>
                  </a:cubicBezTo>
                  <a:cubicBezTo>
                    <a:pt x="17858" y="9171"/>
                    <a:pt x="21600" y="7892"/>
                    <a:pt x="20885" y="479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8" name="Shape 442"/>
            <p:cNvSpPr/>
            <p:nvPr/>
          </p:nvSpPr>
          <p:spPr>
            <a:xfrm>
              <a:off x="2915108" y="2633250"/>
              <a:ext cx="791468" cy="990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8714" y="0"/>
                    <a:pt x="6740" y="318"/>
                    <a:pt x="4909" y="891"/>
                  </a:cubicBezTo>
                  <a:cubicBezTo>
                    <a:pt x="4878" y="6874"/>
                    <a:pt x="6905" y="13915"/>
                    <a:pt x="7915" y="19033"/>
                  </a:cubicBezTo>
                  <a:cubicBezTo>
                    <a:pt x="6638" y="15820"/>
                    <a:pt x="2566" y="8394"/>
                    <a:pt x="2373" y="1912"/>
                  </a:cubicBezTo>
                  <a:cubicBezTo>
                    <a:pt x="1534" y="2329"/>
                    <a:pt x="737" y="2804"/>
                    <a:pt x="0" y="3328"/>
                  </a:cubicBezTo>
                  <a:cubicBezTo>
                    <a:pt x="634" y="6965"/>
                    <a:pt x="4019" y="15166"/>
                    <a:pt x="6842" y="21600"/>
                  </a:cubicBezTo>
                  <a:lnTo>
                    <a:pt x="14768" y="21600"/>
                  </a:lnTo>
                  <a:cubicBezTo>
                    <a:pt x="17591" y="15166"/>
                    <a:pt x="20966" y="6965"/>
                    <a:pt x="21600" y="3328"/>
                  </a:cubicBezTo>
                  <a:cubicBezTo>
                    <a:pt x="18726" y="1266"/>
                    <a:pt x="14952" y="0"/>
                    <a:pt x="10800" y="0"/>
                  </a:cubicBezTo>
                  <a:cubicBezTo>
                    <a:pt x="10800" y="0"/>
                    <a:pt x="10800" y="0"/>
                    <a:pt x="10800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69" name="Shape 443"/>
            <p:cNvSpPr/>
            <p:nvPr/>
          </p:nvSpPr>
          <p:spPr>
            <a:xfrm>
              <a:off x="3221580" y="3671302"/>
              <a:ext cx="224478" cy="3851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196" y="21600"/>
                  </a:moveTo>
                  <a:cubicBezTo>
                    <a:pt x="9196" y="21600"/>
                    <a:pt x="21600" y="10821"/>
                    <a:pt x="21600" y="6826"/>
                  </a:cubicBezTo>
                  <a:cubicBezTo>
                    <a:pt x="21600" y="3668"/>
                    <a:pt x="18123" y="984"/>
                    <a:pt x="13278" y="0"/>
                  </a:cubicBezTo>
                  <a:cubicBezTo>
                    <a:pt x="9434" y="4362"/>
                    <a:pt x="4986" y="8514"/>
                    <a:pt x="0" y="12418"/>
                  </a:cubicBezTo>
                  <a:cubicBezTo>
                    <a:pt x="3674" y="16800"/>
                    <a:pt x="9196" y="21600"/>
                    <a:pt x="9196" y="2160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0" name="Shape 444"/>
            <p:cNvSpPr/>
            <p:nvPr/>
          </p:nvSpPr>
          <p:spPr>
            <a:xfrm>
              <a:off x="3379760" y="2662909"/>
              <a:ext cx="326806" cy="9590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09" y="6610"/>
                  </a:moveTo>
                  <a:cubicBezTo>
                    <a:pt x="9709" y="11966"/>
                    <a:pt x="6226" y="17044"/>
                    <a:pt x="0" y="21600"/>
                  </a:cubicBezTo>
                  <a:lnTo>
                    <a:pt x="5054" y="21600"/>
                  </a:lnTo>
                  <a:cubicBezTo>
                    <a:pt x="11891" y="14958"/>
                    <a:pt x="20064" y="6492"/>
                    <a:pt x="21600" y="2737"/>
                  </a:cubicBezTo>
                  <a:cubicBezTo>
                    <a:pt x="17656" y="1532"/>
                    <a:pt x="13013" y="590"/>
                    <a:pt x="7902" y="0"/>
                  </a:cubicBezTo>
                  <a:cubicBezTo>
                    <a:pt x="9083" y="2142"/>
                    <a:pt x="9709" y="4351"/>
                    <a:pt x="9709" y="6610"/>
                  </a:cubicBezTo>
                  <a:close/>
                </a:path>
              </a:pathLst>
            </a:custGeom>
            <a:solidFill>
              <a:srgbClr val="FFFFFF">
                <a:alpha val="3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1" name="Shape 445"/>
            <p:cNvSpPr/>
            <p:nvPr/>
          </p:nvSpPr>
          <p:spPr>
            <a:xfrm>
              <a:off x="3310557" y="2049964"/>
              <a:ext cx="395924" cy="621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cubicBezTo>
                    <a:pt x="19719" y="7324"/>
                    <a:pt x="812" y="137"/>
                    <a:pt x="0" y="0"/>
                  </a:cubicBezTo>
                  <a:cubicBezTo>
                    <a:pt x="3980" y="4331"/>
                    <a:pt x="7058" y="12893"/>
                    <a:pt x="9061" y="17876"/>
                  </a:cubicBezTo>
                  <a:cubicBezTo>
                    <a:pt x="13630" y="18617"/>
                    <a:pt x="17865" y="19898"/>
                    <a:pt x="21600" y="2160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2" name="Shape 446"/>
            <p:cNvSpPr/>
            <p:nvPr/>
          </p:nvSpPr>
          <p:spPr>
            <a:xfrm>
              <a:off x="3666461" y="3330191"/>
              <a:ext cx="241345" cy="377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99" y="21600"/>
                  </a:moveTo>
                  <a:lnTo>
                    <a:pt x="21600" y="0"/>
                  </a:lnTo>
                  <a:lnTo>
                    <a:pt x="0" y="6407"/>
                  </a:lnTo>
                  <a:cubicBezTo>
                    <a:pt x="0" y="6407"/>
                    <a:pt x="15899" y="21600"/>
                    <a:pt x="15899" y="2160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3" name="Shape 447"/>
            <p:cNvSpPr/>
            <p:nvPr/>
          </p:nvSpPr>
          <p:spPr>
            <a:xfrm>
              <a:off x="2717383" y="2999040"/>
              <a:ext cx="182075" cy="354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01" y="21470"/>
                  </a:moveTo>
                  <a:lnTo>
                    <a:pt x="21600" y="0"/>
                  </a:lnTo>
                  <a:lnTo>
                    <a:pt x="0" y="20372"/>
                  </a:lnTo>
                  <a:lnTo>
                    <a:pt x="5147" y="21600"/>
                  </a:lnTo>
                  <a:cubicBezTo>
                    <a:pt x="5147" y="21600"/>
                    <a:pt x="5001" y="21470"/>
                    <a:pt x="5001" y="2147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5" name="Shape 449"/>
            <p:cNvSpPr/>
            <p:nvPr/>
          </p:nvSpPr>
          <p:spPr>
            <a:xfrm>
              <a:off x="2895260" y="3008926"/>
              <a:ext cx="136583" cy="436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8851" y="21600"/>
                  </a:lnTo>
                  <a:lnTo>
                    <a:pt x="21600" y="21600"/>
                  </a:lnTo>
                  <a:cubicBezTo>
                    <a:pt x="12218" y="12884"/>
                    <a:pt x="5072" y="5711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77" name="Freeform 176"/>
            <p:cNvSpPr/>
            <p:nvPr/>
          </p:nvSpPr>
          <p:spPr>
            <a:xfrm>
              <a:off x="2717383" y="3330191"/>
              <a:ext cx="237105" cy="377733"/>
            </a:xfrm>
            <a:custGeom>
              <a:avLst/>
              <a:gdLst>
                <a:gd name="connsiteX0" fmla="*/ 0 w 237105"/>
                <a:gd name="connsiteY0" fmla="*/ 0 h 377733"/>
                <a:gd name="connsiteX1" fmla="*/ 43390 w 237105"/>
                <a:gd name="connsiteY1" fmla="*/ 20181 h 377733"/>
                <a:gd name="connsiteX2" fmla="*/ 44473 w 237105"/>
                <a:gd name="connsiteY2" fmla="*/ 22064 h 377733"/>
                <a:gd name="connsiteX3" fmla="*/ 237105 w 237105"/>
                <a:gd name="connsiteY3" fmla="*/ 111646 h 377733"/>
                <a:gd name="connsiteX4" fmla="*/ 161343 w 237105"/>
                <a:gd name="connsiteY4" fmla="*/ 225215 h 377733"/>
                <a:gd name="connsiteX5" fmla="*/ 163249 w 237105"/>
                <a:gd name="connsiteY5" fmla="*/ 228529 h 377733"/>
                <a:gd name="connsiteX6" fmla="*/ 63697 w 237105"/>
                <a:gd name="connsiteY6" fmla="*/ 377733 h 37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105" h="377733">
                  <a:moveTo>
                    <a:pt x="0" y="0"/>
                  </a:moveTo>
                  <a:cubicBezTo>
                    <a:pt x="0" y="0"/>
                    <a:pt x="43390" y="20181"/>
                    <a:pt x="43390" y="20181"/>
                  </a:cubicBezTo>
                  <a:lnTo>
                    <a:pt x="44473" y="22064"/>
                  </a:lnTo>
                  <a:lnTo>
                    <a:pt x="237105" y="111646"/>
                  </a:lnTo>
                  <a:lnTo>
                    <a:pt x="161343" y="225215"/>
                  </a:lnTo>
                  <a:lnTo>
                    <a:pt x="163249" y="228529"/>
                  </a:lnTo>
                  <a:lnTo>
                    <a:pt x="63697" y="37773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44" name="Group 589"/>
          <p:cNvGrpSpPr/>
          <p:nvPr/>
        </p:nvGrpSpPr>
        <p:grpSpPr>
          <a:xfrm>
            <a:off x="2185810" y="763075"/>
            <a:ext cx="864687" cy="1167108"/>
            <a:chOff x="0" y="0"/>
            <a:chExt cx="1887246" cy="2547305"/>
          </a:xfrm>
        </p:grpSpPr>
        <p:sp>
          <p:nvSpPr>
            <p:cNvPr id="145" name="Shape 580"/>
            <p:cNvSpPr/>
            <p:nvPr/>
          </p:nvSpPr>
          <p:spPr>
            <a:xfrm rot="21387790">
              <a:off x="24325" y="2127719"/>
              <a:ext cx="1601256" cy="370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13" h="21560" extrusionOk="0">
                  <a:moveTo>
                    <a:pt x="8702" y="3573"/>
                  </a:moveTo>
                  <a:cubicBezTo>
                    <a:pt x="8046" y="3677"/>
                    <a:pt x="7354" y="3672"/>
                    <a:pt x="6776" y="3650"/>
                  </a:cubicBezTo>
                  <a:lnTo>
                    <a:pt x="13430" y="1557"/>
                  </a:lnTo>
                  <a:cubicBezTo>
                    <a:pt x="12594" y="2206"/>
                    <a:pt x="11105" y="3050"/>
                    <a:pt x="8702" y="3573"/>
                  </a:cubicBezTo>
                  <a:close/>
                  <a:moveTo>
                    <a:pt x="17043" y="18541"/>
                  </a:moveTo>
                  <a:cubicBezTo>
                    <a:pt x="17611" y="18137"/>
                    <a:pt x="16818" y="17395"/>
                    <a:pt x="16603" y="16530"/>
                  </a:cubicBezTo>
                  <a:cubicBezTo>
                    <a:pt x="16445" y="15897"/>
                    <a:pt x="16802" y="15595"/>
                    <a:pt x="17191" y="15423"/>
                  </a:cubicBezTo>
                  <a:cubicBezTo>
                    <a:pt x="17278" y="15419"/>
                    <a:pt x="17362" y="15417"/>
                    <a:pt x="17442" y="15417"/>
                  </a:cubicBezTo>
                  <a:cubicBezTo>
                    <a:pt x="18622" y="15372"/>
                    <a:pt x="18774" y="15743"/>
                    <a:pt x="19460" y="15172"/>
                  </a:cubicBezTo>
                  <a:cubicBezTo>
                    <a:pt x="20137" y="14609"/>
                    <a:pt x="21340" y="11067"/>
                    <a:pt x="14868" y="1104"/>
                  </a:cubicBezTo>
                  <a:lnTo>
                    <a:pt x="15196" y="1001"/>
                  </a:lnTo>
                  <a:cubicBezTo>
                    <a:pt x="15559" y="863"/>
                    <a:pt x="15176" y="132"/>
                    <a:pt x="14675" y="279"/>
                  </a:cubicBezTo>
                  <a:lnTo>
                    <a:pt x="14402" y="365"/>
                  </a:lnTo>
                  <a:cubicBezTo>
                    <a:pt x="14235" y="196"/>
                    <a:pt x="13992" y="45"/>
                    <a:pt x="13805" y="13"/>
                  </a:cubicBezTo>
                  <a:cubicBezTo>
                    <a:pt x="13485" y="-40"/>
                    <a:pt x="13330" y="75"/>
                    <a:pt x="13633" y="165"/>
                  </a:cubicBezTo>
                  <a:cubicBezTo>
                    <a:pt x="13633" y="165"/>
                    <a:pt x="14015" y="228"/>
                    <a:pt x="14206" y="427"/>
                  </a:cubicBezTo>
                  <a:lnTo>
                    <a:pt x="14123" y="453"/>
                  </a:lnTo>
                  <a:cubicBezTo>
                    <a:pt x="13989" y="418"/>
                    <a:pt x="13778" y="375"/>
                    <a:pt x="13603" y="394"/>
                  </a:cubicBezTo>
                  <a:cubicBezTo>
                    <a:pt x="13321" y="424"/>
                    <a:pt x="13212" y="513"/>
                    <a:pt x="13368" y="608"/>
                  </a:cubicBezTo>
                  <a:cubicBezTo>
                    <a:pt x="13486" y="569"/>
                    <a:pt x="13618" y="562"/>
                    <a:pt x="13750" y="570"/>
                  </a:cubicBezTo>
                  <a:lnTo>
                    <a:pt x="5153" y="3276"/>
                  </a:lnTo>
                  <a:cubicBezTo>
                    <a:pt x="4990" y="3128"/>
                    <a:pt x="4778" y="3004"/>
                    <a:pt x="4611" y="2976"/>
                  </a:cubicBezTo>
                  <a:cubicBezTo>
                    <a:pt x="4290" y="2923"/>
                    <a:pt x="4135" y="3038"/>
                    <a:pt x="4439" y="3128"/>
                  </a:cubicBezTo>
                  <a:cubicBezTo>
                    <a:pt x="4439" y="3128"/>
                    <a:pt x="4754" y="3179"/>
                    <a:pt x="4954" y="3338"/>
                  </a:cubicBezTo>
                  <a:lnTo>
                    <a:pt x="4801" y="3386"/>
                  </a:lnTo>
                  <a:cubicBezTo>
                    <a:pt x="4680" y="3362"/>
                    <a:pt x="4535" y="3343"/>
                    <a:pt x="4409" y="3357"/>
                  </a:cubicBezTo>
                  <a:cubicBezTo>
                    <a:pt x="4127" y="3387"/>
                    <a:pt x="4018" y="3476"/>
                    <a:pt x="4173" y="3571"/>
                  </a:cubicBezTo>
                  <a:cubicBezTo>
                    <a:pt x="4217" y="3557"/>
                    <a:pt x="4263" y="3547"/>
                    <a:pt x="4310" y="3541"/>
                  </a:cubicBezTo>
                  <a:lnTo>
                    <a:pt x="238" y="4626"/>
                  </a:lnTo>
                  <a:cubicBezTo>
                    <a:pt x="-260" y="4736"/>
                    <a:pt x="76" y="5564"/>
                    <a:pt x="759" y="5348"/>
                  </a:cubicBezTo>
                  <a:lnTo>
                    <a:pt x="5645" y="4006"/>
                  </a:lnTo>
                  <a:cubicBezTo>
                    <a:pt x="7913" y="7014"/>
                    <a:pt x="10260" y="10704"/>
                    <a:pt x="11337" y="13372"/>
                  </a:cubicBezTo>
                  <a:cubicBezTo>
                    <a:pt x="11184" y="14050"/>
                    <a:pt x="9497" y="14066"/>
                    <a:pt x="8922" y="14139"/>
                  </a:cubicBezTo>
                  <a:cubicBezTo>
                    <a:pt x="8355" y="13931"/>
                    <a:pt x="7761" y="14790"/>
                    <a:pt x="9094" y="17047"/>
                  </a:cubicBezTo>
                  <a:cubicBezTo>
                    <a:pt x="10460" y="19359"/>
                    <a:pt x="11106" y="20315"/>
                    <a:pt x="11295" y="21560"/>
                  </a:cubicBezTo>
                  <a:cubicBezTo>
                    <a:pt x="13079" y="20638"/>
                    <a:pt x="16476" y="18945"/>
                    <a:pt x="17043" y="18541"/>
                  </a:cubicBez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46" name="Group 588"/>
            <p:cNvGrpSpPr/>
            <p:nvPr/>
          </p:nvGrpSpPr>
          <p:grpSpPr>
            <a:xfrm>
              <a:off x="0" y="-1"/>
              <a:ext cx="1887247" cy="2277000"/>
              <a:chOff x="0" y="0"/>
              <a:chExt cx="1887246" cy="2276998"/>
            </a:xfrm>
          </p:grpSpPr>
          <p:sp>
            <p:nvSpPr>
              <p:cNvPr id="147" name="Shape 581"/>
              <p:cNvSpPr/>
              <p:nvPr/>
            </p:nvSpPr>
            <p:spPr>
              <a:xfrm>
                <a:off x="0" y="0"/>
                <a:ext cx="461314" cy="22769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9" h="21160" extrusionOk="0">
                    <a:moveTo>
                      <a:pt x="3609" y="20695"/>
                    </a:moveTo>
                    <a:lnTo>
                      <a:pt x="20815" y="350"/>
                    </a:lnTo>
                    <a:cubicBezTo>
                      <a:pt x="21060" y="-51"/>
                      <a:pt x="17765" y="-177"/>
                      <a:pt x="17277" y="350"/>
                    </a:cubicBezTo>
                    <a:lnTo>
                      <a:pt x="70" y="20695"/>
                    </a:lnTo>
                    <a:cubicBezTo>
                      <a:pt x="-540" y="21197"/>
                      <a:pt x="2999" y="21423"/>
                      <a:pt x="3609" y="20695"/>
                    </a:cubicBezTo>
                    <a:close/>
                  </a:path>
                </a:pathLst>
              </a:custGeom>
              <a:solidFill>
                <a:schemeClr val="bg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8" name="Shape 582"/>
              <p:cNvSpPr/>
              <p:nvPr/>
            </p:nvSpPr>
            <p:spPr>
              <a:xfrm>
                <a:off x="308117" y="72975"/>
                <a:ext cx="101699" cy="1168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46" h="18872" extrusionOk="0">
                    <a:moveTo>
                      <a:pt x="3329" y="9699"/>
                    </a:moveTo>
                    <a:cubicBezTo>
                      <a:pt x="-746" y="13299"/>
                      <a:pt x="-1154" y="9699"/>
                      <a:pt x="2514" y="5444"/>
                    </a:cubicBezTo>
                    <a:cubicBezTo>
                      <a:pt x="6182" y="1189"/>
                      <a:pt x="16778" y="-1756"/>
                      <a:pt x="20446" y="1189"/>
                    </a:cubicBezTo>
                    <a:cubicBezTo>
                      <a:pt x="19223" y="4135"/>
                      <a:pt x="9442" y="10353"/>
                      <a:pt x="7812" y="18535"/>
                    </a:cubicBezTo>
                    <a:cubicBezTo>
                      <a:pt x="4959" y="19844"/>
                      <a:pt x="4552" y="17226"/>
                      <a:pt x="6589" y="12644"/>
                    </a:cubicBezTo>
                    <a:cubicBezTo>
                      <a:pt x="8627" y="8062"/>
                      <a:pt x="13925" y="3808"/>
                      <a:pt x="13925" y="3808"/>
                    </a:cubicBezTo>
                    <a:cubicBezTo>
                      <a:pt x="8627" y="3480"/>
                      <a:pt x="3329" y="9699"/>
                      <a:pt x="3329" y="969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9" name="Shape 583"/>
              <p:cNvSpPr/>
              <p:nvPr/>
            </p:nvSpPr>
            <p:spPr>
              <a:xfrm>
                <a:off x="129733" y="1127061"/>
                <a:ext cx="101699" cy="1168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46" h="18872" extrusionOk="0">
                    <a:moveTo>
                      <a:pt x="3329" y="9699"/>
                    </a:moveTo>
                    <a:cubicBezTo>
                      <a:pt x="-746" y="13299"/>
                      <a:pt x="-1154" y="9699"/>
                      <a:pt x="2514" y="5444"/>
                    </a:cubicBezTo>
                    <a:cubicBezTo>
                      <a:pt x="6182" y="1189"/>
                      <a:pt x="16778" y="-1756"/>
                      <a:pt x="20446" y="1189"/>
                    </a:cubicBezTo>
                    <a:cubicBezTo>
                      <a:pt x="19223" y="4135"/>
                      <a:pt x="9442" y="10353"/>
                      <a:pt x="7812" y="18535"/>
                    </a:cubicBezTo>
                    <a:cubicBezTo>
                      <a:pt x="4959" y="19844"/>
                      <a:pt x="4552" y="17226"/>
                      <a:pt x="6589" y="12644"/>
                    </a:cubicBezTo>
                    <a:cubicBezTo>
                      <a:pt x="8627" y="8063"/>
                      <a:pt x="13925" y="3808"/>
                      <a:pt x="13925" y="3808"/>
                    </a:cubicBezTo>
                    <a:cubicBezTo>
                      <a:pt x="8627" y="3481"/>
                      <a:pt x="3329" y="9699"/>
                      <a:pt x="3329" y="9699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0" name="Shape 584"/>
              <p:cNvSpPr/>
              <p:nvPr/>
            </p:nvSpPr>
            <p:spPr>
              <a:xfrm>
                <a:off x="1183820" y="1232470"/>
                <a:ext cx="337005" cy="293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20" h="21162" extrusionOk="0">
                    <a:moveTo>
                      <a:pt x="2715" y="0"/>
                    </a:moveTo>
                    <a:cubicBezTo>
                      <a:pt x="6418" y="4086"/>
                      <a:pt x="864" y="17514"/>
                      <a:pt x="0" y="21162"/>
                    </a:cubicBezTo>
                    <a:cubicBezTo>
                      <a:pt x="4443" y="16200"/>
                      <a:pt x="9504" y="19557"/>
                      <a:pt x="14688" y="20578"/>
                    </a:cubicBezTo>
                    <a:cubicBezTo>
                      <a:pt x="19872" y="21600"/>
                      <a:pt x="21600" y="21162"/>
                      <a:pt x="19872" y="15324"/>
                    </a:cubicBezTo>
                    <a:cubicBezTo>
                      <a:pt x="18144" y="9341"/>
                      <a:pt x="14935" y="2189"/>
                      <a:pt x="2715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100000">
                    <a:schemeClr val="tx1"/>
                  </a:gs>
                </a:gsLst>
                <a:lin ang="0" scaled="1"/>
                <a:tileRect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1" name="Shape 585"/>
              <p:cNvSpPr/>
              <p:nvPr/>
            </p:nvSpPr>
            <p:spPr>
              <a:xfrm>
                <a:off x="235142" y="72975"/>
                <a:ext cx="1505245" cy="14027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04" h="21600" extrusionOk="0">
                    <a:moveTo>
                      <a:pt x="70" y="16356"/>
                    </a:moveTo>
                    <a:cubicBezTo>
                      <a:pt x="7497" y="16065"/>
                      <a:pt x="17198" y="17313"/>
                      <a:pt x="17842" y="20851"/>
                    </a:cubicBezTo>
                    <a:cubicBezTo>
                      <a:pt x="18108" y="21600"/>
                      <a:pt x="18108" y="21600"/>
                      <a:pt x="18108" y="21600"/>
                    </a:cubicBezTo>
                    <a:cubicBezTo>
                      <a:pt x="18221" y="17397"/>
                      <a:pt x="19169" y="13318"/>
                      <a:pt x="20078" y="11195"/>
                    </a:cubicBezTo>
                    <a:cubicBezTo>
                      <a:pt x="20760" y="9447"/>
                      <a:pt x="21253" y="9614"/>
                      <a:pt x="21063" y="8032"/>
                    </a:cubicBezTo>
                    <a:cubicBezTo>
                      <a:pt x="20874" y="6451"/>
                      <a:pt x="17729" y="916"/>
                      <a:pt x="2495" y="0"/>
                    </a:cubicBezTo>
                    <a:cubicBezTo>
                      <a:pt x="2230" y="83"/>
                      <a:pt x="2192" y="83"/>
                      <a:pt x="2268" y="375"/>
                    </a:cubicBezTo>
                    <a:cubicBezTo>
                      <a:pt x="2457" y="791"/>
                      <a:pt x="3480" y="4744"/>
                      <a:pt x="1927" y="11487"/>
                    </a:cubicBezTo>
                    <a:cubicBezTo>
                      <a:pt x="1207" y="14067"/>
                      <a:pt x="-347" y="16273"/>
                      <a:pt x="70" y="1635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>
                      <a:lumMod val="75000"/>
                    </a:schemeClr>
                  </a:gs>
                  <a:gs pos="50000">
                    <a:schemeClr val="accent3"/>
                  </a:gs>
                  <a:gs pos="100000">
                    <a:schemeClr val="accent3">
                      <a:lumMod val="60000"/>
                      <a:lumOff val="40000"/>
                    </a:schemeClr>
                  </a:gs>
                </a:gsLst>
                <a:lin ang="0" scaled="1"/>
                <a:tileRect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2" name="Shape 586"/>
              <p:cNvSpPr/>
              <p:nvPr/>
            </p:nvSpPr>
            <p:spPr>
              <a:xfrm>
                <a:off x="1175711" y="818944"/>
                <a:ext cx="711536" cy="9739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1" h="21600" extrusionOk="0">
                    <a:moveTo>
                      <a:pt x="20599" y="5155"/>
                    </a:moveTo>
                    <a:cubicBezTo>
                      <a:pt x="20425" y="3372"/>
                      <a:pt x="17761" y="3907"/>
                      <a:pt x="15560" y="3060"/>
                    </a:cubicBezTo>
                    <a:cubicBezTo>
                      <a:pt x="13857" y="2405"/>
                      <a:pt x="13715" y="1110"/>
                      <a:pt x="13872" y="0"/>
                    </a:cubicBezTo>
                    <a:cubicBezTo>
                      <a:pt x="12082" y="3112"/>
                      <a:pt x="10281" y="8730"/>
                      <a:pt x="10058" y="14514"/>
                    </a:cubicBezTo>
                    <a:cubicBezTo>
                      <a:pt x="10058" y="14514"/>
                      <a:pt x="10057" y="14513"/>
                      <a:pt x="10034" y="14467"/>
                    </a:cubicBezTo>
                    <a:cubicBezTo>
                      <a:pt x="10260" y="15523"/>
                      <a:pt x="9363" y="15576"/>
                      <a:pt x="7335" y="15316"/>
                    </a:cubicBezTo>
                    <a:cubicBezTo>
                      <a:pt x="4903" y="15004"/>
                      <a:pt x="2528" y="13979"/>
                      <a:pt x="443" y="15494"/>
                    </a:cubicBezTo>
                    <a:cubicBezTo>
                      <a:pt x="457" y="15455"/>
                      <a:pt x="475" y="15411"/>
                      <a:pt x="494" y="15365"/>
                    </a:cubicBezTo>
                    <a:cubicBezTo>
                      <a:pt x="-827" y="16172"/>
                      <a:pt x="223" y="18793"/>
                      <a:pt x="7104" y="19416"/>
                    </a:cubicBezTo>
                    <a:cubicBezTo>
                      <a:pt x="13996" y="20040"/>
                      <a:pt x="16950" y="20129"/>
                      <a:pt x="19962" y="21600"/>
                    </a:cubicBezTo>
                    <a:cubicBezTo>
                      <a:pt x="20194" y="16519"/>
                      <a:pt x="20773" y="6938"/>
                      <a:pt x="20599" y="5155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3">
                      <a:lumMod val="50000"/>
                    </a:schemeClr>
                  </a:gs>
                  <a:gs pos="100000">
                    <a:schemeClr val="accent3"/>
                  </a:gs>
                </a:gsLst>
                <a:lin ang="599999" scaled="0"/>
              </a:gra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3" name="Shape 587"/>
              <p:cNvSpPr/>
              <p:nvPr/>
            </p:nvSpPr>
            <p:spPr>
              <a:xfrm>
                <a:off x="818944" y="478393"/>
                <a:ext cx="385876" cy="3669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14137" y="7110"/>
                    </a:lnTo>
                    <a:lnTo>
                      <a:pt x="21600" y="8250"/>
                    </a:lnTo>
                    <a:lnTo>
                      <a:pt x="16200" y="13785"/>
                    </a:lnTo>
                    <a:lnTo>
                      <a:pt x="17475" y="21600"/>
                    </a:lnTo>
                    <a:lnTo>
                      <a:pt x="10800" y="17910"/>
                    </a:lnTo>
                    <a:lnTo>
                      <a:pt x="4125" y="21600"/>
                    </a:lnTo>
                    <a:lnTo>
                      <a:pt x="5400" y="13785"/>
                    </a:lnTo>
                    <a:lnTo>
                      <a:pt x="0" y="8250"/>
                    </a:lnTo>
                    <a:lnTo>
                      <a:pt x="7463" y="7110"/>
                    </a:lnTo>
                    <a:cubicBezTo>
                      <a:pt x="7463" y="7110"/>
                      <a:pt x="10800" y="0"/>
                      <a:pt x="10800" y="0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  <a:alpha val="15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7145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sp>
        <p:nvSpPr>
          <p:cNvPr id="115" name="Oval 114"/>
          <p:cNvSpPr/>
          <p:nvPr/>
        </p:nvSpPr>
        <p:spPr bwMode="auto">
          <a:xfrm>
            <a:off x="6647194" y="472726"/>
            <a:ext cx="81910" cy="81910"/>
          </a:xfrm>
          <a:prstGeom prst="ellipse">
            <a:avLst/>
          </a:prstGeom>
          <a:solidFill>
            <a:schemeClr val="bg2">
              <a:alpha val="5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54" name="Oval 153"/>
          <p:cNvSpPr/>
          <p:nvPr/>
        </p:nvSpPr>
        <p:spPr bwMode="auto">
          <a:xfrm>
            <a:off x="3263235" y="636301"/>
            <a:ext cx="90885" cy="90885"/>
          </a:xfrm>
          <a:prstGeom prst="ellipse">
            <a:avLst/>
          </a:prstGeom>
          <a:solidFill>
            <a:schemeClr val="bg2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60" name="Oval 159"/>
          <p:cNvSpPr/>
          <p:nvPr/>
        </p:nvSpPr>
        <p:spPr bwMode="auto">
          <a:xfrm>
            <a:off x="1640480" y="285349"/>
            <a:ext cx="81910" cy="8191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74" name="Oval 173"/>
          <p:cNvSpPr/>
          <p:nvPr/>
        </p:nvSpPr>
        <p:spPr bwMode="auto">
          <a:xfrm>
            <a:off x="1070317" y="1948721"/>
            <a:ext cx="157532" cy="157532"/>
          </a:xfrm>
          <a:prstGeom prst="ellipse">
            <a:avLst/>
          </a:prstGeom>
          <a:solidFill>
            <a:schemeClr val="bg2">
              <a:alpha val="5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76" name="Oval 175"/>
          <p:cNvSpPr/>
          <p:nvPr/>
        </p:nvSpPr>
        <p:spPr bwMode="auto">
          <a:xfrm>
            <a:off x="837162" y="696235"/>
            <a:ext cx="354556" cy="354556"/>
          </a:xfrm>
          <a:prstGeom prst="ellipse">
            <a:avLst/>
          </a:prstGeom>
          <a:solidFill>
            <a:schemeClr val="accent6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78" name="Oval 177"/>
          <p:cNvSpPr/>
          <p:nvPr/>
        </p:nvSpPr>
        <p:spPr bwMode="auto">
          <a:xfrm>
            <a:off x="1640480" y="1385781"/>
            <a:ext cx="68399" cy="68399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79" name="Oval 178"/>
          <p:cNvSpPr/>
          <p:nvPr/>
        </p:nvSpPr>
        <p:spPr bwMode="auto">
          <a:xfrm>
            <a:off x="3649162" y="255369"/>
            <a:ext cx="231946" cy="231946"/>
          </a:xfrm>
          <a:prstGeom prst="ellipse">
            <a:avLst/>
          </a:prstGeom>
          <a:solidFill>
            <a:schemeClr val="accent5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80" name="Oval 179"/>
          <p:cNvSpPr/>
          <p:nvPr/>
        </p:nvSpPr>
        <p:spPr bwMode="auto">
          <a:xfrm>
            <a:off x="3207087" y="2309156"/>
            <a:ext cx="96765" cy="96765"/>
          </a:xfrm>
          <a:prstGeom prst="ellipse">
            <a:avLst/>
          </a:prstGeom>
          <a:solidFill>
            <a:schemeClr val="accent4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83" name="Oval 182"/>
          <p:cNvSpPr/>
          <p:nvPr/>
        </p:nvSpPr>
        <p:spPr bwMode="auto">
          <a:xfrm>
            <a:off x="2787228" y="2533874"/>
            <a:ext cx="59424" cy="59424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84" name="Oval 183"/>
          <p:cNvSpPr/>
          <p:nvPr/>
        </p:nvSpPr>
        <p:spPr bwMode="auto">
          <a:xfrm>
            <a:off x="2337523" y="2601330"/>
            <a:ext cx="111890" cy="111890"/>
          </a:xfrm>
          <a:prstGeom prst="ellipse">
            <a:avLst/>
          </a:prstGeom>
          <a:solidFill>
            <a:schemeClr val="accent6">
              <a:alpha val="5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85" name="Oval 184"/>
          <p:cNvSpPr/>
          <p:nvPr/>
        </p:nvSpPr>
        <p:spPr bwMode="auto">
          <a:xfrm>
            <a:off x="4152544" y="652032"/>
            <a:ext cx="59424" cy="59424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86" name="Freeform 185"/>
          <p:cNvSpPr/>
          <p:nvPr/>
        </p:nvSpPr>
        <p:spPr bwMode="auto">
          <a:xfrm>
            <a:off x="2220280" y="3540159"/>
            <a:ext cx="313058" cy="633173"/>
          </a:xfrm>
          <a:custGeom>
            <a:avLst/>
            <a:gdLst>
              <a:gd name="connsiteX0" fmla="*/ 550775 w 936886"/>
              <a:gd name="connsiteY0" fmla="*/ 0 h 1894892"/>
              <a:gd name="connsiteX1" fmla="*/ 774720 w 936886"/>
              <a:gd name="connsiteY1" fmla="*/ 339777 h 1894892"/>
              <a:gd name="connsiteX2" fmla="*/ 813330 w 936886"/>
              <a:gd name="connsiteY2" fmla="*/ 525110 h 1894892"/>
              <a:gd name="connsiteX3" fmla="*/ 658887 w 936886"/>
              <a:gd name="connsiteY3" fmla="*/ 455610 h 1894892"/>
              <a:gd name="connsiteX4" fmla="*/ 936886 w 936886"/>
              <a:gd name="connsiteY4" fmla="*/ 818554 h 1894892"/>
              <a:gd name="connsiteX5" fmla="*/ 890552 w 936886"/>
              <a:gd name="connsiteY5" fmla="*/ 926664 h 1894892"/>
              <a:gd name="connsiteX6" fmla="*/ 709104 w 936886"/>
              <a:gd name="connsiteY6" fmla="*/ 810538 h 1894892"/>
              <a:gd name="connsiteX7" fmla="*/ 739636 w 936886"/>
              <a:gd name="connsiteY7" fmla="*/ 866318 h 1894892"/>
              <a:gd name="connsiteX8" fmla="*/ 759275 w 936886"/>
              <a:gd name="connsiteY8" fmla="*/ 895776 h 1894892"/>
              <a:gd name="connsiteX9" fmla="*/ 756516 w 936886"/>
              <a:gd name="connsiteY9" fmla="*/ 897156 h 1894892"/>
              <a:gd name="connsiteX10" fmla="*/ 757004 w 936886"/>
              <a:gd name="connsiteY10" fmla="*/ 898047 h 1894892"/>
              <a:gd name="connsiteX11" fmla="*/ 876925 w 936886"/>
              <a:gd name="connsiteY11" fmla="*/ 1130394 h 1894892"/>
              <a:gd name="connsiteX12" fmla="*/ 786984 w 936886"/>
              <a:gd name="connsiteY12" fmla="*/ 1077929 h 1894892"/>
              <a:gd name="connsiteX13" fmla="*/ 876925 w 936886"/>
              <a:gd name="connsiteY13" fmla="*/ 1317771 h 1894892"/>
              <a:gd name="connsiteX14" fmla="*/ 786984 w 936886"/>
              <a:gd name="connsiteY14" fmla="*/ 1340256 h 1894892"/>
              <a:gd name="connsiteX15" fmla="*/ 719528 w 936886"/>
              <a:gd name="connsiteY15" fmla="*/ 1325266 h 1894892"/>
              <a:gd name="connsiteX16" fmla="*/ 502171 w 936886"/>
              <a:gd name="connsiteY16" fmla="*/ 1122899 h 1894892"/>
              <a:gd name="connsiteX17" fmla="*/ 494676 w 936886"/>
              <a:gd name="connsiteY17" fmla="*/ 1804952 h 1894892"/>
              <a:gd name="connsiteX18" fmla="*/ 592112 w 936886"/>
              <a:gd name="connsiteY18" fmla="*/ 1894892 h 1894892"/>
              <a:gd name="connsiteX19" fmla="*/ 389745 w 936886"/>
              <a:gd name="connsiteY19" fmla="*/ 1804952 h 1894892"/>
              <a:gd name="connsiteX20" fmla="*/ 374754 w 936886"/>
              <a:gd name="connsiteY20" fmla="*/ 1115404 h 1894892"/>
              <a:gd name="connsiteX21" fmla="*/ 97436 w 936886"/>
              <a:gd name="connsiteY21" fmla="*/ 1280296 h 1894892"/>
              <a:gd name="connsiteX22" fmla="*/ 14990 w 936886"/>
              <a:gd name="connsiteY22" fmla="*/ 1250315 h 1894892"/>
              <a:gd name="connsiteX23" fmla="*/ 292308 w 936886"/>
              <a:gd name="connsiteY23" fmla="*/ 890552 h 1894892"/>
              <a:gd name="connsiteX24" fmla="*/ 217358 w 936886"/>
              <a:gd name="connsiteY24" fmla="*/ 935522 h 1894892"/>
              <a:gd name="connsiteX25" fmla="*/ 149902 w 936886"/>
              <a:gd name="connsiteY25" fmla="*/ 965502 h 1894892"/>
              <a:gd name="connsiteX26" fmla="*/ 44971 w 936886"/>
              <a:gd name="connsiteY26" fmla="*/ 905542 h 1894892"/>
              <a:gd name="connsiteX27" fmla="*/ 282350 w 936886"/>
              <a:gd name="connsiteY27" fmla="*/ 570419 h 1894892"/>
              <a:gd name="connsiteX28" fmla="*/ 271074 w 936886"/>
              <a:gd name="connsiteY28" fmla="*/ 557853 h 1894892"/>
              <a:gd name="connsiteX29" fmla="*/ 262328 w 936886"/>
              <a:gd name="connsiteY29" fmla="*/ 560768 h 1894892"/>
              <a:gd name="connsiteX30" fmla="*/ 187377 w 936886"/>
              <a:gd name="connsiteY30" fmla="*/ 583253 h 1894892"/>
              <a:gd name="connsiteX31" fmla="*/ 67456 w 936886"/>
              <a:gd name="connsiteY31" fmla="*/ 613233 h 1894892"/>
              <a:gd name="connsiteX32" fmla="*/ 0 w 936886"/>
              <a:gd name="connsiteY32" fmla="*/ 590748 h 1894892"/>
              <a:gd name="connsiteX33" fmla="*/ 298318 w 936886"/>
              <a:gd name="connsiteY33" fmla="*/ 261990 h 1894892"/>
              <a:gd name="connsiteX34" fmla="*/ 334554 w 936886"/>
              <a:gd name="connsiteY34" fmla="*/ 208499 h 1894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36886" h="1894892">
                <a:moveTo>
                  <a:pt x="550775" y="0"/>
                </a:moveTo>
                <a:lnTo>
                  <a:pt x="774720" y="339777"/>
                </a:lnTo>
                <a:lnTo>
                  <a:pt x="813330" y="525110"/>
                </a:lnTo>
                <a:lnTo>
                  <a:pt x="658887" y="455610"/>
                </a:lnTo>
                <a:lnTo>
                  <a:pt x="936886" y="818554"/>
                </a:lnTo>
                <a:lnTo>
                  <a:pt x="890552" y="926664"/>
                </a:lnTo>
                <a:lnTo>
                  <a:pt x="709104" y="810538"/>
                </a:lnTo>
                <a:lnTo>
                  <a:pt x="739636" y="866318"/>
                </a:lnTo>
                <a:lnTo>
                  <a:pt x="759275" y="895776"/>
                </a:lnTo>
                <a:lnTo>
                  <a:pt x="756516" y="897156"/>
                </a:lnTo>
                <a:lnTo>
                  <a:pt x="757004" y="898047"/>
                </a:lnTo>
                <a:lnTo>
                  <a:pt x="876925" y="1130394"/>
                </a:lnTo>
                <a:lnTo>
                  <a:pt x="786984" y="1077929"/>
                </a:lnTo>
                <a:lnTo>
                  <a:pt x="876925" y="1317771"/>
                </a:lnTo>
                <a:lnTo>
                  <a:pt x="786984" y="1340256"/>
                </a:lnTo>
                <a:lnTo>
                  <a:pt x="719528" y="1325266"/>
                </a:lnTo>
                <a:lnTo>
                  <a:pt x="502171" y="1122899"/>
                </a:lnTo>
                <a:cubicBezTo>
                  <a:pt x="499673" y="1350250"/>
                  <a:pt x="497174" y="1577601"/>
                  <a:pt x="494676" y="1804952"/>
                </a:cubicBezTo>
                <a:lnTo>
                  <a:pt x="592112" y="1894892"/>
                </a:lnTo>
                <a:lnTo>
                  <a:pt x="389745" y="1804952"/>
                </a:lnTo>
                <a:lnTo>
                  <a:pt x="374754" y="1115404"/>
                </a:lnTo>
                <a:lnTo>
                  <a:pt x="97436" y="1280296"/>
                </a:lnTo>
                <a:lnTo>
                  <a:pt x="14990" y="1250315"/>
                </a:lnTo>
                <a:lnTo>
                  <a:pt x="292308" y="890552"/>
                </a:lnTo>
                <a:lnTo>
                  <a:pt x="217358" y="935522"/>
                </a:lnTo>
                <a:lnTo>
                  <a:pt x="149902" y="965502"/>
                </a:lnTo>
                <a:lnTo>
                  <a:pt x="44971" y="905542"/>
                </a:lnTo>
                <a:lnTo>
                  <a:pt x="282350" y="570419"/>
                </a:lnTo>
                <a:lnTo>
                  <a:pt x="271074" y="557853"/>
                </a:lnTo>
                <a:lnTo>
                  <a:pt x="262328" y="560768"/>
                </a:lnTo>
                <a:lnTo>
                  <a:pt x="187377" y="583253"/>
                </a:lnTo>
                <a:lnTo>
                  <a:pt x="67456" y="613233"/>
                </a:lnTo>
                <a:lnTo>
                  <a:pt x="0" y="590748"/>
                </a:lnTo>
                <a:lnTo>
                  <a:pt x="298318" y="261990"/>
                </a:lnTo>
                <a:lnTo>
                  <a:pt x="334554" y="208499"/>
                </a:ln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87" name="Freeform 186"/>
          <p:cNvSpPr/>
          <p:nvPr/>
        </p:nvSpPr>
        <p:spPr bwMode="auto">
          <a:xfrm>
            <a:off x="2529558" y="3766800"/>
            <a:ext cx="147886" cy="299104"/>
          </a:xfrm>
          <a:custGeom>
            <a:avLst/>
            <a:gdLst>
              <a:gd name="connsiteX0" fmla="*/ 550775 w 936886"/>
              <a:gd name="connsiteY0" fmla="*/ 0 h 1894892"/>
              <a:gd name="connsiteX1" fmla="*/ 774720 w 936886"/>
              <a:gd name="connsiteY1" fmla="*/ 339777 h 1894892"/>
              <a:gd name="connsiteX2" fmla="*/ 813330 w 936886"/>
              <a:gd name="connsiteY2" fmla="*/ 525110 h 1894892"/>
              <a:gd name="connsiteX3" fmla="*/ 658887 w 936886"/>
              <a:gd name="connsiteY3" fmla="*/ 455610 h 1894892"/>
              <a:gd name="connsiteX4" fmla="*/ 936886 w 936886"/>
              <a:gd name="connsiteY4" fmla="*/ 818554 h 1894892"/>
              <a:gd name="connsiteX5" fmla="*/ 890552 w 936886"/>
              <a:gd name="connsiteY5" fmla="*/ 926664 h 1894892"/>
              <a:gd name="connsiteX6" fmla="*/ 709104 w 936886"/>
              <a:gd name="connsiteY6" fmla="*/ 810538 h 1894892"/>
              <a:gd name="connsiteX7" fmla="*/ 739636 w 936886"/>
              <a:gd name="connsiteY7" fmla="*/ 866318 h 1894892"/>
              <a:gd name="connsiteX8" fmla="*/ 759275 w 936886"/>
              <a:gd name="connsiteY8" fmla="*/ 895776 h 1894892"/>
              <a:gd name="connsiteX9" fmla="*/ 756516 w 936886"/>
              <a:gd name="connsiteY9" fmla="*/ 897156 h 1894892"/>
              <a:gd name="connsiteX10" fmla="*/ 757004 w 936886"/>
              <a:gd name="connsiteY10" fmla="*/ 898047 h 1894892"/>
              <a:gd name="connsiteX11" fmla="*/ 876925 w 936886"/>
              <a:gd name="connsiteY11" fmla="*/ 1130394 h 1894892"/>
              <a:gd name="connsiteX12" fmla="*/ 786984 w 936886"/>
              <a:gd name="connsiteY12" fmla="*/ 1077929 h 1894892"/>
              <a:gd name="connsiteX13" fmla="*/ 876925 w 936886"/>
              <a:gd name="connsiteY13" fmla="*/ 1317771 h 1894892"/>
              <a:gd name="connsiteX14" fmla="*/ 786984 w 936886"/>
              <a:gd name="connsiteY14" fmla="*/ 1340256 h 1894892"/>
              <a:gd name="connsiteX15" fmla="*/ 719528 w 936886"/>
              <a:gd name="connsiteY15" fmla="*/ 1325266 h 1894892"/>
              <a:gd name="connsiteX16" fmla="*/ 502171 w 936886"/>
              <a:gd name="connsiteY16" fmla="*/ 1122899 h 1894892"/>
              <a:gd name="connsiteX17" fmla="*/ 494676 w 936886"/>
              <a:gd name="connsiteY17" fmla="*/ 1804952 h 1894892"/>
              <a:gd name="connsiteX18" fmla="*/ 592112 w 936886"/>
              <a:gd name="connsiteY18" fmla="*/ 1894892 h 1894892"/>
              <a:gd name="connsiteX19" fmla="*/ 389745 w 936886"/>
              <a:gd name="connsiteY19" fmla="*/ 1804952 h 1894892"/>
              <a:gd name="connsiteX20" fmla="*/ 374754 w 936886"/>
              <a:gd name="connsiteY20" fmla="*/ 1115404 h 1894892"/>
              <a:gd name="connsiteX21" fmla="*/ 97436 w 936886"/>
              <a:gd name="connsiteY21" fmla="*/ 1280296 h 1894892"/>
              <a:gd name="connsiteX22" fmla="*/ 14990 w 936886"/>
              <a:gd name="connsiteY22" fmla="*/ 1250315 h 1894892"/>
              <a:gd name="connsiteX23" fmla="*/ 292308 w 936886"/>
              <a:gd name="connsiteY23" fmla="*/ 890552 h 1894892"/>
              <a:gd name="connsiteX24" fmla="*/ 217358 w 936886"/>
              <a:gd name="connsiteY24" fmla="*/ 935522 h 1894892"/>
              <a:gd name="connsiteX25" fmla="*/ 149902 w 936886"/>
              <a:gd name="connsiteY25" fmla="*/ 965502 h 1894892"/>
              <a:gd name="connsiteX26" fmla="*/ 44971 w 936886"/>
              <a:gd name="connsiteY26" fmla="*/ 905542 h 1894892"/>
              <a:gd name="connsiteX27" fmla="*/ 282350 w 936886"/>
              <a:gd name="connsiteY27" fmla="*/ 570419 h 1894892"/>
              <a:gd name="connsiteX28" fmla="*/ 271074 w 936886"/>
              <a:gd name="connsiteY28" fmla="*/ 557853 h 1894892"/>
              <a:gd name="connsiteX29" fmla="*/ 262328 w 936886"/>
              <a:gd name="connsiteY29" fmla="*/ 560768 h 1894892"/>
              <a:gd name="connsiteX30" fmla="*/ 187377 w 936886"/>
              <a:gd name="connsiteY30" fmla="*/ 583253 h 1894892"/>
              <a:gd name="connsiteX31" fmla="*/ 67456 w 936886"/>
              <a:gd name="connsiteY31" fmla="*/ 613233 h 1894892"/>
              <a:gd name="connsiteX32" fmla="*/ 0 w 936886"/>
              <a:gd name="connsiteY32" fmla="*/ 590748 h 1894892"/>
              <a:gd name="connsiteX33" fmla="*/ 298318 w 936886"/>
              <a:gd name="connsiteY33" fmla="*/ 261990 h 1894892"/>
              <a:gd name="connsiteX34" fmla="*/ 334554 w 936886"/>
              <a:gd name="connsiteY34" fmla="*/ 208499 h 1894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36886" h="1894892">
                <a:moveTo>
                  <a:pt x="550775" y="0"/>
                </a:moveTo>
                <a:lnTo>
                  <a:pt x="774720" y="339777"/>
                </a:lnTo>
                <a:lnTo>
                  <a:pt x="813330" y="525110"/>
                </a:lnTo>
                <a:lnTo>
                  <a:pt x="658887" y="455610"/>
                </a:lnTo>
                <a:lnTo>
                  <a:pt x="936886" y="818554"/>
                </a:lnTo>
                <a:lnTo>
                  <a:pt x="890552" y="926664"/>
                </a:lnTo>
                <a:lnTo>
                  <a:pt x="709104" y="810538"/>
                </a:lnTo>
                <a:lnTo>
                  <a:pt x="739636" y="866318"/>
                </a:lnTo>
                <a:lnTo>
                  <a:pt x="759275" y="895776"/>
                </a:lnTo>
                <a:lnTo>
                  <a:pt x="756516" y="897156"/>
                </a:lnTo>
                <a:lnTo>
                  <a:pt x="757004" y="898047"/>
                </a:lnTo>
                <a:lnTo>
                  <a:pt x="876925" y="1130394"/>
                </a:lnTo>
                <a:lnTo>
                  <a:pt x="786984" y="1077929"/>
                </a:lnTo>
                <a:lnTo>
                  <a:pt x="876925" y="1317771"/>
                </a:lnTo>
                <a:lnTo>
                  <a:pt x="786984" y="1340256"/>
                </a:lnTo>
                <a:lnTo>
                  <a:pt x="719528" y="1325266"/>
                </a:lnTo>
                <a:lnTo>
                  <a:pt x="502171" y="1122899"/>
                </a:lnTo>
                <a:cubicBezTo>
                  <a:pt x="499673" y="1350250"/>
                  <a:pt x="497174" y="1577601"/>
                  <a:pt x="494676" y="1804952"/>
                </a:cubicBezTo>
                <a:lnTo>
                  <a:pt x="592112" y="1894892"/>
                </a:lnTo>
                <a:lnTo>
                  <a:pt x="389745" y="1804952"/>
                </a:lnTo>
                <a:lnTo>
                  <a:pt x="374754" y="1115404"/>
                </a:lnTo>
                <a:lnTo>
                  <a:pt x="97436" y="1280296"/>
                </a:lnTo>
                <a:lnTo>
                  <a:pt x="14990" y="1250315"/>
                </a:lnTo>
                <a:lnTo>
                  <a:pt x="292308" y="890552"/>
                </a:lnTo>
                <a:lnTo>
                  <a:pt x="217358" y="935522"/>
                </a:lnTo>
                <a:lnTo>
                  <a:pt x="149902" y="965502"/>
                </a:lnTo>
                <a:lnTo>
                  <a:pt x="44971" y="905542"/>
                </a:lnTo>
                <a:lnTo>
                  <a:pt x="282350" y="570419"/>
                </a:lnTo>
                <a:lnTo>
                  <a:pt x="271074" y="557853"/>
                </a:lnTo>
                <a:lnTo>
                  <a:pt x="262328" y="560768"/>
                </a:lnTo>
                <a:lnTo>
                  <a:pt x="187377" y="583253"/>
                </a:lnTo>
                <a:lnTo>
                  <a:pt x="67456" y="613233"/>
                </a:lnTo>
                <a:lnTo>
                  <a:pt x="0" y="590748"/>
                </a:lnTo>
                <a:lnTo>
                  <a:pt x="298318" y="261990"/>
                </a:lnTo>
                <a:lnTo>
                  <a:pt x="334554" y="208499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88" name="Shape 172"/>
          <p:cNvSpPr/>
          <p:nvPr/>
        </p:nvSpPr>
        <p:spPr>
          <a:xfrm>
            <a:off x="3753104" y="1941157"/>
            <a:ext cx="2227970" cy="1072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b="1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 industry.</a:t>
            </a:r>
            <a:endParaRPr lang="en-US" sz="900" b="1" dirty="0">
              <a:solidFill>
                <a:schemeClr val="tx1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has been the industry's standard dummy text ever since the 1500s, when an unknown printer took a galley of type and scrambled it to make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</p:txBody>
      </p:sp>
      <p:sp>
        <p:nvSpPr>
          <p:cNvPr id="189" name="Rectangle 188"/>
          <p:cNvSpPr>
            <a:spLocks/>
          </p:cNvSpPr>
          <p:nvPr/>
        </p:nvSpPr>
        <p:spPr bwMode="auto">
          <a:xfrm>
            <a:off x="3753105" y="1328349"/>
            <a:ext cx="2242960" cy="605381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2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Are here to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2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 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22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sp>
        <p:nvSpPr>
          <p:cNvPr id="190" name="Rectangle 22"/>
          <p:cNvSpPr>
            <a:spLocks/>
          </p:cNvSpPr>
          <p:nvPr/>
        </p:nvSpPr>
        <p:spPr bwMode="auto">
          <a:xfrm>
            <a:off x="7666048" y="650598"/>
            <a:ext cx="881382" cy="482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191" name="Rectangle 190"/>
          <p:cNvSpPr>
            <a:spLocks/>
          </p:cNvSpPr>
          <p:nvPr/>
        </p:nvSpPr>
        <p:spPr bwMode="auto">
          <a:xfrm>
            <a:off x="6583925" y="659567"/>
            <a:ext cx="969192" cy="60710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r">
              <a:lnSpc>
                <a:spcPct val="70000"/>
              </a:lnSpc>
            </a:pPr>
            <a:r>
              <a:rPr lang="en-US" sz="3800" dirty="0">
                <a:solidFill>
                  <a:schemeClr val="accent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32%</a:t>
            </a:r>
          </a:p>
        </p:txBody>
      </p:sp>
      <p:sp>
        <p:nvSpPr>
          <p:cNvPr id="192" name="Oval 191"/>
          <p:cNvSpPr/>
          <p:nvPr/>
        </p:nvSpPr>
        <p:spPr bwMode="auto">
          <a:xfrm>
            <a:off x="490055" y="201586"/>
            <a:ext cx="90885" cy="90885"/>
          </a:xfrm>
          <a:prstGeom prst="ellipse">
            <a:avLst/>
          </a:prstGeom>
          <a:solidFill>
            <a:schemeClr val="bg2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193" name="Oval 192"/>
          <p:cNvSpPr/>
          <p:nvPr/>
        </p:nvSpPr>
        <p:spPr bwMode="auto">
          <a:xfrm>
            <a:off x="351326" y="652609"/>
            <a:ext cx="59424" cy="59424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grpSp>
        <p:nvGrpSpPr>
          <p:cNvPr id="208" name="Group 207"/>
          <p:cNvGrpSpPr/>
          <p:nvPr/>
        </p:nvGrpSpPr>
        <p:grpSpPr>
          <a:xfrm rot="10800000">
            <a:off x="-276916" y="860018"/>
            <a:ext cx="980680" cy="556552"/>
            <a:chOff x="1974888" y="2772810"/>
            <a:chExt cx="1296157" cy="735591"/>
          </a:xfrm>
        </p:grpSpPr>
        <p:sp>
          <p:nvSpPr>
            <p:cNvPr id="216" name="Shape 495"/>
            <p:cNvSpPr/>
            <p:nvPr/>
          </p:nvSpPr>
          <p:spPr>
            <a:xfrm rot="17842612">
              <a:off x="2584303" y="2806971"/>
              <a:ext cx="257054" cy="1002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79" y="0"/>
                  </a:moveTo>
                  <a:lnTo>
                    <a:pt x="21600" y="3280"/>
                  </a:lnTo>
                  <a:lnTo>
                    <a:pt x="0" y="21600"/>
                  </a:lnTo>
                  <a:lnTo>
                    <a:pt x="9879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7" name="Shape 496"/>
            <p:cNvSpPr/>
            <p:nvPr/>
          </p:nvSpPr>
          <p:spPr>
            <a:xfrm rot="17842612">
              <a:off x="2523260" y="2687898"/>
              <a:ext cx="412108" cy="10834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473" y="4319"/>
                  </a:moveTo>
                  <a:lnTo>
                    <a:pt x="0" y="21276"/>
                  </a:lnTo>
                  <a:lnTo>
                    <a:pt x="215" y="21600"/>
                  </a:lnTo>
                  <a:lnTo>
                    <a:pt x="21600" y="0"/>
                  </a:lnTo>
                  <a:lnTo>
                    <a:pt x="14701" y="710"/>
                  </a:lnTo>
                  <a:lnTo>
                    <a:pt x="13473" y="4319"/>
                  </a:lnTo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8" name="Shape 493"/>
            <p:cNvSpPr/>
            <p:nvPr/>
          </p:nvSpPr>
          <p:spPr>
            <a:xfrm rot="17842612">
              <a:off x="1985126" y="2808441"/>
              <a:ext cx="494668" cy="423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3762"/>
                  </a:moveTo>
                  <a:lnTo>
                    <a:pt x="8739" y="13831"/>
                  </a:lnTo>
                  <a:lnTo>
                    <a:pt x="14830" y="21600"/>
                  </a:lnTo>
                  <a:lnTo>
                    <a:pt x="15853" y="12365"/>
                  </a:lnTo>
                  <a:lnTo>
                    <a:pt x="21600" y="10547"/>
                  </a:lnTo>
                  <a:lnTo>
                    <a:pt x="15158" y="5650"/>
                  </a:lnTo>
                  <a:lnTo>
                    <a:pt x="14263" y="0"/>
                  </a:lnTo>
                  <a:lnTo>
                    <a:pt x="9304" y="3473"/>
                  </a:lnTo>
                  <a:lnTo>
                    <a:pt x="2815" y="854"/>
                  </a:lnTo>
                  <a:lnTo>
                    <a:pt x="4877" y="6915"/>
                  </a:lnTo>
                  <a:cubicBezTo>
                    <a:pt x="4877" y="6915"/>
                    <a:pt x="0" y="13762"/>
                    <a:pt x="0" y="13762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9" name="Shape 494"/>
            <p:cNvSpPr/>
            <p:nvPr/>
          </p:nvSpPr>
          <p:spPr>
            <a:xfrm rot="17842612">
              <a:off x="2561780" y="2906234"/>
              <a:ext cx="200123" cy="10042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29"/>
                  </a:lnTo>
                  <a:lnTo>
                    <a:pt x="8911" y="21600"/>
                  </a:lnTo>
                  <a:lnTo>
                    <a:pt x="6444" y="18806"/>
                  </a:lnTo>
                  <a:cubicBezTo>
                    <a:pt x="6444" y="1880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0" name="Shape 497"/>
            <p:cNvSpPr/>
            <p:nvPr/>
          </p:nvSpPr>
          <p:spPr>
            <a:xfrm rot="17842612">
              <a:off x="2038473" y="3022868"/>
              <a:ext cx="47220" cy="1743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14718"/>
                  </a:lnTo>
                  <a:lnTo>
                    <a:pt x="450" y="21600"/>
                  </a:lnTo>
                  <a:cubicBezTo>
                    <a:pt x="450" y="2160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3633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8"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3" dur="5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" grpId="0" animBg="1"/>
      <p:bldP spid="182" grpId="0" animBg="1"/>
      <p:bldP spid="154" grpId="0" animBg="1"/>
      <p:bldP spid="154" grpId="1" animBg="1"/>
      <p:bldP spid="160" grpId="0" animBg="1"/>
      <p:bldP spid="160" grpId="1" animBg="1"/>
      <p:bldP spid="174" grpId="0" animBg="1"/>
      <p:bldP spid="174" grpId="1" animBg="1"/>
      <p:bldP spid="176" grpId="0" animBg="1"/>
      <p:bldP spid="176" grpId="1" animBg="1"/>
      <p:bldP spid="179" grpId="0" animBg="1"/>
      <p:bldP spid="179" grpId="1" animBg="1"/>
      <p:bldP spid="180" grpId="0" animBg="1"/>
      <p:bldP spid="183" grpId="0" animBg="1"/>
      <p:bldP spid="184" grpId="0" animBg="1"/>
      <p:bldP spid="185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11" name="Shape 2248"/>
          <p:cNvSpPr/>
          <p:nvPr/>
        </p:nvSpPr>
        <p:spPr>
          <a:xfrm>
            <a:off x="4125113" y="-1"/>
            <a:ext cx="5029467" cy="4844059"/>
          </a:xfrm>
          <a:prstGeom prst="rect">
            <a:avLst/>
          </a:prstGeom>
          <a:solidFill>
            <a:srgbClr val="2E2E2E"/>
          </a:solidFill>
          <a:ln w="12700">
            <a:miter lim="400000"/>
          </a:ln>
        </p:spPr>
        <p:txBody>
          <a:bodyPr lIns="0" tIns="0" rIns="0" bIns="0" anchor="ctr"/>
          <a:lstStyle/>
          <a:p>
            <a:pPr defTabSz="21907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138</a:t>
            </a:fld>
            <a:endParaRPr lang="en-US" dirty="0"/>
          </a:p>
        </p:txBody>
      </p:sp>
      <p:grpSp>
        <p:nvGrpSpPr>
          <p:cNvPr id="194" name="Group 6011"/>
          <p:cNvGrpSpPr/>
          <p:nvPr/>
        </p:nvGrpSpPr>
        <p:grpSpPr>
          <a:xfrm>
            <a:off x="6410647" y="2179937"/>
            <a:ext cx="1876791" cy="1054290"/>
            <a:chOff x="0" y="0"/>
            <a:chExt cx="4320599" cy="2427103"/>
          </a:xfrm>
        </p:grpSpPr>
        <p:sp>
          <p:nvSpPr>
            <p:cNvPr id="195" name="Shape 6007"/>
            <p:cNvSpPr/>
            <p:nvPr/>
          </p:nvSpPr>
          <p:spPr>
            <a:xfrm>
              <a:off x="0" y="101600"/>
              <a:ext cx="4320599" cy="23255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5" y="409"/>
                  </a:moveTo>
                  <a:lnTo>
                    <a:pt x="20091" y="10615"/>
                  </a:lnTo>
                  <a:lnTo>
                    <a:pt x="15657" y="18811"/>
                  </a:lnTo>
                  <a:lnTo>
                    <a:pt x="262" y="18811"/>
                  </a:lnTo>
                  <a:lnTo>
                    <a:pt x="0" y="19660"/>
                  </a:lnTo>
                  <a:lnTo>
                    <a:pt x="203" y="20387"/>
                  </a:lnTo>
                  <a:lnTo>
                    <a:pt x="15496" y="20369"/>
                  </a:lnTo>
                  <a:lnTo>
                    <a:pt x="15496" y="21533"/>
                  </a:lnTo>
                  <a:lnTo>
                    <a:pt x="15499" y="21528"/>
                  </a:lnTo>
                  <a:lnTo>
                    <a:pt x="15499" y="21536"/>
                  </a:lnTo>
                  <a:lnTo>
                    <a:pt x="15501" y="21531"/>
                  </a:lnTo>
                  <a:lnTo>
                    <a:pt x="15501" y="21538"/>
                  </a:lnTo>
                  <a:lnTo>
                    <a:pt x="15504" y="21533"/>
                  </a:lnTo>
                  <a:lnTo>
                    <a:pt x="15504" y="21541"/>
                  </a:lnTo>
                  <a:lnTo>
                    <a:pt x="15507" y="21536"/>
                  </a:lnTo>
                  <a:lnTo>
                    <a:pt x="15507" y="21543"/>
                  </a:lnTo>
                  <a:lnTo>
                    <a:pt x="15510" y="21538"/>
                  </a:lnTo>
                  <a:lnTo>
                    <a:pt x="15510" y="21546"/>
                  </a:lnTo>
                  <a:lnTo>
                    <a:pt x="15513" y="21541"/>
                  </a:lnTo>
                  <a:lnTo>
                    <a:pt x="15513" y="21548"/>
                  </a:lnTo>
                  <a:lnTo>
                    <a:pt x="15515" y="21544"/>
                  </a:lnTo>
                  <a:lnTo>
                    <a:pt x="15515" y="21551"/>
                  </a:lnTo>
                  <a:lnTo>
                    <a:pt x="15518" y="21546"/>
                  </a:lnTo>
                  <a:lnTo>
                    <a:pt x="15518" y="21554"/>
                  </a:lnTo>
                  <a:lnTo>
                    <a:pt x="15521" y="21549"/>
                  </a:lnTo>
                  <a:lnTo>
                    <a:pt x="15521" y="21556"/>
                  </a:lnTo>
                  <a:lnTo>
                    <a:pt x="15524" y="21551"/>
                  </a:lnTo>
                  <a:lnTo>
                    <a:pt x="15524" y="21559"/>
                  </a:lnTo>
                  <a:lnTo>
                    <a:pt x="15527" y="21554"/>
                  </a:lnTo>
                  <a:lnTo>
                    <a:pt x="15527" y="21561"/>
                  </a:lnTo>
                  <a:lnTo>
                    <a:pt x="15529" y="21556"/>
                  </a:lnTo>
                  <a:lnTo>
                    <a:pt x="15529" y="21564"/>
                  </a:lnTo>
                  <a:lnTo>
                    <a:pt x="15532" y="21559"/>
                  </a:lnTo>
                  <a:lnTo>
                    <a:pt x="15532" y="21567"/>
                  </a:lnTo>
                  <a:lnTo>
                    <a:pt x="15535" y="21562"/>
                  </a:lnTo>
                  <a:lnTo>
                    <a:pt x="15535" y="21569"/>
                  </a:lnTo>
                  <a:lnTo>
                    <a:pt x="15538" y="21564"/>
                  </a:lnTo>
                  <a:lnTo>
                    <a:pt x="15538" y="21572"/>
                  </a:lnTo>
                  <a:lnTo>
                    <a:pt x="15540" y="21567"/>
                  </a:lnTo>
                  <a:lnTo>
                    <a:pt x="15540" y="21574"/>
                  </a:lnTo>
                  <a:lnTo>
                    <a:pt x="15543" y="21569"/>
                  </a:lnTo>
                  <a:lnTo>
                    <a:pt x="15543" y="21577"/>
                  </a:lnTo>
                  <a:lnTo>
                    <a:pt x="15546" y="21572"/>
                  </a:lnTo>
                  <a:lnTo>
                    <a:pt x="15546" y="21579"/>
                  </a:lnTo>
                  <a:lnTo>
                    <a:pt x="15549" y="21574"/>
                  </a:lnTo>
                  <a:lnTo>
                    <a:pt x="15549" y="21582"/>
                  </a:lnTo>
                  <a:lnTo>
                    <a:pt x="15552" y="21577"/>
                  </a:lnTo>
                  <a:lnTo>
                    <a:pt x="15552" y="21585"/>
                  </a:lnTo>
                  <a:lnTo>
                    <a:pt x="15554" y="21580"/>
                  </a:lnTo>
                  <a:lnTo>
                    <a:pt x="15554" y="21587"/>
                  </a:lnTo>
                  <a:lnTo>
                    <a:pt x="15557" y="21582"/>
                  </a:lnTo>
                  <a:lnTo>
                    <a:pt x="15557" y="21590"/>
                  </a:lnTo>
                  <a:lnTo>
                    <a:pt x="15560" y="21585"/>
                  </a:lnTo>
                  <a:lnTo>
                    <a:pt x="15560" y="21592"/>
                  </a:lnTo>
                  <a:lnTo>
                    <a:pt x="15563" y="21587"/>
                  </a:lnTo>
                  <a:lnTo>
                    <a:pt x="15563" y="21595"/>
                  </a:lnTo>
                  <a:lnTo>
                    <a:pt x="15565" y="21590"/>
                  </a:lnTo>
                  <a:lnTo>
                    <a:pt x="15565" y="21597"/>
                  </a:lnTo>
                  <a:lnTo>
                    <a:pt x="15568" y="21592"/>
                  </a:lnTo>
                  <a:lnTo>
                    <a:pt x="15568" y="21600"/>
                  </a:lnTo>
                  <a:lnTo>
                    <a:pt x="21600" y="10827"/>
                  </a:lnTo>
                  <a:lnTo>
                    <a:pt x="21600" y="9772"/>
                  </a:lnTo>
                  <a:lnTo>
                    <a:pt x="16217" y="0"/>
                  </a:lnTo>
                  <a:cubicBezTo>
                    <a:pt x="16217" y="0"/>
                    <a:pt x="15825" y="409"/>
                    <a:pt x="15825" y="409"/>
                  </a:cubicBezTo>
                  <a:close/>
                </a:path>
              </a:pathLst>
            </a:custGeom>
            <a:solidFill>
              <a:srgbClr val="406700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6" name="Shape 6008"/>
            <p:cNvSpPr/>
            <p:nvPr/>
          </p:nvSpPr>
          <p:spPr>
            <a:xfrm>
              <a:off x="152400" y="1143000"/>
              <a:ext cx="4156212" cy="1273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58" y="17613"/>
                  </a:moveTo>
                  <a:lnTo>
                    <a:pt x="15758" y="16403"/>
                  </a:lnTo>
                  <a:lnTo>
                    <a:pt x="949" y="16403"/>
                  </a:lnTo>
                  <a:lnTo>
                    <a:pt x="0" y="19381"/>
                  </a:lnTo>
                  <a:lnTo>
                    <a:pt x="15330" y="19351"/>
                  </a:lnTo>
                  <a:lnTo>
                    <a:pt x="15330" y="21600"/>
                  </a:lnTo>
                  <a:lnTo>
                    <a:pt x="21600" y="1927"/>
                  </a:lnTo>
                  <a:lnTo>
                    <a:pt x="21600" y="0"/>
                  </a:lnTo>
                  <a:cubicBezTo>
                    <a:pt x="21600" y="0"/>
                    <a:pt x="15758" y="17613"/>
                    <a:pt x="15758" y="1761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7" name="Shape 6009"/>
            <p:cNvSpPr/>
            <p:nvPr/>
          </p:nvSpPr>
          <p:spPr>
            <a:xfrm>
              <a:off x="177800" y="0"/>
              <a:ext cx="4139351" cy="2272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2"/>
                  </a:moveTo>
                  <a:lnTo>
                    <a:pt x="15531" y="0"/>
                  </a:lnTo>
                  <a:lnTo>
                    <a:pt x="15531" y="1017"/>
                  </a:lnTo>
                  <a:lnTo>
                    <a:pt x="0" y="1017"/>
                  </a:lnTo>
                  <a:lnTo>
                    <a:pt x="5498" y="10802"/>
                  </a:lnTo>
                  <a:lnTo>
                    <a:pt x="5497" y="11883"/>
                  </a:lnTo>
                  <a:lnTo>
                    <a:pt x="529" y="20583"/>
                  </a:lnTo>
                  <a:lnTo>
                    <a:pt x="15531" y="20583"/>
                  </a:lnTo>
                  <a:lnTo>
                    <a:pt x="15531" y="21600"/>
                  </a:lnTo>
                  <a:cubicBezTo>
                    <a:pt x="15531" y="21600"/>
                    <a:pt x="21600" y="10802"/>
                    <a:pt x="21600" y="10802"/>
                  </a:cubicBezTo>
                  <a:close/>
                </a:path>
              </a:pathLst>
            </a:custGeom>
            <a:solidFill>
              <a:srgbClr val="00BAA7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8" name="Shape 6010"/>
            <p:cNvSpPr/>
            <p:nvPr/>
          </p:nvSpPr>
          <p:spPr>
            <a:xfrm>
              <a:off x="177800" y="0"/>
              <a:ext cx="4139350" cy="22723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2"/>
                  </a:moveTo>
                  <a:lnTo>
                    <a:pt x="15531" y="0"/>
                  </a:lnTo>
                  <a:lnTo>
                    <a:pt x="15531" y="1017"/>
                  </a:lnTo>
                  <a:lnTo>
                    <a:pt x="0" y="1017"/>
                  </a:lnTo>
                  <a:lnTo>
                    <a:pt x="5498" y="10802"/>
                  </a:lnTo>
                  <a:lnTo>
                    <a:pt x="5497" y="11883"/>
                  </a:lnTo>
                  <a:lnTo>
                    <a:pt x="529" y="20583"/>
                  </a:lnTo>
                  <a:lnTo>
                    <a:pt x="15531" y="20583"/>
                  </a:lnTo>
                  <a:lnTo>
                    <a:pt x="15531" y="21600"/>
                  </a:lnTo>
                  <a:cubicBezTo>
                    <a:pt x="15531" y="21600"/>
                    <a:pt x="21600" y="10802"/>
                    <a:pt x="21600" y="10802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99" name="Group 6017"/>
          <p:cNvGrpSpPr/>
          <p:nvPr/>
        </p:nvGrpSpPr>
        <p:grpSpPr>
          <a:xfrm>
            <a:off x="5075617" y="2179937"/>
            <a:ext cx="1876785" cy="1054290"/>
            <a:chOff x="0" y="0"/>
            <a:chExt cx="4320585" cy="2427102"/>
          </a:xfrm>
        </p:grpSpPr>
        <p:sp>
          <p:nvSpPr>
            <p:cNvPr id="200" name="Shape 6013"/>
            <p:cNvSpPr/>
            <p:nvPr/>
          </p:nvSpPr>
          <p:spPr>
            <a:xfrm>
              <a:off x="0" y="101600"/>
              <a:ext cx="4320586" cy="23255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5" y="409"/>
                  </a:moveTo>
                  <a:lnTo>
                    <a:pt x="20091" y="10615"/>
                  </a:lnTo>
                  <a:lnTo>
                    <a:pt x="15657" y="18811"/>
                  </a:lnTo>
                  <a:lnTo>
                    <a:pt x="262" y="18811"/>
                  </a:lnTo>
                  <a:lnTo>
                    <a:pt x="0" y="19660"/>
                  </a:lnTo>
                  <a:lnTo>
                    <a:pt x="203" y="20387"/>
                  </a:lnTo>
                  <a:lnTo>
                    <a:pt x="15496" y="20369"/>
                  </a:lnTo>
                  <a:lnTo>
                    <a:pt x="15496" y="21533"/>
                  </a:lnTo>
                  <a:lnTo>
                    <a:pt x="15499" y="21528"/>
                  </a:lnTo>
                  <a:lnTo>
                    <a:pt x="15499" y="21536"/>
                  </a:lnTo>
                  <a:lnTo>
                    <a:pt x="15502" y="21531"/>
                  </a:lnTo>
                  <a:lnTo>
                    <a:pt x="15502" y="21538"/>
                  </a:lnTo>
                  <a:lnTo>
                    <a:pt x="15504" y="21533"/>
                  </a:lnTo>
                  <a:lnTo>
                    <a:pt x="15504" y="21541"/>
                  </a:lnTo>
                  <a:lnTo>
                    <a:pt x="15507" y="21536"/>
                  </a:lnTo>
                  <a:lnTo>
                    <a:pt x="15507" y="21543"/>
                  </a:lnTo>
                  <a:lnTo>
                    <a:pt x="15510" y="21538"/>
                  </a:lnTo>
                  <a:lnTo>
                    <a:pt x="15510" y="21546"/>
                  </a:lnTo>
                  <a:lnTo>
                    <a:pt x="15513" y="21541"/>
                  </a:lnTo>
                  <a:lnTo>
                    <a:pt x="15513" y="21548"/>
                  </a:lnTo>
                  <a:lnTo>
                    <a:pt x="15515" y="21544"/>
                  </a:lnTo>
                  <a:lnTo>
                    <a:pt x="15515" y="21551"/>
                  </a:lnTo>
                  <a:lnTo>
                    <a:pt x="15518" y="21546"/>
                  </a:lnTo>
                  <a:lnTo>
                    <a:pt x="15518" y="21554"/>
                  </a:lnTo>
                  <a:lnTo>
                    <a:pt x="15521" y="21549"/>
                  </a:lnTo>
                  <a:lnTo>
                    <a:pt x="15521" y="21556"/>
                  </a:lnTo>
                  <a:lnTo>
                    <a:pt x="15524" y="21551"/>
                  </a:lnTo>
                  <a:lnTo>
                    <a:pt x="15524" y="21559"/>
                  </a:lnTo>
                  <a:lnTo>
                    <a:pt x="15527" y="21554"/>
                  </a:lnTo>
                  <a:lnTo>
                    <a:pt x="15527" y="21561"/>
                  </a:lnTo>
                  <a:lnTo>
                    <a:pt x="15529" y="21556"/>
                  </a:lnTo>
                  <a:lnTo>
                    <a:pt x="15529" y="21564"/>
                  </a:lnTo>
                  <a:lnTo>
                    <a:pt x="15532" y="21559"/>
                  </a:lnTo>
                  <a:lnTo>
                    <a:pt x="15532" y="21567"/>
                  </a:lnTo>
                  <a:lnTo>
                    <a:pt x="15535" y="21562"/>
                  </a:lnTo>
                  <a:lnTo>
                    <a:pt x="15535" y="21569"/>
                  </a:lnTo>
                  <a:lnTo>
                    <a:pt x="15538" y="21564"/>
                  </a:lnTo>
                  <a:lnTo>
                    <a:pt x="15538" y="21572"/>
                  </a:lnTo>
                  <a:lnTo>
                    <a:pt x="15540" y="21567"/>
                  </a:lnTo>
                  <a:lnTo>
                    <a:pt x="15540" y="21574"/>
                  </a:lnTo>
                  <a:lnTo>
                    <a:pt x="15543" y="21569"/>
                  </a:lnTo>
                  <a:lnTo>
                    <a:pt x="15543" y="21577"/>
                  </a:lnTo>
                  <a:lnTo>
                    <a:pt x="15546" y="21572"/>
                  </a:lnTo>
                  <a:lnTo>
                    <a:pt x="15546" y="21579"/>
                  </a:lnTo>
                  <a:lnTo>
                    <a:pt x="15549" y="21574"/>
                  </a:lnTo>
                  <a:lnTo>
                    <a:pt x="15549" y="21582"/>
                  </a:lnTo>
                  <a:lnTo>
                    <a:pt x="15552" y="21577"/>
                  </a:lnTo>
                  <a:lnTo>
                    <a:pt x="15552" y="21585"/>
                  </a:lnTo>
                  <a:lnTo>
                    <a:pt x="15554" y="21580"/>
                  </a:lnTo>
                  <a:lnTo>
                    <a:pt x="15554" y="21587"/>
                  </a:lnTo>
                  <a:lnTo>
                    <a:pt x="15557" y="21582"/>
                  </a:lnTo>
                  <a:lnTo>
                    <a:pt x="15557" y="21590"/>
                  </a:lnTo>
                  <a:lnTo>
                    <a:pt x="15560" y="21585"/>
                  </a:lnTo>
                  <a:lnTo>
                    <a:pt x="15560" y="21592"/>
                  </a:lnTo>
                  <a:lnTo>
                    <a:pt x="15563" y="21587"/>
                  </a:lnTo>
                  <a:lnTo>
                    <a:pt x="15563" y="21595"/>
                  </a:lnTo>
                  <a:lnTo>
                    <a:pt x="15565" y="21590"/>
                  </a:lnTo>
                  <a:lnTo>
                    <a:pt x="15565" y="21597"/>
                  </a:lnTo>
                  <a:lnTo>
                    <a:pt x="15568" y="21592"/>
                  </a:lnTo>
                  <a:lnTo>
                    <a:pt x="15568" y="21600"/>
                  </a:lnTo>
                  <a:lnTo>
                    <a:pt x="21600" y="10827"/>
                  </a:lnTo>
                  <a:lnTo>
                    <a:pt x="21600" y="9772"/>
                  </a:lnTo>
                  <a:lnTo>
                    <a:pt x="16217" y="0"/>
                  </a:lnTo>
                  <a:cubicBezTo>
                    <a:pt x="16217" y="0"/>
                    <a:pt x="15825" y="409"/>
                    <a:pt x="15825" y="409"/>
                  </a:cubicBezTo>
                  <a:close/>
                </a:path>
              </a:pathLst>
            </a:custGeom>
            <a:solidFill>
              <a:srgbClr val="006A75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1" name="Shape 6014"/>
            <p:cNvSpPr/>
            <p:nvPr/>
          </p:nvSpPr>
          <p:spPr>
            <a:xfrm>
              <a:off x="152400" y="1143000"/>
              <a:ext cx="4156194" cy="1273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758" y="17613"/>
                  </a:moveTo>
                  <a:lnTo>
                    <a:pt x="15758" y="16403"/>
                  </a:lnTo>
                  <a:lnTo>
                    <a:pt x="949" y="16403"/>
                  </a:lnTo>
                  <a:lnTo>
                    <a:pt x="0" y="19381"/>
                  </a:lnTo>
                  <a:lnTo>
                    <a:pt x="15330" y="19351"/>
                  </a:lnTo>
                  <a:lnTo>
                    <a:pt x="15330" y="21600"/>
                  </a:lnTo>
                  <a:lnTo>
                    <a:pt x="21600" y="1927"/>
                  </a:lnTo>
                  <a:lnTo>
                    <a:pt x="21600" y="0"/>
                  </a:lnTo>
                  <a:cubicBezTo>
                    <a:pt x="21600" y="0"/>
                    <a:pt x="15758" y="17613"/>
                    <a:pt x="15758" y="1761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2" name="Shape 6015"/>
            <p:cNvSpPr/>
            <p:nvPr/>
          </p:nvSpPr>
          <p:spPr>
            <a:xfrm>
              <a:off x="165100" y="0"/>
              <a:ext cx="4139344" cy="2272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2"/>
                  </a:moveTo>
                  <a:lnTo>
                    <a:pt x="15531" y="0"/>
                  </a:lnTo>
                  <a:lnTo>
                    <a:pt x="15531" y="1017"/>
                  </a:lnTo>
                  <a:lnTo>
                    <a:pt x="0" y="1017"/>
                  </a:lnTo>
                  <a:lnTo>
                    <a:pt x="5498" y="10802"/>
                  </a:lnTo>
                  <a:lnTo>
                    <a:pt x="5497" y="11883"/>
                  </a:lnTo>
                  <a:lnTo>
                    <a:pt x="529" y="20583"/>
                  </a:lnTo>
                  <a:lnTo>
                    <a:pt x="15531" y="20583"/>
                  </a:lnTo>
                  <a:lnTo>
                    <a:pt x="15531" y="21600"/>
                  </a:lnTo>
                  <a:cubicBezTo>
                    <a:pt x="15531" y="21600"/>
                    <a:pt x="21600" y="10802"/>
                    <a:pt x="21600" y="10802"/>
                  </a:cubicBezTo>
                  <a:close/>
                </a:path>
              </a:pathLst>
            </a:custGeom>
            <a:solidFill>
              <a:srgbClr val="00BAA7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3" name="Shape 6016"/>
            <p:cNvSpPr/>
            <p:nvPr/>
          </p:nvSpPr>
          <p:spPr>
            <a:xfrm>
              <a:off x="165100" y="0"/>
              <a:ext cx="4139344" cy="2272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2"/>
                  </a:moveTo>
                  <a:lnTo>
                    <a:pt x="15531" y="0"/>
                  </a:lnTo>
                  <a:lnTo>
                    <a:pt x="15531" y="1017"/>
                  </a:lnTo>
                  <a:lnTo>
                    <a:pt x="0" y="1017"/>
                  </a:lnTo>
                  <a:lnTo>
                    <a:pt x="5498" y="10802"/>
                  </a:lnTo>
                  <a:lnTo>
                    <a:pt x="5497" y="11883"/>
                  </a:lnTo>
                  <a:lnTo>
                    <a:pt x="529" y="20583"/>
                  </a:lnTo>
                  <a:lnTo>
                    <a:pt x="15531" y="20583"/>
                  </a:lnTo>
                  <a:lnTo>
                    <a:pt x="15531" y="21600"/>
                  </a:lnTo>
                  <a:cubicBezTo>
                    <a:pt x="15531" y="21600"/>
                    <a:pt x="21600" y="10802"/>
                    <a:pt x="21600" y="1080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04" name="Group 6023"/>
          <p:cNvGrpSpPr/>
          <p:nvPr/>
        </p:nvGrpSpPr>
        <p:grpSpPr>
          <a:xfrm>
            <a:off x="3713005" y="2179937"/>
            <a:ext cx="1898849" cy="1199213"/>
            <a:chOff x="0" y="0"/>
            <a:chExt cx="4371380" cy="2760732"/>
          </a:xfrm>
        </p:grpSpPr>
        <p:sp>
          <p:nvSpPr>
            <p:cNvPr id="205" name="Shape 6019"/>
            <p:cNvSpPr/>
            <p:nvPr/>
          </p:nvSpPr>
          <p:spPr>
            <a:xfrm>
              <a:off x="90697" y="2286000"/>
              <a:ext cx="851564" cy="3861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458" y="14662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58"/>
                  </a:lnTo>
                  <a:cubicBezTo>
                    <a:pt x="392" y="6161"/>
                    <a:pt x="2319" y="11354"/>
                    <a:pt x="8458" y="1466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6" name="Shape 6020"/>
            <p:cNvSpPr/>
            <p:nvPr/>
          </p:nvSpPr>
          <p:spPr>
            <a:xfrm>
              <a:off x="50800" y="101600"/>
              <a:ext cx="4320580" cy="23255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25" y="409"/>
                  </a:moveTo>
                  <a:lnTo>
                    <a:pt x="20091" y="10615"/>
                  </a:lnTo>
                  <a:lnTo>
                    <a:pt x="15657" y="18811"/>
                  </a:lnTo>
                  <a:lnTo>
                    <a:pt x="262" y="18811"/>
                  </a:lnTo>
                  <a:lnTo>
                    <a:pt x="0" y="19660"/>
                  </a:lnTo>
                  <a:lnTo>
                    <a:pt x="203" y="20387"/>
                  </a:lnTo>
                  <a:lnTo>
                    <a:pt x="15496" y="20369"/>
                  </a:lnTo>
                  <a:lnTo>
                    <a:pt x="15496" y="21533"/>
                  </a:lnTo>
                  <a:lnTo>
                    <a:pt x="15499" y="21528"/>
                  </a:lnTo>
                  <a:lnTo>
                    <a:pt x="15499" y="21536"/>
                  </a:lnTo>
                  <a:lnTo>
                    <a:pt x="15502" y="21531"/>
                  </a:lnTo>
                  <a:lnTo>
                    <a:pt x="15502" y="21538"/>
                  </a:lnTo>
                  <a:lnTo>
                    <a:pt x="15504" y="21533"/>
                  </a:lnTo>
                  <a:lnTo>
                    <a:pt x="15504" y="21541"/>
                  </a:lnTo>
                  <a:lnTo>
                    <a:pt x="15507" y="21536"/>
                  </a:lnTo>
                  <a:lnTo>
                    <a:pt x="15507" y="21543"/>
                  </a:lnTo>
                  <a:lnTo>
                    <a:pt x="15510" y="21538"/>
                  </a:lnTo>
                  <a:lnTo>
                    <a:pt x="15510" y="21546"/>
                  </a:lnTo>
                  <a:lnTo>
                    <a:pt x="15513" y="21541"/>
                  </a:lnTo>
                  <a:lnTo>
                    <a:pt x="15513" y="21548"/>
                  </a:lnTo>
                  <a:lnTo>
                    <a:pt x="15515" y="21544"/>
                  </a:lnTo>
                  <a:lnTo>
                    <a:pt x="15515" y="21551"/>
                  </a:lnTo>
                  <a:lnTo>
                    <a:pt x="15518" y="21546"/>
                  </a:lnTo>
                  <a:lnTo>
                    <a:pt x="15518" y="21554"/>
                  </a:lnTo>
                  <a:lnTo>
                    <a:pt x="15521" y="21549"/>
                  </a:lnTo>
                  <a:lnTo>
                    <a:pt x="15521" y="21556"/>
                  </a:lnTo>
                  <a:lnTo>
                    <a:pt x="15524" y="21551"/>
                  </a:lnTo>
                  <a:lnTo>
                    <a:pt x="15524" y="21559"/>
                  </a:lnTo>
                  <a:lnTo>
                    <a:pt x="15527" y="21554"/>
                  </a:lnTo>
                  <a:lnTo>
                    <a:pt x="15527" y="21561"/>
                  </a:lnTo>
                  <a:lnTo>
                    <a:pt x="15529" y="21556"/>
                  </a:lnTo>
                  <a:lnTo>
                    <a:pt x="15529" y="21564"/>
                  </a:lnTo>
                  <a:lnTo>
                    <a:pt x="15532" y="21559"/>
                  </a:lnTo>
                  <a:lnTo>
                    <a:pt x="15532" y="21567"/>
                  </a:lnTo>
                  <a:lnTo>
                    <a:pt x="15535" y="21562"/>
                  </a:lnTo>
                  <a:lnTo>
                    <a:pt x="15535" y="21569"/>
                  </a:lnTo>
                  <a:lnTo>
                    <a:pt x="15538" y="21564"/>
                  </a:lnTo>
                  <a:lnTo>
                    <a:pt x="15538" y="21572"/>
                  </a:lnTo>
                  <a:lnTo>
                    <a:pt x="15541" y="21567"/>
                  </a:lnTo>
                  <a:lnTo>
                    <a:pt x="15541" y="21574"/>
                  </a:lnTo>
                  <a:lnTo>
                    <a:pt x="15543" y="21569"/>
                  </a:lnTo>
                  <a:lnTo>
                    <a:pt x="15543" y="21577"/>
                  </a:lnTo>
                  <a:lnTo>
                    <a:pt x="15546" y="21572"/>
                  </a:lnTo>
                  <a:lnTo>
                    <a:pt x="15546" y="21579"/>
                  </a:lnTo>
                  <a:lnTo>
                    <a:pt x="15549" y="21574"/>
                  </a:lnTo>
                  <a:lnTo>
                    <a:pt x="15549" y="21582"/>
                  </a:lnTo>
                  <a:lnTo>
                    <a:pt x="15552" y="21577"/>
                  </a:lnTo>
                  <a:lnTo>
                    <a:pt x="15552" y="21585"/>
                  </a:lnTo>
                  <a:lnTo>
                    <a:pt x="15554" y="21580"/>
                  </a:lnTo>
                  <a:lnTo>
                    <a:pt x="15554" y="21587"/>
                  </a:lnTo>
                  <a:lnTo>
                    <a:pt x="15557" y="21582"/>
                  </a:lnTo>
                  <a:lnTo>
                    <a:pt x="15557" y="21590"/>
                  </a:lnTo>
                  <a:lnTo>
                    <a:pt x="15560" y="21585"/>
                  </a:lnTo>
                  <a:lnTo>
                    <a:pt x="15560" y="21592"/>
                  </a:lnTo>
                  <a:lnTo>
                    <a:pt x="15563" y="21587"/>
                  </a:lnTo>
                  <a:lnTo>
                    <a:pt x="15563" y="21595"/>
                  </a:lnTo>
                  <a:lnTo>
                    <a:pt x="15565" y="21590"/>
                  </a:lnTo>
                  <a:lnTo>
                    <a:pt x="15565" y="21597"/>
                  </a:lnTo>
                  <a:lnTo>
                    <a:pt x="15568" y="21592"/>
                  </a:lnTo>
                  <a:lnTo>
                    <a:pt x="15568" y="21600"/>
                  </a:lnTo>
                  <a:lnTo>
                    <a:pt x="21600" y="10827"/>
                  </a:lnTo>
                  <a:lnTo>
                    <a:pt x="21600" y="9772"/>
                  </a:lnTo>
                  <a:lnTo>
                    <a:pt x="16217" y="0"/>
                  </a:lnTo>
                  <a:cubicBezTo>
                    <a:pt x="16217" y="0"/>
                    <a:pt x="15825" y="409"/>
                    <a:pt x="15825" y="409"/>
                  </a:cubicBezTo>
                  <a:close/>
                </a:path>
              </a:pathLst>
            </a:custGeom>
            <a:solidFill>
              <a:srgbClr val="004B8C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9" name="Shape 6021"/>
            <p:cNvSpPr/>
            <p:nvPr/>
          </p:nvSpPr>
          <p:spPr>
            <a:xfrm>
              <a:off x="0" y="1143000"/>
              <a:ext cx="4355411" cy="16177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5" h="21600" extrusionOk="0">
                  <a:moveTo>
                    <a:pt x="10" y="13739"/>
                  </a:moveTo>
                  <a:cubicBezTo>
                    <a:pt x="-55" y="16178"/>
                    <a:pt x="169" y="18309"/>
                    <a:pt x="1870" y="19547"/>
                  </a:cubicBezTo>
                  <a:lnTo>
                    <a:pt x="4747" y="21600"/>
                  </a:lnTo>
                  <a:lnTo>
                    <a:pt x="4747" y="20409"/>
                  </a:lnTo>
                  <a:lnTo>
                    <a:pt x="2184" y="18753"/>
                  </a:lnTo>
                  <a:cubicBezTo>
                    <a:pt x="986" y="17963"/>
                    <a:pt x="611" y="16724"/>
                    <a:pt x="534" y="15267"/>
                  </a:cubicBezTo>
                  <a:lnTo>
                    <a:pt x="15577" y="15233"/>
                  </a:lnTo>
                  <a:lnTo>
                    <a:pt x="15577" y="17003"/>
                  </a:lnTo>
                  <a:lnTo>
                    <a:pt x="21545" y="1517"/>
                  </a:lnTo>
                  <a:lnTo>
                    <a:pt x="21545" y="0"/>
                  </a:lnTo>
                  <a:lnTo>
                    <a:pt x="15805" y="12879"/>
                  </a:lnTo>
                  <a:lnTo>
                    <a:pt x="228" y="12879"/>
                  </a:lnTo>
                  <a:cubicBezTo>
                    <a:pt x="228" y="12879"/>
                    <a:pt x="10" y="13739"/>
                    <a:pt x="10" y="1373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0" name="Shape 6022"/>
            <p:cNvSpPr/>
            <p:nvPr/>
          </p:nvSpPr>
          <p:spPr>
            <a:xfrm>
              <a:off x="12700" y="0"/>
              <a:ext cx="4353465" cy="2272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2"/>
                  </a:moveTo>
                  <a:lnTo>
                    <a:pt x="15829" y="0"/>
                  </a:lnTo>
                  <a:lnTo>
                    <a:pt x="15829" y="1017"/>
                  </a:lnTo>
                  <a:lnTo>
                    <a:pt x="4287" y="1017"/>
                  </a:lnTo>
                  <a:cubicBezTo>
                    <a:pt x="3192" y="1017"/>
                    <a:pt x="1633" y="635"/>
                    <a:pt x="1335" y="3813"/>
                  </a:cubicBezTo>
                  <a:lnTo>
                    <a:pt x="74" y="19381"/>
                  </a:lnTo>
                  <a:cubicBezTo>
                    <a:pt x="44" y="19790"/>
                    <a:pt x="15" y="20192"/>
                    <a:pt x="0" y="20583"/>
                  </a:cubicBezTo>
                  <a:lnTo>
                    <a:pt x="15829" y="20583"/>
                  </a:lnTo>
                  <a:lnTo>
                    <a:pt x="15829" y="21600"/>
                  </a:lnTo>
                  <a:cubicBezTo>
                    <a:pt x="15829" y="21600"/>
                    <a:pt x="21600" y="10802"/>
                    <a:pt x="21600" y="10802"/>
                  </a:cubicBezTo>
                  <a:close/>
                </a:path>
              </a:pathLst>
            </a:custGeom>
            <a:gradFill flip="none" rotWithShape="1">
              <a:gsLst>
                <a:gs pos="7000">
                  <a:schemeClr val="accent2"/>
                </a:gs>
                <a:gs pos="11711">
                  <a:schemeClr val="accent2">
                    <a:lumMod val="75000"/>
                  </a:schemeClr>
                </a:gs>
                <a:gs pos="16000">
                  <a:schemeClr val="accent2"/>
                </a:gs>
              </a:gsLst>
              <a:lin ang="45279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12" name="Freeform 211"/>
          <p:cNvSpPr/>
          <p:nvPr/>
        </p:nvSpPr>
        <p:spPr>
          <a:xfrm>
            <a:off x="4375106" y="2435548"/>
            <a:ext cx="479726" cy="478380"/>
          </a:xfrm>
          <a:custGeom>
            <a:avLst/>
            <a:gdLst>
              <a:gd name="connsiteX0" fmla="*/ 291134 w 946294"/>
              <a:gd name="connsiteY0" fmla="*/ 647725 h 943638"/>
              <a:gd name="connsiteX1" fmla="*/ 304945 w 946294"/>
              <a:gd name="connsiteY1" fmla="*/ 655657 h 943638"/>
              <a:gd name="connsiteX2" fmla="*/ 293779 w 946294"/>
              <a:gd name="connsiteY2" fmla="*/ 713206 h 943638"/>
              <a:gd name="connsiteX3" fmla="*/ 303868 w 946294"/>
              <a:gd name="connsiteY3" fmla="*/ 720260 h 943638"/>
              <a:gd name="connsiteX4" fmla="*/ 306038 w 946294"/>
              <a:gd name="connsiteY4" fmla="*/ 724860 h 943638"/>
              <a:gd name="connsiteX5" fmla="*/ 332885 w 946294"/>
              <a:gd name="connsiteY5" fmla="*/ 739938 h 943638"/>
              <a:gd name="connsiteX6" fmla="*/ 336211 w 946294"/>
              <a:gd name="connsiteY6" fmla="*/ 749768 h 943638"/>
              <a:gd name="connsiteX7" fmla="*/ 451708 w 946294"/>
              <a:gd name="connsiteY7" fmla="*/ 753399 h 943638"/>
              <a:gd name="connsiteX8" fmla="*/ 451708 w 946294"/>
              <a:gd name="connsiteY8" fmla="*/ 785543 h 943638"/>
              <a:gd name="connsiteX9" fmla="*/ 339553 w 946294"/>
              <a:gd name="connsiteY9" fmla="*/ 782807 h 943638"/>
              <a:gd name="connsiteX10" fmla="*/ 320151 w 946294"/>
              <a:gd name="connsiteY10" fmla="*/ 787789 h 943638"/>
              <a:gd name="connsiteX11" fmla="*/ 302110 w 946294"/>
              <a:gd name="connsiteY11" fmla="*/ 773781 h 943638"/>
              <a:gd name="connsiteX12" fmla="*/ 301714 w 946294"/>
              <a:gd name="connsiteY12" fmla="*/ 763784 h 943638"/>
              <a:gd name="connsiteX13" fmla="*/ 294951 w 946294"/>
              <a:gd name="connsiteY13" fmla="*/ 774958 h 943638"/>
              <a:gd name="connsiteX14" fmla="*/ 265538 w 946294"/>
              <a:gd name="connsiteY14" fmla="*/ 762508 h 943638"/>
              <a:gd name="connsiteX15" fmla="*/ 267312 w 946294"/>
              <a:gd name="connsiteY15" fmla="*/ 758770 h 943638"/>
              <a:gd name="connsiteX16" fmla="*/ 267106 w 946294"/>
              <a:gd name="connsiteY16" fmla="*/ 758687 h 943638"/>
              <a:gd name="connsiteX17" fmla="*/ 269562 w 946294"/>
              <a:gd name="connsiteY17" fmla="*/ 752802 h 943638"/>
              <a:gd name="connsiteX18" fmla="*/ 259155 w 946294"/>
              <a:gd name="connsiteY18" fmla="*/ 762898 h 943638"/>
              <a:gd name="connsiteX19" fmla="*/ 231437 w 946294"/>
              <a:gd name="connsiteY19" fmla="*/ 746618 h 943638"/>
              <a:gd name="connsiteX20" fmla="*/ 254166 w 946294"/>
              <a:gd name="connsiteY20" fmla="*/ 712212 h 943638"/>
              <a:gd name="connsiteX21" fmla="*/ 170648 w 946294"/>
              <a:gd name="connsiteY21" fmla="*/ 809754 h 943638"/>
              <a:gd name="connsiteX22" fmla="*/ 142914 w 946294"/>
              <a:gd name="connsiteY22" fmla="*/ 793583 h 943638"/>
              <a:gd name="connsiteX23" fmla="*/ 237409 w 946294"/>
              <a:gd name="connsiteY23" fmla="*/ 683010 h 943638"/>
              <a:gd name="connsiteX24" fmla="*/ 291134 w 946294"/>
              <a:gd name="connsiteY24" fmla="*/ 647725 h 943638"/>
              <a:gd name="connsiteX25" fmla="*/ 535613 w 946294"/>
              <a:gd name="connsiteY25" fmla="*/ 620825 h 943638"/>
              <a:gd name="connsiteX26" fmla="*/ 532578 w 946294"/>
              <a:gd name="connsiteY26" fmla="*/ 671002 h 943638"/>
              <a:gd name="connsiteX27" fmla="*/ 558554 w 946294"/>
              <a:gd name="connsiteY27" fmla="*/ 683633 h 943638"/>
              <a:gd name="connsiteX28" fmla="*/ 582562 w 946294"/>
              <a:gd name="connsiteY28" fmla="*/ 699820 h 943638"/>
              <a:gd name="connsiteX29" fmla="*/ 624528 w 946294"/>
              <a:gd name="connsiteY29" fmla="*/ 672081 h 943638"/>
              <a:gd name="connsiteX30" fmla="*/ 584445 w 946294"/>
              <a:gd name="connsiteY30" fmla="*/ 638947 h 943638"/>
              <a:gd name="connsiteX31" fmla="*/ 535613 w 946294"/>
              <a:gd name="connsiteY31" fmla="*/ 620825 h 943638"/>
              <a:gd name="connsiteX32" fmla="*/ 207943 w 946294"/>
              <a:gd name="connsiteY32" fmla="*/ 495300 h 943638"/>
              <a:gd name="connsiteX33" fmla="*/ 368800 w 946294"/>
              <a:gd name="connsiteY33" fmla="*/ 495300 h 943638"/>
              <a:gd name="connsiteX34" fmla="*/ 411746 w 946294"/>
              <a:gd name="connsiteY34" fmla="*/ 538238 h 943638"/>
              <a:gd name="connsiteX35" fmla="*/ 368800 w 946294"/>
              <a:gd name="connsiteY35" fmla="*/ 581088 h 943638"/>
              <a:gd name="connsiteX36" fmla="*/ 207943 w 946294"/>
              <a:gd name="connsiteY36" fmla="*/ 581088 h 943638"/>
              <a:gd name="connsiteX37" fmla="*/ 165100 w 946294"/>
              <a:gd name="connsiteY37" fmla="*/ 538238 h 943638"/>
              <a:gd name="connsiteX38" fmla="*/ 207943 w 946294"/>
              <a:gd name="connsiteY38" fmla="*/ 495300 h 943638"/>
              <a:gd name="connsiteX39" fmla="*/ 207936 w 946294"/>
              <a:gd name="connsiteY39" fmla="*/ 330200 h 943638"/>
              <a:gd name="connsiteX40" fmla="*/ 529683 w 946294"/>
              <a:gd name="connsiteY40" fmla="*/ 330200 h 943638"/>
              <a:gd name="connsiteX41" fmla="*/ 572518 w 946294"/>
              <a:gd name="connsiteY41" fmla="*/ 373137 h 943638"/>
              <a:gd name="connsiteX42" fmla="*/ 529683 w 946294"/>
              <a:gd name="connsiteY42" fmla="*/ 416074 h 943638"/>
              <a:gd name="connsiteX43" fmla="*/ 207936 w 946294"/>
              <a:gd name="connsiteY43" fmla="*/ 416074 h 943638"/>
              <a:gd name="connsiteX44" fmla="*/ 165100 w 946294"/>
              <a:gd name="connsiteY44" fmla="*/ 373137 h 943638"/>
              <a:gd name="connsiteX45" fmla="*/ 207936 w 946294"/>
              <a:gd name="connsiteY45" fmla="*/ 330200 h 943638"/>
              <a:gd name="connsiteX46" fmla="*/ 207936 w 946294"/>
              <a:gd name="connsiteY46" fmla="*/ 165100 h 943638"/>
              <a:gd name="connsiteX47" fmla="*/ 529683 w 946294"/>
              <a:gd name="connsiteY47" fmla="*/ 165100 h 943638"/>
              <a:gd name="connsiteX48" fmla="*/ 572518 w 946294"/>
              <a:gd name="connsiteY48" fmla="*/ 207925 h 943638"/>
              <a:gd name="connsiteX49" fmla="*/ 529683 w 946294"/>
              <a:gd name="connsiteY49" fmla="*/ 250869 h 943638"/>
              <a:gd name="connsiteX50" fmla="*/ 207936 w 946294"/>
              <a:gd name="connsiteY50" fmla="*/ 250869 h 943638"/>
              <a:gd name="connsiteX51" fmla="*/ 165100 w 946294"/>
              <a:gd name="connsiteY51" fmla="*/ 207925 h 943638"/>
              <a:gd name="connsiteX52" fmla="*/ 207936 w 946294"/>
              <a:gd name="connsiteY52" fmla="*/ 165100 h 943638"/>
              <a:gd name="connsiteX53" fmla="*/ 815773 w 946294"/>
              <a:gd name="connsiteY53" fmla="*/ 102004 h 943638"/>
              <a:gd name="connsiteX54" fmla="*/ 881289 w 946294"/>
              <a:gd name="connsiteY54" fmla="*/ 124704 h 943638"/>
              <a:gd name="connsiteX55" fmla="*/ 945799 w 946294"/>
              <a:gd name="connsiteY55" fmla="*/ 194685 h 943638"/>
              <a:gd name="connsiteX56" fmla="*/ 943434 w 946294"/>
              <a:gd name="connsiteY56" fmla="*/ 210078 h 943638"/>
              <a:gd name="connsiteX57" fmla="*/ 675328 w 946294"/>
              <a:gd name="connsiteY57" fmla="*/ 674461 h 943638"/>
              <a:gd name="connsiteX58" fmla="*/ 668546 w 946294"/>
              <a:gd name="connsiteY58" fmla="*/ 681570 h 943638"/>
              <a:gd name="connsiteX59" fmla="*/ 528476 w 946294"/>
              <a:gd name="connsiteY59" fmla="*/ 774022 h 943638"/>
              <a:gd name="connsiteX60" fmla="*/ 505933 w 946294"/>
              <a:gd name="connsiteY60" fmla="*/ 774720 h 943638"/>
              <a:gd name="connsiteX61" fmla="*/ 495321 w 946294"/>
              <a:gd name="connsiteY61" fmla="*/ 754789 h 943638"/>
              <a:gd name="connsiteX62" fmla="*/ 505326 w 946294"/>
              <a:gd name="connsiteY62" fmla="*/ 587278 h 943638"/>
              <a:gd name="connsiteX63" fmla="*/ 508173 w 946294"/>
              <a:gd name="connsiteY63" fmla="*/ 577884 h 943638"/>
              <a:gd name="connsiteX64" fmla="*/ 776195 w 946294"/>
              <a:gd name="connsiteY64" fmla="*/ 113627 h 943638"/>
              <a:gd name="connsiteX65" fmla="*/ 788355 w 946294"/>
              <a:gd name="connsiteY65" fmla="*/ 103821 h 943638"/>
              <a:gd name="connsiteX66" fmla="*/ 815773 w 946294"/>
              <a:gd name="connsiteY66" fmla="*/ 102004 h 943638"/>
              <a:gd name="connsiteX67" fmla="*/ 42838 w 946294"/>
              <a:gd name="connsiteY67" fmla="*/ 0 h 943638"/>
              <a:gd name="connsiteX68" fmla="*/ 686214 w 946294"/>
              <a:gd name="connsiteY68" fmla="*/ 0 h 943638"/>
              <a:gd name="connsiteX69" fmla="*/ 729153 w 946294"/>
              <a:gd name="connsiteY69" fmla="*/ 42857 h 943638"/>
              <a:gd name="connsiteX70" fmla="*/ 729153 w 946294"/>
              <a:gd name="connsiteY70" fmla="*/ 106640 h 943638"/>
              <a:gd name="connsiteX71" fmla="*/ 643376 w 946294"/>
              <a:gd name="connsiteY71" fmla="*/ 255263 h 943638"/>
              <a:gd name="connsiteX72" fmla="*/ 643376 w 946294"/>
              <a:gd name="connsiteY72" fmla="*/ 85757 h 943638"/>
              <a:gd name="connsiteX73" fmla="*/ 85777 w 946294"/>
              <a:gd name="connsiteY73" fmla="*/ 85757 h 943638"/>
              <a:gd name="connsiteX74" fmla="*/ 85777 w 946294"/>
              <a:gd name="connsiteY74" fmla="*/ 857750 h 943638"/>
              <a:gd name="connsiteX75" fmla="*/ 643376 w 946294"/>
              <a:gd name="connsiteY75" fmla="*/ 857750 h 943638"/>
              <a:gd name="connsiteX76" fmla="*/ 643376 w 946294"/>
              <a:gd name="connsiteY76" fmla="*/ 751022 h 943638"/>
              <a:gd name="connsiteX77" fmla="*/ 688375 w 946294"/>
              <a:gd name="connsiteY77" fmla="*/ 721315 h 943638"/>
              <a:gd name="connsiteX78" fmla="*/ 708663 w 946294"/>
              <a:gd name="connsiteY78" fmla="*/ 699734 h 943638"/>
              <a:gd name="connsiteX79" fmla="*/ 729153 w 946294"/>
              <a:gd name="connsiteY79" fmla="*/ 664348 h 943638"/>
              <a:gd name="connsiteX80" fmla="*/ 729153 w 946294"/>
              <a:gd name="connsiteY80" fmla="*/ 900694 h 943638"/>
              <a:gd name="connsiteX81" fmla="*/ 686214 w 946294"/>
              <a:gd name="connsiteY81" fmla="*/ 943638 h 943638"/>
              <a:gd name="connsiteX82" fmla="*/ 42838 w 946294"/>
              <a:gd name="connsiteY82" fmla="*/ 943638 h 943638"/>
              <a:gd name="connsiteX83" fmla="*/ 0 w 946294"/>
              <a:gd name="connsiteY83" fmla="*/ 900694 h 943638"/>
              <a:gd name="connsiteX84" fmla="*/ 0 w 946294"/>
              <a:gd name="connsiteY84" fmla="*/ 42857 h 943638"/>
              <a:gd name="connsiteX85" fmla="*/ 42838 w 946294"/>
              <a:gd name="connsiteY85" fmla="*/ 0 h 943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46294" h="943638">
                <a:moveTo>
                  <a:pt x="291134" y="647725"/>
                </a:moveTo>
                <a:cubicBezTo>
                  <a:pt x="296234" y="647916"/>
                  <a:pt x="302696" y="650560"/>
                  <a:pt x="304945" y="655657"/>
                </a:cubicBezTo>
                <a:cubicBezTo>
                  <a:pt x="312390" y="672608"/>
                  <a:pt x="305135" y="693496"/>
                  <a:pt x="293779" y="713206"/>
                </a:cubicBezTo>
                <a:cubicBezTo>
                  <a:pt x="297786" y="714085"/>
                  <a:pt x="301318" y="716132"/>
                  <a:pt x="303868" y="720260"/>
                </a:cubicBezTo>
                <a:cubicBezTo>
                  <a:pt x="304755" y="721827"/>
                  <a:pt x="305341" y="723402"/>
                  <a:pt x="306038" y="724860"/>
                </a:cubicBezTo>
                <a:cubicBezTo>
                  <a:pt x="315637" y="723269"/>
                  <a:pt x="325346" y="727024"/>
                  <a:pt x="332885" y="739938"/>
                </a:cubicBezTo>
                <a:cubicBezTo>
                  <a:pt x="335435" y="744240"/>
                  <a:pt x="336211" y="747414"/>
                  <a:pt x="336211" y="749768"/>
                </a:cubicBezTo>
                <a:cubicBezTo>
                  <a:pt x="376790" y="743079"/>
                  <a:pt x="410812" y="753399"/>
                  <a:pt x="451708" y="753399"/>
                </a:cubicBezTo>
                <a:cubicBezTo>
                  <a:pt x="472378" y="753399"/>
                  <a:pt x="472378" y="785543"/>
                  <a:pt x="451708" y="785543"/>
                </a:cubicBezTo>
                <a:cubicBezTo>
                  <a:pt x="416609" y="785543"/>
                  <a:pt x="372292" y="766926"/>
                  <a:pt x="339553" y="782807"/>
                </a:cubicBezTo>
                <a:cubicBezTo>
                  <a:pt x="334247" y="785352"/>
                  <a:pt x="326518" y="790549"/>
                  <a:pt x="320151" y="787789"/>
                </a:cubicBezTo>
                <a:cubicBezTo>
                  <a:pt x="313483" y="785062"/>
                  <a:pt x="303583" y="782418"/>
                  <a:pt x="302110" y="773781"/>
                </a:cubicBezTo>
                <a:cubicBezTo>
                  <a:pt x="301524" y="770051"/>
                  <a:pt x="301619" y="766536"/>
                  <a:pt x="301714" y="763784"/>
                </a:cubicBezTo>
                <a:cubicBezTo>
                  <a:pt x="299655" y="767705"/>
                  <a:pt x="297406" y="771394"/>
                  <a:pt x="294951" y="774958"/>
                </a:cubicBezTo>
                <a:cubicBezTo>
                  <a:pt x="285147" y="788775"/>
                  <a:pt x="258300" y="780536"/>
                  <a:pt x="265538" y="762508"/>
                </a:cubicBezTo>
                <a:cubicBezTo>
                  <a:pt x="266014" y="761331"/>
                  <a:pt x="266615" y="760063"/>
                  <a:pt x="267312" y="758770"/>
                </a:cubicBezTo>
                <a:cubicBezTo>
                  <a:pt x="267202" y="758770"/>
                  <a:pt x="267202" y="758687"/>
                  <a:pt x="267106" y="758687"/>
                </a:cubicBezTo>
                <a:cubicBezTo>
                  <a:pt x="267993" y="756698"/>
                  <a:pt x="268785" y="754758"/>
                  <a:pt x="269562" y="752802"/>
                </a:cubicBezTo>
                <a:cubicBezTo>
                  <a:pt x="265633" y="755446"/>
                  <a:pt x="262006" y="758579"/>
                  <a:pt x="259155" y="762898"/>
                </a:cubicBezTo>
                <a:cubicBezTo>
                  <a:pt x="247308" y="779359"/>
                  <a:pt x="219954" y="764373"/>
                  <a:pt x="231437" y="746618"/>
                </a:cubicBezTo>
                <a:cubicBezTo>
                  <a:pt x="239357" y="735553"/>
                  <a:pt x="247007" y="723982"/>
                  <a:pt x="254166" y="712212"/>
                </a:cubicBezTo>
                <a:cubicBezTo>
                  <a:pt x="224468" y="743005"/>
                  <a:pt x="196830" y="775845"/>
                  <a:pt x="170648" y="809754"/>
                </a:cubicBezTo>
                <a:cubicBezTo>
                  <a:pt x="158199" y="825942"/>
                  <a:pt x="130259" y="809961"/>
                  <a:pt x="142914" y="793583"/>
                </a:cubicBezTo>
                <a:cubicBezTo>
                  <a:pt x="172422" y="755239"/>
                  <a:pt x="202801" y="716829"/>
                  <a:pt x="237409" y="683010"/>
                </a:cubicBezTo>
                <a:cubicBezTo>
                  <a:pt x="251220" y="669483"/>
                  <a:pt x="269657" y="646904"/>
                  <a:pt x="291134" y="647725"/>
                </a:cubicBezTo>
                <a:close/>
                <a:moveTo>
                  <a:pt x="535613" y="620825"/>
                </a:moveTo>
                <a:lnTo>
                  <a:pt x="532578" y="671002"/>
                </a:lnTo>
                <a:cubicBezTo>
                  <a:pt x="541118" y="674303"/>
                  <a:pt x="549930" y="678555"/>
                  <a:pt x="558554" y="683633"/>
                </a:cubicBezTo>
                <a:cubicBezTo>
                  <a:pt x="567282" y="688648"/>
                  <a:pt x="575424" y="694043"/>
                  <a:pt x="582562" y="699820"/>
                </a:cubicBezTo>
                <a:cubicBezTo>
                  <a:pt x="582562" y="699820"/>
                  <a:pt x="624528" y="672081"/>
                  <a:pt x="624528" y="672081"/>
                </a:cubicBezTo>
                <a:cubicBezTo>
                  <a:pt x="617684" y="663194"/>
                  <a:pt x="605418" y="651102"/>
                  <a:pt x="584445" y="638947"/>
                </a:cubicBezTo>
                <a:cubicBezTo>
                  <a:pt x="563368" y="626791"/>
                  <a:pt x="546811" y="622284"/>
                  <a:pt x="535613" y="620825"/>
                </a:cubicBezTo>
                <a:close/>
                <a:moveTo>
                  <a:pt x="207943" y="495300"/>
                </a:moveTo>
                <a:lnTo>
                  <a:pt x="368800" y="495300"/>
                </a:lnTo>
                <a:cubicBezTo>
                  <a:pt x="392528" y="495300"/>
                  <a:pt x="411746" y="514491"/>
                  <a:pt x="411746" y="538238"/>
                </a:cubicBezTo>
                <a:cubicBezTo>
                  <a:pt x="411746" y="561865"/>
                  <a:pt x="392528" y="581088"/>
                  <a:pt x="368800" y="581088"/>
                </a:cubicBezTo>
                <a:cubicBezTo>
                  <a:pt x="368800" y="581088"/>
                  <a:pt x="207943" y="581088"/>
                  <a:pt x="207943" y="581088"/>
                </a:cubicBezTo>
                <a:cubicBezTo>
                  <a:pt x="184306" y="581088"/>
                  <a:pt x="165100" y="561865"/>
                  <a:pt x="165100" y="538238"/>
                </a:cubicBezTo>
                <a:cubicBezTo>
                  <a:pt x="165100" y="514491"/>
                  <a:pt x="184306" y="495300"/>
                  <a:pt x="207943" y="495300"/>
                </a:cubicBezTo>
                <a:close/>
                <a:moveTo>
                  <a:pt x="207936" y="330200"/>
                </a:moveTo>
                <a:lnTo>
                  <a:pt x="529683" y="330200"/>
                </a:lnTo>
                <a:cubicBezTo>
                  <a:pt x="553298" y="330200"/>
                  <a:pt x="572518" y="349418"/>
                  <a:pt x="572518" y="373137"/>
                </a:cubicBezTo>
                <a:cubicBezTo>
                  <a:pt x="572518" y="396864"/>
                  <a:pt x="553298" y="416074"/>
                  <a:pt x="529683" y="416074"/>
                </a:cubicBezTo>
                <a:lnTo>
                  <a:pt x="207936" y="416074"/>
                </a:lnTo>
                <a:cubicBezTo>
                  <a:pt x="184320" y="416074"/>
                  <a:pt x="165100" y="396864"/>
                  <a:pt x="165100" y="373137"/>
                </a:cubicBezTo>
                <a:cubicBezTo>
                  <a:pt x="165100" y="349418"/>
                  <a:pt x="184320" y="330200"/>
                  <a:pt x="207936" y="330200"/>
                </a:cubicBezTo>
                <a:close/>
                <a:moveTo>
                  <a:pt x="207936" y="165100"/>
                </a:moveTo>
                <a:lnTo>
                  <a:pt x="529683" y="165100"/>
                </a:lnTo>
                <a:cubicBezTo>
                  <a:pt x="553298" y="165100"/>
                  <a:pt x="572518" y="184311"/>
                  <a:pt x="572518" y="207925"/>
                </a:cubicBezTo>
                <a:cubicBezTo>
                  <a:pt x="572518" y="231650"/>
                  <a:pt x="553298" y="250869"/>
                  <a:pt x="529683" y="250869"/>
                </a:cubicBezTo>
                <a:lnTo>
                  <a:pt x="207936" y="250869"/>
                </a:lnTo>
                <a:cubicBezTo>
                  <a:pt x="184320" y="250869"/>
                  <a:pt x="165100" y="231650"/>
                  <a:pt x="165100" y="207925"/>
                </a:cubicBezTo>
                <a:cubicBezTo>
                  <a:pt x="165100" y="184311"/>
                  <a:pt x="184320" y="165100"/>
                  <a:pt x="207936" y="165100"/>
                </a:cubicBezTo>
                <a:close/>
                <a:moveTo>
                  <a:pt x="815773" y="102004"/>
                </a:moveTo>
                <a:cubicBezTo>
                  <a:pt x="831704" y="103440"/>
                  <a:pt x="853985" y="108962"/>
                  <a:pt x="881289" y="124704"/>
                </a:cubicBezTo>
                <a:cubicBezTo>
                  <a:pt x="935794" y="156156"/>
                  <a:pt x="944899" y="190876"/>
                  <a:pt x="945799" y="194685"/>
                </a:cubicBezTo>
                <a:cubicBezTo>
                  <a:pt x="946950" y="199953"/>
                  <a:pt x="946071" y="205476"/>
                  <a:pt x="943434" y="210078"/>
                </a:cubicBezTo>
                <a:lnTo>
                  <a:pt x="675328" y="674461"/>
                </a:lnTo>
                <a:cubicBezTo>
                  <a:pt x="673653" y="677286"/>
                  <a:pt x="671393" y="679730"/>
                  <a:pt x="668546" y="681570"/>
                </a:cubicBezTo>
                <a:lnTo>
                  <a:pt x="528476" y="774022"/>
                </a:lnTo>
                <a:cubicBezTo>
                  <a:pt x="521715" y="778560"/>
                  <a:pt x="512987" y="778751"/>
                  <a:pt x="505933" y="774720"/>
                </a:cubicBezTo>
                <a:cubicBezTo>
                  <a:pt x="498942" y="770594"/>
                  <a:pt x="494840" y="762977"/>
                  <a:pt x="495321" y="754789"/>
                </a:cubicBezTo>
                <a:lnTo>
                  <a:pt x="505326" y="587278"/>
                </a:lnTo>
                <a:cubicBezTo>
                  <a:pt x="505535" y="583977"/>
                  <a:pt x="506498" y="580740"/>
                  <a:pt x="508173" y="577884"/>
                </a:cubicBezTo>
                <a:lnTo>
                  <a:pt x="776195" y="113627"/>
                </a:lnTo>
                <a:cubicBezTo>
                  <a:pt x="778916" y="108899"/>
                  <a:pt x="783248" y="105471"/>
                  <a:pt x="788355" y="103821"/>
                </a:cubicBezTo>
                <a:cubicBezTo>
                  <a:pt x="790260" y="103218"/>
                  <a:pt x="799841" y="100567"/>
                  <a:pt x="815773" y="102004"/>
                </a:cubicBezTo>
                <a:close/>
                <a:moveTo>
                  <a:pt x="42838" y="0"/>
                </a:moveTo>
                <a:lnTo>
                  <a:pt x="686214" y="0"/>
                </a:lnTo>
                <a:cubicBezTo>
                  <a:pt x="709945" y="0"/>
                  <a:pt x="729153" y="19222"/>
                  <a:pt x="729153" y="42857"/>
                </a:cubicBezTo>
                <a:lnTo>
                  <a:pt x="729153" y="106640"/>
                </a:lnTo>
                <a:lnTo>
                  <a:pt x="643376" y="255263"/>
                </a:lnTo>
                <a:lnTo>
                  <a:pt x="643376" y="85757"/>
                </a:lnTo>
                <a:lnTo>
                  <a:pt x="85777" y="85757"/>
                </a:lnTo>
                <a:lnTo>
                  <a:pt x="85777" y="857750"/>
                </a:lnTo>
                <a:lnTo>
                  <a:pt x="643376" y="857750"/>
                </a:lnTo>
                <a:lnTo>
                  <a:pt x="643376" y="751022"/>
                </a:lnTo>
                <a:lnTo>
                  <a:pt x="688375" y="721315"/>
                </a:lnTo>
                <a:cubicBezTo>
                  <a:pt x="696611" y="715898"/>
                  <a:pt x="703666" y="708428"/>
                  <a:pt x="708663" y="699734"/>
                </a:cubicBezTo>
                <a:lnTo>
                  <a:pt x="729153" y="664348"/>
                </a:lnTo>
                <a:lnTo>
                  <a:pt x="729153" y="900694"/>
                </a:lnTo>
                <a:cubicBezTo>
                  <a:pt x="729153" y="924416"/>
                  <a:pt x="709945" y="943638"/>
                  <a:pt x="686214" y="943638"/>
                </a:cubicBezTo>
                <a:lnTo>
                  <a:pt x="42838" y="943638"/>
                </a:lnTo>
                <a:cubicBezTo>
                  <a:pt x="19208" y="943638"/>
                  <a:pt x="0" y="924416"/>
                  <a:pt x="0" y="900694"/>
                </a:cubicBezTo>
                <a:lnTo>
                  <a:pt x="0" y="42857"/>
                </a:lnTo>
                <a:cubicBezTo>
                  <a:pt x="0" y="19222"/>
                  <a:pt x="19208" y="0"/>
                  <a:pt x="42838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13" name="Shape 17"/>
          <p:cNvSpPr/>
          <p:nvPr/>
        </p:nvSpPr>
        <p:spPr>
          <a:xfrm>
            <a:off x="5890629" y="2435548"/>
            <a:ext cx="445942" cy="4459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14" name="Freeform 213"/>
          <p:cNvSpPr/>
          <p:nvPr/>
        </p:nvSpPr>
        <p:spPr>
          <a:xfrm>
            <a:off x="7171011" y="2390124"/>
            <a:ext cx="489838" cy="541880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28" name="Group 227"/>
          <p:cNvGrpSpPr/>
          <p:nvPr/>
        </p:nvGrpSpPr>
        <p:grpSpPr>
          <a:xfrm>
            <a:off x="4462517" y="3468586"/>
            <a:ext cx="994583" cy="838851"/>
            <a:chOff x="1281257" y="3662030"/>
            <a:chExt cx="994583" cy="838851"/>
          </a:xfrm>
        </p:grpSpPr>
        <p:sp>
          <p:nvSpPr>
            <p:cNvPr id="229" name="Rectangle 34"/>
            <p:cNvSpPr>
              <a:spLocks/>
            </p:cNvSpPr>
            <p:nvPr/>
          </p:nvSpPr>
          <p:spPr bwMode="auto">
            <a:xfrm>
              <a:off x="1283639" y="3662030"/>
              <a:ext cx="99220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b="1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b="1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b="1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b="1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b="1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b="1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b="1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30" name="Rectangle 35"/>
            <p:cNvSpPr>
              <a:spLocks/>
            </p:cNvSpPr>
            <p:nvPr/>
          </p:nvSpPr>
          <p:spPr bwMode="auto">
            <a:xfrm>
              <a:off x="1281257" y="4002781"/>
              <a:ext cx="994583" cy="49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231" name="Group 230"/>
          <p:cNvGrpSpPr/>
          <p:nvPr/>
        </p:nvGrpSpPr>
        <p:grpSpPr>
          <a:xfrm>
            <a:off x="5784163" y="3468586"/>
            <a:ext cx="994583" cy="838851"/>
            <a:chOff x="2683337" y="3662030"/>
            <a:chExt cx="994583" cy="838851"/>
          </a:xfrm>
        </p:grpSpPr>
        <p:sp>
          <p:nvSpPr>
            <p:cNvPr id="232" name="Rectangle 34"/>
            <p:cNvSpPr>
              <a:spLocks/>
            </p:cNvSpPr>
            <p:nvPr/>
          </p:nvSpPr>
          <p:spPr bwMode="auto">
            <a:xfrm>
              <a:off x="2685719" y="3662030"/>
              <a:ext cx="99220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33" name="Rectangle 35"/>
            <p:cNvSpPr>
              <a:spLocks/>
            </p:cNvSpPr>
            <p:nvPr/>
          </p:nvSpPr>
          <p:spPr bwMode="auto">
            <a:xfrm>
              <a:off x="2683337" y="4002781"/>
              <a:ext cx="994583" cy="49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grpSp>
        <p:nvGrpSpPr>
          <p:cNvPr id="234" name="Group 233"/>
          <p:cNvGrpSpPr/>
          <p:nvPr/>
        </p:nvGrpSpPr>
        <p:grpSpPr>
          <a:xfrm>
            <a:off x="7105809" y="3468586"/>
            <a:ext cx="994583" cy="838851"/>
            <a:chOff x="4004137" y="3662030"/>
            <a:chExt cx="994583" cy="838851"/>
          </a:xfrm>
        </p:grpSpPr>
        <p:sp>
          <p:nvSpPr>
            <p:cNvPr id="235" name="Rectangle 34"/>
            <p:cNvSpPr>
              <a:spLocks/>
            </p:cNvSpPr>
            <p:nvPr/>
          </p:nvSpPr>
          <p:spPr bwMode="auto">
            <a:xfrm>
              <a:off x="4006519" y="3662030"/>
              <a:ext cx="992201" cy="3514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b="1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b="1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000" b="1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/>
              <a:r>
                <a:rPr lang="en-US" sz="10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000" b="1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000" b="1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36" name="Rectangle 35"/>
            <p:cNvSpPr>
              <a:spLocks/>
            </p:cNvSpPr>
            <p:nvPr/>
          </p:nvSpPr>
          <p:spPr bwMode="auto">
            <a:xfrm>
              <a:off x="4004137" y="4002781"/>
              <a:ext cx="994583" cy="498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typesetting.</a:t>
              </a:r>
            </a:p>
          </p:txBody>
        </p:sp>
      </p:grpSp>
      <p:cxnSp>
        <p:nvCxnSpPr>
          <p:cNvPr id="243" name="Straight Connector 242"/>
          <p:cNvCxnSpPr/>
          <p:nvPr/>
        </p:nvCxnSpPr>
        <p:spPr bwMode="auto">
          <a:xfrm>
            <a:off x="5603584" y="3516620"/>
            <a:ext cx="0" cy="719528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1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44" name="Straight Connector 243"/>
          <p:cNvCxnSpPr/>
          <p:nvPr/>
        </p:nvCxnSpPr>
        <p:spPr bwMode="auto">
          <a:xfrm>
            <a:off x="6907729" y="3516620"/>
            <a:ext cx="0" cy="719528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1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5" name="Shape 172"/>
          <p:cNvSpPr/>
          <p:nvPr/>
        </p:nvSpPr>
        <p:spPr>
          <a:xfrm>
            <a:off x="4474288" y="1191931"/>
            <a:ext cx="3626103" cy="552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lnSpc>
                <a:spcPts val="1200"/>
              </a:lnSpc>
            </a:pPr>
            <a:r>
              <a:rPr lang="en-US" sz="900" i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246" name="Rectangle 245"/>
          <p:cNvSpPr>
            <a:spLocks/>
          </p:cNvSpPr>
          <p:nvPr/>
        </p:nvSpPr>
        <p:spPr bwMode="auto">
          <a:xfrm>
            <a:off x="4474289" y="639018"/>
            <a:ext cx="2631519" cy="605381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Are here to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2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 </a:t>
            </a:r>
            <a:r>
              <a:rPr lang="en-US" sz="22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2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182858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" grpId="0" animBg="1"/>
      <p:bldP spid="213" grpId="0" animBg="1"/>
      <p:bldP spid="214" grpId="0" animBg="1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139</a:t>
            </a:fld>
            <a:endParaRPr lang="en-US" dirty="0"/>
          </a:p>
        </p:txBody>
      </p:sp>
      <p:grpSp>
        <p:nvGrpSpPr>
          <p:cNvPr id="194" name="Group 830"/>
          <p:cNvGrpSpPr/>
          <p:nvPr/>
        </p:nvGrpSpPr>
        <p:grpSpPr>
          <a:xfrm>
            <a:off x="3752323" y="3292807"/>
            <a:ext cx="3093695" cy="1035282"/>
            <a:chOff x="0" y="0"/>
            <a:chExt cx="8249852" cy="2760752"/>
          </a:xfrm>
        </p:grpSpPr>
        <p:sp>
          <p:nvSpPr>
            <p:cNvPr id="195" name="Shape 825"/>
            <p:cNvSpPr/>
            <p:nvPr/>
          </p:nvSpPr>
          <p:spPr>
            <a:xfrm>
              <a:off x="472992" y="2084673"/>
              <a:ext cx="7519809" cy="676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00" y="21600"/>
                  </a:moveTo>
                  <a:lnTo>
                    <a:pt x="2478" y="7624"/>
                  </a:lnTo>
                  <a:lnTo>
                    <a:pt x="0" y="0"/>
                  </a:lnTo>
                  <a:lnTo>
                    <a:pt x="15800" y="9578"/>
                  </a:lnTo>
                  <a:lnTo>
                    <a:pt x="21600" y="390"/>
                  </a:lnTo>
                  <a:cubicBezTo>
                    <a:pt x="21600" y="390"/>
                    <a:pt x="15800" y="21600"/>
                    <a:pt x="15800" y="2160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6" name="Shape 826"/>
            <p:cNvSpPr/>
            <p:nvPr/>
          </p:nvSpPr>
          <p:spPr>
            <a:xfrm>
              <a:off x="1243796" y="2119710"/>
              <a:ext cx="6534142" cy="3363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42"/>
                  </a:moveTo>
                  <a:lnTo>
                    <a:pt x="15636" y="21600"/>
                  </a:lnTo>
                  <a:lnTo>
                    <a:pt x="0" y="0"/>
                  </a:lnTo>
                  <a:lnTo>
                    <a:pt x="15707" y="15411"/>
                  </a:lnTo>
                  <a:lnTo>
                    <a:pt x="21541" y="363"/>
                  </a:lnTo>
                  <a:cubicBezTo>
                    <a:pt x="21541" y="363"/>
                    <a:pt x="21600" y="1542"/>
                    <a:pt x="21600" y="1542"/>
                  </a:cubicBezTo>
                  <a:close/>
                </a:path>
              </a:pathLst>
            </a:custGeom>
            <a:solidFill>
              <a:srgbClr val="000000">
                <a:alpha val="4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7" name="Shape 827"/>
            <p:cNvSpPr/>
            <p:nvPr/>
          </p:nvSpPr>
          <p:spPr>
            <a:xfrm>
              <a:off x="0" y="0"/>
              <a:ext cx="5984044" cy="23739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3" y="19059"/>
                  </a:moveTo>
                  <a:lnTo>
                    <a:pt x="21600" y="21600"/>
                  </a:lnTo>
                  <a:lnTo>
                    <a:pt x="21600" y="2783"/>
                  </a:lnTo>
                  <a:lnTo>
                    <a:pt x="0" y="0"/>
                  </a:lnTo>
                  <a:lnTo>
                    <a:pt x="0" y="15045"/>
                  </a:lnTo>
                  <a:cubicBezTo>
                    <a:pt x="0" y="17216"/>
                    <a:pt x="458" y="18857"/>
                    <a:pt x="1883" y="1905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8" name="Shape 828"/>
            <p:cNvSpPr/>
            <p:nvPr/>
          </p:nvSpPr>
          <p:spPr>
            <a:xfrm>
              <a:off x="5973727" y="0"/>
              <a:ext cx="2276126" cy="23739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807" y="19176"/>
                  </a:moveTo>
                  <a:lnTo>
                    <a:pt x="0" y="21600"/>
                  </a:lnTo>
                  <a:lnTo>
                    <a:pt x="0" y="2783"/>
                  </a:lnTo>
                  <a:lnTo>
                    <a:pt x="21600" y="0"/>
                  </a:lnTo>
                  <a:lnTo>
                    <a:pt x="21600" y="15707"/>
                  </a:lnTo>
                  <a:cubicBezTo>
                    <a:pt x="21600" y="17296"/>
                    <a:pt x="21164" y="18875"/>
                    <a:pt x="18807" y="1917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2">
                    <a:lumMod val="40000"/>
                    <a:lumOff val="60000"/>
                  </a:schemeClr>
                </a:gs>
              </a:gsLst>
              <a:lin ang="16225040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99" name="Shape 829"/>
            <p:cNvSpPr/>
            <p:nvPr/>
          </p:nvSpPr>
          <p:spPr>
            <a:xfrm>
              <a:off x="5956209" y="315328"/>
              <a:ext cx="36696" cy="20704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" y="15"/>
                  </a:moveTo>
                  <a:lnTo>
                    <a:pt x="10795" y="25"/>
                  </a:lnTo>
                  <a:lnTo>
                    <a:pt x="21308" y="0"/>
                  </a:lnTo>
                  <a:cubicBezTo>
                    <a:pt x="21399" y="8"/>
                    <a:pt x="21600" y="16"/>
                    <a:pt x="21600" y="25"/>
                  </a:cubicBezTo>
                  <a:lnTo>
                    <a:pt x="21600" y="21574"/>
                  </a:lnTo>
                  <a:lnTo>
                    <a:pt x="10795" y="21600"/>
                  </a:lnTo>
                  <a:lnTo>
                    <a:pt x="0" y="21590"/>
                  </a:lnTo>
                  <a:lnTo>
                    <a:pt x="0" y="25"/>
                  </a:lnTo>
                  <a:cubicBezTo>
                    <a:pt x="0" y="22"/>
                    <a:pt x="70" y="19"/>
                    <a:pt x="121" y="15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00" name="Group 837"/>
          <p:cNvGrpSpPr/>
          <p:nvPr/>
        </p:nvGrpSpPr>
        <p:grpSpPr>
          <a:xfrm>
            <a:off x="3752323" y="2517624"/>
            <a:ext cx="5423299" cy="1030997"/>
            <a:chOff x="0" y="0"/>
            <a:chExt cx="14462129" cy="2749322"/>
          </a:xfrm>
        </p:grpSpPr>
        <p:sp>
          <p:nvSpPr>
            <p:cNvPr id="201" name="Shape 831"/>
            <p:cNvSpPr/>
            <p:nvPr/>
          </p:nvSpPr>
          <p:spPr>
            <a:xfrm>
              <a:off x="0" y="2067154"/>
              <a:ext cx="8260187" cy="6821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198"/>
                  </a:lnTo>
                  <a:lnTo>
                    <a:pt x="5952" y="21600"/>
                  </a:lnTo>
                  <a:lnTo>
                    <a:pt x="21600" y="6198"/>
                  </a:lnTo>
                  <a:lnTo>
                    <a:pt x="21600" y="0"/>
                  </a:lnTo>
                  <a:lnTo>
                    <a:pt x="5952" y="9685"/>
                  </a:lnTo>
                  <a:cubicBezTo>
                    <a:pt x="5952" y="968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2" name="Shape 832"/>
            <p:cNvSpPr/>
            <p:nvPr/>
          </p:nvSpPr>
          <p:spPr>
            <a:xfrm>
              <a:off x="0" y="2049636"/>
              <a:ext cx="7004842" cy="3955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94"/>
                  </a:lnTo>
                  <a:lnTo>
                    <a:pt x="7015" y="21600"/>
                  </a:lnTo>
                  <a:lnTo>
                    <a:pt x="21600" y="3235"/>
                  </a:lnTo>
                  <a:lnTo>
                    <a:pt x="6948" y="16336"/>
                  </a:lnTo>
                  <a:cubicBezTo>
                    <a:pt x="6948" y="1633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4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3" name="Shape 833"/>
            <p:cNvSpPr/>
            <p:nvPr/>
          </p:nvSpPr>
          <p:spPr>
            <a:xfrm>
              <a:off x="2277374" y="0"/>
              <a:ext cx="5984053" cy="23740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8817"/>
                  </a:moveTo>
                  <a:lnTo>
                    <a:pt x="21600" y="0"/>
                  </a:lnTo>
                  <a:lnTo>
                    <a:pt x="0" y="2784"/>
                  </a:lnTo>
                  <a:lnTo>
                    <a:pt x="0" y="21600"/>
                  </a:lnTo>
                  <a:cubicBezTo>
                    <a:pt x="0" y="21600"/>
                    <a:pt x="21600" y="18817"/>
                    <a:pt x="21600" y="1881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4" name="Shape 834"/>
            <p:cNvSpPr/>
            <p:nvPr/>
          </p:nvSpPr>
          <p:spPr>
            <a:xfrm>
              <a:off x="0" y="0"/>
              <a:ext cx="2276134" cy="23740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8817"/>
                  </a:moveTo>
                  <a:lnTo>
                    <a:pt x="0" y="0"/>
                  </a:lnTo>
                  <a:lnTo>
                    <a:pt x="21600" y="2784"/>
                  </a:lnTo>
                  <a:lnTo>
                    <a:pt x="21600" y="21600"/>
                  </a:lnTo>
                  <a:cubicBezTo>
                    <a:pt x="21600" y="21600"/>
                    <a:pt x="0" y="18817"/>
                    <a:pt x="0" y="1881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2">
                    <a:lumMod val="40000"/>
                    <a:lumOff val="60000"/>
                  </a:schemeClr>
                </a:gs>
              </a:gsLst>
              <a:lin ang="12836776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5" name="Shape 835"/>
            <p:cNvSpPr/>
            <p:nvPr/>
          </p:nvSpPr>
          <p:spPr>
            <a:xfrm>
              <a:off x="2259855" y="315328"/>
              <a:ext cx="36714" cy="20705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4" y="16"/>
                  </a:moveTo>
                  <a:lnTo>
                    <a:pt x="10800" y="25"/>
                  </a:lnTo>
                  <a:lnTo>
                    <a:pt x="282" y="0"/>
                  </a:lnTo>
                  <a:cubicBezTo>
                    <a:pt x="216" y="9"/>
                    <a:pt x="0" y="17"/>
                    <a:pt x="0" y="25"/>
                  </a:cubicBezTo>
                  <a:lnTo>
                    <a:pt x="0" y="21574"/>
                  </a:lnTo>
                  <a:lnTo>
                    <a:pt x="10800" y="21600"/>
                  </a:lnTo>
                  <a:lnTo>
                    <a:pt x="21600" y="21590"/>
                  </a:lnTo>
                  <a:lnTo>
                    <a:pt x="21600" y="25"/>
                  </a:lnTo>
                  <a:cubicBezTo>
                    <a:pt x="21600" y="22"/>
                    <a:pt x="21504" y="19"/>
                    <a:pt x="21484" y="16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6" name="Shape 836"/>
            <p:cNvSpPr/>
            <p:nvPr/>
          </p:nvSpPr>
          <p:spPr>
            <a:xfrm>
              <a:off x="8251101" y="0"/>
              <a:ext cx="6211029" cy="20681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ubicBezTo>
                    <a:pt x="0" y="2160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09" name="Group 844"/>
          <p:cNvGrpSpPr/>
          <p:nvPr/>
        </p:nvGrpSpPr>
        <p:grpSpPr>
          <a:xfrm>
            <a:off x="3752323" y="1742441"/>
            <a:ext cx="3097564" cy="1031010"/>
            <a:chOff x="10090518" y="0"/>
            <a:chExt cx="8260169" cy="2749358"/>
          </a:xfrm>
        </p:grpSpPr>
        <p:sp>
          <p:nvSpPr>
            <p:cNvPr id="210" name="Shape 838"/>
            <p:cNvSpPr/>
            <p:nvPr/>
          </p:nvSpPr>
          <p:spPr>
            <a:xfrm>
              <a:off x="10090518" y="2067154"/>
              <a:ext cx="8260169" cy="6822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6199"/>
                  </a:lnTo>
                  <a:lnTo>
                    <a:pt x="15648" y="21600"/>
                  </a:lnTo>
                  <a:lnTo>
                    <a:pt x="0" y="6199"/>
                  </a:lnTo>
                  <a:lnTo>
                    <a:pt x="0" y="0"/>
                  </a:lnTo>
                  <a:lnTo>
                    <a:pt x="15648" y="9686"/>
                  </a:lnTo>
                  <a:cubicBezTo>
                    <a:pt x="15648" y="9686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1" name="Shape 839"/>
            <p:cNvSpPr/>
            <p:nvPr/>
          </p:nvSpPr>
          <p:spPr>
            <a:xfrm>
              <a:off x="11334315" y="2049636"/>
              <a:ext cx="7004790" cy="3955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94"/>
                  </a:lnTo>
                  <a:lnTo>
                    <a:pt x="14585" y="21600"/>
                  </a:lnTo>
                  <a:lnTo>
                    <a:pt x="0" y="3234"/>
                  </a:lnTo>
                  <a:lnTo>
                    <a:pt x="14652" y="16338"/>
                  </a:lnTo>
                  <a:cubicBezTo>
                    <a:pt x="14652" y="16338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000000">
                <a:alpha val="4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2" name="Shape 840"/>
            <p:cNvSpPr/>
            <p:nvPr/>
          </p:nvSpPr>
          <p:spPr>
            <a:xfrm>
              <a:off x="10090518" y="0"/>
              <a:ext cx="5984045" cy="23740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2783"/>
                  </a:lnTo>
                  <a:lnTo>
                    <a:pt x="0" y="0"/>
                  </a:lnTo>
                  <a:lnTo>
                    <a:pt x="0" y="18817"/>
                  </a:lnTo>
                  <a:cubicBezTo>
                    <a:pt x="0" y="18817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3" name="Shape 841"/>
            <p:cNvSpPr/>
            <p:nvPr/>
          </p:nvSpPr>
          <p:spPr>
            <a:xfrm>
              <a:off x="16064247" y="0"/>
              <a:ext cx="2276125" cy="23740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2783"/>
                  </a:lnTo>
                  <a:lnTo>
                    <a:pt x="21600" y="0"/>
                  </a:lnTo>
                  <a:lnTo>
                    <a:pt x="21600" y="18817"/>
                  </a:lnTo>
                  <a:cubicBezTo>
                    <a:pt x="21600" y="18817"/>
                    <a:pt x="0" y="21600"/>
                    <a:pt x="0" y="2160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95000"/>
                  </a:schemeClr>
                </a:gs>
                <a:gs pos="100000">
                  <a:schemeClr val="bg2">
                    <a:lumMod val="40000"/>
                    <a:lumOff val="60000"/>
                  </a:schemeClr>
                </a:gs>
              </a:gsLst>
              <a:lin ang="19470352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14" name="Shape 842"/>
            <p:cNvSpPr/>
            <p:nvPr/>
          </p:nvSpPr>
          <p:spPr>
            <a:xfrm>
              <a:off x="16046727" y="315328"/>
              <a:ext cx="36697" cy="2070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" y="15"/>
                  </a:moveTo>
                  <a:lnTo>
                    <a:pt x="10795" y="25"/>
                  </a:lnTo>
                  <a:lnTo>
                    <a:pt x="21308" y="0"/>
                  </a:lnTo>
                  <a:cubicBezTo>
                    <a:pt x="21399" y="8"/>
                    <a:pt x="21600" y="16"/>
                    <a:pt x="21600" y="25"/>
                  </a:cubicBezTo>
                  <a:lnTo>
                    <a:pt x="21600" y="21574"/>
                  </a:lnTo>
                  <a:lnTo>
                    <a:pt x="10795" y="21600"/>
                  </a:lnTo>
                  <a:lnTo>
                    <a:pt x="0" y="21590"/>
                  </a:lnTo>
                  <a:lnTo>
                    <a:pt x="0" y="25"/>
                  </a:lnTo>
                  <a:cubicBezTo>
                    <a:pt x="0" y="22"/>
                    <a:pt x="70" y="19"/>
                    <a:pt x="121" y="15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27" name="Group 850"/>
          <p:cNvGrpSpPr/>
          <p:nvPr/>
        </p:nvGrpSpPr>
        <p:grpSpPr>
          <a:xfrm>
            <a:off x="3752322" y="980396"/>
            <a:ext cx="3098036" cy="1017878"/>
            <a:chOff x="0" y="0"/>
            <a:chExt cx="8261426" cy="2714339"/>
          </a:xfrm>
        </p:grpSpPr>
        <p:sp>
          <p:nvSpPr>
            <p:cNvPr id="228" name="Shape 845"/>
            <p:cNvSpPr/>
            <p:nvPr/>
          </p:nvSpPr>
          <p:spPr>
            <a:xfrm>
              <a:off x="0" y="2014600"/>
              <a:ext cx="7004842" cy="3955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94"/>
                  </a:lnTo>
                  <a:lnTo>
                    <a:pt x="7015" y="21600"/>
                  </a:lnTo>
                  <a:lnTo>
                    <a:pt x="21600" y="3234"/>
                  </a:lnTo>
                  <a:lnTo>
                    <a:pt x="6948" y="16338"/>
                  </a:lnTo>
                  <a:cubicBezTo>
                    <a:pt x="6948" y="1633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4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9" name="Shape 846"/>
            <p:cNvSpPr/>
            <p:nvPr/>
          </p:nvSpPr>
          <p:spPr>
            <a:xfrm>
              <a:off x="0" y="2032118"/>
              <a:ext cx="8260187" cy="6822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6199"/>
                  </a:lnTo>
                  <a:lnTo>
                    <a:pt x="5952" y="21600"/>
                  </a:lnTo>
                  <a:lnTo>
                    <a:pt x="21600" y="6199"/>
                  </a:lnTo>
                  <a:lnTo>
                    <a:pt x="21600" y="0"/>
                  </a:lnTo>
                  <a:lnTo>
                    <a:pt x="5952" y="9686"/>
                  </a:lnTo>
                  <a:cubicBezTo>
                    <a:pt x="5952" y="968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30" name="Shape 847"/>
            <p:cNvSpPr/>
            <p:nvPr/>
          </p:nvSpPr>
          <p:spPr>
            <a:xfrm>
              <a:off x="2277374" y="0"/>
              <a:ext cx="5984053" cy="2349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06" extrusionOk="0">
                  <a:moveTo>
                    <a:pt x="19817" y="8"/>
                  </a:moveTo>
                  <a:lnTo>
                    <a:pt x="0" y="2577"/>
                  </a:lnTo>
                  <a:lnTo>
                    <a:pt x="0" y="21506"/>
                  </a:lnTo>
                  <a:lnTo>
                    <a:pt x="21600" y="18706"/>
                  </a:lnTo>
                  <a:lnTo>
                    <a:pt x="21600" y="4056"/>
                  </a:lnTo>
                  <a:cubicBezTo>
                    <a:pt x="21600" y="870"/>
                    <a:pt x="21186" y="-94"/>
                    <a:pt x="19817" y="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31" name="Shape 848"/>
            <p:cNvSpPr/>
            <p:nvPr/>
          </p:nvSpPr>
          <p:spPr>
            <a:xfrm>
              <a:off x="0" y="-1"/>
              <a:ext cx="2276134" cy="23358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52" extrusionOk="0">
                  <a:moveTo>
                    <a:pt x="3599" y="77"/>
                  </a:moveTo>
                  <a:lnTo>
                    <a:pt x="21600" y="2436"/>
                  </a:lnTo>
                  <a:lnTo>
                    <a:pt x="21600" y="21252"/>
                  </a:lnTo>
                  <a:lnTo>
                    <a:pt x="0" y="18469"/>
                  </a:lnTo>
                  <a:lnTo>
                    <a:pt x="0" y="3055"/>
                  </a:lnTo>
                  <a:cubicBezTo>
                    <a:pt x="0" y="1024"/>
                    <a:pt x="1183" y="-348"/>
                    <a:pt x="3599" y="7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2">
                    <a:lumMod val="40000"/>
                    <a:lumOff val="60000"/>
                  </a:schemeClr>
                </a:gs>
              </a:gsLst>
              <a:lin ang="4497023" scaled="0"/>
            </a:gra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32" name="Shape 849"/>
            <p:cNvSpPr/>
            <p:nvPr/>
          </p:nvSpPr>
          <p:spPr>
            <a:xfrm>
              <a:off x="2259855" y="280291"/>
              <a:ext cx="36714" cy="20705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484" y="15"/>
                  </a:moveTo>
                  <a:lnTo>
                    <a:pt x="10800" y="25"/>
                  </a:lnTo>
                  <a:lnTo>
                    <a:pt x="282" y="0"/>
                  </a:lnTo>
                  <a:cubicBezTo>
                    <a:pt x="216" y="9"/>
                    <a:pt x="0" y="16"/>
                    <a:pt x="0" y="25"/>
                  </a:cubicBezTo>
                  <a:lnTo>
                    <a:pt x="0" y="21574"/>
                  </a:lnTo>
                  <a:lnTo>
                    <a:pt x="10800" y="21600"/>
                  </a:lnTo>
                  <a:lnTo>
                    <a:pt x="21600" y="21590"/>
                  </a:lnTo>
                  <a:lnTo>
                    <a:pt x="21600" y="25"/>
                  </a:lnTo>
                  <a:cubicBezTo>
                    <a:pt x="21600" y="22"/>
                    <a:pt x="21504" y="19"/>
                    <a:pt x="21484" y="15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17145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33" name="Freeform 232"/>
          <p:cNvSpPr/>
          <p:nvPr/>
        </p:nvSpPr>
        <p:spPr>
          <a:xfrm>
            <a:off x="3998553" y="1224674"/>
            <a:ext cx="410406" cy="409254"/>
          </a:xfrm>
          <a:custGeom>
            <a:avLst/>
            <a:gdLst>
              <a:gd name="connsiteX0" fmla="*/ 291134 w 946294"/>
              <a:gd name="connsiteY0" fmla="*/ 647725 h 943638"/>
              <a:gd name="connsiteX1" fmla="*/ 304945 w 946294"/>
              <a:gd name="connsiteY1" fmla="*/ 655657 h 943638"/>
              <a:gd name="connsiteX2" fmla="*/ 293779 w 946294"/>
              <a:gd name="connsiteY2" fmla="*/ 713206 h 943638"/>
              <a:gd name="connsiteX3" fmla="*/ 303868 w 946294"/>
              <a:gd name="connsiteY3" fmla="*/ 720260 h 943638"/>
              <a:gd name="connsiteX4" fmla="*/ 306038 w 946294"/>
              <a:gd name="connsiteY4" fmla="*/ 724860 h 943638"/>
              <a:gd name="connsiteX5" fmla="*/ 332885 w 946294"/>
              <a:gd name="connsiteY5" fmla="*/ 739938 h 943638"/>
              <a:gd name="connsiteX6" fmla="*/ 336211 w 946294"/>
              <a:gd name="connsiteY6" fmla="*/ 749768 h 943638"/>
              <a:gd name="connsiteX7" fmla="*/ 451708 w 946294"/>
              <a:gd name="connsiteY7" fmla="*/ 753399 h 943638"/>
              <a:gd name="connsiteX8" fmla="*/ 451708 w 946294"/>
              <a:gd name="connsiteY8" fmla="*/ 785543 h 943638"/>
              <a:gd name="connsiteX9" fmla="*/ 339553 w 946294"/>
              <a:gd name="connsiteY9" fmla="*/ 782807 h 943638"/>
              <a:gd name="connsiteX10" fmla="*/ 320151 w 946294"/>
              <a:gd name="connsiteY10" fmla="*/ 787789 h 943638"/>
              <a:gd name="connsiteX11" fmla="*/ 302110 w 946294"/>
              <a:gd name="connsiteY11" fmla="*/ 773781 h 943638"/>
              <a:gd name="connsiteX12" fmla="*/ 301714 w 946294"/>
              <a:gd name="connsiteY12" fmla="*/ 763784 h 943638"/>
              <a:gd name="connsiteX13" fmla="*/ 294951 w 946294"/>
              <a:gd name="connsiteY13" fmla="*/ 774958 h 943638"/>
              <a:gd name="connsiteX14" fmla="*/ 265538 w 946294"/>
              <a:gd name="connsiteY14" fmla="*/ 762508 h 943638"/>
              <a:gd name="connsiteX15" fmla="*/ 267312 w 946294"/>
              <a:gd name="connsiteY15" fmla="*/ 758770 h 943638"/>
              <a:gd name="connsiteX16" fmla="*/ 267106 w 946294"/>
              <a:gd name="connsiteY16" fmla="*/ 758687 h 943638"/>
              <a:gd name="connsiteX17" fmla="*/ 269562 w 946294"/>
              <a:gd name="connsiteY17" fmla="*/ 752802 h 943638"/>
              <a:gd name="connsiteX18" fmla="*/ 259155 w 946294"/>
              <a:gd name="connsiteY18" fmla="*/ 762898 h 943638"/>
              <a:gd name="connsiteX19" fmla="*/ 231437 w 946294"/>
              <a:gd name="connsiteY19" fmla="*/ 746618 h 943638"/>
              <a:gd name="connsiteX20" fmla="*/ 254166 w 946294"/>
              <a:gd name="connsiteY20" fmla="*/ 712212 h 943638"/>
              <a:gd name="connsiteX21" fmla="*/ 170648 w 946294"/>
              <a:gd name="connsiteY21" fmla="*/ 809754 h 943638"/>
              <a:gd name="connsiteX22" fmla="*/ 142914 w 946294"/>
              <a:gd name="connsiteY22" fmla="*/ 793583 h 943638"/>
              <a:gd name="connsiteX23" fmla="*/ 237409 w 946294"/>
              <a:gd name="connsiteY23" fmla="*/ 683010 h 943638"/>
              <a:gd name="connsiteX24" fmla="*/ 291134 w 946294"/>
              <a:gd name="connsiteY24" fmla="*/ 647725 h 943638"/>
              <a:gd name="connsiteX25" fmla="*/ 535613 w 946294"/>
              <a:gd name="connsiteY25" fmla="*/ 620825 h 943638"/>
              <a:gd name="connsiteX26" fmla="*/ 532578 w 946294"/>
              <a:gd name="connsiteY26" fmla="*/ 671002 h 943638"/>
              <a:gd name="connsiteX27" fmla="*/ 558554 w 946294"/>
              <a:gd name="connsiteY27" fmla="*/ 683633 h 943638"/>
              <a:gd name="connsiteX28" fmla="*/ 582562 w 946294"/>
              <a:gd name="connsiteY28" fmla="*/ 699820 h 943638"/>
              <a:gd name="connsiteX29" fmla="*/ 624528 w 946294"/>
              <a:gd name="connsiteY29" fmla="*/ 672081 h 943638"/>
              <a:gd name="connsiteX30" fmla="*/ 584445 w 946294"/>
              <a:gd name="connsiteY30" fmla="*/ 638947 h 943638"/>
              <a:gd name="connsiteX31" fmla="*/ 535613 w 946294"/>
              <a:gd name="connsiteY31" fmla="*/ 620825 h 943638"/>
              <a:gd name="connsiteX32" fmla="*/ 207943 w 946294"/>
              <a:gd name="connsiteY32" fmla="*/ 495300 h 943638"/>
              <a:gd name="connsiteX33" fmla="*/ 368800 w 946294"/>
              <a:gd name="connsiteY33" fmla="*/ 495300 h 943638"/>
              <a:gd name="connsiteX34" fmla="*/ 411746 w 946294"/>
              <a:gd name="connsiteY34" fmla="*/ 538238 h 943638"/>
              <a:gd name="connsiteX35" fmla="*/ 368800 w 946294"/>
              <a:gd name="connsiteY35" fmla="*/ 581088 h 943638"/>
              <a:gd name="connsiteX36" fmla="*/ 207943 w 946294"/>
              <a:gd name="connsiteY36" fmla="*/ 581088 h 943638"/>
              <a:gd name="connsiteX37" fmla="*/ 165100 w 946294"/>
              <a:gd name="connsiteY37" fmla="*/ 538238 h 943638"/>
              <a:gd name="connsiteX38" fmla="*/ 207943 w 946294"/>
              <a:gd name="connsiteY38" fmla="*/ 495300 h 943638"/>
              <a:gd name="connsiteX39" fmla="*/ 207936 w 946294"/>
              <a:gd name="connsiteY39" fmla="*/ 330200 h 943638"/>
              <a:gd name="connsiteX40" fmla="*/ 529683 w 946294"/>
              <a:gd name="connsiteY40" fmla="*/ 330200 h 943638"/>
              <a:gd name="connsiteX41" fmla="*/ 572518 w 946294"/>
              <a:gd name="connsiteY41" fmla="*/ 373137 h 943638"/>
              <a:gd name="connsiteX42" fmla="*/ 529683 w 946294"/>
              <a:gd name="connsiteY42" fmla="*/ 416074 h 943638"/>
              <a:gd name="connsiteX43" fmla="*/ 207936 w 946294"/>
              <a:gd name="connsiteY43" fmla="*/ 416074 h 943638"/>
              <a:gd name="connsiteX44" fmla="*/ 165100 w 946294"/>
              <a:gd name="connsiteY44" fmla="*/ 373137 h 943638"/>
              <a:gd name="connsiteX45" fmla="*/ 207936 w 946294"/>
              <a:gd name="connsiteY45" fmla="*/ 330200 h 943638"/>
              <a:gd name="connsiteX46" fmla="*/ 207936 w 946294"/>
              <a:gd name="connsiteY46" fmla="*/ 165100 h 943638"/>
              <a:gd name="connsiteX47" fmla="*/ 529683 w 946294"/>
              <a:gd name="connsiteY47" fmla="*/ 165100 h 943638"/>
              <a:gd name="connsiteX48" fmla="*/ 572518 w 946294"/>
              <a:gd name="connsiteY48" fmla="*/ 207925 h 943638"/>
              <a:gd name="connsiteX49" fmla="*/ 529683 w 946294"/>
              <a:gd name="connsiteY49" fmla="*/ 250869 h 943638"/>
              <a:gd name="connsiteX50" fmla="*/ 207936 w 946294"/>
              <a:gd name="connsiteY50" fmla="*/ 250869 h 943638"/>
              <a:gd name="connsiteX51" fmla="*/ 165100 w 946294"/>
              <a:gd name="connsiteY51" fmla="*/ 207925 h 943638"/>
              <a:gd name="connsiteX52" fmla="*/ 207936 w 946294"/>
              <a:gd name="connsiteY52" fmla="*/ 165100 h 943638"/>
              <a:gd name="connsiteX53" fmla="*/ 815773 w 946294"/>
              <a:gd name="connsiteY53" fmla="*/ 102004 h 943638"/>
              <a:gd name="connsiteX54" fmla="*/ 881289 w 946294"/>
              <a:gd name="connsiteY54" fmla="*/ 124704 h 943638"/>
              <a:gd name="connsiteX55" fmla="*/ 945799 w 946294"/>
              <a:gd name="connsiteY55" fmla="*/ 194685 h 943638"/>
              <a:gd name="connsiteX56" fmla="*/ 943434 w 946294"/>
              <a:gd name="connsiteY56" fmla="*/ 210078 h 943638"/>
              <a:gd name="connsiteX57" fmla="*/ 675328 w 946294"/>
              <a:gd name="connsiteY57" fmla="*/ 674461 h 943638"/>
              <a:gd name="connsiteX58" fmla="*/ 668546 w 946294"/>
              <a:gd name="connsiteY58" fmla="*/ 681570 h 943638"/>
              <a:gd name="connsiteX59" fmla="*/ 528476 w 946294"/>
              <a:gd name="connsiteY59" fmla="*/ 774022 h 943638"/>
              <a:gd name="connsiteX60" fmla="*/ 505933 w 946294"/>
              <a:gd name="connsiteY60" fmla="*/ 774720 h 943638"/>
              <a:gd name="connsiteX61" fmla="*/ 495321 w 946294"/>
              <a:gd name="connsiteY61" fmla="*/ 754789 h 943638"/>
              <a:gd name="connsiteX62" fmla="*/ 505326 w 946294"/>
              <a:gd name="connsiteY62" fmla="*/ 587278 h 943638"/>
              <a:gd name="connsiteX63" fmla="*/ 508173 w 946294"/>
              <a:gd name="connsiteY63" fmla="*/ 577884 h 943638"/>
              <a:gd name="connsiteX64" fmla="*/ 776195 w 946294"/>
              <a:gd name="connsiteY64" fmla="*/ 113627 h 943638"/>
              <a:gd name="connsiteX65" fmla="*/ 788355 w 946294"/>
              <a:gd name="connsiteY65" fmla="*/ 103821 h 943638"/>
              <a:gd name="connsiteX66" fmla="*/ 815773 w 946294"/>
              <a:gd name="connsiteY66" fmla="*/ 102004 h 943638"/>
              <a:gd name="connsiteX67" fmla="*/ 42838 w 946294"/>
              <a:gd name="connsiteY67" fmla="*/ 0 h 943638"/>
              <a:gd name="connsiteX68" fmla="*/ 686214 w 946294"/>
              <a:gd name="connsiteY68" fmla="*/ 0 h 943638"/>
              <a:gd name="connsiteX69" fmla="*/ 729153 w 946294"/>
              <a:gd name="connsiteY69" fmla="*/ 42857 h 943638"/>
              <a:gd name="connsiteX70" fmla="*/ 729153 w 946294"/>
              <a:gd name="connsiteY70" fmla="*/ 106640 h 943638"/>
              <a:gd name="connsiteX71" fmla="*/ 643376 w 946294"/>
              <a:gd name="connsiteY71" fmla="*/ 255263 h 943638"/>
              <a:gd name="connsiteX72" fmla="*/ 643376 w 946294"/>
              <a:gd name="connsiteY72" fmla="*/ 85757 h 943638"/>
              <a:gd name="connsiteX73" fmla="*/ 85777 w 946294"/>
              <a:gd name="connsiteY73" fmla="*/ 85757 h 943638"/>
              <a:gd name="connsiteX74" fmla="*/ 85777 w 946294"/>
              <a:gd name="connsiteY74" fmla="*/ 857750 h 943638"/>
              <a:gd name="connsiteX75" fmla="*/ 643376 w 946294"/>
              <a:gd name="connsiteY75" fmla="*/ 857750 h 943638"/>
              <a:gd name="connsiteX76" fmla="*/ 643376 w 946294"/>
              <a:gd name="connsiteY76" fmla="*/ 751022 h 943638"/>
              <a:gd name="connsiteX77" fmla="*/ 688375 w 946294"/>
              <a:gd name="connsiteY77" fmla="*/ 721315 h 943638"/>
              <a:gd name="connsiteX78" fmla="*/ 708663 w 946294"/>
              <a:gd name="connsiteY78" fmla="*/ 699734 h 943638"/>
              <a:gd name="connsiteX79" fmla="*/ 729153 w 946294"/>
              <a:gd name="connsiteY79" fmla="*/ 664348 h 943638"/>
              <a:gd name="connsiteX80" fmla="*/ 729153 w 946294"/>
              <a:gd name="connsiteY80" fmla="*/ 900694 h 943638"/>
              <a:gd name="connsiteX81" fmla="*/ 686214 w 946294"/>
              <a:gd name="connsiteY81" fmla="*/ 943638 h 943638"/>
              <a:gd name="connsiteX82" fmla="*/ 42838 w 946294"/>
              <a:gd name="connsiteY82" fmla="*/ 943638 h 943638"/>
              <a:gd name="connsiteX83" fmla="*/ 0 w 946294"/>
              <a:gd name="connsiteY83" fmla="*/ 900694 h 943638"/>
              <a:gd name="connsiteX84" fmla="*/ 0 w 946294"/>
              <a:gd name="connsiteY84" fmla="*/ 42857 h 943638"/>
              <a:gd name="connsiteX85" fmla="*/ 42838 w 946294"/>
              <a:gd name="connsiteY85" fmla="*/ 0 h 943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946294" h="943638">
                <a:moveTo>
                  <a:pt x="291134" y="647725"/>
                </a:moveTo>
                <a:cubicBezTo>
                  <a:pt x="296234" y="647916"/>
                  <a:pt x="302696" y="650560"/>
                  <a:pt x="304945" y="655657"/>
                </a:cubicBezTo>
                <a:cubicBezTo>
                  <a:pt x="312390" y="672608"/>
                  <a:pt x="305135" y="693496"/>
                  <a:pt x="293779" y="713206"/>
                </a:cubicBezTo>
                <a:cubicBezTo>
                  <a:pt x="297786" y="714085"/>
                  <a:pt x="301318" y="716132"/>
                  <a:pt x="303868" y="720260"/>
                </a:cubicBezTo>
                <a:cubicBezTo>
                  <a:pt x="304755" y="721827"/>
                  <a:pt x="305341" y="723402"/>
                  <a:pt x="306038" y="724860"/>
                </a:cubicBezTo>
                <a:cubicBezTo>
                  <a:pt x="315637" y="723269"/>
                  <a:pt x="325346" y="727024"/>
                  <a:pt x="332885" y="739938"/>
                </a:cubicBezTo>
                <a:cubicBezTo>
                  <a:pt x="335435" y="744240"/>
                  <a:pt x="336211" y="747414"/>
                  <a:pt x="336211" y="749768"/>
                </a:cubicBezTo>
                <a:cubicBezTo>
                  <a:pt x="376790" y="743079"/>
                  <a:pt x="410812" y="753399"/>
                  <a:pt x="451708" y="753399"/>
                </a:cubicBezTo>
                <a:cubicBezTo>
                  <a:pt x="472378" y="753399"/>
                  <a:pt x="472378" y="785543"/>
                  <a:pt x="451708" y="785543"/>
                </a:cubicBezTo>
                <a:cubicBezTo>
                  <a:pt x="416609" y="785543"/>
                  <a:pt x="372292" y="766926"/>
                  <a:pt x="339553" y="782807"/>
                </a:cubicBezTo>
                <a:cubicBezTo>
                  <a:pt x="334247" y="785352"/>
                  <a:pt x="326518" y="790549"/>
                  <a:pt x="320151" y="787789"/>
                </a:cubicBezTo>
                <a:cubicBezTo>
                  <a:pt x="313483" y="785062"/>
                  <a:pt x="303583" y="782418"/>
                  <a:pt x="302110" y="773781"/>
                </a:cubicBezTo>
                <a:cubicBezTo>
                  <a:pt x="301524" y="770051"/>
                  <a:pt x="301619" y="766536"/>
                  <a:pt x="301714" y="763784"/>
                </a:cubicBezTo>
                <a:cubicBezTo>
                  <a:pt x="299655" y="767705"/>
                  <a:pt x="297406" y="771394"/>
                  <a:pt x="294951" y="774958"/>
                </a:cubicBezTo>
                <a:cubicBezTo>
                  <a:pt x="285147" y="788775"/>
                  <a:pt x="258300" y="780536"/>
                  <a:pt x="265538" y="762508"/>
                </a:cubicBezTo>
                <a:cubicBezTo>
                  <a:pt x="266014" y="761331"/>
                  <a:pt x="266615" y="760063"/>
                  <a:pt x="267312" y="758770"/>
                </a:cubicBezTo>
                <a:cubicBezTo>
                  <a:pt x="267202" y="758770"/>
                  <a:pt x="267202" y="758687"/>
                  <a:pt x="267106" y="758687"/>
                </a:cubicBezTo>
                <a:cubicBezTo>
                  <a:pt x="267993" y="756698"/>
                  <a:pt x="268785" y="754758"/>
                  <a:pt x="269562" y="752802"/>
                </a:cubicBezTo>
                <a:cubicBezTo>
                  <a:pt x="265633" y="755446"/>
                  <a:pt x="262006" y="758579"/>
                  <a:pt x="259155" y="762898"/>
                </a:cubicBezTo>
                <a:cubicBezTo>
                  <a:pt x="247308" y="779359"/>
                  <a:pt x="219954" y="764373"/>
                  <a:pt x="231437" y="746618"/>
                </a:cubicBezTo>
                <a:cubicBezTo>
                  <a:pt x="239357" y="735553"/>
                  <a:pt x="247007" y="723982"/>
                  <a:pt x="254166" y="712212"/>
                </a:cubicBezTo>
                <a:cubicBezTo>
                  <a:pt x="224468" y="743005"/>
                  <a:pt x="196830" y="775845"/>
                  <a:pt x="170648" y="809754"/>
                </a:cubicBezTo>
                <a:cubicBezTo>
                  <a:pt x="158199" y="825942"/>
                  <a:pt x="130259" y="809961"/>
                  <a:pt x="142914" y="793583"/>
                </a:cubicBezTo>
                <a:cubicBezTo>
                  <a:pt x="172422" y="755239"/>
                  <a:pt x="202801" y="716829"/>
                  <a:pt x="237409" y="683010"/>
                </a:cubicBezTo>
                <a:cubicBezTo>
                  <a:pt x="251220" y="669483"/>
                  <a:pt x="269657" y="646904"/>
                  <a:pt x="291134" y="647725"/>
                </a:cubicBezTo>
                <a:close/>
                <a:moveTo>
                  <a:pt x="535613" y="620825"/>
                </a:moveTo>
                <a:lnTo>
                  <a:pt x="532578" y="671002"/>
                </a:lnTo>
                <a:cubicBezTo>
                  <a:pt x="541118" y="674303"/>
                  <a:pt x="549930" y="678555"/>
                  <a:pt x="558554" y="683633"/>
                </a:cubicBezTo>
                <a:cubicBezTo>
                  <a:pt x="567282" y="688648"/>
                  <a:pt x="575424" y="694043"/>
                  <a:pt x="582562" y="699820"/>
                </a:cubicBezTo>
                <a:cubicBezTo>
                  <a:pt x="582562" y="699820"/>
                  <a:pt x="624528" y="672081"/>
                  <a:pt x="624528" y="672081"/>
                </a:cubicBezTo>
                <a:cubicBezTo>
                  <a:pt x="617684" y="663194"/>
                  <a:pt x="605418" y="651102"/>
                  <a:pt x="584445" y="638947"/>
                </a:cubicBezTo>
                <a:cubicBezTo>
                  <a:pt x="563368" y="626791"/>
                  <a:pt x="546811" y="622284"/>
                  <a:pt x="535613" y="620825"/>
                </a:cubicBezTo>
                <a:close/>
                <a:moveTo>
                  <a:pt x="207943" y="495300"/>
                </a:moveTo>
                <a:lnTo>
                  <a:pt x="368800" y="495300"/>
                </a:lnTo>
                <a:cubicBezTo>
                  <a:pt x="392528" y="495300"/>
                  <a:pt x="411746" y="514491"/>
                  <a:pt x="411746" y="538238"/>
                </a:cubicBezTo>
                <a:cubicBezTo>
                  <a:pt x="411746" y="561865"/>
                  <a:pt x="392528" y="581088"/>
                  <a:pt x="368800" y="581088"/>
                </a:cubicBezTo>
                <a:cubicBezTo>
                  <a:pt x="368800" y="581088"/>
                  <a:pt x="207943" y="581088"/>
                  <a:pt x="207943" y="581088"/>
                </a:cubicBezTo>
                <a:cubicBezTo>
                  <a:pt x="184306" y="581088"/>
                  <a:pt x="165100" y="561865"/>
                  <a:pt x="165100" y="538238"/>
                </a:cubicBezTo>
                <a:cubicBezTo>
                  <a:pt x="165100" y="514491"/>
                  <a:pt x="184306" y="495300"/>
                  <a:pt x="207943" y="495300"/>
                </a:cubicBezTo>
                <a:close/>
                <a:moveTo>
                  <a:pt x="207936" y="330200"/>
                </a:moveTo>
                <a:lnTo>
                  <a:pt x="529683" y="330200"/>
                </a:lnTo>
                <a:cubicBezTo>
                  <a:pt x="553298" y="330200"/>
                  <a:pt x="572518" y="349418"/>
                  <a:pt x="572518" y="373137"/>
                </a:cubicBezTo>
                <a:cubicBezTo>
                  <a:pt x="572518" y="396864"/>
                  <a:pt x="553298" y="416074"/>
                  <a:pt x="529683" y="416074"/>
                </a:cubicBezTo>
                <a:lnTo>
                  <a:pt x="207936" y="416074"/>
                </a:lnTo>
                <a:cubicBezTo>
                  <a:pt x="184320" y="416074"/>
                  <a:pt x="165100" y="396864"/>
                  <a:pt x="165100" y="373137"/>
                </a:cubicBezTo>
                <a:cubicBezTo>
                  <a:pt x="165100" y="349418"/>
                  <a:pt x="184320" y="330200"/>
                  <a:pt x="207936" y="330200"/>
                </a:cubicBezTo>
                <a:close/>
                <a:moveTo>
                  <a:pt x="207936" y="165100"/>
                </a:moveTo>
                <a:lnTo>
                  <a:pt x="529683" y="165100"/>
                </a:lnTo>
                <a:cubicBezTo>
                  <a:pt x="553298" y="165100"/>
                  <a:pt x="572518" y="184311"/>
                  <a:pt x="572518" y="207925"/>
                </a:cubicBezTo>
                <a:cubicBezTo>
                  <a:pt x="572518" y="231650"/>
                  <a:pt x="553298" y="250869"/>
                  <a:pt x="529683" y="250869"/>
                </a:cubicBezTo>
                <a:lnTo>
                  <a:pt x="207936" y="250869"/>
                </a:lnTo>
                <a:cubicBezTo>
                  <a:pt x="184320" y="250869"/>
                  <a:pt x="165100" y="231650"/>
                  <a:pt x="165100" y="207925"/>
                </a:cubicBezTo>
                <a:cubicBezTo>
                  <a:pt x="165100" y="184311"/>
                  <a:pt x="184320" y="165100"/>
                  <a:pt x="207936" y="165100"/>
                </a:cubicBezTo>
                <a:close/>
                <a:moveTo>
                  <a:pt x="815773" y="102004"/>
                </a:moveTo>
                <a:cubicBezTo>
                  <a:pt x="831704" y="103440"/>
                  <a:pt x="853985" y="108962"/>
                  <a:pt x="881289" y="124704"/>
                </a:cubicBezTo>
                <a:cubicBezTo>
                  <a:pt x="935794" y="156156"/>
                  <a:pt x="944899" y="190876"/>
                  <a:pt x="945799" y="194685"/>
                </a:cubicBezTo>
                <a:cubicBezTo>
                  <a:pt x="946950" y="199953"/>
                  <a:pt x="946071" y="205476"/>
                  <a:pt x="943434" y="210078"/>
                </a:cubicBezTo>
                <a:lnTo>
                  <a:pt x="675328" y="674461"/>
                </a:lnTo>
                <a:cubicBezTo>
                  <a:pt x="673653" y="677286"/>
                  <a:pt x="671393" y="679730"/>
                  <a:pt x="668546" y="681570"/>
                </a:cubicBezTo>
                <a:lnTo>
                  <a:pt x="528476" y="774022"/>
                </a:lnTo>
                <a:cubicBezTo>
                  <a:pt x="521715" y="778560"/>
                  <a:pt x="512987" y="778751"/>
                  <a:pt x="505933" y="774720"/>
                </a:cubicBezTo>
                <a:cubicBezTo>
                  <a:pt x="498942" y="770594"/>
                  <a:pt x="494840" y="762977"/>
                  <a:pt x="495321" y="754789"/>
                </a:cubicBezTo>
                <a:lnTo>
                  <a:pt x="505326" y="587278"/>
                </a:lnTo>
                <a:cubicBezTo>
                  <a:pt x="505535" y="583977"/>
                  <a:pt x="506498" y="580740"/>
                  <a:pt x="508173" y="577884"/>
                </a:cubicBezTo>
                <a:lnTo>
                  <a:pt x="776195" y="113627"/>
                </a:lnTo>
                <a:cubicBezTo>
                  <a:pt x="778916" y="108899"/>
                  <a:pt x="783248" y="105471"/>
                  <a:pt x="788355" y="103821"/>
                </a:cubicBezTo>
                <a:cubicBezTo>
                  <a:pt x="790260" y="103218"/>
                  <a:pt x="799841" y="100567"/>
                  <a:pt x="815773" y="102004"/>
                </a:cubicBezTo>
                <a:close/>
                <a:moveTo>
                  <a:pt x="42838" y="0"/>
                </a:moveTo>
                <a:lnTo>
                  <a:pt x="686214" y="0"/>
                </a:lnTo>
                <a:cubicBezTo>
                  <a:pt x="709945" y="0"/>
                  <a:pt x="729153" y="19222"/>
                  <a:pt x="729153" y="42857"/>
                </a:cubicBezTo>
                <a:lnTo>
                  <a:pt x="729153" y="106640"/>
                </a:lnTo>
                <a:lnTo>
                  <a:pt x="643376" y="255263"/>
                </a:lnTo>
                <a:lnTo>
                  <a:pt x="643376" y="85757"/>
                </a:lnTo>
                <a:lnTo>
                  <a:pt x="85777" y="85757"/>
                </a:lnTo>
                <a:lnTo>
                  <a:pt x="85777" y="857750"/>
                </a:lnTo>
                <a:lnTo>
                  <a:pt x="643376" y="857750"/>
                </a:lnTo>
                <a:lnTo>
                  <a:pt x="643376" y="751022"/>
                </a:lnTo>
                <a:lnTo>
                  <a:pt x="688375" y="721315"/>
                </a:lnTo>
                <a:cubicBezTo>
                  <a:pt x="696611" y="715898"/>
                  <a:pt x="703666" y="708428"/>
                  <a:pt x="708663" y="699734"/>
                </a:cubicBezTo>
                <a:lnTo>
                  <a:pt x="729153" y="664348"/>
                </a:lnTo>
                <a:lnTo>
                  <a:pt x="729153" y="900694"/>
                </a:lnTo>
                <a:cubicBezTo>
                  <a:pt x="729153" y="924416"/>
                  <a:pt x="709945" y="943638"/>
                  <a:pt x="686214" y="943638"/>
                </a:cubicBezTo>
                <a:lnTo>
                  <a:pt x="42838" y="943638"/>
                </a:lnTo>
                <a:cubicBezTo>
                  <a:pt x="19208" y="943638"/>
                  <a:pt x="0" y="924416"/>
                  <a:pt x="0" y="900694"/>
                </a:cubicBezTo>
                <a:lnTo>
                  <a:pt x="0" y="42857"/>
                </a:lnTo>
                <a:cubicBezTo>
                  <a:pt x="0" y="19222"/>
                  <a:pt x="19208" y="0"/>
                  <a:pt x="42838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4" name="Shape 17"/>
          <p:cNvSpPr/>
          <p:nvPr/>
        </p:nvSpPr>
        <p:spPr>
          <a:xfrm>
            <a:off x="6218629" y="1978729"/>
            <a:ext cx="399528" cy="399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2" h="21576" extrusionOk="0">
                <a:moveTo>
                  <a:pt x="10793" y="14409"/>
                </a:moveTo>
                <a:cubicBezTo>
                  <a:pt x="8811" y="14409"/>
                  <a:pt x="7199" y="12795"/>
                  <a:pt x="7199" y="10811"/>
                </a:cubicBezTo>
                <a:cubicBezTo>
                  <a:pt x="7199" y="8827"/>
                  <a:pt x="8811" y="7213"/>
                  <a:pt x="10793" y="7213"/>
                </a:cubicBezTo>
                <a:cubicBezTo>
                  <a:pt x="12775" y="7213"/>
                  <a:pt x="14387" y="8827"/>
                  <a:pt x="14387" y="10811"/>
                </a:cubicBezTo>
                <a:cubicBezTo>
                  <a:pt x="14387" y="12795"/>
                  <a:pt x="12775" y="14409"/>
                  <a:pt x="10793" y="14409"/>
                </a:cubicBezTo>
                <a:close/>
                <a:moveTo>
                  <a:pt x="21484" y="9590"/>
                </a:moveTo>
                <a:cubicBezTo>
                  <a:pt x="21450" y="9287"/>
                  <a:pt x="21097" y="9059"/>
                  <a:pt x="20791" y="9059"/>
                </a:cubicBezTo>
                <a:cubicBezTo>
                  <a:pt x="19804" y="9059"/>
                  <a:pt x="18927" y="8479"/>
                  <a:pt x="18560" y="7581"/>
                </a:cubicBezTo>
                <a:cubicBezTo>
                  <a:pt x="18185" y="6661"/>
                  <a:pt x="18427" y="5589"/>
                  <a:pt x="19163" y="4913"/>
                </a:cubicBezTo>
                <a:cubicBezTo>
                  <a:pt x="19394" y="4701"/>
                  <a:pt x="19423" y="4346"/>
                  <a:pt x="19229" y="4100"/>
                </a:cubicBezTo>
                <a:cubicBezTo>
                  <a:pt x="18723" y="3457"/>
                  <a:pt x="18148" y="2876"/>
                  <a:pt x="17521" y="2373"/>
                </a:cubicBezTo>
                <a:cubicBezTo>
                  <a:pt x="17276" y="2177"/>
                  <a:pt x="16915" y="2204"/>
                  <a:pt x="16702" y="2439"/>
                </a:cubicBezTo>
                <a:cubicBezTo>
                  <a:pt x="16060" y="3152"/>
                  <a:pt x="14906" y="3417"/>
                  <a:pt x="14014" y="3045"/>
                </a:cubicBezTo>
                <a:cubicBezTo>
                  <a:pt x="13087" y="2653"/>
                  <a:pt x="12502" y="1712"/>
                  <a:pt x="12559" y="702"/>
                </a:cubicBezTo>
                <a:cubicBezTo>
                  <a:pt x="12577" y="385"/>
                  <a:pt x="12346" y="109"/>
                  <a:pt x="12030" y="71"/>
                </a:cubicBezTo>
                <a:cubicBezTo>
                  <a:pt x="11225" y="-22"/>
                  <a:pt x="10413" y="-24"/>
                  <a:pt x="9606" y="65"/>
                </a:cubicBezTo>
                <a:cubicBezTo>
                  <a:pt x="9294" y="100"/>
                  <a:pt x="9061" y="369"/>
                  <a:pt x="9072" y="683"/>
                </a:cubicBezTo>
                <a:cubicBezTo>
                  <a:pt x="9107" y="1684"/>
                  <a:pt x="8515" y="2608"/>
                  <a:pt x="7596" y="2985"/>
                </a:cubicBezTo>
                <a:cubicBezTo>
                  <a:pt x="6715" y="3345"/>
                  <a:pt x="5570" y="3082"/>
                  <a:pt x="4929" y="2376"/>
                </a:cubicBezTo>
                <a:cubicBezTo>
                  <a:pt x="4717" y="2144"/>
                  <a:pt x="4362" y="2115"/>
                  <a:pt x="4116" y="2308"/>
                </a:cubicBezTo>
                <a:cubicBezTo>
                  <a:pt x="3470" y="2815"/>
                  <a:pt x="2883" y="3396"/>
                  <a:pt x="2372" y="4033"/>
                </a:cubicBezTo>
                <a:cubicBezTo>
                  <a:pt x="2173" y="4281"/>
                  <a:pt x="2202" y="4640"/>
                  <a:pt x="2437" y="4853"/>
                </a:cubicBezTo>
                <a:cubicBezTo>
                  <a:pt x="3186" y="5533"/>
                  <a:pt x="3429" y="6615"/>
                  <a:pt x="3039" y="7545"/>
                </a:cubicBezTo>
                <a:cubicBezTo>
                  <a:pt x="2667" y="8432"/>
                  <a:pt x="1747" y="9003"/>
                  <a:pt x="695" y="9003"/>
                </a:cubicBezTo>
                <a:cubicBezTo>
                  <a:pt x="353" y="8992"/>
                  <a:pt x="110" y="9222"/>
                  <a:pt x="72" y="9533"/>
                </a:cubicBezTo>
                <a:cubicBezTo>
                  <a:pt x="-24" y="10343"/>
                  <a:pt x="-24" y="11169"/>
                  <a:pt x="67" y="11986"/>
                </a:cubicBezTo>
                <a:cubicBezTo>
                  <a:pt x="102" y="12290"/>
                  <a:pt x="465" y="12517"/>
                  <a:pt x="774" y="12517"/>
                </a:cubicBezTo>
                <a:cubicBezTo>
                  <a:pt x="1713" y="12493"/>
                  <a:pt x="2613" y="13074"/>
                  <a:pt x="2992" y="13995"/>
                </a:cubicBezTo>
                <a:cubicBezTo>
                  <a:pt x="3367" y="14915"/>
                  <a:pt x="3126" y="15987"/>
                  <a:pt x="2389" y="16663"/>
                </a:cubicBezTo>
                <a:cubicBezTo>
                  <a:pt x="2158" y="16875"/>
                  <a:pt x="2129" y="17230"/>
                  <a:pt x="2323" y="17476"/>
                </a:cubicBezTo>
                <a:cubicBezTo>
                  <a:pt x="2824" y="18114"/>
                  <a:pt x="3398" y="18695"/>
                  <a:pt x="4028" y="19202"/>
                </a:cubicBezTo>
                <a:cubicBezTo>
                  <a:pt x="4275" y="19402"/>
                  <a:pt x="4634" y="19374"/>
                  <a:pt x="4848" y="19137"/>
                </a:cubicBezTo>
                <a:cubicBezTo>
                  <a:pt x="5493" y="18424"/>
                  <a:pt x="6646" y="18159"/>
                  <a:pt x="7534" y="18533"/>
                </a:cubicBezTo>
                <a:cubicBezTo>
                  <a:pt x="8464" y="18922"/>
                  <a:pt x="9050" y="19863"/>
                  <a:pt x="8992" y="20874"/>
                </a:cubicBezTo>
                <a:cubicBezTo>
                  <a:pt x="8973" y="21191"/>
                  <a:pt x="9207" y="21468"/>
                  <a:pt x="9521" y="21504"/>
                </a:cubicBezTo>
                <a:cubicBezTo>
                  <a:pt x="9933" y="21552"/>
                  <a:pt x="10348" y="21576"/>
                  <a:pt x="10763" y="21576"/>
                </a:cubicBezTo>
                <a:cubicBezTo>
                  <a:pt x="11157" y="21576"/>
                  <a:pt x="11551" y="21554"/>
                  <a:pt x="11946" y="21511"/>
                </a:cubicBezTo>
                <a:cubicBezTo>
                  <a:pt x="12258" y="21476"/>
                  <a:pt x="12490" y="21207"/>
                  <a:pt x="12479" y="20893"/>
                </a:cubicBezTo>
                <a:cubicBezTo>
                  <a:pt x="12443" y="19893"/>
                  <a:pt x="13036" y="18968"/>
                  <a:pt x="13953" y="18592"/>
                </a:cubicBezTo>
                <a:cubicBezTo>
                  <a:pt x="14841" y="18230"/>
                  <a:pt x="15981" y="18495"/>
                  <a:pt x="16622" y="19200"/>
                </a:cubicBezTo>
                <a:cubicBezTo>
                  <a:pt x="16835" y="19432"/>
                  <a:pt x="17187" y="19460"/>
                  <a:pt x="17435" y="19268"/>
                </a:cubicBezTo>
                <a:cubicBezTo>
                  <a:pt x="18080" y="18762"/>
                  <a:pt x="18667" y="18182"/>
                  <a:pt x="19179" y="17543"/>
                </a:cubicBezTo>
                <a:cubicBezTo>
                  <a:pt x="19378" y="17296"/>
                  <a:pt x="19349" y="16936"/>
                  <a:pt x="19114" y="16722"/>
                </a:cubicBezTo>
                <a:cubicBezTo>
                  <a:pt x="18365" y="16043"/>
                  <a:pt x="18121" y="14961"/>
                  <a:pt x="18511" y="14032"/>
                </a:cubicBezTo>
                <a:cubicBezTo>
                  <a:pt x="18877" y="13156"/>
                  <a:pt x="19763" y="12569"/>
                  <a:pt x="20715" y="12569"/>
                </a:cubicBezTo>
                <a:lnTo>
                  <a:pt x="20849" y="12573"/>
                </a:lnTo>
                <a:cubicBezTo>
                  <a:pt x="21157" y="12598"/>
                  <a:pt x="21442" y="12359"/>
                  <a:pt x="21480" y="12043"/>
                </a:cubicBezTo>
                <a:cubicBezTo>
                  <a:pt x="21575" y="11232"/>
                  <a:pt x="21576" y="10407"/>
                  <a:pt x="21484" y="959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5" name="Freeform 234"/>
          <p:cNvSpPr/>
          <p:nvPr/>
        </p:nvSpPr>
        <p:spPr>
          <a:xfrm>
            <a:off x="6210361" y="3467638"/>
            <a:ext cx="456280" cy="504756"/>
          </a:xfrm>
          <a:custGeom>
            <a:avLst/>
            <a:gdLst>
              <a:gd name="connsiteX0" fmla="*/ 483182 w 966242"/>
              <a:gd name="connsiteY0" fmla="*/ 673100 h 1068896"/>
              <a:gd name="connsiteX1" fmla="*/ 534554 w 966242"/>
              <a:gd name="connsiteY1" fmla="*/ 724359 h 1068896"/>
              <a:gd name="connsiteX2" fmla="*/ 483182 w 966242"/>
              <a:gd name="connsiteY2" fmla="*/ 775742 h 1068896"/>
              <a:gd name="connsiteX3" fmla="*/ 431800 w 966242"/>
              <a:gd name="connsiteY3" fmla="*/ 724359 h 1068896"/>
              <a:gd name="connsiteX4" fmla="*/ 483182 w 966242"/>
              <a:gd name="connsiteY4" fmla="*/ 673100 h 1068896"/>
              <a:gd name="connsiteX5" fmla="*/ 828066 w 966242"/>
              <a:gd name="connsiteY5" fmla="*/ 661098 h 1068896"/>
              <a:gd name="connsiteX6" fmla="*/ 843593 w 966242"/>
              <a:gd name="connsiteY6" fmla="*/ 663159 h 1068896"/>
              <a:gd name="connsiteX7" fmla="*/ 896984 w 966242"/>
              <a:gd name="connsiteY7" fmla="*/ 693991 h 1068896"/>
              <a:gd name="connsiteX8" fmla="*/ 904513 w 966242"/>
              <a:gd name="connsiteY8" fmla="*/ 722073 h 1068896"/>
              <a:gd name="connsiteX9" fmla="*/ 886654 w 966242"/>
              <a:gd name="connsiteY9" fmla="*/ 732292 h 1068896"/>
              <a:gd name="connsiteX10" fmla="*/ 876445 w 966242"/>
              <a:gd name="connsiteY10" fmla="*/ 729508 h 1068896"/>
              <a:gd name="connsiteX11" fmla="*/ 823092 w 966242"/>
              <a:gd name="connsiteY11" fmla="*/ 698773 h 1068896"/>
              <a:gd name="connsiteX12" fmla="*/ 815535 w 966242"/>
              <a:gd name="connsiteY12" fmla="*/ 670695 h 1068896"/>
              <a:gd name="connsiteX13" fmla="*/ 828066 w 966242"/>
              <a:gd name="connsiteY13" fmla="*/ 661098 h 1068896"/>
              <a:gd name="connsiteX14" fmla="*/ 142790 w 966242"/>
              <a:gd name="connsiteY14" fmla="*/ 661098 h 1068896"/>
              <a:gd name="connsiteX15" fmla="*/ 155248 w 966242"/>
              <a:gd name="connsiteY15" fmla="*/ 670695 h 1068896"/>
              <a:gd name="connsiteX16" fmla="*/ 147706 w 966242"/>
              <a:gd name="connsiteY16" fmla="*/ 698773 h 1068896"/>
              <a:gd name="connsiteX17" fmla="*/ 94327 w 966242"/>
              <a:gd name="connsiteY17" fmla="*/ 729508 h 1068896"/>
              <a:gd name="connsiteX18" fmla="*/ 84031 w 966242"/>
              <a:gd name="connsiteY18" fmla="*/ 732292 h 1068896"/>
              <a:gd name="connsiteX19" fmla="*/ 66258 w 966242"/>
              <a:gd name="connsiteY19" fmla="*/ 721965 h 1068896"/>
              <a:gd name="connsiteX20" fmla="*/ 73800 w 966242"/>
              <a:gd name="connsiteY20" fmla="*/ 693991 h 1068896"/>
              <a:gd name="connsiteX21" fmla="*/ 127170 w 966242"/>
              <a:gd name="connsiteY21" fmla="*/ 663159 h 1068896"/>
              <a:gd name="connsiteX22" fmla="*/ 142790 w 966242"/>
              <a:gd name="connsiteY22" fmla="*/ 661098 h 1068896"/>
              <a:gd name="connsiteX23" fmla="*/ 884124 w 966242"/>
              <a:gd name="connsiteY23" fmla="*/ 457200 h 1068896"/>
              <a:gd name="connsiteX24" fmla="*/ 945704 w 966242"/>
              <a:gd name="connsiteY24" fmla="*/ 457200 h 1068896"/>
              <a:gd name="connsiteX25" fmla="*/ 966242 w 966242"/>
              <a:gd name="connsiteY25" fmla="*/ 477719 h 1068896"/>
              <a:gd name="connsiteX26" fmla="*/ 945704 w 966242"/>
              <a:gd name="connsiteY26" fmla="*/ 498258 h 1068896"/>
              <a:gd name="connsiteX27" fmla="*/ 884124 w 966242"/>
              <a:gd name="connsiteY27" fmla="*/ 498258 h 1068896"/>
              <a:gd name="connsiteX28" fmla="*/ 863600 w 966242"/>
              <a:gd name="connsiteY28" fmla="*/ 477719 h 1068896"/>
              <a:gd name="connsiteX29" fmla="*/ 884124 w 966242"/>
              <a:gd name="connsiteY29" fmla="*/ 457200 h 1068896"/>
              <a:gd name="connsiteX30" fmla="*/ 20540 w 966242"/>
              <a:gd name="connsiteY30" fmla="*/ 457200 h 1068896"/>
              <a:gd name="connsiteX31" fmla="*/ 82114 w 966242"/>
              <a:gd name="connsiteY31" fmla="*/ 457200 h 1068896"/>
              <a:gd name="connsiteX32" fmla="*/ 102655 w 966242"/>
              <a:gd name="connsiteY32" fmla="*/ 477719 h 1068896"/>
              <a:gd name="connsiteX33" fmla="*/ 82114 w 966242"/>
              <a:gd name="connsiteY33" fmla="*/ 498258 h 1068896"/>
              <a:gd name="connsiteX34" fmla="*/ 20540 w 966242"/>
              <a:gd name="connsiteY34" fmla="*/ 498258 h 1068896"/>
              <a:gd name="connsiteX35" fmla="*/ 0 w 966242"/>
              <a:gd name="connsiteY35" fmla="*/ 477719 h 1068896"/>
              <a:gd name="connsiteX36" fmla="*/ 20540 w 966242"/>
              <a:gd name="connsiteY36" fmla="*/ 457200 h 1068896"/>
              <a:gd name="connsiteX37" fmla="*/ 481312 w 966242"/>
              <a:gd name="connsiteY37" fmla="*/ 317500 h 1068896"/>
              <a:gd name="connsiteX38" fmla="*/ 530796 w 966242"/>
              <a:gd name="connsiteY38" fmla="*/ 365665 h 1068896"/>
              <a:gd name="connsiteX39" fmla="*/ 530796 w 966242"/>
              <a:gd name="connsiteY39" fmla="*/ 438343 h 1068896"/>
              <a:gd name="connsiteX40" fmla="*/ 528230 w 966242"/>
              <a:gd name="connsiteY40" fmla="*/ 467743 h 1068896"/>
              <a:gd name="connsiteX41" fmla="*/ 508834 w 966242"/>
              <a:gd name="connsiteY41" fmla="*/ 614240 h 1068896"/>
              <a:gd name="connsiteX42" fmla="*/ 481312 w 966242"/>
              <a:gd name="connsiteY42" fmla="*/ 637419 h 1068896"/>
              <a:gd name="connsiteX43" fmla="*/ 453804 w 966242"/>
              <a:gd name="connsiteY43" fmla="*/ 614240 h 1068896"/>
              <a:gd name="connsiteX44" fmla="*/ 434353 w 966242"/>
              <a:gd name="connsiteY44" fmla="*/ 467743 h 1068896"/>
              <a:gd name="connsiteX45" fmla="*/ 431800 w 966242"/>
              <a:gd name="connsiteY45" fmla="*/ 438343 h 1068896"/>
              <a:gd name="connsiteX46" fmla="*/ 431800 w 966242"/>
              <a:gd name="connsiteY46" fmla="*/ 365665 h 1068896"/>
              <a:gd name="connsiteX47" fmla="*/ 481312 w 966242"/>
              <a:gd name="connsiteY47" fmla="*/ 317500 h 1068896"/>
              <a:gd name="connsiteX48" fmla="*/ 489998 w 966242"/>
              <a:gd name="connsiteY48" fmla="*/ 247195 h 1068896"/>
              <a:gd name="connsiteX49" fmla="*/ 247317 w 966242"/>
              <a:gd name="connsiteY49" fmla="*/ 479211 h 1068896"/>
              <a:gd name="connsiteX50" fmla="*/ 311906 w 966242"/>
              <a:gd name="connsiteY50" fmla="*/ 661100 h 1068896"/>
              <a:gd name="connsiteX51" fmla="*/ 358835 w 966242"/>
              <a:gd name="connsiteY51" fmla="*/ 774284 h 1068896"/>
              <a:gd name="connsiteX52" fmla="*/ 389580 w 966242"/>
              <a:gd name="connsiteY52" fmla="*/ 818553 h 1068896"/>
              <a:gd name="connsiteX53" fmla="*/ 590416 w 966242"/>
              <a:gd name="connsiteY53" fmla="*/ 818553 h 1068896"/>
              <a:gd name="connsiteX54" fmla="*/ 621161 w 966242"/>
              <a:gd name="connsiteY54" fmla="*/ 774284 h 1068896"/>
              <a:gd name="connsiteX55" fmla="*/ 667760 w 966242"/>
              <a:gd name="connsiteY55" fmla="*/ 661560 h 1068896"/>
              <a:gd name="connsiteX56" fmla="*/ 732769 w 966242"/>
              <a:gd name="connsiteY56" fmla="*/ 479211 h 1068896"/>
              <a:gd name="connsiteX57" fmla="*/ 489998 w 966242"/>
              <a:gd name="connsiteY57" fmla="*/ 247195 h 1068896"/>
              <a:gd name="connsiteX58" fmla="*/ 892069 w 966242"/>
              <a:gd name="connsiteY58" fmla="*/ 229302 h 1068896"/>
              <a:gd name="connsiteX59" fmla="*/ 904513 w 966242"/>
              <a:gd name="connsiteY59" fmla="*/ 238905 h 1068896"/>
              <a:gd name="connsiteX60" fmla="*/ 896984 w 966242"/>
              <a:gd name="connsiteY60" fmla="*/ 266963 h 1068896"/>
              <a:gd name="connsiteX61" fmla="*/ 843593 w 966242"/>
              <a:gd name="connsiteY61" fmla="*/ 297711 h 1068896"/>
              <a:gd name="connsiteX62" fmla="*/ 833398 w 966242"/>
              <a:gd name="connsiteY62" fmla="*/ 300488 h 1068896"/>
              <a:gd name="connsiteX63" fmla="*/ 815535 w 966242"/>
              <a:gd name="connsiteY63" fmla="*/ 290155 h 1068896"/>
              <a:gd name="connsiteX64" fmla="*/ 823092 w 966242"/>
              <a:gd name="connsiteY64" fmla="*/ 262091 h 1068896"/>
              <a:gd name="connsiteX65" fmla="*/ 876445 w 966242"/>
              <a:gd name="connsiteY65" fmla="*/ 231349 h 1068896"/>
              <a:gd name="connsiteX66" fmla="*/ 892069 w 966242"/>
              <a:gd name="connsiteY66" fmla="*/ 229302 h 1068896"/>
              <a:gd name="connsiteX67" fmla="*/ 78721 w 966242"/>
              <a:gd name="connsiteY67" fmla="*/ 229302 h 1068896"/>
              <a:gd name="connsiteX68" fmla="*/ 94298 w 966242"/>
              <a:gd name="connsiteY68" fmla="*/ 231349 h 1068896"/>
              <a:gd name="connsiteX69" fmla="*/ 147675 w 966242"/>
              <a:gd name="connsiteY69" fmla="*/ 262091 h 1068896"/>
              <a:gd name="connsiteX70" fmla="*/ 155217 w 966242"/>
              <a:gd name="connsiteY70" fmla="*/ 290155 h 1068896"/>
              <a:gd name="connsiteX71" fmla="*/ 137384 w 966242"/>
              <a:gd name="connsiteY71" fmla="*/ 300488 h 1068896"/>
              <a:gd name="connsiteX72" fmla="*/ 127140 w 966242"/>
              <a:gd name="connsiteY72" fmla="*/ 297711 h 1068896"/>
              <a:gd name="connsiteX73" fmla="*/ 73772 w 966242"/>
              <a:gd name="connsiteY73" fmla="*/ 266963 h 1068896"/>
              <a:gd name="connsiteX74" fmla="*/ 66230 w 966242"/>
              <a:gd name="connsiteY74" fmla="*/ 238905 h 1068896"/>
              <a:gd name="connsiteX75" fmla="*/ 78721 w 966242"/>
              <a:gd name="connsiteY75" fmla="*/ 229302 h 1068896"/>
              <a:gd name="connsiteX76" fmla="*/ 489998 w 966242"/>
              <a:gd name="connsiteY76" fmla="*/ 165100 h 1068896"/>
              <a:gd name="connsiteX77" fmla="*/ 814896 w 966242"/>
              <a:gd name="connsiteY77" fmla="*/ 479211 h 1068896"/>
              <a:gd name="connsiteX78" fmla="*/ 735868 w 966242"/>
              <a:gd name="connsiteY78" fmla="*/ 707503 h 1068896"/>
              <a:gd name="connsiteX79" fmla="*/ 703288 w 966242"/>
              <a:gd name="connsiteY79" fmla="*/ 774284 h 1068896"/>
              <a:gd name="connsiteX80" fmla="*/ 642700 w 966242"/>
              <a:gd name="connsiteY80" fmla="*/ 882279 h 1068896"/>
              <a:gd name="connsiteX81" fmla="*/ 638128 w 966242"/>
              <a:gd name="connsiteY81" fmla="*/ 965378 h 1068896"/>
              <a:gd name="connsiteX82" fmla="*/ 571012 w 966242"/>
              <a:gd name="connsiteY82" fmla="*/ 1035715 h 1068896"/>
              <a:gd name="connsiteX83" fmla="*/ 544358 w 966242"/>
              <a:gd name="connsiteY83" fmla="*/ 1061908 h 1068896"/>
              <a:gd name="connsiteX84" fmla="*/ 521405 w 966242"/>
              <a:gd name="connsiteY84" fmla="*/ 1068896 h 1068896"/>
              <a:gd name="connsiteX85" fmla="*/ 458591 w 966242"/>
              <a:gd name="connsiteY85" fmla="*/ 1068896 h 1068896"/>
              <a:gd name="connsiteX86" fmla="*/ 435638 w 966242"/>
              <a:gd name="connsiteY86" fmla="*/ 1061908 h 1068896"/>
              <a:gd name="connsiteX87" fmla="*/ 409104 w 966242"/>
              <a:gd name="connsiteY87" fmla="*/ 1035715 h 1068896"/>
              <a:gd name="connsiteX88" fmla="*/ 341868 w 966242"/>
              <a:gd name="connsiteY88" fmla="*/ 965462 h 1068896"/>
              <a:gd name="connsiteX89" fmla="*/ 341868 w 966242"/>
              <a:gd name="connsiteY89" fmla="*/ 965378 h 1068896"/>
              <a:gd name="connsiteX90" fmla="*/ 337296 w 966242"/>
              <a:gd name="connsiteY90" fmla="*/ 882279 h 1068896"/>
              <a:gd name="connsiteX91" fmla="*/ 276708 w 966242"/>
              <a:gd name="connsiteY91" fmla="*/ 774284 h 1068896"/>
              <a:gd name="connsiteX92" fmla="*/ 244309 w 966242"/>
              <a:gd name="connsiteY92" fmla="*/ 707838 h 1068896"/>
              <a:gd name="connsiteX93" fmla="*/ 165100 w 966242"/>
              <a:gd name="connsiteY93" fmla="*/ 479211 h 1068896"/>
              <a:gd name="connsiteX94" fmla="*/ 489998 w 966242"/>
              <a:gd name="connsiteY94" fmla="*/ 165100 h 1068896"/>
              <a:gd name="connsiteX95" fmla="*/ 254406 w 966242"/>
              <a:gd name="connsiteY95" fmla="*/ 64201 h 1068896"/>
              <a:gd name="connsiteX96" fmla="*/ 266877 w 966242"/>
              <a:gd name="connsiteY96" fmla="*/ 73802 h 1068896"/>
              <a:gd name="connsiteX97" fmla="*/ 297721 w 966242"/>
              <a:gd name="connsiteY97" fmla="*/ 127169 h 1068896"/>
              <a:gd name="connsiteX98" fmla="*/ 290169 w 966242"/>
              <a:gd name="connsiteY98" fmla="*/ 155244 h 1068896"/>
              <a:gd name="connsiteX99" fmla="*/ 279974 w 966242"/>
              <a:gd name="connsiteY99" fmla="*/ 158027 h 1068896"/>
              <a:gd name="connsiteX100" fmla="*/ 262090 w 966242"/>
              <a:gd name="connsiteY100" fmla="*/ 147702 h 1068896"/>
              <a:gd name="connsiteX101" fmla="*/ 231358 w 966242"/>
              <a:gd name="connsiteY101" fmla="*/ 94331 h 1068896"/>
              <a:gd name="connsiteX102" fmla="*/ 238798 w 966242"/>
              <a:gd name="connsiteY102" fmla="*/ 66265 h 1068896"/>
              <a:gd name="connsiteX103" fmla="*/ 254406 w 966242"/>
              <a:gd name="connsiteY103" fmla="*/ 64201 h 1068896"/>
              <a:gd name="connsiteX104" fmla="*/ 706445 w 966242"/>
              <a:gd name="connsiteY104" fmla="*/ 64200 h 1068896"/>
              <a:gd name="connsiteX105" fmla="*/ 721978 w 966242"/>
              <a:gd name="connsiteY105" fmla="*/ 66262 h 1068896"/>
              <a:gd name="connsiteX106" fmla="*/ 729531 w 966242"/>
              <a:gd name="connsiteY106" fmla="*/ 94329 h 1068896"/>
              <a:gd name="connsiteX107" fmla="*/ 698787 w 966242"/>
              <a:gd name="connsiteY107" fmla="*/ 147699 h 1068896"/>
              <a:gd name="connsiteX108" fmla="*/ 680926 w 966242"/>
              <a:gd name="connsiteY108" fmla="*/ 157908 h 1068896"/>
              <a:gd name="connsiteX109" fmla="*/ 670708 w 966242"/>
              <a:gd name="connsiteY109" fmla="*/ 155128 h 1068896"/>
              <a:gd name="connsiteX110" fmla="*/ 663141 w 966242"/>
              <a:gd name="connsiteY110" fmla="*/ 127168 h 1068896"/>
              <a:gd name="connsiteX111" fmla="*/ 694000 w 966242"/>
              <a:gd name="connsiteY111" fmla="*/ 73803 h 1068896"/>
              <a:gd name="connsiteX112" fmla="*/ 706445 w 966242"/>
              <a:gd name="connsiteY112" fmla="*/ 64200 h 1068896"/>
              <a:gd name="connsiteX113" fmla="*/ 490440 w 966242"/>
              <a:gd name="connsiteY113" fmla="*/ 0 h 1068896"/>
              <a:gd name="connsiteX114" fmla="*/ 510952 w 966242"/>
              <a:gd name="connsiteY114" fmla="*/ 20534 h 1068896"/>
              <a:gd name="connsiteX115" fmla="*/ 510952 w 966242"/>
              <a:gd name="connsiteY115" fmla="*/ 82114 h 1068896"/>
              <a:gd name="connsiteX116" fmla="*/ 490440 w 966242"/>
              <a:gd name="connsiteY116" fmla="*/ 102648 h 1068896"/>
              <a:gd name="connsiteX117" fmla="*/ 469900 w 966242"/>
              <a:gd name="connsiteY117" fmla="*/ 82114 h 1068896"/>
              <a:gd name="connsiteX118" fmla="*/ 469900 w 966242"/>
              <a:gd name="connsiteY118" fmla="*/ 20534 h 1068896"/>
              <a:gd name="connsiteX119" fmla="*/ 490440 w 966242"/>
              <a:gd name="connsiteY119" fmla="*/ 0 h 1068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966242" h="1068896">
                <a:moveTo>
                  <a:pt x="483182" y="673100"/>
                </a:moveTo>
                <a:cubicBezTo>
                  <a:pt x="511363" y="673100"/>
                  <a:pt x="534554" y="696185"/>
                  <a:pt x="534554" y="724359"/>
                </a:cubicBezTo>
                <a:cubicBezTo>
                  <a:pt x="534554" y="752557"/>
                  <a:pt x="511363" y="775742"/>
                  <a:pt x="483182" y="775742"/>
                </a:cubicBezTo>
                <a:cubicBezTo>
                  <a:pt x="455006" y="775742"/>
                  <a:pt x="431800" y="752557"/>
                  <a:pt x="431800" y="724359"/>
                </a:cubicBezTo>
                <a:cubicBezTo>
                  <a:pt x="431800" y="696185"/>
                  <a:pt x="455006" y="673100"/>
                  <a:pt x="483182" y="673100"/>
                </a:cubicBezTo>
                <a:close/>
                <a:moveTo>
                  <a:pt x="828066" y="661098"/>
                </a:moveTo>
                <a:cubicBezTo>
                  <a:pt x="833143" y="659740"/>
                  <a:pt x="838719" y="660324"/>
                  <a:pt x="843593" y="663159"/>
                </a:cubicBezTo>
                <a:lnTo>
                  <a:pt x="896984" y="693991"/>
                </a:lnTo>
                <a:cubicBezTo>
                  <a:pt x="906844" y="699660"/>
                  <a:pt x="910193" y="712193"/>
                  <a:pt x="904513" y="722073"/>
                </a:cubicBezTo>
                <a:cubicBezTo>
                  <a:pt x="900658" y="728604"/>
                  <a:pt x="893760" y="732292"/>
                  <a:pt x="886654" y="732292"/>
                </a:cubicBezTo>
                <a:cubicBezTo>
                  <a:pt x="883203" y="732292"/>
                  <a:pt x="879668" y="731406"/>
                  <a:pt x="876445" y="729508"/>
                </a:cubicBezTo>
                <a:lnTo>
                  <a:pt x="823092" y="698773"/>
                </a:lnTo>
                <a:cubicBezTo>
                  <a:pt x="813306" y="693007"/>
                  <a:pt x="809868" y="680461"/>
                  <a:pt x="815535" y="670695"/>
                </a:cubicBezTo>
                <a:cubicBezTo>
                  <a:pt x="818412" y="665758"/>
                  <a:pt x="822990" y="662457"/>
                  <a:pt x="828066" y="661098"/>
                </a:cubicBezTo>
                <a:close/>
                <a:moveTo>
                  <a:pt x="142790" y="661098"/>
                </a:moveTo>
                <a:cubicBezTo>
                  <a:pt x="147866" y="662457"/>
                  <a:pt x="152415" y="665758"/>
                  <a:pt x="155248" y="670695"/>
                </a:cubicBezTo>
                <a:cubicBezTo>
                  <a:pt x="160905" y="680461"/>
                  <a:pt x="157482" y="693007"/>
                  <a:pt x="147706" y="698773"/>
                </a:cubicBezTo>
                <a:lnTo>
                  <a:pt x="94327" y="729508"/>
                </a:lnTo>
                <a:cubicBezTo>
                  <a:pt x="91113" y="731406"/>
                  <a:pt x="87570" y="732292"/>
                  <a:pt x="84031" y="732292"/>
                </a:cubicBezTo>
                <a:cubicBezTo>
                  <a:pt x="77037" y="732292"/>
                  <a:pt x="70029" y="728604"/>
                  <a:pt x="66258" y="721965"/>
                </a:cubicBezTo>
                <a:cubicBezTo>
                  <a:pt x="60593" y="712193"/>
                  <a:pt x="63918" y="699660"/>
                  <a:pt x="73800" y="693991"/>
                </a:cubicBezTo>
                <a:lnTo>
                  <a:pt x="127170" y="663159"/>
                </a:lnTo>
                <a:cubicBezTo>
                  <a:pt x="132111" y="660324"/>
                  <a:pt x="137714" y="659740"/>
                  <a:pt x="142790" y="661098"/>
                </a:cubicBezTo>
                <a:close/>
                <a:moveTo>
                  <a:pt x="884124" y="457200"/>
                </a:moveTo>
                <a:lnTo>
                  <a:pt x="945704" y="457200"/>
                </a:lnTo>
                <a:cubicBezTo>
                  <a:pt x="957014" y="457200"/>
                  <a:pt x="966242" y="466409"/>
                  <a:pt x="966242" y="477719"/>
                </a:cubicBezTo>
                <a:cubicBezTo>
                  <a:pt x="966242" y="489043"/>
                  <a:pt x="957014" y="498258"/>
                  <a:pt x="945704" y="498258"/>
                </a:cubicBezTo>
                <a:lnTo>
                  <a:pt x="884124" y="498258"/>
                </a:lnTo>
                <a:cubicBezTo>
                  <a:pt x="872791" y="498258"/>
                  <a:pt x="863600" y="489043"/>
                  <a:pt x="863600" y="477719"/>
                </a:cubicBezTo>
                <a:cubicBezTo>
                  <a:pt x="863600" y="466409"/>
                  <a:pt x="872791" y="457200"/>
                  <a:pt x="884124" y="457200"/>
                </a:cubicBezTo>
                <a:close/>
                <a:moveTo>
                  <a:pt x="20540" y="457200"/>
                </a:moveTo>
                <a:lnTo>
                  <a:pt x="82114" y="457200"/>
                </a:lnTo>
                <a:cubicBezTo>
                  <a:pt x="93563" y="457200"/>
                  <a:pt x="102655" y="466409"/>
                  <a:pt x="102655" y="477719"/>
                </a:cubicBezTo>
                <a:cubicBezTo>
                  <a:pt x="102655" y="489043"/>
                  <a:pt x="93563" y="498258"/>
                  <a:pt x="82114" y="498258"/>
                </a:cubicBezTo>
                <a:lnTo>
                  <a:pt x="20540" y="498258"/>
                </a:lnTo>
                <a:cubicBezTo>
                  <a:pt x="9229" y="498258"/>
                  <a:pt x="0" y="489043"/>
                  <a:pt x="0" y="477719"/>
                </a:cubicBezTo>
                <a:cubicBezTo>
                  <a:pt x="0" y="466409"/>
                  <a:pt x="9229" y="457200"/>
                  <a:pt x="20540" y="457200"/>
                </a:cubicBezTo>
                <a:close/>
                <a:moveTo>
                  <a:pt x="481312" y="317500"/>
                </a:moveTo>
                <a:cubicBezTo>
                  <a:pt x="512587" y="317500"/>
                  <a:pt x="530796" y="333703"/>
                  <a:pt x="530796" y="365665"/>
                </a:cubicBezTo>
                <a:lnTo>
                  <a:pt x="530796" y="438343"/>
                </a:lnTo>
                <a:cubicBezTo>
                  <a:pt x="530796" y="447674"/>
                  <a:pt x="529458" y="457761"/>
                  <a:pt x="528230" y="467743"/>
                </a:cubicBezTo>
                <a:lnTo>
                  <a:pt x="508834" y="614240"/>
                </a:lnTo>
                <a:cubicBezTo>
                  <a:pt x="506377" y="632428"/>
                  <a:pt x="497509" y="637419"/>
                  <a:pt x="481312" y="637419"/>
                </a:cubicBezTo>
                <a:cubicBezTo>
                  <a:pt x="464978" y="637419"/>
                  <a:pt x="456233" y="632428"/>
                  <a:pt x="453804" y="614240"/>
                </a:cubicBezTo>
                <a:cubicBezTo>
                  <a:pt x="453804" y="614240"/>
                  <a:pt x="434353" y="467743"/>
                  <a:pt x="434353" y="467743"/>
                </a:cubicBezTo>
                <a:cubicBezTo>
                  <a:pt x="433042" y="457761"/>
                  <a:pt x="431800" y="447674"/>
                  <a:pt x="431800" y="438343"/>
                </a:cubicBezTo>
                <a:lnTo>
                  <a:pt x="431800" y="365665"/>
                </a:lnTo>
                <a:cubicBezTo>
                  <a:pt x="431800" y="333703"/>
                  <a:pt x="449995" y="317500"/>
                  <a:pt x="481312" y="317500"/>
                </a:cubicBezTo>
                <a:close/>
                <a:moveTo>
                  <a:pt x="489998" y="247195"/>
                </a:moveTo>
                <a:cubicBezTo>
                  <a:pt x="356158" y="247320"/>
                  <a:pt x="247317" y="351382"/>
                  <a:pt x="247317" y="479211"/>
                </a:cubicBezTo>
                <a:cubicBezTo>
                  <a:pt x="247317" y="566243"/>
                  <a:pt x="281612" y="616621"/>
                  <a:pt x="311906" y="661100"/>
                </a:cubicBezTo>
                <a:cubicBezTo>
                  <a:pt x="336213" y="696708"/>
                  <a:pt x="358835" y="729889"/>
                  <a:pt x="358835" y="774284"/>
                </a:cubicBezTo>
                <a:cubicBezTo>
                  <a:pt x="358835" y="793824"/>
                  <a:pt x="376464" y="809473"/>
                  <a:pt x="389580" y="818553"/>
                </a:cubicBezTo>
                <a:lnTo>
                  <a:pt x="590416" y="818553"/>
                </a:lnTo>
                <a:cubicBezTo>
                  <a:pt x="603532" y="809473"/>
                  <a:pt x="621161" y="793824"/>
                  <a:pt x="621161" y="774284"/>
                </a:cubicBezTo>
                <a:cubicBezTo>
                  <a:pt x="621161" y="729889"/>
                  <a:pt x="643783" y="696708"/>
                  <a:pt x="667760" y="661560"/>
                </a:cubicBezTo>
                <a:cubicBezTo>
                  <a:pt x="698414" y="616705"/>
                  <a:pt x="732769" y="566327"/>
                  <a:pt x="732769" y="479211"/>
                </a:cubicBezTo>
                <a:cubicBezTo>
                  <a:pt x="732769" y="351299"/>
                  <a:pt x="623928" y="247195"/>
                  <a:pt x="489998" y="247195"/>
                </a:cubicBezTo>
                <a:close/>
                <a:moveTo>
                  <a:pt x="892069" y="229302"/>
                </a:moveTo>
                <a:cubicBezTo>
                  <a:pt x="897141" y="230663"/>
                  <a:pt x="901684" y="233965"/>
                  <a:pt x="904513" y="238905"/>
                </a:cubicBezTo>
                <a:cubicBezTo>
                  <a:pt x="910193" y="248662"/>
                  <a:pt x="906844" y="261308"/>
                  <a:pt x="896984" y="266963"/>
                </a:cubicBezTo>
                <a:lnTo>
                  <a:pt x="843593" y="297711"/>
                </a:lnTo>
                <a:cubicBezTo>
                  <a:pt x="840379" y="299601"/>
                  <a:pt x="836831" y="300488"/>
                  <a:pt x="833398" y="300488"/>
                </a:cubicBezTo>
                <a:cubicBezTo>
                  <a:pt x="826287" y="300488"/>
                  <a:pt x="819418" y="296710"/>
                  <a:pt x="815535" y="290155"/>
                </a:cubicBezTo>
                <a:cubicBezTo>
                  <a:pt x="809868" y="280401"/>
                  <a:pt x="813306" y="267863"/>
                  <a:pt x="823092" y="262091"/>
                </a:cubicBezTo>
                <a:lnTo>
                  <a:pt x="876445" y="231349"/>
                </a:lnTo>
                <a:cubicBezTo>
                  <a:pt x="881394" y="228522"/>
                  <a:pt x="886997" y="227941"/>
                  <a:pt x="892069" y="229302"/>
                </a:cubicBezTo>
                <a:close/>
                <a:moveTo>
                  <a:pt x="78721" y="229302"/>
                </a:moveTo>
                <a:cubicBezTo>
                  <a:pt x="83810" y="227941"/>
                  <a:pt x="89413" y="228522"/>
                  <a:pt x="94298" y="231349"/>
                </a:cubicBezTo>
                <a:lnTo>
                  <a:pt x="147675" y="262091"/>
                </a:lnTo>
                <a:cubicBezTo>
                  <a:pt x="157548" y="267863"/>
                  <a:pt x="160873" y="280401"/>
                  <a:pt x="155217" y="290155"/>
                </a:cubicBezTo>
                <a:cubicBezTo>
                  <a:pt x="151335" y="296824"/>
                  <a:pt x="144466" y="300488"/>
                  <a:pt x="137384" y="300488"/>
                </a:cubicBezTo>
                <a:cubicBezTo>
                  <a:pt x="133897" y="300488"/>
                  <a:pt x="130363" y="299601"/>
                  <a:pt x="127140" y="297711"/>
                </a:cubicBezTo>
                <a:lnTo>
                  <a:pt x="73772" y="266963"/>
                </a:lnTo>
                <a:cubicBezTo>
                  <a:pt x="64025" y="261197"/>
                  <a:pt x="60565" y="248662"/>
                  <a:pt x="66230" y="238905"/>
                </a:cubicBezTo>
                <a:cubicBezTo>
                  <a:pt x="69059" y="233965"/>
                  <a:pt x="73633" y="230663"/>
                  <a:pt x="78721" y="229302"/>
                </a:cubicBezTo>
                <a:close/>
                <a:moveTo>
                  <a:pt x="489998" y="165100"/>
                </a:moveTo>
                <a:cubicBezTo>
                  <a:pt x="669083" y="165100"/>
                  <a:pt x="814896" y="306025"/>
                  <a:pt x="814896" y="479211"/>
                </a:cubicBezTo>
                <a:cubicBezTo>
                  <a:pt x="814896" y="591767"/>
                  <a:pt x="769170" y="658673"/>
                  <a:pt x="735868" y="707503"/>
                </a:cubicBezTo>
                <a:cubicBezTo>
                  <a:pt x="715020" y="738132"/>
                  <a:pt x="703288" y="756208"/>
                  <a:pt x="703288" y="774284"/>
                </a:cubicBezTo>
                <a:cubicBezTo>
                  <a:pt x="703288" y="814996"/>
                  <a:pt x="681508" y="853491"/>
                  <a:pt x="642700" y="882279"/>
                </a:cubicBezTo>
                <a:cubicBezTo>
                  <a:pt x="641677" y="906464"/>
                  <a:pt x="638128" y="965378"/>
                  <a:pt x="638128" y="965378"/>
                </a:cubicBezTo>
                <a:cubicBezTo>
                  <a:pt x="637676" y="981571"/>
                  <a:pt x="629133" y="1016426"/>
                  <a:pt x="571012" y="1035715"/>
                </a:cubicBezTo>
                <a:cubicBezTo>
                  <a:pt x="564123" y="1045715"/>
                  <a:pt x="555249" y="1054586"/>
                  <a:pt x="544358" y="1061908"/>
                </a:cubicBezTo>
                <a:cubicBezTo>
                  <a:pt x="537590" y="1066469"/>
                  <a:pt x="529618" y="1068896"/>
                  <a:pt x="521405" y="1068896"/>
                </a:cubicBezTo>
                <a:lnTo>
                  <a:pt x="458591" y="1068896"/>
                </a:lnTo>
                <a:cubicBezTo>
                  <a:pt x="450379" y="1068896"/>
                  <a:pt x="442407" y="1066469"/>
                  <a:pt x="435638" y="1061908"/>
                </a:cubicBezTo>
                <a:cubicBezTo>
                  <a:pt x="424747" y="1054586"/>
                  <a:pt x="415873" y="1045715"/>
                  <a:pt x="409104" y="1035715"/>
                </a:cubicBezTo>
                <a:cubicBezTo>
                  <a:pt x="351284" y="1016509"/>
                  <a:pt x="342530" y="982241"/>
                  <a:pt x="341868" y="965462"/>
                </a:cubicBezTo>
                <a:lnTo>
                  <a:pt x="341868" y="965378"/>
                </a:lnTo>
                <a:cubicBezTo>
                  <a:pt x="341868" y="965378"/>
                  <a:pt x="338319" y="906464"/>
                  <a:pt x="337296" y="882279"/>
                </a:cubicBezTo>
                <a:cubicBezTo>
                  <a:pt x="298488" y="853408"/>
                  <a:pt x="276708" y="814996"/>
                  <a:pt x="276708" y="774284"/>
                </a:cubicBezTo>
                <a:cubicBezTo>
                  <a:pt x="276708" y="756082"/>
                  <a:pt x="264976" y="738132"/>
                  <a:pt x="244309" y="707838"/>
                </a:cubicBezTo>
                <a:cubicBezTo>
                  <a:pt x="210706" y="658547"/>
                  <a:pt x="165100" y="591641"/>
                  <a:pt x="165100" y="479211"/>
                </a:cubicBezTo>
                <a:cubicBezTo>
                  <a:pt x="165100" y="306025"/>
                  <a:pt x="310913" y="165100"/>
                  <a:pt x="489998" y="165100"/>
                </a:cubicBezTo>
                <a:close/>
                <a:moveTo>
                  <a:pt x="254406" y="64201"/>
                </a:moveTo>
                <a:cubicBezTo>
                  <a:pt x="259483" y="65559"/>
                  <a:pt x="264038" y="68861"/>
                  <a:pt x="266877" y="73802"/>
                </a:cubicBezTo>
                <a:lnTo>
                  <a:pt x="297721" y="127169"/>
                </a:lnTo>
                <a:cubicBezTo>
                  <a:pt x="303377" y="137043"/>
                  <a:pt x="300040" y="149587"/>
                  <a:pt x="290169" y="155244"/>
                </a:cubicBezTo>
                <a:cubicBezTo>
                  <a:pt x="286968" y="157129"/>
                  <a:pt x="283408" y="158027"/>
                  <a:pt x="279974" y="158027"/>
                </a:cubicBezTo>
                <a:cubicBezTo>
                  <a:pt x="272854" y="158027"/>
                  <a:pt x="265985" y="154256"/>
                  <a:pt x="262090" y="147702"/>
                </a:cubicBezTo>
                <a:cubicBezTo>
                  <a:pt x="262090" y="147702"/>
                  <a:pt x="231358" y="94331"/>
                  <a:pt x="231358" y="94331"/>
                </a:cubicBezTo>
                <a:cubicBezTo>
                  <a:pt x="225701" y="84561"/>
                  <a:pt x="229024" y="71912"/>
                  <a:pt x="238798" y="66265"/>
                </a:cubicBezTo>
                <a:cubicBezTo>
                  <a:pt x="243729" y="63430"/>
                  <a:pt x="249329" y="62844"/>
                  <a:pt x="254406" y="64201"/>
                </a:cubicBezTo>
                <a:close/>
                <a:moveTo>
                  <a:pt x="706445" y="64200"/>
                </a:moveTo>
                <a:cubicBezTo>
                  <a:pt x="711508" y="62842"/>
                  <a:pt x="717085" y="63428"/>
                  <a:pt x="721978" y="66262"/>
                </a:cubicBezTo>
                <a:cubicBezTo>
                  <a:pt x="731836" y="71911"/>
                  <a:pt x="735174" y="84562"/>
                  <a:pt x="729531" y="94329"/>
                </a:cubicBezTo>
                <a:lnTo>
                  <a:pt x="698787" y="147699"/>
                </a:lnTo>
                <a:cubicBezTo>
                  <a:pt x="694892" y="154254"/>
                  <a:pt x="688022" y="157908"/>
                  <a:pt x="680926" y="157908"/>
                </a:cubicBezTo>
                <a:cubicBezTo>
                  <a:pt x="677466" y="157908"/>
                  <a:pt x="673920" y="157020"/>
                  <a:pt x="670708" y="155128"/>
                </a:cubicBezTo>
                <a:cubicBezTo>
                  <a:pt x="660846" y="149474"/>
                  <a:pt x="657487" y="136936"/>
                  <a:pt x="663141" y="127168"/>
                </a:cubicBezTo>
                <a:lnTo>
                  <a:pt x="694000" y="73803"/>
                </a:lnTo>
                <a:cubicBezTo>
                  <a:pt x="696834" y="68861"/>
                  <a:pt x="701382" y="65559"/>
                  <a:pt x="706445" y="64200"/>
                </a:cubicBezTo>
                <a:close/>
                <a:moveTo>
                  <a:pt x="490440" y="0"/>
                </a:moveTo>
                <a:cubicBezTo>
                  <a:pt x="501750" y="0"/>
                  <a:pt x="510952" y="9210"/>
                  <a:pt x="510952" y="20534"/>
                </a:cubicBezTo>
                <a:lnTo>
                  <a:pt x="510952" y="82114"/>
                </a:lnTo>
                <a:cubicBezTo>
                  <a:pt x="510952" y="93552"/>
                  <a:pt x="501750" y="102648"/>
                  <a:pt x="490440" y="102648"/>
                </a:cubicBezTo>
                <a:cubicBezTo>
                  <a:pt x="479103" y="102648"/>
                  <a:pt x="469900" y="93552"/>
                  <a:pt x="469900" y="82114"/>
                </a:cubicBezTo>
                <a:lnTo>
                  <a:pt x="469900" y="20534"/>
                </a:lnTo>
                <a:cubicBezTo>
                  <a:pt x="469900" y="9210"/>
                  <a:pt x="479103" y="0"/>
                  <a:pt x="49044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6" name="Freeform 235"/>
          <p:cNvSpPr/>
          <p:nvPr/>
        </p:nvSpPr>
        <p:spPr>
          <a:xfrm>
            <a:off x="3904415" y="2702713"/>
            <a:ext cx="558254" cy="475202"/>
          </a:xfrm>
          <a:custGeom>
            <a:avLst/>
            <a:gdLst>
              <a:gd name="connsiteX0" fmla="*/ 834553 w 938039"/>
              <a:gd name="connsiteY0" fmla="*/ 342900 h 798488"/>
              <a:gd name="connsiteX1" fmla="*/ 903586 w 938039"/>
              <a:gd name="connsiteY1" fmla="*/ 342900 h 798488"/>
              <a:gd name="connsiteX2" fmla="*/ 938039 w 938039"/>
              <a:gd name="connsiteY2" fmla="*/ 377367 h 798488"/>
              <a:gd name="connsiteX3" fmla="*/ 903586 w 938039"/>
              <a:gd name="connsiteY3" fmla="*/ 411808 h 798488"/>
              <a:gd name="connsiteX4" fmla="*/ 834553 w 938039"/>
              <a:gd name="connsiteY4" fmla="*/ 411808 h 798488"/>
              <a:gd name="connsiteX5" fmla="*/ 800100 w 938039"/>
              <a:gd name="connsiteY5" fmla="*/ 377367 h 798488"/>
              <a:gd name="connsiteX6" fmla="*/ 834553 w 938039"/>
              <a:gd name="connsiteY6" fmla="*/ 342900 h 798488"/>
              <a:gd name="connsiteX7" fmla="*/ 333352 w 938039"/>
              <a:gd name="connsiteY7" fmla="*/ 315730 h 798488"/>
              <a:gd name="connsiteX8" fmla="*/ 161520 w 938039"/>
              <a:gd name="connsiteY8" fmla="*/ 477483 h 798488"/>
              <a:gd name="connsiteX9" fmla="*/ 159168 w 938039"/>
              <a:gd name="connsiteY9" fmla="*/ 516449 h 798488"/>
              <a:gd name="connsiteX10" fmla="*/ 124577 w 938039"/>
              <a:gd name="connsiteY10" fmla="*/ 534408 h 798488"/>
              <a:gd name="connsiteX11" fmla="*/ 68928 w 938039"/>
              <a:gd name="connsiteY11" fmla="*/ 626104 h 798488"/>
              <a:gd name="connsiteX12" fmla="*/ 172411 w 938039"/>
              <a:gd name="connsiteY12" fmla="*/ 729609 h 798488"/>
              <a:gd name="connsiteX13" fmla="*/ 632148 w 938039"/>
              <a:gd name="connsiteY13" fmla="*/ 729609 h 798488"/>
              <a:gd name="connsiteX14" fmla="*/ 712619 w 938039"/>
              <a:gd name="connsiteY14" fmla="*/ 649092 h 798488"/>
              <a:gd name="connsiteX15" fmla="*/ 663157 w 938039"/>
              <a:gd name="connsiteY15" fmla="*/ 574782 h 798488"/>
              <a:gd name="connsiteX16" fmla="*/ 620715 w 938039"/>
              <a:gd name="connsiteY16" fmla="*/ 557081 h 798488"/>
              <a:gd name="connsiteX17" fmla="*/ 620715 w 938039"/>
              <a:gd name="connsiteY17" fmla="*/ 511133 h 798488"/>
              <a:gd name="connsiteX18" fmla="*/ 520706 w 938039"/>
              <a:gd name="connsiteY18" fmla="*/ 408030 h 798488"/>
              <a:gd name="connsiteX19" fmla="*/ 488612 w 938039"/>
              <a:gd name="connsiteY19" fmla="*/ 406909 h 798488"/>
              <a:gd name="connsiteX20" fmla="*/ 468711 w 938039"/>
              <a:gd name="connsiteY20" fmla="*/ 381736 h 798488"/>
              <a:gd name="connsiteX21" fmla="*/ 333352 w 938039"/>
              <a:gd name="connsiteY21" fmla="*/ 315730 h 798488"/>
              <a:gd name="connsiteX22" fmla="*/ 563257 w 938039"/>
              <a:gd name="connsiteY22" fmla="*/ 246823 h 798488"/>
              <a:gd name="connsiteX23" fmla="*/ 469290 w 938039"/>
              <a:gd name="connsiteY23" fmla="*/ 289236 h 798488"/>
              <a:gd name="connsiteX24" fmla="*/ 522949 w 938039"/>
              <a:gd name="connsiteY24" fmla="*/ 339006 h 798488"/>
              <a:gd name="connsiteX25" fmla="*/ 672348 w 938039"/>
              <a:gd name="connsiteY25" fmla="*/ 436334 h 798488"/>
              <a:gd name="connsiteX26" fmla="*/ 689607 w 938039"/>
              <a:gd name="connsiteY26" fmla="*/ 373202 h 798488"/>
              <a:gd name="connsiteX27" fmla="*/ 563257 w 938039"/>
              <a:gd name="connsiteY27" fmla="*/ 246823 h 798488"/>
              <a:gd name="connsiteX28" fmla="*/ 563257 w 938039"/>
              <a:gd name="connsiteY28" fmla="*/ 177800 h 798488"/>
              <a:gd name="connsiteX29" fmla="*/ 758535 w 938039"/>
              <a:gd name="connsiteY29" fmla="*/ 373202 h 798488"/>
              <a:gd name="connsiteX30" fmla="*/ 697133 w 938039"/>
              <a:gd name="connsiteY30" fmla="*/ 514983 h 798488"/>
              <a:gd name="connsiteX31" fmla="*/ 781547 w 938039"/>
              <a:gd name="connsiteY31" fmla="*/ 649092 h 798488"/>
              <a:gd name="connsiteX32" fmla="*/ 632148 w 938039"/>
              <a:gd name="connsiteY32" fmla="*/ 798488 h 798488"/>
              <a:gd name="connsiteX33" fmla="*/ 172411 w 938039"/>
              <a:gd name="connsiteY33" fmla="*/ 798488 h 798488"/>
              <a:gd name="connsiteX34" fmla="*/ 0 w 938039"/>
              <a:gd name="connsiteY34" fmla="*/ 626104 h 798488"/>
              <a:gd name="connsiteX35" fmla="*/ 92700 w 938039"/>
              <a:gd name="connsiteY35" fmla="*/ 473374 h 798488"/>
              <a:gd name="connsiteX36" fmla="*/ 333352 w 938039"/>
              <a:gd name="connsiteY36" fmla="*/ 246823 h 798488"/>
              <a:gd name="connsiteX37" fmla="*/ 405428 w 938039"/>
              <a:gd name="connsiteY37" fmla="*/ 258144 h 798488"/>
              <a:gd name="connsiteX38" fmla="*/ 563257 w 938039"/>
              <a:gd name="connsiteY38" fmla="*/ 177800 h 798488"/>
              <a:gd name="connsiteX39" fmla="*/ 791692 w 938039"/>
              <a:gd name="connsiteY39" fmla="*/ 114300 h 798488"/>
              <a:gd name="connsiteX40" fmla="*/ 826158 w 938039"/>
              <a:gd name="connsiteY40" fmla="*/ 148764 h 798488"/>
              <a:gd name="connsiteX41" fmla="*/ 816035 w 938039"/>
              <a:gd name="connsiteY41" fmla="*/ 173113 h 798488"/>
              <a:gd name="connsiteX42" fmla="*/ 770026 w 938039"/>
              <a:gd name="connsiteY42" fmla="*/ 219123 h 798488"/>
              <a:gd name="connsiteX43" fmla="*/ 745666 w 938039"/>
              <a:gd name="connsiteY43" fmla="*/ 229233 h 798488"/>
              <a:gd name="connsiteX44" fmla="*/ 711200 w 938039"/>
              <a:gd name="connsiteY44" fmla="*/ 194779 h 798488"/>
              <a:gd name="connsiteX45" fmla="*/ 721307 w 938039"/>
              <a:gd name="connsiteY45" fmla="*/ 170420 h 798488"/>
              <a:gd name="connsiteX46" fmla="*/ 767332 w 938039"/>
              <a:gd name="connsiteY46" fmla="*/ 124410 h 798488"/>
              <a:gd name="connsiteX47" fmla="*/ 791692 w 938039"/>
              <a:gd name="connsiteY47" fmla="*/ 114300 h 798488"/>
              <a:gd name="connsiteX48" fmla="*/ 326654 w 938039"/>
              <a:gd name="connsiteY48" fmla="*/ 114300 h 798488"/>
              <a:gd name="connsiteX49" fmla="*/ 351024 w 938039"/>
              <a:gd name="connsiteY49" fmla="*/ 124410 h 798488"/>
              <a:gd name="connsiteX50" fmla="*/ 396923 w 938039"/>
              <a:gd name="connsiteY50" fmla="*/ 170420 h 798488"/>
              <a:gd name="connsiteX51" fmla="*/ 407033 w 938039"/>
              <a:gd name="connsiteY51" fmla="*/ 194779 h 798488"/>
              <a:gd name="connsiteX52" fmla="*/ 372569 w 938039"/>
              <a:gd name="connsiteY52" fmla="*/ 229233 h 798488"/>
              <a:gd name="connsiteX53" fmla="*/ 348220 w 938039"/>
              <a:gd name="connsiteY53" fmla="*/ 219123 h 798488"/>
              <a:gd name="connsiteX54" fmla="*/ 302306 w 938039"/>
              <a:gd name="connsiteY54" fmla="*/ 173113 h 798488"/>
              <a:gd name="connsiteX55" fmla="*/ 292100 w 938039"/>
              <a:gd name="connsiteY55" fmla="*/ 148764 h 798488"/>
              <a:gd name="connsiteX56" fmla="*/ 326654 w 938039"/>
              <a:gd name="connsiteY56" fmla="*/ 114300 h 798488"/>
              <a:gd name="connsiteX57" fmla="*/ 555277 w 938039"/>
              <a:gd name="connsiteY57" fmla="*/ 0 h 798488"/>
              <a:gd name="connsiteX58" fmla="*/ 589720 w 938039"/>
              <a:gd name="connsiteY58" fmla="*/ 34440 h 798488"/>
              <a:gd name="connsiteX59" fmla="*/ 589720 w 938039"/>
              <a:gd name="connsiteY59" fmla="*/ 103473 h 798488"/>
              <a:gd name="connsiteX60" fmla="*/ 555277 w 938039"/>
              <a:gd name="connsiteY60" fmla="*/ 137939 h 798488"/>
              <a:gd name="connsiteX61" fmla="*/ 520700 w 938039"/>
              <a:gd name="connsiteY61" fmla="*/ 103473 h 798488"/>
              <a:gd name="connsiteX62" fmla="*/ 520700 w 938039"/>
              <a:gd name="connsiteY62" fmla="*/ 34440 h 798488"/>
              <a:gd name="connsiteX63" fmla="*/ 555277 w 938039"/>
              <a:gd name="connsiteY63" fmla="*/ 0 h 79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938039" h="798488">
                <a:moveTo>
                  <a:pt x="834553" y="342900"/>
                </a:moveTo>
                <a:lnTo>
                  <a:pt x="903586" y="342900"/>
                </a:lnTo>
                <a:cubicBezTo>
                  <a:pt x="922546" y="342900"/>
                  <a:pt x="938039" y="358405"/>
                  <a:pt x="938039" y="377367"/>
                </a:cubicBezTo>
                <a:cubicBezTo>
                  <a:pt x="938039" y="396454"/>
                  <a:pt x="922546" y="411808"/>
                  <a:pt x="903586" y="411808"/>
                </a:cubicBezTo>
                <a:lnTo>
                  <a:pt x="834553" y="411808"/>
                </a:lnTo>
                <a:cubicBezTo>
                  <a:pt x="815580" y="411808"/>
                  <a:pt x="800100" y="396454"/>
                  <a:pt x="800100" y="377367"/>
                </a:cubicBezTo>
                <a:cubicBezTo>
                  <a:pt x="800100" y="358405"/>
                  <a:pt x="815580" y="342900"/>
                  <a:pt x="834553" y="342900"/>
                </a:cubicBezTo>
                <a:close/>
                <a:moveTo>
                  <a:pt x="333352" y="315730"/>
                </a:moveTo>
                <a:cubicBezTo>
                  <a:pt x="242569" y="315730"/>
                  <a:pt x="167019" y="386794"/>
                  <a:pt x="161520" y="477483"/>
                </a:cubicBezTo>
                <a:lnTo>
                  <a:pt x="159168" y="516449"/>
                </a:lnTo>
                <a:lnTo>
                  <a:pt x="124577" y="534408"/>
                </a:lnTo>
                <a:cubicBezTo>
                  <a:pt x="90240" y="552397"/>
                  <a:pt x="68928" y="587483"/>
                  <a:pt x="68928" y="626104"/>
                </a:cubicBezTo>
                <a:cubicBezTo>
                  <a:pt x="68928" y="683115"/>
                  <a:pt x="115387" y="729609"/>
                  <a:pt x="172411" y="729609"/>
                </a:cubicBezTo>
                <a:lnTo>
                  <a:pt x="632148" y="729609"/>
                </a:lnTo>
                <a:cubicBezTo>
                  <a:pt x="676472" y="729609"/>
                  <a:pt x="712619" y="693460"/>
                  <a:pt x="712619" y="649092"/>
                </a:cubicBezTo>
                <a:cubicBezTo>
                  <a:pt x="712619" y="616563"/>
                  <a:pt x="693189" y="587339"/>
                  <a:pt x="663157" y="574782"/>
                </a:cubicBezTo>
                <a:lnTo>
                  <a:pt x="620715" y="557081"/>
                </a:lnTo>
                <a:lnTo>
                  <a:pt x="620715" y="511133"/>
                </a:lnTo>
                <a:cubicBezTo>
                  <a:pt x="620715" y="455156"/>
                  <a:pt x="576680" y="409811"/>
                  <a:pt x="520706" y="408030"/>
                </a:cubicBezTo>
                <a:lnTo>
                  <a:pt x="488612" y="406909"/>
                </a:lnTo>
                <a:lnTo>
                  <a:pt x="468711" y="381736"/>
                </a:lnTo>
                <a:cubicBezTo>
                  <a:pt x="435712" y="339782"/>
                  <a:pt x="386359" y="315730"/>
                  <a:pt x="333352" y="315730"/>
                </a:cubicBezTo>
                <a:close/>
                <a:moveTo>
                  <a:pt x="563257" y="246823"/>
                </a:moveTo>
                <a:cubicBezTo>
                  <a:pt x="525844" y="246823"/>
                  <a:pt x="492411" y="263317"/>
                  <a:pt x="469290" y="289236"/>
                </a:cubicBezTo>
                <a:cubicBezTo>
                  <a:pt x="489480" y="303058"/>
                  <a:pt x="507680" y="319782"/>
                  <a:pt x="522949" y="339006"/>
                </a:cubicBezTo>
                <a:cubicBezTo>
                  <a:pt x="588802" y="341219"/>
                  <a:pt x="645174" y="380271"/>
                  <a:pt x="672348" y="436334"/>
                </a:cubicBezTo>
                <a:cubicBezTo>
                  <a:pt x="683094" y="417656"/>
                  <a:pt x="689607" y="396219"/>
                  <a:pt x="689607" y="373202"/>
                </a:cubicBezTo>
                <a:cubicBezTo>
                  <a:pt x="689607" y="303518"/>
                  <a:pt x="632944" y="246823"/>
                  <a:pt x="563257" y="246823"/>
                </a:cubicBezTo>
                <a:close/>
                <a:moveTo>
                  <a:pt x="563257" y="177800"/>
                </a:moveTo>
                <a:cubicBezTo>
                  <a:pt x="671117" y="177800"/>
                  <a:pt x="758535" y="265328"/>
                  <a:pt x="758535" y="373202"/>
                </a:cubicBezTo>
                <a:cubicBezTo>
                  <a:pt x="758535" y="429150"/>
                  <a:pt x="734835" y="479437"/>
                  <a:pt x="697133" y="514983"/>
                </a:cubicBezTo>
                <a:cubicBezTo>
                  <a:pt x="746956" y="539236"/>
                  <a:pt x="781547" y="589954"/>
                  <a:pt x="781547" y="649092"/>
                </a:cubicBezTo>
                <a:cubicBezTo>
                  <a:pt x="781547" y="731621"/>
                  <a:pt x="714645" y="798488"/>
                  <a:pt x="632148" y="798488"/>
                </a:cubicBezTo>
                <a:lnTo>
                  <a:pt x="172411" y="798488"/>
                </a:lnTo>
                <a:cubicBezTo>
                  <a:pt x="77214" y="798488"/>
                  <a:pt x="0" y="721276"/>
                  <a:pt x="0" y="626104"/>
                </a:cubicBezTo>
                <a:cubicBezTo>
                  <a:pt x="0" y="559667"/>
                  <a:pt x="37630" y="502081"/>
                  <a:pt x="92700" y="473374"/>
                </a:cubicBezTo>
                <a:cubicBezTo>
                  <a:pt x="100479" y="346966"/>
                  <a:pt x="205048" y="246823"/>
                  <a:pt x="333352" y="246823"/>
                </a:cubicBezTo>
                <a:cubicBezTo>
                  <a:pt x="358498" y="246823"/>
                  <a:pt x="382632" y="250989"/>
                  <a:pt x="405428" y="258144"/>
                </a:cubicBezTo>
                <a:cubicBezTo>
                  <a:pt x="440995" y="209553"/>
                  <a:pt x="498345" y="177800"/>
                  <a:pt x="563257" y="177800"/>
                </a:cubicBezTo>
                <a:close/>
                <a:moveTo>
                  <a:pt x="791692" y="114300"/>
                </a:moveTo>
                <a:cubicBezTo>
                  <a:pt x="810655" y="114300"/>
                  <a:pt x="826158" y="129789"/>
                  <a:pt x="826158" y="148764"/>
                </a:cubicBezTo>
                <a:cubicBezTo>
                  <a:pt x="826158" y="158304"/>
                  <a:pt x="822214" y="166946"/>
                  <a:pt x="816035" y="173113"/>
                </a:cubicBezTo>
                <a:lnTo>
                  <a:pt x="770026" y="219123"/>
                </a:lnTo>
                <a:cubicBezTo>
                  <a:pt x="763847" y="225423"/>
                  <a:pt x="755214" y="229233"/>
                  <a:pt x="745666" y="229233"/>
                </a:cubicBezTo>
                <a:cubicBezTo>
                  <a:pt x="726581" y="229233"/>
                  <a:pt x="711200" y="213743"/>
                  <a:pt x="711200" y="194779"/>
                </a:cubicBezTo>
                <a:cubicBezTo>
                  <a:pt x="711200" y="185239"/>
                  <a:pt x="715032" y="176608"/>
                  <a:pt x="721307" y="170420"/>
                </a:cubicBezTo>
                <a:lnTo>
                  <a:pt x="767332" y="124410"/>
                </a:lnTo>
                <a:cubicBezTo>
                  <a:pt x="773511" y="118131"/>
                  <a:pt x="782144" y="114300"/>
                  <a:pt x="791692" y="114300"/>
                </a:cubicBezTo>
                <a:close/>
                <a:moveTo>
                  <a:pt x="326654" y="114300"/>
                </a:moveTo>
                <a:cubicBezTo>
                  <a:pt x="336104" y="114300"/>
                  <a:pt x="344735" y="118131"/>
                  <a:pt x="351024" y="124410"/>
                </a:cubicBezTo>
                <a:lnTo>
                  <a:pt x="396923" y="170420"/>
                </a:lnTo>
                <a:cubicBezTo>
                  <a:pt x="403213" y="176608"/>
                  <a:pt x="407033" y="185239"/>
                  <a:pt x="407033" y="194779"/>
                </a:cubicBezTo>
                <a:cubicBezTo>
                  <a:pt x="407033" y="213743"/>
                  <a:pt x="391639" y="229233"/>
                  <a:pt x="372569" y="229233"/>
                </a:cubicBezTo>
                <a:cubicBezTo>
                  <a:pt x="363029" y="229233"/>
                  <a:pt x="354499" y="225423"/>
                  <a:pt x="348220" y="219123"/>
                </a:cubicBezTo>
                <a:cubicBezTo>
                  <a:pt x="348220" y="219123"/>
                  <a:pt x="302306" y="173113"/>
                  <a:pt x="302306" y="173113"/>
                </a:cubicBezTo>
                <a:cubicBezTo>
                  <a:pt x="296032" y="166946"/>
                  <a:pt x="292100" y="158304"/>
                  <a:pt x="292100" y="148764"/>
                </a:cubicBezTo>
                <a:cubicBezTo>
                  <a:pt x="292100" y="129789"/>
                  <a:pt x="307579" y="114300"/>
                  <a:pt x="326654" y="114300"/>
                </a:cubicBezTo>
                <a:close/>
                <a:moveTo>
                  <a:pt x="555277" y="0"/>
                </a:moveTo>
                <a:cubicBezTo>
                  <a:pt x="574242" y="0"/>
                  <a:pt x="589720" y="15467"/>
                  <a:pt x="589720" y="34440"/>
                </a:cubicBezTo>
                <a:lnTo>
                  <a:pt x="589720" y="103473"/>
                </a:lnTo>
                <a:cubicBezTo>
                  <a:pt x="589720" y="122459"/>
                  <a:pt x="574242" y="137939"/>
                  <a:pt x="555277" y="137939"/>
                </a:cubicBezTo>
                <a:cubicBezTo>
                  <a:pt x="536191" y="137939"/>
                  <a:pt x="520700" y="122459"/>
                  <a:pt x="520700" y="103473"/>
                </a:cubicBezTo>
                <a:lnTo>
                  <a:pt x="520700" y="34440"/>
                </a:lnTo>
                <a:cubicBezTo>
                  <a:pt x="520700" y="15467"/>
                  <a:pt x="536191" y="0"/>
                  <a:pt x="555277" y="0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7" name="Oval 236"/>
          <p:cNvSpPr/>
          <p:nvPr/>
        </p:nvSpPr>
        <p:spPr bwMode="auto">
          <a:xfrm>
            <a:off x="7176805" y="1634834"/>
            <a:ext cx="1352598" cy="1352598"/>
          </a:xfrm>
          <a:prstGeom prst="ellipse">
            <a:avLst/>
          </a:prstGeom>
          <a:solidFill>
            <a:schemeClr val="accent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38" name="Oval 237"/>
          <p:cNvSpPr/>
          <p:nvPr/>
        </p:nvSpPr>
        <p:spPr bwMode="auto">
          <a:xfrm>
            <a:off x="7096514" y="2810656"/>
            <a:ext cx="734518" cy="734518"/>
          </a:xfrm>
          <a:prstGeom prst="ellipse">
            <a:avLst/>
          </a:prstGeom>
          <a:solidFill>
            <a:schemeClr val="accent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823987" y="1176920"/>
            <a:ext cx="1541765" cy="513540"/>
            <a:chOff x="4823987" y="1176920"/>
            <a:chExt cx="1541765" cy="513540"/>
          </a:xfrm>
        </p:grpSpPr>
        <p:sp>
          <p:nvSpPr>
            <p:cNvPr id="239" name="Rectangle 34"/>
            <p:cNvSpPr>
              <a:spLocks/>
            </p:cNvSpPr>
            <p:nvPr/>
          </p:nvSpPr>
          <p:spPr bwMode="auto">
            <a:xfrm rot="21434524">
              <a:off x="4823987" y="1176920"/>
              <a:ext cx="1529614" cy="217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200" b="1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200" b="1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b="1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b="1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40" name="Rectangle 35"/>
            <p:cNvSpPr>
              <a:spLocks/>
            </p:cNvSpPr>
            <p:nvPr/>
          </p:nvSpPr>
          <p:spPr bwMode="auto">
            <a:xfrm rot="21434524">
              <a:off x="4833756" y="1385603"/>
              <a:ext cx="1531996" cy="304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the printing.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 rot="207678">
            <a:off x="4223099" y="1977964"/>
            <a:ext cx="1541765" cy="513540"/>
            <a:chOff x="4223099" y="2075399"/>
            <a:chExt cx="1541765" cy="513540"/>
          </a:xfrm>
        </p:grpSpPr>
        <p:sp>
          <p:nvSpPr>
            <p:cNvPr id="241" name="Rectangle 34"/>
            <p:cNvSpPr>
              <a:spLocks/>
            </p:cNvSpPr>
            <p:nvPr/>
          </p:nvSpPr>
          <p:spPr bwMode="auto">
            <a:xfrm rot="21434524">
              <a:off x="4223099" y="2075399"/>
              <a:ext cx="1529614" cy="217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12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2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42" name="Rectangle 35"/>
            <p:cNvSpPr>
              <a:spLocks/>
            </p:cNvSpPr>
            <p:nvPr/>
          </p:nvSpPr>
          <p:spPr bwMode="auto">
            <a:xfrm rot="21434524">
              <a:off x="4232868" y="2284082"/>
              <a:ext cx="1531996" cy="304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the printing.</a:t>
              </a:r>
            </a:p>
          </p:txBody>
        </p:sp>
      </p:grpSp>
      <p:grpSp>
        <p:nvGrpSpPr>
          <p:cNvPr id="244" name="Group 243"/>
          <p:cNvGrpSpPr/>
          <p:nvPr/>
        </p:nvGrpSpPr>
        <p:grpSpPr>
          <a:xfrm rot="207678">
            <a:off x="4158290" y="3543104"/>
            <a:ext cx="1541765" cy="513540"/>
            <a:chOff x="4223099" y="2075399"/>
            <a:chExt cx="1541765" cy="513540"/>
          </a:xfrm>
        </p:grpSpPr>
        <p:sp>
          <p:nvSpPr>
            <p:cNvPr id="245" name="Rectangle 34"/>
            <p:cNvSpPr>
              <a:spLocks/>
            </p:cNvSpPr>
            <p:nvPr/>
          </p:nvSpPr>
          <p:spPr bwMode="auto">
            <a:xfrm rot="21434524">
              <a:off x="4223099" y="2075399"/>
              <a:ext cx="1529614" cy="217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1200" b="1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2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b="1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b="1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46" name="Rectangle 35"/>
            <p:cNvSpPr>
              <a:spLocks/>
            </p:cNvSpPr>
            <p:nvPr/>
          </p:nvSpPr>
          <p:spPr bwMode="auto">
            <a:xfrm rot="21434524">
              <a:off x="4232868" y="2284082"/>
              <a:ext cx="1531996" cy="304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the printing.</a:t>
              </a:r>
            </a:p>
          </p:txBody>
        </p:sp>
      </p:grpSp>
      <p:grpSp>
        <p:nvGrpSpPr>
          <p:cNvPr id="247" name="Group 246"/>
          <p:cNvGrpSpPr/>
          <p:nvPr/>
        </p:nvGrpSpPr>
        <p:grpSpPr>
          <a:xfrm>
            <a:off x="4824269" y="2742189"/>
            <a:ext cx="1541765" cy="513540"/>
            <a:chOff x="4823987" y="1176920"/>
            <a:chExt cx="1541765" cy="513540"/>
          </a:xfrm>
        </p:grpSpPr>
        <p:sp>
          <p:nvSpPr>
            <p:cNvPr id="248" name="Rectangle 34"/>
            <p:cNvSpPr>
              <a:spLocks/>
            </p:cNvSpPr>
            <p:nvPr/>
          </p:nvSpPr>
          <p:spPr bwMode="auto">
            <a:xfrm rot="21434524">
              <a:off x="4823987" y="1176920"/>
              <a:ext cx="1529614" cy="2176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200" b="1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200" b="1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b="1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b="1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49" name="Rectangle 35"/>
            <p:cNvSpPr>
              <a:spLocks/>
            </p:cNvSpPr>
            <p:nvPr/>
          </p:nvSpPr>
          <p:spPr bwMode="auto">
            <a:xfrm rot="21434524">
              <a:off x="4833756" y="1385603"/>
              <a:ext cx="1531996" cy="304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the printing.</a:t>
              </a:r>
            </a:p>
          </p:txBody>
        </p:sp>
      </p:grpSp>
      <p:sp>
        <p:nvSpPr>
          <p:cNvPr id="250" name="Rectangle 22"/>
          <p:cNvSpPr>
            <a:spLocks/>
          </p:cNvSpPr>
          <p:nvPr/>
        </p:nvSpPr>
        <p:spPr bwMode="auto">
          <a:xfrm>
            <a:off x="7408747" y="1816586"/>
            <a:ext cx="888714" cy="949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typesetting.</a:t>
            </a:r>
          </a:p>
        </p:txBody>
      </p:sp>
      <p:sp>
        <p:nvSpPr>
          <p:cNvPr id="253" name="Shape 1204"/>
          <p:cNvSpPr/>
          <p:nvPr/>
        </p:nvSpPr>
        <p:spPr>
          <a:xfrm>
            <a:off x="741647" y="1805808"/>
            <a:ext cx="2034888" cy="560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algn="l">
              <a:lnSpc>
                <a:spcPts val="1300"/>
              </a:lnSpc>
            </a:pP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254" name="Rectangle 253"/>
          <p:cNvSpPr>
            <a:spLocks/>
          </p:cNvSpPr>
          <p:nvPr/>
        </p:nvSpPr>
        <p:spPr bwMode="auto">
          <a:xfrm>
            <a:off x="741647" y="854603"/>
            <a:ext cx="2092518" cy="96198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Title</a:t>
            </a:r>
            <a:endParaRPr lang="en-US" sz="2800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Text Goes Here</a:t>
            </a:r>
          </a:p>
        </p:txBody>
      </p:sp>
      <p:sp>
        <p:nvSpPr>
          <p:cNvPr id="255" name="Shape 172"/>
          <p:cNvSpPr/>
          <p:nvPr/>
        </p:nvSpPr>
        <p:spPr>
          <a:xfrm>
            <a:off x="711667" y="3272824"/>
            <a:ext cx="2227970" cy="1072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b="1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 industry.</a:t>
            </a:r>
            <a:endParaRPr lang="en-US" sz="900" b="1" dirty="0">
              <a:solidFill>
                <a:schemeClr val="tx1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endParaRPr lang="en-US" sz="900" dirty="0">
              <a:solidFill>
                <a:schemeClr val="tx1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has been the industry's standard dummy text ever since the 1500s, when an unknown printer took a galley of type and scrambled it to make</a:t>
            </a:r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tx1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</p:txBody>
      </p:sp>
      <p:sp>
        <p:nvSpPr>
          <p:cNvPr id="256" name="Rectangle 255"/>
          <p:cNvSpPr>
            <a:spLocks/>
          </p:cNvSpPr>
          <p:nvPr/>
        </p:nvSpPr>
        <p:spPr bwMode="auto">
          <a:xfrm>
            <a:off x="741647" y="2660016"/>
            <a:ext cx="2242960" cy="605381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200" dirty="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Are here to</a:t>
            </a:r>
            <a:r>
              <a:rPr lang="en-US" sz="2200" dirty="0">
                <a:solidFill>
                  <a:schemeClr val="tx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Promote Your </a:t>
            </a:r>
            <a:r>
              <a:rPr lang="en-US" sz="2200" dirty="0">
                <a:solidFill>
                  <a:schemeClr val="tx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sp>
        <p:nvSpPr>
          <p:cNvPr id="257" name="Oval 256"/>
          <p:cNvSpPr/>
          <p:nvPr/>
        </p:nvSpPr>
        <p:spPr bwMode="auto">
          <a:xfrm>
            <a:off x="7098914" y="1549448"/>
            <a:ext cx="1516042" cy="1516042"/>
          </a:xfrm>
          <a:prstGeom prst="ellipse">
            <a:avLst/>
          </a:prstGeom>
          <a:noFill/>
          <a:ln w="19050" cap="flat" cmpd="sng" algn="ctr">
            <a:solidFill>
              <a:schemeClr val="accent3"/>
            </a:solidFill>
            <a:prstDash val="sys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5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" grpId="0" animBg="1"/>
      <p:bldP spid="234" grpId="0" animBg="1"/>
      <p:bldP spid="235" grpId="0" animBg="1"/>
      <p:bldP spid="236" grpId="0" animBg="1"/>
      <p:bldP spid="237" grpId="0" animBg="1"/>
      <p:bldP spid="238" grpId="0" animBg="1"/>
      <p:bldP spid="250" grpId="0"/>
      <p:bldP spid="25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/>
          </p:cNvSpPr>
          <p:nvPr/>
        </p:nvSpPr>
        <p:spPr bwMode="auto">
          <a:xfrm>
            <a:off x="-14586" y="-6875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14733" y="-6875"/>
            <a:ext cx="9144000" cy="5143500"/>
          </a:xfrm>
        </p:spPr>
      </p:sp>
      <p:grpSp>
        <p:nvGrpSpPr>
          <p:cNvPr id="28676" name="Group 4"/>
          <p:cNvGrpSpPr>
            <a:grpSpLocks/>
          </p:cNvGrpSpPr>
          <p:nvPr/>
        </p:nvGrpSpPr>
        <p:grpSpPr bwMode="auto">
          <a:xfrm>
            <a:off x="998935" y="3176587"/>
            <a:ext cx="7164586" cy="452438"/>
            <a:chOff x="0" y="0"/>
            <a:chExt cx="12034" cy="759"/>
          </a:xfrm>
        </p:grpSpPr>
        <p:sp>
          <p:nvSpPr>
            <p:cNvPr id="28677" name="Rectangle 5"/>
            <p:cNvSpPr>
              <a:spLocks/>
            </p:cNvSpPr>
            <p:nvPr/>
          </p:nvSpPr>
          <p:spPr bwMode="auto">
            <a:xfrm>
              <a:off x="2161" y="215"/>
              <a:ext cx="770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28678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715492" y="1349758"/>
            <a:ext cx="5736828" cy="1879217"/>
            <a:chOff x="2075532" y="1349758"/>
            <a:chExt cx="5016748" cy="1879217"/>
          </a:xfrm>
        </p:grpSpPr>
        <p:sp>
          <p:nvSpPr>
            <p:cNvPr id="28675" name="Rectangle 3"/>
            <p:cNvSpPr>
              <a:spLocks/>
            </p:cNvSpPr>
            <p:nvPr/>
          </p:nvSpPr>
          <p:spPr bwMode="auto">
            <a:xfrm>
              <a:off x="2075532" y="2333625"/>
              <a:ext cx="5016748" cy="8953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5600" dirty="0">
                  <a:solidFill>
                    <a:schemeClr val="bg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BUSINESS</a:t>
              </a:r>
              <a:r>
                <a:rPr lang="en-US" sz="5600" dirty="0">
                  <a:solidFill>
                    <a:schemeClr val="bg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56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Plan</a:t>
              </a:r>
            </a:p>
          </p:txBody>
        </p:sp>
        <p:sp>
          <p:nvSpPr>
            <p:cNvPr id="19" name="Shape 41"/>
            <p:cNvSpPr/>
            <p:nvPr/>
          </p:nvSpPr>
          <p:spPr>
            <a:xfrm>
              <a:off x="4167745" y="1349758"/>
              <a:ext cx="808509" cy="870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30" y="0"/>
                  </a:moveTo>
                  <a:cubicBezTo>
                    <a:pt x="3877" y="0"/>
                    <a:pt x="3284" y="223"/>
                    <a:pt x="2826" y="591"/>
                  </a:cubicBezTo>
                  <a:cubicBezTo>
                    <a:pt x="2201" y="817"/>
                    <a:pt x="1673" y="1236"/>
                    <a:pt x="1348" y="1774"/>
                  </a:cubicBezTo>
                  <a:cubicBezTo>
                    <a:pt x="538" y="2247"/>
                    <a:pt x="0" y="3080"/>
                    <a:pt x="0" y="4035"/>
                  </a:cubicBezTo>
                  <a:lnTo>
                    <a:pt x="0" y="18696"/>
                  </a:lnTo>
                  <a:cubicBezTo>
                    <a:pt x="0" y="20174"/>
                    <a:pt x="1291" y="21357"/>
                    <a:pt x="2882" y="21357"/>
                  </a:cubicBezTo>
                  <a:lnTo>
                    <a:pt x="11755" y="21357"/>
                  </a:lnTo>
                  <a:cubicBezTo>
                    <a:pt x="11597" y="21197"/>
                    <a:pt x="11444" y="21028"/>
                    <a:pt x="11305" y="20852"/>
                  </a:cubicBezTo>
                  <a:cubicBezTo>
                    <a:pt x="11305" y="20852"/>
                    <a:pt x="2882" y="20852"/>
                    <a:pt x="2882" y="20852"/>
                  </a:cubicBezTo>
                  <a:cubicBezTo>
                    <a:pt x="1592" y="20849"/>
                    <a:pt x="546" y="19895"/>
                    <a:pt x="543" y="18696"/>
                  </a:cubicBezTo>
                  <a:lnTo>
                    <a:pt x="543" y="4035"/>
                  </a:lnTo>
                  <a:cubicBezTo>
                    <a:pt x="545" y="3552"/>
                    <a:pt x="724" y="3108"/>
                    <a:pt x="1011" y="2748"/>
                  </a:cubicBezTo>
                  <a:cubicBezTo>
                    <a:pt x="996" y="2857"/>
                    <a:pt x="973" y="2965"/>
                    <a:pt x="973" y="3078"/>
                  </a:cubicBezTo>
                  <a:lnTo>
                    <a:pt x="973" y="17739"/>
                  </a:lnTo>
                  <a:cubicBezTo>
                    <a:pt x="973" y="19217"/>
                    <a:pt x="2265" y="20417"/>
                    <a:pt x="3856" y="20417"/>
                  </a:cubicBezTo>
                  <a:lnTo>
                    <a:pt x="10987" y="20417"/>
                  </a:lnTo>
                  <a:cubicBezTo>
                    <a:pt x="10882" y="20254"/>
                    <a:pt x="10776" y="20086"/>
                    <a:pt x="10688" y="19913"/>
                  </a:cubicBezTo>
                  <a:lnTo>
                    <a:pt x="3856" y="19913"/>
                  </a:lnTo>
                  <a:cubicBezTo>
                    <a:pt x="2565" y="19911"/>
                    <a:pt x="1517" y="18938"/>
                    <a:pt x="1516" y="17739"/>
                  </a:cubicBezTo>
                  <a:lnTo>
                    <a:pt x="1516" y="3078"/>
                  </a:lnTo>
                  <a:cubicBezTo>
                    <a:pt x="1516" y="2736"/>
                    <a:pt x="1607" y="2427"/>
                    <a:pt x="1759" y="2139"/>
                  </a:cubicBezTo>
                  <a:cubicBezTo>
                    <a:pt x="1820" y="2108"/>
                    <a:pt x="1883" y="2078"/>
                    <a:pt x="1947" y="2052"/>
                  </a:cubicBezTo>
                  <a:cubicBezTo>
                    <a:pt x="1927" y="2174"/>
                    <a:pt x="1909" y="2289"/>
                    <a:pt x="1909" y="2417"/>
                  </a:cubicBezTo>
                  <a:lnTo>
                    <a:pt x="1909" y="17078"/>
                  </a:lnTo>
                  <a:cubicBezTo>
                    <a:pt x="1909" y="18417"/>
                    <a:pt x="3088" y="19496"/>
                    <a:pt x="4530" y="19496"/>
                  </a:cubicBezTo>
                  <a:lnTo>
                    <a:pt x="10501" y="19496"/>
                  </a:lnTo>
                  <a:cubicBezTo>
                    <a:pt x="10228" y="18836"/>
                    <a:pt x="10089" y="18122"/>
                    <a:pt x="10089" y="17374"/>
                  </a:cubicBezTo>
                  <a:cubicBezTo>
                    <a:pt x="10089" y="16626"/>
                    <a:pt x="10247" y="15912"/>
                    <a:pt x="10519" y="15252"/>
                  </a:cubicBezTo>
                  <a:lnTo>
                    <a:pt x="6177" y="15252"/>
                  </a:lnTo>
                  <a:cubicBezTo>
                    <a:pt x="5898" y="15252"/>
                    <a:pt x="5671" y="15002"/>
                    <a:pt x="5671" y="14696"/>
                  </a:cubicBezTo>
                  <a:cubicBezTo>
                    <a:pt x="5671" y="14389"/>
                    <a:pt x="5898" y="14139"/>
                    <a:pt x="6177" y="14139"/>
                  </a:cubicBezTo>
                  <a:lnTo>
                    <a:pt x="11118" y="14139"/>
                  </a:lnTo>
                  <a:cubicBezTo>
                    <a:pt x="11466" y="13645"/>
                    <a:pt x="11886" y="13211"/>
                    <a:pt x="12372" y="12835"/>
                  </a:cubicBezTo>
                  <a:lnTo>
                    <a:pt x="6177" y="12835"/>
                  </a:lnTo>
                  <a:cubicBezTo>
                    <a:pt x="5898" y="12835"/>
                    <a:pt x="5671" y="12585"/>
                    <a:pt x="5671" y="12278"/>
                  </a:cubicBezTo>
                  <a:cubicBezTo>
                    <a:pt x="5671" y="11971"/>
                    <a:pt x="5898" y="11722"/>
                    <a:pt x="6177" y="11722"/>
                  </a:cubicBezTo>
                  <a:lnTo>
                    <a:pt x="14600" y="11722"/>
                  </a:lnTo>
                  <a:cubicBezTo>
                    <a:pt x="15182" y="11558"/>
                    <a:pt x="15794" y="11461"/>
                    <a:pt x="16434" y="11461"/>
                  </a:cubicBezTo>
                  <a:cubicBezTo>
                    <a:pt x="17295" y="11461"/>
                    <a:pt x="18117" y="11624"/>
                    <a:pt x="18867" y="11913"/>
                  </a:cubicBezTo>
                  <a:lnTo>
                    <a:pt x="18867" y="7565"/>
                  </a:lnTo>
                  <a:lnTo>
                    <a:pt x="13795" y="7565"/>
                  </a:lnTo>
                  <a:cubicBezTo>
                    <a:pt x="12583" y="7565"/>
                    <a:pt x="11538" y="6898"/>
                    <a:pt x="11043" y="5948"/>
                  </a:cubicBezTo>
                  <a:cubicBezTo>
                    <a:pt x="11030" y="5951"/>
                    <a:pt x="11019" y="5965"/>
                    <a:pt x="11006" y="5965"/>
                  </a:cubicBezTo>
                  <a:lnTo>
                    <a:pt x="5933" y="5965"/>
                  </a:lnTo>
                  <a:cubicBezTo>
                    <a:pt x="5785" y="5965"/>
                    <a:pt x="5671" y="5715"/>
                    <a:pt x="5671" y="5409"/>
                  </a:cubicBezTo>
                  <a:cubicBezTo>
                    <a:pt x="5671" y="5102"/>
                    <a:pt x="5785" y="4852"/>
                    <a:pt x="5933" y="4852"/>
                  </a:cubicBezTo>
                  <a:lnTo>
                    <a:pt x="10744" y="4852"/>
                  </a:lnTo>
                  <a:cubicBezTo>
                    <a:pt x="10742" y="4808"/>
                    <a:pt x="10744" y="4758"/>
                    <a:pt x="10744" y="4713"/>
                  </a:cubicBezTo>
                  <a:lnTo>
                    <a:pt x="10744" y="3635"/>
                  </a:lnTo>
                  <a:lnTo>
                    <a:pt x="5933" y="3635"/>
                  </a:lnTo>
                  <a:cubicBezTo>
                    <a:pt x="5785" y="3635"/>
                    <a:pt x="5671" y="3386"/>
                    <a:pt x="5671" y="3078"/>
                  </a:cubicBezTo>
                  <a:cubicBezTo>
                    <a:pt x="5671" y="2772"/>
                    <a:pt x="5785" y="2522"/>
                    <a:pt x="5933" y="2522"/>
                  </a:cubicBezTo>
                  <a:lnTo>
                    <a:pt x="10744" y="2522"/>
                  </a:lnTo>
                  <a:lnTo>
                    <a:pt x="10744" y="0"/>
                  </a:lnTo>
                  <a:lnTo>
                    <a:pt x="4530" y="0"/>
                  </a:lnTo>
                  <a:close/>
                  <a:moveTo>
                    <a:pt x="11511" y="0"/>
                  </a:moveTo>
                  <a:lnTo>
                    <a:pt x="11511" y="4191"/>
                  </a:lnTo>
                  <a:cubicBezTo>
                    <a:pt x="11511" y="5399"/>
                    <a:pt x="12570" y="6383"/>
                    <a:pt x="13870" y="6383"/>
                  </a:cubicBezTo>
                  <a:lnTo>
                    <a:pt x="18381" y="6383"/>
                  </a:lnTo>
                  <a:lnTo>
                    <a:pt x="11511" y="0"/>
                  </a:lnTo>
                  <a:close/>
                  <a:moveTo>
                    <a:pt x="20739" y="12348"/>
                  </a:moveTo>
                  <a:cubicBezTo>
                    <a:pt x="20739" y="12348"/>
                    <a:pt x="18200" y="13417"/>
                    <a:pt x="16097" y="16852"/>
                  </a:cubicBezTo>
                  <a:cubicBezTo>
                    <a:pt x="15735" y="16178"/>
                    <a:pt x="14637" y="15304"/>
                    <a:pt x="14637" y="15304"/>
                  </a:cubicBezTo>
                  <a:lnTo>
                    <a:pt x="12821" y="15913"/>
                  </a:lnTo>
                  <a:cubicBezTo>
                    <a:pt x="14127" y="16385"/>
                    <a:pt x="14633" y="17255"/>
                    <a:pt x="15648" y="18939"/>
                  </a:cubicBezTo>
                  <a:cubicBezTo>
                    <a:pt x="15648" y="18939"/>
                    <a:pt x="16100" y="19212"/>
                    <a:pt x="16752" y="19078"/>
                  </a:cubicBezTo>
                  <a:cubicBezTo>
                    <a:pt x="17043" y="17732"/>
                    <a:pt x="18991" y="13966"/>
                    <a:pt x="21600" y="12417"/>
                  </a:cubicBezTo>
                  <a:lnTo>
                    <a:pt x="20739" y="12348"/>
                  </a:lnTo>
                  <a:close/>
                  <a:moveTo>
                    <a:pt x="16303" y="12452"/>
                  </a:moveTo>
                  <a:cubicBezTo>
                    <a:pt x="14022" y="12452"/>
                    <a:pt x="12204" y="13923"/>
                    <a:pt x="11642" y="15878"/>
                  </a:cubicBezTo>
                  <a:lnTo>
                    <a:pt x="13346" y="15322"/>
                  </a:lnTo>
                  <a:lnTo>
                    <a:pt x="13346" y="14261"/>
                  </a:lnTo>
                  <a:lnTo>
                    <a:pt x="17538" y="14261"/>
                  </a:lnTo>
                  <a:cubicBezTo>
                    <a:pt x="17990" y="13784"/>
                    <a:pt x="18416" y="13392"/>
                    <a:pt x="18811" y="13078"/>
                  </a:cubicBezTo>
                  <a:cubicBezTo>
                    <a:pt x="18075" y="12674"/>
                    <a:pt x="17220" y="12452"/>
                    <a:pt x="16303" y="12452"/>
                  </a:cubicBezTo>
                  <a:close/>
                  <a:moveTo>
                    <a:pt x="11642" y="15878"/>
                  </a:moveTo>
                  <a:lnTo>
                    <a:pt x="11586" y="15896"/>
                  </a:lnTo>
                  <a:lnTo>
                    <a:pt x="11624" y="15913"/>
                  </a:lnTo>
                  <a:cubicBezTo>
                    <a:pt x="11627" y="15901"/>
                    <a:pt x="11639" y="15890"/>
                    <a:pt x="11642" y="15878"/>
                  </a:cubicBezTo>
                  <a:close/>
                  <a:moveTo>
                    <a:pt x="11624" y="15913"/>
                  </a:moveTo>
                  <a:cubicBezTo>
                    <a:pt x="11522" y="16280"/>
                    <a:pt x="11380" y="16630"/>
                    <a:pt x="11380" y="17026"/>
                  </a:cubicBezTo>
                  <a:cubicBezTo>
                    <a:pt x="11380" y="19555"/>
                    <a:pt x="13581" y="21600"/>
                    <a:pt x="16303" y="21600"/>
                  </a:cubicBezTo>
                  <a:cubicBezTo>
                    <a:pt x="19025" y="21600"/>
                    <a:pt x="21244" y="19555"/>
                    <a:pt x="21244" y="17026"/>
                  </a:cubicBezTo>
                  <a:cubicBezTo>
                    <a:pt x="21244" y="15936"/>
                    <a:pt x="20824" y="14942"/>
                    <a:pt x="20140" y="14157"/>
                  </a:cubicBezTo>
                  <a:cubicBezTo>
                    <a:pt x="19836" y="14479"/>
                    <a:pt x="19548" y="14811"/>
                    <a:pt x="19279" y="15165"/>
                  </a:cubicBezTo>
                  <a:lnTo>
                    <a:pt x="19279" y="19791"/>
                  </a:lnTo>
                  <a:lnTo>
                    <a:pt x="13346" y="19791"/>
                  </a:lnTo>
                  <a:lnTo>
                    <a:pt x="13346" y="16626"/>
                  </a:lnTo>
                  <a:cubicBezTo>
                    <a:pt x="13152" y="16499"/>
                    <a:pt x="12928" y="16390"/>
                    <a:pt x="12672" y="16296"/>
                  </a:cubicBezTo>
                  <a:lnTo>
                    <a:pt x="11624" y="15913"/>
                  </a:ln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912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6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8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4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>
            <a:spLocks/>
          </p:cNvSpPr>
          <p:nvPr/>
        </p:nvSpPr>
        <p:spPr bwMode="auto">
          <a:xfrm>
            <a:off x="903015" y="513498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12</a:t>
            </a:r>
          </a:p>
        </p:txBody>
      </p:sp>
      <p:sp>
        <p:nvSpPr>
          <p:cNvPr id="55" name="Rectangle 22"/>
          <p:cNvSpPr>
            <a:spLocks/>
          </p:cNvSpPr>
          <p:nvPr/>
        </p:nvSpPr>
        <p:spPr bwMode="auto">
          <a:xfrm>
            <a:off x="1604962" y="81758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56" name="Rectangle 55"/>
          <p:cNvSpPr/>
          <p:nvPr/>
        </p:nvSpPr>
        <p:spPr bwMode="auto">
          <a:xfrm>
            <a:off x="1035843" y="1355109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140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3938194" y="2048516"/>
            <a:ext cx="1683742" cy="1683742"/>
            <a:chOff x="4724567" y="1959688"/>
            <a:chExt cx="1787584" cy="1787584"/>
          </a:xfrm>
        </p:grpSpPr>
        <p:sp>
          <p:nvSpPr>
            <p:cNvPr id="32" name="Shape 2255"/>
            <p:cNvSpPr/>
            <p:nvPr/>
          </p:nvSpPr>
          <p:spPr>
            <a:xfrm>
              <a:off x="4724567" y="1959688"/>
              <a:ext cx="1787584" cy="1787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3" name="Shape 2256"/>
            <p:cNvSpPr/>
            <p:nvPr/>
          </p:nvSpPr>
          <p:spPr>
            <a:xfrm>
              <a:off x="4930738" y="2165859"/>
              <a:ext cx="1375243" cy="13752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69611">
                  <a:schemeClr val="bg1"/>
                </a:gs>
                <a:gs pos="100000">
                  <a:schemeClr val="bg2">
                    <a:lumMod val="20000"/>
                    <a:lumOff val="80000"/>
                  </a:schemeClr>
                </a:gs>
              </a:gsLst>
              <a:path>
                <a:fillToRect l="77372" t="82244" r="22627" b="17755"/>
              </a:path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994093" y="3841796"/>
            <a:ext cx="1683742" cy="1683742"/>
            <a:chOff x="4308799" y="-262462"/>
            <a:chExt cx="1787584" cy="1787584"/>
          </a:xfrm>
        </p:grpSpPr>
        <p:sp>
          <p:nvSpPr>
            <p:cNvPr id="30" name="Shape 2252"/>
            <p:cNvSpPr/>
            <p:nvPr/>
          </p:nvSpPr>
          <p:spPr>
            <a:xfrm>
              <a:off x="4308799" y="-262462"/>
              <a:ext cx="1787584" cy="1787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2"/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1" name="Shape 2253"/>
            <p:cNvSpPr/>
            <p:nvPr/>
          </p:nvSpPr>
          <p:spPr>
            <a:xfrm>
              <a:off x="4514969" y="-56292"/>
              <a:ext cx="1375243" cy="13752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83099">
                  <a:schemeClr val="bg1"/>
                </a:gs>
                <a:gs pos="100000">
                  <a:schemeClr val="bg2">
                    <a:lumMod val="20000"/>
                    <a:lumOff val="80000"/>
                  </a:schemeClr>
                </a:gs>
              </a:gsLst>
              <a:path>
                <a:fillToRect l="67373" t="71431" r="32626" b="28568"/>
              </a:path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642839" y="2625044"/>
            <a:ext cx="1683743" cy="1683742"/>
            <a:chOff x="3578107" y="1025536"/>
            <a:chExt cx="1787585" cy="1787584"/>
          </a:xfrm>
        </p:grpSpPr>
        <p:sp>
          <p:nvSpPr>
            <p:cNvPr id="34" name="Shape 2257"/>
            <p:cNvSpPr/>
            <p:nvPr/>
          </p:nvSpPr>
          <p:spPr>
            <a:xfrm>
              <a:off x="3578107" y="1025536"/>
              <a:ext cx="1787585" cy="1787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  <a:effectLst>
              <a:outerShdw blurRad="482600" dist="320899" dir="2811566" rotWithShape="0">
                <a:srgbClr val="000000">
                  <a:alpha val="10000"/>
                </a:srgbClr>
              </a:outerShdw>
            </a:effectLst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5" name="Shape 2258"/>
            <p:cNvSpPr/>
            <p:nvPr/>
          </p:nvSpPr>
          <p:spPr>
            <a:xfrm>
              <a:off x="3784277" y="1231706"/>
              <a:ext cx="1375244" cy="13752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69000">
                  <a:schemeClr val="bg1"/>
                </a:gs>
                <a:gs pos="100000">
                  <a:schemeClr val="bg2"/>
                </a:gs>
              </a:gsLst>
              <a:path>
                <a:fillToRect l="22193" t="12755" r="77806" b="87244"/>
              </a:path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400677" y="2126228"/>
            <a:ext cx="1683743" cy="1683742"/>
            <a:chOff x="2212263" y="1617895"/>
            <a:chExt cx="1787585" cy="1787584"/>
          </a:xfrm>
        </p:grpSpPr>
        <p:sp>
          <p:nvSpPr>
            <p:cNvPr id="36" name="Shape 2260"/>
            <p:cNvSpPr/>
            <p:nvPr/>
          </p:nvSpPr>
          <p:spPr>
            <a:xfrm>
              <a:off x="2212263" y="1617895"/>
              <a:ext cx="1787585" cy="1787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  <a:effectLst/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7" name="Shape 2261"/>
            <p:cNvSpPr/>
            <p:nvPr/>
          </p:nvSpPr>
          <p:spPr>
            <a:xfrm>
              <a:off x="2418433" y="1824065"/>
              <a:ext cx="1375244" cy="13752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65915">
                  <a:schemeClr val="bg1"/>
                </a:gs>
                <a:gs pos="100000">
                  <a:schemeClr val="bg2"/>
                </a:gs>
              </a:gsLst>
              <a:path>
                <a:fillToRect l="14129" t="24710" r="85870" b="75289"/>
              </a:path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018758" y="3856269"/>
            <a:ext cx="1366037" cy="1366037"/>
            <a:chOff x="3970620" y="3049875"/>
            <a:chExt cx="1450285" cy="1450285"/>
          </a:xfrm>
        </p:grpSpPr>
        <p:sp>
          <p:nvSpPr>
            <p:cNvPr id="39" name="Shape 2313"/>
            <p:cNvSpPr/>
            <p:nvPr/>
          </p:nvSpPr>
          <p:spPr>
            <a:xfrm>
              <a:off x="3970620" y="3049875"/>
              <a:ext cx="1450285" cy="1450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5"/>
            </a:solidFill>
            <a:ln w="25400">
              <a:noFill/>
              <a:prstDash val="sysDot"/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8" name="Shape 2302"/>
            <p:cNvSpPr/>
            <p:nvPr/>
          </p:nvSpPr>
          <p:spPr>
            <a:xfrm>
              <a:off x="4167452" y="3242460"/>
              <a:ext cx="1056620" cy="10566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66533">
                  <a:schemeClr val="bg1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path>
                <a:fillToRect l="11612" t="25971" r="88387" b="74028"/>
              </a:path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58856" y="1161669"/>
            <a:ext cx="1366037" cy="1366037"/>
            <a:chOff x="5683924" y="384698"/>
            <a:chExt cx="1450285" cy="1450285"/>
          </a:xfrm>
        </p:grpSpPr>
        <p:sp>
          <p:nvSpPr>
            <p:cNvPr id="42" name="Shape 2313"/>
            <p:cNvSpPr/>
            <p:nvPr/>
          </p:nvSpPr>
          <p:spPr>
            <a:xfrm>
              <a:off x="5683924" y="384698"/>
              <a:ext cx="1450285" cy="1450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6"/>
            </a:solidFill>
            <a:ln w="25400">
              <a:noFill/>
              <a:prstDash val="sysDot"/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3" name="Shape 2302"/>
            <p:cNvSpPr/>
            <p:nvPr/>
          </p:nvSpPr>
          <p:spPr>
            <a:xfrm>
              <a:off x="5880756" y="577283"/>
              <a:ext cx="1056620" cy="10566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>
              <a:gsLst>
                <a:gs pos="66533">
                  <a:schemeClr val="bg1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path>
                <a:fillToRect l="11612" t="25971" r="88387" b="74028"/>
              </a:path>
            </a:gra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/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57" name="Freeform 56"/>
          <p:cNvSpPr/>
          <p:nvPr/>
        </p:nvSpPr>
        <p:spPr>
          <a:xfrm>
            <a:off x="1963449" y="2526780"/>
            <a:ext cx="572452" cy="375692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8" name="Freeform 57"/>
          <p:cNvSpPr/>
          <p:nvPr/>
        </p:nvSpPr>
        <p:spPr>
          <a:xfrm>
            <a:off x="3265559" y="1430115"/>
            <a:ext cx="421172" cy="421170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9" name="Freeform 58"/>
          <p:cNvSpPr/>
          <p:nvPr/>
        </p:nvSpPr>
        <p:spPr>
          <a:xfrm>
            <a:off x="4517712" y="2401396"/>
            <a:ext cx="541468" cy="422224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0" name="Freeform 59"/>
          <p:cNvSpPr/>
          <p:nvPr/>
        </p:nvSpPr>
        <p:spPr>
          <a:xfrm>
            <a:off x="4532875" y="4143093"/>
            <a:ext cx="361414" cy="361370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1" name="Shape 1309"/>
          <p:cNvSpPr/>
          <p:nvPr/>
        </p:nvSpPr>
        <p:spPr>
          <a:xfrm>
            <a:off x="2634519" y="4233465"/>
            <a:ext cx="460950" cy="3598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76" h="21600" extrusionOk="0">
                <a:moveTo>
                  <a:pt x="18391" y="12248"/>
                </a:moveTo>
                <a:cubicBezTo>
                  <a:pt x="18375" y="12250"/>
                  <a:pt x="18358" y="12252"/>
                  <a:pt x="18343" y="12259"/>
                </a:cubicBezTo>
                <a:lnTo>
                  <a:pt x="17665" y="12518"/>
                </a:lnTo>
                <a:lnTo>
                  <a:pt x="11210" y="14974"/>
                </a:lnTo>
                <a:lnTo>
                  <a:pt x="11131" y="11646"/>
                </a:lnTo>
                <a:lnTo>
                  <a:pt x="13249" y="10708"/>
                </a:lnTo>
                <a:lnTo>
                  <a:pt x="18377" y="8437"/>
                </a:lnTo>
                <a:cubicBezTo>
                  <a:pt x="18377" y="8437"/>
                  <a:pt x="18646" y="8357"/>
                  <a:pt x="18843" y="8629"/>
                </a:cubicBezTo>
                <a:cubicBezTo>
                  <a:pt x="19034" y="8895"/>
                  <a:pt x="19131" y="9417"/>
                  <a:pt x="19119" y="10140"/>
                </a:cubicBezTo>
                <a:cubicBezTo>
                  <a:pt x="19086" y="12163"/>
                  <a:pt x="18415" y="12245"/>
                  <a:pt x="18391" y="12248"/>
                </a:cubicBezTo>
                <a:close/>
                <a:moveTo>
                  <a:pt x="17896" y="16740"/>
                </a:moveTo>
                <a:cubicBezTo>
                  <a:pt x="17907" y="16888"/>
                  <a:pt x="17920" y="17023"/>
                  <a:pt x="17931" y="17127"/>
                </a:cubicBezTo>
                <a:lnTo>
                  <a:pt x="8944" y="20162"/>
                </a:lnTo>
                <a:lnTo>
                  <a:pt x="9021" y="16860"/>
                </a:lnTo>
                <a:lnTo>
                  <a:pt x="10943" y="16322"/>
                </a:lnTo>
                <a:lnTo>
                  <a:pt x="11227" y="16416"/>
                </a:lnTo>
                <a:lnTo>
                  <a:pt x="12290" y="15947"/>
                </a:lnTo>
                <a:lnTo>
                  <a:pt x="17194" y="14578"/>
                </a:lnTo>
                <a:lnTo>
                  <a:pt x="18133" y="14316"/>
                </a:lnTo>
                <a:cubicBezTo>
                  <a:pt x="17833" y="15061"/>
                  <a:pt x="17846" y="16082"/>
                  <a:pt x="17896" y="16740"/>
                </a:cubicBezTo>
                <a:close/>
                <a:moveTo>
                  <a:pt x="8550" y="20159"/>
                </a:moveTo>
                <a:lnTo>
                  <a:pt x="1416" y="17444"/>
                </a:lnTo>
                <a:cubicBezTo>
                  <a:pt x="1403" y="17437"/>
                  <a:pt x="1385" y="17435"/>
                  <a:pt x="1371" y="17432"/>
                </a:cubicBezTo>
                <a:cubicBezTo>
                  <a:pt x="1342" y="17430"/>
                  <a:pt x="672" y="17347"/>
                  <a:pt x="640" y="15325"/>
                </a:cubicBezTo>
                <a:cubicBezTo>
                  <a:pt x="629" y="14602"/>
                  <a:pt x="723" y="14079"/>
                  <a:pt x="916" y="13814"/>
                </a:cubicBezTo>
                <a:cubicBezTo>
                  <a:pt x="1038" y="13643"/>
                  <a:pt x="1180" y="13609"/>
                  <a:pt x="1279" y="13609"/>
                </a:cubicBezTo>
                <a:cubicBezTo>
                  <a:pt x="1331" y="13609"/>
                  <a:pt x="1369" y="13620"/>
                  <a:pt x="1371" y="13620"/>
                </a:cubicBezTo>
                <a:lnTo>
                  <a:pt x="8628" y="16832"/>
                </a:lnTo>
                <a:cubicBezTo>
                  <a:pt x="8628" y="16832"/>
                  <a:pt x="8550" y="20159"/>
                  <a:pt x="8550" y="20159"/>
                </a:cubicBezTo>
                <a:close/>
                <a:moveTo>
                  <a:pt x="1259" y="4956"/>
                </a:moveTo>
                <a:cubicBezTo>
                  <a:pt x="1247" y="4232"/>
                  <a:pt x="1342" y="3710"/>
                  <a:pt x="1535" y="3444"/>
                </a:cubicBezTo>
                <a:cubicBezTo>
                  <a:pt x="1656" y="3275"/>
                  <a:pt x="1801" y="3240"/>
                  <a:pt x="1899" y="3240"/>
                </a:cubicBezTo>
                <a:cubicBezTo>
                  <a:pt x="1951" y="3240"/>
                  <a:pt x="1989" y="3251"/>
                  <a:pt x="1991" y="3251"/>
                </a:cubicBezTo>
                <a:lnTo>
                  <a:pt x="6832" y="5393"/>
                </a:lnTo>
                <a:lnTo>
                  <a:pt x="9247" y="6462"/>
                </a:lnTo>
                <a:lnTo>
                  <a:pt x="9168" y="9789"/>
                </a:lnTo>
                <a:lnTo>
                  <a:pt x="2392" y="7209"/>
                </a:lnTo>
                <a:lnTo>
                  <a:pt x="2035" y="7074"/>
                </a:lnTo>
                <a:cubicBezTo>
                  <a:pt x="2022" y="7070"/>
                  <a:pt x="2003" y="7065"/>
                  <a:pt x="1990" y="7065"/>
                </a:cubicBezTo>
                <a:cubicBezTo>
                  <a:pt x="1961" y="7061"/>
                  <a:pt x="1293" y="6979"/>
                  <a:pt x="1259" y="4956"/>
                </a:cubicBezTo>
                <a:close/>
                <a:moveTo>
                  <a:pt x="1624" y="9131"/>
                </a:moveTo>
                <a:lnTo>
                  <a:pt x="2564" y="9393"/>
                </a:lnTo>
                <a:lnTo>
                  <a:pt x="8620" y="11085"/>
                </a:lnTo>
                <a:lnTo>
                  <a:pt x="9149" y="11233"/>
                </a:lnTo>
                <a:lnTo>
                  <a:pt x="10737" y="11675"/>
                </a:lnTo>
                <a:lnTo>
                  <a:pt x="10814" y="14979"/>
                </a:lnTo>
                <a:lnTo>
                  <a:pt x="2633" y="12215"/>
                </a:lnTo>
                <a:lnTo>
                  <a:pt x="1826" y="11943"/>
                </a:lnTo>
                <a:cubicBezTo>
                  <a:pt x="1839" y="11839"/>
                  <a:pt x="1850" y="11704"/>
                  <a:pt x="1863" y="11556"/>
                </a:cubicBezTo>
                <a:cubicBezTo>
                  <a:pt x="1911" y="10899"/>
                  <a:pt x="1924" y="9879"/>
                  <a:pt x="1624" y="9131"/>
                </a:cubicBezTo>
                <a:close/>
                <a:moveTo>
                  <a:pt x="9641" y="6491"/>
                </a:moveTo>
                <a:lnTo>
                  <a:pt x="11506" y="5970"/>
                </a:lnTo>
                <a:lnTo>
                  <a:pt x="17814" y="4208"/>
                </a:lnTo>
                <a:lnTo>
                  <a:pt x="18754" y="3948"/>
                </a:lnTo>
                <a:cubicBezTo>
                  <a:pt x="18452" y="4694"/>
                  <a:pt x="18465" y="5716"/>
                  <a:pt x="18515" y="6370"/>
                </a:cubicBezTo>
                <a:cubicBezTo>
                  <a:pt x="18526" y="6519"/>
                  <a:pt x="18539" y="6654"/>
                  <a:pt x="18550" y="6759"/>
                </a:cubicBezTo>
                <a:lnTo>
                  <a:pt x="17522" y="7105"/>
                </a:lnTo>
                <a:lnTo>
                  <a:pt x="9563" y="9794"/>
                </a:lnTo>
                <a:cubicBezTo>
                  <a:pt x="9563" y="9794"/>
                  <a:pt x="9641" y="6491"/>
                  <a:pt x="9641" y="6491"/>
                </a:cubicBezTo>
                <a:close/>
                <a:moveTo>
                  <a:pt x="18924" y="6526"/>
                </a:moveTo>
                <a:cubicBezTo>
                  <a:pt x="18840" y="5685"/>
                  <a:pt x="18829" y="4235"/>
                  <a:pt x="19405" y="3749"/>
                </a:cubicBezTo>
                <a:cubicBezTo>
                  <a:pt x="19414" y="3741"/>
                  <a:pt x="19422" y="3727"/>
                  <a:pt x="19432" y="3717"/>
                </a:cubicBezTo>
                <a:cubicBezTo>
                  <a:pt x="19902" y="3511"/>
                  <a:pt x="20228" y="3225"/>
                  <a:pt x="19972" y="2839"/>
                </a:cubicBezTo>
                <a:lnTo>
                  <a:pt x="13033" y="0"/>
                </a:lnTo>
                <a:lnTo>
                  <a:pt x="1798" y="2120"/>
                </a:lnTo>
                <a:cubicBezTo>
                  <a:pt x="1798" y="2120"/>
                  <a:pt x="512" y="2371"/>
                  <a:pt x="625" y="5087"/>
                </a:cubicBezTo>
                <a:cubicBezTo>
                  <a:pt x="688" y="6562"/>
                  <a:pt x="1029" y="7288"/>
                  <a:pt x="1328" y="7644"/>
                </a:cubicBezTo>
                <a:lnTo>
                  <a:pt x="406" y="8023"/>
                </a:lnTo>
                <a:cubicBezTo>
                  <a:pt x="151" y="8409"/>
                  <a:pt x="476" y="8694"/>
                  <a:pt x="946" y="8899"/>
                </a:cubicBezTo>
                <a:cubicBezTo>
                  <a:pt x="956" y="8909"/>
                  <a:pt x="962" y="8923"/>
                  <a:pt x="973" y="8932"/>
                </a:cubicBezTo>
                <a:cubicBezTo>
                  <a:pt x="1547" y="9419"/>
                  <a:pt x="1536" y="10867"/>
                  <a:pt x="1454" y="11710"/>
                </a:cubicBezTo>
                <a:cubicBezTo>
                  <a:pt x="-611" y="12505"/>
                  <a:pt x="130" y="12766"/>
                  <a:pt x="130" y="12766"/>
                </a:cubicBezTo>
                <a:lnTo>
                  <a:pt x="584" y="12914"/>
                </a:lnTo>
                <a:cubicBezTo>
                  <a:pt x="265" y="13306"/>
                  <a:pt x="-53" y="14046"/>
                  <a:pt x="8" y="15453"/>
                </a:cubicBezTo>
                <a:cubicBezTo>
                  <a:pt x="122" y="18168"/>
                  <a:pt x="1179" y="18355"/>
                  <a:pt x="1179" y="18355"/>
                </a:cubicBezTo>
                <a:lnTo>
                  <a:pt x="8532" y="21600"/>
                </a:lnTo>
                <a:lnTo>
                  <a:pt x="19629" y="17951"/>
                </a:lnTo>
                <a:cubicBezTo>
                  <a:pt x="19629" y="17951"/>
                  <a:pt x="20370" y="17689"/>
                  <a:pt x="18305" y="16892"/>
                </a:cubicBezTo>
                <a:cubicBezTo>
                  <a:pt x="18221" y="16054"/>
                  <a:pt x="18210" y="14604"/>
                  <a:pt x="18786" y="14116"/>
                </a:cubicBezTo>
                <a:cubicBezTo>
                  <a:pt x="18797" y="14107"/>
                  <a:pt x="18803" y="14095"/>
                  <a:pt x="18813" y="14083"/>
                </a:cubicBezTo>
                <a:cubicBezTo>
                  <a:pt x="19283" y="13879"/>
                  <a:pt x="19608" y="13593"/>
                  <a:pt x="19353" y="13208"/>
                </a:cubicBezTo>
                <a:lnTo>
                  <a:pt x="18871" y="13009"/>
                </a:lnTo>
                <a:cubicBezTo>
                  <a:pt x="19193" y="12747"/>
                  <a:pt x="19676" y="12058"/>
                  <a:pt x="19751" y="10268"/>
                </a:cubicBezTo>
                <a:cubicBezTo>
                  <a:pt x="19804" y="9040"/>
                  <a:pt x="19567" y="8319"/>
                  <a:pt x="19294" y="7895"/>
                </a:cubicBezTo>
                <a:lnTo>
                  <a:pt x="20247" y="7581"/>
                </a:lnTo>
                <a:cubicBezTo>
                  <a:pt x="20247" y="7581"/>
                  <a:pt x="20989" y="7322"/>
                  <a:pt x="18924" y="6526"/>
                </a:cubicBezTo>
                <a:close/>
              </a:path>
            </a:pathLst>
          </a:custGeom>
          <a:solidFill>
            <a:schemeClr val="tx2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2" name="Freeform 61"/>
          <p:cNvSpPr/>
          <p:nvPr/>
        </p:nvSpPr>
        <p:spPr>
          <a:xfrm>
            <a:off x="3309856" y="3011822"/>
            <a:ext cx="475162" cy="410062"/>
          </a:xfrm>
          <a:custGeom>
            <a:avLst/>
            <a:gdLst>
              <a:gd name="connsiteX0" fmla="*/ 246404 w 354515"/>
              <a:gd name="connsiteY0" fmla="*/ 233363 h 305945"/>
              <a:gd name="connsiteX1" fmla="*/ 254682 w 354515"/>
              <a:gd name="connsiteY1" fmla="*/ 241641 h 305945"/>
              <a:gd name="connsiteX2" fmla="*/ 246404 w 354515"/>
              <a:gd name="connsiteY2" fmla="*/ 249892 h 305945"/>
              <a:gd name="connsiteX3" fmla="*/ 238125 w 354515"/>
              <a:gd name="connsiteY3" fmla="*/ 241641 h 305945"/>
              <a:gd name="connsiteX4" fmla="*/ 246404 w 354515"/>
              <a:gd name="connsiteY4" fmla="*/ 233363 h 305945"/>
              <a:gd name="connsiteX5" fmla="*/ 245213 w 354515"/>
              <a:gd name="connsiteY5" fmla="*/ 232699 h 305945"/>
              <a:gd name="connsiteX6" fmla="*/ 232674 w 354515"/>
              <a:gd name="connsiteY6" fmla="*/ 245238 h 305945"/>
              <a:gd name="connsiteX7" fmla="*/ 245213 w 354515"/>
              <a:gd name="connsiteY7" fmla="*/ 257758 h 305945"/>
              <a:gd name="connsiteX8" fmla="*/ 257752 w 354515"/>
              <a:gd name="connsiteY8" fmla="*/ 245238 h 305945"/>
              <a:gd name="connsiteX9" fmla="*/ 245213 w 354515"/>
              <a:gd name="connsiteY9" fmla="*/ 232699 h 305945"/>
              <a:gd name="connsiteX10" fmla="*/ 252619 w 354515"/>
              <a:gd name="connsiteY10" fmla="*/ 225167 h 305945"/>
              <a:gd name="connsiteX11" fmla="*/ 264636 w 354515"/>
              <a:gd name="connsiteY11" fmla="*/ 236271 h 305945"/>
              <a:gd name="connsiteX12" fmla="*/ 254162 w 354515"/>
              <a:gd name="connsiteY12" fmla="*/ 264623 h 305945"/>
              <a:gd name="connsiteX13" fmla="*/ 225810 w 354515"/>
              <a:gd name="connsiteY13" fmla="*/ 254151 h 305945"/>
              <a:gd name="connsiteX14" fmla="*/ 236263 w 354515"/>
              <a:gd name="connsiteY14" fmla="*/ 225799 h 305945"/>
              <a:gd name="connsiteX15" fmla="*/ 252619 w 354515"/>
              <a:gd name="connsiteY15" fmla="*/ 225167 h 305945"/>
              <a:gd name="connsiteX16" fmla="*/ 273751 w 354515"/>
              <a:gd name="connsiteY16" fmla="*/ 204788 h 305945"/>
              <a:gd name="connsiteX17" fmla="*/ 275389 w 354515"/>
              <a:gd name="connsiteY17" fmla="*/ 208360 h 305945"/>
              <a:gd name="connsiteX18" fmla="*/ 281286 w 354515"/>
              <a:gd name="connsiteY18" fmla="*/ 210537 h 305945"/>
              <a:gd name="connsiteX19" fmla="*/ 284858 w 354515"/>
              <a:gd name="connsiteY19" fmla="*/ 208890 h 305945"/>
              <a:gd name="connsiteX20" fmla="*/ 290867 w 354515"/>
              <a:gd name="connsiteY20" fmla="*/ 214434 h 305945"/>
              <a:gd name="connsiteX21" fmla="*/ 289695 w 354515"/>
              <a:gd name="connsiteY21" fmla="*/ 217597 h 305945"/>
              <a:gd name="connsiteX22" fmla="*/ 284858 w 354515"/>
              <a:gd name="connsiteY22" fmla="*/ 217737 h 305945"/>
              <a:gd name="connsiteX23" fmla="*/ 279854 w 354515"/>
              <a:gd name="connsiteY23" fmla="*/ 220043 h 305945"/>
              <a:gd name="connsiteX24" fmla="*/ 271463 w 354515"/>
              <a:gd name="connsiteY24" fmla="*/ 212276 h 305945"/>
              <a:gd name="connsiteX25" fmla="*/ 273379 w 354515"/>
              <a:gd name="connsiteY25" fmla="*/ 207132 h 305945"/>
              <a:gd name="connsiteX26" fmla="*/ 273751 w 354515"/>
              <a:gd name="connsiteY26" fmla="*/ 204788 h 305945"/>
              <a:gd name="connsiteX27" fmla="*/ 271463 w 354515"/>
              <a:gd name="connsiteY27" fmla="*/ 200026 h 305945"/>
              <a:gd name="connsiteX28" fmla="*/ 272282 w 354515"/>
              <a:gd name="connsiteY28" fmla="*/ 202882 h 305945"/>
              <a:gd name="connsiteX29" fmla="*/ 271835 w 354515"/>
              <a:gd name="connsiteY29" fmla="*/ 201933 h 305945"/>
              <a:gd name="connsiteX30" fmla="*/ 271463 w 354515"/>
              <a:gd name="connsiteY30" fmla="*/ 200026 h 305945"/>
              <a:gd name="connsiteX31" fmla="*/ 300748 w 354515"/>
              <a:gd name="connsiteY31" fmla="*/ 187602 h 305945"/>
              <a:gd name="connsiteX32" fmla="*/ 296833 w 354515"/>
              <a:gd name="connsiteY32" fmla="*/ 191519 h 305945"/>
              <a:gd name="connsiteX33" fmla="*/ 305799 w 354515"/>
              <a:gd name="connsiteY33" fmla="*/ 200485 h 305945"/>
              <a:gd name="connsiteX34" fmla="*/ 314766 w 354515"/>
              <a:gd name="connsiteY34" fmla="*/ 191519 h 305945"/>
              <a:gd name="connsiteX35" fmla="*/ 311005 w 354515"/>
              <a:gd name="connsiteY35" fmla="*/ 187758 h 305945"/>
              <a:gd name="connsiteX36" fmla="*/ 305954 w 354515"/>
              <a:gd name="connsiteY36" fmla="*/ 192808 h 305945"/>
              <a:gd name="connsiteX37" fmla="*/ 311104 w 354515"/>
              <a:gd name="connsiteY37" fmla="*/ 177164 h 305945"/>
              <a:gd name="connsiteX38" fmla="*/ 319696 w 354515"/>
              <a:gd name="connsiteY38" fmla="*/ 185120 h 305945"/>
              <a:gd name="connsiteX39" fmla="*/ 312198 w 354515"/>
              <a:gd name="connsiteY39" fmla="*/ 205397 h 305945"/>
              <a:gd name="connsiteX40" fmla="*/ 291920 w 354515"/>
              <a:gd name="connsiteY40" fmla="*/ 197909 h 305945"/>
              <a:gd name="connsiteX41" fmla="*/ 299399 w 354515"/>
              <a:gd name="connsiteY41" fmla="*/ 177621 h 305945"/>
              <a:gd name="connsiteX42" fmla="*/ 311104 w 354515"/>
              <a:gd name="connsiteY42" fmla="*/ 177164 h 305945"/>
              <a:gd name="connsiteX43" fmla="*/ 314906 w 354515"/>
              <a:gd name="connsiteY43" fmla="*/ 153228 h 305945"/>
              <a:gd name="connsiteX44" fmla="*/ 309195 w 354515"/>
              <a:gd name="connsiteY44" fmla="*/ 155850 h 305945"/>
              <a:gd name="connsiteX45" fmla="*/ 307829 w 354515"/>
              <a:gd name="connsiteY45" fmla="*/ 159522 h 305945"/>
              <a:gd name="connsiteX46" fmla="*/ 299667 w 354515"/>
              <a:gd name="connsiteY46" fmla="*/ 159848 h 305945"/>
              <a:gd name="connsiteX47" fmla="*/ 298005 w 354515"/>
              <a:gd name="connsiteY47" fmla="*/ 156276 h 305945"/>
              <a:gd name="connsiteX48" fmla="*/ 292113 w 354515"/>
              <a:gd name="connsiteY48" fmla="*/ 154107 h 305945"/>
              <a:gd name="connsiteX49" fmla="*/ 287604 w 354515"/>
              <a:gd name="connsiteY49" fmla="*/ 156176 h 305945"/>
              <a:gd name="connsiteX50" fmla="*/ 285415 w 354515"/>
              <a:gd name="connsiteY50" fmla="*/ 162088 h 305945"/>
              <a:gd name="connsiteX51" fmla="*/ 287061 w 354515"/>
              <a:gd name="connsiteY51" fmla="*/ 165660 h 305945"/>
              <a:gd name="connsiteX52" fmla="*/ 281531 w 354515"/>
              <a:gd name="connsiteY52" fmla="*/ 171657 h 305945"/>
              <a:gd name="connsiteX53" fmla="*/ 277845 w 354515"/>
              <a:gd name="connsiteY53" fmla="*/ 170281 h 305945"/>
              <a:gd name="connsiteX54" fmla="*/ 272134 w 354515"/>
              <a:gd name="connsiteY54" fmla="*/ 172932 h 305945"/>
              <a:gd name="connsiteX55" fmla="*/ 270406 w 354515"/>
              <a:gd name="connsiteY55" fmla="*/ 177596 h 305945"/>
              <a:gd name="connsiteX56" fmla="*/ 270538 w 354515"/>
              <a:gd name="connsiteY56" fmla="*/ 180998 h 305945"/>
              <a:gd name="connsiteX57" fmla="*/ 273023 w 354515"/>
              <a:gd name="connsiteY57" fmla="*/ 183309 h 305945"/>
              <a:gd name="connsiteX58" fmla="*/ 276726 w 354515"/>
              <a:gd name="connsiteY58" fmla="*/ 184670 h 305945"/>
              <a:gd name="connsiteX59" fmla="*/ 277022 w 354515"/>
              <a:gd name="connsiteY59" fmla="*/ 192835 h 305945"/>
              <a:gd name="connsiteX60" fmla="*/ 273467 w 354515"/>
              <a:gd name="connsiteY60" fmla="*/ 194466 h 305945"/>
              <a:gd name="connsiteX61" fmla="*/ 270916 w 354515"/>
              <a:gd name="connsiteY61" fmla="*/ 198463 h 305945"/>
              <a:gd name="connsiteX62" fmla="*/ 267691 w 354515"/>
              <a:gd name="connsiteY62" fmla="*/ 195671 h 305945"/>
              <a:gd name="connsiteX63" fmla="*/ 261157 w 354515"/>
              <a:gd name="connsiteY63" fmla="*/ 193261 h 305945"/>
              <a:gd name="connsiteX64" fmla="*/ 253176 w 354515"/>
              <a:gd name="connsiteY64" fmla="*/ 196946 h 305945"/>
              <a:gd name="connsiteX65" fmla="*/ 251283 w 354515"/>
              <a:gd name="connsiteY65" fmla="*/ 202106 h 305945"/>
              <a:gd name="connsiteX66" fmla="*/ 239845 w 354515"/>
              <a:gd name="connsiteY66" fmla="*/ 202532 h 305945"/>
              <a:gd name="connsiteX67" fmla="*/ 237541 w 354515"/>
              <a:gd name="connsiteY67" fmla="*/ 197542 h 305945"/>
              <a:gd name="connsiteX68" fmla="*/ 229313 w 354515"/>
              <a:gd name="connsiteY68" fmla="*/ 194508 h 305945"/>
              <a:gd name="connsiteX69" fmla="*/ 222993 w 354515"/>
              <a:gd name="connsiteY69" fmla="*/ 197414 h 305945"/>
              <a:gd name="connsiteX70" fmla="*/ 219949 w 354515"/>
              <a:gd name="connsiteY70" fmla="*/ 205650 h 305945"/>
              <a:gd name="connsiteX71" fmla="*/ 222253 w 354515"/>
              <a:gd name="connsiteY71" fmla="*/ 210640 h 305945"/>
              <a:gd name="connsiteX72" fmla="*/ 214501 w 354515"/>
              <a:gd name="connsiteY72" fmla="*/ 219047 h 305945"/>
              <a:gd name="connsiteX73" fmla="*/ 209350 w 354515"/>
              <a:gd name="connsiteY73" fmla="*/ 217119 h 305945"/>
              <a:gd name="connsiteX74" fmla="*/ 201369 w 354515"/>
              <a:gd name="connsiteY74" fmla="*/ 220819 h 305945"/>
              <a:gd name="connsiteX75" fmla="*/ 198950 w 354515"/>
              <a:gd name="connsiteY75" fmla="*/ 227325 h 305945"/>
              <a:gd name="connsiteX76" fmla="*/ 199131 w 354515"/>
              <a:gd name="connsiteY76" fmla="*/ 232089 h 305945"/>
              <a:gd name="connsiteX77" fmla="*/ 202619 w 354515"/>
              <a:gd name="connsiteY77" fmla="*/ 235306 h 305945"/>
              <a:gd name="connsiteX78" fmla="*/ 207787 w 354515"/>
              <a:gd name="connsiteY78" fmla="*/ 237220 h 305945"/>
              <a:gd name="connsiteX79" fmla="*/ 208231 w 354515"/>
              <a:gd name="connsiteY79" fmla="*/ 248632 h 305945"/>
              <a:gd name="connsiteX80" fmla="*/ 203228 w 354515"/>
              <a:gd name="connsiteY80" fmla="*/ 250943 h 305945"/>
              <a:gd name="connsiteX81" fmla="*/ 200184 w 354515"/>
              <a:gd name="connsiteY81" fmla="*/ 259165 h 305945"/>
              <a:gd name="connsiteX82" fmla="*/ 203097 w 354515"/>
              <a:gd name="connsiteY82" fmla="*/ 265501 h 305945"/>
              <a:gd name="connsiteX83" fmla="*/ 211342 w 354515"/>
              <a:gd name="connsiteY83" fmla="*/ 268521 h 305945"/>
              <a:gd name="connsiteX84" fmla="*/ 216345 w 354515"/>
              <a:gd name="connsiteY84" fmla="*/ 266253 h 305945"/>
              <a:gd name="connsiteX85" fmla="*/ 224721 w 354515"/>
              <a:gd name="connsiteY85" fmla="*/ 273993 h 305945"/>
              <a:gd name="connsiteX86" fmla="*/ 222812 w 354515"/>
              <a:gd name="connsiteY86" fmla="*/ 279138 h 305945"/>
              <a:gd name="connsiteX87" fmla="*/ 222993 w 354515"/>
              <a:gd name="connsiteY87" fmla="*/ 283902 h 305945"/>
              <a:gd name="connsiteX88" fmla="*/ 226499 w 354515"/>
              <a:gd name="connsiteY88" fmla="*/ 287134 h 305945"/>
              <a:gd name="connsiteX89" fmla="*/ 233032 w 354515"/>
              <a:gd name="connsiteY89" fmla="*/ 289529 h 305945"/>
              <a:gd name="connsiteX90" fmla="*/ 237772 w 354515"/>
              <a:gd name="connsiteY90" fmla="*/ 289345 h 305945"/>
              <a:gd name="connsiteX91" fmla="*/ 241014 w 354515"/>
              <a:gd name="connsiteY91" fmla="*/ 285872 h 305945"/>
              <a:gd name="connsiteX92" fmla="*/ 242906 w 354515"/>
              <a:gd name="connsiteY92" fmla="*/ 280698 h 305945"/>
              <a:gd name="connsiteX93" fmla="*/ 254328 w 354515"/>
              <a:gd name="connsiteY93" fmla="*/ 280273 h 305945"/>
              <a:gd name="connsiteX94" fmla="*/ 256615 w 354515"/>
              <a:gd name="connsiteY94" fmla="*/ 285262 h 305945"/>
              <a:gd name="connsiteX95" fmla="*/ 264860 w 354515"/>
              <a:gd name="connsiteY95" fmla="*/ 288310 h 305945"/>
              <a:gd name="connsiteX96" fmla="*/ 271180 w 354515"/>
              <a:gd name="connsiteY96" fmla="*/ 285376 h 305945"/>
              <a:gd name="connsiteX97" fmla="*/ 274208 w 354515"/>
              <a:gd name="connsiteY97" fmla="*/ 277154 h 305945"/>
              <a:gd name="connsiteX98" fmla="*/ 271920 w 354515"/>
              <a:gd name="connsiteY98" fmla="*/ 272164 h 305945"/>
              <a:gd name="connsiteX99" fmla="*/ 279671 w 354515"/>
              <a:gd name="connsiteY99" fmla="*/ 263772 h 305945"/>
              <a:gd name="connsiteX100" fmla="*/ 284839 w 354515"/>
              <a:gd name="connsiteY100" fmla="*/ 265671 h 305945"/>
              <a:gd name="connsiteX101" fmla="*/ 289579 w 354515"/>
              <a:gd name="connsiteY101" fmla="*/ 265487 h 305945"/>
              <a:gd name="connsiteX102" fmla="*/ 292821 w 354515"/>
              <a:gd name="connsiteY102" fmla="*/ 262014 h 305945"/>
              <a:gd name="connsiteX103" fmla="*/ 295223 w 354515"/>
              <a:gd name="connsiteY103" fmla="*/ 255479 h 305945"/>
              <a:gd name="connsiteX104" fmla="*/ 291553 w 354515"/>
              <a:gd name="connsiteY104" fmla="*/ 247484 h 305945"/>
              <a:gd name="connsiteX105" fmla="*/ 286386 w 354515"/>
              <a:gd name="connsiteY105" fmla="*/ 245584 h 305945"/>
              <a:gd name="connsiteX106" fmla="*/ 285958 w 354515"/>
              <a:gd name="connsiteY106" fmla="*/ 234172 h 305945"/>
              <a:gd name="connsiteX107" fmla="*/ 290945 w 354515"/>
              <a:gd name="connsiteY107" fmla="*/ 231890 h 305945"/>
              <a:gd name="connsiteX108" fmla="*/ 293989 w 354515"/>
              <a:gd name="connsiteY108" fmla="*/ 223625 h 305945"/>
              <a:gd name="connsiteX109" fmla="*/ 292969 w 354515"/>
              <a:gd name="connsiteY109" fmla="*/ 221428 h 305945"/>
              <a:gd name="connsiteX110" fmla="*/ 294763 w 354515"/>
              <a:gd name="connsiteY110" fmla="*/ 222094 h 305945"/>
              <a:gd name="connsiteX111" fmla="*/ 298169 w 354515"/>
              <a:gd name="connsiteY111" fmla="*/ 221967 h 305945"/>
              <a:gd name="connsiteX112" fmla="*/ 300473 w 354515"/>
              <a:gd name="connsiteY112" fmla="*/ 219458 h 305945"/>
              <a:gd name="connsiteX113" fmla="*/ 301839 w 354515"/>
              <a:gd name="connsiteY113" fmla="*/ 215772 h 305945"/>
              <a:gd name="connsiteX114" fmla="*/ 310002 w 354515"/>
              <a:gd name="connsiteY114" fmla="*/ 215460 h 305945"/>
              <a:gd name="connsiteX115" fmla="*/ 311647 w 354515"/>
              <a:gd name="connsiteY115" fmla="*/ 219032 h 305945"/>
              <a:gd name="connsiteX116" fmla="*/ 317539 w 354515"/>
              <a:gd name="connsiteY116" fmla="*/ 221216 h 305945"/>
              <a:gd name="connsiteX117" fmla="*/ 322081 w 354515"/>
              <a:gd name="connsiteY117" fmla="*/ 219118 h 305945"/>
              <a:gd name="connsiteX118" fmla="*/ 324254 w 354515"/>
              <a:gd name="connsiteY118" fmla="*/ 213235 h 305945"/>
              <a:gd name="connsiteX119" fmla="*/ 322608 w 354515"/>
              <a:gd name="connsiteY119" fmla="*/ 209662 h 305945"/>
              <a:gd name="connsiteX120" fmla="*/ 328137 w 354515"/>
              <a:gd name="connsiteY120" fmla="*/ 203666 h 305945"/>
              <a:gd name="connsiteX121" fmla="*/ 331824 w 354515"/>
              <a:gd name="connsiteY121" fmla="*/ 205012 h 305945"/>
              <a:gd name="connsiteX122" fmla="*/ 335230 w 354515"/>
              <a:gd name="connsiteY122" fmla="*/ 204899 h 305945"/>
              <a:gd name="connsiteX123" fmla="*/ 337551 w 354515"/>
              <a:gd name="connsiteY123" fmla="*/ 202390 h 305945"/>
              <a:gd name="connsiteX124" fmla="*/ 339262 w 354515"/>
              <a:gd name="connsiteY124" fmla="*/ 197726 h 305945"/>
              <a:gd name="connsiteX125" fmla="*/ 336646 w 354515"/>
              <a:gd name="connsiteY125" fmla="*/ 191999 h 305945"/>
              <a:gd name="connsiteX126" fmla="*/ 332943 w 354515"/>
              <a:gd name="connsiteY126" fmla="*/ 190638 h 305945"/>
              <a:gd name="connsiteX127" fmla="*/ 332647 w 354515"/>
              <a:gd name="connsiteY127" fmla="*/ 182473 h 305945"/>
              <a:gd name="connsiteX128" fmla="*/ 336201 w 354515"/>
              <a:gd name="connsiteY128" fmla="*/ 180828 h 305945"/>
              <a:gd name="connsiteX129" fmla="*/ 338374 w 354515"/>
              <a:gd name="connsiteY129" fmla="*/ 174945 h 305945"/>
              <a:gd name="connsiteX130" fmla="*/ 336300 w 354515"/>
              <a:gd name="connsiteY130" fmla="*/ 170423 h 305945"/>
              <a:gd name="connsiteX131" fmla="*/ 330409 w 354515"/>
              <a:gd name="connsiteY131" fmla="*/ 168240 h 305945"/>
              <a:gd name="connsiteX132" fmla="*/ 326837 w 354515"/>
              <a:gd name="connsiteY132" fmla="*/ 169870 h 305945"/>
              <a:gd name="connsiteX133" fmla="*/ 320831 w 354515"/>
              <a:gd name="connsiteY133" fmla="*/ 164328 h 305945"/>
              <a:gd name="connsiteX134" fmla="*/ 322196 w 354515"/>
              <a:gd name="connsiteY134" fmla="*/ 160656 h 305945"/>
              <a:gd name="connsiteX135" fmla="*/ 319563 w 354515"/>
              <a:gd name="connsiteY135" fmla="*/ 154943 h 305945"/>
              <a:gd name="connsiteX136" fmla="*/ 136866 w 354515"/>
              <a:gd name="connsiteY136" fmla="*/ 144155 h 305945"/>
              <a:gd name="connsiteX137" fmla="*/ 125128 w 354515"/>
              <a:gd name="connsiteY137" fmla="*/ 155899 h 305945"/>
              <a:gd name="connsiteX138" fmla="*/ 136866 w 354515"/>
              <a:gd name="connsiteY138" fmla="*/ 167637 h 305945"/>
              <a:gd name="connsiteX139" fmla="*/ 148586 w 354515"/>
              <a:gd name="connsiteY139" fmla="*/ 155899 h 305945"/>
              <a:gd name="connsiteX140" fmla="*/ 136866 w 354515"/>
              <a:gd name="connsiteY140" fmla="*/ 144155 h 305945"/>
              <a:gd name="connsiteX141" fmla="*/ 136866 w 354515"/>
              <a:gd name="connsiteY141" fmla="*/ 138113 h 305945"/>
              <a:gd name="connsiteX142" fmla="*/ 154649 w 354515"/>
              <a:gd name="connsiteY142" fmla="*/ 155899 h 305945"/>
              <a:gd name="connsiteX143" fmla="*/ 136866 w 354515"/>
              <a:gd name="connsiteY143" fmla="*/ 173674 h 305945"/>
              <a:gd name="connsiteX144" fmla="*/ 119063 w 354515"/>
              <a:gd name="connsiteY144" fmla="*/ 155899 h 305945"/>
              <a:gd name="connsiteX145" fmla="*/ 136866 w 354515"/>
              <a:gd name="connsiteY145" fmla="*/ 138113 h 305945"/>
              <a:gd name="connsiteX146" fmla="*/ 146028 w 354515"/>
              <a:gd name="connsiteY146" fmla="*/ 126093 h 305945"/>
              <a:gd name="connsiteX147" fmla="*/ 122833 w 354515"/>
              <a:gd name="connsiteY147" fmla="*/ 126990 h 305945"/>
              <a:gd name="connsiteX148" fmla="*/ 107987 w 354515"/>
              <a:gd name="connsiteY148" fmla="*/ 167230 h 305945"/>
              <a:gd name="connsiteX149" fmla="*/ 148229 w 354515"/>
              <a:gd name="connsiteY149" fmla="*/ 182069 h 305945"/>
              <a:gd name="connsiteX150" fmla="*/ 163069 w 354515"/>
              <a:gd name="connsiteY150" fmla="*/ 141854 h 305945"/>
              <a:gd name="connsiteX151" fmla="*/ 146028 w 354515"/>
              <a:gd name="connsiteY151" fmla="*/ 126093 h 305945"/>
              <a:gd name="connsiteX152" fmla="*/ 155501 w 354515"/>
              <a:gd name="connsiteY152" fmla="*/ 86227 h 305945"/>
              <a:gd name="connsiteX153" fmla="*/ 164763 w 354515"/>
              <a:gd name="connsiteY153" fmla="*/ 89652 h 305945"/>
              <a:gd name="connsiteX154" fmla="*/ 169973 w 354515"/>
              <a:gd name="connsiteY154" fmla="*/ 100982 h 305945"/>
              <a:gd name="connsiteX155" fmla="*/ 167274 w 354515"/>
              <a:gd name="connsiteY155" fmla="*/ 108289 h 305945"/>
              <a:gd name="connsiteX156" fmla="*/ 179184 w 354515"/>
              <a:gd name="connsiteY156" fmla="*/ 119310 h 305945"/>
              <a:gd name="connsiteX157" fmla="*/ 186256 w 354515"/>
              <a:gd name="connsiteY157" fmla="*/ 116033 h 305945"/>
              <a:gd name="connsiteX158" fmla="*/ 197952 w 354515"/>
              <a:gd name="connsiteY158" fmla="*/ 120365 h 305945"/>
              <a:gd name="connsiteX159" fmla="*/ 202068 w 354515"/>
              <a:gd name="connsiteY159" fmla="*/ 129313 h 305945"/>
              <a:gd name="connsiteX160" fmla="*/ 197753 w 354515"/>
              <a:gd name="connsiteY160" fmla="*/ 141017 h 305945"/>
              <a:gd name="connsiteX161" fmla="*/ 190680 w 354515"/>
              <a:gd name="connsiteY161" fmla="*/ 144274 h 305945"/>
              <a:gd name="connsiteX162" fmla="*/ 191292 w 354515"/>
              <a:gd name="connsiteY162" fmla="*/ 160477 h 305945"/>
              <a:gd name="connsiteX163" fmla="*/ 198622 w 354515"/>
              <a:gd name="connsiteY163" fmla="*/ 163175 h 305945"/>
              <a:gd name="connsiteX164" fmla="*/ 203833 w 354515"/>
              <a:gd name="connsiteY164" fmla="*/ 174498 h 305945"/>
              <a:gd name="connsiteX165" fmla="*/ 200432 w 354515"/>
              <a:gd name="connsiteY165" fmla="*/ 183768 h 305945"/>
              <a:gd name="connsiteX166" fmla="*/ 195852 w 354515"/>
              <a:gd name="connsiteY166" fmla="*/ 188719 h 305945"/>
              <a:gd name="connsiteX167" fmla="*/ 189102 w 354515"/>
              <a:gd name="connsiteY167" fmla="*/ 188970 h 305945"/>
              <a:gd name="connsiteX168" fmla="*/ 181766 w 354515"/>
              <a:gd name="connsiteY168" fmla="*/ 186279 h 305945"/>
              <a:gd name="connsiteX169" fmla="*/ 170772 w 354515"/>
              <a:gd name="connsiteY169" fmla="*/ 198188 h 305945"/>
              <a:gd name="connsiteX170" fmla="*/ 174031 w 354515"/>
              <a:gd name="connsiteY170" fmla="*/ 205250 h 305945"/>
              <a:gd name="connsiteX171" fmla="*/ 169716 w 354515"/>
              <a:gd name="connsiteY171" fmla="*/ 216941 h 305945"/>
              <a:gd name="connsiteX172" fmla="*/ 160750 w 354515"/>
              <a:gd name="connsiteY172" fmla="*/ 221087 h 305945"/>
              <a:gd name="connsiteX173" fmla="*/ 149047 w 354515"/>
              <a:gd name="connsiteY173" fmla="*/ 216754 h 305945"/>
              <a:gd name="connsiteX174" fmla="*/ 145807 w 354515"/>
              <a:gd name="connsiteY174" fmla="*/ 209673 h 305945"/>
              <a:gd name="connsiteX175" fmla="*/ 129602 w 354515"/>
              <a:gd name="connsiteY175" fmla="*/ 210297 h 305945"/>
              <a:gd name="connsiteX176" fmla="*/ 126910 w 354515"/>
              <a:gd name="connsiteY176" fmla="*/ 217630 h 305945"/>
              <a:gd name="connsiteX177" fmla="*/ 122311 w 354515"/>
              <a:gd name="connsiteY177" fmla="*/ 222567 h 305945"/>
              <a:gd name="connsiteX178" fmla="*/ 115580 w 354515"/>
              <a:gd name="connsiteY178" fmla="*/ 222838 h 305945"/>
              <a:gd name="connsiteX179" fmla="*/ 106312 w 354515"/>
              <a:gd name="connsiteY179" fmla="*/ 219413 h 305945"/>
              <a:gd name="connsiteX180" fmla="*/ 101365 w 354515"/>
              <a:gd name="connsiteY180" fmla="*/ 214829 h 305945"/>
              <a:gd name="connsiteX181" fmla="*/ 101108 w 354515"/>
              <a:gd name="connsiteY181" fmla="*/ 208076 h 305945"/>
              <a:gd name="connsiteX182" fmla="*/ 103800 w 354515"/>
              <a:gd name="connsiteY182" fmla="*/ 200776 h 305945"/>
              <a:gd name="connsiteX183" fmla="*/ 91897 w 354515"/>
              <a:gd name="connsiteY183" fmla="*/ 189768 h 305945"/>
              <a:gd name="connsiteX184" fmla="*/ 84806 w 354515"/>
              <a:gd name="connsiteY184" fmla="*/ 193032 h 305945"/>
              <a:gd name="connsiteX185" fmla="*/ 73122 w 354515"/>
              <a:gd name="connsiteY185" fmla="*/ 188719 h 305945"/>
              <a:gd name="connsiteX186" fmla="*/ 68987 w 354515"/>
              <a:gd name="connsiteY186" fmla="*/ 179751 h 305945"/>
              <a:gd name="connsiteX187" fmla="*/ 73309 w 354515"/>
              <a:gd name="connsiteY187" fmla="*/ 168048 h 305945"/>
              <a:gd name="connsiteX188" fmla="*/ 80381 w 354515"/>
              <a:gd name="connsiteY188" fmla="*/ 164784 h 305945"/>
              <a:gd name="connsiteX189" fmla="*/ 79763 w 354515"/>
              <a:gd name="connsiteY189" fmla="*/ 148607 h 305945"/>
              <a:gd name="connsiteX190" fmla="*/ 72453 w 354515"/>
              <a:gd name="connsiteY190" fmla="*/ 145896 h 305945"/>
              <a:gd name="connsiteX191" fmla="*/ 67487 w 354515"/>
              <a:gd name="connsiteY191" fmla="*/ 141319 h 305945"/>
              <a:gd name="connsiteX192" fmla="*/ 67223 w 354515"/>
              <a:gd name="connsiteY192" fmla="*/ 134586 h 305945"/>
              <a:gd name="connsiteX193" fmla="*/ 70649 w 354515"/>
              <a:gd name="connsiteY193" fmla="*/ 125316 h 305945"/>
              <a:gd name="connsiteX194" fmla="*/ 81979 w 354515"/>
              <a:gd name="connsiteY194" fmla="*/ 120108 h 305945"/>
              <a:gd name="connsiteX195" fmla="*/ 89289 w 354515"/>
              <a:gd name="connsiteY195" fmla="*/ 122805 h 305945"/>
              <a:gd name="connsiteX196" fmla="*/ 100290 w 354515"/>
              <a:gd name="connsiteY196" fmla="*/ 110902 h 305945"/>
              <a:gd name="connsiteX197" fmla="*/ 97031 w 354515"/>
              <a:gd name="connsiteY197" fmla="*/ 103834 h 305945"/>
              <a:gd name="connsiteX198" fmla="*/ 101365 w 354515"/>
              <a:gd name="connsiteY198" fmla="*/ 92130 h 305945"/>
              <a:gd name="connsiteX199" fmla="*/ 110312 w 354515"/>
              <a:gd name="connsiteY199" fmla="*/ 87998 h 305945"/>
              <a:gd name="connsiteX200" fmla="*/ 122015 w 354515"/>
              <a:gd name="connsiteY200" fmla="*/ 92317 h 305945"/>
              <a:gd name="connsiteX201" fmla="*/ 125267 w 354515"/>
              <a:gd name="connsiteY201" fmla="*/ 99379 h 305945"/>
              <a:gd name="connsiteX202" fmla="*/ 141473 w 354515"/>
              <a:gd name="connsiteY202" fmla="*/ 98768 h 305945"/>
              <a:gd name="connsiteX203" fmla="*/ 144171 w 354515"/>
              <a:gd name="connsiteY203" fmla="*/ 91461 h 305945"/>
              <a:gd name="connsiteX204" fmla="*/ 155501 w 354515"/>
              <a:gd name="connsiteY204" fmla="*/ 86227 h 305945"/>
              <a:gd name="connsiteX205" fmla="*/ 24159 w 354515"/>
              <a:gd name="connsiteY205" fmla="*/ 74523 h 305945"/>
              <a:gd name="connsiteX206" fmla="*/ 24159 w 354515"/>
              <a:gd name="connsiteY206" fmla="*/ 245683 h 305945"/>
              <a:gd name="connsiteX207" fmla="*/ 187611 w 354515"/>
              <a:gd name="connsiteY207" fmla="*/ 245683 h 305945"/>
              <a:gd name="connsiteX208" fmla="*/ 188417 w 354515"/>
              <a:gd name="connsiteY208" fmla="*/ 244464 h 305945"/>
              <a:gd name="connsiteX209" fmla="*/ 185043 w 354515"/>
              <a:gd name="connsiteY209" fmla="*/ 239290 h 305945"/>
              <a:gd name="connsiteX210" fmla="*/ 184385 w 354515"/>
              <a:gd name="connsiteY210" fmla="*/ 222860 h 305945"/>
              <a:gd name="connsiteX211" fmla="*/ 186804 w 354515"/>
              <a:gd name="connsiteY211" fmla="*/ 216282 h 305945"/>
              <a:gd name="connsiteX212" fmla="*/ 203936 w 354515"/>
              <a:gd name="connsiteY212" fmla="*/ 202532 h 305945"/>
              <a:gd name="connsiteX213" fmla="*/ 216345 w 354515"/>
              <a:gd name="connsiteY213" fmla="*/ 184344 h 305945"/>
              <a:gd name="connsiteX214" fmla="*/ 222681 w 354515"/>
              <a:gd name="connsiteY214" fmla="*/ 181424 h 305945"/>
              <a:gd name="connsiteX215" fmla="*/ 244552 w 354515"/>
              <a:gd name="connsiteY215" fmla="*/ 183805 h 305945"/>
              <a:gd name="connsiteX216" fmla="*/ 245688 w 354515"/>
              <a:gd name="connsiteY216" fmla="*/ 182955 h 305945"/>
              <a:gd name="connsiteX217" fmla="*/ 245688 w 354515"/>
              <a:gd name="connsiteY217" fmla="*/ 74523 h 305945"/>
              <a:gd name="connsiteX218" fmla="*/ 219504 w 354515"/>
              <a:gd name="connsiteY218" fmla="*/ 22171 h 305945"/>
              <a:gd name="connsiteX219" fmla="*/ 204413 w 354515"/>
              <a:gd name="connsiteY219" fmla="*/ 37254 h 305945"/>
              <a:gd name="connsiteX220" fmla="*/ 219504 w 354515"/>
              <a:gd name="connsiteY220" fmla="*/ 52366 h 305945"/>
              <a:gd name="connsiteX221" fmla="*/ 234612 w 354515"/>
              <a:gd name="connsiteY221" fmla="*/ 37254 h 305945"/>
              <a:gd name="connsiteX222" fmla="*/ 219504 w 354515"/>
              <a:gd name="connsiteY222" fmla="*/ 22171 h 305945"/>
              <a:gd name="connsiteX223" fmla="*/ 162102 w 354515"/>
              <a:gd name="connsiteY223" fmla="*/ 22171 h 305945"/>
              <a:gd name="connsiteX224" fmla="*/ 147011 w 354515"/>
              <a:gd name="connsiteY224" fmla="*/ 37254 h 305945"/>
              <a:gd name="connsiteX225" fmla="*/ 162102 w 354515"/>
              <a:gd name="connsiteY225" fmla="*/ 52366 h 305945"/>
              <a:gd name="connsiteX226" fmla="*/ 177210 w 354515"/>
              <a:gd name="connsiteY226" fmla="*/ 37254 h 305945"/>
              <a:gd name="connsiteX227" fmla="*/ 162102 w 354515"/>
              <a:gd name="connsiteY227" fmla="*/ 22171 h 305945"/>
              <a:gd name="connsiteX228" fmla="*/ 12096 w 354515"/>
              <a:gd name="connsiteY228" fmla="*/ 0 h 305945"/>
              <a:gd name="connsiteX229" fmla="*/ 257767 w 354515"/>
              <a:gd name="connsiteY229" fmla="*/ 0 h 305945"/>
              <a:gd name="connsiteX230" fmla="*/ 269863 w 354515"/>
              <a:gd name="connsiteY230" fmla="*/ 12078 h 305945"/>
              <a:gd name="connsiteX231" fmla="*/ 269863 w 354515"/>
              <a:gd name="connsiteY231" fmla="*/ 156587 h 305945"/>
              <a:gd name="connsiteX232" fmla="*/ 270044 w 354515"/>
              <a:gd name="connsiteY232" fmla="*/ 156545 h 305945"/>
              <a:gd name="connsiteX233" fmla="*/ 280955 w 354515"/>
              <a:gd name="connsiteY233" fmla="*/ 143120 h 305945"/>
              <a:gd name="connsiteX234" fmla="*/ 285464 w 354515"/>
              <a:gd name="connsiteY234" fmla="*/ 141051 h 305945"/>
              <a:gd name="connsiteX235" fmla="*/ 302777 w 354515"/>
              <a:gd name="connsiteY235" fmla="*/ 141448 h 305945"/>
              <a:gd name="connsiteX236" fmla="*/ 319942 w 354515"/>
              <a:gd name="connsiteY236" fmla="*/ 139690 h 305945"/>
              <a:gd name="connsiteX237" fmla="*/ 324566 w 354515"/>
              <a:gd name="connsiteY237" fmla="*/ 141419 h 305945"/>
              <a:gd name="connsiteX238" fmla="*/ 336498 w 354515"/>
              <a:gd name="connsiteY238" fmla="*/ 153894 h 305945"/>
              <a:gd name="connsiteX239" fmla="*/ 349877 w 354515"/>
              <a:gd name="connsiteY239" fmla="*/ 164824 h 305945"/>
              <a:gd name="connsiteX240" fmla="*/ 351951 w 354515"/>
              <a:gd name="connsiteY240" fmla="*/ 169346 h 305945"/>
              <a:gd name="connsiteX241" fmla="*/ 352527 w 354515"/>
              <a:gd name="connsiteY241" fmla="*/ 184387 h 305945"/>
              <a:gd name="connsiteX242" fmla="*/ 351572 w 354515"/>
              <a:gd name="connsiteY242" fmla="*/ 186612 h 305945"/>
              <a:gd name="connsiteX243" fmla="*/ 353300 w 354515"/>
              <a:gd name="connsiteY243" fmla="*/ 203779 h 305945"/>
              <a:gd name="connsiteX244" fmla="*/ 351589 w 354515"/>
              <a:gd name="connsiteY244" fmla="*/ 208429 h 305945"/>
              <a:gd name="connsiteX245" fmla="*/ 341270 w 354515"/>
              <a:gd name="connsiteY245" fmla="*/ 219529 h 305945"/>
              <a:gd name="connsiteX246" fmla="*/ 339098 w 354515"/>
              <a:gd name="connsiteY246" fmla="*/ 220393 h 305945"/>
              <a:gd name="connsiteX247" fmla="*/ 338390 w 354515"/>
              <a:gd name="connsiteY247" fmla="*/ 222690 h 305945"/>
              <a:gd name="connsiteX248" fmla="*/ 328170 w 354515"/>
              <a:gd name="connsiteY248" fmla="*/ 233747 h 305945"/>
              <a:gd name="connsiteX249" fmla="*/ 323661 w 354515"/>
              <a:gd name="connsiteY249" fmla="*/ 235817 h 305945"/>
              <a:gd name="connsiteX250" fmla="*/ 307550 w 354515"/>
              <a:gd name="connsiteY250" fmla="*/ 235973 h 305945"/>
              <a:gd name="connsiteX251" fmla="*/ 305229 w 354515"/>
              <a:gd name="connsiteY251" fmla="*/ 239899 h 305945"/>
              <a:gd name="connsiteX252" fmla="*/ 309261 w 354515"/>
              <a:gd name="connsiteY252" fmla="*/ 261504 h 305945"/>
              <a:gd name="connsiteX253" fmla="*/ 306842 w 354515"/>
              <a:gd name="connsiteY253" fmla="*/ 268053 h 305945"/>
              <a:gd name="connsiteX254" fmla="*/ 295668 w 354515"/>
              <a:gd name="connsiteY254" fmla="*/ 280131 h 305945"/>
              <a:gd name="connsiteX255" fmla="*/ 289727 w 354515"/>
              <a:gd name="connsiteY255" fmla="*/ 281860 h 305945"/>
              <a:gd name="connsiteX256" fmla="*/ 288443 w 354515"/>
              <a:gd name="connsiteY256" fmla="*/ 287928 h 305945"/>
              <a:gd name="connsiteX257" fmla="*/ 277285 w 354515"/>
              <a:gd name="connsiteY257" fmla="*/ 300020 h 305945"/>
              <a:gd name="connsiteX258" fmla="*/ 270982 w 354515"/>
              <a:gd name="connsiteY258" fmla="*/ 302911 h 305945"/>
              <a:gd name="connsiteX259" fmla="*/ 249111 w 354515"/>
              <a:gd name="connsiteY259" fmla="*/ 300572 h 305945"/>
              <a:gd name="connsiteX260" fmla="*/ 243844 w 354515"/>
              <a:gd name="connsiteY260" fmla="*/ 303989 h 305945"/>
              <a:gd name="connsiteX261" fmla="*/ 234925 w 354515"/>
              <a:gd name="connsiteY261" fmla="*/ 305945 h 305945"/>
              <a:gd name="connsiteX262" fmla="*/ 227503 w 354515"/>
              <a:gd name="connsiteY262" fmla="*/ 304613 h 305945"/>
              <a:gd name="connsiteX263" fmla="*/ 220953 w 354515"/>
              <a:gd name="connsiteY263" fmla="*/ 302217 h 305945"/>
              <a:gd name="connsiteX264" fmla="*/ 208890 w 354515"/>
              <a:gd name="connsiteY264" fmla="*/ 291032 h 305945"/>
              <a:gd name="connsiteX265" fmla="*/ 207129 w 354515"/>
              <a:gd name="connsiteY265" fmla="*/ 285078 h 305945"/>
              <a:gd name="connsiteX266" fmla="*/ 189009 w 354515"/>
              <a:gd name="connsiteY266" fmla="*/ 272660 h 305945"/>
              <a:gd name="connsiteX267" fmla="*/ 187709 w 354515"/>
              <a:gd name="connsiteY267" fmla="*/ 269867 h 305945"/>
              <a:gd name="connsiteX268" fmla="*/ 12096 w 354515"/>
              <a:gd name="connsiteY268" fmla="*/ 269867 h 305945"/>
              <a:gd name="connsiteX269" fmla="*/ 0 w 354515"/>
              <a:gd name="connsiteY269" fmla="*/ 257775 h 305945"/>
              <a:gd name="connsiteX270" fmla="*/ 0 w 354515"/>
              <a:gd name="connsiteY270" fmla="*/ 12078 h 305945"/>
              <a:gd name="connsiteX271" fmla="*/ 12096 w 354515"/>
              <a:gd name="connsiteY271" fmla="*/ 0 h 305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</a:cxnLst>
            <a:rect l="l" t="t" r="r" b="b"/>
            <a:pathLst>
              <a:path w="354515" h="305945">
                <a:moveTo>
                  <a:pt x="246404" y="233363"/>
                </a:moveTo>
                <a:cubicBezTo>
                  <a:pt x="250980" y="233363"/>
                  <a:pt x="254682" y="237065"/>
                  <a:pt x="254682" y="241641"/>
                </a:cubicBezTo>
                <a:cubicBezTo>
                  <a:pt x="254682" y="246199"/>
                  <a:pt x="250980" y="249892"/>
                  <a:pt x="246404" y="249892"/>
                </a:cubicBezTo>
                <a:cubicBezTo>
                  <a:pt x="241846" y="249892"/>
                  <a:pt x="238125" y="246199"/>
                  <a:pt x="238125" y="241641"/>
                </a:cubicBezTo>
                <a:cubicBezTo>
                  <a:pt x="238125" y="237065"/>
                  <a:pt x="241846" y="233363"/>
                  <a:pt x="246404" y="233363"/>
                </a:cubicBezTo>
                <a:close/>
                <a:moveTo>
                  <a:pt x="245213" y="232699"/>
                </a:moveTo>
                <a:cubicBezTo>
                  <a:pt x="238311" y="232699"/>
                  <a:pt x="232674" y="238317"/>
                  <a:pt x="232674" y="245238"/>
                </a:cubicBezTo>
                <a:cubicBezTo>
                  <a:pt x="232674" y="252140"/>
                  <a:pt x="238311" y="257758"/>
                  <a:pt x="245213" y="257758"/>
                </a:cubicBezTo>
                <a:cubicBezTo>
                  <a:pt x="252133" y="257758"/>
                  <a:pt x="257752" y="252140"/>
                  <a:pt x="257752" y="245238"/>
                </a:cubicBezTo>
                <a:cubicBezTo>
                  <a:pt x="257752" y="238317"/>
                  <a:pt x="252115" y="232699"/>
                  <a:pt x="245213" y="232699"/>
                </a:cubicBezTo>
                <a:close/>
                <a:moveTo>
                  <a:pt x="252619" y="225167"/>
                </a:moveTo>
                <a:cubicBezTo>
                  <a:pt x="257752" y="227062"/>
                  <a:pt x="262161" y="230913"/>
                  <a:pt x="264636" y="236271"/>
                </a:cubicBezTo>
                <a:cubicBezTo>
                  <a:pt x="269565" y="246987"/>
                  <a:pt x="264877" y="259694"/>
                  <a:pt x="254162" y="264623"/>
                </a:cubicBezTo>
                <a:cubicBezTo>
                  <a:pt x="243427" y="269545"/>
                  <a:pt x="230739" y="264866"/>
                  <a:pt x="225810" y="254151"/>
                </a:cubicBezTo>
                <a:cubicBezTo>
                  <a:pt x="220861" y="243435"/>
                  <a:pt x="225549" y="230747"/>
                  <a:pt x="236263" y="225799"/>
                </a:cubicBezTo>
                <a:cubicBezTo>
                  <a:pt x="241631" y="223333"/>
                  <a:pt x="247487" y="223272"/>
                  <a:pt x="252619" y="225167"/>
                </a:cubicBezTo>
                <a:close/>
                <a:moveTo>
                  <a:pt x="273751" y="204788"/>
                </a:moveTo>
                <a:lnTo>
                  <a:pt x="275389" y="208360"/>
                </a:lnTo>
                <a:cubicBezTo>
                  <a:pt x="276412" y="210593"/>
                  <a:pt x="279053" y="211560"/>
                  <a:pt x="281286" y="210537"/>
                </a:cubicBezTo>
                <a:lnTo>
                  <a:pt x="284858" y="208890"/>
                </a:lnTo>
                <a:cubicBezTo>
                  <a:pt x="286607" y="211048"/>
                  <a:pt x="288616" y="212918"/>
                  <a:pt x="290867" y="214434"/>
                </a:cubicBezTo>
                <a:lnTo>
                  <a:pt x="289695" y="217597"/>
                </a:lnTo>
                <a:cubicBezTo>
                  <a:pt x="288169" y="217001"/>
                  <a:pt x="286439" y="217001"/>
                  <a:pt x="284858" y="217737"/>
                </a:cubicBezTo>
                <a:lnTo>
                  <a:pt x="279854" y="220043"/>
                </a:lnTo>
                <a:cubicBezTo>
                  <a:pt x="277416" y="217001"/>
                  <a:pt x="274588" y="214416"/>
                  <a:pt x="271463" y="212276"/>
                </a:cubicBezTo>
                <a:cubicBezTo>
                  <a:pt x="271463" y="212276"/>
                  <a:pt x="273379" y="207132"/>
                  <a:pt x="273379" y="207132"/>
                </a:cubicBezTo>
                <a:cubicBezTo>
                  <a:pt x="273659" y="206351"/>
                  <a:pt x="273770" y="205569"/>
                  <a:pt x="273751" y="204788"/>
                </a:cubicBezTo>
                <a:close/>
                <a:moveTo>
                  <a:pt x="271463" y="200026"/>
                </a:moveTo>
                <a:cubicBezTo>
                  <a:pt x="271947" y="200910"/>
                  <a:pt x="272245" y="201877"/>
                  <a:pt x="272282" y="202882"/>
                </a:cubicBezTo>
                <a:cubicBezTo>
                  <a:pt x="272282" y="202882"/>
                  <a:pt x="271835" y="201933"/>
                  <a:pt x="271835" y="201933"/>
                </a:cubicBezTo>
                <a:cubicBezTo>
                  <a:pt x="271556" y="201319"/>
                  <a:pt x="271463" y="200668"/>
                  <a:pt x="271463" y="200026"/>
                </a:cubicBezTo>
                <a:close/>
                <a:moveTo>
                  <a:pt x="300748" y="187602"/>
                </a:moveTo>
                <a:lnTo>
                  <a:pt x="296833" y="191519"/>
                </a:lnTo>
                <a:cubicBezTo>
                  <a:pt x="296833" y="196467"/>
                  <a:pt x="300851" y="200485"/>
                  <a:pt x="305799" y="200485"/>
                </a:cubicBezTo>
                <a:cubicBezTo>
                  <a:pt x="310748" y="200485"/>
                  <a:pt x="314766" y="196467"/>
                  <a:pt x="314766" y="191519"/>
                </a:cubicBezTo>
                <a:lnTo>
                  <a:pt x="311005" y="187758"/>
                </a:lnTo>
                <a:lnTo>
                  <a:pt x="305954" y="192808"/>
                </a:lnTo>
                <a:close/>
                <a:moveTo>
                  <a:pt x="311104" y="177164"/>
                </a:moveTo>
                <a:cubicBezTo>
                  <a:pt x="314775" y="178520"/>
                  <a:pt x="317929" y="181278"/>
                  <a:pt x="319696" y="185120"/>
                </a:cubicBezTo>
                <a:cubicBezTo>
                  <a:pt x="323231" y="192774"/>
                  <a:pt x="319864" y="201863"/>
                  <a:pt x="312198" y="205397"/>
                </a:cubicBezTo>
                <a:cubicBezTo>
                  <a:pt x="304534" y="208932"/>
                  <a:pt x="295455" y="205583"/>
                  <a:pt x="291920" y="197909"/>
                </a:cubicBezTo>
                <a:cubicBezTo>
                  <a:pt x="288386" y="190225"/>
                  <a:pt x="291735" y="181156"/>
                  <a:pt x="299399" y="177621"/>
                </a:cubicBezTo>
                <a:cubicBezTo>
                  <a:pt x="303241" y="175854"/>
                  <a:pt x="307431" y="175808"/>
                  <a:pt x="311104" y="177164"/>
                </a:cubicBezTo>
                <a:close/>
                <a:moveTo>
                  <a:pt x="314906" y="153228"/>
                </a:moveTo>
                <a:cubicBezTo>
                  <a:pt x="312668" y="152377"/>
                  <a:pt x="310002" y="153611"/>
                  <a:pt x="309195" y="155850"/>
                </a:cubicBezTo>
                <a:lnTo>
                  <a:pt x="307829" y="159522"/>
                </a:lnTo>
                <a:cubicBezTo>
                  <a:pt x="305131" y="159253"/>
                  <a:pt x="302399" y="159338"/>
                  <a:pt x="299667" y="159848"/>
                </a:cubicBezTo>
                <a:lnTo>
                  <a:pt x="298005" y="156276"/>
                </a:lnTo>
                <a:cubicBezTo>
                  <a:pt x="296984" y="154036"/>
                  <a:pt x="294335" y="153072"/>
                  <a:pt x="292113" y="154107"/>
                </a:cubicBezTo>
                <a:lnTo>
                  <a:pt x="287604" y="156176"/>
                </a:lnTo>
                <a:cubicBezTo>
                  <a:pt x="285382" y="157197"/>
                  <a:pt x="284395" y="159848"/>
                  <a:pt x="285415" y="162088"/>
                </a:cubicBezTo>
                <a:lnTo>
                  <a:pt x="287061" y="165660"/>
                </a:lnTo>
                <a:cubicBezTo>
                  <a:pt x="284905" y="167404"/>
                  <a:pt x="283045" y="169417"/>
                  <a:pt x="281531" y="171657"/>
                </a:cubicBezTo>
                <a:lnTo>
                  <a:pt x="277845" y="170281"/>
                </a:lnTo>
                <a:cubicBezTo>
                  <a:pt x="275607" y="169459"/>
                  <a:pt x="272940" y="170693"/>
                  <a:pt x="272134" y="172932"/>
                </a:cubicBezTo>
                <a:lnTo>
                  <a:pt x="270406" y="177596"/>
                </a:lnTo>
                <a:cubicBezTo>
                  <a:pt x="269995" y="178716"/>
                  <a:pt x="270028" y="179921"/>
                  <a:pt x="270538" y="180998"/>
                </a:cubicBezTo>
                <a:cubicBezTo>
                  <a:pt x="271031" y="182062"/>
                  <a:pt x="271920" y="182898"/>
                  <a:pt x="273023" y="183309"/>
                </a:cubicBezTo>
                <a:lnTo>
                  <a:pt x="276726" y="184670"/>
                </a:lnTo>
                <a:cubicBezTo>
                  <a:pt x="276429" y="187335"/>
                  <a:pt x="276528" y="190099"/>
                  <a:pt x="277022" y="192835"/>
                </a:cubicBezTo>
                <a:lnTo>
                  <a:pt x="273467" y="194466"/>
                </a:lnTo>
                <a:cubicBezTo>
                  <a:pt x="271854" y="195217"/>
                  <a:pt x="270933" y="196805"/>
                  <a:pt x="270916" y="198463"/>
                </a:cubicBezTo>
                <a:cubicBezTo>
                  <a:pt x="270209" y="197230"/>
                  <a:pt x="269122" y="196209"/>
                  <a:pt x="267691" y="195671"/>
                </a:cubicBezTo>
                <a:lnTo>
                  <a:pt x="261157" y="193261"/>
                </a:lnTo>
                <a:cubicBezTo>
                  <a:pt x="258030" y="192098"/>
                  <a:pt x="254328" y="193842"/>
                  <a:pt x="253176" y="196946"/>
                </a:cubicBezTo>
                <a:lnTo>
                  <a:pt x="251283" y="202106"/>
                </a:lnTo>
                <a:cubicBezTo>
                  <a:pt x="247498" y="201695"/>
                  <a:pt x="243663" y="201809"/>
                  <a:pt x="239845" y="202532"/>
                </a:cubicBezTo>
                <a:lnTo>
                  <a:pt x="237541" y="197542"/>
                </a:lnTo>
                <a:cubicBezTo>
                  <a:pt x="236110" y="194437"/>
                  <a:pt x="232423" y="193076"/>
                  <a:pt x="229313" y="194508"/>
                </a:cubicBezTo>
                <a:lnTo>
                  <a:pt x="222993" y="197414"/>
                </a:lnTo>
                <a:cubicBezTo>
                  <a:pt x="219899" y="198832"/>
                  <a:pt x="218517" y="202546"/>
                  <a:pt x="219949" y="205650"/>
                </a:cubicBezTo>
                <a:lnTo>
                  <a:pt x="222253" y="210640"/>
                </a:lnTo>
                <a:cubicBezTo>
                  <a:pt x="219225" y="213079"/>
                  <a:pt x="216641" y="215914"/>
                  <a:pt x="214501" y="219047"/>
                </a:cubicBezTo>
                <a:lnTo>
                  <a:pt x="209350" y="217119"/>
                </a:lnTo>
                <a:cubicBezTo>
                  <a:pt x="206240" y="215985"/>
                  <a:pt x="202521" y="217686"/>
                  <a:pt x="201369" y="220819"/>
                </a:cubicBezTo>
                <a:lnTo>
                  <a:pt x="198950" y="227325"/>
                </a:lnTo>
                <a:cubicBezTo>
                  <a:pt x="198374" y="228899"/>
                  <a:pt x="198439" y="230572"/>
                  <a:pt x="199131" y="232089"/>
                </a:cubicBezTo>
                <a:cubicBezTo>
                  <a:pt x="199838" y="233591"/>
                  <a:pt x="201089" y="234739"/>
                  <a:pt x="202619" y="235306"/>
                </a:cubicBezTo>
                <a:lnTo>
                  <a:pt x="207787" y="237220"/>
                </a:lnTo>
                <a:cubicBezTo>
                  <a:pt x="207376" y="240991"/>
                  <a:pt x="207507" y="244819"/>
                  <a:pt x="208231" y="248632"/>
                </a:cubicBezTo>
                <a:lnTo>
                  <a:pt x="203228" y="250943"/>
                </a:lnTo>
                <a:cubicBezTo>
                  <a:pt x="200118" y="252374"/>
                  <a:pt x="198752" y="256074"/>
                  <a:pt x="200184" y="259165"/>
                </a:cubicBezTo>
                <a:lnTo>
                  <a:pt x="203097" y="265501"/>
                </a:lnTo>
                <a:cubicBezTo>
                  <a:pt x="204528" y="268606"/>
                  <a:pt x="208231" y="269967"/>
                  <a:pt x="211342" y="268521"/>
                </a:cubicBezTo>
                <a:lnTo>
                  <a:pt x="216345" y="266253"/>
                </a:lnTo>
                <a:cubicBezTo>
                  <a:pt x="218780" y="269258"/>
                  <a:pt x="221611" y="271852"/>
                  <a:pt x="224721" y="273993"/>
                </a:cubicBezTo>
                <a:lnTo>
                  <a:pt x="222812" y="279138"/>
                </a:lnTo>
                <a:cubicBezTo>
                  <a:pt x="222236" y="280698"/>
                  <a:pt x="222302" y="282385"/>
                  <a:pt x="222993" y="283902"/>
                </a:cubicBezTo>
                <a:cubicBezTo>
                  <a:pt x="223685" y="285404"/>
                  <a:pt x="224935" y="286552"/>
                  <a:pt x="226499" y="287134"/>
                </a:cubicBezTo>
                <a:lnTo>
                  <a:pt x="233032" y="289529"/>
                </a:lnTo>
                <a:cubicBezTo>
                  <a:pt x="234563" y="290111"/>
                  <a:pt x="236258" y="290068"/>
                  <a:pt x="237772" y="289345"/>
                </a:cubicBezTo>
                <a:cubicBezTo>
                  <a:pt x="239269" y="288665"/>
                  <a:pt x="240438" y="287417"/>
                  <a:pt x="241014" y="285872"/>
                </a:cubicBezTo>
                <a:lnTo>
                  <a:pt x="242906" y="280698"/>
                </a:lnTo>
                <a:cubicBezTo>
                  <a:pt x="246659" y="281109"/>
                  <a:pt x="250493" y="280967"/>
                  <a:pt x="254328" y="280273"/>
                </a:cubicBezTo>
                <a:lnTo>
                  <a:pt x="256615" y="285262"/>
                </a:lnTo>
                <a:cubicBezTo>
                  <a:pt x="258047" y="288353"/>
                  <a:pt x="261750" y="289742"/>
                  <a:pt x="264860" y="288310"/>
                </a:cubicBezTo>
                <a:lnTo>
                  <a:pt x="271180" y="285376"/>
                </a:lnTo>
                <a:cubicBezTo>
                  <a:pt x="274290" y="283944"/>
                  <a:pt x="275639" y="280244"/>
                  <a:pt x="274208" y="277154"/>
                </a:cubicBezTo>
                <a:lnTo>
                  <a:pt x="271920" y="272164"/>
                </a:lnTo>
                <a:cubicBezTo>
                  <a:pt x="274932" y="269711"/>
                  <a:pt x="277532" y="266890"/>
                  <a:pt x="279671" y="263772"/>
                </a:cubicBezTo>
                <a:lnTo>
                  <a:pt x="284839" y="265671"/>
                </a:lnTo>
                <a:cubicBezTo>
                  <a:pt x="286386" y="266253"/>
                  <a:pt x="288081" y="266196"/>
                  <a:pt x="289579" y="265487"/>
                </a:cubicBezTo>
                <a:cubicBezTo>
                  <a:pt x="291093" y="264792"/>
                  <a:pt x="292245" y="263545"/>
                  <a:pt x="292821" y="262014"/>
                </a:cubicBezTo>
                <a:lnTo>
                  <a:pt x="295223" y="255479"/>
                </a:lnTo>
                <a:cubicBezTo>
                  <a:pt x="296408" y="252247"/>
                  <a:pt x="294746" y="248674"/>
                  <a:pt x="291553" y="247484"/>
                </a:cubicBezTo>
                <a:lnTo>
                  <a:pt x="286386" y="245584"/>
                </a:lnTo>
                <a:cubicBezTo>
                  <a:pt x="286814" y="241827"/>
                  <a:pt x="286666" y="237986"/>
                  <a:pt x="285958" y="234172"/>
                </a:cubicBezTo>
                <a:lnTo>
                  <a:pt x="290945" y="231890"/>
                </a:lnTo>
                <a:cubicBezTo>
                  <a:pt x="294038" y="230458"/>
                  <a:pt x="295421" y="226758"/>
                  <a:pt x="293989" y="223625"/>
                </a:cubicBezTo>
                <a:lnTo>
                  <a:pt x="292969" y="221428"/>
                </a:lnTo>
                <a:lnTo>
                  <a:pt x="294763" y="222094"/>
                </a:lnTo>
                <a:cubicBezTo>
                  <a:pt x="295882" y="222506"/>
                  <a:pt x="297099" y="222449"/>
                  <a:pt x="298169" y="221967"/>
                </a:cubicBezTo>
                <a:cubicBezTo>
                  <a:pt x="299255" y="221457"/>
                  <a:pt x="300078" y="220578"/>
                  <a:pt x="300473" y="219458"/>
                </a:cubicBezTo>
                <a:lnTo>
                  <a:pt x="301839" y="215772"/>
                </a:lnTo>
                <a:cubicBezTo>
                  <a:pt x="304538" y="216070"/>
                  <a:pt x="307270" y="215985"/>
                  <a:pt x="310002" y="215460"/>
                </a:cubicBezTo>
                <a:lnTo>
                  <a:pt x="311647" y="219032"/>
                </a:lnTo>
                <a:cubicBezTo>
                  <a:pt x="312684" y="221258"/>
                  <a:pt x="315334" y="222236"/>
                  <a:pt x="317539" y="221216"/>
                </a:cubicBezTo>
                <a:lnTo>
                  <a:pt x="322081" y="219118"/>
                </a:lnTo>
                <a:cubicBezTo>
                  <a:pt x="324287" y="218097"/>
                  <a:pt x="325274" y="215460"/>
                  <a:pt x="324254" y="213235"/>
                </a:cubicBezTo>
                <a:lnTo>
                  <a:pt x="322608" y="209662"/>
                </a:lnTo>
                <a:cubicBezTo>
                  <a:pt x="324764" y="207933"/>
                  <a:pt x="326623" y="205891"/>
                  <a:pt x="328137" y="203666"/>
                </a:cubicBezTo>
                <a:lnTo>
                  <a:pt x="331824" y="205012"/>
                </a:lnTo>
                <a:cubicBezTo>
                  <a:pt x="332943" y="205424"/>
                  <a:pt x="334177" y="205381"/>
                  <a:pt x="335230" y="204899"/>
                </a:cubicBezTo>
                <a:cubicBezTo>
                  <a:pt x="336317" y="204375"/>
                  <a:pt x="337123" y="203496"/>
                  <a:pt x="337551" y="202390"/>
                </a:cubicBezTo>
                <a:lnTo>
                  <a:pt x="339262" y="197726"/>
                </a:lnTo>
                <a:cubicBezTo>
                  <a:pt x="340118" y="195430"/>
                  <a:pt x="338933" y="192864"/>
                  <a:pt x="336646" y="191999"/>
                </a:cubicBezTo>
                <a:lnTo>
                  <a:pt x="332943" y="190638"/>
                </a:lnTo>
                <a:cubicBezTo>
                  <a:pt x="333239" y="187959"/>
                  <a:pt x="333157" y="185209"/>
                  <a:pt x="332647" y="182473"/>
                </a:cubicBezTo>
                <a:lnTo>
                  <a:pt x="336201" y="180828"/>
                </a:lnTo>
                <a:cubicBezTo>
                  <a:pt x="338440" y="179808"/>
                  <a:pt x="339411" y="177171"/>
                  <a:pt x="338374" y="174945"/>
                </a:cubicBezTo>
                <a:lnTo>
                  <a:pt x="336300" y="170423"/>
                </a:lnTo>
                <a:cubicBezTo>
                  <a:pt x="335263" y="168183"/>
                  <a:pt x="332630" y="167219"/>
                  <a:pt x="330409" y="168240"/>
                </a:cubicBezTo>
                <a:lnTo>
                  <a:pt x="326837" y="169870"/>
                </a:lnTo>
                <a:cubicBezTo>
                  <a:pt x="325093" y="167716"/>
                  <a:pt x="323069" y="165887"/>
                  <a:pt x="320831" y="164328"/>
                </a:cubicBezTo>
                <a:lnTo>
                  <a:pt x="322196" y="160656"/>
                </a:lnTo>
                <a:cubicBezTo>
                  <a:pt x="323052" y="158331"/>
                  <a:pt x="321867" y="155794"/>
                  <a:pt x="319563" y="154943"/>
                </a:cubicBezTo>
                <a:close/>
                <a:moveTo>
                  <a:pt x="136866" y="144155"/>
                </a:moveTo>
                <a:cubicBezTo>
                  <a:pt x="130395" y="144155"/>
                  <a:pt x="125128" y="149433"/>
                  <a:pt x="125128" y="155899"/>
                </a:cubicBezTo>
                <a:cubicBezTo>
                  <a:pt x="125128" y="162364"/>
                  <a:pt x="130395" y="167637"/>
                  <a:pt x="136866" y="167637"/>
                </a:cubicBezTo>
                <a:cubicBezTo>
                  <a:pt x="143339" y="167637"/>
                  <a:pt x="148586" y="162364"/>
                  <a:pt x="148586" y="155899"/>
                </a:cubicBezTo>
                <a:cubicBezTo>
                  <a:pt x="148586" y="149433"/>
                  <a:pt x="143339" y="144155"/>
                  <a:pt x="136866" y="144155"/>
                </a:cubicBezTo>
                <a:close/>
                <a:moveTo>
                  <a:pt x="136866" y="138113"/>
                </a:moveTo>
                <a:cubicBezTo>
                  <a:pt x="146674" y="138113"/>
                  <a:pt x="154649" y="146090"/>
                  <a:pt x="154649" y="155899"/>
                </a:cubicBezTo>
                <a:cubicBezTo>
                  <a:pt x="154649" y="165703"/>
                  <a:pt x="146674" y="173674"/>
                  <a:pt x="136866" y="173674"/>
                </a:cubicBezTo>
                <a:cubicBezTo>
                  <a:pt x="127047" y="173674"/>
                  <a:pt x="119063" y="165703"/>
                  <a:pt x="119063" y="155899"/>
                </a:cubicBezTo>
                <a:cubicBezTo>
                  <a:pt x="119063" y="146090"/>
                  <a:pt x="127047" y="138113"/>
                  <a:pt x="136866" y="138113"/>
                </a:cubicBezTo>
                <a:close/>
                <a:moveTo>
                  <a:pt x="146028" y="126093"/>
                </a:moveTo>
                <a:cubicBezTo>
                  <a:pt x="138746" y="123404"/>
                  <a:pt x="130439" y="123491"/>
                  <a:pt x="122833" y="126990"/>
                </a:cubicBezTo>
                <a:cubicBezTo>
                  <a:pt x="107632" y="134006"/>
                  <a:pt x="100973" y="152012"/>
                  <a:pt x="107987" y="167230"/>
                </a:cubicBezTo>
                <a:cubicBezTo>
                  <a:pt x="115001" y="182442"/>
                  <a:pt x="133009" y="189092"/>
                  <a:pt x="148229" y="182069"/>
                </a:cubicBezTo>
                <a:cubicBezTo>
                  <a:pt x="163442" y="175084"/>
                  <a:pt x="170089" y="157066"/>
                  <a:pt x="163069" y="141854"/>
                </a:cubicBezTo>
                <a:cubicBezTo>
                  <a:pt x="159565" y="134248"/>
                  <a:pt x="153309" y="128782"/>
                  <a:pt x="146028" y="126093"/>
                </a:cubicBezTo>
                <a:close/>
                <a:moveTo>
                  <a:pt x="155501" y="86227"/>
                </a:moveTo>
                <a:lnTo>
                  <a:pt x="164763" y="89652"/>
                </a:lnTo>
                <a:cubicBezTo>
                  <a:pt x="169323" y="91339"/>
                  <a:pt x="171648" y="96424"/>
                  <a:pt x="169973" y="100982"/>
                </a:cubicBezTo>
                <a:lnTo>
                  <a:pt x="167274" y="108289"/>
                </a:lnTo>
                <a:cubicBezTo>
                  <a:pt x="171706" y="111327"/>
                  <a:pt x="175725" y="115009"/>
                  <a:pt x="179184" y="119310"/>
                </a:cubicBezTo>
                <a:lnTo>
                  <a:pt x="186256" y="116033"/>
                </a:lnTo>
                <a:cubicBezTo>
                  <a:pt x="190661" y="114005"/>
                  <a:pt x="195910" y="115943"/>
                  <a:pt x="197952" y="120365"/>
                </a:cubicBezTo>
                <a:lnTo>
                  <a:pt x="202068" y="129313"/>
                </a:lnTo>
                <a:cubicBezTo>
                  <a:pt x="204110" y="133742"/>
                  <a:pt x="202158" y="138983"/>
                  <a:pt x="197753" y="141017"/>
                </a:cubicBezTo>
                <a:lnTo>
                  <a:pt x="190680" y="144274"/>
                </a:lnTo>
                <a:cubicBezTo>
                  <a:pt x="191685" y="149682"/>
                  <a:pt x="191872" y="155141"/>
                  <a:pt x="191292" y="160477"/>
                </a:cubicBezTo>
                <a:lnTo>
                  <a:pt x="198622" y="163175"/>
                </a:lnTo>
                <a:cubicBezTo>
                  <a:pt x="203182" y="164868"/>
                  <a:pt x="205527" y="169941"/>
                  <a:pt x="203833" y="174498"/>
                </a:cubicBezTo>
                <a:lnTo>
                  <a:pt x="200432" y="183768"/>
                </a:lnTo>
                <a:cubicBezTo>
                  <a:pt x="199607" y="185963"/>
                  <a:pt x="197991" y="187734"/>
                  <a:pt x="195852" y="188719"/>
                </a:cubicBezTo>
                <a:cubicBezTo>
                  <a:pt x="193714" y="189704"/>
                  <a:pt x="191312" y="189787"/>
                  <a:pt x="189102" y="188970"/>
                </a:cubicBezTo>
                <a:lnTo>
                  <a:pt x="181766" y="186279"/>
                </a:lnTo>
                <a:cubicBezTo>
                  <a:pt x="178758" y="190708"/>
                  <a:pt x="175074" y="194706"/>
                  <a:pt x="170772" y="198188"/>
                </a:cubicBezTo>
                <a:lnTo>
                  <a:pt x="174031" y="205250"/>
                </a:lnTo>
                <a:cubicBezTo>
                  <a:pt x="176079" y="209653"/>
                  <a:pt x="174147" y="214913"/>
                  <a:pt x="169716" y="216941"/>
                </a:cubicBezTo>
                <a:lnTo>
                  <a:pt x="160750" y="221087"/>
                </a:lnTo>
                <a:cubicBezTo>
                  <a:pt x="156338" y="223108"/>
                  <a:pt x="151095" y="221151"/>
                  <a:pt x="149047" y="216754"/>
                </a:cubicBezTo>
                <a:lnTo>
                  <a:pt x="145807" y="209673"/>
                </a:lnTo>
                <a:cubicBezTo>
                  <a:pt x="140378" y="210690"/>
                  <a:pt x="134922" y="210864"/>
                  <a:pt x="129602" y="210297"/>
                </a:cubicBezTo>
                <a:lnTo>
                  <a:pt x="126910" y="217630"/>
                </a:lnTo>
                <a:cubicBezTo>
                  <a:pt x="126092" y="219825"/>
                  <a:pt x="124449" y="221582"/>
                  <a:pt x="122311" y="222567"/>
                </a:cubicBezTo>
                <a:cubicBezTo>
                  <a:pt x="120173" y="223552"/>
                  <a:pt x="117777" y="223655"/>
                  <a:pt x="115580" y="222838"/>
                </a:cubicBezTo>
                <a:lnTo>
                  <a:pt x="106312" y="219413"/>
                </a:lnTo>
                <a:cubicBezTo>
                  <a:pt x="104096" y="218589"/>
                  <a:pt x="102332" y="216967"/>
                  <a:pt x="101365" y="214829"/>
                </a:cubicBezTo>
                <a:cubicBezTo>
                  <a:pt x="100380" y="212698"/>
                  <a:pt x="100290" y="210297"/>
                  <a:pt x="101108" y="208076"/>
                </a:cubicBezTo>
                <a:lnTo>
                  <a:pt x="103800" y="200776"/>
                </a:lnTo>
                <a:cubicBezTo>
                  <a:pt x="99369" y="197731"/>
                  <a:pt x="95356" y="194055"/>
                  <a:pt x="91897" y="189768"/>
                </a:cubicBezTo>
                <a:lnTo>
                  <a:pt x="84806" y="193032"/>
                </a:lnTo>
                <a:cubicBezTo>
                  <a:pt x="80394" y="195060"/>
                  <a:pt x="75151" y="193128"/>
                  <a:pt x="73122" y="188719"/>
                </a:cubicBezTo>
                <a:lnTo>
                  <a:pt x="68987" y="179751"/>
                </a:lnTo>
                <a:cubicBezTo>
                  <a:pt x="66965" y="175335"/>
                  <a:pt x="68897" y="170095"/>
                  <a:pt x="73309" y="168048"/>
                </a:cubicBezTo>
                <a:lnTo>
                  <a:pt x="80381" y="164784"/>
                </a:lnTo>
                <a:cubicBezTo>
                  <a:pt x="79376" y="159383"/>
                  <a:pt x="79190" y="153950"/>
                  <a:pt x="79763" y="148607"/>
                </a:cubicBezTo>
                <a:lnTo>
                  <a:pt x="72453" y="145896"/>
                </a:lnTo>
                <a:cubicBezTo>
                  <a:pt x="70237" y="145092"/>
                  <a:pt x="68491" y="143457"/>
                  <a:pt x="67487" y="141319"/>
                </a:cubicBezTo>
                <a:cubicBezTo>
                  <a:pt x="66520" y="139169"/>
                  <a:pt x="66404" y="136787"/>
                  <a:pt x="67223" y="134586"/>
                </a:cubicBezTo>
                <a:lnTo>
                  <a:pt x="70649" y="125316"/>
                </a:lnTo>
                <a:cubicBezTo>
                  <a:pt x="72285" y="120893"/>
                  <a:pt x="77567" y="118473"/>
                  <a:pt x="81979" y="120108"/>
                </a:cubicBezTo>
                <a:lnTo>
                  <a:pt x="89289" y="122805"/>
                </a:lnTo>
                <a:cubicBezTo>
                  <a:pt x="92323" y="118376"/>
                  <a:pt x="96007" y="114359"/>
                  <a:pt x="100290" y="110902"/>
                </a:cubicBezTo>
                <a:lnTo>
                  <a:pt x="97031" y="103834"/>
                </a:lnTo>
                <a:cubicBezTo>
                  <a:pt x="95002" y="99405"/>
                  <a:pt x="96941" y="94152"/>
                  <a:pt x="101365" y="92130"/>
                </a:cubicBezTo>
                <a:lnTo>
                  <a:pt x="110312" y="87998"/>
                </a:lnTo>
                <a:cubicBezTo>
                  <a:pt x="114737" y="85970"/>
                  <a:pt x="119986" y="87907"/>
                  <a:pt x="122015" y="92317"/>
                </a:cubicBezTo>
                <a:lnTo>
                  <a:pt x="125267" y="99379"/>
                </a:lnTo>
                <a:cubicBezTo>
                  <a:pt x="130684" y="98375"/>
                  <a:pt x="136133" y="98188"/>
                  <a:pt x="141473" y="98768"/>
                </a:cubicBezTo>
                <a:lnTo>
                  <a:pt x="144171" y="91461"/>
                </a:lnTo>
                <a:cubicBezTo>
                  <a:pt x="145807" y="87026"/>
                  <a:pt x="151076" y="84605"/>
                  <a:pt x="155501" y="86227"/>
                </a:cubicBezTo>
                <a:close/>
                <a:moveTo>
                  <a:pt x="24159" y="74523"/>
                </a:moveTo>
                <a:lnTo>
                  <a:pt x="24159" y="245683"/>
                </a:lnTo>
                <a:lnTo>
                  <a:pt x="187611" y="245683"/>
                </a:lnTo>
                <a:cubicBezTo>
                  <a:pt x="187890" y="245272"/>
                  <a:pt x="188121" y="244861"/>
                  <a:pt x="188417" y="244464"/>
                </a:cubicBezTo>
                <a:cubicBezTo>
                  <a:pt x="187068" y="242905"/>
                  <a:pt x="185916" y="241189"/>
                  <a:pt x="185043" y="239290"/>
                </a:cubicBezTo>
                <a:cubicBezTo>
                  <a:pt x="182624" y="234045"/>
                  <a:pt x="182410" y="228218"/>
                  <a:pt x="184385" y="222860"/>
                </a:cubicBezTo>
                <a:lnTo>
                  <a:pt x="186804" y="216282"/>
                </a:lnTo>
                <a:cubicBezTo>
                  <a:pt x="189536" y="208911"/>
                  <a:pt x="196185" y="203666"/>
                  <a:pt x="203936" y="202532"/>
                </a:cubicBezTo>
                <a:cubicBezTo>
                  <a:pt x="204413" y="194891"/>
                  <a:pt x="208955" y="187775"/>
                  <a:pt x="216345" y="184344"/>
                </a:cubicBezTo>
                <a:lnTo>
                  <a:pt x="222681" y="181424"/>
                </a:lnTo>
                <a:cubicBezTo>
                  <a:pt x="229839" y="178135"/>
                  <a:pt x="238512" y="179226"/>
                  <a:pt x="244552" y="183805"/>
                </a:cubicBezTo>
                <a:cubicBezTo>
                  <a:pt x="244914" y="183493"/>
                  <a:pt x="245309" y="183238"/>
                  <a:pt x="245688" y="182955"/>
                </a:cubicBezTo>
                <a:lnTo>
                  <a:pt x="245688" y="74523"/>
                </a:lnTo>
                <a:close/>
                <a:moveTo>
                  <a:pt x="219504" y="22171"/>
                </a:moveTo>
                <a:cubicBezTo>
                  <a:pt x="211161" y="22171"/>
                  <a:pt x="204413" y="28919"/>
                  <a:pt x="204413" y="37254"/>
                </a:cubicBezTo>
                <a:cubicBezTo>
                  <a:pt x="204413" y="45604"/>
                  <a:pt x="211161" y="52366"/>
                  <a:pt x="219504" y="52366"/>
                </a:cubicBezTo>
                <a:cubicBezTo>
                  <a:pt x="227848" y="52366"/>
                  <a:pt x="234612" y="45604"/>
                  <a:pt x="234612" y="37254"/>
                </a:cubicBezTo>
                <a:cubicBezTo>
                  <a:pt x="234612" y="28919"/>
                  <a:pt x="227848" y="22171"/>
                  <a:pt x="219504" y="22171"/>
                </a:cubicBezTo>
                <a:close/>
                <a:moveTo>
                  <a:pt x="162102" y="22171"/>
                </a:moveTo>
                <a:cubicBezTo>
                  <a:pt x="153775" y="22171"/>
                  <a:pt x="147011" y="28919"/>
                  <a:pt x="147011" y="37254"/>
                </a:cubicBezTo>
                <a:cubicBezTo>
                  <a:pt x="147011" y="45604"/>
                  <a:pt x="153775" y="52366"/>
                  <a:pt x="162102" y="52366"/>
                </a:cubicBezTo>
                <a:cubicBezTo>
                  <a:pt x="170462" y="52366"/>
                  <a:pt x="177210" y="45604"/>
                  <a:pt x="177210" y="37254"/>
                </a:cubicBezTo>
                <a:cubicBezTo>
                  <a:pt x="177210" y="28919"/>
                  <a:pt x="170446" y="22171"/>
                  <a:pt x="162102" y="22171"/>
                </a:cubicBezTo>
                <a:close/>
                <a:moveTo>
                  <a:pt x="12096" y="0"/>
                </a:moveTo>
                <a:lnTo>
                  <a:pt x="257767" y="0"/>
                </a:lnTo>
                <a:cubicBezTo>
                  <a:pt x="264449" y="0"/>
                  <a:pt x="269863" y="5415"/>
                  <a:pt x="269863" y="12078"/>
                </a:cubicBezTo>
                <a:lnTo>
                  <a:pt x="269863" y="156587"/>
                </a:lnTo>
                <a:cubicBezTo>
                  <a:pt x="269912" y="156573"/>
                  <a:pt x="269978" y="156545"/>
                  <a:pt x="270044" y="156545"/>
                </a:cubicBezTo>
                <a:cubicBezTo>
                  <a:pt x="271361" y="150818"/>
                  <a:pt x="275244" y="145771"/>
                  <a:pt x="280955" y="143120"/>
                </a:cubicBezTo>
                <a:lnTo>
                  <a:pt x="285464" y="141051"/>
                </a:lnTo>
                <a:cubicBezTo>
                  <a:pt x="290994" y="138499"/>
                  <a:pt x="297560" y="138754"/>
                  <a:pt x="302777" y="141448"/>
                </a:cubicBezTo>
                <a:cubicBezTo>
                  <a:pt x="307714" y="138400"/>
                  <a:pt x="314264" y="137592"/>
                  <a:pt x="319942" y="139690"/>
                </a:cubicBezTo>
                <a:lnTo>
                  <a:pt x="324566" y="141419"/>
                </a:lnTo>
                <a:cubicBezTo>
                  <a:pt x="330474" y="143588"/>
                  <a:pt x="334704" y="148309"/>
                  <a:pt x="336498" y="153894"/>
                </a:cubicBezTo>
                <a:cubicBezTo>
                  <a:pt x="342323" y="155283"/>
                  <a:pt x="347310" y="159253"/>
                  <a:pt x="349877" y="164824"/>
                </a:cubicBezTo>
                <a:lnTo>
                  <a:pt x="351951" y="169346"/>
                </a:lnTo>
                <a:cubicBezTo>
                  <a:pt x="354156" y="174123"/>
                  <a:pt x="354354" y="179467"/>
                  <a:pt x="352527" y="184387"/>
                </a:cubicBezTo>
                <a:cubicBezTo>
                  <a:pt x="352247" y="185152"/>
                  <a:pt x="351934" y="185903"/>
                  <a:pt x="351572" y="186612"/>
                </a:cubicBezTo>
                <a:cubicBezTo>
                  <a:pt x="354633" y="191588"/>
                  <a:pt x="355473" y="197868"/>
                  <a:pt x="353300" y="203779"/>
                </a:cubicBezTo>
                <a:lnTo>
                  <a:pt x="351589" y="208429"/>
                </a:lnTo>
                <a:cubicBezTo>
                  <a:pt x="349713" y="213447"/>
                  <a:pt x="346059" y="217360"/>
                  <a:pt x="341270" y="219529"/>
                </a:cubicBezTo>
                <a:cubicBezTo>
                  <a:pt x="340579" y="219855"/>
                  <a:pt x="339838" y="220152"/>
                  <a:pt x="339098" y="220393"/>
                </a:cubicBezTo>
                <a:cubicBezTo>
                  <a:pt x="338917" y="221159"/>
                  <a:pt x="338670" y="221939"/>
                  <a:pt x="338390" y="222690"/>
                </a:cubicBezTo>
                <a:cubicBezTo>
                  <a:pt x="336563" y="227623"/>
                  <a:pt x="332943" y="231550"/>
                  <a:pt x="328170" y="233747"/>
                </a:cubicBezTo>
                <a:lnTo>
                  <a:pt x="323661" y="235817"/>
                </a:lnTo>
                <a:cubicBezTo>
                  <a:pt x="318559" y="238170"/>
                  <a:pt x="312536" y="238142"/>
                  <a:pt x="307550" y="235973"/>
                </a:cubicBezTo>
                <a:cubicBezTo>
                  <a:pt x="306924" y="237362"/>
                  <a:pt x="306118" y="238695"/>
                  <a:pt x="305229" y="239899"/>
                </a:cubicBezTo>
                <a:cubicBezTo>
                  <a:pt x="310249" y="245655"/>
                  <a:pt x="312075" y="253877"/>
                  <a:pt x="309261" y="261504"/>
                </a:cubicBezTo>
                <a:lnTo>
                  <a:pt x="306842" y="268053"/>
                </a:lnTo>
                <a:cubicBezTo>
                  <a:pt x="304834" y="273454"/>
                  <a:pt x="300868" y="277749"/>
                  <a:pt x="295668" y="280131"/>
                </a:cubicBezTo>
                <a:cubicBezTo>
                  <a:pt x="293792" y="280967"/>
                  <a:pt x="291800" y="281563"/>
                  <a:pt x="289727" y="281860"/>
                </a:cubicBezTo>
                <a:cubicBezTo>
                  <a:pt x="289595" y="283916"/>
                  <a:pt x="289167" y="285957"/>
                  <a:pt x="288443" y="287928"/>
                </a:cubicBezTo>
                <a:cubicBezTo>
                  <a:pt x="286452" y="293329"/>
                  <a:pt x="282486" y="297610"/>
                  <a:pt x="277285" y="300020"/>
                </a:cubicBezTo>
                <a:lnTo>
                  <a:pt x="270982" y="302911"/>
                </a:lnTo>
                <a:cubicBezTo>
                  <a:pt x="263840" y="306200"/>
                  <a:pt x="255183" y="305109"/>
                  <a:pt x="249111" y="300572"/>
                </a:cubicBezTo>
                <a:cubicBezTo>
                  <a:pt x="247547" y="301948"/>
                  <a:pt x="245786" y="303096"/>
                  <a:pt x="243844" y="303989"/>
                </a:cubicBezTo>
                <a:cubicBezTo>
                  <a:pt x="241047" y="305279"/>
                  <a:pt x="238035" y="305945"/>
                  <a:pt x="234925" y="305945"/>
                </a:cubicBezTo>
                <a:cubicBezTo>
                  <a:pt x="232374" y="305945"/>
                  <a:pt x="229889" y="305506"/>
                  <a:pt x="227503" y="304613"/>
                </a:cubicBezTo>
                <a:lnTo>
                  <a:pt x="220953" y="302217"/>
                </a:lnTo>
                <a:cubicBezTo>
                  <a:pt x="215571" y="300218"/>
                  <a:pt x="211276" y="296263"/>
                  <a:pt x="208890" y="291032"/>
                </a:cubicBezTo>
                <a:cubicBezTo>
                  <a:pt x="208001" y="289118"/>
                  <a:pt x="207425" y="287105"/>
                  <a:pt x="207129" y="285078"/>
                </a:cubicBezTo>
                <a:cubicBezTo>
                  <a:pt x="199312" y="284582"/>
                  <a:pt x="192301" y="279819"/>
                  <a:pt x="189009" y="272660"/>
                </a:cubicBezTo>
                <a:lnTo>
                  <a:pt x="187709" y="269867"/>
                </a:lnTo>
                <a:lnTo>
                  <a:pt x="12096" y="269867"/>
                </a:lnTo>
                <a:cubicBezTo>
                  <a:pt x="5414" y="269867"/>
                  <a:pt x="0" y="264466"/>
                  <a:pt x="0" y="257775"/>
                </a:cubicBezTo>
                <a:lnTo>
                  <a:pt x="0" y="12078"/>
                </a:lnTo>
                <a:cubicBezTo>
                  <a:pt x="0" y="5415"/>
                  <a:pt x="5414" y="0"/>
                  <a:pt x="12096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3" name="Rectangle 62"/>
          <p:cNvSpPr>
            <a:spLocks/>
          </p:cNvSpPr>
          <p:nvPr/>
        </p:nvSpPr>
        <p:spPr bwMode="auto">
          <a:xfrm>
            <a:off x="3075579" y="1793804"/>
            <a:ext cx="761903" cy="537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500" b="1" dirty="0">
                <a:solidFill>
                  <a:schemeClr val="accent6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23% </a:t>
            </a:r>
            <a:r>
              <a:rPr lang="en-US" sz="1500" dirty="0">
                <a:solidFill>
                  <a:schemeClr val="accent6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GOEs Here</a:t>
            </a:r>
          </a:p>
        </p:txBody>
      </p:sp>
      <p:sp>
        <p:nvSpPr>
          <p:cNvPr id="64" name="Rectangle 63"/>
          <p:cNvSpPr>
            <a:spLocks/>
          </p:cNvSpPr>
          <p:nvPr/>
        </p:nvSpPr>
        <p:spPr bwMode="auto">
          <a:xfrm>
            <a:off x="1865946" y="2943256"/>
            <a:ext cx="761903" cy="537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600" b="1" dirty="0">
                <a:solidFill>
                  <a:schemeClr val="accent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18% </a:t>
            </a:r>
            <a:r>
              <a:rPr lang="en-US" sz="1600" dirty="0">
                <a:solidFill>
                  <a:schemeClr val="accent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GOEs Here</a:t>
            </a:r>
          </a:p>
        </p:txBody>
      </p:sp>
      <p:sp>
        <p:nvSpPr>
          <p:cNvPr id="65" name="Rectangle 64"/>
          <p:cNvSpPr>
            <a:spLocks/>
          </p:cNvSpPr>
          <p:nvPr/>
        </p:nvSpPr>
        <p:spPr bwMode="auto">
          <a:xfrm>
            <a:off x="3108837" y="3442283"/>
            <a:ext cx="761903" cy="537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600" b="1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45% </a:t>
            </a:r>
            <a:r>
              <a:rPr lang="en-US" sz="1600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GOEs Here</a:t>
            </a:r>
          </a:p>
        </p:txBody>
      </p:sp>
      <p:sp>
        <p:nvSpPr>
          <p:cNvPr id="66" name="Rectangle 65"/>
          <p:cNvSpPr>
            <a:spLocks/>
          </p:cNvSpPr>
          <p:nvPr/>
        </p:nvSpPr>
        <p:spPr bwMode="auto">
          <a:xfrm>
            <a:off x="4412476" y="2864826"/>
            <a:ext cx="761903" cy="537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600" b="1" dirty="0">
                <a:solidFill>
                  <a:schemeClr val="accent3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15% </a:t>
            </a:r>
            <a:r>
              <a:rPr lang="en-US" sz="1600" dirty="0">
                <a:solidFill>
                  <a:schemeClr val="accent3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GOEs Here</a:t>
            </a:r>
          </a:p>
        </p:txBody>
      </p:sp>
      <p:sp>
        <p:nvSpPr>
          <p:cNvPr id="67" name="Rectangle 66"/>
          <p:cNvSpPr>
            <a:spLocks/>
          </p:cNvSpPr>
          <p:nvPr/>
        </p:nvSpPr>
        <p:spPr bwMode="auto">
          <a:xfrm>
            <a:off x="4397229" y="4470862"/>
            <a:ext cx="676941" cy="490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400" b="1" dirty="0">
                <a:solidFill>
                  <a:schemeClr val="accent5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10% </a:t>
            </a:r>
            <a:r>
              <a:rPr lang="en-US" sz="1400" dirty="0">
                <a:solidFill>
                  <a:schemeClr val="accent5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GOEs Here</a:t>
            </a:r>
          </a:p>
        </p:txBody>
      </p:sp>
      <p:sp>
        <p:nvSpPr>
          <p:cNvPr id="68" name="Rectangle 67"/>
          <p:cNvSpPr>
            <a:spLocks/>
          </p:cNvSpPr>
          <p:nvPr/>
        </p:nvSpPr>
        <p:spPr bwMode="auto">
          <a:xfrm>
            <a:off x="2534052" y="4598494"/>
            <a:ext cx="676941" cy="490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600" b="1" dirty="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28% </a:t>
            </a: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Text GOEs Here</a:t>
            </a:r>
          </a:p>
        </p:txBody>
      </p:sp>
      <p:sp>
        <p:nvSpPr>
          <p:cNvPr id="69" name="Shape 172"/>
          <p:cNvSpPr/>
          <p:nvPr/>
        </p:nvSpPr>
        <p:spPr>
          <a:xfrm>
            <a:off x="5865531" y="2293450"/>
            <a:ext cx="1981820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b="1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</a:t>
            </a:r>
            <a:r>
              <a:rPr lang="en-US" sz="900" b="1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has been the industry's standard dummy text ever since the 1500s, when an unknown printer took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</p:txBody>
      </p:sp>
      <p:sp>
        <p:nvSpPr>
          <p:cNvPr id="70" name="Rectangle 69"/>
          <p:cNvSpPr>
            <a:spLocks/>
          </p:cNvSpPr>
          <p:nvPr/>
        </p:nvSpPr>
        <p:spPr bwMode="auto">
          <a:xfrm>
            <a:off x="5865532" y="1749892"/>
            <a:ext cx="1981819" cy="605381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2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Are here to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2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 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22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sp>
        <p:nvSpPr>
          <p:cNvPr id="71" name="Rectangle 22"/>
          <p:cNvSpPr>
            <a:spLocks/>
          </p:cNvSpPr>
          <p:nvPr/>
        </p:nvSpPr>
        <p:spPr bwMode="auto">
          <a:xfrm>
            <a:off x="6791103" y="3572779"/>
            <a:ext cx="1093265" cy="31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72" name="Rectangle 71"/>
          <p:cNvSpPr>
            <a:spLocks/>
          </p:cNvSpPr>
          <p:nvPr/>
        </p:nvSpPr>
        <p:spPr bwMode="auto">
          <a:xfrm>
            <a:off x="5926542" y="3574254"/>
            <a:ext cx="877706" cy="41313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32%</a:t>
            </a:r>
          </a:p>
        </p:txBody>
      </p:sp>
      <p:sp>
        <p:nvSpPr>
          <p:cNvPr id="73" name="Rectangle 22"/>
          <p:cNvSpPr>
            <a:spLocks/>
          </p:cNvSpPr>
          <p:nvPr/>
        </p:nvSpPr>
        <p:spPr bwMode="auto">
          <a:xfrm>
            <a:off x="6791103" y="4136844"/>
            <a:ext cx="1093265" cy="31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74" name="Rectangle 73"/>
          <p:cNvSpPr>
            <a:spLocks/>
          </p:cNvSpPr>
          <p:nvPr/>
        </p:nvSpPr>
        <p:spPr bwMode="auto">
          <a:xfrm>
            <a:off x="5926542" y="4138319"/>
            <a:ext cx="877706" cy="41313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8.2%</a:t>
            </a:r>
          </a:p>
        </p:txBody>
      </p:sp>
      <p:cxnSp>
        <p:nvCxnSpPr>
          <p:cNvPr id="75" name="Straight Connector 74"/>
          <p:cNvCxnSpPr/>
          <p:nvPr/>
        </p:nvCxnSpPr>
        <p:spPr bwMode="auto">
          <a:xfrm>
            <a:off x="5921115" y="3446927"/>
            <a:ext cx="2151088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0" name="Straight Connector 79"/>
          <p:cNvCxnSpPr/>
          <p:nvPr/>
        </p:nvCxnSpPr>
        <p:spPr bwMode="auto">
          <a:xfrm>
            <a:off x="5921115" y="4024048"/>
            <a:ext cx="2151088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8577469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/>
      <p:bldP spid="64" grpId="0"/>
      <p:bldP spid="65" grpId="0"/>
      <p:bldP spid="66" grpId="0"/>
      <p:bldP spid="67" grpId="0"/>
      <p:bldP spid="68" grpId="0"/>
      <p:bldP spid="71" grpId="0"/>
      <p:bldP spid="72" grpId="0"/>
      <p:bldP spid="73" grpId="0"/>
      <p:bldP spid="74" grpId="0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"/>
          <p:cNvSpPr>
            <a:spLocks/>
          </p:cNvSpPr>
          <p:nvPr/>
        </p:nvSpPr>
        <p:spPr bwMode="auto">
          <a:xfrm>
            <a:off x="-9525" y="-3210"/>
            <a:ext cx="9186863" cy="5162550"/>
          </a:xfrm>
          <a:prstGeom prst="rect">
            <a:avLst/>
          </a:prstGeom>
          <a:gradFill>
            <a:gsLst>
              <a:gs pos="20000">
                <a:schemeClr val="tx1"/>
              </a:gs>
              <a:gs pos="100000">
                <a:schemeClr val="accent2">
                  <a:lumMod val="50000"/>
                </a:schemeClr>
              </a:gs>
            </a:gsLst>
            <a:lin ang="15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9" name="Oval 48"/>
          <p:cNvSpPr/>
          <p:nvPr/>
        </p:nvSpPr>
        <p:spPr bwMode="auto">
          <a:xfrm>
            <a:off x="7809315" y="3768386"/>
            <a:ext cx="561042" cy="561042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6571216" y="4561013"/>
            <a:ext cx="640658" cy="640658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7027530" y="3909498"/>
            <a:ext cx="797136" cy="797136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7221580" y="4711362"/>
            <a:ext cx="733712" cy="733712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0" name="Oval 59"/>
          <p:cNvSpPr/>
          <p:nvPr/>
        </p:nvSpPr>
        <p:spPr bwMode="auto">
          <a:xfrm>
            <a:off x="7809376" y="4395602"/>
            <a:ext cx="414740" cy="414740"/>
          </a:xfrm>
          <a:prstGeom prst="ellipse">
            <a:avLst/>
          </a:prstGeom>
          <a:solidFill>
            <a:schemeClr val="accent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8379003" y="3809076"/>
            <a:ext cx="971954" cy="971954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8032689" y="4713742"/>
            <a:ext cx="706378" cy="706378"/>
          </a:xfrm>
          <a:prstGeom prst="ellips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2" name="Rectangle 71"/>
          <p:cNvSpPr>
            <a:spLocks/>
          </p:cNvSpPr>
          <p:nvPr/>
        </p:nvSpPr>
        <p:spPr bwMode="auto">
          <a:xfrm>
            <a:off x="3619902" y="2028252"/>
            <a:ext cx="2680290" cy="108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accent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Showcase</a:t>
            </a:r>
          </a:p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Page</a:t>
            </a: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Break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10846" y="3315713"/>
            <a:ext cx="326781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alpha val="2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0" name="Rectangle 4"/>
          <p:cNvSpPr>
            <a:spLocks/>
          </p:cNvSpPr>
          <p:nvPr/>
        </p:nvSpPr>
        <p:spPr bwMode="auto">
          <a:xfrm>
            <a:off x="3631201" y="3177128"/>
            <a:ext cx="1926503" cy="690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17" name="Shape 7"/>
          <p:cNvSpPr/>
          <p:nvPr/>
        </p:nvSpPr>
        <p:spPr>
          <a:xfrm flipH="1">
            <a:off x="3645444" y="1421234"/>
            <a:ext cx="588803" cy="5540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6" y="0"/>
                </a:moveTo>
                <a:cubicBezTo>
                  <a:pt x="793" y="0"/>
                  <a:pt x="0" y="842"/>
                  <a:pt x="0" y="1876"/>
                </a:cubicBezTo>
                <a:lnTo>
                  <a:pt x="0" y="14909"/>
                </a:lnTo>
                <a:cubicBezTo>
                  <a:pt x="0" y="15943"/>
                  <a:pt x="793" y="16780"/>
                  <a:pt x="1766" y="16780"/>
                </a:cubicBezTo>
                <a:lnTo>
                  <a:pt x="7824" y="16780"/>
                </a:lnTo>
                <a:lnTo>
                  <a:pt x="7824" y="19298"/>
                </a:lnTo>
                <a:lnTo>
                  <a:pt x="6865" y="19298"/>
                </a:lnTo>
                <a:cubicBezTo>
                  <a:pt x="6266" y="19298"/>
                  <a:pt x="5779" y="19815"/>
                  <a:pt x="5779" y="20452"/>
                </a:cubicBezTo>
                <a:cubicBezTo>
                  <a:pt x="5779" y="21089"/>
                  <a:pt x="6266" y="21600"/>
                  <a:pt x="6865" y="21600"/>
                </a:cubicBezTo>
                <a:lnTo>
                  <a:pt x="9915" y="21600"/>
                </a:lnTo>
                <a:cubicBezTo>
                  <a:pt x="9534" y="21031"/>
                  <a:pt x="9301" y="20344"/>
                  <a:pt x="9301" y="19594"/>
                </a:cubicBezTo>
                <a:cubicBezTo>
                  <a:pt x="9301" y="19594"/>
                  <a:pt x="9301" y="15243"/>
                  <a:pt x="9301" y="15243"/>
                </a:cubicBezTo>
                <a:lnTo>
                  <a:pt x="1766" y="15243"/>
                </a:lnTo>
                <a:cubicBezTo>
                  <a:pt x="1591" y="15243"/>
                  <a:pt x="1446" y="15095"/>
                  <a:pt x="1446" y="14909"/>
                </a:cubicBezTo>
                <a:lnTo>
                  <a:pt x="1446" y="1876"/>
                </a:lnTo>
                <a:cubicBezTo>
                  <a:pt x="1446" y="1690"/>
                  <a:pt x="1591" y="1537"/>
                  <a:pt x="1766" y="1537"/>
                </a:cubicBezTo>
                <a:lnTo>
                  <a:pt x="19834" y="1537"/>
                </a:lnTo>
                <a:cubicBezTo>
                  <a:pt x="20009" y="1537"/>
                  <a:pt x="20154" y="1690"/>
                  <a:pt x="20154" y="1876"/>
                </a:cubicBezTo>
                <a:lnTo>
                  <a:pt x="20154" y="4729"/>
                </a:lnTo>
                <a:cubicBezTo>
                  <a:pt x="20683" y="4795"/>
                  <a:pt x="21179" y="4980"/>
                  <a:pt x="21600" y="5284"/>
                </a:cubicBezTo>
                <a:lnTo>
                  <a:pt x="21600" y="1876"/>
                </a:lnTo>
                <a:cubicBezTo>
                  <a:pt x="21600" y="842"/>
                  <a:pt x="20807" y="0"/>
                  <a:pt x="19834" y="0"/>
                </a:cubicBezTo>
                <a:lnTo>
                  <a:pt x="1766" y="0"/>
                </a:lnTo>
                <a:close/>
                <a:moveTo>
                  <a:pt x="12543" y="6211"/>
                </a:moveTo>
                <a:cubicBezTo>
                  <a:pt x="11535" y="6211"/>
                  <a:pt x="10716" y="7081"/>
                  <a:pt x="10716" y="8153"/>
                </a:cubicBezTo>
                <a:lnTo>
                  <a:pt x="10716" y="19578"/>
                </a:lnTo>
                <a:cubicBezTo>
                  <a:pt x="10716" y="20650"/>
                  <a:pt x="11535" y="21519"/>
                  <a:pt x="12543" y="21519"/>
                </a:cubicBezTo>
                <a:lnTo>
                  <a:pt x="15668" y="21519"/>
                </a:lnTo>
                <a:cubicBezTo>
                  <a:pt x="15469" y="21215"/>
                  <a:pt x="15344" y="20793"/>
                  <a:pt x="15344" y="20425"/>
                </a:cubicBezTo>
                <a:cubicBezTo>
                  <a:pt x="15344" y="20425"/>
                  <a:pt x="15344" y="18764"/>
                  <a:pt x="15344" y="18764"/>
                </a:cubicBezTo>
                <a:lnTo>
                  <a:pt x="12162" y="18764"/>
                </a:lnTo>
                <a:lnTo>
                  <a:pt x="12162" y="8153"/>
                </a:lnTo>
                <a:cubicBezTo>
                  <a:pt x="12162" y="7929"/>
                  <a:pt x="12333" y="7748"/>
                  <a:pt x="12543" y="7748"/>
                </a:cubicBezTo>
                <a:lnTo>
                  <a:pt x="19738" y="7748"/>
                </a:lnTo>
                <a:cubicBezTo>
                  <a:pt x="19948" y="7748"/>
                  <a:pt x="20118" y="7929"/>
                  <a:pt x="20118" y="8153"/>
                </a:cubicBezTo>
                <a:lnTo>
                  <a:pt x="20118" y="11436"/>
                </a:lnTo>
                <a:lnTo>
                  <a:pt x="20661" y="11436"/>
                </a:lnTo>
                <a:cubicBezTo>
                  <a:pt x="20992" y="11436"/>
                  <a:pt x="21298" y="11540"/>
                  <a:pt x="21564" y="11706"/>
                </a:cubicBezTo>
                <a:lnTo>
                  <a:pt x="21564" y="8153"/>
                </a:lnTo>
                <a:cubicBezTo>
                  <a:pt x="21564" y="7081"/>
                  <a:pt x="20746" y="6211"/>
                  <a:pt x="19738" y="6211"/>
                </a:cubicBezTo>
                <a:lnTo>
                  <a:pt x="12543" y="6211"/>
                </a:lnTo>
                <a:close/>
                <a:moveTo>
                  <a:pt x="17145" y="12423"/>
                </a:moveTo>
                <a:cubicBezTo>
                  <a:pt x="16645" y="12423"/>
                  <a:pt x="16237" y="12857"/>
                  <a:pt x="16237" y="13388"/>
                </a:cubicBezTo>
                <a:lnTo>
                  <a:pt x="16237" y="20452"/>
                </a:lnTo>
                <a:cubicBezTo>
                  <a:pt x="16237" y="20982"/>
                  <a:pt x="16645" y="21411"/>
                  <a:pt x="17145" y="21411"/>
                </a:cubicBezTo>
                <a:lnTo>
                  <a:pt x="20651" y="21411"/>
                </a:lnTo>
                <a:cubicBezTo>
                  <a:pt x="21150" y="21411"/>
                  <a:pt x="21559" y="20982"/>
                  <a:pt x="21559" y="20452"/>
                </a:cubicBezTo>
                <a:lnTo>
                  <a:pt x="21559" y="13388"/>
                </a:lnTo>
                <a:cubicBezTo>
                  <a:pt x="21559" y="12857"/>
                  <a:pt x="21150" y="12423"/>
                  <a:pt x="20651" y="12423"/>
                </a:cubicBezTo>
                <a:lnTo>
                  <a:pt x="17145" y="12423"/>
                </a:lnTo>
                <a:close/>
                <a:moveTo>
                  <a:pt x="17323" y="13577"/>
                </a:moveTo>
                <a:lnTo>
                  <a:pt x="20474" y="13577"/>
                </a:lnTo>
                <a:cubicBezTo>
                  <a:pt x="20474" y="13577"/>
                  <a:pt x="20474" y="19680"/>
                  <a:pt x="20474" y="19680"/>
                </a:cubicBezTo>
                <a:lnTo>
                  <a:pt x="17323" y="19680"/>
                </a:lnTo>
                <a:lnTo>
                  <a:pt x="17323" y="13577"/>
                </a:lnTo>
                <a:close/>
                <a:moveTo>
                  <a:pt x="18896" y="20133"/>
                </a:moveTo>
                <a:cubicBezTo>
                  <a:pt x="19106" y="20133"/>
                  <a:pt x="19281" y="20313"/>
                  <a:pt x="19281" y="20538"/>
                </a:cubicBezTo>
                <a:cubicBezTo>
                  <a:pt x="19281" y="20656"/>
                  <a:pt x="19231" y="20760"/>
                  <a:pt x="19154" y="20834"/>
                </a:cubicBezTo>
                <a:cubicBezTo>
                  <a:pt x="19087" y="20901"/>
                  <a:pt x="18994" y="20942"/>
                  <a:pt x="18896" y="20942"/>
                </a:cubicBezTo>
                <a:cubicBezTo>
                  <a:pt x="18796" y="20942"/>
                  <a:pt x="18710" y="20901"/>
                  <a:pt x="18642" y="20834"/>
                </a:cubicBezTo>
                <a:cubicBezTo>
                  <a:pt x="18565" y="20760"/>
                  <a:pt x="18515" y="20656"/>
                  <a:pt x="18515" y="20538"/>
                </a:cubicBezTo>
                <a:cubicBezTo>
                  <a:pt x="18515" y="20313"/>
                  <a:pt x="18684" y="20133"/>
                  <a:pt x="18896" y="20133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58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4" grpId="0" animBg="1"/>
      <p:bldP spid="60" grpId="0" animBg="1"/>
      <p:bldP spid="61" grpId="0" animBg="1"/>
      <p:bldP spid="62" grpId="0" animBg="1"/>
      <p:bldP spid="80" grpId="0" autoUpdateAnimBg="0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</p:spPr>
        <p:txBody>
          <a:bodyPr/>
          <a:lstStyle/>
          <a:p>
            <a:fld id="{C3929991-3F91-D343-BFF2-32848ABE790B}" type="slidenum">
              <a:rPr lang="en-US" smtClean="0"/>
              <a:pPr/>
              <a:t>142</a:t>
            </a:fld>
            <a:endParaRPr lang="en-US" dirty="0"/>
          </a:p>
        </p:txBody>
      </p:sp>
      <p:sp>
        <p:nvSpPr>
          <p:cNvPr id="21" name="Shape 170"/>
          <p:cNvSpPr/>
          <p:nvPr/>
        </p:nvSpPr>
        <p:spPr>
          <a:xfrm>
            <a:off x="971600" y="3277227"/>
            <a:ext cx="3431364" cy="855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r">
              <a:lnSpc>
                <a:spcPct val="140000"/>
              </a:lnSpc>
              <a:defRPr sz="3000" b="0">
                <a:solidFill>
                  <a:srgbClr val="CDCFD2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900" b="1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</a:t>
            </a:r>
            <a:r>
              <a:rPr lang="en-US" sz="900" b="1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  <a:endParaRPr sz="900" b="1" i="1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</a:endParaRPr>
          </a:p>
        </p:txBody>
      </p:sp>
      <p:sp>
        <p:nvSpPr>
          <p:cNvPr id="23" name="Shape 172"/>
          <p:cNvSpPr/>
          <p:nvPr/>
        </p:nvSpPr>
        <p:spPr>
          <a:xfrm>
            <a:off x="971600" y="1332227"/>
            <a:ext cx="3431364" cy="1723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r">
              <a:lnSpc>
                <a:spcPct val="130000"/>
              </a:lnSpc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popularised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r">
              <a:lnSpc>
                <a:spcPct val="130000"/>
              </a:lnSpc>
              <a:defRPr sz="1800" b="0">
                <a:solidFill>
                  <a:srgbClr val="000000"/>
                </a:solidFill>
              </a:defRPr>
            </a:pP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r">
              <a:lnSpc>
                <a:spcPct val="130000"/>
              </a:lnSpc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and typesetting industry. Lorem Ipsum has been the industry's standard dummy.</a:t>
            </a:r>
          </a:p>
        </p:txBody>
      </p:sp>
      <p:sp>
        <p:nvSpPr>
          <p:cNvPr id="27" name="Rectangle 26"/>
          <p:cNvSpPr>
            <a:spLocks/>
          </p:cNvSpPr>
          <p:nvPr/>
        </p:nvSpPr>
        <p:spPr bwMode="auto">
          <a:xfrm>
            <a:off x="4835012" y="2218556"/>
            <a:ext cx="3697428" cy="2019666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Showcase</a:t>
            </a:r>
          </a:p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Slides Are here </a:t>
            </a:r>
            <a:r>
              <a:rPr lang="en-US" sz="40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to </a:t>
            </a:r>
            <a:r>
              <a:rPr lang="en-US" sz="40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 </a:t>
            </a:r>
            <a:r>
              <a:rPr lang="en-US" sz="40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4000" dirty="0">
                <a:solidFill>
                  <a:schemeClr val="accent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sp>
        <p:nvSpPr>
          <p:cNvPr id="9" name="Shape 6"/>
          <p:cNvSpPr/>
          <p:nvPr/>
        </p:nvSpPr>
        <p:spPr>
          <a:xfrm flipH="1">
            <a:off x="4842871" y="-207703"/>
            <a:ext cx="3227807" cy="23773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37" y="0"/>
                </a:moveTo>
                <a:lnTo>
                  <a:pt x="6855" y="1334"/>
                </a:lnTo>
                <a:lnTo>
                  <a:pt x="6855" y="4006"/>
                </a:lnTo>
                <a:lnTo>
                  <a:pt x="7837" y="4006"/>
                </a:lnTo>
                <a:cubicBezTo>
                  <a:pt x="7837" y="4006"/>
                  <a:pt x="7837" y="2003"/>
                  <a:pt x="7837" y="2003"/>
                </a:cubicBezTo>
                <a:lnTo>
                  <a:pt x="8330" y="1334"/>
                </a:lnTo>
                <a:lnTo>
                  <a:pt x="12263" y="1334"/>
                </a:lnTo>
                <a:lnTo>
                  <a:pt x="12752" y="2003"/>
                </a:lnTo>
                <a:lnTo>
                  <a:pt x="12752" y="4006"/>
                </a:lnTo>
                <a:lnTo>
                  <a:pt x="13738" y="4006"/>
                </a:lnTo>
                <a:lnTo>
                  <a:pt x="13738" y="1334"/>
                </a:lnTo>
                <a:lnTo>
                  <a:pt x="12752" y="0"/>
                </a:lnTo>
                <a:lnTo>
                  <a:pt x="7837" y="0"/>
                </a:lnTo>
                <a:close/>
                <a:moveTo>
                  <a:pt x="901" y="4917"/>
                </a:moveTo>
                <a:cubicBezTo>
                  <a:pt x="405" y="4917"/>
                  <a:pt x="0" y="5467"/>
                  <a:pt x="0" y="6141"/>
                </a:cubicBezTo>
                <a:lnTo>
                  <a:pt x="0" y="20376"/>
                </a:lnTo>
                <a:cubicBezTo>
                  <a:pt x="0" y="21050"/>
                  <a:pt x="405" y="21600"/>
                  <a:pt x="901" y="21600"/>
                </a:cubicBezTo>
                <a:lnTo>
                  <a:pt x="3031" y="21600"/>
                </a:lnTo>
                <a:cubicBezTo>
                  <a:pt x="3528" y="21600"/>
                  <a:pt x="3933" y="21050"/>
                  <a:pt x="3933" y="20376"/>
                </a:cubicBezTo>
                <a:lnTo>
                  <a:pt x="3933" y="6141"/>
                </a:lnTo>
                <a:cubicBezTo>
                  <a:pt x="3933" y="5467"/>
                  <a:pt x="3528" y="4917"/>
                  <a:pt x="3031" y="4917"/>
                </a:cubicBezTo>
                <a:lnTo>
                  <a:pt x="901" y="4917"/>
                </a:lnTo>
                <a:close/>
                <a:moveTo>
                  <a:pt x="5816" y="4917"/>
                </a:moveTo>
                <a:cubicBezTo>
                  <a:pt x="5320" y="4917"/>
                  <a:pt x="4915" y="5467"/>
                  <a:pt x="4915" y="6141"/>
                </a:cubicBezTo>
                <a:lnTo>
                  <a:pt x="4915" y="20376"/>
                </a:lnTo>
                <a:cubicBezTo>
                  <a:pt x="4915" y="21050"/>
                  <a:pt x="5320" y="21600"/>
                  <a:pt x="5816" y="21600"/>
                </a:cubicBezTo>
                <a:lnTo>
                  <a:pt x="14826" y="21600"/>
                </a:lnTo>
                <a:cubicBezTo>
                  <a:pt x="15322" y="21600"/>
                  <a:pt x="15731" y="21050"/>
                  <a:pt x="15731" y="20376"/>
                </a:cubicBezTo>
                <a:lnTo>
                  <a:pt x="15731" y="6141"/>
                </a:lnTo>
                <a:cubicBezTo>
                  <a:pt x="15731" y="5467"/>
                  <a:pt x="15322" y="4917"/>
                  <a:pt x="14826" y="4917"/>
                </a:cubicBezTo>
                <a:lnTo>
                  <a:pt x="5816" y="4917"/>
                </a:lnTo>
                <a:close/>
                <a:moveTo>
                  <a:pt x="17586" y="4917"/>
                </a:moveTo>
                <a:cubicBezTo>
                  <a:pt x="17090" y="4917"/>
                  <a:pt x="16685" y="5467"/>
                  <a:pt x="16685" y="6141"/>
                </a:cubicBezTo>
                <a:lnTo>
                  <a:pt x="16685" y="20376"/>
                </a:lnTo>
                <a:cubicBezTo>
                  <a:pt x="16685" y="21050"/>
                  <a:pt x="17090" y="21600"/>
                  <a:pt x="17586" y="21600"/>
                </a:cubicBezTo>
                <a:lnTo>
                  <a:pt x="20699" y="21600"/>
                </a:lnTo>
                <a:cubicBezTo>
                  <a:pt x="21195" y="21600"/>
                  <a:pt x="21600" y="21050"/>
                  <a:pt x="21600" y="20376"/>
                </a:cubicBezTo>
                <a:lnTo>
                  <a:pt x="21600" y="6141"/>
                </a:lnTo>
                <a:cubicBezTo>
                  <a:pt x="21600" y="5467"/>
                  <a:pt x="21195" y="4917"/>
                  <a:pt x="20699" y="4917"/>
                </a:cubicBezTo>
                <a:lnTo>
                  <a:pt x="17586" y="4917"/>
                </a:lnTo>
                <a:close/>
                <a:moveTo>
                  <a:pt x="954" y="6212"/>
                </a:moveTo>
                <a:lnTo>
                  <a:pt x="2979" y="6212"/>
                </a:lnTo>
                <a:cubicBezTo>
                  <a:pt x="2979" y="6212"/>
                  <a:pt x="2979" y="20305"/>
                  <a:pt x="2979" y="20305"/>
                </a:cubicBezTo>
                <a:lnTo>
                  <a:pt x="954" y="20305"/>
                </a:lnTo>
                <a:lnTo>
                  <a:pt x="954" y="6212"/>
                </a:lnTo>
                <a:close/>
                <a:moveTo>
                  <a:pt x="17639" y="6212"/>
                </a:moveTo>
                <a:lnTo>
                  <a:pt x="20646" y="6212"/>
                </a:lnTo>
                <a:cubicBezTo>
                  <a:pt x="20646" y="6212"/>
                  <a:pt x="20646" y="20305"/>
                  <a:pt x="20646" y="20305"/>
                </a:cubicBezTo>
                <a:lnTo>
                  <a:pt x="17639" y="20305"/>
                </a:lnTo>
                <a:lnTo>
                  <a:pt x="17639" y="6212"/>
                </a:lnTo>
                <a:close/>
                <a:moveTo>
                  <a:pt x="6188" y="6646"/>
                </a:moveTo>
                <a:lnTo>
                  <a:pt x="14458" y="6646"/>
                </a:lnTo>
                <a:cubicBezTo>
                  <a:pt x="14458" y="6646"/>
                  <a:pt x="14458" y="19871"/>
                  <a:pt x="14458" y="19871"/>
                </a:cubicBezTo>
                <a:lnTo>
                  <a:pt x="6188" y="19871"/>
                </a:lnTo>
                <a:lnTo>
                  <a:pt x="6188" y="6646"/>
                </a:lnTo>
                <a:close/>
              </a:path>
            </a:pathLst>
          </a:custGeom>
          <a:noFill/>
          <a:ln w="12700">
            <a:solidFill>
              <a:schemeClr val="accent2"/>
            </a:solidFill>
            <a:prstDash val="sysDash"/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64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143</a:t>
            </a:fld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2" b="872"/>
          <a:stretch/>
        </p:blipFill>
        <p:spPr/>
      </p:pic>
      <p:sp>
        <p:nvSpPr>
          <p:cNvPr id="13" name="Rectangle 12"/>
          <p:cNvSpPr>
            <a:spLocks/>
          </p:cNvSpPr>
          <p:nvPr/>
        </p:nvSpPr>
        <p:spPr bwMode="auto">
          <a:xfrm>
            <a:off x="5436096" y="483518"/>
            <a:ext cx="3528392" cy="122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tx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The </a:t>
            </a:r>
            <a:r>
              <a:rPr lang="en-US" sz="4000" b="1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Darkest</a:t>
            </a:r>
          </a:p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Showcase</a:t>
            </a:r>
            <a:r>
              <a:rPr lang="en-US" sz="40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4000" dirty="0">
                <a:solidFill>
                  <a:schemeClr val="tx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Pages</a:t>
            </a:r>
          </a:p>
        </p:txBody>
      </p:sp>
      <p:sp>
        <p:nvSpPr>
          <p:cNvPr id="14" name="Shape 836"/>
          <p:cNvSpPr/>
          <p:nvPr/>
        </p:nvSpPr>
        <p:spPr>
          <a:xfrm>
            <a:off x="5471410" y="1812469"/>
            <a:ext cx="3677741" cy="7283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ubicBezTo>
                  <a:pt x="0" y="21600"/>
                  <a:pt x="21600" y="21600"/>
                  <a:pt x="21600" y="21600"/>
                </a:cubicBezTo>
                <a:close/>
              </a:path>
            </a:pathLst>
          </a:custGeom>
          <a:gradFill>
            <a:gsLst>
              <a:gs pos="20000">
                <a:schemeClr val="accent4"/>
              </a:gs>
              <a:gs pos="100000">
                <a:schemeClr val="accent3"/>
              </a:gs>
            </a:gsLst>
            <a:lin ang="15000000" scaled="0"/>
          </a:gra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Rectangle 14"/>
          <p:cNvSpPr>
            <a:spLocks/>
          </p:cNvSpPr>
          <p:nvPr/>
        </p:nvSpPr>
        <p:spPr bwMode="auto">
          <a:xfrm>
            <a:off x="5637130" y="1912966"/>
            <a:ext cx="1944216" cy="605381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2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Are here to</a:t>
            </a:r>
            <a:r>
              <a:rPr lang="en-US" sz="22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Promote Your </a:t>
            </a:r>
            <a:r>
              <a:rPr lang="en-US" sz="22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437089" y="1806315"/>
            <a:ext cx="1463517" cy="1197483"/>
            <a:chOff x="4437089" y="1806315"/>
            <a:chExt cx="1463517" cy="1197483"/>
          </a:xfrm>
        </p:grpSpPr>
        <p:cxnSp>
          <p:nvCxnSpPr>
            <p:cNvPr id="19" name="Straight Connector 18"/>
            <p:cNvCxnSpPr/>
            <p:nvPr/>
          </p:nvCxnSpPr>
          <p:spPr bwMode="auto">
            <a:xfrm>
              <a:off x="4437089" y="1806315"/>
              <a:ext cx="958589" cy="1197483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6350" cap="flat" cmpd="sng" algn="ctr">
              <a:solidFill>
                <a:schemeClr val="accent2"/>
              </a:solidFill>
              <a:prstDash val="sysDash"/>
              <a:round/>
              <a:headEnd type="oval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4" name="Straight Connector 23"/>
            <p:cNvCxnSpPr/>
            <p:nvPr/>
          </p:nvCxnSpPr>
          <p:spPr bwMode="auto">
            <a:xfrm>
              <a:off x="5395678" y="3003798"/>
              <a:ext cx="504928" cy="0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6350" cap="flat" cmpd="sng" algn="ctr">
              <a:solidFill>
                <a:schemeClr val="accent2"/>
              </a:solidFill>
              <a:prstDash val="sysDash"/>
              <a:round/>
              <a:headEnd type="none" w="med" len="med"/>
              <a:tailEnd type="oval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4" name="Group 3"/>
          <p:cNvGrpSpPr/>
          <p:nvPr/>
        </p:nvGrpSpPr>
        <p:grpSpPr>
          <a:xfrm>
            <a:off x="4586990" y="2458387"/>
            <a:ext cx="1313616" cy="1010106"/>
            <a:chOff x="4586990" y="2458387"/>
            <a:chExt cx="1313616" cy="1010106"/>
          </a:xfrm>
        </p:grpSpPr>
        <p:cxnSp>
          <p:nvCxnSpPr>
            <p:cNvPr id="30" name="Straight Connector 29"/>
            <p:cNvCxnSpPr/>
            <p:nvPr/>
          </p:nvCxnSpPr>
          <p:spPr bwMode="auto">
            <a:xfrm>
              <a:off x="4586990" y="2458387"/>
              <a:ext cx="808688" cy="1010106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6350" cap="flat" cmpd="sng" algn="ctr">
              <a:solidFill>
                <a:schemeClr val="accent6"/>
              </a:solidFill>
              <a:prstDash val="sysDash"/>
              <a:round/>
              <a:headEnd type="oval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5395678" y="3468493"/>
              <a:ext cx="504928" cy="0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6350" cap="flat" cmpd="sng" algn="ctr">
              <a:solidFill>
                <a:schemeClr val="accent6"/>
              </a:solidFill>
              <a:prstDash val="sysDash"/>
              <a:round/>
              <a:headEnd type="none" w="med" len="med"/>
              <a:tailEnd type="oval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5" name="Group 4"/>
          <p:cNvGrpSpPr/>
          <p:nvPr/>
        </p:nvGrpSpPr>
        <p:grpSpPr>
          <a:xfrm>
            <a:off x="4819338" y="3290341"/>
            <a:ext cx="1081268" cy="642847"/>
            <a:chOff x="4819338" y="3290341"/>
            <a:chExt cx="1081268" cy="642847"/>
          </a:xfrm>
        </p:grpSpPr>
        <p:cxnSp>
          <p:nvCxnSpPr>
            <p:cNvPr id="33" name="Straight Connector 32"/>
            <p:cNvCxnSpPr/>
            <p:nvPr/>
          </p:nvCxnSpPr>
          <p:spPr bwMode="auto">
            <a:xfrm>
              <a:off x="4819338" y="3290341"/>
              <a:ext cx="576340" cy="642847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6350" cap="flat" cmpd="sng" algn="ctr">
              <a:solidFill>
                <a:schemeClr val="accent1"/>
              </a:solidFill>
              <a:prstDash val="sysDash"/>
              <a:round/>
              <a:headEnd type="oval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4" name="Straight Connector 33"/>
            <p:cNvCxnSpPr/>
            <p:nvPr/>
          </p:nvCxnSpPr>
          <p:spPr bwMode="auto">
            <a:xfrm>
              <a:off x="5395678" y="3933188"/>
              <a:ext cx="504928" cy="0"/>
            </a:xfrm>
            <a:prstGeom prst="line">
              <a:avLst/>
            </a:prstGeom>
            <a:blipFill dpi="0" rotWithShape="0">
              <a:blip r:embed="rId3"/>
              <a:srcRect/>
              <a:tile tx="0" ty="0" sx="100000" sy="100000" flip="none" algn="tl"/>
            </a:blipFill>
            <a:ln w="6350" cap="flat" cmpd="sng" algn="ctr">
              <a:solidFill>
                <a:schemeClr val="accent1"/>
              </a:solidFill>
              <a:prstDash val="sysDash"/>
              <a:round/>
              <a:headEnd type="none" w="med" len="med"/>
              <a:tailEnd type="oval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39" name="Rectangle 34"/>
          <p:cNvSpPr>
            <a:spLocks/>
          </p:cNvSpPr>
          <p:nvPr/>
        </p:nvSpPr>
        <p:spPr bwMode="auto">
          <a:xfrm>
            <a:off x="6086550" y="2777423"/>
            <a:ext cx="2068099" cy="217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200" b="1" i="1" dirty="0" err="1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1200" b="1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 </a:t>
            </a:r>
            <a:r>
              <a:rPr lang="en-US" sz="1200" b="1" i="1" dirty="0" err="1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endParaRPr lang="en-US" sz="1200" b="1" i="1" dirty="0">
              <a:solidFill>
                <a:schemeClr val="accent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40" name="Rectangle 35"/>
          <p:cNvSpPr>
            <a:spLocks/>
          </p:cNvSpPr>
          <p:nvPr/>
        </p:nvSpPr>
        <p:spPr bwMode="auto">
          <a:xfrm>
            <a:off x="6084168" y="2956362"/>
            <a:ext cx="2145432" cy="221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the printing.</a:t>
            </a:r>
          </a:p>
        </p:txBody>
      </p:sp>
      <p:sp>
        <p:nvSpPr>
          <p:cNvPr id="41" name="Rectangle 34"/>
          <p:cNvSpPr>
            <a:spLocks/>
          </p:cNvSpPr>
          <p:nvPr/>
        </p:nvSpPr>
        <p:spPr bwMode="auto">
          <a:xfrm>
            <a:off x="6086550" y="3302078"/>
            <a:ext cx="2068099" cy="217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200" b="1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1200" b="1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1200" b="1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r>
              <a:rPr lang="en-US" sz="1200" b="1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dolor sit </a:t>
            </a:r>
            <a:r>
              <a:rPr lang="en-US" sz="1200" b="1" i="1" dirty="0" err="1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endParaRPr lang="en-US" sz="1200" b="1" i="1" dirty="0">
              <a:solidFill>
                <a:schemeClr val="accent6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42" name="Rectangle 35"/>
          <p:cNvSpPr>
            <a:spLocks/>
          </p:cNvSpPr>
          <p:nvPr/>
        </p:nvSpPr>
        <p:spPr bwMode="auto">
          <a:xfrm>
            <a:off x="6084168" y="3481017"/>
            <a:ext cx="2145432" cy="221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the printing.</a:t>
            </a:r>
          </a:p>
        </p:txBody>
      </p:sp>
      <p:sp>
        <p:nvSpPr>
          <p:cNvPr id="43" name="Rectangle 34"/>
          <p:cNvSpPr>
            <a:spLocks/>
          </p:cNvSpPr>
          <p:nvPr/>
        </p:nvSpPr>
        <p:spPr bwMode="auto">
          <a:xfrm>
            <a:off x="6086550" y="3826735"/>
            <a:ext cx="2068099" cy="217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200" b="1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 </a:t>
            </a:r>
            <a:r>
              <a:rPr lang="en-US" sz="1200" b="1" i="1" dirty="0" err="1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amet</a:t>
            </a:r>
            <a:endParaRPr lang="en-US" sz="1200" b="1" i="1" dirty="0">
              <a:solidFill>
                <a:schemeClr val="accent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44" name="Rectangle 35"/>
          <p:cNvSpPr>
            <a:spLocks/>
          </p:cNvSpPr>
          <p:nvPr/>
        </p:nvSpPr>
        <p:spPr bwMode="auto">
          <a:xfrm>
            <a:off x="6084168" y="4005674"/>
            <a:ext cx="2145432" cy="221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text.</a:t>
            </a:r>
          </a:p>
        </p:txBody>
      </p:sp>
    </p:spTree>
    <p:extLst>
      <p:ext uri="{BB962C8B-B14F-4D97-AF65-F5344CB8AC3E}">
        <p14:creationId xmlns:p14="http://schemas.microsoft.com/office/powerpoint/2010/main" val="119237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</p:bld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836"/>
          <p:cNvSpPr/>
          <p:nvPr/>
        </p:nvSpPr>
        <p:spPr>
          <a:xfrm>
            <a:off x="2274550" y="1688757"/>
            <a:ext cx="6883746" cy="16805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ubicBezTo>
                  <a:pt x="0" y="21600"/>
                  <a:pt x="21600" y="21600"/>
                  <a:pt x="21600" y="21600"/>
                </a:cubicBezTo>
                <a:close/>
              </a:path>
            </a:pathLst>
          </a:custGeom>
          <a:gradFill>
            <a:gsLst>
              <a:gs pos="20000">
                <a:schemeClr val="bg2">
                  <a:lumMod val="50000"/>
                </a:schemeClr>
              </a:gs>
              <a:gs pos="100000">
                <a:schemeClr val="bg2"/>
              </a:gs>
            </a:gsLst>
            <a:lin ang="15000000" scaled="0"/>
          </a:gra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144</a:t>
            </a:fld>
            <a:endParaRPr lang="en-US" dirty="0"/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81" t="3835" r="7184" b="14034"/>
          <a:stretch/>
        </p:blipFill>
        <p:spPr/>
      </p:pic>
      <p:sp>
        <p:nvSpPr>
          <p:cNvPr id="14" name="Picture Placeholder 13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0" name="Rectangle 19"/>
          <p:cNvSpPr>
            <a:spLocks/>
          </p:cNvSpPr>
          <p:nvPr/>
        </p:nvSpPr>
        <p:spPr bwMode="auto">
          <a:xfrm>
            <a:off x="694819" y="781179"/>
            <a:ext cx="4008569" cy="709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Show 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2800" dirty="0">
                <a:solidFill>
                  <a:schemeClr val="accent6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With A </a:t>
            </a:r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Smart 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Phone</a:t>
            </a:r>
          </a:p>
        </p:txBody>
      </p:sp>
      <p:sp>
        <p:nvSpPr>
          <p:cNvPr id="22" name="Rectangle 4"/>
          <p:cNvSpPr>
            <a:spLocks/>
          </p:cNvSpPr>
          <p:nvPr/>
        </p:nvSpPr>
        <p:spPr bwMode="auto">
          <a:xfrm>
            <a:off x="2631930" y="1946700"/>
            <a:ext cx="1926503" cy="557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i="1" dirty="0" err="1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standard.</a:t>
            </a:r>
          </a:p>
        </p:txBody>
      </p:sp>
      <p:sp>
        <p:nvSpPr>
          <p:cNvPr id="70" name="Freeform 69"/>
          <p:cNvSpPr/>
          <p:nvPr/>
        </p:nvSpPr>
        <p:spPr>
          <a:xfrm>
            <a:off x="3335047" y="2803364"/>
            <a:ext cx="330145" cy="331361"/>
          </a:xfrm>
          <a:custGeom>
            <a:avLst/>
            <a:gdLst>
              <a:gd name="connsiteX0" fmla="*/ 162880 w 284017"/>
              <a:gd name="connsiteY0" fmla="*/ 240488 h 285063"/>
              <a:gd name="connsiteX1" fmla="*/ 185108 w 284017"/>
              <a:gd name="connsiteY1" fmla="*/ 262778 h 285063"/>
              <a:gd name="connsiteX2" fmla="*/ 162880 w 284017"/>
              <a:gd name="connsiteY2" fmla="*/ 285063 h 285063"/>
              <a:gd name="connsiteX3" fmla="*/ 140594 w 284017"/>
              <a:gd name="connsiteY3" fmla="*/ 262778 h 285063"/>
              <a:gd name="connsiteX4" fmla="*/ 162880 w 284017"/>
              <a:gd name="connsiteY4" fmla="*/ 240488 h 285063"/>
              <a:gd name="connsiteX5" fmla="*/ 44427 w 284017"/>
              <a:gd name="connsiteY5" fmla="*/ 240488 h 285063"/>
              <a:gd name="connsiteX6" fmla="*/ 66717 w 284017"/>
              <a:gd name="connsiteY6" fmla="*/ 262778 h 285063"/>
              <a:gd name="connsiteX7" fmla="*/ 44427 w 284017"/>
              <a:gd name="connsiteY7" fmla="*/ 285063 h 285063"/>
              <a:gd name="connsiteX8" fmla="*/ 22199 w 284017"/>
              <a:gd name="connsiteY8" fmla="*/ 262778 h 285063"/>
              <a:gd name="connsiteX9" fmla="*/ 44427 w 284017"/>
              <a:gd name="connsiteY9" fmla="*/ 240488 h 285063"/>
              <a:gd name="connsiteX10" fmla="*/ 109889 w 284017"/>
              <a:gd name="connsiteY10" fmla="*/ 53815 h 285063"/>
              <a:gd name="connsiteX11" fmla="*/ 90886 w 284017"/>
              <a:gd name="connsiteY11" fmla="*/ 72831 h 285063"/>
              <a:gd name="connsiteX12" fmla="*/ 109889 w 284017"/>
              <a:gd name="connsiteY12" fmla="*/ 91839 h 285063"/>
              <a:gd name="connsiteX13" fmla="*/ 128900 w 284017"/>
              <a:gd name="connsiteY13" fmla="*/ 72831 h 285063"/>
              <a:gd name="connsiteX14" fmla="*/ 109889 w 284017"/>
              <a:gd name="connsiteY14" fmla="*/ 53815 h 285063"/>
              <a:gd name="connsiteX15" fmla="*/ 270366 w 284017"/>
              <a:gd name="connsiteY15" fmla="*/ 15420 h 285063"/>
              <a:gd name="connsiteX16" fmla="*/ 283304 w 284017"/>
              <a:gd name="connsiteY16" fmla="*/ 21328 h 285063"/>
              <a:gd name="connsiteX17" fmla="*/ 284017 w 284017"/>
              <a:gd name="connsiteY17" fmla="*/ 24893 h 285063"/>
              <a:gd name="connsiteX18" fmla="*/ 277456 w 284017"/>
              <a:gd name="connsiteY18" fmla="*/ 34315 h 285063"/>
              <a:gd name="connsiteX19" fmla="*/ 229189 w 284017"/>
              <a:gd name="connsiteY19" fmla="*/ 52559 h 285063"/>
              <a:gd name="connsiteX20" fmla="*/ 189979 w 284017"/>
              <a:gd name="connsiteY20" fmla="*/ 178235 h 285063"/>
              <a:gd name="connsiteX21" fmla="*/ 189979 w 284017"/>
              <a:gd name="connsiteY21" fmla="*/ 178367 h 285063"/>
              <a:gd name="connsiteX22" fmla="*/ 176090 w 284017"/>
              <a:gd name="connsiteY22" fmla="*/ 226262 h 285063"/>
              <a:gd name="connsiteX23" fmla="*/ 166373 w 284017"/>
              <a:gd name="connsiteY23" fmla="*/ 233535 h 285063"/>
              <a:gd name="connsiteX24" fmla="*/ 37771 w 284017"/>
              <a:gd name="connsiteY24" fmla="*/ 233535 h 285063"/>
              <a:gd name="connsiteX25" fmla="*/ 27751 w 284017"/>
              <a:gd name="connsiteY25" fmla="*/ 223481 h 285063"/>
              <a:gd name="connsiteX26" fmla="*/ 37771 w 284017"/>
              <a:gd name="connsiteY26" fmla="*/ 213407 h 285063"/>
              <a:gd name="connsiteX27" fmla="*/ 158808 w 284017"/>
              <a:gd name="connsiteY27" fmla="*/ 213407 h 285063"/>
              <a:gd name="connsiteX28" fmla="*/ 166796 w 284017"/>
              <a:gd name="connsiteY28" fmla="*/ 185620 h 285063"/>
              <a:gd name="connsiteX29" fmla="*/ 39065 w 284017"/>
              <a:gd name="connsiteY29" fmla="*/ 185620 h 285063"/>
              <a:gd name="connsiteX30" fmla="*/ 29362 w 284017"/>
              <a:gd name="connsiteY30" fmla="*/ 178296 h 285063"/>
              <a:gd name="connsiteX31" fmla="*/ 396 w 284017"/>
              <a:gd name="connsiteY31" fmla="*/ 77474 h 285063"/>
              <a:gd name="connsiteX32" fmla="*/ 7301 w 284017"/>
              <a:gd name="connsiteY32" fmla="*/ 65006 h 285063"/>
              <a:gd name="connsiteX33" fmla="*/ 19777 w 284017"/>
              <a:gd name="connsiteY33" fmla="*/ 71922 h 285063"/>
              <a:gd name="connsiteX34" fmla="*/ 46696 w 284017"/>
              <a:gd name="connsiteY34" fmla="*/ 165482 h 285063"/>
              <a:gd name="connsiteX35" fmla="*/ 172869 w 284017"/>
              <a:gd name="connsiteY35" fmla="*/ 165482 h 285063"/>
              <a:gd name="connsiteX36" fmla="*/ 211366 w 284017"/>
              <a:gd name="connsiteY36" fmla="*/ 41884 h 285063"/>
              <a:gd name="connsiteX37" fmla="*/ 217452 w 284017"/>
              <a:gd name="connsiteY37" fmla="*/ 35456 h 285063"/>
              <a:gd name="connsiteX38" fmla="*/ 100236 w 284017"/>
              <a:gd name="connsiteY38" fmla="*/ 0 h 285063"/>
              <a:gd name="connsiteX39" fmla="*/ 119489 w 284017"/>
              <a:gd name="connsiteY39" fmla="*/ 0 h 285063"/>
              <a:gd name="connsiteX40" fmla="*/ 119489 w 284017"/>
              <a:gd name="connsiteY40" fmla="*/ 23250 h 285063"/>
              <a:gd name="connsiteX41" fmla="*/ 138196 w 284017"/>
              <a:gd name="connsiteY41" fmla="*/ 30937 h 285063"/>
              <a:gd name="connsiteX42" fmla="*/ 154582 w 284017"/>
              <a:gd name="connsiteY42" fmla="*/ 14551 h 285063"/>
              <a:gd name="connsiteX43" fmla="*/ 168175 w 284017"/>
              <a:gd name="connsiteY43" fmla="*/ 28125 h 285063"/>
              <a:gd name="connsiteX44" fmla="*/ 151782 w 284017"/>
              <a:gd name="connsiteY44" fmla="*/ 44517 h 285063"/>
              <a:gd name="connsiteX45" fmla="*/ 159473 w 284017"/>
              <a:gd name="connsiteY45" fmla="*/ 63235 h 285063"/>
              <a:gd name="connsiteX46" fmla="*/ 182713 w 284017"/>
              <a:gd name="connsiteY46" fmla="*/ 63235 h 285063"/>
              <a:gd name="connsiteX47" fmla="*/ 182713 w 284017"/>
              <a:gd name="connsiteY47" fmla="*/ 82487 h 285063"/>
              <a:gd name="connsiteX48" fmla="*/ 159473 w 284017"/>
              <a:gd name="connsiteY48" fmla="*/ 82487 h 285063"/>
              <a:gd name="connsiteX49" fmla="*/ 151782 w 284017"/>
              <a:gd name="connsiteY49" fmla="*/ 101192 h 285063"/>
              <a:gd name="connsiteX50" fmla="*/ 168115 w 284017"/>
              <a:gd name="connsiteY50" fmla="*/ 117577 h 285063"/>
              <a:gd name="connsiteX51" fmla="*/ 154582 w 284017"/>
              <a:gd name="connsiteY51" fmla="*/ 131164 h 285063"/>
              <a:gd name="connsiteX52" fmla="*/ 138196 w 284017"/>
              <a:gd name="connsiteY52" fmla="*/ 114779 h 285063"/>
              <a:gd name="connsiteX53" fmla="*/ 119489 w 284017"/>
              <a:gd name="connsiteY53" fmla="*/ 122472 h 285063"/>
              <a:gd name="connsiteX54" fmla="*/ 119489 w 284017"/>
              <a:gd name="connsiteY54" fmla="*/ 145648 h 285063"/>
              <a:gd name="connsiteX55" fmla="*/ 100236 w 284017"/>
              <a:gd name="connsiteY55" fmla="*/ 145648 h 285063"/>
              <a:gd name="connsiteX56" fmla="*/ 100236 w 284017"/>
              <a:gd name="connsiteY56" fmla="*/ 122472 h 285063"/>
              <a:gd name="connsiteX57" fmla="*/ 81583 w 284017"/>
              <a:gd name="connsiteY57" fmla="*/ 114725 h 285063"/>
              <a:gd name="connsiteX58" fmla="*/ 65136 w 284017"/>
              <a:gd name="connsiteY58" fmla="*/ 131164 h 285063"/>
              <a:gd name="connsiteX59" fmla="*/ 51597 w 284017"/>
              <a:gd name="connsiteY59" fmla="*/ 117577 h 285063"/>
              <a:gd name="connsiteX60" fmla="*/ 68003 w 284017"/>
              <a:gd name="connsiteY60" fmla="*/ 101192 h 285063"/>
              <a:gd name="connsiteX61" fmla="*/ 60245 w 284017"/>
              <a:gd name="connsiteY61" fmla="*/ 82487 h 285063"/>
              <a:gd name="connsiteX62" fmla="*/ 36998 w 284017"/>
              <a:gd name="connsiteY62" fmla="*/ 82487 h 285063"/>
              <a:gd name="connsiteX63" fmla="*/ 36998 w 284017"/>
              <a:gd name="connsiteY63" fmla="*/ 63235 h 285063"/>
              <a:gd name="connsiteX64" fmla="*/ 60245 w 284017"/>
              <a:gd name="connsiteY64" fmla="*/ 63235 h 285063"/>
              <a:gd name="connsiteX65" fmla="*/ 68003 w 284017"/>
              <a:gd name="connsiteY65" fmla="*/ 44517 h 285063"/>
              <a:gd name="connsiteX66" fmla="*/ 51597 w 284017"/>
              <a:gd name="connsiteY66" fmla="*/ 28125 h 285063"/>
              <a:gd name="connsiteX67" fmla="*/ 65136 w 284017"/>
              <a:gd name="connsiteY67" fmla="*/ 14551 h 285063"/>
              <a:gd name="connsiteX68" fmla="*/ 81515 w 284017"/>
              <a:gd name="connsiteY68" fmla="*/ 30937 h 285063"/>
              <a:gd name="connsiteX69" fmla="*/ 100236 w 284017"/>
              <a:gd name="connsiteY69" fmla="*/ 23250 h 285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284017" h="285063">
                <a:moveTo>
                  <a:pt x="162880" y="240488"/>
                </a:moveTo>
                <a:cubicBezTo>
                  <a:pt x="175158" y="240488"/>
                  <a:pt x="185108" y="250454"/>
                  <a:pt x="185108" y="262778"/>
                </a:cubicBezTo>
                <a:cubicBezTo>
                  <a:pt x="185108" y="275050"/>
                  <a:pt x="175158" y="285063"/>
                  <a:pt x="162880" y="285063"/>
                </a:cubicBezTo>
                <a:cubicBezTo>
                  <a:pt x="150544" y="285063"/>
                  <a:pt x="140594" y="275050"/>
                  <a:pt x="140594" y="262778"/>
                </a:cubicBezTo>
                <a:cubicBezTo>
                  <a:pt x="140594" y="250454"/>
                  <a:pt x="150544" y="240488"/>
                  <a:pt x="162880" y="240488"/>
                </a:cubicBezTo>
                <a:close/>
                <a:moveTo>
                  <a:pt x="44427" y="240488"/>
                </a:moveTo>
                <a:cubicBezTo>
                  <a:pt x="56762" y="240488"/>
                  <a:pt x="66717" y="250454"/>
                  <a:pt x="66717" y="262778"/>
                </a:cubicBezTo>
                <a:cubicBezTo>
                  <a:pt x="66717" y="275050"/>
                  <a:pt x="56762" y="285063"/>
                  <a:pt x="44427" y="285063"/>
                </a:cubicBezTo>
                <a:cubicBezTo>
                  <a:pt x="32144" y="285063"/>
                  <a:pt x="22199" y="275050"/>
                  <a:pt x="22199" y="262778"/>
                </a:cubicBezTo>
                <a:cubicBezTo>
                  <a:pt x="22199" y="250454"/>
                  <a:pt x="32144" y="240488"/>
                  <a:pt x="44427" y="240488"/>
                </a:cubicBezTo>
                <a:close/>
                <a:moveTo>
                  <a:pt x="109889" y="53815"/>
                </a:moveTo>
                <a:cubicBezTo>
                  <a:pt x="99399" y="53815"/>
                  <a:pt x="90886" y="62332"/>
                  <a:pt x="90886" y="72831"/>
                </a:cubicBezTo>
                <a:cubicBezTo>
                  <a:pt x="90886" y="83370"/>
                  <a:pt x="99399" y="91839"/>
                  <a:pt x="109889" y="91839"/>
                </a:cubicBezTo>
                <a:cubicBezTo>
                  <a:pt x="120373" y="91839"/>
                  <a:pt x="128900" y="83370"/>
                  <a:pt x="128900" y="72831"/>
                </a:cubicBezTo>
                <a:cubicBezTo>
                  <a:pt x="128900" y="62332"/>
                  <a:pt x="120312" y="53815"/>
                  <a:pt x="109889" y="53815"/>
                </a:cubicBezTo>
                <a:close/>
                <a:moveTo>
                  <a:pt x="270366" y="15420"/>
                </a:moveTo>
                <a:cubicBezTo>
                  <a:pt x="275555" y="13515"/>
                  <a:pt x="281390" y="16143"/>
                  <a:pt x="283304" y="21328"/>
                </a:cubicBezTo>
                <a:cubicBezTo>
                  <a:pt x="283780" y="22520"/>
                  <a:pt x="283951" y="23702"/>
                  <a:pt x="284017" y="24893"/>
                </a:cubicBezTo>
                <a:cubicBezTo>
                  <a:pt x="284017" y="28958"/>
                  <a:pt x="281509" y="32777"/>
                  <a:pt x="277456" y="34315"/>
                </a:cubicBezTo>
                <a:cubicBezTo>
                  <a:pt x="277456" y="34315"/>
                  <a:pt x="236872" y="49625"/>
                  <a:pt x="229189" y="52559"/>
                </a:cubicBezTo>
                <a:cubicBezTo>
                  <a:pt x="226509" y="61186"/>
                  <a:pt x="190982" y="175016"/>
                  <a:pt x="189979" y="178235"/>
                </a:cubicBezTo>
                <a:cubicBezTo>
                  <a:pt x="189979" y="178296"/>
                  <a:pt x="189979" y="178367"/>
                  <a:pt x="189979" y="178367"/>
                </a:cubicBezTo>
                <a:lnTo>
                  <a:pt x="176090" y="226262"/>
                </a:lnTo>
                <a:cubicBezTo>
                  <a:pt x="174836" y="230571"/>
                  <a:pt x="170835" y="233535"/>
                  <a:pt x="166373" y="233535"/>
                </a:cubicBezTo>
                <a:lnTo>
                  <a:pt x="37771" y="233535"/>
                </a:lnTo>
                <a:cubicBezTo>
                  <a:pt x="32226" y="233535"/>
                  <a:pt x="27751" y="229063"/>
                  <a:pt x="27751" y="223481"/>
                </a:cubicBezTo>
                <a:cubicBezTo>
                  <a:pt x="27751" y="217879"/>
                  <a:pt x="32226" y="213407"/>
                  <a:pt x="37771" y="213407"/>
                </a:cubicBezTo>
                <a:lnTo>
                  <a:pt x="158808" y="213407"/>
                </a:lnTo>
                <a:cubicBezTo>
                  <a:pt x="160472" y="207438"/>
                  <a:pt x="164050" y="195154"/>
                  <a:pt x="166796" y="185620"/>
                </a:cubicBezTo>
                <a:lnTo>
                  <a:pt x="39065" y="185620"/>
                </a:lnTo>
                <a:cubicBezTo>
                  <a:pt x="34563" y="185620"/>
                  <a:pt x="30616" y="182645"/>
                  <a:pt x="29362" y="178296"/>
                </a:cubicBezTo>
                <a:lnTo>
                  <a:pt x="396" y="77474"/>
                </a:lnTo>
                <a:cubicBezTo>
                  <a:pt x="-1149" y="72106"/>
                  <a:pt x="1954" y="66565"/>
                  <a:pt x="7301" y="65006"/>
                </a:cubicBezTo>
                <a:cubicBezTo>
                  <a:pt x="12621" y="63468"/>
                  <a:pt x="18206" y="66565"/>
                  <a:pt x="19777" y="71922"/>
                </a:cubicBezTo>
                <a:cubicBezTo>
                  <a:pt x="19777" y="71922"/>
                  <a:pt x="42999" y="152912"/>
                  <a:pt x="46696" y="165482"/>
                </a:cubicBezTo>
                <a:lnTo>
                  <a:pt x="172869" y="165482"/>
                </a:lnTo>
                <a:lnTo>
                  <a:pt x="211366" y="41884"/>
                </a:lnTo>
                <a:cubicBezTo>
                  <a:pt x="212316" y="38899"/>
                  <a:pt x="214521" y="36526"/>
                  <a:pt x="217452" y="35456"/>
                </a:cubicBezTo>
                <a:close/>
                <a:moveTo>
                  <a:pt x="100236" y="0"/>
                </a:moveTo>
                <a:lnTo>
                  <a:pt x="119489" y="0"/>
                </a:lnTo>
                <a:lnTo>
                  <a:pt x="119489" y="23250"/>
                </a:lnTo>
                <a:cubicBezTo>
                  <a:pt x="126276" y="24558"/>
                  <a:pt x="132651" y="27181"/>
                  <a:pt x="138196" y="30937"/>
                </a:cubicBezTo>
                <a:lnTo>
                  <a:pt x="154582" y="14551"/>
                </a:lnTo>
                <a:lnTo>
                  <a:pt x="168175" y="28125"/>
                </a:lnTo>
                <a:lnTo>
                  <a:pt x="151782" y="44517"/>
                </a:lnTo>
                <a:cubicBezTo>
                  <a:pt x="155594" y="50066"/>
                  <a:pt x="158218" y="56438"/>
                  <a:pt x="159473" y="63235"/>
                </a:cubicBezTo>
                <a:lnTo>
                  <a:pt x="182713" y="63235"/>
                </a:lnTo>
                <a:lnTo>
                  <a:pt x="182713" y="82487"/>
                </a:lnTo>
                <a:lnTo>
                  <a:pt x="159473" y="82487"/>
                </a:lnTo>
                <a:cubicBezTo>
                  <a:pt x="158164" y="89277"/>
                  <a:pt x="155540" y="95656"/>
                  <a:pt x="151782" y="101192"/>
                </a:cubicBezTo>
                <a:lnTo>
                  <a:pt x="168115" y="117577"/>
                </a:lnTo>
                <a:lnTo>
                  <a:pt x="154582" y="131164"/>
                </a:lnTo>
                <a:lnTo>
                  <a:pt x="138196" y="114779"/>
                </a:lnTo>
                <a:cubicBezTo>
                  <a:pt x="132651" y="118534"/>
                  <a:pt x="126276" y="121157"/>
                  <a:pt x="119489" y="122472"/>
                </a:cubicBezTo>
                <a:lnTo>
                  <a:pt x="119489" y="145648"/>
                </a:lnTo>
                <a:lnTo>
                  <a:pt x="100236" y="145648"/>
                </a:lnTo>
                <a:lnTo>
                  <a:pt x="100236" y="122472"/>
                </a:lnTo>
                <a:cubicBezTo>
                  <a:pt x="93449" y="121157"/>
                  <a:pt x="87128" y="118534"/>
                  <a:pt x="81583" y="114725"/>
                </a:cubicBezTo>
                <a:lnTo>
                  <a:pt x="65136" y="131164"/>
                </a:lnTo>
                <a:lnTo>
                  <a:pt x="51597" y="117577"/>
                </a:lnTo>
                <a:lnTo>
                  <a:pt x="68003" y="101192"/>
                </a:lnTo>
                <a:cubicBezTo>
                  <a:pt x="64245" y="95588"/>
                  <a:pt x="61554" y="89277"/>
                  <a:pt x="60245" y="82487"/>
                </a:cubicBezTo>
                <a:lnTo>
                  <a:pt x="36998" y="82487"/>
                </a:lnTo>
                <a:lnTo>
                  <a:pt x="36998" y="63235"/>
                </a:lnTo>
                <a:lnTo>
                  <a:pt x="60245" y="63235"/>
                </a:lnTo>
                <a:cubicBezTo>
                  <a:pt x="61554" y="56438"/>
                  <a:pt x="64245" y="50066"/>
                  <a:pt x="68003" y="44517"/>
                </a:cubicBezTo>
                <a:lnTo>
                  <a:pt x="51597" y="28125"/>
                </a:lnTo>
                <a:lnTo>
                  <a:pt x="65136" y="14551"/>
                </a:lnTo>
                <a:lnTo>
                  <a:pt x="81515" y="30937"/>
                </a:lnTo>
                <a:cubicBezTo>
                  <a:pt x="87067" y="27181"/>
                  <a:pt x="93449" y="24558"/>
                  <a:pt x="100236" y="23250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1" name="Freeform 70"/>
          <p:cNvSpPr/>
          <p:nvPr/>
        </p:nvSpPr>
        <p:spPr>
          <a:xfrm>
            <a:off x="2685386" y="2812633"/>
            <a:ext cx="239052" cy="312822"/>
          </a:xfrm>
          <a:custGeom>
            <a:avLst/>
            <a:gdLst>
              <a:gd name="connsiteX0" fmla="*/ 121214 w 239052"/>
              <a:gd name="connsiteY0" fmla="*/ 213858 h 312822"/>
              <a:gd name="connsiteX1" fmla="*/ 102443 w 239052"/>
              <a:gd name="connsiteY1" fmla="*/ 232631 h 312822"/>
              <a:gd name="connsiteX2" fmla="*/ 121214 w 239052"/>
              <a:gd name="connsiteY2" fmla="*/ 251390 h 312822"/>
              <a:gd name="connsiteX3" fmla="*/ 139976 w 239052"/>
              <a:gd name="connsiteY3" fmla="*/ 232631 h 312822"/>
              <a:gd name="connsiteX4" fmla="*/ 121214 w 239052"/>
              <a:gd name="connsiteY4" fmla="*/ 213858 h 312822"/>
              <a:gd name="connsiteX5" fmla="*/ 115570 w 239052"/>
              <a:gd name="connsiteY5" fmla="*/ 185707 h 312822"/>
              <a:gd name="connsiteX6" fmla="*/ 126828 w 239052"/>
              <a:gd name="connsiteY6" fmla="*/ 185707 h 312822"/>
              <a:gd name="connsiteX7" fmla="*/ 130539 w 239052"/>
              <a:gd name="connsiteY7" fmla="*/ 189453 h 312822"/>
              <a:gd name="connsiteX8" fmla="*/ 130539 w 239052"/>
              <a:gd name="connsiteY8" fmla="*/ 196284 h 312822"/>
              <a:gd name="connsiteX9" fmla="*/ 140250 w 239052"/>
              <a:gd name="connsiteY9" fmla="*/ 200295 h 312822"/>
              <a:gd name="connsiteX10" fmla="*/ 145099 w 239052"/>
              <a:gd name="connsiteY10" fmla="*/ 195489 h 312822"/>
              <a:gd name="connsiteX11" fmla="*/ 150405 w 239052"/>
              <a:gd name="connsiteY11" fmla="*/ 195489 h 312822"/>
              <a:gd name="connsiteX12" fmla="*/ 158374 w 239052"/>
              <a:gd name="connsiteY12" fmla="*/ 203433 h 312822"/>
              <a:gd name="connsiteX13" fmla="*/ 158374 w 239052"/>
              <a:gd name="connsiteY13" fmla="*/ 208756 h 312822"/>
              <a:gd name="connsiteX14" fmla="*/ 153524 w 239052"/>
              <a:gd name="connsiteY14" fmla="*/ 213593 h 312822"/>
              <a:gd name="connsiteX15" fmla="*/ 157561 w 239052"/>
              <a:gd name="connsiteY15" fmla="*/ 223288 h 312822"/>
              <a:gd name="connsiteX16" fmla="*/ 164379 w 239052"/>
              <a:gd name="connsiteY16" fmla="*/ 223288 h 312822"/>
              <a:gd name="connsiteX17" fmla="*/ 168137 w 239052"/>
              <a:gd name="connsiteY17" fmla="*/ 227003 h 312822"/>
              <a:gd name="connsiteX18" fmla="*/ 168137 w 239052"/>
              <a:gd name="connsiteY18" fmla="*/ 238262 h 312822"/>
              <a:gd name="connsiteX19" fmla="*/ 164379 w 239052"/>
              <a:gd name="connsiteY19" fmla="*/ 241965 h 312822"/>
              <a:gd name="connsiteX20" fmla="*/ 157561 w 239052"/>
              <a:gd name="connsiteY20" fmla="*/ 241965 h 312822"/>
              <a:gd name="connsiteX21" fmla="*/ 153524 w 239052"/>
              <a:gd name="connsiteY21" fmla="*/ 251673 h 312822"/>
              <a:gd name="connsiteX22" fmla="*/ 158374 w 239052"/>
              <a:gd name="connsiteY22" fmla="*/ 256522 h 312822"/>
              <a:gd name="connsiteX23" fmla="*/ 158374 w 239052"/>
              <a:gd name="connsiteY23" fmla="*/ 261854 h 312822"/>
              <a:gd name="connsiteX24" fmla="*/ 150396 w 239052"/>
              <a:gd name="connsiteY24" fmla="*/ 269815 h 312822"/>
              <a:gd name="connsiteX25" fmla="*/ 145091 w 239052"/>
              <a:gd name="connsiteY25" fmla="*/ 269815 h 312822"/>
              <a:gd name="connsiteX26" fmla="*/ 140250 w 239052"/>
              <a:gd name="connsiteY26" fmla="*/ 264966 h 312822"/>
              <a:gd name="connsiteX27" fmla="*/ 130539 w 239052"/>
              <a:gd name="connsiteY27" fmla="*/ 268994 h 312822"/>
              <a:gd name="connsiteX28" fmla="*/ 130539 w 239052"/>
              <a:gd name="connsiteY28" fmla="*/ 275821 h 312822"/>
              <a:gd name="connsiteX29" fmla="*/ 126828 w 239052"/>
              <a:gd name="connsiteY29" fmla="*/ 279571 h 312822"/>
              <a:gd name="connsiteX30" fmla="*/ 115570 w 239052"/>
              <a:gd name="connsiteY30" fmla="*/ 279571 h 312822"/>
              <a:gd name="connsiteX31" fmla="*/ 111863 w 239052"/>
              <a:gd name="connsiteY31" fmla="*/ 275821 h 312822"/>
              <a:gd name="connsiteX32" fmla="*/ 111863 w 239052"/>
              <a:gd name="connsiteY32" fmla="*/ 268994 h 312822"/>
              <a:gd name="connsiteX33" fmla="*/ 102187 w 239052"/>
              <a:gd name="connsiteY33" fmla="*/ 264966 h 312822"/>
              <a:gd name="connsiteX34" fmla="*/ 97324 w 239052"/>
              <a:gd name="connsiteY34" fmla="*/ 269815 h 312822"/>
              <a:gd name="connsiteX35" fmla="*/ 92010 w 239052"/>
              <a:gd name="connsiteY35" fmla="*/ 269815 h 312822"/>
              <a:gd name="connsiteX36" fmla="*/ 84046 w 239052"/>
              <a:gd name="connsiteY36" fmla="*/ 261833 h 312822"/>
              <a:gd name="connsiteX37" fmla="*/ 84046 w 239052"/>
              <a:gd name="connsiteY37" fmla="*/ 256514 h 312822"/>
              <a:gd name="connsiteX38" fmla="*/ 88869 w 239052"/>
              <a:gd name="connsiteY38" fmla="*/ 251673 h 312822"/>
              <a:gd name="connsiteX39" fmla="*/ 84858 w 239052"/>
              <a:gd name="connsiteY39" fmla="*/ 241965 h 312822"/>
              <a:gd name="connsiteX40" fmla="*/ 78028 w 239052"/>
              <a:gd name="connsiteY40" fmla="*/ 241965 h 312822"/>
              <a:gd name="connsiteX41" fmla="*/ 74282 w 239052"/>
              <a:gd name="connsiteY41" fmla="*/ 238262 h 312822"/>
              <a:gd name="connsiteX42" fmla="*/ 74282 w 239052"/>
              <a:gd name="connsiteY42" fmla="*/ 227003 h 312822"/>
              <a:gd name="connsiteX43" fmla="*/ 78028 w 239052"/>
              <a:gd name="connsiteY43" fmla="*/ 223288 h 312822"/>
              <a:gd name="connsiteX44" fmla="*/ 84858 w 239052"/>
              <a:gd name="connsiteY44" fmla="*/ 223288 h 312822"/>
              <a:gd name="connsiteX45" fmla="*/ 88869 w 239052"/>
              <a:gd name="connsiteY45" fmla="*/ 213593 h 312822"/>
              <a:gd name="connsiteX46" fmla="*/ 84046 w 239052"/>
              <a:gd name="connsiteY46" fmla="*/ 208739 h 312822"/>
              <a:gd name="connsiteX47" fmla="*/ 84046 w 239052"/>
              <a:gd name="connsiteY47" fmla="*/ 203433 h 312822"/>
              <a:gd name="connsiteX48" fmla="*/ 92010 w 239052"/>
              <a:gd name="connsiteY48" fmla="*/ 195489 h 312822"/>
              <a:gd name="connsiteX49" fmla="*/ 97324 w 239052"/>
              <a:gd name="connsiteY49" fmla="*/ 195489 h 312822"/>
              <a:gd name="connsiteX50" fmla="*/ 102187 w 239052"/>
              <a:gd name="connsiteY50" fmla="*/ 200295 h 312822"/>
              <a:gd name="connsiteX51" fmla="*/ 111863 w 239052"/>
              <a:gd name="connsiteY51" fmla="*/ 196284 h 312822"/>
              <a:gd name="connsiteX52" fmla="*/ 111863 w 239052"/>
              <a:gd name="connsiteY52" fmla="*/ 189453 h 312822"/>
              <a:gd name="connsiteX53" fmla="*/ 115570 w 239052"/>
              <a:gd name="connsiteY53" fmla="*/ 185707 h 312822"/>
              <a:gd name="connsiteX54" fmla="*/ 42447 w 239052"/>
              <a:gd name="connsiteY54" fmla="*/ 153871 h 312822"/>
              <a:gd name="connsiteX55" fmla="*/ 199365 w 239052"/>
              <a:gd name="connsiteY55" fmla="*/ 153871 h 312822"/>
              <a:gd name="connsiteX56" fmla="*/ 199365 w 239052"/>
              <a:gd name="connsiteY56" fmla="*/ 166385 h 312822"/>
              <a:gd name="connsiteX57" fmla="*/ 42447 w 239052"/>
              <a:gd name="connsiteY57" fmla="*/ 166385 h 312822"/>
              <a:gd name="connsiteX58" fmla="*/ 42447 w 239052"/>
              <a:gd name="connsiteY58" fmla="*/ 127342 h 312822"/>
              <a:gd name="connsiteX59" fmla="*/ 199365 w 239052"/>
              <a:gd name="connsiteY59" fmla="*/ 127342 h 312822"/>
              <a:gd name="connsiteX60" fmla="*/ 199365 w 239052"/>
              <a:gd name="connsiteY60" fmla="*/ 139877 h 312822"/>
              <a:gd name="connsiteX61" fmla="*/ 42447 w 239052"/>
              <a:gd name="connsiteY61" fmla="*/ 139877 h 312822"/>
              <a:gd name="connsiteX62" fmla="*/ 42447 w 239052"/>
              <a:gd name="connsiteY62" fmla="*/ 100812 h 312822"/>
              <a:gd name="connsiteX63" fmla="*/ 109170 w 239052"/>
              <a:gd name="connsiteY63" fmla="*/ 100812 h 312822"/>
              <a:gd name="connsiteX64" fmla="*/ 109170 w 239052"/>
              <a:gd name="connsiteY64" fmla="*/ 113321 h 312822"/>
              <a:gd name="connsiteX65" fmla="*/ 42447 w 239052"/>
              <a:gd name="connsiteY65" fmla="*/ 113321 h 312822"/>
              <a:gd name="connsiteX66" fmla="*/ 42447 w 239052"/>
              <a:gd name="connsiteY66" fmla="*/ 74283 h 312822"/>
              <a:gd name="connsiteX67" fmla="*/ 109170 w 239052"/>
              <a:gd name="connsiteY67" fmla="*/ 74283 h 312822"/>
              <a:gd name="connsiteX68" fmla="*/ 109170 w 239052"/>
              <a:gd name="connsiteY68" fmla="*/ 86792 h 312822"/>
              <a:gd name="connsiteX69" fmla="*/ 42447 w 239052"/>
              <a:gd name="connsiteY69" fmla="*/ 86792 h 312822"/>
              <a:gd name="connsiteX70" fmla="*/ 132648 w 239052"/>
              <a:gd name="connsiteY70" fmla="*/ 47753 h 312822"/>
              <a:gd name="connsiteX71" fmla="*/ 199905 w 239052"/>
              <a:gd name="connsiteY71" fmla="*/ 47753 h 312822"/>
              <a:gd name="connsiteX72" fmla="*/ 199905 w 239052"/>
              <a:gd name="connsiteY72" fmla="*/ 110326 h 312822"/>
              <a:gd name="connsiteX73" fmla="*/ 132648 w 239052"/>
              <a:gd name="connsiteY73" fmla="*/ 110326 h 312822"/>
              <a:gd name="connsiteX74" fmla="*/ 42447 w 239052"/>
              <a:gd name="connsiteY74" fmla="*/ 47753 h 312822"/>
              <a:gd name="connsiteX75" fmla="*/ 109170 w 239052"/>
              <a:gd name="connsiteY75" fmla="*/ 47753 h 312822"/>
              <a:gd name="connsiteX76" fmla="*/ 109170 w 239052"/>
              <a:gd name="connsiteY76" fmla="*/ 60267 h 312822"/>
              <a:gd name="connsiteX77" fmla="*/ 42447 w 239052"/>
              <a:gd name="connsiteY77" fmla="*/ 60267 h 312822"/>
              <a:gd name="connsiteX78" fmla="*/ 17696 w 239052"/>
              <a:gd name="connsiteY78" fmla="*/ 17697 h 312822"/>
              <a:gd name="connsiteX79" fmla="*/ 17696 w 239052"/>
              <a:gd name="connsiteY79" fmla="*/ 295110 h 312822"/>
              <a:gd name="connsiteX80" fmla="*/ 221322 w 239052"/>
              <a:gd name="connsiteY80" fmla="*/ 295110 h 312822"/>
              <a:gd name="connsiteX81" fmla="*/ 221322 w 239052"/>
              <a:gd name="connsiteY81" fmla="*/ 17697 h 312822"/>
              <a:gd name="connsiteX82" fmla="*/ 8854 w 239052"/>
              <a:gd name="connsiteY82" fmla="*/ 0 h 312822"/>
              <a:gd name="connsiteX83" fmla="*/ 230176 w 239052"/>
              <a:gd name="connsiteY83" fmla="*/ 0 h 312822"/>
              <a:gd name="connsiteX84" fmla="*/ 239052 w 239052"/>
              <a:gd name="connsiteY84" fmla="*/ 8863 h 312822"/>
              <a:gd name="connsiteX85" fmla="*/ 239052 w 239052"/>
              <a:gd name="connsiteY85" fmla="*/ 303959 h 312822"/>
              <a:gd name="connsiteX86" fmla="*/ 236662 w 239052"/>
              <a:gd name="connsiteY86" fmla="*/ 309955 h 312822"/>
              <a:gd name="connsiteX87" fmla="*/ 236429 w 239052"/>
              <a:gd name="connsiteY87" fmla="*/ 310215 h 312822"/>
              <a:gd name="connsiteX88" fmla="*/ 236197 w 239052"/>
              <a:gd name="connsiteY88" fmla="*/ 310447 h 312822"/>
              <a:gd name="connsiteX89" fmla="*/ 230176 w 239052"/>
              <a:gd name="connsiteY89" fmla="*/ 312822 h 312822"/>
              <a:gd name="connsiteX90" fmla="*/ 8854 w 239052"/>
              <a:gd name="connsiteY90" fmla="*/ 312822 h 312822"/>
              <a:gd name="connsiteX91" fmla="*/ 0 w 239052"/>
              <a:gd name="connsiteY91" fmla="*/ 303959 h 312822"/>
              <a:gd name="connsiteX92" fmla="*/ 0 w 239052"/>
              <a:gd name="connsiteY92" fmla="*/ 8863 h 312822"/>
              <a:gd name="connsiteX93" fmla="*/ 8854 w 239052"/>
              <a:gd name="connsiteY93" fmla="*/ 0 h 312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239052" h="312822">
                <a:moveTo>
                  <a:pt x="121214" y="213858"/>
                </a:moveTo>
                <a:cubicBezTo>
                  <a:pt x="110829" y="213858"/>
                  <a:pt x="102443" y="222262"/>
                  <a:pt x="102443" y="232631"/>
                </a:cubicBezTo>
                <a:cubicBezTo>
                  <a:pt x="102443" y="242995"/>
                  <a:pt x="110829" y="251390"/>
                  <a:pt x="121214" y="251390"/>
                </a:cubicBezTo>
                <a:cubicBezTo>
                  <a:pt x="131564" y="251390"/>
                  <a:pt x="139976" y="242995"/>
                  <a:pt x="139976" y="232631"/>
                </a:cubicBezTo>
                <a:cubicBezTo>
                  <a:pt x="139976" y="222262"/>
                  <a:pt x="131564" y="213858"/>
                  <a:pt x="121214" y="213858"/>
                </a:cubicBezTo>
                <a:close/>
                <a:moveTo>
                  <a:pt x="115570" y="185707"/>
                </a:moveTo>
                <a:lnTo>
                  <a:pt x="126828" y="185707"/>
                </a:lnTo>
                <a:cubicBezTo>
                  <a:pt x="128914" y="185707"/>
                  <a:pt x="130539" y="187385"/>
                  <a:pt x="130539" y="189453"/>
                </a:cubicBezTo>
                <a:lnTo>
                  <a:pt x="130539" y="196284"/>
                </a:lnTo>
                <a:cubicBezTo>
                  <a:pt x="133958" y="197175"/>
                  <a:pt x="137256" y="198548"/>
                  <a:pt x="140250" y="200295"/>
                </a:cubicBezTo>
                <a:lnTo>
                  <a:pt x="145099" y="195489"/>
                </a:lnTo>
                <a:cubicBezTo>
                  <a:pt x="146572" y="194003"/>
                  <a:pt x="148945" y="194003"/>
                  <a:pt x="150405" y="195489"/>
                </a:cubicBezTo>
                <a:lnTo>
                  <a:pt x="158374" y="203433"/>
                </a:lnTo>
                <a:cubicBezTo>
                  <a:pt x="159842" y="204902"/>
                  <a:pt x="159842" y="207287"/>
                  <a:pt x="158374" y="208756"/>
                </a:cubicBezTo>
                <a:lnTo>
                  <a:pt x="153524" y="213593"/>
                </a:lnTo>
                <a:cubicBezTo>
                  <a:pt x="155276" y="216582"/>
                  <a:pt x="156666" y="219881"/>
                  <a:pt x="157561" y="223288"/>
                </a:cubicBezTo>
                <a:lnTo>
                  <a:pt x="164379" y="223288"/>
                </a:lnTo>
                <a:cubicBezTo>
                  <a:pt x="166451" y="223288"/>
                  <a:pt x="168137" y="224922"/>
                  <a:pt x="168137" y="227003"/>
                </a:cubicBezTo>
                <a:lnTo>
                  <a:pt x="168137" y="238262"/>
                </a:lnTo>
                <a:cubicBezTo>
                  <a:pt x="168137" y="240353"/>
                  <a:pt x="166451" y="241965"/>
                  <a:pt x="164379" y="241965"/>
                </a:cubicBezTo>
                <a:lnTo>
                  <a:pt x="157561" y="241965"/>
                </a:lnTo>
                <a:cubicBezTo>
                  <a:pt x="156666" y="245398"/>
                  <a:pt x="155276" y="248696"/>
                  <a:pt x="153524" y="251673"/>
                </a:cubicBezTo>
                <a:lnTo>
                  <a:pt x="158374" y="256522"/>
                </a:lnTo>
                <a:cubicBezTo>
                  <a:pt x="159842" y="258000"/>
                  <a:pt x="159842" y="260377"/>
                  <a:pt x="158374" y="261854"/>
                </a:cubicBezTo>
                <a:lnTo>
                  <a:pt x="150396" y="269815"/>
                </a:lnTo>
                <a:cubicBezTo>
                  <a:pt x="148923" y="271276"/>
                  <a:pt x="146550" y="271276"/>
                  <a:pt x="145091" y="269815"/>
                </a:cubicBezTo>
                <a:lnTo>
                  <a:pt x="140250" y="264966"/>
                </a:lnTo>
                <a:cubicBezTo>
                  <a:pt x="137256" y="266734"/>
                  <a:pt x="133958" y="268108"/>
                  <a:pt x="130539" y="268994"/>
                </a:cubicBezTo>
                <a:lnTo>
                  <a:pt x="130539" y="275821"/>
                </a:lnTo>
                <a:cubicBezTo>
                  <a:pt x="130539" y="277894"/>
                  <a:pt x="128914" y="279571"/>
                  <a:pt x="126828" y="279571"/>
                </a:cubicBezTo>
                <a:lnTo>
                  <a:pt x="115570" y="279571"/>
                </a:lnTo>
                <a:cubicBezTo>
                  <a:pt x="113497" y="279571"/>
                  <a:pt x="111863" y="277894"/>
                  <a:pt x="111863" y="275821"/>
                </a:cubicBezTo>
                <a:lnTo>
                  <a:pt x="111863" y="268994"/>
                </a:lnTo>
                <a:cubicBezTo>
                  <a:pt x="108439" y="268108"/>
                  <a:pt x="105159" y="266734"/>
                  <a:pt x="102187" y="264966"/>
                </a:cubicBezTo>
                <a:lnTo>
                  <a:pt x="97324" y="269815"/>
                </a:lnTo>
                <a:cubicBezTo>
                  <a:pt x="95851" y="271276"/>
                  <a:pt x="93479" y="271276"/>
                  <a:pt x="92010" y="269815"/>
                </a:cubicBezTo>
                <a:lnTo>
                  <a:pt x="84046" y="261833"/>
                </a:lnTo>
                <a:cubicBezTo>
                  <a:pt x="82577" y="260360"/>
                  <a:pt x="82577" y="258000"/>
                  <a:pt x="84046" y="256514"/>
                </a:cubicBezTo>
                <a:lnTo>
                  <a:pt x="88869" y="251673"/>
                </a:lnTo>
                <a:cubicBezTo>
                  <a:pt x="87105" y="248696"/>
                  <a:pt x="85740" y="245398"/>
                  <a:pt x="84858" y="241965"/>
                </a:cubicBezTo>
                <a:lnTo>
                  <a:pt x="78028" y="241965"/>
                </a:lnTo>
                <a:cubicBezTo>
                  <a:pt x="75968" y="241965"/>
                  <a:pt x="74282" y="240335"/>
                  <a:pt x="74282" y="238262"/>
                </a:cubicBezTo>
                <a:lnTo>
                  <a:pt x="74282" y="227003"/>
                </a:lnTo>
                <a:cubicBezTo>
                  <a:pt x="74282" y="224922"/>
                  <a:pt x="75968" y="223288"/>
                  <a:pt x="78028" y="223288"/>
                </a:cubicBezTo>
                <a:lnTo>
                  <a:pt x="84858" y="223288"/>
                </a:lnTo>
                <a:cubicBezTo>
                  <a:pt x="85740" y="219881"/>
                  <a:pt x="87105" y="216582"/>
                  <a:pt x="88869" y="213593"/>
                </a:cubicBezTo>
                <a:lnTo>
                  <a:pt x="84046" y="208739"/>
                </a:lnTo>
                <a:cubicBezTo>
                  <a:pt x="82577" y="207274"/>
                  <a:pt x="82577" y="204902"/>
                  <a:pt x="84046" y="203433"/>
                </a:cubicBezTo>
                <a:lnTo>
                  <a:pt x="92010" y="195489"/>
                </a:lnTo>
                <a:cubicBezTo>
                  <a:pt x="93479" y="194003"/>
                  <a:pt x="95851" y="194003"/>
                  <a:pt x="97324" y="195489"/>
                </a:cubicBezTo>
                <a:lnTo>
                  <a:pt x="102187" y="200295"/>
                </a:lnTo>
                <a:cubicBezTo>
                  <a:pt x="105159" y="198531"/>
                  <a:pt x="108439" y="197175"/>
                  <a:pt x="111863" y="196284"/>
                </a:cubicBezTo>
                <a:lnTo>
                  <a:pt x="111863" y="189453"/>
                </a:lnTo>
                <a:cubicBezTo>
                  <a:pt x="111863" y="187385"/>
                  <a:pt x="113497" y="185707"/>
                  <a:pt x="115570" y="185707"/>
                </a:cubicBezTo>
                <a:close/>
                <a:moveTo>
                  <a:pt x="42447" y="153871"/>
                </a:moveTo>
                <a:lnTo>
                  <a:pt x="199365" y="153871"/>
                </a:lnTo>
                <a:cubicBezTo>
                  <a:pt x="199365" y="153871"/>
                  <a:pt x="199365" y="166385"/>
                  <a:pt x="199365" y="166385"/>
                </a:cubicBezTo>
                <a:lnTo>
                  <a:pt x="42447" y="166385"/>
                </a:lnTo>
                <a:close/>
                <a:moveTo>
                  <a:pt x="42447" y="127342"/>
                </a:moveTo>
                <a:lnTo>
                  <a:pt x="199365" y="127342"/>
                </a:lnTo>
                <a:cubicBezTo>
                  <a:pt x="199365" y="127342"/>
                  <a:pt x="199365" y="139877"/>
                  <a:pt x="199365" y="139877"/>
                </a:cubicBezTo>
                <a:lnTo>
                  <a:pt x="42447" y="139877"/>
                </a:lnTo>
                <a:close/>
                <a:moveTo>
                  <a:pt x="42447" y="100812"/>
                </a:moveTo>
                <a:lnTo>
                  <a:pt x="109170" y="100812"/>
                </a:lnTo>
                <a:cubicBezTo>
                  <a:pt x="109170" y="100812"/>
                  <a:pt x="109170" y="113321"/>
                  <a:pt x="109170" y="113321"/>
                </a:cubicBezTo>
                <a:lnTo>
                  <a:pt x="42447" y="113321"/>
                </a:lnTo>
                <a:close/>
                <a:moveTo>
                  <a:pt x="42447" y="74283"/>
                </a:moveTo>
                <a:lnTo>
                  <a:pt x="109170" y="74283"/>
                </a:lnTo>
                <a:cubicBezTo>
                  <a:pt x="109170" y="74283"/>
                  <a:pt x="109170" y="86792"/>
                  <a:pt x="109170" y="86792"/>
                </a:cubicBezTo>
                <a:lnTo>
                  <a:pt x="42447" y="86792"/>
                </a:lnTo>
                <a:close/>
                <a:moveTo>
                  <a:pt x="132648" y="47753"/>
                </a:moveTo>
                <a:lnTo>
                  <a:pt x="199905" y="47753"/>
                </a:lnTo>
                <a:cubicBezTo>
                  <a:pt x="199905" y="47753"/>
                  <a:pt x="199905" y="110326"/>
                  <a:pt x="199905" y="110326"/>
                </a:cubicBezTo>
                <a:lnTo>
                  <a:pt x="132648" y="110326"/>
                </a:lnTo>
                <a:close/>
                <a:moveTo>
                  <a:pt x="42447" y="47753"/>
                </a:moveTo>
                <a:lnTo>
                  <a:pt x="109170" y="47753"/>
                </a:lnTo>
                <a:cubicBezTo>
                  <a:pt x="109170" y="47753"/>
                  <a:pt x="109170" y="60267"/>
                  <a:pt x="109170" y="60267"/>
                </a:cubicBezTo>
                <a:lnTo>
                  <a:pt x="42447" y="60267"/>
                </a:lnTo>
                <a:close/>
                <a:moveTo>
                  <a:pt x="17696" y="17697"/>
                </a:moveTo>
                <a:lnTo>
                  <a:pt x="17696" y="295110"/>
                </a:lnTo>
                <a:lnTo>
                  <a:pt x="221322" y="295110"/>
                </a:lnTo>
                <a:cubicBezTo>
                  <a:pt x="221322" y="295110"/>
                  <a:pt x="221322" y="17697"/>
                  <a:pt x="221322" y="17697"/>
                </a:cubicBezTo>
                <a:close/>
                <a:moveTo>
                  <a:pt x="8854" y="0"/>
                </a:moveTo>
                <a:lnTo>
                  <a:pt x="230176" y="0"/>
                </a:lnTo>
                <a:cubicBezTo>
                  <a:pt x="235013" y="0"/>
                  <a:pt x="239052" y="4026"/>
                  <a:pt x="239052" y="8863"/>
                </a:cubicBezTo>
                <a:lnTo>
                  <a:pt x="239052" y="303959"/>
                </a:lnTo>
                <a:cubicBezTo>
                  <a:pt x="239052" y="306580"/>
                  <a:pt x="238100" y="308564"/>
                  <a:pt x="236662" y="309955"/>
                </a:cubicBezTo>
                <a:cubicBezTo>
                  <a:pt x="236595" y="310056"/>
                  <a:pt x="236507" y="310128"/>
                  <a:pt x="236429" y="310215"/>
                </a:cubicBezTo>
                <a:cubicBezTo>
                  <a:pt x="236363" y="310288"/>
                  <a:pt x="236285" y="310375"/>
                  <a:pt x="236197" y="310447"/>
                </a:cubicBezTo>
                <a:cubicBezTo>
                  <a:pt x="234769" y="311881"/>
                  <a:pt x="232788" y="312822"/>
                  <a:pt x="230176" y="312822"/>
                </a:cubicBezTo>
                <a:lnTo>
                  <a:pt x="8854" y="312822"/>
                </a:lnTo>
                <a:cubicBezTo>
                  <a:pt x="4028" y="312822"/>
                  <a:pt x="0" y="308811"/>
                  <a:pt x="0" y="303959"/>
                </a:cubicBezTo>
                <a:lnTo>
                  <a:pt x="0" y="8863"/>
                </a:lnTo>
                <a:cubicBezTo>
                  <a:pt x="0" y="4026"/>
                  <a:pt x="4028" y="0"/>
                  <a:pt x="8854" y="0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" name="Shape 5281"/>
          <p:cNvSpPr/>
          <p:nvPr/>
        </p:nvSpPr>
        <p:spPr>
          <a:xfrm>
            <a:off x="4075802" y="2850148"/>
            <a:ext cx="339679" cy="2377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640" y="16021"/>
                </a:moveTo>
                <a:lnTo>
                  <a:pt x="8640" y="4400"/>
                </a:lnTo>
                <a:lnTo>
                  <a:pt x="14809" y="10208"/>
                </a:lnTo>
                <a:cubicBezTo>
                  <a:pt x="14809" y="10208"/>
                  <a:pt x="8640" y="16021"/>
                  <a:pt x="8640" y="16021"/>
                </a:cubicBezTo>
                <a:close/>
                <a:moveTo>
                  <a:pt x="18371" y="0"/>
                </a:moveTo>
                <a:lnTo>
                  <a:pt x="3228" y="0"/>
                </a:lnTo>
                <a:cubicBezTo>
                  <a:pt x="1445" y="0"/>
                  <a:pt x="0" y="2066"/>
                  <a:pt x="0" y="4614"/>
                </a:cubicBezTo>
                <a:lnTo>
                  <a:pt x="0" y="16986"/>
                </a:lnTo>
                <a:cubicBezTo>
                  <a:pt x="0" y="19532"/>
                  <a:pt x="1445" y="21600"/>
                  <a:pt x="3228" y="21600"/>
                </a:cubicBezTo>
                <a:lnTo>
                  <a:pt x="18371" y="21600"/>
                </a:lnTo>
                <a:cubicBezTo>
                  <a:pt x="20155" y="21600"/>
                  <a:pt x="21600" y="19532"/>
                  <a:pt x="21600" y="16986"/>
                </a:cubicBezTo>
                <a:lnTo>
                  <a:pt x="21600" y="4614"/>
                </a:lnTo>
                <a:cubicBezTo>
                  <a:pt x="21600" y="2066"/>
                  <a:pt x="20155" y="0"/>
                  <a:pt x="18371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2" name="Rectangle 34"/>
          <p:cNvSpPr>
            <a:spLocks/>
          </p:cNvSpPr>
          <p:nvPr/>
        </p:nvSpPr>
        <p:spPr bwMode="auto">
          <a:xfrm>
            <a:off x="3120906" y="3500275"/>
            <a:ext cx="724074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i="1" dirty="0" err="1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900" b="1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900" b="1" i="1" dirty="0" err="1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900" b="1" i="1" dirty="0">
              <a:solidFill>
                <a:schemeClr val="accent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r>
              <a:rPr lang="en-US" sz="900" b="1" i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73" name="Rectangle 35"/>
          <p:cNvSpPr>
            <a:spLocks/>
          </p:cNvSpPr>
          <p:nvPr/>
        </p:nvSpPr>
        <p:spPr bwMode="auto">
          <a:xfrm>
            <a:off x="3081355" y="3826556"/>
            <a:ext cx="803176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74" name="Rectangle 34"/>
          <p:cNvSpPr>
            <a:spLocks/>
          </p:cNvSpPr>
          <p:nvPr/>
        </p:nvSpPr>
        <p:spPr bwMode="auto">
          <a:xfrm>
            <a:off x="2188391" y="3500275"/>
            <a:ext cx="724074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b="1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9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900" b="1" i="1" dirty="0" err="1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900" b="1" i="1" dirty="0">
              <a:solidFill>
                <a:schemeClr val="accent3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pPr algn="r"/>
            <a:r>
              <a:rPr lang="en-US" sz="9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75" name="Rectangle 35"/>
          <p:cNvSpPr>
            <a:spLocks/>
          </p:cNvSpPr>
          <p:nvPr/>
        </p:nvSpPr>
        <p:spPr bwMode="auto">
          <a:xfrm>
            <a:off x="2109289" y="3826556"/>
            <a:ext cx="803176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76" name="Rectangle 34"/>
          <p:cNvSpPr>
            <a:spLocks/>
          </p:cNvSpPr>
          <p:nvPr/>
        </p:nvSpPr>
        <p:spPr bwMode="auto">
          <a:xfrm>
            <a:off x="4045139" y="3500275"/>
            <a:ext cx="658249" cy="351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b="1" i="1" dirty="0" err="1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Lorem</a:t>
            </a:r>
            <a:r>
              <a:rPr lang="en-US" sz="900" b="1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900" b="1" i="1" dirty="0" err="1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ipsum</a:t>
            </a:r>
            <a:endParaRPr lang="en-US" sz="900" b="1" i="1" dirty="0">
              <a:solidFill>
                <a:schemeClr val="accent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Bebas Neue" charset="0"/>
            </a:endParaRPr>
          </a:p>
          <a:p>
            <a:pPr algn="l"/>
            <a:r>
              <a:rPr lang="en-US" sz="900" b="1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dolor sit</a:t>
            </a:r>
          </a:p>
        </p:txBody>
      </p:sp>
      <p:sp>
        <p:nvSpPr>
          <p:cNvPr id="77" name="Rectangle 35"/>
          <p:cNvSpPr>
            <a:spLocks/>
          </p:cNvSpPr>
          <p:nvPr/>
        </p:nvSpPr>
        <p:spPr bwMode="auto">
          <a:xfrm>
            <a:off x="4048734" y="3826556"/>
            <a:ext cx="730160" cy="49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print.</a:t>
            </a:r>
          </a:p>
        </p:txBody>
      </p:sp>
      <p:sp>
        <p:nvSpPr>
          <p:cNvPr id="80" name="Shape 2260"/>
          <p:cNvSpPr/>
          <p:nvPr/>
        </p:nvSpPr>
        <p:spPr>
          <a:xfrm>
            <a:off x="7289695" y="750641"/>
            <a:ext cx="1162326" cy="11623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gradFill>
            <a:gsLst>
              <a:gs pos="20000">
                <a:schemeClr val="accent6"/>
              </a:gs>
              <a:gs pos="100000">
                <a:schemeClr val="accent6">
                  <a:lumMod val="75000"/>
                </a:schemeClr>
              </a:gs>
            </a:gsLst>
            <a:lin ang="15000000" scaled="0"/>
          </a:gradFill>
          <a:ln w="12700">
            <a:miter lim="400000"/>
          </a:ln>
          <a:effectLst/>
        </p:spPr>
        <p:txBody>
          <a:bodyPr lIns="0" tIns="0" rIns="0" bIns="0" anchor="ctr"/>
          <a:lstStyle/>
          <a:p>
            <a:pPr lvl="0">
              <a:defRPr sz="3200"/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2" name="Rectangle 81"/>
          <p:cNvSpPr>
            <a:spLocks/>
          </p:cNvSpPr>
          <p:nvPr/>
        </p:nvSpPr>
        <p:spPr bwMode="auto">
          <a:xfrm>
            <a:off x="7606803" y="962205"/>
            <a:ext cx="572772" cy="528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>
              <a:lnSpc>
                <a:spcPct val="70000"/>
              </a:lnSpc>
            </a:pPr>
            <a:r>
              <a:rPr lang="en-US" sz="2800" b="1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33%</a:t>
            </a:r>
          </a:p>
        </p:txBody>
      </p:sp>
      <p:sp>
        <p:nvSpPr>
          <p:cNvPr id="83" name="Rectangle 35"/>
          <p:cNvSpPr>
            <a:spLocks/>
          </p:cNvSpPr>
          <p:nvPr/>
        </p:nvSpPr>
        <p:spPr bwMode="auto">
          <a:xfrm>
            <a:off x="7528244" y="1325821"/>
            <a:ext cx="718354" cy="346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dummy.</a:t>
            </a:r>
          </a:p>
        </p:txBody>
      </p:sp>
    </p:spTree>
    <p:extLst>
      <p:ext uri="{BB962C8B-B14F-4D97-AF65-F5344CB8AC3E}">
        <p14:creationId xmlns:p14="http://schemas.microsoft.com/office/powerpoint/2010/main" val="1711100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2" grpId="0" autoUpdateAnimBg="0"/>
      <p:bldP spid="70" grpId="0" animBg="1"/>
      <p:bldP spid="71" grpId="0" animBg="1"/>
      <p:bldP spid="65" grpId="0" animBg="1"/>
      <p:bldP spid="72" grpId="0"/>
      <p:bldP spid="73" grpId="0"/>
      <p:bldP spid="74" grpId="0"/>
      <p:bldP spid="75" grpId="0"/>
      <p:bldP spid="76" grpId="0"/>
      <p:bldP spid="77" grpId="0"/>
      <p:bldP spid="80" grpId="0" animBg="1"/>
      <p:bldP spid="82" grpId="0"/>
      <p:bldP spid="83" grpId="0"/>
    </p:bld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>
            <a:spLocks/>
          </p:cNvSpPr>
          <p:nvPr/>
        </p:nvSpPr>
        <p:spPr bwMode="auto">
          <a:xfrm>
            <a:off x="903015" y="513498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Showcase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03</a:t>
            </a:r>
          </a:p>
        </p:txBody>
      </p:sp>
      <p:sp>
        <p:nvSpPr>
          <p:cNvPr id="55" name="Rectangle 22"/>
          <p:cNvSpPr>
            <a:spLocks/>
          </p:cNvSpPr>
          <p:nvPr/>
        </p:nvSpPr>
        <p:spPr bwMode="auto">
          <a:xfrm>
            <a:off x="1604962" y="817583"/>
            <a:ext cx="5948363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has been the industry's standard.</a:t>
            </a:r>
          </a:p>
        </p:txBody>
      </p:sp>
      <p:sp>
        <p:nvSpPr>
          <p:cNvPr id="56" name="Rectangle 55"/>
          <p:cNvSpPr/>
          <p:nvPr/>
        </p:nvSpPr>
        <p:spPr bwMode="auto">
          <a:xfrm>
            <a:off x="1035843" y="1347614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145</a:t>
            </a:fld>
            <a:endParaRPr lang="en-US" dirty="0"/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83" t="1244" r="-3183" b="1244"/>
          <a:stretch/>
        </p:blipFill>
        <p:spPr/>
      </p:pic>
      <p:sp>
        <p:nvSpPr>
          <p:cNvPr id="8" name="Shape 172"/>
          <p:cNvSpPr/>
          <p:nvPr/>
        </p:nvSpPr>
        <p:spPr>
          <a:xfrm>
            <a:off x="1035841" y="2057699"/>
            <a:ext cx="1575553" cy="1349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b="1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Ipsum is simply dummy text of the printing typeset</a:t>
            </a:r>
            <a:r>
              <a:rPr lang="en-US" sz="900" b="1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Ipsum has been the industry's standard dummy text ever since the 1500s, when an unknown printer took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2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</p:txBody>
      </p:sp>
      <p:sp>
        <p:nvSpPr>
          <p:cNvPr id="9" name="Rectangle 8"/>
          <p:cNvSpPr>
            <a:spLocks/>
          </p:cNvSpPr>
          <p:nvPr/>
        </p:nvSpPr>
        <p:spPr bwMode="auto">
          <a:xfrm>
            <a:off x="1035844" y="1583391"/>
            <a:ext cx="1879972" cy="605381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200" dirty="0">
                <a:solidFill>
                  <a:schemeClr val="accent6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</a:t>
            </a:r>
            <a:r>
              <a:rPr lang="en-US" sz="22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2200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sp>
        <p:nvSpPr>
          <p:cNvPr id="10" name="Rectangle 22"/>
          <p:cNvSpPr>
            <a:spLocks/>
          </p:cNvSpPr>
          <p:nvPr/>
        </p:nvSpPr>
        <p:spPr bwMode="auto">
          <a:xfrm>
            <a:off x="1799058" y="3592828"/>
            <a:ext cx="882859" cy="31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The printing typeset industry has.</a:t>
            </a:r>
          </a:p>
        </p:txBody>
      </p:sp>
      <p:sp>
        <p:nvSpPr>
          <p:cNvPr id="11" name="Rectangle 10"/>
          <p:cNvSpPr>
            <a:spLocks/>
          </p:cNvSpPr>
          <p:nvPr/>
        </p:nvSpPr>
        <p:spPr bwMode="auto">
          <a:xfrm>
            <a:off x="1096852" y="3594303"/>
            <a:ext cx="882859" cy="41313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400" dirty="0">
                <a:solidFill>
                  <a:schemeClr val="accent6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32%</a:t>
            </a:r>
          </a:p>
        </p:txBody>
      </p:sp>
      <p:sp>
        <p:nvSpPr>
          <p:cNvPr id="12" name="Rectangle 22"/>
          <p:cNvSpPr>
            <a:spLocks/>
          </p:cNvSpPr>
          <p:nvPr/>
        </p:nvSpPr>
        <p:spPr bwMode="auto">
          <a:xfrm>
            <a:off x="1799058" y="4156893"/>
            <a:ext cx="875382" cy="31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industry.</a:t>
            </a:r>
          </a:p>
        </p:txBody>
      </p:sp>
      <p:sp>
        <p:nvSpPr>
          <p:cNvPr id="13" name="Rectangle 12"/>
          <p:cNvSpPr>
            <a:spLocks/>
          </p:cNvSpPr>
          <p:nvPr/>
        </p:nvSpPr>
        <p:spPr bwMode="auto">
          <a:xfrm>
            <a:off x="1096852" y="4158368"/>
            <a:ext cx="882859" cy="41313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400" dirty="0">
                <a:solidFill>
                  <a:schemeClr val="accent5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8.2%</a:t>
            </a:r>
          </a:p>
        </p:txBody>
      </p:sp>
      <p:cxnSp>
        <p:nvCxnSpPr>
          <p:cNvPr id="14" name="Straight Connector 13"/>
          <p:cNvCxnSpPr/>
          <p:nvPr/>
        </p:nvCxnSpPr>
        <p:spPr bwMode="auto">
          <a:xfrm>
            <a:off x="1091426" y="3466976"/>
            <a:ext cx="1594109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Connector 14"/>
          <p:cNvCxnSpPr/>
          <p:nvPr/>
        </p:nvCxnSpPr>
        <p:spPr bwMode="auto">
          <a:xfrm>
            <a:off x="1091426" y="4044097"/>
            <a:ext cx="1602347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6350" cap="flat" cmpd="sng" algn="ctr">
            <a:solidFill>
              <a:schemeClr val="bg2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" name="Oval 19"/>
          <p:cNvSpPr/>
          <p:nvPr/>
        </p:nvSpPr>
        <p:spPr bwMode="auto">
          <a:xfrm>
            <a:off x="6304252" y="1683680"/>
            <a:ext cx="564786" cy="564786"/>
          </a:xfrm>
          <a:prstGeom prst="ellipse">
            <a:avLst/>
          </a:prstGeom>
          <a:solidFill>
            <a:schemeClr val="accent6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6304252" y="2395144"/>
            <a:ext cx="564786" cy="564786"/>
          </a:xfrm>
          <a:prstGeom prst="ellipse">
            <a:avLst/>
          </a:prstGeom>
          <a:solidFill>
            <a:schemeClr val="accent5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6304252" y="3126140"/>
            <a:ext cx="564786" cy="564786"/>
          </a:xfrm>
          <a:prstGeom prst="ellipse">
            <a:avLst/>
          </a:prstGeom>
          <a:solidFill>
            <a:schemeClr val="accent4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3" name="Freeform 22"/>
          <p:cNvSpPr/>
          <p:nvPr/>
        </p:nvSpPr>
        <p:spPr>
          <a:xfrm>
            <a:off x="6420838" y="3235360"/>
            <a:ext cx="297571" cy="297569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6417254" y="1803752"/>
            <a:ext cx="337879" cy="263471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5" name="Freeform 24"/>
          <p:cNvSpPr/>
          <p:nvPr/>
        </p:nvSpPr>
        <p:spPr>
          <a:xfrm>
            <a:off x="6432411" y="2498560"/>
            <a:ext cx="318910" cy="318871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6" name="Rectangle 22"/>
          <p:cNvSpPr>
            <a:spLocks/>
          </p:cNvSpPr>
          <p:nvPr/>
        </p:nvSpPr>
        <p:spPr bwMode="auto">
          <a:xfrm>
            <a:off x="6965065" y="1727093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27" name="Rectangle 22"/>
          <p:cNvSpPr>
            <a:spLocks/>
          </p:cNvSpPr>
          <p:nvPr/>
        </p:nvSpPr>
        <p:spPr bwMode="auto">
          <a:xfrm>
            <a:off x="6965065" y="2430808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The printing typeset industry has.</a:t>
            </a:r>
          </a:p>
        </p:txBody>
      </p:sp>
      <p:sp>
        <p:nvSpPr>
          <p:cNvPr id="28" name="Rectangle 22"/>
          <p:cNvSpPr>
            <a:spLocks/>
          </p:cNvSpPr>
          <p:nvPr/>
        </p:nvSpPr>
        <p:spPr bwMode="auto">
          <a:xfrm>
            <a:off x="6965065" y="3196713"/>
            <a:ext cx="1050351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30" name="Oval 29"/>
          <p:cNvSpPr/>
          <p:nvPr/>
        </p:nvSpPr>
        <p:spPr bwMode="auto">
          <a:xfrm>
            <a:off x="6304252" y="3842832"/>
            <a:ext cx="564786" cy="564786"/>
          </a:xfrm>
          <a:prstGeom prst="ellipse">
            <a:avLst/>
          </a:prstGeom>
          <a:solidFill>
            <a:schemeClr val="accent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2" name="Rectangle 22"/>
          <p:cNvSpPr>
            <a:spLocks/>
          </p:cNvSpPr>
          <p:nvPr/>
        </p:nvSpPr>
        <p:spPr bwMode="auto">
          <a:xfrm>
            <a:off x="6965065" y="3913405"/>
            <a:ext cx="1050351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33" name="Freeform 32"/>
          <p:cNvSpPr/>
          <p:nvPr/>
        </p:nvSpPr>
        <p:spPr>
          <a:xfrm>
            <a:off x="6422852" y="4007913"/>
            <a:ext cx="332322" cy="218098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596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/>
      <p:bldP spid="27" grpId="0"/>
      <p:bldP spid="28" grpId="0"/>
      <p:bldP spid="30" grpId="0" animBg="1"/>
      <p:bldP spid="32" grpId="0"/>
      <p:bldP spid="33" grpId="0" animBg="1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836"/>
          <p:cNvSpPr/>
          <p:nvPr/>
        </p:nvSpPr>
        <p:spPr>
          <a:xfrm>
            <a:off x="-1" y="2067694"/>
            <a:ext cx="9176951" cy="1706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ubicBezTo>
                  <a:pt x="0" y="21600"/>
                  <a:pt x="21600" y="21600"/>
                  <a:pt x="21600" y="21600"/>
                </a:cubicBezTo>
                <a:close/>
              </a:path>
            </a:pathLst>
          </a:custGeom>
          <a:gradFill>
            <a:gsLst>
              <a:gs pos="10000">
                <a:schemeClr val="accent6">
                  <a:alpha val="90000"/>
                </a:schemeClr>
              </a:gs>
              <a:gs pos="100000">
                <a:schemeClr val="accent3">
                  <a:alpha val="90000"/>
                </a:schemeClr>
              </a:gs>
              <a:gs pos="69000">
                <a:schemeClr val="accent4">
                  <a:alpha val="90000"/>
                </a:schemeClr>
              </a:gs>
            </a:gsLst>
            <a:lin ang="15000000" scaled="0"/>
          </a:gra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146</a:t>
            </a:fld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" r="2482"/>
          <a:stretch>
            <a:fillRect/>
          </a:stretch>
        </p:blipFill>
        <p:spPr/>
      </p:pic>
      <p:sp>
        <p:nvSpPr>
          <p:cNvPr id="54" name="Rectangle 53"/>
          <p:cNvSpPr>
            <a:spLocks/>
          </p:cNvSpPr>
          <p:nvPr/>
        </p:nvSpPr>
        <p:spPr bwMode="auto">
          <a:xfrm>
            <a:off x="903015" y="513498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Showcase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04</a:t>
            </a:r>
          </a:p>
        </p:txBody>
      </p:sp>
      <p:sp>
        <p:nvSpPr>
          <p:cNvPr id="55" name="Rectangle 22"/>
          <p:cNvSpPr>
            <a:spLocks/>
          </p:cNvSpPr>
          <p:nvPr/>
        </p:nvSpPr>
        <p:spPr bwMode="auto">
          <a:xfrm>
            <a:off x="1921991" y="988395"/>
            <a:ext cx="5314306" cy="31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6971851" y="2309874"/>
            <a:ext cx="564786" cy="564786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6971851" y="3021338"/>
            <a:ext cx="564786" cy="564786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2" name="Freeform 41"/>
          <p:cNvSpPr/>
          <p:nvPr/>
        </p:nvSpPr>
        <p:spPr>
          <a:xfrm>
            <a:off x="7084853" y="2429946"/>
            <a:ext cx="337879" cy="263471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3" name="Freeform 42"/>
          <p:cNvSpPr/>
          <p:nvPr/>
        </p:nvSpPr>
        <p:spPr>
          <a:xfrm>
            <a:off x="7100010" y="3124754"/>
            <a:ext cx="318910" cy="318871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4" name="Rectangle 22"/>
          <p:cNvSpPr>
            <a:spLocks/>
          </p:cNvSpPr>
          <p:nvPr/>
        </p:nvSpPr>
        <p:spPr bwMode="auto">
          <a:xfrm>
            <a:off x="7632664" y="2353287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45" name="Rectangle 22"/>
          <p:cNvSpPr>
            <a:spLocks/>
          </p:cNvSpPr>
          <p:nvPr/>
        </p:nvSpPr>
        <p:spPr bwMode="auto">
          <a:xfrm>
            <a:off x="7632664" y="3057002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The printing typeset industry has.</a:t>
            </a:r>
          </a:p>
        </p:txBody>
      </p:sp>
      <p:sp>
        <p:nvSpPr>
          <p:cNvPr id="46" name="Oval 45"/>
          <p:cNvSpPr/>
          <p:nvPr/>
        </p:nvSpPr>
        <p:spPr bwMode="auto">
          <a:xfrm>
            <a:off x="649995" y="2309874"/>
            <a:ext cx="564786" cy="564786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649995" y="3021338"/>
            <a:ext cx="564786" cy="564786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0" name="Rectangle 22"/>
          <p:cNvSpPr>
            <a:spLocks/>
          </p:cNvSpPr>
          <p:nvPr/>
        </p:nvSpPr>
        <p:spPr bwMode="auto">
          <a:xfrm>
            <a:off x="1310808" y="2353287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51" name="Rectangle 22"/>
          <p:cNvSpPr>
            <a:spLocks/>
          </p:cNvSpPr>
          <p:nvPr/>
        </p:nvSpPr>
        <p:spPr bwMode="auto">
          <a:xfrm>
            <a:off x="1310808" y="3057002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The printing typeset industry has.</a:t>
            </a:r>
          </a:p>
        </p:txBody>
      </p:sp>
      <p:sp>
        <p:nvSpPr>
          <p:cNvPr id="52" name="Freeform 51"/>
          <p:cNvSpPr/>
          <p:nvPr/>
        </p:nvSpPr>
        <p:spPr>
          <a:xfrm>
            <a:off x="776067" y="2435244"/>
            <a:ext cx="297571" cy="297569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3" name="Freeform 52"/>
          <p:cNvSpPr/>
          <p:nvPr/>
        </p:nvSpPr>
        <p:spPr>
          <a:xfrm>
            <a:off x="767829" y="3198232"/>
            <a:ext cx="332322" cy="218098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7" name="Rectangle 22"/>
          <p:cNvSpPr>
            <a:spLocks/>
          </p:cNvSpPr>
          <p:nvPr/>
        </p:nvSpPr>
        <p:spPr bwMode="auto">
          <a:xfrm>
            <a:off x="2786088" y="4435321"/>
            <a:ext cx="3586112" cy="2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dummy.</a:t>
            </a:r>
          </a:p>
        </p:txBody>
      </p:sp>
    </p:spTree>
    <p:extLst>
      <p:ext uri="{BB962C8B-B14F-4D97-AF65-F5344CB8AC3E}">
        <p14:creationId xmlns:p14="http://schemas.microsoft.com/office/powerpoint/2010/main" val="32936001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2" grpId="0" animBg="1"/>
      <p:bldP spid="43" grpId="0" animBg="1"/>
      <p:bldP spid="44" grpId="0"/>
      <p:bldP spid="45" grpId="0"/>
      <p:bldP spid="46" grpId="0" animBg="1"/>
      <p:bldP spid="47" grpId="0" animBg="1"/>
      <p:bldP spid="50" grpId="0"/>
      <p:bldP spid="51" grpId="0"/>
      <p:bldP spid="52" grpId="0" animBg="1"/>
      <p:bldP spid="53" grpId="0" animBg="1"/>
      <p:bldP spid="57" grpId="0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836"/>
          <p:cNvSpPr/>
          <p:nvPr/>
        </p:nvSpPr>
        <p:spPr>
          <a:xfrm>
            <a:off x="1301578" y="1614616"/>
            <a:ext cx="5675871" cy="13288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ubicBezTo>
                  <a:pt x="0" y="21600"/>
                  <a:pt x="21600" y="21600"/>
                  <a:pt x="21600" y="21600"/>
                </a:cubicBezTo>
                <a:close/>
              </a:path>
            </a:pathLst>
          </a:custGeom>
          <a:gradFill>
            <a:gsLst>
              <a:gs pos="20000">
                <a:schemeClr val="accent5"/>
              </a:gs>
              <a:gs pos="100000">
                <a:schemeClr val="accent6"/>
              </a:gs>
            </a:gsLst>
            <a:lin ang="1200000" scaled="0"/>
          </a:gra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147</a:t>
            </a:fld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823" t="768" r="-10656" b="599"/>
          <a:stretch/>
        </p:blipFill>
        <p:spPr/>
      </p:pic>
      <p:sp>
        <p:nvSpPr>
          <p:cNvPr id="54" name="Rectangle 53"/>
          <p:cNvSpPr>
            <a:spLocks/>
          </p:cNvSpPr>
          <p:nvPr/>
        </p:nvSpPr>
        <p:spPr bwMode="auto">
          <a:xfrm>
            <a:off x="903015" y="513498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Showcase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05</a:t>
            </a:r>
          </a:p>
        </p:txBody>
      </p:sp>
      <p:sp>
        <p:nvSpPr>
          <p:cNvPr id="55" name="Rectangle 22"/>
          <p:cNvSpPr>
            <a:spLocks/>
          </p:cNvSpPr>
          <p:nvPr/>
        </p:nvSpPr>
        <p:spPr bwMode="auto">
          <a:xfrm>
            <a:off x="1921991" y="988802"/>
            <a:ext cx="5314306" cy="228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industry.</a:t>
            </a:r>
          </a:p>
        </p:txBody>
      </p:sp>
      <p:sp>
        <p:nvSpPr>
          <p:cNvPr id="28" name="Oval 27"/>
          <p:cNvSpPr/>
          <p:nvPr/>
        </p:nvSpPr>
        <p:spPr bwMode="auto">
          <a:xfrm>
            <a:off x="1331640" y="3192818"/>
            <a:ext cx="564786" cy="564786"/>
          </a:xfrm>
          <a:prstGeom prst="ellipse">
            <a:avLst/>
          </a:prstGeom>
          <a:solidFill>
            <a:schemeClr val="accent4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1331640" y="3904282"/>
            <a:ext cx="564786" cy="564786"/>
          </a:xfrm>
          <a:prstGeom prst="ellipse">
            <a:avLst/>
          </a:prstGeom>
          <a:solidFill>
            <a:schemeClr val="accent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411634" y="3187194"/>
            <a:ext cx="564786" cy="564786"/>
          </a:xfrm>
          <a:prstGeom prst="ellipse">
            <a:avLst/>
          </a:prstGeom>
          <a:solidFill>
            <a:schemeClr val="accent2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33" name="Freeform 32"/>
          <p:cNvSpPr/>
          <p:nvPr/>
        </p:nvSpPr>
        <p:spPr>
          <a:xfrm>
            <a:off x="3528220" y="3296414"/>
            <a:ext cx="297571" cy="297569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444642" y="3312890"/>
            <a:ext cx="337879" cy="263471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6" name="Freeform 35"/>
          <p:cNvSpPr/>
          <p:nvPr/>
        </p:nvSpPr>
        <p:spPr>
          <a:xfrm>
            <a:off x="1459799" y="4007698"/>
            <a:ext cx="318910" cy="318871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7" name="Rectangle 22"/>
          <p:cNvSpPr>
            <a:spLocks/>
          </p:cNvSpPr>
          <p:nvPr/>
        </p:nvSpPr>
        <p:spPr bwMode="auto">
          <a:xfrm>
            <a:off x="1992453" y="3236231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38" name="Rectangle 22"/>
          <p:cNvSpPr>
            <a:spLocks/>
          </p:cNvSpPr>
          <p:nvPr/>
        </p:nvSpPr>
        <p:spPr bwMode="auto">
          <a:xfrm>
            <a:off x="1992453" y="3939946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The printing typeset industry has.</a:t>
            </a:r>
          </a:p>
        </p:txBody>
      </p:sp>
      <p:sp>
        <p:nvSpPr>
          <p:cNvPr id="39" name="Rectangle 22"/>
          <p:cNvSpPr>
            <a:spLocks/>
          </p:cNvSpPr>
          <p:nvPr/>
        </p:nvSpPr>
        <p:spPr bwMode="auto">
          <a:xfrm>
            <a:off x="4072447" y="3257767"/>
            <a:ext cx="1050351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48" name="Oval 47"/>
          <p:cNvSpPr/>
          <p:nvPr/>
        </p:nvSpPr>
        <p:spPr bwMode="auto">
          <a:xfrm>
            <a:off x="3411634" y="3903886"/>
            <a:ext cx="564786" cy="564786"/>
          </a:xfrm>
          <a:prstGeom prst="ellipse">
            <a:avLst/>
          </a:prstGeom>
          <a:solidFill>
            <a:schemeClr val="accent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9" name="Rectangle 22"/>
          <p:cNvSpPr>
            <a:spLocks/>
          </p:cNvSpPr>
          <p:nvPr/>
        </p:nvSpPr>
        <p:spPr bwMode="auto">
          <a:xfrm>
            <a:off x="4072447" y="3974459"/>
            <a:ext cx="1050351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56" name="Freeform 55"/>
          <p:cNvSpPr/>
          <p:nvPr/>
        </p:nvSpPr>
        <p:spPr>
          <a:xfrm>
            <a:off x="3530234" y="4068967"/>
            <a:ext cx="332322" cy="218098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9" name="Shape 172"/>
          <p:cNvSpPr/>
          <p:nvPr/>
        </p:nvSpPr>
        <p:spPr>
          <a:xfrm>
            <a:off x="1564616" y="1812227"/>
            <a:ext cx="2071280" cy="933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Lorem Ipsum is simply dummy text of the printing typeset</a:t>
            </a:r>
            <a:r>
              <a:rPr lang="en-US" sz="9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rPr>
              <a:t>.</a:t>
            </a: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endParaRPr lang="en-US" sz="900" dirty="0">
              <a:solidFill>
                <a:schemeClr val="bg1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Ipsum has been the industry's standard dummy text ever since the 1500s, when an unknown printer took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dirty="0">
              <a:solidFill>
                <a:schemeClr val="bg1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4067944" y="1923678"/>
            <a:ext cx="0" cy="719528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1" name="Rectangle 22"/>
          <p:cNvSpPr>
            <a:spLocks/>
          </p:cNvSpPr>
          <p:nvPr/>
        </p:nvSpPr>
        <p:spPr bwMode="auto">
          <a:xfrm>
            <a:off x="5180464" y="1829296"/>
            <a:ext cx="972742" cy="31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The printing typeset industry has.</a:t>
            </a:r>
          </a:p>
        </p:txBody>
      </p:sp>
      <p:sp>
        <p:nvSpPr>
          <p:cNvPr id="62" name="Rectangle 61"/>
          <p:cNvSpPr>
            <a:spLocks/>
          </p:cNvSpPr>
          <p:nvPr/>
        </p:nvSpPr>
        <p:spPr bwMode="auto">
          <a:xfrm>
            <a:off x="4523334" y="1830771"/>
            <a:ext cx="589674" cy="41313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b="1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32%</a:t>
            </a:r>
          </a:p>
        </p:txBody>
      </p:sp>
      <p:sp>
        <p:nvSpPr>
          <p:cNvPr id="63" name="Rectangle 22"/>
          <p:cNvSpPr>
            <a:spLocks/>
          </p:cNvSpPr>
          <p:nvPr/>
        </p:nvSpPr>
        <p:spPr bwMode="auto">
          <a:xfrm>
            <a:off x="5180464" y="2393361"/>
            <a:ext cx="964504" cy="317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industry.</a:t>
            </a:r>
          </a:p>
        </p:txBody>
      </p:sp>
      <p:sp>
        <p:nvSpPr>
          <p:cNvPr id="64" name="Rectangle 63"/>
          <p:cNvSpPr>
            <a:spLocks/>
          </p:cNvSpPr>
          <p:nvPr/>
        </p:nvSpPr>
        <p:spPr bwMode="auto">
          <a:xfrm>
            <a:off x="4523334" y="2394836"/>
            <a:ext cx="589674" cy="413130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b="1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8.2%</a:t>
            </a:r>
          </a:p>
        </p:txBody>
      </p:sp>
      <p:cxnSp>
        <p:nvCxnSpPr>
          <p:cNvPr id="65" name="Straight Connector 64"/>
          <p:cNvCxnSpPr/>
          <p:nvPr/>
        </p:nvCxnSpPr>
        <p:spPr bwMode="auto">
          <a:xfrm>
            <a:off x="4517907" y="2280565"/>
            <a:ext cx="1602347" cy="0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6350" cap="flat" cmpd="sng" algn="ctr">
            <a:solidFill>
              <a:schemeClr val="bg1">
                <a:alpha val="2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6" name="Straight Connector 65"/>
          <p:cNvCxnSpPr/>
          <p:nvPr/>
        </p:nvCxnSpPr>
        <p:spPr bwMode="auto">
          <a:xfrm>
            <a:off x="3164792" y="3263400"/>
            <a:ext cx="0" cy="1143843"/>
          </a:xfrm>
          <a:prstGeom prst="line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6350" cap="flat" cmpd="sng" algn="ctr">
            <a:solidFill>
              <a:schemeClr val="bg2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96060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0" grpId="0" animBg="1"/>
      <p:bldP spid="32" grpId="0" animBg="1"/>
      <p:bldP spid="33" grpId="0" animBg="1"/>
      <p:bldP spid="35" grpId="0" animBg="1"/>
      <p:bldP spid="36" grpId="0" animBg="1"/>
      <p:bldP spid="37" grpId="0"/>
      <p:bldP spid="38" grpId="0"/>
      <p:bldP spid="39" grpId="0"/>
      <p:bldP spid="48" grpId="0" animBg="1"/>
      <p:bldP spid="49" grpId="0"/>
      <p:bldP spid="56" grpId="0" animBg="1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7" b="2917"/>
          <a:stretch>
            <a:fillRect/>
          </a:stretch>
        </p:blipFill>
        <p:spPr>
          <a:xfrm>
            <a:off x="28155" y="12206"/>
            <a:ext cx="9144000" cy="4844059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</p:spPr>
        <p:txBody>
          <a:bodyPr/>
          <a:lstStyle/>
          <a:p>
            <a:fld id="{C3929991-3F91-D343-BFF2-32848ABE790B}" type="slidenum">
              <a:rPr lang="en-US" smtClean="0"/>
              <a:pPr/>
              <a:t>148</a:t>
            </a:fld>
            <a:endParaRPr lang="en-US" dirty="0"/>
          </a:p>
        </p:txBody>
      </p:sp>
      <p:sp>
        <p:nvSpPr>
          <p:cNvPr id="54" name="Rectangle 53"/>
          <p:cNvSpPr>
            <a:spLocks/>
          </p:cNvSpPr>
          <p:nvPr/>
        </p:nvSpPr>
        <p:spPr bwMode="auto">
          <a:xfrm>
            <a:off x="903015" y="513498"/>
            <a:ext cx="7326585" cy="449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Showcase</a:t>
            </a:r>
            <a:r>
              <a:rPr lang="en-US" sz="28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Pages </a:t>
            </a:r>
            <a:r>
              <a:rPr lang="en-US" sz="2800" b="1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06</a:t>
            </a:r>
          </a:p>
        </p:txBody>
      </p:sp>
      <p:sp>
        <p:nvSpPr>
          <p:cNvPr id="55" name="Rectangle 22"/>
          <p:cNvSpPr>
            <a:spLocks/>
          </p:cNvSpPr>
          <p:nvPr/>
        </p:nvSpPr>
        <p:spPr bwMode="auto">
          <a:xfrm>
            <a:off x="1921991" y="884748"/>
            <a:ext cx="5314306" cy="228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 </a:t>
            </a:r>
            <a:r>
              <a:rPr lang="en-US" sz="900" i="1" dirty="0" err="1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industry.</a:t>
            </a:r>
          </a:p>
        </p:txBody>
      </p:sp>
      <p:sp>
        <p:nvSpPr>
          <p:cNvPr id="34" name="Oval 33"/>
          <p:cNvSpPr/>
          <p:nvPr/>
        </p:nvSpPr>
        <p:spPr bwMode="auto">
          <a:xfrm>
            <a:off x="7168056" y="2589946"/>
            <a:ext cx="295881" cy="295880"/>
          </a:xfrm>
          <a:prstGeom prst="ellipse">
            <a:avLst/>
          </a:prstGeom>
          <a:solidFill>
            <a:schemeClr val="accent5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0" name="Oval 39"/>
          <p:cNvSpPr/>
          <p:nvPr/>
        </p:nvSpPr>
        <p:spPr bwMode="auto">
          <a:xfrm>
            <a:off x="7168056" y="2921397"/>
            <a:ext cx="295881" cy="295880"/>
          </a:xfrm>
          <a:prstGeom prst="ellipse">
            <a:avLst/>
          </a:prstGeom>
          <a:solidFill>
            <a:schemeClr val="accent4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7168056" y="3252848"/>
            <a:ext cx="295881" cy="295880"/>
          </a:xfrm>
          <a:prstGeom prst="ellipse">
            <a:avLst/>
          </a:prstGeom>
          <a:solidFill>
            <a:schemeClr val="accent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7168056" y="3584299"/>
            <a:ext cx="295881" cy="295880"/>
          </a:xfrm>
          <a:prstGeom prst="ellipse">
            <a:avLst/>
          </a:prstGeom>
          <a:solidFill>
            <a:schemeClr val="accent2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7168056" y="3915749"/>
            <a:ext cx="295881" cy="295880"/>
          </a:xfrm>
          <a:prstGeom prst="ellipse">
            <a:avLst/>
          </a:prstGeom>
          <a:solidFill>
            <a:schemeClr val="accent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4" name="Rectangle 22"/>
          <p:cNvSpPr>
            <a:spLocks/>
          </p:cNvSpPr>
          <p:nvPr/>
        </p:nvSpPr>
        <p:spPr bwMode="auto">
          <a:xfrm>
            <a:off x="7206261" y="2561062"/>
            <a:ext cx="219732" cy="16293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1</a:t>
            </a:r>
          </a:p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2</a:t>
            </a:r>
          </a:p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3</a:t>
            </a:r>
          </a:p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4</a:t>
            </a:r>
          </a:p>
          <a:p>
            <a:pPr>
              <a:lnSpc>
                <a:spcPts val="2600"/>
              </a:lnSpc>
            </a:pPr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5</a:t>
            </a:r>
          </a:p>
        </p:txBody>
      </p:sp>
      <p:sp>
        <p:nvSpPr>
          <p:cNvPr id="45" name="Rectangle 22"/>
          <p:cNvSpPr>
            <a:spLocks/>
          </p:cNvSpPr>
          <p:nvPr/>
        </p:nvSpPr>
        <p:spPr bwMode="auto">
          <a:xfrm>
            <a:off x="7575888" y="2514085"/>
            <a:ext cx="876134" cy="16690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typeset</a:t>
            </a:r>
          </a:p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Typeset industry</a:t>
            </a:r>
          </a:p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Printing industry</a:t>
            </a:r>
          </a:p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Typeset industry</a:t>
            </a:r>
          </a:p>
          <a:p>
            <a:pPr algn="l">
              <a:lnSpc>
                <a:spcPts val="260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Typeset industry</a:t>
            </a:r>
          </a:p>
        </p:txBody>
      </p:sp>
      <p:sp>
        <p:nvSpPr>
          <p:cNvPr id="46" name="Rectangle 45"/>
          <p:cNvSpPr>
            <a:spLocks/>
          </p:cNvSpPr>
          <p:nvPr/>
        </p:nvSpPr>
        <p:spPr bwMode="auto">
          <a:xfrm>
            <a:off x="7187164" y="1921611"/>
            <a:ext cx="1314286" cy="605381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2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 </a:t>
            </a:r>
            <a:r>
              <a:rPr lang="en-US" sz="22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</a:t>
            </a:r>
            <a:r>
              <a:rPr lang="en-US" sz="22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2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sp>
        <p:nvSpPr>
          <p:cNvPr id="47" name="Rectangle 46"/>
          <p:cNvSpPr/>
          <p:nvPr/>
        </p:nvSpPr>
        <p:spPr bwMode="auto">
          <a:xfrm>
            <a:off x="1035843" y="1347614"/>
            <a:ext cx="7086600" cy="9144"/>
          </a:xfrm>
          <a:prstGeom prst="rect">
            <a:avLst/>
          </a:prstGeom>
          <a:gradFill>
            <a:gsLst>
              <a:gs pos="7000">
                <a:schemeClr val="accent6"/>
              </a:gs>
              <a:gs pos="100000">
                <a:schemeClr val="accent2"/>
              </a:gs>
              <a:gs pos="76000">
                <a:schemeClr val="accent3"/>
              </a:gs>
              <a:gs pos="42000">
                <a:schemeClr val="accent4"/>
              </a:gs>
            </a:gsLst>
            <a:lin ang="19200000" scaled="0"/>
          </a:gra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0" name="Shape 172"/>
          <p:cNvSpPr/>
          <p:nvPr/>
        </p:nvSpPr>
        <p:spPr>
          <a:xfrm>
            <a:off x="1002890" y="1590247"/>
            <a:ext cx="3104110" cy="51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lvl="0" algn="l">
              <a:defRPr sz="1800" b="0">
                <a:solidFill>
                  <a:srgbClr val="000000"/>
                </a:solidFill>
              </a:defRPr>
            </a:pPr>
            <a:r>
              <a:rPr sz="900" b="1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Lorem </a:t>
            </a:r>
            <a:r>
              <a:rPr sz="900" b="1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Ipsum has been the industry's standard dummy text ever since the 1500s, when an unknown printer took a galley of type and scrambled it to make</a:t>
            </a:r>
            <a:r>
              <a:rPr lang="en-US" sz="900" b="1" dirty="0">
                <a:solidFill>
                  <a:schemeClr val="bg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</a:rPr>
              <a:t>.</a:t>
            </a:r>
            <a:endParaRPr sz="900" b="1" dirty="0">
              <a:solidFill>
                <a:schemeClr val="bg1"/>
              </a:solidFill>
              <a:latin typeface="Helvetica" panose="020B0604020202020204" pitchFamily="34" charset="0"/>
              <a:ea typeface="Lato Light" charset="0"/>
              <a:cs typeface="Helvetica" panose="020B0604020202020204" pitchFamily="34" charset="0"/>
            </a:endParaRPr>
          </a:p>
        </p:txBody>
      </p:sp>
      <p:sp>
        <p:nvSpPr>
          <p:cNvPr id="51" name="Rectangle 50"/>
          <p:cNvSpPr>
            <a:spLocks/>
          </p:cNvSpPr>
          <p:nvPr/>
        </p:nvSpPr>
        <p:spPr bwMode="auto">
          <a:xfrm>
            <a:off x="1035843" y="3526466"/>
            <a:ext cx="1863876" cy="1177342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3000" b="1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here to</a:t>
            </a:r>
            <a:r>
              <a:rPr lang="en-US" sz="3000" b="1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Promote </a:t>
            </a:r>
            <a:r>
              <a:rPr lang="en-US" sz="3000" b="1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3000" b="1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Service</a:t>
            </a:r>
            <a:endParaRPr lang="en-US" sz="3000" b="1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8626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0" grpId="0" animBg="1"/>
      <p:bldP spid="41" grpId="0" animBg="1"/>
      <p:bldP spid="42" grpId="0" animBg="1"/>
      <p:bldP spid="43" grpId="0" animBg="1"/>
      <p:bldP spid="44" grpId="0"/>
      <p:bldP spid="45" grpId="0"/>
      <p:bldP spid="46" grpId="0"/>
      <p:bldP spid="51" grpId="0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7"/>
          <p:cNvSpPr/>
          <p:nvPr/>
        </p:nvSpPr>
        <p:spPr>
          <a:xfrm flipH="1">
            <a:off x="4488646" y="-247135"/>
            <a:ext cx="2775018" cy="2611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6" y="0"/>
                </a:moveTo>
                <a:cubicBezTo>
                  <a:pt x="793" y="0"/>
                  <a:pt x="0" y="842"/>
                  <a:pt x="0" y="1876"/>
                </a:cubicBezTo>
                <a:lnTo>
                  <a:pt x="0" y="14909"/>
                </a:lnTo>
                <a:cubicBezTo>
                  <a:pt x="0" y="15943"/>
                  <a:pt x="793" y="16780"/>
                  <a:pt x="1766" y="16780"/>
                </a:cubicBezTo>
                <a:lnTo>
                  <a:pt x="7824" y="16780"/>
                </a:lnTo>
                <a:lnTo>
                  <a:pt x="7824" y="19298"/>
                </a:lnTo>
                <a:lnTo>
                  <a:pt x="6865" y="19298"/>
                </a:lnTo>
                <a:cubicBezTo>
                  <a:pt x="6266" y="19298"/>
                  <a:pt x="5779" y="19815"/>
                  <a:pt x="5779" y="20452"/>
                </a:cubicBezTo>
                <a:cubicBezTo>
                  <a:pt x="5779" y="21089"/>
                  <a:pt x="6266" y="21600"/>
                  <a:pt x="6865" y="21600"/>
                </a:cubicBezTo>
                <a:lnTo>
                  <a:pt x="9915" y="21600"/>
                </a:lnTo>
                <a:cubicBezTo>
                  <a:pt x="9534" y="21031"/>
                  <a:pt x="9301" y="20344"/>
                  <a:pt x="9301" y="19594"/>
                </a:cubicBezTo>
                <a:cubicBezTo>
                  <a:pt x="9301" y="19594"/>
                  <a:pt x="9301" y="15243"/>
                  <a:pt x="9301" y="15243"/>
                </a:cubicBezTo>
                <a:lnTo>
                  <a:pt x="1766" y="15243"/>
                </a:lnTo>
                <a:cubicBezTo>
                  <a:pt x="1591" y="15243"/>
                  <a:pt x="1446" y="15095"/>
                  <a:pt x="1446" y="14909"/>
                </a:cubicBezTo>
                <a:lnTo>
                  <a:pt x="1446" y="1876"/>
                </a:lnTo>
                <a:cubicBezTo>
                  <a:pt x="1446" y="1690"/>
                  <a:pt x="1591" y="1537"/>
                  <a:pt x="1766" y="1537"/>
                </a:cubicBezTo>
                <a:lnTo>
                  <a:pt x="19834" y="1537"/>
                </a:lnTo>
                <a:cubicBezTo>
                  <a:pt x="20009" y="1537"/>
                  <a:pt x="20154" y="1690"/>
                  <a:pt x="20154" y="1876"/>
                </a:cubicBezTo>
                <a:lnTo>
                  <a:pt x="20154" y="4729"/>
                </a:lnTo>
                <a:cubicBezTo>
                  <a:pt x="20683" y="4795"/>
                  <a:pt x="21179" y="4980"/>
                  <a:pt x="21600" y="5284"/>
                </a:cubicBezTo>
                <a:lnTo>
                  <a:pt x="21600" y="1876"/>
                </a:lnTo>
                <a:cubicBezTo>
                  <a:pt x="21600" y="842"/>
                  <a:pt x="20807" y="0"/>
                  <a:pt x="19834" y="0"/>
                </a:cubicBezTo>
                <a:lnTo>
                  <a:pt x="1766" y="0"/>
                </a:lnTo>
                <a:close/>
                <a:moveTo>
                  <a:pt x="12543" y="6211"/>
                </a:moveTo>
                <a:cubicBezTo>
                  <a:pt x="11535" y="6211"/>
                  <a:pt x="10716" y="7081"/>
                  <a:pt x="10716" y="8153"/>
                </a:cubicBezTo>
                <a:lnTo>
                  <a:pt x="10716" y="19578"/>
                </a:lnTo>
                <a:cubicBezTo>
                  <a:pt x="10716" y="20650"/>
                  <a:pt x="11535" y="21519"/>
                  <a:pt x="12543" y="21519"/>
                </a:cubicBezTo>
                <a:lnTo>
                  <a:pt x="15668" y="21519"/>
                </a:lnTo>
                <a:cubicBezTo>
                  <a:pt x="15469" y="21215"/>
                  <a:pt x="15344" y="20793"/>
                  <a:pt x="15344" y="20425"/>
                </a:cubicBezTo>
                <a:cubicBezTo>
                  <a:pt x="15344" y="20425"/>
                  <a:pt x="15344" y="18764"/>
                  <a:pt x="15344" y="18764"/>
                </a:cubicBezTo>
                <a:lnTo>
                  <a:pt x="12162" y="18764"/>
                </a:lnTo>
                <a:lnTo>
                  <a:pt x="12162" y="8153"/>
                </a:lnTo>
                <a:cubicBezTo>
                  <a:pt x="12162" y="7929"/>
                  <a:pt x="12333" y="7748"/>
                  <a:pt x="12543" y="7748"/>
                </a:cubicBezTo>
                <a:lnTo>
                  <a:pt x="19738" y="7748"/>
                </a:lnTo>
                <a:cubicBezTo>
                  <a:pt x="19948" y="7748"/>
                  <a:pt x="20118" y="7929"/>
                  <a:pt x="20118" y="8153"/>
                </a:cubicBezTo>
                <a:lnTo>
                  <a:pt x="20118" y="11436"/>
                </a:lnTo>
                <a:lnTo>
                  <a:pt x="20661" y="11436"/>
                </a:lnTo>
                <a:cubicBezTo>
                  <a:pt x="20992" y="11436"/>
                  <a:pt x="21298" y="11540"/>
                  <a:pt x="21564" y="11706"/>
                </a:cubicBezTo>
                <a:lnTo>
                  <a:pt x="21564" y="8153"/>
                </a:lnTo>
                <a:cubicBezTo>
                  <a:pt x="21564" y="7081"/>
                  <a:pt x="20746" y="6211"/>
                  <a:pt x="19738" y="6211"/>
                </a:cubicBezTo>
                <a:lnTo>
                  <a:pt x="12543" y="6211"/>
                </a:lnTo>
                <a:close/>
                <a:moveTo>
                  <a:pt x="17145" y="12423"/>
                </a:moveTo>
                <a:cubicBezTo>
                  <a:pt x="16645" y="12423"/>
                  <a:pt x="16237" y="12857"/>
                  <a:pt x="16237" y="13388"/>
                </a:cubicBezTo>
                <a:lnTo>
                  <a:pt x="16237" y="20452"/>
                </a:lnTo>
                <a:cubicBezTo>
                  <a:pt x="16237" y="20982"/>
                  <a:pt x="16645" y="21411"/>
                  <a:pt x="17145" y="21411"/>
                </a:cubicBezTo>
                <a:lnTo>
                  <a:pt x="20651" y="21411"/>
                </a:lnTo>
                <a:cubicBezTo>
                  <a:pt x="21150" y="21411"/>
                  <a:pt x="21559" y="20982"/>
                  <a:pt x="21559" y="20452"/>
                </a:cubicBezTo>
                <a:lnTo>
                  <a:pt x="21559" y="13388"/>
                </a:lnTo>
                <a:cubicBezTo>
                  <a:pt x="21559" y="12857"/>
                  <a:pt x="21150" y="12423"/>
                  <a:pt x="20651" y="12423"/>
                </a:cubicBezTo>
                <a:lnTo>
                  <a:pt x="17145" y="12423"/>
                </a:lnTo>
                <a:close/>
                <a:moveTo>
                  <a:pt x="17323" y="13577"/>
                </a:moveTo>
                <a:lnTo>
                  <a:pt x="20474" y="13577"/>
                </a:lnTo>
                <a:cubicBezTo>
                  <a:pt x="20474" y="13577"/>
                  <a:pt x="20474" y="19680"/>
                  <a:pt x="20474" y="19680"/>
                </a:cubicBezTo>
                <a:lnTo>
                  <a:pt x="17323" y="19680"/>
                </a:lnTo>
                <a:lnTo>
                  <a:pt x="17323" y="13577"/>
                </a:lnTo>
                <a:close/>
                <a:moveTo>
                  <a:pt x="18896" y="20133"/>
                </a:moveTo>
                <a:cubicBezTo>
                  <a:pt x="19106" y="20133"/>
                  <a:pt x="19281" y="20313"/>
                  <a:pt x="19281" y="20538"/>
                </a:cubicBezTo>
                <a:cubicBezTo>
                  <a:pt x="19281" y="20656"/>
                  <a:pt x="19231" y="20760"/>
                  <a:pt x="19154" y="20834"/>
                </a:cubicBezTo>
                <a:cubicBezTo>
                  <a:pt x="19087" y="20901"/>
                  <a:pt x="18994" y="20942"/>
                  <a:pt x="18896" y="20942"/>
                </a:cubicBezTo>
                <a:cubicBezTo>
                  <a:pt x="18796" y="20942"/>
                  <a:pt x="18710" y="20901"/>
                  <a:pt x="18642" y="20834"/>
                </a:cubicBezTo>
                <a:cubicBezTo>
                  <a:pt x="18565" y="20760"/>
                  <a:pt x="18515" y="20656"/>
                  <a:pt x="18515" y="20538"/>
                </a:cubicBezTo>
                <a:cubicBezTo>
                  <a:pt x="18515" y="20313"/>
                  <a:pt x="18684" y="20133"/>
                  <a:pt x="18896" y="20133"/>
                </a:cubicBezTo>
                <a:close/>
              </a:path>
            </a:pathLst>
          </a:custGeom>
          <a:solidFill>
            <a:schemeClr val="bg2">
              <a:alpha val="7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149</a:t>
            </a:fld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1478757" y="2497932"/>
            <a:ext cx="3071813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30000"/>
              </a:lnSpc>
            </a:pPr>
            <a:r>
              <a:rPr lang="en-US" sz="800" dirty="0" err="1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800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800" dirty="0" err="1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800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 is simply dummy text of the printing and typesetting industry. </a:t>
            </a:r>
            <a:r>
              <a:rPr lang="en-US" sz="800" dirty="0" err="1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800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800" dirty="0" err="1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800" dirty="0">
                <a:solidFill>
                  <a:schemeClr val="tx1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 has been the industry's standard dummy text ever since the 1500s, when an unknown printer took a galley of type and scrambled it to make a type specimen book. It has survived not only five centuries, but also the leap into electronic typesetting.</a:t>
            </a:r>
          </a:p>
        </p:txBody>
      </p:sp>
      <p:sp>
        <p:nvSpPr>
          <p:cNvPr id="5" name="Rectangle 4"/>
          <p:cNvSpPr>
            <a:spLocks/>
          </p:cNvSpPr>
          <p:nvPr/>
        </p:nvSpPr>
        <p:spPr bwMode="auto">
          <a:xfrm>
            <a:off x="5522119" y="2538413"/>
            <a:ext cx="1999027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75000"/>
              </a:lnSpc>
              <a:buClr>
                <a:schemeClr val="accent4"/>
              </a:buClr>
              <a:buSzPct val="125000"/>
              <a:buFont typeface="Lato Regular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 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is simply dummy</a:t>
            </a:r>
          </a:p>
          <a:p>
            <a:pPr algn="l">
              <a:lnSpc>
                <a:spcPct val="175000"/>
              </a:lnSpc>
              <a:buClr>
                <a:schemeClr val="accent4"/>
              </a:buClr>
              <a:buSzPct val="125000"/>
              <a:buFont typeface="Lato Regular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  Text of the printing and typesetting </a:t>
            </a:r>
          </a:p>
          <a:p>
            <a:pPr algn="l">
              <a:lnSpc>
                <a:spcPct val="175000"/>
              </a:lnSpc>
              <a:buClr>
                <a:schemeClr val="accent4"/>
              </a:buClr>
              <a:buSzPct val="125000"/>
              <a:buFont typeface="Lato Regular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 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has been the industry</a:t>
            </a:r>
          </a:p>
          <a:p>
            <a:pPr algn="l">
              <a:lnSpc>
                <a:spcPct val="175000"/>
              </a:lnSpc>
              <a:buClr>
                <a:schemeClr val="accent4"/>
              </a:buClr>
              <a:buSzPct val="125000"/>
              <a:buFont typeface="Lato Regular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  Standard dummy text ever since</a:t>
            </a:r>
          </a:p>
          <a:p>
            <a:pPr algn="l">
              <a:lnSpc>
                <a:spcPct val="175000"/>
              </a:lnSpc>
              <a:buClr>
                <a:schemeClr val="accent4"/>
              </a:buClr>
              <a:buSzPct val="125000"/>
              <a:buFont typeface="Lato Regular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  The 1500s, when an unknown</a:t>
            </a:r>
          </a:p>
          <a:p>
            <a:pPr algn="l">
              <a:lnSpc>
                <a:spcPct val="175000"/>
              </a:lnSpc>
              <a:buClr>
                <a:schemeClr val="accent4"/>
              </a:buClr>
              <a:buSzPct val="125000"/>
              <a:buFont typeface="Lato Regular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  Printer took a galley of type</a:t>
            </a:r>
          </a:p>
          <a:p>
            <a:pPr algn="l">
              <a:lnSpc>
                <a:spcPct val="175000"/>
              </a:lnSpc>
              <a:buClr>
                <a:schemeClr val="accent4"/>
              </a:buClr>
              <a:buSzPct val="125000"/>
              <a:buFont typeface="Lato Regular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  Scrambled it to make a type specimen</a:t>
            </a:r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>
            <a:off x="2425719" y="1880688"/>
            <a:ext cx="4954593" cy="0"/>
          </a:xfrm>
          <a:prstGeom prst="line">
            <a:avLst/>
          </a:prstGeom>
          <a:noFill/>
          <a:ln w="12700" cap="rnd">
            <a:solidFill>
              <a:schemeClr val="accent3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Rectangle 8"/>
          <p:cNvSpPr>
            <a:spLocks/>
          </p:cNvSpPr>
          <p:nvPr/>
        </p:nvSpPr>
        <p:spPr bwMode="auto">
          <a:xfrm>
            <a:off x="1478757" y="1406816"/>
            <a:ext cx="1895475" cy="624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300" dirty="0">
                <a:solidFill>
                  <a:schemeClr val="tx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Points to </a:t>
            </a:r>
            <a:r>
              <a:rPr lang="en-US" sz="23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Remember</a:t>
            </a:r>
            <a:r>
              <a:rPr lang="en-US" sz="2300" dirty="0">
                <a:solidFill>
                  <a:srgbClr val="141E28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3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Strictly</a:t>
            </a:r>
          </a:p>
        </p:txBody>
      </p:sp>
      <p:sp>
        <p:nvSpPr>
          <p:cNvPr id="11" name="Rectangle 10"/>
          <p:cNvSpPr>
            <a:spLocks/>
          </p:cNvSpPr>
          <p:nvPr/>
        </p:nvSpPr>
        <p:spPr bwMode="auto">
          <a:xfrm>
            <a:off x="1521619" y="3542705"/>
            <a:ext cx="3028950" cy="742950"/>
          </a:xfrm>
          <a:prstGeom prst="rect">
            <a:avLst/>
          </a:prstGeom>
          <a:noFill/>
          <a:ln w="25400" cap="flat">
            <a:solidFill>
              <a:schemeClr val="accent5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1791891" y="3679031"/>
            <a:ext cx="2601516" cy="452438"/>
            <a:chOff x="0" y="0"/>
            <a:chExt cx="4369" cy="760"/>
          </a:xfrm>
        </p:grpSpPr>
        <p:sp>
          <p:nvSpPr>
            <p:cNvPr id="13" name="Rectangle 12"/>
            <p:cNvSpPr>
              <a:spLocks/>
            </p:cNvSpPr>
            <p:nvPr/>
          </p:nvSpPr>
          <p:spPr bwMode="auto">
            <a:xfrm>
              <a:off x="689" y="0"/>
              <a:ext cx="3680" cy="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30000"/>
                </a:lnSpc>
              </a:pPr>
              <a:r>
                <a:rPr lang="en-US" sz="8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8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 since.</a:t>
              </a:r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0" y="125"/>
              <a:ext cx="328" cy="592"/>
            </a:xfrm>
            <a:custGeom>
              <a:avLst/>
              <a:gdLst>
                <a:gd name="T0" fmla="*/ 504 w 21600"/>
                <a:gd name="T1" fmla="*/ 0 h 21600"/>
                <a:gd name="T2" fmla="*/ 1874 w 21600"/>
                <a:gd name="T3" fmla="*/ 0 h 21600"/>
                <a:gd name="T4" fmla="*/ 21600 w 21600"/>
                <a:gd name="T5" fmla="*/ 10600 h 21600"/>
                <a:gd name="T6" fmla="*/ 1255 w 21600"/>
                <a:gd name="T7" fmla="*/ 21600 h 21600"/>
                <a:gd name="T8" fmla="*/ 0 w 21600"/>
                <a:gd name="T9" fmla="*/ 21600 h 21600"/>
                <a:gd name="T10" fmla="*/ 20231 w 21600"/>
                <a:gd name="T11" fmla="*/ 10679 h 21600"/>
                <a:gd name="T12" fmla="*/ 504 w 21600"/>
                <a:gd name="T13" fmla="*/ 0 h 21600"/>
                <a:gd name="T14" fmla="*/ 504 w 21600"/>
                <a:gd name="T1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504" y="0"/>
                  </a:moveTo>
                  <a:lnTo>
                    <a:pt x="1874" y="0"/>
                  </a:lnTo>
                  <a:lnTo>
                    <a:pt x="21600" y="10600"/>
                  </a:lnTo>
                  <a:lnTo>
                    <a:pt x="1255" y="21600"/>
                  </a:lnTo>
                  <a:lnTo>
                    <a:pt x="0" y="21600"/>
                  </a:lnTo>
                  <a:lnTo>
                    <a:pt x="20231" y="10679"/>
                  </a:lnTo>
                  <a:lnTo>
                    <a:pt x="504" y="0"/>
                  </a:lnTo>
                  <a:close/>
                  <a:moveTo>
                    <a:pt x="504" y="0"/>
                  </a:moveTo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7" name="Shape 7"/>
          <p:cNvSpPr/>
          <p:nvPr/>
        </p:nvSpPr>
        <p:spPr>
          <a:xfrm flipH="1">
            <a:off x="2397136" y="833665"/>
            <a:ext cx="469632" cy="4419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66" y="0"/>
                </a:moveTo>
                <a:cubicBezTo>
                  <a:pt x="793" y="0"/>
                  <a:pt x="0" y="842"/>
                  <a:pt x="0" y="1876"/>
                </a:cubicBezTo>
                <a:lnTo>
                  <a:pt x="0" y="14909"/>
                </a:lnTo>
                <a:cubicBezTo>
                  <a:pt x="0" y="15943"/>
                  <a:pt x="793" y="16780"/>
                  <a:pt x="1766" y="16780"/>
                </a:cubicBezTo>
                <a:lnTo>
                  <a:pt x="7824" y="16780"/>
                </a:lnTo>
                <a:lnTo>
                  <a:pt x="7824" y="19298"/>
                </a:lnTo>
                <a:lnTo>
                  <a:pt x="6865" y="19298"/>
                </a:lnTo>
                <a:cubicBezTo>
                  <a:pt x="6266" y="19298"/>
                  <a:pt x="5779" y="19815"/>
                  <a:pt x="5779" y="20452"/>
                </a:cubicBezTo>
                <a:cubicBezTo>
                  <a:pt x="5779" y="21089"/>
                  <a:pt x="6266" y="21600"/>
                  <a:pt x="6865" y="21600"/>
                </a:cubicBezTo>
                <a:lnTo>
                  <a:pt x="9915" y="21600"/>
                </a:lnTo>
                <a:cubicBezTo>
                  <a:pt x="9534" y="21031"/>
                  <a:pt x="9301" y="20344"/>
                  <a:pt x="9301" y="19594"/>
                </a:cubicBezTo>
                <a:cubicBezTo>
                  <a:pt x="9301" y="19594"/>
                  <a:pt x="9301" y="15243"/>
                  <a:pt x="9301" y="15243"/>
                </a:cubicBezTo>
                <a:lnTo>
                  <a:pt x="1766" y="15243"/>
                </a:lnTo>
                <a:cubicBezTo>
                  <a:pt x="1591" y="15243"/>
                  <a:pt x="1446" y="15095"/>
                  <a:pt x="1446" y="14909"/>
                </a:cubicBezTo>
                <a:lnTo>
                  <a:pt x="1446" y="1876"/>
                </a:lnTo>
                <a:cubicBezTo>
                  <a:pt x="1446" y="1690"/>
                  <a:pt x="1591" y="1537"/>
                  <a:pt x="1766" y="1537"/>
                </a:cubicBezTo>
                <a:lnTo>
                  <a:pt x="19834" y="1537"/>
                </a:lnTo>
                <a:cubicBezTo>
                  <a:pt x="20009" y="1537"/>
                  <a:pt x="20154" y="1690"/>
                  <a:pt x="20154" y="1876"/>
                </a:cubicBezTo>
                <a:lnTo>
                  <a:pt x="20154" y="4729"/>
                </a:lnTo>
                <a:cubicBezTo>
                  <a:pt x="20683" y="4795"/>
                  <a:pt x="21179" y="4980"/>
                  <a:pt x="21600" y="5284"/>
                </a:cubicBezTo>
                <a:lnTo>
                  <a:pt x="21600" y="1876"/>
                </a:lnTo>
                <a:cubicBezTo>
                  <a:pt x="21600" y="842"/>
                  <a:pt x="20807" y="0"/>
                  <a:pt x="19834" y="0"/>
                </a:cubicBezTo>
                <a:lnTo>
                  <a:pt x="1766" y="0"/>
                </a:lnTo>
                <a:close/>
                <a:moveTo>
                  <a:pt x="12543" y="6211"/>
                </a:moveTo>
                <a:cubicBezTo>
                  <a:pt x="11535" y="6211"/>
                  <a:pt x="10716" y="7081"/>
                  <a:pt x="10716" y="8153"/>
                </a:cubicBezTo>
                <a:lnTo>
                  <a:pt x="10716" y="19578"/>
                </a:lnTo>
                <a:cubicBezTo>
                  <a:pt x="10716" y="20650"/>
                  <a:pt x="11535" y="21519"/>
                  <a:pt x="12543" y="21519"/>
                </a:cubicBezTo>
                <a:lnTo>
                  <a:pt x="15668" y="21519"/>
                </a:lnTo>
                <a:cubicBezTo>
                  <a:pt x="15469" y="21215"/>
                  <a:pt x="15344" y="20793"/>
                  <a:pt x="15344" y="20425"/>
                </a:cubicBezTo>
                <a:cubicBezTo>
                  <a:pt x="15344" y="20425"/>
                  <a:pt x="15344" y="18764"/>
                  <a:pt x="15344" y="18764"/>
                </a:cubicBezTo>
                <a:lnTo>
                  <a:pt x="12162" y="18764"/>
                </a:lnTo>
                <a:lnTo>
                  <a:pt x="12162" y="8153"/>
                </a:lnTo>
                <a:cubicBezTo>
                  <a:pt x="12162" y="7929"/>
                  <a:pt x="12333" y="7748"/>
                  <a:pt x="12543" y="7748"/>
                </a:cubicBezTo>
                <a:lnTo>
                  <a:pt x="19738" y="7748"/>
                </a:lnTo>
                <a:cubicBezTo>
                  <a:pt x="19948" y="7748"/>
                  <a:pt x="20118" y="7929"/>
                  <a:pt x="20118" y="8153"/>
                </a:cubicBezTo>
                <a:lnTo>
                  <a:pt x="20118" y="11436"/>
                </a:lnTo>
                <a:lnTo>
                  <a:pt x="20661" y="11436"/>
                </a:lnTo>
                <a:cubicBezTo>
                  <a:pt x="20992" y="11436"/>
                  <a:pt x="21298" y="11540"/>
                  <a:pt x="21564" y="11706"/>
                </a:cubicBezTo>
                <a:lnTo>
                  <a:pt x="21564" y="8153"/>
                </a:lnTo>
                <a:cubicBezTo>
                  <a:pt x="21564" y="7081"/>
                  <a:pt x="20746" y="6211"/>
                  <a:pt x="19738" y="6211"/>
                </a:cubicBezTo>
                <a:lnTo>
                  <a:pt x="12543" y="6211"/>
                </a:lnTo>
                <a:close/>
                <a:moveTo>
                  <a:pt x="17145" y="12423"/>
                </a:moveTo>
                <a:cubicBezTo>
                  <a:pt x="16645" y="12423"/>
                  <a:pt x="16237" y="12857"/>
                  <a:pt x="16237" y="13388"/>
                </a:cubicBezTo>
                <a:lnTo>
                  <a:pt x="16237" y="20452"/>
                </a:lnTo>
                <a:cubicBezTo>
                  <a:pt x="16237" y="20982"/>
                  <a:pt x="16645" y="21411"/>
                  <a:pt x="17145" y="21411"/>
                </a:cubicBezTo>
                <a:lnTo>
                  <a:pt x="20651" y="21411"/>
                </a:lnTo>
                <a:cubicBezTo>
                  <a:pt x="21150" y="21411"/>
                  <a:pt x="21559" y="20982"/>
                  <a:pt x="21559" y="20452"/>
                </a:cubicBezTo>
                <a:lnTo>
                  <a:pt x="21559" y="13388"/>
                </a:lnTo>
                <a:cubicBezTo>
                  <a:pt x="21559" y="12857"/>
                  <a:pt x="21150" y="12423"/>
                  <a:pt x="20651" y="12423"/>
                </a:cubicBezTo>
                <a:lnTo>
                  <a:pt x="17145" y="12423"/>
                </a:lnTo>
                <a:close/>
                <a:moveTo>
                  <a:pt x="17323" y="13577"/>
                </a:moveTo>
                <a:lnTo>
                  <a:pt x="20474" y="13577"/>
                </a:lnTo>
                <a:cubicBezTo>
                  <a:pt x="20474" y="13577"/>
                  <a:pt x="20474" y="19680"/>
                  <a:pt x="20474" y="19680"/>
                </a:cubicBezTo>
                <a:lnTo>
                  <a:pt x="17323" y="19680"/>
                </a:lnTo>
                <a:lnTo>
                  <a:pt x="17323" y="13577"/>
                </a:lnTo>
                <a:close/>
                <a:moveTo>
                  <a:pt x="18896" y="20133"/>
                </a:moveTo>
                <a:cubicBezTo>
                  <a:pt x="19106" y="20133"/>
                  <a:pt x="19281" y="20313"/>
                  <a:pt x="19281" y="20538"/>
                </a:cubicBezTo>
                <a:cubicBezTo>
                  <a:pt x="19281" y="20656"/>
                  <a:pt x="19231" y="20760"/>
                  <a:pt x="19154" y="20834"/>
                </a:cubicBezTo>
                <a:cubicBezTo>
                  <a:pt x="19087" y="20901"/>
                  <a:pt x="18994" y="20942"/>
                  <a:pt x="18896" y="20942"/>
                </a:cubicBezTo>
                <a:cubicBezTo>
                  <a:pt x="18796" y="20942"/>
                  <a:pt x="18710" y="20901"/>
                  <a:pt x="18642" y="20834"/>
                </a:cubicBezTo>
                <a:cubicBezTo>
                  <a:pt x="18565" y="20760"/>
                  <a:pt x="18515" y="20656"/>
                  <a:pt x="18515" y="20538"/>
                </a:cubicBezTo>
                <a:cubicBezTo>
                  <a:pt x="18515" y="20313"/>
                  <a:pt x="18684" y="20133"/>
                  <a:pt x="18896" y="20133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solidFill>
                <a:schemeClr val="accent4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55930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8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Business Plan</a:t>
            </a:r>
          </a:p>
        </p:txBody>
      </p:sp>
      <p:sp>
        <p:nvSpPr>
          <p:cNvPr id="29709" name="Rectangle 13"/>
          <p:cNvSpPr>
            <a:spLocks/>
          </p:cNvSpPr>
          <p:nvPr/>
        </p:nvSpPr>
        <p:spPr bwMode="auto">
          <a:xfrm>
            <a:off x="2286000" y="108585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29710" name="Line 14"/>
          <p:cNvSpPr>
            <a:spLocks noChangeShapeType="1"/>
          </p:cNvSpPr>
          <p:nvPr/>
        </p:nvSpPr>
        <p:spPr bwMode="auto">
          <a:xfrm>
            <a:off x="998935" y="1633538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9711" name="Group 15"/>
          <p:cNvGrpSpPr>
            <a:grpSpLocks/>
          </p:cNvGrpSpPr>
          <p:nvPr/>
        </p:nvGrpSpPr>
        <p:grpSpPr bwMode="auto">
          <a:xfrm>
            <a:off x="981075" y="3429000"/>
            <a:ext cx="2695575" cy="981075"/>
            <a:chOff x="0" y="0"/>
            <a:chExt cx="4528" cy="1648"/>
          </a:xfrm>
        </p:grpSpPr>
        <p:sp>
          <p:nvSpPr>
            <p:cNvPr id="29712" name="Rectangle 16"/>
            <p:cNvSpPr>
              <a:spLocks/>
            </p:cNvSpPr>
            <p:nvPr/>
          </p:nvSpPr>
          <p:spPr bwMode="auto">
            <a:xfrm>
              <a:off x="8" y="864"/>
              <a:ext cx="4520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29713" name="Rectangle 17"/>
            <p:cNvSpPr>
              <a:spLocks/>
            </p:cNvSpPr>
            <p:nvPr/>
          </p:nvSpPr>
          <p:spPr bwMode="auto">
            <a:xfrm>
              <a:off x="0" y="0"/>
              <a:ext cx="4520" cy="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is </a:t>
              </a: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simply dummy</a:t>
              </a: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text of the printing</a:t>
              </a:r>
            </a:p>
          </p:txBody>
        </p:sp>
      </p:grpSp>
      <p:sp>
        <p:nvSpPr>
          <p:cNvPr id="29714" name="Line 18"/>
          <p:cNvSpPr>
            <a:spLocks noChangeShapeType="1"/>
          </p:cNvSpPr>
          <p:nvPr/>
        </p:nvSpPr>
        <p:spPr bwMode="auto">
          <a:xfrm>
            <a:off x="998934" y="3300413"/>
            <a:ext cx="2677716" cy="0"/>
          </a:xfrm>
          <a:prstGeom prst="line">
            <a:avLst/>
          </a:prstGeom>
          <a:noFill/>
          <a:ln w="1905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9728" name="Group 32"/>
          <p:cNvGrpSpPr>
            <a:grpSpLocks/>
          </p:cNvGrpSpPr>
          <p:nvPr/>
        </p:nvGrpSpPr>
        <p:grpSpPr bwMode="auto">
          <a:xfrm>
            <a:off x="5653087" y="1966913"/>
            <a:ext cx="2509838" cy="504825"/>
            <a:chOff x="0" y="0"/>
            <a:chExt cx="4216" cy="848"/>
          </a:xfrm>
        </p:grpSpPr>
        <p:sp>
          <p:nvSpPr>
            <p:cNvPr id="29729" name="Rectangle 33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b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b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100" b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b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29730" name="Rectangle 34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29731" name="Group 35"/>
          <p:cNvGrpSpPr>
            <a:grpSpLocks/>
          </p:cNvGrpSpPr>
          <p:nvPr/>
        </p:nvGrpSpPr>
        <p:grpSpPr bwMode="auto">
          <a:xfrm>
            <a:off x="5072063" y="1996679"/>
            <a:ext cx="331589" cy="332184"/>
            <a:chOff x="0" y="0"/>
            <a:chExt cx="557" cy="557"/>
          </a:xfrm>
        </p:grpSpPr>
        <p:sp>
          <p:nvSpPr>
            <p:cNvPr id="29732" name="Oval 36"/>
            <p:cNvSpPr>
              <a:spLocks/>
            </p:cNvSpPr>
            <p:nvPr/>
          </p:nvSpPr>
          <p:spPr bwMode="auto">
            <a:xfrm>
              <a:off x="5" y="0"/>
              <a:ext cx="552" cy="5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9733" name="Rectangle 37"/>
            <p:cNvSpPr>
              <a:spLocks/>
            </p:cNvSpPr>
            <p:nvPr/>
          </p:nvSpPr>
          <p:spPr bwMode="auto">
            <a:xfrm>
              <a:off x="0" y="13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29734" name="Group 38"/>
          <p:cNvGrpSpPr>
            <a:grpSpLocks/>
          </p:cNvGrpSpPr>
          <p:nvPr/>
        </p:nvGrpSpPr>
        <p:grpSpPr bwMode="auto">
          <a:xfrm>
            <a:off x="5653087" y="2657475"/>
            <a:ext cx="2509838" cy="504825"/>
            <a:chOff x="0" y="0"/>
            <a:chExt cx="4216" cy="848"/>
          </a:xfrm>
        </p:grpSpPr>
        <p:sp>
          <p:nvSpPr>
            <p:cNvPr id="29735" name="Rectangle 39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b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b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29736" name="Rectangle 40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It has survived not only five centuries, but also the leap into electronic typesetting</a:t>
              </a:r>
            </a:p>
          </p:txBody>
        </p:sp>
      </p:grpSp>
      <p:grpSp>
        <p:nvGrpSpPr>
          <p:cNvPr id="29737" name="Group 41"/>
          <p:cNvGrpSpPr>
            <a:grpSpLocks/>
          </p:cNvGrpSpPr>
          <p:nvPr/>
        </p:nvGrpSpPr>
        <p:grpSpPr bwMode="auto">
          <a:xfrm>
            <a:off x="5072063" y="2689622"/>
            <a:ext cx="329208" cy="329803"/>
            <a:chOff x="0" y="0"/>
            <a:chExt cx="553" cy="553"/>
          </a:xfrm>
        </p:grpSpPr>
        <p:sp>
          <p:nvSpPr>
            <p:cNvPr id="29738" name="Oval 42"/>
            <p:cNvSpPr>
              <a:spLocks/>
            </p:cNvSpPr>
            <p:nvPr/>
          </p:nvSpPr>
          <p:spPr bwMode="auto">
            <a:xfrm>
              <a:off x="9" y="0"/>
              <a:ext cx="544" cy="54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9739" name="Rectangle 43"/>
            <p:cNvSpPr>
              <a:spLocks/>
            </p:cNvSpPr>
            <p:nvPr/>
          </p:nvSpPr>
          <p:spPr bwMode="auto">
            <a:xfrm>
              <a:off x="0" y="9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29740" name="Group 44"/>
          <p:cNvGrpSpPr>
            <a:grpSpLocks/>
          </p:cNvGrpSpPr>
          <p:nvPr/>
        </p:nvGrpSpPr>
        <p:grpSpPr bwMode="auto">
          <a:xfrm>
            <a:off x="5653087" y="3324225"/>
            <a:ext cx="2509838" cy="504825"/>
            <a:chOff x="0" y="0"/>
            <a:chExt cx="4216" cy="848"/>
          </a:xfrm>
        </p:grpSpPr>
        <p:sp>
          <p:nvSpPr>
            <p:cNvPr id="29741" name="Rectangle 45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b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1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b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29742" name="Rectangle 46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29743" name="Group 47"/>
          <p:cNvGrpSpPr>
            <a:grpSpLocks/>
          </p:cNvGrpSpPr>
          <p:nvPr/>
        </p:nvGrpSpPr>
        <p:grpSpPr bwMode="auto">
          <a:xfrm>
            <a:off x="5072063" y="3356372"/>
            <a:ext cx="329208" cy="329803"/>
            <a:chOff x="0" y="0"/>
            <a:chExt cx="553" cy="553"/>
          </a:xfrm>
        </p:grpSpPr>
        <p:sp>
          <p:nvSpPr>
            <p:cNvPr id="29744" name="Oval 48"/>
            <p:cNvSpPr>
              <a:spLocks/>
            </p:cNvSpPr>
            <p:nvPr/>
          </p:nvSpPr>
          <p:spPr bwMode="auto">
            <a:xfrm>
              <a:off x="9" y="0"/>
              <a:ext cx="544" cy="5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9745" name="Rectangle 49"/>
            <p:cNvSpPr>
              <a:spLocks/>
            </p:cNvSpPr>
            <p:nvPr/>
          </p:nvSpPr>
          <p:spPr bwMode="auto">
            <a:xfrm>
              <a:off x="0" y="9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grpSp>
        <p:nvGrpSpPr>
          <p:cNvPr id="29746" name="Group 50"/>
          <p:cNvGrpSpPr>
            <a:grpSpLocks/>
          </p:cNvGrpSpPr>
          <p:nvPr/>
        </p:nvGrpSpPr>
        <p:grpSpPr bwMode="auto">
          <a:xfrm>
            <a:off x="5653087" y="4014788"/>
            <a:ext cx="2509838" cy="504825"/>
            <a:chOff x="0" y="0"/>
            <a:chExt cx="4216" cy="848"/>
          </a:xfrm>
        </p:grpSpPr>
        <p:sp>
          <p:nvSpPr>
            <p:cNvPr id="29747" name="Rectangle 51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b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Simply </a:t>
              </a:r>
              <a:r>
                <a:rPr lang="en-US" sz="1100" b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b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dummy text</a:t>
              </a:r>
            </a:p>
          </p:txBody>
        </p:sp>
        <p:sp>
          <p:nvSpPr>
            <p:cNvPr id="29748" name="Rectangle 52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It has survived not only five centuries, but also the leap into electronic typesetting</a:t>
              </a:r>
            </a:p>
          </p:txBody>
        </p:sp>
      </p:grpSp>
      <p:grpSp>
        <p:nvGrpSpPr>
          <p:cNvPr id="29749" name="Group 53"/>
          <p:cNvGrpSpPr>
            <a:grpSpLocks/>
          </p:cNvGrpSpPr>
          <p:nvPr/>
        </p:nvGrpSpPr>
        <p:grpSpPr bwMode="auto">
          <a:xfrm>
            <a:off x="5072063" y="4046935"/>
            <a:ext cx="329208" cy="329803"/>
            <a:chOff x="0" y="0"/>
            <a:chExt cx="553" cy="553"/>
          </a:xfrm>
        </p:grpSpPr>
        <p:sp>
          <p:nvSpPr>
            <p:cNvPr id="29750" name="Oval 54"/>
            <p:cNvSpPr>
              <a:spLocks/>
            </p:cNvSpPr>
            <p:nvPr/>
          </p:nvSpPr>
          <p:spPr bwMode="auto">
            <a:xfrm>
              <a:off x="9" y="0"/>
              <a:ext cx="544" cy="54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29751" name="Rectangle 55"/>
            <p:cNvSpPr>
              <a:spLocks/>
            </p:cNvSpPr>
            <p:nvPr/>
          </p:nvSpPr>
          <p:spPr bwMode="auto">
            <a:xfrm>
              <a:off x="0" y="9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</a:t>
              </a:r>
            </a:p>
          </p:txBody>
        </p:sp>
      </p:grpSp>
      <p:sp>
        <p:nvSpPr>
          <p:cNvPr id="29752" name="Freeform 56"/>
          <p:cNvSpPr>
            <a:spLocks/>
          </p:cNvSpPr>
          <p:nvPr/>
        </p:nvSpPr>
        <p:spPr bwMode="auto">
          <a:xfrm>
            <a:off x="4614863" y="1976437"/>
            <a:ext cx="123825" cy="2595563"/>
          </a:xfrm>
          <a:custGeom>
            <a:avLst/>
            <a:gdLst>
              <a:gd name="T0" fmla="*/ 20773 w 21600"/>
              <a:gd name="T1" fmla="+- 0 147 143"/>
              <a:gd name="T2" fmla="*/ 147 h 21457"/>
              <a:gd name="T3" fmla="*/ 6493 w 21600"/>
              <a:gd name="T4" fmla="+- 0 1406 143"/>
              <a:gd name="T5" fmla="*/ 1406 h 21457"/>
              <a:gd name="T6" fmla="*/ 6493 w 21600"/>
              <a:gd name="T7" fmla="+- 0 10371 143"/>
              <a:gd name="T8" fmla="*/ 10371 h 21457"/>
              <a:gd name="T9" fmla="*/ 0 w 21600"/>
              <a:gd name="T10" fmla="+- 0 11329 143"/>
              <a:gd name="T11" fmla="*/ 11329 h 21457"/>
              <a:gd name="T12" fmla="*/ 7138 w 21600"/>
              <a:gd name="T13" fmla="+- 0 12602 143"/>
              <a:gd name="T14" fmla="*/ 12602 h 21457"/>
              <a:gd name="T15" fmla="*/ 7138 w 21600"/>
              <a:gd name="T16" fmla="+- 0 20075 143"/>
              <a:gd name="T17" fmla="*/ 20075 h 21457"/>
              <a:gd name="T18" fmla="*/ 21600 w 21600"/>
              <a:gd name="T19" fmla="+- 0 21600 143"/>
              <a:gd name="T20" fmla="*/ 21600 h 21457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  <a:cxn ang="0">
                <a:pos x="T12" y="T14"/>
              </a:cxn>
              <a:cxn ang="0">
                <a:pos x="T15" y="T17"/>
              </a:cxn>
              <a:cxn ang="0">
                <a:pos x="T18" y="T20"/>
              </a:cxn>
            </a:cxnLst>
            <a:rect l="0" t="0" r="r" b="b"/>
            <a:pathLst>
              <a:path w="21600" h="21457">
                <a:moveTo>
                  <a:pt x="20773" y="4"/>
                </a:moveTo>
                <a:cubicBezTo>
                  <a:pt x="18286" y="4"/>
                  <a:pt x="6493" y="-143"/>
                  <a:pt x="6493" y="1263"/>
                </a:cubicBezTo>
                <a:cubicBezTo>
                  <a:pt x="6493" y="2669"/>
                  <a:pt x="6493" y="10228"/>
                  <a:pt x="6493" y="10228"/>
                </a:cubicBezTo>
                <a:cubicBezTo>
                  <a:pt x="6493" y="10753"/>
                  <a:pt x="0" y="11186"/>
                  <a:pt x="0" y="11186"/>
                </a:cubicBezTo>
                <a:cubicBezTo>
                  <a:pt x="6095" y="11380"/>
                  <a:pt x="7138" y="12258"/>
                  <a:pt x="7138" y="12459"/>
                </a:cubicBezTo>
                <a:cubicBezTo>
                  <a:pt x="7138" y="12660"/>
                  <a:pt x="7138" y="19932"/>
                  <a:pt x="7138" y="19932"/>
                </a:cubicBezTo>
                <a:cubicBezTo>
                  <a:pt x="7138" y="20908"/>
                  <a:pt x="13311" y="21457"/>
                  <a:pt x="21600" y="21457"/>
                </a:cubicBez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00125" y="1999655"/>
            <a:ext cx="1104900" cy="1100138"/>
            <a:chOff x="1000125" y="1999655"/>
            <a:chExt cx="1104900" cy="1100138"/>
          </a:xfrm>
        </p:grpSpPr>
        <p:sp>
          <p:nvSpPr>
            <p:cNvPr id="29717" name="Rectangle 21"/>
            <p:cNvSpPr>
              <a:spLocks/>
            </p:cNvSpPr>
            <p:nvPr/>
          </p:nvSpPr>
          <p:spPr bwMode="auto">
            <a:xfrm>
              <a:off x="1000125" y="1999655"/>
              <a:ext cx="516731" cy="51613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720" name="Rectangle 24"/>
            <p:cNvSpPr>
              <a:spLocks/>
            </p:cNvSpPr>
            <p:nvPr/>
          </p:nvSpPr>
          <p:spPr bwMode="auto">
            <a:xfrm>
              <a:off x="1587698" y="1999655"/>
              <a:ext cx="517327" cy="51613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723" name="Rectangle 27"/>
            <p:cNvSpPr>
              <a:spLocks/>
            </p:cNvSpPr>
            <p:nvPr/>
          </p:nvSpPr>
          <p:spPr bwMode="auto">
            <a:xfrm>
              <a:off x="1000125" y="2583062"/>
              <a:ext cx="516731" cy="51673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726" name="Rectangle 30"/>
            <p:cNvSpPr>
              <a:spLocks/>
            </p:cNvSpPr>
            <p:nvPr/>
          </p:nvSpPr>
          <p:spPr bwMode="auto">
            <a:xfrm>
              <a:off x="1587698" y="2583062"/>
              <a:ext cx="517327" cy="51673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" name="Shape 48"/>
            <p:cNvSpPr/>
            <p:nvPr/>
          </p:nvSpPr>
          <p:spPr>
            <a:xfrm>
              <a:off x="1158118" y="2129064"/>
              <a:ext cx="248292" cy="2351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16" y="720"/>
                  </a:moveTo>
                  <a:cubicBezTo>
                    <a:pt x="20460" y="241"/>
                    <a:pt x="19901" y="0"/>
                    <a:pt x="19241" y="0"/>
                  </a:cubicBezTo>
                  <a:cubicBezTo>
                    <a:pt x="18582" y="0"/>
                    <a:pt x="18015" y="251"/>
                    <a:pt x="17537" y="756"/>
                  </a:cubicBezTo>
                  <a:lnTo>
                    <a:pt x="16007" y="2373"/>
                  </a:lnTo>
                  <a:lnTo>
                    <a:pt x="16100" y="2350"/>
                  </a:lnTo>
                  <a:lnTo>
                    <a:pt x="6775" y="12056"/>
                  </a:lnTo>
                  <a:lnTo>
                    <a:pt x="5659" y="16587"/>
                  </a:lnTo>
                  <a:lnTo>
                    <a:pt x="5728" y="16625"/>
                  </a:lnTo>
                  <a:lnTo>
                    <a:pt x="10055" y="15586"/>
                  </a:lnTo>
                  <a:lnTo>
                    <a:pt x="19290" y="5849"/>
                  </a:lnTo>
                  <a:lnTo>
                    <a:pt x="19284" y="5869"/>
                  </a:lnTo>
                  <a:lnTo>
                    <a:pt x="20848" y="4280"/>
                  </a:lnTo>
                  <a:cubicBezTo>
                    <a:pt x="21327" y="3747"/>
                    <a:pt x="21577" y="3140"/>
                    <a:pt x="21600" y="2459"/>
                  </a:cubicBezTo>
                  <a:lnTo>
                    <a:pt x="21600" y="2373"/>
                  </a:lnTo>
                  <a:cubicBezTo>
                    <a:pt x="21600" y="1727"/>
                    <a:pt x="21370" y="1177"/>
                    <a:pt x="20916" y="720"/>
                  </a:cubicBezTo>
                  <a:close/>
                  <a:moveTo>
                    <a:pt x="14549" y="19017"/>
                  </a:moveTo>
                  <a:lnTo>
                    <a:pt x="2448" y="19017"/>
                  </a:lnTo>
                  <a:lnTo>
                    <a:pt x="2448" y="4889"/>
                  </a:lnTo>
                  <a:lnTo>
                    <a:pt x="11323" y="4889"/>
                  </a:lnTo>
                  <a:lnTo>
                    <a:pt x="13369" y="2691"/>
                  </a:lnTo>
                  <a:lnTo>
                    <a:pt x="0" y="2691"/>
                  </a:lnTo>
                  <a:lnTo>
                    <a:pt x="0" y="21600"/>
                  </a:lnTo>
                  <a:lnTo>
                    <a:pt x="16993" y="21600"/>
                  </a:lnTo>
                  <a:lnTo>
                    <a:pt x="16993" y="10051"/>
                  </a:lnTo>
                  <a:lnTo>
                    <a:pt x="14549" y="12968"/>
                  </a:lnTo>
                  <a:cubicBezTo>
                    <a:pt x="14549" y="12968"/>
                    <a:pt x="14549" y="19017"/>
                    <a:pt x="14549" y="19017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1" name="Shape 49"/>
            <p:cNvSpPr/>
            <p:nvPr/>
          </p:nvSpPr>
          <p:spPr>
            <a:xfrm>
              <a:off x="1122742" y="2719217"/>
              <a:ext cx="248292" cy="2482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34" y="13566"/>
                  </a:moveTo>
                  <a:cubicBezTo>
                    <a:pt x="8809" y="14343"/>
                    <a:pt x="9732" y="14729"/>
                    <a:pt x="10802" y="14729"/>
                  </a:cubicBezTo>
                  <a:cubicBezTo>
                    <a:pt x="11869" y="14729"/>
                    <a:pt x="12793" y="14343"/>
                    <a:pt x="13567" y="13566"/>
                  </a:cubicBezTo>
                  <a:cubicBezTo>
                    <a:pt x="14342" y="12791"/>
                    <a:pt x="14732" y="11870"/>
                    <a:pt x="14732" y="10801"/>
                  </a:cubicBezTo>
                  <a:cubicBezTo>
                    <a:pt x="14732" y="9731"/>
                    <a:pt x="14342" y="8807"/>
                    <a:pt x="13567" y="8033"/>
                  </a:cubicBezTo>
                  <a:cubicBezTo>
                    <a:pt x="12793" y="7256"/>
                    <a:pt x="11869" y="6867"/>
                    <a:pt x="10802" y="6867"/>
                  </a:cubicBezTo>
                  <a:cubicBezTo>
                    <a:pt x="9732" y="6867"/>
                    <a:pt x="8809" y="7256"/>
                    <a:pt x="8034" y="8033"/>
                  </a:cubicBezTo>
                  <a:cubicBezTo>
                    <a:pt x="7257" y="8807"/>
                    <a:pt x="6867" y="9731"/>
                    <a:pt x="6867" y="10801"/>
                  </a:cubicBezTo>
                  <a:cubicBezTo>
                    <a:pt x="6867" y="11870"/>
                    <a:pt x="7257" y="12791"/>
                    <a:pt x="8034" y="13566"/>
                  </a:cubicBezTo>
                  <a:close/>
                  <a:moveTo>
                    <a:pt x="0" y="10172"/>
                  </a:moveTo>
                  <a:cubicBezTo>
                    <a:pt x="0" y="9808"/>
                    <a:pt x="124" y="9503"/>
                    <a:pt x="378" y="9260"/>
                  </a:cubicBezTo>
                  <a:cubicBezTo>
                    <a:pt x="629" y="9016"/>
                    <a:pt x="932" y="8894"/>
                    <a:pt x="1279" y="8894"/>
                  </a:cubicBezTo>
                  <a:lnTo>
                    <a:pt x="2764" y="8894"/>
                  </a:lnTo>
                  <a:cubicBezTo>
                    <a:pt x="2975" y="8025"/>
                    <a:pt x="3305" y="7215"/>
                    <a:pt x="3755" y="6468"/>
                  </a:cubicBezTo>
                  <a:lnTo>
                    <a:pt x="2714" y="5425"/>
                  </a:lnTo>
                  <a:cubicBezTo>
                    <a:pt x="2470" y="5164"/>
                    <a:pt x="2348" y="4861"/>
                    <a:pt x="2348" y="4512"/>
                  </a:cubicBezTo>
                  <a:cubicBezTo>
                    <a:pt x="2348" y="4165"/>
                    <a:pt x="2470" y="3869"/>
                    <a:pt x="2714" y="3626"/>
                  </a:cubicBezTo>
                  <a:lnTo>
                    <a:pt x="3626" y="2712"/>
                  </a:lnTo>
                  <a:cubicBezTo>
                    <a:pt x="3871" y="2468"/>
                    <a:pt x="4165" y="2346"/>
                    <a:pt x="4513" y="2346"/>
                  </a:cubicBezTo>
                  <a:cubicBezTo>
                    <a:pt x="4861" y="2346"/>
                    <a:pt x="5166" y="2468"/>
                    <a:pt x="5426" y="2712"/>
                  </a:cubicBezTo>
                  <a:lnTo>
                    <a:pt x="6469" y="3755"/>
                  </a:lnTo>
                  <a:cubicBezTo>
                    <a:pt x="7219" y="3303"/>
                    <a:pt x="8027" y="2973"/>
                    <a:pt x="8897" y="2764"/>
                  </a:cubicBezTo>
                  <a:lnTo>
                    <a:pt x="8897" y="1278"/>
                  </a:lnTo>
                  <a:cubicBezTo>
                    <a:pt x="8897" y="929"/>
                    <a:pt x="9020" y="629"/>
                    <a:pt x="9272" y="377"/>
                  </a:cubicBezTo>
                  <a:cubicBezTo>
                    <a:pt x="9528" y="125"/>
                    <a:pt x="9827" y="0"/>
                    <a:pt x="10176" y="0"/>
                  </a:cubicBezTo>
                  <a:lnTo>
                    <a:pt x="11425" y="0"/>
                  </a:lnTo>
                  <a:cubicBezTo>
                    <a:pt x="11775" y="0"/>
                    <a:pt x="12073" y="125"/>
                    <a:pt x="12326" y="377"/>
                  </a:cubicBezTo>
                  <a:cubicBezTo>
                    <a:pt x="12578" y="629"/>
                    <a:pt x="12704" y="929"/>
                    <a:pt x="12704" y="1278"/>
                  </a:cubicBezTo>
                  <a:lnTo>
                    <a:pt x="12704" y="2764"/>
                  </a:lnTo>
                  <a:cubicBezTo>
                    <a:pt x="13557" y="2973"/>
                    <a:pt x="14364" y="3303"/>
                    <a:pt x="15131" y="3755"/>
                  </a:cubicBezTo>
                  <a:lnTo>
                    <a:pt x="16174" y="2712"/>
                  </a:lnTo>
                  <a:cubicBezTo>
                    <a:pt x="16436" y="2468"/>
                    <a:pt x="16741" y="2346"/>
                    <a:pt x="17086" y="2346"/>
                  </a:cubicBezTo>
                  <a:cubicBezTo>
                    <a:pt x="17435" y="2346"/>
                    <a:pt x="17729" y="2468"/>
                    <a:pt x="17974" y="2712"/>
                  </a:cubicBezTo>
                  <a:lnTo>
                    <a:pt x="18888" y="3626"/>
                  </a:lnTo>
                  <a:cubicBezTo>
                    <a:pt x="19132" y="3869"/>
                    <a:pt x="19253" y="4165"/>
                    <a:pt x="19253" y="4512"/>
                  </a:cubicBezTo>
                  <a:cubicBezTo>
                    <a:pt x="19253" y="4861"/>
                    <a:pt x="19132" y="5164"/>
                    <a:pt x="18888" y="5425"/>
                  </a:cubicBezTo>
                  <a:lnTo>
                    <a:pt x="17844" y="6468"/>
                  </a:lnTo>
                  <a:cubicBezTo>
                    <a:pt x="18296" y="7215"/>
                    <a:pt x="18627" y="8025"/>
                    <a:pt x="18833" y="8894"/>
                  </a:cubicBezTo>
                  <a:lnTo>
                    <a:pt x="20321" y="8894"/>
                  </a:lnTo>
                  <a:cubicBezTo>
                    <a:pt x="20670" y="8894"/>
                    <a:pt x="20968" y="9021"/>
                    <a:pt x="21221" y="9274"/>
                  </a:cubicBezTo>
                  <a:cubicBezTo>
                    <a:pt x="21475" y="9525"/>
                    <a:pt x="21600" y="9825"/>
                    <a:pt x="21600" y="10172"/>
                  </a:cubicBezTo>
                  <a:lnTo>
                    <a:pt x="21600" y="11424"/>
                  </a:lnTo>
                  <a:cubicBezTo>
                    <a:pt x="21600" y="11789"/>
                    <a:pt x="21475" y="12094"/>
                    <a:pt x="21221" y="12338"/>
                  </a:cubicBezTo>
                  <a:cubicBezTo>
                    <a:pt x="20968" y="12581"/>
                    <a:pt x="20670" y="12703"/>
                    <a:pt x="20321" y="12703"/>
                  </a:cubicBezTo>
                  <a:lnTo>
                    <a:pt x="18833" y="12703"/>
                  </a:lnTo>
                  <a:cubicBezTo>
                    <a:pt x="18627" y="13555"/>
                    <a:pt x="18296" y="14364"/>
                    <a:pt x="17844" y="15130"/>
                  </a:cubicBezTo>
                  <a:lnTo>
                    <a:pt x="18888" y="16171"/>
                  </a:lnTo>
                  <a:cubicBezTo>
                    <a:pt x="19132" y="16433"/>
                    <a:pt x="19253" y="16736"/>
                    <a:pt x="19253" y="17087"/>
                  </a:cubicBezTo>
                  <a:cubicBezTo>
                    <a:pt x="19253" y="17435"/>
                    <a:pt x="19132" y="17729"/>
                    <a:pt x="18888" y="17973"/>
                  </a:cubicBezTo>
                  <a:lnTo>
                    <a:pt x="17974" y="18885"/>
                  </a:lnTo>
                  <a:cubicBezTo>
                    <a:pt x="17729" y="19129"/>
                    <a:pt x="17435" y="19251"/>
                    <a:pt x="17086" y="19251"/>
                  </a:cubicBezTo>
                  <a:cubicBezTo>
                    <a:pt x="16741" y="19251"/>
                    <a:pt x="16436" y="19129"/>
                    <a:pt x="16174" y="18885"/>
                  </a:cubicBezTo>
                  <a:lnTo>
                    <a:pt x="15131" y="17842"/>
                  </a:lnTo>
                  <a:cubicBezTo>
                    <a:pt x="14364" y="18294"/>
                    <a:pt x="13557" y="18625"/>
                    <a:pt x="12704" y="18833"/>
                  </a:cubicBezTo>
                  <a:lnTo>
                    <a:pt x="12704" y="20320"/>
                  </a:lnTo>
                  <a:cubicBezTo>
                    <a:pt x="12704" y="20668"/>
                    <a:pt x="12578" y="20967"/>
                    <a:pt x="12326" y="21220"/>
                  </a:cubicBezTo>
                  <a:cubicBezTo>
                    <a:pt x="12073" y="21473"/>
                    <a:pt x="11775" y="21600"/>
                    <a:pt x="11425" y="21600"/>
                  </a:cubicBezTo>
                  <a:lnTo>
                    <a:pt x="10176" y="21600"/>
                  </a:lnTo>
                  <a:cubicBezTo>
                    <a:pt x="9827" y="21600"/>
                    <a:pt x="9528" y="21473"/>
                    <a:pt x="9272" y="21220"/>
                  </a:cubicBezTo>
                  <a:cubicBezTo>
                    <a:pt x="9020" y="20967"/>
                    <a:pt x="8897" y="20668"/>
                    <a:pt x="8897" y="20320"/>
                  </a:cubicBezTo>
                  <a:lnTo>
                    <a:pt x="8897" y="18833"/>
                  </a:lnTo>
                  <a:cubicBezTo>
                    <a:pt x="8027" y="18625"/>
                    <a:pt x="7219" y="18294"/>
                    <a:pt x="6469" y="17842"/>
                  </a:cubicBezTo>
                  <a:lnTo>
                    <a:pt x="5426" y="18885"/>
                  </a:lnTo>
                  <a:cubicBezTo>
                    <a:pt x="5166" y="19129"/>
                    <a:pt x="4861" y="19251"/>
                    <a:pt x="4513" y="19251"/>
                  </a:cubicBezTo>
                  <a:cubicBezTo>
                    <a:pt x="4165" y="19251"/>
                    <a:pt x="3871" y="19129"/>
                    <a:pt x="3626" y="18885"/>
                  </a:cubicBezTo>
                  <a:lnTo>
                    <a:pt x="2714" y="17973"/>
                  </a:lnTo>
                  <a:cubicBezTo>
                    <a:pt x="2470" y="17729"/>
                    <a:pt x="2348" y="17435"/>
                    <a:pt x="2348" y="17087"/>
                  </a:cubicBezTo>
                  <a:cubicBezTo>
                    <a:pt x="2348" y="16736"/>
                    <a:pt x="2470" y="16433"/>
                    <a:pt x="2714" y="16171"/>
                  </a:cubicBezTo>
                  <a:lnTo>
                    <a:pt x="3755" y="15130"/>
                  </a:lnTo>
                  <a:cubicBezTo>
                    <a:pt x="3305" y="14381"/>
                    <a:pt x="2975" y="13574"/>
                    <a:pt x="2764" y="12703"/>
                  </a:cubicBezTo>
                  <a:lnTo>
                    <a:pt x="1279" y="12703"/>
                  </a:lnTo>
                  <a:cubicBezTo>
                    <a:pt x="932" y="12703"/>
                    <a:pt x="629" y="12577"/>
                    <a:pt x="378" y="12324"/>
                  </a:cubicBezTo>
                  <a:cubicBezTo>
                    <a:pt x="124" y="12074"/>
                    <a:pt x="0" y="11774"/>
                    <a:pt x="0" y="11424"/>
                  </a:cubicBezTo>
                  <a:cubicBezTo>
                    <a:pt x="0" y="11424"/>
                    <a:pt x="0" y="10172"/>
                    <a:pt x="0" y="10172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2" name="Shape 50"/>
            <p:cNvSpPr/>
            <p:nvPr/>
          </p:nvSpPr>
          <p:spPr>
            <a:xfrm>
              <a:off x="1724222" y="2703344"/>
              <a:ext cx="248292" cy="2482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84" y="5538"/>
                  </a:moveTo>
                  <a:lnTo>
                    <a:pt x="14316" y="5538"/>
                  </a:lnTo>
                  <a:lnTo>
                    <a:pt x="14316" y="2548"/>
                  </a:lnTo>
                  <a:cubicBezTo>
                    <a:pt x="14316" y="2454"/>
                    <a:pt x="14271" y="2409"/>
                    <a:pt x="14178" y="2409"/>
                  </a:cubicBezTo>
                  <a:lnTo>
                    <a:pt x="7424" y="2409"/>
                  </a:lnTo>
                  <a:cubicBezTo>
                    <a:pt x="7330" y="2409"/>
                    <a:pt x="7284" y="2454"/>
                    <a:pt x="7284" y="2548"/>
                  </a:cubicBezTo>
                  <a:cubicBezTo>
                    <a:pt x="7284" y="2548"/>
                    <a:pt x="7284" y="5538"/>
                    <a:pt x="7284" y="5538"/>
                  </a:cubicBezTo>
                  <a:close/>
                  <a:moveTo>
                    <a:pt x="0" y="20271"/>
                  </a:moveTo>
                  <a:lnTo>
                    <a:pt x="0" y="10801"/>
                  </a:lnTo>
                  <a:lnTo>
                    <a:pt x="9683" y="13623"/>
                  </a:lnTo>
                  <a:lnTo>
                    <a:pt x="9683" y="16088"/>
                  </a:lnTo>
                  <a:lnTo>
                    <a:pt x="11915" y="16088"/>
                  </a:lnTo>
                  <a:lnTo>
                    <a:pt x="11915" y="13623"/>
                  </a:lnTo>
                  <a:lnTo>
                    <a:pt x="21600" y="10801"/>
                  </a:lnTo>
                  <a:lnTo>
                    <a:pt x="21600" y="20271"/>
                  </a:lnTo>
                  <a:cubicBezTo>
                    <a:pt x="21600" y="20639"/>
                    <a:pt x="21467" y="20954"/>
                    <a:pt x="21197" y="21212"/>
                  </a:cubicBezTo>
                  <a:cubicBezTo>
                    <a:pt x="20927" y="21470"/>
                    <a:pt x="20615" y="21600"/>
                    <a:pt x="20261" y="21600"/>
                  </a:cubicBezTo>
                  <a:lnTo>
                    <a:pt x="1340" y="21600"/>
                  </a:lnTo>
                  <a:cubicBezTo>
                    <a:pt x="986" y="21600"/>
                    <a:pt x="674" y="21470"/>
                    <a:pt x="405" y="21212"/>
                  </a:cubicBezTo>
                  <a:cubicBezTo>
                    <a:pt x="134" y="20954"/>
                    <a:pt x="0" y="20639"/>
                    <a:pt x="0" y="20271"/>
                  </a:cubicBezTo>
                  <a:close/>
                  <a:moveTo>
                    <a:pt x="0" y="9554"/>
                  </a:moveTo>
                  <a:lnTo>
                    <a:pt x="0" y="6867"/>
                  </a:lnTo>
                  <a:cubicBezTo>
                    <a:pt x="0" y="6498"/>
                    <a:pt x="134" y="6184"/>
                    <a:pt x="405" y="5925"/>
                  </a:cubicBezTo>
                  <a:cubicBezTo>
                    <a:pt x="674" y="5667"/>
                    <a:pt x="986" y="5538"/>
                    <a:pt x="1340" y="5538"/>
                  </a:cubicBezTo>
                  <a:lnTo>
                    <a:pt x="4856" y="5538"/>
                  </a:lnTo>
                  <a:lnTo>
                    <a:pt x="4856" y="2548"/>
                  </a:lnTo>
                  <a:cubicBezTo>
                    <a:pt x="4856" y="1844"/>
                    <a:pt x="5107" y="1246"/>
                    <a:pt x="5609" y="747"/>
                  </a:cubicBezTo>
                  <a:cubicBezTo>
                    <a:pt x="6111" y="250"/>
                    <a:pt x="6717" y="0"/>
                    <a:pt x="7424" y="0"/>
                  </a:cubicBezTo>
                  <a:lnTo>
                    <a:pt x="14178" y="0"/>
                  </a:lnTo>
                  <a:cubicBezTo>
                    <a:pt x="14885" y="0"/>
                    <a:pt x="15489" y="250"/>
                    <a:pt x="15991" y="747"/>
                  </a:cubicBezTo>
                  <a:cubicBezTo>
                    <a:pt x="16496" y="1246"/>
                    <a:pt x="16747" y="1844"/>
                    <a:pt x="16747" y="2548"/>
                  </a:cubicBezTo>
                  <a:lnTo>
                    <a:pt x="16747" y="5538"/>
                  </a:lnTo>
                  <a:lnTo>
                    <a:pt x="20261" y="5538"/>
                  </a:lnTo>
                  <a:cubicBezTo>
                    <a:pt x="20615" y="5538"/>
                    <a:pt x="20927" y="5667"/>
                    <a:pt x="21197" y="5925"/>
                  </a:cubicBezTo>
                  <a:cubicBezTo>
                    <a:pt x="21467" y="6184"/>
                    <a:pt x="21600" y="6498"/>
                    <a:pt x="21600" y="6867"/>
                  </a:cubicBezTo>
                  <a:lnTo>
                    <a:pt x="21600" y="9554"/>
                  </a:lnTo>
                  <a:lnTo>
                    <a:pt x="10802" y="12683"/>
                  </a:lnTo>
                  <a:cubicBezTo>
                    <a:pt x="10802" y="12683"/>
                    <a:pt x="0" y="9554"/>
                    <a:pt x="0" y="955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3" name="Shape 51"/>
            <p:cNvSpPr/>
            <p:nvPr/>
          </p:nvSpPr>
          <p:spPr>
            <a:xfrm>
              <a:off x="1731356" y="2122485"/>
              <a:ext cx="248356" cy="248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6" y="0"/>
                    <a:pt x="0" y="4848"/>
                    <a:pt x="0" y="10800"/>
                  </a:cubicBezTo>
                  <a:cubicBezTo>
                    <a:pt x="0" y="16754"/>
                    <a:pt x="4846" y="21600"/>
                    <a:pt x="10800" y="21600"/>
                  </a:cubicBezTo>
                  <a:cubicBezTo>
                    <a:pt x="16752" y="21600"/>
                    <a:pt x="21600" y="16754"/>
                    <a:pt x="21600" y="10800"/>
                  </a:cubicBezTo>
                  <a:cubicBezTo>
                    <a:pt x="21600" y="4848"/>
                    <a:pt x="16752" y="0"/>
                    <a:pt x="10800" y="0"/>
                  </a:cubicBezTo>
                  <a:close/>
                  <a:moveTo>
                    <a:pt x="10925" y="2289"/>
                  </a:moveTo>
                  <a:cubicBezTo>
                    <a:pt x="15687" y="2289"/>
                    <a:pt x="19562" y="6164"/>
                    <a:pt x="19562" y="10925"/>
                  </a:cubicBezTo>
                  <a:cubicBezTo>
                    <a:pt x="19562" y="15686"/>
                    <a:pt x="15687" y="19562"/>
                    <a:pt x="10925" y="19562"/>
                  </a:cubicBezTo>
                  <a:cubicBezTo>
                    <a:pt x="6166" y="19562"/>
                    <a:pt x="2289" y="15686"/>
                    <a:pt x="2289" y="10925"/>
                  </a:cubicBezTo>
                  <a:cubicBezTo>
                    <a:pt x="2289" y="6164"/>
                    <a:pt x="6166" y="2289"/>
                    <a:pt x="10925" y="2289"/>
                  </a:cubicBezTo>
                  <a:close/>
                  <a:moveTo>
                    <a:pt x="10836" y="3433"/>
                  </a:moveTo>
                  <a:cubicBezTo>
                    <a:pt x="10428" y="3433"/>
                    <a:pt x="10103" y="3644"/>
                    <a:pt x="10103" y="3898"/>
                  </a:cubicBezTo>
                  <a:lnTo>
                    <a:pt x="10085" y="4703"/>
                  </a:lnTo>
                  <a:cubicBezTo>
                    <a:pt x="10085" y="4959"/>
                    <a:pt x="10431" y="5168"/>
                    <a:pt x="10836" y="5168"/>
                  </a:cubicBezTo>
                  <a:cubicBezTo>
                    <a:pt x="11243" y="5168"/>
                    <a:pt x="11569" y="4957"/>
                    <a:pt x="11569" y="4703"/>
                  </a:cubicBezTo>
                  <a:lnTo>
                    <a:pt x="11569" y="3898"/>
                  </a:lnTo>
                  <a:cubicBezTo>
                    <a:pt x="11569" y="3642"/>
                    <a:pt x="11239" y="3434"/>
                    <a:pt x="10836" y="3433"/>
                  </a:cubicBezTo>
                  <a:close/>
                  <a:moveTo>
                    <a:pt x="14859" y="5579"/>
                  </a:moveTo>
                  <a:cubicBezTo>
                    <a:pt x="14672" y="5603"/>
                    <a:pt x="14485" y="5704"/>
                    <a:pt x="14358" y="5865"/>
                  </a:cubicBezTo>
                  <a:lnTo>
                    <a:pt x="10532" y="10925"/>
                  </a:lnTo>
                  <a:lnTo>
                    <a:pt x="8207" y="9691"/>
                  </a:lnTo>
                  <a:cubicBezTo>
                    <a:pt x="7848" y="9509"/>
                    <a:pt x="7405" y="9652"/>
                    <a:pt x="7224" y="10013"/>
                  </a:cubicBezTo>
                  <a:cubicBezTo>
                    <a:pt x="7043" y="10374"/>
                    <a:pt x="7200" y="10819"/>
                    <a:pt x="7564" y="10997"/>
                  </a:cubicBezTo>
                  <a:lnTo>
                    <a:pt x="10264" y="12427"/>
                  </a:lnTo>
                  <a:cubicBezTo>
                    <a:pt x="10269" y="12432"/>
                    <a:pt x="10278" y="12441"/>
                    <a:pt x="10281" y="12445"/>
                  </a:cubicBezTo>
                  <a:cubicBezTo>
                    <a:pt x="10602" y="12692"/>
                    <a:pt x="11071" y="12622"/>
                    <a:pt x="11319" y="12302"/>
                  </a:cubicBezTo>
                  <a:lnTo>
                    <a:pt x="15521" y="6759"/>
                  </a:lnTo>
                  <a:cubicBezTo>
                    <a:pt x="15769" y="6437"/>
                    <a:pt x="15712" y="5967"/>
                    <a:pt x="15395" y="5722"/>
                  </a:cubicBezTo>
                  <a:cubicBezTo>
                    <a:pt x="15236" y="5600"/>
                    <a:pt x="15045" y="5555"/>
                    <a:pt x="14859" y="5579"/>
                  </a:cubicBezTo>
                  <a:close/>
                  <a:moveTo>
                    <a:pt x="3898" y="10103"/>
                  </a:moveTo>
                  <a:cubicBezTo>
                    <a:pt x="3642" y="10101"/>
                    <a:pt x="3433" y="10429"/>
                    <a:pt x="3433" y="10836"/>
                  </a:cubicBezTo>
                  <a:cubicBezTo>
                    <a:pt x="3433" y="11243"/>
                    <a:pt x="3642" y="11569"/>
                    <a:pt x="3898" y="11569"/>
                  </a:cubicBezTo>
                  <a:lnTo>
                    <a:pt x="4703" y="11569"/>
                  </a:lnTo>
                  <a:cubicBezTo>
                    <a:pt x="4959" y="11569"/>
                    <a:pt x="5168" y="11241"/>
                    <a:pt x="5168" y="10836"/>
                  </a:cubicBezTo>
                  <a:cubicBezTo>
                    <a:pt x="5168" y="10429"/>
                    <a:pt x="4960" y="10103"/>
                    <a:pt x="4703" y="10103"/>
                  </a:cubicBezTo>
                  <a:lnTo>
                    <a:pt x="3898" y="10103"/>
                  </a:lnTo>
                  <a:close/>
                  <a:moveTo>
                    <a:pt x="16969" y="10103"/>
                  </a:moveTo>
                  <a:cubicBezTo>
                    <a:pt x="16713" y="10101"/>
                    <a:pt x="16506" y="10429"/>
                    <a:pt x="16504" y="10836"/>
                  </a:cubicBezTo>
                  <a:cubicBezTo>
                    <a:pt x="16504" y="11243"/>
                    <a:pt x="16713" y="11569"/>
                    <a:pt x="16969" y="11569"/>
                  </a:cubicBezTo>
                  <a:lnTo>
                    <a:pt x="17773" y="11569"/>
                  </a:lnTo>
                  <a:cubicBezTo>
                    <a:pt x="18029" y="11569"/>
                    <a:pt x="18238" y="11241"/>
                    <a:pt x="18238" y="10836"/>
                  </a:cubicBezTo>
                  <a:cubicBezTo>
                    <a:pt x="18238" y="10429"/>
                    <a:pt x="18028" y="10103"/>
                    <a:pt x="17773" y="10103"/>
                  </a:cubicBezTo>
                  <a:lnTo>
                    <a:pt x="16969" y="10103"/>
                  </a:lnTo>
                  <a:close/>
                  <a:moveTo>
                    <a:pt x="10836" y="16504"/>
                  </a:moveTo>
                  <a:cubicBezTo>
                    <a:pt x="10428" y="16504"/>
                    <a:pt x="10103" y="16711"/>
                    <a:pt x="10103" y="16969"/>
                  </a:cubicBezTo>
                  <a:lnTo>
                    <a:pt x="10085" y="17773"/>
                  </a:lnTo>
                  <a:cubicBezTo>
                    <a:pt x="10085" y="18027"/>
                    <a:pt x="10431" y="18238"/>
                    <a:pt x="10836" y="18238"/>
                  </a:cubicBezTo>
                  <a:cubicBezTo>
                    <a:pt x="11243" y="18238"/>
                    <a:pt x="11569" y="18027"/>
                    <a:pt x="11569" y="17773"/>
                  </a:cubicBezTo>
                  <a:lnTo>
                    <a:pt x="11569" y="16969"/>
                  </a:lnTo>
                  <a:cubicBezTo>
                    <a:pt x="11569" y="16712"/>
                    <a:pt x="11239" y="16504"/>
                    <a:pt x="10836" y="1650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1826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7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7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9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9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9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7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7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9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97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97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9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7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97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9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97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7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9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10" grpId="0" animBg="1"/>
      <p:bldP spid="29714" grpId="0" animBg="1"/>
      <p:bldP spid="29752" grpId="0" animBg="1"/>
    </p:bld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"/>
          <p:cNvSpPr>
            <a:spLocks/>
          </p:cNvSpPr>
          <p:nvPr/>
        </p:nvSpPr>
        <p:spPr bwMode="auto">
          <a:xfrm>
            <a:off x="-9525" y="-3210"/>
            <a:ext cx="9186863" cy="5162550"/>
          </a:xfrm>
          <a:prstGeom prst="rect">
            <a:avLst/>
          </a:prstGeom>
          <a:gradFill>
            <a:gsLst>
              <a:gs pos="20000">
                <a:srgbClr val="2E2E2E"/>
              </a:gs>
              <a:gs pos="100000">
                <a:schemeClr val="bg2">
                  <a:lumMod val="75000"/>
                </a:schemeClr>
              </a:gs>
            </a:gsLst>
            <a:lin ang="15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724" y="15840"/>
            <a:ext cx="9144000" cy="5143500"/>
          </a:xfrm>
        </p:spPr>
      </p:sp>
      <p:sp>
        <p:nvSpPr>
          <p:cNvPr id="49" name="Oval 48"/>
          <p:cNvSpPr/>
          <p:nvPr/>
        </p:nvSpPr>
        <p:spPr bwMode="auto">
          <a:xfrm>
            <a:off x="7809315" y="3768386"/>
            <a:ext cx="561042" cy="561042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6571216" y="4561013"/>
            <a:ext cx="640658" cy="640658"/>
          </a:xfrm>
          <a:prstGeom prst="ellipse">
            <a:avLst/>
          </a:prstGeom>
          <a:solidFill>
            <a:schemeClr val="accent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7027530" y="3909498"/>
            <a:ext cx="797136" cy="797136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7221580" y="4711362"/>
            <a:ext cx="733712" cy="733712"/>
          </a:xfrm>
          <a:prstGeom prst="ellipse">
            <a:avLst/>
          </a:prstGeom>
          <a:solidFill>
            <a:schemeClr val="accent3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0" name="Oval 59"/>
          <p:cNvSpPr/>
          <p:nvPr/>
        </p:nvSpPr>
        <p:spPr bwMode="auto">
          <a:xfrm>
            <a:off x="7809376" y="4395602"/>
            <a:ext cx="414740" cy="414740"/>
          </a:xfrm>
          <a:prstGeom prst="ellipse">
            <a:avLst/>
          </a:prstGeom>
          <a:solidFill>
            <a:schemeClr val="accent5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8379003" y="3809076"/>
            <a:ext cx="971954" cy="971954"/>
          </a:xfrm>
          <a:prstGeom prst="ellipse">
            <a:avLst/>
          </a:prstGeom>
          <a:solidFill>
            <a:schemeClr val="accent6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8032689" y="4713742"/>
            <a:ext cx="706378" cy="706378"/>
          </a:xfrm>
          <a:prstGeom prst="ellipse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2" name="Rectangle 71"/>
          <p:cNvSpPr>
            <a:spLocks/>
          </p:cNvSpPr>
          <p:nvPr/>
        </p:nvSpPr>
        <p:spPr bwMode="auto">
          <a:xfrm>
            <a:off x="3619902" y="2028252"/>
            <a:ext cx="2752298" cy="108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numCol="1" anchor="ctr"/>
          <a:lstStyle/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accent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Portfolio</a:t>
            </a:r>
          </a:p>
          <a:p>
            <a:pPr algn="l">
              <a:lnSpc>
                <a:spcPct val="70000"/>
              </a:lnSpc>
            </a:pP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Page</a:t>
            </a:r>
            <a:r>
              <a:rPr lang="en-US" sz="40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Break</a:t>
            </a:r>
          </a:p>
        </p:txBody>
      </p:sp>
      <p:cxnSp>
        <p:nvCxnSpPr>
          <p:cNvPr id="78" name="Straight Connector 77"/>
          <p:cNvCxnSpPr/>
          <p:nvPr/>
        </p:nvCxnSpPr>
        <p:spPr bwMode="auto">
          <a:xfrm>
            <a:off x="10846" y="3315713"/>
            <a:ext cx="3267813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alpha val="20000"/>
              </a:schemeClr>
            </a:solidFill>
            <a:prstDash val="sysDot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0" name="Rectangle 4"/>
          <p:cNvSpPr>
            <a:spLocks/>
          </p:cNvSpPr>
          <p:nvPr/>
        </p:nvSpPr>
        <p:spPr bwMode="auto">
          <a:xfrm>
            <a:off x="3631201" y="3177128"/>
            <a:ext cx="1926503" cy="690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16" name="Shape 6"/>
          <p:cNvSpPr/>
          <p:nvPr/>
        </p:nvSpPr>
        <p:spPr>
          <a:xfrm flipH="1">
            <a:off x="3644718" y="1431253"/>
            <a:ext cx="730937" cy="5383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37" y="0"/>
                </a:moveTo>
                <a:lnTo>
                  <a:pt x="6855" y="1334"/>
                </a:lnTo>
                <a:lnTo>
                  <a:pt x="6855" y="4006"/>
                </a:lnTo>
                <a:lnTo>
                  <a:pt x="7837" y="4006"/>
                </a:lnTo>
                <a:cubicBezTo>
                  <a:pt x="7837" y="4006"/>
                  <a:pt x="7837" y="2003"/>
                  <a:pt x="7837" y="2003"/>
                </a:cubicBezTo>
                <a:lnTo>
                  <a:pt x="8330" y="1334"/>
                </a:lnTo>
                <a:lnTo>
                  <a:pt x="12263" y="1334"/>
                </a:lnTo>
                <a:lnTo>
                  <a:pt x="12752" y="2003"/>
                </a:lnTo>
                <a:lnTo>
                  <a:pt x="12752" y="4006"/>
                </a:lnTo>
                <a:lnTo>
                  <a:pt x="13738" y="4006"/>
                </a:lnTo>
                <a:lnTo>
                  <a:pt x="13738" y="1334"/>
                </a:lnTo>
                <a:lnTo>
                  <a:pt x="12752" y="0"/>
                </a:lnTo>
                <a:lnTo>
                  <a:pt x="7837" y="0"/>
                </a:lnTo>
                <a:close/>
                <a:moveTo>
                  <a:pt x="901" y="4917"/>
                </a:moveTo>
                <a:cubicBezTo>
                  <a:pt x="405" y="4917"/>
                  <a:pt x="0" y="5467"/>
                  <a:pt x="0" y="6141"/>
                </a:cubicBezTo>
                <a:lnTo>
                  <a:pt x="0" y="20376"/>
                </a:lnTo>
                <a:cubicBezTo>
                  <a:pt x="0" y="21050"/>
                  <a:pt x="405" y="21600"/>
                  <a:pt x="901" y="21600"/>
                </a:cubicBezTo>
                <a:lnTo>
                  <a:pt x="3031" y="21600"/>
                </a:lnTo>
                <a:cubicBezTo>
                  <a:pt x="3528" y="21600"/>
                  <a:pt x="3933" y="21050"/>
                  <a:pt x="3933" y="20376"/>
                </a:cubicBezTo>
                <a:lnTo>
                  <a:pt x="3933" y="6141"/>
                </a:lnTo>
                <a:cubicBezTo>
                  <a:pt x="3933" y="5467"/>
                  <a:pt x="3528" y="4917"/>
                  <a:pt x="3031" y="4917"/>
                </a:cubicBezTo>
                <a:lnTo>
                  <a:pt x="901" y="4917"/>
                </a:lnTo>
                <a:close/>
                <a:moveTo>
                  <a:pt x="5816" y="4917"/>
                </a:moveTo>
                <a:cubicBezTo>
                  <a:pt x="5320" y="4917"/>
                  <a:pt x="4915" y="5467"/>
                  <a:pt x="4915" y="6141"/>
                </a:cubicBezTo>
                <a:lnTo>
                  <a:pt x="4915" y="20376"/>
                </a:lnTo>
                <a:cubicBezTo>
                  <a:pt x="4915" y="21050"/>
                  <a:pt x="5320" y="21600"/>
                  <a:pt x="5816" y="21600"/>
                </a:cubicBezTo>
                <a:lnTo>
                  <a:pt x="14826" y="21600"/>
                </a:lnTo>
                <a:cubicBezTo>
                  <a:pt x="15322" y="21600"/>
                  <a:pt x="15731" y="21050"/>
                  <a:pt x="15731" y="20376"/>
                </a:cubicBezTo>
                <a:lnTo>
                  <a:pt x="15731" y="6141"/>
                </a:lnTo>
                <a:cubicBezTo>
                  <a:pt x="15731" y="5467"/>
                  <a:pt x="15322" y="4917"/>
                  <a:pt x="14826" y="4917"/>
                </a:cubicBezTo>
                <a:lnTo>
                  <a:pt x="5816" y="4917"/>
                </a:lnTo>
                <a:close/>
                <a:moveTo>
                  <a:pt x="17586" y="4917"/>
                </a:moveTo>
                <a:cubicBezTo>
                  <a:pt x="17090" y="4917"/>
                  <a:pt x="16685" y="5467"/>
                  <a:pt x="16685" y="6141"/>
                </a:cubicBezTo>
                <a:lnTo>
                  <a:pt x="16685" y="20376"/>
                </a:lnTo>
                <a:cubicBezTo>
                  <a:pt x="16685" y="21050"/>
                  <a:pt x="17090" y="21600"/>
                  <a:pt x="17586" y="21600"/>
                </a:cubicBezTo>
                <a:lnTo>
                  <a:pt x="20699" y="21600"/>
                </a:lnTo>
                <a:cubicBezTo>
                  <a:pt x="21195" y="21600"/>
                  <a:pt x="21600" y="21050"/>
                  <a:pt x="21600" y="20376"/>
                </a:cubicBezTo>
                <a:lnTo>
                  <a:pt x="21600" y="6141"/>
                </a:lnTo>
                <a:cubicBezTo>
                  <a:pt x="21600" y="5467"/>
                  <a:pt x="21195" y="4917"/>
                  <a:pt x="20699" y="4917"/>
                </a:cubicBezTo>
                <a:lnTo>
                  <a:pt x="17586" y="4917"/>
                </a:lnTo>
                <a:close/>
                <a:moveTo>
                  <a:pt x="954" y="6212"/>
                </a:moveTo>
                <a:lnTo>
                  <a:pt x="2979" y="6212"/>
                </a:lnTo>
                <a:cubicBezTo>
                  <a:pt x="2979" y="6212"/>
                  <a:pt x="2979" y="20305"/>
                  <a:pt x="2979" y="20305"/>
                </a:cubicBezTo>
                <a:lnTo>
                  <a:pt x="954" y="20305"/>
                </a:lnTo>
                <a:lnTo>
                  <a:pt x="954" y="6212"/>
                </a:lnTo>
                <a:close/>
                <a:moveTo>
                  <a:pt x="17639" y="6212"/>
                </a:moveTo>
                <a:lnTo>
                  <a:pt x="20646" y="6212"/>
                </a:lnTo>
                <a:cubicBezTo>
                  <a:pt x="20646" y="6212"/>
                  <a:pt x="20646" y="20305"/>
                  <a:pt x="20646" y="20305"/>
                </a:cubicBezTo>
                <a:lnTo>
                  <a:pt x="17639" y="20305"/>
                </a:lnTo>
                <a:lnTo>
                  <a:pt x="17639" y="6212"/>
                </a:lnTo>
                <a:close/>
                <a:moveTo>
                  <a:pt x="6188" y="6646"/>
                </a:moveTo>
                <a:lnTo>
                  <a:pt x="14458" y="6646"/>
                </a:lnTo>
                <a:cubicBezTo>
                  <a:pt x="14458" y="6646"/>
                  <a:pt x="14458" y="19871"/>
                  <a:pt x="14458" y="19871"/>
                </a:cubicBezTo>
                <a:lnTo>
                  <a:pt x="6188" y="19871"/>
                </a:lnTo>
                <a:lnTo>
                  <a:pt x="6188" y="6646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9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623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4" grpId="0" animBg="1"/>
      <p:bldP spid="60" grpId="0" animBg="1"/>
      <p:bldP spid="61" grpId="0" animBg="1"/>
      <p:bldP spid="62" grpId="0" animBg="1"/>
      <p:bldP spid="80" grpId="0" autoUpdateAnimBg="0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/>
          <p:cNvSpPr>
            <a:spLocks/>
          </p:cNvSpPr>
          <p:nvPr/>
        </p:nvSpPr>
        <p:spPr bwMode="auto">
          <a:xfrm>
            <a:off x="915694" y="873211"/>
            <a:ext cx="6078230" cy="3398752"/>
          </a:xfrm>
          <a:prstGeom prst="rect">
            <a:avLst/>
          </a:prstGeom>
          <a:solidFill>
            <a:schemeClr val="tx1">
              <a:alpha val="8000"/>
            </a:schemeClr>
          </a:solidFill>
          <a:ln>
            <a:noFill/>
          </a:ln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151</a:t>
            </a:fld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9" name="Rectangle 2"/>
          <p:cNvSpPr>
            <a:spLocks/>
          </p:cNvSpPr>
          <p:nvPr/>
        </p:nvSpPr>
        <p:spPr bwMode="auto">
          <a:xfrm>
            <a:off x="7119937" y="872877"/>
            <a:ext cx="2052638" cy="3399085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" name="Rectangle 3"/>
          <p:cNvSpPr>
            <a:spLocks/>
          </p:cNvSpPr>
          <p:nvPr/>
        </p:nvSpPr>
        <p:spPr bwMode="auto">
          <a:xfrm>
            <a:off x="7119937" y="1611721"/>
            <a:ext cx="252413" cy="252413"/>
          </a:xfrm>
          <a:prstGeom prst="rect">
            <a:avLst/>
          </a:prstGeom>
          <a:solidFill>
            <a:srgbClr val="FFFEFE">
              <a:alpha val="5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1" name="Rectangle 6"/>
          <p:cNvSpPr>
            <a:spLocks/>
          </p:cNvSpPr>
          <p:nvPr/>
        </p:nvSpPr>
        <p:spPr bwMode="auto">
          <a:xfrm>
            <a:off x="7511653" y="1525996"/>
            <a:ext cx="1138077" cy="1867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Shotted</a:t>
            </a:r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: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25 Oct. 2015</a:t>
            </a:r>
          </a:p>
          <a:p>
            <a:pPr algn="l"/>
            <a:endParaRPr lang="en-US" sz="7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/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Snap at :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Place Name</a:t>
            </a:r>
          </a:p>
          <a:p>
            <a:pPr algn="l"/>
            <a:endParaRPr lang="en-US" sz="7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/>
            <a:r>
              <a:rPr lang="en-US" sz="750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Shotted</a:t>
            </a:r>
            <a:r>
              <a:rPr lang="en-US" sz="75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by: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John Doe</a:t>
            </a:r>
          </a:p>
          <a:p>
            <a:pPr algn="l"/>
            <a:endParaRPr lang="en-US" sz="7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/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About:</a:t>
            </a:r>
          </a:p>
          <a:p>
            <a:pPr algn="l"/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Lorem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ipsum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dolor sit</a:t>
            </a:r>
          </a:p>
          <a:p>
            <a:pPr algn="l"/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amet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nopri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modo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agam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facer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timeam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</a:t>
            </a:r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7543205" y="1144786"/>
            <a:ext cx="400049" cy="314325"/>
          </a:xfrm>
          <a:custGeom>
            <a:avLst/>
            <a:gdLst>
              <a:gd name="connsiteX0" fmla="*/ 191800 w 400049"/>
              <a:gd name="connsiteY0" fmla="*/ 175310 h 314325"/>
              <a:gd name="connsiteX1" fmla="*/ 165803 w 400049"/>
              <a:gd name="connsiteY1" fmla="*/ 201216 h 314325"/>
              <a:gd name="connsiteX2" fmla="*/ 165803 w 400049"/>
              <a:gd name="connsiteY2" fmla="*/ 213717 h 314325"/>
              <a:gd name="connsiteX3" fmla="*/ 187326 w 400049"/>
              <a:gd name="connsiteY3" fmla="*/ 213717 h 314325"/>
              <a:gd name="connsiteX4" fmla="*/ 187326 w 400049"/>
              <a:gd name="connsiteY4" fmla="*/ 235169 h 314325"/>
              <a:gd name="connsiteX5" fmla="*/ 199871 w 400049"/>
              <a:gd name="connsiteY5" fmla="*/ 235169 h 314325"/>
              <a:gd name="connsiteX6" fmla="*/ 225888 w 400049"/>
              <a:gd name="connsiteY6" fmla="*/ 209263 h 314325"/>
              <a:gd name="connsiteX7" fmla="*/ 298527 w 400049"/>
              <a:gd name="connsiteY7" fmla="*/ 74424 h 314325"/>
              <a:gd name="connsiteX8" fmla="*/ 291133 w 400049"/>
              <a:gd name="connsiteY8" fmla="*/ 74652 h 314325"/>
              <a:gd name="connsiteX9" fmla="*/ 212655 w 400049"/>
              <a:gd name="connsiteY9" fmla="*/ 152777 h 314325"/>
              <a:gd name="connsiteX10" fmla="*/ 212426 w 400049"/>
              <a:gd name="connsiteY10" fmla="*/ 160149 h 314325"/>
              <a:gd name="connsiteX11" fmla="*/ 219829 w 400049"/>
              <a:gd name="connsiteY11" fmla="*/ 159921 h 314325"/>
              <a:gd name="connsiteX12" fmla="*/ 298298 w 400049"/>
              <a:gd name="connsiteY12" fmla="*/ 81776 h 314325"/>
              <a:gd name="connsiteX13" fmla="*/ 298527 w 400049"/>
              <a:gd name="connsiteY13" fmla="*/ 74424 h 314325"/>
              <a:gd name="connsiteX14" fmla="*/ 294930 w 400049"/>
              <a:gd name="connsiteY14" fmla="*/ 42267 h 314325"/>
              <a:gd name="connsiteX15" fmla="*/ 359508 w 400049"/>
              <a:gd name="connsiteY15" fmla="*/ 106561 h 314325"/>
              <a:gd name="connsiteX16" fmla="*/ 208849 w 400049"/>
              <a:gd name="connsiteY16" fmla="*/ 256580 h 314325"/>
              <a:gd name="connsiteX17" fmla="*/ 144280 w 400049"/>
              <a:gd name="connsiteY17" fmla="*/ 256580 h 314325"/>
              <a:gd name="connsiteX18" fmla="*/ 144280 w 400049"/>
              <a:gd name="connsiteY18" fmla="*/ 192266 h 314325"/>
              <a:gd name="connsiteX19" fmla="*/ 294930 w 400049"/>
              <a:gd name="connsiteY19" fmla="*/ 42267 h 314325"/>
              <a:gd name="connsiteX20" fmla="*/ 344617 w 400049"/>
              <a:gd name="connsiteY20" fmla="*/ 1193 h 314325"/>
              <a:gd name="connsiteX21" fmla="*/ 359829 w 400049"/>
              <a:gd name="connsiteY21" fmla="*/ 7397 h 314325"/>
              <a:gd name="connsiteX22" fmla="*/ 393840 w 400049"/>
              <a:gd name="connsiteY22" fmla="*/ 41336 h 314325"/>
              <a:gd name="connsiteX23" fmla="*/ 393840 w 400049"/>
              <a:gd name="connsiteY23" fmla="*/ 71712 h 314325"/>
              <a:gd name="connsiteX24" fmla="*/ 373230 w 400049"/>
              <a:gd name="connsiteY24" fmla="*/ 92274 h 314325"/>
              <a:gd name="connsiteX25" fmla="*/ 308831 w 400049"/>
              <a:gd name="connsiteY25" fmla="*/ 27941 h 314325"/>
              <a:gd name="connsiteX26" fmla="*/ 329406 w 400049"/>
              <a:gd name="connsiteY26" fmla="*/ 7397 h 314325"/>
              <a:gd name="connsiteX27" fmla="*/ 344617 w 400049"/>
              <a:gd name="connsiteY27" fmla="*/ 1193 h 314325"/>
              <a:gd name="connsiteX28" fmla="*/ 64509 w 400049"/>
              <a:gd name="connsiteY28" fmla="*/ 0 h 314325"/>
              <a:gd name="connsiteX29" fmla="*/ 250896 w 400049"/>
              <a:gd name="connsiteY29" fmla="*/ 0 h 314325"/>
              <a:gd name="connsiteX30" fmla="*/ 277120 w 400049"/>
              <a:gd name="connsiteY30" fmla="*/ 5603 h 314325"/>
              <a:gd name="connsiteX31" fmla="*/ 281135 w 400049"/>
              <a:gd name="connsiteY31" fmla="*/ 10710 h 314325"/>
              <a:gd name="connsiteX32" fmla="*/ 279135 w 400049"/>
              <a:gd name="connsiteY32" fmla="*/ 17186 h 314325"/>
              <a:gd name="connsiteX33" fmla="*/ 268140 w 400049"/>
              <a:gd name="connsiteY33" fmla="*/ 28158 h 314325"/>
              <a:gd name="connsiteX34" fmla="*/ 260985 w 400049"/>
              <a:gd name="connsiteY34" fmla="*/ 29905 h 314325"/>
              <a:gd name="connsiteX35" fmla="*/ 250896 w 400049"/>
              <a:gd name="connsiteY35" fmla="*/ 28580 h 314325"/>
              <a:gd name="connsiteX36" fmla="*/ 64509 w 400049"/>
              <a:gd name="connsiteY36" fmla="*/ 28580 h 314325"/>
              <a:gd name="connsiteX37" fmla="*/ 28677 w 400049"/>
              <a:gd name="connsiteY37" fmla="*/ 64291 h 314325"/>
              <a:gd name="connsiteX38" fmla="*/ 28677 w 400049"/>
              <a:gd name="connsiteY38" fmla="*/ 250019 h 314325"/>
              <a:gd name="connsiteX39" fmla="*/ 64509 w 400049"/>
              <a:gd name="connsiteY39" fmla="*/ 285745 h 314325"/>
              <a:gd name="connsiteX40" fmla="*/ 250896 w 400049"/>
              <a:gd name="connsiteY40" fmla="*/ 285745 h 314325"/>
              <a:gd name="connsiteX41" fmla="*/ 286713 w 400049"/>
              <a:gd name="connsiteY41" fmla="*/ 250019 h 314325"/>
              <a:gd name="connsiteX42" fmla="*/ 286713 w 400049"/>
              <a:gd name="connsiteY42" fmla="*/ 221890 h 314325"/>
              <a:gd name="connsiteX43" fmla="*/ 288743 w 400049"/>
              <a:gd name="connsiteY43" fmla="*/ 217015 h 314325"/>
              <a:gd name="connsiteX44" fmla="*/ 303081 w 400049"/>
              <a:gd name="connsiteY44" fmla="*/ 202696 h 314325"/>
              <a:gd name="connsiteX45" fmla="*/ 310951 w 400049"/>
              <a:gd name="connsiteY45" fmla="*/ 201124 h 314325"/>
              <a:gd name="connsiteX46" fmla="*/ 315390 w 400049"/>
              <a:gd name="connsiteY46" fmla="*/ 207615 h 314325"/>
              <a:gd name="connsiteX47" fmla="*/ 315390 w 400049"/>
              <a:gd name="connsiteY47" fmla="*/ 250019 h 314325"/>
              <a:gd name="connsiteX48" fmla="*/ 250896 w 400049"/>
              <a:gd name="connsiteY48" fmla="*/ 314325 h 314325"/>
              <a:gd name="connsiteX49" fmla="*/ 64509 w 400049"/>
              <a:gd name="connsiteY49" fmla="*/ 314325 h 314325"/>
              <a:gd name="connsiteX50" fmla="*/ 0 w 400049"/>
              <a:gd name="connsiteY50" fmla="*/ 250019 h 314325"/>
              <a:gd name="connsiteX51" fmla="*/ 0 w 400049"/>
              <a:gd name="connsiteY51" fmla="*/ 64291 h 314325"/>
              <a:gd name="connsiteX52" fmla="*/ 64509 w 400049"/>
              <a:gd name="connsiteY52" fmla="*/ 0 h 314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00049" h="314325">
                <a:moveTo>
                  <a:pt x="191800" y="175310"/>
                </a:moveTo>
                <a:lnTo>
                  <a:pt x="165803" y="201216"/>
                </a:lnTo>
                <a:lnTo>
                  <a:pt x="165803" y="213717"/>
                </a:lnTo>
                <a:lnTo>
                  <a:pt x="187326" y="213717"/>
                </a:lnTo>
                <a:lnTo>
                  <a:pt x="187326" y="235169"/>
                </a:lnTo>
                <a:lnTo>
                  <a:pt x="199871" y="235169"/>
                </a:lnTo>
                <a:cubicBezTo>
                  <a:pt x="199871" y="235169"/>
                  <a:pt x="225888" y="209263"/>
                  <a:pt x="225888" y="209263"/>
                </a:cubicBezTo>
                <a:close/>
                <a:moveTo>
                  <a:pt x="298527" y="74424"/>
                </a:moveTo>
                <a:cubicBezTo>
                  <a:pt x="296494" y="72410"/>
                  <a:pt x="293136" y="72628"/>
                  <a:pt x="291133" y="74652"/>
                </a:cubicBezTo>
                <a:lnTo>
                  <a:pt x="212655" y="152777"/>
                </a:lnTo>
                <a:cubicBezTo>
                  <a:pt x="210642" y="154781"/>
                  <a:pt x="210413" y="158125"/>
                  <a:pt x="212426" y="160149"/>
                </a:cubicBezTo>
                <a:cubicBezTo>
                  <a:pt x="214449" y="162153"/>
                  <a:pt x="217816" y="161925"/>
                  <a:pt x="219829" y="159921"/>
                </a:cubicBezTo>
                <a:lnTo>
                  <a:pt x="298298" y="81776"/>
                </a:lnTo>
                <a:cubicBezTo>
                  <a:pt x="300291" y="79772"/>
                  <a:pt x="300550" y="76438"/>
                  <a:pt x="298527" y="74424"/>
                </a:cubicBezTo>
                <a:close/>
                <a:moveTo>
                  <a:pt x="294930" y="42267"/>
                </a:moveTo>
                <a:lnTo>
                  <a:pt x="359508" y="106561"/>
                </a:lnTo>
                <a:lnTo>
                  <a:pt x="208849" y="256580"/>
                </a:lnTo>
                <a:lnTo>
                  <a:pt x="144280" y="256580"/>
                </a:lnTo>
                <a:lnTo>
                  <a:pt x="144280" y="192266"/>
                </a:lnTo>
                <a:cubicBezTo>
                  <a:pt x="144280" y="192266"/>
                  <a:pt x="294930" y="42267"/>
                  <a:pt x="294930" y="42267"/>
                </a:cubicBezTo>
                <a:close/>
                <a:moveTo>
                  <a:pt x="344617" y="1193"/>
                </a:moveTo>
                <a:cubicBezTo>
                  <a:pt x="350152" y="1193"/>
                  <a:pt x="355687" y="3261"/>
                  <a:pt x="359829" y="7397"/>
                </a:cubicBezTo>
                <a:lnTo>
                  <a:pt x="393840" y="41336"/>
                </a:lnTo>
                <a:cubicBezTo>
                  <a:pt x="402119" y="49607"/>
                  <a:pt x="402119" y="63445"/>
                  <a:pt x="393840" y="71712"/>
                </a:cubicBezTo>
                <a:lnTo>
                  <a:pt x="373230" y="92274"/>
                </a:lnTo>
                <a:lnTo>
                  <a:pt x="308831" y="27941"/>
                </a:lnTo>
                <a:lnTo>
                  <a:pt x="329406" y="7397"/>
                </a:lnTo>
                <a:cubicBezTo>
                  <a:pt x="333548" y="3261"/>
                  <a:pt x="339083" y="1193"/>
                  <a:pt x="344617" y="1193"/>
                </a:cubicBezTo>
                <a:close/>
                <a:moveTo>
                  <a:pt x="64509" y="0"/>
                </a:moveTo>
                <a:lnTo>
                  <a:pt x="250896" y="0"/>
                </a:lnTo>
                <a:cubicBezTo>
                  <a:pt x="259876" y="0"/>
                  <a:pt x="268826" y="1790"/>
                  <a:pt x="277120" y="5603"/>
                </a:cubicBezTo>
                <a:cubicBezTo>
                  <a:pt x="279135" y="6476"/>
                  <a:pt x="280668" y="8484"/>
                  <a:pt x="281135" y="10710"/>
                </a:cubicBezTo>
                <a:cubicBezTo>
                  <a:pt x="281559" y="13184"/>
                  <a:pt x="280902" y="15411"/>
                  <a:pt x="279135" y="17186"/>
                </a:cubicBezTo>
                <a:lnTo>
                  <a:pt x="268140" y="28158"/>
                </a:lnTo>
                <a:cubicBezTo>
                  <a:pt x="266140" y="30137"/>
                  <a:pt x="263438" y="30821"/>
                  <a:pt x="260985" y="29905"/>
                </a:cubicBezTo>
                <a:cubicBezTo>
                  <a:pt x="257613" y="29002"/>
                  <a:pt x="254254" y="28580"/>
                  <a:pt x="250896" y="28580"/>
                </a:cubicBezTo>
                <a:lnTo>
                  <a:pt x="64509" y="28580"/>
                </a:lnTo>
                <a:cubicBezTo>
                  <a:pt x="44812" y="28580"/>
                  <a:pt x="28677" y="44646"/>
                  <a:pt x="28677" y="64291"/>
                </a:cubicBezTo>
                <a:lnTo>
                  <a:pt x="28677" y="250019"/>
                </a:lnTo>
                <a:cubicBezTo>
                  <a:pt x="28677" y="269679"/>
                  <a:pt x="44812" y="285745"/>
                  <a:pt x="64509" y="285745"/>
                </a:cubicBezTo>
                <a:lnTo>
                  <a:pt x="250896" y="285745"/>
                </a:lnTo>
                <a:cubicBezTo>
                  <a:pt x="270579" y="285745"/>
                  <a:pt x="286713" y="269679"/>
                  <a:pt x="286713" y="250019"/>
                </a:cubicBezTo>
                <a:lnTo>
                  <a:pt x="286713" y="221890"/>
                </a:lnTo>
                <a:cubicBezTo>
                  <a:pt x="286713" y="220100"/>
                  <a:pt x="287399" y="218310"/>
                  <a:pt x="288743" y="217015"/>
                </a:cubicBezTo>
                <a:lnTo>
                  <a:pt x="303081" y="202696"/>
                </a:lnTo>
                <a:cubicBezTo>
                  <a:pt x="305330" y="200484"/>
                  <a:pt x="308236" y="200018"/>
                  <a:pt x="310951" y="201124"/>
                </a:cubicBezTo>
                <a:cubicBezTo>
                  <a:pt x="313623" y="202245"/>
                  <a:pt x="315390" y="204704"/>
                  <a:pt x="315390" y="207615"/>
                </a:cubicBezTo>
                <a:lnTo>
                  <a:pt x="315390" y="250019"/>
                </a:lnTo>
                <a:cubicBezTo>
                  <a:pt x="315390" y="285527"/>
                  <a:pt x="286523" y="314325"/>
                  <a:pt x="250896" y="314325"/>
                </a:cubicBezTo>
                <a:lnTo>
                  <a:pt x="64509" y="314325"/>
                </a:lnTo>
                <a:cubicBezTo>
                  <a:pt x="28896" y="314325"/>
                  <a:pt x="0" y="285527"/>
                  <a:pt x="0" y="250019"/>
                </a:cubicBezTo>
                <a:lnTo>
                  <a:pt x="0" y="64291"/>
                </a:lnTo>
                <a:cubicBezTo>
                  <a:pt x="0" y="28799"/>
                  <a:pt x="28896" y="0"/>
                  <a:pt x="64509" y="0"/>
                </a:cubicBezTo>
                <a:close/>
              </a:path>
            </a:pathLst>
          </a:custGeom>
          <a:solidFill>
            <a:srgbClr val="FFFEFE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square" lIns="0" tIns="0" rIns="0" bIns="0">
            <a:noAutofit/>
          </a:bodyPr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" name="Shape 6"/>
          <p:cNvSpPr/>
          <p:nvPr/>
        </p:nvSpPr>
        <p:spPr>
          <a:xfrm>
            <a:off x="7521036" y="3666882"/>
            <a:ext cx="934179" cy="2504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99" y="0"/>
                </a:moveTo>
                <a:cubicBezTo>
                  <a:pt x="1299" y="0"/>
                  <a:pt x="0" y="4838"/>
                  <a:pt x="0" y="10804"/>
                </a:cubicBezTo>
                <a:cubicBezTo>
                  <a:pt x="0" y="16772"/>
                  <a:pt x="1299" y="21600"/>
                  <a:pt x="2899" y="21600"/>
                </a:cubicBezTo>
                <a:cubicBezTo>
                  <a:pt x="4499" y="21600"/>
                  <a:pt x="5793" y="16772"/>
                  <a:pt x="5793" y="10804"/>
                </a:cubicBezTo>
                <a:cubicBezTo>
                  <a:pt x="5793" y="4838"/>
                  <a:pt x="4499" y="0"/>
                  <a:pt x="2899" y="0"/>
                </a:cubicBezTo>
                <a:close/>
                <a:moveTo>
                  <a:pt x="2899" y="1093"/>
                </a:moveTo>
                <a:cubicBezTo>
                  <a:pt x="4336" y="1093"/>
                  <a:pt x="5498" y="5444"/>
                  <a:pt x="5498" y="10804"/>
                </a:cubicBezTo>
                <a:cubicBezTo>
                  <a:pt x="5498" y="16165"/>
                  <a:pt x="4336" y="20507"/>
                  <a:pt x="2899" y="20507"/>
                </a:cubicBezTo>
                <a:cubicBezTo>
                  <a:pt x="1462" y="20507"/>
                  <a:pt x="295" y="16165"/>
                  <a:pt x="295" y="10804"/>
                </a:cubicBezTo>
                <a:cubicBezTo>
                  <a:pt x="295" y="5444"/>
                  <a:pt x="1462" y="1093"/>
                  <a:pt x="2899" y="1093"/>
                </a:cubicBezTo>
                <a:close/>
                <a:moveTo>
                  <a:pt x="3378" y="4256"/>
                </a:moveTo>
                <a:cubicBezTo>
                  <a:pt x="2396" y="4256"/>
                  <a:pt x="1601" y="7231"/>
                  <a:pt x="1601" y="10893"/>
                </a:cubicBezTo>
                <a:cubicBezTo>
                  <a:pt x="1601" y="14555"/>
                  <a:pt x="2396" y="17522"/>
                  <a:pt x="3378" y="17522"/>
                </a:cubicBezTo>
                <a:cubicBezTo>
                  <a:pt x="4359" y="17522"/>
                  <a:pt x="5155" y="14555"/>
                  <a:pt x="5155" y="10893"/>
                </a:cubicBezTo>
                <a:cubicBezTo>
                  <a:pt x="5155" y="7231"/>
                  <a:pt x="4359" y="4256"/>
                  <a:pt x="3378" y="4256"/>
                </a:cubicBezTo>
                <a:close/>
                <a:moveTo>
                  <a:pt x="19394" y="5482"/>
                </a:moveTo>
                <a:cubicBezTo>
                  <a:pt x="19343" y="5482"/>
                  <a:pt x="19295" y="5519"/>
                  <a:pt x="19251" y="5589"/>
                </a:cubicBezTo>
                <a:cubicBezTo>
                  <a:pt x="19207" y="5659"/>
                  <a:pt x="19169" y="5758"/>
                  <a:pt x="19135" y="5882"/>
                </a:cubicBezTo>
                <a:cubicBezTo>
                  <a:pt x="19101" y="6006"/>
                  <a:pt x="19073" y="6145"/>
                  <a:pt x="19054" y="6309"/>
                </a:cubicBezTo>
                <a:cubicBezTo>
                  <a:pt x="19034" y="6473"/>
                  <a:pt x="19025" y="6653"/>
                  <a:pt x="19025" y="6842"/>
                </a:cubicBezTo>
                <a:cubicBezTo>
                  <a:pt x="19025" y="7025"/>
                  <a:pt x="19034" y="7195"/>
                  <a:pt x="19054" y="7357"/>
                </a:cubicBezTo>
                <a:cubicBezTo>
                  <a:pt x="19073" y="7519"/>
                  <a:pt x="19101" y="7662"/>
                  <a:pt x="19135" y="7783"/>
                </a:cubicBezTo>
                <a:cubicBezTo>
                  <a:pt x="19169" y="7905"/>
                  <a:pt x="19207" y="8004"/>
                  <a:pt x="19251" y="8077"/>
                </a:cubicBezTo>
                <a:cubicBezTo>
                  <a:pt x="19295" y="8149"/>
                  <a:pt x="19343" y="8183"/>
                  <a:pt x="19394" y="8183"/>
                </a:cubicBezTo>
                <a:cubicBezTo>
                  <a:pt x="19446" y="8183"/>
                  <a:pt x="19494" y="8149"/>
                  <a:pt x="19540" y="8077"/>
                </a:cubicBezTo>
                <a:cubicBezTo>
                  <a:pt x="19586" y="8004"/>
                  <a:pt x="19626" y="7905"/>
                  <a:pt x="19661" y="7783"/>
                </a:cubicBezTo>
                <a:cubicBezTo>
                  <a:pt x="19696" y="7662"/>
                  <a:pt x="19722" y="7519"/>
                  <a:pt x="19742" y="7357"/>
                </a:cubicBezTo>
                <a:cubicBezTo>
                  <a:pt x="19762" y="7195"/>
                  <a:pt x="19773" y="7025"/>
                  <a:pt x="19773" y="6842"/>
                </a:cubicBezTo>
                <a:cubicBezTo>
                  <a:pt x="19773" y="6653"/>
                  <a:pt x="19762" y="6473"/>
                  <a:pt x="19742" y="6309"/>
                </a:cubicBezTo>
                <a:cubicBezTo>
                  <a:pt x="19722" y="6145"/>
                  <a:pt x="19696" y="6006"/>
                  <a:pt x="19661" y="5882"/>
                </a:cubicBezTo>
                <a:cubicBezTo>
                  <a:pt x="19626" y="5758"/>
                  <a:pt x="19586" y="5659"/>
                  <a:pt x="19540" y="5589"/>
                </a:cubicBezTo>
                <a:cubicBezTo>
                  <a:pt x="19494" y="5519"/>
                  <a:pt x="19446" y="5482"/>
                  <a:pt x="19394" y="5482"/>
                </a:cubicBezTo>
                <a:close/>
                <a:moveTo>
                  <a:pt x="16672" y="5767"/>
                </a:moveTo>
                <a:lnTo>
                  <a:pt x="16662" y="7650"/>
                </a:lnTo>
                <a:lnTo>
                  <a:pt x="17739" y="7650"/>
                </a:lnTo>
                <a:cubicBezTo>
                  <a:pt x="17814" y="7650"/>
                  <a:pt x="17879" y="7668"/>
                  <a:pt x="17934" y="7712"/>
                </a:cubicBezTo>
                <a:cubicBezTo>
                  <a:pt x="17989" y="7757"/>
                  <a:pt x="18034" y="7831"/>
                  <a:pt x="18070" y="7935"/>
                </a:cubicBezTo>
                <a:cubicBezTo>
                  <a:pt x="18106" y="8039"/>
                  <a:pt x="18134" y="8181"/>
                  <a:pt x="18151" y="8352"/>
                </a:cubicBezTo>
                <a:cubicBezTo>
                  <a:pt x="18168" y="8523"/>
                  <a:pt x="18177" y="8734"/>
                  <a:pt x="18177" y="8992"/>
                </a:cubicBezTo>
                <a:cubicBezTo>
                  <a:pt x="18177" y="9254"/>
                  <a:pt x="18166" y="9467"/>
                  <a:pt x="18144" y="9640"/>
                </a:cubicBezTo>
                <a:cubicBezTo>
                  <a:pt x="18122" y="9814"/>
                  <a:pt x="18090" y="9950"/>
                  <a:pt x="18048" y="10049"/>
                </a:cubicBezTo>
                <a:cubicBezTo>
                  <a:pt x="18007" y="10148"/>
                  <a:pt x="17956" y="10222"/>
                  <a:pt x="17896" y="10262"/>
                </a:cubicBezTo>
                <a:cubicBezTo>
                  <a:pt x="17836" y="10302"/>
                  <a:pt x="17768" y="10316"/>
                  <a:pt x="17694" y="10316"/>
                </a:cubicBezTo>
                <a:lnTo>
                  <a:pt x="16662" y="10316"/>
                </a:lnTo>
                <a:lnTo>
                  <a:pt x="16662" y="11995"/>
                </a:lnTo>
                <a:lnTo>
                  <a:pt x="17815" y="11995"/>
                </a:lnTo>
                <a:cubicBezTo>
                  <a:pt x="17900" y="11995"/>
                  <a:pt x="17969" y="12024"/>
                  <a:pt x="18025" y="12084"/>
                </a:cubicBezTo>
                <a:cubicBezTo>
                  <a:pt x="18080" y="12143"/>
                  <a:pt x="18127" y="12233"/>
                  <a:pt x="18160" y="12342"/>
                </a:cubicBezTo>
                <a:cubicBezTo>
                  <a:pt x="18194" y="12450"/>
                  <a:pt x="18218" y="12583"/>
                  <a:pt x="18232" y="12741"/>
                </a:cubicBezTo>
                <a:cubicBezTo>
                  <a:pt x="18246" y="12900"/>
                  <a:pt x="18251" y="13076"/>
                  <a:pt x="18251" y="13275"/>
                </a:cubicBezTo>
                <a:cubicBezTo>
                  <a:pt x="18251" y="13448"/>
                  <a:pt x="18246" y="13622"/>
                  <a:pt x="18234" y="13790"/>
                </a:cubicBezTo>
                <a:cubicBezTo>
                  <a:pt x="18222" y="13958"/>
                  <a:pt x="18200" y="14110"/>
                  <a:pt x="18168" y="14243"/>
                </a:cubicBezTo>
                <a:cubicBezTo>
                  <a:pt x="18136" y="14377"/>
                  <a:pt x="18093" y="14488"/>
                  <a:pt x="18037" y="14572"/>
                </a:cubicBezTo>
                <a:cubicBezTo>
                  <a:pt x="17980" y="14656"/>
                  <a:pt x="17906" y="14696"/>
                  <a:pt x="17817" y="14696"/>
                </a:cubicBezTo>
                <a:lnTo>
                  <a:pt x="16662" y="14696"/>
                </a:lnTo>
                <a:cubicBezTo>
                  <a:pt x="16662" y="14696"/>
                  <a:pt x="16672" y="16589"/>
                  <a:pt x="16672" y="16589"/>
                </a:cubicBezTo>
                <a:lnTo>
                  <a:pt x="17829" y="16589"/>
                </a:lnTo>
                <a:cubicBezTo>
                  <a:pt x="18003" y="16589"/>
                  <a:pt x="18158" y="16506"/>
                  <a:pt x="18294" y="16340"/>
                </a:cubicBezTo>
                <a:cubicBezTo>
                  <a:pt x="18429" y="16174"/>
                  <a:pt x="18542" y="15942"/>
                  <a:pt x="18634" y="15647"/>
                </a:cubicBezTo>
                <a:cubicBezTo>
                  <a:pt x="18727" y="15352"/>
                  <a:pt x="18796" y="15013"/>
                  <a:pt x="18844" y="14616"/>
                </a:cubicBezTo>
                <a:cubicBezTo>
                  <a:pt x="18892" y="14220"/>
                  <a:pt x="18918" y="13789"/>
                  <a:pt x="18918" y="13328"/>
                </a:cubicBezTo>
                <a:cubicBezTo>
                  <a:pt x="18918" y="12719"/>
                  <a:pt x="18871" y="12224"/>
                  <a:pt x="18780" y="11835"/>
                </a:cubicBezTo>
                <a:cubicBezTo>
                  <a:pt x="18688" y="11446"/>
                  <a:pt x="18547" y="11164"/>
                  <a:pt x="18356" y="10991"/>
                </a:cubicBezTo>
                <a:cubicBezTo>
                  <a:pt x="18443" y="10872"/>
                  <a:pt x="18517" y="10725"/>
                  <a:pt x="18580" y="10565"/>
                </a:cubicBezTo>
                <a:cubicBezTo>
                  <a:pt x="18642" y="10404"/>
                  <a:pt x="18695" y="10230"/>
                  <a:pt x="18734" y="10031"/>
                </a:cubicBezTo>
                <a:cubicBezTo>
                  <a:pt x="18774" y="9834"/>
                  <a:pt x="18804" y="9617"/>
                  <a:pt x="18823" y="9392"/>
                </a:cubicBezTo>
                <a:cubicBezTo>
                  <a:pt x="18841" y="9166"/>
                  <a:pt x="18849" y="8933"/>
                  <a:pt x="18849" y="8690"/>
                </a:cubicBezTo>
                <a:cubicBezTo>
                  <a:pt x="18849" y="8244"/>
                  <a:pt x="18830" y="7843"/>
                  <a:pt x="18789" y="7481"/>
                </a:cubicBezTo>
                <a:cubicBezTo>
                  <a:pt x="18749" y="7120"/>
                  <a:pt x="18683" y="6810"/>
                  <a:pt x="18594" y="6557"/>
                </a:cubicBezTo>
                <a:cubicBezTo>
                  <a:pt x="18505" y="6305"/>
                  <a:pt x="18392" y="6110"/>
                  <a:pt x="18251" y="5971"/>
                </a:cubicBezTo>
                <a:cubicBezTo>
                  <a:pt x="18110" y="5833"/>
                  <a:pt x="17939" y="5767"/>
                  <a:pt x="17739" y="5767"/>
                </a:cubicBezTo>
                <a:lnTo>
                  <a:pt x="16672" y="5767"/>
                </a:lnTo>
                <a:close/>
                <a:moveTo>
                  <a:pt x="6677" y="6051"/>
                </a:moveTo>
                <a:lnTo>
                  <a:pt x="6677" y="16695"/>
                </a:lnTo>
                <a:lnTo>
                  <a:pt x="7065" y="16695"/>
                </a:lnTo>
                <a:lnTo>
                  <a:pt x="7065" y="11853"/>
                </a:lnTo>
                <a:lnTo>
                  <a:pt x="8601" y="11853"/>
                </a:lnTo>
                <a:lnTo>
                  <a:pt x="8601" y="16695"/>
                </a:lnTo>
                <a:lnTo>
                  <a:pt x="8990" y="16695"/>
                </a:lnTo>
                <a:lnTo>
                  <a:pt x="8990" y="10796"/>
                </a:lnTo>
                <a:lnTo>
                  <a:pt x="7065" y="10796"/>
                </a:lnTo>
                <a:lnTo>
                  <a:pt x="7065" y="6051"/>
                </a:lnTo>
                <a:cubicBezTo>
                  <a:pt x="7065" y="6051"/>
                  <a:pt x="6677" y="6051"/>
                  <a:pt x="6677" y="6051"/>
                </a:cubicBezTo>
                <a:close/>
                <a:moveTo>
                  <a:pt x="8582" y="6051"/>
                </a:moveTo>
                <a:cubicBezTo>
                  <a:pt x="8582" y="6051"/>
                  <a:pt x="8582" y="7899"/>
                  <a:pt x="8582" y="7899"/>
                </a:cubicBezTo>
                <a:lnTo>
                  <a:pt x="8971" y="7899"/>
                </a:lnTo>
                <a:lnTo>
                  <a:pt x="8971" y="6051"/>
                </a:lnTo>
                <a:lnTo>
                  <a:pt x="8582" y="6051"/>
                </a:lnTo>
                <a:close/>
                <a:moveTo>
                  <a:pt x="2916" y="8094"/>
                </a:moveTo>
                <a:cubicBezTo>
                  <a:pt x="3075" y="8094"/>
                  <a:pt x="3204" y="8576"/>
                  <a:pt x="3204" y="9170"/>
                </a:cubicBezTo>
                <a:cubicBezTo>
                  <a:pt x="3204" y="9763"/>
                  <a:pt x="3075" y="10245"/>
                  <a:pt x="2916" y="10245"/>
                </a:cubicBezTo>
                <a:cubicBezTo>
                  <a:pt x="2756" y="10245"/>
                  <a:pt x="2627" y="9763"/>
                  <a:pt x="2627" y="9170"/>
                </a:cubicBezTo>
                <a:cubicBezTo>
                  <a:pt x="2627" y="8576"/>
                  <a:pt x="2756" y="8094"/>
                  <a:pt x="2916" y="8094"/>
                </a:cubicBezTo>
                <a:close/>
                <a:moveTo>
                  <a:pt x="4002" y="8094"/>
                </a:moveTo>
                <a:cubicBezTo>
                  <a:pt x="4161" y="8094"/>
                  <a:pt x="4290" y="8576"/>
                  <a:pt x="4290" y="9170"/>
                </a:cubicBezTo>
                <a:cubicBezTo>
                  <a:pt x="4290" y="9763"/>
                  <a:pt x="4161" y="10245"/>
                  <a:pt x="4002" y="10245"/>
                </a:cubicBezTo>
                <a:cubicBezTo>
                  <a:pt x="3843" y="10245"/>
                  <a:pt x="3714" y="9763"/>
                  <a:pt x="3714" y="9170"/>
                </a:cubicBezTo>
                <a:cubicBezTo>
                  <a:pt x="3714" y="8576"/>
                  <a:pt x="3843" y="8094"/>
                  <a:pt x="4002" y="8094"/>
                </a:cubicBezTo>
                <a:close/>
                <a:moveTo>
                  <a:pt x="19997" y="8894"/>
                </a:moveTo>
                <a:lnTo>
                  <a:pt x="19997" y="10609"/>
                </a:lnTo>
                <a:lnTo>
                  <a:pt x="20893" y="10609"/>
                </a:lnTo>
                <a:lnTo>
                  <a:pt x="20021" y="14927"/>
                </a:lnTo>
                <a:cubicBezTo>
                  <a:pt x="19995" y="15057"/>
                  <a:pt x="19975" y="15194"/>
                  <a:pt x="19961" y="15336"/>
                </a:cubicBezTo>
                <a:cubicBezTo>
                  <a:pt x="19947" y="15478"/>
                  <a:pt x="19940" y="15597"/>
                  <a:pt x="19940" y="15691"/>
                </a:cubicBezTo>
                <a:lnTo>
                  <a:pt x="19940" y="16633"/>
                </a:lnTo>
                <a:lnTo>
                  <a:pt x="21579" y="16633"/>
                </a:lnTo>
                <a:lnTo>
                  <a:pt x="21579" y="14909"/>
                </a:lnTo>
                <a:lnTo>
                  <a:pt x="20654" y="14909"/>
                </a:lnTo>
                <a:lnTo>
                  <a:pt x="21519" y="10645"/>
                </a:lnTo>
                <a:cubicBezTo>
                  <a:pt x="21540" y="10540"/>
                  <a:pt x="21560" y="10416"/>
                  <a:pt x="21576" y="10271"/>
                </a:cubicBezTo>
                <a:cubicBezTo>
                  <a:pt x="21592" y="10127"/>
                  <a:pt x="21600" y="9978"/>
                  <a:pt x="21600" y="9818"/>
                </a:cubicBezTo>
                <a:cubicBezTo>
                  <a:pt x="21600" y="9818"/>
                  <a:pt x="21600" y="8894"/>
                  <a:pt x="21600" y="8894"/>
                </a:cubicBezTo>
                <a:lnTo>
                  <a:pt x="19997" y="8894"/>
                </a:lnTo>
                <a:close/>
                <a:moveTo>
                  <a:pt x="19082" y="8956"/>
                </a:moveTo>
                <a:lnTo>
                  <a:pt x="19082" y="16695"/>
                </a:lnTo>
                <a:lnTo>
                  <a:pt x="19702" y="16695"/>
                </a:lnTo>
                <a:lnTo>
                  <a:pt x="19702" y="8956"/>
                </a:lnTo>
                <a:cubicBezTo>
                  <a:pt x="19702" y="8956"/>
                  <a:pt x="19082" y="8956"/>
                  <a:pt x="19082" y="8956"/>
                </a:cubicBezTo>
                <a:close/>
                <a:moveTo>
                  <a:pt x="10007" y="9178"/>
                </a:moveTo>
                <a:cubicBezTo>
                  <a:pt x="9849" y="9178"/>
                  <a:pt x="9705" y="9282"/>
                  <a:pt x="9576" y="9481"/>
                </a:cubicBezTo>
                <a:cubicBezTo>
                  <a:pt x="9446" y="9679"/>
                  <a:pt x="9326" y="9975"/>
                  <a:pt x="9214" y="10378"/>
                </a:cubicBezTo>
                <a:lnTo>
                  <a:pt x="9278" y="10804"/>
                </a:lnTo>
                <a:cubicBezTo>
                  <a:pt x="9288" y="10874"/>
                  <a:pt x="9303" y="10935"/>
                  <a:pt x="9321" y="10982"/>
                </a:cubicBezTo>
                <a:cubicBezTo>
                  <a:pt x="9339" y="11030"/>
                  <a:pt x="9359" y="11053"/>
                  <a:pt x="9383" y="11053"/>
                </a:cubicBezTo>
                <a:cubicBezTo>
                  <a:pt x="9413" y="11053"/>
                  <a:pt x="9447" y="11011"/>
                  <a:pt x="9478" y="10929"/>
                </a:cubicBezTo>
                <a:cubicBezTo>
                  <a:pt x="9509" y="10847"/>
                  <a:pt x="9547" y="10756"/>
                  <a:pt x="9590" y="10653"/>
                </a:cubicBezTo>
                <a:cubicBezTo>
                  <a:pt x="9633" y="10552"/>
                  <a:pt x="9683" y="10460"/>
                  <a:pt x="9742" y="10378"/>
                </a:cubicBezTo>
                <a:cubicBezTo>
                  <a:pt x="9802" y="10296"/>
                  <a:pt x="9875" y="10254"/>
                  <a:pt x="9962" y="10254"/>
                </a:cubicBezTo>
                <a:cubicBezTo>
                  <a:pt x="10094" y="10254"/>
                  <a:pt x="10194" y="10404"/>
                  <a:pt x="10262" y="10707"/>
                </a:cubicBezTo>
                <a:cubicBezTo>
                  <a:pt x="10329" y="11010"/>
                  <a:pt x="10362" y="11458"/>
                  <a:pt x="10362" y="12048"/>
                </a:cubicBezTo>
                <a:lnTo>
                  <a:pt x="10362" y="12644"/>
                </a:lnTo>
                <a:cubicBezTo>
                  <a:pt x="10132" y="12644"/>
                  <a:pt x="9939" y="12711"/>
                  <a:pt x="9781" y="12848"/>
                </a:cubicBezTo>
                <a:cubicBezTo>
                  <a:pt x="9622" y="12986"/>
                  <a:pt x="9493" y="13157"/>
                  <a:pt x="9395" y="13372"/>
                </a:cubicBezTo>
                <a:cubicBezTo>
                  <a:pt x="9297" y="13587"/>
                  <a:pt x="9227" y="13833"/>
                  <a:pt x="9183" y="14110"/>
                </a:cubicBezTo>
                <a:cubicBezTo>
                  <a:pt x="9139" y="14387"/>
                  <a:pt x="9116" y="14672"/>
                  <a:pt x="9116" y="14972"/>
                </a:cubicBezTo>
                <a:cubicBezTo>
                  <a:pt x="9116" y="15316"/>
                  <a:pt x="9131" y="15617"/>
                  <a:pt x="9161" y="15869"/>
                </a:cubicBezTo>
                <a:cubicBezTo>
                  <a:pt x="9191" y="16121"/>
                  <a:pt x="9232" y="16326"/>
                  <a:pt x="9283" y="16491"/>
                </a:cubicBezTo>
                <a:cubicBezTo>
                  <a:pt x="9333" y="16655"/>
                  <a:pt x="9393" y="16782"/>
                  <a:pt x="9461" y="16864"/>
                </a:cubicBezTo>
                <a:cubicBezTo>
                  <a:pt x="9530" y="16946"/>
                  <a:pt x="9604" y="16989"/>
                  <a:pt x="9683" y="16989"/>
                </a:cubicBezTo>
                <a:cubicBezTo>
                  <a:pt x="9760" y="16989"/>
                  <a:pt x="9829" y="16967"/>
                  <a:pt x="9892" y="16917"/>
                </a:cubicBezTo>
                <a:cubicBezTo>
                  <a:pt x="9956" y="16868"/>
                  <a:pt x="10015" y="16792"/>
                  <a:pt x="10071" y="16695"/>
                </a:cubicBezTo>
                <a:cubicBezTo>
                  <a:pt x="10127" y="16598"/>
                  <a:pt x="10180" y="16473"/>
                  <a:pt x="10231" y="16331"/>
                </a:cubicBezTo>
                <a:cubicBezTo>
                  <a:pt x="10281" y="16189"/>
                  <a:pt x="10335" y="16030"/>
                  <a:pt x="10388" y="15851"/>
                </a:cubicBezTo>
                <a:lnTo>
                  <a:pt x="10428" y="16553"/>
                </a:lnTo>
                <a:cubicBezTo>
                  <a:pt x="10435" y="16683"/>
                  <a:pt x="10447" y="16771"/>
                  <a:pt x="10469" y="16811"/>
                </a:cubicBezTo>
                <a:cubicBezTo>
                  <a:pt x="10490" y="16851"/>
                  <a:pt x="10520" y="16864"/>
                  <a:pt x="10555" y="16864"/>
                </a:cubicBezTo>
                <a:lnTo>
                  <a:pt x="10712" y="16864"/>
                </a:lnTo>
                <a:cubicBezTo>
                  <a:pt x="10712" y="16864"/>
                  <a:pt x="10712" y="12039"/>
                  <a:pt x="10712" y="12039"/>
                </a:cubicBezTo>
                <a:cubicBezTo>
                  <a:pt x="10712" y="11617"/>
                  <a:pt x="10697" y="11229"/>
                  <a:pt x="10667" y="10876"/>
                </a:cubicBezTo>
                <a:cubicBezTo>
                  <a:pt x="10636" y="10523"/>
                  <a:pt x="10591" y="10218"/>
                  <a:pt x="10531" y="9969"/>
                </a:cubicBezTo>
                <a:cubicBezTo>
                  <a:pt x="10471" y="9721"/>
                  <a:pt x="10395" y="9531"/>
                  <a:pt x="10307" y="9392"/>
                </a:cubicBezTo>
                <a:cubicBezTo>
                  <a:pt x="10219" y="9253"/>
                  <a:pt x="10120" y="9178"/>
                  <a:pt x="10007" y="9178"/>
                </a:cubicBezTo>
                <a:close/>
                <a:moveTo>
                  <a:pt x="12041" y="9178"/>
                </a:moveTo>
                <a:cubicBezTo>
                  <a:pt x="11896" y="9178"/>
                  <a:pt x="11769" y="9295"/>
                  <a:pt x="11658" y="9534"/>
                </a:cubicBezTo>
                <a:cubicBezTo>
                  <a:pt x="11546" y="9773"/>
                  <a:pt x="11446" y="10092"/>
                  <a:pt x="11360" y="10485"/>
                </a:cubicBezTo>
                <a:lnTo>
                  <a:pt x="11329" y="9587"/>
                </a:lnTo>
                <a:cubicBezTo>
                  <a:pt x="11315" y="9403"/>
                  <a:pt x="11284" y="9312"/>
                  <a:pt x="11234" y="9312"/>
                </a:cubicBezTo>
                <a:lnTo>
                  <a:pt x="11022" y="9312"/>
                </a:lnTo>
                <a:lnTo>
                  <a:pt x="11022" y="19423"/>
                </a:lnTo>
                <a:cubicBezTo>
                  <a:pt x="11022" y="19423"/>
                  <a:pt x="11376" y="19423"/>
                  <a:pt x="11376" y="19423"/>
                </a:cubicBezTo>
                <a:lnTo>
                  <a:pt x="11376" y="16082"/>
                </a:lnTo>
                <a:cubicBezTo>
                  <a:pt x="11444" y="16365"/>
                  <a:pt x="11524" y="16586"/>
                  <a:pt x="11612" y="16740"/>
                </a:cubicBezTo>
                <a:cubicBezTo>
                  <a:pt x="11701" y="16894"/>
                  <a:pt x="11808" y="16971"/>
                  <a:pt x="11934" y="16971"/>
                </a:cubicBezTo>
                <a:cubicBezTo>
                  <a:pt x="12070" y="16971"/>
                  <a:pt x="12192" y="16870"/>
                  <a:pt x="12301" y="16669"/>
                </a:cubicBezTo>
                <a:cubicBezTo>
                  <a:pt x="12409" y="16468"/>
                  <a:pt x="12500" y="16193"/>
                  <a:pt x="12575" y="15842"/>
                </a:cubicBezTo>
                <a:cubicBezTo>
                  <a:pt x="12649" y="15491"/>
                  <a:pt x="12706" y="15079"/>
                  <a:pt x="12746" y="14598"/>
                </a:cubicBezTo>
                <a:cubicBezTo>
                  <a:pt x="12786" y="14119"/>
                  <a:pt x="12808" y="13601"/>
                  <a:pt x="12808" y="13044"/>
                </a:cubicBezTo>
                <a:cubicBezTo>
                  <a:pt x="12808" y="12417"/>
                  <a:pt x="12789" y="11864"/>
                  <a:pt x="12753" y="11382"/>
                </a:cubicBezTo>
                <a:cubicBezTo>
                  <a:pt x="12717" y="10900"/>
                  <a:pt x="12665" y="10491"/>
                  <a:pt x="12598" y="10165"/>
                </a:cubicBezTo>
                <a:cubicBezTo>
                  <a:pt x="12532" y="9839"/>
                  <a:pt x="12453" y="9594"/>
                  <a:pt x="12358" y="9427"/>
                </a:cubicBezTo>
                <a:cubicBezTo>
                  <a:pt x="12263" y="9261"/>
                  <a:pt x="12157" y="9178"/>
                  <a:pt x="12041" y="9178"/>
                </a:cubicBezTo>
                <a:close/>
                <a:moveTo>
                  <a:pt x="14023" y="9178"/>
                </a:moveTo>
                <a:cubicBezTo>
                  <a:pt x="13878" y="9178"/>
                  <a:pt x="13751" y="9295"/>
                  <a:pt x="13639" y="9534"/>
                </a:cubicBezTo>
                <a:cubicBezTo>
                  <a:pt x="13528" y="9773"/>
                  <a:pt x="13428" y="10092"/>
                  <a:pt x="13342" y="10485"/>
                </a:cubicBezTo>
                <a:lnTo>
                  <a:pt x="13311" y="9587"/>
                </a:lnTo>
                <a:cubicBezTo>
                  <a:pt x="13297" y="9403"/>
                  <a:pt x="13266" y="9312"/>
                  <a:pt x="13215" y="9312"/>
                </a:cubicBezTo>
                <a:lnTo>
                  <a:pt x="13003" y="9312"/>
                </a:lnTo>
                <a:lnTo>
                  <a:pt x="13003" y="19423"/>
                </a:lnTo>
                <a:cubicBezTo>
                  <a:pt x="13003" y="19423"/>
                  <a:pt x="13358" y="19423"/>
                  <a:pt x="13358" y="19423"/>
                </a:cubicBezTo>
                <a:lnTo>
                  <a:pt x="13358" y="16082"/>
                </a:lnTo>
                <a:cubicBezTo>
                  <a:pt x="13426" y="16365"/>
                  <a:pt x="13506" y="16586"/>
                  <a:pt x="13594" y="16740"/>
                </a:cubicBezTo>
                <a:cubicBezTo>
                  <a:pt x="13683" y="16894"/>
                  <a:pt x="13790" y="16971"/>
                  <a:pt x="13916" y="16971"/>
                </a:cubicBezTo>
                <a:cubicBezTo>
                  <a:pt x="14052" y="16971"/>
                  <a:pt x="14174" y="16870"/>
                  <a:pt x="14282" y="16669"/>
                </a:cubicBezTo>
                <a:cubicBezTo>
                  <a:pt x="14391" y="16468"/>
                  <a:pt x="14482" y="16193"/>
                  <a:pt x="14556" y="15842"/>
                </a:cubicBezTo>
                <a:cubicBezTo>
                  <a:pt x="14631" y="15491"/>
                  <a:pt x="14688" y="15079"/>
                  <a:pt x="14728" y="14598"/>
                </a:cubicBezTo>
                <a:cubicBezTo>
                  <a:pt x="14768" y="14119"/>
                  <a:pt x="14790" y="13601"/>
                  <a:pt x="14790" y="13044"/>
                </a:cubicBezTo>
                <a:cubicBezTo>
                  <a:pt x="14790" y="12417"/>
                  <a:pt x="14771" y="11864"/>
                  <a:pt x="14735" y="11382"/>
                </a:cubicBezTo>
                <a:cubicBezTo>
                  <a:pt x="14699" y="10900"/>
                  <a:pt x="14647" y="10491"/>
                  <a:pt x="14580" y="10165"/>
                </a:cubicBezTo>
                <a:cubicBezTo>
                  <a:pt x="14514" y="9839"/>
                  <a:pt x="14434" y="9594"/>
                  <a:pt x="14340" y="9427"/>
                </a:cubicBezTo>
                <a:cubicBezTo>
                  <a:pt x="14245" y="9261"/>
                  <a:pt x="14139" y="9178"/>
                  <a:pt x="14023" y="9178"/>
                </a:cubicBezTo>
                <a:close/>
                <a:moveTo>
                  <a:pt x="14604" y="9178"/>
                </a:moveTo>
                <a:lnTo>
                  <a:pt x="15440" y="16296"/>
                </a:lnTo>
                <a:lnTo>
                  <a:pt x="15071" y="19290"/>
                </a:lnTo>
                <a:lnTo>
                  <a:pt x="15333" y="19290"/>
                </a:lnTo>
                <a:cubicBezTo>
                  <a:pt x="15370" y="19290"/>
                  <a:pt x="15398" y="19261"/>
                  <a:pt x="15416" y="19201"/>
                </a:cubicBezTo>
                <a:cubicBezTo>
                  <a:pt x="15434" y="19142"/>
                  <a:pt x="15450" y="19060"/>
                  <a:pt x="15462" y="18961"/>
                </a:cubicBezTo>
                <a:cubicBezTo>
                  <a:pt x="15462" y="18961"/>
                  <a:pt x="16591" y="9178"/>
                  <a:pt x="16591" y="9178"/>
                </a:cubicBezTo>
                <a:lnTo>
                  <a:pt x="16307" y="9178"/>
                </a:lnTo>
                <a:cubicBezTo>
                  <a:pt x="16285" y="9178"/>
                  <a:pt x="16265" y="9206"/>
                  <a:pt x="16245" y="9258"/>
                </a:cubicBezTo>
                <a:cubicBezTo>
                  <a:pt x="16226" y="9311"/>
                  <a:pt x="16213" y="9374"/>
                  <a:pt x="16205" y="9454"/>
                </a:cubicBezTo>
                <a:lnTo>
                  <a:pt x="15678" y="14207"/>
                </a:lnTo>
                <a:cubicBezTo>
                  <a:pt x="15666" y="14322"/>
                  <a:pt x="15654" y="14436"/>
                  <a:pt x="15645" y="14545"/>
                </a:cubicBezTo>
                <a:cubicBezTo>
                  <a:pt x="15636" y="14655"/>
                  <a:pt x="15628" y="14759"/>
                  <a:pt x="15619" y="14874"/>
                </a:cubicBezTo>
                <a:cubicBezTo>
                  <a:pt x="15612" y="14759"/>
                  <a:pt x="15604" y="14655"/>
                  <a:pt x="15595" y="14545"/>
                </a:cubicBezTo>
                <a:cubicBezTo>
                  <a:pt x="15586" y="14436"/>
                  <a:pt x="15576" y="14326"/>
                  <a:pt x="15564" y="14216"/>
                </a:cubicBezTo>
                <a:lnTo>
                  <a:pt x="15021" y="9454"/>
                </a:lnTo>
                <a:cubicBezTo>
                  <a:pt x="15013" y="9384"/>
                  <a:pt x="15003" y="9324"/>
                  <a:pt x="14985" y="9267"/>
                </a:cubicBezTo>
                <a:cubicBezTo>
                  <a:pt x="14968" y="9210"/>
                  <a:pt x="14942" y="9178"/>
                  <a:pt x="14911" y="9178"/>
                </a:cubicBezTo>
                <a:lnTo>
                  <a:pt x="14604" y="9178"/>
                </a:lnTo>
                <a:close/>
                <a:moveTo>
                  <a:pt x="11924" y="10254"/>
                </a:moveTo>
                <a:cubicBezTo>
                  <a:pt x="12006" y="10254"/>
                  <a:pt x="12077" y="10309"/>
                  <a:pt x="12141" y="10413"/>
                </a:cubicBezTo>
                <a:cubicBezTo>
                  <a:pt x="12205" y="10518"/>
                  <a:pt x="12259" y="10676"/>
                  <a:pt x="12303" y="10902"/>
                </a:cubicBezTo>
                <a:cubicBezTo>
                  <a:pt x="12347" y="11128"/>
                  <a:pt x="12380" y="11420"/>
                  <a:pt x="12403" y="11773"/>
                </a:cubicBezTo>
                <a:cubicBezTo>
                  <a:pt x="12426" y="12126"/>
                  <a:pt x="12439" y="12551"/>
                  <a:pt x="12439" y="13044"/>
                </a:cubicBezTo>
                <a:cubicBezTo>
                  <a:pt x="12439" y="13974"/>
                  <a:pt x="12388" y="14692"/>
                  <a:pt x="12286" y="15194"/>
                </a:cubicBezTo>
                <a:cubicBezTo>
                  <a:pt x="12185" y="15696"/>
                  <a:pt x="12041" y="15940"/>
                  <a:pt x="11853" y="15940"/>
                </a:cubicBezTo>
                <a:cubicBezTo>
                  <a:pt x="11757" y="15940"/>
                  <a:pt x="11671" y="15879"/>
                  <a:pt x="11593" y="15745"/>
                </a:cubicBezTo>
                <a:cubicBezTo>
                  <a:pt x="11515" y="15610"/>
                  <a:pt x="11442" y="15380"/>
                  <a:pt x="11376" y="15052"/>
                </a:cubicBezTo>
                <a:lnTo>
                  <a:pt x="11376" y="11391"/>
                </a:lnTo>
                <a:cubicBezTo>
                  <a:pt x="11450" y="11028"/>
                  <a:pt x="11532" y="10746"/>
                  <a:pt x="11619" y="10547"/>
                </a:cubicBezTo>
                <a:cubicBezTo>
                  <a:pt x="11707" y="10348"/>
                  <a:pt x="11808" y="10254"/>
                  <a:pt x="11924" y="10254"/>
                </a:cubicBezTo>
                <a:close/>
                <a:moveTo>
                  <a:pt x="13906" y="10254"/>
                </a:moveTo>
                <a:cubicBezTo>
                  <a:pt x="13987" y="10254"/>
                  <a:pt x="14059" y="10309"/>
                  <a:pt x="14123" y="10413"/>
                </a:cubicBezTo>
                <a:cubicBezTo>
                  <a:pt x="14187" y="10518"/>
                  <a:pt x="14241" y="10676"/>
                  <a:pt x="14285" y="10902"/>
                </a:cubicBezTo>
                <a:cubicBezTo>
                  <a:pt x="14329" y="11128"/>
                  <a:pt x="14364" y="11420"/>
                  <a:pt x="14387" y="11773"/>
                </a:cubicBezTo>
                <a:cubicBezTo>
                  <a:pt x="14411" y="12126"/>
                  <a:pt x="14421" y="12551"/>
                  <a:pt x="14421" y="13044"/>
                </a:cubicBezTo>
                <a:cubicBezTo>
                  <a:pt x="14421" y="13974"/>
                  <a:pt x="14369" y="14692"/>
                  <a:pt x="14268" y="15194"/>
                </a:cubicBezTo>
                <a:cubicBezTo>
                  <a:pt x="14167" y="15696"/>
                  <a:pt x="14023" y="15940"/>
                  <a:pt x="13835" y="15940"/>
                </a:cubicBezTo>
                <a:cubicBezTo>
                  <a:pt x="13739" y="15940"/>
                  <a:pt x="13653" y="15879"/>
                  <a:pt x="13575" y="15745"/>
                </a:cubicBezTo>
                <a:cubicBezTo>
                  <a:pt x="13497" y="15610"/>
                  <a:pt x="13424" y="15380"/>
                  <a:pt x="13358" y="15052"/>
                </a:cubicBezTo>
                <a:lnTo>
                  <a:pt x="13358" y="11391"/>
                </a:lnTo>
                <a:cubicBezTo>
                  <a:pt x="13432" y="11028"/>
                  <a:pt x="13514" y="10746"/>
                  <a:pt x="13601" y="10547"/>
                </a:cubicBezTo>
                <a:cubicBezTo>
                  <a:pt x="13689" y="10348"/>
                  <a:pt x="13790" y="10254"/>
                  <a:pt x="13906" y="10254"/>
                </a:cubicBezTo>
                <a:close/>
                <a:moveTo>
                  <a:pt x="4471" y="11720"/>
                </a:moveTo>
                <a:cubicBezTo>
                  <a:pt x="4524" y="11675"/>
                  <a:pt x="4551" y="11983"/>
                  <a:pt x="4512" y="12271"/>
                </a:cubicBezTo>
                <a:cubicBezTo>
                  <a:pt x="4309" y="13757"/>
                  <a:pt x="3896" y="14767"/>
                  <a:pt x="3418" y="14767"/>
                </a:cubicBezTo>
                <a:cubicBezTo>
                  <a:pt x="2967" y="14767"/>
                  <a:pt x="2573" y="13864"/>
                  <a:pt x="2361" y="12510"/>
                </a:cubicBezTo>
                <a:cubicBezTo>
                  <a:pt x="2296" y="12045"/>
                  <a:pt x="2420" y="11834"/>
                  <a:pt x="2475" y="12084"/>
                </a:cubicBezTo>
                <a:cubicBezTo>
                  <a:pt x="2716" y="12989"/>
                  <a:pt x="3049" y="13550"/>
                  <a:pt x="3418" y="13550"/>
                </a:cubicBezTo>
                <a:cubicBezTo>
                  <a:pt x="3813" y="13550"/>
                  <a:pt x="4166" y="12916"/>
                  <a:pt x="4409" y="11897"/>
                </a:cubicBezTo>
                <a:cubicBezTo>
                  <a:pt x="4431" y="11792"/>
                  <a:pt x="4453" y="11734"/>
                  <a:pt x="4471" y="11720"/>
                </a:cubicBezTo>
                <a:close/>
                <a:moveTo>
                  <a:pt x="10362" y="13479"/>
                </a:moveTo>
                <a:lnTo>
                  <a:pt x="10362" y="15043"/>
                </a:lnTo>
                <a:cubicBezTo>
                  <a:pt x="10322" y="15202"/>
                  <a:pt x="10280" y="15345"/>
                  <a:pt x="10238" y="15469"/>
                </a:cubicBezTo>
                <a:cubicBezTo>
                  <a:pt x="10196" y="15594"/>
                  <a:pt x="10153" y="15694"/>
                  <a:pt x="10107" y="15780"/>
                </a:cubicBezTo>
                <a:cubicBezTo>
                  <a:pt x="10061" y="15867"/>
                  <a:pt x="10011" y="15937"/>
                  <a:pt x="9959" y="15985"/>
                </a:cubicBezTo>
                <a:cubicBezTo>
                  <a:pt x="9907" y="16032"/>
                  <a:pt x="9850" y="16056"/>
                  <a:pt x="9788" y="16056"/>
                </a:cubicBezTo>
                <a:cubicBezTo>
                  <a:pt x="9741" y="16056"/>
                  <a:pt x="9699" y="16036"/>
                  <a:pt x="9659" y="15993"/>
                </a:cubicBezTo>
                <a:cubicBezTo>
                  <a:pt x="9619" y="15951"/>
                  <a:pt x="9584" y="15881"/>
                  <a:pt x="9554" y="15789"/>
                </a:cubicBezTo>
                <a:cubicBezTo>
                  <a:pt x="9525" y="15696"/>
                  <a:pt x="9500" y="15579"/>
                  <a:pt x="9483" y="15434"/>
                </a:cubicBezTo>
                <a:cubicBezTo>
                  <a:pt x="9465" y="15289"/>
                  <a:pt x="9459" y="15118"/>
                  <a:pt x="9459" y="14918"/>
                </a:cubicBezTo>
                <a:cubicBezTo>
                  <a:pt x="9459" y="14708"/>
                  <a:pt x="9474" y="14511"/>
                  <a:pt x="9507" y="14341"/>
                </a:cubicBezTo>
                <a:cubicBezTo>
                  <a:pt x="9539" y="14171"/>
                  <a:pt x="9592" y="14030"/>
                  <a:pt x="9664" y="13905"/>
                </a:cubicBezTo>
                <a:cubicBezTo>
                  <a:pt x="9736" y="13780"/>
                  <a:pt x="9830" y="13672"/>
                  <a:pt x="9945" y="13594"/>
                </a:cubicBezTo>
                <a:cubicBezTo>
                  <a:pt x="10059" y="13517"/>
                  <a:pt x="10198" y="13479"/>
                  <a:pt x="10362" y="13479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4" name="Rectangle 5"/>
          <p:cNvSpPr>
            <a:spLocks/>
          </p:cNvSpPr>
          <p:nvPr/>
        </p:nvSpPr>
        <p:spPr bwMode="auto">
          <a:xfrm>
            <a:off x="1251347" y="1104900"/>
            <a:ext cx="2096517" cy="1250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3000"/>
              </a:lnSpc>
            </a:pPr>
            <a:r>
              <a:rPr lang="en-US" sz="35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Arimo Bold" charset="0"/>
              </a:rPr>
              <a:t>IT’S THE</a:t>
            </a:r>
          </a:p>
          <a:p>
            <a:pPr algn="l">
              <a:lnSpc>
                <a:spcPts val="3000"/>
              </a:lnSpc>
            </a:pPr>
            <a:r>
              <a:rPr lang="en-US" sz="3500" b="1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Arimo Bold" charset="0"/>
              </a:rPr>
              <a:t>Beautiful</a:t>
            </a:r>
          </a:p>
          <a:p>
            <a:pPr algn="l">
              <a:lnSpc>
                <a:spcPts val="3000"/>
              </a:lnSpc>
            </a:pPr>
            <a:r>
              <a:rPr lang="en-US" sz="35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Arimo Bold" charset="0"/>
              </a:rPr>
              <a:t>Moment</a:t>
            </a:r>
          </a:p>
        </p:txBody>
      </p:sp>
    </p:spTree>
    <p:extLst>
      <p:ext uri="{BB962C8B-B14F-4D97-AF65-F5344CB8AC3E}">
        <p14:creationId xmlns:p14="http://schemas.microsoft.com/office/powerpoint/2010/main" val="179987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utoUpdateAnimBg="0"/>
      <p:bldP spid="23" grpId="0" animBg="1"/>
    </p:bld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152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4" name="Line 2"/>
          <p:cNvSpPr>
            <a:spLocks noChangeShapeType="1"/>
          </p:cNvSpPr>
          <p:nvPr/>
        </p:nvSpPr>
        <p:spPr bwMode="auto">
          <a:xfrm>
            <a:off x="3152775" y="862013"/>
            <a:ext cx="0" cy="3409950"/>
          </a:xfrm>
          <a:prstGeom prst="line">
            <a:avLst/>
          </a:prstGeom>
          <a:noFill/>
          <a:ln w="1270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Rectangle 3"/>
          <p:cNvSpPr>
            <a:spLocks/>
          </p:cNvSpPr>
          <p:nvPr/>
        </p:nvSpPr>
        <p:spPr bwMode="auto">
          <a:xfrm>
            <a:off x="1080185" y="1527090"/>
            <a:ext cx="3747187" cy="392326"/>
          </a:xfrm>
          <a:prstGeom prst="rect">
            <a:avLst/>
          </a:prstGeom>
          <a:solidFill>
            <a:schemeClr val="tx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7" name="Rectangle 4"/>
          <p:cNvSpPr>
            <a:spLocks/>
          </p:cNvSpPr>
          <p:nvPr/>
        </p:nvSpPr>
        <p:spPr bwMode="auto">
          <a:xfrm>
            <a:off x="1106091" y="1164431"/>
            <a:ext cx="4113980" cy="1158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3000"/>
              </a:lnSpc>
            </a:pPr>
            <a:r>
              <a:rPr lang="en-US" sz="3000" b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 Bold" charset="0"/>
              </a:rPr>
              <a:t>SOME</a:t>
            </a:r>
          </a:p>
          <a:p>
            <a:pPr algn="l">
              <a:lnSpc>
                <a:spcPts val="3000"/>
              </a:lnSpc>
            </a:pPr>
            <a:r>
              <a:rPr lang="en-US" sz="3000" b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 Bold" charset="0"/>
              </a:rPr>
              <a:t>AWESOME</a:t>
            </a:r>
            <a:r>
              <a:rPr lang="en-US" sz="3000" b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 Bold" charset="0"/>
              </a:rPr>
              <a:t> </a:t>
            </a:r>
            <a:r>
              <a:rPr lang="en-US" sz="30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 Bold" charset="0"/>
              </a:rPr>
              <a:t>PHOTOS </a:t>
            </a:r>
            <a:r>
              <a:rPr lang="en-US" sz="3000" b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 Bold" charset="0"/>
              </a:rPr>
              <a:t>OF THE </a:t>
            </a:r>
            <a:r>
              <a:rPr lang="en-US" sz="300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 Bold" charset="0"/>
              </a:rPr>
              <a:t>YEAR</a:t>
            </a:r>
          </a:p>
        </p:txBody>
      </p:sp>
      <p:sp>
        <p:nvSpPr>
          <p:cNvPr id="18" name="Rectangle 5"/>
          <p:cNvSpPr>
            <a:spLocks/>
          </p:cNvSpPr>
          <p:nvPr/>
        </p:nvSpPr>
        <p:spPr bwMode="auto">
          <a:xfrm>
            <a:off x="1096566" y="904280"/>
            <a:ext cx="1562100" cy="1720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65000"/>
              </a:lnSpc>
            </a:pPr>
            <a:r>
              <a:rPr lang="en-US" sz="100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 Bold" charset="0"/>
              </a:rPr>
              <a:t>W E   P R E S E N T I N G</a:t>
            </a:r>
          </a:p>
        </p:txBody>
      </p:sp>
      <p:sp>
        <p:nvSpPr>
          <p:cNvPr id="26" name="Rectangle 6"/>
          <p:cNvSpPr>
            <a:spLocks/>
          </p:cNvSpPr>
          <p:nvPr/>
        </p:nvSpPr>
        <p:spPr bwMode="auto">
          <a:xfrm>
            <a:off x="1129903" y="2743199"/>
            <a:ext cx="1728627" cy="1491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5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Affert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verterem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ius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,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oratio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everti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iudicabit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eam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ei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Eam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id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omnis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labitur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phaedrum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,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ius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congue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audiam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conclusionemque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mei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euismod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dignissim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definitiones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</a:t>
            </a:r>
          </a:p>
          <a:p>
            <a:pPr algn="l">
              <a:lnSpc>
                <a:spcPts val="1500"/>
              </a:lnSpc>
            </a:pPr>
            <a:endParaRPr lang="en-US" sz="900" i="1" dirty="0">
              <a:solidFill>
                <a:schemeClr val="bg2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>
              <a:lnSpc>
                <a:spcPts val="15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Praesent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aliquando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quo et,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diam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erroribus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an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quiinciderin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,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iuvaret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6" grpId="0" autoUpdateAnimBg="0"/>
    </p:bld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153</a:t>
            </a:fld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6" name="Picture Placeholder 15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9" name="Picture Placeholder 18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20" name="Picture Placeholder 19"/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1025533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utoShape 2"/>
          <p:cNvSpPr>
            <a:spLocks/>
          </p:cNvSpPr>
          <p:nvPr/>
        </p:nvSpPr>
        <p:spPr bwMode="auto">
          <a:xfrm>
            <a:off x="1557927" y="1190"/>
            <a:ext cx="3776775" cy="484626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18609" y="0"/>
                </a:moveTo>
                <a:lnTo>
                  <a:pt x="21600" y="0"/>
                </a:lnTo>
                <a:lnTo>
                  <a:pt x="2982" y="21600"/>
                </a:lnTo>
                <a:lnTo>
                  <a:pt x="0" y="21600"/>
                </a:lnTo>
                <a:lnTo>
                  <a:pt x="18609" y="0"/>
                </a:lnTo>
                <a:close/>
                <a:moveTo>
                  <a:pt x="18609" y="0"/>
                </a:moveTo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4"/>
              </a:gs>
            </a:gsLst>
            <a:lin ang="6600000" scaled="0"/>
          </a:gradFill>
          <a:ln>
            <a:noFill/>
          </a:ln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AutoShape 4"/>
          <p:cNvSpPr>
            <a:spLocks/>
          </p:cNvSpPr>
          <p:nvPr/>
        </p:nvSpPr>
        <p:spPr bwMode="auto">
          <a:xfrm rot="633841">
            <a:off x="864140" y="1373758"/>
            <a:ext cx="1754981" cy="1752005"/>
          </a:xfrm>
          <a:custGeom>
            <a:avLst/>
            <a:gdLst/>
            <a:ahLst/>
            <a:cxnLst/>
            <a:rect l="0" t="0" r="r" b="b"/>
            <a:pathLst>
              <a:path w="21600" h="21472">
                <a:moveTo>
                  <a:pt x="802" y="8"/>
                </a:moveTo>
                <a:cubicBezTo>
                  <a:pt x="802" y="8"/>
                  <a:pt x="0" y="-128"/>
                  <a:pt x="0" y="695"/>
                </a:cubicBezTo>
                <a:cubicBezTo>
                  <a:pt x="0" y="1517"/>
                  <a:pt x="0" y="20403"/>
                  <a:pt x="0" y="20854"/>
                </a:cubicBezTo>
                <a:cubicBezTo>
                  <a:pt x="0" y="21306"/>
                  <a:pt x="299" y="21472"/>
                  <a:pt x="697" y="21472"/>
                </a:cubicBezTo>
                <a:cubicBezTo>
                  <a:pt x="1094" y="21472"/>
                  <a:pt x="20559" y="21472"/>
                  <a:pt x="20923" y="21472"/>
                </a:cubicBezTo>
                <a:cubicBezTo>
                  <a:pt x="21288" y="21472"/>
                  <a:pt x="21600" y="21174"/>
                  <a:pt x="21600" y="20854"/>
                </a:cubicBezTo>
                <a:cubicBezTo>
                  <a:pt x="21600" y="20534"/>
                  <a:pt x="21600" y="951"/>
                  <a:pt x="21600" y="712"/>
                </a:cubicBezTo>
                <a:cubicBezTo>
                  <a:pt x="21600" y="474"/>
                  <a:pt x="21567" y="3"/>
                  <a:pt x="20841" y="3"/>
                </a:cubicBezTo>
                <a:lnTo>
                  <a:pt x="802" y="8"/>
                </a:lnTo>
                <a:close/>
                <a:moveTo>
                  <a:pt x="802" y="8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AutoShape 6"/>
          <p:cNvSpPr>
            <a:spLocks/>
          </p:cNvSpPr>
          <p:nvPr/>
        </p:nvSpPr>
        <p:spPr bwMode="auto">
          <a:xfrm rot="633841">
            <a:off x="851297" y="1365052"/>
            <a:ext cx="1763911" cy="1836539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471" y="20144"/>
                </a:moveTo>
                <a:cubicBezTo>
                  <a:pt x="21471" y="20409"/>
                  <a:pt x="21247" y="20624"/>
                  <a:pt x="20972" y="20624"/>
                </a:cubicBezTo>
                <a:lnTo>
                  <a:pt x="628" y="20624"/>
                </a:lnTo>
                <a:cubicBezTo>
                  <a:pt x="353" y="20624"/>
                  <a:pt x="129" y="20409"/>
                  <a:pt x="129" y="20144"/>
                </a:cubicBezTo>
                <a:lnTo>
                  <a:pt x="129" y="603"/>
                </a:lnTo>
                <a:cubicBezTo>
                  <a:pt x="129" y="339"/>
                  <a:pt x="353" y="124"/>
                  <a:pt x="628" y="124"/>
                </a:cubicBezTo>
                <a:lnTo>
                  <a:pt x="20972" y="124"/>
                </a:lnTo>
                <a:cubicBezTo>
                  <a:pt x="21247" y="124"/>
                  <a:pt x="21471" y="339"/>
                  <a:pt x="21471" y="603"/>
                </a:cubicBezTo>
                <a:cubicBezTo>
                  <a:pt x="21471" y="603"/>
                  <a:pt x="21471" y="20144"/>
                  <a:pt x="21471" y="20144"/>
                </a:cubicBezTo>
                <a:close/>
                <a:moveTo>
                  <a:pt x="20972" y="0"/>
                </a:moveTo>
                <a:lnTo>
                  <a:pt x="628" y="0"/>
                </a:lnTo>
                <a:cubicBezTo>
                  <a:pt x="282" y="0"/>
                  <a:pt x="0" y="271"/>
                  <a:pt x="0" y="603"/>
                </a:cubicBezTo>
                <a:lnTo>
                  <a:pt x="0" y="20144"/>
                </a:lnTo>
                <a:cubicBezTo>
                  <a:pt x="0" y="20477"/>
                  <a:pt x="282" y="20748"/>
                  <a:pt x="628" y="20748"/>
                </a:cubicBezTo>
                <a:lnTo>
                  <a:pt x="1367" y="20748"/>
                </a:lnTo>
                <a:lnTo>
                  <a:pt x="994" y="21600"/>
                </a:lnTo>
                <a:lnTo>
                  <a:pt x="10180" y="20748"/>
                </a:lnTo>
                <a:lnTo>
                  <a:pt x="11426" y="20748"/>
                </a:lnTo>
                <a:lnTo>
                  <a:pt x="20613" y="21600"/>
                </a:lnTo>
                <a:lnTo>
                  <a:pt x="20239" y="20748"/>
                </a:lnTo>
                <a:lnTo>
                  <a:pt x="20972" y="20748"/>
                </a:lnTo>
                <a:cubicBezTo>
                  <a:pt x="21318" y="20748"/>
                  <a:pt x="21600" y="20477"/>
                  <a:pt x="21600" y="20144"/>
                </a:cubicBezTo>
                <a:lnTo>
                  <a:pt x="21600" y="603"/>
                </a:lnTo>
                <a:cubicBezTo>
                  <a:pt x="21600" y="271"/>
                  <a:pt x="21318" y="0"/>
                  <a:pt x="20972" y="0"/>
                </a:cubicBezTo>
                <a:close/>
                <a:moveTo>
                  <a:pt x="20972" y="0"/>
                </a:moveTo>
              </a:path>
            </a:pathLst>
          </a:custGeom>
          <a:solidFill>
            <a:schemeClr val="tx1">
              <a:alpha val="2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AutoShape 8"/>
          <p:cNvSpPr>
            <a:spLocks/>
          </p:cNvSpPr>
          <p:nvPr/>
        </p:nvSpPr>
        <p:spPr bwMode="auto">
          <a:xfrm rot="20960352">
            <a:off x="2191473" y="737802"/>
            <a:ext cx="1755573" cy="1752005"/>
          </a:xfrm>
          <a:custGeom>
            <a:avLst/>
            <a:gdLst/>
            <a:ahLst/>
            <a:cxnLst/>
            <a:rect l="0" t="0" r="r" b="b"/>
            <a:pathLst>
              <a:path w="21600" h="21472">
                <a:moveTo>
                  <a:pt x="802" y="8"/>
                </a:moveTo>
                <a:cubicBezTo>
                  <a:pt x="802" y="8"/>
                  <a:pt x="0" y="-128"/>
                  <a:pt x="0" y="695"/>
                </a:cubicBezTo>
                <a:cubicBezTo>
                  <a:pt x="0" y="1517"/>
                  <a:pt x="0" y="20403"/>
                  <a:pt x="0" y="20854"/>
                </a:cubicBezTo>
                <a:cubicBezTo>
                  <a:pt x="0" y="21306"/>
                  <a:pt x="299" y="21472"/>
                  <a:pt x="697" y="21472"/>
                </a:cubicBezTo>
                <a:cubicBezTo>
                  <a:pt x="1094" y="21472"/>
                  <a:pt x="20559" y="21472"/>
                  <a:pt x="20923" y="21472"/>
                </a:cubicBezTo>
                <a:cubicBezTo>
                  <a:pt x="21288" y="21472"/>
                  <a:pt x="21600" y="21174"/>
                  <a:pt x="21600" y="20854"/>
                </a:cubicBezTo>
                <a:cubicBezTo>
                  <a:pt x="21600" y="20534"/>
                  <a:pt x="21600" y="951"/>
                  <a:pt x="21600" y="712"/>
                </a:cubicBezTo>
                <a:cubicBezTo>
                  <a:pt x="21600" y="474"/>
                  <a:pt x="21567" y="3"/>
                  <a:pt x="20841" y="3"/>
                </a:cubicBezTo>
                <a:lnTo>
                  <a:pt x="802" y="8"/>
                </a:lnTo>
                <a:close/>
                <a:moveTo>
                  <a:pt x="802" y="8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7" name="AutoShape 10"/>
          <p:cNvSpPr>
            <a:spLocks/>
          </p:cNvSpPr>
          <p:nvPr/>
        </p:nvSpPr>
        <p:spPr bwMode="auto">
          <a:xfrm rot="20960352">
            <a:off x="2191346" y="729853"/>
            <a:ext cx="1764506" cy="1836539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471" y="20144"/>
                </a:moveTo>
                <a:cubicBezTo>
                  <a:pt x="21471" y="20409"/>
                  <a:pt x="21247" y="20624"/>
                  <a:pt x="20972" y="20624"/>
                </a:cubicBezTo>
                <a:lnTo>
                  <a:pt x="628" y="20624"/>
                </a:lnTo>
                <a:cubicBezTo>
                  <a:pt x="353" y="20624"/>
                  <a:pt x="129" y="20409"/>
                  <a:pt x="129" y="20144"/>
                </a:cubicBezTo>
                <a:lnTo>
                  <a:pt x="129" y="603"/>
                </a:lnTo>
                <a:cubicBezTo>
                  <a:pt x="129" y="339"/>
                  <a:pt x="353" y="124"/>
                  <a:pt x="628" y="124"/>
                </a:cubicBezTo>
                <a:lnTo>
                  <a:pt x="20972" y="124"/>
                </a:lnTo>
                <a:cubicBezTo>
                  <a:pt x="21247" y="124"/>
                  <a:pt x="21471" y="339"/>
                  <a:pt x="21471" y="603"/>
                </a:cubicBezTo>
                <a:cubicBezTo>
                  <a:pt x="21471" y="603"/>
                  <a:pt x="21471" y="20144"/>
                  <a:pt x="21471" y="20144"/>
                </a:cubicBezTo>
                <a:close/>
                <a:moveTo>
                  <a:pt x="20972" y="0"/>
                </a:moveTo>
                <a:lnTo>
                  <a:pt x="628" y="0"/>
                </a:lnTo>
                <a:cubicBezTo>
                  <a:pt x="282" y="0"/>
                  <a:pt x="0" y="271"/>
                  <a:pt x="0" y="603"/>
                </a:cubicBezTo>
                <a:lnTo>
                  <a:pt x="0" y="20144"/>
                </a:lnTo>
                <a:cubicBezTo>
                  <a:pt x="0" y="20477"/>
                  <a:pt x="282" y="20748"/>
                  <a:pt x="628" y="20748"/>
                </a:cubicBezTo>
                <a:lnTo>
                  <a:pt x="1367" y="20748"/>
                </a:lnTo>
                <a:lnTo>
                  <a:pt x="994" y="21600"/>
                </a:lnTo>
                <a:lnTo>
                  <a:pt x="10180" y="20748"/>
                </a:lnTo>
                <a:lnTo>
                  <a:pt x="11426" y="20748"/>
                </a:lnTo>
                <a:lnTo>
                  <a:pt x="20613" y="21600"/>
                </a:lnTo>
                <a:lnTo>
                  <a:pt x="20239" y="20748"/>
                </a:lnTo>
                <a:lnTo>
                  <a:pt x="20972" y="20748"/>
                </a:lnTo>
                <a:cubicBezTo>
                  <a:pt x="21318" y="20748"/>
                  <a:pt x="21600" y="20477"/>
                  <a:pt x="21600" y="20144"/>
                </a:cubicBezTo>
                <a:lnTo>
                  <a:pt x="21600" y="603"/>
                </a:lnTo>
                <a:cubicBezTo>
                  <a:pt x="21600" y="271"/>
                  <a:pt x="21318" y="0"/>
                  <a:pt x="20972" y="0"/>
                </a:cubicBezTo>
                <a:close/>
                <a:moveTo>
                  <a:pt x="20972" y="0"/>
                </a:moveTo>
              </a:path>
            </a:pathLst>
          </a:custGeom>
          <a:solidFill>
            <a:schemeClr val="tx1">
              <a:alpha val="4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AutoShape 12"/>
          <p:cNvSpPr>
            <a:spLocks/>
          </p:cNvSpPr>
          <p:nvPr/>
        </p:nvSpPr>
        <p:spPr bwMode="auto">
          <a:xfrm rot="1211401">
            <a:off x="3704514" y="1525055"/>
            <a:ext cx="1755573" cy="1752005"/>
          </a:xfrm>
          <a:custGeom>
            <a:avLst/>
            <a:gdLst/>
            <a:ahLst/>
            <a:cxnLst/>
            <a:rect l="0" t="0" r="r" b="b"/>
            <a:pathLst>
              <a:path w="21600" h="21472">
                <a:moveTo>
                  <a:pt x="802" y="8"/>
                </a:moveTo>
                <a:cubicBezTo>
                  <a:pt x="802" y="8"/>
                  <a:pt x="0" y="-128"/>
                  <a:pt x="0" y="695"/>
                </a:cubicBezTo>
                <a:cubicBezTo>
                  <a:pt x="0" y="1517"/>
                  <a:pt x="0" y="20403"/>
                  <a:pt x="0" y="20854"/>
                </a:cubicBezTo>
                <a:cubicBezTo>
                  <a:pt x="0" y="21306"/>
                  <a:pt x="299" y="21472"/>
                  <a:pt x="697" y="21472"/>
                </a:cubicBezTo>
                <a:cubicBezTo>
                  <a:pt x="1094" y="21472"/>
                  <a:pt x="20559" y="21472"/>
                  <a:pt x="20923" y="21472"/>
                </a:cubicBezTo>
                <a:cubicBezTo>
                  <a:pt x="21288" y="21472"/>
                  <a:pt x="21600" y="21174"/>
                  <a:pt x="21600" y="20854"/>
                </a:cubicBezTo>
                <a:cubicBezTo>
                  <a:pt x="21600" y="20534"/>
                  <a:pt x="21600" y="951"/>
                  <a:pt x="21600" y="712"/>
                </a:cubicBezTo>
                <a:cubicBezTo>
                  <a:pt x="21600" y="474"/>
                  <a:pt x="21567" y="3"/>
                  <a:pt x="20841" y="3"/>
                </a:cubicBezTo>
                <a:lnTo>
                  <a:pt x="802" y="8"/>
                </a:lnTo>
                <a:close/>
                <a:moveTo>
                  <a:pt x="802" y="8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1" name="AutoShape 14"/>
          <p:cNvSpPr>
            <a:spLocks/>
          </p:cNvSpPr>
          <p:nvPr/>
        </p:nvSpPr>
        <p:spPr bwMode="auto">
          <a:xfrm rot="1211401">
            <a:off x="3686175" y="1514475"/>
            <a:ext cx="1764506" cy="1836539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471" y="20144"/>
                </a:moveTo>
                <a:cubicBezTo>
                  <a:pt x="21471" y="20409"/>
                  <a:pt x="21247" y="20624"/>
                  <a:pt x="20972" y="20624"/>
                </a:cubicBezTo>
                <a:lnTo>
                  <a:pt x="628" y="20624"/>
                </a:lnTo>
                <a:cubicBezTo>
                  <a:pt x="353" y="20624"/>
                  <a:pt x="129" y="20409"/>
                  <a:pt x="129" y="20144"/>
                </a:cubicBezTo>
                <a:lnTo>
                  <a:pt x="129" y="603"/>
                </a:lnTo>
                <a:cubicBezTo>
                  <a:pt x="129" y="339"/>
                  <a:pt x="353" y="124"/>
                  <a:pt x="628" y="124"/>
                </a:cubicBezTo>
                <a:lnTo>
                  <a:pt x="20972" y="124"/>
                </a:lnTo>
                <a:cubicBezTo>
                  <a:pt x="21247" y="124"/>
                  <a:pt x="21471" y="339"/>
                  <a:pt x="21471" y="603"/>
                </a:cubicBezTo>
                <a:cubicBezTo>
                  <a:pt x="21471" y="603"/>
                  <a:pt x="21471" y="20144"/>
                  <a:pt x="21471" y="20144"/>
                </a:cubicBezTo>
                <a:close/>
                <a:moveTo>
                  <a:pt x="20972" y="0"/>
                </a:moveTo>
                <a:lnTo>
                  <a:pt x="628" y="0"/>
                </a:lnTo>
                <a:cubicBezTo>
                  <a:pt x="282" y="0"/>
                  <a:pt x="0" y="271"/>
                  <a:pt x="0" y="603"/>
                </a:cubicBezTo>
                <a:lnTo>
                  <a:pt x="0" y="20144"/>
                </a:lnTo>
                <a:cubicBezTo>
                  <a:pt x="0" y="20477"/>
                  <a:pt x="282" y="20748"/>
                  <a:pt x="628" y="20748"/>
                </a:cubicBezTo>
                <a:lnTo>
                  <a:pt x="1367" y="20748"/>
                </a:lnTo>
                <a:lnTo>
                  <a:pt x="994" y="21600"/>
                </a:lnTo>
                <a:lnTo>
                  <a:pt x="10180" y="20748"/>
                </a:lnTo>
                <a:lnTo>
                  <a:pt x="11426" y="20748"/>
                </a:lnTo>
                <a:lnTo>
                  <a:pt x="20613" y="21600"/>
                </a:lnTo>
                <a:lnTo>
                  <a:pt x="20239" y="20748"/>
                </a:lnTo>
                <a:lnTo>
                  <a:pt x="20972" y="20748"/>
                </a:lnTo>
                <a:cubicBezTo>
                  <a:pt x="21318" y="20748"/>
                  <a:pt x="21600" y="20477"/>
                  <a:pt x="21600" y="20144"/>
                </a:cubicBezTo>
                <a:lnTo>
                  <a:pt x="21600" y="603"/>
                </a:lnTo>
                <a:cubicBezTo>
                  <a:pt x="21600" y="271"/>
                  <a:pt x="21318" y="0"/>
                  <a:pt x="20972" y="0"/>
                </a:cubicBezTo>
                <a:close/>
                <a:moveTo>
                  <a:pt x="20972" y="0"/>
                </a:moveTo>
              </a:path>
            </a:pathLst>
          </a:custGeom>
          <a:solidFill>
            <a:schemeClr val="tx1">
              <a:alpha val="5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2" name="AutoShape 16"/>
          <p:cNvSpPr>
            <a:spLocks/>
          </p:cNvSpPr>
          <p:nvPr/>
        </p:nvSpPr>
        <p:spPr bwMode="auto">
          <a:xfrm rot="20730181">
            <a:off x="2544583" y="2648532"/>
            <a:ext cx="1754981" cy="1752572"/>
          </a:xfrm>
          <a:custGeom>
            <a:avLst/>
            <a:gdLst/>
            <a:ahLst/>
            <a:cxnLst/>
            <a:rect l="0" t="0" r="r" b="b"/>
            <a:pathLst>
              <a:path w="21600" h="21472">
                <a:moveTo>
                  <a:pt x="802" y="8"/>
                </a:moveTo>
                <a:cubicBezTo>
                  <a:pt x="802" y="8"/>
                  <a:pt x="0" y="-128"/>
                  <a:pt x="0" y="695"/>
                </a:cubicBezTo>
                <a:cubicBezTo>
                  <a:pt x="0" y="1517"/>
                  <a:pt x="0" y="20403"/>
                  <a:pt x="0" y="20854"/>
                </a:cubicBezTo>
                <a:cubicBezTo>
                  <a:pt x="0" y="21306"/>
                  <a:pt x="299" y="21472"/>
                  <a:pt x="697" y="21472"/>
                </a:cubicBezTo>
                <a:cubicBezTo>
                  <a:pt x="1094" y="21472"/>
                  <a:pt x="20559" y="21472"/>
                  <a:pt x="20923" y="21472"/>
                </a:cubicBezTo>
                <a:cubicBezTo>
                  <a:pt x="21288" y="21472"/>
                  <a:pt x="21600" y="21174"/>
                  <a:pt x="21600" y="20854"/>
                </a:cubicBezTo>
                <a:cubicBezTo>
                  <a:pt x="21600" y="20534"/>
                  <a:pt x="21600" y="951"/>
                  <a:pt x="21600" y="712"/>
                </a:cubicBezTo>
                <a:cubicBezTo>
                  <a:pt x="21600" y="474"/>
                  <a:pt x="21567" y="3"/>
                  <a:pt x="20841" y="3"/>
                </a:cubicBezTo>
                <a:lnTo>
                  <a:pt x="802" y="8"/>
                </a:lnTo>
                <a:close/>
                <a:moveTo>
                  <a:pt x="802" y="8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" name="AutoShape 18"/>
          <p:cNvSpPr>
            <a:spLocks/>
          </p:cNvSpPr>
          <p:nvPr/>
        </p:nvSpPr>
        <p:spPr bwMode="auto">
          <a:xfrm rot="20730181">
            <a:off x="2546747" y="2640212"/>
            <a:ext cx="1763911" cy="1837134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471" y="20144"/>
                </a:moveTo>
                <a:cubicBezTo>
                  <a:pt x="21471" y="20409"/>
                  <a:pt x="21247" y="20624"/>
                  <a:pt x="20972" y="20624"/>
                </a:cubicBezTo>
                <a:lnTo>
                  <a:pt x="628" y="20624"/>
                </a:lnTo>
                <a:cubicBezTo>
                  <a:pt x="353" y="20624"/>
                  <a:pt x="129" y="20409"/>
                  <a:pt x="129" y="20144"/>
                </a:cubicBezTo>
                <a:lnTo>
                  <a:pt x="129" y="603"/>
                </a:lnTo>
                <a:cubicBezTo>
                  <a:pt x="129" y="339"/>
                  <a:pt x="353" y="124"/>
                  <a:pt x="628" y="124"/>
                </a:cubicBezTo>
                <a:lnTo>
                  <a:pt x="20972" y="124"/>
                </a:lnTo>
                <a:cubicBezTo>
                  <a:pt x="21247" y="124"/>
                  <a:pt x="21471" y="339"/>
                  <a:pt x="21471" y="603"/>
                </a:cubicBezTo>
                <a:cubicBezTo>
                  <a:pt x="21471" y="603"/>
                  <a:pt x="21471" y="20144"/>
                  <a:pt x="21471" y="20144"/>
                </a:cubicBezTo>
                <a:close/>
                <a:moveTo>
                  <a:pt x="20972" y="0"/>
                </a:moveTo>
                <a:lnTo>
                  <a:pt x="628" y="0"/>
                </a:lnTo>
                <a:cubicBezTo>
                  <a:pt x="282" y="0"/>
                  <a:pt x="0" y="271"/>
                  <a:pt x="0" y="603"/>
                </a:cubicBezTo>
                <a:lnTo>
                  <a:pt x="0" y="20144"/>
                </a:lnTo>
                <a:cubicBezTo>
                  <a:pt x="0" y="20477"/>
                  <a:pt x="282" y="20748"/>
                  <a:pt x="628" y="20748"/>
                </a:cubicBezTo>
                <a:lnTo>
                  <a:pt x="1367" y="20748"/>
                </a:lnTo>
                <a:lnTo>
                  <a:pt x="994" y="21600"/>
                </a:lnTo>
                <a:lnTo>
                  <a:pt x="10180" y="20748"/>
                </a:lnTo>
                <a:lnTo>
                  <a:pt x="11426" y="20748"/>
                </a:lnTo>
                <a:lnTo>
                  <a:pt x="20613" y="21600"/>
                </a:lnTo>
                <a:lnTo>
                  <a:pt x="20239" y="20748"/>
                </a:lnTo>
                <a:lnTo>
                  <a:pt x="20972" y="20748"/>
                </a:lnTo>
                <a:cubicBezTo>
                  <a:pt x="21318" y="20748"/>
                  <a:pt x="21600" y="20477"/>
                  <a:pt x="21600" y="20144"/>
                </a:cubicBezTo>
                <a:lnTo>
                  <a:pt x="21600" y="603"/>
                </a:lnTo>
                <a:cubicBezTo>
                  <a:pt x="21600" y="271"/>
                  <a:pt x="21318" y="0"/>
                  <a:pt x="20972" y="0"/>
                </a:cubicBezTo>
                <a:close/>
                <a:moveTo>
                  <a:pt x="20972" y="0"/>
                </a:moveTo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289092" y="2465881"/>
            <a:ext cx="353517" cy="384023"/>
            <a:chOff x="5324286" y="2081986"/>
            <a:chExt cx="1543966" cy="1677198"/>
          </a:xfrm>
        </p:grpSpPr>
        <p:sp>
          <p:nvSpPr>
            <p:cNvPr id="25" name="AutoShape 47"/>
            <p:cNvSpPr>
              <a:spLocks/>
            </p:cNvSpPr>
            <p:nvPr/>
          </p:nvSpPr>
          <p:spPr bwMode="auto">
            <a:xfrm>
              <a:off x="5324286" y="2997180"/>
              <a:ext cx="940487" cy="762004"/>
            </a:xfrm>
            <a:custGeom>
              <a:avLst/>
              <a:gdLst/>
              <a:ahLst/>
              <a:cxnLst/>
              <a:rect l="0" t="0" r="r" b="b"/>
              <a:pathLst>
                <a:path w="19939" h="18053">
                  <a:moveTo>
                    <a:pt x="5042" y="7173"/>
                  </a:moveTo>
                  <a:cubicBezTo>
                    <a:pt x="5042" y="7173"/>
                    <a:pt x="-1216" y="8884"/>
                    <a:pt x="211" y="4483"/>
                  </a:cubicBezTo>
                  <a:cubicBezTo>
                    <a:pt x="1638" y="82"/>
                    <a:pt x="8390" y="-1386"/>
                    <a:pt x="9159" y="1467"/>
                  </a:cubicBezTo>
                  <a:cubicBezTo>
                    <a:pt x="9488" y="3179"/>
                    <a:pt x="8280" y="4565"/>
                    <a:pt x="8280" y="4565"/>
                  </a:cubicBezTo>
                  <a:lnTo>
                    <a:pt x="12013" y="6847"/>
                  </a:lnTo>
                  <a:cubicBezTo>
                    <a:pt x="12013" y="6847"/>
                    <a:pt x="16624" y="4727"/>
                    <a:pt x="18326" y="7091"/>
                  </a:cubicBezTo>
                  <a:cubicBezTo>
                    <a:pt x="20027" y="9455"/>
                    <a:pt x="18380" y="12960"/>
                    <a:pt x="17557" y="13775"/>
                  </a:cubicBezTo>
                  <a:lnTo>
                    <a:pt x="19643" y="16138"/>
                  </a:lnTo>
                  <a:cubicBezTo>
                    <a:pt x="19643" y="16138"/>
                    <a:pt x="20384" y="17810"/>
                    <a:pt x="19519" y="17341"/>
                  </a:cubicBezTo>
                  <a:cubicBezTo>
                    <a:pt x="18655" y="16872"/>
                    <a:pt x="16239" y="16057"/>
                    <a:pt x="16239" y="16057"/>
                  </a:cubicBezTo>
                  <a:cubicBezTo>
                    <a:pt x="12342" y="20214"/>
                    <a:pt x="5426" y="17605"/>
                    <a:pt x="7512" y="10759"/>
                  </a:cubicBezTo>
                  <a:cubicBezTo>
                    <a:pt x="6414" y="8803"/>
                    <a:pt x="5042" y="7173"/>
                    <a:pt x="5042" y="7173"/>
                  </a:cubicBezTo>
                  <a:close/>
                  <a:moveTo>
                    <a:pt x="5042" y="7173"/>
                  </a:moveTo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6" name="AutoShape 48"/>
            <p:cNvSpPr>
              <a:spLocks/>
            </p:cNvSpPr>
            <p:nvPr/>
          </p:nvSpPr>
          <p:spPr bwMode="auto">
            <a:xfrm>
              <a:off x="6253017" y="3492090"/>
              <a:ext cx="180258" cy="267094"/>
            </a:xfrm>
            <a:custGeom>
              <a:avLst/>
              <a:gdLst/>
              <a:ahLst/>
              <a:cxnLst/>
              <a:rect l="0" t="0" r="r" b="b"/>
              <a:pathLst>
                <a:path w="21600" h="20996">
                  <a:moveTo>
                    <a:pt x="3256" y="0"/>
                  </a:moveTo>
                  <a:lnTo>
                    <a:pt x="0" y="18707"/>
                  </a:lnTo>
                  <a:cubicBezTo>
                    <a:pt x="0" y="20265"/>
                    <a:pt x="7945" y="21600"/>
                    <a:pt x="15559" y="20710"/>
                  </a:cubicBezTo>
                  <a:cubicBezTo>
                    <a:pt x="16552" y="18707"/>
                    <a:pt x="15890" y="17817"/>
                    <a:pt x="15890" y="17817"/>
                  </a:cubicBezTo>
                  <a:lnTo>
                    <a:pt x="21600" y="1693"/>
                  </a:lnTo>
                  <a:cubicBezTo>
                    <a:pt x="18869" y="1662"/>
                    <a:pt x="16107" y="1566"/>
                    <a:pt x="13303" y="1328"/>
                  </a:cubicBezTo>
                  <a:cubicBezTo>
                    <a:pt x="9843" y="1034"/>
                    <a:pt x="6489" y="581"/>
                    <a:pt x="3256" y="0"/>
                  </a:cubicBezTo>
                  <a:close/>
                  <a:moveTo>
                    <a:pt x="3256" y="0"/>
                  </a:moveTo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7" name="AutoShape 49"/>
            <p:cNvSpPr>
              <a:spLocks/>
            </p:cNvSpPr>
            <p:nvPr/>
          </p:nvSpPr>
          <p:spPr bwMode="auto">
            <a:xfrm>
              <a:off x="5923848" y="2796859"/>
              <a:ext cx="936571" cy="722726"/>
            </a:xfrm>
            <a:custGeom>
              <a:avLst/>
              <a:gdLst/>
              <a:ahLst/>
              <a:cxnLst/>
              <a:rect l="0" t="0" r="r" b="b"/>
              <a:pathLst>
                <a:path w="20622" h="20038">
                  <a:moveTo>
                    <a:pt x="20576" y="11687"/>
                  </a:moveTo>
                  <a:cubicBezTo>
                    <a:pt x="20040" y="17143"/>
                    <a:pt x="15010" y="20819"/>
                    <a:pt x="9341" y="19896"/>
                  </a:cubicBezTo>
                  <a:cubicBezTo>
                    <a:pt x="3672" y="18973"/>
                    <a:pt x="-489" y="13805"/>
                    <a:pt x="47" y="8349"/>
                  </a:cubicBezTo>
                  <a:cubicBezTo>
                    <a:pt x="583" y="2894"/>
                    <a:pt x="5612" y="-781"/>
                    <a:pt x="11281" y="142"/>
                  </a:cubicBezTo>
                  <a:cubicBezTo>
                    <a:pt x="16950" y="1064"/>
                    <a:pt x="21111" y="6231"/>
                    <a:pt x="20576" y="11687"/>
                  </a:cubicBezTo>
                  <a:close/>
                  <a:moveTo>
                    <a:pt x="20576" y="11687"/>
                  </a:moveTo>
                </a:path>
              </a:pathLst>
            </a:custGeom>
            <a:gradFill rotWithShape="0">
              <a:gsLst>
                <a:gs pos="0">
                  <a:schemeClr val="tx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8" name="AutoShape 50"/>
            <p:cNvSpPr>
              <a:spLocks/>
            </p:cNvSpPr>
            <p:nvPr/>
          </p:nvSpPr>
          <p:spPr bwMode="auto">
            <a:xfrm>
              <a:off x="6123702" y="2820425"/>
              <a:ext cx="572132" cy="432066"/>
            </a:xfrm>
            <a:custGeom>
              <a:avLst/>
              <a:gdLst/>
              <a:ahLst/>
              <a:cxnLst/>
              <a:rect l="0" t="0" r="r" b="b"/>
              <a:pathLst>
                <a:path w="20647" h="20005">
                  <a:moveTo>
                    <a:pt x="20602" y="11716"/>
                  </a:moveTo>
                  <a:cubicBezTo>
                    <a:pt x="20081" y="17158"/>
                    <a:pt x="15057" y="20802"/>
                    <a:pt x="9379" y="19854"/>
                  </a:cubicBezTo>
                  <a:cubicBezTo>
                    <a:pt x="3702" y="18906"/>
                    <a:pt x="-477" y="13730"/>
                    <a:pt x="44" y="8288"/>
                  </a:cubicBezTo>
                  <a:cubicBezTo>
                    <a:pt x="565" y="2846"/>
                    <a:pt x="5589" y="-798"/>
                    <a:pt x="11266" y="150"/>
                  </a:cubicBezTo>
                  <a:cubicBezTo>
                    <a:pt x="16943" y="1097"/>
                    <a:pt x="21123" y="6273"/>
                    <a:pt x="20602" y="11716"/>
                  </a:cubicBezTo>
                  <a:close/>
                  <a:moveTo>
                    <a:pt x="20602" y="11716"/>
                  </a:moveTo>
                </a:path>
              </a:pathLst>
            </a:custGeom>
            <a:solidFill>
              <a:srgbClr val="FF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9" name="AutoShape 51"/>
            <p:cNvSpPr>
              <a:spLocks/>
            </p:cNvSpPr>
            <p:nvPr/>
          </p:nvSpPr>
          <p:spPr bwMode="auto">
            <a:xfrm>
              <a:off x="6166805" y="2081986"/>
              <a:ext cx="701447" cy="549901"/>
            </a:xfrm>
            <a:custGeom>
              <a:avLst/>
              <a:gdLst/>
              <a:ahLst/>
              <a:cxnLst/>
              <a:rect l="0" t="0" r="r" b="b"/>
              <a:pathLst>
                <a:path w="20602" h="20066">
                  <a:moveTo>
                    <a:pt x="20554" y="11667"/>
                  </a:moveTo>
                  <a:cubicBezTo>
                    <a:pt x="20007" y="17134"/>
                    <a:pt x="14973" y="20833"/>
                    <a:pt x="9310" y="19931"/>
                  </a:cubicBezTo>
                  <a:cubicBezTo>
                    <a:pt x="3647" y="19028"/>
                    <a:pt x="-499" y="13866"/>
                    <a:pt x="49" y="8399"/>
                  </a:cubicBezTo>
                  <a:cubicBezTo>
                    <a:pt x="596" y="2933"/>
                    <a:pt x="5629" y="-767"/>
                    <a:pt x="11292" y="136"/>
                  </a:cubicBezTo>
                  <a:cubicBezTo>
                    <a:pt x="16955" y="1038"/>
                    <a:pt x="21101" y="6201"/>
                    <a:pt x="20554" y="11667"/>
                  </a:cubicBezTo>
                  <a:close/>
                  <a:moveTo>
                    <a:pt x="20554" y="11667"/>
                  </a:moveTo>
                </a:path>
              </a:pathLst>
            </a:custGeom>
            <a:gradFill rotWithShape="0">
              <a:gsLst>
                <a:gs pos="0">
                  <a:schemeClr val="accent2"/>
                </a:gs>
                <a:gs pos="46426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312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0" name="AutoShape 52"/>
            <p:cNvSpPr>
              <a:spLocks/>
            </p:cNvSpPr>
            <p:nvPr/>
          </p:nvSpPr>
          <p:spPr bwMode="auto">
            <a:xfrm>
              <a:off x="6186401" y="2572966"/>
              <a:ext cx="478080" cy="573466"/>
            </a:xfrm>
            <a:custGeom>
              <a:avLst/>
              <a:gdLst/>
              <a:ahLst/>
              <a:cxnLst/>
              <a:rect l="0" t="0" r="r" b="b"/>
              <a:pathLst>
                <a:path w="21006" h="21531">
                  <a:moveTo>
                    <a:pt x="13316" y="1951"/>
                  </a:moveTo>
                  <a:cubicBezTo>
                    <a:pt x="10752" y="1668"/>
                    <a:pt x="8402" y="976"/>
                    <a:pt x="6383" y="0"/>
                  </a:cubicBezTo>
                  <a:lnTo>
                    <a:pt x="51" y="14066"/>
                  </a:lnTo>
                  <a:cubicBezTo>
                    <a:pt x="-594" y="17657"/>
                    <a:pt x="4967" y="21600"/>
                    <a:pt x="11738" y="21530"/>
                  </a:cubicBezTo>
                  <a:cubicBezTo>
                    <a:pt x="18508" y="21460"/>
                    <a:pt x="21006" y="18150"/>
                    <a:pt x="21006" y="16671"/>
                  </a:cubicBezTo>
                  <a:cubicBezTo>
                    <a:pt x="21006" y="15450"/>
                    <a:pt x="20292" y="5213"/>
                    <a:pt x="20044" y="1678"/>
                  </a:cubicBezTo>
                  <a:cubicBezTo>
                    <a:pt x="17953" y="2091"/>
                    <a:pt x="15675" y="2211"/>
                    <a:pt x="13316" y="1951"/>
                  </a:cubicBezTo>
                  <a:close/>
                  <a:moveTo>
                    <a:pt x="13316" y="1951"/>
                  </a:moveTo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tx1"/>
                </a:gs>
              </a:gsLst>
              <a:lin ang="30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1" name="AutoShape 53"/>
            <p:cNvSpPr>
              <a:spLocks/>
            </p:cNvSpPr>
            <p:nvPr/>
          </p:nvSpPr>
          <p:spPr bwMode="auto">
            <a:xfrm>
              <a:off x="6276530" y="2101628"/>
              <a:ext cx="493753" cy="373146"/>
            </a:xfrm>
            <a:custGeom>
              <a:avLst/>
              <a:gdLst/>
              <a:ahLst/>
              <a:cxnLst/>
              <a:rect l="0" t="0" r="r" b="b"/>
              <a:pathLst>
                <a:path w="20646" h="20006">
                  <a:moveTo>
                    <a:pt x="20602" y="11716"/>
                  </a:moveTo>
                  <a:cubicBezTo>
                    <a:pt x="20081" y="17159"/>
                    <a:pt x="15057" y="20802"/>
                    <a:pt x="9379" y="19856"/>
                  </a:cubicBezTo>
                  <a:cubicBezTo>
                    <a:pt x="3702" y="18907"/>
                    <a:pt x="-477" y="13731"/>
                    <a:pt x="44" y="8288"/>
                  </a:cubicBezTo>
                  <a:cubicBezTo>
                    <a:pt x="565" y="2846"/>
                    <a:pt x="5589" y="-798"/>
                    <a:pt x="11267" y="150"/>
                  </a:cubicBezTo>
                  <a:cubicBezTo>
                    <a:pt x="16944" y="1097"/>
                    <a:pt x="21123" y="6274"/>
                    <a:pt x="20602" y="11716"/>
                  </a:cubicBezTo>
                  <a:close/>
                  <a:moveTo>
                    <a:pt x="20602" y="11716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2" name="AutoShape 54"/>
            <p:cNvSpPr>
              <a:spLocks/>
            </p:cNvSpPr>
            <p:nvPr/>
          </p:nvSpPr>
          <p:spPr bwMode="auto">
            <a:xfrm>
              <a:off x="6448096" y="2179537"/>
              <a:ext cx="174128" cy="130914"/>
            </a:xfrm>
            <a:custGeom>
              <a:avLst/>
              <a:gdLst/>
              <a:ahLst/>
              <a:cxnLst/>
              <a:rect l="0" t="0" r="r" b="b"/>
              <a:pathLst>
                <a:path w="20649" h="20005">
                  <a:moveTo>
                    <a:pt x="20605" y="11715"/>
                  </a:moveTo>
                  <a:cubicBezTo>
                    <a:pt x="20080" y="17158"/>
                    <a:pt x="15054" y="20802"/>
                    <a:pt x="9382" y="19855"/>
                  </a:cubicBezTo>
                  <a:cubicBezTo>
                    <a:pt x="3705" y="18907"/>
                    <a:pt x="-476" y="13726"/>
                    <a:pt x="43" y="8289"/>
                  </a:cubicBezTo>
                  <a:cubicBezTo>
                    <a:pt x="568" y="2846"/>
                    <a:pt x="5588" y="-798"/>
                    <a:pt x="11266" y="149"/>
                  </a:cubicBezTo>
                  <a:cubicBezTo>
                    <a:pt x="16943" y="1097"/>
                    <a:pt x="21124" y="6271"/>
                    <a:pt x="20605" y="11715"/>
                  </a:cubicBezTo>
                  <a:close/>
                  <a:moveTo>
                    <a:pt x="20605" y="11715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154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/>
      </p:sp>
      <p:grpSp>
        <p:nvGrpSpPr>
          <p:cNvPr id="33" name="Group 32"/>
          <p:cNvGrpSpPr/>
          <p:nvPr/>
        </p:nvGrpSpPr>
        <p:grpSpPr>
          <a:xfrm>
            <a:off x="4405843" y="1278909"/>
            <a:ext cx="353517" cy="384023"/>
            <a:chOff x="5324286" y="2081986"/>
            <a:chExt cx="1543966" cy="1677198"/>
          </a:xfrm>
        </p:grpSpPr>
        <p:sp>
          <p:nvSpPr>
            <p:cNvPr id="34" name="AutoShape 47"/>
            <p:cNvSpPr>
              <a:spLocks/>
            </p:cNvSpPr>
            <p:nvPr/>
          </p:nvSpPr>
          <p:spPr bwMode="auto">
            <a:xfrm>
              <a:off x="5324286" y="2997180"/>
              <a:ext cx="940487" cy="762004"/>
            </a:xfrm>
            <a:custGeom>
              <a:avLst/>
              <a:gdLst/>
              <a:ahLst/>
              <a:cxnLst/>
              <a:rect l="0" t="0" r="r" b="b"/>
              <a:pathLst>
                <a:path w="19939" h="18053">
                  <a:moveTo>
                    <a:pt x="5042" y="7173"/>
                  </a:moveTo>
                  <a:cubicBezTo>
                    <a:pt x="5042" y="7173"/>
                    <a:pt x="-1216" y="8884"/>
                    <a:pt x="211" y="4483"/>
                  </a:cubicBezTo>
                  <a:cubicBezTo>
                    <a:pt x="1638" y="82"/>
                    <a:pt x="8390" y="-1386"/>
                    <a:pt x="9159" y="1467"/>
                  </a:cubicBezTo>
                  <a:cubicBezTo>
                    <a:pt x="9488" y="3179"/>
                    <a:pt x="8280" y="4565"/>
                    <a:pt x="8280" y="4565"/>
                  </a:cubicBezTo>
                  <a:lnTo>
                    <a:pt x="12013" y="6847"/>
                  </a:lnTo>
                  <a:cubicBezTo>
                    <a:pt x="12013" y="6847"/>
                    <a:pt x="16624" y="4727"/>
                    <a:pt x="18326" y="7091"/>
                  </a:cubicBezTo>
                  <a:cubicBezTo>
                    <a:pt x="20027" y="9455"/>
                    <a:pt x="18380" y="12960"/>
                    <a:pt x="17557" y="13775"/>
                  </a:cubicBezTo>
                  <a:lnTo>
                    <a:pt x="19643" y="16138"/>
                  </a:lnTo>
                  <a:cubicBezTo>
                    <a:pt x="19643" y="16138"/>
                    <a:pt x="20384" y="17810"/>
                    <a:pt x="19519" y="17341"/>
                  </a:cubicBezTo>
                  <a:cubicBezTo>
                    <a:pt x="18655" y="16872"/>
                    <a:pt x="16239" y="16057"/>
                    <a:pt x="16239" y="16057"/>
                  </a:cubicBezTo>
                  <a:cubicBezTo>
                    <a:pt x="12342" y="20214"/>
                    <a:pt x="5426" y="17605"/>
                    <a:pt x="7512" y="10759"/>
                  </a:cubicBezTo>
                  <a:cubicBezTo>
                    <a:pt x="6414" y="8803"/>
                    <a:pt x="5042" y="7173"/>
                    <a:pt x="5042" y="7173"/>
                  </a:cubicBezTo>
                  <a:close/>
                  <a:moveTo>
                    <a:pt x="5042" y="7173"/>
                  </a:moveTo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5" name="AutoShape 48"/>
            <p:cNvSpPr>
              <a:spLocks/>
            </p:cNvSpPr>
            <p:nvPr/>
          </p:nvSpPr>
          <p:spPr bwMode="auto">
            <a:xfrm>
              <a:off x="6253017" y="3492090"/>
              <a:ext cx="180258" cy="267094"/>
            </a:xfrm>
            <a:custGeom>
              <a:avLst/>
              <a:gdLst/>
              <a:ahLst/>
              <a:cxnLst/>
              <a:rect l="0" t="0" r="r" b="b"/>
              <a:pathLst>
                <a:path w="21600" h="20996">
                  <a:moveTo>
                    <a:pt x="3256" y="0"/>
                  </a:moveTo>
                  <a:lnTo>
                    <a:pt x="0" y="18707"/>
                  </a:lnTo>
                  <a:cubicBezTo>
                    <a:pt x="0" y="20265"/>
                    <a:pt x="7945" y="21600"/>
                    <a:pt x="15559" y="20710"/>
                  </a:cubicBezTo>
                  <a:cubicBezTo>
                    <a:pt x="16552" y="18707"/>
                    <a:pt x="15890" y="17817"/>
                    <a:pt x="15890" y="17817"/>
                  </a:cubicBezTo>
                  <a:lnTo>
                    <a:pt x="21600" y="1693"/>
                  </a:lnTo>
                  <a:cubicBezTo>
                    <a:pt x="18869" y="1662"/>
                    <a:pt x="16107" y="1566"/>
                    <a:pt x="13303" y="1328"/>
                  </a:cubicBezTo>
                  <a:cubicBezTo>
                    <a:pt x="9843" y="1034"/>
                    <a:pt x="6489" y="581"/>
                    <a:pt x="3256" y="0"/>
                  </a:cubicBezTo>
                  <a:close/>
                  <a:moveTo>
                    <a:pt x="3256" y="0"/>
                  </a:moveTo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6" name="AutoShape 49"/>
            <p:cNvSpPr>
              <a:spLocks/>
            </p:cNvSpPr>
            <p:nvPr/>
          </p:nvSpPr>
          <p:spPr bwMode="auto">
            <a:xfrm>
              <a:off x="5923848" y="2796859"/>
              <a:ext cx="936571" cy="722726"/>
            </a:xfrm>
            <a:custGeom>
              <a:avLst/>
              <a:gdLst/>
              <a:ahLst/>
              <a:cxnLst/>
              <a:rect l="0" t="0" r="r" b="b"/>
              <a:pathLst>
                <a:path w="20622" h="20038">
                  <a:moveTo>
                    <a:pt x="20576" y="11687"/>
                  </a:moveTo>
                  <a:cubicBezTo>
                    <a:pt x="20040" y="17143"/>
                    <a:pt x="15010" y="20819"/>
                    <a:pt x="9341" y="19896"/>
                  </a:cubicBezTo>
                  <a:cubicBezTo>
                    <a:pt x="3672" y="18973"/>
                    <a:pt x="-489" y="13805"/>
                    <a:pt x="47" y="8349"/>
                  </a:cubicBezTo>
                  <a:cubicBezTo>
                    <a:pt x="583" y="2894"/>
                    <a:pt x="5612" y="-781"/>
                    <a:pt x="11281" y="142"/>
                  </a:cubicBezTo>
                  <a:cubicBezTo>
                    <a:pt x="16950" y="1064"/>
                    <a:pt x="21111" y="6231"/>
                    <a:pt x="20576" y="11687"/>
                  </a:cubicBezTo>
                  <a:close/>
                  <a:moveTo>
                    <a:pt x="20576" y="11687"/>
                  </a:moveTo>
                </a:path>
              </a:pathLst>
            </a:custGeom>
            <a:gradFill rotWithShape="0">
              <a:gsLst>
                <a:gs pos="0">
                  <a:schemeClr val="tx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7" name="AutoShape 50"/>
            <p:cNvSpPr>
              <a:spLocks/>
            </p:cNvSpPr>
            <p:nvPr/>
          </p:nvSpPr>
          <p:spPr bwMode="auto">
            <a:xfrm>
              <a:off x="6123702" y="2820425"/>
              <a:ext cx="572132" cy="432066"/>
            </a:xfrm>
            <a:custGeom>
              <a:avLst/>
              <a:gdLst/>
              <a:ahLst/>
              <a:cxnLst/>
              <a:rect l="0" t="0" r="r" b="b"/>
              <a:pathLst>
                <a:path w="20647" h="20005">
                  <a:moveTo>
                    <a:pt x="20602" y="11716"/>
                  </a:moveTo>
                  <a:cubicBezTo>
                    <a:pt x="20081" y="17158"/>
                    <a:pt x="15057" y="20802"/>
                    <a:pt x="9379" y="19854"/>
                  </a:cubicBezTo>
                  <a:cubicBezTo>
                    <a:pt x="3702" y="18906"/>
                    <a:pt x="-477" y="13730"/>
                    <a:pt x="44" y="8288"/>
                  </a:cubicBezTo>
                  <a:cubicBezTo>
                    <a:pt x="565" y="2846"/>
                    <a:pt x="5589" y="-798"/>
                    <a:pt x="11266" y="150"/>
                  </a:cubicBezTo>
                  <a:cubicBezTo>
                    <a:pt x="16943" y="1097"/>
                    <a:pt x="21123" y="6273"/>
                    <a:pt x="20602" y="11716"/>
                  </a:cubicBezTo>
                  <a:close/>
                  <a:moveTo>
                    <a:pt x="20602" y="11716"/>
                  </a:moveTo>
                </a:path>
              </a:pathLst>
            </a:custGeom>
            <a:solidFill>
              <a:srgbClr val="FF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8" name="AutoShape 51"/>
            <p:cNvSpPr>
              <a:spLocks/>
            </p:cNvSpPr>
            <p:nvPr/>
          </p:nvSpPr>
          <p:spPr bwMode="auto">
            <a:xfrm>
              <a:off x="6166805" y="2081986"/>
              <a:ext cx="701447" cy="549901"/>
            </a:xfrm>
            <a:custGeom>
              <a:avLst/>
              <a:gdLst/>
              <a:ahLst/>
              <a:cxnLst/>
              <a:rect l="0" t="0" r="r" b="b"/>
              <a:pathLst>
                <a:path w="20602" h="20066">
                  <a:moveTo>
                    <a:pt x="20554" y="11667"/>
                  </a:moveTo>
                  <a:cubicBezTo>
                    <a:pt x="20007" y="17134"/>
                    <a:pt x="14973" y="20833"/>
                    <a:pt x="9310" y="19931"/>
                  </a:cubicBezTo>
                  <a:cubicBezTo>
                    <a:pt x="3647" y="19028"/>
                    <a:pt x="-499" y="13866"/>
                    <a:pt x="49" y="8399"/>
                  </a:cubicBezTo>
                  <a:cubicBezTo>
                    <a:pt x="596" y="2933"/>
                    <a:pt x="5629" y="-767"/>
                    <a:pt x="11292" y="136"/>
                  </a:cubicBezTo>
                  <a:cubicBezTo>
                    <a:pt x="16955" y="1038"/>
                    <a:pt x="21101" y="6201"/>
                    <a:pt x="20554" y="11667"/>
                  </a:cubicBezTo>
                  <a:close/>
                  <a:moveTo>
                    <a:pt x="20554" y="11667"/>
                  </a:moveTo>
                </a:path>
              </a:pathLst>
            </a:custGeom>
            <a:gradFill rotWithShape="0">
              <a:gsLst>
                <a:gs pos="0">
                  <a:schemeClr val="accent2"/>
                </a:gs>
                <a:gs pos="46426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312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" name="AutoShape 52"/>
            <p:cNvSpPr>
              <a:spLocks/>
            </p:cNvSpPr>
            <p:nvPr/>
          </p:nvSpPr>
          <p:spPr bwMode="auto">
            <a:xfrm>
              <a:off x="6186401" y="2572966"/>
              <a:ext cx="478080" cy="573466"/>
            </a:xfrm>
            <a:custGeom>
              <a:avLst/>
              <a:gdLst/>
              <a:ahLst/>
              <a:cxnLst/>
              <a:rect l="0" t="0" r="r" b="b"/>
              <a:pathLst>
                <a:path w="21006" h="21531">
                  <a:moveTo>
                    <a:pt x="13316" y="1951"/>
                  </a:moveTo>
                  <a:cubicBezTo>
                    <a:pt x="10752" y="1668"/>
                    <a:pt x="8402" y="976"/>
                    <a:pt x="6383" y="0"/>
                  </a:cubicBezTo>
                  <a:lnTo>
                    <a:pt x="51" y="14066"/>
                  </a:lnTo>
                  <a:cubicBezTo>
                    <a:pt x="-594" y="17657"/>
                    <a:pt x="4967" y="21600"/>
                    <a:pt x="11738" y="21530"/>
                  </a:cubicBezTo>
                  <a:cubicBezTo>
                    <a:pt x="18508" y="21460"/>
                    <a:pt x="21006" y="18150"/>
                    <a:pt x="21006" y="16671"/>
                  </a:cubicBezTo>
                  <a:cubicBezTo>
                    <a:pt x="21006" y="15450"/>
                    <a:pt x="20292" y="5213"/>
                    <a:pt x="20044" y="1678"/>
                  </a:cubicBezTo>
                  <a:cubicBezTo>
                    <a:pt x="17953" y="2091"/>
                    <a:pt x="15675" y="2211"/>
                    <a:pt x="13316" y="1951"/>
                  </a:cubicBezTo>
                  <a:close/>
                  <a:moveTo>
                    <a:pt x="13316" y="1951"/>
                  </a:moveTo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tx1"/>
                </a:gs>
              </a:gsLst>
              <a:lin ang="30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0" name="AutoShape 53"/>
            <p:cNvSpPr>
              <a:spLocks/>
            </p:cNvSpPr>
            <p:nvPr/>
          </p:nvSpPr>
          <p:spPr bwMode="auto">
            <a:xfrm>
              <a:off x="6276530" y="2101628"/>
              <a:ext cx="493753" cy="373146"/>
            </a:xfrm>
            <a:custGeom>
              <a:avLst/>
              <a:gdLst/>
              <a:ahLst/>
              <a:cxnLst/>
              <a:rect l="0" t="0" r="r" b="b"/>
              <a:pathLst>
                <a:path w="20646" h="20006">
                  <a:moveTo>
                    <a:pt x="20602" y="11716"/>
                  </a:moveTo>
                  <a:cubicBezTo>
                    <a:pt x="20081" y="17159"/>
                    <a:pt x="15057" y="20802"/>
                    <a:pt x="9379" y="19856"/>
                  </a:cubicBezTo>
                  <a:cubicBezTo>
                    <a:pt x="3702" y="18907"/>
                    <a:pt x="-477" y="13731"/>
                    <a:pt x="44" y="8288"/>
                  </a:cubicBezTo>
                  <a:cubicBezTo>
                    <a:pt x="565" y="2846"/>
                    <a:pt x="5589" y="-798"/>
                    <a:pt x="11267" y="150"/>
                  </a:cubicBezTo>
                  <a:cubicBezTo>
                    <a:pt x="16944" y="1097"/>
                    <a:pt x="21123" y="6274"/>
                    <a:pt x="20602" y="11716"/>
                  </a:cubicBezTo>
                  <a:close/>
                  <a:moveTo>
                    <a:pt x="20602" y="11716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1" name="AutoShape 54"/>
            <p:cNvSpPr>
              <a:spLocks/>
            </p:cNvSpPr>
            <p:nvPr/>
          </p:nvSpPr>
          <p:spPr bwMode="auto">
            <a:xfrm>
              <a:off x="6448096" y="2179537"/>
              <a:ext cx="174128" cy="130914"/>
            </a:xfrm>
            <a:custGeom>
              <a:avLst/>
              <a:gdLst/>
              <a:ahLst/>
              <a:cxnLst/>
              <a:rect l="0" t="0" r="r" b="b"/>
              <a:pathLst>
                <a:path w="20649" h="20005">
                  <a:moveTo>
                    <a:pt x="20605" y="11715"/>
                  </a:moveTo>
                  <a:cubicBezTo>
                    <a:pt x="20080" y="17158"/>
                    <a:pt x="15054" y="20802"/>
                    <a:pt x="9382" y="19855"/>
                  </a:cubicBezTo>
                  <a:cubicBezTo>
                    <a:pt x="3705" y="18907"/>
                    <a:pt x="-476" y="13726"/>
                    <a:pt x="43" y="8289"/>
                  </a:cubicBezTo>
                  <a:cubicBezTo>
                    <a:pt x="568" y="2846"/>
                    <a:pt x="5588" y="-798"/>
                    <a:pt x="11266" y="149"/>
                  </a:cubicBezTo>
                  <a:cubicBezTo>
                    <a:pt x="16943" y="1097"/>
                    <a:pt x="21124" y="6271"/>
                    <a:pt x="20605" y="11715"/>
                  </a:cubicBezTo>
                  <a:close/>
                  <a:moveTo>
                    <a:pt x="20605" y="11715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2822755" y="536193"/>
            <a:ext cx="353517" cy="384023"/>
            <a:chOff x="5324286" y="2081986"/>
            <a:chExt cx="1543966" cy="1677198"/>
          </a:xfrm>
        </p:grpSpPr>
        <p:sp>
          <p:nvSpPr>
            <p:cNvPr id="43" name="AutoShape 47"/>
            <p:cNvSpPr>
              <a:spLocks/>
            </p:cNvSpPr>
            <p:nvPr/>
          </p:nvSpPr>
          <p:spPr bwMode="auto">
            <a:xfrm>
              <a:off x="5324286" y="2997180"/>
              <a:ext cx="940487" cy="762004"/>
            </a:xfrm>
            <a:custGeom>
              <a:avLst/>
              <a:gdLst/>
              <a:ahLst/>
              <a:cxnLst/>
              <a:rect l="0" t="0" r="r" b="b"/>
              <a:pathLst>
                <a:path w="19939" h="18053">
                  <a:moveTo>
                    <a:pt x="5042" y="7173"/>
                  </a:moveTo>
                  <a:cubicBezTo>
                    <a:pt x="5042" y="7173"/>
                    <a:pt x="-1216" y="8884"/>
                    <a:pt x="211" y="4483"/>
                  </a:cubicBezTo>
                  <a:cubicBezTo>
                    <a:pt x="1638" y="82"/>
                    <a:pt x="8390" y="-1386"/>
                    <a:pt x="9159" y="1467"/>
                  </a:cubicBezTo>
                  <a:cubicBezTo>
                    <a:pt x="9488" y="3179"/>
                    <a:pt x="8280" y="4565"/>
                    <a:pt x="8280" y="4565"/>
                  </a:cubicBezTo>
                  <a:lnTo>
                    <a:pt x="12013" y="6847"/>
                  </a:lnTo>
                  <a:cubicBezTo>
                    <a:pt x="12013" y="6847"/>
                    <a:pt x="16624" y="4727"/>
                    <a:pt x="18326" y="7091"/>
                  </a:cubicBezTo>
                  <a:cubicBezTo>
                    <a:pt x="20027" y="9455"/>
                    <a:pt x="18380" y="12960"/>
                    <a:pt x="17557" y="13775"/>
                  </a:cubicBezTo>
                  <a:lnTo>
                    <a:pt x="19643" y="16138"/>
                  </a:lnTo>
                  <a:cubicBezTo>
                    <a:pt x="19643" y="16138"/>
                    <a:pt x="20384" y="17810"/>
                    <a:pt x="19519" y="17341"/>
                  </a:cubicBezTo>
                  <a:cubicBezTo>
                    <a:pt x="18655" y="16872"/>
                    <a:pt x="16239" y="16057"/>
                    <a:pt x="16239" y="16057"/>
                  </a:cubicBezTo>
                  <a:cubicBezTo>
                    <a:pt x="12342" y="20214"/>
                    <a:pt x="5426" y="17605"/>
                    <a:pt x="7512" y="10759"/>
                  </a:cubicBezTo>
                  <a:cubicBezTo>
                    <a:pt x="6414" y="8803"/>
                    <a:pt x="5042" y="7173"/>
                    <a:pt x="5042" y="7173"/>
                  </a:cubicBezTo>
                  <a:close/>
                  <a:moveTo>
                    <a:pt x="5042" y="7173"/>
                  </a:moveTo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4" name="AutoShape 48"/>
            <p:cNvSpPr>
              <a:spLocks/>
            </p:cNvSpPr>
            <p:nvPr/>
          </p:nvSpPr>
          <p:spPr bwMode="auto">
            <a:xfrm>
              <a:off x="6253017" y="3492090"/>
              <a:ext cx="180258" cy="267094"/>
            </a:xfrm>
            <a:custGeom>
              <a:avLst/>
              <a:gdLst/>
              <a:ahLst/>
              <a:cxnLst/>
              <a:rect l="0" t="0" r="r" b="b"/>
              <a:pathLst>
                <a:path w="21600" h="20996">
                  <a:moveTo>
                    <a:pt x="3256" y="0"/>
                  </a:moveTo>
                  <a:lnTo>
                    <a:pt x="0" y="18707"/>
                  </a:lnTo>
                  <a:cubicBezTo>
                    <a:pt x="0" y="20265"/>
                    <a:pt x="7945" y="21600"/>
                    <a:pt x="15559" y="20710"/>
                  </a:cubicBezTo>
                  <a:cubicBezTo>
                    <a:pt x="16552" y="18707"/>
                    <a:pt x="15890" y="17817"/>
                    <a:pt x="15890" y="17817"/>
                  </a:cubicBezTo>
                  <a:lnTo>
                    <a:pt x="21600" y="1693"/>
                  </a:lnTo>
                  <a:cubicBezTo>
                    <a:pt x="18869" y="1662"/>
                    <a:pt x="16107" y="1566"/>
                    <a:pt x="13303" y="1328"/>
                  </a:cubicBezTo>
                  <a:cubicBezTo>
                    <a:pt x="9843" y="1034"/>
                    <a:pt x="6489" y="581"/>
                    <a:pt x="3256" y="0"/>
                  </a:cubicBezTo>
                  <a:close/>
                  <a:moveTo>
                    <a:pt x="3256" y="0"/>
                  </a:moveTo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5" name="AutoShape 49"/>
            <p:cNvSpPr>
              <a:spLocks/>
            </p:cNvSpPr>
            <p:nvPr/>
          </p:nvSpPr>
          <p:spPr bwMode="auto">
            <a:xfrm>
              <a:off x="5923848" y="2796859"/>
              <a:ext cx="936571" cy="722726"/>
            </a:xfrm>
            <a:custGeom>
              <a:avLst/>
              <a:gdLst/>
              <a:ahLst/>
              <a:cxnLst/>
              <a:rect l="0" t="0" r="r" b="b"/>
              <a:pathLst>
                <a:path w="20622" h="20038">
                  <a:moveTo>
                    <a:pt x="20576" y="11687"/>
                  </a:moveTo>
                  <a:cubicBezTo>
                    <a:pt x="20040" y="17143"/>
                    <a:pt x="15010" y="20819"/>
                    <a:pt x="9341" y="19896"/>
                  </a:cubicBezTo>
                  <a:cubicBezTo>
                    <a:pt x="3672" y="18973"/>
                    <a:pt x="-489" y="13805"/>
                    <a:pt x="47" y="8349"/>
                  </a:cubicBezTo>
                  <a:cubicBezTo>
                    <a:pt x="583" y="2894"/>
                    <a:pt x="5612" y="-781"/>
                    <a:pt x="11281" y="142"/>
                  </a:cubicBezTo>
                  <a:cubicBezTo>
                    <a:pt x="16950" y="1064"/>
                    <a:pt x="21111" y="6231"/>
                    <a:pt x="20576" y="11687"/>
                  </a:cubicBezTo>
                  <a:close/>
                  <a:moveTo>
                    <a:pt x="20576" y="11687"/>
                  </a:moveTo>
                </a:path>
              </a:pathLst>
            </a:custGeom>
            <a:gradFill rotWithShape="0">
              <a:gsLst>
                <a:gs pos="0">
                  <a:schemeClr val="tx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AutoShape 50"/>
            <p:cNvSpPr>
              <a:spLocks/>
            </p:cNvSpPr>
            <p:nvPr/>
          </p:nvSpPr>
          <p:spPr bwMode="auto">
            <a:xfrm>
              <a:off x="6123702" y="2820425"/>
              <a:ext cx="572132" cy="432066"/>
            </a:xfrm>
            <a:custGeom>
              <a:avLst/>
              <a:gdLst/>
              <a:ahLst/>
              <a:cxnLst/>
              <a:rect l="0" t="0" r="r" b="b"/>
              <a:pathLst>
                <a:path w="20647" h="20005">
                  <a:moveTo>
                    <a:pt x="20602" y="11716"/>
                  </a:moveTo>
                  <a:cubicBezTo>
                    <a:pt x="20081" y="17158"/>
                    <a:pt x="15057" y="20802"/>
                    <a:pt x="9379" y="19854"/>
                  </a:cubicBezTo>
                  <a:cubicBezTo>
                    <a:pt x="3702" y="18906"/>
                    <a:pt x="-477" y="13730"/>
                    <a:pt x="44" y="8288"/>
                  </a:cubicBezTo>
                  <a:cubicBezTo>
                    <a:pt x="565" y="2846"/>
                    <a:pt x="5589" y="-798"/>
                    <a:pt x="11266" y="150"/>
                  </a:cubicBezTo>
                  <a:cubicBezTo>
                    <a:pt x="16943" y="1097"/>
                    <a:pt x="21123" y="6273"/>
                    <a:pt x="20602" y="11716"/>
                  </a:cubicBezTo>
                  <a:close/>
                  <a:moveTo>
                    <a:pt x="20602" y="11716"/>
                  </a:moveTo>
                </a:path>
              </a:pathLst>
            </a:custGeom>
            <a:solidFill>
              <a:srgbClr val="FF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7" name="AutoShape 51"/>
            <p:cNvSpPr>
              <a:spLocks/>
            </p:cNvSpPr>
            <p:nvPr/>
          </p:nvSpPr>
          <p:spPr bwMode="auto">
            <a:xfrm>
              <a:off x="6166805" y="2081986"/>
              <a:ext cx="701447" cy="549901"/>
            </a:xfrm>
            <a:custGeom>
              <a:avLst/>
              <a:gdLst/>
              <a:ahLst/>
              <a:cxnLst/>
              <a:rect l="0" t="0" r="r" b="b"/>
              <a:pathLst>
                <a:path w="20602" h="20066">
                  <a:moveTo>
                    <a:pt x="20554" y="11667"/>
                  </a:moveTo>
                  <a:cubicBezTo>
                    <a:pt x="20007" y="17134"/>
                    <a:pt x="14973" y="20833"/>
                    <a:pt x="9310" y="19931"/>
                  </a:cubicBezTo>
                  <a:cubicBezTo>
                    <a:pt x="3647" y="19028"/>
                    <a:pt x="-499" y="13866"/>
                    <a:pt x="49" y="8399"/>
                  </a:cubicBezTo>
                  <a:cubicBezTo>
                    <a:pt x="596" y="2933"/>
                    <a:pt x="5629" y="-767"/>
                    <a:pt x="11292" y="136"/>
                  </a:cubicBezTo>
                  <a:cubicBezTo>
                    <a:pt x="16955" y="1038"/>
                    <a:pt x="21101" y="6201"/>
                    <a:pt x="20554" y="11667"/>
                  </a:cubicBezTo>
                  <a:close/>
                  <a:moveTo>
                    <a:pt x="20554" y="11667"/>
                  </a:moveTo>
                </a:path>
              </a:pathLst>
            </a:custGeom>
            <a:gradFill rotWithShape="0">
              <a:gsLst>
                <a:gs pos="0">
                  <a:schemeClr val="accent2"/>
                </a:gs>
                <a:gs pos="46426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312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8" name="AutoShape 52"/>
            <p:cNvSpPr>
              <a:spLocks/>
            </p:cNvSpPr>
            <p:nvPr/>
          </p:nvSpPr>
          <p:spPr bwMode="auto">
            <a:xfrm>
              <a:off x="6186401" y="2572966"/>
              <a:ext cx="478080" cy="573466"/>
            </a:xfrm>
            <a:custGeom>
              <a:avLst/>
              <a:gdLst/>
              <a:ahLst/>
              <a:cxnLst/>
              <a:rect l="0" t="0" r="r" b="b"/>
              <a:pathLst>
                <a:path w="21006" h="21531">
                  <a:moveTo>
                    <a:pt x="13316" y="1951"/>
                  </a:moveTo>
                  <a:cubicBezTo>
                    <a:pt x="10752" y="1668"/>
                    <a:pt x="8402" y="976"/>
                    <a:pt x="6383" y="0"/>
                  </a:cubicBezTo>
                  <a:lnTo>
                    <a:pt x="51" y="14066"/>
                  </a:lnTo>
                  <a:cubicBezTo>
                    <a:pt x="-594" y="17657"/>
                    <a:pt x="4967" y="21600"/>
                    <a:pt x="11738" y="21530"/>
                  </a:cubicBezTo>
                  <a:cubicBezTo>
                    <a:pt x="18508" y="21460"/>
                    <a:pt x="21006" y="18150"/>
                    <a:pt x="21006" y="16671"/>
                  </a:cubicBezTo>
                  <a:cubicBezTo>
                    <a:pt x="21006" y="15450"/>
                    <a:pt x="20292" y="5213"/>
                    <a:pt x="20044" y="1678"/>
                  </a:cubicBezTo>
                  <a:cubicBezTo>
                    <a:pt x="17953" y="2091"/>
                    <a:pt x="15675" y="2211"/>
                    <a:pt x="13316" y="1951"/>
                  </a:cubicBezTo>
                  <a:close/>
                  <a:moveTo>
                    <a:pt x="13316" y="1951"/>
                  </a:moveTo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tx1"/>
                </a:gs>
              </a:gsLst>
              <a:lin ang="30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9" name="AutoShape 53"/>
            <p:cNvSpPr>
              <a:spLocks/>
            </p:cNvSpPr>
            <p:nvPr/>
          </p:nvSpPr>
          <p:spPr bwMode="auto">
            <a:xfrm>
              <a:off x="6276530" y="2101628"/>
              <a:ext cx="493753" cy="373146"/>
            </a:xfrm>
            <a:custGeom>
              <a:avLst/>
              <a:gdLst/>
              <a:ahLst/>
              <a:cxnLst/>
              <a:rect l="0" t="0" r="r" b="b"/>
              <a:pathLst>
                <a:path w="20646" h="20006">
                  <a:moveTo>
                    <a:pt x="20602" y="11716"/>
                  </a:moveTo>
                  <a:cubicBezTo>
                    <a:pt x="20081" y="17159"/>
                    <a:pt x="15057" y="20802"/>
                    <a:pt x="9379" y="19856"/>
                  </a:cubicBezTo>
                  <a:cubicBezTo>
                    <a:pt x="3702" y="18907"/>
                    <a:pt x="-477" y="13731"/>
                    <a:pt x="44" y="8288"/>
                  </a:cubicBezTo>
                  <a:cubicBezTo>
                    <a:pt x="565" y="2846"/>
                    <a:pt x="5589" y="-798"/>
                    <a:pt x="11267" y="150"/>
                  </a:cubicBezTo>
                  <a:cubicBezTo>
                    <a:pt x="16944" y="1097"/>
                    <a:pt x="21123" y="6274"/>
                    <a:pt x="20602" y="11716"/>
                  </a:cubicBezTo>
                  <a:close/>
                  <a:moveTo>
                    <a:pt x="20602" y="11716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0" name="AutoShape 54"/>
            <p:cNvSpPr>
              <a:spLocks/>
            </p:cNvSpPr>
            <p:nvPr/>
          </p:nvSpPr>
          <p:spPr bwMode="auto">
            <a:xfrm>
              <a:off x="6448096" y="2179537"/>
              <a:ext cx="174128" cy="130914"/>
            </a:xfrm>
            <a:custGeom>
              <a:avLst/>
              <a:gdLst/>
              <a:ahLst/>
              <a:cxnLst/>
              <a:rect l="0" t="0" r="r" b="b"/>
              <a:pathLst>
                <a:path w="20649" h="20005">
                  <a:moveTo>
                    <a:pt x="20605" y="11715"/>
                  </a:moveTo>
                  <a:cubicBezTo>
                    <a:pt x="20080" y="17158"/>
                    <a:pt x="15054" y="20802"/>
                    <a:pt x="9382" y="19855"/>
                  </a:cubicBezTo>
                  <a:cubicBezTo>
                    <a:pt x="3705" y="18907"/>
                    <a:pt x="-476" y="13726"/>
                    <a:pt x="43" y="8289"/>
                  </a:cubicBezTo>
                  <a:cubicBezTo>
                    <a:pt x="568" y="2846"/>
                    <a:pt x="5588" y="-798"/>
                    <a:pt x="11266" y="149"/>
                  </a:cubicBezTo>
                  <a:cubicBezTo>
                    <a:pt x="16943" y="1097"/>
                    <a:pt x="21124" y="6271"/>
                    <a:pt x="20605" y="11715"/>
                  </a:cubicBezTo>
                  <a:close/>
                  <a:moveTo>
                    <a:pt x="20605" y="11715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409219" y="1138609"/>
            <a:ext cx="353517" cy="384023"/>
            <a:chOff x="5324286" y="2081986"/>
            <a:chExt cx="1543966" cy="1677198"/>
          </a:xfrm>
        </p:grpSpPr>
        <p:sp>
          <p:nvSpPr>
            <p:cNvPr id="52" name="AutoShape 47"/>
            <p:cNvSpPr>
              <a:spLocks/>
            </p:cNvSpPr>
            <p:nvPr/>
          </p:nvSpPr>
          <p:spPr bwMode="auto">
            <a:xfrm>
              <a:off x="5324286" y="2997180"/>
              <a:ext cx="940487" cy="762004"/>
            </a:xfrm>
            <a:custGeom>
              <a:avLst/>
              <a:gdLst/>
              <a:ahLst/>
              <a:cxnLst/>
              <a:rect l="0" t="0" r="r" b="b"/>
              <a:pathLst>
                <a:path w="19939" h="18053">
                  <a:moveTo>
                    <a:pt x="5042" y="7173"/>
                  </a:moveTo>
                  <a:cubicBezTo>
                    <a:pt x="5042" y="7173"/>
                    <a:pt x="-1216" y="8884"/>
                    <a:pt x="211" y="4483"/>
                  </a:cubicBezTo>
                  <a:cubicBezTo>
                    <a:pt x="1638" y="82"/>
                    <a:pt x="8390" y="-1386"/>
                    <a:pt x="9159" y="1467"/>
                  </a:cubicBezTo>
                  <a:cubicBezTo>
                    <a:pt x="9488" y="3179"/>
                    <a:pt x="8280" y="4565"/>
                    <a:pt x="8280" y="4565"/>
                  </a:cubicBezTo>
                  <a:lnTo>
                    <a:pt x="12013" y="6847"/>
                  </a:lnTo>
                  <a:cubicBezTo>
                    <a:pt x="12013" y="6847"/>
                    <a:pt x="16624" y="4727"/>
                    <a:pt x="18326" y="7091"/>
                  </a:cubicBezTo>
                  <a:cubicBezTo>
                    <a:pt x="20027" y="9455"/>
                    <a:pt x="18380" y="12960"/>
                    <a:pt x="17557" y="13775"/>
                  </a:cubicBezTo>
                  <a:lnTo>
                    <a:pt x="19643" y="16138"/>
                  </a:lnTo>
                  <a:cubicBezTo>
                    <a:pt x="19643" y="16138"/>
                    <a:pt x="20384" y="17810"/>
                    <a:pt x="19519" y="17341"/>
                  </a:cubicBezTo>
                  <a:cubicBezTo>
                    <a:pt x="18655" y="16872"/>
                    <a:pt x="16239" y="16057"/>
                    <a:pt x="16239" y="16057"/>
                  </a:cubicBezTo>
                  <a:cubicBezTo>
                    <a:pt x="12342" y="20214"/>
                    <a:pt x="5426" y="17605"/>
                    <a:pt x="7512" y="10759"/>
                  </a:cubicBezTo>
                  <a:cubicBezTo>
                    <a:pt x="6414" y="8803"/>
                    <a:pt x="5042" y="7173"/>
                    <a:pt x="5042" y="7173"/>
                  </a:cubicBezTo>
                  <a:close/>
                  <a:moveTo>
                    <a:pt x="5042" y="7173"/>
                  </a:moveTo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3" name="AutoShape 48"/>
            <p:cNvSpPr>
              <a:spLocks/>
            </p:cNvSpPr>
            <p:nvPr/>
          </p:nvSpPr>
          <p:spPr bwMode="auto">
            <a:xfrm>
              <a:off x="6253017" y="3492090"/>
              <a:ext cx="180258" cy="267094"/>
            </a:xfrm>
            <a:custGeom>
              <a:avLst/>
              <a:gdLst/>
              <a:ahLst/>
              <a:cxnLst/>
              <a:rect l="0" t="0" r="r" b="b"/>
              <a:pathLst>
                <a:path w="21600" h="20996">
                  <a:moveTo>
                    <a:pt x="3256" y="0"/>
                  </a:moveTo>
                  <a:lnTo>
                    <a:pt x="0" y="18707"/>
                  </a:lnTo>
                  <a:cubicBezTo>
                    <a:pt x="0" y="20265"/>
                    <a:pt x="7945" y="21600"/>
                    <a:pt x="15559" y="20710"/>
                  </a:cubicBezTo>
                  <a:cubicBezTo>
                    <a:pt x="16552" y="18707"/>
                    <a:pt x="15890" y="17817"/>
                    <a:pt x="15890" y="17817"/>
                  </a:cubicBezTo>
                  <a:lnTo>
                    <a:pt x="21600" y="1693"/>
                  </a:lnTo>
                  <a:cubicBezTo>
                    <a:pt x="18869" y="1662"/>
                    <a:pt x="16107" y="1566"/>
                    <a:pt x="13303" y="1328"/>
                  </a:cubicBezTo>
                  <a:cubicBezTo>
                    <a:pt x="9843" y="1034"/>
                    <a:pt x="6489" y="581"/>
                    <a:pt x="3256" y="0"/>
                  </a:cubicBezTo>
                  <a:close/>
                  <a:moveTo>
                    <a:pt x="3256" y="0"/>
                  </a:moveTo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4" name="AutoShape 49"/>
            <p:cNvSpPr>
              <a:spLocks/>
            </p:cNvSpPr>
            <p:nvPr/>
          </p:nvSpPr>
          <p:spPr bwMode="auto">
            <a:xfrm>
              <a:off x="5923848" y="2796859"/>
              <a:ext cx="936571" cy="722726"/>
            </a:xfrm>
            <a:custGeom>
              <a:avLst/>
              <a:gdLst/>
              <a:ahLst/>
              <a:cxnLst/>
              <a:rect l="0" t="0" r="r" b="b"/>
              <a:pathLst>
                <a:path w="20622" h="20038">
                  <a:moveTo>
                    <a:pt x="20576" y="11687"/>
                  </a:moveTo>
                  <a:cubicBezTo>
                    <a:pt x="20040" y="17143"/>
                    <a:pt x="15010" y="20819"/>
                    <a:pt x="9341" y="19896"/>
                  </a:cubicBezTo>
                  <a:cubicBezTo>
                    <a:pt x="3672" y="18973"/>
                    <a:pt x="-489" y="13805"/>
                    <a:pt x="47" y="8349"/>
                  </a:cubicBezTo>
                  <a:cubicBezTo>
                    <a:pt x="583" y="2894"/>
                    <a:pt x="5612" y="-781"/>
                    <a:pt x="11281" y="142"/>
                  </a:cubicBezTo>
                  <a:cubicBezTo>
                    <a:pt x="16950" y="1064"/>
                    <a:pt x="21111" y="6231"/>
                    <a:pt x="20576" y="11687"/>
                  </a:cubicBezTo>
                  <a:close/>
                  <a:moveTo>
                    <a:pt x="20576" y="11687"/>
                  </a:moveTo>
                </a:path>
              </a:pathLst>
            </a:custGeom>
            <a:gradFill rotWithShape="0">
              <a:gsLst>
                <a:gs pos="0">
                  <a:schemeClr val="tx1"/>
                </a:gs>
                <a:gs pos="100000">
                  <a:schemeClr val="bg2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" name="AutoShape 50"/>
            <p:cNvSpPr>
              <a:spLocks/>
            </p:cNvSpPr>
            <p:nvPr/>
          </p:nvSpPr>
          <p:spPr bwMode="auto">
            <a:xfrm>
              <a:off x="6123702" y="2820425"/>
              <a:ext cx="572132" cy="432066"/>
            </a:xfrm>
            <a:custGeom>
              <a:avLst/>
              <a:gdLst/>
              <a:ahLst/>
              <a:cxnLst/>
              <a:rect l="0" t="0" r="r" b="b"/>
              <a:pathLst>
                <a:path w="20647" h="20005">
                  <a:moveTo>
                    <a:pt x="20602" y="11716"/>
                  </a:moveTo>
                  <a:cubicBezTo>
                    <a:pt x="20081" y="17158"/>
                    <a:pt x="15057" y="20802"/>
                    <a:pt x="9379" y="19854"/>
                  </a:cubicBezTo>
                  <a:cubicBezTo>
                    <a:pt x="3702" y="18906"/>
                    <a:pt x="-477" y="13730"/>
                    <a:pt x="44" y="8288"/>
                  </a:cubicBezTo>
                  <a:cubicBezTo>
                    <a:pt x="565" y="2846"/>
                    <a:pt x="5589" y="-798"/>
                    <a:pt x="11266" y="150"/>
                  </a:cubicBezTo>
                  <a:cubicBezTo>
                    <a:pt x="16943" y="1097"/>
                    <a:pt x="21123" y="6273"/>
                    <a:pt x="20602" y="11716"/>
                  </a:cubicBezTo>
                  <a:close/>
                  <a:moveTo>
                    <a:pt x="20602" y="11716"/>
                  </a:moveTo>
                </a:path>
              </a:pathLst>
            </a:custGeom>
            <a:solidFill>
              <a:srgbClr val="FF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6" name="AutoShape 51"/>
            <p:cNvSpPr>
              <a:spLocks/>
            </p:cNvSpPr>
            <p:nvPr/>
          </p:nvSpPr>
          <p:spPr bwMode="auto">
            <a:xfrm>
              <a:off x="6166805" y="2081986"/>
              <a:ext cx="701447" cy="549901"/>
            </a:xfrm>
            <a:custGeom>
              <a:avLst/>
              <a:gdLst/>
              <a:ahLst/>
              <a:cxnLst/>
              <a:rect l="0" t="0" r="r" b="b"/>
              <a:pathLst>
                <a:path w="20602" h="20066">
                  <a:moveTo>
                    <a:pt x="20554" y="11667"/>
                  </a:moveTo>
                  <a:cubicBezTo>
                    <a:pt x="20007" y="17134"/>
                    <a:pt x="14973" y="20833"/>
                    <a:pt x="9310" y="19931"/>
                  </a:cubicBezTo>
                  <a:cubicBezTo>
                    <a:pt x="3647" y="19028"/>
                    <a:pt x="-499" y="13866"/>
                    <a:pt x="49" y="8399"/>
                  </a:cubicBezTo>
                  <a:cubicBezTo>
                    <a:pt x="596" y="2933"/>
                    <a:pt x="5629" y="-767"/>
                    <a:pt x="11292" y="136"/>
                  </a:cubicBezTo>
                  <a:cubicBezTo>
                    <a:pt x="16955" y="1038"/>
                    <a:pt x="21101" y="6201"/>
                    <a:pt x="20554" y="11667"/>
                  </a:cubicBezTo>
                  <a:close/>
                  <a:moveTo>
                    <a:pt x="20554" y="11667"/>
                  </a:moveTo>
                </a:path>
              </a:pathLst>
            </a:custGeom>
            <a:gradFill rotWithShape="0">
              <a:gsLst>
                <a:gs pos="0">
                  <a:schemeClr val="accent2"/>
                </a:gs>
                <a:gs pos="46426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312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" name="AutoShape 52"/>
            <p:cNvSpPr>
              <a:spLocks/>
            </p:cNvSpPr>
            <p:nvPr/>
          </p:nvSpPr>
          <p:spPr bwMode="auto">
            <a:xfrm>
              <a:off x="6186401" y="2572966"/>
              <a:ext cx="478080" cy="573466"/>
            </a:xfrm>
            <a:custGeom>
              <a:avLst/>
              <a:gdLst/>
              <a:ahLst/>
              <a:cxnLst/>
              <a:rect l="0" t="0" r="r" b="b"/>
              <a:pathLst>
                <a:path w="21006" h="21531">
                  <a:moveTo>
                    <a:pt x="13316" y="1951"/>
                  </a:moveTo>
                  <a:cubicBezTo>
                    <a:pt x="10752" y="1668"/>
                    <a:pt x="8402" y="976"/>
                    <a:pt x="6383" y="0"/>
                  </a:cubicBezTo>
                  <a:lnTo>
                    <a:pt x="51" y="14066"/>
                  </a:lnTo>
                  <a:cubicBezTo>
                    <a:pt x="-594" y="17657"/>
                    <a:pt x="4967" y="21600"/>
                    <a:pt x="11738" y="21530"/>
                  </a:cubicBezTo>
                  <a:cubicBezTo>
                    <a:pt x="18508" y="21460"/>
                    <a:pt x="21006" y="18150"/>
                    <a:pt x="21006" y="16671"/>
                  </a:cubicBezTo>
                  <a:cubicBezTo>
                    <a:pt x="21006" y="15450"/>
                    <a:pt x="20292" y="5213"/>
                    <a:pt x="20044" y="1678"/>
                  </a:cubicBezTo>
                  <a:cubicBezTo>
                    <a:pt x="17953" y="2091"/>
                    <a:pt x="15675" y="2211"/>
                    <a:pt x="13316" y="1951"/>
                  </a:cubicBezTo>
                  <a:close/>
                  <a:moveTo>
                    <a:pt x="13316" y="1951"/>
                  </a:moveTo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tx1"/>
                </a:gs>
              </a:gsLst>
              <a:lin ang="300000" scaled="1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8" name="AutoShape 53"/>
            <p:cNvSpPr>
              <a:spLocks/>
            </p:cNvSpPr>
            <p:nvPr/>
          </p:nvSpPr>
          <p:spPr bwMode="auto">
            <a:xfrm>
              <a:off x="6276530" y="2101628"/>
              <a:ext cx="493753" cy="373146"/>
            </a:xfrm>
            <a:custGeom>
              <a:avLst/>
              <a:gdLst/>
              <a:ahLst/>
              <a:cxnLst/>
              <a:rect l="0" t="0" r="r" b="b"/>
              <a:pathLst>
                <a:path w="20646" h="20006">
                  <a:moveTo>
                    <a:pt x="20602" y="11716"/>
                  </a:moveTo>
                  <a:cubicBezTo>
                    <a:pt x="20081" y="17159"/>
                    <a:pt x="15057" y="20802"/>
                    <a:pt x="9379" y="19856"/>
                  </a:cubicBezTo>
                  <a:cubicBezTo>
                    <a:pt x="3702" y="18907"/>
                    <a:pt x="-477" y="13731"/>
                    <a:pt x="44" y="8288"/>
                  </a:cubicBezTo>
                  <a:cubicBezTo>
                    <a:pt x="565" y="2846"/>
                    <a:pt x="5589" y="-798"/>
                    <a:pt x="11267" y="150"/>
                  </a:cubicBezTo>
                  <a:cubicBezTo>
                    <a:pt x="16944" y="1097"/>
                    <a:pt x="21123" y="6274"/>
                    <a:pt x="20602" y="11716"/>
                  </a:cubicBezTo>
                  <a:close/>
                  <a:moveTo>
                    <a:pt x="20602" y="11716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" name="AutoShape 54"/>
            <p:cNvSpPr>
              <a:spLocks/>
            </p:cNvSpPr>
            <p:nvPr/>
          </p:nvSpPr>
          <p:spPr bwMode="auto">
            <a:xfrm>
              <a:off x="6448096" y="2179537"/>
              <a:ext cx="174128" cy="130914"/>
            </a:xfrm>
            <a:custGeom>
              <a:avLst/>
              <a:gdLst/>
              <a:ahLst/>
              <a:cxnLst/>
              <a:rect l="0" t="0" r="r" b="b"/>
              <a:pathLst>
                <a:path w="20649" h="20005">
                  <a:moveTo>
                    <a:pt x="20605" y="11715"/>
                  </a:moveTo>
                  <a:cubicBezTo>
                    <a:pt x="20080" y="17158"/>
                    <a:pt x="15054" y="20802"/>
                    <a:pt x="9382" y="19855"/>
                  </a:cubicBezTo>
                  <a:cubicBezTo>
                    <a:pt x="3705" y="18907"/>
                    <a:pt x="-476" y="13726"/>
                    <a:pt x="43" y="8289"/>
                  </a:cubicBezTo>
                  <a:cubicBezTo>
                    <a:pt x="568" y="2846"/>
                    <a:pt x="5588" y="-798"/>
                    <a:pt x="11266" y="149"/>
                  </a:cubicBezTo>
                  <a:cubicBezTo>
                    <a:pt x="16943" y="1097"/>
                    <a:pt x="21124" y="6271"/>
                    <a:pt x="20605" y="11715"/>
                  </a:cubicBezTo>
                  <a:close/>
                  <a:moveTo>
                    <a:pt x="20605" y="11715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sz="788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61" name="Rectangle 60"/>
          <p:cNvSpPr>
            <a:spLocks/>
          </p:cNvSpPr>
          <p:nvPr/>
        </p:nvSpPr>
        <p:spPr bwMode="auto">
          <a:xfrm>
            <a:off x="6107288" y="771550"/>
            <a:ext cx="2205068" cy="607545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Promote 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Your </a:t>
            </a:r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</p:txBody>
      </p:sp>
      <p:sp>
        <p:nvSpPr>
          <p:cNvPr id="62" name="Oval 61"/>
          <p:cNvSpPr/>
          <p:nvPr/>
        </p:nvSpPr>
        <p:spPr bwMode="auto">
          <a:xfrm>
            <a:off x="6084168" y="1683680"/>
            <a:ext cx="564786" cy="564786"/>
          </a:xfrm>
          <a:prstGeom prst="ellipse">
            <a:avLst/>
          </a:prstGeom>
          <a:solidFill>
            <a:schemeClr val="accent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6084168" y="2395144"/>
            <a:ext cx="564786" cy="564786"/>
          </a:xfrm>
          <a:prstGeom prst="ellipse">
            <a:avLst/>
          </a:prstGeom>
          <a:solidFill>
            <a:schemeClr val="accent2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084168" y="3126140"/>
            <a:ext cx="564786" cy="564786"/>
          </a:xfrm>
          <a:prstGeom prst="ellipse">
            <a:avLst/>
          </a:prstGeom>
          <a:solidFill>
            <a:schemeClr val="accent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5" name="Freeform 64"/>
          <p:cNvSpPr/>
          <p:nvPr/>
        </p:nvSpPr>
        <p:spPr>
          <a:xfrm>
            <a:off x="6420838" y="3235360"/>
            <a:ext cx="297571" cy="297569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6" name="Freeform 65"/>
          <p:cNvSpPr/>
          <p:nvPr/>
        </p:nvSpPr>
        <p:spPr>
          <a:xfrm>
            <a:off x="6417254" y="1803752"/>
            <a:ext cx="337879" cy="263471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7" name="Freeform 66"/>
          <p:cNvSpPr/>
          <p:nvPr/>
        </p:nvSpPr>
        <p:spPr>
          <a:xfrm>
            <a:off x="6432411" y="2498560"/>
            <a:ext cx="318910" cy="318871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" name="Rectangle 22"/>
          <p:cNvSpPr>
            <a:spLocks/>
          </p:cNvSpPr>
          <p:nvPr/>
        </p:nvSpPr>
        <p:spPr bwMode="auto">
          <a:xfrm>
            <a:off x="6744981" y="1727093"/>
            <a:ext cx="15666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69" name="Rectangle 22"/>
          <p:cNvSpPr>
            <a:spLocks/>
          </p:cNvSpPr>
          <p:nvPr/>
        </p:nvSpPr>
        <p:spPr bwMode="auto">
          <a:xfrm>
            <a:off x="6744981" y="2430808"/>
            <a:ext cx="15666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The printing typeset industry has.</a:t>
            </a:r>
          </a:p>
        </p:txBody>
      </p:sp>
      <p:sp>
        <p:nvSpPr>
          <p:cNvPr id="70" name="Rectangle 22"/>
          <p:cNvSpPr>
            <a:spLocks/>
          </p:cNvSpPr>
          <p:nvPr/>
        </p:nvSpPr>
        <p:spPr bwMode="auto">
          <a:xfrm>
            <a:off x="6744981" y="3196713"/>
            <a:ext cx="1567375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71" name="Oval 70"/>
          <p:cNvSpPr/>
          <p:nvPr/>
        </p:nvSpPr>
        <p:spPr bwMode="auto">
          <a:xfrm>
            <a:off x="6084168" y="3842832"/>
            <a:ext cx="564786" cy="564786"/>
          </a:xfrm>
          <a:prstGeom prst="ellipse">
            <a:avLst/>
          </a:prstGeom>
          <a:solidFill>
            <a:schemeClr val="accent4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72" name="Rectangle 22"/>
          <p:cNvSpPr>
            <a:spLocks/>
          </p:cNvSpPr>
          <p:nvPr/>
        </p:nvSpPr>
        <p:spPr bwMode="auto">
          <a:xfrm>
            <a:off x="6744981" y="3913405"/>
            <a:ext cx="1567375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73" name="Freeform 72"/>
          <p:cNvSpPr/>
          <p:nvPr/>
        </p:nvSpPr>
        <p:spPr>
          <a:xfrm>
            <a:off x="6422852" y="4007913"/>
            <a:ext cx="332322" cy="218098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7270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/>
      <p:bldP spid="69" grpId="0"/>
      <p:bldP spid="70" grpId="0"/>
      <p:bldP spid="71" grpId="0" animBg="1"/>
      <p:bldP spid="72" grpId="0"/>
      <p:bldP spid="73" grpId="0" animBg="1"/>
    </p:bld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155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3" name="Picture Placeholder 1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6" name="Picture Placeholder 15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9" name="Picture Placeholder 18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20" name="Picture Placeholder 19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74" name="Rectangle 3"/>
          <p:cNvSpPr>
            <a:spLocks/>
          </p:cNvSpPr>
          <p:nvPr/>
        </p:nvSpPr>
        <p:spPr bwMode="auto">
          <a:xfrm>
            <a:off x="3260362" y="740813"/>
            <a:ext cx="2458386" cy="1160859"/>
          </a:xfrm>
          <a:prstGeom prst="rect">
            <a:avLst/>
          </a:prstGeom>
          <a:gradFill>
            <a:gsLst>
              <a:gs pos="0">
                <a:schemeClr val="accent5">
                  <a:alpha val="90000"/>
                </a:schemeClr>
              </a:gs>
              <a:gs pos="100000">
                <a:schemeClr val="accent6">
                  <a:alpha val="90000"/>
                </a:schemeClr>
              </a:gs>
            </a:gsLst>
            <a:lin ang="66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5" name="Rectangle 74"/>
          <p:cNvSpPr>
            <a:spLocks/>
          </p:cNvSpPr>
          <p:nvPr/>
        </p:nvSpPr>
        <p:spPr bwMode="auto">
          <a:xfrm>
            <a:off x="3747908" y="985342"/>
            <a:ext cx="1513272" cy="667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30000"/>
              </a:lnSpc>
            </a:pPr>
            <a:r>
              <a:rPr lang="en-US" sz="8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8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8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8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is simply dummy text of the printing and typesetting industry. </a:t>
            </a:r>
            <a:r>
              <a:rPr lang="en-US" sz="8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8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800" b="1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800" b="1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has been the industry's standard dummy.</a:t>
            </a:r>
          </a:p>
        </p:txBody>
      </p:sp>
    </p:spTree>
    <p:extLst>
      <p:ext uri="{BB962C8B-B14F-4D97-AF65-F5344CB8AC3E}">
        <p14:creationId xmlns:p14="http://schemas.microsoft.com/office/powerpoint/2010/main" val="1821066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/>
    </p:bld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/>
          <p:cNvSpPr>
            <a:spLocks/>
          </p:cNvSpPr>
          <p:nvPr/>
        </p:nvSpPr>
        <p:spPr bwMode="auto">
          <a:xfrm>
            <a:off x="-7144" y="1542"/>
            <a:ext cx="9181505" cy="5157788"/>
          </a:xfrm>
          <a:prstGeom prst="rect">
            <a:avLst/>
          </a:prstGeom>
          <a:solidFill>
            <a:schemeClr val="tx1">
              <a:alpha val="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3010" name="Oval 2"/>
          <p:cNvSpPr>
            <a:spLocks/>
          </p:cNvSpPr>
          <p:nvPr/>
        </p:nvSpPr>
        <p:spPr bwMode="auto">
          <a:xfrm>
            <a:off x="1062038" y="1878806"/>
            <a:ext cx="2800350" cy="2800350"/>
          </a:xfrm>
          <a:prstGeom prst="ellipse">
            <a:avLst/>
          </a:prstGeom>
          <a:gradFill>
            <a:gsLst>
              <a:gs pos="13000">
                <a:schemeClr val="accent3"/>
              </a:gs>
              <a:gs pos="85000">
                <a:schemeClr val="accent4"/>
              </a:gs>
            </a:gsLst>
            <a:lin ang="78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3018" name="Oval 10"/>
          <p:cNvSpPr>
            <a:spLocks/>
          </p:cNvSpPr>
          <p:nvPr/>
        </p:nvSpPr>
        <p:spPr bwMode="auto">
          <a:xfrm>
            <a:off x="697706" y="3240881"/>
            <a:ext cx="962025" cy="962025"/>
          </a:xfrm>
          <a:prstGeom prst="ellipse">
            <a:avLst/>
          </a:prstGeom>
          <a:solidFill>
            <a:schemeClr val="bg1">
              <a:lumMod val="95000"/>
              <a:alpha val="7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" name="Rectangle 6"/>
          <p:cNvSpPr>
            <a:spLocks/>
          </p:cNvSpPr>
          <p:nvPr/>
        </p:nvSpPr>
        <p:spPr bwMode="auto">
          <a:xfrm>
            <a:off x="1649995" y="2531753"/>
            <a:ext cx="1623578" cy="1867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Shotted</a:t>
            </a:r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:</a:t>
            </a:r>
          </a:p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25 Oct. 2015</a:t>
            </a:r>
          </a:p>
          <a:p>
            <a:endParaRPr lang="en-US" sz="7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Snap at :</a:t>
            </a:r>
          </a:p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Place Name</a:t>
            </a:r>
          </a:p>
          <a:p>
            <a:endParaRPr lang="en-US" sz="7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r>
              <a:rPr lang="en-US" sz="750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Shotted</a:t>
            </a:r>
            <a:r>
              <a:rPr lang="en-US" sz="75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by:</a:t>
            </a:r>
          </a:p>
          <a:p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John Doe</a:t>
            </a:r>
          </a:p>
          <a:p>
            <a:endParaRPr lang="en-US" sz="7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About:</a:t>
            </a:r>
          </a:p>
          <a:p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Lorem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ipsum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dolor sit</a:t>
            </a:r>
          </a:p>
          <a:p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amet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nopri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modo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agam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</a:t>
            </a:r>
          </a:p>
        </p:txBody>
      </p:sp>
      <p:sp>
        <p:nvSpPr>
          <p:cNvPr id="34" name="Freeform 33"/>
          <p:cNvSpPr>
            <a:spLocks/>
          </p:cNvSpPr>
          <p:nvPr/>
        </p:nvSpPr>
        <p:spPr bwMode="auto">
          <a:xfrm>
            <a:off x="2299235" y="2165533"/>
            <a:ext cx="400049" cy="314325"/>
          </a:xfrm>
          <a:custGeom>
            <a:avLst/>
            <a:gdLst>
              <a:gd name="connsiteX0" fmla="*/ 191800 w 400049"/>
              <a:gd name="connsiteY0" fmla="*/ 175310 h 314325"/>
              <a:gd name="connsiteX1" fmla="*/ 165803 w 400049"/>
              <a:gd name="connsiteY1" fmla="*/ 201216 h 314325"/>
              <a:gd name="connsiteX2" fmla="*/ 165803 w 400049"/>
              <a:gd name="connsiteY2" fmla="*/ 213717 h 314325"/>
              <a:gd name="connsiteX3" fmla="*/ 187326 w 400049"/>
              <a:gd name="connsiteY3" fmla="*/ 213717 h 314325"/>
              <a:gd name="connsiteX4" fmla="*/ 187326 w 400049"/>
              <a:gd name="connsiteY4" fmla="*/ 235169 h 314325"/>
              <a:gd name="connsiteX5" fmla="*/ 199871 w 400049"/>
              <a:gd name="connsiteY5" fmla="*/ 235169 h 314325"/>
              <a:gd name="connsiteX6" fmla="*/ 225888 w 400049"/>
              <a:gd name="connsiteY6" fmla="*/ 209263 h 314325"/>
              <a:gd name="connsiteX7" fmla="*/ 298527 w 400049"/>
              <a:gd name="connsiteY7" fmla="*/ 74424 h 314325"/>
              <a:gd name="connsiteX8" fmla="*/ 291133 w 400049"/>
              <a:gd name="connsiteY8" fmla="*/ 74652 h 314325"/>
              <a:gd name="connsiteX9" fmla="*/ 212655 w 400049"/>
              <a:gd name="connsiteY9" fmla="*/ 152777 h 314325"/>
              <a:gd name="connsiteX10" fmla="*/ 212426 w 400049"/>
              <a:gd name="connsiteY10" fmla="*/ 160149 h 314325"/>
              <a:gd name="connsiteX11" fmla="*/ 219829 w 400049"/>
              <a:gd name="connsiteY11" fmla="*/ 159921 h 314325"/>
              <a:gd name="connsiteX12" fmla="*/ 298298 w 400049"/>
              <a:gd name="connsiteY12" fmla="*/ 81776 h 314325"/>
              <a:gd name="connsiteX13" fmla="*/ 298527 w 400049"/>
              <a:gd name="connsiteY13" fmla="*/ 74424 h 314325"/>
              <a:gd name="connsiteX14" fmla="*/ 294930 w 400049"/>
              <a:gd name="connsiteY14" fmla="*/ 42267 h 314325"/>
              <a:gd name="connsiteX15" fmla="*/ 359508 w 400049"/>
              <a:gd name="connsiteY15" fmla="*/ 106561 h 314325"/>
              <a:gd name="connsiteX16" fmla="*/ 208849 w 400049"/>
              <a:gd name="connsiteY16" fmla="*/ 256580 h 314325"/>
              <a:gd name="connsiteX17" fmla="*/ 144280 w 400049"/>
              <a:gd name="connsiteY17" fmla="*/ 256580 h 314325"/>
              <a:gd name="connsiteX18" fmla="*/ 144280 w 400049"/>
              <a:gd name="connsiteY18" fmla="*/ 192266 h 314325"/>
              <a:gd name="connsiteX19" fmla="*/ 294930 w 400049"/>
              <a:gd name="connsiteY19" fmla="*/ 42267 h 314325"/>
              <a:gd name="connsiteX20" fmla="*/ 344617 w 400049"/>
              <a:gd name="connsiteY20" fmla="*/ 1193 h 314325"/>
              <a:gd name="connsiteX21" fmla="*/ 359829 w 400049"/>
              <a:gd name="connsiteY21" fmla="*/ 7397 h 314325"/>
              <a:gd name="connsiteX22" fmla="*/ 393840 w 400049"/>
              <a:gd name="connsiteY22" fmla="*/ 41336 h 314325"/>
              <a:gd name="connsiteX23" fmla="*/ 393840 w 400049"/>
              <a:gd name="connsiteY23" fmla="*/ 71712 h 314325"/>
              <a:gd name="connsiteX24" fmla="*/ 373230 w 400049"/>
              <a:gd name="connsiteY24" fmla="*/ 92274 h 314325"/>
              <a:gd name="connsiteX25" fmla="*/ 308831 w 400049"/>
              <a:gd name="connsiteY25" fmla="*/ 27941 h 314325"/>
              <a:gd name="connsiteX26" fmla="*/ 329406 w 400049"/>
              <a:gd name="connsiteY26" fmla="*/ 7397 h 314325"/>
              <a:gd name="connsiteX27" fmla="*/ 344617 w 400049"/>
              <a:gd name="connsiteY27" fmla="*/ 1193 h 314325"/>
              <a:gd name="connsiteX28" fmla="*/ 64509 w 400049"/>
              <a:gd name="connsiteY28" fmla="*/ 0 h 314325"/>
              <a:gd name="connsiteX29" fmla="*/ 250896 w 400049"/>
              <a:gd name="connsiteY29" fmla="*/ 0 h 314325"/>
              <a:gd name="connsiteX30" fmla="*/ 277120 w 400049"/>
              <a:gd name="connsiteY30" fmla="*/ 5603 h 314325"/>
              <a:gd name="connsiteX31" fmla="*/ 281135 w 400049"/>
              <a:gd name="connsiteY31" fmla="*/ 10710 h 314325"/>
              <a:gd name="connsiteX32" fmla="*/ 279135 w 400049"/>
              <a:gd name="connsiteY32" fmla="*/ 17186 h 314325"/>
              <a:gd name="connsiteX33" fmla="*/ 268140 w 400049"/>
              <a:gd name="connsiteY33" fmla="*/ 28158 h 314325"/>
              <a:gd name="connsiteX34" fmla="*/ 260985 w 400049"/>
              <a:gd name="connsiteY34" fmla="*/ 29905 h 314325"/>
              <a:gd name="connsiteX35" fmla="*/ 250896 w 400049"/>
              <a:gd name="connsiteY35" fmla="*/ 28580 h 314325"/>
              <a:gd name="connsiteX36" fmla="*/ 64509 w 400049"/>
              <a:gd name="connsiteY36" fmla="*/ 28580 h 314325"/>
              <a:gd name="connsiteX37" fmla="*/ 28677 w 400049"/>
              <a:gd name="connsiteY37" fmla="*/ 64291 h 314325"/>
              <a:gd name="connsiteX38" fmla="*/ 28677 w 400049"/>
              <a:gd name="connsiteY38" fmla="*/ 250019 h 314325"/>
              <a:gd name="connsiteX39" fmla="*/ 64509 w 400049"/>
              <a:gd name="connsiteY39" fmla="*/ 285745 h 314325"/>
              <a:gd name="connsiteX40" fmla="*/ 250896 w 400049"/>
              <a:gd name="connsiteY40" fmla="*/ 285745 h 314325"/>
              <a:gd name="connsiteX41" fmla="*/ 286713 w 400049"/>
              <a:gd name="connsiteY41" fmla="*/ 250019 h 314325"/>
              <a:gd name="connsiteX42" fmla="*/ 286713 w 400049"/>
              <a:gd name="connsiteY42" fmla="*/ 221890 h 314325"/>
              <a:gd name="connsiteX43" fmla="*/ 288743 w 400049"/>
              <a:gd name="connsiteY43" fmla="*/ 217015 h 314325"/>
              <a:gd name="connsiteX44" fmla="*/ 303081 w 400049"/>
              <a:gd name="connsiteY44" fmla="*/ 202696 h 314325"/>
              <a:gd name="connsiteX45" fmla="*/ 310951 w 400049"/>
              <a:gd name="connsiteY45" fmla="*/ 201124 h 314325"/>
              <a:gd name="connsiteX46" fmla="*/ 315390 w 400049"/>
              <a:gd name="connsiteY46" fmla="*/ 207615 h 314325"/>
              <a:gd name="connsiteX47" fmla="*/ 315390 w 400049"/>
              <a:gd name="connsiteY47" fmla="*/ 250019 h 314325"/>
              <a:gd name="connsiteX48" fmla="*/ 250896 w 400049"/>
              <a:gd name="connsiteY48" fmla="*/ 314325 h 314325"/>
              <a:gd name="connsiteX49" fmla="*/ 64509 w 400049"/>
              <a:gd name="connsiteY49" fmla="*/ 314325 h 314325"/>
              <a:gd name="connsiteX50" fmla="*/ 0 w 400049"/>
              <a:gd name="connsiteY50" fmla="*/ 250019 h 314325"/>
              <a:gd name="connsiteX51" fmla="*/ 0 w 400049"/>
              <a:gd name="connsiteY51" fmla="*/ 64291 h 314325"/>
              <a:gd name="connsiteX52" fmla="*/ 64509 w 400049"/>
              <a:gd name="connsiteY52" fmla="*/ 0 h 314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00049" h="314325">
                <a:moveTo>
                  <a:pt x="191800" y="175310"/>
                </a:moveTo>
                <a:lnTo>
                  <a:pt x="165803" y="201216"/>
                </a:lnTo>
                <a:lnTo>
                  <a:pt x="165803" y="213717"/>
                </a:lnTo>
                <a:lnTo>
                  <a:pt x="187326" y="213717"/>
                </a:lnTo>
                <a:lnTo>
                  <a:pt x="187326" y="235169"/>
                </a:lnTo>
                <a:lnTo>
                  <a:pt x="199871" y="235169"/>
                </a:lnTo>
                <a:cubicBezTo>
                  <a:pt x="199871" y="235169"/>
                  <a:pt x="225888" y="209263"/>
                  <a:pt x="225888" y="209263"/>
                </a:cubicBezTo>
                <a:close/>
                <a:moveTo>
                  <a:pt x="298527" y="74424"/>
                </a:moveTo>
                <a:cubicBezTo>
                  <a:pt x="296494" y="72410"/>
                  <a:pt x="293136" y="72628"/>
                  <a:pt x="291133" y="74652"/>
                </a:cubicBezTo>
                <a:lnTo>
                  <a:pt x="212655" y="152777"/>
                </a:lnTo>
                <a:cubicBezTo>
                  <a:pt x="210642" y="154781"/>
                  <a:pt x="210413" y="158125"/>
                  <a:pt x="212426" y="160149"/>
                </a:cubicBezTo>
                <a:cubicBezTo>
                  <a:pt x="214449" y="162153"/>
                  <a:pt x="217816" y="161925"/>
                  <a:pt x="219829" y="159921"/>
                </a:cubicBezTo>
                <a:lnTo>
                  <a:pt x="298298" y="81776"/>
                </a:lnTo>
                <a:cubicBezTo>
                  <a:pt x="300291" y="79772"/>
                  <a:pt x="300550" y="76438"/>
                  <a:pt x="298527" y="74424"/>
                </a:cubicBezTo>
                <a:close/>
                <a:moveTo>
                  <a:pt x="294930" y="42267"/>
                </a:moveTo>
                <a:lnTo>
                  <a:pt x="359508" y="106561"/>
                </a:lnTo>
                <a:lnTo>
                  <a:pt x="208849" y="256580"/>
                </a:lnTo>
                <a:lnTo>
                  <a:pt x="144280" y="256580"/>
                </a:lnTo>
                <a:lnTo>
                  <a:pt x="144280" y="192266"/>
                </a:lnTo>
                <a:cubicBezTo>
                  <a:pt x="144280" y="192266"/>
                  <a:pt x="294930" y="42267"/>
                  <a:pt x="294930" y="42267"/>
                </a:cubicBezTo>
                <a:close/>
                <a:moveTo>
                  <a:pt x="344617" y="1193"/>
                </a:moveTo>
                <a:cubicBezTo>
                  <a:pt x="350152" y="1193"/>
                  <a:pt x="355687" y="3261"/>
                  <a:pt x="359829" y="7397"/>
                </a:cubicBezTo>
                <a:lnTo>
                  <a:pt x="393840" y="41336"/>
                </a:lnTo>
                <a:cubicBezTo>
                  <a:pt x="402119" y="49607"/>
                  <a:pt x="402119" y="63445"/>
                  <a:pt x="393840" y="71712"/>
                </a:cubicBezTo>
                <a:lnTo>
                  <a:pt x="373230" y="92274"/>
                </a:lnTo>
                <a:lnTo>
                  <a:pt x="308831" y="27941"/>
                </a:lnTo>
                <a:lnTo>
                  <a:pt x="329406" y="7397"/>
                </a:lnTo>
                <a:cubicBezTo>
                  <a:pt x="333548" y="3261"/>
                  <a:pt x="339083" y="1193"/>
                  <a:pt x="344617" y="1193"/>
                </a:cubicBezTo>
                <a:close/>
                <a:moveTo>
                  <a:pt x="64509" y="0"/>
                </a:moveTo>
                <a:lnTo>
                  <a:pt x="250896" y="0"/>
                </a:lnTo>
                <a:cubicBezTo>
                  <a:pt x="259876" y="0"/>
                  <a:pt x="268826" y="1790"/>
                  <a:pt x="277120" y="5603"/>
                </a:cubicBezTo>
                <a:cubicBezTo>
                  <a:pt x="279135" y="6476"/>
                  <a:pt x="280668" y="8484"/>
                  <a:pt x="281135" y="10710"/>
                </a:cubicBezTo>
                <a:cubicBezTo>
                  <a:pt x="281559" y="13184"/>
                  <a:pt x="280902" y="15411"/>
                  <a:pt x="279135" y="17186"/>
                </a:cubicBezTo>
                <a:lnTo>
                  <a:pt x="268140" y="28158"/>
                </a:lnTo>
                <a:cubicBezTo>
                  <a:pt x="266140" y="30137"/>
                  <a:pt x="263438" y="30821"/>
                  <a:pt x="260985" y="29905"/>
                </a:cubicBezTo>
                <a:cubicBezTo>
                  <a:pt x="257613" y="29002"/>
                  <a:pt x="254254" y="28580"/>
                  <a:pt x="250896" y="28580"/>
                </a:cubicBezTo>
                <a:lnTo>
                  <a:pt x="64509" y="28580"/>
                </a:lnTo>
                <a:cubicBezTo>
                  <a:pt x="44812" y="28580"/>
                  <a:pt x="28677" y="44646"/>
                  <a:pt x="28677" y="64291"/>
                </a:cubicBezTo>
                <a:lnTo>
                  <a:pt x="28677" y="250019"/>
                </a:lnTo>
                <a:cubicBezTo>
                  <a:pt x="28677" y="269679"/>
                  <a:pt x="44812" y="285745"/>
                  <a:pt x="64509" y="285745"/>
                </a:cubicBezTo>
                <a:lnTo>
                  <a:pt x="250896" y="285745"/>
                </a:lnTo>
                <a:cubicBezTo>
                  <a:pt x="270579" y="285745"/>
                  <a:pt x="286713" y="269679"/>
                  <a:pt x="286713" y="250019"/>
                </a:cubicBezTo>
                <a:lnTo>
                  <a:pt x="286713" y="221890"/>
                </a:lnTo>
                <a:cubicBezTo>
                  <a:pt x="286713" y="220100"/>
                  <a:pt x="287399" y="218310"/>
                  <a:pt x="288743" y="217015"/>
                </a:cubicBezTo>
                <a:lnTo>
                  <a:pt x="303081" y="202696"/>
                </a:lnTo>
                <a:cubicBezTo>
                  <a:pt x="305330" y="200484"/>
                  <a:pt x="308236" y="200018"/>
                  <a:pt x="310951" y="201124"/>
                </a:cubicBezTo>
                <a:cubicBezTo>
                  <a:pt x="313623" y="202245"/>
                  <a:pt x="315390" y="204704"/>
                  <a:pt x="315390" y="207615"/>
                </a:cubicBezTo>
                <a:lnTo>
                  <a:pt x="315390" y="250019"/>
                </a:lnTo>
                <a:cubicBezTo>
                  <a:pt x="315390" y="285527"/>
                  <a:pt x="286523" y="314325"/>
                  <a:pt x="250896" y="314325"/>
                </a:cubicBezTo>
                <a:lnTo>
                  <a:pt x="64509" y="314325"/>
                </a:lnTo>
                <a:cubicBezTo>
                  <a:pt x="28896" y="314325"/>
                  <a:pt x="0" y="285527"/>
                  <a:pt x="0" y="250019"/>
                </a:cubicBezTo>
                <a:lnTo>
                  <a:pt x="0" y="64291"/>
                </a:lnTo>
                <a:cubicBezTo>
                  <a:pt x="0" y="28799"/>
                  <a:pt x="28896" y="0"/>
                  <a:pt x="64509" y="0"/>
                </a:cubicBezTo>
                <a:close/>
              </a:path>
            </a:pathLst>
          </a:custGeom>
          <a:solidFill>
            <a:srgbClr val="FFFEFE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square" lIns="0" tIns="0" rIns="0" bIns="0">
            <a:noAutofit/>
          </a:bodyPr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327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0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0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30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30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3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3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0" grpId="0" animBg="1"/>
      <p:bldP spid="43010" grpId="1" animBg="1"/>
      <p:bldP spid="43018" grpId="0" animBg="1"/>
      <p:bldP spid="33" grpId="0" autoUpdateAnimBg="0"/>
      <p:bldP spid="33" grpId="1"/>
      <p:bldP spid="34" grpId="0" animBg="1"/>
    </p:bld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157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0" name="Picture Placeholder 9"/>
          <p:cNvSpPr>
            <a:spLocks noGrp="1"/>
          </p:cNvSpPr>
          <p:nvPr>
            <p:ph type="pic" sz="quarter" idx="18"/>
          </p:nvPr>
        </p:nvSpPr>
        <p:spPr/>
      </p:sp>
      <p:sp>
        <p:nvSpPr>
          <p:cNvPr id="21" name="Rectangle 4"/>
          <p:cNvSpPr>
            <a:spLocks/>
          </p:cNvSpPr>
          <p:nvPr/>
        </p:nvSpPr>
        <p:spPr bwMode="auto">
          <a:xfrm>
            <a:off x="7934325" y="2999184"/>
            <a:ext cx="1224665" cy="1223963"/>
          </a:xfrm>
          <a:prstGeom prst="rect">
            <a:avLst/>
          </a:prstGeom>
          <a:gradFill>
            <a:gsLst>
              <a:gs pos="13000">
                <a:schemeClr val="accent1">
                  <a:lumMod val="60000"/>
                  <a:lumOff val="40000"/>
                </a:schemeClr>
              </a:gs>
              <a:gs pos="85000">
                <a:schemeClr val="accent2"/>
              </a:gs>
            </a:gsLst>
            <a:lin ang="78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53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158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3" name="Rectangle 2"/>
          <p:cNvSpPr>
            <a:spLocks/>
          </p:cNvSpPr>
          <p:nvPr/>
        </p:nvSpPr>
        <p:spPr bwMode="auto">
          <a:xfrm>
            <a:off x="-17859" y="857845"/>
            <a:ext cx="3071217" cy="3421847"/>
          </a:xfrm>
          <a:prstGeom prst="rect">
            <a:avLst/>
          </a:pr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/>
              </a:gs>
            </a:gsLst>
            <a:lin ang="78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Rectangle 6"/>
          <p:cNvSpPr>
            <a:spLocks/>
          </p:cNvSpPr>
          <p:nvPr/>
        </p:nvSpPr>
        <p:spPr bwMode="auto">
          <a:xfrm>
            <a:off x="1028618" y="1844175"/>
            <a:ext cx="1138077" cy="1867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Shotted</a:t>
            </a:r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: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25 Oct. 2015</a:t>
            </a:r>
          </a:p>
          <a:p>
            <a:pPr algn="l"/>
            <a:endParaRPr lang="en-US" sz="7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/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Snap at :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Place Name</a:t>
            </a:r>
          </a:p>
          <a:p>
            <a:pPr algn="l"/>
            <a:endParaRPr lang="en-US" sz="7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/>
            <a:r>
              <a:rPr lang="en-US" sz="750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Shotted</a:t>
            </a:r>
            <a:r>
              <a:rPr lang="en-US" sz="75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by:</a:t>
            </a:r>
          </a:p>
          <a:p>
            <a:pPr algn="l"/>
            <a:r>
              <a:rPr lang="en-US" sz="1200" b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John Doe</a:t>
            </a:r>
          </a:p>
          <a:p>
            <a:pPr algn="l"/>
            <a:endParaRPr lang="en-US" sz="750" dirty="0">
              <a:solidFill>
                <a:schemeClr val="tx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/>
            <a:r>
              <a:rPr lang="en-US" sz="900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About:</a:t>
            </a:r>
          </a:p>
          <a:p>
            <a:pPr algn="l"/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Lorem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ipsum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dolor sit</a:t>
            </a:r>
          </a:p>
          <a:p>
            <a:pPr algn="l"/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amet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nopri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modo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agam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facer </a:t>
            </a:r>
            <a:r>
              <a:rPr lang="en-US" sz="750" b="1" dirty="0" err="1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timeam</a:t>
            </a:r>
            <a:r>
              <a:rPr lang="en-US" sz="750" b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</a:t>
            </a: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1060170" y="1462965"/>
            <a:ext cx="400049" cy="314325"/>
          </a:xfrm>
          <a:custGeom>
            <a:avLst/>
            <a:gdLst>
              <a:gd name="connsiteX0" fmla="*/ 191800 w 400049"/>
              <a:gd name="connsiteY0" fmla="*/ 175310 h 314325"/>
              <a:gd name="connsiteX1" fmla="*/ 165803 w 400049"/>
              <a:gd name="connsiteY1" fmla="*/ 201216 h 314325"/>
              <a:gd name="connsiteX2" fmla="*/ 165803 w 400049"/>
              <a:gd name="connsiteY2" fmla="*/ 213717 h 314325"/>
              <a:gd name="connsiteX3" fmla="*/ 187326 w 400049"/>
              <a:gd name="connsiteY3" fmla="*/ 213717 h 314325"/>
              <a:gd name="connsiteX4" fmla="*/ 187326 w 400049"/>
              <a:gd name="connsiteY4" fmla="*/ 235169 h 314325"/>
              <a:gd name="connsiteX5" fmla="*/ 199871 w 400049"/>
              <a:gd name="connsiteY5" fmla="*/ 235169 h 314325"/>
              <a:gd name="connsiteX6" fmla="*/ 225888 w 400049"/>
              <a:gd name="connsiteY6" fmla="*/ 209263 h 314325"/>
              <a:gd name="connsiteX7" fmla="*/ 298527 w 400049"/>
              <a:gd name="connsiteY7" fmla="*/ 74424 h 314325"/>
              <a:gd name="connsiteX8" fmla="*/ 291133 w 400049"/>
              <a:gd name="connsiteY8" fmla="*/ 74652 h 314325"/>
              <a:gd name="connsiteX9" fmla="*/ 212655 w 400049"/>
              <a:gd name="connsiteY9" fmla="*/ 152777 h 314325"/>
              <a:gd name="connsiteX10" fmla="*/ 212426 w 400049"/>
              <a:gd name="connsiteY10" fmla="*/ 160149 h 314325"/>
              <a:gd name="connsiteX11" fmla="*/ 219829 w 400049"/>
              <a:gd name="connsiteY11" fmla="*/ 159921 h 314325"/>
              <a:gd name="connsiteX12" fmla="*/ 298298 w 400049"/>
              <a:gd name="connsiteY12" fmla="*/ 81776 h 314325"/>
              <a:gd name="connsiteX13" fmla="*/ 298527 w 400049"/>
              <a:gd name="connsiteY13" fmla="*/ 74424 h 314325"/>
              <a:gd name="connsiteX14" fmla="*/ 294930 w 400049"/>
              <a:gd name="connsiteY14" fmla="*/ 42267 h 314325"/>
              <a:gd name="connsiteX15" fmla="*/ 359508 w 400049"/>
              <a:gd name="connsiteY15" fmla="*/ 106561 h 314325"/>
              <a:gd name="connsiteX16" fmla="*/ 208849 w 400049"/>
              <a:gd name="connsiteY16" fmla="*/ 256580 h 314325"/>
              <a:gd name="connsiteX17" fmla="*/ 144280 w 400049"/>
              <a:gd name="connsiteY17" fmla="*/ 256580 h 314325"/>
              <a:gd name="connsiteX18" fmla="*/ 144280 w 400049"/>
              <a:gd name="connsiteY18" fmla="*/ 192266 h 314325"/>
              <a:gd name="connsiteX19" fmla="*/ 294930 w 400049"/>
              <a:gd name="connsiteY19" fmla="*/ 42267 h 314325"/>
              <a:gd name="connsiteX20" fmla="*/ 344617 w 400049"/>
              <a:gd name="connsiteY20" fmla="*/ 1193 h 314325"/>
              <a:gd name="connsiteX21" fmla="*/ 359829 w 400049"/>
              <a:gd name="connsiteY21" fmla="*/ 7397 h 314325"/>
              <a:gd name="connsiteX22" fmla="*/ 393840 w 400049"/>
              <a:gd name="connsiteY22" fmla="*/ 41336 h 314325"/>
              <a:gd name="connsiteX23" fmla="*/ 393840 w 400049"/>
              <a:gd name="connsiteY23" fmla="*/ 71712 h 314325"/>
              <a:gd name="connsiteX24" fmla="*/ 373230 w 400049"/>
              <a:gd name="connsiteY24" fmla="*/ 92274 h 314325"/>
              <a:gd name="connsiteX25" fmla="*/ 308831 w 400049"/>
              <a:gd name="connsiteY25" fmla="*/ 27941 h 314325"/>
              <a:gd name="connsiteX26" fmla="*/ 329406 w 400049"/>
              <a:gd name="connsiteY26" fmla="*/ 7397 h 314325"/>
              <a:gd name="connsiteX27" fmla="*/ 344617 w 400049"/>
              <a:gd name="connsiteY27" fmla="*/ 1193 h 314325"/>
              <a:gd name="connsiteX28" fmla="*/ 64509 w 400049"/>
              <a:gd name="connsiteY28" fmla="*/ 0 h 314325"/>
              <a:gd name="connsiteX29" fmla="*/ 250896 w 400049"/>
              <a:gd name="connsiteY29" fmla="*/ 0 h 314325"/>
              <a:gd name="connsiteX30" fmla="*/ 277120 w 400049"/>
              <a:gd name="connsiteY30" fmla="*/ 5603 h 314325"/>
              <a:gd name="connsiteX31" fmla="*/ 281135 w 400049"/>
              <a:gd name="connsiteY31" fmla="*/ 10710 h 314325"/>
              <a:gd name="connsiteX32" fmla="*/ 279135 w 400049"/>
              <a:gd name="connsiteY32" fmla="*/ 17186 h 314325"/>
              <a:gd name="connsiteX33" fmla="*/ 268140 w 400049"/>
              <a:gd name="connsiteY33" fmla="*/ 28158 h 314325"/>
              <a:gd name="connsiteX34" fmla="*/ 260985 w 400049"/>
              <a:gd name="connsiteY34" fmla="*/ 29905 h 314325"/>
              <a:gd name="connsiteX35" fmla="*/ 250896 w 400049"/>
              <a:gd name="connsiteY35" fmla="*/ 28580 h 314325"/>
              <a:gd name="connsiteX36" fmla="*/ 64509 w 400049"/>
              <a:gd name="connsiteY36" fmla="*/ 28580 h 314325"/>
              <a:gd name="connsiteX37" fmla="*/ 28677 w 400049"/>
              <a:gd name="connsiteY37" fmla="*/ 64291 h 314325"/>
              <a:gd name="connsiteX38" fmla="*/ 28677 w 400049"/>
              <a:gd name="connsiteY38" fmla="*/ 250019 h 314325"/>
              <a:gd name="connsiteX39" fmla="*/ 64509 w 400049"/>
              <a:gd name="connsiteY39" fmla="*/ 285745 h 314325"/>
              <a:gd name="connsiteX40" fmla="*/ 250896 w 400049"/>
              <a:gd name="connsiteY40" fmla="*/ 285745 h 314325"/>
              <a:gd name="connsiteX41" fmla="*/ 286713 w 400049"/>
              <a:gd name="connsiteY41" fmla="*/ 250019 h 314325"/>
              <a:gd name="connsiteX42" fmla="*/ 286713 w 400049"/>
              <a:gd name="connsiteY42" fmla="*/ 221890 h 314325"/>
              <a:gd name="connsiteX43" fmla="*/ 288743 w 400049"/>
              <a:gd name="connsiteY43" fmla="*/ 217015 h 314325"/>
              <a:gd name="connsiteX44" fmla="*/ 303081 w 400049"/>
              <a:gd name="connsiteY44" fmla="*/ 202696 h 314325"/>
              <a:gd name="connsiteX45" fmla="*/ 310951 w 400049"/>
              <a:gd name="connsiteY45" fmla="*/ 201124 h 314325"/>
              <a:gd name="connsiteX46" fmla="*/ 315390 w 400049"/>
              <a:gd name="connsiteY46" fmla="*/ 207615 h 314325"/>
              <a:gd name="connsiteX47" fmla="*/ 315390 w 400049"/>
              <a:gd name="connsiteY47" fmla="*/ 250019 h 314325"/>
              <a:gd name="connsiteX48" fmla="*/ 250896 w 400049"/>
              <a:gd name="connsiteY48" fmla="*/ 314325 h 314325"/>
              <a:gd name="connsiteX49" fmla="*/ 64509 w 400049"/>
              <a:gd name="connsiteY49" fmla="*/ 314325 h 314325"/>
              <a:gd name="connsiteX50" fmla="*/ 0 w 400049"/>
              <a:gd name="connsiteY50" fmla="*/ 250019 h 314325"/>
              <a:gd name="connsiteX51" fmla="*/ 0 w 400049"/>
              <a:gd name="connsiteY51" fmla="*/ 64291 h 314325"/>
              <a:gd name="connsiteX52" fmla="*/ 64509 w 400049"/>
              <a:gd name="connsiteY52" fmla="*/ 0 h 314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00049" h="314325">
                <a:moveTo>
                  <a:pt x="191800" y="175310"/>
                </a:moveTo>
                <a:lnTo>
                  <a:pt x="165803" y="201216"/>
                </a:lnTo>
                <a:lnTo>
                  <a:pt x="165803" y="213717"/>
                </a:lnTo>
                <a:lnTo>
                  <a:pt x="187326" y="213717"/>
                </a:lnTo>
                <a:lnTo>
                  <a:pt x="187326" y="235169"/>
                </a:lnTo>
                <a:lnTo>
                  <a:pt x="199871" y="235169"/>
                </a:lnTo>
                <a:cubicBezTo>
                  <a:pt x="199871" y="235169"/>
                  <a:pt x="225888" y="209263"/>
                  <a:pt x="225888" y="209263"/>
                </a:cubicBezTo>
                <a:close/>
                <a:moveTo>
                  <a:pt x="298527" y="74424"/>
                </a:moveTo>
                <a:cubicBezTo>
                  <a:pt x="296494" y="72410"/>
                  <a:pt x="293136" y="72628"/>
                  <a:pt x="291133" y="74652"/>
                </a:cubicBezTo>
                <a:lnTo>
                  <a:pt x="212655" y="152777"/>
                </a:lnTo>
                <a:cubicBezTo>
                  <a:pt x="210642" y="154781"/>
                  <a:pt x="210413" y="158125"/>
                  <a:pt x="212426" y="160149"/>
                </a:cubicBezTo>
                <a:cubicBezTo>
                  <a:pt x="214449" y="162153"/>
                  <a:pt x="217816" y="161925"/>
                  <a:pt x="219829" y="159921"/>
                </a:cubicBezTo>
                <a:lnTo>
                  <a:pt x="298298" y="81776"/>
                </a:lnTo>
                <a:cubicBezTo>
                  <a:pt x="300291" y="79772"/>
                  <a:pt x="300550" y="76438"/>
                  <a:pt x="298527" y="74424"/>
                </a:cubicBezTo>
                <a:close/>
                <a:moveTo>
                  <a:pt x="294930" y="42267"/>
                </a:moveTo>
                <a:lnTo>
                  <a:pt x="359508" y="106561"/>
                </a:lnTo>
                <a:lnTo>
                  <a:pt x="208849" y="256580"/>
                </a:lnTo>
                <a:lnTo>
                  <a:pt x="144280" y="256580"/>
                </a:lnTo>
                <a:lnTo>
                  <a:pt x="144280" y="192266"/>
                </a:lnTo>
                <a:cubicBezTo>
                  <a:pt x="144280" y="192266"/>
                  <a:pt x="294930" y="42267"/>
                  <a:pt x="294930" y="42267"/>
                </a:cubicBezTo>
                <a:close/>
                <a:moveTo>
                  <a:pt x="344617" y="1193"/>
                </a:moveTo>
                <a:cubicBezTo>
                  <a:pt x="350152" y="1193"/>
                  <a:pt x="355687" y="3261"/>
                  <a:pt x="359829" y="7397"/>
                </a:cubicBezTo>
                <a:lnTo>
                  <a:pt x="393840" y="41336"/>
                </a:lnTo>
                <a:cubicBezTo>
                  <a:pt x="402119" y="49607"/>
                  <a:pt x="402119" y="63445"/>
                  <a:pt x="393840" y="71712"/>
                </a:cubicBezTo>
                <a:lnTo>
                  <a:pt x="373230" y="92274"/>
                </a:lnTo>
                <a:lnTo>
                  <a:pt x="308831" y="27941"/>
                </a:lnTo>
                <a:lnTo>
                  <a:pt x="329406" y="7397"/>
                </a:lnTo>
                <a:cubicBezTo>
                  <a:pt x="333548" y="3261"/>
                  <a:pt x="339083" y="1193"/>
                  <a:pt x="344617" y="1193"/>
                </a:cubicBezTo>
                <a:close/>
                <a:moveTo>
                  <a:pt x="64509" y="0"/>
                </a:moveTo>
                <a:lnTo>
                  <a:pt x="250896" y="0"/>
                </a:lnTo>
                <a:cubicBezTo>
                  <a:pt x="259876" y="0"/>
                  <a:pt x="268826" y="1790"/>
                  <a:pt x="277120" y="5603"/>
                </a:cubicBezTo>
                <a:cubicBezTo>
                  <a:pt x="279135" y="6476"/>
                  <a:pt x="280668" y="8484"/>
                  <a:pt x="281135" y="10710"/>
                </a:cubicBezTo>
                <a:cubicBezTo>
                  <a:pt x="281559" y="13184"/>
                  <a:pt x="280902" y="15411"/>
                  <a:pt x="279135" y="17186"/>
                </a:cubicBezTo>
                <a:lnTo>
                  <a:pt x="268140" y="28158"/>
                </a:lnTo>
                <a:cubicBezTo>
                  <a:pt x="266140" y="30137"/>
                  <a:pt x="263438" y="30821"/>
                  <a:pt x="260985" y="29905"/>
                </a:cubicBezTo>
                <a:cubicBezTo>
                  <a:pt x="257613" y="29002"/>
                  <a:pt x="254254" y="28580"/>
                  <a:pt x="250896" y="28580"/>
                </a:cubicBezTo>
                <a:lnTo>
                  <a:pt x="64509" y="28580"/>
                </a:lnTo>
                <a:cubicBezTo>
                  <a:pt x="44812" y="28580"/>
                  <a:pt x="28677" y="44646"/>
                  <a:pt x="28677" y="64291"/>
                </a:cubicBezTo>
                <a:lnTo>
                  <a:pt x="28677" y="250019"/>
                </a:lnTo>
                <a:cubicBezTo>
                  <a:pt x="28677" y="269679"/>
                  <a:pt x="44812" y="285745"/>
                  <a:pt x="64509" y="285745"/>
                </a:cubicBezTo>
                <a:lnTo>
                  <a:pt x="250896" y="285745"/>
                </a:lnTo>
                <a:cubicBezTo>
                  <a:pt x="270579" y="285745"/>
                  <a:pt x="286713" y="269679"/>
                  <a:pt x="286713" y="250019"/>
                </a:cubicBezTo>
                <a:lnTo>
                  <a:pt x="286713" y="221890"/>
                </a:lnTo>
                <a:cubicBezTo>
                  <a:pt x="286713" y="220100"/>
                  <a:pt x="287399" y="218310"/>
                  <a:pt x="288743" y="217015"/>
                </a:cubicBezTo>
                <a:lnTo>
                  <a:pt x="303081" y="202696"/>
                </a:lnTo>
                <a:cubicBezTo>
                  <a:pt x="305330" y="200484"/>
                  <a:pt x="308236" y="200018"/>
                  <a:pt x="310951" y="201124"/>
                </a:cubicBezTo>
                <a:cubicBezTo>
                  <a:pt x="313623" y="202245"/>
                  <a:pt x="315390" y="204704"/>
                  <a:pt x="315390" y="207615"/>
                </a:cubicBezTo>
                <a:lnTo>
                  <a:pt x="315390" y="250019"/>
                </a:lnTo>
                <a:cubicBezTo>
                  <a:pt x="315390" y="285527"/>
                  <a:pt x="286523" y="314325"/>
                  <a:pt x="250896" y="314325"/>
                </a:cubicBezTo>
                <a:lnTo>
                  <a:pt x="64509" y="314325"/>
                </a:lnTo>
                <a:cubicBezTo>
                  <a:pt x="28896" y="314325"/>
                  <a:pt x="0" y="285527"/>
                  <a:pt x="0" y="250019"/>
                </a:cubicBezTo>
                <a:lnTo>
                  <a:pt x="0" y="64291"/>
                </a:lnTo>
                <a:cubicBezTo>
                  <a:pt x="0" y="28799"/>
                  <a:pt x="28896" y="0"/>
                  <a:pt x="64509" y="0"/>
                </a:cubicBezTo>
                <a:close/>
              </a:path>
            </a:pathLst>
          </a:custGeom>
          <a:solidFill>
            <a:srgbClr val="FFFEFE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square" lIns="0" tIns="0" rIns="0" bIns="0">
            <a:noAutofit/>
          </a:bodyPr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43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utoUpdateAnimBg="0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159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942724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1"/>
          <p:cNvSpPr>
            <a:spLocks/>
          </p:cNvSpPr>
          <p:nvPr/>
        </p:nvSpPr>
        <p:spPr bwMode="auto">
          <a:xfrm>
            <a:off x="4338637" y="1738313"/>
            <a:ext cx="3824288" cy="742950"/>
          </a:xfrm>
          <a:prstGeom prst="rect">
            <a:avLst/>
          </a:prstGeom>
          <a:solidFill>
            <a:schemeClr val="accent5">
              <a:alpha val="8000"/>
            </a:schemeClr>
          </a:solidFill>
          <a:ln w="6350" cap="flat">
            <a:solidFill>
              <a:schemeClr val="accent5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722" name="Rectangle 2"/>
          <p:cNvSpPr>
            <a:spLocks/>
          </p:cNvSpPr>
          <p:nvPr/>
        </p:nvSpPr>
        <p:spPr bwMode="auto">
          <a:xfrm>
            <a:off x="4338637" y="2657475"/>
            <a:ext cx="3824288" cy="742950"/>
          </a:xfrm>
          <a:prstGeom prst="rect">
            <a:avLst/>
          </a:prstGeom>
          <a:solidFill>
            <a:schemeClr val="accent6"/>
          </a:solidFill>
          <a:ln w="12700" cap="flat">
            <a:solidFill>
              <a:schemeClr val="accent6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723" name="Rectangle 3"/>
          <p:cNvSpPr>
            <a:spLocks/>
          </p:cNvSpPr>
          <p:nvPr/>
        </p:nvSpPr>
        <p:spPr bwMode="auto">
          <a:xfrm>
            <a:off x="4338637" y="3581400"/>
            <a:ext cx="3824288" cy="742950"/>
          </a:xfrm>
          <a:prstGeom prst="rect">
            <a:avLst/>
          </a:prstGeom>
          <a:solidFill>
            <a:schemeClr val="accent1">
              <a:alpha val="5000"/>
            </a:schemeClr>
          </a:solidFill>
          <a:ln w="6350" cap="flat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735" name="Rectangle 15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Business Plan</a:t>
            </a:r>
          </a:p>
        </p:txBody>
      </p:sp>
      <p:sp>
        <p:nvSpPr>
          <p:cNvPr id="30736" name="Line 16"/>
          <p:cNvSpPr>
            <a:spLocks noChangeShapeType="1"/>
          </p:cNvSpPr>
          <p:nvPr/>
        </p:nvSpPr>
        <p:spPr bwMode="auto">
          <a:xfrm>
            <a:off x="998935" y="128587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737" name="Rectangle 17"/>
          <p:cNvSpPr>
            <a:spLocks/>
          </p:cNvSpPr>
          <p:nvPr/>
        </p:nvSpPr>
        <p:spPr bwMode="auto">
          <a:xfrm>
            <a:off x="1000125" y="3143250"/>
            <a:ext cx="2233613" cy="28575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30738" name="Group 18"/>
          <p:cNvGrpSpPr>
            <a:grpSpLocks/>
          </p:cNvGrpSpPr>
          <p:nvPr/>
        </p:nvGrpSpPr>
        <p:grpSpPr bwMode="auto">
          <a:xfrm>
            <a:off x="985837" y="3393283"/>
            <a:ext cx="2690813" cy="873917"/>
            <a:chOff x="0" y="-44"/>
            <a:chExt cx="4520" cy="1468"/>
          </a:xfrm>
        </p:grpSpPr>
        <p:sp>
          <p:nvSpPr>
            <p:cNvPr id="30739" name="Rectangle 19"/>
            <p:cNvSpPr>
              <a:spLocks/>
            </p:cNvSpPr>
            <p:nvPr/>
          </p:nvSpPr>
          <p:spPr bwMode="auto">
            <a:xfrm>
              <a:off x="48" y="-44"/>
              <a:ext cx="4472" cy="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000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000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000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000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  <a:p>
              <a:pPr algn="l"/>
              <a:r>
                <a:rPr lang="en-US" sz="1000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of the printing and typesetting industry</a:t>
              </a:r>
            </a:p>
          </p:txBody>
        </p:sp>
        <p:sp>
          <p:nvSpPr>
            <p:cNvPr id="30740" name="Rectangle 20"/>
            <p:cNvSpPr>
              <a:spLocks/>
            </p:cNvSpPr>
            <p:nvPr/>
          </p:nvSpPr>
          <p:spPr bwMode="auto">
            <a:xfrm>
              <a:off x="0" y="640"/>
              <a:ext cx="4520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</p:grpSp>
      <p:grpSp>
        <p:nvGrpSpPr>
          <p:cNvPr id="30741" name="Group 21"/>
          <p:cNvGrpSpPr>
            <a:grpSpLocks/>
          </p:cNvGrpSpPr>
          <p:nvPr/>
        </p:nvGrpSpPr>
        <p:grpSpPr bwMode="auto">
          <a:xfrm>
            <a:off x="1000125" y="2424708"/>
            <a:ext cx="323850" cy="432792"/>
            <a:chOff x="0" y="0"/>
            <a:chExt cx="544" cy="726"/>
          </a:xfrm>
        </p:grpSpPr>
        <p:sp>
          <p:nvSpPr>
            <p:cNvPr id="30742" name="Rectangle 22"/>
            <p:cNvSpPr>
              <a:spLocks/>
            </p:cNvSpPr>
            <p:nvPr/>
          </p:nvSpPr>
          <p:spPr bwMode="auto">
            <a:xfrm>
              <a:off x="0" y="0"/>
              <a:ext cx="544" cy="7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7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0743" name="Rectangle 23"/>
            <p:cNvSpPr>
              <a:spLocks/>
            </p:cNvSpPr>
            <p:nvPr/>
          </p:nvSpPr>
          <p:spPr bwMode="auto">
            <a:xfrm>
              <a:off x="0" y="366"/>
              <a:ext cx="54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7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40%</a:t>
              </a:r>
            </a:p>
          </p:txBody>
        </p:sp>
      </p:grpSp>
      <p:grpSp>
        <p:nvGrpSpPr>
          <p:cNvPr id="30744" name="Group 24"/>
          <p:cNvGrpSpPr>
            <a:grpSpLocks/>
          </p:cNvGrpSpPr>
          <p:nvPr/>
        </p:nvGrpSpPr>
        <p:grpSpPr bwMode="auto">
          <a:xfrm>
            <a:off x="1476971" y="2000250"/>
            <a:ext cx="328017" cy="857250"/>
            <a:chOff x="0" y="0"/>
            <a:chExt cx="550" cy="1439"/>
          </a:xfrm>
        </p:grpSpPr>
        <p:sp>
          <p:nvSpPr>
            <p:cNvPr id="30745" name="Rectangle 25"/>
            <p:cNvSpPr>
              <a:spLocks/>
            </p:cNvSpPr>
            <p:nvPr/>
          </p:nvSpPr>
          <p:spPr bwMode="auto">
            <a:xfrm>
              <a:off x="0" y="0"/>
              <a:ext cx="545" cy="143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7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0746" name="Rectangle 26"/>
            <p:cNvSpPr>
              <a:spLocks/>
            </p:cNvSpPr>
            <p:nvPr/>
          </p:nvSpPr>
          <p:spPr bwMode="auto">
            <a:xfrm>
              <a:off x="6" y="1080"/>
              <a:ext cx="54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7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85%</a:t>
              </a:r>
            </a:p>
          </p:txBody>
        </p:sp>
      </p:grpSp>
      <p:grpSp>
        <p:nvGrpSpPr>
          <p:cNvPr id="30747" name="Group 27"/>
          <p:cNvGrpSpPr>
            <a:grpSpLocks/>
          </p:cNvGrpSpPr>
          <p:nvPr/>
        </p:nvGrpSpPr>
        <p:grpSpPr bwMode="auto">
          <a:xfrm>
            <a:off x="1943100" y="2637830"/>
            <a:ext cx="328613" cy="219075"/>
            <a:chOff x="0" y="0"/>
            <a:chExt cx="552" cy="368"/>
          </a:xfrm>
        </p:grpSpPr>
        <p:sp>
          <p:nvSpPr>
            <p:cNvPr id="30748" name="Rectangle 28"/>
            <p:cNvSpPr>
              <a:spLocks/>
            </p:cNvSpPr>
            <p:nvPr/>
          </p:nvSpPr>
          <p:spPr bwMode="auto">
            <a:xfrm>
              <a:off x="8" y="0"/>
              <a:ext cx="544" cy="3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7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0749" name="Rectangle 29"/>
            <p:cNvSpPr>
              <a:spLocks/>
            </p:cNvSpPr>
            <p:nvPr/>
          </p:nvSpPr>
          <p:spPr bwMode="auto">
            <a:xfrm>
              <a:off x="0" y="8"/>
              <a:ext cx="54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7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20%</a:t>
              </a:r>
            </a:p>
          </p:txBody>
        </p:sp>
      </p:grpSp>
      <p:grpSp>
        <p:nvGrpSpPr>
          <p:cNvPr id="30750" name="Group 30"/>
          <p:cNvGrpSpPr>
            <a:grpSpLocks/>
          </p:cNvGrpSpPr>
          <p:nvPr/>
        </p:nvGrpSpPr>
        <p:grpSpPr bwMode="auto">
          <a:xfrm>
            <a:off x="2424113" y="2091333"/>
            <a:ext cx="325041" cy="766167"/>
            <a:chOff x="0" y="0"/>
            <a:chExt cx="546" cy="1286"/>
          </a:xfrm>
        </p:grpSpPr>
        <p:sp>
          <p:nvSpPr>
            <p:cNvPr id="30751" name="Rectangle 31"/>
            <p:cNvSpPr>
              <a:spLocks/>
            </p:cNvSpPr>
            <p:nvPr/>
          </p:nvSpPr>
          <p:spPr bwMode="auto">
            <a:xfrm>
              <a:off x="2" y="0"/>
              <a:ext cx="544" cy="128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7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0752" name="Rectangle 32"/>
            <p:cNvSpPr>
              <a:spLocks/>
            </p:cNvSpPr>
            <p:nvPr/>
          </p:nvSpPr>
          <p:spPr bwMode="auto">
            <a:xfrm>
              <a:off x="0" y="926"/>
              <a:ext cx="54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7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75%</a:t>
              </a:r>
            </a:p>
          </p:txBody>
        </p:sp>
      </p:grpSp>
      <p:grpSp>
        <p:nvGrpSpPr>
          <p:cNvPr id="30753" name="Group 33"/>
          <p:cNvGrpSpPr>
            <a:grpSpLocks/>
          </p:cNvGrpSpPr>
          <p:nvPr/>
        </p:nvGrpSpPr>
        <p:grpSpPr bwMode="auto">
          <a:xfrm>
            <a:off x="2909293" y="2225874"/>
            <a:ext cx="324445" cy="631031"/>
            <a:chOff x="0" y="0"/>
            <a:chExt cx="544" cy="1059"/>
          </a:xfrm>
        </p:grpSpPr>
        <p:sp>
          <p:nvSpPr>
            <p:cNvPr id="30754" name="Rectangle 34"/>
            <p:cNvSpPr>
              <a:spLocks/>
            </p:cNvSpPr>
            <p:nvPr/>
          </p:nvSpPr>
          <p:spPr bwMode="auto">
            <a:xfrm>
              <a:off x="0" y="0"/>
              <a:ext cx="544" cy="105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7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30755" name="Rectangle 35"/>
            <p:cNvSpPr>
              <a:spLocks/>
            </p:cNvSpPr>
            <p:nvPr/>
          </p:nvSpPr>
          <p:spPr bwMode="auto">
            <a:xfrm>
              <a:off x="0" y="700"/>
              <a:ext cx="54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7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65%</a:t>
              </a:r>
            </a:p>
          </p:txBody>
        </p:sp>
      </p:grpSp>
      <p:sp>
        <p:nvSpPr>
          <p:cNvPr id="30756" name="Rectangle 36"/>
          <p:cNvSpPr>
            <a:spLocks/>
          </p:cNvSpPr>
          <p:nvPr/>
        </p:nvSpPr>
        <p:spPr bwMode="auto">
          <a:xfrm>
            <a:off x="976313" y="2888456"/>
            <a:ext cx="38100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Fact One</a:t>
            </a:r>
          </a:p>
        </p:txBody>
      </p:sp>
      <p:sp>
        <p:nvSpPr>
          <p:cNvPr id="30757" name="Rectangle 37"/>
          <p:cNvSpPr>
            <a:spLocks/>
          </p:cNvSpPr>
          <p:nvPr/>
        </p:nvSpPr>
        <p:spPr bwMode="auto">
          <a:xfrm>
            <a:off x="1447800" y="2888456"/>
            <a:ext cx="38100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Two</a:t>
            </a:r>
          </a:p>
        </p:txBody>
      </p:sp>
      <p:sp>
        <p:nvSpPr>
          <p:cNvPr id="30758" name="Rectangle 38"/>
          <p:cNvSpPr>
            <a:spLocks/>
          </p:cNvSpPr>
          <p:nvPr/>
        </p:nvSpPr>
        <p:spPr bwMode="auto">
          <a:xfrm>
            <a:off x="1919288" y="2888456"/>
            <a:ext cx="38100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Three</a:t>
            </a:r>
          </a:p>
        </p:txBody>
      </p:sp>
      <p:sp>
        <p:nvSpPr>
          <p:cNvPr id="30759" name="Rectangle 39"/>
          <p:cNvSpPr>
            <a:spLocks/>
          </p:cNvSpPr>
          <p:nvPr/>
        </p:nvSpPr>
        <p:spPr bwMode="auto">
          <a:xfrm>
            <a:off x="2390775" y="2888456"/>
            <a:ext cx="38100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Four</a:t>
            </a:r>
          </a:p>
        </p:txBody>
      </p:sp>
      <p:sp>
        <p:nvSpPr>
          <p:cNvPr id="30760" name="Rectangle 40"/>
          <p:cNvSpPr>
            <a:spLocks/>
          </p:cNvSpPr>
          <p:nvPr/>
        </p:nvSpPr>
        <p:spPr bwMode="auto">
          <a:xfrm>
            <a:off x="2881313" y="2888456"/>
            <a:ext cx="381000" cy="185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700" b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Five</a:t>
            </a:r>
          </a:p>
        </p:txBody>
      </p:sp>
      <p:grpSp>
        <p:nvGrpSpPr>
          <p:cNvPr id="30761" name="Group 41"/>
          <p:cNvGrpSpPr>
            <a:grpSpLocks/>
          </p:cNvGrpSpPr>
          <p:nvPr/>
        </p:nvGrpSpPr>
        <p:grpSpPr bwMode="auto">
          <a:xfrm>
            <a:off x="5400675" y="1847850"/>
            <a:ext cx="2509838" cy="504825"/>
            <a:chOff x="0" y="0"/>
            <a:chExt cx="4216" cy="848"/>
          </a:xfrm>
        </p:grpSpPr>
        <p:sp>
          <p:nvSpPr>
            <p:cNvPr id="30762" name="Rectangle 42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1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30763" name="Rectangle 43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30764" name="Group 44"/>
          <p:cNvGrpSpPr>
            <a:grpSpLocks/>
          </p:cNvGrpSpPr>
          <p:nvPr/>
        </p:nvGrpSpPr>
        <p:grpSpPr bwMode="auto">
          <a:xfrm>
            <a:off x="5400675" y="2771775"/>
            <a:ext cx="2509838" cy="504825"/>
            <a:chOff x="0" y="0"/>
            <a:chExt cx="4216" cy="848"/>
          </a:xfrm>
        </p:grpSpPr>
        <p:sp>
          <p:nvSpPr>
            <p:cNvPr id="30765" name="Rectangle 45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30766" name="Rectangle 46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30767" name="Group 47"/>
          <p:cNvGrpSpPr>
            <a:grpSpLocks/>
          </p:cNvGrpSpPr>
          <p:nvPr/>
        </p:nvGrpSpPr>
        <p:grpSpPr bwMode="auto">
          <a:xfrm>
            <a:off x="5400675" y="3690938"/>
            <a:ext cx="2509838" cy="504825"/>
            <a:chOff x="0" y="0"/>
            <a:chExt cx="4216" cy="848"/>
          </a:xfrm>
        </p:grpSpPr>
        <p:sp>
          <p:nvSpPr>
            <p:cNvPr id="30768" name="Rectangle 48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30769" name="Rectangle 49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16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639865" y="1844278"/>
            <a:ext cx="519113" cy="519113"/>
            <a:chOff x="4639865" y="1844278"/>
            <a:chExt cx="519113" cy="519113"/>
          </a:xfrm>
        </p:grpSpPr>
        <p:sp>
          <p:nvSpPr>
            <p:cNvPr id="30771" name="Oval 51"/>
            <p:cNvSpPr>
              <a:spLocks/>
            </p:cNvSpPr>
            <p:nvPr/>
          </p:nvSpPr>
          <p:spPr bwMode="auto">
            <a:xfrm>
              <a:off x="4639865" y="1844278"/>
              <a:ext cx="519113" cy="51911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2" name="Shape 48"/>
            <p:cNvSpPr/>
            <p:nvPr/>
          </p:nvSpPr>
          <p:spPr>
            <a:xfrm>
              <a:off x="4794325" y="1965325"/>
              <a:ext cx="248292" cy="2351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16" y="720"/>
                  </a:moveTo>
                  <a:cubicBezTo>
                    <a:pt x="20460" y="241"/>
                    <a:pt x="19901" y="0"/>
                    <a:pt x="19241" y="0"/>
                  </a:cubicBezTo>
                  <a:cubicBezTo>
                    <a:pt x="18582" y="0"/>
                    <a:pt x="18015" y="251"/>
                    <a:pt x="17537" y="756"/>
                  </a:cubicBezTo>
                  <a:lnTo>
                    <a:pt x="16007" y="2373"/>
                  </a:lnTo>
                  <a:lnTo>
                    <a:pt x="16100" y="2350"/>
                  </a:lnTo>
                  <a:lnTo>
                    <a:pt x="6775" y="12056"/>
                  </a:lnTo>
                  <a:lnTo>
                    <a:pt x="5659" y="16587"/>
                  </a:lnTo>
                  <a:lnTo>
                    <a:pt x="5728" y="16625"/>
                  </a:lnTo>
                  <a:lnTo>
                    <a:pt x="10055" y="15586"/>
                  </a:lnTo>
                  <a:lnTo>
                    <a:pt x="19290" y="5849"/>
                  </a:lnTo>
                  <a:lnTo>
                    <a:pt x="19284" y="5869"/>
                  </a:lnTo>
                  <a:lnTo>
                    <a:pt x="20848" y="4280"/>
                  </a:lnTo>
                  <a:cubicBezTo>
                    <a:pt x="21327" y="3747"/>
                    <a:pt x="21577" y="3140"/>
                    <a:pt x="21600" y="2459"/>
                  </a:cubicBezTo>
                  <a:lnTo>
                    <a:pt x="21600" y="2373"/>
                  </a:lnTo>
                  <a:cubicBezTo>
                    <a:pt x="21600" y="1727"/>
                    <a:pt x="21370" y="1177"/>
                    <a:pt x="20916" y="720"/>
                  </a:cubicBezTo>
                  <a:close/>
                  <a:moveTo>
                    <a:pt x="14549" y="19017"/>
                  </a:moveTo>
                  <a:lnTo>
                    <a:pt x="2448" y="19017"/>
                  </a:lnTo>
                  <a:lnTo>
                    <a:pt x="2448" y="4889"/>
                  </a:lnTo>
                  <a:lnTo>
                    <a:pt x="11323" y="4889"/>
                  </a:lnTo>
                  <a:lnTo>
                    <a:pt x="13369" y="2691"/>
                  </a:lnTo>
                  <a:lnTo>
                    <a:pt x="0" y="2691"/>
                  </a:lnTo>
                  <a:lnTo>
                    <a:pt x="0" y="21600"/>
                  </a:lnTo>
                  <a:lnTo>
                    <a:pt x="16993" y="21600"/>
                  </a:lnTo>
                  <a:lnTo>
                    <a:pt x="16993" y="10051"/>
                  </a:lnTo>
                  <a:lnTo>
                    <a:pt x="14549" y="12968"/>
                  </a:lnTo>
                  <a:cubicBezTo>
                    <a:pt x="14549" y="12968"/>
                    <a:pt x="14549" y="19017"/>
                    <a:pt x="14549" y="19017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639865" y="3687365"/>
            <a:ext cx="519113" cy="519113"/>
            <a:chOff x="4639865" y="3687365"/>
            <a:chExt cx="519113" cy="519113"/>
          </a:xfrm>
        </p:grpSpPr>
        <p:sp>
          <p:nvSpPr>
            <p:cNvPr id="30777" name="Oval 57"/>
            <p:cNvSpPr>
              <a:spLocks/>
            </p:cNvSpPr>
            <p:nvPr/>
          </p:nvSpPr>
          <p:spPr bwMode="auto">
            <a:xfrm>
              <a:off x="4639865" y="3687365"/>
              <a:ext cx="519113" cy="5191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3" name="Shape 49"/>
            <p:cNvSpPr/>
            <p:nvPr/>
          </p:nvSpPr>
          <p:spPr>
            <a:xfrm>
              <a:off x="4777329" y="3813618"/>
              <a:ext cx="248292" cy="2482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34" y="13566"/>
                  </a:moveTo>
                  <a:cubicBezTo>
                    <a:pt x="8809" y="14343"/>
                    <a:pt x="9732" y="14729"/>
                    <a:pt x="10802" y="14729"/>
                  </a:cubicBezTo>
                  <a:cubicBezTo>
                    <a:pt x="11869" y="14729"/>
                    <a:pt x="12793" y="14343"/>
                    <a:pt x="13567" y="13566"/>
                  </a:cubicBezTo>
                  <a:cubicBezTo>
                    <a:pt x="14342" y="12791"/>
                    <a:pt x="14732" y="11870"/>
                    <a:pt x="14732" y="10801"/>
                  </a:cubicBezTo>
                  <a:cubicBezTo>
                    <a:pt x="14732" y="9731"/>
                    <a:pt x="14342" y="8807"/>
                    <a:pt x="13567" y="8033"/>
                  </a:cubicBezTo>
                  <a:cubicBezTo>
                    <a:pt x="12793" y="7256"/>
                    <a:pt x="11869" y="6867"/>
                    <a:pt x="10802" y="6867"/>
                  </a:cubicBezTo>
                  <a:cubicBezTo>
                    <a:pt x="9732" y="6867"/>
                    <a:pt x="8809" y="7256"/>
                    <a:pt x="8034" y="8033"/>
                  </a:cubicBezTo>
                  <a:cubicBezTo>
                    <a:pt x="7257" y="8807"/>
                    <a:pt x="6867" y="9731"/>
                    <a:pt x="6867" y="10801"/>
                  </a:cubicBezTo>
                  <a:cubicBezTo>
                    <a:pt x="6867" y="11870"/>
                    <a:pt x="7257" y="12791"/>
                    <a:pt x="8034" y="13566"/>
                  </a:cubicBezTo>
                  <a:close/>
                  <a:moveTo>
                    <a:pt x="0" y="10172"/>
                  </a:moveTo>
                  <a:cubicBezTo>
                    <a:pt x="0" y="9808"/>
                    <a:pt x="124" y="9503"/>
                    <a:pt x="378" y="9260"/>
                  </a:cubicBezTo>
                  <a:cubicBezTo>
                    <a:pt x="629" y="9016"/>
                    <a:pt x="932" y="8894"/>
                    <a:pt x="1279" y="8894"/>
                  </a:cubicBezTo>
                  <a:lnTo>
                    <a:pt x="2764" y="8894"/>
                  </a:lnTo>
                  <a:cubicBezTo>
                    <a:pt x="2975" y="8025"/>
                    <a:pt x="3305" y="7215"/>
                    <a:pt x="3755" y="6468"/>
                  </a:cubicBezTo>
                  <a:lnTo>
                    <a:pt x="2714" y="5425"/>
                  </a:lnTo>
                  <a:cubicBezTo>
                    <a:pt x="2470" y="5164"/>
                    <a:pt x="2348" y="4861"/>
                    <a:pt x="2348" y="4512"/>
                  </a:cubicBezTo>
                  <a:cubicBezTo>
                    <a:pt x="2348" y="4165"/>
                    <a:pt x="2470" y="3869"/>
                    <a:pt x="2714" y="3626"/>
                  </a:cubicBezTo>
                  <a:lnTo>
                    <a:pt x="3626" y="2712"/>
                  </a:lnTo>
                  <a:cubicBezTo>
                    <a:pt x="3871" y="2468"/>
                    <a:pt x="4165" y="2346"/>
                    <a:pt x="4513" y="2346"/>
                  </a:cubicBezTo>
                  <a:cubicBezTo>
                    <a:pt x="4861" y="2346"/>
                    <a:pt x="5166" y="2468"/>
                    <a:pt x="5426" y="2712"/>
                  </a:cubicBezTo>
                  <a:lnTo>
                    <a:pt x="6469" y="3755"/>
                  </a:lnTo>
                  <a:cubicBezTo>
                    <a:pt x="7219" y="3303"/>
                    <a:pt x="8027" y="2973"/>
                    <a:pt x="8897" y="2764"/>
                  </a:cubicBezTo>
                  <a:lnTo>
                    <a:pt x="8897" y="1278"/>
                  </a:lnTo>
                  <a:cubicBezTo>
                    <a:pt x="8897" y="929"/>
                    <a:pt x="9020" y="629"/>
                    <a:pt x="9272" y="377"/>
                  </a:cubicBezTo>
                  <a:cubicBezTo>
                    <a:pt x="9528" y="125"/>
                    <a:pt x="9827" y="0"/>
                    <a:pt x="10176" y="0"/>
                  </a:cubicBezTo>
                  <a:lnTo>
                    <a:pt x="11425" y="0"/>
                  </a:lnTo>
                  <a:cubicBezTo>
                    <a:pt x="11775" y="0"/>
                    <a:pt x="12073" y="125"/>
                    <a:pt x="12326" y="377"/>
                  </a:cubicBezTo>
                  <a:cubicBezTo>
                    <a:pt x="12578" y="629"/>
                    <a:pt x="12704" y="929"/>
                    <a:pt x="12704" y="1278"/>
                  </a:cubicBezTo>
                  <a:lnTo>
                    <a:pt x="12704" y="2764"/>
                  </a:lnTo>
                  <a:cubicBezTo>
                    <a:pt x="13557" y="2973"/>
                    <a:pt x="14364" y="3303"/>
                    <a:pt x="15131" y="3755"/>
                  </a:cubicBezTo>
                  <a:lnTo>
                    <a:pt x="16174" y="2712"/>
                  </a:lnTo>
                  <a:cubicBezTo>
                    <a:pt x="16436" y="2468"/>
                    <a:pt x="16741" y="2346"/>
                    <a:pt x="17086" y="2346"/>
                  </a:cubicBezTo>
                  <a:cubicBezTo>
                    <a:pt x="17435" y="2346"/>
                    <a:pt x="17729" y="2468"/>
                    <a:pt x="17974" y="2712"/>
                  </a:cubicBezTo>
                  <a:lnTo>
                    <a:pt x="18888" y="3626"/>
                  </a:lnTo>
                  <a:cubicBezTo>
                    <a:pt x="19132" y="3869"/>
                    <a:pt x="19253" y="4165"/>
                    <a:pt x="19253" y="4512"/>
                  </a:cubicBezTo>
                  <a:cubicBezTo>
                    <a:pt x="19253" y="4861"/>
                    <a:pt x="19132" y="5164"/>
                    <a:pt x="18888" y="5425"/>
                  </a:cubicBezTo>
                  <a:lnTo>
                    <a:pt x="17844" y="6468"/>
                  </a:lnTo>
                  <a:cubicBezTo>
                    <a:pt x="18296" y="7215"/>
                    <a:pt x="18627" y="8025"/>
                    <a:pt x="18833" y="8894"/>
                  </a:cubicBezTo>
                  <a:lnTo>
                    <a:pt x="20321" y="8894"/>
                  </a:lnTo>
                  <a:cubicBezTo>
                    <a:pt x="20670" y="8894"/>
                    <a:pt x="20968" y="9021"/>
                    <a:pt x="21221" y="9274"/>
                  </a:cubicBezTo>
                  <a:cubicBezTo>
                    <a:pt x="21475" y="9525"/>
                    <a:pt x="21600" y="9825"/>
                    <a:pt x="21600" y="10172"/>
                  </a:cubicBezTo>
                  <a:lnTo>
                    <a:pt x="21600" y="11424"/>
                  </a:lnTo>
                  <a:cubicBezTo>
                    <a:pt x="21600" y="11789"/>
                    <a:pt x="21475" y="12094"/>
                    <a:pt x="21221" y="12338"/>
                  </a:cubicBezTo>
                  <a:cubicBezTo>
                    <a:pt x="20968" y="12581"/>
                    <a:pt x="20670" y="12703"/>
                    <a:pt x="20321" y="12703"/>
                  </a:cubicBezTo>
                  <a:lnTo>
                    <a:pt x="18833" y="12703"/>
                  </a:lnTo>
                  <a:cubicBezTo>
                    <a:pt x="18627" y="13555"/>
                    <a:pt x="18296" y="14364"/>
                    <a:pt x="17844" y="15130"/>
                  </a:cubicBezTo>
                  <a:lnTo>
                    <a:pt x="18888" y="16171"/>
                  </a:lnTo>
                  <a:cubicBezTo>
                    <a:pt x="19132" y="16433"/>
                    <a:pt x="19253" y="16736"/>
                    <a:pt x="19253" y="17087"/>
                  </a:cubicBezTo>
                  <a:cubicBezTo>
                    <a:pt x="19253" y="17435"/>
                    <a:pt x="19132" y="17729"/>
                    <a:pt x="18888" y="17973"/>
                  </a:cubicBezTo>
                  <a:lnTo>
                    <a:pt x="17974" y="18885"/>
                  </a:lnTo>
                  <a:cubicBezTo>
                    <a:pt x="17729" y="19129"/>
                    <a:pt x="17435" y="19251"/>
                    <a:pt x="17086" y="19251"/>
                  </a:cubicBezTo>
                  <a:cubicBezTo>
                    <a:pt x="16741" y="19251"/>
                    <a:pt x="16436" y="19129"/>
                    <a:pt x="16174" y="18885"/>
                  </a:cubicBezTo>
                  <a:lnTo>
                    <a:pt x="15131" y="17842"/>
                  </a:lnTo>
                  <a:cubicBezTo>
                    <a:pt x="14364" y="18294"/>
                    <a:pt x="13557" y="18625"/>
                    <a:pt x="12704" y="18833"/>
                  </a:cubicBezTo>
                  <a:lnTo>
                    <a:pt x="12704" y="20320"/>
                  </a:lnTo>
                  <a:cubicBezTo>
                    <a:pt x="12704" y="20668"/>
                    <a:pt x="12578" y="20967"/>
                    <a:pt x="12326" y="21220"/>
                  </a:cubicBezTo>
                  <a:cubicBezTo>
                    <a:pt x="12073" y="21473"/>
                    <a:pt x="11775" y="21600"/>
                    <a:pt x="11425" y="21600"/>
                  </a:cubicBezTo>
                  <a:lnTo>
                    <a:pt x="10176" y="21600"/>
                  </a:lnTo>
                  <a:cubicBezTo>
                    <a:pt x="9827" y="21600"/>
                    <a:pt x="9528" y="21473"/>
                    <a:pt x="9272" y="21220"/>
                  </a:cubicBezTo>
                  <a:cubicBezTo>
                    <a:pt x="9020" y="20967"/>
                    <a:pt x="8897" y="20668"/>
                    <a:pt x="8897" y="20320"/>
                  </a:cubicBezTo>
                  <a:lnTo>
                    <a:pt x="8897" y="18833"/>
                  </a:lnTo>
                  <a:cubicBezTo>
                    <a:pt x="8027" y="18625"/>
                    <a:pt x="7219" y="18294"/>
                    <a:pt x="6469" y="17842"/>
                  </a:cubicBezTo>
                  <a:lnTo>
                    <a:pt x="5426" y="18885"/>
                  </a:lnTo>
                  <a:cubicBezTo>
                    <a:pt x="5166" y="19129"/>
                    <a:pt x="4861" y="19251"/>
                    <a:pt x="4513" y="19251"/>
                  </a:cubicBezTo>
                  <a:cubicBezTo>
                    <a:pt x="4165" y="19251"/>
                    <a:pt x="3871" y="19129"/>
                    <a:pt x="3626" y="18885"/>
                  </a:cubicBezTo>
                  <a:lnTo>
                    <a:pt x="2714" y="17973"/>
                  </a:lnTo>
                  <a:cubicBezTo>
                    <a:pt x="2470" y="17729"/>
                    <a:pt x="2348" y="17435"/>
                    <a:pt x="2348" y="17087"/>
                  </a:cubicBezTo>
                  <a:cubicBezTo>
                    <a:pt x="2348" y="16736"/>
                    <a:pt x="2470" y="16433"/>
                    <a:pt x="2714" y="16171"/>
                  </a:cubicBezTo>
                  <a:lnTo>
                    <a:pt x="3755" y="15130"/>
                  </a:lnTo>
                  <a:cubicBezTo>
                    <a:pt x="3305" y="14381"/>
                    <a:pt x="2975" y="13574"/>
                    <a:pt x="2764" y="12703"/>
                  </a:cubicBezTo>
                  <a:lnTo>
                    <a:pt x="1279" y="12703"/>
                  </a:lnTo>
                  <a:cubicBezTo>
                    <a:pt x="932" y="12703"/>
                    <a:pt x="629" y="12577"/>
                    <a:pt x="378" y="12324"/>
                  </a:cubicBezTo>
                  <a:cubicBezTo>
                    <a:pt x="124" y="12074"/>
                    <a:pt x="0" y="11774"/>
                    <a:pt x="0" y="11424"/>
                  </a:cubicBezTo>
                  <a:cubicBezTo>
                    <a:pt x="0" y="11424"/>
                    <a:pt x="0" y="10172"/>
                    <a:pt x="0" y="10172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639865" y="2768203"/>
            <a:ext cx="519113" cy="519113"/>
            <a:chOff x="4639865" y="2768203"/>
            <a:chExt cx="519113" cy="519113"/>
          </a:xfrm>
        </p:grpSpPr>
        <p:sp>
          <p:nvSpPr>
            <p:cNvPr id="30774" name="Oval 54"/>
            <p:cNvSpPr>
              <a:spLocks/>
            </p:cNvSpPr>
            <p:nvPr/>
          </p:nvSpPr>
          <p:spPr bwMode="auto">
            <a:xfrm>
              <a:off x="4639865" y="2768203"/>
              <a:ext cx="519113" cy="5191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4" name="Shape 51"/>
            <p:cNvSpPr/>
            <p:nvPr/>
          </p:nvSpPr>
          <p:spPr>
            <a:xfrm>
              <a:off x="4747510" y="2869055"/>
              <a:ext cx="302418" cy="3024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46" y="0"/>
                    <a:pt x="0" y="4848"/>
                    <a:pt x="0" y="10800"/>
                  </a:cubicBezTo>
                  <a:cubicBezTo>
                    <a:pt x="0" y="16754"/>
                    <a:pt x="4846" y="21600"/>
                    <a:pt x="10800" y="21600"/>
                  </a:cubicBezTo>
                  <a:cubicBezTo>
                    <a:pt x="16752" y="21600"/>
                    <a:pt x="21600" y="16754"/>
                    <a:pt x="21600" y="10800"/>
                  </a:cubicBezTo>
                  <a:cubicBezTo>
                    <a:pt x="21600" y="4848"/>
                    <a:pt x="16752" y="0"/>
                    <a:pt x="10800" y="0"/>
                  </a:cubicBezTo>
                  <a:close/>
                  <a:moveTo>
                    <a:pt x="10925" y="2289"/>
                  </a:moveTo>
                  <a:cubicBezTo>
                    <a:pt x="15687" y="2289"/>
                    <a:pt x="19562" y="6164"/>
                    <a:pt x="19562" y="10925"/>
                  </a:cubicBezTo>
                  <a:cubicBezTo>
                    <a:pt x="19562" y="15686"/>
                    <a:pt x="15687" y="19562"/>
                    <a:pt x="10925" y="19562"/>
                  </a:cubicBezTo>
                  <a:cubicBezTo>
                    <a:pt x="6166" y="19562"/>
                    <a:pt x="2289" y="15686"/>
                    <a:pt x="2289" y="10925"/>
                  </a:cubicBezTo>
                  <a:cubicBezTo>
                    <a:pt x="2289" y="6164"/>
                    <a:pt x="6166" y="2289"/>
                    <a:pt x="10925" y="2289"/>
                  </a:cubicBezTo>
                  <a:close/>
                  <a:moveTo>
                    <a:pt x="10836" y="3433"/>
                  </a:moveTo>
                  <a:cubicBezTo>
                    <a:pt x="10428" y="3433"/>
                    <a:pt x="10103" y="3644"/>
                    <a:pt x="10103" y="3898"/>
                  </a:cubicBezTo>
                  <a:lnTo>
                    <a:pt x="10085" y="4703"/>
                  </a:lnTo>
                  <a:cubicBezTo>
                    <a:pt x="10085" y="4959"/>
                    <a:pt x="10431" y="5168"/>
                    <a:pt x="10836" y="5168"/>
                  </a:cubicBezTo>
                  <a:cubicBezTo>
                    <a:pt x="11243" y="5168"/>
                    <a:pt x="11569" y="4957"/>
                    <a:pt x="11569" y="4703"/>
                  </a:cubicBezTo>
                  <a:lnTo>
                    <a:pt x="11569" y="3898"/>
                  </a:lnTo>
                  <a:cubicBezTo>
                    <a:pt x="11569" y="3642"/>
                    <a:pt x="11239" y="3434"/>
                    <a:pt x="10836" y="3433"/>
                  </a:cubicBezTo>
                  <a:close/>
                  <a:moveTo>
                    <a:pt x="14859" y="5579"/>
                  </a:moveTo>
                  <a:cubicBezTo>
                    <a:pt x="14672" y="5603"/>
                    <a:pt x="14485" y="5704"/>
                    <a:pt x="14358" y="5865"/>
                  </a:cubicBezTo>
                  <a:lnTo>
                    <a:pt x="10532" y="10925"/>
                  </a:lnTo>
                  <a:lnTo>
                    <a:pt x="8207" y="9691"/>
                  </a:lnTo>
                  <a:cubicBezTo>
                    <a:pt x="7848" y="9509"/>
                    <a:pt x="7405" y="9652"/>
                    <a:pt x="7224" y="10013"/>
                  </a:cubicBezTo>
                  <a:cubicBezTo>
                    <a:pt x="7043" y="10374"/>
                    <a:pt x="7200" y="10819"/>
                    <a:pt x="7564" y="10997"/>
                  </a:cubicBezTo>
                  <a:lnTo>
                    <a:pt x="10264" y="12427"/>
                  </a:lnTo>
                  <a:cubicBezTo>
                    <a:pt x="10269" y="12432"/>
                    <a:pt x="10278" y="12441"/>
                    <a:pt x="10281" y="12445"/>
                  </a:cubicBezTo>
                  <a:cubicBezTo>
                    <a:pt x="10602" y="12692"/>
                    <a:pt x="11071" y="12622"/>
                    <a:pt x="11319" y="12302"/>
                  </a:cubicBezTo>
                  <a:lnTo>
                    <a:pt x="15521" y="6759"/>
                  </a:lnTo>
                  <a:cubicBezTo>
                    <a:pt x="15769" y="6437"/>
                    <a:pt x="15712" y="5967"/>
                    <a:pt x="15395" y="5722"/>
                  </a:cubicBezTo>
                  <a:cubicBezTo>
                    <a:pt x="15236" y="5600"/>
                    <a:pt x="15045" y="5555"/>
                    <a:pt x="14859" y="5579"/>
                  </a:cubicBezTo>
                  <a:close/>
                  <a:moveTo>
                    <a:pt x="3898" y="10103"/>
                  </a:moveTo>
                  <a:cubicBezTo>
                    <a:pt x="3642" y="10101"/>
                    <a:pt x="3433" y="10429"/>
                    <a:pt x="3433" y="10836"/>
                  </a:cubicBezTo>
                  <a:cubicBezTo>
                    <a:pt x="3433" y="11243"/>
                    <a:pt x="3642" y="11569"/>
                    <a:pt x="3898" y="11569"/>
                  </a:cubicBezTo>
                  <a:lnTo>
                    <a:pt x="4703" y="11569"/>
                  </a:lnTo>
                  <a:cubicBezTo>
                    <a:pt x="4959" y="11569"/>
                    <a:pt x="5168" y="11241"/>
                    <a:pt x="5168" y="10836"/>
                  </a:cubicBezTo>
                  <a:cubicBezTo>
                    <a:pt x="5168" y="10429"/>
                    <a:pt x="4960" y="10103"/>
                    <a:pt x="4703" y="10103"/>
                  </a:cubicBezTo>
                  <a:lnTo>
                    <a:pt x="3898" y="10103"/>
                  </a:lnTo>
                  <a:close/>
                  <a:moveTo>
                    <a:pt x="16969" y="10103"/>
                  </a:moveTo>
                  <a:cubicBezTo>
                    <a:pt x="16713" y="10101"/>
                    <a:pt x="16506" y="10429"/>
                    <a:pt x="16504" y="10836"/>
                  </a:cubicBezTo>
                  <a:cubicBezTo>
                    <a:pt x="16504" y="11243"/>
                    <a:pt x="16713" y="11569"/>
                    <a:pt x="16969" y="11569"/>
                  </a:cubicBezTo>
                  <a:lnTo>
                    <a:pt x="17773" y="11569"/>
                  </a:lnTo>
                  <a:cubicBezTo>
                    <a:pt x="18029" y="11569"/>
                    <a:pt x="18238" y="11241"/>
                    <a:pt x="18238" y="10836"/>
                  </a:cubicBezTo>
                  <a:cubicBezTo>
                    <a:pt x="18238" y="10429"/>
                    <a:pt x="18028" y="10103"/>
                    <a:pt x="17773" y="10103"/>
                  </a:cubicBezTo>
                  <a:lnTo>
                    <a:pt x="16969" y="10103"/>
                  </a:lnTo>
                  <a:close/>
                  <a:moveTo>
                    <a:pt x="10836" y="16504"/>
                  </a:moveTo>
                  <a:cubicBezTo>
                    <a:pt x="10428" y="16504"/>
                    <a:pt x="10103" y="16711"/>
                    <a:pt x="10103" y="16969"/>
                  </a:cubicBezTo>
                  <a:lnTo>
                    <a:pt x="10085" y="17773"/>
                  </a:lnTo>
                  <a:cubicBezTo>
                    <a:pt x="10085" y="18027"/>
                    <a:pt x="10431" y="18238"/>
                    <a:pt x="10836" y="18238"/>
                  </a:cubicBezTo>
                  <a:cubicBezTo>
                    <a:pt x="11243" y="18238"/>
                    <a:pt x="11569" y="18027"/>
                    <a:pt x="11569" y="17773"/>
                  </a:cubicBezTo>
                  <a:lnTo>
                    <a:pt x="11569" y="16969"/>
                  </a:lnTo>
                  <a:cubicBezTo>
                    <a:pt x="11569" y="16712"/>
                    <a:pt x="11239" y="16504"/>
                    <a:pt x="10836" y="16504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0516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0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0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0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0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0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0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0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30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0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0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0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30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0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30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0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0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500"/>
                                        <p:tgtEl>
                                          <p:spTgt spid="30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1" grpId="0" animBg="1"/>
      <p:bldP spid="30722" grpId="0" animBg="1"/>
      <p:bldP spid="30723" grpId="0" animBg="1"/>
      <p:bldP spid="30737" grpId="0" animBg="1"/>
      <p:bldP spid="30756" grpId="0" autoUpdateAnimBg="0"/>
      <p:bldP spid="30757" grpId="0" autoUpdateAnimBg="0"/>
      <p:bldP spid="30758" grpId="0" autoUpdateAnimBg="0"/>
      <p:bldP spid="30759" grpId="0" autoUpdateAnimBg="0"/>
      <p:bldP spid="30760" grpId="0" autoUpdateAnimBg="0"/>
    </p:bld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160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9" name="Picture Placeholder 18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0" name="Picture Placeholder 19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Rectangle 8"/>
          <p:cNvSpPr>
            <a:spLocks/>
          </p:cNvSpPr>
          <p:nvPr/>
        </p:nvSpPr>
        <p:spPr bwMode="auto">
          <a:xfrm>
            <a:off x="743546" y="609005"/>
            <a:ext cx="1912739" cy="1913334"/>
          </a:xfrm>
          <a:prstGeom prst="rect">
            <a:avLst/>
          </a:prstGeom>
          <a:gradFill>
            <a:gsLst>
              <a:gs pos="100000">
                <a:schemeClr val="accent1">
                  <a:lumMod val="60000"/>
                  <a:lumOff val="40000"/>
                </a:schemeClr>
              </a:gs>
              <a:gs pos="0">
                <a:schemeClr val="accent2"/>
              </a:gs>
            </a:gsLst>
            <a:lin ang="78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Rectangle 10"/>
          <p:cNvSpPr>
            <a:spLocks/>
          </p:cNvSpPr>
          <p:nvPr/>
        </p:nvSpPr>
        <p:spPr bwMode="auto">
          <a:xfrm>
            <a:off x="4573191" y="609005"/>
            <a:ext cx="1913334" cy="1913334"/>
          </a:xfrm>
          <a:prstGeom prst="rect">
            <a:avLst/>
          </a:prstGeom>
          <a:solidFill>
            <a:schemeClr val="accent5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Rectangle 13"/>
          <p:cNvSpPr>
            <a:spLocks/>
          </p:cNvSpPr>
          <p:nvPr/>
        </p:nvSpPr>
        <p:spPr bwMode="auto">
          <a:xfrm>
            <a:off x="2655690" y="2524721"/>
            <a:ext cx="1913334" cy="1913334"/>
          </a:xfrm>
          <a:prstGeom prst="rect">
            <a:avLst/>
          </a:prstGeom>
          <a:solidFill>
            <a:schemeClr val="accent6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Rectangle 15"/>
          <p:cNvSpPr>
            <a:spLocks/>
          </p:cNvSpPr>
          <p:nvPr/>
        </p:nvSpPr>
        <p:spPr bwMode="auto">
          <a:xfrm>
            <a:off x="6481412" y="2524721"/>
            <a:ext cx="1913334" cy="1913334"/>
          </a:xfrm>
          <a:prstGeom prst="rect">
            <a:avLst/>
          </a:prstGeom>
          <a:gradFill>
            <a:gsLst>
              <a:gs pos="100000">
                <a:schemeClr val="accent4"/>
              </a:gs>
              <a:gs pos="0">
                <a:schemeClr val="accent3"/>
              </a:gs>
            </a:gsLst>
            <a:lin ang="78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1425283" y="1051688"/>
            <a:ext cx="564786" cy="564786"/>
          </a:xfrm>
          <a:prstGeom prst="ellipse">
            <a:avLst/>
          </a:prstGeom>
          <a:solidFill>
            <a:schemeClr val="accent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chemeClr val="accent1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3328464" y="2990774"/>
            <a:ext cx="564786" cy="564786"/>
          </a:xfrm>
          <a:prstGeom prst="ellipse">
            <a:avLst/>
          </a:prstGeom>
          <a:solidFill>
            <a:schemeClr val="accent3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7122088" y="2960634"/>
            <a:ext cx="564786" cy="564786"/>
          </a:xfrm>
          <a:prstGeom prst="ellipse">
            <a:avLst/>
          </a:prstGeom>
          <a:solidFill>
            <a:schemeClr val="bg1"/>
          </a:solidFill>
          <a:ln w="381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7238674" y="3069854"/>
            <a:ext cx="297571" cy="297569"/>
          </a:xfrm>
          <a:custGeom>
            <a:avLst/>
            <a:gdLst>
              <a:gd name="connsiteX0" fmla="*/ 215740 w 290584"/>
              <a:gd name="connsiteY0" fmla="*/ 177122 h 290582"/>
              <a:gd name="connsiteX1" fmla="*/ 282584 w 290584"/>
              <a:gd name="connsiteY1" fmla="*/ 243965 h 290582"/>
              <a:gd name="connsiteX2" fmla="*/ 282584 w 290584"/>
              <a:gd name="connsiteY2" fmla="*/ 282578 h 290582"/>
              <a:gd name="connsiteX3" fmla="*/ 243961 w 290584"/>
              <a:gd name="connsiteY3" fmla="*/ 282578 h 290582"/>
              <a:gd name="connsiteX4" fmla="*/ 177122 w 290584"/>
              <a:gd name="connsiteY4" fmla="*/ 215740 h 290582"/>
              <a:gd name="connsiteX5" fmla="*/ 215740 w 290584"/>
              <a:gd name="connsiteY5" fmla="*/ 177122 h 290582"/>
              <a:gd name="connsiteX6" fmla="*/ 108368 w 290584"/>
              <a:gd name="connsiteY6" fmla="*/ 44640 h 290582"/>
              <a:gd name="connsiteX7" fmla="*/ 108368 w 290584"/>
              <a:gd name="connsiteY7" fmla="*/ 62853 h 290582"/>
              <a:gd name="connsiteX8" fmla="*/ 62850 w 290584"/>
              <a:gd name="connsiteY8" fmla="*/ 108371 h 290582"/>
              <a:gd name="connsiteX9" fmla="*/ 44640 w 290584"/>
              <a:gd name="connsiteY9" fmla="*/ 108371 h 290582"/>
              <a:gd name="connsiteX10" fmla="*/ 108368 w 290584"/>
              <a:gd name="connsiteY10" fmla="*/ 44640 h 290582"/>
              <a:gd name="connsiteX11" fmla="*/ 109246 w 290584"/>
              <a:gd name="connsiteY11" fmla="*/ 27311 h 290582"/>
              <a:gd name="connsiteX12" fmla="*/ 27311 w 290584"/>
              <a:gd name="connsiteY12" fmla="*/ 109246 h 290582"/>
              <a:gd name="connsiteX13" fmla="*/ 109246 w 290584"/>
              <a:gd name="connsiteY13" fmla="*/ 191181 h 290582"/>
              <a:gd name="connsiteX14" fmla="*/ 191181 w 290584"/>
              <a:gd name="connsiteY14" fmla="*/ 109246 h 290582"/>
              <a:gd name="connsiteX15" fmla="*/ 109246 w 290584"/>
              <a:gd name="connsiteY15" fmla="*/ 27311 h 290582"/>
              <a:gd name="connsiteX16" fmla="*/ 109246 w 290584"/>
              <a:gd name="connsiteY16" fmla="*/ 0 h 290582"/>
              <a:gd name="connsiteX17" fmla="*/ 218492 w 290584"/>
              <a:gd name="connsiteY17" fmla="*/ 109246 h 290582"/>
              <a:gd name="connsiteX18" fmla="*/ 109246 w 290584"/>
              <a:gd name="connsiteY18" fmla="*/ 218492 h 290582"/>
              <a:gd name="connsiteX19" fmla="*/ 0 w 290584"/>
              <a:gd name="connsiteY19" fmla="*/ 109246 h 290582"/>
              <a:gd name="connsiteX20" fmla="*/ 109246 w 290584"/>
              <a:gd name="connsiteY20" fmla="*/ 0 h 29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0584" h="290582">
                <a:moveTo>
                  <a:pt x="215740" y="177122"/>
                </a:moveTo>
                <a:lnTo>
                  <a:pt x="282584" y="243965"/>
                </a:lnTo>
                <a:cubicBezTo>
                  <a:pt x="293251" y="254627"/>
                  <a:pt x="293251" y="271927"/>
                  <a:pt x="282584" y="282578"/>
                </a:cubicBezTo>
                <a:cubicBezTo>
                  <a:pt x="271934" y="293250"/>
                  <a:pt x="254633" y="293250"/>
                  <a:pt x="243961" y="282578"/>
                </a:cubicBezTo>
                <a:lnTo>
                  <a:pt x="177122" y="215740"/>
                </a:lnTo>
                <a:cubicBezTo>
                  <a:pt x="192611" y="205783"/>
                  <a:pt x="205783" y="192606"/>
                  <a:pt x="215740" y="177122"/>
                </a:cubicBezTo>
                <a:close/>
                <a:moveTo>
                  <a:pt x="108368" y="44640"/>
                </a:moveTo>
                <a:lnTo>
                  <a:pt x="108368" y="62853"/>
                </a:lnTo>
                <a:cubicBezTo>
                  <a:pt x="83266" y="62853"/>
                  <a:pt x="62850" y="83274"/>
                  <a:pt x="62850" y="108371"/>
                </a:cubicBezTo>
                <a:lnTo>
                  <a:pt x="44640" y="108371"/>
                </a:lnTo>
                <a:cubicBezTo>
                  <a:pt x="44640" y="73236"/>
                  <a:pt x="73232" y="44640"/>
                  <a:pt x="108368" y="44640"/>
                </a:cubicBezTo>
                <a:close/>
                <a:moveTo>
                  <a:pt x="109246" y="27311"/>
                </a:moveTo>
                <a:cubicBezTo>
                  <a:pt x="64071" y="27311"/>
                  <a:pt x="27311" y="64061"/>
                  <a:pt x="27311" y="109246"/>
                </a:cubicBezTo>
                <a:cubicBezTo>
                  <a:pt x="27311" y="154431"/>
                  <a:pt x="64071" y="191181"/>
                  <a:pt x="109246" y="191181"/>
                </a:cubicBezTo>
                <a:cubicBezTo>
                  <a:pt x="154431" y="191181"/>
                  <a:pt x="191181" y="154431"/>
                  <a:pt x="191181" y="109246"/>
                </a:cubicBezTo>
                <a:cubicBezTo>
                  <a:pt x="191181" y="64061"/>
                  <a:pt x="154431" y="27311"/>
                  <a:pt x="109246" y="27311"/>
                </a:cubicBezTo>
                <a:close/>
                <a:moveTo>
                  <a:pt x="109246" y="0"/>
                </a:moveTo>
                <a:cubicBezTo>
                  <a:pt x="169574" y="0"/>
                  <a:pt x="218492" y="48908"/>
                  <a:pt x="218492" y="109246"/>
                </a:cubicBezTo>
                <a:cubicBezTo>
                  <a:pt x="218492" y="169584"/>
                  <a:pt x="169574" y="218492"/>
                  <a:pt x="109246" y="218492"/>
                </a:cubicBezTo>
                <a:cubicBezTo>
                  <a:pt x="48918" y="218492"/>
                  <a:pt x="0" y="169584"/>
                  <a:pt x="0" y="109246"/>
                </a:cubicBezTo>
                <a:cubicBezTo>
                  <a:pt x="0" y="48908"/>
                  <a:pt x="48918" y="0"/>
                  <a:pt x="109246" y="0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5" name="Freeform 24"/>
          <p:cNvSpPr/>
          <p:nvPr/>
        </p:nvSpPr>
        <p:spPr>
          <a:xfrm>
            <a:off x="1538285" y="1171760"/>
            <a:ext cx="337879" cy="263471"/>
          </a:xfrm>
          <a:custGeom>
            <a:avLst/>
            <a:gdLst>
              <a:gd name="connsiteX0" fmla="*/ 61705 w 360886"/>
              <a:gd name="connsiteY0" fmla="*/ 155523 h 281411"/>
              <a:gd name="connsiteX1" fmla="*/ 109355 w 360886"/>
              <a:gd name="connsiteY1" fmla="*/ 155523 h 281411"/>
              <a:gd name="connsiteX2" fmla="*/ 113767 w 360886"/>
              <a:gd name="connsiteY2" fmla="*/ 157551 h 281411"/>
              <a:gd name="connsiteX3" fmla="*/ 123566 w 360886"/>
              <a:gd name="connsiteY3" fmla="*/ 168549 h 281411"/>
              <a:gd name="connsiteX4" fmla="*/ 132928 w 360886"/>
              <a:gd name="connsiteY4" fmla="*/ 179005 h 281411"/>
              <a:gd name="connsiteX5" fmla="*/ 76387 w 360886"/>
              <a:gd name="connsiteY5" fmla="*/ 179005 h 281411"/>
              <a:gd name="connsiteX6" fmla="*/ 71117 w 360886"/>
              <a:gd name="connsiteY6" fmla="*/ 182303 h 281411"/>
              <a:gd name="connsiteX7" fmla="*/ 34293 w 360886"/>
              <a:gd name="connsiteY7" fmla="*/ 257924 h 281411"/>
              <a:gd name="connsiteX8" fmla="*/ 326594 w 360886"/>
              <a:gd name="connsiteY8" fmla="*/ 257924 h 281411"/>
              <a:gd name="connsiteX9" fmla="*/ 289770 w 360886"/>
              <a:gd name="connsiteY9" fmla="*/ 182303 h 281411"/>
              <a:gd name="connsiteX10" fmla="*/ 284500 w 360886"/>
              <a:gd name="connsiteY10" fmla="*/ 179005 h 281411"/>
              <a:gd name="connsiteX11" fmla="*/ 227825 w 360886"/>
              <a:gd name="connsiteY11" fmla="*/ 179005 h 281411"/>
              <a:gd name="connsiteX12" fmla="*/ 237186 w 360886"/>
              <a:gd name="connsiteY12" fmla="*/ 168549 h 281411"/>
              <a:gd name="connsiteX13" fmla="*/ 247036 w 360886"/>
              <a:gd name="connsiteY13" fmla="*/ 157545 h 281411"/>
              <a:gd name="connsiteX14" fmla="*/ 251431 w 360886"/>
              <a:gd name="connsiteY14" fmla="*/ 155523 h 281411"/>
              <a:gd name="connsiteX15" fmla="*/ 299182 w 360886"/>
              <a:gd name="connsiteY15" fmla="*/ 155523 h 281411"/>
              <a:gd name="connsiteX16" fmla="*/ 304452 w 360886"/>
              <a:gd name="connsiteY16" fmla="*/ 158822 h 281411"/>
              <a:gd name="connsiteX17" fmla="*/ 360033 w 360886"/>
              <a:gd name="connsiteY17" fmla="*/ 272972 h 281411"/>
              <a:gd name="connsiteX18" fmla="*/ 354746 w 360886"/>
              <a:gd name="connsiteY18" fmla="*/ 281411 h 281411"/>
              <a:gd name="connsiteX19" fmla="*/ 6140 w 360886"/>
              <a:gd name="connsiteY19" fmla="*/ 281411 h 281411"/>
              <a:gd name="connsiteX20" fmla="*/ 853 w 360886"/>
              <a:gd name="connsiteY20" fmla="*/ 272972 h 281411"/>
              <a:gd name="connsiteX21" fmla="*/ 56418 w 360886"/>
              <a:gd name="connsiteY21" fmla="*/ 158822 h 281411"/>
              <a:gd name="connsiteX22" fmla="*/ 61705 w 360886"/>
              <a:gd name="connsiteY22" fmla="*/ 155523 h 281411"/>
              <a:gd name="connsiteX23" fmla="*/ 179552 w 360886"/>
              <a:gd name="connsiteY23" fmla="*/ 38581 h 281411"/>
              <a:gd name="connsiteX24" fmla="*/ 136378 w 360886"/>
              <a:gd name="connsiteY24" fmla="*/ 81752 h 281411"/>
              <a:gd name="connsiteX25" fmla="*/ 179552 w 360886"/>
              <a:gd name="connsiteY25" fmla="*/ 124923 h 281411"/>
              <a:gd name="connsiteX26" fmla="*/ 222725 w 360886"/>
              <a:gd name="connsiteY26" fmla="*/ 81752 h 281411"/>
              <a:gd name="connsiteX27" fmla="*/ 179552 w 360886"/>
              <a:gd name="connsiteY27" fmla="*/ 38581 h 281411"/>
              <a:gd name="connsiteX28" fmla="*/ 171589 w 360886"/>
              <a:gd name="connsiteY28" fmla="*/ 376 h 281411"/>
              <a:gd name="connsiteX29" fmla="*/ 261305 w 360886"/>
              <a:gd name="connsiteY29" fmla="*/ 81752 h 281411"/>
              <a:gd name="connsiteX30" fmla="*/ 184957 w 360886"/>
              <a:gd name="connsiteY30" fmla="*/ 215762 h 281411"/>
              <a:gd name="connsiteX31" fmla="*/ 174130 w 360886"/>
              <a:gd name="connsiteY31" fmla="*/ 215741 h 281411"/>
              <a:gd name="connsiteX32" fmla="*/ 99218 w 360886"/>
              <a:gd name="connsiteY32" fmla="*/ 98731 h 281411"/>
              <a:gd name="connsiteX33" fmla="*/ 171589 w 360886"/>
              <a:gd name="connsiteY33" fmla="*/ 376 h 2814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60886" h="281411">
                <a:moveTo>
                  <a:pt x="61705" y="155523"/>
                </a:moveTo>
                <a:lnTo>
                  <a:pt x="109355" y="155523"/>
                </a:lnTo>
                <a:cubicBezTo>
                  <a:pt x="110820" y="155523"/>
                  <a:pt x="112807" y="156438"/>
                  <a:pt x="113767" y="157551"/>
                </a:cubicBezTo>
                <a:cubicBezTo>
                  <a:pt x="116983" y="161281"/>
                  <a:pt x="120283" y="164930"/>
                  <a:pt x="123566" y="168549"/>
                </a:cubicBezTo>
                <a:cubicBezTo>
                  <a:pt x="126681" y="171976"/>
                  <a:pt x="129813" y="175450"/>
                  <a:pt x="132928" y="179005"/>
                </a:cubicBezTo>
                <a:lnTo>
                  <a:pt x="76387" y="179005"/>
                </a:lnTo>
                <a:cubicBezTo>
                  <a:pt x="74366" y="179005"/>
                  <a:pt x="71992" y="180491"/>
                  <a:pt x="71117" y="182303"/>
                </a:cubicBezTo>
                <a:lnTo>
                  <a:pt x="34293" y="257924"/>
                </a:lnTo>
                <a:lnTo>
                  <a:pt x="326594" y="257924"/>
                </a:lnTo>
                <a:lnTo>
                  <a:pt x="289770" y="182303"/>
                </a:lnTo>
                <a:cubicBezTo>
                  <a:pt x="288895" y="180485"/>
                  <a:pt x="286520" y="179005"/>
                  <a:pt x="284500" y="179005"/>
                </a:cubicBezTo>
                <a:lnTo>
                  <a:pt x="227825" y="179005"/>
                </a:lnTo>
                <a:cubicBezTo>
                  <a:pt x="230940" y="175450"/>
                  <a:pt x="234071" y="171976"/>
                  <a:pt x="237186" y="168549"/>
                </a:cubicBezTo>
                <a:cubicBezTo>
                  <a:pt x="240486" y="164924"/>
                  <a:pt x="243787" y="161281"/>
                  <a:pt x="247036" y="157545"/>
                </a:cubicBezTo>
                <a:cubicBezTo>
                  <a:pt x="247996" y="156438"/>
                  <a:pt x="249966" y="155523"/>
                  <a:pt x="251431" y="155523"/>
                </a:cubicBezTo>
                <a:lnTo>
                  <a:pt x="299182" y="155523"/>
                </a:lnTo>
                <a:cubicBezTo>
                  <a:pt x="301203" y="155523"/>
                  <a:pt x="303577" y="157003"/>
                  <a:pt x="304452" y="158822"/>
                </a:cubicBezTo>
                <a:lnTo>
                  <a:pt x="360033" y="272972"/>
                </a:lnTo>
                <a:cubicBezTo>
                  <a:pt x="362290" y="277611"/>
                  <a:pt x="359915" y="281411"/>
                  <a:pt x="354746" y="281411"/>
                </a:cubicBezTo>
                <a:lnTo>
                  <a:pt x="6140" y="281411"/>
                </a:lnTo>
                <a:cubicBezTo>
                  <a:pt x="971" y="281411"/>
                  <a:pt x="-1403" y="277611"/>
                  <a:pt x="853" y="272972"/>
                </a:cubicBezTo>
                <a:lnTo>
                  <a:pt x="56418" y="158822"/>
                </a:lnTo>
                <a:cubicBezTo>
                  <a:pt x="57310" y="157003"/>
                  <a:pt x="59684" y="155523"/>
                  <a:pt x="61705" y="155523"/>
                </a:cubicBezTo>
                <a:close/>
                <a:moveTo>
                  <a:pt x="179552" y="38581"/>
                </a:moveTo>
                <a:cubicBezTo>
                  <a:pt x="155704" y="38581"/>
                  <a:pt x="136378" y="57913"/>
                  <a:pt x="136378" y="81752"/>
                </a:cubicBezTo>
                <a:cubicBezTo>
                  <a:pt x="136378" y="105602"/>
                  <a:pt x="155704" y="124923"/>
                  <a:pt x="179552" y="124923"/>
                </a:cubicBezTo>
                <a:cubicBezTo>
                  <a:pt x="203391" y="124923"/>
                  <a:pt x="222725" y="105602"/>
                  <a:pt x="222725" y="81752"/>
                </a:cubicBezTo>
                <a:cubicBezTo>
                  <a:pt x="222725" y="57913"/>
                  <a:pt x="203391" y="38581"/>
                  <a:pt x="179552" y="38581"/>
                </a:cubicBezTo>
                <a:close/>
                <a:moveTo>
                  <a:pt x="171589" y="376"/>
                </a:moveTo>
                <a:cubicBezTo>
                  <a:pt x="220318" y="-4226"/>
                  <a:pt x="261305" y="33980"/>
                  <a:pt x="261305" y="81752"/>
                </a:cubicBezTo>
                <a:cubicBezTo>
                  <a:pt x="261305" y="144129"/>
                  <a:pt x="209373" y="155830"/>
                  <a:pt x="184957" y="215762"/>
                </a:cubicBezTo>
                <a:cubicBezTo>
                  <a:pt x="182968" y="220634"/>
                  <a:pt x="176111" y="220613"/>
                  <a:pt x="174130" y="215741"/>
                </a:cubicBezTo>
                <a:cubicBezTo>
                  <a:pt x="152098" y="161691"/>
                  <a:pt x="107709" y="146878"/>
                  <a:pt x="99218" y="98731"/>
                </a:cubicBezTo>
                <a:cubicBezTo>
                  <a:pt x="90853" y="51334"/>
                  <a:pt x="123673" y="4904"/>
                  <a:pt x="171589" y="37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3456623" y="3094190"/>
            <a:ext cx="318910" cy="318871"/>
          </a:xfrm>
          <a:custGeom>
            <a:avLst/>
            <a:gdLst>
              <a:gd name="connsiteX0" fmla="*/ 154773 w 309590"/>
              <a:gd name="connsiteY0" fmla="*/ 259635 h 309551"/>
              <a:gd name="connsiteX1" fmla="*/ 179771 w 309590"/>
              <a:gd name="connsiteY1" fmla="*/ 284600 h 309551"/>
              <a:gd name="connsiteX2" fmla="*/ 154773 w 309590"/>
              <a:gd name="connsiteY2" fmla="*/ 309551 h 309551"/>
              <a:gd name="connsiteX3" fmla="*/ 129817 w 309590"/>
              <a:gd name="connsiteY3" fmla="*/ 284600 h 309551"/>
              <a:gd name="connsiteX4" fmla="*/ 154773 w 309590"/>
              <a:gd name="connsiteY4" fmla="*/ 259635 h 309551"/>
              <a:gd name="connsiteX5" fmla="*/ 249659 w 309590"/>
              <a:gd name="connsiteY5" fmla="*/ 224684 h 309551"/>
              <a:gd name="connsiteX6" fmla="*/ 267332 w 309590"/>
              <a:gd name="connsiteY6" fmla="*/ 231994 h 309551"/>
              <a:gd name="connsiteX7" fmla="*/ 267332 w 309590"/>
              <a:gd name="connsiteY7" fmla="*/ 267336 h 309551"/>
              <a:gd name="connsiteX8" fmla="*/ 231985 w 309590"/>
              <a:gd name="connsiteY8" fmla="*/ 267336 h 309551"/>
              <a:gd name="connsiteX9" fmla="*/ 231985 w 309590"/>
              <a:gd name="connsiteY9" fmla="*/ 231994 h 309551"/>
              <a:gd name="connsiteX10" fmla="*/ 249659 w 309590"/>
              <a:gd name="connsiteY10" fmla="*/ 224684 h 309551"/>
              <a:gd name="connsiteX11" fmla="*/ 64905 w 309590"/>
              <a:gd name="connsiteY11" fmla="*/ 224684 h 309551"/>
              <a:gd name="connsiteX12" fmla="*/ 82557 w 309590"/>
              <a:gd name="connsiteY12" fmla="*/ 231994 h 309551"/>
              <a:gd name="connsiteX13" fmla="*/ 82557 w 309590"/>
              <a:gd name="connsiteY13" fmla="*/ 267336 h 309551"/>
              <a:gd name="connsiteX14" fmla="*/ 47254 w 309590"/>
              <a:gd name="connsiteY14" fmla="*/ 267336 h 309551"/>
              <a:gd name="connsiteX15" fmla="*/ 47254 w 309590"/>
              <a:gd name="connsiteY15" fmla="*/ 231994 h 309551"/>
              <a:gd name="connsiteX16" fmla="*/ 64905 w 309590"/>
              <a:gd name="connsiteY16" fmla="*/ 224684 h 309551"/>
              <a:gd name="connsiteX17" fmla="*/ 284645 w 309590"/>
              <a:gd name="connsiteY17" fmla="*/ 129817 h 309551"/>
              <a:gd name="connsiteX18" fmla="*/ 309590 w 309590"/>
              <a:gd name="connsiteY18" fmla="*/ 154773 h 309551"/>
              <a:gd name="connsiteX19" fmla="*/ 284645 w 309590"/>
              <a:gd name="connsiteY19" fmla="*/ 179771 h 309551"/>
              <a:gd name="connsiteX20" fmla="*/ 259635 w 309590"/>
              <a:gd name="connsiteY20" fmla="*/ 154773 h 309551"/>
              <a:gd name="connsiteX21" fmla="*/ 284645 w 309590"/>
              <a:gd name="connsiteY21" fmla="*/ 129817 h 309551"/>
              <a:gd name="connsiteX22" fmla="*/ 24945 w 309590"/>
              <a:gd name="connsiteY22" fmla="*/ 129817 h 309551"/>
              <a:gd name="connsiteX23" fmla="*/ 49954 w 309590"/>
              <a:gd name="connsiteY23" fmla="*/ 154773 h 309551"/>
              <a:gd name="connsiteX24" fmla="*/ 24945 w 309590"/>
              <a:gd name="connsiteY24" fmla="*/ 179771 h 309551"/>
              <a:gd name="connsiteX25" fmla="*/ 0 w 309590"/>
              <a:gd name="connsiteY25" fmla="*/ 154773 h 309551"/>
              <a:gd name="connsiteX26" fmla="*/ 24945 w 309590"/>
              <a:gd name="connsiteY26" fmla="*/ 129817 h 309551"/>
              <a:gd name="connsiteX27" fmla="*/ 153958 w 309590"/>
              <a:gd name="connsiteY27" fmla="*/ 59916 h 309551"/>
              <a:gd name="connsiteX28" fmla="*/ 162151 w 309590"/>
              <a:gd name="connsiteY28" fmla="*/ 68048 h 309551"/>
              <a:gd name="connsiteX29" fmla="*/ 162151 w 309590"/>
              <a:gd name="connsiteY29" fmla="*/ 105539 h 309551"/>
              <a:gd name="connsiteX30" fmla="*/ 182875 w 309590"/>
              <a:gd name="connsiteY30" fmla="*/ 113454 h 309551"/>
              <a:gd name="connsiteX31" fmla="*/ 208911 w 309590"/>
              <a:gd name="connsiteY31" fmla="*/ 87421 h 309551"/>
              <a:gd name="connsiteX32" fmla="*/ 220448 w 309590"/>
              <a:gd name="connsiteY32" fmla="*/ 87421 h 309551"/>
              <a:gd name="connsiteX33" fmla="*/ 220448 w 309590"/>
              <a:gd name="connsiteY33" fmla="*/ 99001 h 309551"/>
              <a:gd name="connsiteX34" fmla="*/ 195083 w 309590"/>
              <a:gd name="connsiteY34" fmla="*/ 124355 h 309551"/>
              <a:gd name="connsiteX35" fmla="*/ 205628 w 309590"/>
              <a:gd name="connsiteY35" fmla="*/ 145765 h 309551"/>
              <a:gd name="connsiteX36" fmla="*/ 239858 w 309590"/>
              <a:gd name="connsiteY36" fmla="*/ 145765 h 309551"/>
              <a:gd name="connsiteX37" fmla="*/ 247999 w 309590"/>
              <a:gd name="connsiteY37" fmla="*/ 153949 h 309551"/>
              <a:gd name="connsiteX38" fmla="*/ 239858 w 309590"/>
              <a:gd name="connsiteY38" fmla="*/ 162133 h 309551"/>
              <a:gd name="connsiteX39" fmla="*/ 206908 w 309590"/>
              <a:gd name="connsiteY39" fmla="*/ 162133 h 309551"/>
              <a:gd name="connsiteX40" fmla="*/ 198523 w 309590"/>
              <a:gd name="connsiteY40" fmla="*/ 186930 h 309551"/>
              <a:gd name="connsiteX41" fmla="*/ 220492 w 309590"/>
              <a:gd name="connsiteY41" fmla="*/ 208897 h 309551"/>
              <a:gd name="connsiteX42" fmla="*/ 220492 w 309590"/>
              <a:gd name="connsiteY42" fmla="*/ 220434 h 309551"/>
              <a:gd name="connsiteX43" fmla="*/ 214693 w 309590"/>
              <a:gd name="connsiteY43" fmla="*/ 222828 h 309551"/>
              <a:gd name="connsiteX44" fmla="*/ 208911 w 309590"/>
              <a:gd name="connsiteY44" fmla="*/ 220434 h 309551"/>
              <a:gd name="connsiteX45" fmla="*/ 187621 w 309590"/>
              <a:gd name="connsiteY45" fmla="*/ 199163 h 309551"/>
              <a:gd name="connsiteX46" fmla="*/ 162151 w 309590"/>
              <a:gd name="connsiteY46" fmla="*/ 210491 h 309551"/>
              <a:gd name="connsiteX47" fmla="*/ 162151 w 309590"/>
              <a:gd name="connsiteY47" fmla="*/ 239806 h 309551"/>
              <a:gd name="connsiteX48" fmla="*/ 153958 w 309590"/>
              <a:gd name="connsiteY48" fmla="*/ 247982 h 309551"/>
              <a:gd name="connsiteX49" fmla="*/ 145764 w 309590"/>
              <a:gd name="connsiteY49" fmla="*/ 239806 h 309551"/>
              <a:gd name="connsiteX50" fmla="*/ 145764 w 309590"/>
              <a:gd name="connsiteY50" fmla="*/ 210491 h 309551"/>
              <a:gd name="connsiteX51" fmla="*/ 120294 w 309590"/>
              <a:gd name="connsiteY51" fmla="*/ 199163 h 309551"/>
              <a:gd name="connsiteX52" fmla="*/ 99013 w 309590"/>
              <a:gd name="connsiteY52" fmla="*/ 220434 h 309551"/>
              <a:gd name="connsiteX53" fmla="*/ 93257 w 309590"/>
              <a:gd name="connsiteY53" fmla="*/ 222828 h 309551"/>
              <a:gd name="connsiteX54" fmla="*/ 87467 w 309590"/>
              <a:gd name="connsiteY54" fmla="*/ 220434 h 309551"/>
              <a:gd name="connsiteX55" fmla="*/ 87467 w 309590"/>
              <a:gd name="connsiteY55" fmla="*/ 208897 h 309551"/>
              <a:gd name="connsiteX56" fmla="*/ 109392 w 309590"/>
              <a:gd name="connsiteY56" fmla="*/ 186930 h 309551"/>
              <a:gd name="connsiteX57" fmla="*/ 101016 w 309590"/>
              <a:gd name="connsiteY57" fmla="*/ 162133 h 309551"/>
              <a:gd name="connsiteX58" fmla="*/ 68101 w 309590"/>
              <a:gd name="connsiteY58" fmla="*/ 162133 h 309551"/>
              <a:gd name="connsiteX59" fmla="*/ 59916 w 309590"/>
              <a:gd name="connsiteY59" fmla="*/ 153949 h 309551"/>
              <a:gd name="connsiteX60" fmla="*/ 68101 w 309590"/>
              <a:gd name="connsiteY60" fmla="*/ 145765 h 309551"/>
              <a:gd name="connsiteX61" fmla="*/ 102287 w 309590"/>
              <a:gd name="connsiteY61" fmla="*/ 145765 h 309551"/>
              <a:gd name="connsiteX62" fmla="*/ 112823 w 309590"/>
              <a:gd name="connsiteY62" fmla="*/ 124355 h 309551"/>
              <a:gd name="connsiteX63" fmla="*/ 87467 w 309590"/>
              <a:gd name="connsiteY63" fmla="*/ 99001 h 309551"/>
              <a:gd name="connsiteX64" fmla="*/ 87467 w 309590"/>
              <a:gd name="connsiteY64" fmla="*/ 87421 h 309551"/>
              <a:gd name="connsiteX65" fmla="*/ 99013 w 309590"/>
              <a:gd name="connsiteY65" fmla="*/ 87421 h 309551"/>
              <a:gd name="connsiteX66" fmla="*/ 125049 w 309590"/>
              <a:gd name="connsiteY66" fmla="*/ 113454 h 309551"/>
              <a:gd name="connsiteX67" fmla="*/ 145764 w 309590"/>
              <a:gd name="connsiteY67" fmla="*/ 105539 h 309551"/>
              <a:gd name="connsiteX68" fmla="*/ 145764 w 309590"/>
              <a:gd name="connsiteY68" fmla="*/ 68048 h 309551"/>
              <a:gd name="connsiteX69" fmla="*/ 153958 w 309590"/>
              <a:gd name="connsiteY69" fmla="*/ 59916 h 309551"/>
              <a:gd name="connsiteX70" fmla="*/ 249653 w 309590"/>
              <a:gd name="connsiteY70" fmla="*/ 39943 h 309551"/>
              <a:gd name="connsiteX71" fmla="*/ 267321 w 309590"/>
              <a:gd name="connsiteY71" fmla="*/ 47254 h 309551"/>
              <a:gd name="connsiteX72" fmla="*/ 267321 w 309590"/>
              <a:gd name="connsiteY72" fmla="*/ 82549 h 309551"/>
              <a:gd name="connsiteX73" fmla="*/ 232015 w 309590"/>
              <a:gd name="connsiteY73" fmla="*/ 82549 h 309551"/>
              <a:gd name="connsiteX74" fmla="*/ 232015 w 309590"/>
              <a:gd name="connsiteY74" fmla="*/ 47254 h 309551"/>
              <a:gd name="connsiteX75" fmla="*/ 249653 w 309590"/>
              <a:gd name="connsiteY75" fmla="*/ 39943 h 309551"/>
              <a:gd name="connsiteX76" fmla="*/ 64905 w 309590"/>
              <a:gd name="connsiteY76" fmla="*/ 39943 h 309551"/>
              <a:gd name="connsiteX77" fmla="*/ 82557 w 309590"/>
              <a:gd name="connsiteY77" fmla="*/ 47254 h 309551"/>
              <a:gd name="connsiteX78" fmla="*/ 82557 w 309590"/>
              <a:gd name="connsiteY78" fmla="*/ 82549 h 309551"/>
              <a:gd name="connsiteX79" fmla="*/ 47254 w 309590"/>
              <a:gd name="connsiteY79" fmla="*/ 82549 h 309551"/>
              <a:gd name="connsiteX80" fmla="*/ 47254 w 309590"/>
              <a:gd name="connsiteY80" fmla="*/ 47254 h 309551"/>
              <a:gd name="connsiteX81" fmla="*/ 64905 w 309590"/>
              <a:gd name="connsiteY81" fmla="*/ 39943 h 309551"/>
              <a:gd name="connsiteX82" fmla="*/ 154773 w 309590"/>
              <a:gd name="connsiteY82" fmla="*/ 0 h 309551"/>
              <a:gd name="connsiteX83" fmla="*/ 179771 w 309590"/>
              <a:gd name="connsiteY83" fmla="*/ 24944 h 309551"/>
              <a:gd name="connsiteX84" fmla="*/ 154773 w 309590"/>
              <a:gd name="connsiteY84" fmla="*/ 49949 h 309551"/>
              <a:gd name="connsiteX85" fmla="*/ 129817 w 309590"/>
              <a:gd name="connsiteY85" fmla="*/ 24944 h 309551"/>
              <a:gd name="connsiteX86" fmla="*/ 154773 w 309590"/>
              <a:gd name="connsiteY86" fmla="*/ 0 h 309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09590" h="309551">
                <a:moveTo>
                  <a:pt x="154773" y="259635"/>
                </a:moveTo>
                <a:cubicBezTo>
                  <a:pt x="168594" y="259635"/>
                  <a:pt x="179771" y="270815"/>
                  <a:pt x="179771" y="284600"/>
                </a:cubicBezTo>
                <a:cubicBezTo>
                  <a:pt x="179771" y="298375"/>
                  <a:pt x="168594" y="309551"/>
                  <a:pt x="154773" y="309551"/>
                </a:cubicBezTo>
                <a:cubicBezTo>
                  <a:pt x="141004" y="309551"/>
                  <a:pt x="129817" y="298375"/>
                  <a:pt x="129817" y="284600"/>
                </a:cubicBezTo>
                <a:cubicBezTo>
                  <a:pt x="129817" y="270815"/>
                  <a:pt x="141004" y="259635"/>
                  <a:pt x="154773" y="259635"/>
                </a:cubicBezTo>
                <a:close/>
                <a:moveTo>
                  <a:pt x="249659" y="224684"/>
                </a:moveTo>
                <a:cubicBezTo>
                  <a:pt x="256059" y="224684"/>
                  <a:pt x="262459" y="227121"/>
                  <a:pt x="267332" y="231994"/>
                </a:cubicBezTo>
                <a:cubicBezTo>
                  <a:pt x="277079" y="241727"/>
                  <a:pt x="277079" y="257590"/>
                  <a:pt x="267332" y="267336"/>
                </a:cubicBezTo>
                <a:cubicBezTo>
                  <a:pt x="257587" y="277069"/>
                  <a:pt x="241732" y="277069"/>
                  <a:pt x="231985" y="267336"/>
                </a:cubicBezTo>
                <a:cubicBezTo>
                  <a:pt x="222250" y="257590"/>
                  <a:pt x="222250" y="241727"/>
                  <a:pt x="231985" y="231994"/>
                </a:cubicBezTo>
                <a:cubicBezTo>
                  <a:pt x="236858" y="227121"/>
                  <a:pt x="243259" y="224684"/>
                  <a:pt x="249659" y="224684"/>
                </a:cubicBezTo>
                <a:close/>
                <a:moveTo>
                  <a:pt x="64905" y="224684"/>
                </a:moveTo>
                <a:cubicBezTo>
                  <a:pt x="71294" y="224684"/>
                  <a:pt x="77683" y="227121"/>
                  <a:pt x="82557" y="231994"/>
                </a:cubicBezTo>
                <a:cubicBezTo>
                  <a:pt x="92295" y="241727"/>
                  <a:pt x="92295" y="257590"/>
                  <a:pt x="82557" y="267336"/>
                </a:cubicBezTo>
                <a:cubicBezTo>
                  <a:pt x="72809" y="277069"/>
                  <a:pt x="56999" y="277069"/>
                  <a:pt x="47254" y="267336"/>
                </a:cubicBezTo>
                <a:cubicBezTo>
                  <a:pt x="37507" y="257590"/>
                  <a:pt x="37507" y="241727"/>
                  <a:pt x="47254" y="231994"/>
                </a:cubicBezTo>
                <a:cubicBezTo>
                  <a:pt x="52127" y="227121"/>
                  <a:pt x="58516" y="224684"/>
                  <a:pt x="64905" y="224684"/>
                </a:cubicBezTo>
                <a:close/>
                <a:moveTo>
                  <a:pt x="284645" y="129817"/>
                </a:moveTo>
                <a:cubicBezTo>
                  <a:pt x="298415" y="129817"/>
                  <a:pt x="309590" y="141008"/>
                  <a:pt x="309590" y="154773"/>
                </a:cubicBezTo>
                <a:cubicBezTo>
                  <a:pt x="309590" y="168592"/>
                  <a:pt x="298415" y="179771"/>
                  <a:pt x="284645" y="179771"/>
                </a:cubicBezTo>
                <a:cubicBezTo>
                  <a:pt x="270824" y="179771"/>
                  <a:pt x="259635" y="168592"/>
                  <a:pt x="259635" y="154773"/>
                </a:cubicBezTo>
                <a:cubicBezTo>
                  <a:pt x="259635" y="141008"/>
                  <a:pt x="270824" y="129817"/>
                  <a:pt x="284645" y="129817"/>
                </a:cubicBezTo>
                <a:close/>
                <a:moveTo>
                  <a:pt x="24945" y="129817"/>
                </a:moveTo>
                <a:cubicBezTo>
                  <a:pt x="38765" y="129817"/>
                  <a:pt x="49954" y="141008"/>
                  <a:pt x="49954" y="154773"/>
                </a:cubicBezTo>
                <a:cubicBezTo>
                  <a:pt x="49954" y="168592"/>
                  <a:pt x="38765" y="179771"/>
                  <a:pt x="24945" y="179771"/>
                </a:cubicBezTo>
                <a:cubicBezTo>
                  <a:pt x="11177" y="179771"/>
                  <a:pt x="0" y="168592"/>
                  <a:pt x="0" y="154773"/>
                </a:cubicBezTo>
                <a:cubicBezTo>
                  <a:pt x="0" y="141008"/>
                  <a:pt x="11177" y="129817"/>
                  <a:pt x="24945" y="129817"/>
                </a:cubicBezTo>
                <a:close/>
                <a:moveTo>
                  <a:pt x="153958" y="59916"/>
                </a:moveTo>
                <a:cubicBezTo>
                  <a:pt x="158468" y="59916"/>
                  <a:pt x="162151" y="63547"/>
                  <a:pt x="162151" y="68048"/>
                </a:cubicBezTo>
                <a:lnTo>
                  <a:pt x="162151" y="105539"/>
                </a:lnTo>
                <a:cubicBezTo>
                  <a:pt x="169683" y="106758"/>
                  <a:pt x="176728" y="109457"/>
                  <a:pt x="182875" y="113454"/>
                </a:cubicBezTo>
                <a:lnTo>
                  <a:pt x="208911" y="87421"/>
                </a:lnTo>
                <a:cubicBezTo>
                  <a:pt x="212089" y="84225"/>
                  <a:pt x="217253" y="84225"/>
                  <a:pt x="220448" y="87421"/>
                </a:cubicBezTo>
                <a:cubicBezTo>
                  <a:pt x="223670" y="90607"/>
                  <a:pt x="223670" y="95805"/>
                  <a:pt x="220448" y="99001"/>
                </a:cubicBezTo>
                <a:lnTo>
                  <a:pt x="195083" y="124355"/>
                </a:lnTo>
                <a:cubicBezTo>
                  <a:pt x="200116" y="130502"/>
                  <a:pt x="203756" y="137772"/>
                  <a:pt x="205628" y="145765"/>
                </a:cubicBezTo>
                <a:lnTo>
                  <a:pt x="239858" y="145765"/>
                </a:lnTo>
                <a:cubicBezTo>
                  <a:pt x="244359" y="145765"/>
                  <a:pt x="247999" y="149430"/>
                  <a:pt x="247999" y="153949"/>
                </a:cubicBezTo>
                <a:cubicBezTo>
                  <a:pt x="247999" y="158468"/>
                  <a:pt x="244359" y="162133"/>
                  <a:pt x="239858" y="162133"/>
                </a:cubicBezTo>
                <a:lnTo>
                  <a:pt x="206908" y="162133"/>
                </a:lnTo>
                <a:cubicBezTo>
                  <a:pt x="206220" y="171232"/>
                  <a:pt x="203268" y="179712"/>
                  <a:pt x="198523" y="186930"/>
                </a:cubicBezTo>
                <a:lnTo>
                  <a:pt x="220492" y="208897"/>
                </a:lnTo>
                <a:cubicBezTo>
                  <a:pt x="223644" y="212049"/>
                  <a:pt x="223644" y="217247"/>
                  <a:pt x="220492" y="220434"/>
                </a:cubicBezTo>
                <a:cubicBezTo>
                  <a:pt x="218881" y="222036"/>
                  <a:pt x="216765" y="222828"/>
                  <a:pt x="214693" y="222828"/>
                </a:cubicBezTo>
                <a:cubicBezTo>
                  <a:pt x="212577" y="222828"/>
                  <a:pt x="210504" y="222036"/>
                  <a:pt x="208911" y="220434"/>
                </a:cubicBezTo>
                <a:lnTo>
                  <a:pt x="187621" y="199163"/>
                </a:lnTo>
                <a:cubicBezTo>
                  <a:pt x="180481" y="205032"/>
                  <a:pt x="171730" y="209011"/>
                  <a:pt x="162151" y="210491"/>
                </a:cubicBezTo>
                <a:lnTo>
                  <a:pt x="162151" y="239806"/>
                </a:lnTo>
                <a:cubicBezTo>
                  <a:pt x="162151" y="244308"/>
                  <a:pt x="158468" y="247982"/>
                  <a:pt x="153958" y="247982"/>
                </a:cubicBezTo>
                <a:cubicBezTo>
                  <a:pt x="149447" y="247982"/>
                  <a:pt x="145764" y="244308"/>
                  <a:pt x="145764" y="239806"/>
                </a:cubicBezTo>
                <a:lnTo>
                  <a:pt x="145764" y="210491"/>
                </a:lnTo>
                <a:cubicBezTo>
                  <a:pt x="136229" y="209011"/>
                  <a:pt x="127487" y="205032"/>
                  <a:pt x="120294" y="199163"/>
                </a:cubicBezTo>
                <a:lnTo>
                  <a:pt x="99013" y="220434"/>
                </a:lnTo>
                <a:cubicBezTo>
                  <a:pt x="97420" y="222036"/>
                  <a:pt x="95330" y="222828"/>
                  <a:pt x="93257" y="222828"/>
                </a:cubicBezTo>
                <a:cubicBezTo>
                  <a:pt x="91141" y="222828"/>
                  <a:pt x="89069" y="222036"/>
                  <a:pt x="87467" y="220434"/>
                </a:cubicBezTo>
                <a:cubicBezTo>
                  <a:pt x="84280" y="217247"/>
                  <a:pt x="84280" y="212084"/>
                  <a:pt x="87467" y="208897"/>
                </a:cubicBezTo>
                <a:lnTo>
                  <a:pt x="109392" y="186930"/>
                </a:lnTo>
                <a:cubicBezTo>
                  <a:pt x="104690" y="179712"/>
                  <a:pt x="101730" y="171232"/>
                  <a:pt x="101016" y="162133"/>
                </a:cubicBezTo>
                <a:lnTo>
                  <a:pt x="68101" y="162133"/>
                </a:lnTo>
                <a:cubicBezTo>
                  <a:pt x="63582" y="162133"/>
                  <a:pt x="59916" y="158468"/>
                  <a:pt x="59916" y="153949"/>
                </a:cubicBezTo>
                <a:cubicBezTo>
                  <a:pt x="59916" y="149430"/>
                  <a:pt x="63582" y="145765"/>
                  <a:pt x="68101" y="145765"/>
                </a:cubicBezTo>
                <a:lnTo>
                  <a:pt x="102287" y="145765"/>
                </a:lnTo>
                <a:cubicBezTo>
                  <a:pt x="104168" y="137772"/>
                  <a:pt x="107808" y="130502"/>
                  <a:pt x="112823" y="124355"/>
                </a:cubicBezTo>
                <a:lnTo>
                  <a:pt x="87467" y="99001"/>
                </a:lnTo>
                <a:cubicBezTo>
                  <a:pt x="84236" y="95805"/>
                  <a:pt x="84236" y="90607"/>
                  <a:pt x="87467" y="87421"/>
                </a:cubicBezTo>
                <a:cubicBezTo>
                  <a:pt x="90671" y="84225"/>
                  <a:pt x="95817" y="84225"/>
                  <a:pt x="99013" y="87421"/>
                </a:cubicBezTo>
                <a:lnTo>
                  <a:pt x="125049" y="113454"/>
                </a:lnTo>
                <a:cubicBezTo>
                  <a:pt x="131205" y="109457"/>
                  <a:pt x="138232" y="106758"/>
                  <a:pt x="145764" y="105539"/>
                </a:cubicBezTo>
                <a:lnTo>
                  <a:pt x="145764" y="68048"/>
                </a:lnTo>
                <a:cubicBezTo>
                  <a:pt x="145764" y="63547"/>
                  <a:pt x="149447" y="59916"/>
                  <a:pt x="153958" y="59916"/>
                </a:cubicBezTo>
                <a:close/>
                <a:moveTo>
                  <a:pt x="249653" y="39943"/>
                </a:moveTo>
                <a:cubicBezTo>
                  <a:pt x="256048" y="39943"/>
                  <a:pt x="262448" y="42380"/>
                  <a:pt x="267321" y="47254"/>
                </a:cubicBezTo>
                <a:cubicBezTo>
                  <a:pt x="277068" y="56995"/>
                  <a:pt x="277068" y="72803"/>
                  <a:pt x="267321" y="82549"/>
                </a:cubicBezTo>
                <a:cubicBezTo>
                  <a:pt x="257576" y="92297"/>
                  <a:pt x="241721" y="92297"/>
                  <a:pt x="232015" y="82549"/>
                </a:cubicBezTo>
                <a:cubicBezTo>
                  <a:pt x="222240" y="72803"/>
                  <a:pt x="222240" y="56995"/>
                  <a:pt x="232015" y="47254"/>
                </a:cubicBezTo>
                <a:cubicBezTo>
                  <a:pt x="236868" y="42380"/>
                  <a:pt x="243258" y="39943"/>
                  <a:pt x="249653" y="39943"/>
                </a:cubicBezTo>
                <a:close/>
                <a:moveTo>
                  <a:pt x="64905" y="39943"/>
                </a:moveTo>
                <a:cubicBezTo>
                  <a:pt x="71294" y="39943"/>
                  <a:pt x="77683" y="42380"/>
                  <a:pt x="82557" y="47254"/>
                </a:cubicBezTo>
                <a:cubicBezTo>
                  <a:pt x="92295" y="56995"/>
                  <a:pt x="92295" y="72803"/>
                  <a:pt x="82557" y="82549"/>
                </a:cubicBezTo>
                <a:cubicBezTo>
                  <a:pt x="72809" y="92297"/>
                  <a:pt x="56999" y="92297"/>
                  <a:pt x="47254" y="82549"/>
                </a:cubicBezTo>
                <a:cubicBezTo>
                  <a:pt x="37507" y="72803"/>
                  <a:pt x="37507" y="56995"/>
                  <a:pt x="47254" y="47254"/>
                </a:cubicBezTo>
                <a:cubicBezTo>
                  <a:pt x="52127" y="42380"/>
                  <a:pt x="58516" y="39943"/>
                  <a:pt x="64905" y="39943"/>
                </a:cubicBezTo>
                <a:close/>
                <a:moveTo>
                  <a:pt x="154773" y="0"/>
                </a:moveTo>
                <a:cubicBezTo>
                  <a:pt x="168594" y="0"/>
                  <a:pt x="179771" y="11171"/>
                  <a:pt x="179771" y="24944"/>
                </a:cubicBezTo>
                <a:cubicBezTo>
                  <a:pt x="179771" y="38768"/>
                  <a:pt x="168594" y="49949"/>
                  <a:pt x="154773" y="49949"/>
                </a:cubicBezTo>
                <a:cubicBezTo>
                  <a:pt x="141004" y="49949"/>
                  <a:pt x="129817" y="38768"/>
                  <a:pt x="129817" y="24944"/>
                </a:cubicBezTo>
                <a:cubicBezTo>
                  <a:pt x="129817" y="11171"/>
                  <a:pt x="141004" y="0"/>
                  <a:pt x="154773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7" name="Rectangle 22"/>
          <p:cNvSpPr>
            <a:spLocks/>
          </p:cNvSpPr>
          <p:nvPr/>
        </p:nvSpPr>
        <p:spPr bwMode="auto">
          <a:xfrm>
            <a:off x="1164862" y="1712055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28" name="Rectangle 22"/>
          <p:cNvSpPr>
            <a:spLocks/>
          </p:cNvSpPr>
          <p:nvPr/>
        </p:nvSpPr>
        <p:spPr bwMode="auto">
          <a:xfrm>
            <a:off x="3085363" y="3628292"/>
            <a:ext cx="1049896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The printing typeset industry has.</a:t>
            </a:r>
          </a:p>
        </p:txBody>
      </p:sp>
      <p:sp>
        <p:nvSpPr>
          <p:cNvPr id="29" name="Rectangle 22"/>
          <p:cNvSpPr>
            <a:spLocks/>
          </p:cNvSpPr>
          <p:nvPr/>
        </p:nvSpPr>
        <p:spPr bwMode="auto">
          <a:xfrm>
            <a:off x="6899485" y="3611763"/>
            <a:ext cx="1050351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31" name="Rectangle 22"/>
          <p:cNvSpPr>
            <a:spLocks/>
          </p:cNvSpPr>
          <p:nvPr/>
        </p:nvSpPr>
        <p:spPr bwMode="auto">
          <a:xfrm>
            <a:off x="5003904" y="1763643"/>
            <a:ext cx="1050351" cy="420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Text of the printing typeset industry has.</a:t>
            </a:r>
          </a:p>
        </p:txBody>
      </p:sp>
      <p:sp>
        <p:nvSpPr>
          <p:cNvPr id="32" name="Freeform 31"/>
          <p:cNvSpPr/>
          <p:nvPr/>
        </p:nvSpPr>
        <p:spPr>
          <a:xfrm>
            <a:off x="4986610" y="989710"/>
            <a:ext cx="1077304" cy="707018"/>
          </a:xfrm>
          <a:custGeom>
            <a:avLst/>
            <a:gdLst>
              <a:gd name="connsiteX0" fmla="*/ 187836 w 441398"/>
              <a:gd name="connsiteY0" fmla="*/ 260405 h 289683"/>
              <a:gd name="connsiteX1" fmla="*/ 187836 w 441398"/>
              <a:gd name="connsiteY1" fmla="*/ 275525 h 289683"/>
              <a:gd name="connsiteX2" fmla="*/ 253555 w 441398"/>
              <a:gd name="connsiteY2" fmla="*/ 275525 h 289683"/>
              <a:gd name="connsiteX3" fmla="*/ 253555 w 441398"/>
              <a:gd name="connsiteY3" fmla="*/ 260405 h 289683"/>
              <a:gd name="connsiteX4" fmla="*/ 2247 w 441398"/>
              <a:gd name="connsiteY4" fmla="*/ 246242 h 289683"/>
              <a:gd name="connsiteX5" fmla="*/ 439145 w 441398"/>
              <a:gd name="connsiteY5" fmla="*/ 246242 h 289683"/>
              <a:gd name="connsiteX6" fmla="*/ 440862 w 441398"/>
              <a:gd name="connsiteY6" fmla="*/ 247016 h 289683"/>
              <a:gd name="connsiteX7" fmla="*/ 441373 w 441398"/>
              <a:gd name="connsiteY7" fmla="*/ 248810 h 289683"/>
              <a:gd name="connsiteX8" fmla="*/ 383564 w 441398"/>
              <a:gd name="connsiteY8" fmla="*/ 289683 h 289683"/>
              <a:gd name="connsiteX9" fmla="*/ 57848 w 441398"/>
              <a:gd name="connsiteY9" fmla="*/ 289683 h 289683"/>
              <a:gd name="connsiteX10" fmla="*/ 19 w 441398"/>
              <a:gd name="connsiteY10" fmla="*/ 248810 h 289683"/>
              <a:gd name="connsiteX11" fmla="*/ 570 w 441398"/>
              <a:gd name="connsiteY11" fmla="*/ 247016 h 289683"/>
              <a:gd name="connsiteX12" fmla="*/ 2247 w 441398"/>
              <a:gd name="connsiteY12" fmla="*/ 246242 h 289683"/>
              <a:gd name="connsiteX13" fmla="*/ 70617 w 441398"/>
              <a:gd name="connsiteY13" fmla="*/ 31726 h 289683"/>
              <a:gd name="connsiteX14" fmla="*/ 70617 w 441398"/>
              <a:gd name="connsiteY14" fmla="*/ 198996 h 289683"/>
              <a:gd name="connsiteX15" fmla="*/ 371415 w 441398"/>
              <a:gd name="connsiteY15" fmla="*/ 198996 h 289683"/>
              <a:gd name="connsiteX16" fmla="*/ 371415 w 441398"/>
              <a:gd name="connsiteY16" fmla="*/ 31726 h 289683"/>
              <a:gd name="connsiteX17" fmla="*/ 47951 w 441398"/>
              <a:gd name="connsiteY17" fmla="*/ 0 h 289683"/>
              <a:gd name="connsiteX18" fmla="*/ 394081 w 441398"/>
              <a:gd name="connsiteY18" fmla="*/ 0 h 289683"/>
              <a:gd name="connsiteX19" fmla="*/ 403154 w 441398"/>
              <a:gd name="connsiteY19" fmla="*/ 9069 h 289683"/>
              <a:gd name="connsiteX20" fmla="*/ 403154 w 441398"/>
              <a:gd name="connsiteY20" fmla="*/ 221663 h 289683"/>
              <a:gd name="connsiteX21" fmla="*/ 394081 w 441398"/>
              <a:gd name="connsiteY21" fmla="*/ 230732 h 289683"/>
              <a:gd name="connsiteX22" fmla="*/ 47951 w 441398"/>
              <a:gd name="connsiteY22" fmla="*/ 230732 h 289683"/>
              <a:gd name="connsiteX23" fmla="*/ 38878 w 441398"/>
              <a:gd name="connsiteY23" fmla="*/ 221663 h 289683"/>
              <a:gd name="connsiteX24" fmla="*/ 38878 w 441398"/>
              <a:gd name="connsiteY24" fmla="*/ 9069 h 289683"/>
              <a:gd name="connsiteX25" fmla="*/ 47951 w 441398"/>
              <a:gd name="connsiteY25" fmla="*/ 0 h 28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441398" h="289683">
                <a:moveTo>
                  <a:pt x="187836" y="260405"/>
                </a:moveTo>
                <a:lnTo>
                  <a:pt x="187836" y="275525"/>
                </a:lnTo>
                <a:lnTo>
                  <a:pt x="253555" y="275525"/>
                </a:lnTo>
                <a:cubicBezTo>
                  <a:pt x="253555" y="275525"/>
                  <a:pt x="253555" y="260405"/>
                  <a:pt x="253555" y="260405"/>
                </a:cubicBezTo>
                <a:close/>
                <a:moveTo>
                  <a:pt x="2247" y="246242"/>
                </a:moveTo>
                <a:lnTo>
                  <a:pt x="439145" y="246242"/>
                </a:lnTo>
                <a:cubicBezTo>
                  <a:pt x="439819" y="246242"/>
                  <a:pt x="440432" y="246532"/>
                  <a:pt x="440862" y="247016"/>
                </a:cubicBezTo>
                <a:cubicBezTo>
                  <a:pt x="441270" y="247521"/>
                  <a:pt x="441475" y="248167"/>
                  <a:pt x="441373" y="248810"/>
                </a:cubicBezTo>
                <a:cubicBezTo>
                  <a:pt x="441291" y="249229"/>
                  <a:pt x="434729" y="289683"/>
                  <a:pt x="383564" y="289683"/>
                </a:cubicBezTo>
                <a:lnTo>
                  <a:pt x="57848" y="289683"/>
                </a:lnTo>
                <a:cubicBezTo>
                  <a:pt x="6703" y="289683"/>
                  <a:pt x="100" y="249229"/>
                  <a:pt x="19" y="248810"/>
                </a:cubicBezTo>
                <a:cubicBezTo>
                  <a:pt x="-63" y="248167"/>
                  <a:pt x="121" y="247521"/>
                  <a:pt x="570" y="247016"/>
                </a:cubicBezTo>
                <a:cubicBezTo>
                  <a:pt x="979" y="246532"/>
                  <a:pt x="1593" y="246242"/>
                  <a:pt x="2247" y="246242"/>
                </a:cubicBezTo>
                <a:close/>
                <a:moveTo>
                  <a:pt x="70617" y="31726"/>
                </a:moveTo>
                <a:cubicBezTo>
                  <a:pt x="70617" y="31726"/>
                  <a:pt x="70617" y="198996"/>
                  <a:pt x="70617" y="198996"/>
                </a:cubicBezTo>
                <a:lnTo>
                  <a:pt x="371415" y="198996"/>
                </a:lnTo>
                <a:lnTo>
                  <a:pt x="371415" y="31726"/>
                </a:lnTo>
                <a:close/>
                <a:moveTo>
                  <a:pt x="47951" y="0"/>
                </a:moveTo>
                <a:lnTo>
                  <a:pt x="394081" y="0"/>
                </a:lnTo>
                <a:cubicBezTo>
                  <a:pt x="399090" y="0"/>
                  <a:pt x="403154" y="4070"/>
                  <a:pt x="403154" y="9069"/>
                </a:cubicBezTo>
                <a:lnTo>
                  <a:pt x="403154" y="221663"/>
                </a:lnTo>
                <a:cubicBezTo>
                  <a:pt x="403154" y="226662"/>
                  <a:pt x="399090" y="230732"/>
                  <a:pt x="394081" y="230732"/>
                </a:cubicBezTo>
                <a:lnTo>
                  <a:pt x="47951" y="230732"/>
                </a:lnTo>
                <a:cubicBezTo>
                  <a:pt x="42942" y="230732"/>
                  <a:pt x="38878" y="226662"/>
                  <a:pt x="38878" y="221663"/>
                </a:cubicBezTo>
                <a:lnTo>
                  <a:pt x="38878" y="9069"/>
                </a:lnTo>
                <a:cubicBezTo>
                  <a:pt x="38878" y="4070"/>
                  <a:pt x="42942" y="0"/>
                  <a:pt x="47951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defTabSz="17145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260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4" grpId="0" animBg="1"/>
      <p:bldP spid="16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29" grpId="0"/>
      <p:bldP spid="31" grpId="0"/>
      <p:bldP spid="32" grpId="0" animBg="1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C3929991-3F91-D343-BFF2-32848ABE790B}" type="slidenum">
              <a:rPr lang="en-US" smtClean="0"/>
              <a:pPr/>
              <a:t>161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0" name="Line 4"/>
          <p:cNvSpPr>
            <a:spLocks noChangeShapeType="1"/>
          </p:cNvSpPr>
          <p:nvPr/>
        </p:nvSpPr>
        <p:spPr bwMode="auto">
          <a:xfrm flipH="1">
            <a:off x="770334" y="3861019"/>
            <a:ext cx="7624763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5" name="AutoShape 6"/>
          <p:cNvSpPr>
            <a:spLocks/>
          </p:cNvSpPr>
          <p:nvPr/>
        </p:nvSpPr>
        <p:spPr bwMode="auto">
          <a:xfrm>
            <a:off x="781050" y="3478469"/>
            <a:ext cx="157163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6" name="AutoShape 7"/>
          <p:cNvSpPr>
            <a:spLocks/>
          </p:cNvSpPr>
          <p:nvPr/>
        </p:nvSpPr>
        <p:spPr bwMode="auto">
          <a:xfrm>
            <a:off x="1019770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7" name="AutoShape 8"/>
          <p:cNvSpPr>
            <a:spLocks/>
          </p:cNvSpPr>
          <p:nvPr/>
        </p:nvSpPr>
        <p:spPr bwMode="auto">
          <a:xfrm>
            <a:off x="1259086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8" name="AutoShape 9"/>
          <p:cNvSpPr>
            <a:spLocks/>
          </p:cNvSpPr>
          <p:nvPr/>
        </p:nvSpPr>
        <p:spPr bwMode="auto">
          <a:xfrm>
            <a:off x="1498402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9" name="AutoShape 10"/>
          <p:cNvSpPr>
            <a:spLocks/>
          </p:cNvSpPr>
          <p:nvPr/>
        </p:nvSpPr>
        <p:spPr bwMode="auto">
          <a:xfrm>
            <a:off x="1737717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rgbClr val="E1E6EA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0" name="Rectangle 12"/>
          <p:cNvSpPr>
            <a:spLocks/>
          </p:cNvSpPr>
          <p:nvPr/>
        </p:nvSpPr>
        <p:spPr bwMode="auto">
          <a:xfrm>
            <a:off x="772715" y="3245644"/>
            <a:ext cx="919163" cy="17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40000"/>
              </a:lnSpc>
            </a:pPr>
            <a:r>
              <a:rPr lang="en-US" sz="900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Average Ratings:</a:t>
            </a:r>
          </a:p>
        </p:txBody>
      </p:sp>
      <p:sp>
        <p:nvSpPr>
          <p:cNvPr id="43" name="AutoShape 14"/>
          <p:cNvSpPr>
            <a:spLocks/>
          </p:cNvSpPr>
          <p:nvPr/>
        </p:nvSpPr>
        <p:spPr bwMode="auto">
          <a:xfrm>
            <a:off x="3379225" y="3478469"/>
            <a:ext cx="157163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4" name="AutoShape 15"/>
          <p:cNvSpPr>
            <a:spLocks/>
          </p:cNvSpPr>
          <p:nvPr/>
        </p:nvSpPr>
        <p:spPr bwMode="auto">
          <a:xfrm>
            <a:off x="3617945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5" name="AutoShape 16"/>
          <p:cNvSpPr>
            <a:spLocks/>
          </p:cNvSpPr>
          <p:nvPr/>
        </p:nvSpPr>
        <p:spPr bwMode="auto">
          <a:xfrm>
            <a:off x="3857261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6" name="AutoShape 17"/>
          <p:cNvSpPr>
            <a:spLocks/>
          </p:cNvSpPr>
          <p:nvPr/>
        </p:nvSpPr>
        <p:spPr bwMode="auto">
          <a:xfrm>
            <a:off x="4096577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rgbClr val="E1E6EA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7" name="AutoShape 18"/>
          <p:cNvSpPr>
            <a:spLocks/>
          </p:cNvSpPr>
          <p:nvPr/>
        </p:nvSpPr>
        <p:spPr bwMode="auto">
          <a:xfrm>
            <a:off x="4335892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rgbClr val="E1E6EA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8" name="Rectangle 20"/>
          <p:cNvSpPr>
            <a:spLocks/>
          </p:cNvSpPr>
          <p:nvPr/>
        </p:nvSpPr>
        <p:spPr bwMode="auto">
          <a:xfrm>
            <a:off x="3370890" y="3245644"/>
            <a:ext cx="919163" cy="17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40000"/>
              </a:lnSpc>
            </a:pPr>
            <a:r>
              <a:rPr lang="en-US" sz="900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Average Ratings:</a:t>
            </a:r>
          </a:p>
        </p:txBody>
      </p:sp>
      <p:sp>
        <p:nvSpPr>
          <p:cNvPr id="33" name="Rectangle 5"/>
          <p:cNvSpPr>
            <a:spLocks/>
          </p:cNvSpPr>
          <p:nvPr/>
        </p:nvSpPr>
        <p:spPr bwMode="auto">
          <a:xfrm>
            <a:off x="767953" y="4064488"/>
            <a:ext cx="2085975" cy="52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30000"/>
              </a:lnSpc>
            </a:pP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Mea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aliquip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dolorem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ne,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te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lorem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affert</a:t>
            </a:r>
            <a:endParaRPr lang="en-US" sz="800" dirty="0">
              <a:solidFill>
                <a:schemeClr val="bg2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>
              <a:lnSpc>
                <a:spcPct val="130000"/>
              </a:lnSpc>
            </a:pP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verterem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ius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,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oratio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everti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iudicabit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eam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ei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Eam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id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omnis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labitur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phaedrum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</a:t>
            </a:r>
          </a:p>
        </p:txBody>
      </p:sp>
      <p:sp>
        <p:nvSpPr>
          <p:cNvPr id="41" name="Rectangle 13"/>
          <p:cNvSpPr>
            <a:spLocks/>
          </p:cNvSpPr>
          <p:nvPr/>
        </p:nvSpPr>
        <p:spPr bwMode="auto">
          <a:xfrm>
            <a:off x="3366128" y="4064488"/>
            <a:ext cx="2085975" cy="52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30000"/>
              </a:lnSpc>
            </a:pP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Mea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aliquip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dolorem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ne,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te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lorem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affert</a:t>
            </a:r>
            <a:endParaRPr lang="en-US" sz="800" dirty="0">
              <a:solidFill>
                <a:schemeClr val="bg2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>
              <a:lnSpc>
                <a:spcPct val="130000"/>
              </a:lnSpc>
            </a:pP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verterem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ius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,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oratio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everti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iudicabit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eam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ei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Eam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id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omnis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labitur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phaedrum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</a:t>
            </a:r>
          </a:p>
        </p:txBody>
      </p:sp>
      <p:sp>
        <p:nvSpPr>
          <p:cNvPr id="49" name="Rectangle 21"/>
          <p:cNvSpPr>
            <a:spLocks/>
          </p:cNvSpPr>
          <p:nvPr/>
        </p:nvSpPr>
        <p:spPr bwMode="auto">
          <a:xfrm>
            <a:off x="5909303" y="4064488"/>
            <a:ext cx="2085975" cy="52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30000"/>
              </a:lnSpc>
            </a:pP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Mea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aliquip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dolorem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ne,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te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lorem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affert</a:t>
            </a:r>
            <a:endParaRPr lang="en-US" sz="800" dirty="0">
              <a:solidFill>
                <a:schemeClr val="bg2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Arimo" charset="0"/>
            </a:endParaRPr>
          </a:p>
          <a:p>
            <a:pPr algn="l">
              <a:lnSpc>
                <a:spcPct val="130000"/>
              </a:lnSpc>
            </a:pP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verterem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ius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,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oratio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everti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iudicabit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eam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ei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Eam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id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omnis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labitur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 </a:t>
            </a:r>
            <a:r>
              <a:rPr lang="en-US" sz="8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phaedrum</a:t>
            </a:r>
            <a:r>
              <a:rPr lang="en-US" sz="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.</a:t>
            </a:r>
          </a:p>
        </p:txBody>
      </p:sp>
      <p:sp>
        <p:nvSpPr>
          <p:cNvPr id="51" name="AutoShape 22"/>
          <p:cNvSpPr>
            <a:spLocks/>
          </p:cNvSpPr>
          <p:nvPr/>
        </p:nvSpPr>
        <p:spPr bwMode="auto">
          <a:xfrm>
            <a:off x="5922400" y="3478469"/>
            <a:ext cx="157163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2" name="AutoShape 23"/>
          <p:cNvSpPr>
            <a:spLocks/>
          </p:cNvSpPr>
          <p:nvPr/>
        </p:nvSpPr>
        <p:spPr bwMode="auto">
          <a:xfrm>
            <a:off x="6161120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3" name="AutoShape 24"/>
          <p:cNvSpPr>
            <a:spLocks/>
          </p:cNvSpPr>
          <p:nvPr/>
        </p:nvSpPr>
        <p:spPr bwMode="auto">
          <a:xfrm>
            <a:off x="6400436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4" name="AutoShape 25"/>
          <p:cNvSpPr>
            <a:spLocks/>
          </p:cNvSpPr>
          <p:nvPr/>
        </p:nvSpPr>
        <p:spPr bwMode="auto">
          <a:xfrm>
            <a:off x="6639752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5" name="AutoShape 26"/>
          <p:cNvSpPr>
            <a:spLocks/>
          </p:cNvSpPr>
          <p:nvPr/>
        </p:nvSpPr>
        <p:spPr bwMode="auto">
          <a:xfrm>
            <a:off x="6879067" y="3478469"/>
            <a:ext cx="157758" cy="157163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solidFill>
            <a:srgbClr val="E1E6EA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 sz="788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6" name="Rectangle 28"/>
          <p:cNvSpPr>
            <a:spLocks/>
          </p:cNvSpPr>
          <p:nvPr/>
        </p:nvSpPr>
        <p:spPr bwMode="auto">
          <a:xfrm>
            <a:off x="5914065" y="3245644"/>
            <a:ext cx="919163" cy="17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40000"/>
              </a:lnSpc>
            </a:pPr>
            <a:r>
              <a:rPr lang="en-US" sz="900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Arimo" charset="0"/>
              </a:rPr>
              <a:t>Average Ratings:</a:t>
            </a:r>
          </a:p>
        </p:txBody>
      </p:sp>
    </p:spTree>
    <p:extLst>
      <p:ext uri="{BB962C8B-B14F-4D97-AF65-F5344CB8AC3E}">
        <p14:creationId xmlns:p14="http://schemas.microsoft.com/office/powerpoint/2010/main" val="52775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7032832" presetClass="entr" presetSubtype="8648682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37032832" presetClass="entr" presetSubtype="1370680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37032832" presetClass="entr" presetSubtype="13706832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37032832" presetClass="entr" presetSubtype="13721608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utoUpdateAnimBg="0"/>
      <p:bldP spid="43" grpId="0" animBg="1"/>
      <p:bldP spid="44" grpId="0" animBg="1"/>
      <p:bldP spid="45" grpId="0" animBg="1"/>
      <p:bldP spid="46" grpId="0" animBg="1"/>
      <p:bldP spid="47" grpId="0" animBg="1"/>
      <p:bldP spid="48" grpId="0" autoUpdateAnimBg="0"/>
      <p:bldP spid="33" grpId="0"/>
      <p:bldP spid="41" grpId="0"/>
      <p:bldP spid="49" grpId="0"/>
      <p:bldP spid="51" grpId="0" animBg="1"/>
      <p:bldP spid="52" grpId="0" animBg="1"/>
      <p:bldP spid="53" grpId="0" animBg="1"/>
      <p:bldP spid="54" grpId="0" animBg="1"/>
      <p:bldP spid="55" grpId="0" animBg="1"/>
      <p:bldP spid="56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/>
          </p:cNvSpPr>
          <p:nvPr/>
        </p:nvSpPr>
        <p:spPr bwMode="auto">
          <a:xfrm>
            <a:off x="-11311" y="-20625"/>
            <a:ext cx="9186863" cy="5175944"/>
          </a:xfrm>
          <a:prstGeom prst="rect">
            <a:avLst/>
          </a:prstGeom>
          <a:solidFill>
            <a:srgbClr val="2E2E2E">
              <a:alpha val="8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21048" y="-20625"/>
            <a:ext cx="9144000" cy="5143500"/>
          </a:xfrm>
        </p:spPr>
      </p:sp>
      <p:sp>
        <p:nvSpPr>
          <p:cNvPr id="31747" name="Rectangle 3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Business Plan</a:t>
            </a:r>
          </a:p>
        </p:txBody>
      </p:sp>
      <p:sp>
        <p:nvSpPr>
          <p:cNvPr id="31748" name="Line 4"/>
          <p:cNvSpPr>
            <a:spLocks noChangeShapeType="1"/>
          </p:cNvSpPr>
          <p:nvPr/>
        </p:nvSpPr>
        <p:spPr bwMode="auto">
          <a:xfrm>
            <a:off x="998935" y="1285875"/>
            <a:ext cx="7164586" cy="0"/>
          </a:xfrm>
          <a:prstGeom prst="line">
            <a:avLst/>
          </a:prstGeom>
          <a:noFill/>
          <a:ln w="6350" cap="flat">
            <a:solidFill>
              <a:schemeClr val="bg1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749" name="Rectangle 5"/>
          <p:cNvSpPr>
            <a:spLocks/>
          </p:cNvSpPr>
          <p:nvPr/>
        </p:nvSpPr>
        <p:spPr bwMode="auto">
          <a:xfrm>
            <a:off x="1000125" y="1552575"/>
            <a:ext cx="2707777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55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Towards</a:t>
            </a:r>
          </a:p>
          <a:p>
            <a:pPr algn="l">
              <a:lnSpc>
                <a:spcPct val="70000"/>
              </a:lnSpc>
            </a:pPr>
            <a:r>
              <a:rPr lang="en-US" sz="55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Ahead</a:t>
            </a:r>
          </a:p>
        </p:txBody>
      </p:sp>
      <p:sp>
        <p:nvSpPr>
          <p:cNvPr id="31750" name="Rectangle 6"/>
          <p:cNvSpPr>
            <a:spLocks/>
          </p:cNvSpPr>
          <p:nvPr/>
        </p:nvSpPr>
        <p:spPr bwMode="auto">
          <a:xfrm>
            <a:off x="1000125" y="2947988"/>
            <a:ext cx="2674001" cy="189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100"/>
              </a:lnSpc>
            </a:pPr>
            <a:r>
              <a:rPr lang="en-US" sz="800" dirty="0" err="1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800" dirty="0" err="1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  <a:p>
            <a:pPr algn="l">
              <a:lnSpc>
                <a:spcPts val="1100"/>
              </a:lnSpc>
            </a:pPr>
            <a:endParaRPr lang="en-US" sz="800" dirty="0">
              <a:solidFill>
                <a:srgbClr val="FFFFFF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ts val="1100"/>
              </a:lnSpc>
            </a:pPr>
            <a:r>
              <a:rPr lang="en-US" sz="800" b="1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But also the leap into electronic typesetting, remaining essentially unchanged. It was </a:t>
            </a:r>
            <a:r>
              <a:rPr lang="en-US" sz="800" b="1" i="1" dirty="0" err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popularised</a:t>
            </a:r>
            <a:r>
              <a:rPr lang="en-US" sz="800" b="1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in the 1960s with the release of </a:t>
            </a:r>
            <a:r>
              <a:rPr lang="en-US" sz="800" b="1" i="1" dirty="0" err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Letraset</a:t>
            </a:r>
            <a:r>
              <a:rPr lang="en-US" sz="800" b="1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sheets containing.</a:t>
            </a:r>
          </a:p>
          <a:p>
            <a:pPr algn="l">
              <a:lnSpc>
                <a:spcPts val="1100"/>
              </a:lnSpc>
            </a:pPr>
            <a:endParaRPr lang="en-US" sz="800" dirty="0">
              <a:solidFill>
                <a:srgbClr val="FFFFFF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ts val="1100"/>
              </a:lnSpc>
            </a:pPr>
            <a:r>
              <a:rPr lang="en-US" sz="8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passages, and more recently with desktop publishing software like Aldus PageMaker including versions.</a:t>
            </a:r>
          </a:p>
        </p:txBody>
      </p:sp>
      <p:grpSp>
        <p:nvGrpSpPr>
          <p:cNvPr id="31752" name="Group 8"/>
          <p:cNvGrpSpPr>
            <a:grpSpLocks/>
          </p:cNvGrpSpPr>
          <p:nvPr/>
        </p:nvGrpSpPr>
        <p:grpSpPr bwMode="auto">
          <a:xfrm>
            <a:off x="5267325" y="1677590"/>
            <a:ext cx="2895600" cy="435769"/>
            <a:chOff x="0" y="-94"/>
            <a:chExt cx="4864" cy="732"/>
          </a:xfrm>
        </p:grpSpPr>
        <p:sp>
          <p:nvSpPr>
            <p:cNvPr id="31753" name="Rectangle 9"/>
            <p:cNvSpPr>
              <a:spLocks/>
            </p:cNvSpPr>
            <p:nvPr/>
          </p:nvSpPr>
          <p:spPr bwMode="auto">
            <a:xfrm>
              <a:off x="0" y="-94"/>
              <a:ext cx="4864" cy="732"/>
            </a:xfrm>
            <a:prstGeom prst="rect">
              <a:avLst/>
            </a:prstGeom>
            <a:gradFill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1754" name="Rectangle 10"/>
            <p:cNvSpPr>
              <a:spLocks/>
            </p:cNvSpPr>
            <p:nvPr/>
          </p:nvSpPr>
          <p:spPr bwMode="auto">
            <a:xfrm>
              <a:off x="152" y="56"/>
              <a:ext cx="458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900" b="1" dirty="0" err="1">
                  <a:solidFill>
                    <a:schemeClr val="tx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b="1" dirty="0">
                  <a:solidFill>
                    <a:schemeClr val="tx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b="1" dirty="0" err="1">
                  <a:solidFill>
                    <a:schemeClr val="tx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b="1" dirty="0">
                  <a:solidFill>
                    <a:schemeClr val="tx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</p:grpSp>
      <p:grpSp>
        <p:nvGrpSpPr>
          <p:cNvPr id="31755" name="Group 11"/>
          <p:cNvGrpSpPr>
            <a:grpSpLocks/>
          </p:cNvGrpSpPr>
          <p:nvPr/>
        </p:nvGrpSpPr>
        <p:grpSpPr bwMode="auto">
          <a:xfrm>
            <a:off x="5267325" y="2376488"/>
            <a:ext cx="2895600" cy="523875"/>
            <a:chOff x="0" y="0"/>
            <a:chExt cx="4864" cy="880"/>
          </a:xfrm>
        </p:grpSpPr>
        <p:sp>
          <p:nvSpPr>
            <p:cNvPr id="31756" name="Rectangle 12"/>
            <p:cNvSpPr>
              <a:spLocks/>
            </p:cNvSpPr>
            <p:nvPr/>
          </p:nvSpPr>
          <p:spPr bwMode="auto">
            <a:xfrm>
              <a:off x="0" y="0"/>
              <a:ext cx="486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1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31757" name="Rectangle 13"/>
            <p:cNvSpPr>
              <a:spLocks/>
            </p:cNvSpPr>
            <p:nvPr/>
          </p:nvSpPr>
          <p:spPr bwMode="auto">
            <a:xfrm>
              <a:off x="0" y="336"/>
              <a:ext cx="48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31758" name="Group 14"/>
          <p:cNvGrpSpPr>
            <a:grpSpLocks/>
          </p:cNvGrpSpPr>
          <p:nvPr/>
        </p:nvGrpSpPr>
        <p:grpSpPr bwMode="auto">
          <a:xfrm>
            <a:off x="5314950" y="3757612"/>
            <a:ext cx="2595563" cy="995363"/>
            <a:chOff x="0" y="-24"/>
            <a:chExt cx="4360" cy="1672"/>
          </a:xfrm>
        </p:grpSpPr>
        <p:sp>
          <p:nvSpPr>
            <p:cNvPr id="31759" name="Rectangle 15"/>
            <p:cNvSpPr>
              <a:spLocks/>
            </p:cNvSpPr>
            <p:nvPr/>
          </p:nvSpPr>
          <p:spPr bwMode="auto">
            <a:xfrm rot="10800000" flipH="1">
              <a:off x="0" y="32"/>
              <a:ext cx="3126" cy="29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1760" name="Rectangle 16"/>
            <p:cNvSpPr>
              <a:spLocks/>
            </p:cNvSpPr>
            <p:nvPr/>
          </p:nvSpPr>
          <p:spPr bwMode="auto">
            <a:xfrm rot="10800000" flipH="1">
              <a:off x="0" y="361"/>
              <a:ext cx="2808" cy="29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1761" name="Rectangle 17"/>
            <p:cNvSpPr>
              <a:spLocks/>
            </p:cNvSpPr>
            <p:nvPr/>
          </p:nvSpPr>
          <p:spPr bwMode="auto">
            <a:xfrm rot="10800000" flipH="1">
              <a:off x="0" y="691"/>
              <a:ext cx="1831" cy="29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1762" name="Rectangle 18"/>
            <p:cNvSpPr>
              <a:spLocks/>
            </p:cNvSpPr>
            <p:nvPr/>
          </p:nvSpPr>
          <p:spPr bwMode="auto">
            <a:xfrm rot="10800000" flipH="1">
              <a:off x="0" y="1021"/>
              <a:ext cx="3584" cy="2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1763" name="Rectangle 19"/>
            <p:cNvSpPr>
              <a:spLocks/>
            </p:cNvSpPr>
            <p:nvPr/>
          </p:nvSpPr>
          <p:spPr bwMode="auto">
            <a:xfrm rot="10800000" flipH="1">
              <a:off x="0" y="1351"/>
              <a:ext cx="2539" cy="29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1764" name="Rectangle 20"/>
            <p:cNvSpPr>
              <a:spLocks/>
            </p:cNvSpPr>
            <p:nvPr/>
          </p:nvSpPr>
          <p:spPr bwMode="auto">
            <a:xfrm>
              <a:off x="136" y="-24"/>
              <a:ext cx="1688" cy="1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550"/>
                </a:lnSpc>
              </a:pP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Web Design</a:t>
              </a:r>
            </a:p>
            <a:p>
              <a:pPr algn="l">
                <a:lnSpc>
                  <a:spcPts val="1550"/>
                </a:lnSpc>
              </a:pP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Graphic Design</a:t>
              </a:r>
            </a:p>
            <a:p>
              <a:pPr algn="l">
                <a:lnSpc>
                  <a:spcPts val="1550"/>
                </a:lnSpc>
              </a:pP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Print Design</a:t>
              </a:r>
            </a:p>
            <a:p>
              <a:pPr algn="l">
                <a:lnSpc>
                  <a:spcPts val="1550"/>
                </a:lnSpc>
              </a:pP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Logo/Branding</a:t>
              </a:r>
            </a:p>
            <a:p>
              <a:pPr algn="l">
                <a:lnSpc>
                  <a:spcPts val="1550"/>
                </a:lnSpc>
              </a:pP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Illustration</a:t>
              </a:r>
            </a:p>
          </p:txBody>
        </p:sp>
        <p:sp>
          <p:nvSpPr>
            <p:cNvPr id="31765" name="Rectangle 21"/>
            <p:cNvSpPr>
              <a:spLocks/>
            </p:cNvSpPr>
            <p:nvPr/>
          </p:nvSpPr>
          <p:spPr bwMode="auto">
            <a:xfrm>
              <a:off x="3760" y="-12"/>
              <a:ext cx="600" cy="16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95%</a:t>
              </a:r>
            </a:p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85%</a:t>
              </a:r>
            </a:p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45%</a:t>
              </a:r>
            </a:p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99%</a:t>
              </a:r>
            </a:p>
            <a:p>
              <a:pPr algn="l">
                <a:lnSpc>
                  <a:spcPct val="140000"/>
                </a:lnSpc>
              </a:pPr>
              <a:r>
                <a:rPr lang="en-US" sz="900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70%</a:t>
              </a:r>
            </a:p>
          </p:txBody>
        </p:sp>
      </p:grpSp>
      <p:grpSp>
        <p:nvGrpSpPr>
          <p:cNvPr id="31766" name="Group 22"/>
          <p:cNvGrpSpPr>
            <a:grpSpLocks/>
          </p:cNvGrpSpPr>
          <p:nvPr/>
        </p:nvGrpSpPr>
        <p:grpSpPr bwMode="auto">
          <a:xfrm>
            <a:off x="5266730" y="3338513"/>
            <a:ext cx="2896791" cy="295275"/>
            <a:chOff x="0" y="0"/>
            <a:chExt cx="4866" cy="496"/>
          </a:xfrm>
        </p:grpSpPr>
        <p:sp>
          <p:nvSpPr>
            <p:cNvPr id="31767" name="Rectangle 23"/>
            <p:cNvSpPr>
              <a:spLocks/>
            </p:cNvSpPr>
            <p:nvPr/>
          </p:nvSpPr>
          <p:spPr bwMode="auto">
            <a:xfrm>
              <a:off x="0" y="0"/>
              <a:ext cx="486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31768" name="Line 24"/>
            <p:cNvSpPr>
              <a:spLocks noChangeShapeType="1"/>
            </p:cNvSpPr>
            <p:nvPr/>
          </p:nvSpPr>
          <p:spPr bwMode="auto">
            <a:xfrm rot="10800000" flipH="1">
              <a:off x="0" y="495"/>
              <a:ext cx="4866" cy="1"/>
            </a:xfrm>
            <a:prstGeom prst="line">
              <a:avLst/>
            </a:prstGeom>
            <a:noFill/>
            <a:ln w="6350" cap="flat">
              <a:solidFill>
                <a:schemeClr val="bg1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6" name="Line 4"/>
          <p:cNvSpPr>
            <a:spLocks noChangeShapeType="1"/>
          </p:cNvSpPr>
          <p:nvPr/>
        </p:nvSpPr>
        <p:spPr bwMode="auto">
          <a:xfrm flipH="1">
            <a:off x="4182392" y="1645786"/>
            <a:ext cx="0" cy="3039409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281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1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1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1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1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9" grpId="0" autoUpdateAnimBg="0"/>
      <p:bldP spid="31750" grpId="0" autoUpdateAnimBg="0"/>
      <p:bldP spid="2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1" name="Rectangle 13"/>
          <p:cNvSpPr>
            <a:spLocks/>
          </p:cNvSpPr>
          <p:nvPr/>
        </p:nvSpPr>
        <p:spPr bwMode="auto">
          <a:xfrm>
            <a:off x="1955006" y="709613"/>
            <a:ext cx="1895475" cy="163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bg2"/>
                </a:solidFill>
                <a:latin typeface="Bebas Neue Light" charset="0"/>
                <a:ea typeface="Bebas Neue Light" charset="0"/>
                <a:cs typeface="Bebas Neue Light" charset="0"/>
                <a:sym typeface="Bebas Neue" charset="0"/>
              </a:rPr>
              <a:t>Lastly We </a:t>
            </a:r>
            <a:r>
              <a:rPr lang="en-US" sz="3800" dirty="0">
                <a:solidFill>
                  <a:schemeClr val="bg2"/>
                </a:solidFill>
                <a:latin typeface="Bebas Neue" charset="0"/>
                <a:ea typeface="Bebas Neue" charset="0"/>
                <a:cs typeface="Bebas Neue" charset="0"/>
                <a:sym typeface="Bebas Neue" charset="0"/>
              </a:rPr>
              <a:t>have</a:t>
            </a:r>
            <a:r>
              <a:rPr lang="en-US" sz="3800" dirty="0">
                <a:solidFill>
                  <a:schemeClr val="bg2"/>
                </a:solidFill>
                <a:latin typeface="Bebas Neue Light" charset="0"/>
                <a:ea typeface="Bebas Neue Light" charset="0"/>
                <a:cs typeface="Bebas Neue Light" charset="0"/>
                <a:sym typeface="Bebas Neue" charset="0"/>
              </a:rPr>
              <a:t> to </a:t>
            </a:r>
            <a:r>
              <a:rPr lang="en-US" sz="3800" dirty="0">
                <a:solidFill>
                  <a:schemeClr val="accent1"/>
                </a:solidFill>
                <a:latin typeface="Bebas Neue Light" charset="0"/>
                <a:ea typeface="Bebas Neue Light" charset="0"/>
                <a:cs typeface="Bebas Neue Light" charset="0"/>
                <a:sym typeface="Bebas Neue" charset="0"/>
              </a:rPr>
              <a:t>Remember</a:t>
            </a:r>
            <a:r>
              <a:rPr lang="en-US" sz="3800" dirty="0">
                <a:solidFill>
                  <a:schemeClr val="bg2"/>
                </a:solidFill>
                <a:latin typeface="Bebas Neue Light" charset="0"/>
                <a:ea typeface="Bebas Neue Light" charset="0"/>
                <a:cs typeface="Bebas Neue Light" charset="0"/>
                <a:sym typeface="Bebas Neue" charset="0"/>
              </a:rPr>
              <a:t> </a:t>
            </a:r>
            <a:r>
              <a:rPr lang="en-US" sz="3800" dirty="0">
                <a:solidFill>
                  <a:schemeClr val="accent2"/>
                </a:solidFill>
                <a:latin typeface="Bebas Neue Light" charset="0"/>
                <a:ea typeface="Bebas Neue Light" charset="0"/>
                <a:cs typeface="Bebas Neue Light" charset="0"/>
                <a:sym typeface="Bebas Neue" charset="0"/>
              </a:rPr>
              <a:t>That</a:t>
            </a:r>
            <a:r>
              <a:rPr lang="en-US" altLang="ja-JP" sz="3800" dirty="0">
                <a:solidFill>
                  <a:schemeClr val="accent2"/>
                </a:solidFill>
                <a:latin typeface="Bebas Neue Light" charset="0"/>
                <a:ea typeface="Bebas Neue Light" charset="0"/>
                <a:cs typeface="Bebas Neue Light" charset="0"/>
                <a:sym typeface="Bebas Neue" charset="0"/>
              </a:rPr>
              <a:t>’</a:t>
            </a:r>
            <a:r>
              <a:rPr lang="en-US" sz="3800" dirty="0">
                <a:solidFill>
                  <a:schemeClr val="accent2"/>
                </a:solidFill>
                <a:latin typeface="Bebas Neue Light" charset="0"/>
                <a:ea typeface="Bebas Neue Light" charset="0"/>
                <a:cs typeface="Bebas Neue Light" charset="0"/>
                <a:sym typeface="Bebas Neue" charset="0"/>
              </a:rPr>
              <a:t>s</a:t>
            </a:r>
          </a:p>
        </p:txBody>
      </p:sp>
      <p:sp>
        <p:nvSpPr>
          <p:cNvPr id="32782" name="Rectangle 14"/>
          <p:cNvSpPr>
            <a:spLocks/>
          </p:cNvSpPr>
          <p:nvPr/>
        </p:nvSpPr>
        <p:spPr bwMode="auto">
          <a:xfrm>
            <a:off x="1961881" y="2478538"/>
            <a:ext cx="2047875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10000"/>
              </a:lnSpc>
            </a:pPr>
            <a:r>
              <a:rPr lang="en-US" sz="9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 is simply dummy text of the printing and typesetting industry. </a:t>
            </a:r>
            <a:r>
              <a:rPr lang="en-US" sz="9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9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popularised</a:t>
            </a:r>
            <a:r>
              <a: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Lato Light" charset="0"/>
                <a:ea typeface="ＭＳ Ｐゴシック" charset="0"/>
                <a:cs typeface="Lato Light" charset="0"/>
                <a:sym typeface="Lato Light" charset="0"/>
              </a:rPr>
              <a:t>.</a:t>
            </a:r>
          </a:p>
        </p:txBody>
      </p:sp>
      <p:sp>
        <p:nvSpPr>
          <p:cNvPr id="32783" name="Rectangle 15"/>
          <p:cNvSpPr>
            <a:spLocks/>
          </p:cNvSpPr>
          <p:nvPr/>
        </p:nvSpPr>
        <p:spPr bwMode="auto">
          <a:xfrm>
            <a:off x="4855369" y="2450500"/>
            <a:ext cx="2133600" cy="178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50000"/>
              </a:lnSpc>
              <a:buClr>
                <a:srgbClr val="4D4D4D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  </a:t>
            </a:r>
            <a:r>
              <a:rPr lang="en-US" sz="900" i="1" dirty="0" err="1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is simply dummy</a:t>
            </a:r>
          </a:p>
          <a:p>
            <a:pPr algn="l">
              <a:lnSpc>
                <a:spcPct val="150000"/>
              </a:lnSpc>
              <a:buClr>
                <a:srgbClr val="4D4D4D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  Text of the printing and typesetting </a:t>
            </a:r>
          </a:p>
          <a:p>
            <a:pPr algn="l">
              <a:lnSpc>
                <a:spcPct val="150000"/>
              </a:lnSpc>
              <a:buClr>
                <a:srgbClr val="4D4D4D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  </a:t>
            </a:r>
            <a:r>
              <a:rPr lang="en-US" sz="900" i="1" dirty="0" err="1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has been the industry</a:t>
            </a:r>
          </a:p>
          <a:p>
            <a:pPr algn="l">
              <a:lnSpc>
                <a:spcPct val="150000"/>
              </a:lnSpc>
              <a:buClr>
                <a:srgbClr val="4D4D4D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  Standard dummy text ever since</a:t>
            </a:r>
          </a:p>
          <a:p>
            <a:pPr algn="l">
              <a:lnSpc>
                <a:spcPct val="150000"/>
              </a:lnSpc>
              <a:buClr>
                <a:srgbClr val="4D4D4D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  The 1500s, when an unknown</a:t>
            </a:r>
          </a:p>
          <a:p>
            <a:pPr algn="l">
              <a:lnSpc>
                <a:spcPct val="150000"/>
              </a:lnSpc>
              <a:buClr>
                <a:srgbClr val="4D4D4D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  Printer took a galley of type</a:t>
            </a:r>
          </a:p>
          <a:p>
            <a:pPr algn="l">
              <a:lnSpc>
                <a:spcPct val="150000"/>
              </a:lnSpc>
              <a:buClr>
                <a:srgbClr val="4D4D4D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  Scrambled it to make a type specimen</a:t>
            </a:r>
          </a:p>
          <a:p>
            <a:pPr algn="l">
              <a:lnSpc>
                <a:spcPct val="150000"/>
              </a:lnSpc>
              <a:buClr>
                <a:srgbClr val="4D4D4D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bg2"/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  It has survived not only five centuries</a:t>
            </a:r>
          </a:p>
        </p:txBody>
      </p:sp>
      <p:sp>
        <p:nvSpPr>
          <p:cNvPr id="32784" name="Rectangle 16"/>
          <p:cNvSpPr>
            <a:spLocks/>
          </p:cNvSpPr>
          <p:nvPr/>
        </p:nvSpPr>
        <p:spPr bwMode="auto">
          <a:xfrm>
            <a:off x="3057525" y="2092925"/>
            <a:ext cx="4114800" cy="9144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18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438900" y="1135856"/>
            <a:ext cx="733425" cy="733425"/>
            <a:chOff x="6438900" y="1135856"/>
            <a:chExt cx="733425" cy="733425"/>
          </a:xfrm>
        </p:grpSpPr>
        <p:sp>
          <p:nvSpPr>
            <p:cNvPr id="32769" name="Oval 1"/>
            <p:cNvSpPr>
              <a:spLocks/>
            </p:cNvSpPr>
            <p:nvPr/>
          </p:nvSpPr>
          <p:spPr bwMode="auto">
            <a:xfrm>
              <a:off x="6438900" y="1135856"/>
              <a:ext cx="733425" cy="733425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2600000" scaled="0"/>
            </a:gra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0" name="Shape 41"/>
            <p:cNvSpPr/>
            <p:nvPr/>
          </p:nvSpPr>
          <p:spPr>
            <a:xfrm>
              <a:off x="6674689" y="1319235"/>
              <a:ext cx="317378" cy="341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30" y="0"/>
                  </a:moveTo>
                  <a:cubicBezTo>
                    <a:pt x="3877" y="0"/>
                    <a:pt x="3284" y="223"/>
                    <a:pt x="2826" y="591"/>
                  </a:cubicBezTo>
                  <a:cubicBezTo>
                    <a:pt x="2201" y="817"/>
                    <a:pt x="1673" y="1236"/>
                    <a:pt x="1348" y="1774"/>
                  </a:cubicBezTo>
                  <a:cubicBezTo>
                    <a:pt x="538" y="2247"/>
                    <a:pt x="0" y="3080"/>
                    <a:pt x="0" y="4035"/>
                  </a:cubicBezTo>
                  <a:lnTo>
                    <a:pt x="0" y="18696"/>
                  </a:lnTo>
                  <a:cubicBezTo>
                    <a:pt x="0" y="20174"/>
                    <a:pt x="1291" y="21357"/>
                    <a:pt x="2882" y="21357"/>
                  </a:cubicBezTo>
                  <a:lnTo>
                    <a:pt x="11755" y="21357"/>
                  </a:lnTo>
                  <a:cubicBezTo>
                    <a:pt x="11597" y="21197"/>
                    <a:pt x="11444" y="21028"/>
                    <a:pt x="11305" y="20852"/>
                  </a:cubicBezTo>
                  <a:cubicBezTo>
                    <a:pt x="11305" y="20852"/>
                    <a:pt x="2882" y="20852"/>
                    <a:pt x="2882" y="20852"/>
                  </a:cubicBezTo>
                  <a:cubicBezTo>
                    <a:pt x="1592" y="20849"/>
                    <a:pt x="546" y="19895"/>
                    <a:pt x="543" y="18696"/>
                  </a:cubicBezTo>
                  <a:lnTo>
                    <a:pt x="543" y="4035"/>
                  </a:lnTo>
                  <a:cubicBezTo>
                    <a:pt x="545" y="3552"/>
                    <a:pt x="724" y="3108"/>
                    <a:pt x="1011" y="2748"/>
                  </a:cubicBezTo>
                  <a:cubicBezTo>
                    <a:pt x="996" y="2857"/>
                    <a:pt x="973" y="2965"/>
                    <a:pt x="973" y="3078"/>
                  </a:cubicBezTo>
                  <a:lnTo>
                    <a:pt x="973" y="17739"/>
                  </a:lnTo>
                  <a:cubicBezTo>
                    <a:pt x="973" y="19217"/>
                    <a:pt x="2265" y="20417"/>
                    <a:pt x="3856" y="20417"/>
                  </a:cubicBezTo>
                  <a:lnTo>
                    <a:pt x="10987" y="20417"/>
                  </a:lnTo>
                  <a:cubicBezTo>
                    <a:pt x="10882" y="20254"/>
                    <a:pt x="10776" y="20086"/>
                    <a:pt x="10688" y="19913"/>
                  </a:cubicBezTo>
                  <a:lnTo>
                    <a:pt x="3856" y="19913"/>
                  </a:lnTo>
                  <a:cubicBezTo>
                    <a:pt x="2565" y="19911"/>
                    <a:pt x="1517" y="18938"/>
                    <a:pt x="1516" y="17739"/>
                  </a:cubicBezTo>
                  <a:lnTo>
                    <a:pt x="1516" y="3078"/>
                  </a:lnTo>
                  <a:cubicBezTo>
                    <a:pt x="1516" y="2736"/>
                    <a:pt x="1607" y="2427"/>
                    <a:pt x="1759" y="2139"/>
                  </a:cubicBezTo>
                  <a:cubicBezTo>
                    <a:pt x="1820" y="2108"/>
                    <a:pt x="1883" y="2078"/>
                    <a:pt x="1947" y="2052"/>
                  </a:cubicBezTo>
                  <a:cubicBezTo>
                    <a:pt x="1927" y="2174"/>
                    <a:pt x="1909" y="2289"/>
                    <a:pt x="1909" y="2417"/>
                  </a:cubicBezTo>
                  <a:lnTo>
                    <a:pt x="1909" y="17078"/>
                  </a:lnTo>
                  <a:cubicBezTo>
                    <a:pt x="1909" y="18417"/>
                    <a:pt x="3088" y="19496"/>
                    <a:pt x="4530" y="19496"/>
                  </a:cubicBezTo>
                  <a:lnTo>
                    <a:pt x="10501" y="19496"/>
                  </a:lnTo>
                  <a:cubicBezTo>
                    <a:pt x="10228" y="18836"/>
                    <a:pt x="10089" y="18122"/>
                    <a:pt x="10089" y="17374"/>
                  </a:cubicBezTo>
                  <a:cubicBezTo>
                    <a:pt x="10089" y="16626"/>
                    <a:pt x="10247" y="15912"/>
                    <a:pt x="10519" y="15252"/>
                  </a:cubicBezTo>
                  <a:lnTo>
                    <a:pt x="6177" y="15252"/>
                  </a:lnTo>
                  <a:cubicBezTo>
                    <a:pt x="5898" y="15252"/>
                    <a:pt x="5671" y="15002"/>
                    <a:pt x="5671" y="14696"/>
                  </a:cubicBezTo>
                  <a:cubicBezTo>
                    <a:pt x="5671" y="14389"/>
                    <a:pt x="5898" y="14139"/>
                    <a:pt x="6177" y="14139"/>
                  </a:cubicBezTo>
                  <a:lnTo>
                    <a:pt x="11118" y="14139"/>
                  </a:lnTo>
                  <a:cubicBezTo>
                    <a:pt x="11466" y="13645"/>
                    <a:pt x="11886" y="13211"/>
                    <a:pt x="12372" y="12835"/>
                  </a:cubicBezTo>
                  <a:lnTo>
                    <a:pt x="6177" y="12835"/>
                  </a:lnTo>
                  <a:cubicBezTo>
                    <a:pt x="5898" y="12835"/>
                    <a:pt x="5671" y="12585"/>
                    <a:pt x="5671" y="12278"/>
                  </a:cubicBezTo>
                  <a:cubicBezTo>
                    <a:pt x="5671" y="11971"/>
                    <a:pt x="5898" y="11722"/>
                    <a:pt x="6177" y="11722"/>
                  </a:cubicBezTo>
                  <a:lnTo>
                    <a:pt x="14600" y="11722"/>
                  </a:lnTo>
                  <a:cubicBezTo>
                    <a:pt x="15182" y="11558"/>
                    <a:pt x="15794" y="11461"/>
                    <a:pt x="16434" y="11461"/>
                  </a:cubicBezTo>
                  <a:cubicBezTo>
                    <a:pt x="17295" y="11461"/>
                    <a:pt x="18117" y="11624"/>
                    <a:pt x="18867" y="11913"/>
                  </a:cubicBezTo>
                  <a:lnTo>
                    <a:pt x="18867" y="7565"/>
                  </a:lnTo>
                  <a:lnTo>
                    <a:pt x="13795" y="7565"/>
                  </a:lnTo>
                  <a:cubicBezTo>
                    <a:pt x="12583" y="7565"/>
                    <a:pt x="11538" y="6898"/>
                    <a:pt x="11043" y="5948"/>
                  </a:cubicBezTo>
                  <a:cubicBezTo>
                    <a:pt x="11030" y="5951"/>
                    <a:pt x="11019" y="5965"/>
                    <a:pt x="11006" y="5965"/>
                  </a:cubicBezTo>
                  <a:lnTo>
                    <a:pt x="5933" y="5965"/>
                  </a:lnTo>
                  <a:cubicBezTo>
                    <a:pt x="5785" y="5965"/>
                    <a:pt x="5671" y="5715"/>
                    <a:pt x="5671" y="5409"/>
                  </a:cubicBezTo>
                  <a:cubicBezTo>
                    <a:pt x="5671" y="5102"/>
                    <a:pt x="5785" y="4852"/>
                    <a:pt x="5933" y="4852"/>
                  </a:cubicBezTo>
                  <a:lnTo>
                    <a:pt x="10744" y="4852"/>
                  </a:lnTo>
                  <a:cubicBezTo>
                    <a:pt x="10742" y="4808"/>
                    <a:pt x="10744" y="4758"/>
                    <a:pt x="10744" y="4713"/>
                  </a:cubicBezTo>
                  <a:lnTo>
                    <a:pt x="10744" y="3635"/>
                  </a:lnTo>
                  <a:lnTo>
                    <a:pt x="5933" y="3635"/>
                  </a:lnTo>
                  <a:cubicBezTo>
                    <a:pt x="5785" y="3635"/>
                    <a:pt x="5671" y="3386"/>
                    <a:pt x="5671" y="3078"/>
                  </a:cubicBezTo>
                  <a:cubicBezTo>
                    <a:pt x="5671" y="2772"/>
                    <a:pt x="5785" y="2522"/>
                    <a:pt x="5933" y="2522"/>
                  </a:cubicBezTo>
                  <a:lnTo>
                    <a:pt x="10744" y="2522"/>
                  </a:lnTo>
                  <a:lnTo>
                    <a:pt x="10744" y="0"/>
                  </a:lnTo>
                  <a:lnTo>
                    <a:pt x="4530" y="0"/>
                  </a:lnTo>
                  <a:close/>
                  <a:moveTo>
                    <a:pt x="11511" y="0"/>
                  </a:moveTo>
                  <a:lnTo>
                    <a:pt x="11511" y="4191"/>
                  </a:lnTo>
                  <a:cubicBezTo>
                    <a:pt x="11511" y="5399"/>
                    <a:pt x="12570" y="6383"/>
                    <a:pt x="13870" y="6383"/>
                  </a:cubicBezTo>
                  <a:lnTo>
                    <a:pt x="18381" y="6383"/>
                  </a:lnTo>
                  <a:lnTo>
                    <a:pt x="11511" y="0"/>
                  </a:lnTo>
                  <a:close/>
                  <a:moveTo>
                    <a:pt x="20739" y="12348"/>
                  </a:moveTo>
                  <a:cubicBezTo>
                    <a:pt x="20739" y="12348"/>
                    <a:pt x="18200" y="13417"/>
                    <a:pt x="16097" y="16852"/>
                  </a:cubicBezTo>
                  <a:cubicBezTo>
                    <a:pt x="15735" y="16178"/>
                    <a:pt x="14637" y="15304"/>
                    <a:pt x="14637" y="15304"/>
                  </a:cubicBezTo>
                  <a:lnTo>
                    <a:pt x="12821" y="15913"/>
                  </a:lnTo>
                  <a:cubicBezTo>
                    <a:pt x="14127" y="16385"/>
                    <a:pt x="14633" y="17255"/>
                    <a:pt x="15648" y="18939"/>
                  </a:cubicBezTo>
                  <a:cubicBezTo>
                    <a:pt x="15648" y="18939"/>
                    <a:pt x="16100" y="19212"/>
                    <a:pt x="16752" y="19078"/>
                  </a:cubicBezTo>
                  <a:cubicBezTo>
                    <a:pt x="17043" y="17732"/>
                    <a:pt x="18991" y="13966"/>
                    <a:pt x="21600" y="12417"/>
                  </a:cubicBezTo>
                  <a:lnTo>
                    <a:pt x="20739" y="12348"/>
                  </a:lnTo>
                  <a:close/>
                  <a:moveTo>
                    <a:pt x="16303" y="12452"/>
                  </a:moveTo>
                  <a:cubicBezTo>
                    <a:pt x="14022" y="12452"/>
                    <a:pt x="12204" y="13923"/>
                    <a:pt x="11642" y="15878"/>
                  </a:cubicBezTo>
                  <a:lnTo>
                    <a:pt x="13346" y="15322"/>
                  </a:lnTo>
                  <a:lnTo>
                    <a:pt x="13346" y="14261"/>
                  </a:lnTo>
                  <a:lnTo>
                    <a:pt x="17538" y="14261"/>
                  </a:lnTo>
                  <a:cubicBezTo>
                    <a:pt x="17990" y="13784"/>
                    <a:pt x="18416" y="13392"/>
                    <a:pt x="18811" y="13078"/>
                  </a:cubicBezTo>
                  <a:cubicBezTo>
                    <a:pt x="18075" y="12674"/>
                    <a:pt x="17220" y="12452"/>
                    <a:pt x="16303" y="12452"/>
                  </a:cubicBezTo>
                  <a:close/>
                  <a:moveTo>
                    <a:pt x="11642" y="15878"/>
                  </a:moveTo>
                  <a:lnTo>
                    <a:pt x="11586" y="15896"/>
                  </a:lnTo>
                  <a:lnTo>
                    <a:pt x="11624" y="15913"/>
                  </a:lnTo>
                  <a:cubicBezTo>
                    <a:pt x="11627" y="15901"/>
                    <a:pt x="11639" y="15890"/>
                    <a:pt x="11642" y="15878"/>
                  </a:cubicBezTo>
                  <a:close/>
                  <a:moveTo>
                    <a:pt x="11624" y="15913"/>
                  </a:moveTo>
                  <a:cubicBezTo>
                    <a:pt x="11522" y="16280"/>
                    <a:pt x="11380" y="16630"/>
                    <a:pt x="11380" y="17026"/>
                  </a:cubicBezTo>
                  <a:cubicBezTo>
                    <a:pt x="11380" y="19555"/>
                    <a:pt x="13581" y="21600"/>
                    <a:pt x="16303" y="21600"/>
                  </a:cubicBezTo>
                  <a:cubicBezTo>
                    <a:pt x="19025" y="21600"/>
                    <a:pt x="21244" y="19555"/>
                    <a:pt x="21244" y="17026"/>
                  </a:cubicBezTo>
                  <a:cubicBezTo>
                    <a:pt x="21244" y="15936"/>
                    <a:pt x="20824" y="14942"/>
                    <a:pt x="20140" y="14157"/>
                  </a:cubicBezTo>
                  <a:cubicBezTo>
                    <a:pt x="19836" y="14479"/>
                    <a:pt x="19548" y="14811"/>
                    <a:pt x="19279" y="15165"/>
                  </a:cubicBezTo>
                  <a:lnTo>
                    <a:pt x="19279" y="19791"/>
                  </a:lnTo>
                  <a:lnTo>
                    <a:pt x="13346" y="19791"/>
                  </a:lnTo>
                  <a:lnTo>
                    <a:pt x="13346" y="16626"/>
                  </a:lnTo>
                  <a:cubicBezTo>
                    <a:pt x="13152" y="16499"/>
                    <a:pt x="12928" y="16390"/>
                    <a:pt x="12672" y="16296"/>
                  </a:cubicBezTo>
                  <a:lnTo>
                    <a:pt x="11624" y="15913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14375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2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82" grpId="0" autoUpdateAnimBg="0"/>
      <p:bldP spid="32783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/>
          </p:cNvSpPr>
          <p:nvPr/>
        </p:nvSpPr>
        <p:spPr bwMode="auto">
          <a:xfrm>
            <a:off x="-14288" y="-3210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5010" y="0"/>
            <a:ext cx="9144000" cy="5143500"/>
          </a:xfrm>
        </p:spPr>
      </p:sp>
      <p:sp>
        <p:nvSpPr>
          <p:cNvPr id="33795" name="Rectangle 3"/>
          <p:cNvSpPr>
            <a:spLocks/>
          </p:cNvSpPr>
          <p:nvPr/>
        </p:nvSpPr>
        <p:spPr bwMode="auto">
          <a:xfrm>
            <a:off x="-16184" y="2333625"/>
            <a:ext cx="9200180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2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Think</a:t>
            </a:r>
            <a:r>
              <a:rPr lang="en-US" sz="52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Before </a:t>
            </a:r>
            <a:r>
              <a:rPr lang="en-US" sz="52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Beginning</a:t>
            </a:r>
            <a:r>
              <a:rPr lang="en-US" sz="52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Steps</a:t>
            </a:r>
          </a:p>
        </p:txBody>
      </p:sp>
      <p:sp>
        <p:nvSpPr>
          <p:cNvPr id="33796" name="Rectangle 4"/>
          <p:cNvSpPr>
            <a:spLocks/>
          </p:cNvSpPr>
          <p:nvPr/>
        </p:nvSpPr>
        <p:spPr bwMode="auto">
          <a:xfrm>
            <a:off x="2286000" y="3379403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33797" name="Line 5"/>
          <p:cNvSpPr>
            <a:spLocks noChangeShapeType="1"/>
          </p:cNvSpPr>
          <p:nvPr/>
        </p:nvSpPr>
        <p:spPr bwMode="auto">
          <a:xfrm>
            <a:off x="998935" y="3176588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Shape 29"/>
          <p:cNvSpPr/>
          <p:nvPr/>
        </p:nvSpPr>
        <p:spPr>
          <a:xfrm>
            <a:off x="4174491" y="1343025"/>
            <a:ext cx="809303" cy="895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63" h="21516" extrusionOk="0">
                <a:moveTo>
                  <a:pt x="10835" y="22"/>
                </a:moveTo>
                <a:cubicBezTo>
                  <a:pt x="9117" y="-84"/>
                  <a:pt x="7222" y="190"/>
                  <a:pt x="5501" y="840"/>
                </a:cubicBezTo>
                <a:cubicBezTo>
                  <a:pt x="5634" y="1086"/>
                  <a:pt x="6275" y="967"/>
                  <a:pt x="7049" y="908"/>
                </a:cubicBezTo>
                <a:cubicBezTo>
                  <a:pt x="7871" y="846"/>
                  <a:pt x="8149" y="1283"/>
                  <a:pt x="8149" y="1283"/>
                </a:cubicBezTo>
                <a:lnTo>
                  <a:pt x="8765" y="2664"/>
                </a:lnTo>
                <a:cubicBezTo>
                  <a:pt x="10272" y="2601"/>
                  <a:pt x="11984" y="4484"/>
                  <a:pt x="9380" y="6363"/>
                </a:cubicBezTo>
                <a:cubicBezTo>
                  <a:pt x="9654" y="8054"/>
                  <a:pt x="9716" y="8374"/>
                  <a:pt x="9716" y="8374"/>
                </a:cubicBezTo>
                <a:lnTo>
                  <a:pt x="6639" y="9243"/>
                </a:lnTo>
                <a:cubicBezTo>
                  <a:pt x="6228" y="7990"/>
                  <a:pt x="4575" y="8297"/>
                  <a:pt x="4849" y="9550"/>
                </a:cubicBezTo>
                <a:cubicBezTo>
                  <a:pt x="2108" y="10114"/>
                  <a:pt x="1567" y="10113"/>
                  <a:pt x="1567" y="10113"/>
                </a:cubicBezTo>
                <a:lnTo>
                  <a:pt x="75" y="6942"/>
                </a:lnTo>
                <a:cubicBezTo>
                  <a:pt x="24" y="7304"/>
                  <a:pt x="-2" y="7675"/>
                  <a:pt x="0" y="8067"/>
                </a:cubicBezTo>
                <a:cubicBezTo>
                  <a:pt x="29" y="13918"/>
                  <a:pt x="4119" y="16090"/>
                  <a:pt x="3916" y="18738"/>
                </a:cubicBezTo>
                <a:cubicBezTo>
                  <a:pt x="3715" y="21384"/>
                  <a:pt x="3450" y="21516"/>
                  <a:pt x="3450" y="21516"/>
                </a:cubicBezTo>
                <a:lnTo>
                  <a:pt x="14359" y="21516"/>
                </a:lnTo>
                <a:cubicBezTo>
                  <a:pt x="14591" y="20299"/>
                  <a:pt x="14598" y="19908"/>
                  <a:pt x="15236" y="19829"/>
                </a:cubicBezTo>
                <a:cubicBezTo>
                  <a:pt x="15872" y="19750"/>
                  <a:pt x="18776" y="20222"/>
                  <a:pt x="19413" y="18925"/>
                </a:cubicBezTo>
                <a:cubicBezTo>
                  <a:pt x="19760" y="18158"/>
                  <a:pt x="18905" y="17381"/>
                  <a:pt x="19208" y="16777"/>
                </a:cubicBezTo>
                <a:cubicBezTo>
                  <a:pt x="19417" y="16361"/>
                  <a:pt x="19767" y="16165"/>
                  <a:pt x="19525" y="15721"/>
                </a:cubicBezTo>
                <a:cubicBezTo>
                  <a:pt x="19872" y="15527"/>
                  <a:pt x="20044" y="15140"/>
                  <a:pt x="19842" y="14664"/>
                </a:cubicBezTo>
                <a:cubicBezTo>
                  <a:pt x="19639" y="14187"/>
                  <a:pt x="19582" y="13608"/>
                  <a:pt x="20364" y="13556"/>
                </a:cubicBezTo>
                <a:cubicBezTo>
                  <a:pt x="21146" y="13503"/>
                  <a:pt x="21598" y="12873"/>
                  <a:pt x="20960" y="12158"/>
                </a:cubicBezTo>
                <a:cubicBezTo>
                  <a:pt x="20324" y="11443"/>
                  <a:pt x="18915" y="9987"/>
                  <a:pt x="19002" y="9431"/>
                </a:cubicBezTo>
                <a:cubicBezTo>
                  <a:pt x="19090" y="8875"/>
                  <a:pt x="19174" y="8652"/>
                  <a:pt x="18797" y="7010"/>
                </a:cubicBezTo>
                <a:cubicBezTo>
                  <a:pt x="18421" y="5369"/>
                  <a:pt x="18599" y="5607"/>
                  <a:pt x="18107" y="4522"/>
                </a:cubicBezTo>
                <a:cubicBezTo>
                  <a:pt x="17413" y="2298"/>
                  <a:pt x="14230" y="229"/>
                  <a:pt x="10835" y="22"/>
                </a:cubicBezTo>
                <a:close/>
                <a:moveTo>
                  <a:pt x="3711" y="550"/>
                </a:moveTo>
                <a:cubicBezTo>
                  <a:pt x="3672" y="550"/>
                  <a:pt x="3623" y="559"/>
                  <a:pt x="3581" y="567"/>
                </a:cubicBezTo>
                <a:cubicBezTo>
                  <a:pt x="3226" y="634"/>
                  <a:pt x="3025" y="929"/>
                  <a:pt x="2947" y="1181"/>
                </a:cubicBezTo>
                <a:cubicBezTo>
                  <a:pt x="2872" y="1425"/>
                  <a:pt x="2887" y="1757"/>
                  <a:pt x="3133" y="1965"/>
                </a:cubicBezTo>
                <a:lnTo>
                  <a:pt x="3730" y="2476"/>
                </a:lnTo>
                <a:lnTo>
                  <a:pt x="2928" y="2630"/>
                </a:lnTo>
                <a:cubicBezTo>
                  <a:pt x="2928" y="2630"/>
                  <a:pt x="597" y="3073"/>
                  <a:pt x="597" y="3073"/>
                </a:cubicBezTo>
                <a:lnTo>
                  <a:pt x="877" y="4283"/>
                </a:lnTo>
                <a:cubicBezTo>
                  <a:pt x="1096" y="4188"/>
                  <a:pt x="1343" y="4130"/>
                  <a:pt x="1604" y="4130"/>
                </a:cubicBezTo>
                <a:cubicBezTo>
                  <a:pt x="2407" y="4130"/>
                  <a:pt x="3077" y="4595"/>
                  <a:pt x="3226" y="5255"/>
                </a:cubicBezTo>
                <a:cubicBezTo>
                  <a:pt x="3314" y="5638"/>
                  <a:pt x="3207" y="6017"/>
                  <a:pt x="2928" y="6329"/>
                </a:cubicBezTo>
                <a:cubicBezTo>
                  <a:pt x="2610" y="6687"/>
                  <a:pt x="2080" y="6928"/>
                  <a:pt x="1567" y="6942"/>
                </a:cubicBezTo>
                <a:lnTo>
                  <a:pt x="2033" y="9056"/>
                </a:lnTo>
                <a:lnTo>
                  <a:pt x="4028" y="8664"/>
                </a:lnTo>
                <a:cubicBezTo>
                  <a:pt x="3872" y="8341"/>
                  <a:pt x="3843" y="8021"/>
                  <a:pt x="3954" y="7709"/>
                </a:cubicBezTo>
                <a:cubicBezTo>
                  <a:pt x="4126" y="7221"/>
                  <a:pt x="4603" y="6859"/>
                  <a:pt x="5240" y="6738"/>
                </a:cubicBezTo>
                <a:cubicBezTo>
                  <a:pt x="5348" y="6717"/>
                  <a:pt x="5454" y="6704"/>
                  <a:pt x="5557" y="6704"/>
                </a:cubicBezTo>
                <a:cubicBezTo>
                  <a:pt x="6004" y="6704"/>
                  <a:pt x="6421" y="6877"/>
                  <a:pt x="6714" y="7215"/>
                </a:cubicBezTo>
                <a:cubicBezTo>
                  <a:pt x="6930" y="7465"/>
                  <a:pt x="7063" y="7796"/>
                  <a:pt x="7105" y="8118"/>
                </a:cubicBezTo>
                <a:lnTo>
                  <a:pt x="8541" y="7846"/>
                </a:lnTo>
                <a:lnTo>
                  <a:pt x="7944" y="5186"/>
                </a:lnTo>
                <a:lnTo>
                  <a:pt x="7665" y="3993"/>
                </a:lnTo>
                <a:lnTo>
                  <a:pt x="7739" y="4044"/>
                </a:lnTo>
                <a:lnTo>
                  <a:pt x="7665" y="3686"/>
                </a:lnTo>
                <a:lnTo>
                  <a:pt x="7217" y="1794"/>
                </a:lnTo>
                <a:lnTo>
                  <a:pt x="4979" y="2221"/>
                </a:lnTo>
                <a:lnTo>
                  <a:pt x="4140" y="2374"/>
                </a:lnTo>
                <a:lnTo>
                  <a:pt x="4513" y="1658"/>
                </a:lnTo>
                <a:cubicBezTo>
                  <a:pt x="4608" y="1475"/>
                  <a:pt x="4553" y="1188"/>
                  <a:pt x="4383" y="942"/>
                </a:cubicBezTo>
                <a:cubicBezTo>
                  <a:pt x="4209" y="693"/>
                  <a:pt x="3958" y="550"/>
                  <a:pt x="3711" y="550"/>
                </a:cubicBezTo>
                <a:close/>
                <a:moveTo>
                  <a:pt x="9063" y="3550"/>
                </a:moveTo>
                <a:cubicBezTo>
                  <a:pt x="8886" y="3550"/>
                  <a:pt x="8627" y="3607"/>
                  <a:pt x="8410" y="3857"/>
                </a:cubicBezTo>
                <a:lnTo>
                  <a:pt x="8038" y="4300"/>
                </a:lnTo>
                <a:lnTo>
                  <a:pt x="8653" y="4829"/>
                </a:lnTo>
                <a:cubicBezTo>
                  <a:pt x="8728" y="4893"/>
                  <a:pt x="8824" y="4931"/>
                  <a:pt x="8951" y="4931"/>
                </a:cubicBezTo>
                <a:cubicBezTo>
                  <a:pt x="9212" y="4931"/>
                  <a:pt x="9534" y="4777"/>
                  <a:pt x="9716" y="4573"/>
                </a:cubicBezTo>
                <a:cubicBezTo>
                  <a:pt x="9806" y="4473"/>
                  <a:pt x="9889" y="4317"/>
                  <a:pt x="9846" y="4130"/>
                </a:cubicBezTo>
                <a:cubicBezTo>
                  <a:pt x="9760" y="3750"/>
                  <a:pt x="9392" y="3550"/>
                  <a:pt x="9063" y="3550"/>
                </a:cubicBezTo>
                <a:close/>
                <a:moveTo>
                  <a:pt x="12699" y="5476"/>
                </a:moveTo>
                <a:cubicBezTo>
                  <a:pt x="13412" y="5348"/>
                  <a:pt x="13980" y="6314"/>
                  <a:pt x="13520" y="6755"/>
                </a:cubicBezTo>
                <a:lnTo>
                  <a:pt x="15926" y="6311"/>
                </a:lnTo>
                <a:lnTo>
                  <a:pt x="16280" y="7914"/>
                </a:lnTo>
                <a:cubicBezTo>
                  <a:pt x="15718" y="7789"/>
                  <a:pt x="14950" y="8151"/>
                  <a:pt x="15086" y="8783"/>
                </a:cubicBezTo>
                <a:cubicBezTo>
                  <a:pt x="15222" y="9416"/>
                  <a:pt x="15877" y="9720"/>
                  <a:pt x="16522" y="9192"/>
                </a:cubicBezTo>
                <a:lnTo>
                  <a:pt x="16951" y="11204"/>
                </a:lnTo>
                <a:cubicBezTo>
                  <a:pt x="16951" y="11204"/>
                  <a:pt x="14508" y="11647"/>
                  <a:pt x="14508" y="11647"/>
                </a:cubicBezTo>
                <a:cubicBezTo>
                  <a:pt x="14822" y="11196"/>
                  <a:pt x="14363" y="10309"/>
                  <a:pt x="13651" y="10436"/>
                </a:cubicBezTo>
                <a:cubicBezTo>
                  <a:pt x="12940" y="10563"/>
                  <a:pt x="12758" y="11543"/>
                  <a:pt x="13371" y="11902"/>
                </a:cubicBezTo>
                <a:lnTo>
                  <a:pt x="11599" y="12226"/>
                </a:lnTo>
                <a:lnTo>
                  <a:pt x="11208" y="10385"/>
                </a:lnTo>
                <a:cubicBezTo>
                  <a:pt x="10731" y="10846"/>
                  <a:pt x="9705" y="10593"/>
                  <a:pt x="9567" y="9942"/>
                </a:cubicBezTo>
                <a:cubicBezTo>
                  <a:pt x="9427" y="9290"/>
                  <a:pt x="10348" y="8781"/>
                  <a:pt x="10891" y="9022"/>
                </a:cubicBezTo>
                <a:lnTo>
                  <a:pt x="10499" y="7249"/>
                </a:lnTo>
                <a:lnTo>
                  <a:pt x="12327" y="6925"/>
                </a:lnTo>
                <a:cubicBezTo>
                  <a:pt x="11693" y="6456"/>
                  <a:pt x="11986" y="5603"/>
                  <a:pt x="12699" y="547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97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7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7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3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6" grpId="0" autoUpdateAnimBg="0"/>
      <p:bldP spid="3379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/>
          </p:cNvSpPr>
          <p:nvPr/>
        </p:nvSpPr>
        <p:spPr bwMode="auto">
          <a:xfrm>
            <a:off x="2162456" y="1319213"/>
            <a:ext cx="4776226" cy="209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5">
                    <a:lumMod val="50000"/>
                  </a:schemeClr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BUSINESS</a:t>
            </a:r>
          </a:p>
          <a:p>
            <a:pPr>
              <a:lnSpc>
                <a:spcPct val="70000"/>
              </a:lnSpc>
            </a:pPr>
            <a:r>
              <a:rPr lang="en-US" sz="5600" b="1" dirty="0">
                <a:solidFill>
                  <a:srgbClr val="632817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Presentation</a:t>
            </a:r>
          </a:p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Keynote</a:t>
            </a:r>
          </a:p>
        </p:txBody>
      </p:sp>
      <p:sp>
        <p:nvSpPr>
          <p:cNvPr id="17410" name="Rectangle 2"/>
          <p:cNvSpPr>
            <a:spLocks/>
          </p:cNvSpPr>
          <p:nvPr/>
        </p:nvSpPr>
        <p:spPr bwMode="auto">
          <a:xfrm>
            <a:off x="2203735" y="3474318"/>
            <a:ext cx="473176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10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10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10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10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10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 the 1500s, when an unknown printer took a galley of type and scrambled it to make a type specimen book.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</p:spPr>
        <p:txBody>
          <a:bodyPr/>
          <a:lstStyle/>
          <a:p>
            <a:fld id="{C3929991-3F91-D343-BFF2-32848ABE790B}" type="slidenum">
              <a:rPr lang="en-US" smtClean="0">
                <a:latin typeface="Helvetica" panose="020B0604020202020204" pitchFamily="34" charset="0"/>
                <a:cs typeface="Helvetica" panose="020B0604020202020204" pitchFamily="34" charset="0"/>
              </a:rPr>
              <a:pPr/>
              <a:t>2</a:t>
            </a:fld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256718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Freeform 1"/>
          <p:cNvSpPr>
            <a:spLocks/>
          </p:cNvSpPr>
          <p:nvPr/>
        </p:nvSpPr>
        <p:spPr bwMode="auto">
          <a:xfrm flipH="1">
            <a:off x="251520" y="-17263"/>
            <a:ext cx="6048672" cy="4871146"/>
          </a:xfrm>
          <a:custGeom>
            <a:avLst/>
            <a:gdLst>
              <a:gd name="T0" fmla="*/ 4503 w 21600"/>
              <a:gd name="T1" fmla="*/ 0 h 21600"/>
              <a:gd name="T2" fmla="*/ 0 w 21600"/>
              <a:gd name="T3" fmla="*/ 0 h 21600"/>
              <a:gd name="T4" fmla="*/ 17092 w 21600"/>
              <a:gd name="T5" fmla="*/ 21600 h 21600"/>
              <a:gd name="T6" fmla="*/ 21600 w 21600"/>
              <a:gd name="T7" fmla="*/ 21600 h 21600"/>
              <a:gd name="T8" fmla="*/ 4503 w 21600"/>
              <a:gd name="T9" fmla="*/ 0 h 21600"/>
              <a:gd name="T10" fmla="*/ 4503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4503" y="0"/>
                </a:moveTo>
                <a:lnTo>
                  <a:pt x="0" y="0"/>
                </a:lnTo>
                <a:lnTo>
                  <a:pt x="17092" y="21600"/>
                </a:lnTo>
                <a:lnTo>
                  <a:pt x="21600" y="21600"/>
                </a:lnTo>
                <a:lnTo>
                  <a:pt x="4503" y="0"/>
                </a:lnTo>
                <a:close/>
                <a:moveTo>
                  <a:pt x="4503" y="0"/>
                </a:move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070281" y="0"/>
            <a:ext cx="2895269" cy="5143500"/>
          </a:xfrm>
        </p:spPr>
      </p:sp>
      <p:grpSp>
        <p:nvGrpSpPr>
          <p:cNvPr id="34830" name="Group 14"/>
          <p:cNvGrpSpPr>
            <a:grpSpLocks/>
          </p:cNvGrpSpPr>
          <p:nvPr/>
        </p:nvGrpSpPr>
        <p:grpSpPr bwMode="auto">
          <a:xfrm>
            <a:off x="4574381" y="711994"/>
            <a:ext cx="3095625" cy="888206"/>
            <a:chOff x="0" y="0"/>
            <a:chExt cx="5200" cy="1492"/>
          </a:xfrm>
        </p:grpSpPr>
        <p:sp>
          <p:nvSpPr>
            <p:cNvPr id="34831" name="Rectangle 15"/>
            <p:cNvSpPr>
              <a:spLocks/>
            </p:cNvSpPr>
            <p:nvPr/>
          </p:nvSpPr>
          <p:spPr bwMode="auto">
            <a:xfrm>
              <a:off x="0" y="0"/>
              <a:ext cx="5200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2800" dirty="0">
                  <a:solidFill>
                    <a:schemeClr val="bg2"/>
                  </a:solidFill>
                  <a:latin typeface="Bebas Neue Book" charset="0"/>
                  <a:ea typeface="Bebas Neue Book" charset="0"/>
                  <a:cs typeface="Bebas Neue Book" charset="0"/>
                  <a:sym typeface="Bebas Neue" charset="0"/>
                </a:rPr>
                <a:t>Business Plan</a:t>
              </a:r>
            </a:p>
          </p:txBody>
        </p:sp>
        <p:sp>
          <p:nvSpPr>
            <p:cNvPr id="34832" name="Rectangle 16"/>
            <p:cNvSpPr>
              <a:spLocks/>
            </p:cNvSpPr>
            <p:nvPr/>
          </p:nvSpPr>
          <p:spPr bwMode="auto">
            <a:xfrm>
              <a:off x="4" y="708"/>
              <a:ext cx="5072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i="1" dirty="0" err="1">
                  <a:solidFill>
                    <a:schemeClr val="tx1">
                      <a:alpha val="40000"/>
                    </a:schemeClr>
                  </a:solidFill>
                  <a:latin typeface="Lato" charset="0"/>
                  <a:ea typeface="Lato" charset="0"/>
                  <a:cs typeface="Lato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tx1">
                      <a:alpha val="40000"/>
                    </a:schemeClr>
                  </a:solidFill>
                  <a:latin typeface="Lato" charset="0"/>
                  <a:ea typeface="Lato" charset="0"/>
                  <a:cs typeface="Lato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tx1">
                      <a:alpha val="40000"/>
                    </a:schemeClr>
                  </a:solidFill>
                  <a:latin typeface="Lato" charset="0"/>
                  <a:ea typeface="Lato" charset="0"/>
                  <a:cs typeface="Lato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tx1">
                      <a:alpha val="40000"/>
                    </a:schemeClr>
                  </a:solidFill>
                  <a:latin typeface="Lato" charset="0"/>
                  <a:ea typeface="Lato" charset="0"/>
                  <a:cs typeface="Lato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tx1">
                      <a:alpha val="40000"/>
                    </a:schemeClr>
                  </a:solidFill>
                  <a:latin typeface="Lato" charset="0"/>
                  <a:ea typeface="Lato" charset="0"/>
                  <a:cs typeface="Lato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tx1">
                      <a:alpha val="40000"/>
                    </a:schemeClr>
                  </a:solidFill>
                  <a:latin typeface="Lato" charset="0"/>
                  <a:ea typeface="Lato" charset="0"/>
                  <a:cs typeface="Lato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tx1">
                      <a:alpha val="40000"/>
                    </a:schemeClr>
                  </a:solidFill>
                  <a:latin typeface="Lato" charset="0"/>
                  <a:ea typeface="Lato" charset="0"/>
                  <a:cs typeface="Lato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tx1">
                      <a:alpha val="40000"/>
                    </a:schemeClr>
                  </a:solidFill>
                  <a:latin typeface="Lato" charset="0"/>
                  <a:ea typeface="Lato" charset="0"/>
                  <a:cs typeface="Lato" charset="0"/>
                  <a:sym typeface="Lato Light" charset="0"/>
                </a:rPr>
                <a:t> has been the industry's standard dummy text ever since.</a:t>
              </a:r>
            </a:p>
          </p:txBody>
        </p:sp>
      </p:grpSp>
      <p:sp>
        <p:nvSpPr>
          <p:cNvPr id="34833" name="Line 17"/>
          <p:cNvSpPr>
            <a:spLocks noChangeShapeType="1"/>
          </p:cNvSpPr>
          <p:nvPr/>
        </p:nvSpPr>
        <p:spPr bwMode="auto">
          <a:xfrm>
            <a:off x="4575572" y="1781175"/>
            <a:ext cx="3096816" cy="0"/>
          </a:xfrm>
          <a:prstGeom prst="line">
            <a:avLst/>
          </a:pr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34834" name="Group 18"/>
          <p:cNvGrpSpPr>
            <a:grpSpLocks/>
          </p:cNvGrpSpPr>
          <p:nvPr/>
        </p:nvGrpSpPr>
        <p:grpSpPr bwMode="auto">
          <a:xfrm>
            <a:off x="5162550" y="2033588"/>
            <a:ext cx="2509838" cy="504825"/>
            <a:chOff x="0" y="0"/>
            <a:chExt cx="4216" cy="848"/>
          </a:xfrm>
        </p:grpSpPr>
        <p:sp>
          <p:nvSpPr>
            <p:cNvPr id="34835" name="Rectangle 19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dirty="0" err="1">
                  <a:solidFill>
                    <a:schemeClr val="accent3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Ipsum</a:t>
              </a:r>
              <a:r>
                <a:rPr lang="en-US" sz="1100" dirty="0">
                  <a:solidFill>
                    <a:schemeClr val="accent3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34836" name="Rectangle 20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34837" name="Group 21"/>
          <p:cNvGrpSpPr>
            <a:grpSpLocks/>
          </p:cNvGrpSpPr>
          <p:nvPr/>
        </p:nvGrpSpPr>
        <p:grpSpPr bwMode="auto">
          <a:xfrm>
            <a:off x="4581525" y="2063354"/>
            <a:ext cx="331589" cy="332184"/>
            <a:chOff x="0" y="0"/>
            <a:chExt cx="557" cy="557"/>
          </a:xfrm>
        </p:grpSpPr>
        <p:sp>
          <p:nvSpPr>
            <p:cNvPr id="34838" name="Oval 22"/>
            <p:cNvSpPr>
              <a:spLocks/>
            </p:cNvSpPr>
            <p:nvPr/>
          </p:nvSpPr>
          <p:spPr bwMode="auto">
            <a:xfrm>
              <a:off x="5" y="0"/>
              <a:ext cx="552" cy="55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4839" name="Rectangle 23"/>
            <p:cNvSpPr>
              <a:spLocks/>
            </p:cNvSpPr>
            <p:nvPr/>
          </p:nvSpPr>
          <p:spPr bwMode="auto">
            <a:xfrm>
              <a:off x="0" y="13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34840" name="Group 24"/>
          <p:cNvGrpSpPr>
            <a:grpSpLocks/>
          </p:cNvGrpSpPr>
          <p:nvPr/>
        </p:nvGrpSpPr>
        <p:grpSpPr bwMode="auto">
          <a:xfrm>
            <a:off x="5162550" y="2676525"/>
            <a:ext cx="2509838" cy="504825"/>
            <a:chOff x="0" y="0"/>
            <a:chExt cx="4216" cy="848"/>
          </a:xfrm>
        </p:grpSpPr>
        <p:sp>
          <p:nvSpPr>
            <p:cNvPr id="34841" name="Rectangle 25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dirty="0" err="1">
                  <a:solidFill>
                    <a:schemeClr val="accent4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Lorem</a:t>
              </a:r>
              <a:r>
                <a:rPr lang="en-US" sz="1100" dirty="0">
                  <a:solidFill>
                    <a:schemeClr val="accent4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 </a:t>
              </a:r>
              <a:r>
                <a:rPr lang="en-US" sz="1100" dirty="0" err="1">
                  <a:solidFill>
                    <a:schemeClr val="accent4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ipsum</a:t>
              </a:r>
              <a:r>
                <a:rPr lang="en-US" sz="1100" dirty="0">
                  <a:solidFill>
                    <a:schemeClr val="accent4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34842" name="Rectangle 26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It has survived not only five centuries, but also the leap into electronic typesetting</a:t>
              </a:r>
            </a:p>
          </p:txBody>
        </p:sp>
      </p:grpSp>
      <p:grpSp>
        <p:nvGrpSpPr>
          <p:cNvPr id="34843" name="Group 27"/>
          <p:cNvGrpSpPr>
            <a:grpSpLocks/>
          </p:cNvGrpSpPr>
          <p:nvPr/>
        </p:nvGrpSpPr>
        <p:grpSpPr bwMode="auto">
          <a:xfrm>
            <a:off x="4581525" y="2708672"/>
            <a:ext cx="329208" cy="329803"/>
            <a:chOff x="0" y="0"/>
            <a:chExt cx="553" cy="553"/>
          </a:xfrm>
        </p:grpSpPr>
        <p:sp>
          <p:nvSpPr>
            <p:cNvPr id="34844" name="Oval 28"/>
            <p:cNvSpPr>
              <a:spLocks/>
            </p:cNvSpPr>
            <p:nvPr/>
          </p:nvSpPr>
          <p:spPr bwMode="auto">
            <a:xfrm>
              <a:off x="9" y="0"/>
              <a:ext cx="544" cy="54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4845" name="Rectangle 29"/>
            <p:cNvSpPr>
              <a:spLocks/>
            </p:cNvSpPr>
            <p:nvPr/>
          </p:nvSpPr>
          <p:spPr bwMode="auto">
            <a:xfrm>
              <a:off x="0" y="9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34846" name="Group 30"/>
          <p:cNvGrpSpPr>
            <a:grpSpLocks/>
          </p:cNvGrpSpPr>
          <p:nvPr/>
        </p:nvGrpSpPr>
        <p:grpSpPr bwMode="auto">
          <a:xfrm>
            <a:off x="5162550" y="3295650"/>
            <a:ext cx="2509838" cy="504825"/>
            <a:chOff x="0" y="0"/>
            <a:chExt cx="4216" cy="848"/>
          </a:xfrm>
        </p:grpSpPr>
        <p:sp>
          <p:nvSpPr>
            <p:cNvPr id="34847" name="Rectangle 31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dirty="0" err="1">
                  <a:solidFill>
                    <a:schemeClr val="accent5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Ipsum</a:t>
              </a:r>
              <a:r>
                <a:rPr lang="en-US" sz="1100" dirty="0">
                  <a:solidFill>
                    <a:schemeClr val="accent5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34848" name="Rectangle 32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34849" name="Group 33"/>
          <p:cNvGrpSpPr>
            <a:grpSpLocks/>
          </p:cNvGrpSpPr>
          <p:nvPr/>
        </p:nvGrpSpPr>
        <p:grpSpPr bwMode="auto">
          <a:xfrm>
            <a:off x="4581525" y="3327797"/>
            <a:ext cx="329208" cy="329803"/>
            <a:chOff x="0" y="0"/>
            <a:chExt cx="553" cy="553"/>
          </a:xfrm>
        </p:grpSpPr>
        <p:sp>
          <p:nvSpPr>
            <p:cNvPr id="34850" name="Oval 34"/>
            <p:cNvSpPr>
              <a:spLocks/>
            </p:cNvSpPr>
            <p:nvPr/>
          </p:nvSpPr>
          <p:spPr bwMode="auto">
            <a:xfrm>
              <a:off x="9" y="0"/>
              <a:ext cx="544" cy="54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4851" name="Rectangle 35"/>
            <p:cNvSpPr>
              <a:spLocks/>
            </p:cNvSpPr>
            <p:nvPr/>
          </p:nvSpPr>
          <p:spPr bwMode="auto">
            <a:xfrm>
              <a:off x="0" y="9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3</a:t>
              </a:r>
            </a:p>
          </p:txBody>
        </p:sp>
      </p:grpSp>
      <p:grpSp>
        <p:nvGrpSpPr>
          <p:cNvPr id="34852" name="Group 36"/>
          <p:cNvGrpSpPr>
            <a:grpSpLocks/>
          </p:cNvGrpSpPr>
          <p:nvPr/>
        </p:nvGrpSpPr>
        <p:grpSpPr bwMode="auto">
          <a:xfrm>
            <a:off x="5162550" y="3938588"/>
            <a:ext cx="2509838" cy="504825"/>
            <a:chOff x="0" y="0"/>
            <a:chExt cx="4216" cy="848"/>
          </a:xfrm>
        </p:grpSpPr>
        <p:sp>
          <p:nvSpPr>
            <p:cNvPr id="34853" name="Rectangle 37"/>
            <p:cNvSpPr>
              <a:spLocks/>
            </p:cNvSpPr>
            <p:nvPr/>
          </p:nvSpPr>
          <p:spPr bwMode="auto">
            <a:xfrm>
              <a:off x="0" y="0"/>
              <a:ext cx="4216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70000"/>
                </a:lnSpc>
              </a:pPr>
              <a:r>
                <a:rPr lang="en-US" sz="1100" dirty="0" err="1">
                  <a:solidFill>
                    <a:schemeClr val="accent6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Lorem</a:t>
              </a:r>
              <a:r>
                <a:rPr lang="en-US" sz="1100" dirty="0">
                  <a:solidFill>
                    <a:schemeClr val="accent6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 </a:t>
              </a:r>
              <a:r>
                <a:rPr lang="en-US" sz="1100" dirty="0" err="1">
                  <a:solidFill>
                    <a:schemeClr val="accent6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ipsum</a:t>
              </a:r>
              <a:r>
                <a:rPr lang="en-US" sz="1100" dirty="0">
                  <a:solidFill>
                    <a:schemeClr val="accent6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 is simply dummy text</a:t>
              </a:r>
            </a:p>
          </p:txBody>
        </p:sp>
        <p:sp>
          <p:nvSpPr>
            <p:cNvPr id="34854" name="Rectangle 38"/>
            <p:cNvSpPr>
              <a:spLocks/>
            </p:cNvSpPr>
            <p:nvPr/>
          </p:nvSpPr>
          <p:spPr bwMode="auto">
            <a:xfrm>
              <a:off x="0" y="304"/>
              <a:ext cx="421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Lato Light" charset="0"/>
                  <a:ea typeface="ＭＳ Ｐゴシック" charset="0"/>
                  <a:cs typeface="Lato Light" charset="0"/>
                  <a:sym typeface="Lato Light" charset="0"/>
                </a:rPr>
                <a:t>It has survived not only five centuries, but also the leap into electronic typesetting</a:t>
              </a:r>
            </a:p>
          </p:txBody>
        </p:sp>
      </p:grpSp>
      <p:grpSp>
        <p:nvGrpSpPr>
          <p:cNvPr id="34855" name="Group 39"/>
          <p:cNvGrpSpPr>
            <a:grpSpLocks/>
          </p:cNvGrpSpPr>
          <p:nvPr/>
        </p:nvGrpSpPr>
        <p:grpSpPr bwMode="auto">
          <a:xfrm>
            <a:off x="4581525" y="3970735"/>
            <a:ext cx="329208" cy="329803"/>
            <a:chOff x="0" y="0"/>
            <a:chExt cx="553" cy="553"/>
          </a:xfrm>
        </p:grpSpPr>
        <p:sp>
          <p:nvSpPr>
            <p:cNvPr id="34856" name="Oval 40"/>
            <p:cNvSpPr>
              <a:spLocks/>
            </p:cNvSpPr>
            <p:nvPr/>
          </p:nvSpPr>
          <p:spPr bwMode="auto">
            <a:xfrm>
              <a:off x="9" y="0"/>
              <a:ext cx="544" cy="54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b="1"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34857" name="Rectangle 41"/>
            <p:cNvSpPr>
              <a:spLocks/>
            </p:cNvSpPr>
            <p:nvPr/>
          </p:nvSpPr>
          <p:spPr bwMode="auto">
            <a:xfrm>
              <a:off x="0" y="9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Lato" charset="0"/>
                  <a:ea typeface="Lato" charset="0"/>
                  <a:cs typeface="Lato" charset="0"/>
                  <a:sym typeface="Bebas Neue" charset="0"/>
                </a:rPr>
                <a:t>4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3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34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8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48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4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4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8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8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4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48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8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4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3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52" name="Oval 12"/>
          <p:cNvSpPr>
            <a:spLocks/>
          </p:cNvSpPr>
          <p:nvPr/>
        </p:nvSpPr>
        <p:spPr bwMode="auto">
          <a:xfrm>
            <a:off x="1049337" y="1130301"/>
            <a:ext cx="2754314" cy="2754312"/>
          </a:xfrm>
          <a:prstGeom prst="ellipse">
            <a:avLst/>
          </a:prstGeom>
          <a:noFill/>
          <a:ln w="38100" cap="rnd">
            <a:solidFill>
              <a:schemeClr val="bg2">
                <a:alpha val="30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5853" name="Oval 13"/>
          <p:cNvSpPr>
            <a:spLocks/>
          </p:cNvSpPr>
          <p:nvPr/>
        </p:nvSpPr>
        <p:spPr bwMode="auto">
          <a:xfrm>
            <a:off x="1180505" y="1256110"/>
            <a:ext cx="2470547" cy="2471142"/>
          </a:xfrm>
          <a:prstGeom prst="ellipse">
            <a:avLst/>
          </a:prstGeom>
          <a:solidFill>
            <a:schemeClr val="tx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5855" name="Rectangle 15"/>
          <p:cNvSpPr>
            <a:spLocks/>
          </p:cNvSpPr>
          <p:nvPr/>
        </p:nvSpPr>
        <p:spPr bwMode="auto">
          <a:xfrm>
            <a:off x="1487686" y="2190155"/>
            <a:ext cx="1861542" cy="510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Business </a:t>
            </a:r>
            <a:r>
              <a:rPr lang="en-US" sz="2800" b="1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Plan</a:t>
            </a:r>
          </a:p>
        </p:txBody>
      </p:sp>
      <p:sp>
        <p:nvSpPr>
          <p:cNvPr id="35856" name="Rectangle 16"/>
          <p:cNvSpPr>
            <a:spLocks/>
          </p:cNvSpPr>
          <p:nvPr/>
        </p:nvSpPr>
        <p:spPr bwMode="auto">
          <a:xfrm>
            <a:off x="1606153" y="2708871"/>
            <a:ext cx="1629966" cy="506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100"/>
              </a:lnSpc>
            </a:pPr>
            <a:r>
              <a:rPr lang="en-US" sz="800" b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800" b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800" b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800" b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is simply dummy text of the printing and typesetting industry. </a:t>
            </a:r>
          </a:p>
        </p:txBody>
      </p:sp>
      <p:grpSp>
        <p:nvGrpSpPr>
          <p:cNvPr id="35857" name="Group 17"/>
          <p:cNvGrpSpPr>
            <a:grpSpLocks/>
          </p:cNvGrpSpPr>
          <p:nvPr/>
        </p:nvGrpSpPr>
        <p:grpSpPr bwMode="auto">
          <a:xfrm>
            <a:off x="4700587" y="2059781"/>
            <a:ext cx="1281113" cy="2059781"/>
            <a:chOff x="0" y="0"/>
            <a:chExt cx="2152" cy="3460"/>
          </a:xfrm>
        </p:grpSpPr>
        <p:sp>
          <p:nvSpPr>
            <p:cNvPr id="35858" name="Rectangle 18"/>
            <p:cNvSpPr>
              <a:spLocks/>
            </p:cNvSpPr>
            <p:nvPr/>
          </p:nvSpPr>
          <p:spPr bwMode="auto">
            <a:xfrm>
              <a:off x="0" y="756"/>
              <a:ext cx="2152" cy="27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the leap into electronic typesetting, remaining essentially.</a:t>
              </a:r>
            </a:p>
            <a:p>
              <a:pPr algn="l"/>
              <a:endPara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  <a:p>
              <a:pPr algn="l"/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35859" name="Rectangle 19"/>
            <p:cNvSpPr>
              <a:spLocks/>
            </p:cNvSpPr>
            <p:nvPr/>
          </p:nvSpPr>
          <p:spPr bwMode="auto">
            <a:xfrm>
              <a:off x="0" y="0"/>
              <a:ext cx="2152" cy="6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1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1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</p:grpSp>
      <p:grpSp>
        <p:nvGrpSpPr>
          <p:cNvPr id="35860" name="Group 20"/>
          <p:cNvGrpSpPr>
            <a:grpSpLocks/>
          </p:cNvGrpSpPr>
          <p:nvPr/>
        </p:nvGrpSpPr>
        <p:grpSpPr bwMode="auto">
          <a:xfrm>
            <a:off x="6415087" y="2059781"/>
            <a:ext cx="1281113" cy="1916906"/>
            <a:chOff x="0" y="0"/>
            <a:chExt cx="2152" cy="3220"/>
          </a:xfrm>
        </p:grpSpPr>
        <p:sp>
          <p:nvSpPr>
            <p:cNvPr id="35861" name="Rectangle 21"/>
            <p:cNvSpPr>
              <a:spLocks/>
            </p:cNvSpPr>
            <p:nvPr/>
          </p:nvSpPr>
          <p:spPr bwMode="auto">
            <a:xfrm>
              <a:off x="0" y="756"/>
              <a:ext cx="2152" cy="2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the leap into electronic typesetting, remaining essentially unchanged.</a:t>
              </a:r>
            </a:p>
            <a:p>
              <a:pPr algn="l"/>
              <a:endParaRPr lang="en-US" sz="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  <a:p>
              <a:pPr algn="l"/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industry.</a:t>
              </a:r>
            </a:p>
          </p:txBody>
        </p:sp>
        <p:sp>
          <p:nvSpPr>
            <p:cNvPr id="35862" name="Rectangle 22"/>
            <p:cNvSpPr>
              <a:spLocks/>
            </p:cNvSpPr>
            <p:nvPr/>
          </p:nvSpPr>
          <p:spPr bwMode="auto">
            <a:xfrm>
              <a:off x="0" y="0"/>
              <a:ext cx="2152" cy="6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1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100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</p:grpSp>
      <p:grpSp>
        <p:nvGrpSpPr>
          <p:cNvPr id="35863" name="Group 23"/>
          <p:cNvGrpSpPr>
            <a:grpSpLocks/>
          </p:cNvGrpSpPr>
          <p:nvPr/>
        </p:nvGrpSpPr>
        <p:grpSpPr bwMode="auto">
          <a:xfrm>
            <a:off x="4699397" y="927503"/>
            <a:ext cx="2996803" cy="910822"/>
            <a:chOff x="0" y="-154"/>
            <a:chExt cx="5033" cy="1530"/>
          </a:xfrm>
        </p:grpSpPr>
        <p:grpSp>
          <p:nvGrpSpPr>
            <p:cNvPr id="35864" name="Group 24"/>
            <p:cNvGrpSpPr>
              <a:grpSpLocks/>
            </p:cNvGrpSpPr>
            <p:nvPr/>
          </p:nvGrpSpPr>
          <p:grpSpPr bwMode="auto">
            <a:xfrm>
              <a:off x="1" y="-154"/>
              <a:ext cx="4696" cy="1135"/>
              <a:chOff x="0" y="-154"/>
              <a:chExt cx="4696" cy="1135"/>
            </a:xfrm>
          </p:grpSpPr>
          <p:sp>
            <p:nvSpPr>
              <p:cNvPr id="35865" name="Rectangle 25"/>
              <p:cNvSpPr>
                <a:spLocks/>
              </p:cNvSpPr>
              <p:nvPr/>
            </p:nvSpPr>
            <p:spPr bwMode="auto">
              <a:xfrm>
                <a:off x="0" y="-154"/>
                <a:ext cx="4696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>
                  <a:lnSpc>
                    <a:spcPct val="70000"/>
                  </a:lnSpc>
                </a:pPr>
                <a:r>
                  <a:rPr lang="en-US" sz="1900" dirty="0" err="1">
                    <a:solidFill>
                      <a:schemeClr val="bg2"/>
                    </a:solidFill>
                    <a:latin typeface="Helvetica" panose="020B0604020202020204" pitchFamily="34" charset="0"/>
                    <a:ea typeface="Bebas Neue Book" charset="0"/>
                    <a:cs typeface="Helvetica" panose="020B0604020202020204" pitchFamily="34" charset="0"/>
                    <a:sym typeface="Bebas Neue" charset="0"/>
                  </a:rPr>
                  <a:t>Lorem</a:t>
                </a:r>
                <a:r>
                  <a:rPr lang="en-US" sz="1900" dirty="0">
                    <a:solidFill>
                      <a:schemeClr val="bg2"/>
                    </a:solidFill>
                    <a:latin typeface="Helvetica" panose="020B0604020202020204" pitchFamily="34" charset="0"/>
                    <a:ea typeface="Bebas Neue Book" charset="0"/>
                    <a:cs typeface="Helvetica" panose="020B0604020202020204" pitchFamily="34" charset="0"/>
                    <a:sym typeface="Bebas Neue" charset="0"/>
                  </a:rPr>
                  <a:t> </a:t>
                </a:r>
                <a:r>
                  <a:rPr lang="en-US" sz="1900" dirty="0" err="1">
                    <a:solidFill>
                      <a:schemeClr val="bg2"/>
                    </a:solidFill>
                    <a:latin typeface="Helvetica" panose="020B0604020202020204" pitchFamily="34" charset="0"/>
                    <a:ea typeface="Bebas Neue Book" charset="0"/>
                    <a:cs typeface="Helvetica" panose="020B0604020202020204" pitchFamily="34" charset="0"/>
                    <a:sym typeface="Bebas Neue" charset="0"/>
                  </a:rPr>
                  <a:t>Ipsum</a:t>
                </a:r>
                <a:r>
                  <a:rPr lang="en-US" sz="1900" dirty="0">
                    <a:solidFill>
                      <a:schemeClr val="bg2"/>
                    </a:solidFill>
                    <a:latin typeface="Helvetica" panose="020B0604020202020204" pitchFamily="34" charset="0"/>
                    <a:ea typeface="Bebas Neue Book" charset="0"/>
                    <a:cs typeface="Helvetica" panose="020B0604020202020204" pitchFamily="34" charset="0"/>
                    <a:sym typeface="Bebas Neue" charset="0"/>
                  </a:rPr>
                  <a:t> is </a:t>
                </a:r>
                <a:r>
                  <a:rPr lang="en-US" sz="1900" dirty="0">
                    <a:solidFill>
                      <a:schemeClr val="accent3"/>
                    </a:solidFill>
                    <a:latin typeface="Helvetica" panose="020B0604020202020204" pitchFamily="34" charset="0"/>
                    <a:ea typeface="Bebas Neue" charset="0"/>
                    <a:cs typeface="Helvetica" panose="020B0604020202020204" pitchFamily="34" charset="0"/>
                    <a:sym typeface="Bebas Neue" charset="0"/>
                  </a:rPr>
                  <a:t>simply dummy</a:t>
                </a:r>
                <a:r>
                  <a:rPr lang="en-US" sz="1900" dirty="0">
                    <a:solidFill>
                      <a:schemeClr val="bg2"/>
                    </a:solidFill>
                    <a:latin typeface="Helvetica" panose="020B0604020202020204" pitchFamily="34" charset="0"/>
                    <a:ea typeface="Bebas Neue Book" charset="0"/>
                    <a:cs typeface="Helvetica" panose="020B0604020202020204" pitchFamily="34" charset="0"/>
                    <a:sym typeface="Bebas Neue" charset="0"/>
                  </a:rPr>
                  <a:t> text</a:t>
                </a:r>
              </a:p>
            </p:txBody>
          </p:sp>
          <p:sp>
            <p:nvSpPr>
              <p:cNvPr id="35866" name="Rectangle 26"/>
              <p:cNvSpPr>
                <a:spLocks/>
              </p:cNvSpPr>
              <p:nvPr/>
            </p:nvSpPr>
            <p:spPr bwMode="auto">
              <a:xfrm>
                <a:off x="0" y="437"/>
                <a:ext cx="4696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>
                  <a:lnSpc>
                    <a:spcPts val="1200"/>
                  </a:lnSpc>
                </a:pPr>
                <a:r>
                  <a:rPr lang="en-US" sz="900" i="1" dirty="0" err="1">
                    <a:solidFill>
                      <a:schemeClr val="bg2">
                        <a:lumMod val="60000"/>
                        <a:lumOff val="40000"/>
                      </a:schemeClr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Lorem</a:t>
                </a:r>
                <a:r>
                  <a:rPr lang="en-US" sz="900" i="1" dirty="0">
                    <a:solidFill>
                      <a:schemeClr val="bg2">
                        <a:lumMod val="60000"/>
                        <a:lumOff val="40000"/>
                      </a:schemeClr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 </a:t>
                </a:r>
                <a:r>
                  <a:rPr lang="en-US" sz="900" i="1" dirty="0" err="1">
                    <a:solidFill>
                      <a:schemeClr val="bg2">
                        <a:lumMod val="60000"/>
                        <a:lumOff val="40000"/>
                      </a:schemeClr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Ipsum</a:t>
                </a:r>
                <a:r>
                  <a:rPr lang="en-US" sz="900" i="1" dirty="0">
                    <a:solidFill>
                      <a:schemeClr val="bg2">
                        <a:lumMod val="60000"/>
                        <a:lumOff val="40000"/>
                      </a:schemeClr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 is simply dummy text of the printing and typesetting industry. </a:t>
                </a:r>
                <a:r>
                  <a:rPr lang="en-US" sz="900" i="1" dirty="0" err="1">
                    <a:solidFill>
                      <a:schemeClr val="bg2">
                        <a:lumMod val="60000"/>
                        <a:lumOff val="40000"/>
                      </a:schemeClr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Lorem</a:t>
                </a:r>
                <a:r>
                  <a:rPr lang="en-US" sz="900" i="1" dirty="0">
                    <a:solidFill>
                      <a:schemeClr val="bg2">
                        <a:lumMod val="60000"/>
                        <a:lumOff val="40000"/>
                      </a:schemeClr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 </a:t>
                </a:r>
                <a:r>
                  <a:rPr lang="en-US" sz="900" i="1" dirty="0" err="1">
                    <a:solidFill>
                      <a:schemeClr val="bg2">
                        <a:lumMod val="60000"/>
                        <a:lumOff val="40000"/>
                      </a:schemeClr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Ipsum</a:t>
                </a:r>
                <a:r>
                  <a:rPr lang="en-US" sz="900" i="1" dirty="0">
                    <a:solidFill>
                      <a:schemeClr val="bg2">
                        <a:lumMod val="60000"/>
                        <a:lumOff val="40000"/>
                      </a:schemeClr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.</a:t>
                </a:r>
              </a:p>
            </p:txBody>
          </p:sp>
        </p:grpSp>
        <p:sp>
          <p:nvSpPr>
            <p:cNvPr id="35867" name="Line 27"/>
            <p:cNvSpPr>
              <a:spLocks noChangeShapeType="1"/>
            </p:cNvSpPr>
            <p:nvPr/>
          </p:nvSpPr>
          <p:spPr bwMode="auto">
            <a:xfrm>
              <a:off x="0" y="1376"/>
              <a:ext cx="5033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1" name="Shape 53"/>
          <p:cNvSpPr/>
          <p:nvPr/>
        </p:nvSpPr>
        <p:spPr>
          <a:xfrm>
            <a:off x="2279189" y="1571642"/>
            <a:ext cx="294607" cy="5658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04" h="21364" extrusionOk="0">
                <a:moveTo>
                  <a:pt x="12335" y="19"/>
                </a:moveTo>
                <a:cubicBezTo>
                  <a:pt x="6536" y="146"/>
                  <a:pt x="1541" y="2481"/>
                  <a:pt x="2910" y="4732"/>
                </a:cubicBezTo>
                <a:cubicBezTo>
                  <a:pt x="4279" y="6982"/>
                  <a:pt x="9033" y="6472"/>
                  <a:pt x="10322" y="5369"/>
                </a:cubicBezTo>
                <a:cubicBezTo>
                  <a:pt x="11610" y="4264"/>
                  <a:pt x="13884" y="3964"/>
                  <a:pt x="14198" y="5346"/>
                </a:cubicBezTo>
                <a:cubicBezTo>
                  <a:pt x="14510" y="6727"/>
                  <a:pt x="7123" y="8636"/>
                  <a:pt x="7152" y="10866"/>
                </a:cubicBezTo>
                <a:cubicBezTo>
                  <a:pt x="7180" y="13096"/>
                  <a:pt x="9355" y="13224"/>
                  <a:pt x="10804" y="13224"/>
                </a:cubicBezTo>
                <a:cubicBezTo>
                  <a:pt x="12255" y="13224"/>
                  <a:pt x="12899" y="12035"/>
                  <a:pt x="12899" y="10803"/>
                </a:cubicBezTo>
                <a:cubicBezTo>
                  <a:pt x="12899" y="9572"/>
                  <a:pt x="20335" y="7513"/>
                  <a:pt x="21035" y="4562"/>
                </a:cubicBezTo>
                <a:cubicBezTo>
                  <a:pt x="21600" y="2184"/>
                  <a:pt x="18700" y="-236"/>
                  <a:pt x="12335" y="19"/>
                </a:cubicBezTo>
                <a:close/>
                <a:moveTo>
                  <a:pt x="17234" y="12552"/>
                </a:moveTo>
                <a:cubicBezTo>
                  <a:pt x="16508" y="12183"/>
                  <a:pt x="15655" y="11892"/>
                  <a:pt x="14734" y="11646"/>
                </a:cubicBezTo>
                <a:cubicBezTo>
                  <a:pt x="14580" y="12411"/>
                  <a:pt x="14196" y="13139"/>
                  <a:pt x="13066" y="13761"/>
                </a:cubicBezTo>
                <a:cubicBezTo>
                  <a:pt x="12742" y="13927"/>
                  <a:pt x="12299" y="14063"/>
                  <a:pt x="11811" y="14149"/>
                </a:cubicBezTo>
                <a:cubicBezTo>
                  <a:pt x="12332" y="14265"/>
                  <a:pt x="12789" y="14422"/>
                  <a:pt x="13180" y="14621"/>
                </a:cubicBezTo>
                <a:cubicBezTo>
                  <a:pt x="13575" y="14821"/>
                  <a:pt x="13889" y="15057"/>
                  <a:pt x="14111" y="15326"/>
                </a:cubicBezTo>
                <a:cubicBezTo>
                  <a:pt x="14337" y="15598"/>
                  <a:pt x="14446" y="15890"/>
                  <a:pt x="14446" y="16204"/>
                </a:cubicBezTo>
                <a:cubicBezTo>
                  <a:pt x="14446" y="16518"/>
                  <a:pt x="14337" y="16812"/>
                  <a:pt x="14111" y="17087"/>
                </a:cubicBezTo>
                <a:cubicBezTo>
                  <a:pt x="13889" y="17361"/>
                  <a:pt x="13575" y="17600"/>
                  <a:pt x="13180" y="17800"/>
                </a:cubicBezTo>
                <a:cubicBezTo>
                  <a:pt x="12785" y="18001"/>
                  <a:pt x="12320" y="18158"/>
                  <a:pt x="11791" y="18271"/>
                </a:cubicBezTo>
                <a:cubicBezTo>
                  <a:pt x="11260" y="18385"/>
                  <a:pt x="10691" y="18440"/>
                  <a:pt x="10080" y="18440"/>
                </a:cubicBezTo>
                <a:cubicBezTo>
                  <a:pt x="9448" y="18440"/>
                  <a:pt x="8868" y="18385"/>
                  <a:pt x="8342" y="18271"/>
                </a:cubicBezTo>
                <a:cubicBezTo>
                  <a:pt x="7811" y="18158"/>
                  <a:pt x="7353" y="18001"/>
                  <a:pt x="6964" y="17800"/>
                </a:cubicBezTo>
                <a:cubicBezTo>
                  <a:pt x="6575" y="17600"/>
                  <a:pt x="6268" y="17361"/>
                  <a:pt x="6047" y="17087"/>
                </a:cubicBezTo>
                <a:cubicBezTo>
                  <a:pt x="5820" y="16812"/>
                  <a:pt x="5709" y="16518"/>
                  <a:pt x="5709" y="16204"/>
                </a:cubicBezTo>
                <a:cubicBezTo>
                  <a:pt x="5709" y="15890"/>
                  <a:pt x="5820" y="15598"/>
                  <a:pt x="6047" y="15326"/>
                </a:cubicBezTo>
                <a:cubicBezTo>
                  <a:pt x="6268" y="15057"/>
                  <a:pt x="6575" y="14821"/>
                  <a:pt x="6964" y="14621"/>
                </a:cubicBezTo>
                <a:cubicBezTo>
                  <a:pt x="7353" y="14420"/>
                  <a:pt x="7811" y="14260"/>
                  <a:pt x="8342" y="14143"/>
                </a:cubicBezTo>
                <a:cubicBezTo>
                  <a:pt x="8453" y="14119"/>
                  <a:pt x="8575" y="14107"/>
                  <a:pt x="8691" y="14087"/>
                </a:cubicBezTo>
                <a:cubicBezTo>
                  <a:pt x="8213" y="14004"/>
                  <a:pt x="7714" y="13875"/>
                  <a:pt x="7229" y="13673"/>
                </a:cubicBezTo>
                <a:cubicBezTo>
                  <a:pt x="6186" y="13229"/>
                  <a:pt x="5564" y="12538"/>
                  <a:pt x="5332" y="11657"/>
                </a:cubicBezTo>
                <a:cubicBezTo>
                  <a:pt x="4428" y="11902"/>
                  <a:pt x="3596" y="12188"/>
                  <a:pt x="2894" y="12552"/>
                </a:cubicBezTo>
                <a:cubicBezTo>
                  <a:pt x="1998" y="13013"/>
                  <a:pt x="1289" y="13559"/>
                  <a:pt x="778" y="14180"/>
                </a:cubicBezTo>
                <a:cubicBezTo>
                  <a:pt x="257" y="14806"/>
                  <a:pt x="0" y="15480"/>
                  <a:pt x="0" y="16205"/>
                </a:cubicBezTo>
                <a:cubicBezTo>
                  <a:pt x="0" y="16929"/>
                  <a:pt x="257" y="17609"/>
                  <a:pt x="778" y="18242"/>
                </a:cubicBezTo>
                <a:cubicBezTo>
                  <a:pt x="1289" y="18874"/>
                  <a:pt x="1998" y="19424"/>
                  <a:pt x="2894" y="19887"/>
                </a:cubicBezTo>
                <a:cubicBezTo>
                  <a:pt x="3789" y="20351"/>
                  <a:pt x="4845" y="20712"/>
                  <a:pt x="6070" y="20973"/>
                </a:cubicBezTo>
                <a:cubicBezTo>
                  <a:pt x="7288" y="21235"/>
                  <a:pt x="8626" y="21364"/>
                  <a:pt x="10082" y="21364"/>
                </a:cubicBezTo>
                <a:cubicBezTo>
                  <a:pt x="11494" y="21364"/>
                  <a:pt x="12806" y="21235"/>
                  <a:pt x="14031" y="20973"/>
                </a:cubicBezTo>
                <a:cubicBezTo>
                  <a:pt x="15253" y="20712"/>
                  <a:pt x="16322" y="20351"/>
                  <a:pt x="17234" y="19887"/>
                </a:cubicBezTo>
                <a:cubicBezTo>
                  <a:pt x="18147" y="19424"/>
                  <a:pt x="18871" y="18874"/>
                  <a:pt x="19384" y="18242"/>
                </a:cubicBezTo>
                <a:cubicBezTo>
                  <a:pt x="19906" y="17609"/>
                  <a:pt x="20156" y="16929"/>
                  <a:pt x="20156" y="16205"/>
                </a:cubicBezTo>
                <a:cubicBezTo>
                  <a:pt x="20156" y="15480"/>
                  <a:pt x="19906" y="14806"/>
                  <a:pt x="19384" y="14180"/>
                </a:cubicBezTo>
                <a:cubicBezTo>
                  <a:pt x="18871" y="13559"/>
                  <a:pt x="18147" y="13013"/>
                  <a:pt x="17234" y="1255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2" name="Oval 12"/>
          <p:cNvSpPr>
            <a:spLocks/>
          </p:cNvSpPr>
          <p:nvPr/>
        </p:nvSpPr>
        <p:spPr bwMode="auto">
          <a:xfrm>
            <a:off x="907256" y="996950"/>
            <a:ext cx="3038478" cy="3038476"/>
          </a:xfrm>
          <a:prstGeom prst="ellipse">
            <a:avLst/>
          </a:prstGeom>
          <a:noFill/>
          <a:ln w="38100" cap="rnd">
            <a:solidFill>
              <a:schemeClr val="bg2">
                <a:alpha val="10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88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5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5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/>
          </p:cNvSpPr>
          <p:nvPr/>
        </p:nvSpPr>
        <p:spPr bwMode="auto">
          <a:xfrm>
            <a:off x="-12700" y="-9525"/>
            <a:ext cx="9163051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144" y="20538"/>
            <a:ext cx="9144000" cy="5143500"/>
          </a:xfrm>
        </p:spPr>
      </p:sp>
      <p:sp>
        <p:nvSpPr>
          <p:cNvPr id="36867" name="Rectangle 3"/>
          <p:cNvSpPr>
            <a:spLocks/>
          </p:cNvSpPr>
          <p:nvPr/>
        </p:nvSpPr>
        <p:spPr bwMode="auto">
          <a:xfrm>
            <a:off x="897752" y="2333625"/>
            <a:ext cx="7372308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0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Analyze</a:t>
            </a:r>
            <a:r>
              <a:rPr lang="en-US" sz="5000" dirty="0">
                <a:solidFill>
                  <a:schemeClr val="accent4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000" dirty="0" err="1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Competetion</a:t>
            </a:r>
            <a:endParaRPr lang="en-US" sz="5000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36868" name="Rectangle 4"/>
          <p:cNvSpPr>
            <a:spLocks/>
          </p:cNvSpPr>
          <p:nvPr/>
        </p:nvSpPr>
        <p:spPr bwMode="auto">
          <a:xfrm>
            <a:off x="2286000" y="3362325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36869" name="Line 5"/>
          <p:cNvSpPr>
            <a:spLocks noChangeShapeType="1"/>
          </p:cNvSpPr>
          <p:nvPr/>
        </p:nvSpPr>
        <p:spPr bwMode="auto">
          <a:xfrm>
            <a:off x="998935" y="3176588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8" name="Shape 38"/>
          <p:cNvSpPr/>
          <p:nvPr/>
        </p:nvSpPr>
        <p:spPr>
          <a:xfrm>
            <a:off x="4092408" y="1365250"/>
            <a:ext cx="952834" cy="848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4" h="21322" extrusionOk="0">
                <a:moveTo>
                  <a:pt x="15564" y="12933"/>
                </a:moveTo>
                <a:lnTo>
                  <a:pt x="13625" y="10650"/>
                </a:lnTo>
                <a:lnTo>
                  <a:pt x="15784" y="7754"/>
                </a:lnTo>
                <a:lnTo>
                  <a:pt x="17358" y="9550"/>
                </a:lnTo>
                <a:cubicBezTo>
                  <a:pt x="17760" y="9931"/>
                  <a:pt x="17943" y="9741"/>
                  <a:pt x="18217" y="9446"/>
                </a:cubicBezTo>
                <a:lnTo>
                  <a:pt x="20411" y="6598"/>
                </a:lnTo>
                <a:cubicBezTo>
                  <a:pt x="21308" y="5478"/>
                  <a:pt x="20044" y="4569"/>
                  <a:pt x="19514" y="5203"/>
                </a:cubicBezTo>
                <a:lnTo>
                  <a:pt x="17779" y="7500"/>
                </a:lnTo>
                <a:lnTo>
                  <a:pt x="15309" y="4668"/>
                </a:lnTo>
                <a:lnTo>
                  <a:pt x="11155" y="4584"/>
                </a:lnTo>
                <a:cubicBezTo>
                  <a:pt x="10826" y="4604"/>
                  <a:pt x="10735" y="4815"/>
                  <a:pt x="10460" y="5176"/>
                </a:cubicBezTo>
                <a:lnTo>
                  <a:pt x="9577" y="6342"/>
                </a:lnTo>
                <a:cubicBezTo>
                  <a:pt x="10185" y="6369"/>
                  <a:pt x="10690" y="6732"/>
                  <a:pt x="10968" y="7089"/>
                </a:cubicBezTo>
                <a:lnTo>
                  <a:pt x="11540" y="6337"/>
                </a:lnTo>
                <a:lnTo>
                  <a:pt x="12838" y="6337"/>
                </a:lnTo>
                <a:lnTo>
                  <a:pt x="11272" y="8444"/>
                </a:lnTo>
                <a:cubicBezTo>
                  <a:pt x="11213" y="8945"/>
                  <a:pt x="10971" y="9456"/>
                  <a:pt x="10348" y="9689"/>
                </a:cubicBezTo>
                <a:lnTo>
                  <a:pt x="10112" y="10004"/>
                </a:lnTo>
                <a:lnTo>
                  <a:pt x="10530" y="10298"/>
                </a:lnTo>
                <a:lnTo>
                  <a:pt x="11689" y="8923"/>
                </a:lnTo>
                <a:cubicBezTo>
                  <a:pt x="12604" y="8078"/>
                  <a:pt x="13610" y="9734"/>
                  <a:pt x="13245" y="10298"/>
                </a:cubicBezTo>
                <a:cubicBezTo>
                  <a:pt x="12977" y="10710"/>
                  <a:pt x="12908" y="10826"/>
                  <a:pt x="11698" y="12581"/>
                </a:cubicBezTo>
                <a:lnTo>
                  <a:pt x="13754" y="14899"/>
                </a:lnTo>
                <a:lnTo>
                  <a:pt x="12820" y="19529"/>
                </a:lnTo>
                <a:cubicBezTo>
                  <a:pt x="12491" y="21093"/>
                  <a:pt x="14266" y="21600"/>
                  <a:pt x="14613" y="20248"/>
                </a:cubicBezTo>
                <a:lnTo>
                  <a:pt x="15857" y="14011"/>
                </a:lnTo>
                <a:cubicBezTo>
                  <a:pt x="15912" y="13567"/>
                  <a:pt x="15932" y="13356"/>
                  <a:pt x="15564" y="12933"/>
                </a:cubicBezTo>
                <a:close/>
                <a:moveTo>
                  <a:pt x="16845" y="5048"/>
                </a:moveTo>
                <a:cubicBezTo>
                  <a:pt x="17694" y="5048"/>
                  <a:pt x="18383" y="4253"/>
                  <a:pt x="18383" y="3273"/>
                </a:cubicBezTo>
                <a:cubicBezTo>
                  <a:pt x="18383" y="2292"/>
                  <a:pt x="17694" y="1497"/>
                  <a:pt x="16845" y="1497"/>
                </a:cubicBezTo>
                <a:cubicBezTo>
                  <a:pt x="15996" y="1497"/>
                  <a:pt x="15309" y="2292"/>
                  <a:pt x="15309" y="3273"/>
                </a:cubicBezTo>
                <a:cubicBezTo>
                  <a:pt x="15309" y="4253"/>
                  <a:pt x="15996" y="5048"/>
                  <a:pt x="16845" y="5048"/>
                </a:cubicBezTo>
                <a:close/>
                <a:moveTo>
                  <a:pt x="9791" y="9488"/>
                </a:moveTo>
                <a:cubicBezTo>
                  <a:pt x="10404" y="9488"/>
                  <a:pt x="10902" y="8913"/>
                  <a:pt x="10902" y="8205"/>
                </a:cubicBezTo>
                <a:cubicBezTo>
                  <a:pt x="10902" y="7497"/>
                  <a:pt x="10404" y="6923"/>
                  <a:pt x="9791" y="6923"/>
                </a:cubicBezTo>
                <a:cubicBezTo>
                  <a:pt x="9177" y="6923"/>
                  <a:pt x="8681" y="7497"/>
                  <a:pt x="8681" y="8205"/>
                </a:cubicBezTo>
                <a:cubicBezTo>
                  <a:pt x="8681" y="8913"/>
                  <a:pt x="9177" y="9488"/>
                  <a:pt x="9791" y="9488"/>
                </a:cubicBezTo>
                <a:close/>
                <a:moveTo>
                  <a:pt x="8866" y="15182"/>
                </a:moveTo>
                <a:lnTo>
                  <a:pt x="7466" y="13534"/>
                </a:lnTo>
                <a:lnTo>
                  <a:pt x="9025" y="11442"/>
                </a:lnTo>
                <a:lnTo>
                  <a:pt x="10161" y="12740"/>
                </a:lnTo>
                <a:cubicBezTo>
                  <a:pt x="10453" y="13014"/>
                  <a:pt x="10584" y="12877"/>
                  <a:pt x="10782" y="12663"/>
                </a:cubicBezTo>
                <a:lnTo>
                  <a:pt x="12487" y="10694"/>
                </a:lnTo>
                <a:cubicBezTo>
                  <a:pt x="13135" y="9884"/>
                  <a:pt x="12223" y="9228"/>
                  <a:pt x="11840" y="9686"/>
                </a:cubicBezTo>
                <a:lnTo>
                  <a:pt x="10465" y="11259"/>
                </a:lnTo>
                <a:lnTo>
                  <a:pt x="8681" y="9213"/>
                </a:lnTo>
                <a:lnTo>
                  <a:pt x="5682" y="9151"/>
                </a:lnTo>
                <a:cubicBezTo>
                  <a:pt x="5444" y="9167"/>
                  <a:pt x="5377" y="9320"/>
                  <a:pt x="5179" y="9579"/>
                </a:cubicBezTo>
                <a:lnTo>
                  <a:pt x="3448" y="11869"/>
                </a:lnTo>
                <a:cubicBezTo>
                  <a:pt x="3012" y="12449"/>
                  <a:pt x="3778" y="13243"/>
                  <a:pt x="4254" y="12663"/>
                </a:cubicBezTo>
                <a:lnTo>
                  <a:pt x="5959" y="10418"/>
                </a:lnTo>
                <a:lnTo>
                  <a:pt x="6897" y="10418"/>
                </a:lnTo>
                <a:lnTo>
                  <a:pt x="3277" y="15289"/>
                </a:lnTo>
                <a:lnTo>
                  <a:pt x="911" y="15289"/>
                </a:lnTo>
                <a:cubicBezTo>
                  <a:pt x="-292" y="15289"/>
                  <a:pt x="-279" y="16847"/>
                  <a:pt x="804" y="16847"/>
                </a:cubicBezTo>
                <a:lnTo>
                  <a:pt x="3818" y="16847"/>
                </a:lnTo>
                <a:cubicBezTo>
                  <a:pt x="4320" y="16847"/>
                  <a:pt x="4466" y="16648"/>
                  <a:pt x="4717" y="16312"/>
                </a:cubicBezTo>
                <a:lnTo>
                  <a:pt x="5919" y="14754"/>
                </a:lnTo>
                <a:lnTo>
                  <a:pt x="7558" y="16602"/>
                </a:lnTo>
                <a:lnTo>
                  <a:pt x="6883" y="19945"/>
                </a:lnTo>
                <a:cubicBezTo>
                  <a:pt x="6646" y="21075"/>
                  <a:pt x="7928" y="21442"/>
                  <a:pt x="8179" y="20465"/>
                </a:cubicBezTo>
                <a:lnTo>
                  <a:pt x="9078" y="15961"/>
                </a:lnTo>
                <a:cubicBezTo>
                  <a:pt x="9117" y="15640"/>
                  <a:pt x="9131" y="15488"/>
                  <a:pt x="8866" y="15182"/>
                </a:cubicBezTo>
                <a:close/>
                <a:moveTo>
                  <a:pt x="11273" y="20400"/>
                </a:moveTo>
                <a:cubicBezTo>
                  <a:pt x="10567" y="20400"/>
                  <a:pt x="9881" y="20298"/>
                  <a:pt x="9225" y="20109"/>
                </a:cubicBezTo>
                <a:lnTo>
                  <a:pt x="9097" y="20747"/>
                </a:lnTo>
                <a:lnTo>
                  <a:pt x="9089" y="20778"/>
                </a:lnTo>
                <a:cubicBezTo>
                  <a:pt x="9070" y="20854"/>
                  <a:pt x="9045" y="20928"/>
                  <a:pt x="9018" y="21000"/>
                </a:cubicBezTo>
                <a:cubicBezTo>
                  <a:pt x="9740" y="21210"/>
                  <a:pt x="10495" y="21322"/>
                  <a:pt x="11273" y="21322"/>
                </a:cubicBezTo>
                <a:cubicBezTo>
                  <a:pt x="11594" y="21322"/>
                  <a:pt x="11911" y="21303"/>
                  <a:pt x="12223" y="21266"/>
                </a:cubicBezTo>
                <a:cubicBezTo>
                  <a:pt x="12055" y="21012"/>
                  <a:pt x="11930" y="20706"/>
                  <a:pt x="11870" y="20373"/>
                </a:cubicBezTo>
                <a:cubicBezTo>
                  <a:pt x="11672" y="20389"/>
                  <a:pt x="11474" y="20400"/>
                  <a:pt x="11273" y="20400"/>
                </a:cubicBezTo>
                <a:close/>
                <a:moveTo>
                  <a:pt x="5164" y="17368"/>
                </a:moveTo>
                <a:cubicBezTo>
                  <a:pt x="5080" y="17458"/>
                  <a:pt x="4981" y="17552"/>
                  <a:pt x="4856" y="17643"/>
                </a:cubicBezTo>
                <a:cubicBezTo>
                  <a:pt x="4732" y="17731"/>
                  <a:pt x="4597" y="17797"/>
                  <a:pt x="4455" y="17845"/>
                </a:cubicBezTo>
                <a:cubicBezTo>
                  <a:pt x="4921" y="18435"/>
                  <a:pt x="5445" y="18963"/>
                  <a:pt x="6014" y="19420"/>
                </a:cubicBezTo>
                <a:lnTo>
                  <a:pt x="6210" y="18448"/>
                </a:lnTo>
                <a:cubicBezTo>
                  <a:pt x="5835" y="18122"/>
                  <a:pt x="5487" y="17760"/>
                  <a:pt x="5164" y="17368"/>
                </a:cubicBezTo>
                <a:close/>
                <a:moveTo>
                  <a:pt x="2839" y="14190"/>
                </a:moveTo>
                <a:lnTo>
                  <a:pt x="3165" y="13753"/>
                </a:lnTo>
                <a:cubicBezTo>
                  <a:pt x="3040" y="13674"/>
                  <a:pt x="2927" y="13577"/>
                  <a:pt x="2828" y="13467"/>
                </a:cubicBezTo>
                <a:cubicBezTo>
                  <a:pt x="2566" y="13176"/>
                  <a:pt x="2371" y="12757"/>
                  <a:pt x="2368" y="12244"/>
                </a:cubicBezTo>
                <a:cubicBezTo>
                  <a:pt x="2364" y="11855"/>
                  <a:pt x="2503" y="11443"/>
                  <a:pt x="2732" y="11147"/>
                </a:cubicBezTo>
                <a:lnTo>
                  <a:pt x="2850" y="10991"/>
                </a:lnTo>
                <a:cubicBezTo>
                  <a:pt x="2847" y="10881"/>
                  <a:pt x="2843" y="10772"/>
                  <a:pt x="2843" y="10661"/>
                </a:cubicBezTo>
                <a:cubicBezTo>
                  <a:pt x="2843" y="5282"/>
                  <a:pt x="6618" y="922"/>
                  <a:pt x="11273" y="922"/>
                </a:cubicBezTo>
                <a:cubicBezTo>
                  <a:pt x="12504" y="922"/>
                  <a:pt x="13672" y="1229"/>
                  <a:pt x="14725" y="1777"/>
                </a:cubicBezTo>
                <a:cubicBezTo>
                  <a:pt x="14871" y="1501"/>
                  <a:pt x="15055" y="1254"/>
                  <a:pt x="15271" y="1049"/>
                </a:cubicBezTo>
                <a:cubicBezTo>
                  <a:pt x="14061" y="377"/>
                  <a:pt x="12705" y="0"/>
                  <a:pt x="11273" y="0"/>
                </a:cubicBezTo>
                <a:cubicBezTo>
                  <a:pt x="6177" y="0"/>
                  <a:pt x="2045" y="4773"/>
                  <a:pt x="2045" y="10661"/>
                </a:cubicBezTo>
                <a:cubicBezTo>
                  <a:pt x="2045" y="11898"/>
                  <a:pt x="2229" y="13086"/>
                  <a:pt x="2565" y="14190"/>
                </a:cubicBezTo>
                <a:cubicBezTo>
                  <a:pt x="2565" y="14190"/>
                  <a:pt x="2839" y="14190"/>
                  <a:pt x="2839" y="14190"/>
                </a:cubicBezTo>
                <a:close/>
                <a:moveTo>
                  <a:pt x="19617" y="9280"/>
                </a:moveTo>
                <a:cubicBezTo>
                  <a:pt x="19671" y="9731"/>
                  <a:pt x="19701" y="10192"/>
                  <a:pt x="19701" y="10661"/>
                </a:cubicBezTo>
                <a:cubicBezTo>
                  <a:pt x="19701" y="14078"/>
                  <a:pt x="18177" y="17082"/>
                  <a:pt x="15872" y="18821"/>
                </a:cubicBezTo>
                <a:lnTo>
                  <a:pt x="15624" y="20063"/>
                </a:lnTo>
                <a:cubicBezTo>
                  <a:pt x="18526" y="18266"/>
                  <a:pt x="20500" y="14730"/>
                  <a:pt x="20500" y="10661"/>
                </a:cubicBezTo>
                <a:cubicBezTo>
                  <a:pt x="20500" y="9886"/>
                  <a:pt x="20427" y="9131"/>
                  <a:pt x="20291" y="8404"/>
                </a:cubicBezTo>
                <a:cubicBezTo>
                  <a:pt x="20291" y="8404"/>
                  <a:pt x="19617" y="9280"/>
                  <a:pt x="19617" y="928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386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1000"/>
                                        <p:tgtEl>
                                          <p:spTgt spid="36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6" grpId="0" animBg="1"/>
      <p:bldP spid="36867" grpId="0"/>
      <p:bldP spid="36868" grpId="0" autoUpdateAnimBg="0"/>
      <p:bldP spid="36869" grpId="0" animBg="1"/>
      <p:bldP spid="1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00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Analyze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Competetion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37901" name="Rectangle 13"/>
          <p:cNvSpPr>
            <a:spLocks/>
          </p:cNvSpPr>
          <p:nvPr/>
        </p:nvSpPr>
        <p:spPr bwMode="auto">
          <a:xfrm>
            <a:off x="2286000" y="109855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37902" name="Line 14"/>
          <p:cNvSpPr>
            <a:spLocks noChangeShapeType="1"/>
          </p:cNvSpPr>
          <p:nvPr/>
        </p:nvSpPr>
        <p:spPr bwMode="auto">
          <a:xfrm>
            <a:off x="998935" y="1633538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aphicFrame>
        <p:nvGraphicFramePr>
          <p:cNvPr id="2" name="Object 15"/>
          <p:cNvGraphicFramePr>
            <a:graphicFrameLocks noChangeAspect="1"/>
          </p:cNvGraphicFramePr>
          <p:nvPr>
            <p:extLst/>
          </p:nvPr>
        </p:nvGraphicFramePr>
        <p:xfrm>
          <a:off x="1175838" y="1651525"/>
          <a:ext cx="5218612" cy="23105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37904" name="Group 16"/>
          <p:cNvGrpSpPr>
            <a:grpSpLocks/>
          </p:cNvGrpSpPr>
          <p:nvPr/>
        </p:nvGrpSpPr>
        <p:grpSpPr bwMode="auto">
          <a:xfrm>
            <a:off x="5791200" y="1952625"/>
            <a:ext cx="2371725" cy="357188"/>
            <a:chOff x="0" y="0"/>
            <a:chExt cx="3984" cy="600"/>
          </a:xfrm>
        </p:grpSpPr>
        <p:sp>
          <p:nvSpPr>
            <p:cNvPr id="37905" name="Rectangle 17"/>
            <p:cNvSpPr>
              <a:spLocks/>
            </p:cNvSpPr>
            <p:nvPr/>
          </p:nvSpPr>
          <p:spPr bwMode="auto">
            <a:xfrm>
              <a:off x="896" y="0"/>
              <a:ext cx="308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b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b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b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b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typesetting.</a:t>
              </a:r>
            </a:p>
          </p:txBody>
        </p:sp>
        <p:grpSp>
          <p:nvGrpSpPr>
            <p:cNvPr id="37906" name="Group 18"/>
            <p:cNvGrpSpPr>
              <a:grpSpLocks/>
            </p:cNvGrpSpPr>
            <p:nvPr/>
          </p:nvGrpSpPr>
          <p:grpSpPr bwMode="auto">
            <a:xfrm>
              <a:off x="0" y="42"/>
              <a:ext cx="557" cy="558"/>
              <a:chOff x="0" y="0"/>
              <a:chExt cx="557" cy="557"/>
            </a:xfrm>
          </p:grpSpPr>
          <p:sp>
            <p:nvSpPr>
              <p:cNvPr id="37907" name="Oval 19"/>
              <p:cNvSpPr>
                <a:spLocks/>
              </p:cNvSpPr>
              <p:nvPr/>
            </p:nvSpPr>
            <p:spPr bwMode="auto">
              <a:xfrm>
                <a:off x="5" y="0"/>
                <a:ext cx="552" cy="552"/>
              </a:xfrm>
              <a:prstGeom prst="ellipse">
                <a:avLst/>
              </a:prstGeom>
              <a:solidFill>
                <a:schemeClr val="bg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37908" name="Rectangle 20"/>
              <p:cNvSpPr>
                <a:spLocks/>
              </p:cNvSpPr>
              <p:nvPr/>
            </p:nvSpPr>
            <p:spPr bwMode="auto">
              <a:xfrm>
                <a:off x="0" y="13"/>
                <a:ext cx="552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1</a:t>
                </a:r>
              </a:p>
            </p:txBody>
          </p:sp>
        </p:grpSp>
      </p:grpSp>
      <p:grpSp>
        <p:nvGrpSpPr>
          <p:cNvPr id="37909" name="Group 21"/>
          <p:cNvGrpSpPr>
            <a:grpSpLocks/>
          </p:cNvGrpSpPr>
          <p:nvPr/>
        </p:nvGrpSpPr>
        <p:grpSpPr bwMode="auto">
          <a:xfrm>
            <a:off x="5791200" y="2462212"/>
            <a:ext cx="2371725" cy="347663"/>
            <a:chOff x="0" y="0"/>
            <a:chExt cx="3984" cy="584"/>
          </a:xfrm>
        </p:grpSpPr>
        <p:sp>
          <p:nvSpPr>
            <p:cNvPr id="37910" name="Rectangle 22"/>
            <p:cNvSpPr>
              <a:spLocks/>
            </p:cNvSpPr>
            <p:nvPr/>
          </p:nvSpPr>
          <p:spPr bwMode="auto">
            <a:xfrm>
              <a:off x="896" y="0"/>
              <a:ext cx="308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b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It has survived not only five centuries, but also the leap into.</a:t>
              </a:r>
            </a:p>
          </p:txBody>
        </p:sp>
        <p:grpSp>
          <p:nvGrpSpPr>
            <p:cNvPr id="37911" name="Group 23"/>
            <p:cNvGrpSpPr>
              <a:grpSpLocks/>
            </p:cNvGrpSpPr>
            <p:nvPr/>
          </p:nvGrpSpPr>
          <p:grpSpPr bwMode="auto">
            <a:xfrm>
              <a:off x="0" y="30"/>
              <a:ext cx="553" cy="554"/>
              <a:chOff x="0" y="0"/>
              <a:chExt cx="553" cy="553"/>
            </a:xfrm>
          </p:grpSpPr>
          <p:sp>
            <p:nvSpPr>
              <p:cNvPr id="37912" name="Oval 24"/>
              <p:cNvSpPr>
                <a:spLocks/>
              </p:cNvSpPr>
              <p:nvPr/>
            </p:nvSpPr>
            <p:spPr bwMode="auto">
              <a:xfrm>
                <a:off x="9" y="0"/>
                <a:ext cx="544" cy="544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37913" name="Rectangle 25"/>
              <p:cNvSpPr>
                <a:spLocks/>
              </p:cNvSpPr>
              <p:nvPr/>
            </p:nvSpPr>
            <p:spPr bwMode="auto">
              <a:xfrm>
                <a:off x="0" y="9"/>
                <a:ext cx="552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2</a:t>
                </a:r>
              </a:p>
            </p:txBody>
          </p:sp>
        </p:grpSp>
      </p:grpSp>
      <p:grpSp>
        <p:nvGrpSpPr>
          <p:cNvPr id="37914" name="Group 26"/>
          <p:cNvGrpSpPr>
            <a:grpSpLocks/>
          </p:cNvGrpSpPr>
          <p:nvPr/>
        </p:nvGrpSpPr>
        <p:grpSpPr bwMode="auto">
          <a:xfrm>
            <a:off x="5791200" y="2938462"/>
            <a:ext cx="2371725" cy="347663"/>
            <a:chOff x="0" y="0"/>
            <a:chExt cx="3984" cy="584"/>
          </a:xfrm>
        </p:grpSpPr>
        <p:sp>
          <p:nvSpPr>
            <p:cNvPr id="37915" name="Rectangle 27"/>
            <p:cNvSpPr>
              <a:spLocks/>
            </p:cNvSpPr>
            <p:nvPr/>
          </p:nvSpPr>
          <p:spPr bwMode="auto">
            <a:xfrm>
              <a:off x="896" y="0"/>
              <a:ext cx="308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b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b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b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b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typesetting.</a:t>
              </a:r>
            </a:p>
          </p:txBody>
        </p:sp>
        <p:grpSp>
          <p:nvGrpSpPr>
            <p:cNvPr id="37916" name="Group 28"/>
            <p:cNvGrpSpPr>
              <a:grpSpLocks/>
            </p:cNvGrpSpPr>
            <p:nvPr/>
          </p:nvGrpSpPr>
          <p:grpSpPr bwMode="auto">
            <a:xfrm>
              <a:off x="0" y="30"/>
              <a:ext cx="553" cy="554"/>
              <a:chOff x="0" y="0"/>
              <a:chExt cx="553" cy="553"/>
            </a:xfrm>
          </p:grpSpPr>
          <p:sp>
            <p:nvSpPr>
              <p:cNvPr id="37917" name="Oval 29"/>
              <p:cNvSpPr>
                <a:spLocks/>
              </p:cNvSpPr>
              <p:nvPr/>
            </p:nvSpPr>
            <p:spPr bwMode="auto">
              <a:xfrm>
                <a:off x="9" y="0"/>
                <a:ext cx="544" cy="54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37918" name="Rectangle 30"/>
              <p:cNvSpPr>
                <a:spLocks/>
              </p:cNvSpPr>
              <p:nvPr/>
            </p:nvSpPr>
            <p:spPr bwMode="auto">
              <a:xfrm>
                <a:off x="0" y="9"/>
                <a:ext cx="552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3</a:t>
                </a:r>
              </a:p>
            </p:txBody>
          </p:sp>
        </p:grpSp>
      </p:grpSp>
      <p:grpSp>
        <p:nvGrpSpPr>
          <p:cNvPr id="37919" name="Group 31"/>
          <p:cNvGrpSpPr>
            <a:grpSpLocks/>
          </p:cNvGrpSpPr>
          <p:nvPr/>
        </p:nvGrpSpPr>
        <p:grpSpPr bwMode="auto">
          <a:xfrm>
            <a:off x="5791200" y="3438525"/>
            <a:ext cx="2371725" cy="347663"/>
            <a:chOff x="0" y="0"/>
            <a:chExt cx="3984" cy="584"/>
          </a:xfrm>
        </p:grpSpPr>
        <p:sp>
          <p:nvSpPr>
            <p:cNvPr id="37920" name="Rectangle 32"/>
            <p:cNvSpPr>
              <a:spLocks/>
            </p:cNvSpPr>
            <p:nvPr/>
          </p:nvSpPr>
          <p:spPr bwMode="auto">
            <a:xfrm>
              <a:off x="896" y="0"/>
              <a:ext cx="308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b="1" dirty="0">
                  <a:solidFill>
                    <a:schemeClr val="tx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It has survived not only five centuries, but also the leap into.</a:t>
              </a:r>
            </a:p>
          </p:txBody>
        </p:sp>
        <p:grpSp>
          <p:nvGrpSpPr>
            <p:cNvPr id="37921" name="Group 33"/>
            <p:cNvGrpSpPr>
              <a:grpSpLocks/>
            </p:cNvGrpSpPr>
            <p:nvPr/>
          </p:nvGrpSpPr>
          <p:grpSpPr bwMode="auto">
            <a:xfrm>
              <a:off x="0" y="30"/>
              <a:ext cx="553" cy="554"/>
              <a:chOff x="0" y="0"/>
              <a:chExt cx="553" cy="553"/>
            </a:xfrm>
          </p:grpSpPr>
          <p:sp>
            <p:nvSpPr>
              <p:cNvPr id="37922" name="Oval 34"/>
              <p:cNvSpPr>
                <a:spLocks/>
              </p:cNvSpPr>
              <p:nvPr/>
            </p:nvSpPr>
            <p:spPr bwMode="auto">
              <a:xfrm>
                <a:off x="9" y="0"/>
                <a:ext cx="544" cy="544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37923" name="Rectangle 35"/>
              <p:cNvSpPr>
                <a:spLocks/>
              </p:cNvSpPr>
              <p:nvPr/>
            </p:nvSpPr>
            <p:spPr bwMode="auto">
              <a:xfrm>
                <a:off x="0" y="9"/>
                <a:ext cx="552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4</a:t>
                </a:r>
              </a:p>
            </p:txBody>
          </p:sp>
        </p:grpSp>
      </p:grpSp>
      <p:grpSp>
        <p:nvGrpSpPr>
          <p:cNvPr id="37924" name="Group 36"/>
          <p:cNvGrpSpPr>
            <a:grpSpLocks/>
          </p:cNvGrpSpPr>
          <p:nvPr/>
        </p:nvGrpSpPr>
        <p:grpSpPr bwMode="auto">
          <a:xfrm>
            <a:off x="2819400" y="4179888"/>
            <a:ext cx="5344121" cy="397075"/>
            <a:chOff x="0" y="0"/>
            <a:chExt cx="8977" cy="667"/>
          </a:xfrm>
        </p:grpSpPr>
        <p:sp>
          <p:nvSpPr>
            <p:cNvPr id="37925" name="Line 37"/>
            <p:cNvSpPr>
              <a:spLocks noChangeShapeType="1"/>
            </p:cNvSpPr>
            <p:nvPr/>
          </p:nvSpPr>
          <p:spPr bwMode="auto">
            <a:xfrm>
              <a:off x="0" y="0"/>
              <a:ext cx="8977" cy="0"/>
            </a:xfrm>
            <a:prstGeom prst="line">
              <a:avLst/>
            </a:prstGeom>
            <a:noFill/>
            <a:ln w="19050" cap="flat">
              <a:solidFill>
                <a:schemeClr val="bg2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7926" name="Rectangle 38"/>
            <p:cNvSpPr>
              <a:spLocks/>
            </p:cNvSpPr>
            <p:nvPr/>
          </p:nvSpPr>
          <p:spPr bwMode="auto">
            <a:xfrm>
              <a:off x="0" y="123"/>
              <a:ext cx="642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</p:grpSp>
      <p:grpSp>
        <p:nvGrpSpPr>
          <p:cNvPr id="37927" name="Group 39"/>
          <p:cNvGrpSpPr>
            <a:grpSpLocks/>
          </p:cNvGrpSpPr>
          <p:nvPr/>
        </p:nvGrpSpPr>
        <p:grpSpPr bwMode="auto">
          <a:xfrm>
            <a:off x="1004887" y="3019425"/>
            <a:ext cx="1319213" cy="1352550"/>
            <a:chOff x="0" y="0"/>
            <a:chExt cx="2216" cy="2272"/>
          </a:xfrm>
        </p:grpSpPr>
        <p:sp>
          <p:nvSpPr>
            <p:cNvPr id="37928" name="AutoShape 40"/>
            <p:cNvSpPr>
              <a:spLocks/>
            </p:cNvSpPr>
            <p:nvPr/>
          </p:nvSpPr>
          <p:spPr bwMode="auto">
            <a:xfrm>
              <a:off x="0" y="0"/>
              <a:ext cx="2216" cy="2272"/>
            </a:xfrm>
            <a:prstGeom prst="roundRect">
              <a:avLst>
                <a:gd name="adj" fmla="val 3528"/>
              </a:avLst>
            </a:prstGeom>
            <a:noFill/>
            <a:ln w="9525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7929" name="Rectangle 41"/>
            <p:cNvSpPr>
              <a:spLocks/>
            </p:cNvSpPr>
            <p:nvPr/>
          </p:nvSpPr>
          <p:spPr bwMode="auto">
            <a:xfrm>
              <a:off x="280" y="272"/>
              <a:ext cx="1680" cy="17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industry.</a:t>
              </a:r>
            </a:p>
          </p:txBody>
        </p:sp>
      </p:grpSp>
      <p:grpSp>
        <p:nvGrpSpPr>
          <p:cNvPr id="37930" name="Group 42"/>
          <p:cNvGrpSpPr>
            <a:grpSpLocks/>
          </p:cNvGrpSpPr>
          <p:nvPr/>
        </p:nvGrpSpPr>
        <p:grpSpPr bwMode="auto">
          <a:xfrm>
            <a:off x="1004887" y="2009775"/>
            <a:ext cx="1319213" cy="914400"/>
            <a:chOff x="0" y="0"/>
            <a:chExt cx="2216" cy="1536"/>
          </a:xfrm>
        </p:grpSpPr>
        <p:sp>
          <p:nvSpPr>
            <p:cNvPr id="37931" name="AutoShape 43"/>
            <p:cNvSpPr>
              <a:spLocks/>
            </p:cNvSpPr>
            <p:nvPr/>
          </p:nvSpPr>
          <p:spPr bwMode="auto">
            <a:xfrm>
              <a:off x="0" y="0"/>
              <a:ext cx="2216" cy="1536"/>
            </a:xfrm>
            <a:prstGeom prst="roundRect">
              <a:avLst>
                <a:gd name="adj" fmla="val 5019"/>
              </a:avLst>
            </a:prstGeom>
            <a:solidFill>
              <a:schemeClr val="accent4"/>
            </a:solidFill>
            <a:ln w="9525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7932" name="Rectangle 44"/>
            <p:cNvSpPr>
              <a:spLocks/>
            </p:cNvSpPr>
            <p:nvPr/>
          </p:nvSpPr>
          <p:spPr bwMode="auto">
            <a:xfrm>
              <a:off x="168" y="352"/>
              <a:ext cx="1896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9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Dolor Sit</a:t>
              </a: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9841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7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7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7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7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4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Analyze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Competetion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38925" name="Rectangle 13"/>
          <p:cNvSpPr>
            <a:spLocks/>
          </p:cNvSpPr>
          <p:nvPr/>
        </p:nvSpPr>
        <p:spPr bwMode="auto">
          <a:xfrm>
            <a:off x="2286000" y="111125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38926" name="Line 14"/>
          <p:cNvSpPr>
            <a:spLocks noChangeShapeType="1"/>
          </p:cNvSpPr>
          <p:nvPr/>
        </p:nvSpPr>
        <p:spPr bwMode="auto">
          <a:xfrm>
            <a:off x="998935" y="1633538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38928" name="Group 16"/>
          <p:cNvGrpSpPr>
            <a:grpSpLocks/>
          </p:cNvGrpSpPr>
          <p:nvPr/>
        </p:nvGrpSpPr>
        <p:grpSpPr bwMode="auto">
          <a:xfrm>
            <a:off x="997744" y="2628900"/>
            <a:ext cx="1250156" cy="1083470"/>
            <a:chOff x="0" y="0"/>
            <a:chExt cx="2100" cy="1820"/>
          </a:xfrm>
        </p:grpSpPr>
        <p:sp>
          <p:nvSpPr>
            <p:cNvPr id="38929" name="Rectangle 17"/>
            <p:cNvSpPr>
              <a:spLocks/>
            </p:cNvSpPr>
            <p:nvPr/>
          </p:nvSpPr>
          <p:spPr bwMode="auto">
            <a:xfrm>
              <a:off x="12" y="796"/>
              <a:ext cx="208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 industry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38930" name="Rectangle 18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200" b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b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b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b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b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b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grpSp>
        <p:nvGrpSpPr>
          <p:cNvPr id="38934" name="Group 22"/>
          <p:cNvGrpSpPr>
            <a:grpSpLocks/>
          </p:cNvGrpSpPr>
          <p:nvPr/>
        </p:nvGrpSpPr>
        <p:grpSpPr bwMode="auto">
          <a:xfrm>
            <a:off x="3021806" y="2628900"/>
            <a:ext cx="1245394" cy="1083470"/>
            <a:chOff x="0" y="0"/>
            <a:chExt cx="2092" cy="1820"/>
          </a:xfrm>
        </p:grpSpPr>
        <p:sp>
          <p:nvSpPr>
            <p:cNvPr id="38935" name="Rectangle 23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200" b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b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b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b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b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b="1" dirty="0">
                <a:solidFill>
                  <a:schemeClr val="accent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38936" name="Rectangle 24"/>
            <p:cNvSpPr>
              <a:spLocks/>
            </p:cNvSpPr>
            <p:nvPr/>
          </p:nvSpPr>
          <p:spPr bwMode="auto">
            <a:xfrm>
              <a:off x="4" y="796"/>
              <a:ext cx="208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 industry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38937" name="Group 25"/>
          <p:cNvGrpSpPr>
            <a:grpSpLocks/>
          </p:cNvGrpSpPr>
          <p:nvPr/>
        </p:nvGrpSpPr>
        <p:grpSpPr bwMode="auto">
          <a:xfrm>
            <a:off x="4888706" y="2628900"/>
            <a:ext cx="1250156" cy="1083470"/>
            <a:chOff x="0" y="0"/>
            <a:chExt cx="2100" cy="1820"/>
          </a:xfrm>
        </p:grpSpPr>
        <p:sp>
          <p:nvSpPr>
            <p:cNvPr id="38938" name="Rectangle 26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2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b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b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b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38939" name="Rectangle 27"/>
            <p:cNvSpPr>
              <a:spLocks/>
            </p:cNvSpPr>
            <p:nvPr/>
          </p:nvSpPr>
          <p:spPr bwMode="auto">
            <a:xfrm>
              <a:off x="12" y="796"/>
              <a:ext cx="208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 industry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38940" name="Group 28"/>
          <p:cNvGrpSpPr>
            <a:grpSpLocks/>
          </p:cNvGrpSpPr>
          <p:nvPr/>
        </p:nvGrpSpPr>
        <p:grpSpPr bwMode="auto">
          <a:xfrm>
            <a:off x="6912769" y="2628900"/>
            <a:ext cx="1254919" cy="1083470"/>
            <a:chOff x="0" y="0"/>
            <a:chExt cx="2108" cy="1820"/>
          </a:xfrm>
        </p:grpSpPr>
        <p:sp>
          <p:nvSpPr>
            <p:cNvPr id="38941" name="Rectangle 29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200" b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b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b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b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b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b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38942" name="Rectangle 30"/>
            <p:cNvSpPr>
              <a:spLocks/>
            </p:cNvSpPr>
            <p:nvPr/>
          </p:nvSpPr>
          <p:spPr bwMode="auto">
            <a:xfrm>
              <a:off x="20" y="796"/>
              <a:ext cx="208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 industry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38943" name="Group 31"/>
          <p:cNvGrpSpPr>
            <a:grpSpLocks/>
          </p:cNvGrpSpPr>
          <p:nvPr/>
        </p:nvGrpSpPr>
        <p:grpSpPr bwMode="auto">
          <a:xfrm>
            <a:off x="971550" y="4065421"/>
            <a:ext cx="7196138" cy="790575"/>
            <a:chOff x="0" y="0"/>
            <a:chExt cx="12088" cy="1328"/>
          </a:xfrm>
        </p:grpSpPr>
        <p:sp>
          <p:nvSpPr>
            <p:cNvPr id="38944" name="Rectangle 32"/>
            <p:cNvSpPr>
              <a:spLocks/>
            </p:cNvSpPr>
            <p:nvPr/>
          </p:nvSpPr>
          <p:spPr bwMode="auto">
            <a:xfrm>
              <a:off x="0" y="0"/>
              <a:ext cx="12088" cy="13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8945" name="Rectangle 33"/>
            <p:cNvSpPr>
              <a:spLocks/>
            </p:cNvSpPr>
            <p:nvPr/>
          </p:nvSpPr>
          <p:spPr bwMode="auto">
            <a:xfrm>
              <a:off x="2120" y="364"/>
              <a:ext cx="788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 since.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7" name="Shape 54"/>
          <p:cNvSpPr/>
          <p:nvPr/>
        </p:nvSpPr>
        <p:spPr>
          <a:xfrm>
            <a:off x="5358345" y="2038612"/>
            <a:ext cx="416814" cy="343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4" h="21425" extrusionOk="0">
                <a:moveTo>
                  <a:pt x="21124" y="5777"/>
                </a:moveTo>
                <a:lnTo>
                  <a:pt x="17572" y="527"/>
                </a:lnTo>
                <a:cubicBezTo>
                  <a:pt x="17098" y="-175"/>
                  <a:pt x="16321" y="-175"/>
                  <a:pt x="15845" y="527"/>
                </a:cubicBezTo>
                <a:lnTo>
                  <a:pt x="12293" y="5777"/>
                </a:lnTo>
                <a:cubicBezTo>
                  <a:pt x="11818" y="6481"/>
                  <a:pt x="12041" y="7055"/>
                  <a:pt x="12790" y="7055"/>
                </a:cubicBezTo>
                <a:lnTo>
                  <a:pt x="14088" y="7055"/>
                </a:lnTo>
                <a:lnTo>
                  <a:pt x="14088" y="20468"/>
                </a:lnTo>
                <a:cubicBezTo>
                  <a:pt x="14088" y="20996"/>
                  <a:pt x="14440" y="21425"/>
                  <a:pt x="14875" y="21425"/>
                </a:cubicBezTo>
                <a:lnTo>
                  <a:pt x="18544" y="21425"/>
                </a:lnTo>
                <a:cubicBezTo>
                  <a:pt x="18978" y="21425"/>
                  <a:pt x="19330" y="20996"/>
                  <a:pt x="19330" y="20468"/>
                </a:cubicBezTo>
                <a:lnTo>
                  <a:pt x="19330" y="7055"/>
                </a:lnTo>
                <a:lnTo>
                  <a:pt x="20630" y="7055"/>
                </a:lnTo>
                <a:cubicBezTo>
                  <a:pt x="21376" y="7055"/>
                  <a:pt x="21600" y="6481"/>
                  <a:pt x="21124" y="5777"/>
                </a:cubicBezTo>
                <a:close/>
                <a:moveTo>
                  <a:pt x="4456" y="7356"/>
                </a:moveTo>
                <a:lnTo>
                  <a:pt x="787" y="7356"/>
                </a:lnTo>
                <a:cubicBezTo>
                  <a:pt x="352" y="7356"/>
                  <a:pt x="0" y="7783"/>
                  <a:pt x="0" y="8310"/>
                </a:cubicBezTo>
                <a:lnTo>
                  <a:pt x="0" y="20468"/>
                </a:lnTo>
                <a:cubicBezTo>
                  <a:pt x="0" y="20996"/>
                  <a:pt x="352" y="21425"/>
                  <a:pt x="787" y="21425"/>
                </a:cubicBezTo>
                <a:lnTo>
                  <a:pt x="4456" y="21425"/>
                </a:lnTo>
                <a:cubicBezTo>
                  <a:pt x="4890" y="21425"/>
                  <a:pt x="5242" y="20996"/>
                  <a:pt x="5242" y="20468"/>
                </a:cubicBezTo>
                <a:lnTo>
                  <a:pt x="5242" y="8310"/>
                </a:lnTo>
                <a:cubicBezTo>
                  <a:pt x="5242" y="7783"/>
                  <a:pt x="4890" y="7356"/>
                  <a:pt x="4456" y="7356"/>
                </a:cubicBezTo>
                <a:close/>
                <a:moveTo>
                  <a:pt x="11477" y="11233"/>
                </a:moveTo>
                <a:lnTo>
                  <a:pt x="7808" y="11233"/>
                </a:lnTo>
                <a:cubicBezTo>
                  <a:pt x="7373" y="11233"/>
                  <a:pt x="7021" y="11661"/>
                  <a:pt x="7021" y="12189"/>
                </a:cubicBezTo>
                <a:lnTo>
                  <a:pt x="7021" y="20468"/>
                </a:lnTo>
                <a:cubicBezTo>
                  <a:pt x="7021" y="20996"/>
                  <a:pt x="7373" y="21425"/>
                  <a:pt x="7808" y="21425"/>
                </a:cubicBezTo>
                <a:lnTo>
                  <a:pt x="11477" y="21425"/>
                </a:lnTo>
                <a:cubicBezTo>
                  <a:pt x="11911" y="21425"/>
                  <a:pt x="12262" y="20996"/>
                  <a:pt x="12262" y="20468"/>
                </a:cubicBezTo>
                <a:lnTo>
                  <a:pt x="12262" y="12189"/>
                </a:lnTo>
                <a:cubicBezTo>
                  <a:pt x="12262" y="11661"/>
                  <a:pt x="11911" y="11233"/>
                  <a:pt x="11477" y="11233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just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8" name="Shape 55"/>
          <p:cNvSpPr/>
          <p:nvPr/>
        </p:nvSpPr>
        <p:spPr>
          <a:xfrm>
            <a:off x="1427293" y="1969295"/>
            <a:ext cx="398201" cy="402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57" y="7811"/>
                </a:moveTo>
                <a:cubicBezTo>
                  <a:pt x="8857" y="9217"/>
                  <a:pt x="9339" y="10403"/>
                  <a:pt x="10303" y="11371"/>
                </a:cubicBezTo>
                <a:cubicBezTo>
                  <a:pt x="11314" y="12339"/>
                  <a:pt x="12478" y="12823"/>
                  <a:pt x="13793" y="12823"/>
                </a:cubicBezTo>
                <a:cubicBezTo>
                  <a:pt x="15146" y="12823"/>
                  <a:pt x="16304" y="12333"/>
                  <a:pt x="17267" y="11354"/>
                </a:cubicBezTo>
                <a:cubicBezTo>
                  <a:pt x="18231" y="10374"/>
                  <a:pt x="18714" y="9193"/>
                  <a:pt x="18714" y="7811"/>
                </a:cubicBezTo>
                <a:cubicBezTo>
                  <a:pt x="18714" y="6478"/>
                  <a:pt x="18226" y="5324"/>
                  <a:pt x="17250" y="4349"/>
                </a:cubicBezTo>
                <a:cubicBezTo>
                  <a:pt x="16274" y="3375"/>
                  <a:pt x="15122" y="2889"/>
                  <a:pt x="13793" y="2889"/>
                </a:cubicBezTo>
                <a:cubicBezTo>
                  <a:pt x="12442" y="2889"/>
                  <a:pt x="11282" y="3379"/>
                  <a:pt x="10312" y="4358"/>
                </a:cubicBezTo>
                <a:cubicBezTo>
                  <a:pt x="9342" y="5338"/>
                  <a:pt x="8857" y="6489"/>
                  <a:pt x="8857" y="7811"/>
                </a:cubicBezTo>
                <a:close/>
                <a:moveTo>
                  <a:pt x="0" y="19425"/>
                </a:moveTo>
                <a:cubicBezTo>
                  <a:pt x="0" y="18927"/>
                  <a:pt x="141" y="18498"/>
                  <a:pt x="423" y="18138"/>
                </a:cubicBezTo>
                <a:lnTo>
                  <a:pt x="4137" y="14432"/>
                </a:lnTo>
                <a:lnTo>
                  <a:pt x="7742" y="13053"/>
                </a:lnTo>
                <a:cubicBezTo>
                  <a:pt x="6549" y="11535"/>
                  <a:pt x="5958" y="9803"/>
                  <a:pt x="5970" y="7856"/>
                </a:cubicBezTo>
                <a:cubicBezTo>
                  <a:pt x="5970" y="5701"/>
                  <a:pt x="6742" y="3853"/>
                  <a:pt x="8287" y="2312"/>
                </a:cubicBezTo>
                <a:cubicBezTo>
                  <a:pt x="9831" y="771"/>
                  <a:pt x="11667" y="0"/>
                  <a:pt x="13793" y="0"/>
                </a:cubicBezTo>
                <a:cubicBezTo>
                  <a:pt x="15898" y="0"/>
                  <a:pt x="17725" y="775"/>
                  <a:pt x="19276" y="2323"/>
                </a:cubicBezTo>
                <a:cubicBezTo>
                  <a:pt x="20825" y="3871"/>
                  <a:pt x="21600" y="5701"/>
                  <a:pt x="21600" y="7811"/>
                </a:cubicBezTo>
                <a:cubicBezTo>
                  <a:pt x="21600" y="10026"/>
                  <a:pt x="20852" y="11885"/>
                  <a:pt x="19353" y="13388"/>
                </a:cubicBezTo>
                <a:cubicBezTo>
                  <a:pt x="17808" y="14937"/>
                  <a:pt x="15955" y="15712"/>
                  <a:pt x="13793" y="15712"/>
                </a:cubicBezTo>
                <a:cubicBezTo>
                  <a:pt x="11850" y="15712"/>
                  <a:pt x="10111" y="15121"/>
                  <a:pt x="8578" y="13939"/>
                </a:cubicBezTo>
                <a:lnTo>
                  <a:pt x="7217" y="17460"/>
                </a:lnTo>
                <a:lnTo>
                  <a:pt x="3467" y="21166"/>
                </a:lnTo>
                <a:cubicBezTo>
                  <a:pt x="3068" y="21455"/>
                  <a:pt x="2635" y="21600"/>
                  <a:pt x="2165" y="21600"/>
                </a:cubicBezTo>
                <a:cubicBezTo>
                  <a:pt x="1591" y="21600"/>
                  <a:pt x="1086" y="21380"/>
                  <a:pt x="652" y="20939"/>
                </a:cubicBezTo>
                <a:cubicBezTo>
                  <a:pt x="218" y="20499"/>
                  <a:pt x="0" y="19994"/>
                  <a:pt x="0" y="1942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just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9" name="Shape 56"/>
          <p:cNvSpPr/>
          <p:nvPr/>
        </p:nvSpPr>
        <p:spPr>
          <a:xfrm>
            <a:off x="7368837" y="1965885"/>
            <a:ext cx="333051" cy="406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5971"/>
                </a:lnTo>
                <a:cubicBezTo>
                  <a:pt x="21600" y="5971"/>
                  <a:pt x="14524" y="0"/>
                  <a:pt x="14524" y="0"/>
                </a:cubicBezTo>
                <a:lnTo>
                  <a:pt x="0" y="0"/>
                </a:lnTo>
                <a:close/>
                <a:moveTo>
                  <a:pt x="1981" y="1624"/>
                </a:moveTo>
                <a:lnTo>
                  <a:pt x="12915" y="1624"/>
                </a:lnTo>
                <a:lnTo>
                  <a:pt x="12915" y="6394"/>
                </a:lnTo>
                <a:lnTo>
                  <a:pt x="19145" y="6394"/>
                </a:lnTo>
                <a:cubicBezTo>
                  <a:pt x="19145" y="6394"/>
                  <a:pt x="19145" y="20044"/>
                  <a:pt x="19145" y="20044"/>
                </a:cubicBezTo>
                <a:lnTo>
                  <a:pt x="1981" y="20044"/>
                </a:lnTo>
                <a:lnTo>
                  <a:pt x="1981" y="1624"/>
                </a:lnTo>
                <a:close/>
                <a:moveTo>
                  <a:pt x="3961" y="3248"/>
                </a:moveTo>
                <a:lnTo>
                  <a:pt x="3961" y="5649"/>
                </a:lnTo>
                <a:lnTo>
                  <a:pt x="7530" y="5649"/>
                </a:lnTo>
                <a:cubicBezTo>
                  <a:pt x="7530" y="5649"/>
                  <a:pt x="7530" y="3248"/>
                  <a:pt x="7530" y="3248"/>
                </a:cubicBezTo>
                <a:lnTo>
                  <a:pt x="3961" y="3248"/>
                </a:lnTo>
                <a:close/>
                <a:moveTo>
                  <a:pt x="10625" y="7950"/>
                </a:moveTo>
                <a:lnTo>
                  <a:pt x="10625" y="12382"/>
                </a:lnTo>
                <a:lnTo>
                  <a:pt x="16050" y="12382"/>
                </a:lnTo>
                <a:cubicBezTo>
                  <a:pt x="16050" y="11778"/>
                  <a:pt x="15903" y="11202"/>
                  <a:pt x="15617" y="10656"/>
                </a:cubicBezTo>
                <a:cubicBezTo>
                  <a:pt x="15332" y="10111"/>
                  <a:pt x="14943" y="9648"/>
                  <a:pt x="14462" y="9252"/>
                </a:cubicBezTo>
                <a:cubicBezTo>
                  <a:pt x="13980" y="8857"/>
                  <a:pt x="13420" y="8538"/>
                  <a:pt x="12750" y="8305"/>
                </a:cubicBezTo>
                <a:cubicBezTo>
                  <a:pt x="12079" y="8070"/>
                  <a:pt x="11361" y="7950"/>
                  <a:pt x="10625" y="7950"/>
                </a:cubicBezTo>
                <a:close/>
                <a:moveTo>
                  <a:pt x="9944" y="8288"/>
                </a:moveTo>
                <a:cubicBezTo>
                  <a:pt x="9353" y="8288"/>
                  <a:pt x="8782" y="8358"/>
                  <a:pt x="8232" y="8508"/>
                </a:cubicBezTo>
                <a:cubicBezTo>
                  <a:pt x="7682" y="8657"/>
                  <a:pt x="7190" y="8860"/>
                  <a:pt x="6746" y="9134"/>
                </a:cubicBezTo>
                <a:cubicBezTo>
                  <a:pt x="6301" y="9408"/>
                  <a:pt x="5925" y="9732"/>
                  <a:pt x="5591" y="10098"/>
                </a:cubicBezTo>
                <a:cubicBezTo>
                  <a:pt x="5256" y="10464"/>
                  <a:pt x="4989" y="10882"/>
                  <a:pt x="4807" y="11333"/>
                </a:cubicBezTo>
                <a:cubicBezTo>
                  <a:pt x="4626" y="11783"/>
                  <a:pt x="4539" y="12238"/>
                  <a:pt x="4539" y="12720"/>
                </a:cubicBezTo>
                <a:cubicBezTo>
                  <a:pt x="4539" y="13202"/>
                  <a:pt x="4626" y="13672"/>
                  <a:pt x="4807" y="14124"/>
                </a:cubicBezTo>
                <a:cubicBezTo>
                  <a:pt x="4989" y="14575"/>
                  <a:pt x="5256" y="14975"/>
                  <a:pt x="5591" y="15342"/>
                </a:cubicBezTo>
                <a:cubicBezTo>
                  <a:pt x="5925" y="15707"/>
                  <a:pt x="6301" y="16032"/>
                  <a:pt x="6746" y="16306"/>
                </a:cubicBezTo>
                <a:cubicBezTo>
                  <a:pt x="7190" y="16580"/>
                  <a:pt x="7682" y="16799"/>
                  <a:pt x="8232" y="16948"/>
                </a:cubicBezTo>
                <a:cubicBezTo>
                  <a:pt x="8782" y="17098"/>
                  <a:pt x="9353" y="17168"/>
                  <a:pt x="9944" y="17168"/>
                </a:cubicBezTo>
                <a:cubicBezTo>
                  <a:pt x="10680" y="17168"/>
                  <a:pt x="11393" y="17059"/>
                  <a:pt x="12048" y="16830"/>
                </a:cubicBezTo>
                <a:cubicBezTo>
                  <a:pt x="12703" y="16601"/>
                  <a:pt x="13281" y="16275"/>
                  <a:pt x="13781" y="15866"/>
                </a:cubicBezTo>
                <a:lnTo>
                  <a:pt x="9944" y="12720"/>
                </a:lnTo>
                <a:cubicBezTo>
                  <a:pt x="9944" y="12720"/>
                  <a:pt x="9944" y="8288"/>
                  <a:pt x="9944" y="8288"/>
                </a:cubicBezTo>
                <a:close/>
                <a:moveTo>
                  <a:pt x="11574" y="13041"/>
                </a:moveTo>
                <a:cubicBezTo>
                  <a:pt x="11574" y="13041"/>
                  <a:pt x="15411" y="16170"/>
                  <a:pt x="15411" y="16170"/>
                </a:cubicBezTo>
                <a:cubicBezTo>
                  <a:pt x="15910" y="15762"/>
                  <a:pt x="16288" y="15286"/>
                  <a:pt x="16566" y="14750"/>
                </a:cubicBezTo>
                <a:cubicBezTo>
                  <a:pt x="16846" y="14212"/>
                  <a:pt x="16979" y="13645"/>
                  <a:pt x="16979" y="13041"/>
                </a:cubicBezTo>
                <a:lnTo>
                  <a:pt x="11574" y="13041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just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0" name="Shape 57"/>
          <p:cNvSpPr/>
          <p:nvPr/>
        </p:nvSpPr>
        <p:spPr>
          <a:xfrm>
            <a:off x="3431614" y="1965885"/>
            <a:ext cx="333051" cy="4062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15629"/>
                </a:lnTo>
                <a:cubicBezTo>
                  <a:pt x="0" y="15629"/>
                  <a:pt x="7097" y="21600"/>
                  <a:pt x="7097" y="21600"/>
                </a:cubicBez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2641" y="1624"/>
                </a:moveTo>
                <a:lnTo>
                  <a:pt x="19805" y="1624"/>
                </a:lnTo>
                <a:lnTo>
                  <a:pt x="19805" y="20044"/>
                </a:lnTo>
                <a:lnTo>
                  <a:pt x="8871" y="20044"/>
                </a:lnTo>
                <a:lnTo>
                  <a:pt x="8871" y="15274"/>
                </a:lnTo>
                <a:lnTo>
                  <a:pt x="2641" y="15274"/>
                </a:lnTo>
                <a:cubicBezTo>
                  <a:pt x="2641" y="15274"/>
                  <a:pt x="2641" y="1624"/>
                  <a:pt x="2641" y="1624"/>
                </a:cubicBezTo>
                <a:close/>
                <a:moveTo>
                  <a:pt x="15184" y="4330"/>
                </a:moveTo>
                <a:lnTo>
                  <a:pt x="5942" y="9675"/>
                </a:lnTo>
                <a:cubicBezTo>
                  <a:pt x="5942" y="9675"/>
                  <a:pt x="15184" y="15003"/>
                  <a:pt x="15184" y="15003"/>
                </a:cubicBezTo>
                <a:lnTo>
                  <a:pt x="15184" y="433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just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0124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8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8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8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8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89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89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 animBg="1"/>
      <p:bldP spid="40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37" name="Group 1"/>
          <p:cNvGrpSpPr>
            <a:grpSpLocks/>
          </p:cNvGrpSpPr>
          <p:nvPr/>
        </p:nvGrpSpPr>
        <p:grpSpPr bwMode="auto">
          <a:xfrm>
            <a:off x="1004293" y="1719263"/>
            <a:ext cx="7163395" cy="2009775"/>
            <a:chOff x="0" y="0"/>
            <a:chExt cx="12032" cy="3376"/>
          </a:xfrm>
        </p:grpSpPr>
        <p:sp>
          <p:nvSpPr>
            <p:cNvPr id="39938" name="Rectangle 2"/>
            <p:cNvSpPr>
              <a:spLocks/>
            </p:cNvSpPr>
            <p:nvPr/>
          </p:nvSpPr>
          <p:spPr bwMode="auto">
            <a:xfrm>
              <a:off x="8" y="0"/>
              <a:ext cx="12024" cy="47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939" name="Line 3"/>
            <p:cNvSpPr>
              <a:spLocks noChangeShapeType="1"/>
            </p:cNvSpPr>
            <p:nvPr/>
          </p:nvSpPr>
          <p:spPr bwMode="auto">
            <a:xfrm>
              <a:off x="0" y="480"/>
              <a:ext cx="12025" cy="0"/>
            </a:xfrm>
            <a:prstGeom prst="line">
              <a:avLst/>
            </a:prstGeom>
            <a:noFill/>
            <a:ln w="127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940" name="Rectangle 4"/>
            <p:cNvSpPr>
              <a:spLocks/>
            </p:cNvSpPr>
            <p:nvPr/>
          </p:nvSpPr>
          <p:spPr bwMode="auto">
            <a:xfrm>
              <a:off x="0" y="0"/>
              <a:ext cx="12024" cy="3368"/>
            </a:xfrm>
            <a:prstGeom prst="rect">
              <a:avLst/>
            </a:prstGeom>
            <a:noFill/>
            <a:ln w="127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941" name="Line 5"/>
            <p:cNvSpPr>
              <a:spLocks noChangeShapeType="1"/>
            </p:cNvSpPr>
            <p:nvPr/>
          </p:nvSpPr>
          <p:spPr bwMode="auto">
            <a:xfrm>
              <a:off x="0" y="960"/>
              <a:ext cx="12025" cy="0"/>
            </a:xfrm>
            <a:prstGeom prst="line">
              <a:avLst/>
            </a:prstGeom>
            <a:noFill/>
            <a:ln w="6350" cap="flat">
              <a:solidFill>
                <a:schemeClr val="bg2">
                  <a:lumMod val="60000"/>
                  <a:lumOff val="40000"/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942" name="Line 6"/>
            <p:cNvSpPr>
              <a:spLocks noChangeShapeType="1"/>
            </p:cNvSpPr>
            <p:nvPr/>
          </p:nvSpPr>
          <p:spPr bwMode="auto">
            <a:xfrm>
              <a:off x="0" y="1440"/>
              <a:ext cx="12025" cy="0"/>
            </a:xfrm>
            <a:prstGeom prst="line">
              <a:avLst/>
            </a:prstGeom>
            <a:noFill/>
            <a:ln w="6350" cap="flat">
              <a:solidFill>
                <a:schemeClr val="bg2">
                  <a:lumMod val="60000"/>
                  <a:lumOff val="40000"/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943" name="Line 7"/>
            <p:cNvSpPr>
              <a:spLocks noChangeShapeType="1"/>
            </p:cNvSpPr>
            <p:nvPr/>
          </p:nvSpPr>
          <p:spPr bwMode="auto">
            <a:xfrm>
              <a:off x="0" y="1920"/>
              <a:ext cx="12025" cy="0"/>
            </a:xfrm>
            <a:prstGeom prst="line">
              <a:avLst/>
            </a:prstGeom>
            <a:noFill/>
            <a:ln w="6350" cap="flat">
              <a:solidFill>
                <a:schemeClr val="bg2">
                  <a:lumMod val="60000"/>
                  <a:lumOff val="40000"/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944" name="Line 8"/>
            <p:cNvSpPr>
              <a:spLocks noChangeShapeType="1"/>
            </p:cNvSpPr>
            <p:nvPr/>
          </p:nvSpPr>
          <p:spPr bwMode="auto">
            <a:xfrm>
              <a:off x="0" y="2400"/>
              <a:ext cx="12025" cy="0"/>
            </a:xfrm>
            <a:prstGeom prst="line">
              <a:avLst/>
            </a:prstGeom>
            <a:noFill/>
            <a:ln w="6350" cap="flat">
              <a:solidFill>
                <a:schemeClr val="bg2">
                  <a:lumMod val="60000"/>
                  <a:lumOff val="40000"/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945" name="Line 9"/>
            <p:cNvSpPr>
              <a:spLocks noChangeShapeType="1"/>
            </p:cNvSpPr>
            <p:nvPr/>
          </p:nvSpPr>
          <p:spPr bwMode="auto">
            <a:xfrm>
              <a:off x="0" y="2880"/>
              <a:ext cx="12025" cy="0"/>
            </a:xfrm>
            <a:prstGeom prst="line">
              <a:avLst/>
            </a:prstGeom>
            <a:noFill/>
            <a:ln w="6350" cap="flat">
              <a:solidFill>
                <a:schemeClr val="bg2">
                  <a:lumMod val="60000"/>
                  <a:lumOff val="40000"/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946" name="Line 10"/>
            <p:cNvSpPr>
              <a:spLocks noChangeShapeType="1"/>
            </p:cNvSpPr>
            <p:nvPr/>
          </p:nvSpPr>
          <p:spPr bwMode="auto">
            <a:xfrm>
              <a:off x="4632" y="8"/>
              <a:ext cx="0" cy="3368"/>
            </a:xfrm>
            <a:prstGeom prst="line">
              <a:avLst/>
            </a:prstGeom>
            <a:noFill/>
            <a:ln w="6350" cap="flat">
              <a:solidFill>
                <a:schemeClr val="bg2">
                  <a:lumMod val="60000"/>
                  <a:lumOff val="40000"/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39947" name="Line 11"/>
            <p:cNvSpPr>
              <a:spLocks noChangeShapeType="1"/>
            </p:cNvSpPr>
            <p:nvPr/>
          </p:nvSpPr>
          <p:spPr bwMode="auto">
            <a:xfrm>
              <a:off x="8336" y="8"/>
              <a:ext cx="0" cy="3368"/>
            </a:xfrm>
            <a:prstGeom prst="line">
              <a:avLst/>
            </a:prstGeom>
            <a:noFill/>
            <a:ln w="6350" cap="flat">
              <a:solidFill>
                <a:schemeClr val="bg2">
                  <a:lumMod val="60000"/>
                  <a:lumOff val="40000"/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9959" name="Rectangle 23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Analyze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Competetion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39960" name="Rectangle 24"/>
          <p:cNvSpPr>
            <a:spLocks/>
          </p:cNvSpPr>
          <p:nvPr/>
        </p:nvSpPr>
        <p:spPr bwMode="auto">
          <a:xfrm>
            <a:off x="2286000" y="108585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39961" name="Rectangle 25"/>
          <p:cNvSpPr>
            <a:spLocks/>
          </p:cNvSpPr>
          <p:nvPr/>
        </p:nvSpPr>
        <p:spPr bwMode="auto">
          <a:xfrm>
            <a:off x="1414462" y="1698847"/>
            <a:ext cx="1928813" cy="1967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230"/>
              </a:lnSpc>
            </a:pPr>
            <a:r>
              <a:rPr lang="en-US" sz="800" b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 Ipsum is simply dummy text</a:t>
            </a:r>
          </a:p>
          <a:p>
            <a:pPr algn="l">
              <a:lnSpc>
                <a:spcPts val="2230"/>
              </a:lnSpc>
            </a:pPr>
            <a:r>
              <a:rPr lang="en-US" sz="800" b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Printing and typesetting</a:t>
            </a:r>
          </a:p>
          <a:p>
            <a:pPr algn="l">
              <a:lnSpc>
                <a:spcPts val="2230"/>
              </a:lnSpc>
            </a:pPr>
            <a:r>
              <a:rPr lang="en-US" sz="800" b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 Ipsum has been the industry</a:t>
            </a:r>
          </a:p>
          <a:p>
            <a:pPr algn="l">
              <a:lnSpc>
                <a:spcPts val="2230"/>
              </a:lnSpc>
            </a:pPr>
            <a:r>
              <a:rPr lang="en-US" sz="800" b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Standard dummy text ever</a:t>
            </a:r>
          </a:p>
          <a:p>
            <a:pPr algn="l">
              <a:lnSpc>
                <a:spcPts val="2230"/>
              </a:lnSpc>
            </a:pPr>
            <a:r>
              <a:rPr lang="en-US" sz="800" b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 Ipsum is simply dummy text</a:t>
            </a:r>
          </a:p>
          <a:p>
            <a:pPr algn="l">
              <a:lnSpc>
                <a:spcPts val="2230"/>
              </a:lnSpc>
            </a:pPr>
            <a:r>
              <a:rPr lang="en-US" sz="800" b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Printing and typesetting industry</a:t>
            </a:r>
          </a:p>
          <a:p>
            <a:pPr algn="l">
              <a:lnSpc>
                <a:spcPts val="2230"/>
              </a:lnSpc>
            </a:pPr>
            <a:r>
              <a:rPr lang="en-US" sz="800" b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 Ipsum has been industry</a:t>
            </a:r>
          </a:p>
        </p:txBody>
      </p:sp>
      <p:sp>
        <p:nvSpPr>
          <p:cNvPr id="39962" name="Rectangle 26"/>
          <p:cNvSpPr>
            <a:spLocks/>
          </p:cNvSpPr>
          <p:nvPr/>
        </p:nvSpPr>
        <p:spPr bwMode="auto">
          <a:xfrm>
            <a:off x="4052888" y="1698847"/>
            <a:ext cx="1676400" cy="1967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225"/>
              </a:lnSpc>
            </a:pP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 is simply dummy</a:t>
            </a:r>
          </a:p>
          <a:p>
            <a:pPr algn="l">
              <a:lnSpc>
                <a:spcPts val="2225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Printing and typesetting</a:t>
            </a:r>
          </a:p>
          <a:p>
            <a:pPr algn="l">
              <a:lnSpc>
                <a:spcPts val="2225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has been</a:t>
            </a:r>
          </a:p>
          <a:p>
            <a:pPr algn="l">
              <a:lnSpc>
                <a:spcPts val="2225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Standard dummy text ever</a:t>
            </a:r>
          </a:p>
          <a:p>
            <a:pPr algn="l">
              <a:lnSpc>
                <a:spcPts val="2225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</a:t>
            </a:r>
          </a:p>
          <a:p>
            <a:pPr algn="l">
              <a:lnSpc>
                <a:spcPts val="2225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Printing and typesetting</a:t>
            </a:r>
          </a:p>
          <a:p>
            <a:pPr algn="l">
              <a:lnSpc>
                <a:spcPts val="2225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has been</a:t>
            </a:r>
          </a:p>
        </p:txBody>
      </p:sp>
      <p:sp>
        <p:nvSpPr>
          <p:cNvPr id="39963" name="Rectangle 27"/>
          <p:cNvSpPr>
            <a:spLocks/>
          </p:cNvSpPr>
          <p:nvPr/>
        </p:nvSpPr>
        <p:spPr bwMode="auto">
          <a:xfrm>
            <a:off x="6286500" y="1698847"/>
            <a:ext cx="1628775" cy="1967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225"/>
              </a:lnSpc>
            </a:pP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Regular" charset="0"/>
              </a:rPr>
              <a:t> is simply dummy</a:t>
            </a:r>
          </a:p>
          <a:p>
            <a:pPr algn="l">
              <a:lnSpc>
                <a:spcPts val="2225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Printing and typesetting</a:t>
            </a:r>
          </a:p>
          <a:p>
            <a:pPr algn="l">
              <a:lnSpc>
                <a:spcPts val="2225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has been</a:t>
            </a:r>
          </a:p>
          <a:p>
            <a:pPr algn="l">
              <a:lnSpc>
                <a:spcPts val="2225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Standard dummy text ever</a:t>
            </a:r>
          </a:p>
          <a:p>
            <a:pPr algn="l">
              <a:lnSpc>
                <a:spcPts val="2225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is simply dummy</a:t>
            </a:r>
          </a:p>
          <a:p>
            <a:pPr algn="l">
              <a:lnSpc>
                <a:spcPts val="2225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Printing and typesetting</a:t>
            </a:r>
          </a:p>
          <a:p>
            <a:pPr algn="l">
              <a:lnSpc>
                <a:spcPts val="2225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Lato Light" charset="0"/>
                <a:cs typeface="Helvetica" panose="020B0604020202020204" pitchFamily="34" charset="0"/>
                <a:sym typeface="Lato Light" charset="0"/>
              </a:rPr>
              <a:t> has been</a:t>
            </a:r>
          </a:p>
        </p:txBody>
      </p:sp>
      <p:grpSp>
        <p:nvGrpSpPr>
          <p:cNvPr id="39964" name="Group 28"/>
          <p:cNvGrpSpPr>
            <a:grpSpLocks/>
          </p:cNvGrpSpPr>
          <p:nvPr/>
        </p:nvGrpSpPr>
        <p:grpSpPr bwMode="auto">
          <a:xfrm>
            <a:off x="2286000" y="3960019"/>
            <a:ext cx="4586288" cy="550069"/>
            <a:chOff x="0" y="0"/>
            <a:chExt cx="7704" cy="924"/>
          </a:xfrm>
        </p:grpSpPr>
        <p:sp>
          <p:nvSpPr>
            <p:cNvPr id="39965" name="Rectangle 29"/>
            <p:cNvSpPr>
              <a:spLocks/>
            </p:cNvSpPr>
            <p:nvPr/>
          </p:nvSpPr>
          <p:spPr bwMode="auto">
            <a:xfrm>
              <a:off x="0" y="380"/>
              <a:ext cx="770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39966" name="Rectangle 30"/>
            <p:cNvSpPr>
              <a:spLocks/>
            </p:cNvSpPr>
            <p:nvPr/>
          </p:nvSpPr>
          <p:spPr bwMode="auto">
            <a:xfrm>
              <a:off x="128" y="0"/>
              <a:ext cx="7576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3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300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3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4294967295"/>
          </p:nvPr>
        </p:nvSpPr>
        <p:spPr>
          <a:xfrm>
            <a:off x="8229600" y="4903521"/>
            <a:ext cx="662136" cy="149192"/>
          </a:xfrm>
          <a:prstGeom prst="rect">
            <a:avLst/>
          </a:prstGeom>
        </p:spPr>
      </p:sp>
    </p:spTree>
    <p:extLst>
      <p:ext uri="{BB962C8B-B14F-4D97-AF65-F5344CB8AC3E}">
        <p14:creationId xmlns:p14="http://schemas.microsoft.com/office/powerpoint/2010/main" val="35210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9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9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9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9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9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39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61" grpId="0" autoUpdateAnimBg="0"/>
      <p:bldP spid="39962" grpId="0" autoUpdateAnimBg="0"/>
      <p:bldP spid="39963" grpId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/>
          </p:cNvSpPr>
          <p:nvPr/>
        </p:nvSpPr>
        <p:spPr bwMode="auto">
          <a:xfrm>
            <a:off x="-9525" y="-7842"/>
            <a:ext cx="9186863" cy="5162550"/>
          </a:xfrm>
          <a:prstGeom prst="rect">
            <a:avLst/>
          </a:prstGeom>
          <a:solidFill>
            <a:srgbClr val="2E2E2E">
              <a:alpha val="78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-7842"/>
            <a:ext cx="9144000" cy="5143500"/>
          </a:xfrm>
        </p:spPr>
      </p:sp>
      <p:sp>
        <p:nvSpPr>
          <p:cNvPr id="40963" name="Rectangle 3"/>
          <p:cNvSpPr>
            <a:spLocks/>
          </p:cNvSpPr>
          <p:nvPr/>
        </p:nvSpPr>
        <p:spPr bwMode="auto">
          <a:xfrm>
            <a:off x="998935" y="2033588"/>
            <a:ext cx="7169942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Have a </a:t>
            </a:r>
            <a:r>
              <a:rPr lang="en-US" sz="5600" dirty="0">
                <a:solidFill>
                  <a:schemeClr val="accent5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Not/To Do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List In 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Every Steps</a:t>
            </a:r>
          </a:p>
        </p:txBody>
      </p:sp>
      <p:grpSp>
        <p:nvGrpSpPr>
          <p:cNvPr id="40964" name="Group 4"/>
          <p:cNvGrpSpPr>
            <a:grpSpLocks/>
          </p:cNvGrpSpPr>
          <p:nvPr/>
        </p:nvGrpSpPr>
        <p:grpSpPr bwMode="auto">
          <a:xfrm>
            <a:off x="998935" y="3529012"/>
            <a:ext cx="7164586" cy="509662"/>
            <a:chOff x="0" y="0"/>
            <a:chExt cx="12034" cy="855"/>
          </a:xfrm>
        </p:grpSpPr>
        <p:sp>
          <p:nvSpPr>
            <p:cNvPr id="40965" name="Rectangle 5"/>
            <p:cNvSpPr>
              <a:spLocks/>
            </p:cNvSpPr>
            <p:nvPr/>
          </p:nvSpPr>
          <p:spPr bwMode="auto">
            <a:xfrm>
              <a:off x="2161" y="311"/>
              <a:ext cx="770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40966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9" name="Shape 39"/>
          <p:cNvSpPr/>
          <p:nvPr/>
        </p:nvSpPr>
        <p:spPr>
          <a:xfrm>
            <a:off x="4211960" y="1061810"/>
            <a:ext cx="730628" cy="8527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9245" y="0"/>
                  <a:pt x="8436" y="933"/>
                  <a:pt x="8436" y="1978"/>
                </a:cubicBezTo>
                <a:lnTo>
                  <a:pt x="8436" y="2409"/>
                </a:lnTo>
                <a:cubicBezTo>
                  <a:pt x="8436" y="3021"/>
                  <a:pt x="7975" y="3452"/>
                  <a:pt x="7261" y="3452"/>
                </a:cubicBezTo>
                <a:lnTo>
                  <a:pt x="6589" y="3452"/>
                </a:lnTo>
                <a:cubicBezTo>
                  <a:pt x="4530" y="3452"/>
                  <a:pt x="4029" y="4433"/>
                  <a:pt x="4029" y="5418"/>
                </a:cubicBezTo>
                <a:lnTo>
                  <a:pt x="17347" y="5418"/>
                </a:lnTo>
                <a:cubicBezTo>
                  <a:pt x="17347" y="4505"/>
                  <a:pt x="16592" y="3668"/>
                  <a:pt x="15249" y="3668"/>
                </a:cubicBezTo>
                <a:lnTo>
                  <a:pt x="14535" y="3668"/>
                </a:lnTo>
                <a:cubicBezTo>
                  <a:pt x="13778" y="3668"/>
                  <a:pt x="13024" y="3273"/>
                  <a:pt x="13024" y="2733"/>
                </a:cubicBezTo>
                <a:lnTo>
                  <a:pt x="13024" y="1942"/>
                </a:lnTo>
                <a:cubicBezTo>
                  <a:pt x="13024" y="862"/>
                  <a:pt x="12103" y="0"/>
                  <a:pt x="10800" y="0"/>
                </a:cubicBezTo>
                <a:close/>
                <a:moveTo>
                  <a:pt x="1847" y="3836"/>
                </a:moveTo>
                <a:cubicBezTo>
                  <a:pt x="512" y="3836"/>
                  <a:pt x="0" y="4798"/>
                  <a:pt x="0" y="5478"/>
                </a:cubicBezTo>
                <a:lnTo>
                  <a:pt x="0" y="6377"/>
                </a:lnTo>
                <a:cubicBezTo>
                  <a:pt x="0" y="7244"/>
                  <a:pt x="791" y="8103"/>
                  <a:pt x="1623" y="8103"/>
                </a:cubicBezTo>
                <a:lnTo>
                  <a:pt x="4211" y="8103"/>
                </a:lnTo>
                <a:lnTo>
                  <a:pt x="4211" y="8115"/>
                </a:lnTo>
                <a:lnTo>
                  <a:pt x="18061" y="8115"/>
                </a:lnTo>
                <a:cubicBezTo>
                  <a:pt x="17698" y="7828"/>
                  <a:pt x="17473" y="7421"/>
                  <a:pt x="17473" y="6964"/>
                </a:cubicBezTo>
                <a:cubicBezTo>
                  <a:pt x="17473" y="6541"/>
                  <a:pt x="17512" y="6576"/>
                  <a:pt x="17501" y="6221"/>
                </a:cubicBezTo>
                <a:lnTo>
                  <a:pt x="3260" y="6221"/>
                </a:lnTo>
                <a:lnTo>
                  <a:pt x="3260" y="5646"/>
                </a:lnTo>
                <a:cubicBezTo>
                  <a:pt x="3260" y="5348"/>
                  <a:pt x="3363" y="4362"/>
                  <a:pt x="3847" y="3836"/>
                </a:cubicBezTo>
                <a:lnTo>
                  <a:pt x="1847" y="3836"/>
                </a:lnTo>
                <a:close/>
                <a:moveTo>
                  <a:pt x="17375" y="3836"/>
                </a:moveTo>
                <a:cubicBezTo>
                  <a:pt x="17825" y="4141"/>
                  <a:pt x="18351" y="4697"/>
                  <a:pt x="18298" y="5646"/>
                </a:cubicBezTo>
                <a:cubicBezTo>
                  <a:pt x="18588" y="5482"/>
                  <a:pt x="18933" y="5394"/>
                  <a:pt x="19306" y="5394"/>
                </a:cubicBezTo>
                <a:cubicBezTo>
                  <a:pt x="19792" y="5394"/>
                  <a:pt x="20226" y="5552"/>
                  <a:pt x="20551" y="5814"/>
                </a:cubicBezTo>
                <a:lnTo>
                  <a:pt x="20831" y="5814"/>
                </a:lnTo>
                <a:cubicBezTo>
                  <a:pt x="20803" y="4543"/>
                  <a:pt x="20226" y="3836"/>
                  <a:pt x="18676" y="3836"/>
                </a:cubicBezTo>
                <a:lnTo>
                  <a:pt x="17375" y="3836"/>
                </a:lnTo>
                <a:close/>
                <a:moveTo>
                  <a:pt x="19306" y="6137"/>
                </a:moveTo>
                <a:cubicBezTo>
                  <a:pt x="18772" y="6137"/>
                  <a:pt x="18340" y="6508"/>
                  <a:pt x="18340" y="6964"/>
                </a:cubicBezTo>
                <a:cubicBezTo>
                  <a:pt x="18340" y="7421"/>
                  <a:pt x="18772" y="7791"/>
                  <a:pt x="19306" y="7791"/>
                </a:cubicBezTo>
                <a:cubicBezTo>
                  <a:pt x="19668" y="7791"/>
                  <a:pt x="19981" y="7613"/>
                  <a:pt x="20145" y="7360"/>
                </a:cubicBezTo>
                <a:lnTo>
                  <a:pt x="21124" y="7360"/>
                </a:lnTo>
                <a:cubicBezTo>
                  <a:pt x="21386" y="7360"/>
                  <a:pt x="21600" y="7187"/>
                  <a:pt x="21600" y="6964"/>
                </a:cubicBezTo>
                <a:cubicBezTo>
                  <a:pt x="21600" y="6742"/>
                  <a:pt x="21386" y="6557"/>
                  <a:pt x="21124" y="6557"/>
                </a:cubicBezTo>
                <a:lnTo>
                  <a:pt x="20145" y="6557"/>
                </a:lnTo>
                <a:cubicBezTo>
                  <a:pt x="19979" y="6305"/>
                  <a:pt x="19668" y="6137"/>
                  <a:pt x="19306" y="6137"/>
                </a:cubicBezTo>
                <a:close/>
                <a:moveTo>
                  <a:pt x="0" y="8151"/>
                </a:moveTo>
                <a:lnTo>
                  <a:pt x="0" y="11447"/>
                </a:lnTo>
                <a:cubicBezTo>
                  <a:pt x="0" y="11529"/>
                  <a:pt x="14" y="11606"/>
                  <a:pt x="28" y="11687"/>
                </a:cubicBezTo>
                <a:cubicBezTo>
                  <a:pt x="157" y="12465"/>
                  <a:pt x="869" y="13185"/>
                  <a:pt x="1623" y="13185"/>
                </a:cubicBezTo>
                <a:lnTo>
                  <a:pt x="3274" y="13185"/>
                </a:lnTo>
                <a:lnTo>
                  <a:pt x="3274" y="8906"/>
                </a:lnTo>
                <a:lnTo>
                  <a:pt x="1469" y="8906"/>
                </a:lnTo>
                <a:cubicBezTo>
                  <a:pt x="919" y="8906"/>
                  <a:pt x="383" y="8598"/>
                  <a:pt x="0" y="8151"/>
                </a:cubicBezTo>
                <a:close/>
                <a:moveTo>
                  <a:pt x="17165" y="8762"/>
                </a:moveTo>
                <a:cubicBezTo>
                  <a:pt x="13336" y="9652"/>
                  <a:pt x="10646" y="12814"/>
                  <a:pt x="10646" y="12814"/>
                </a:cubicBezTo>
                <a:lnTo>
                  <a:pt x="8226" y="11208"/>
                </a:lnTo>
                <a:lnTo>
                  <a:pt x="6897" y="13509"/>
                </a:lnTo>
                <a:lnTo>
                  <a:pt x="11248" y="16338"/>
                </a:lnTo>
                <a:cubicBezTo>
                  <a:pt x="11248" y="16338"/>
                  <a:pt x="13476" y="10850"/>
                  <a:pt x="17165" y="8762"/>
                </a:cubicBezTo>
                <a:close/>
                <a:moveTo>
                  <a:pt x="4211" y="8918"/>
                </a:moveTo>
                <a:lnTo>
                  <a:pt x="4211" y="13065"/>
                </a:lnTo>
                <a:lnTo>
                  <a:pt x="5456" y="13065"/>
                </a:lnTo>
                <a:lnTo>
                  <a:pt x="7778" y="9673"/>
                </a:lnTo>
                <a:cubicBezTo>
                  <a:pt x="7778" y="9673"/>
                  <a:pt x="10520" y="11447"/>
                  <a:pt x="10520" y="11447"/>
                </a:cubicBezTo>
                <a:cubicBezTo>
                  <a:pt x="10520" y="11447"/>
                  <a:pt x="11974" y="9932"/>
                  <a:pt x="14549" y="8918"/>
                </a:cubicBezTo>
                <a:lnTo>
                  <a:pt x="4211" y="8918"/>
                </a:lnTo>
                <a:close/>
                <a:moveTo>
                  <a:pt x="19306" y="9074"/>
                </a:moveTo>
                <a:cubicBezTo>
                  <a:pt x="18772" y="9074"/>
                  <a:pt x="18340" y="9444"/>
                  <a:pt x="18340" y="9901"/>
                </a:cubicBezTo>
                <a:cubicBezTo>
                  <a:pt x="18340" y="10357"/>
                  <a:pt x="18772" y="10728"/>
                  <a:pt x="19306" y="10728"/>
                </a:cubicBezTo>
                <a:cubicBezTo>
                  <a:pt x="19668" y="10728"/>
                  <a:pt x="19979" y="10560"/>
                  <a:pt x="20145" y="10309"/>
                </a:cubicBezTo>
                <a:lnTo>
                  <a:pt x="21124" y="10309"/>
                </a:lnTo>
                <a:cubicBezTo>
                  <a:pt x="21386" y="10309"/>
                  <a:pt x="21600" y="10123"/>
                  <a:pt x="21600" y="9901"/>
                </a:cubicBezTo>
                <a:cubicBezTo>
                  <a:pt x="21600" y="9678"/>
                  <a:pt x="21386" y="9493"/>
                  <a:pt x="21124" y="9493"/>
                </a:cubicBezTo>
                <a:lnTo>
                  <a:pt x="20145" y="9493"/>
                </a:lnTo>
                <a:cubicBezTo>
                  <a:pt x="19979" y="9241"/>
                  <a:pt x="19668" y="9074"/>
                  <a:pt x="19306" y="9074"/>
                </a:cubicBezTo>
                <a:close/>
                <a:moveTo>
                  <a:pt x="17571" y="9398"/>
                </a:moveTo>
                <a:cubicBezTo>
                  <a:pt x="16482" y="10139"/>
                  <a:pt x="15343" y="11556"/>
                  <a:pt x="14339" y="13065"/>
                </a:cubicBezTo>
                <a:lnTo>
                  <a:pt x="17487" y="13065"/>
                </a:lnTo>
                <a:cubicBezTo>
                  <a:pt x="17474" y="12991"/>
                  <a:pt x="17473" y="12917"/>
                  <a:pt x="17473" y="12838"/>
                </a:cubicBezTo>
                <a:cubicBezTo>
                  <a:pt x="17473" y="12164"/>
                  <a:pt x="17969" y="11599"/>
                  <a:pt x="18662" y="11375"/>
                </a:cubicBezTo>
                <a:cubicBezTo>
                  <a:pt x="17969" y="11152"/>
                  <a:pt x="17473" y="10574"/>
                  <a:pt x="17473" y="9901"/>
                </a:cubicBezTo>
                <a:cubicBezTo>
                  <a:pt x="17473" y="9722"/>
                  <a:pt x="17506" y="9557"/>
                  <a:pt x="17571" y="9398"/>
                </a:cubicBezTo>
                <a:close/>
                <a:moveTo>
                  <a:pt x="19306" y="12011"/>
                </a:moveTo>
                <a:cubicBezTo>
                  <a:pt x="18772" y="12011"/>
                  <a:pt x="18340" y="12381"/>
                  <a:pt x="18340" y="12838"/>
                </a:cubicBezTo>
                <a:cubicBezTo>
                  <a:pt x="18340" y="13295"/>
                  <a:pt x="18772" y="13665"/>
                  <a:pt x="19306" y="13665"/>
                </a:cubicBezTo>
                <a:cubicBezTo>
                  <a:pt x="19668" y="13665"/>
                  <a:pt x="19979" y="13498"/>
                  <a:pt x="20145" y="13245"/>
                </a:cubicBezTo>
                <a:lnTo>
                  <a:pt x="21124" y="13245"/>
                </a:lnTo>
                <a:cubicBezTo>
                  <a:pt x="21386" y="13245"/>
                  <a:pt x="21600" y="13061"/>
                  <a:pt x="21600" y="12838"/>
                </a:cubicBezTo>
                <a:cubicBezTo>
                  <a:pt x="21600" y="12617"/>
                  <a:pt x="21386" y="12442"/>
                  <a:pt x="21124" y="12442"/>
                </a:cubicBezTo>
                <a:lnTo>
                  <a:pt x="20145" y="12442"/>
                </a:lnTo>
                <a:cubicBezTo>
                  <a:pt x="19979" y="12190"/>
                  <a:pt x="19668" y="12011"/>
                  <a:pt x="19306" y="12011"/>
                </a:cubicBezTo>
                <a:close/>
                <a:moveTo>
                  <a:pt x="0" y="13173"/>
                </a:moveTo>
                <a:lnTo>
                  <a:pt x="0" y="15655"/>
                </a:lnTo>
                <a:cubicBezTo>
                  <a:pt x="0" y="15736"/>
                  <a:pt x="14" y="15814"/>
                  <a:pt x="28" y="15894"/>
                </a:cubicBezTo>
                <a:cubicBezTo>
                  <a:pt x="157" y="16673"/>
                  <a:pt x="869" y="17393"/>
                  <a:pt x="1623" y="17393"/>
                </a:cubicBezTo>
                <a:lnTo>
                  <a:pt x="3274" y="17393"/>
                </a:lnTo>
                <a:lnTo>
                  <a:pt x="3274" y="13929"/>
                </a:lnTo>
                <a:lnTo>
                  <a:pt x="1469" y="13929"/>
                </a:lnTo>
                <a:cubicBezTo>
                  <a:pt x="919" y="13929"/>
                  <a:pt x="383" y="13621"/>
                  <a:pt x="0" y="13173"/>
                </a:cubicBezTo>
                <a:close/>
                <a:moveTo>
                  <a:pt x="4211" y="13869"/>
                </a:moveTo>
                <a:cubicBezTo>
                  <a:pt x="4211" y="13869"/>
                  <a:pt x="4211" y="17225"/>
                  <a:pt x="4211" y="17225"/>
                </a:cubicBezTo>
                <a:lnTo>
                  <a:pt x="10296" y="17225"/>
                </a:lnTo>
                <a:lnTo>
                  <a:pt x="5554" y="13869"/>
                </a:lnTo>
                <a:lnTo>
                  <a:pt x="4211" y="13869"/>
                </a:lnTo>
                <a:close/>
                <a:moveTo>
                  <a:pt x="13822" y="13869"/>
                </a:moveTo>
                <a:cubicBezTo>
                  <a:pt x="13045" y="15115"/>
                  <a:pt x="12383" y="16343"/>
                  <a:pt x="11947" y="17225"/>
                </a:cubicBezTo>
                <a:lnTo>
                  <a:pt x="18606" y="17225"/>
                </a:lnTo>
                <a:cubicBezTo>
                  <a:pt x="17944" y="16989"/>
                  <a:pt x="17473" y="16441"/>
                  <a:pt x="17473" y="15786"/>
                </a:cubicBezTo>
                <a:cubicBezTo>
                  <a:pt x="17473" y="15113"/>
                  <a:pt x="17969" y="14535"/>
                  <a:pt x="18662" y="14312"/>
                </a:cubicBezTo>
                <a:cubicBezTo>
                  <a:pt x="18376" y="14220"/>
                  <a:pt x="18132" y="14062"/>
                  <a:pt x="17935" y="13869"/>
                </a:cubicBezTo>
                <a:lnTo>
                  <a:pt x="13822" y="13869"/>
                </a:lnTo>
                <a:close/>
                <a:moveTo>
                  <a:pt x="19306" y="14959"/>
                </a:moveTo>
                <a:cubicBezTo>
                  <a:pt x="18772" y="14959"/>
                  <a:pt x="18340" y="15329"/>
                  <a:pt x="18340" y="15786"/>
                </a:cubicBezTo>
                <a:cubicBezTo>
                  <a:pt x="18340" y="16243"/>
                  <a:pt x="18772" y="16614"/>
                  <a:pt x="19306" y="16614"/>
                </a:cubicBezTo>
                <a:cubicBezTo>
                  <a:pt x="19668" y="16614"/>
                  <a:pt x="19980" y="16434"/>
                  <a:pt x="20145" y="16182"/>
                </a:cubicBezTo>
                <a:lnTo>
                  <a:pt x="21124" y="16182"/>
                </a:lnTo>
                <a:cubicBezTo>
                  <a:pt x="21386" y="16182"/>
                  <a:pt x="21600" y="16008"/>
                  <a:pt x="21600" y="15786"/>
                </a:cubicBezTo>
                <a:cubicBezTo>
                  <a:pt x="21600" y="15564"/>
                  <a:pt x="21386" y="15379"/>
                  <a:pt x="21124" y="15379"/>
                </a:cubicBezTo>
                <a:lnTo>
                  <a:pt x="20145" y="15379"/>
                </a:lnTo>
                <a:cubicBezTo>
                  <a:pt x="19979" y="15127"/>
                  <a:pt x="19668" y="14959"/>
                  <a:pt x="19306" y="14959"/>
                </a:cubicBezTo>
                <a:close/>
                <a:moveTo>
                  <a:pt x="0" y="17285"/>
                </a:moveTo>
                <a:lnTo>
                  <a:pt x="0" y="19862"/>
                </a:lnTo>
                <a:cubicBezTo>
                  <a:pt x="0" y="20729"/>
                  <a:pt x="791" y="21600"/>
                  <a:pt x="1623" y="21600"/>
                </a:cubicBezTo>
                <a:lnTo>
                  <a:pt x="3274" y="21600"/>
                </a:lnTo>
                <a:lnTo>
                  <a:pt x="3274" y="18040"/>
                </a:lnTo>
                <a:lnTo>
                  <a:pt x="1469" y="18040"/>
                </a:lnTo>
                <a:cubicBezTo>
                  <a:pt x="919" y="18040"/>
                  <a:pt x="383" y="17732"/>
                  <a:pt x="0" y="17285"/>
                </a:cubicBezTo>
                <a:close/>
                <a:moveTo>
                  <a:pt x="19306" y="17896"/>
                </a:moveTo>
                <a:cubicBezTo>
                  <a:pt x="18772" y="17896"/>
                  <a:pt x="18340" y="18266"/>
                  <a:pt x="18340" y="18723"/>
                </a:cubicBezTo>
                <a:cubicBezTo>
                  <a:pt x="18340" y="19179"/>
                  <a:pt x="18772" y="19550"/>
                  <a:pt x="19306" y="19550"/>
                </a:cubicBezTo>
                <a:cubicBezTo>
                  <a:pt x="19668" y="19550"/>
                  <a:pt x="19979" y="19371"/>
                  <a:pt x="20145" y="19119"/>
                </a:cubicBezTo>
                <a:lnTo>
                  <a:pt x="21124" y="19119"/>
                </a:lnTo>
                <a:cubicBezTo>
                  <a:pt x="21386" y="19119"/>
                  <a:pt x="21600" y="18945"/>
                  <a:pt x="21600" y="18723"/>
                </a:cubicBezTo>
                <a:cubicBezTo>
                  <a:pt x="21600" y="18501"/>
                  <a:pt x="21386" y="18316"/>
                  <a:pt x="21124" y="18316"/>
                </a:cubicBezTo>
                <a:lnTo>
                  <a:pt x="20145" y="18316"/>
                </a:lnTo>
                <a:cubicBezTo>
                  <a:pt x="19979" y="18064"/>
                  <a:pt x="19668" y="17896"/>
                  <a:pt x="19306" y="17896"/>
                </a:cubicBezTo>
                <a:close/>
                <a:moveTo>
                  <a:pt x="4211" y="18028"/>
                </a:moveTo>
                <a:lnTo>
                  <a:pt x="4211" y="21600"/>
                </a:lnTo>
                <a:lnTo>
                  <a:pt x="18774" y="21600"/>
                </a:lnTo>
                <a:cubicBezTo>
                  <a:pt x="20184" y="21600"/>
                  <a:pt x="20845" y="20922"/>
                  <a:pt x="20845" y="20210"/>
                </a:cubicBezTo>
                <a:lnTo>
                  <a:pt x="20845" y="19862"/>
                </a:lnTo>
                <a:lnTo>
                  <a:pt x="20551" y="19862"/>
                </a:lnTo>
                <a:cubicBezTo>
                  <a:pt x="20226" y="20122"/>
                  <a:pt x="19792" y="20293"/>
                  <a:pt x="19306" y="20293"/>
                </a:cubicBezTo>
                <a:cubicBezTo>
                  <a:pt x="18294" y="20293"/>
                  <a:pt x="17473" y="19591"/>
                  <a:pt x="17473" y="18723"/>
                </a:cubicBezTo>
                <a:cubicBezTo>
                  <a:pt x="17473" y="18474"/>
                  <a:pt x="17534" y="18237"/>
                  <a:pt x="17655" y="18028"/>
                </a:cubicBezTo>
                <a:lnTo>
                  <a:pt x="4211" y="18028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6816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9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9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9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9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3" grpId="0"/>
      <p:bldP spid="1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97" name="Rectangle 13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Have A </a:t>
            </a:r>
            <a:r>
              <a:rPr lang="en-US" sz="2800" dirty="0">
                <a:solidFill>
                  <a:schemeClr val="accent5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not/To do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list in every Steps</a:t>
            </a:r>
          </a:p>
        </p:txBody>
      </p:sp>
      <p:sp>
        <p:nvSpPr>
          <p:cNvPr id="41998" name="Rectangle 14"/>
          <p:cNvSpPr>
            <a:spLocks/>
          </p:cNvSpPr>
          <p:nvPr/>
        </p:nvSpPr>
        <p:spPr bwMode="auto">
          <a:xfrm>
            <a:off x="2286000" y="108585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41999" name="Group 15"/>
          <p:cNvGrpSpPr>
            <a:grpSpLocks/>
          </p:cNvGrpSpPr>
          <p:nvPr/>
        </p:nvGrpSpPr>
        <p:grpSpPr bwMode="auto">
          <a:xfrm>
            <a:off x="1433512" y="2895600"/>
            <a:ext cx="2443163" cy="1364456"/>
            <a:chOff x="0" y="0"/>
            <a:chExt cx="4104" cy="2292"/>
          </a:xfrm>
        </p:grpSpPr>
        <p:sp>
          <p:nvSpPr>
            <p:cNvPr id="42000" name="Rectangle 16"/>
            <p:cNvSpPr>
              <a:spLocks/>
            </p:cNvSpPr>
            <p:nvPr/>
          </p:nvSpPr>
          <p:spPr bwMode="auto">
            <a:xfrm>
              <a:off x="0" y="1028"/>
              <a:ext cx="4104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42001" name="Rectangle 17"/>
            <p:cNvSpPr>
              <a:spLocks/>
            </p:cNvSpPr>
            <p:nvPr/>
          </p:nvSpPr>
          <p:spPr bwMode="auto">
            <a:xfrm>
              <a:off x="0" y="0"/>
              <a:ext cx="4104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8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is simply 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dummy text Goes Here With</a:t>
              </a:r>
            </a:p>
          </p:txBody>
        </p:sp>
      </p:grpSp>
      <p:grpSp>
        <p:nvGrpSpPr>
          <p:cNvPr id="42003" name="Group 19"/>
          <p:cNvGrpSpPr>
            <a:grpSpLocks/>
          </p:cNvGrpSpPr>
          <p:nvPr/>
        </p:nvGrpSpPr>
        <p:grpSpPr bwMode="auto">
          <a:xfrm>
            <a:off x="5024437" y="2895600"/>
            <a:ext cx="2443163" cy="1332309"/>
            <a:chOff x="0" y="0"/>
            <a:chExt cx="4104" cy="2238"/>
          </a:xfrm>
        </p:grpSpPr>
        <p:sp>
          <p:nvSpPr>
            <p:cNvPr id="42004" name="Rectangle 20"/>
            <p:cNvSpPr>
              <a:spLocks/>
            </p:cNvSpPr>
            <p:nvPr/>
          </p:nvSpPr>
          <p:spPr bwMode="auto">
            <a:xfrm>
              <a:off x="0" y="974"/>
              <a:ext cx="4104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42005" name="Rectangle 21"/>
            <p:cNvSpPr>
              <a:spLocks/>
            </p:cNvSpPr>
            <p:nvPr/>
          </p:nvSpPr>
          <p:spPr bwMode="auto">
            <a:xfrm>
              <a:off x="0" y="0"/>
              <a:ext cx="4104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</a:t>
              </a:r>
              <a:r>
                <a:rPr lang="en-US" sz="1800" dirty="0">
                  <a:solidFill>
                    <a:schemeClr val="accent6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simply dummy 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text Goes Here With</a:t>
              </a:r>
            </a:p>
          </p:txBody>
        </p:sp>
      </p:grpSp>
      <p:sp>
        <p:nvSpPr>
          <p:cNvPr id="42006" name="Line 22"/>
          <p:cNvSpPr>
            <a:spLocks noChangeShapeType="1"/>
          </p:cNvSpPr>
          <p:nvPr/>
        </p:nvSpPr>
        <p:spPr bwMode="auto">
          <a:xfrm>
            <a:off x="998935" y="1633538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6" name="Shape 58"/>
          <p:cNvSpPr/>
          <p:nvPr/>
        </p:nvSpPr>
        <p:spPr>
          <a:xfrm>
            <a:off x="5870930" y="2095267"/>
            <a:ext cx="535123" cy="6206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56" h="21332" extrusionOk="0">
                <a:moveTo>
                  <a:pt x="20649" y="20462"/>
                </a:moveTo>
                <a:lnTo>
                  <a:pt x="706" y="20462"/>
                </a:lnTo>
                <a:cubicBezTo>
                  <a:pt x="508" y="20462"/>
                  <a:pt x="348" y="20657"/>
                  <a:pt x="348" y="20897"/>
                </a:cubicBezTo>
                <a:cubicBezTo>
                  <a:pt x="348" y="21138"/>
                  <a:pt x="508" y="21332"/>
                  <a:pt x="706" y="21332"/>
                </a:cubicBezTo>
                <a:lnTo>
                  <a:pt x="20649" y="21332"/>
                </a:lnTo>
                <a:cubicBezTo>
                  <a:pt x="20844" y="21332"/>
                  <a:pt x="21005" y="21138"/>
                  <a:pt x="21005" y="20897"/>
                </a:cubicBezTo>
                <a:cubicBezTo>
                  <a:pt x="21005" y="20657"/>
                  <a:pt x="20844" y="20462"/>
                  <a:pt x="20649" y="20462"/>
                </a:cubicBezTo>
                <a:close/>
                <a:moveTo>
                  <a:pt x="11209" y="17056"/>
                </a:moveTo>
                <a:lnTo>
                  <a:pt x="10380" y="16233"/>
                </a:lnTo>
                <a:lnTo>
                  <a:pt x="10124" y="17300"/>
                </a:lnTo>
                <a:lnTo>
                  <a:pt x="8959" y="17724"/>
                </a:lnTo>
                <a:lnTo>
                  <a:pt x="10058" y="18262"/>
                </a:lnTo>
                <a:lnTo>
                  <a:pt x="10166" y="19348"/>
                </a:lnTo>
                <a:lnTo>
                  <a:pt x="11073" y="18636"/>
                </a:lnTo>
                <a:lnTo>
                  <a:pt x="11102" y="18614"/>
                </a:lnTo>
                <a:lnTo>
                  <a:pt x="12333" y="18861"/>
                </a:lnTo>
                <a:lnTo>
                  <a:pt x="11812" y="17869"/>
                </a:lnTo>
                <a:lnTo>
                  <a:pt x="12464" y="16936"/>
                </a:lnTo>
                <a:cubicBezTo>
                  <a:pt x="12464" y="16936"/>
                  <a:pt x="11209" y="17056"/>
                  <a:pt x="11209" y="17056"/>
                </a:cubicBezTo>
                <a:close/>
                <a:moveTo>
                  <a:pt x="19646" y="17056"/>
                </a:moveTo>
                <a:lnTo>
                  <a:pt x="18818" y="16233"/>
                </a:lnTo>
                <a:lnTo>
                  <a:pt x="18562" y="17300"/>
                </a:lnTo>
                <a:lnTo>
                  <a:pt x="17397" y="17724"/>
                </a:lnTo>
                <a:lnTo>
                  <a:pt x="18497" y="18262"/>
                </a:lnTo>
                <a:lnTo>
                  <a:pt x="18605" y="19348"/>
                </a:lnTo>
                <a:lnTo>
                  <a:pt x="19510" y="18636"/>
                </a:lnTo>
                <a:lnTo>
                  <a:pt x="19540" y="18614"/>
                </a:lnTo>
                <a:lnTo>
                  <a:pt x="20772" y="18861"/>
                </a:lnTo>
                <a:lnTo>
                  <a:pt x="20250" y="17869"/>
                </a:lnTo>
                <a:lnTo>
                  <a:pt x="20903" y="16936"/>
                </a:lnTo>
                <a:cubicBezTo>
                  <a:pt x="20903" y="16936"/>
                  <a:pt x="19646" y="17056"/>
                  <a:pt x="19646" y="17056"/>
                </a:cubicBezTo>
                <a:close/>
                <a:moveTo>
                  <a:pt x="15426" y="17056"/>
                </a:moveTo>
                <a:lnTo>
                  <a:pt x="14599" y="16233"/>
                </a:lnTo>
                <a:lnTo>
                  <a:pt x="14343" y="17300"/>
                </a:lnTo>
                <a:lnTo>
                  <a:pt x="13178" y="17724"/>
                </a:lnTo>
                <a:lnTo>
                  <a:pt x="14277" y="18262"/>
                </a:lnTo>
                <a:lnTo>
                  <a:pt x="14385" y="19348"/>
                </a:lnTo>
                <a:lnTo>
                  <a:pt x="15292" y="18636"/>
                </a:lnTo>
                <a:lnTo>
                  <a:pt x="15320" y="18614"/>
                </a:lnTo>
                <a:lnTo>
                  <a:pt x="16551" y="18861"/>
                </a:lnTo>
                <a:lnTo>
                  <a:pt x="16031" y="17869"/>
                </a:lnTo>
                <a:lnTo>
                  <a:pt x="16683" y="16936"/>
                </a:lnTo>
                <a:cubicBezTo>
                  <a:pt x="16683" y="16936"/>
                  <a:pt x="15426" y="17056"/>
                  <a:pt x="15426" y="17056"/>
                </a:cubicBezTo>
                <a:close/>
                <a:moveTo>
                  <a:pt x="2769" y="17056"/>
                </a:moveTo>
                <a:lnTo>
                  <a:pt x="1942" y="16233"/>
                </a:lnTo>
                <a:lnTo>
                  <a:pt x="1687" y="17300"/>
                </a:lnTo>
                <a:lnTo>
                  <a:pt x="521" y="17724"/>
                </a:lnTo>
                <a:lnTo>
                  <a:pt x="1620" y="18262"/>
                </a:lnTo>
                <a:lnTo>
                  <a:pt x="1728" y="19348"/>
                </a:lnTo>
                <a:lnTo>
                  <a:pt x="2635" y="18636"/>
                </a:lnTo>
                <a:lnTo>
                  <a:pt x="2663" y="18614"/>
                </a:lnTo>
                <a:lnTo>
                  <a:pt x="3895" y="18861"/>
                </a:lnTo>
                <a:lnTo>
                  <a:pt x="3374" y="17869"/>
                </a:lnTo>
                <a:lnTo>
                  <a:pt x="4026" y="16936"/>
                </a:lnTo>
                <a:cubicBezTo>
                  <a:pt x="4026" y="16936"/>
                  <a:pt x="2769" y="17056"/>
                  <a:pt x="2769" y="17056"/>
                </a:cubicBezTo>
                <a:close/>
                <a:moveTo>
                  <a:pt x="6988" y="17056"/>
                </a:moveTo>
                <a:lnTo>
                  <a:pt x="6161" y="16233"/>
                </a:lnTo>
                <a:lnTo>
                  <a:pt x="5906" y="17300"/>
                </a:lnTo>
                <a:lnTo>
                  <a:pt x="4740" y="17724"/>
                </a:lnTo>
                <a:lnTo>
                  <a:pt x="5839" y="18262"/>
                </a:lnTo>
                <a:lnTo>
                  <a:pt x="5947" y="19348"/>
                </a:lnTo>
                <a:lnTo>
                  <a:pt x="6854" y="18636"/>
                </a:lnTo>
                <a:lnTo>
                  <a:pt x="6881" y="18614"/>
                </a:lnTo>
                <a:lnTo>
                  <a:pt x="8114" y="18861"/>
                </a:lnTo>
                <a:lnTo>
                  <a:pt x="7591" y="17869"/>
                </a:lnTo>
                <a:lnTo>
                  <a:pt x="8246" y="16936"/>
                </a:lnTo>
                <a:cubicBezTo>
                  <a:pt x="8246" y="16936"/>
                  <a:pt x="6988" y="17056"/>
                  <a:pt x="6988" y="17056"/>
                </a:cubicBezTo>
                <a:close/>
                <a:moveTo>
                  <a:pt x="4890" y="15084"/>
                </a:moveTo>
                <a:lnTo>
                  <a:pt x="4890" y="10010"/>
                </a:lnTo>
                <a:cubicBezTo>
                  <a:pt x="4890" y="9749"/>
                  <a:pt x="4512" y="9619"/>
                  <a:pt x="3833" y="9619"/>
                </a:cubicBezTo>
                <a:lnTo>
                  <a:pt x="811" y="9619"/>
                </a:lnTo>
                <a:cubicBezTo>
                  <a:pt x="-170" y="9619"/>
                  <a:pt x="-19" y="10075"/>
                  <a:pt x="56" y="10856"/>
                </a:cubicBezTo>
                <a:lnTo>
                  <a:pt x="473" y="15084"/>
                </a:lnTo>
                <a:cubicBezTo>
                  <a:pt x="473" y="15084"/>
                  <a:pt x="4890" y="15084"/>
                  <a:pt x="4890" y="15084"/>
                </a:cubicBezTo>
                <a:close/>
                <a:moveTo>
                  <a:pt x="21354" y="9554"/>
                </a:moveTo>
                <a:cubicBezTo>
                  <a:pt x="21430" y="7472"/>
                  <a:pt x="19014" y="7407"/>
                  <a:pt x="17428" y="7603"/>
                </a:cubicBezTo>
                <a:cubicBezTo>
                  <a:pt x="15841" y="7798"/>
                  <a:pt x="14255" y="7472"/>
                  <a:pt x="13952" y="7343"/>
                </a:cubicBezTo>
                <a:cubicBezTo>
                  <a:pt x="13651" y="7213"/>
                  <a:pt x="13425" y="6562"/>
                  <a:pt x="15011" y="5131"/>
                </a:cubicBezTo>
                <a:cubicBezTo>
                  <a:pt x="16596" y="3700"/>
                  <a:pt x="15389" y="903"/>
                  <a:pt x="14330" y="318"/>
                </a:cubicBezTo>
                <a:cubicBezTo>
                  <a:pt x="13273" y="-268"/>
                  <a:pt x="12895" y="-203"/>
                  <a:pt x="12443" y="1879"/>
                </a:cubicBezTo>
                <a:cubicBezTo>
                  <a:pt x="11990" y="3960"/>
                  <a:pt x="10555" y="4806"/>
                  <a:pt x="9346" y="6107"/>
                </a:cubicBezTo>
                <a:cubicBezTo>
                  <a:pt x="8137" y="7407"/>
                  <a:pt x="7457" y="9684"/>
                  <a:pt x="6929" y="10010"/>
                </a:cubicBezTo>
                <a:cubicBezTo>
                  <a:pt x="6401" y="10335"/>
                  <a:pt x="5720" y="10335"/>
                  <a:pt x="5720" y="10335"/>
                </a:cubicBezTo>
                <a:lnTo>
                  <a:pt x="5720" y="15084"/>
                </a:lnTo>
                <a:lnTo>
                  <a:pt x="20723" y="15084"/>
                </a:lnTo>
                <a:cubicBezTo>
                  <a:pt x="20814" y="14921"/>
                  <a:pt x="20880" y="14737"/>
                  <a:pt x="20901" y="14498"/>
                </a:cubicBezTo>
                <a:cubicBezTo>
                  <a:pt x="20901" y="13977"/>
                  <a:pt x="20222" y="13327"/>
                  <a:pt x="20751" y="12937"/>
                </a:cubicBezTo>
                <a:cubicBezTo>
                  <a:pt x="21279" y="12546"/>
                  <a:pt x="20977" y="11571"/>
                  <a:pt x="20525" y="11051"/>
                </a:cubicBezTo>
                <a:cubicBezTo>
                  <a:pt x="20297" y="10530"/>
                  <a:pt x="21279" y="10399"/>
                  <a:pt x="21354" y="9554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7" name="Shape 59"/>
          <p:cNvSpPr/>
          <p:nvPr/>
        </p:nvSpPr>
        <p:spPr>
          <a:xfrm>
            <a:off x="2257454" y="2193777"/>
            <a:ext cx="538134" cy="5221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6383"/>
                </a:moveTo>
                <a:lnTo>
                  <a:pt x="21600" y="21600"/>
                </a:lnTo>
                <a:lnTo>
                  <a:pt x="5703" y="21600"/>
                </a:lnTo>
                <a:lnTo>
                  <a:pt x="5703" y="16383"/>
                </a:lnTo>
                <a:cubicBezTo>
                  <a:pt x="5703" y="16383"/>
                  <a:pt x="21600" y="16383"/>
                  <a:pt x="21600" y="16383"/>
                </a:cubicBezTo>
                <a:close/>
                <a:moveTo>
                  <a:pt x="21600" y="8180"/>
                </a:moveTo>
                <a:lnTo>
                  <a:pt x="21600" y="13396"/>
                </a:lnTo>
                <a:lnTo>
                  <a:pt x="5703" y="13396"/>
                </a:lnTo>
                <a:lnTo>
                  <a:pt x="5703" y="8180"/>
                </a:lnTo>
                <a:cubicBezTo>
                  <a:pt x="5703" y="8180"/>
                  <a:pt x="21600" y="8180"/>
                  <a:pt x="21600" y="8180"/>
                </a:cubicBezTo>
                <a:close/>
                <a:moveTo>
                  <a:pt x="21600" y="0"/>
                </a:moveTo>
                <a:lnTo>
                  <a:pt x="21600" y="5217"/>
                </a:lnTo>
                <a:lnTo>
                  <a:pt x="5703" y="5217"/>
                </a:lnTo>
                <a:lnTo>
                  <a:pt x="5703" y="0"/>
                </a:lnTo>
                <a:cubicBezTo>
                  <a:pt x="5703" y="0"/>
                  <a:pt x="21600" y="0"/>
                  <a:pt x="21600" y="0"/>
                </a:cubicBezTo>
                <a:close/>
                <a:moveTo>
                  <a:pt x="2496" y="515"/>
                </a:moveTo>
                <a:lnTo>
                  <a:pt x="2496" y="5217"/>
                </a:lnTo>
                <a:lnTo>
                  <a:pt x="1499" y="5217"/>
                </a:lnTo>
                <a:lnTo>
                  <a:pt x="1499" y="2155"/>
                </a:lnTo>
                <a:lnTo>
                  <a:pt x="406" y="2155"/>
                </a:lnTo>
                <a:lnTo>
                  <a:pt x="406" y="1445"/>
                </a:lnTo>
                <a:cubicBezTo>
                  <a:pt x="1180" y="1445"/>
                  <a:pt x="1625" y="1135"/>
                  <a:pt x="1735" y="515"/>
                </a:cubicBezTo>
                <a:cubicBezTo>
                  <a:pt x="1735" y="515"/>
                  <a:pt x="2496" y="515"/>
                  <a:pt x="2496" y="515"/>
                </a:cubicBezTo>
                <a:close/>
                <a:moveTo>
                  <a:pt x="3374" y="19861"/>
                </a:moveTo>
                <a:cubicBezTo>
                  <a:pt x="3374" y="20335"/>
                  <a:pt x="3208" y="20706"/>
                  <a:pt x="2876" y="20975"/>
                </a:cubicBezTo>
                <a:cubicBezTo>
                  <a:pt x="2544" y="21245"/>
                  <a:pt x="2147" y="21380"/>
                  <a:pt x="1687" y="21380"/>
                </a:cubicBezTo>
                <a:cubicBezTo>
                  <a:pt x="1180" y="21380"/>
                  <a:pt x="772" y="21236"/>
                  <a:pt x="466" y="20952"/>
                </a:cubicBezTo>
                <a:cubicBezTo>
                  <a:pt x="155" y="20665"/>
                  <a:pt x="0" y="20269"/>
                  <a:pt x="0" y="19763"/>
                </a:cubicBezTo>
                <a:lnTo>
                  <a:pt x="0" y="19690"/>
                </a:lnTo>
                <a:lnTo>
                  <a:pt x="904" y="19690"/>
                </a:lnTo>
                <a:cubicBezTo>
                  <a:pt x="904" y="20293"/>
                  <a:pt x="1157" y="20596"/>
                  <a:pt x="1663" y="20596"/>
                </a:cubicBezTo>
                <a:cubicBezTo>
                  <a:pt x="1885" y="20596"/>
                  <a:pt x="2069" y="20530"/>
                  <a:pt x="2211" y="20400"/>
                </a:cubicBezTo>
                <a:cubicBezTo>
                  <a:pt x="2353" y="20269"/>
                  <a:pt x="2423" y="20089"/>
                  <a:pt x="2423" y="19861"/>
                </a:cubicBezTo>
                <a:cubicBezTo>
                  <a:pt x="2423" y="19632"/>
                  <a:pt x="2346" y="19457"/>
                  <a:pt x="2188" y="19335"/>
                </a:cubicBezTo>
                <a:cubicBezTo>
                  <a:pt x="2028" y="19213"/>
                  <a:pt x="1831" y="19158"/>
                  <a:pt x="1592" y="19176"/>
                </a:cubicBezTo>
                <a:lnTo>
                  <a:pt x="1379" y="19176"/>
                </a:lnTo>
                <a:lnTo>
                  <a:pt x="1379" y="18515"/>
                </a:lnTo>
                <a:cubicBezTo>
                  <a:pt x="2012" y="18547"/>
                  <a:pt x="2329" y="18351"/>
                  <a:pt x="2329" y="17926"/>
                </a:cubicBezTo>
                <a:cubicBezTo>
                  <a:pt x="2329" y="17747"/>
                  <a:pt x="2270" y="17604"/>
                  <a:pt x="2151" y="17498"/>
                </a:cubicBezTo>
                <a:cubicBezTo>
                  <a:pt x="2033" y="17392"/>
                  <a:pt x="1878" y="17339"/>
                  <a:pt x="1687" y="17339"/>
                </a:cubicBezTo>
                <a:cubicBezTo>
                  <a:pt x="1227" y="17339"/>
                  <a:pt x="998" y="17608"/>
                  <a:pt x="998" y="18147"/>
                </a:cubicBezTo>
                <a:lnTo>
                  <a:pt x="119" y="18147"/>
                </a:lnTo>
                <a:cubicBezTo>
                  <a:pt x="135" y="17658"/>
                  <a:pt x="281" y="17273"/>
                  <a:pt x="559" y="16996"/>
                </a:cubicBezTo>
                <a:cubicBezTo>
                  <a:pt x="837" y="16719"/>
                  <a:pt x="1212" y="16579"/>
                  <a:pt x="1687" y="16579"/>
                </a:cubicBezTo>
                <a:cubicBezTo>
                  <a:pt x="2100" y="16579"/>
                  <a:pt x="2456" y="16690"/>
                  <a:pt x="2757" y="16910"/>
                </a:cubicBezTo>
                <a:cubicBezTo>
                  <a:pt x="3058" y="17131"/>
                  <a:pt x="3208" y="17445"/>
                  <a:pt x="3208" y="17853"/>
                </a:cubicBezTo>
                <a:cubicBezTo>
                  <a:pt x="3208" y="18065"/>
                  <a:pt x="3149" y="18261"/>
                  <a:pt x="3030" y="18441"/>
                </a:cubicBezTo>
                <a:cubicBezTo>
                  <a:pt x="2911" y="18621"/>
                  <a:pt x="2757" y="18734"/>
                  <a:pt x="2567" y="18784"/>
                </a:cubicBezTo>
                <a:cubicBezTo>
                  <a:pt x="3105" y="18914"/>
                  <a:pt x="3374" y="19273"/>
                  <a:pt x="3374" y="19861"/>
                </a:cubicBezTo>
                <a:close/>
                <a:moveTo>
                  <a:pt x="3351" y="12441"/>
                </a:moveTo>
                <a:lnTo>
                  <a:pt x="3351" y="13249"/>
                </a:lnTo>
                <a:lnTo>
                  <a:pt x="0" y="13249"/>
                </a:lnTo>
                <a:cubicBezTo>
                  <a:pt x="16" y="12793"/>
                  <a:pt x="150" y="12396"/>
                  <a:pt x="406" y="12061"/>
                </a:cubicBezTo>
                <a:cubicBezTo>
                  <a:pt x="658" y="11727"/>
                  <a:pt x="931" y="11482"/>
                  <a:pt x="1225" y="11326"/>
                </a:cubicBezTo>
                <a:cubicBezTo>
                  <a:pt x="1519" y="11172"/>
                  <a:pt x="1787" y="10980"/>
                  <a:pt x="2033" y="10751"/>
                </a:cubicBezTo>
                <a:cubicBezTo>
                  <a:pt x="2279" y="10522"/>
                  <a:pt x="2400" y="10278"/>
                  <a:pt x="2400" y="10016"/>
                </a:cubicBezTo>
                <a:cubicBezTo>
                  <a:pt x="2400" y="9820"/>
                  <a:pt x="2340" y="9661"/>
                  <a:pt x="2222" y="9539"/>
                </a:cubicBezTo>
                <a:cubicBezTo>
                  <a:pt x="2106" y="9417"/>
                  <a:pt x="1941" y="9355"/>
                  <a:pt x="1735" y="9355"/>
                </a:cubicBezTo>
                <a:cubicBezTo>
                  <a:pt x="1275" y="9355"/>
                  <a:pt x="1030" y="9691"/>
                  <a:pt x="998" y="10359"/>
                </a:cubicBezTo>
                <a:lnTo>
                  <a:pt x="119" y="10359"/>
                </a:lnTo>
                <a:cubicBezTo>
                  <a:pt x="119" y="9804"/>
                  <a:pt x="262" y="9359"/>
                  <a:pt x="548" y="9025"/>
                </a:cubicBezTo>
                <a:cubicBezTo>
                  <a:pt x="832" y="8690"/>
                  <a:pt x="1245" y="8522"/>
                  <a:pt x="1783" y="8522"/>
                </a:cubicBezTo>
                <a:cubicBezTo>
                  <a:pt x="2227" y="8522"/>
                  <a:pt x="2594" y="8653"/>
                  <a:pt x="2888" y="8915"/>
                </a:cubicBezTo>
                <a:cubicBezTo>
                  <a:pt x="3180" y="9176"/>
                  <a:pt x="3328" y="9527"/>
                  <a:pt x="3328" y="9967"/>
                </a:cubicBezTo>
                <a:cubicBezTo>
                  <a:pt x="3328" y="10376"/>
                  <a:pt x="3196" y="10711"/>
                  <a:pt x="2935" y="10972"/>
                </a:cubicBezTo>
                <a:cubicBezTo>
                  <a:pt x="2674" y="11234"/>
                  <a:pt x="2357" y="11482"/>
                  <a:pt x="1985" y="11718"/>
                </a:cubicBezTo>
                <a:cubicBezTo>
                  <a:pt x="1612" y="11955"/>
                  <a:pt x="1346" y="12196"/>
                  <a:pt x="1189" y="12441"/>
                </a:cubicBezTo>
                <a:cubicBezTo>
                  <a:pt x="1189" y="12441"/>
                  <a:pt x="3351" y="12441"/>
                  <a:pt x="3351" y="12441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574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1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2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20" name="Rectangle 12"/>
          <p:cNvSpPr>
            <a:spLocks/>
          </p:cNvSpPr>
          <p:nvPr/>
        </p:nvSpPr>
        <p:spPr bwMode="auto">
          <a:xfrm>
            <a:off x="3002145" y="1002506"/>
            <a:ext cx="3139710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Have A </a:t>
            </a:r>
            <a:r>
              <a:rPr lang="en-US" sz="2800" dirty="0">
                <a:solidFill>
                  <a:schemeClr val="accent5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not/To do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list in every Steps</a:t>
            </a:r>
          </a:p>
        </p:txBody>
      </p:sp>
      <p:sp>
        <p:nvSpPr>
          <p:cNvPr id="43021" name="Rectangle 13"/>
          <p:cNvSpPr>
            <a:spLocks/>
          </p:cNvSpPr>
          <p:nvPr/>
        </p:nvSpPr>
        <p:spPr bwMode="auto">
          <a:xfrm>
            <a:off x="2286000" y="1781175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43022" name="Line 14"/>
          <p:cNvSpPr>
            <a:spLocks noChangeShapeType="1"/>
          </p:cNvSpPr>
          <p:nvPr/>
        </p:nvSpPr>
        <p:spPr bwMode="auto">
          <a:xfrm>
            <a:off x="998935" y="239077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43023" name="Group 15"/>
          <p:cNvGrpSpPr>
            <a:grpSpLocks/>
          </p:cNvGrpSpPr>
          <p:nvPr/>
        </p:nvGrpSpPr>
        <p:grpSpPr bwMode="auto">
          <a:xfrm>
            <a:off x="3090863" y="2738437"/>
            <a:ext cx="2371725" cy="357188"/>
            <a:chOff x="0" y="0"/>
            <a:chExt cx="3984" cy="600"/>
          </a:xfrm>
        </p:grpSpPr>
        <p:sp>
          <p:nvSpPr>
            <p:cNvPr id="43024" name="Oval 16"/>
            <p:cNvSpPr>
              <a:spLocks/>
            </p:cNvSpPr>
            <p:nvPr/>
          </p:nvSpPr>
          <p:spPr bwMode="auto">
            <a:xfrm>
              <a:off x="5" y="42"/>
              <a:ext cx="552" cy="55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200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43025" name="Rectangle 17"/>
            <p:cNvSpPr>
              <a:spLocks/>
            </p:cNvSpPr>
            <p:nvPr/>
          </p:nvSpPr>
          <p:spPr bwMode="auto">
            <a:xfrm>
              <a:off x="896" y="0"/>
              <a:ext cx="308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typesetting.</a:t>
              </a:r>
            </a:p>
          </p:txBody>
        </p:sp>
        <p:sp>
          <p:nvSpPr>
            <p:cNvPr id="43026" name="Rectangle 18"/>
            <p:cNvSpPr>
              <a:spLocks/>
            </p:cNvSpPr>
            <p:nvPr/>
          </p:nvSpPr>
          <p:spPr bwMode="auto">
            <a:xfrm>
              <a:off x="0" y="56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43027" name="Group 19"/>
          <p:cNvGrpSpPr>
            <a:grpSpLocks/>
          </p:cNvGrpSpPr>
          <p:nvPr/>
        </p:nvGrpSpPr>
        <p:grpSpPr bwMode="auto">
          <a:xfrm>
            <a:off x="3090863" y="3200400"/>
            <a:ext cx="2371725" cy="347663"/>
            <a:chOff x="0" y="0"/>
            <a:chExt cx="3984" cy="584"/>
          </a:xfrm>
        </p:grpSpPr>
        <p:sp>
          <p:nvSpPr>
            <p:cNvPr id="43028" name="Oval 20"/>
            <p:cNvSpPr>
              <a:spLocks/>
            </p:cNvSpPr>
            <p:nvPr/>
          </p:nvSpPr>
          <p:spPr bwMode="auto">
            <a:xfrm>
              <a:off x="9" y="30"/>
              <a:ext cx="544" cy="54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3029" name="Rectangle 21"/>
            <p:cNvSpPr>
              <a:spLocks/>
            </p:cNvSpPr>
            <p:nvPr/>
          </p:nvSpPr>
          <p:spPr bwMode="auto">
            <a:xfrm>
              <a:off x="896" y="0"/>
              <a:ext cx="308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It has survived not only five centuries, but also the leap into.</a:t>
              </a:r>
            </a:p>
          </p:txBody>
        </p:sp>
        <p:sp>
          <p:nvSpPr>
            <p:cNvPr id="43030" name="Rectangle 22"/>
            <p:cNvSpPr>
              <a:spLocks/>
            </p:cNvSpPr>
            <p:nvPr/>
          </p:nvSpPr>
          <p:spPr bwMode="auto">
            <a:xfrm>
              <a:off x="0" y="40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43031" name="Group 23"/>
          <p:cNvGrpSpPr>
            <a:grpSpLocks/>
          </p:cNvGrpSpPr>
          <p:nvPr/>
        </p:nvGrpSpPr>
        <p:grpSpPr bwMode="auto">
          <a:xfrm>
            <a:off x="3090863" y="3629025"/>
            <a:ext cx="2371725" cy="347663"/>
            <a:chOff x="0" y="0"/>
            <a:chExt cx="3984" cy="584"/>
          </a:xfrm>
        </p:grpSpPr>
        <p:sp>
          <p:nvSpPr>
            <p:cNvPr id="43032" name="Oval 24"/>
            <p:cNvSpPr>
              <a:spLocks/>
            </p:cNvSpPr>
            <p:nvPr/>
          </p:nvSpPr>
          <p:spPr bwMode="auto">
            <a:xfrm>
              <a:off x="9" y="30"/>
              <a:ext cx="544" cy="54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3033" name="Rectangle 25"/>
            <p:cNvSpPr>
              <a:spLocks/>
            </p:cNvSpPr>
            <p:nvPr/>
          </p:nvSpPr>
          <p:spPr bwMode="auto">
            <a:xfrm>
              <a:off x="896" y="0"/>
              <a:ext cx="308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typesetting.</a:t>
              </a:r>
            </a:p>
          </p:txBody>
        </p:sp>
        <p:sp>
          <p:nvSpPr>
            <p:cNvPr id="43034" name="Rectangle 26"/>
            <p:cNvSpPr>
              <a:spLocks/>
            </p:cNvSpPr>
            <p:nvPr/>
          </p:nvSpPr>
          <p:spPr bwMode="auto">
            <a:xfrm>
              <a:off x="0" y="40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grpSp>
        <p:nvGrpSpPr>
          <p:cNvPr id="43035" name="Group 27"/>
          <p:cNvGrpSpPr>
            <a:grpSpLocks/>
          </p:cNvGrpSpPr>
          <p:nvPr/>
        </p:nvGrpSpPr>
        <p:grpSpPr bwMode="auto">
          <a:xfrm>
            <a:off x="3090863" y="4081462"/>
            <a:ext cx="2371725" cy="347663"/>
            <a:chOff x="0" y="0"/>
            <a:chExt cx="3984" cy="584"/>
          </a:xfrm>
        </p:grpSpPr>
        <p:sp>
          <p:nvSpPr>
            <p:cNvPr id="43036" name="Oval 28"/>
            <p:cNvSpPr>
              <a:spLocks/>
            </p:cNvSpPr>
            <p:nvPr/>
          </p:nvSpPr>
          <p:spPr bwMode="auto">
            <a:xfrm>
              <a:off x="9" y="30"/>
              <a:ext cx="544" cy="5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3037" name="Rectangle 29"/>
            <p:cNvSpPr>
              <a:spLocks/>
            </p:cNvSpPr>
            <p:nvPr/>
          </p:nvSpPr>
          <p:spPr bwMode="auto">
            <a:xfrm>
              <a:off x="896" y="0"/>
              <a:ext cx="308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It has survived not only five centuries, but also the leap into.</a:t>
              </a:r>
            </a:p>
          </p:txBody>
        </p:sp>
        <p:sp>
          <p:nvSpPr>
            <p:cNvPr id="43038" name="Rectangle 30"/>
            <p:cNvSpPr>
              <a:spLocks/>
            </p:cNvSpPr>
            <p:nvPr/>
          </p:nvSpPr>
          <p:spPr bwMode="auto">
            <a:xfrm>
              <a:off x="0" y="40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</a:t>
              </a:r>
            </a:p>
          </p:txBody>
        </p:sp>
      </p:grpSp>
      <p:grpSp>
        <p:nvGrpSpPr>
          <p:cNvPr id="43039" name="Group 31"/>
          <p:cNvGrpSpPr>
            <a:grpSpLocks/>
          </p:cNvGrpSpPr>
          <p:nvPr/>
        </p:nvGrpSpPr>
        <p:grpSpPr bwMode="auto">
          <a:xfrm>
            <a:off x="1061442" y="2781300"/>
            <a:ext cx="1632942" cy="1647825"/>
            <a:chOff x="0" y="0"/>
            <a:chExt cx="2742" cy="2768"/>
          </a:xfrm>
        </p:grpSpPr>
        <p:sp>
          <p:nvSpPr>
            <p:cNvPr id="43040" name="Rectangle 32"/>
            <p:cNvSpPr>
              <a:spLocks/>
            </p:cNvSpPr>
            <p:nvPr/>
          </p:nvSpPr>
          <p:spPr bwMode="auto">
            <a:xfrm>
              <a:off x="0" y="655"/>
              <a:ext cx="2112" cy="13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simply dummy text Goes Here</a:t>
              </a:r>
            </a:p>
          </p:txBody>
        </p:sp>
        <p:sp>
          <p:nvSpPr>
            <p:cNvPr id="43041" name="Line 33"/>
            <p:cNvSpPr>
              <a:spLocks noChangeShapeType="1"/>
            </p:cNvSpPr>
            <p:nvPr/>
          </p:nvSpPr>
          <p:spPr bwMode="auto">
            <a:xfrm flipH="1">
              <a:off x="2742" y="0"/>
              <a:ext cx="0" cy="2768"/>
            </a:xfrm>
            <a:prstGeom prst="line">
              <a:avLst/>
            </a:prstGeom>
            <a:noFill/>
            <a:ln w="12700" cap="flat">
              <a:solidFill>
                <a:schemeClr val="bg2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3042" name="Group 34"/>
          <p:cNvGrpSpPr>
            <a:grpSpLocks/>
          </p:cNvGrpSpPr>
          <p:nvPr/>
        </p:nvGrpSpPr>
        <p:grpSpPr bwMode="auto">
          <a:xfrm>
            <a:off x="6018609" y="2781300"/>
            <a:ext cx="2144316" cy="1647825"/>
            <a:chOff x="0" y="0"/>
            <a:chExt cx="3601" cy="2768"/>
          </a:xfrm>
        </p:grpSpPr>
        <p:sp>
          <p:nvSpPr>
            <p:cNvPr id="43043" name="Line 35"/>
            <p:cNvSpPr>
              <a:spLocks noChangeShapeType="1"/>
            </p:cNvSpPr>
            <p:nvPr/>
          </p:nvSpPr>
          <p:spPr bwMode="auto">
            <a:xfrm flipH="1">
              <a:off x="0" y="0"/>
              <a:ext cx="0" cy="2768"/>
            </a:xfrm>
            <a:prstGeom prst="line">
              <a:avLst/>
            </a:prstGeom>
            <a:noFill/>
            <a:ln w="12700" cap="flat">
              <a:solidFill>
                <a:schemeClr val="bg2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3044" name="Rectangle 36"/>
            <p:cNvSpPr>
              <a:spLocks/>
            </p:cNvSpPr>
            <p:nvPr/>
          </p:nvSpPr>
          <p:spPr bwMode="auto">
            <a:xfrm>
              <a:off x="937" y="391"/>
              <a:ext cx="2664" cy="1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printing and typesetting industry.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9" name="Shape 58"/>
          <p:cNvSpPr/>
          <p:nvPr/>
        </p:nvSpPr>
        <p:spPr>
          <a:xfrm>
            <a:off x="2768600" y="9969500"/>
            <a:ext cx="461031" cy="534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56" h="21332" extrusionOk="0">
                <a:moveTo>
                  <a:pt x="20649" y="20462"/>
                </a:moveTo>
                <a:lnTo>
                  <a:pt x="706" y="20462"/>
                </a:lnTo>
                <a:cubicBezTo>
                  <a:pt x="508" y="20462"/>
                  <a:pt x="348" y="20657"/>
                  <a:pt x="348" y="20897"/>
                </a:cubicBezTo>
                <a:cubicBezTo>
                  <a:pt x="348" y="21138"/>
                  <a:pt x="508" y="21332"/>
                  <a:pt x="706" y="21332"/>
                </a:cubicBezTo>
                <a:lnTo>
                  <a:pt x="20649" y="21332"/>
                </a:lnTo>
                <a:cubicBezTo>
                  <a:pt x="20844" y="21332"/>
                  <a:pt x="21005" y="21138"/>
                  <a:pt x="21005" y="20897"/>
                </a:cubicBezTo>
                <a:cubicBezTo>
                  <a:pt x="21005" y="20657"/>
                  <a:pt x="20844" y="20462"/>
                  <a:pt x="20649" y="20462"/>
                </a:cubicBezTo>
                <a:close/>
                <a:moveTo>
                  <a:pt x="11209" y="17056"/>
                </a:moveTo>
                <a:lnTo>
                  <a:pt x="10380" y="16233"/>
                </a:lnTo>
                <a:lnTo>
                  <a:pt x="10124" y="17300"/>
                </a:lnTo>
                <a:lnTo>
                  <a:pt x="8959" y="17724"/>
                </a:lnTo>
                <a:lnTo>
                  <a:pt x="10058" y="18262"/>
                </a:lnTo>
                <a:lnTo>
                  <a:pt x="10166" y="19348"/>
                </a:lnTo>
                <a:lnTo>
                  <a:pt x="11073" y="18636"/>
                </a:lnTo>
                <a:lnTo>
                  <a:pt x="11102" y="18614"/>
                </a:lnTo>
                <a:lnTo>
                  <a:pt x="12333" y="18861"/>
                </a:lnTo>
                <a:lnTo>
                  <a:pt x="11812" y="17869"/>
                </a:lnTo>
                <a:lnTo>
                  <a:pt x="12464" y="16936"/>
                </a:lnTo>
                <a:cubicBezTo>
                  <a:pt x="12464" y="16936"/>
                  <a:pt x="11209" y="17056"/>
                  <a:pt x="11209" y="17056"/>
                </a:cubicBezTo>
                <a:close/>
                <a:moveTo>
                  <a:pt x="19646" y="17056"/>
                </a:moveTo>
                <a:lnTo>
                  <a:pt x="18818" y="16233"/>
                </a:lnTo>
                <a:lnTo>
                  <a:pt x="18562" y="17300"/>
                </a:lnTo>
                <a:lnTo>
                  <a:pt x="17397" y="17724"/>
                </a:lnTo>
                <a:lnTo>
                  <a:pt x="18497" y="18262"/>
                </a:lnTo>
                <a:lnTo>
                  <a:pt x="18605" y="19348"/>
                </a:lnTo>
                <a:lnTo>
                  <a:pt x="19510" y="18636"/>
                </a:lnTo>
                <a:lnTo>
                  <a:pt x="19540" y="18614"/>
                </a:lnTo>
                <a:lnTo>
                  <a:pt x="20772" y="18861"/>
                </a:lnTo>
                <a:lnTo>
                  <a:pt x="20250" y="17869"/>
                </a:lnTo>
                <a:lnTo>
                  <a:pt x="20903" y="16936"/>
                </a:lnTo>
                <a:cubicBezTo>
                  <a:pt x="20903" y="16936"/>
                  <a:pt x="19646" y="17056"/>
                  <a:pt x="19646" y="17056"/>
                </a:cubicBezTo>
                <a:close/>
                <a:moveTo>
                  <a:pt x="15426" y="17056"/>
                </a:moveTo>
                <a:lnTo>
                  <a:pt x="14599" y="16233"/>
                </a:lnTo>
                <a:lnTo>
                  <a:pt x="14343" y="17300"/>
                </a:lnTo>
                <a:lnTo>
                  <a:pt x="13178" y="17724"/>
                </a:lnTo>
                <a:lnTo>
                  <a:pt x="14277" y="18262"/>
                </a:lnTo>
                <a:lnTo>
                  <a:pt x="14385" y="19348"/>
                </a:lnTo>
                <a:lnTo>
                  <a:pt x="15292" y="18636"/>
                </a:lnTo>
                <a:lnTo>
                  <a:pt x="15320" y="18614"/>
                </a:lnTo>
                <a:lnTo>
                  <a:pt x="16551" y="18861"/>
                </a:lnTo>
                <a:lnTo>
                  <a:pt x="16031" y="17869"/>
                </a:lnTo>
                <a:lnTo>
                  <a:pt x="16683" y="16936"/>
                </a:lnTo>
                <a:cubicBezTo>
                  <a:pt x="16683" y="16936"/>
                  <a:pt x="15426" y="17056"/>
                  <a:pt x="15426" y="17056"/>
                </a:cubicBezTo>
                <a:close/>
                <a:moveTo>
                  <a:pt x="2769" y="17056"/>
                </a:moveTo>
                <a:lnTo>
                  <a:pt x="1942" y="16233"/>
                </a:lnTo>
                <a:lnTo>
                  <a:pt x="1687" y="17300"/>
                </a:lnTo>
                <a:lnTo>
                  <a:pt x="521" y="17724"/>
                </a:lnTo>
                <a:lnTo>
                  <a:pt x="1620" y="18262"/>
                </a:lnTo>
                <a:lnTo>
                  <a:pt x="1728" y="19348"/>
                </a:lnTo>
                <a:lnTo>
                  <a:pt x="2635" y="18636"/>
                </a:lnTo>
                <a:lnTo>
                  <a:pt x="2663" y="18614"/>
                </a:lnTo>
                <a:lnTo>
                  <a:pt x="3895" y="18861"/>
                </a:lnTo>
                <a:lnTo>
                  <a:pt x="3374" y="17869"/>
                </a:lnTo>
                <a:lnTo>
                  <a:pt x="4026" y="16936"/>
                </a:lnTo>
                <a:cubicBezTo>
                  <a:pt x="4026" y="16936"/>
                  <a:pt x="2769" y="17056"/>
                  <a:pt x="2769" y="17056"/>
                </a:cubicBezTo>
                <a:close/>
                <a:moveTo>
                  <a:pt x="6988" y="17056"/>
                </a:moveTo>
                <a:lnTo>
                  <a:pt x="6161" y="16233"/>
                </a:lnTo>
                <a:lnTo>
                  <a:pt x="5906" y="17300"/>
                </a:lnTo>
                <a:lnTo>
                  <a:pt x="4740" y="17724"/>
                </a:lnTo>
                <a:lnTo>
                  <a:pt x="5839" y="18262"/>
                </a:lnTo>
                <a:lnTo>
                  <a:pt x="5947" y="19348"/>
                </a:lnTo>
                <a:lnTo>
                  <a:pt x="6854" y="18636"/>
                </a:lnTo>
                <a:lnTo>
                  <a:pt x="6881" y="18614"/>
                </a:lnTo>
                <a:lnTo>
                  <a:pt x="8114" y="18861"/>
                </a:lnTo>
                <a:lnTo>
                  <a:pt x="7591" y="17869"/>
                </a:lnTo>
                <a:lnTo>
                  <a:pt x="8246" y="16936"/>
                </a:lnTo>
                <a:cubicBezTo>
                  <a:pt x="8246" y="16936"/>
                  <a:pt x="6988" y="17056"/>
                  <a:pt x="6988" y="17056"/>
                </a:cubicBezTo>
                <a:close/>
                <a:moveTo>
                  <a:pt x="4890" y="15084"/>
                </a:moveTo>
                <a:lnTo>
                  <a:pt x="4890" y="10010"/>
                </a:lnTo>
                <a:cubicBezTo>
                  <a:pt x="4890" y="9749"/>
                  <a:pt x="4512" y="9619"/>
                  <a:pt x="3833" y="9619"/>
                </a:cubicBezTo>
                <a:lnTo>
                  <a:pt x="811" y="9619"/>
                </a:lnTo>
                <a:cubicBezTo>
                  <a:pt x="-170" y="9619"/>
                  <a:pt x="-19" y="10075"/>
                  <a:pt x="56" y="10856"/>
                </a:cubicBezTo>
                <a:lnTo>
                  <a:pt x="473" y="15084"/>
                </a:lnTo>
                <a:cubicBezTo>
                  <a:pt x="473" y="15084"/>
                  <a:pt x="4890" y="15084"/>
                  <a:pt x="4890" y="15084"/>
                </a:cubicBezTo>
                <a:close/>
                <a:moveTo>
                  <a:pt x="21354" y="9554"/>
                </a:moveTo>
                <a:cubicBezTo>
                  <a:pt x="21430" y="7472"/>
                  <a:pt x="19014" y="7407"/>
                  <a:pt x="17428" y="7603"/>
                </a:cubicBezTo>
                <a:cubicBezTo>
                  <a:pt x="15841" y="7798"/>
                  <a:pt x="14255" y="7472"/>
                  <a:pt x="13952" y="7343"/>
                </a:cubicBezTo>
                <a:cubicBezTo>
                  <a:pt x="13651" y="7213"/>
                  <a:pt x="13425" y="6562"/>
                  <a:pt x="15011" y="5131"/>
                </a:cubicBezTo>
                <a:cubicBezTo>
                  <a:pt x="16596" y="3700"/>
                  <a:pt x="15389" y="903"/>
                  <a:pt x="14330" y="318"/>
                </a:cubicBezTo>
                <a:cubicBezTo>
                  <a:pt x="13273" y="-268"/>
                  <a:pt x="12895" y="-203"/>
                  <a:pt x="12443" y="1879"/>
                </a:cubicBezTo>
                <a:cubicBezTo>
                  <a:pt x="11990" y="3960"/>
                  <a:pt x="10555" y="4806"/>
                  <a:pt x="9346" y="6107"/>
                </a:cubicBezTo>
                <a:cubicBezTo>
                  <a:pt x="8137" y="7407"/>
                  <a:pt x="7457" y="9684"/>
                  <a:pt x="6929" y="10010"/>
                </a:cubicBezTo>
                <a:cubicBezTo>
                  <a:pt x="6401" y="10335"/>
                  <a:pt x="5720" y="10335"/>
                  <a:pt x="5720" y="10335"/>
                </a:cubicBezTo>
                <a:lnTo>
                  <a:pt x="5720" y="15084"/>
                </a:lnTo>
                <a:lnTo>
                  <a:pt x="20723" y="15084"/>
                </a:lnTo>
                <a:cubicBezTo>
                  <a:pt x="20814" y="14921"/>
                  <a:pt x="20880" y="14737"/>
                  <a:pt x="20901" y="14498"/>
                </a:cubicBezTo>
                <a:cubicBezTo>
                  <a:pt x="20901" y="13977"/>
                  <a:pt x="20222" y="13327"/>
                  <a:pt x="20751" y="12937"/>
                </a:cubicBezTo>
                <a:cubicBezTo>
                  <a:pt x="21279" y="12546"/>
                  <a:pt x="20977" y="11571"/>
                  <a:pt x="20525" y="11051"/>
                </a:cubicBezTo>
                <a:cubicBezTo>
                  <a:pt x="20297" y="10530"/>
                  <a:pt x="21279" y="10399"/>
                  <a:pt x="21354" y="9554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0" name="Shape 59"/>
          <p:cNvSpPr/>
          <p:nvPr/>
        </p:nvSpPr>
        <p:spPr>
          <a:xfrm>
            <a:off x="1371600" y="10058400"/>
            <a:ext cx="463625" cy="4498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6383"/>
                </a:moveTo>
                <a:lnTo>
                  <a:pt x="21600" y="21600"/>
                </a:lnTo>
                <a:lnTo>
                  <a:pt x="5703" y="21600"/>
                </a:lnTo>
                <a:lnTo>
                  <a:pt x="5703" y="16383"/>
                </a:lnTo>
                <a:cubicBezTo>
                  <a:pt x="5703" y="16383"/>
                  <a:pt x="21600" y="16383"/>
                  <a:pt x="21600" y="16383"/>
                </a:cubicBezTo>
                <a:close/>
                <a:moveTo>
                  <a:pt x="21600" y="8180"/>
                </a:moveTo>
                <a:lnTo>
                  <a:pt x="21600" y="13396"/>
                </a:lnTo>
                <a:lnTo>
                  <a:pt x="5703" y="13396"/>
                </a:lnTo>
                <a:lnTo>
                  <a:pt x="5703" y="8180"/>
                </a:lnTo>
                <a:cubicBezTo>
                  <a:pt x="5703" y="8180"/>
                  <a:pt x="21600" y="8180"/>
                  <a:pt x="21600" y="8180"/>
                </a:cubicBezTo>
                <a:close/>
                <a:moveTo>
                  <a:pt x="21600" y="0"/>
                </a:moveTo>
                <a:lnTo>
                  <a:pt x="21600" y="5217"/>
                </a:lnTo>
                <a:lnTo>
                  <a:pt x="5703" y="5217"/>
                </a:lnTo>
                <a:lnTo>
                  <a:pt x="5703" y="0"/>
                </a:lnTo>
                <a:cubicBezTo>
                  <a:pt x="5703" y="0"/>
                  <a:pt x="21600" y="0"/>
                  <a:pt x="21600" y="0"/>
                </a:cubicBezTo>
                <a:close/>
                <a:moveTo>
                  <a:pt x="2496" y="515"/>
                </a:moveTo>
                <a:lnTo>
                  <a:pt x="2496" y="5217"/>
                </a:lnTo>
                <a:lnTo>
                  <a:pt x="1499" y="5217"/>
                </a:lnTo>
                <a:lnTo>
                  <a:pt x="1499" y="2155"/>
                </a:lnTo>
                <a:lnTo>
                  <a:pt x="406" y="2155"/>
                </a:lnTo>
                <a:lnTo>
                  <a:pt x="406" y="1445"/>
                </a:lnTo>
                <a:cubicBezTo>
                  <a:pt x="1180" y="1445"/>
                  <a:pt x="1625" y="1135"/>
                  <a:pt x="1735" y="515"/>
                </a:cubicBezTo>
                <a:cubicBezTo>
                  <a:pt x="1735" y="515"/>
                  <a:pt x="2496" y="515"/>
                  <a:pt x="2496" y="515"/>
                </a:cubicBezTo>
                <a:close/>
                <a:moveTo>
                  <a:pt x="3374" y="19861"/>
                </a:moveTo>
                <a:cubicBezTo>
                  <a:pt x="3374" y="20335"/>
                  <a:pt x="3208" y="20706"/>
                  <a:pt x="2876" y="20975"/>
                </a:cubicBezTo>
                <a:cubicBezTo>
                  <a:pt x="2544" y="21245"/>
                  <a:pt x="2147" y="21380"/>
                  <a:pt x="1687" y="21380"/>
                </a:cubicBezTo>
                <a:cubicBezTo>
                  <a:pt x="1180" y="21380"/>
                  <a:pt x="772" y="21236"/>
                  <a:pt x="466" y="20952"/>
                </a:cubicBezTo>
                <a:cubicBezTo>
                  <a:pt x="155" y="20665"/>
                  <a:pt x="0" y="20269"/>
                  <a:pt x="0" y="19763"/>
                </a:cubicBezTo>
                <a:lnTo>
                  <a:pt x="0" y="19690"/>
                </a:lnTo>
                <a:lnTo>
                  <a:pt x="904" y="19690"/>
                </a:lnTo>
                <a:cubicBezTo>
                  <a:pt x="904" y="20293"/>
                  <a:pt x="1157" y="20596"/>
                  <a:pt x="1663" y="20596"/>
                </a:cubicBezTo>
                <a:cubicBezTo>
                  <a:pt x="1885" y="20596"/>
                  <a:pt x="2069" y="20530"/>
                  <a:pt x="2211" y="20400"/>
                </a:cubicBezTo>
                <a:cubicBezTo>
                  <a:pt x="2353" y="20269"/>
                  <a:pt x="2423" y="20089"/>
                  <a:pt x="2423" y="19861"/>
                </a:cubicBezTo>
                <a:cubicBezTo>
                  <a:pt x="2423" y="19632"/>
                  <a:pt x="2346" y="19457"/>
                  <a:pt x="2188" y="19335"/>
                </a:cubicBezTo>
                <a:cubicBezTo>
                  <a:pt x="2028" y="19213"/>
                  <a:pt x="1831" y="19158"/>
                  <a:pt x="1592" y="19176"/>
                </a:cubicBezTo>
                <a:lnTo>
                  <a:pt x="1379" y="19176"/>
                </a:lnTo>
                <a:lnTo>
                  <a:pt x="1379" y="18515"/>
                </a:lnTo>
                <a:cubicBezTo>
                  <a:pt x="2012" y="18547"/>
                  <a:pt x="2329" y="18351"/>
                  <a:pt x="2329" y="17926"/>
                </a:cubicBezTo>
                <a:cubicBezTo>
                  <a:pt x="2329" y="17747"/>
                  <a:pt x="2270" y="17604"/>
                  <a:pt x="2151" y="17498"/>
                </a:cubicBezTo>
                <a:cubicBezTo>
                  <a:pt x="2033" y="17392"/>
                  <a:pt x="1878" y="17339"/>
                  <a:pt x="1687" y="17339"/>
                </a:cubicBezTo>
                <a:cubicBezTo>
                  <a:pt x="1227" y="17339"/>
                  <a:pt x="998" y="17608"/>
                  <a:pt x="998" y="18147"/>
                </a:cubicBezTo>
                <a:lnTo>
                  <a:pt x="119" y="18147"/>
                </a:lnTo>
                <a:cubicBezTo>
                  <a:pt x="135" y="17658"/>
                  <a:pt x="281" y="17273"/>
                  <a:pt x="559" y="16996"/>
                </a:cubicBezTo>
                <a:cubicBezTo>
                  <a:pt x="837" y="16719"/>
                  <a:pt x="1212" y="16579"/>
                  <a:pt x="1687" y="16579"/>
                </a:cubicBezTo>
                <a:cubicBezTo>
                  <a:pt x="2100" y="16579"/>
                  <a:pt x="2456" y="16690"/>
                  <a:pt x="2757" y="16910"/>
                </a:cubicBezTo>
                <a:cubicBezTo>
                  <a:pt x="3058" y="17131"/>
                  <a:pt x="3208" y="17445"/>
                  <a:pt x="3208" y="17853"/>
                </a:cubicBezTo>
                <a:cubicBezTo>
                  <a:pt x="3208" y="18065"/>
                  <a:pt x="3149" y="18261"/>
                  <a:pt x="3030" y="18441"/>
                </a:cubicBezTo>
                <a:cubicBezTo>
                  <a:pt x="2911" y="18621"/>
                  <a:pt x="2757" y="18734"/>
                  <a:pt x="2567" y="18784"/>
                </a:cubicBezTo>
                <a:cubicBezTo>
                  <a:pt x="3105" y="18914"/>
                  <a:pt x="3374" y="19273"/>
                  <a:pt x="3374" y="19861"/>
                </a:cubicBezTo>
                <a:close/>
                <a:moveTo>
                  <a:pt x="3351" y="12441"/>
                </a:moveTo>
                <a:lnTo>
                  <a:pt x="3351" y="13249"/>
                </a:lnTo>
                <a:lnTo>
                  <a:pt x="0" y="13249"/>
                </a:lnTo>
                <a:cubicBezTo>
                  <a:pt x="16" y="12793"/>
                  <a:pt x="150" y="12396"/>
                  <a:pt x="406" y="12061"/>
                </a:cubicBezTo>
                <a:cubicBezTo>
                  <a:pt x="658" y="11727"/>
                  <a:pt x="931" y="11482"/>
                  <a:pt x="1225" y="11326"/>
                </a:cubicBezTo>
                <a:cubicBezTo>
                  <a:pt x="1519" y="11172"/>
                  <a:pt x="1787" y="10980"/>
                  <a:pt x="2033" y="10751"/>
                </a:cubicBezTo>
                <a:cubicBezTo>
                  <a:pt x="2279" y="10522"/>
                  <a:pt x="2400" y="10278"/>
                  <a:pt x="2400" y="10016"/>
                </a:cubicBezTo>
                <a:cubicBezTo>
                  <a:pt x="2400" y="9820"/>
                  <a:pt x="2340" y="9661"/>
                  <a:pt x="2222" y="9539"/>
                </a:cubicBezTo>
                <a:cubicBezTo>
                  <a:pt x="2106" y="9417"/>
                  <a:pt x="1941" y="9355"/>
                  <a:pt x="1735" y="9355"/>
                </a:cubicBezTo>
                <a:cubicBezTo>
                  <a:pt x="1275" y="9355"/>
                  <a:pt x="1030" y="9691"/>
                  <a:pt x="998" y="10359"/>
                </a:cubicBezTo>
                <a:lnTo>
                  <a:pt x="119" y="10359"/>
                </a:lnTo>
                <a:cubicBezTo>
                  <a:pt x="119" y="9804"/>
                  <a:pt x="262" y="9359"/>
                  <a:pt x="548" y="9025"/>
                </a:cubicBezTo>
                <a:cubicBezTo>
                  <a:pt x="832" y="8690"/>
                  <a:pt x="1245" y="8522"/>
                  <a:pt x="1783" y="8522"/>
                </a:cubicBezTo>
                <a:cubicBezTo>
                  <a:pt x="2227" y="8522"/>
                  <a:pt x="2594" y="8653"/>
                  <a:pt x="2888" y="8915"/>
                </a:cubicBezTo>
                <a:cubicBezTo>
                  <a:pt x="3180" y="9176"/>
                  <a:pt x="3328" y="9527"/>
                  <a:pt x="3328" y="9967"/>
                </a:cubicBezTo>
                <a:cubicBezTo>
                  <a:pt x="3328" y="10376"/>
                  <a:pt x="3196" y="10711"/>
                  <a:pt x="2935" y="10972"/>
                </a:cubicBezTo>
                <a:cubicBezTo>
                  <a:pt x="2674" y="11234"/>
                  <a:pt x="2357" y="11482"/>
                  <a:pt x="1985" y="11718"/>
                </a:cubicBezTo>
                <a:cubicBezTo>
                  <a:pt x="1612" y="11955"/>
                  <a:pt x="1346" y="12196"/>
                  <a:pt x="1189" y="12441"/>
                </a:cubicBezTo>
                <a:cubicBezTo>
                  <a:pt x="1189" y="12441"/>
                  <a:pt x="3351" y="12441"/>
                  <a:pt x="3351" y="12441"/>
                </a:cubicBezTo>
                <a:close/>
              </a:path>
            </a:pathLst>
          </a:custGeom>
          <a:solidFill/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76247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30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30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3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3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3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3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3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30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30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2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/>
          </p:cNvSpPr>
          <p:nvPr/>
        </p:nvSpPr>
        <p:spPr bwMode="auto">
          <a:xfrm>
            <a:off x="-6531" y="-7955"/>
            <a:ext cx="9186863" cy="5174315"/>
          </a:xfrm>
          <a:prstGeom prst="rect">
            <a:avLst/>
          </a:prstGeom>
          <a:solidFill>
            <a:srgbClr val="2E2E2E">
              <a:alpha val="78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44" y="9062"/>
            <a:ext cx="9144000" cy="5143500"/>
          </a:xfrm>
        </p:spPr>
      </p:sp>
      <p:sp>
        <p:nvSpPr>
          <p:cNvPr id="44035" name="Rectangle 3"/>
          <p:cNvSpPr>
            <a:spLocks/>
          </p:cNvSpPr>
          <p:nvPr/>
        </p:nvSpPr>
        <p:spPr bwMode="auto">
          <a:xfrm>
            <a:off x="703543" y="2157413"/>
            <a:ext cx="7760726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Extend </a:t>
            </a: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Community</a:t>
            </a:r>
          </a:p>
        </p:txBody>
      </p:sp>
      <p:grpSp>
        <p:nvGrpSpPr>
          <p:cNvPr id="44036" name="Group 4"/>
          <p:cNvGrpSpPr>
            <a:grpSpLocks/>
          </p:cNvGrpSpPr>
          <p:nvPr/>
        </p:nvGrpSpPr>
        <p:grpSpPr bwMode="auto">
          <a:xfrm>
            <a:off x="998935" y="3052762"/>
            <a:ext cx="7164586" cy="511451"/>
            <a:chOff x="0" y="0"/>
            <a:chExt cx="12034" cy="858"/>
          </a:xfrm>
        </p:grpSpPr>
        <p:sp>
          <p:nvSpPr>
            <p:cNvPr id="44037" name="Rectangle 5"/>
            <p:cNvSpPr>
              <a:spLocks/>
            </p:cNvSpPr>
            <p:nvPr/>
          </p:nvSpPr>
          <p:spPr bwMode="auto">
            <a:xfrm>
              <a:off x="2161" y="314"/>
              <a:ext cx="770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44038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9" name="Shape 60"/>
          <p:cNvSpPr/>
          <p:nvPr/>
        </p:nvSpPr>
        <p:spPr>
          <a:xfrm>
            <a:off x="4139952" y="1114820"/>
            <a:ext cx="873628" cy="828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139" y="18761"/>
                </a:moveTo>
                <a:cubicBezTo>
                  <a:pt x="13118" y="19240"/>
                  <a:pt x="11989" y="19509"/>
                  <a:pt x="10799" y="19509"/>
                </a:cubicBezTo>
                <a:cubicBezTo>
                  <a:pt x="9929" y="19509"/>
                  <a:pt x="9093" y="19359"/>
                  <a:pt x="8305" y="19096"/>
                </a:cubicBezTo>
                <a:lnTo>
                  <a:pt x="8643" y="18479"/>
                </a:lnTo>
                <a:lnTo>
                  <a:pt x="5748" y="18797"/>
                </a:lnTo>
                <a:lnTo>
                  <a:pt x="6934" y="21600"/>
                </a:lnTo>
                <a:lnTo>
                  <a:pt x="7318" y="20898"/>
                </a:lnTo>
                <a:cubicBezTo>
                  <a:pt x="8406" y="21316"/>
                  <a:pt x="9577" y="21548"/>
                  <a:pt x="10799" y="21548"/>
                </a:cubicBezTo>
                <a:cubicBezTo>
                  <a:pt x="12306" y="21548"/>
                  <a:pt x="13732" y="21197"/>
                  <a:pt x="15018" y="20578"/>
                </a:cubicBezTo>
                <a:lnTo>
                  <a:pt x="13829" y="20067"/>
                </a:lnTo>
                <a:cubicBezTo>
                  <a:pt x="13829" y="20067"/>
                  <a:pt x="14139" y="18761"/>
                  <a:pt x="14139" y="18761"/>
                </a:cubicBezTo>
                <a:close/>
                <a:moveTo>
                  <a:pt x="5936" y="17835"/>
                </a:moveTo>
                <a:cubicBezTo>
                  <a:pt x="4339" y="16602"/>
                  <a:pt x="3176" y="14780"/>
                  <a:pt x="2739" y="12670"/>
                </a:cubicBezTo>
                <a:lnTo>
                  <a:pt x="3417" y="12670"/>
                </a:lnTo>
                <a:lnTo>
                  <a:pt x="1708" y="10184"/>
                </a:lnTo>
                <a:lnTo>
                  <a:pt x="0" y="12670"/>
                </a:lnTo>
                <a:lnTo>
                  <a:pt x="769" y="12670"/>
                </a:lnTo>
                <a:cubicBezTo>
                  <a:pt x="1256" y="15593"/>
                  <a:pt x="2861" y="18107"/>
                  <a:pt x="5104" y="19707"/>
                </a:cubicBezTo>
                <a:lnTo>
                  <a:pt x="4911" y="18126"/>
                </a:lnTo>
                <a:cubicBezTo>
                  <a:pt x="4911" y="18126"/>
                  <a:pt x="5936" y="17835"/>
                  <a:pt x="5936" y="17835"/>
                </a:cubicBezTo>
                <a:close/>
                <a:moveTo>
                  <a:pt x="2582" y="9996"/>
                </a:moveTo>
                <a:cubicBezTo>
                  <a:pt x="2775" y="7773"/>
                  <a:pt x="3757" y="5794"/>
                  <a:pt x="5234" y="4371"/>
                </a:cubicBezTo>
                <a:lnTo>
                  <a:pt x="5573" y="4990"/>
                </a:lnTo>
                <a:lnTo>
                  <a:pt x="6759" y="2188"/>
                </a:lnTo>
                <a:lnTo>
                  <a:pt x="3864" y="1870"/>
                </a:lnTo>
                <a:lnTo>
                  <a:pt x="4251" y="2575"/>
                </a:lnTo>
                <a:cubicBezTo>
                  <a:pt x="2228" y="4368"/>
                  <a:pt x="876" y="6973"/>
                  <a:pt x="648" y="9916"/>
                </a:cubicBezTo>
                <a:lnTo>
                  <a:pt x="1683" y="9047"/>
                </a:lnTo>
                <a:cubicBezTo>
                  <a:pt x="1683" y="9047"/>
                  <a:pt x="2582" y="9996"/>
                  <a:pt x="2582" y="9996"/>
                </a:cubicBezTo>
                <a:close/>
                <a:moveTo>
                  <a:pt x="7553" y="2795"/>
                </a:moveTo>
                <a:cubicBezTo>
                  <a:pt x="8550" y="2344"/>
                  <a:pt x="9646" y="2091"/>
                  <a:pt x="10799" y="2091"/>
                </a:cubicBezTo>
                <a:cubicBezTo>
                  <a:pt x="11670" y="2091"/>
                  <a:pt x="12505" y="2240"/>
                  <a:pt x="13295" y="2504"/>
                </a:cubicBezTo>
                <a:lnTo>
                  <a:pt x="12956" y="3121"/>
                </a:lnTo>
                <a:lnTo>
                  <a:pt x="15850" y="2803"/>
                </a:lnTo>
                <a:lnTo>
                  <a:pt x="14665" y="0"/>
                </a:lnTo>
                <a:lnTo>
                  <a:pt x="14280" y="702"/>
                </a:lnTo>
                <a:cubicBezTo>
                  <a:pt x="13194" y="284"/>
                  <a:pt x="12023" y="52"/>
                  <a:pt x="10799" y="52"/>
                </a:cubicBezTo>
                <a:cubicBezTo>
                  <a:pt x="9292" y="52"/>
                  <a:pt x="7864" y="404"/>
                  <a:pt x="6576" y="1024"/>
                </a:cubicBezTo>
                <a:lnTo>
                  <a:pt x="7827" y="1552"/>
                </a:lnTo>
                <a:cubicBezTo>
                  <a:pt x="7827" y="1552"/>
                  <a:pt x="7553" y="2795"/>
                  <a:pt x="7553" y="2795"/>
                </a:cubicBezTo>
                <a:close/>
                <a:moveTo>
                  <a:pt x="15772" y="3849"/>
                </a:moveTo>
                <a:cubicBezTo>
                  <a:pt x="17315" y="5079"/>
                  <a:pt x="18433" y="6868"/>
                  <a:pt x="18861" y="8930"/>
                </a:cubicBezTo>
                <a:lnTo>
                  <a:pt x="18183" y="8930"/>
                </a:lnTo>
                <a:lnTo>
                  <a:pt x="19891" y="11416"/>
                </a:lnTo>
                <a:lnTo>
                  <a:pt x="21600" y="8930"/>
                </a:lnTo>
                <a:lnTo>
                  <a:pt x="20830" y="8930"/>
                </a:lnTo>
                <a:cubicBezTo>
                  <a:pt x="20347" y="6026"/>
                  <a:pt x="18759" y="3526"/>
                  <a:pt x="16540" y="1925"/>
                </a:cubicBezTo>
                <a:lnTo>
                  <a:pt x="16887" y="3433"/>
                </a:lnTo>
                <a:cubicBezTo>
                  <a:pt x="16887" y="3433"/>
                  <a:pt x="15772" y="3849"/>
                  <a:pt x="15772" y="3849"/>
                </a:cubicBezTo>
                <a:close/>
                <a:moveTo>
                  <a:pt x="19014" y="11634"/>
                </a:moveTo>
                <a:cubicBezTo>
                  <a:pt x="18815" y="13844"/>
                  <a:pt x="17835" y="15813"/>
                  <a:pt x="16365" y="17228"/>
                </a:cubicBezTo>
                <a:lnTo>
                  <a:pt x="16026" y="16609"/>
                </a:lnTo>
                <a:lnTo>
                  <a:pt x="14840" y="19412"/>
                </a:lnTo>
                <a:lnTo>
                  <a:pt x="17735" y="19730"/>
                </a:lnTo>
                <a:lnTo>
                  <a:pt x="17349" y="19025"/>
                </a:lnTo>
                <a:cubicBezTo>
                  <a:pt x="19401" y="17205"/>
                  <a:pt x="20765" y="14549"/>
                  <a:pt x="20962" y="11552"/>
                </a:cubicBezTo>
                <a:lnTo>
                  <a:pt x="19917" y="12512"/>
                </a:lnTo>
                <a:cubicBezTo>
                  <a:pt x="19917" y="12512"/>
                  <a:pt x="19014" y="11634"/>
                  <a:pt x="19014" y="11634"/>
                </a:cubicBezTo>
                <a:close/>
                <a:moveTo>
                  <a:pt x="17113" y="9836"/>
                </a:moveTo>
                <a:cubicBezTo>
                  <a:pt x="17113" y="8804"/>
                  <a:pt x="16319" y="7966"/>
                  <a:pt x="15340" y="7966"/>
                </a:cubicBezTo>
                <a:cubicBezTo>
                  <a:pt x="14362" y="7966"/>
                  <a:pt x="13567" y="8804"/>
                  <a:pt x="13567" y="9836"/>
                </a:cubicBezTo>
                <a:cubicBezTo>
                  <a:pt x="13567" y="10538"/>
                  <a:pt x="13934" y="11149"/>
                  <a:pt x="14475" y="11469"/>
                </a:cubicBezTo>
                <a:cubicBezTo>
                  <a:pt x="14208" y="11512"/>
                  <a:pt x="13926" y="11662"/>
                  <a:pt x="13663" y="11916"/>
                </a:cubicBezTo>
                <a:cubicBezTo>
                  <a:pt x="13123" y="11169"/>
                  <a:pt x="12424" y="10717"/>
                  <a:pt x="11877" y="10614"/>
                </a:cubicBezTo>
                <a:cubicBezTo>
                  <a:pt x="12611" y="10188"/>
                  <a:pt x="13108" y="9365"/>
                  <a:pt x="13108" y="8419"/>
                </a:cubicBezTo>
                <a:cubicBezTo>
                  <a:pt x="13108" y="7038"/>
                  <a:pt x="12047" y="5918"/>
                  <a:pt x="10736" y="5918"/>
                </a:cubicBezTo>
                <a:cubicBezTo>
                  <a:pt x="9426" y="5918"/>
                  <a:pt x="8363" y="7038"/>
                  <a:pt x="8363" y="8419"/>
                </a:cubicBezTo>
                <a:cubicBezTo>
                  <a:pt x="8363" y="9358"/>
                  <a:pt x="8854" y="10176"/>
                  <a:pt x="9579" y="10604"/>
                </a:cubicBezTo>
                <a:cubicBezTo>
                  <a:pt x="9022" y="10694"/>
                  <a:pt x="8285" y="11210"/>
                  <a:pt x="7752" y="12108"/>
                </a:cubicBezTo>
                <a:cubicBezTo>
                  <a:pt x="7497" y="11854"/>
                  <a:pt x="7220" y="11701"/>
                  <a:pt x="6944" y="11649"/>
                </a:cubicBezTo>
                <a:cubicBezTo>
                  <a:pt x="7455" y="11353"/>
                  <a:pt x="7802" y="10780"/>
                  <a:pt x="7802" y="10121"/>
                </a:cubicBezTo>
                <a:cubicBezTo>
                  <a:pt x="7802" y="9159"/>
                  <a:pt x="7061" y="8379"/>
                  <a:pt x="6149" y="8379"/>
                </a:cubicBezTo>
                <a:cubicBezTo>
                  <a:pt x="5237" y="8379"/>
                  <a:pt x="4497" y="9159"/>
                  <a:pt x="4497" y="10121"/>
                </a:cubicBezTo>
                <a:cubicBezTo>
                  <a:pt x="4497" y="10775"/>
                  <a:pt x="4839" y="11345"/>
                  <a:pt x="5344" y="11642"/>
                </a:cubicBezTo>
                <a:cubicBezTo>
                  <a:pt x="5085" y="11685"/>
                  <a:pt x="4815" y="11832"/>
                  <a:pt x="4562" y="12091"/>
                </a:cubicBezTo>
                <a:cubicBezTo>
                  <a:pt x="5076" y="13419"/>
                  <a:pt x="5963" y="14543"/>
                  <a:pt x="7083" y="15327"/>
                </a:cubicBezTo>
                <a:cubicBezTo>
                  <a:pt x="7083" y="15329"/>
                  <a:pt x="7083" y="15331"/>
                  <a:pt x="7083" y="15333"/>
                </a:cubicBezTo>
                <a:cubicBezTo>
                  <a:pt x="7107" y="15350"/>
                  <a:pt x="7132" y="15364"/>
                  <a:pt x="7158" y="15381"/>
                </a:cubicBezTo>
                <a:cubicBezTo>
                  <a:pt x="7174" y="15392"/>
                  <a:pt x="7189" y="15405"/>
                  <a:pt x="7206" y="15416"/>
                </a:cubicBezTo>
                <a:lnTo>
                  <a:pt x="7212" y="15416"/>
                </a:lnTo>
                <a:cubicBezTo>
                  <a:pt x="8251" y="16108"/>
                  <a:pt x="9480" y="16513"/>
                  <a:pt x="10799" y="16513"/>
                </a:cubicBezTo>
                <a:cubicBezTo>
                  <a:pt x="12148" y="16513"/>
                  <a:pt x="13403" y="16094"/>
                  <a:pt x="14455" y="15374"/>
                </a:cubicBezTo>
                <a:cubicBezTo>
                  <a:pt x="15563" y="14571"/>
                  <a:pt x="16585" y="13319"/>
                  <a:pt x="17078" y="11978"/>
                </a:cubicBezTo>
                <a:cubicBezTo>
                  <a:pt x="16801" y="11702"/>
                  <a:pt x="16495" y="11532"/>
                  <a:pt x="16193" y="11476"/>
                </a:cubicBezTo>
                <a:cubicBezTo>
                  <a:pt x="16741" y="11158"/>
                  <a:pt x="17113" y="10543"/>
                  <a:pt x="17113" y="983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solidFill>
                <a:schemeClr val="accent3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272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Oval 1"/>
          <p:cNvSpPr>
            <a:spLocks/>
          </p:cNvSpPr>
          <p:nvPr/>
        </p:nvSpPr>
        <p:spPr bwMode="auto">
          <a:xfrm>
            <a:off x="3561159" y="1565077"/>
            <a:ext cx="2010966" cy="2011561"/>
          </a:xfrm>
          <a:prstGeom prst="ellipse">
            <a:avLst/>
          </a:prstGeom>
          <a:solidFill>
            <a:schemeClr val="bg2">
              <a:alpha val="1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4" name="Line 2"/>
          <p:cNvSpPr>
            <a:spLocks noChangeShapeType="1"/>
          </p:cNvSpPr>
          <p:nvPr/>
        </p:nvSpPr>
        <p:spPr bwMode="auto">
          <a:xfrm flipH="1">
            <a:off x="4644628" y="1301353"/>
            <a:ext cx="129183" cy="65663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5" name="Line 3"/>
          <p:cNvSpPr>
            <a:spLocks noChangeShapeType="1"/>
          </p:cNvSpPr>
          <p:nvPr/>
        </p:nvSpPr>
        <p:spPr bwMode="auto">
          <a:xfrm flipH="1">
            <a:off x="4955382" y="1736527"/>
            <a:ext cx="548878" cy="429816"/>
          </a:xfrm>
          <a:prstGeom prst="line">
            <a:avLst/>
          </a:prstGeom>
          <a:noFill/>
          <a:ln w="12700" cap="flat">
            <a:solidFill>
              <a:schemeClr val="accent6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6" name="Line 4"/>
          <p:cNvSpPr>
            <a:spLocks noChangeShapeType="1"/>
          </p:cNvSpPr>
          <p:nvPr/>
        </p:nvSpPr>
        <p:spPr bwMode="auto">
          <a:xfrm flipH="1">
            <a:off x="5130403" y="2581870"/>
            <a:ext cx="800696" cy="0"/>
          </a:xfrm>
          <a:prstGeom prst="line">
            <a:avLst/>
          </a:prstGeom>
          <a:noFill/>
          <a:ln w="12700" cap="flat">
            <a:solidFill>
              <a:schemeClr val="accent5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7" name="Line 5"/>
          <p:cNvSpPr>
            <a:spLocks noChangeShapeType="1"/>
          </p:cNvSpPr>
          <p:nvPr/>
        </p:nvSpPr>
        <p:spPr bwMode="auto">
          <a:xfrm rot="10800000">
            <a:off x="4954190" y="3010496"/>
            <a:ext cx="614363" cy="407789"/>
          </a:xfrm>
          <a:prstGeom prst="line">
            <a:avLst/>
          </a:prstGeom>
          <a:noFill/>
          <a:ln w="12700" cap="flat">
            <a:solidFill>
              <a:schemeClr val="accent4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8" name="Line 6"/>
          <p:cNvSpPr>
            <a:spLocks noChangeShapeType="1"/>
          </p:cNvSpPr>
          <p:nvPr/>
        </p:nvSpPr>
        <p:spPr bwMode="auto">
          <a:xfrm rot="10800000">
            <a:off x="4679156" y="3193852"/>
            <a:ext cx="94655" cy="616148"/>
          </a:xfrm>
          <a:prstGeom prst="line">
            <a:avLst/>
          </a:prstGeom>
          <a:noFill/>
          <a:ln w="12700" cap="flat">
            <a:solidFill>
              <a:schemeClr val="accent3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9" name="Line 7"/>
          <p:cNvSpPr>
            <a:spLocks noChangeShapeType="1"/>
          </p:cNvSpPr>
          <p:nvPr/>
        </p:nvSpPr>
        <p:spPr bwMode="auto">
          <a:xfrm rot="10800000" flipH="1">
            <a:off x="3905845" y="3121819"/>
            <a:ext cx="382786" cy="610196"/>
          </a:xfrm>
          <a:prstGeom prst="line">
            <a:avLst/>
          </a:prstGeom>
          <a:noFill/>
          <a:ln w="12700" cap="flat">
            <a:solidFill>
              <a:schemeClr val="accent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0" name="Line 8"/>
          <p:cNvSpPr>
            <a:spLocks noChangeShapeType="1"/>
          </p:cNvSpPr>
          <p:nvPr/>
        </p:nvSpPr>
        <p:spPr bwMode="auto">
          <a:xfrm rot="10800000" flipH="1">
            <a:off x="3365302" y="2772966"/>
            <a:ext cx="705445" cy="217884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1" name="Line 9"/>
          <p:cNvSpPr>
            <a:spLocks noChangeShapeType="1"/>
          </p:cNvSpPr>
          <p:nvPr/>
        </p:nvSpPr>
        <p:spPr bwMode="auto">
          <a:xfrm>
            <a:off x="3364111" y="2138958"/>
            <a:ext cx="709613" cy="151805"/>
          </a:xfrm>
          <a:prstGeom prst="line">
            <a:avLst/>
          </a:prstGeom>
          <a:noFill/>
          <a:ln w="12700" cap="flat">
            <a:solidFill>
              <a:schemeClr val="tx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2" name="Line 10"/>
          <p:cNvSpPr>
            <a:spLocks noChangeShapeType="1"/>
          </p:cNvSpPr>
          <p:nvPr/>
        </p:nvSpPr>
        <p:spPr bwMode="auto">
          <a:xfrm>
            <a:off x="3904655" y="1504950"/>
            <a:ext cx="388144" cy="517922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3" name="Oval 11"/>
          <p:cNvSpPr>
            <a:spLocks/>
          </p:cNvSpPr>
          <p:nvPr/>
        </p:nvSpPr>
        <p:spPr bwMode="auto">
          <a:xfrm>
            <a:off x="3818822" y="1822716"/>
            <a:ext cx="1495640" cy="149628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5" name="Oval 13"/>
          <p:cNvSpPr>
            <a:spLocks/>
          </p:cNvSpPr>
          <p:nvPr/>
        </p:nvSpPr>
        <p:spPr bwMode="auto">
          <a:xfrm>
            <a:off x="3896320" y="1900237"/>
            <a:ext cx="1340644" cy="1340644"/>
          </a:xfrm>
          <a:prstGeom prst="ellipse">
            <a:avLst/>
          </a:prstGeom>
          <a:solidFill>
            <a:srgbClr val="FFFFFF"/>
          </a:solidFill>
          <a:ln w="9525" cap="flat">
            <a:solidFill>
              <a:schemeClr val="tx1"/>
            </a:solidFill>
            <a:prstDash val="sysDash"/>
            <a:miter lim="800000"/>
            <a:headEnd type="none" w="med" len="med"/>
            <a:tailEnd type="none" w="med" len="med"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74" name="Rectangle 42"/>
          <p:cNvSpPr>
            <a:spLocks/>
          </p:cNvSpPr>
          <p:nvPr/>
        </p:nvSpPr>
        <p:spPr bwMode="auto">
          <a:xfrm>
            <a:off x="6279356" y="1381125"/>
            <a:ext cx="5572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Business Plan</a:t>
            </a:r>
          </a:p>
        </p:txBody>
      </p:sp>
      <p:sp>
        <p:nvSpPr>
          <p:cNvPr id="18475" name="Rectangle 43"/>
          <p:cNvSpPr>
            <a:spLocks/>
          </p:cNvSpPr>
          <p:nvPr/>
        </p:nvSpPr>
        <p:spPr bwMode="auto">
          <a:xfrm>
            <a:off x="6660356" y="2428875"/>
            <a:ext cx="928688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Think Before Beginning Steps</a:t>
            </a:r>
          </a:p>
        </p:txBody>
      </p:sp>
      <p:sp>
        <p:nvSpPr>
          <p:cNvPr id="18476" name="Rectangle 44"/>
          <p:cNvSpPr>
            <a:spLocks/>
          </p:cNvSpPr>
          <p:nvPr/>
        </p:nvSpPr>
        <p:spPr bwMode="auto">
          <a:xfrm>
            <a:off x="6307930" y="3486150"/>
            <a:ext cx="1072381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AnalyzeCompetetion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18477" name="Rectangle 45"/>
          <p:cNvSpPr>
            <a:spLocks/>
          </p:cNvSpPr>
          <p:nvPr/>
        </p:nvSpPr>
        <p:spPr bwMode="auto">
          <a:xfrm>
            <a:off x="5341144" y="4176713"/>
            <a:ext cx="122396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Have a Not / to Do List in Every Steps</a:t>
            </a:r>
          </a:p>
        </p:txBody>
      </p:sp>
      <p:sp>
        <p:nvSpPr>
          <p:cNvPr id="18478" name="Rectangle 46"/>
          <p:cNvSpPr>
            <a:spLocks/>
          </p:cNvSpPr>
          <p:nvPr/>
        </p:nvSpPr>
        <p:spPr bwMode="auto">
          <a:xfrm>
            <a:off x="2464594" y="3810000"/>
            <a:ext cx="76676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Extend Community</a:t>
            </a:r>
          </a:p>
        </p:txBody>
      </p:sp>
      <p:sp>
        <p:nvSpPr>
          <p:cNvPr id="18479" name="Rectangle 47"/>
          <p:cNvSpPr>
            <a:spLocks/>
          </p:cNvSpPr>
          <p:nvPr/>
        </p:nvSpPr>
        <p:spPr bwMode="auto">
          <a:xfrm>
            <a:off x="1469231" y="2947988"/>
            <a:ext cx="1081088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Understand Risk &amp; Rewards</a:t>
            </a:r>
          </a:p>
        </p:txBody>
      </p:sp>
      <p:sp>
        <p:nvSpPr>
          <p:cNvPr id="18480" name="Rectangle 48"/>
          <p:cNvSpPr>
            <a:spLocks/>
          </p:cNvSpPr>
          <p:nvPr/>
        </p:nvSpPr>
        <p:spPr bwMode="auto">
          <a:xfrm>
            <a:off x="1231106" y="1819275"/>
            <a:ext cx="13192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Accurately, Securely &amp; Honestly Define</a:t>
            </a:r>
          </a:p>
        </p:txBody>
      </p:sp>
      <p:sp>
        <p:nvSpPr>
          <p:cNvPr id="18481" name="Rectangle 49"/>
          <p:cNvSpPr>
            <a:spLocks/>
          </p:cNvSpPr>
          <p:nvPr/>
        </p:nvSpPr>
        <p:spPr bwMode="auto">
          <a:xfrm>
            <a:off x="2150269" y="957263"/>
            <a:ext cx="1081088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Be Flexible &amp; Keep Customer Happy</a:t>
            </a:r>
          </a:p>
        </p:txBody>
      </p:sp>
      <p:sp>
        <p:nvSpPr>
          <p:cNvPr id="18482" name="Rectangle 50"/>
          <p:cNvSpPr>
            <a:spLocks/>
          </p:cNvSpPr>
          <p:nvPr/>
        </p:nvSpPr>
        <p:spPr bwMode="auto">
          <a:xfrm>
            <a:off x="5336381" y="709613"/>
            <a:ext cx="13192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Measure Everything and Test, Test &amp; Test Again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>
                <a:latin typeface="Helvetica" panose="020B0604020202020204" pitchFamily="34" charset="0"/>
                <a:cs typeface="Helvetica" panose="020B0604020202020204" pitchFamily="34" charset="0"/>
              </a:rPr>
              <a:pPr/>
              <a:t>3</a:t>
            </a:fld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282412" y="2227385"/>
            <a:ext cx="569804" cy="604278"/>
            <a:chOff x="3124200" y="1879600"/>
            <a:chExt cx="1042988" cy="1106091"/>
          </a:xfrm>
        </p:grpSpPr>
        <p:sp>
          <p:nvSpPr>
            <p:cNvPr id="61" name="Shape 12"/>
            <p:cNvSpPr/>
            <p:nvPr/>
          </p:nvSpPr>
          <p:spPr>
            <a:xfrm>
              <a:off x="3263900" y="2730477"/>
              <a:ext cx="542926" cy="34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9" h="21576" extrusionOk="0">
                  <a:moveTo>
                    <a:pt x="0" y="15"/>
                  </a:moveTo>
                  <a:cubicBezTo>
                    <a:pt x="0" y="15"/>
                    <a:pt x="0" y="21576"/>
                    <a:pt x="0" y="21576"/>
                  </a:cubicBezTo>
                  <a:lnTo>
                    <a:pt x="1074" y="21576"/>
                  </a:lnTo>
                  <a:lnTo>
                    <a:pt x="1074" y="15"/>
                  </a:lnTo>
                  <a:lnTo>
                    <a:pt x="0" y="15"/>
                  </a:lnTo>
                  <a:close/>
                  <a:moveTo>
                    <a:pt x="2021" y="15"/>
                  </a:moveTo>
                  <a:lnTo>
                    <a:pt x="2021" y="20585"/>
                  </a:lnTo>
                  <a:lnTo>
                    <a:pt x="2795" y="20585"/>
                  </a:lnTo>
                  <a:lnTo>
                    <a:pt x="2795" y="17363"/>
                  </a:lnTo>
                  <a:lnTo>
                    <a:pt x="2258" y="17363"/>
                  </a:lnTo>
                  <a:cubicBezTo>
                    <a:pt x="2258" y="17363"/>
                    <a:pt x="2258" y="15"/>
                    <a:pt x="2258" y="15"/>
                  </a:cubicBezTo>
                  <a:lnTo>
                    <a:pt x="2021" y="15"/>
                  </a:lnTo>
                  <a:close/>
                  <a:moveTo>
                    <a:pt x="3537" y="15"/>
                  </a:moveTo>
                  <a:lnTo>
                    <a:pt x="3537" y="20585"/>
                  </a:lnTo>
                  <a:lnTo>
                    <a:pt x="3789" y="20585"/>
                  </a:lnTo>
                  <a:cubicBezTo>
                    <a:pt x="3789" y="20585"/>
                    <a:pt x="3789" y="15"/>
                    <a:pt x="3789" y="15"/>
                  </a:cubicBezTo>
                  <a:lnTo>
                    <a:pt x="3537" y="15"/>
                  </a:lnTo>
                  <a:close/>
                  <a:moveTo>
                    <a:pt x="4042" y="15"/>
                  </a:moveTo>
                  <a:lnTo>
                    <a:pt x="4042" y="20585"/>
                  </a:lnTo>
                  <a:lnTo>
                    <a:pt x="4294" y="20585"/>
                  </a:lnTo>
                  <a:lnTo>
                    <a:pt x="4294" y="12158"/>
                  </a:lnTo>
                  <a:lnTo>
                    <a:pt x="4784" y="12158"/>
                  </a:lnTo>
                  <a:lnTo>
                    <a:pt x="4784" y="9184"/>
                  </a:lnTo>
                  <a:lnTo>
                    <a:pt x="4294" y="9184"/>
                  </a:lnTo>
                  <a:lnTo>
                    <a:pt x="4294" y="2989"/>
                  </a:lnTo>
                  <a:lnTo>
                    <a:pt x="4863" y="2989"/>
                  </a:lnTo>
                  <a:lnTo>
                    <a:pt x="4863" y="15"/>
                  </a:lnTo>
                  <a:cubicBezTo>
                    <a:pt x="4863" y="15"/>
                    <a:pt x="4042" y="15"/>
                    <a:pt x="4042" y="15"/>
                  </a:cubicBezTo>
                  <a:close/>
                  <a:moveTo>
                    <a:pt x="5558" y="15"/>
                  </a:moveTo>
                  <a:lnTo>
                    <a:pt x="5558" y="20585"/>
                  </a:lnTo>
                  <a:lnTo>
                    <a:pt x="6379" y="20585"/>
                  </a:lnTo>
                  <a:lnTo>
                    <a:pt x="6379" y="17611"/>
                  </a:lnTo>
                  <a:lnTo>
                    <a:pt x="5810" y="17611"/>
                  </a:lnTo>
                  <a:lnTo>
                    <a:pt x="5810" y="11663"/>
                  </a:lnTo>
                  <a:lnTo>
                    <a:pt x="6268" y="11663"/>
                  </a:lnTo>
                  <a:lnTo>
                    <a:pt x="6268" y="8689"/>
                  </a:lnTo>
                  <a:lnTo>
                    <a:pt x="5810" y="8689"/>
                  </a:lnTo>
                  <a:lnTo>
                    <a:pt x="5810" y="2989"/>
                  </a:lnTo>
                  <a:lnTo>
                    <a:pt x="6379" y="2989"/>
                  </a:lnTo>
                  <a:lnTo>
                    <a:pt x="6379" y="15"/>
                  </a:lnTo>
                  <a:cubicBezTo>
                    <a:pt x="6379" y="15"/>
                    <a:pt x="5558" y="15"/>
                    <a:pt x="5558" y="15"/>
                  </a:cubicBezTo>
                  <a:close/>
                  <a:moveTo>
                    <a:pt x="8242" y="15"/>
                  </a:moveTo>
                  <a:cubicBezTo>
                    <a:pt x="8142" y="15"/>
                    <a:pt x="8055" y="232"/>
                    <a:pt x="7973" y="758"/>
                  </a:cubicBezTo>
                  <a:cubicBezTo>
                    <a:pt x="7891" y="1285"/>
                    <a:pt x="7826" y="2052"/>
                    <a:pt x="7768" y="2989"/>
                  </a:cubicBezTo>
                  <a:cubicBezTo>
                    <a:pt x="7709" y="3934"/>
                    <a:pt x="7658" y="5165"/>
                    <a:pt x="7626" y="6458"/>
                  </a:cubicBezTo>
                  <a:cubicBezTo>
                    <a:pt x="7594" y="7744"/>
                    <a:pt x="7578" y="8921"/>
                    <a:pt x="7578" y="10424"/>
                  </a:cubicBezTo>
                  <a:cubicBezTo>
                    <a:pt x="7578" y="11934"/>
                    <a:pt x="7594" y="13351"/>
                    <a:pt x="7626" y="14637"/>
                  </a:cubicBezTo>
                  <a:cubicBezTo>
                    <a:pt x="7658" y="15922"/>
                    <a:pt x="7709" y="17162"/>
                    <a:pt x="7768" y="18106"/>
                  </a:cubicBezTo>
                  <a:cubicBezTo>
                    <a:pt x="7826" y="19044"/>
                    <a:pt x="7891" y="19802"/>
                    <a:pt x="7973" y="20337"/>
                  </a:cubicBezTo>
                  <a:cubicBezTo>
                    <a:pt x="8055" y="20863"/>
                    <a:pt x="8142" y="21080"/>
                    <a:pt x="8242" y="21080"/>
                  </a:cubicBezTo>
                  <a:cubicBezTo>
                    <a:pt x="8341" y="21080"/>
                    <a:pt x="8429" y="20863"/>
                    <a:pt x="8510" y="20337"/>
                  </a:cubicBezTo>
                  <a:cubicBezTo>
                    <a:pt x="8591" y="19802"/>
                    <a:pt x="8673" y="19043"/>
                    <a:pt x="8731" y="18106"/>
                  </a:cubicBezTo>
                  <a:cubicBezTo>
                    <a:pt x="8789" y="17161"/>
                    <a:pt x="8826" y="15922"/>
                    <a:pt x="8857" y="14637"/>
                  </a:cubicBezTo>
                  <a:cubicBezTo>
                    <a:pt x="8889" y="13351"/>
                    <a:pt x="8905" y="11934"/>
                    <a:pt x="8905" y="10424"/>
                  </a:cubicBezTo>
                  <a:cubicBezTo>
                    <a:pt x="8905" y="8921"/>
                    <a:pt x="8889" y="7744"/>
                    <a:pt x="8857" y="6458"/>
                  </a:cubicBezTo>
                  <a:cubicBezTo>
                    <a:pt x="8826" y="5165"/>
                    <a:pt x="8789" y="3926"/>
                    <a:pt x="8731" y="2989"/>
                  </a:cubicBezTo>
                  <a:cubicBezTo>
                    <a:pt x="8673" y="2052"/>
                    <a:pt x="8591" y="1293"/>
                    <a:pt x="8510" y="758"/>
                  </a:cubicBezTo>
                  <a:cubicBezTo>
                    <a:pt x="8429" y="224"/>
                    <a:pt x="8341" y="15"/>
                    <a:pt x="8242" y="15"/>
                  </a:cubicBezTo>
                  <a:close/>
                  <a:moveTo>
                    <a:pt x="9094" y="15"/>
                  </a:moveTo>
                  <a:lnTo>
                    <a:pt x="9094" y="20585"/>
                  </a:lnTo>
                  <a:lnTo>
                    <a:pt x="9347" y="20585"/>
                  </a:lnTo>
                  <a:lnTo>
                    <a:pt x="9347" y="12158"/>
                  </a:lnTo>
                  <a:lnTo>
                    <a:pt x="9836" y="12158"/>
                  </a:lnTo>
                  <a:lnTo>
                    <a:pt x="9836" y="9184"/>
                  </a:lnTo>
                  <a:lnTo>
                    <a:pt x="9347" y="9184"/>
                  </a:lnTo>
                  <a:lnTo>
                    <a:pt x="9347" y="2989"/>
                  </a:lnTo>
                  <a:lnTo>
                    <a:pt x="9915" y="2989"/>
                  </a:lnTo>
                  <a:lnTo>
                    <a:pt x="9915" y="15"/>
                  </a:lnTo>
                  <a:cubicBezTo>
                    <a:pt x="9915" y="15"/>
                    <a:pt x="9094" y="15"/>
                    <a:pt x="9094" y="15"/>
                  </a:cubicBezTo>
                  <a:close/>
                  <a:moveTo>
                    <a:pt x="11115" y="15"/>
                  </a:moveTo>
                  <a:lnTo>
                    <a:pt x="11115" y="20585"/>
                  </a:lnTo>
                  <a:cubicBezTo>
                    <a:pt x="11115" y="20585"/>
                    <a:pt x="11604" y="20585"/>
                    <a:pt x="11604" y="20585"/>
                  </a:cubicBezTo>
                  <a:cubicBezTo>
                    <a:pt x="11681" y="20585"/>
                    <a:pt x="11751" y="20399"/>
                    <a:pt x="11810" y="20089"/>
                  </a:cubicBezTo>
                  <a:cubicBezTo>
                    <a:pt x="11869" y="19787"/>
                    <a:pt x="11927" y="19384"/>
                    <a:pt x="11968" y="18850"/>
                  </a:cubicBezTo>
                  <a:cubicBezTo>
                    <a:pt x="12008" y="18308"/>
                    <a:pt x="12041" y="17611"/>
                    <a:pt x="12062" y="16867"/>
                  </a:cubicBezTo>
                  <a:cubicBezTo>
                    <a:pt x="12084" y="16132"/>
                    <a:pt x="12094" y="15520"/>
                    <a:pt x="12094" y="14637"/>
                  </a:cubicBezTo>
                  <a:cubicBezTo>
                    <a:pt x="12094" y="12220"/>
                    <a:pt x="12006" y="10563"/>
                    <a:pt x="11826" y="9928"/>
                  </a:cubicBezTo>
                  <a:cubicBezTo>
                    <a:pt x="11866" y="9711"/>
                    <a:pt x="11891" y="9502"/>
                    <a:pt x="11920" y="9184"/>
                  </a:cubicBezTo>
                  <a:cubicBezTo>
                    <a:pt x="11950" y="8867"/>
                    <a:pt x="11980" y="8580"/>
                    <a:pt x="11999" y="8193"/>
                  </a:cubicBezTo>
                  <a:cubicBezTo>
                    <a:pt x="12018" y="7806"/>
                    <a:pt x="12021" y="7395"/>
                    <a:pt x="12031" y="6954"/>
                  </a:cubicBezTo>
                  <a:cubicBezTo>
                    <a:pt x="12040" y="6505"/>
                    <a:pt x="12047" y="5947"/>
                    <a:pt x="12047" y="5467"/>
                  </a:cubicBezTo>
                  <a:cubicBezTo>
                    <a:pt x="12047" y="4623"/>
                    <a:pt x="12049" y="3918"/>
                    <a:pt x="12031" y="3237"/>
                  </a:cubicBezTo>
                  <a:cubicBezTo>
                    <a:pt x="12012" y="2563"/>
                    <a:pt x="11975" y="1974"/>
                    <a:pt x="11936" y="1502"/>
                  </a:cubicBezTo>
                  <a:cubicBezTo>
                    <a:pt x="11897" y="1022"/>
                    <a:pt x="11856" y="766"/>
                    <a:pt x="11794" y="510"/>
                  </a:cubicBezTo>
                  <a:cubicBezTo>
                    <a:pt x="11733" y="255"/>
                    <a:pt x="11659" y="15"/>
                    <a:pt x="11573" y="15"/>
                  </a:cubicBezTo>
                  <a:lnTo>
                    <a:pt x="11115" y="15"/>
                  </a:lnTo>
                  <a:close/>
                  <a:moveTo>
                    <a:pt x="12631" y="15"/>
                  </a:moveTo>
                  <a:lnTo>
                    <a:pt x="12631" y="12406"/>
                  </a:lnTo>
                  <a:cubicBezTo>
                    <a:pt x="12631" y="13638"/>
                    <a:pt x="12637" y="14838"/>
                    <a:pt x="12662" y="15876"/>
                  </a:cubicBezTo>
                  <a:cubicBezTo>
                    <a:pt x="12687" y="16913"/>
                    <a:pt x="12725" y="17595"/>
                    <a:pt x="12773" y="18354"/>
                  </a:cubicBezTo>
                  <a:cubicBezTo>
                    <a:pt x="12819" y="19105"/>
                    <a:pt x="12879" y="19911"/>
                    <a:pt x="12946" y="20337"/>
                  </a:cubicBezTo>
                  <a:cubicBezTo>
                    <a:pt x="13014" y="20755"/>
                    <a:pt x="13083" y="20833"/>
                    <a:pt x="13168" y="20833"/>
                  </a:cubicBezTo>
                  <a:cubicBezTo>
                    <a:pt x="13251" y="20832"/>
                    <a:pt x="13337" y="20755"/>
                    <a:pt x="13404" y="20337"/>
                  </a:cubicBezTo>
                  <a:cubicBezTo>
                    <a:pt x="13471" y="19911"/>
                    <a:pt x="13531" y="19105"/>
                    <a:pt x="13578" y="18354"/>
                  </a:cubicBezTo>
                  <a:cubicBezTo>
                    <a:pt x="13625" y="17595"/>
                    <a:pt x="13648" y="16914"/>
                    <a:pt x="13673" y="15876"/>
                  </a:cubicBezTo>
                  <a:cubicBezTo>
                    <a:pt x="13698" y="14838"/>
                    <a:pt x="13720" y="13638"/>
                    <a:pt x="13720" y="12406"/>
                  </a:cubicBezTo>
                  <a:lnTo>
                    <a:pt x="13720" y="15"/>
                  </a:lnTo>
                  <a:lnTo>
                    <a:pt x="13467" y="15"/>
                  </a:lnTo>
                  <a:lnTo>
                    <a:pt x="13467" y="12406"/>
                  </a:lnTo>
                  <a:cubicBezTo>
                    <a:pt x="13467" y="13196"/>
                    <a:pt x="13466" y="13754"/>
                    <a:pt x="13452" y="14389"/>
                  </a:cubicBezTo>
                  <a:cubicBezTo>
                    <a:pt x="13438" y="15024"/>
                    <a:pt x="13415" y="15682"/>
                    <a:pt x="13389" y="16124"/>
                  </a:cubicBezTo>
                  <a:cubicBezTo>
                    <a:pt x="13363" y="16573"/>
                    <a:pt x="13331" y="16867"/>
                    <a:pt x="13294" y="17115"/>
                  </a:cubicBezTo>
                  <a:cubicBezTo>
                    <a:pt x="13257" y="17363"/>
                    <a:pt x="13214" y="17611"/>
                    <a:pt x="13168" y="17611"/>
                  </a:cubicBezTo>
                  <a:cubicBezTo>
                    <a:pt x="13120" y="17611"/>
                    <a:pt x="13079" y="17363"/>
                    <a:pt x="13041" y="17115"/>
                  </a:cubicBezTo>
                  <a:cubicBezTo>
                    <a:pt x="13004" y="16867"/>
                    <a:pt x="12972" y="16573"/>
                    <a:pt x="12946" y="16124"/>
                  </a:cubicBezTo>
                  <a:cubicBezTo>
                    <a:pt x="12921" y="15674"/>
                    <a:pt x="12912" y="15024"/>
                    <a:pt x="12899" y="14389"/>
                  </a:cubicBezTo>
                  <a:cubicBezTo>
                    <a:pt x="12885" y="13754"/>
                    <a:pt x="12868" y="13196"/>
                    <a:pt x="12868" y="12406"/>
                  </a:cubicBezTo>
                  <a:lnTo>
                    <a:pt x="12868" y="15"/>
                  </a:lnTo>
                  <a:lnTo>
                    <a:pt x="12631" y="15"/>
                  </a:lnTo>
                  <a:close/>
                  <a:moveTo>
                    <a:pt x="14636" y="15"/>
                  </a:moveTo>
                  <a:cubicBezTo>
                    <a:pt x="14568" y="15"/>
                    <a:pt x="14500" y="185"/>
                    <a:pt x="14446" y="510"/>
                  </a:cubicBezTo>
                  <a:cubicBezTo>
                    <a:pt x="14393" y="843"/>
                    <a:pt x="14341" y="1200"/>
                    <a:pt x="14304" y="1750"/>
                  </a:cubicBezTo>
                  <a:cubicBezTo>
                    <a:pt x="14267" y="2307"/>
                    <a:pt x="14245" y="3020"/>
                    <a:pt x="14225" y="3732"/>
                  </a:cubicBezTo>
                  <a:cubicBezTo>
                    <a:pt x="14207" y="4445"/>
                    <a:pt x="14194" y="5219"/>
                    <a:pt x="14194" y="5963"/>
                  </a:cubicBezTo>
                  <a:cubicBezTo>
                    <a:pt x="14194" y="6908"/>
                    <a:pt x="14209" y="7550"/>
                    <a:pt x="14225" y="8193"/>
                  </a:cubicBezTo>
                  <a:cubicBezTo>
                    <a:pt x="14243" y="8828"/>
                    <a:pt x="14260" y="9494"/>
                    <a:pt x="14288" y="9928"/>
                  </a:cubicBezTo>
                  <a:cubicBezTo>
                    <a:pt x="14317" y="10354"/>
                    <a:pt x="14347" y="10648"/>
                    <a:pt x="14383" y="10919"/>
                  </a:cubicBezTo>
                  <a:cubicBezTo>
                    <a:pt x="14420" y="11183"/>
                    <a:pt x="14456" y="11477"/>
                    <a:pt x="14494" y="11663"/>
                  </a:cubicBezTo>
                  <a:cubicBezTo>
                    <a:pt x="14531" y="11856"/>
                    <a:pt x="14584" y="12004"/>
                    <a:pt x="14620" y="12158"/>
                  </a:cubicBezTo>
                  <a:cubicBezTo>
                    <a:pt x="14656" y="12321"/>
                    <a:pt x="14686" y="12414"/>
                    <a:pt x="14715" y="12654"/>
                  </a:cubicBezTo>
                  <a:cubicBezTo>
                    <a:pt x="14743" y="12879"/>
                    <a:pt x="14761" y="13305"/>
                    <a:pt x="14778" y="13645"/>
                  </a:cubicBezTo>
                  <a:cubicBezTo>
                    <a:pt x="14795" y="13986"/>
                    <a:pt x="14810" y="14342"/>
                    <a:pt x="14810" y="14885"/>
                  </a:cubicBezTo>
                  <a:cubicBezTo>
                    <a:pt x="14810" y="15853"/>
                    <a:pt x="14785" y="16604"/>
                    <a:pt x="14746" y="17115"/>
                  </a:cubicBezTo>
                  <a:cubicBezTo>
                    <a:pt x="14708" y="17642"/>
                    <a:pt x="14658" y="17859"/>
                    <a:pt x="14588" y="17859"/>
                  </a:cubicBezTo>
                  <a:cubicBezTo>
                    <a:pt x="14543" y="17859"/>
                    <a:pt x="14495" y="17797"/>
                    <a:pt x="14462" y="17611"/>
                  </a:cubicBezTo>
                  <a:cubicBezTo>
                    <a:pt x="14430" y="17409"/>
                    <a:pt x="14407" y="17347"/>
                    <a:pt x="14383" y="17115"/>
                  </a:cubicBezTo>
                  <a:cubicBezTo>
                    <a:pt x="14360" y="16875"/>
                    <a:pt x="14338" y="16565"/>
                    <a:pt x="14320" y="16372"/>
                  </a:cubicBezTo>
                  <a:cubicBezTo>
                    <a:pt x="14303" y="16178"/>
                    <a:pt x="14288" y="16124"/>
                    <a:pt x="14273" y="16124"/>
                  </a:cubicBezTo>
                  <a:cubicBezTo>
                    <a:pt x="14261" y="16124"/>
                    <a:pt x="14250" y="16031"/>
                    <a:pt x="14241" y="16124"/>
                  </a:cubicBezTo>
                  <a:cubicBezTo>
                    <a:pt x="14232" y="16209"/>
                    <a:pt x="14216" y="16488"/>
                    <a:pt x="14210" y="16619"/>
                  </a:cubicBezTo>
                  <a:lnTo>
                    <a:pt x="14146" y="18354"/>
                  </a:lnTo>
                  <a:cubicBezTo>
                    <a:pt x="14172" y="18765"/>
                    <a:pt x="14208" y="19253"/>
                    <a:pt x="14241" y="19593"/>
                  </a:cubicBezTo>
                  <a:cubicBezTo>
                    <a:pt x="14273" y="19919"/>
                    <a:pt x="14299" y="20105"/>
                    <a:pt x="14336" y="20337"/>
                  </a:cubicBezTo>
                  <a:cubicBezTo>
                    <a:pt x="14373" y="20577"/>
                    <a:pt x="14406" y="20709"/>
                    <a:pt x="14446" y="20833"/>
                  </a:cubicBezTo>
                  <a:cubicBezTo>
                    <a:pt x="14487" y="20972"/>
                    <a:pt x="14531" y="21080"/>
                    <a:pt x="14573" y="21080"/>
                  </a:cubicBezTo>
                  <a:cubicBezTo>
                    <a:pt x="14646" y="21080"/>
                    <a:pt x="14721" y="20925"/>
                    <a:pt x="14778" y="20585"/>
                  </a:cubicBezTo>
                  <a:cubicBezTo>
                    <a:pt x="14834" y="20236"/>
                    <a:pt x="14881" y="19694"/>
                    <a:pt x="14920" y="19098"/>
                  </a:cubicBezTo>
                  <a:cubicBezTo>
                    <a:pt x="14959" y="18493"/>
                    <a:pt x="14979" y="17921"/>
                    <a:pt x="14999" y="17115"/>
                  </a:cubicBezTo>
                  <a:cubicBezTo>
                    <a:pt x="15020" y="16302"/>
                    <a:pt x="15031" y="15318"/>
                    <a:pt x="15031" y="14389"/>
                  </a:cubicBezTo>
                  <a:cubicBezTo>
                    <a:pt x="15031" y="13537"/>
                    <a:pt x="15033" y="12755"/>
                    <a:pt x="15015" y="12158"/>
                  </a:cubicBezTo>
                  <a:cubicBezTo>
                    <a:pt x="14998" y="11554"/>
                    <a:pt x="14964" y="11082"/>
                    <a:pt x="14936" y="10671"/>
                  </a:cubicBezTo>
                  <a:cubicBezTo>
                    <a:pt x="14907" y="10253"/>
                    <a:pt x="14878" y="9943"/>
                    <a:pt x="14841" y="9680"/>
                  </a:cubicBezTo>
                  <a:cubicBezTo>
                    <a:pt x="14805" y="9401"/>
                    <a:pt x="14768" y="9138"/>
                    <a:pt x="14731" y="8937"/>
                  </a:cubicBezTo>
                  <a:cubicBezTo>
                    <a:pt x="14692" y="8720"/>
                    <a:pt x="14657" y="8619"/>
                    <a:pt x="14620" y="8441"/>
                  </a:cubicBezTo>
                  <a:cubicBezTo>
                    <a:pt x="14584" y="8263"/>
                    <a:pt x="14553" y="7930"/>
                    <a:pt x="14525" y="7697"/>
                  </a:cubicBezTo>
                  <a:cubicBezTo>
                    <a:pt x="14496" y="7473"/>
                    <a:pt x="14464" y="7272"/>
                    <a:pt x="14446" y="6954"/>
                  </a:cubicBezTo>
                  <a:cubicBezTo>
                    <a:pt x="14429" y="6629"/>
                    <a:pt x="14431" y="6195"/>
                    <a:pt x="14431" y="5715"/>
                  </a:cubicBezTo>
                  <a:cubicBezTo>
                    <a:pt x="14431" y="5343"/>
                    <a:pt x="14438" y="5033"/>
                    <a:pt x="14446" y="4724"/>
                  </a:cubicBezTo>
                  <a:cubicBezTo>
                    <a:pt x="14455" y="4398"/>
                    <a:pt x="14460" y="4205"/>
                    <a:pt x="14478" y="3980"/>
                  </a:cubicBezTo>
                  <a:cubicBezTo>
                    <a:pt x="14495" y="3748"/>
                    <a:pt x="14516" y="3376"/>
                    <a:pt x="14541" y="3237"/>
                  </a:cubicBezTo>
                  <a:cubicBezTo>
                    <a:pt x="14566" y="3113"/>
                    <a:pt x="14602" y="3237"/>
                    <a:pt x="14636" y="3237"/>
                  </a:cubicBezTo>
                  <a:cubicBezTo>
                    <a:pt x="14673" y="3237"/>
                    <a:pt x="14703" y="3097"/>
                    <a:pt x="14731" y="3237"/>
                  </a:cubicBezTo>
                  <a:cubicBezTo>
                    <a:pt x="14759" y="3384"/>
                    <a:pt x="14773" y="3554"/>
                    <a:pt x="14794" y="3732"/>
                  </a:cubicBezTo>
                  <a:cubicBezTo>
                    <a:pt x="14814" y="3918"/>
                    <a:pt x="14842" y="4073"/>
                    <a:pt x="14857" y="4228"/>
                  </a:cubicBezTo>
                  <a:cubicBezTo>
                    <a:pt x="14872" y="4367"/>
                    <a:pt x="14876" y="4476"/>
                    <a:pt x="14888" y="4476"/>
                  </a:cubicBezTo>
                  <a:cubicBezTo>
                    <a:pt x="14900" y="4476"/>
                    <a:pt x="14911" y="4561"/>
                    <a:pt x="14920" y="4476"/>
                  </a:cubicBezTo>
                  <a:cubicBezTo>
                    <a:pt x="14929" y="4390"/>
                    <a:pt x="14945" y="4189"/>
                    <a:pt x="14952" y="3980"/>
                  </a:cubicBezTo>
                  <a:cubicBezTo>
                    <a:pt x="14952" y="3980"/>
                    <a:pt x="15015" y="2245"/>
                    <a:pt x="15015" y="2245"/>
                  </a:cubicBezTo>
                  <a:cubicBezTo>
                    <a:pt x="14968" y="1564"/>
                    <a:pt x="14907" y="898"/>
                    <a:pt x="14841" y="510"/>
                  </a:cubicBezTo>
                  <a:cubicBezTo>
                    <a:pt x="14776" y="139"/>
                    <a:pt x="14713" y="15"/>
                    <a:pt x="14636" y="15"/>
                  </a:cubicBezTo>
                  <a:close/>
                  <a:moveTo>
                    <a:pt x="15662" y="15"/>
                  </a:moveTo>
                  <a:lnTo>
                    <a:pt x="15662" y="20585"/>
                  </a:lnTo>
                  <a:lnTo>
                    <a:pt x="15915" y="20585"/>
                  </a:lnTo>
                  <a:cubicBezTo>
                    <a:pt x="15915" y="20585"/>
                    <a:pt x="15915" y="15"/>
                    <a:pt x="15915" y="15"/>
                  </a:cubicBezTo>
                  <a:lnTo>
                    <a:pt x="15662" y="15"/>
                  </a:lnTo>
                  <a:close/>
                  <a:moveTo>
                    <a:pt x="16673" y="15"/>
                  </a:moveTo>
                  <a:lnTo>
                    <a:pt x="16673" y="20585"/>
                  </a:lnTo>
                  <a:lnTo>
                    <a:pt x="16894" y="20585"/>
                  </a:lnTo>
                  <a:lnTo>
                    <a:pt x="16894" y="7945"/>
                  </a:lnTo>
                  <a:cubicBezTo>
                    <a:pt x="16894" y="7697"/>
                    <a:pt x="16894" y="7504"/>
                    <a:pt x="16894" y="7202"/>
                  </a:cubicBezTo>
                  <a:cubicBezTo>
                    <a:pt x="16892" y="6908"/>
                    <a:pt x="16880" y="6513"/>
                    <a:pt x="16878" y="6210"/>
                  </a:cubicBezTo>
                  <a:lnTo>
                    <a:pt x="17572" y="19841"/>
                  </a:lnTo>
                  <a:cubicBezTo>
                    <a:pt x="17585" y="20089"/>
                    <a:pt x="17591" y="20492"/>
                    <a:pt x="17604" y="20585"/>
                  </a:cubicBezTo>
                  <a:cubicBezTo>
                    <a:pt x="17616" y="20678"/>
                    <a:pt x="17632" y="20585"/>
                    <a:pt x="17651" y="20585"/>
                  </a:cubicBezTo>
                  <a:lnTo>
                    <a:pt x="17778" y="20585"/>
                  </a:lnTo>
                  <a:lnTo>
                    <a:pt x="17778" y="15"/>
                  </a:lnTo>
                  <a:lnTo>
                    <a:pt x="17572" y="15"/>
                  </a:lnTo>
                  <a:lnTo>
                    <a:pt x="17572" y="12654"/>
                  </a:lnTo>
                  <a:cubicBezTo>
                    <a:pt x="17572" y="12933"/>
                    <a:pt x="17572" y="13080"/>
                    <a:pt x="17572" y="13398"/>
                  </a:cubicBezTo>
                  <a:cubicBezTo>
                    <a:pt x="17573" y="13715"/>
                    <a:pt x="17570" y="14056"/>
                    <a:pt x="17572" y="14389"/>
                  </a:cubicBezTo>
                  <a:lnTo>
                    <a:pt x="16878" y="758"/>
                  </a:lnTo>
                  <a:cubicBezTo>
                    <a:pt x="16871" y="619"/>
                    <a:pt x="16867" y="340"/>
                    <a:pt x="16862" y="263"/>
                  </a:cubicBezTo>
                  <a:cubicBezTo>
                    <a:pt x="16856" y="185"/>
                    <a:pt x="16852" y="61"/>
                    <a:pt x="16846" y="15"/>
                  </a:cubicBezTo>
                  <a:cubicBezTo>
                    <a:pt x="16840" y="-24"/>
                    <a:pt x="16837" y="30"/>
                    <a:pt x="16830" y="15"/>
                  </a:cubicBezTo>
                  <a:cubicBezTo>
                    <a:pt x="16823" y="-1"/>
                    <a:pt x="16810" y="15"/>
                    <a:pt x="16799" y="15"/>
                  </a:cubicBezTo>
                  <a:lnTo>
                    <a:pt x="16673" y="15"/>
                  </a:lnTo>
                  <a:close/>
                  <a:moveTo>
                    <a:pt x="18188" y="15"/>
                  </a:moveTo>
                  <a:lnTo>
                    <a:pt x="18188" y="20585"/>
                  </a:lnTo>
                  <a:lnTo>
                    <a:pt x="19009" y="20585"/>
                  </a:lnTo>
                  <a:lnTo>
                    <a:pt x="19009" y="17611"/>
                  </a:lnTo>
                  <a:lnTo>
                    <a:pt x="18441" y="17611"/>
                  </a:lnTo>
                  <a:lnTo>
                    <a:pt x="18441" y="11663"/>
                  </a:lnTo>
                  <a:lnTo>
                    <a:pt x="18899" y="11663"/>
                  </a:lnTo>
                  <a:lnTo>
                    <a:pt x="18899" y="8689"/>
                  </a:lnTo>
                  <a:lnTo>
                    <a:pt x="18441" y="8689"/>
                  </a:lnTo>
                  <a:lnTo>
                    <a:pt x="18441" y="2989"/>
                  </a:lnTo>
                  <a:lnTo>
                    <a:pt x="19009" y="2989"/>
                  </a:lnTo>
                  <a:lnTo>
                    <a:pt x="19009" y="15"/>
                  </a:lnTo>
                  <a:cubicBezTo>
                    <a:pt x="19009" y="15"/>
                    <a:pt x="18188" y="15"/>
                    <a:pt x="18188" y="15"/>
                  </a:cubicBezTo>
                  <a:close/>
                  <a:moveTo>
                    <a:pt x="19688" y="15"/>
                  </a:moveTo>
                  <a:cubicBezTo>
                    <a:pt x="19620" y="15"/>
                    <a:pt x="19552" y="185"/>
                    <a:pt x="19499" y="510"/>
                  </a:cubicBezTo>
                  <a:cubicBezTo>
                    <a:pt x="19445" y="843"/>
                    <a:pt x="19393" y="1200"/>
                    <a:pt x="19357" y="1750"/>
                  </a:cubicBezTo>
                  <a:cubicBezTo>
                    <a:pt x="19320" y="2307"/>
                    <a:pt x="19296" y="3020"/>
                    <a:pt x="19278" y="3732"/>
                  </a:cubicBezTo>
                  <a:cubicBezTo>
                    <a:pt x="19259" y="4445"/>
                    <a:pt x="19246" y="5219"/>
                    <a:pt x="19246" y="5963"/>
                  </a:cubicBezTo>
                  <a:cubicBezTo>
                    <a:pt x="19246" y="6908"/>
                    <a:pt x="19261" y="7550"/>
                    <a:pt x="19278" y="8193"/>
                  </a:cubicBezTo>
                  <a:cubicBezTo>
                    <a:pt x="19295" y="8828"/>
                    <a:pt x="19312" y="9494"/>
                    <a:pt x="19341" y="9928"/>
                  </a:cubicBezTo>
                  <a:cubicBezTo>
                    <a:pt x="19369" y="10354"/>
                    <a:pt x="19399" y="10648"/>
                    <a:pt x="19436" y="10919"/>
                  </a:cubicBezTo>
                  <a:cubicBezTo>
                    <a:pt x="19472" y="11183"/>
                    <a:pt x="19509" y="11477"/>
                    <a:pt x="19546" y="11663"/>
                  </a:cubicBezTo>
                  <a:cubicBezTo>
                    <a:pt x="19584" y="11856"/>
                    <a:pt x="19621" y="12004"/>
                    <a:pt x="19657" y="12158"/>
                  </a:cubicBezTo>
                  <a:cubicBezTo>
                    <a:pt x="19693" y="12321"/>
                    <a:pt x="19739" y="12414"/>
                    <a:pt x="19767" y="12654"/>
                  </a:cubicBezTo>
                  <a:cubicBezTo>
                    <a:pt x="19796" y="12879"/>
                    <a:pt x="19813" y="13305"/>
                    <a:pt x="19830" y="13645"/>
                  </a:cubicBezTo>
                  <a:cubicBezTo>
                    <a:pt x="19848" y="13986"/>
                    <a:pt x="19862" y="14342"/>
                    <a:pt x="19862" y="14885"/>
                  </a:cubicBezTo>
                  <a:cubicBezTo>
                    <a:pt x="19862" y="15853"/>
                    <a:pt x="19837" y="16604"/>
                    <a:pt x="19799" y="17115"/>
                  </a:cubicBezTo>
                  <a:cubicBezTo>
                    <a:pt x="19760" y="17642"/>
                    <a:pt x="19710" y="17859"/>
                    <a:pt x="19641" y="17859"/>
                  </a:cubicBezTo>
                  <a:cubicBezTo>
                    <a:pt x="19595" y="17859"/>
                    <a:pt x="19548" y="17797"/>
                    <a:pt x="19514" y="17611"/>
                  </a:cubicBezTo>
                  <a:cubicBezTo>
                    <a:pt x="19482" y="17409"/>
                    <a:pt x="19460" y="17347"/>
                    <a:pt x="19436" y="17115"/>
                  </a:cubicBezTo>
                  <a:cubicBezTo>
                    <a:pt x="19412" y="16875"/>
                    <a:pt x="19391" y="16565"/>
                    <a:pt x="19372" y="16372"/>
                  </a:cubicBezTo>
                  <a:cubicBezTo>
                    <a:pt x="19356" y="16178"/>
                    <a:pt x="19340" y="16124"/>
                    <a:pt x="19325" y="16124"/>
                  </a:cubicBezTo>
                  <a:cubicBezTo>
                    <a:pt x="19313" y="16124"/>
                    <a:pt x="19303" y="16031"/>
                    <a:pt x="19293" y="16124"/>
                  </a:cubicBezTo>
                  <a:cubicBezTo>
                    <a:pt x="19284" y="16209"/>
                    <a:pt x="19284" y="16488"/>
                    <a:pt x="19278" y="16619"/>
                  </a:cubicBezTo>
                  <a:lnTo>
                    <a:pt x="19199" y="18354"/>
                  </a:lnTo>
                  <a:cubicBezTo>
                    <a:pt x="19223" y="18765"/>
                    <a:pt x="19246" y="19253"/>
                    <a:pt x="19278" y="19593"/>
                  </a:cubicBezTo>
                  <a:cubicBezTo>
                    <a:pt x="19310" y="19919"/>
                    <a:pt x="19351" y="20105"/>
                    <a:pt x="19388" y="20337"/>
                  </a:cubicBezTo>
                  <a:cubicBezTo>
                    <a:pt x="19425" y="20577"/>
                    <a:pt x="19473" y="20709"/>
                    <a:pt x="19514" y="20833"/>
                  </a:cubicBezTo>
                  <a:cubicBezTo>
                    <a:pt x="19555" y="20972"/>
                    <a:pt x="19583" y="21080"/>
                    <a:pt x="19625" y="21080"/>
                  </a:cubicBezTo>
                  <a:cubicBezTo>
                    <a:pt x="19698" y="21080"/>
                    <a:pt x="19773" y="20925"/>
                    <a:pt x="19830" y="20585"/>
                  </a:cubicBezTo>
                  <a:cubicBezTo>
                    <a:pt x="19887" y="20236"/>
                    <a:pt x="19933" y="19694"/>
                    <a:pt x="19972" y="19098"/>
                  </a:cubicBezTo>
                  <a:cubicBezTo>
                    <a:pt x="20011" y="18493"/>
                    <a:pt x="20031" y="17921"/>
                    <a:pt x="20051" y="17115"/>
                  </a:cubicBezTo>
                  <a:cubicBezTo>
                    <a:pt x="20071" y="16302"/>
                    <a:pt x="20083" y="15318"/>
                    <a:pt x="20083" y="14389"/>
                  </a:cubicBezTo>
                  <a:cubicBezTo>
                    <a:pt x="20083" y="13537"/>
                    <a:pt x="20084" y="12755"/>
                    <a:pt x="20067" y="12158"/>
                  </a:cubicBezTo>
                  <a:cubicBezTo>
                    <a:pt x="20050" y="11554"/>
                    <a:pt x="20017" y="11082"/>
                    <a:pt x="19988" y="10671"/>
                  </a:cubicBezTo>
                  <a:cubicBezTo>
                    <a:pt x="19960" y="10253"/>
                    <a:pt x="19930" y="9943"/>
                    <a:pt x="19893" y="9680"/>
                  </a:cubicBezTo>
                  <a:cubicBezTo>
                    <a:pt x="19857" y="9401"/>
                    <a:pt x="19821" y="9138"/>
                    <a:pt x="19783" y="8937"/>
                  </a:cubicBezTo>
                  <a:cubicBezTo>
                    <a:pt x="19745" y="8720"/>
                    <a:pt x="19709" y="8619"/>
                    <a:pt x="19672" y="8441"/>
                  </a:cubicBezTo>
                  <a:cubicBezTo>
                    <a:pt x="19636" y="8263"/>
                    <a:pt x="19606" y="7930"/>
                    <a:pt x="19578" y="7697"/>
                  </a:cubicBezTo>
                  <a:cubicBezTo>
                    <a:pt x="19549" y="7473"/>
                    <a:pt x="19516" y="7272"/>
                    <a:pt x="19499" y="6954"/>
                  </a:cubicBezTo>
                  <a:cubicBezTo>
                    <a:pt x="19482" y="6629"/>
                    <a:pt x="19483" y="6195"/>
                    <a:pt x="19483" y="5715"/>
                  </a:cubicBezTo>
                  <a:cubicBezTo>
                    <a:pt x="19483" y="5343"/>
                    <a:pt x="19490" y="5033"/>
                    <a:pt x="19499" y="4724"/>
                  </a:cubicBezTo>
                  <a:cubicBezTo>
                    <a:pt x="19507" y="4398"/>
                    <a:pt x="19513" y="4205"/>
                    <a:pt x="19530" y="3980"/>
                  </a:cubicBezTo>
                  <a:cubicBezTo>
                    <a:pt x="19548" y="3748"/>
                    <a:pt x="19568" y="3376"/>
                    <a:pt x="19593" y="3237"/>
                  </a:cubicBezTo>
                  <a:cubicBezTo>
                    <a:pt x="19619" y="3113"/>
                    <a:pt x="19654" y="3237"/>
                    <a:pt x="19688" y="3237"/>
                  </a:cubicBezTo>
                  <a:cubicBezTo>
                    <a:pt x="19726" y="3237"/>
                    <a:pt x="19755" y="3097"/>
                    <a:pt x="19783" y="3237"/>
                  </a:cubicBezTo>
                  <a:cubicBezTo>
                    <a:pt x="19810" y="3384"/>
                    <a:pt x="19825" y="3554"/>
                    <a:pt x="19846" y="3732"/>
                  </a:cubicBezTo>
                  <a:cubicBezTo>
                    <a:pt x="19867" y="3918"/>
                    <a:pt x="19894" y="4073"/>
                    <a:pt x="19909" y="4228"/>
                  </a:cubicBezTo>
                  <a:cubicBezTo>
                    <a:pt x="19925" y="4367"/>
                    <a:pt x="19928" y="4476"/>
                    <a:pt x="19941" y="4476"/>
                  </a:cubicBezTo>
                  <a:cubicBezTo>
                    <a:pt x="19953" y="4476"/>
                    <a:pt x="19964" y="4561"/>
                    <a:pt x="19972" y="4476"/>
                  </a:cubicBezTo>
                  <a:cubicBezTo>
                    <a:pt x="19981" y="4390"/>
                    <a:pt x="19997" y="4189"/>
                    <a:pt x="20004" y="3980"/>
                  </a:cubicBezTo>
                  <a:cubicBezTo>
                    <a:pt x="20004" y="3980"/>
                    <a:pt x="20067" y="2245"/>
                    <a:pt x="20067" y="2245"/>
                  </a:cubicBezTo>
                  <a:cubicBezTo>
                    <a:pt x="20022" y="1564"/>
                    <a:pt x="19958" y="898"/>
                    <a:pt x="19893" y="510"/>
                  </a:cubicBezTo>
                  <a:cubicBezTo>
                    <a:pt x="19828" y="139"/>
                    <a:pt x="19766" y="15"/>
                    <a:pt x="19688" y="15"/>
                  </a:cubicBezTo>
                  <a:close/>
                  <a:moveTo>
                    <a:pt x="21204" y="15"/>
                  </a:moveTo>
                  <a:cubicBezTo>
                    <a:pt x="21135" y="15"/>
                    <a:pt x="21067" y="185"/>
                    <a:pt x="21014" y="510"/>
                  </a:cubicBezTo>
                  <a:cubicBezTo>
                    <a:pt x="20961" y="843"/>
                    <a:pt x="20909" y="1200"/>
                    <a:pt x="20872" y="1750"/>
                  </a:cubicBezTo>
                  <a:cubicBezTo>
                    <a:pt x="20835" y="2307"/>
                    <a:pt x="20813" y="3020"/>
                    <a:pt x="20793" y="3732"/>
                  </a:cubicBezTo>
                  <a:cubicBezTo>
                    <a:pt x="20774" y="4445"/>
                    <a:pt x="20762" y="5219"/>
                    <a:pt x="20762" y="5963"/>
                  </a:cubicBezTo>
                  <a:cubicBezTo>
                    <a:pt x="20762" y="6908"/>
                    <a:pt x="20776" y="7550"/>
                    <a:pt x="20793" y="8193"/>
                  </a:cubicBezTo>
                  <a:cubicBezTo>
                    <a:pt x="20811" y="8828"/>
                    <a:pt x="20828" y="9494"/>
                    <a:pt x="20856" y="9928"/>
                  </a:cubicBezTo>
                  <a:cubicBezTo>
                    <a:pt x="20885" y="10354"/>
                    <a:pt x="20930" y="10648"/>
                    <a:pt x="20967" y="10919"/>
                  </a:cubicBezTo>
                  <a:cubicBezTo>
                    <a:pt x="21003" y="11183"/>
                    <a:pt x="21040" y="11477"/>
                    <a:pt x="21078" y="11663"/>
                  </a:cubicBezTo>
                  <a:cubicBezTo>
                    <a:pt x="21115" y="11856"/>
                    <a:pt x="21152" y="12004"/>
                    <a:pt x="21188" y="12158"/>
                  </a:cubicBezTo>
                  <a:cubicBezTo>
                    <a:pt x="21225" y="12321"/>
                    <a:pt x="21255" y="12414"/>
                    <a:pt x="21283" y="12654"/>
                  </a:cubicBezTo>
                  <a:cubicBezTo>
                    <a:pt x="21311" y="12879"/>
                    <a:pt x="21329" y="13305"/>
                    <a:pt x="21346" y="13645"/>
                  </a:cubicBezTo>
                  <a:cubicBezTo>
                    <a:pt x="21363" y="13986"/>
                    <a:pt x="21377" y="14342"/>
                    <a:pt x="21377" y="14885"/>
                  </a:cubicBezTo>
                  <a:cubicBezTo>
                    <a:pt x="21377" y="15853"/>
                    <a:pt x="21353" y="16604"/>
                    <a:pt x="21314" y="17115"/>
                  </a:cubicBezTo>
                  <a:cubicBezTo>
                    <a:pt x="21277" y="17642"/>
                    <a:pt x="21227" y="17859"/>
                    <a:pt x="21156" y="17859"/>
                  </a:cubicBezTo>
                  <a:cubicBezTo>
                    <a:pt x="21112" y="17859"/>
                    <a:pt x="21063" y="17797"/>
                    <a:pt x="21030" y="17611"/>
                  </a:cubicBezTo>
                  <a:cubicBezTo>
                    <a:pt x="20998" y="17409"/>
                    <a:pt x="20975" y="17347"/>
                    <a:pt x="20951" y="17115"/>
                  </a:cubicBezTo>
                  <a:cubicBezTo>
                    <a:pt x="20927" y="16875"/>
                    <a:pt x="20905" y="16565"/>
                    <a:pt x="20888" y="16372"/>
                  </a:cubicBezTo>
                  <a:cubicBezTo>
                    <a:pt x="20870" y="16178"/>
                    <a:pt x="20856" y="16124"/>
                    <a:pt x="20841" y="16124"/>
                  </a:cubicBezTo>
                  <a:cubicBezTo>
                    <a:pt x="20829" y="16124"/>
                    <a:pt x="20819" y="16031"/>
                    <a:pt x="20809" y="16124"/>
                  </a:cubicBezTo>
                  <a:cubicBezTo>
                    <a:pt x="20800" y="16209"/>
                    <a:pt x="20800" y="16488"/>
                    <a:pt x="20793" y="16619"/>
                  </a:cubicBezTo>
                  <a:lnTo>
                    <a:pt x="20714" y="18354"/>
                  </a:lnTo>
                  <a:cubicBezTo>
                    <a:pt x="20740" y="18765"/>
                    <a:pt x="20777" y="19253"/>
                    <a:pt x="20809" y="19593"/>
                  </a:cubicBezTo>
                  <a:cubicBezTo>
                    <a:pt x="20842" y="19919"/>
                    <a:pt x="20866" y="20105"/>
                    <a:pt x="20904" y="20337"/>
                  </a:cubicBezTo>
                  <a:cubicBezTo>
                    <a:pt x="20941" y="20577"/>
                    <a:pt x="20989" y="20709"/>
                    <a:pt x="21030" y="20833"/>
                  </a:cubicBezTo>
                  <a:cubicBezTo>
                    <a:pt x="21071" y="20972"/>
                    <a:pt x="21099" y="21080"/>
                    <a:pt x="21141" y="21080"/>
                  </a:cubicBezTo>
                  <a:cubicBezTo>
                    <a:pt x="21213" y="21080"/>
                    <a:pt x="21290" y="20925"/>
                    <a:pt x="21346" y="20585"/>
                  </a:cubicBezTo>
                  <a:cubicBezTo>
                    <a:pt x="21402" y="20236"/>
                    <a:pt x="21449" y="19694"/>
                    <a:pt x="21488" y="19098"/>
                  </a:cubicBezTo>
                  <a:cubicBezTo>
                    <a:pt x="21527" y="18493"/>
                    <a:pt x="21547" y="17921"/>
                    <a:pt x="21567" y="17115"/>
                  </a:cubicBezTo>
                  <a:cubicBezTo>
                    <a:pt x="21588" y="16302"/>
                    <a:pt x="21599" y="15318"/>
                    <a:pt x="21599" y="14389"/>
                  </a:cubicBezTo>
                  <a:cubicBezTo>
                    <a:pt x="21599" y="13537"/>
                    <a:pt x="21600" y="12755"/>
                    <a:pt x="21583" y="12158"/>
                  </a:cubicBezTo>
                  <a:cubicBezTo>
                    <a:pt x="21565" y="11554"/>
                    <a:pt x="21532" y="11082"/>
                    <a:pt x="21504" y="10671"/>
                  </a:cubicBezTo>
                  <a:cubicBezTo>
                    <a:pt x="21475" y="10253"/>
                    <a:pt x="21445" y="9943"/>
                    <a:pt x="21409" y="9680"/>
                  </a:cubicBezTo>
                  <a:cubicBezTo>
                    <a:pt x="21373" y="9401"/>
                    <a:pt x="21337" y="9138"/>
                    <a:pt x="21299" y="8937"/>
                  </a:cubicBezTo>
                  <a:cubicBezTo>
                    <a:pt x="21261" y="8720"/>
                    <a:pt x="21225" y="8619"/>
                    <a:pt x="21188" y="8441"/>
                  </a:cubicBezTo>
                  <a:cubicBezTo>
                    <a:pt x="21152" y="8263"/>
                    <a:pt x="21122" y="7930"/>
                    <a:pt x="21093" y="7697"/>
                  </a:cubicBezTo>
                  <a:cubicBezTo>
                    <a:pt x="21065" y="7473"/>
                    <a:pt x="21032" y="7272"/>
                    <a:pt x="21014" y="6954"/>
                  </a:cubicBezTo>
                  <a:cubicBezTo>
                    <a:pt x="20997" y="6629"/>
                    <a:pt x="20999" y="6195"/>
                    <a:pt x="20999" y="5715"/>
                  </a:cubicBezTo>
                  <a:cubicBezTo>
                    <a:pt x="20999" y="5343"/>
                    <a:pt x="21006" y="5033"/>
                    <a:pt x="21014" y="4724"/>
                  </a:cubicBezTo>
                  <a:cubicBezTo>
                    <a:pt x="21023" y="4398"/>
                    <a:pt x="21029" y="4205"/>
                    <a:pt x="21046" y="3980"/>
                  </a:cubicBezTo>
                  <a:cubicBezTo>
                    <a:pt x="21063" y="3748"/>
                    <a:pt x="21083" y="3376"/>
                    <a:pt x="21109" y="3237"/>
                  </a:cubicBezTo>
                  <a:cubicBezTo>
                    <a:pt x="21134" y="3113"/>
                    <a:pt x="21170" y="3237"/>
                    <a:pt x="21204" y="3237"/>
                  </a:cubicBezTo>
                  <a:cubicBezTo>
                    <a:pt x="21241" y="3237"/>
                    <a:pt x="21271" y="3097"/>
                    <a:pt x="21299" y="3237"/>
                  </a:cubicBezTo>
                  <a:cubicBezTo>
                    <a:pt x="21326" y="3384"/>
                    <a:pt x="21341" y="3554"/>
                    <a:pt x="21362" y="3732"/>
                  </a:cubicBezTo>
                  <a:cubicBezTo>
                    <a:pt x="21382" y="3918"/>
                    <a:pt x="21410" y="4073"/>
                    <a:pt x="21425" y="4228"/>
                  </a:cubicBezTo>
                  <a:cubicBezTo>
                    <a:pt x="21440" y="4367"/>
                    <a:pt x="21445" y="4476"/>
                    <a:pt x="21456" y="4476"/>
                  </a:cubicBezTo>
                  <a:cubicBezTo>
                    <a:pt x="21469" y="4476"/>
                    <a:pt x="21479" y="4561"/>
                    <a:pt x="21488" y="4476"/>
                  </a:cubicBezTo>
                  <a:cubicBezTo>
                    <a:pt x="21497" y="4390"/>
                    <a:pt x="21513" y="4189"/>
                    <a:pt x="21520" y="3980"/>
                  </a:cubicBezTo>
                  <a:cubicBezTo>
                    <a:pt x="21520" y="3980"/>
                    <a:pt x="21583" y="2245"/>
                    <a:pt x="21583" y="2245"/>
                  </a:cubicBezTo>
                  <a:cubicBezTo>
                    <a:pt x="21536" y="1564"/>
                    <a:pt x="21474" y="898"/>
                    <a:pt x="21409" y="510"/>
                  </a:cubicBezTo>
                  <a:cubicBezTo>
                    <a:pt x="21343" y="139"/>
                    <a:pt x="21281" y="15"/>
                    <a:pt x="21204" y="15"/>
                  </a:cubicBezTo>
                  <a:close/>
                  <a:moveTo>
                    <a:pt x="11352" y="2989"/>
                  </a:moveTo>
                  <a:lnTo>
                    <a:pt x="11573" y="2989"/>
                  </a:lnTo>
                  <a:cubicBezTo>
                    <a:pt x="11655" y="2989"/>
                    <a:pt x="11708" y="3275"/>
                    <a:pt x="11747" y="3732"/>
                  </a:cubicBezTo>
                  <a:cubicBezTo>
                    <a:pt x="11785" y="4189"/>
                    <a:pt x="11810" y="4886"/>
                    <a:pt x="11810" y="5963"/>
                  </a:cubicBezTo>
                  <a:cubicBezTo>
                    <a:pt x="11810" y="6993"/>
                    <a:pt x="11789" y="7721"/>
                    <a:pt x="11747" y="8193"/>
                  </a:cubicBezTo>
                  <a:cubicBezTo>
                    <a:pt x="11704" y="8666"/>
                    <a:pt x="11640" y="8937"/>
                    <a:pt x="11557" y="8937"/>
                  </a:cubicBezTo>
                  <a:lnTo>
                    <a:pt x="11352" y="8937"/>
                  </a:lnTo>
                  <a:cubicBezTo>
                    <a:pt x="11352" y="8937"/>
                    <a:pt x="11352" y="2989"/>
                    <a:pt x="11352" y="2989"/>
                  </a:cubicBezTo>
                  <a:close/>
                  <a:moveTo>
                    <a:pt x="8242" y="3237"/>
                  </a:moveTo>
                  <a:cubicBezTo>
                    <a:pt x="8306" y="3237"/>
                    <a:pt x="8364" y="3407"/>
                    <a:pt x="8415" y="3732"/>
                  </a:cubicBezTo>
                  <a:cubicBezTo>
                    <a:pt x="8467" y="4073"/>
                    <a:pt x="8506" y="4600"/>
                    <a:pt x="8542" y="5219"/>
                  </a:cubicBezTo>
                  <a:cubicBezTo>
                    <a:pt x="8577" y="5847"/>
                    <a:pt x="8617" y="6551"/>
                    <a:pt x="8636" y="7450"/>
                  </a:cubicBezTo>
                  <a:cubicBezTo>
                    <a:pt x="8655" y="8340"/>
                    <a:pt x="8652" y="9293"/>
                    <a:pt x="8652" y="10424"/>
                  </a:cubicBezTo>
                  <a:cubicBezTo>
                    <a:pt x="8652" y="11554"/>
                    <a:pt x="8655" y="12747"/>
                    <a:pt x="8636" y="13645"/>
                  </a:cubicBezTo>
                  <a:cubicBezTo>
                    <a:pt x="8617" y="14544"/>
                    <a:pt x="8577" y="15256"/>
                    <a:pt x="8542" y="15876"/>
                  </a:cubicBezTo>
                  <a:cubicBezTo>
                    <a:pt x="8505" y="16503"/>
                    <a:pt x="8467" y="17030"/>
                    <a:pt x="8415" y="17363"/>
                  </a:cubicBezTo>
                  <a:cubicBezTo>
                    <a:pt x="8364" y="17696"/>
                    <a:pt x="8306" y="17859"/>
                    <a:pt x="8242" y="17859"/>
                  </a:cubicBezTo>
                  <a:cubicBezTo>
                    <a:pt x="8178" y="17859"/>
                    <a:pt x="8119" y="17696"/>
                    <a:pt x="8068" y="17363"/>
                  </a:cubicBezTo>
                  <a:cubicBezTo>
                    <a:pt x="8017" y="17030"/>
                    <a:pt x="7978" y="16503"/>
                    <a:pt x="7942" y="15876"/>
                  </a:cubicBezTo>
                  <a:cubicBezTo>
                    <a:pt x="7906" y="15256"/>
                    <a:pt x="7881" y="14544"/>
                    <a:pt x="7863" y="13645"/>
                  </a:cubicBezTo>
                  <a:cubicBezTo>
                    <a:pt x="7844" y="12747"/>
                    <a:pt x="7831" y="11554"/>
                    <a:pt x="7831" y="10424"/>
                  </a:cubicBezTo>
                  <a:cubicBezTo>
                    <a:pt x="7831" y="9293"/>
                    <a:pt x="7844" y="8340"/>
                    <a:pt x="7863" y="7450"/>
                  </a:cubicBezTo>
                  <a:cubicBezTo>
                    <a:pt x="7881" y="6551"/>
                    <a:pt x="7906" y="5846"/>
                    <a:pt x="7942" y="5219"/>
                  </a:cubicBezTo>
                  <a:cubicBezTo>
                    <a:pt x="7978" y="4600"/>
                    <a:pt x="8017" y="4073"/>
                    <a:pt x="8068" y="3732"/>
                  </a:cubicBezTo>
                  <a:cubicBezTo>
                    <a:pt x="8119" y="3407"/>
                    <a:pt x="8178" y="3237"/>
                    <a:pt x="8242" y="3237"/>
                  </a:cubicBezTo>
                  <a:close/>
                  <a:moveTo>
                    <a:pt x="11352" y="11663"/>
                  </a:moveTo>
                  <a:cubicBezTo>
                    <a:pt x="11352" y="11663"/>
                    <a:pt x="11604" y="11663"/>
                    <a:pt x="11604" y="11663"/>
                  </a:cubicBezTo>
                  <a:cubicBezTo>
                    <a:pt x="11647" y="11663"/>
                    <a:pt x="11685" y="11531"/>
                    <a:pt x="11715" y="11663"/>
                  </a:cubicBezTo>
                  <a:cubicBezTo>
                    <a:pt x="11746" y="11794"/>
                    <a:pt x="11775" y="12158"/>
                    <a:pt x="11794" y="12406"/>
                  </a:cubicBezTo>
                  <a:cubicBezTo>
                    <a:pt x="11814" y="12662"/>
                    <a:pt x="11817" y="12794"/>
                    <a:pt x="11826" y="13150"/>
                  </a:cubicBezTo>
                  <a:cubicBezTo>
                    <a:pt x="11834" y="13506"/>
                    <a:pt x="11841" y="13940"/>
                    <a:pt x="11841" y="14389"/>
                  </a:cubicBezTo>
                  <a:cubicBezTo>
                    <a:pt x="11841" y="14807"/>
                    <a:pt x="11850" y="15249"/>
                    <a:pt x="11841" y="15628"/>
                  </a:cubicBezTo>
                  <a:cubicBezTo>
                    <a:pt x="11833" y="16008"/>
                    <a:pt x="11813" y="16341"/>
                    <a:pt x="11794" y="16619"/>
                  </a:cubicBezTo>
                  <a:cubicBezTo>
                    <a:pt x="11776" y="16906"/>
                    <a:pt x="11746" y="17192"/>
                    <a:pt x="11715" y="17363"/>
                  </a:cubicBezTo>
                  <a:cubicBezTo>
                    <a:pt x="11684" y="17533"/>
                    <a:pt x="11650" y="17611"/>
                    <a:pt x="11604" y="17611"/>
                  </a:cubicBezTo>
                  <a:lnTo>
                    <a:pt x="11352" y="17611"/>
                  </a:lnTo>
                  <a:lnTo>
                    <a:pt x="11352" y="11663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2" name="Shape 13"/>
            <p:cNvSpPr/>
            <p:nvPr/>
          </p:nvSpPr>
          <p:spPr>
            <a:xfrm>
              <a:off x="3124200" y="2730500"/>
              <a:ext cx="697310" cy="255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6830"/>
                  </a:lnTo>
                  <a:lnTo>
                    <a:pt x="836" y="16830"/>
                  </a:lnTo>
                  <a:lnTo>
                    <a:pt x="836" y="9171"/>
                  </a:lnTo>
                  <a:lnTo>
                    <a:pt x="4155" y="9171"/>
                  </a:lnTo>
                  <a:lnTo>
                    <a:pt x="4155" y="16830"/>
                  </a:lnTo>
                  <a:lnTo>
                    <a:pt x="4991" y="16830"/>
                  </a:lnTo>
                  <a:lnTo>
                    <a:pt x="4991" y="7491"/>
                  </a:lnTo>
                  <a:lnTo>
                    <a:pt x="836" y="7491"/>
                  </a:lnTo>
                  <a:lnTo>
                    <a:pt x="836" y="0"/>
                  </a:lnTo>
                  <a:cubicBezTo>
                    <a:pt x="836" y="0"/>
                    <a:pt x="0" y="0"/>
                    <a:pt x="0" y="0"/>
                  </a:cubicBezTo>
                  <a:close/>
                  <a:moveTo>
                    <a:pt x="7425" y="5375"/>
                  </a:moveTo>
                  <a:cubicBezTo>
                    <a:pt x="7086" y="5375"/>
                    <a:pt x="6782" y="5530"/>
                    <a:pt x="6503" y="5845"/>
                  </a:cubicBezTo>
                  <a:cubicBezTo>
                    <a:pt x="6224" y="6159"/>
                    <a:pt x="5959" y="6653"/>
                    <a:pt x="5717" y="7290"/>
                  </a:cubicBezTo>
                  <a:lnTo>
                    <a:pt x="5852" y="7961"/>
                  </a:lnTo>
                  <a:cubicBezTo>
                    <a:pt x="5875" y="8072"/>
                    <a:pt x="5911" y="8156"/>
                    <a:pt x="5950" y="8230"/>
                  </a:cubicBezTo>
                  <a:cubicBezTo>
                    <a:pt x="5989" y="8305"/>
                    <a:pt x="6034" y="8331"/>
                    <a:pt x="6085" y="8331"/>
                  </a:cubicBezTo>
                  <a:cubicBezTo>
                    <a:pt x="6152" y="8331"/>
                    <a:pt x="6214" y="8260"/>
                    <a:pt x="6282" y="8129"/>
                  </a:cubicBezTo>
                  <a:cubicBezTo>
                    <a:pt x="6350" y="8000"/>
                    <a:pt x="6435" y="7854"/>
                    <a:pt x="6528" y="7693"/>
                  </a:cubicBezTo>
                  <a:cubicBezTo>
                    <a:pt x="6622" y="7532"/>
                    <a:pt x="6732" y="7386"/>
                    <a:pt x="6860" y="7256"/>
                  </a:cubicBezTo>
                  <a:cubicBezTo>
                    <a:pt x="6988" y="7127"/>
                    <a:pt x="7140" y="7088"/>
                    <a:pt x="7327" y="7088"/>
                  </a:cubicBezTo>
                  <a:cubicBezTo>
                    <a:pt x="7612" y="7088"/>
                    <a:pt x="7833" y="7314"/>
                    <a:pt x="7979" y="7793"/>
                  </a:cubicBezTo>
                  <a:cubicBezTo>
                    <a:pt x="8125" y="8272"/>
                    <a:pt x="8200" y="8977"/>
                    <a:pt x="8200" y="9910"/>
                  </a:cubicBezTo>
                  <a:lnTo>
                    <a:pt x="8200" y="10850"/>
                  </a:lnTo>
                  <a:cubicBezTo>
                    <a:pt x="7705" y="10850"/>
                    <a:pt x="7289" y="10969"/>
                    <a:pt x="6946" y="11186"/>
                  </a:cubicBezTo>
                  <a:cubicBezTo>
                    <a:pt x="6604" y="11404"/>
                    <a:pt x="6322" y="11652"/>
                    <a:pt x="6110" y="11993"/>
                  </a:cubicBezTo>
                  <a:cubicBezTo>
                    <a:pt x="5898" y="12332"/>
                    <a:pt x="5750" y="12731"/>
                    <a:pt x="5655" y="13168"/>
                  </a:cubicBezTo>
                  <a:cubicBezTo>
                    <a:pt x="5560" y="13606"/>
                    <a:pt x="5508" y="14072"/>
                    <a:pt x="5508" y="14546"/>
                  </a:cubicBezTo>
                  <a:cubicBezTo>
                    <a:pt x="5508" y="15090"/>
                    <a:pt x="5541" y="15559"/>
                    <a:pt x="5606" y="15956"/>
                  </a:cubicBezTo>
                  <a:cubicBezTo>
                    <a:pt x="5671" y="16355"/>
                    <a:pt x="5755" y="16670"/>
                    <a:pt x="5864" y="16931"/>
                  </a:cubicBezTo>
                  <a:cubicBezTo>
                    <a:pt x="5973" y="17191"/>
                    <a:pt x="6109" y="17405"/>
                    <a:pt x="6257" y="17535"/>
                  </a:cubicBezTo>
                  <a:cubicBezTo>
                    <a:pt x="6406" y="17665"/>
                    <a:pt x="6555" y="17737"/>
                    <a:pt x="6725" y="17737"/>
                  </a:cubicBezTo>
                  <a:cubicBezTo>
                    <a:pt x="6891" y="17737"/>
                    <a:pt x="7043" y="17681"/>
                    <a:pt x="7180" y="17602"/>
                  </a:cubicBezTo>
                  <a:cubicBezTo>
                    <a:pt x="7316" y="17524"/>
                    <a:pt x="7452" y="17419"/>
                    <a:pt x="7573" y="17267"/>
                  </a:cubicBezTo>
                  <a:cubicBezTo>
                    <a:pt x="7694" y="17112"/>
                    <a:pt x="7808" y="16919"/>
                    <a:pt x="7917" y="16695"/>
                  </a:cubicBezTo>
                  <a:cubicBezTo>
                    <a:pt x="8027" y="16471"/>
                    <a:pt x="8134" y="16205"/>
                    <a:pt x="8249" y="15923"/>
                  </a:cubicBezTo>
                  <a:lnTo>
                    <a:pt x="8335" y="17031"/>
                  </a:lnTo>
                  <a:cubicBezTo>
                    <a:pt x="8349" y="17236"/>
                    <a:pt x="8387" y="17373"/>
                    <a:pt x="8433" y="17435"/>
                  </a:cubicBezTo>
                  <a:cubicBezTo>
                    <a:pt x="8479" y="17499"/>
                    <a:pt x="8530" y="17535"/>
                    <a:pt x="8606" y="17535"/>
                  </a:cubicBezTo>
                  <a:lnTo>
                    <a:pt x="8950" y="17535"/>
                  </a:lnTo>
                  <a:cubicBezTo>
                    <a:pt x="8950" y="17535"/>
                    <a:pt x="8950" y="9876"/>
                    <a:pt x="8950" y="9876"/>
                  </a:cubicBezTo>
                  <a:cubicBezTo>
                    <a:pt x="8950" y="9208"/>
                    <a:pt x="8918" y="8621"/>
                    <a:pt x="8851" y="8062"/>
                  </a:cubicBezTo>
                  <a:cubicBezTo>
                    <a:pt x="8785" y="7504"/>
                    <a:pt x="8686" y="7011"/>
                    <a:pt x="8556" y="6618"/>
                  </a:cubicBezTo>
                  <a:cubicBezTo>
                    <a:pt x="8427" y="6225"/>
                    <a:pt x="8267" y="5931"/>
                    <a:pt x="8077" y="5711"/>
                  </a:cubicBezTo>
                  <a:cubicBezTo>
                    <a:pt x="7887" y="5490"/>
                    <a:pt x="7670" y="5375"/>
                    <a:pt x="7425" y="5375"/>
                  </a:cubicBezTo>
                  <a:close/>
                  <a:moveTo>
                    <a:pt x="11642" y="5375"/>
                  </a:moveTo>
                  <a:cubicBezTo>
                    <a:pt x="11329" y="5375"/>
                    <a:pt x="11059" y="5569"/>
                    <a:pt x="10818" y="5946"/>
                  </a:cubicBezTo>
                  <a:cubicBezTo>
                    <a:pt x="10578" y="6324"/>
                    <a:pt x="10354" y="6802"/>
                    <a:pt x="10167" y="7424"/>
                  </a:cubicBezTo>
                  <a:lnTo>
                    <a:pt x="10105" y="6013"/>
                  </a:lnTo>
                  <a:cubicBezTo>
                    <a:pt x="10077" y="5722"/>
                    <a:pt x="10006" y="5576"/>
                    <a:pt x="9896" y="5576"/>
                  </a:cubicBezTo>
                  <a:lnTo>
                    <a:pt x="9442" y="5576"/>
                  </a:lnTo>
                  <a:lnTo>
                    <a:pt x="9442" y="21600"/>
                  </a:lnTo>
                  <a:cubicBezTo>
                    <a:pt x="9442" y="21600"/>
                    <a:pt x="10216" y="21600"/>
                    <a:pt x="10216" y="21600"/>
                  </a:cubicBezTo>
                  <a:lnTo>
                    <a:pt x="10216" y="16292"/>
                  </a:lnTo>
                  <a:cubicBezTo>
                    <a:pt x="10363" y="16741"/>
                    <a:pt x="10529" y="17090"/>
                    <a:pt x="10720" y="17334"/>
                  </a:cubicBezTo>
                  <a:cubicBezTo>
                    <a:pt x="10912" y="17577"/>
                    <a:pt x="11138" y="17703"/>
                    <a:pt x="11409" y="17703"/>
                  </a:cubicBezTo>
                  <a:cubicBezTo>
                    <a:pt x="11702" y="17703"/>
                    <a:pt x="11973" y="17551"/>
                    <a:pt x="12208" y="17233"/>
                  </a:cubicBezTo>
                  <a:cubicBezTo>
                    <a:pt x="12442" y="16914"/>
                    <a:pt x="12636" y="16477"/>
                    <a:pt x="12798" y="15923"/>
                  </a:cubicBezTo>
                  <a:cubicBezTo>
                    <a:pt x="12959" y="15369"/>
                    <a:pt x="13080" y="14699"/>
                    <a:pt x="13167" y="13941"/>
                  </a:cubicBezTo>
                  <a:cubicBezTo>
                    <a:pt x="13253" y="13181"/>
                    <a:pt x="13302" y="12369"/>
                    <a:pt x="13302" y="11489"/>
                  </a:cubicBezTo>
                  <a:cubicBezTo>
                    <a:pt x="13302" y="10498"/>
                    <a:pt x="13257" y="9632"/>
                    <a:pt x="13179" y="8868"/>
                  </a:cubicBezTo>
                  <a:cubicBezTo>
                    <a:pt x="13101" y="8106"/>
                    <a:pt x="12991" y="7469"/>
                    <a:pt x="12847" y="6954"/>
                  </a:cubicBezTo>
                  <a:cubicBezTo>
                    <a:pt x="12703" y="6439"/>
                    <a:pt x="12535" y="6040"/>
                    <a:pt x="12331" y="5778"/>
                  </a:cubicBezTo>
                  <a:cubicBezTo>
                    <a:pt x="12127" y="5513"/>
                    <a:pt x="11893" y="5375"/>
                    <a:pt x="11642" y="5375"/>
                  </a:cubicBezTo>
                  <a:close/>
                  <a:moveTo>
                    <a:pt x="15969" y="5375"/>
                  </a:moveTo>
                  <a:cubicBezTo>
                    <a:pt x="15656" y="5375"/>
                    <a:pt x="15386" y="5569"/>
                    <a:pt x="15146" y="5946"/>
                  </a:cubicBezTo>
                  <a:cubicBezTo>
                    <a:pt x="14905" y="6324"/>
                    <a:pt x="14682" y="6802"/>
                    <a:pt x="14494" y="7424"/>
                  </a:cubicBezTo>
                  <a:lnTo>
                    <a:pt x="14433" y="6013"/>
                  </a:lnTo>
                  <a:cubicBezTo>
                    <a:pt x="14404" y="5722"/>
                    <a:pt x="14333" y="5576"/>
                    <a:pt x="14224" y="5576"/>
                  </a:cubicBezTo>
                  <a:lnTo>
                    <a:pt x="13769" y="5576"/>
                  </a:lnTo>
                  <a:lnTo>
                    <a:pt x="13769" y="21600"/>
                  </a:lnTo>
                  <a:cubicBezTo>
                    <a:pt x="13769" y="21600"/>
                    <a:pt x="14543" y="21600"/>
                    <a:pt x="14543" y="21600"/>
                  </a:cubicBezTo>
                  <a:lnTo>
                    <a:pt x="14543" y="16292"/>
                  </a:lnTo>
                  <a:cubicBezTo>
                    <a:pt x="14690" y="16741"/>
                    <a:pt x="14856" y="17090"/>
                    <a:pt x="15047" y="17334"/>
                  </a:cubicBezTo>
                  <a:cubicBezTo>
                    <a:pt x="15239" y="17577"/>
                    <a:pt x="15465" y="17703"/>
                    <a:pt x="15736" y="17703"/>
                  </a:cubicBezTo>
                  <a:cubicBezTo>
                    <a:pt x="16029" y="17703"/>
                    <a:pt x="16300" y="17551"/>
                    <a:pt x="16535" y="17233"/>
                  </a:cubicBezTo>
                  <a:cubicBezTo>
                    <a:pt x="16770" y="16914"/>
                    <a:pt x="16964" y="16477"/>
                    <a:pt x="17125" y="15923"/>
                  </a:cubicBezTo>
                  <a:cubicBezTo>
                    <a:pt x="17286" y="15369"/>
                    <a:pt x="17407" y="14699"/>
                    <a:pt x="17494" y="13941"/>
                  </a:cubicBezTo>
                  <a:cubicBezTo>
                    <a:pt x="17580" y="13181"/>
                    <a:pt x="17629" y="12369"/>
                    <a:pt x="17629" y="11489"/>
                  </a:cubicBezTo>
                  <a:cubicBezTo>
                    <a:pt x="17629" y="10498"/>
                    <a:pt x="17584" y="9632"/>
                    <a:pt x="17506" y="8868"/>
                  </a:cubicBezTo>
                  <a:cubicBezTo>
                    <a:pt x="17429" y="8106"/>
                    <a:pt x="17318" y="7469"/>
                    <a:pt x="17174" y="6954"/>
                  </a:cubicBezTo>
                  <a:cubicBezTo>
                    <a:pt x="17031" y="6439"/>
                    <a:pt x="16862" y="6040"/>
                    <a:pt x="16658" y="5778"/>
                  </a:cubicBezTo>
                  <a:cubicBezTo>
                    <a:pt x="16454" y="5513"/>
                    <a:pt x="16220" y="5375"/>
                    <a:pt x="15969" y="5375"/>
                  </a:cubicBezTo>
                  <a:close/>
                  <a:moveTo>
                    <a:pt x="17310" y="5375"/>
                  </a:moveTo>
                  <a:lnTo>
                    <a:pt x="19117" y="16628"/>
                  </a:lnTo>
                  <a:lnTo>
                    <a:pt x="18318" y="21365"/>
                  </a:lnTo>
                  <a:lnTo>
                    <a:pt x="18883" y="21365"/>
                  </a:lnTo>
                  <a:cubicBezTo>
                    <a:pt x="18963" y="21365"/>
                    <a:pt x="19029" y="21325"/>
                    <a:pt x="19068" y="21230"/>
                  </a:cubicBezTo>
                  <a:cubicBezTo>
                    <a:pt x="19106" y="21136"/>
                    <a:pt x="19140" y="21017"/>
                    <a:pt x="19166" y="20861"/>
                  </a:cubicBezTo>
                  <a:cubicBezTo>
                    <a:pt x="19166" y="20861"/>
                    <a:pt x="21600" y="5375"/>
                    <a:pt x="21600" y="5375"/>
                  </a:cubicBezTo>
                  <a:lnTo>
                    <a:pt x="20985" y="5375"/>
                  </a:lnTo>
                  <a:cubicBezTo>
                    <a:pt x="20937" y="5375"/>
                    <a:pt x="20892" y="5426"/>
                    <a:pt x="20850" y="5509"/>
                  </a:cubicBezTo>
                  <a:cubicBezTo>
                    <a:pt x="20809" y="5592"/>
                    <a:pt x="20781" y="5686"/>
                    <a:pt x="20764" y="5812"/>
                  </a:cubicBezTo>
                  <a:lnTo>
                    <a:pt x="19633" y="13336"/>
                  </a:lnTo>
                  <a:cubicBezTo>
                    <a:pt x="19607" y="13517"/>
                    <a:pt x="19580" y="13668"/>
                    <a:pt x="19559" y="13840"/>
                  </a:cubicBezTo>
                  <a:cubicBezTo>
                    <a:pt x="19539" y="14013"/>
                    <a:pt x="19518" y="14197"/>
                    <a:pt x="19498" y="14378"/>
                  </a:cubicBezTo>
                  <a:cubicBezTo>
                    <a:pt x="19483" y="14197"/>
                    <a:pt x="19467" y="14013"/>
                    <a:pt x="19449" y="13840"/>
                  </a:cubicBezTo>
                  <a:cubicBezTo>
                    <a:pt x="19430" y="13668"/>
                    <a:pt x="19413" y="13509"/>
                    <a:pt x="19387" y="13336"/>
                  </a:cubicBezTo>
                  <a:lnTo>
                    <a:pt x="18207" y="5812"/>
                  </a:lnTo>
                  <a:cubicBezTo>
                    <a:pt x="18190" y="5701"/>
                    <a:pt x="18170" y="5599"/>
                    <a:pt x="18133" y="5509"/>
                  </a:cubicBezTo>
                  <a:cubicBezTo>
                    <a:pt x="18096" y="5418"/>
                    <a:pt x="18039" y="5375"/>
                    <a:pt x="17973" y="5375"/>
                  </a:cubicBezTo>
                  <a:lnTo>
                    <a:pt x="17310" y="5375"/>
                  </a:lnTo>
                  <a:close/>
                  <a:moveTo>
                    <a:pt x="11384" y="7088"/>
                  </a:moveTo>
                  <a:cubicBezTo>
                    <a:pt x="11560" y="7088"/>
                    <a:pt x="11725" y="7157"/>
                    <a:pt x="11863" y="7323"/>
                  </a:cubicBezTo>
                  <a:cubicBezTo>
                    <a:pt x="12002" y="7488"/>
                    <a:pt x="12112" y="7738"/>
                    <a:pt x="12208" y="8096"/>
                  </a:cubicBezTo>
                  <a:cubicBezTo>
                    <a:pt x="12303" y="8454"/>
                    <a:pt x="12379" y="8915"/>
                    <a:pt x="12429" y="9473"/>
                  </a:cubicBezTo>
                  <a:cubicBezTo>
                    <a:pt x="12480" y="10032"/>
                    <a:pt x="12503" y="10710"/>
                    <a:pt x="12503" y="11489"/>
                  </a:cubicBezTo>
                  <a:cubicBezTo>
                    <a:pt x="12503" y="12960"/>
                    <a:pt x="12389" y="14087"/>
                    <a:pt x="12171" y="14881"/>
                  </a:cubicBezTo>
                  <a:cubicBezTo>
                    <a:pt x="11952" y="15676"/>
                    <a:pt x="11642" y="16091"/>
                    <a:pt x="11236" y="16091"/>
                  </a:cubicBezTo>
                  <a:cubicBezTo>
                    <a:pt x="11029" y="16091"/>
                    <a:pt x="10840" y="15968"/>
                    <a:pt x="10671" y="15755"/>
                  </a:cubicBezTo>
                  <a:cubicBezTo>
                    <a:pt x="10503" y="15543"/>
                    <a:pt x="10357" y="15166"/>
                    <a:pt x="10216" y="14646"/>
                  </a:cubicBezTo>
                  <a:lnTo>
                    <a:pt x="10216" y="8868"/>
                  </a:lnTo>
                  <a:cubicBezTo>
                    <a:pt x="10374" y="8294"/>
                    <a:pt x="10544" y="7872"/>
                    <a:pt x="10732" y="7558"/>
                  </a:cubicBezTo>
                  <a:cubicBezTo>
                    <a:pt x="10921" y="7244"/>
                    <a:pt x="11133" y="7088"/>
                    <a:pt x="11384" y="7088"/>
                  </a:cubicBezTo>
                  <a:close/>
                  <a:moveTo>
                    <a:pt x="15711" y="7088"/>
                  </a:moveTo>
                  <a:cubicBezTo>
                    <a:pt x="15887" y="7088"/>
                    <a:pt x="16053" y="7157"/>
                    <a:pt x="16191" y="7323"/>
                  </a:cubicBezTo>
                  <a:cubicBezTo>
                    <a:pt x="16329" y="7488"/>
                    <a:pt x="16440" y="7738"/>
                    <a:pt x="16535" y="8096"/>
                  </a:cubicBezTo>
                  <a:cubicBezTo>
                    <a:pt x="16630" y="8454"/>
                    <a:pt x="16706" y="8915"/>
                    <a:pt x="16756" y="9473"/>
                  </a:cubicBezTo>
                  <a:cubicBezTo>
                    <a:pt x="16807" y="10032"/>
                    <a:pt x="16830" y="10710"/>
                    <a:pt x="16830" y="11489"/>
                  </a:cubicBezTo>
                  <a:cubicBezTo>
                    <a:pt x="16830" y="12960"/>
                    <a:pt x="16717" y="14087"/>
                    <a:pt x="16498" y="14881"/>
                  </a:cubicBezTo>
                  <a:cubicBezTo>
                    <a:pt x="16280" y="15676"/>
                    <a:pt x="15970" y="16091"/>
                    <a:pt x="15564" y="16091"/>
                  </a:cubicBezTo>
                  <a:cubicBezTo>
                    <a:pt x="15357" y="16091"/>
                    <a:pt x="15167" y="15968"/>
                    <a:pt x="14998" y="15755"/>
                  </a:cubicBezTo>
                  <a:cubicBezTo>
                    <a:pt x="14830" y="15543"/>
                    <a:pt x="14685" y="15166"/>
                    <a:pt x="14543" y="14646"/>
                  </a:cubicBezTo>
                  <a:lnTo>
                    <a:pt x="14543" y="8868"/>
                  </a:lnTo>
                  <a:cubicBezTo>
                    <a:pt x="14702" y="8294"/>
                    <a:pt x="14871" y="7872"/>
                    <a:pt x="15060" y="7558"/>
                  </a:cubicBezTo>
                  <a:cubicBezTo>
                    <a:pt x="15248" y="7244"/>
                    <a:pt x="15461" y="7088"/>
                    <a:pt x="15711" y="7088"/>
                  </a:cubicBezTo>
                  <a:close/>
                  <a:moveTo>
                    <a:pt x="8200" y="12194"/>
                  </a:moveTo>
                  <a:lnTo>
                    <a:pt x="8200" y="14646"/>
                  </a:lnTo>
                  <a:cubicBezTo>
                    <a:pt x="8114" y="14898"/>
                    <a:pt x="8020" y="15123"/>
                    <a:pt x="7929" y="15318"/>
                  </a:cubicBezTo>
                  <a:cubicBezTo>
                    <a:pt x="7839" y="15516"/>
                    <a:pt x="7746" y="15686"/>
                    <a:pt x="7647" y="15822"/>
                  </a:cubicBezTo>
                  <a:cubicBezTo>
                    <a:pt x="7548" y="15960"/>
                    <a:pt x="7439" y="16049"/>
                    <a:pt x="7327" y="16124"/>
                  </a:cubicBezTo>
                  <a:cubicBezTo>
                    <a:pt x="7215" y="16199"/>
                    <a:pt x="7093" y="16259"/>
                    <a:pt x="6958" y="16259"/>
                  </a:cubicBezTo>
                  <a:cubicBezTo>
                    <a:pt x="6857" y="16259"/>
                    <a:pt x="6762" y="16224"/>
                    <a:pt x="6675" y="16158"/>
                  </a:cubicBezTo>
                  <a:cubicBezTo>
                    <a:pt x="6589" y="16090"/>
                    <a:pt x="6518" y="15968"/>
                    <a:pt x="6454" y="15822"/>
                  </a:cubicBezTo>
                  <a:cubicBezTo>
                    <a:pt x="6391" y="15676"/>
                    <a:pt x="6344" y="15481"/>
                    <a:pt x="6307" y="15251"/>
                  </a:cubicBezTo>
                  <a:cubicBezTo>
                    <a:pt x="6269" y="15022"/>
                    <a:pt x="6245" y="14762"/>
                    <a:pt x="6245" y="14445"/>
                  </a:cubicBezTo>
                  <a:cubicBezTo>
                    <a:pt x="6245" y="14113"/>
                    <a:pt x="6285" y="13808"/>
                    <a:pt x="6356" y="13538"/>
                  </a:cubicBezTo>
                  <a:cubicBezTo>
                    <a:pt x="6427" y="13269"/>
                    <a:pt x="6532" y="13030"/>
                    <a:pt x="6688" y="12832"/>
                  </a:cubicBezTo>
                  <a:cubicBezTo>
                    <a:pt x="6843" y="12635"/>
                    <a:pt x="7043" y="12485"/>
                    <a:pt x="7290" y="12362"/>
                  </a:cubicBezTo>
                  <a:cubicBezTo>
                    <a:pt x="7538" y="12239"/>
                    <a:pt x="7846" y="12194"/>
                    <a:pt x="8200" y="12194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3" name="Shape 14"/>
            <p:cNvSpPr/>
            <p:nvPr/>
          </p:nvSpPr>
          <p:spPr>
            <a:xfrm>
              <a:off x="3822700" y="2730500"/>
              <a:ext cx="344488" cy="209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" y="0"/>
                  </a:moveTo>
                  <a:lnTo>
                    <a:pt x="0" y="3641"/>
                  </a:lnTo>
                  <a:lnTo>
                    <a:pt x="4703" y="3641"/>
                  </a:lnTo>
                  <a:cubicBezTo>
                    <a:pt x="5033" y="3641"/>
                    <a:pt x="5308" y="3678"/>
                    <a:pt x="5549" y="3764"/>
                  </a:cubicBezTo>
                  <a:cubicBezTo>
                    <a:pt x="5790" y="3849"/>
                    <a:pt x="5989" y="3972"/>
                    <a:pt x="6147" y="4173"/>
                  </a:cubicBezTo>
                  <a:cubicBezTo>
                    <a:pt x="6304" y="4373"/>
                    <a:pt x="6419" y="4662"/>
                    <a:pt x="6495" y="4991"/>
                  </a:cubicBezTo>
                  <a:cubicBezTo>
                    <a:pt x="6570" y="5319"/>
                    <a:pt x="6619" y="5721"/>
                    <a:pt x="6619" y="6218"/>
                  </a:cubicBezTo>
                  <a:cubicBezTo>
                    <a:pt x="6619" y="6722"/>
                    <a:pt x="6566" y="7153"/>
                    <a:pt x="6470" y="7486"/>
                  </a:cubicBezTo>
                  <a:cubicBezTo>
                    <a:pt x="6374" y="7820"/>
                    <a:pt x="6231" y="8073"/>
                    <a:pt x="6047" y="8264"/>
                  </a:cubicBezTo>
                  <a:cubicBezTo>
                    <a:pt x="5864" y="8454"/>
                    <a:pt x="5661" y="8595"/>
                    <a:pt x="5400" y="8673"/>
                  </a:cubicBezTo>
                  <a:cubicBezTo>
                    <a:pt x="5139" y="8748"/>
                    <a:pt x="4828" y="8755"/>
                    <a:pt x="4504" y="8755"/>
                  </a:cubicBezTo>
                  <a:lnTo>
                    <a:pt x="0" y="8755"/>
                  </a:lnTo>
                  <a:lnTo>
                    <a:pt x="0" y="11986"/>
                  </a:lnTo>
                  <a:lnTo>
                    <a:pt x="5027" y="11986"/>
                  </a:lnTo>
                  <a:cubicBezTo>
                    <a:pt x="5398" y="11986"/>
                    <a:pt x="5704" y="12076"/>
                    <a:pt x="5947" y="12191"/>
                  </a:cubicBezTo>
                  <a:cubicBezTo>
                    <a:pt x="6191" y="12305"/>
                    <a:pt x="6397" y="12472"/>
                    <a:pt x="6545" y="12682"/>
                  </a:cubicBezTo>
                  <a:cubicBezTo>
                    <a:pt x="6692" y="12891"/>
                    <a:pt x="6806" y="13113"/>
                    <a:pt x="6868" y="13418"/>
                  </a:cubicBezTo>
                  <a:cubicBezTo>
                    <a:pt x="6928" y="13722"/>
                    <a:pt x="6943" y="14100"/>
                    <a:pt x="6943" y="14482"/>
                  </a:cubicBezTo>
                  <a:cubicBezTo>
                    <a:pt x="6943" y="14815"/>
                    <a:pt x="6920" y="15139"/>
                    <a:pt x="6868" y="15464"/>
                  </a:cubicBezTo>
                  <a:cubicBezTo>
                    <a:pt x="6817" y="15788"/>
                    <a:pt x="6734" y="16066"/>
                    <a:pt x="6594" y="16323"/>
                  </a:cubicBezTo>
                  <a:cubicBezTo>
                    <a:pt x="6456" y="16581"/>
                    <a:pt x="6245" y="16774"/>
                    <a:pt x="5997" y="16936"/>
                  </a:cubicBezTo>
                  <a:cubicBezTo>
                    <a:pt x="5751" y="17099"/>
                    <a:pt x="5440" y="17182"/>
                    <a:pt x="5052" y="17182"/>
                  </a:cubicBezTo>
                  <a:lnTo>
                    <a:pt x="0" y="17182"/>
                  </a:lnTo>
                  <a:cubicBezTo>
                    <a:pt x="0" y="17182"/>
                    <a:pt x="50" y="20864"/>
                    <a:pt x="50" y="20864"/>
                  </a:cubicBezTo>
                  <a:lnTo>
                    <a:pt x="5101" y="20864"/>
                  </a:lnTo>
                  <a:cubicBezTo>
                    <a:pt x="5861" y="20864"/>
                    <a:pt x="6551" y="20692"/>
                    <a:pt x="7142" y="20373"/>
                  </a:cubicBezTo>
                  <a:cubicBezTo>
                    <a:pt x="7735" y="20053"/>
                    <a:pt x="8231" y="19590"/>
                    <a:pt x="8635" y="19023"/>
                  </a:cubicBezTo>
                  <a:cubicBezTo>
                    <a:pt x="9039" y="18455"/>
                    <a:pt x="9322" y="17822"/>
                    <a:pt x="9531" y="17059"/>
                  </a:cubicBezTo>
                  <a:cubicBezTo>
                    <a:pt x="9741" y="16296"/>
                    <a:pt x="9854" y="15451"/>
                    <a:pt x="9854" y="14564"/>
                  </a:cubicBezTo>
                  <a:cubicBezTo>
                    <a:pt x="9854" y="13391"/>
                    <a:pt x="9658" y="12448"/>
                    <a:pt x="9257" y="11700"/>
                  </a:cubicBezTo>
                  <a:cubicBezTo>
                    <a:pt x="8857" y="10951"/>
                    <a:pt x="8225" y="10397"/>
                    <a:pt x="7391" y="10064"/>
                  </a:cubicBezTo>
                  <a:cubicBezTo>
                    <a:pt x="7773" y="9834"/>
                    <a:pt x="8112" y="9555"/>
                    <a:pt x="8386" y="9245"/>
                  </a:cubicBezTo>
                  <a:cubicBezTo>
                    <a:pt x="8658" y="8935"/>
                    <a:pt x="8885" y="8604"/>
                    <a:pt x="9058" y="8223"/>
                  </a:cubicBezTo>
                  <a:cubicBezTo>
                    <a:pt x="9233" y="7842"/>
                    <a:pt x="9350" y="7429"/>
                    <a:pt x="9431" y="6995"/>
                  </a:cubicBezTo>
                  <a:cubicBezTo>
                    <a:pt x="9512" y="6562"/>
                    <a:pt x="9556" y="6115"/>
                    <a:pt x="9556" y="5645"/>
                  </a:cubicBezTo>
                  <a:cubicBezTo>
                    <a:pt x="9556" y="4788"/>
                    <a:pt x="9459" y="4010"/>
                    <a:pt x="9282" y="3314"/>
                  </a:cubicBezTo>
                  <a:cubicBezTo>
                    <a:pt x="9106" y="2618"/>
                    <a:pt x="8826" y="1999"/>
                    <a:pt x="8436" y="1514"/>
                  </a:cubicBezTo>
                  <a:cubicBezTo>
                    <a:pt x="8049" y="1028"/>
                    <a:pt x="7557" y="676"/>
                    <a:pt x="6943" y="409"/>
                  </a:cubicBezTo>
                  <a:cubicBezTo>
                    <a:pt x="6327" y="143"/>
                    <a:pt x="5578" y="0"/>
                    <a:pt x="4703" y="0"/>
                  </a:cubicBezTo>
                  <a:lnTo>
                    <a:pt x="50" y="0"/>
                  </a:lnTo>
                  <a:close/>
                  <a:moveTo>
                    <a:pt x="11970" y="0"/>
                  </a:moveTo>
                  <a:cubicBezTo>
                    <a:pt x="11748" y="0"/>
                    <a:pt x="11540" y="72"/>
                    <a:pt x="11347" y="205"/>
                  </a:cubicBezTo>
                  <a:cubicBezTo>
                    <a:pt x="11155" y="339"/>
                    <a:pt x="10973" y="539"/>
                    <a:pt x="10825" y="777"/>
                  </a:cubicBezTo>
                  <a:cubicBezTo>
                    <a:pt x="10676" y="1018"/>
                    <a:pt x="10561" y="1281"/>
                    <a:pt x="10476" y="1595"/>
                  </a:cubicBezTo>
                  <a:cubicBezTo>
                    <a:pt x="10392" y="1912"/>
                    <a:pt x="10352" y="2255"/>
                    <a:pt x="10352" y="2618"/>
                  </a:cubicBezTo>
                  <a:cubicBezTo>
                    <a:pt x="10352" y="2974"/>
                    <a:pt x="10392" y="3288"/>
                    <a:pt x="10476" y="3600"/>
                  </a:cubicBezTo>
                  <a:cubicBezTo>
                    <a:pt x="10561" y="3911"/>
                    <a:pt x="10676" y="4184"/>
                    <a:pt x="10825" y="4418"/>
                  </a:cubicBezTo>
                  <a:cubicBezTo>
                    <a:pt x="10973" y="4653"/>
                    <a:pt x="11155" y="4853"/>
                    <a:pt x="11347" y="4991"/>
                  </a:cubicBezTo>
                  <a:cubicBezTo>
                    <a:pt x="11540" y="5130"/>
                    <a:pt x="11748" y="5195"/>
                    <a:pt x="11970" y="5195"/>
                  </a:cubicBezTo>
                  <a:cubicBezTo>
                    <a:pt x="12197" y="5195"/>
                    <a:pt x="12390" y="5130"/>
                    <a:pt x="12592" y="4991"/>
                  </a:cubicBezTo>
                  <a:cubicBezTo>
                    <a:pt x="12792" y="4853"/>
                    <a:pt x="12987" y="4653"/>
                    <a:pt x="13139" y="4418"/>
                  </a:cubicBezTo>
                  <a:cubicBezTo>
                    <a:pt x="13290" y="4184"/>
                    <a:pt x="13399" y="3911"/>
                    <a:pt x="13488" y="3600"/>
                  </a:cubicBezTo>
                  <a:cubicBezTo>
                    <a:pt x="13575" y="3288"/>
                    <a:pt x="13612" y="2974"/>
                    <a:pt x="13612" y="2618"/>
                  </a:cubicBezTo>
                  <a:cubicBezTo>
                    <a:pt x="13612" y="2255"/>
                    <a:pt x="13575" y="1912"/>
                    <a:pt x="13488" y="1595"/>
                  </a:cubicBezTo>
                  <a:cubicBezTo>
                    <a:pt x="13399" y="1281"/>
                    <a:pt x="13290" y="1018"/>
                    <a:pt x="13139" y="777"/>
                  </a:cubicBezTo>
                  <a:cubicBezTo>
                    <a:pt x="12987" y="539"/>
                    <a:pt x="12792" y="339"/>
                    <a:pt x="12592" y="205"/>
                  </a:cubicBezTo>
                  <a:cubicBezTo>
                    <a:pt x="12390" y="72"/>
                    <a:pt x="12197" y="0"/>
                    <a:pt x="11970" y="0"/>
                  </a:cubicBezTo>
                  <a:close/>
                  <a:moveTo>
                    <a:pt x="14582" y="6545"/>
                  </a:moveTo>
                  <a:lnTo>
                    <a:pt x="14582" y="9859"/>
                  </a:lnTo>
                  <a:lnTo>
                    <a:pt x="18514" y="9859"/>
                  </a:lnTo>
                  <a:lnTo>
                    <a:pt x="14682" y="18164"/>
                  </a:lnTo>
                  <a:cubicBezTo>
                    <a:pt x="14572" y="18413"/>
                    <a:pt x="14495" y="18667"/>
                    <a:pt x="14433" y="18941"/>
                  </a:cubicBezTo>
                  <a:cubicBezTo>
                    <a:pt x="14373" y="19213"/>
                    <a:pt x="14334" y="19455"/>
                    <a:pt x="14334" y="19636"/>
                  </a:cubicBezTo>
                  <a:lnTo>
                    <a:pt x="14334" y="21436"/>
                  </a:lnTo>
                  <a:lnTo>
                    <a:pt x="21500" y="21436"/>
                  </a:lnTo>
                  <a:lnTo>
                    <a:pt x="21500" y="18123"/>
                  </a:lnTo>
                  <a:lnTo>
                    <a:pt x="17444" y="18123"/>
                  </a:lnTo>
                  <a:lnTo>
                    <a:pt x="21227" y="9941"/>
                  </a:lnTo>
                  <a:cubicBezTo>
                    <a:pt x="21320" y="9740"/>
                    <a:pt x="21406" y="9482"/>
                    <a:pt x="21476" y="9205"/>
                  </a:cubicBezTo>
                  <a:cubicBezTo>
                    <a:pt x="21546" y="8927"/>
                    <a:pt x="21600" y="8654"/>
                    <a:pt x="21600" y="8345"/>
                  </a:cubicBezTo>
                  <a:cubicBezTo>
                    <a:pt x="21600" y="8345"/>
                    <a:pt x="21600" y="6545"/>
                    <a:pt x="21600" y="6545"/>
                  </a:cubicBezTo>
                  <a:lnTo>
                    <a:pt x="14582" y="6545"/>
                  </a:lnTo>
                  <a:close/>
                  <a:moveTo>
                    <a:pt x="10601" y="6709"/>
                  </a:moveTo>
                  <a:lnTo>
                    <a:pt x="10601" y="21600"/>
                  </a:lnTo>
                  <a:lnTo>
                    <a:pt x="13313" y="21600"/>
                  </a:lnTo>
                  <a:lnTo>
                    <a:pt x="13313" y="6709"/>
                  </a:lnTo>
                  <a:cubicBezTo>
                    <a:pt x="13313" y="6709"/>
                    <a:pt x="10601" y="6709"/>
                    <a:pt x="10601" y="6709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4" name="Shape 15"/>
            <p:cNvSpPr/>
            <p:nvPr/>
          </p:nvSpPr>
          <p:spPr>
            <a:xfrm>
              <a:off x="3263900" y="1879600"/>
              <a:ext cx="776673" cy="7766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502"/>
                  </a:moveTo>
                  <a:cubicBezTo>
                    <a:pt x="5442" y="20502"/>
                    <a:pt x="1098" y="16158"/>
                    <a:pt x="1098" y="10800"/>
                  </a:cubicBezTo>
                  <a:cubicBezTo>
                    <a:pt x="1098" y="5442"/>
                    <a:pt x="5442" y="1098"/>
                    <a:pt x="10800" y="1098"/>
                  </a:cubicBezTo>
                  <a:cubicBezTo>
                    <a:pt x="16158" y="1098"/>
                    <a:pt x="20502" y="5442"/>
                    <a:pt x="20502" y="10800"/>
                  </a:cubicBezTo>
                  <a:cubicBezTo>
                    <a:pt x="20502" y="16158"/>
                    <a:pt x="16158" y="20502"/>
                    <a:pt x="10800" y="20502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" name="Shape 16"/>
            <p:cNvSpPr/>
            <p:nvPr/>
          </p:nvSpPr>
          <p:spPr>
            <a:xfrm>
              <a:off x="3479800" y="2032000"/>
              <a:ext cx="476672" cy="476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6"/>
                    <a:pt x="4835" y="0"/>
                    <a:pt x="10800" y="0"/>
                  </a:cubicBezTo>
                  <a:cubicBezTo>
                    <a:pt x="16765" y="0"/>
                    <a:pt x="21600" y="4836"/>
                    <a:pt x="21600" y="1080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6" name="Shape 17"/>
            <p:cNvSpPr/>
            <p:nvPr/>
          </p:nvSpPr>
          <p:spPr>
            <a:xfrm>
              <a:off x="3581368" y="2171700"/>
              <a:ext cx="293140" cy="2496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3" h="21600" extrusionOk="0">
                  <a:moveTo>
                    <a:pt x="4571" y="0"/>
                  </a:moveTo>
                  <a:cubicBezTo>
                    <a:pt x="3045" y="0"/>
                    <a:pt x="1818" y="1485"/>
                    <a:pt x="1818" y="3331"/>
                  </a:cubicBezTo>
                  <a:cubicBezTo>
                    <a:pt x="1818" y="5177"/>
                    <a:pt x="3045" y="6696"/>
                    <a:pt x="4571" y="6696"/>
                  </a:cubicBezTo>
                  <a:cubicBezTo>
                    <a:pt x="6096" y="6696"/>
                    <a:pt x="7353" y="5177"/>
                    <a:pt x="7353" y="3331"/>
                  </a:cubicBezTo>
                  <a:cubicBezTo>
                    <a:pt x="7353" y="1485"/>
                    <a:pt x="6096" y="0"/>
                    <a:pt x="4571" y="0"/>
                  </a:cubicBezTo>
                  <a:close/>
                  <a:moveTo>
                    <a:pt x="15470" y="0"/>
                  </a:moveTo>
                  <a:cubicBezTo>
                    <a:pt x="13944" y="0"/>
                    <a:pt x="12717" y="1485"/>
                    <a:pt x="12717" y="3331"/>
                  </a:cubicBezTo>
                  <a:cubicBezTo>
                    <a:pt x="12717" y="5177"/>
                    <a:pt x="13944" y="6696"/>
                    <a:pt x="15470" y="6696"/>
                  </a:cubicBezTo>
                  <a:cubicBezTo>
                    <a:pt x="16995" y="6696"/>
                    <a:pt x="18251" y="5177"/>
                    <a:pt x="18251" y="3331"/>
                  </a:cubicBezTo>
                  <a:cubicBezTo>
                    <a:pt x="18251" y="1485"/>
                    <a:pt x="16995" y="0"/>
                    <a:pt x="15470" y="0"/>
                  </a:cubicBezTo>
                  <a:close/>
                  <a:moveTo>
                    <a:pt x="20408" y="12088"/>
                  </a:moveTo>
                  <a:cubicBezTo>
                    <a:pt x="20239" y="12134"/>
                    <a:pt x="20019" y="12309"/>
                    <a:pt x="19812" y="12637"/>
                  </a:cubicBezTo>
                  <a:cubicBezTo>
                    <a:pt x="17478" y="15804"/>
                    <a:pt x="14087" y="17788"/>
                    <a:pt x="10304" y="17788"/>
                  </a:cubicBezTo>
                  <a:cubicBezTo>
                    <a:pt x="6769" y="17788"/>
                    <a:pt x="3587" y="16072"/>
                    <a:pt x="1279" y="13255"/>
                  </a:cubicBezTo>
                  <a:cubicBezTo>
                    <a:pt x="749" y="12477"/>
                    <a:pt x="-444" y="13113"/>
                    <a:pt x="172" y="14560"/>
                  </a:cubicBezTo>
                  <a:cubicBezTo>
                    <a:pt x="2210" y="18770"/>
                    <a:pt x="5982" y="21600"/>
                    <a:pt x="10304" y="21600"/>
                  </a:cubicBezTo>
                  <a:cubicBezTo>
                    <a:pt x="14882" y="21600"/>
                    <a:pt x="18839" y="18427"/>
                    <a:pt x="20777" y="13805"/>
                  </a:cubicBezTo>
                  <a:cubicBezTo>
                    <a:pt x="21156" y="12911"/>
                    <a:pt x="20915" y="11949"/>
                    <a:pt x="20408" y="12088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743575" y="2172891"/>
            <a:ext cx="807244" cy="806649"/>
            <a:chOff x="5743575" y="2172891"/>
            <a:chExt cx="807244" cy="806649"/>
          </a:xfrm>
        </p:grpSpPr>
        <p:sp>
          <p:nvSpPr>
            <p:cNvPr id="18451" name="Oval 19"/>
            <p:cNvSpPr>
              <a:spLocks/>
            </p:cNvSpPr>
            <p:nvPr/>
          </p:nvSpPr>
          <p:spPr bwMode="auto">
            <a:xfrm>
              <a:off x="5743575" y="2172891"/>
              <a:ext cx="807244" cy="806649"/>
            </a:xfrm>
            <a:prstGeom prst="ellipse">
              <a:avLst/>
            </a:prstGeom>
            <a:solidFill>
              <a:schemeClr val="accent5"/>
            </a:solidFill>
            <a:ln w="12700"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29"/>
            <p:cNvSpPr/>
            <p:nvPr/>
          </p:nvSpPr>
          <p:spPr>
            <a:xfrm>
              <a:off x="5989423" y="2372985"/>
              <a:ext cx="334473" cy="370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3" h="21516" extrusionOk="0">
                  <a:moveTo>
                    <a:pt x="10835" y="22"/>
                  </a:moveTo>
                  <a:cubicBezTo>
                    <a:pt x="9117" y="-84"/>
                    <a:pt x="7222" y="190"/>
                    <a:pt x="5501" y="840"/>
                  </a:cubicBezTo>
                  <a:cubicBezTo>
                    <a:pt x="5634" y="1086"/>
                    <a:pt x="6275" y="967"/>
                    <a:pt x="7049" y="908"/>
                  </a:cubicBezTo>
                  <a:cubicBezTo>
                    <a:pt x="7871" y="846"/>
                    <a:pt x="8149" y="1283"/>
                    <a:pt x="8149" y="1283"/>
                  </a:cubicBezTo>
                  <a:lnTo>
                    <a:pt x="8765" y="2664"/>
                  </a:lnTo>
                  <a:cubicBezTo>
                    <a:pt x="10272" y="2601"/>
                    <a:pt x="11984" y="4484"/>
                    <a:pt x="9380" y="6363"/>
                  </a:cubicBezTo>
                  <a:cubicBezTo>
                    <a:pt x="9654" y="8054"/>
                    <a:pt x="9716" y="8374"/>
                    <a:pt x="9716" y="8374"/>
                  </a:cubicBezTo>
                  <a:lnTo>
                    <a:pt x="6639" y="9243"/>
                  </a:lnTo>
                  <a:cubicBezTo>
                    <a:pt x="6228" y="7990"/>
                    <a:pt x="4575" y="8297"/>
                    <a:pt x="4849" y="9550"/>
                  </a:cubicBezTo>
                  <a:cubicBezTo>
                    <a:pt x="2108" y="10114"/>
                    <a:pt x="1567" y="10113"/>
                    <a:pt x="1567" y="10113"/>
                  </a:cubicBezTo>
                  <a:lnTo>
                    <a:pt x="75" y="6942"/>
                  </a:lnTo>
                  <a:cubicBezTo>
                    <a:pt x="24" y="7304"/>
                    <a:pt x="-2" y="7675"/>
                    <a:pt x="0" y="8067"/>
                  </a:cubicBezTo>
                  <a:cubicBezTo>
                    <a:pt x="29" y="13918"/>
                    <a:pt x="4119" y="16090"/>
                    <a:pt x="3916" y="18738"/>
                  </a:cubicBezTo>
                  <a:cubicBezTo>
                    <a:pt x="3715" y="21384"/>
                    <a:pt x="3450" y="21516"/>
                    <a:pt x="3450" y="21516"/>
                  </a:cubicBezTo>
                  <a:lnTo>
                    <a:pt x="14359" y="21516"/>
                  </a:lnTo>
                  <a:cubicBezTo>
                    <a:pt x="14591" y="20299"/>
                    <a:pt x="14598" y="19908"/>
                    <a:pt x="15236" y="19829"/>
                  </a:cubicBezTo>
                  <a:cubicBezTo>
                    <a:pt x="15872" y="19750"/>
                    <a:pt x="18776" y="20222"/>
                    <a:pt x="19413" y="18925"/>
                  </a:cubicBezTo>
                  <a:cubicBezTo>
                    <a:pt x="19760" y="18158"/>
                    <a:pt x="18905" y="17381"/>
                    <a:pt x="19208" y="16777"/>
                  </a:cubicBezTo>
                  <a:cubicBezTo>
                    <a:pt x="19417" y="16361"/>
                    <a:pt x="19767" y="16165"/>
                    <a:pt x="19525" y="15721"/>
                  </a:cubicBezTo>
                  <a:cubicBezTo>
                    <a:pt x="19872" y="15527"/>
                    <a:pt x="20044" y="15140"/>
                    <a:pt x="19842" y="14664"/>
                  </a:cubicBezTo>
                  <a:cubicBezTo>
                    <a:pt x="19639" y="14187"/>
                    <a:pt x="19582" y="13608"/>
                    <a:pt x="20364" y="13556"/>
                  </a:cubicBezTo>
                  <a:cubicBezTo>
                    <a:pt x="21146" y="13503"/>
                    <a:pt x="21598" y="12873"/>
                    <a:pt x="20960" y="12158"/>
                  </a:cubicBezTo>
                  <a:cubicBezTo>
                    <a:pt x="20324" y="11443"/>
                    <a:pt x="18915" y="9987"/>
                    <a:pt x="19002" y="9431"/>
                  </a:cubicBezTo>
                  <a:cubicBezTo>
                    <a:pt x="19090" y="8875"/>
                    <a:pt x="19174" y="8652"/>
                    <a:pt x="18797" y="7010"/>
                  </a:cubicBezTo>
                  <a:cubicBezTo>
                    <a:pt x="18421" y="5369"/>
                    <a:pt x="18599" y="5607"/>
                    <a:pt x="18107" y="4522"/>
                  </a:cubicBezTo>
                  <a:cubicBezTo>
                    <a:pt x="17413" y="2298"/>
                    <a:pt x="14230" y="229"/>
                    <a:pt x="10835" y="22"/>
                  </a:cubicBezTo>
                  <a:close/>
                  <a:moveTo>
                    <a:pt x="3711" y="550"/>
                  </a:moveTo>
                  <a:cubicBezTo>
                    <a:pt x="3672" y="550"/>
                    <a:pt x="3623" y="559"/>
                    <a:pt x="3581" y="567"/>
                  </a:cubicBezTo>
                  <a:cubicBezTo>
                    <a:pt x="3226" y="634"/>
                    <a:pt x="3025" y="929"/>
                    <a:pt x="2947" y="1181"/>
                  </a:cubicBezTo>
                  <a:cubicBezTo>
                    <a:pt x="2872" y="1425"/>
                    <a:pt x="2887" y="1757"/>
                    <a:pt x="3133" y="1965"/>
                  </a:cubicBezTo>
                  <a:lnTo>
                    <a:pt x="3730" y="2476"/>
                  </a:lnTo>
                  <a:lnTo>
                    <a:pt x="2928" y="2630"/>
                  </a:lnTo>
                  <a:cubicBezTo>
                    <a:pt x="2928" y="2630"/>
                    <a:pt x="597" y="3073"/>
                    <a:pt x="597" y="3073"/>
                  </a:cubicBezTo>
                  <a:lnTo>
                    <a:pt x="877" y="4283"/>
                  </a:lnTo>
                  <a:cubicBezTo>
                    <a:pt x="1096" y="4188"/>
                    <a:pt x="1343" y="4130"/>
                    <a:pt x="1604" y="4130"/>
                  </a:cubicBezTo>
                  <a:cubicBezTo>
                    <a:pt x="2407" y="4130"/>
                    <a:pt x="3077" y="4595"/>
                    <a:pt x="3226" y="5255"/>
                  </a:cubicBezTo>
                  <a:cubicBezTo>
                    <a:pt x="3314" y="5638"/>
                    <a:pt x="3207" y="6017"/>
                    <a:pt x="2928" y="6329"/>
                  </a:cubicBezTo>
                  <a:cubicBezTo>
                    <a:pt x="2610" y="6687"/>
                    <a:pt x="2080" y="6928"/>
                    <a:pt x="1567" y="6942"/>
                  </a:cubicBezTo>
                  <a:lnTo>
                    <a:pt x="2033" y="9056"/>
                  </a:lnTo>
                  <a:lnTo>
                    <a:pt x="4028" y="8664"/>
                  </a:lnTo>
                  <a:cubicBezTo>
                    <a:pt x="3872" y="8341"/>
                    <a:pt x="3843" y="8021"/>
                    <a:pt x="3954" y="7709"/>
                  </a:cubicBezTo>
                  <a:cubicBezTo>
                    <a:pt x="4126" y="7221"/>
                    <a:pt x="4603" y="6859"/>
                    <a:pt x="5240" y="6738"/>
                  </a:cubicBezTo>
                  <a:cubicBezTo>
                    <a:pt x="5348" y="6717"/>
                    <a:pt x="5454" y="6704"/>
                    <a:pt x="5557" y="6704"/>
                  </a:cubicBezTo>
                  <a:cubicBezTo>
                    <a:pt x="6004" y="6704"/>
                    <a:pt x="6421" y="6877"/>
                    <a:pt x="6714" y="7215"/>
                  </a:cubicBezTo>
                  <a:cubicBezTo>
                    <a:pt x="6930" y="7465"/>
                    <a:pt x="7063" y="7796"/>
                    <a:pt x="7105" y="8118"/>
                  </a:cubicBezTo>
                  <a:lnTo>
                    <a:pt x="8541" y="7846"/>
                  </a:lnTo>
                  <a:lnTo>
                    <a:pt x="7944" y="5186"/>
                  </a:lnTo>
                  <a:lnTo>
                    <a:pt x="7665" y="3993"/>
                  </a:lnTo>
                  <a:lnTo>
                    <a:pt x="7739" y="4044"/>
                  </a:lnTo>
                  <a:lnTo>
                    <a:pt x="7665" y="3686"/>
                  </a:lnTo>
                  <a:lnTo>
                    <a:pt x="7217" y="1794"/>
                  </a:lnTo>
                  <a:lnTo>
                    <a:pt x="4979" y="2221"/>
                  </a:lnTo>
                  <a:lnTo>
                    <a:pt x="4140" y="2374"/>
                  </a:lnTo>
                  <a:lnTo>
                    <a:pt x="4513" y="1658"/>
                  </a:lnTo>
                  <a:cubicBezTo>
                    <a:pt x="4608" y="1475"/>
                    <a:pt x="4553" y="1188"/>
                    <a:pt x="4383" y="942"/>
                  </a:cubicBezTo>
                  <a:cubicBezTo>
                    <a:pt x="4209" y="693"/>
                    <a:pt x="3958" y="550"/>
                    <a:pt x="3711" y="550"/>
                  </a:cubicBezTo>
                  <a:close/>
                  <a:moveTo>
                    <a:pt x="9063" y="3550"/>
                  </a:moveTo>
                  <a:cubicBezTo>
                    <a:pt x="8886" y="3550"/>
                    <a:pt x="8627" y="3607"/>
                    <a:pt x="8410" y="3857"/>
                  </a:cubicBezTo>
                  <a:lnTo>
                    <a:pt x="8038" y="4300"/>
                  </a:lnTo>
                  <a:lnTo>
                    <a:pt x="8653" y="4829"/>
                  </a:lnTo>
                  <a:cubicBezTo>
                    <a:pt x="8728" y="4893"/>
                    <a:pt x="8824" y="4931"/>
                    <a:pt x="8951" y="4931"/>
                  </a:cubicBezTo>
                  <a:cubicBezTo>
                    <a:pt x="9212" y="4931"/>
                    <a:pt x="9534" y="4777"/>
                    <a:pt x="9716" y="4573"/>
                  </a:cubicBezTo>
                  <a:cubicBezTo>
                    <a:pt x="9806" y="4473"/>
                    <a:pt x="9889" y="4317"/>
                    <a:pt x="9846" y="4130"/>
                  </a:cubicBezTo>
                  <a:cubicBezTo>
                    <a:pt x="9760" y="3750"/>
                    <a:pt x="9392" y="3550"/>
                    <a:pt x="9063" y="3550"/>
                  </a:cubicBezTo>
                  <a:close/>
                  <a:moveTo>
                    <a:pt x="12699" y="5476"/>
                  </a:moveTo>
                  <a:cubicBezTo>
                    <a:pt x="13412" y="5348"/>
                    <a:pt x="13980" y="6314"/>
                    <a:pt x="13520" y="6755"/>
                  </a:cubicBezTo>
                  <a:lnTo>
                    <a:pt x="15926" y="6311"/>
                  </a:lnTo>
                  <a:lnTo>
                    <a:pt x="16280" y="7914"/>
                  </a:lnTo>
                  <a:cubicBezTo>
                    <a:pt x="15718" y="7789"/>
                    <a:pt x="14950" y="8151"/>
                    <a:pt x="15086" y="8783"/>
                  </a:cubicBezTo>
                  <a:cubicBezTo>
                    <a:pt x="15222" y="9416"/>
                    <a:pt x="15877" y="9720"/>
                    <a:pt x="16522" y="9192"/>
                  </a:cubicBezTo>
                  <a:lnTo>
                    <a:pt x="16951" y="11204"/>
                  </a:lnTo>
                  <a:cubicBezTo>
                    <a:pt x="16951" y="11204"/>
                    <a:pt x="14508" y="11647"/>
                    <a:pt x="14508" y="11647"/>
                  </a:cubicBezTo>
                  <a:cubicBezTo>
                    <a:pt x="14822" y="11196"/>
                    <a:pt x="14363" y="10309"/>
                    <a:pt x="13651" y="10436"/>
                  </a:cubicBezTo>
                  <a:cubicBezTo>
                    <a:pt x="12940" y="10563"/>
                    <a:pt x="12758" y="11543"/>
                    <a:pt x="13371" y="11902"/>
                  </a:cubicBezTo>
                  <a:lnTo>
                    <a:pt x="11599" y="12226"/>
                  </a:lnTo>
                  <a:lnTo>
                    <a:pt x="11208" y="10385"/>
                  </a:lnTo>
                  <a:cubicBezTo>
                    <a:pt x="10731" y="10846"/>
                    <a:pt x="9705" y="10593"/>
                    <a:pt x="9567" y="9942"/>
                  </a:cubicBezTo>
                  <a:cubicBezTo>
                    <a:pt x="9427" y="9290"/>
                    <a:pt x="10348" y="8781"/>
                    <a:pt x="10891" y="9022"/>
                  </a:cubicBezTo>
                  <a:lnTo>
                    <a:pt x="10499" y="7249"/>
                  </a:lnTo>
                  <a:lnTo>
                    <a:pt x="12327" y="6925"/>
                  </a:lnTo>
                  <a:cubicBezTo>
                    <a:pt x="11693" y="6456"/>
                    <a:pt x="11986" y="5603"/>
                    <a:pt x="12699" y="547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373291" y="3192066"/>
            <a:ext cx="806649" cy="806649"/>
            <a:chOff x="5373291" y="3192066"/>
            <a:chExt cx="806649" cy="806649"/>
          </a:xfrm>
        </p:grpSpPr>
        <p:sp>
          <p:nvSpPr>
            <p:cNvPr id="18454" name="Oval 22"/>
            <p:cNvSpPr>
              <a:spLocks/>
            </p:cNvSpPr>
            <p:nvPr/>
          </p:nvSpPr>
          <p:spPr bwMode="auto">
            <a:xfrm>
              <a:off x="5373291" y="3192066"/>
              <a:ext cx="806649" cy="806649"/>
            </a:xfrm>
            <a:prstGeom prst="ellipse">
              <a:avLst/>
            </a:prstGeom>
            <a:solidFill>
              <a:schemeClr val="accent4"/>
            </a:solidFill>
            <a:ln w="12700"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9" name="Shape 30"/>
            <p:cNvSpPr/>
            <p:nvPr/>
          </p:nvSpPr>
          <p:spPr>
            <a:xfrm>
              <a:off x="5586987" y="3414727"/>
              <a:ext cx="370297" cy="32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4" h="21322" extrusionOk="0">
                  <a:moveTo>
                    <a:pt x="15566" y="12933"/>
                  </a:moveTo>
                  <a:lnTo>
                    <a:pt x="13626" y="10651"/>
                  </a:lnTo>
                  <a:lnTo>
                    <a:pt x="15786" y="7754"/>
                  </a:lnTo>
                  <a:lnTo>
                    <a:pt x="17359" y="9551"/>
                  </a:lnTo>
                  <a:cubicBezTo>
                    <a:pt x="17762" y="9931"/>
                    <a:pt x="17945" y="9741"/>
                    <a:pt x="18218" y="9446"/>
                  </a:cubicBezTo>
                  <a:lnTo>
                    <a:pt x="20412" y="6598"/>
                  </a:lnTo>
                  <a:cubicBezTo>
                    <a:pt x="21308" y="5478"/>
                    <a:pt x="20046" y="4569"/>
                    <a:pt x="19515" y="5203"/>
                  </a:cubicBezTo>
                  <a:lnTo>
                    <a:pt x="17779" y="7500"/>
                  </a:lnTo>
                  <a:lnTo>
                    <a:pt x="15310" y="4668"/>
                  </a:lnTo>
                  <a:lnTo>
                    <a:pt x="11156" y="4584"/>
                  </a:lnTo>
                  <a:cubicBezTo>
                    <a:pt x="10827" y="4605"/>
                    <a:pt x="10735" y="4815"/>
                    <a:pt x="10460" y="5175"/>
                  </a:cubicBezTo>
                  <a:lnTo>
                    <a:pt x="9578" y="6342"/>
                  </a:lnTo>
                  <a:cubicBezTo>
                    <a:pt x="10185" y="6369"/>
                    <a:pt x="10690" y="6732"/>
                    <a:pt x="10969" y="7089"/>
                  </a:cubicBezTo>
                  <a:lnTo>
                    <a:pt x="11540" y="6337"/>
                  </a:lnTo>
                  <a:lnTo>
                    <a:pt x="12840" y="6337"/>
                  </a:lnTo>
                  <a:lnTo>
                    <a:pt x="11272" y="8444"/>
                  </a:lnTo>
                  <a:cubicBezTo>
                    <a:pt x="11214" y="8945"/>
                    <a:pt x="10971" y="9456"/>
                    <a:pt x="10348" y="9689"/>
                  </a:cubicBezTo>
                  <a:lnTo>
                    <a:pt x="10112" y="10004"/>
                  </a:lnTo>
                  <a:lnTo>
                    <a:pt x="10531" y="10298"/>
                  </a:lnTo>
                  <a:lnTo>
                    <a:pt x="11690" y="8924"/>
                  </a:lnTo>
                  <a:cubicBezTo>
                    <a:pt x="12605" y="8078"/>
                    <a:pt x="13610" y="9734"/>
                    <a:pt x="13245" y="10298"/>
                  </a:cubicBezTo>
                  <a:cubicBezTo>
                    <a:pt x="12977" y="10709"/>
                    <a:pt x="12910" y="10826"/>
                    <a:pt x="11698" y="12582"/>
                  </a:cubicBezTo>
                  <a:lnTo>
                    <a:pt x="13755" y="14899"/>
                  </a:lnTo>
                  <a:lnTo>
                    <a:pt x="12821" y="19529"/>
                  </a:lnTo>
                  <a:cubicBezTo>
                    <a:pt x="12492" y="21093"/>
                    <a:pt x="14267" y="21600"/>
                    <a:pt x="14614" y="20247"/>
                  </a:cubicBezTo>
                  <a:lnTo>
                    <a:pt x="15858" y="14012"/>
                  </a:lnTo>
                  <a:cubicBezTo>
                    <a:pt x="15914" y="13567"/>
                    <a:pt x="15932" y="13356"/>
                    <a:pt x="15566" y="12933"/>
                  </a:cubicBezTo>
                  <a:close/>
                  <a:moveTo>
                    <a:pt x="16847" y="5047"/>
                  </a:moveTo>
                  <a:cubicBezTo>
                    <a:pt x="17695" y="5047"/>
                    <a:pt x="18384" y="4253"/>
                    <a:pt x="18384" y="3273"/>
                  </a:cubicBezTo>
                  <a:cubicBezTo>
                    <a:pt x="18384" y="2293"/>
                    <a:pt x="17695" y="1497"/>
                    <a:pt x="16847" y="1497"/>
                  </a:cubicBezTo>
                  <a:cubicBezTo>
                    <a:pt x="15998" y="1497"/>
                    <a:pt x="15310" y="2293"/>
                    <a:pt x="15310" y="3273"/>
                  </a:cubicBezTo>
                  <a:cubicBezTo>
                    <a:pt x="15310" y="4253"/>
                    <a:pt x="15998" y="5047"/>
                    <a:pt x="16847" y="5047"/>
                  </a:cubicBezTo>
                  <a:close/>
                  <a:moveTo>
                    <a:pt x="9792" y="9488"/>
                  </a:moveTo>
                  <a:cubicBezTo>
                    <a:pt x="10405" y="9488"/>
                    <a:pt x="10903" y="8913"/>
                    <a:pt x="10903" y="8205"/>
                  </a:cubicBezTo>
                  <a:cubicBezTo>
                    <a:pt x="10903" y="7497"/>
                    <a:pt x="10405" y="6923"/>
                    <a:pt x="9792" y="6923"/>
                  </a:cubicBezTo>
                  <a:cubicBezTo>
                    <a:pt x="9179" y="6923"/>
                    <a:pt x="8682" y="7497"/>
                    <a:pt x="8682" y="8205"/>
                  </a:cubicBezTo>
                  <a:cubicBezTo>
                    <a:pt x="8682" y="8913"/>
                    <a:pt x="9179" y="9488"/>
                    <a:pt x="9792" y="9488"/>
                  </a:cubicBezTo>
                  <a:close/>
                  <a:moveTo>
                    <a:pt x="8867" y="15182"/>
                  </a:moveTo>
                  <a:lnTo>
                    <a:pt x="7466" y="13533"/>
                  </a:lnTo>
                  <a:lnTo>
                    <a:pt x="9026" y="11442"/>
                  </a:lnTo>
                  <a:lnTo>
                    <a:pt x="10163" y="12739"/>
                  </a:lnTo>
                  <a:cubicBezTo>
                    <a:pt x="10453" y="13014"/>
                    <a:pt x="10585" y="12877"/>
                    <a:pt x="10784" y="12663"/>
                  </a:cubicBezTo>
                  <a:lnTo>
                    <a:pt x="12488" y="10694"/>
                  </a:lnTo>
                  <a:cubicBezTo>
                    <a:pt x="13135" y="9884"/>
                    <a:pt x="12224" y="9228"/>
                    <a:pt x="11841" y="9686"/>
                  </a:cubicBezTo>
                  <a:lnTo>
                    <a:pt x="10466" y="11259"/>
                  </a:lnTo>
                  <a:lnTo>
                    <a:pt x="8682" y="9213"/>
                  </a:lnTo>
                  <a:lnTo>
                    <a:pt x="5683" y="9151"/>
                  </a:lnTo>
                  <a:cubicBezTo>
                    <a:pt x="5444" y="9167"/>
                    <a:pt x="5378" y="9319"/>
                    <a:pt x="5180" y="9579"/>
                  </a:cubicBezTo>
                  <a:lnTo>
                    <a:pt x="3449" y="11869"/>
                  </a:lnTo>
                  <a:cubicBezTo>
                    <a:pt x="3013" y="12449"/>
                    <a:pt x="3779" y="13243"/>
                    <a:pt x="4255" y="12663"/>
                  </a:cubicBezTo>
                  <a:lnTo>
                    <a:pt x="5959" y="10418"/>
                  </a:lnTo>
                  <a:lnTo>
                    <a:pt x="6898" y="10418"/>
                  </a:lnTo>
                  <a:lnTo>
                    <a:pt x="3277" y="15289"/>
                  </a:lnTo>
                  <a:lnTo>
                    <a:pt x="912" y="15289"/>
                  </a:lnTo>
                  <a:cubicBezTo>
                    <a:pt x="-292" y="15289"/>
                    <a:pt x="-279" y="16847"/>
                    <a:pt x="805" y="16847"/>
                  </a:cubicBezTo>
                  <a:lnTo>
                    <a:pt x="3818" y="16847"/>
                  </a:lnTo>
                  <a:cubicBezTo>
                    <a:pt x="4321" y="16847"/>
                    <a:pt x="4466" y="16647"/>
                    <a:pt x="4717" y="16312"/>
                  </a:cubicBezTo>
                  <a:lnTo>
                    <a:pt x="5920" y="14754"/>
                  </a:lnTo>
                  <a:lnTo>
                    <a:pt x="7559" y="16602"/>
                  </a:lnTo>
                  <a:lnTo>
                    <a:pt x="6884" y="19945"/>
                  </a:lnTo>
                  <a:cubicBezTo>
                    <a:pt x="6646" y="21075"/>
                    <a:pt x="7929" y="21442"/>
                    <a:pt x="8179" y="20465"/>
                  </a:cubicBezTo>
                  <a:lnTo>
                    <a:pt x="9079" y="15961"/>
                  </a:lnTo>
                  <a:cubicBezTo>
                    <a:pt x="9118" y="15640"/>
                    <a:pt x="9132" y="15488"/>
                    <a:pt x="8867" y="15182"/>
                  </a:cubicBezTo>
                  <a:close/>
                  <a:moveTo>
                    <a:pt x="11274" y="20400"/>
                  </a:moveTo>
                  <a:cubicBezTo>
                    <a:pt x="10567" y="20400"/>
                    <a:pt x="9882" y="20298"/>
                    <a:pt x="9225" y="20109"/>
                  </a:cubicBezTo>
                  <a:lnTo>
                    <a:pt x="9098" y="20747"/>
                  </a:lnTo>
                  <a:lnTo>
                    <a:pt x="9089" y="20778"/>
                  </a:lnTo>
                  <a:cubicBezTo>
                    <a:pt x="9071" y="20853"/>
                    <a:pt x="9046" y="20928"/>
                    <a:pt x="9019" y="21001"/>
                  </a:cubicBezTo>
                  <a:cubicBezTo>
                    <a:pt x="9741" y="21209"/>
                    <a:pt x="10496" y="21322"/>
                    <a:pt x="11274" y="21322"/>
                  </a:cubicBezTo>
                  <a:cubicBezTo>
                    <a:pt x="11594" y="21322"/>
                    <a:pt x="11911" y="21303"/>
                    <a:pt x="12224" y="21266"/>
                  </a:cubicBezTo>
                  <a:cubicBezTo>
                    <a:pt x="12056" y="21012"/>
                    <a:pt x="11931" y="20706"/>
                    <a:pt x="11871" y="20373"/>
                  </a:cubicBezTo>
                  <a:cubicBezTo>
                    <a:pt x="11673" y="20389"/>
                    <a:pt x="11475" y="20400"/>
                    <a:pt x="11274" y="20400"/>
                  </a:cubicBezTo>
                  <a:close/>
                  <a:moveTo>
                    <a:pt x="5165" y="17368"/>
                  </a:moveTo>
                  <a:cubicBezTo>
                    <a:pt x="5082" y="17458"/>
                    <a:pt x="4982" y="17552"/>
                    <a:pt x="4856" y="17643"/>
                  </a:cubicBezTo>
                  <a:cubicBezTo>
                    <a:pt x="4733" y="17731"/>
                    <a:pt x="4596" y="17797"/>
                    <a:pt x="4456" y="17845"/>
                  </a:cubicBezTo>
                  <a:cubicBezTo>
                    <a:pt x="4922" y="18435"/>
                    <a:pt x="5446" y="18963"/>
                    <a:pt x="6014" y="19419"/>
                  </a:cubicBezTo>
                  <a:lnTo>
                    <a:pt x="6210" y="18448"/>
                  </a:lnTo>
                  <a:cubicBezTo>
                    <a:pt x="5836" y="18122"/>
                    <a:pt x="5487" y="17759"/>
                    <a:pt x="5165" y="17368"/>
                  </a:cubicBezTo>
                  <a:close/>
                  <a:moveTo>
                    <a:pt x="2841" y="14190"/>
                  </a:moveTo>
                  <a:lnTo>
                    <a:pt x="3166" y="13753"/>
                  </a:lnTo>
                  <a:cubicBezTo>
                    <a:pt x="3041" y="13675"/>
                    <a:pt x="2928" y="13577"/>
                    <a:pt x="2828" y="13467"/>
                  </a:cubicBezTo>
                  <a:cubicBezTo>
                    <a:pt x="2568" y="13176"/>
                    <a:pt x="2372" y="12758"/>
                    <a:pt x="2369" y="12244"/>
                  </a:cubicBezTo>
                  <a:cubicBezTo>
                    <a:pt x="2365" y="11855"/>
                    <a:pt x="2504" y="11443"/>
                    <a:pt x="2733" y="11147"/>
                  </a:cubicBezTo>
                  <a:lnTo>
                    <a:pt x="2851" y="10991"/>
                  </a:lnTo>
                  <a:cubicBezTo>
                    <a:pt x="2848" y="10881"/>
                    <a:pt x="2844" y="10772"/>
                    <a:pt x="2844" y="10660"/>
                  </a:cubicBezTo>
                  <a:cubicBezTo>
                    <a:pt x="2844" y="5282"/>
                    <a:pt x="6619" y="923"/>
                    <a:pt x="11274" y="923"/>
                  </a:cubicBezTo>
                  <a:cubicBezTo>
                    <a:pt x="12504" y="923"/>
                    <a:pt x="13672" y="1229"/>
                    <a:pt x="14726" y="1777"/>
                  </a:cubicBezTo>
                  <a:cubicBezTo>
                    <a:pt x="14872" y="1501"/>
                    <a:pt x="15055" y="1254"/>
                    <a:pt x="15272" y="1049"/>
                  </a:cubicBezTo>
                  <a:cubicBezTo>
                    <a:pt x="14062" y="377"/>
                    <a:pt x="12706" y="0"/>
                    <a:pt x="11274" y="0"/>
                  </a:cubicBezTo>
                  <a:cubicBezTo>
                    <a:pt x="6177" y="0"/>
                    <a:pt x="2045" y="4772"/>
                    <a:pt x="2045" y="10660"/>
                  </a:cubicBezTo>
                  <a:cubicBezTo>
                    <a:pt x="2045" y="11898"/>
                    <a:pt x="2230" y="13085"/>
                    <a:pt x="2566" y="14190"/>
                  </a:cubicBezTo>
                  <a:cubicBezTo>
                    <a:pt x="2566" y="14190"/>
                    <a:pt x="2841" y="14190"/>
                    <a:pt x="2841" y="14190"/>
                  </a:cubicBezTo>
                  <a:close/>
                  <a:moveTo>
                    <a:pt x="19617" y="9280"/>
                  </a:moveTo>
                  <a:cubicBezTo>
                    <a:pt x="19672" y="9731"/>
                    <a:pt x="19703" y="10192"/>
                    <a:pt x="19703" y="10660"/>
                  </a:cubicBezTo>
                  <a:cubicBezTo>
                    <a:pt x="19703" y="14078"/>
                    <a:pt x="18178" y="17083"/>
                    <a:pt x="15874" y="18820"/>
                  </a:cubicBezTo>
                  <a:lnTo>
                    <a:pt x="15626" y="20063"/>
                  </a:lnTo>
                  <a:cubicBezTo>
                    <a:pt x="18527" y="18267"/>
                    <a:pt x="20502" y="14730"/>
                    <a:pt x="20502" y="10660"/>
                  </a:cubicBezTo>
                  <a:cubicBezTo>
                    <a:pt x="20502" y="9886"/>
                    <a:pt x="20428" y="9131"/>
                    <a:pt x="20292" y="8403"/>
                  </a:cubicBezTo>
                  <a:cubicBezTo>
                    <a:pt x="20292" y="8403"/>
                    <a:pt x="19617" y="9280"/>
                    <a:pt x="19617" y="928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30316" y="608409"/>
            <a:ext cx="806649" cy="806649"/>
            <a:chOff x="4430316" y="608409"/>
            <a:chExt cx="806649" cy="806649"/>
          </a:xfrm>
        </p:grpSpPr>
        <p:sp>
          <p:nvSpPr>
            <p:cNvPr id="18472" name="Oval 40"/>
            <p:cNvSpPr>
              <a:spLocks/>
            </p:cNvSpPr>
            <p:nvPr/>
          </p:nvSpPr>
          <p:spPr bwMode="auto">
            <a:xfrm>
              <a:off x="4430316" y="608409"/>
              <a:ext cx="806649" cy="806649"/>
            </a:xfrm>
            <a:prstGeom prst="ellipse">
              <a:avLst/>
            </a:prstGeom>
            <a:solidFill>
              <a:schemeClr val="bg2"/>
            </a:solidFill>
            <a:ln w="12700"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0" name="Shape 31"/>
            <p:cNvSpPr/>
            <p:nvPr/>
          </p:nvSpPr>
          <p:spPr>
            <a:xfrm>
              <a:off x="4664633" y="793163"/>
              <a:ext cx="368140" cy="37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022" y="0"/>
                  </a:moveTo>
                  <a:lnTo>
                    <a:pt x="0" y="14389"/>
                  </a:lnTo>
                  <a:lnTo>
                    <a:pt x="1893" y="15282"/>
                  </a:lnTo>
                  <a:cubicBezTo>
                    <a:pt x="3728" y="14859"/>
                    <a:pt x="4916" y="14146"/>
                    <a:pt x="5680" y="13260"/>
                  </a:cubicBezTo>
                  <a:lnTo>
                    <a:pt x="4613" y="12771"/>
                  </a:lnTo>
                  <a:lnTo>
                    <a:pt x="6988" y="7919"/>
                  </a:lnTo>
                  <a:lnTo>
                    <a:pt x="7418" y="9132"/>
                  </a:lnTo>
                  <a:cubicBezTo>
                    <a:pt x="7882" y="7858"/>
                    <a:pt x="8451" y="6544"/>
                    <a:pt x="9070" y="5678"/>
                  </a:cubicBezTo>
                  <a:lnTo>
                    <a:pt x="7022" y="0"/>
                  </a:lnTo>
                  <a:close/>
                  <a:moveTo>
                    <a:pt x="6230" y="3235"/>
                  </a:moveTo>
                  <a:lnTo>
                    <a:pt x="7263" y="3707"/>
                  </a:lnTo>
                  <a:cubicBezTo>
                    <a:pt x="7273" y="3711"/>
                    <a:pt x="7242" y="3810"/>
                    <a:pt x="7194" y="3909"/>
                  </a:cubicBezTo>
                  <a:cubicBezTo>
                    <a:pt x="7146" y="4007"/>
                    <a:pt x="7100" y="4083"/>
                    <a:pt x="7091" y="4077"/>
                  </a:cubicBezTo>
                  <a:lnTo>
                    <a:pt x="6058" y="3589"/>
                  </a:lnTo>
                  <a:cubicBezTo>
                    <a:pt x="6047" y="3582"/>
                    <a:pt x="6079" y="3504"/>
                    <a:pt x="6127" y="3403"/>
                  </a:cubicBezTo>
                  <a:cubicBezTo>
                    <a:pt x="6175" y="3304"/>
                    <a:pt x="6219" y="3230"/>
                    <a:pt x="6230" y="3235"/>
                  </a:cubicBezTo>
                  <a:close/>
                  <a:moveTo>
                    <a:pt x="6230" y="3774"/>
                  </a:moveTo>
                  <a:lnTo>
                    <a:pt x="7263" y="4246"/>
                  </a:lnTo>
                  <a:cubicBezTo>
                    <a:pt x="7274" y="4251"/>
                    <a:pt x="7243" y="4349"/>
                    <a:pt x="7194" y="4448"/>
                  </a:cubicBezTo>
                  <a:cubicBezTo>
                    <a:pt x="7146" y="4548"/>
                    <a:pt x="7102" y="4622"/>
                    <a:pt x="7091" y="4617"/>
                  </a:cubicBezTo>
                  <a:lnTo>
                    <a:pt x="6058" y="4128"/>
                  </a:lnTo>
                  <a:cubicBezTo>
                    <a:pt x="6047" y="4122"/>
                    <a:pt x="6079" y="4042"/>
                    <a:pt x="6127" y="3943"/>
                  </a:cubicBezTo>
                  <a:cubicBezTo>
                    <a:pt x="6176" y="3843"/>
                    <a:pt x="6220" y="3769"/>
                    <a:pt x="6230" y="3774"/>
                  </a:cubicBezTo>
                  <a:close/>
                  <a:moveTo>
                    <a:pt x="5680" y="4313"/>
                  </a:moveTo>
                  <a:lnTo>
                    <a:pt x="6712" y="4802"/>
                  </a:lnTo>
                  <a:cubicBezTo>
                    <a:pt x="6722" y="4806"/>
                    <a:pt x="6693" y="4889"/>
                    <a:pt x="6644" y="4987"/>
                  </a:cubicBezTo>
                  <a:cubicBezTo>
                    <a:pt x="6595" y="5087"/>
                    <a:pt x="6550" y="5161"/>
                    <a:pt x="6540" y="5156"/>
                  </a:cubicBezTo>
                  <a:lnTo>
                    <a:pt x="5508" y="4667"/>
                  </a:lnTo>
                  <a:cubicBezTo>
                    <a:pt x="5496" y="4662"/>
                    <a:pt x="5527" y="4581"/>
                    <a:pt x="5576" y="4482"/>
                  </a:cubicBezTo>
                  <a:cubicBezTo>
                    <a:pt x="5625" y="4382"/>
                    <a:pt x="5669" y="4310"/>
                    <a:pt x="5680" y="4313"/>
                  </a:cubicBezTo>
                  <a:close/>
                  <a:moveTo>
                    <a:pt x="13803" y="4313"/>
                  </a:moveTo>
                  <a:cubicBezTo>
                    <a:pt x="13289" y="4316"/>
                    <a:pt x="12723" y="4519"/>
                    <a:pt x="11893" y="4954"/>
                  </a:cubicBezTo>
                  <a:cubicBezTo>
                    <a:pt x="10585" y="5594"/>
                    <a:pt x="9753" y="6886"/>
                    <a:pt x="9105" y="8290"/>
                  </a:cubicBezTo>
                  <a:cubicBezTo>
                    <a:pt x="8578" y="9438"/>
                    <a:pt x="8185" y="10674"/>
                    <a:pt x="7779" y="11744"/>
                  </a:cubicBezTo>
                  <a:cubicBezTo>
                    <a:pt x="7761" y="11774"/>
                    <a:pt x="7751" y="11810"/>
                    <a:pt x="7745" y="11845"/>
                  </a:cubicBezTo>
                  <a:cubicBezTo>
                    <a:pt x="7666" y="12052"/>
                    <a:pt x="7585" y="12242"/>
                    <a:pt x="7504" y="12434"/>
                  </a:cubicBezTo>
                  <a:cubicBezTo>
                    <a:pt x="7011" y="13608"/>
                    <a:pt x="6327" y="14410"/>
                    <a:pt x="5422" y="14995"/>
                  </a:cubicBezTo>
                  <a:cubicBezTo>
                    <a:pt x="4516" y="15580"/>
                    <a:pt x="3358" y="15945"/>
                    <a:pt x="1910" y="16192"/>
                  </a:cubicBezTo>
                  <a:cubicBezTo>
                    <a:pt x="1794" y="16211"/>
                    <a:pt x="1706" y="16302"/>
                    <a:pt x="1669" y="16411"/>
                  </a:cubicBezTo>
                  <a:cubicBezTo>
                    <a:pt x="1633" y="16520"/>
                    <a:pt x="1658" y="16631"/>
                    <a:pt x="1738" y="16714"/>
                  </a:cubicBezTo>
                  <a:lnTo>
                    <a:pt x="5508" y="20640"/>
                  </a:lnTo>
                  <a:cubicBezTo>
                    <a:pt x="5588" y="20721"/>
                    <a:pt x="5662" y="20726"/>
                    <a:pt x="5714" y="20741"/>
                  </a:cubicBezTo>
                  <a:cubicBezTo>
                    <a:pt x="5772" y="20754"/>
                    <a:pt x="5818" y="20757"/>
                    <a:pt x="5869" y="20758"/>
                  </a:cubicBezTo>
                  <a:cubicBezTo>
                    <a:pt x="6003" y="20756"/>
                    <a:pt x="6153" y="20733"/>
                    <a:pt x="6316" y="20690"/>
                  </a:cubicBezTo>
                  <a:cubicBezTo>
                    <a:pt x="6560" y="20625"/>
                    <a:pt x="6839" y="20523"/>
                    <a:pt x="7074" y="20353"/>
                  </a:cubicBezTo>
                  <a:cubicBezTo>
                    <a:pt x="7192" y="20267"/>
                    <a:pt x="7300" y="20162"/>
                    <a:pt x="7384" y="20033"/>
                  </a:cubicBezTo>
                  <a:cubicBezTo>
                    <a:pt x="7469" y="19905"/>
                    <a:pt x="7521" y="19751"/>
                    <a:pt x="7521" y="19578"/>
                  </a:cubicBezTo>
                  <a:cubicBezTo>
                    <a:pt x="7521" y="19504"/>
                    <a:pt x="7508" y="19433"/>
                    <a:pt x="7487" y="19359"/>
                  </a:cubicBezTo>
                  <a:cubicBezTo>
                    <a:pt x="9384" y="18171"/>
                    <a:pt x="10448" y="16652"/>
                    <a:pt x="11187" y="15164"/>
                  </a:cubicBezTo>
                  <a:cubicBezTo>
                    <a:pt x="11188" y="15354"/>
                    <a:pt x="11204" y="15547"/>
                    <a:pt x="11222" y="15703"/>
                  </a:cubicBezTo>
                  <a:cubicBezTo>
                    <a:pt x="11232" y="15791"/>
                    <a:pt x="11285" y="15870"/>
                    <a:pt x="11359" y="15922"/>
                  </a:cubicBezTo>
                  <a:lnTo>
                    <a:pt x="14870" y="18365"/>
                  </a:lnTo>
                  <a:cubicBezTo>
                    <a:pt x="14900" y="18385"/>
                    <a:pt x="14923" y="18388"/>
                    <a:pt x="14956" y="18399"/>
                  </a:cubicBezTo>
                  <a:cubicBezTo>
                    <a:pt x="15025" y="18463"/>
                    <a:pt x="15104" y="18529"/>
                    <a:pt x="15180" y="18584"/>
                  </a:cubicBezTo>
                  <a:cubicBezTo>
                    <a:pt x="15503" y="18823"/>
                    <a:pt x="15902" y="18961"/>
                    <a:pt x="16333" y="18972"/>
                  </a:cubicBezTo>
                  <a:cubicBezTo>
                    <a:pt x="16370" y="18973"/>
                    <a:pt x="16399" y="18988"/>
                    <a:pt x="16437" y="18988"/>
                  </a:cubicBezTo>
                  <a:cubicBezTo>
                    <a:pt x="17574" y="18990"/>
                    <a:pt x="18654" y="18469"/>
                    <a:pt x="19517" y="17506"/>
                  </a:cubicBezTo>
                  <a:cubicBezTo>
                    <a:pt x="20382" y="16543"/>
                    <a:pt x="21037" y="15143"/>
                    <a:pt x="21376" y="13344"/>
                  </a:cubicBezTo>
                  <a:cubicBezTo>
                    <a:pt x="21519" y="12585"/>
                    <a:pt x="21600" y="11855"/>
                    <a:pt x="21600" y="11171"/>
                  </a:cubicBezTo>
                  <a:cubicBezTo>
                    <a:pt x="21599" y="9866"/>
                    <a:pt x="21344" y="8709"/>
                    <a:pt x="20808" y="7835"/>
                  </a:cubicBezTo>
                  <a:cubicBezTo>
                    <a:pt x="20299" y="6997"/>
                    <a:pt x="19508" y="6415"/>
                    <a:pt x="18502" y="6251"/>
                  </a:cubicBezTo>
                  <a:cubicBezTo>
                    <a:pt x="18461" y="6223"/>
                    <a:pt x="18416" y="6206"/>
                    <a:pt x="18364" y="6200"/>
                  </a:cubicBezTo>
                  <a:cubicBezTo>
                    <a:pt x="17793" y="6137"/>
                    <a:pt x="16971" y="5774"/>
                    <a:pt x="16247" y="5392"/>
                  </a:cubicBezTo>
                  <a:cubicBezTo>
                    <a:pt x="15884" y="5202"/>
                    <a:pt x="15540" y="5016"/>
                    <a:pt x="15249" y="4852"/>
                  </a:cubicBezTo>
                  <a:cubicBezTo>
                    <a:pt x="14956" y="4687"/>
                    <a:pt x="14718" y="4559"/>
                    <a:pt x="14543" y="4482"/>
                  </a:cubicBezTo>
                  <a:cubicBezTo>
                    <a:pt x="14315" y="4382"/>
                    <a:pt x="14075" y="4312"/>
                    <a:pt x="13803" y="4313"/>
                  </a:cubicBezTo>
                  <a:close/>
                  <a:moveTo>
                    <a:pt x="13390" y="4852"/>
                  </a:moveTo>
                  <a:cubicBezTo>
                    <a:pt x="13564" y="4853"/>
                    <a:pt x="13719" y="4881"/>
                    <a:pt x="13889" y="4954"/>
                  </a:cubicBezTo>
                  <a:cubicBezTo>
                    <a:pt x="14003" y="5002"/>
                    <a:pt x="14238" y="5144"/>
                    <a:pt x="14526" y="5307"/>
                  </a:cubicBezTo>
                  <a:cubicBezTo>
                    <a:pt x="14962" y="5553"/>
                    <a:pt x="15519" y="5871"/>
                    <a:pt x="16110" y="6150"/>
                  </a:cubicBezTo>
                  <a:cubicBezTo>
                    <a:pt x="16194" y="6190"/>
                    <a:pt x="16283" y="6230"/>
                    <a:pt x="16368" y="6268"/>
                  </a:cubicBezTo>
                  <a:cubicBezTo>
                    <a:pt x="15621" y="6487"/>
                    <a:pt x="14970" y="6934"/>
                    <a:pt x="14389" y="7498"/>
                  </a:cubicBezTo>
                  <a:cubicBezTo>
                    <a:pt x="13538" y="8317"/>
                    <a:pt x="12813" y="9396"/>
                    <a:pt x="12134" y="10530"/>
                  </a:cubicBezTo>
                  <a:cubicBezTo>
                    <a:pt x="11445" y="11691"/>
                    <a:pt x="11023" y="13080"/>
                    <a:pt x="10378" y="14456"/>
                  </a:cubicBezTo>
                  <a:cubicBezTo>
                    <a:pt x="10324" y="14572"/>
                    <a:pt x="10264" y="14694"/>
                    <a:pt x="10206" y="14810"/>
                  </a:cubicBezTo>
                  <a:cubicBezTo>
                    <a:pt x="9464" y="16298"/>
                    <a:pt x="8444" y="17732"/>
                    <a:pt x="6523" y="18871"/>
                  </a:cubicBezTo>
                  <a:cubicBezTo>
                    <a:pt x="6450" y="18914"/>
                    <a:pt x="6405" y="18991"/>
                    <a:pt x="6385" y="19073"/>
                  </a:cubicBezTo>
                  <a:cubicBezTo>
                    <a:pt x="6365" y="19154"/>
                    <a:pt x="6375" y="19237"/>
                    <a:pt x="6420" y="19309"/>
                  </a:cubicBezTo>
                  <a:cubicBezTo>
                    <a:pt x="6474" y="19395"/>
                    <a:pt x="6488" y="19454"/>
                    <a:pt x="6489" y="19494"/>
                  </a:cubicBezTo>
                  <a:cubicBezTo>
                    <a:pt x="6488" y="19546"/>
                    <a:pt x="6462" y="19593"/>
                    <a:pt x="6403" y="19662"/>
                  </a:cubicBezTo>
                  <a:cubicBezTo>
                    <a:pt x="6315" y="19765"/>
                    <a:pt x="6130" y="19879"/>
                    <a:pt x="5938" y="19949"/>
                  </a:cubicBezTo>
                  <a:cubicBezTo>
                    <a:pt x="5775" y="20012"/>
                    <a:pt x="5600" y="20043"/>
                    <a:pt x="5508" y="20050"/>
                  </a:cubicBezTo>
                  <a:lnTo>
                    <a:pt x="2203" y="16613"/>
                  </a:lnTo>
                  <a:cubicBezTo>
                    <a:pt x="3195" y="16410"/>
                    <a:pt x="4076" y="16145"/>
                    <a:pt x="4836" y="15754"/>
                  </a:cubicBezTo>
                  <a:lnTo>
                    <a:pt x="6592" y="17371"/>
                  </a:lnTo>
                  <a:cubicBezTo>
                    <a:pt x="6654" y="17427"/>
                    <a:pt x="6738" y="17455"/>
                    <a:pt x="6816" y="17455"/>
                  </a:cubicBezTo>
                  <a:cubicBezTo>
                    <a:pt x="6901" y="17455"/>
                    <a:pt x="6993" y="17419"/>
                    <a:pt x="7057" y="17354"/>
                  </a:cubicBezTo>
                  <a:cubicBezTo>
                    <a:pt x="7177" y="17228"/>
                    <a:pt x="7168" y="17035"/>
                    <a:pt x="7039" y="16916"/>
                  </a:cubicBezTo>
                  <a:lnTo>
                    <a:pt x="5404" y="15417"/>
                  </a:lnTo>
                  <a:cubicBezTo>
                    <a:pt x="5716" y="15215"/>
                    <a:pt x="6000" y="14982"/>
                    <a:pt x="6265" y="14726"/>
                  </a:cubicBezTo>
                  <a:lnTo>
                    <a:pt x="7263" y="15737"/>
                  </a:lnTo>
                  <a:cubicBezTo>
                    <a:pt x="7325" y="15800"/>
                    <a:pt x="7403" y="15821"/>
                    <a:pt x="7487" y="15821"/>
                  </a:cubicBezTo>
                  <a:cubicBezTo>
                    <a:pt x="7568" y="15821"/>
                    <a:pt x="7648" y="15797"/>
                    <a:pt x="7711" y="15737"/>
                  </a:cubicBezTo>
                  <a:cubicBezTo>
                    <a:pt x="7836" y="15616"/>
                    <a:pt x="7833" y="15423"/>
                    <a:pt x="7711" y="15299"/>
                  </a:cubicBezTo>
                  <a:lnTo>
                    <a:pt x="6695" y="14271"/>
                  </a:lnTo>
                  <a:cubicBezTo>
                    <a:pt x="6838" y="14098"/>
                    <a:pt x="6965" y="13909"/>
                    <a:pt x="7091" y="13715"/>
                  </a:cubicBezTo>
                  <a:lnTo>
                    <a:pt x="8089" y="14473"/>
                  </a:lnTo>
                  <a:cubicBezTo>
                    <a:pt x="8147" y="14517"/>
                    <a:pt x="8227" y="14540"/>
                    <a:pt x="8296" y="14540"/>
                  </a:cubicBezTo>
                  <a:cubicBezTo>
                    <a:pt x="8392" y="14540"/>
                    <a:pt x="8473" y="14502"/>
                    <a:pt x="8537" y="14422"/>
                  </a:cubicBezTo>
                  <a:cubicBezTo>
                    <a:pt x="8644" y="14286"/>
                    <a:pt x="8625" y="14091"/>
                    <a:pt x="8485" y="13984"/>
                  </a:cubicBezTo>
                  <a:lnTo>
                    <a:pt x="7418" y="13176"/>
                  </a:lnTo>
                  <a:cubicBezTo>
                    <a:pt x="7514" y="12992"/>
                    <a:pt x="7609" y="12788"/>
                    <a:pt x="7693" y="12586"/>
                  </a:cubicBezTo>
                  <a:cubicBezTo>
                    <a:pt x="7726" y="12512"/>
                    <a:pt x="7749" y="12443"/>
                    <a:pt x="7779" y="12367"/>
                  </a:cubicBezTo>
                  <a:lnTo>
                    <a:pt x="8520" y="13041"/>
                  </a:lnTo>
                  <a:cubicBezTo>
                    <a:pt x="8582" y="13098"/>
                    <a:pt x="8666" y="13125"/>
                    <a:pt x="8743" y="13125"/>
                  </a:cubicBezTo>
                  <a:cubicBezTo>
                    <a:pt x="8829" y="13125"/>
                    <a:pt x="8905" y="13090"/>
                    <a:pt x="8967" y="13024"/>
                  </a:cubicBezTo>
                  <a:cubicBezTo>
                    <a:pt x="9087" y="12899"/>
                    <a:pt x="9078" y="12705"/>
                    <a:pt x="8950" y="12586"/>
                  </a:cubicBezTo>
                  <a:lnTo>
                    <a:pt x="8020" y="11727"/>
                  </a:lnTo>
                  <a:cubicBezTo>
                    <a:pt x="8143" y="11398"/>
                    <a:pt x="8274" y="11059"/>
                    <a:pt x="8399" y="10716"/>
                  </a:cubicBezTo>
                  <a:lnTo>
                    <a:pt x="10051" y="11963"/>
                  </a:lnTo>
                  <a:cubicBezTo>
                    <a:pt x="10110" y="12007"/>
                    <a:pt x="10172" y="12030"/>
                    <a:pt x="10241" y="12030"/>
                  </a:cubicBezTo>
                  <a:cubicBezTo>
                    <a:pt x="10336" y="12030"/>
                    <a:pt x="10436" y="11992"/>
                    <a:pt x="10499" y="11912"/>
                  </a:cubicBezTo>
                  <a:cubicBezTo>
                    <a:pt x="10607" y="11775"/>
                    <a:pt x="10570" y="11580"/>
                    <a:pt x="10430" y="11474"/>
                  </a:cubicBezTo>
                  <a:lnTo>
                    <a:pt x="8623" y="10109"/>
                  </a:lnTo>
                  <a:cubicBezTo>
                    <a:pt x="8731" y="9818"/>
                    <a:pt x="8850" y="9522"/>
                    <a:pt x="8967" y="9233"/>
                  </a:cubicBezTo>
                  <a:lnTo>
                    <a:pt x="9724" y="9789"/>
                  </a:lnTo>
                  <a:cubicBezTo>
                    <a:pt x="9781" y="9831"/>
                    <a:pt x="9847" y="9840"/>
                    <a:pt x="9914" y="9840"/>
                  </a:cubicBezTo>
                  <a:cubicBezTo>
                    <a:pt x="10012" y="9840"/>
                    <a:pt x="10109" y="9805"/>
                    <a:pt x="10172" y="9722"/>
                  </a:cubicBezTo>
                  <a:cubicBezTo>
                    <a:pt x="10277" y="9583"/>
                    <a:pt x="10245" y="9386"/>
                    <a:pt x="10103" y="9284"/>
                  </a:cubicBezTo>
                  <a:lnTo>
                    <a:pt x="9208" y="8627"/>
                  </a:lnTo>
                  <a:cubicBezTo>
                    <a:pt x="9235" y="8568"/>
                    <a:pt x="9266" y="8517"/>
                    <a:pt x="9294" y="8458"/>
                  </a:cubicBezTo>
                  <a:cubicBezTo>
                    <a:pt x="9416" y="8192"/>
                    <a:pt x="9537" y="7929"/>
                    <a:pt x="9673" y="7683"/>
                  </a:cubicBezTo>
                  <a:lnTo>
                    <a:pt x="10654" y="8256"/>
                  </a:lnTo>
                  <a:cubicBezTo>
                    <a:pt x="10706" y="8286"/>
                    <a:pt x="10753" y="8306"/>
                    <a:pt x="10809" y="8306"/>
                  </a:cubicBezTo>
                  <a:cubicBezTo>
                    <a:pt x="10917" y="8306"/>
                    <a:pt x="11024" y="8252"/>
                    <a:pt x="11084" y="8155"/>
                  </a:cubicBezTo>
                  <a:cubicBezTo>
                    <a:pt x="11175" y="8008"/>
                    <a:pt x="11132" y="7823"/>
                    <a:pt x="10981" y="7734"/>
                  </a:cubicBezTo>
                  <a:lnTo>
                    <a:pt x="10000" y="7144"/>
                  </a:lnTo>
                  <a:cubicBezTo>
                    <a:pt x="10171" y="6878"/>
                    <a:pt x="10356" y="6627"/>
                    <a:pt x="10550" y="6402"/>
                  </a:cubicBezTo>
                  <a:lnTo>
                    <a:pt x="11704" y="7127"/>
                  </a:lnTo>
                  <a:cubicBezTo>
                    <a:pt x="11757" y="7161"/>
                    <a:pt x="11818" y="7178"/>
                    <a:pt x="11876" y="7178"/>
                  </a:cubicBezTo>
                  <a:cubicBezTo>
                    <a:pt x="11982" y="7178"/>
                    <a:pt x="12073" y="7135"/>
                    <a:pt x="12134" y="7043"/>
                  </a:cubicBezTo>
                  <a:cubicBezTo>
                    <a:pt x="12230" y="6896"/>
                    <a:pt x="12196" y="6698"/>
                    <a:pt x="12048" y="6605"/>
                  </a:cubicBezTo>
                  <a:lnTo>
                    <a:pt x="10998" y="5948"/>
                  </a:lnTo>
                  <a:cubicBezTo>
                    <a:pt x="11242" y="5736"/>
                    <a:pt x="11508" y="5560"/>
                    <a:pt x="11790" y="5425"/>
                  </a:cubicBezTo>
                  <a:cubicBezTo>
                    <a:pt x="12138" y="5706"/>
                    <a:pt x="12555" y="5954"/>
                    <a:pt x="12908" y="6150"/>
                  </a:cubicBezTo>
                  <a:cubicBezTo>
                    <a:pt x="13305" y="6371"/>
                    <a:pt x="13610" y="6519"/>
                    <a:pt x="13614" y="6520"/>
                  </a:cubicBezTo>
                  <a:cubicBezTo>
                    <a:pt x="13658" y="6541"/>
                    <a:pt x="13705" y="6554"/>
                    <a:pt x="13752" y="6554"/>
                  </a:cubicBezTo>
                  <a:cubicBezTo>
                    <a:pt x="13872" y="6554"/>
                    <a:pt x="13991" y="6482"/>
                    <a:pt x="14044" y="6369"/>
                  </a:cubicBezTo>
                  <a:cubicBezTo>
                    <a:pt x="14120" y="6213"/>
                    <a:pt x="14049" y="6038"/>
                    <a:pt x="13889" y="5964"/>
                  </a:cubicBezTo>
                  <a:cubicBezTo>
                    <a:pt x="13889" y="5964"/>
                    <a:pt x="13871" y="5947"/>
                    <a:pt x="13838" y="5931"/>
                  </a:cubicBezTo>
                  <a:cubicBezTo>
                    <a:pt x="13652" y="5843"/>
                    <a:pt x="12965" y="5504"/>
                    <a:pt x="12426" y="5122"/>
                  </a:cubicBezTo>
                  <a:cubicBezTo>
                    <a:pt x="12866" y="4930"/>
                    <a:pt x="13163" y="4851"/>
                    <a:pt x="13390" y="4852"/>
                  </a:cubicBezTo>
                  <a:close/>
                  <a:moveTo>
                    <a:pt x="5129" y="5392"/>
                  </a:moveTo>
                  <a:lnTo>
                    <a:pt x="6162" y="5880"/>
                  </a:lnTo>
                  <a:cubicBezTo>
                    <a:pt x="6172" y="5885"/>
                    <a:pt x="6141" y="5965"/>
                    <a:pt x="6093" y="6066"/>
                  </a:cubicBezTo>
                  <a:cubicBezTo>
                    <a:pt x="6044" y="6165"/>
                    <a:pt x="5999" y="6238"/>
                    <a:pt x="5989" y="6234"/>
                  </a:cubicBezTo>
                  <a:lnTo>
                    <a:pt x="4957" y="5745"/>
                  </a:lnTo>
                  <a:cubicBezTo>
                    <a:pt x="4945" y="5740"/>
                    <a:pt x="4978" y="5659"/>
                    <a:pt x="5026" y="5560"/>
                  </a:cubicBezTo>
                  <a:cubicBezTo>
                    <a:pt x="5074" y="5461"/>
                    <a:pt x="5118" y="5387"/>
                    <a:pt x="5129" y="5392"/>
                  </a:cubicBezTo>
                  <a:close/>
                  <a:moveTo>
                    <a:pt x="5146" y="5931"/>
                  </a:moveTo>
                  <a:lnTo>
                    <a:pt x="6902" y="6756"/>
                  </a:lnTo>
                  <a:cubicBezTo>
                    <a:pt x="6920" y="6765"/>
                    <a:pt x="6881" y="6842"/>
                    <a:pt x="6833" y="6942"/>
                  </a:cubicBezTo>
                  <a:cubicBezTo>
                    <a:pt x="6784" y="7040"/>
                    <a:pt x="6731" y="7119"/>
                    <a:pt x="6712" y="7110"/>
                  </a:cubicBezTo>
                  <a:lnTo>
                    <a:pt x="4957" y="6285"/>
                  </a:lnTo>
                  <a:cubicBezTo>
                    <a:pt x="4940" y="6277"/>
                    <a:pt x="4977" y="6199"/>
                    <a:pt x="5026" y="6099"/>
                  </a:cubicBezTo>
                  <a:cubicBezTo>
                    <a:pt x="5074" y="6000"/>
                    <a:pt x="5127" y="5922"/>
                    <a:pt x="5146" y="5931"/>
                  </a:cubicBezTo>
                  <a:close/>
                  <a:moveTo>
                    <a:pt x="4578" y="6470"/>
                  </a:moveTo>
                  <a:lnTo>
                    <a:pt x="5611" y="6959"/>
                  </a:lnTo>
                  <a:cubicBezTo>
                    <a:pt x="5622" y="6963"/>
                    <a:pt x="5590" y="7045"/>
                    <a:pt x="5542" y="7144"/>
                  </a:cubicBezTo>
                  <a:cubicBezTo>
                    <a:pt x="5495" y="7244"/>
                    <a:pt x="5448" y="7315"/>
                    <a:pt x="5439" y="7312"/>
                  </a:cubicBezTo>
                  <a:lnTo>
                    <a:pt x="4406" y="6824"/>
                  </a:lnTo>
                  <a:cubicBezTo>
                    <a:pt x="4395" y="6818"/>
                    <a:pt x="4428" y="6738"/>
                    <a:pt x="4475" y="6638"/>
                  </a:cubicBezTo>
                  <a:cubicBezTo>
                    <a:pt x="4523" y="6539"/>
                    <a:pt x="4566" y="6465"/>
                    <a:pt x="4578" y="6470"/>
                  </a:cubicBezTo>
                  <a:close/>
                  <a:moveTo>
                    <a:pt x="4578" y="7009"/>
                  </a:moveTo>
                  <a:lnTo>
                    <a:pt x="5611" y="7481"/>
                  </a:lnTo>
                  <a:cubicBezTo>
                    <a:pt x="5622" y="7487"/>
                    <a:pt x="5591" y="7584"/>
                    <a:pt x="5542" y="7683"/>
                  </a:cubicBezTo>
                  <a:cubicBezTo>
                    <a:pt x="5495" y="7782"/>
                    <a:pt x="5449" y="7856"/>
                    <a:pt x="5439" y="7851"/>
                  </a:cubicBezTo>
                  <a:lnTo>
                    <a:pt x="4406" y="7363"/>
                  </a:lnTo>
                  <a:cubicBezTo>
                    <a:pt x="4396" y="7359"/>
                    <a:pt x="4427" y="7276"/>
                    <a:pt x="4475" y="7178"/>
                  </a:cubicBezTo>
                  <a:cubicBezTo>
                    <a:pt x="4523" y="7077"/>
                    <a:pt x="4568" y="7005"/>
                    <a:pt x="4578" y="7009"/>
                  </a:cubicBezTo>
                  <a:close/>
                  <a:moveTo>
                    <a:pt x="17573" y="7009"/>
                  </a:moveTo>
                  <a:cubicBezTo>
                    <a:pt x="17713" y="7009"/>
                    <a:pt x="17853" y="7024"/>
                    <a:pt x="18003" y="7043"/>
                  </a:cubicBezTo>
                  <a:cubicBezTo>
                    <a:pt x="18883" y="7158"/>
                    <a:pt x="19523" y="7601"/>
                    <a:pt x="19982" y="8340"/>
                  </a:cubicBezTo>
                  <a:cubicBezTo>
                    <a:pt x="20439" y="9080"/>
                    <a:pt x="20689" y="10115"/>
                    <a:pt x="20688" y="11339"/>
                  </a:cubicBezTo>
                  <a:cubicBezTo>
                    <a:pt x="20688" y="11980"/>
                    <a:pt x="20618" y="12671"/>
                    <a:pt x="20481" y="13395"/>
                  </a:cubicBezTo>
                  <a:cubicBezTo>
                    <a:pt x="20160" y="15108"/>
                    <a:pt x="19545" y="16417"/>
                    <a:pt x="18777" y="17270"/>
                  </a:cubicBezTo>
                  <a:cubicBezTo>
                    <a:pt x="18007" y="18123"/>
                    <a:pt x="17112" y="18532"/>
                    <a:pt x="16178" y="18534"/>
                  </a:cubicBezTo>
                  <a:cubicBezTo>
                    <a:pt x="16146" y="18534"/>
                    <a:pt x="16106" y="18535"/>
                    <a:pt x="16075" y="18534"/>
                  </a:cubicBezTo>
                  <a:cubicBezTo>
                    <a:pt x="15776" y="18525"/>
                    <a:pt x="15530" y="18432"/>
                    <a:pt x="15301" y="18264"/>
                  </a:cubicBezTo>
                  <a:cubicBezTo>
                    <a:pt x="14958" y="18014"/>
                    <a:pt x="14670" y="17570"/>
                    <a:pt x="14475" y="17000"/>
                  </a:cubicBezTo>
                  <a:cubicBezTo>
                    <a:pt x="14309" y="16521"/>
                    <a:pt x="14209" y="15953"/>
                    <a:pt x="14182" y="15349"/>
                  </a:cubicBezTo>
                  <a:lnTo>
                    <a:pt x="16024" y="16293"/>
                  </a:lnTo>
                  <a:cubicBezTo>
                    <a:pt x="16268" y="16477"/>
                    <a:pt x="16583" y="16589"/>
                    <a:pt x="16953" y="16596"/>
                  </a:cubicBezTo>
                  <a:cubicBezTo>
                    <a:pt x="16971" y="16596"/>
                    <a:pt x="16988" y="16596"/>
                    <a:pt x="17005" y="16596"/>
                  </a:cubicBezTo>
                  <a:cubicBezTo>
                    <a:pt x="17436" y="16598"/>
                    <a:pt x="17826" y="16430"/>
                    <a:pt x="18141" y="16175"/>
                  </a:cubicBezTo>
                  <a:cubicBezTo>
                    <a:pt x="18614" y="15790"/>
                    <a:pt x="18951" y="15203"/>
                    <a:pt x="19173" y="14540"/>
                  </a:cubicBezTo>
                  <a:cubicBezTo>
                    <a:pt x="19395" y="13876"/>
                    <a:pt x="19500" y="13135"/>
                    <a:pt x="19500" y="12401"/>
                  </a:cubicBezTo>
                  <a:cubicBezTo>
                    <a:pt x="19496" y="11330"/>
                    <a:pt x="19280" y="10295"/>
                    <a:pt x="18726" y="9604"/>
                  </a:cubicBezTo>
                  <a:cubicBezTo>
                    <a:pt x="18614" y="9466"/>
                    <a:pt x="18487" y="9339"/>
                    <a:pt x="18364" y="9233"/>
                  </a:cubicBezTo>
                  <a:cubicBezTo>
                    <a:pt x="17989" y="8906"/>
                    <a:pt x="17561" y="8727"/>
                    <a:pt x="17125" y="8728"/>
                  </a:cubicBezTo>
                  <a:cubicBezTo>
                    <a:pt x="16462" y="8731"/>
                    <a:pt x="15857" y="9108"/>
                    <a:pt x="15335" y="9705"/>
                  </a:cubicBezTo>
                  <a:cubicBezTo>
                    <a:pt x="14811" y="10305"/>
                    <a:pt x="14366" y="11145"/>
                    <a:pt x="14010" y="12165"/>
                  </a:cubicBezTo>
                  <a:cubicBezTo>
                    <a:pt x="13693" y="13081"/>
                    <a:pt x="13529" y="14074"/>
                    <a:pt x="13528" y="15012"/>
                  </a:cubicBezTo>
                  <a:cubicBezTo>
                    <a:pt x="13530" y="15831"/>
                    <a:pt x="13647" y="16603"/>
                    <a:pt x="13889" y="17270"/>
                  </a:cubicBezTo>
                  <a:lnTo>
                    <a:pt x="11583" y="15669"/>
                  </a:lnTo>
                  <a:cubicBezTo>
                    <a:pt x="11577" y="15567"/>
                    <a:pt x="11566" y="15442"/>
                    <a:pt x="11566" y="15315"/>
                  </a:cubicBezTo>
                  <a:cubicBezTo>
                    <a:pt x="11566" y="14993"/>
                    <a:pt x="11581" y="14625"/>
                    <a:pt x="11600" y="14338"/>
                  </a:cubicBezTo>
                  <a:cubicBezTo>
                    <a:pt x="11619" y="14053"/>
                    <a:pt x="11635" y="13850"/>
                    <a:pt x="11635" y="13850"/>
                  </a:cubicBezTo>
                  <a:cubicBezTo>
                    <a:pt x="11639" y="13812"/>
                    <a:pt x="11644" y="13783"/>
                    <a:pt x="11635" y="13749"/>
                  </a:cubicBezTo>
                  <a:cubicBezTo>
                    <a:pt x="12033" y="12777"/>
                    <a:pt x="12372" y="11872"/>
                    <a:pt x="12822" y="11120"/>
                  </a:cubicBezTo>
                  <a:cubicBezTo>
                    <a:pt x="13488" y="10002"/>
                    <a:pt x="14197" y="8952"/>
                    <a:pt x="14974" y="8205"/>
                  </a:cubicBezTo>
                  <a:cubicBezTo>
                    <a:pt x="15136" y="8049"/>
                    <a:pt x="15288" y="7913"/>
                    <a:pt x="15456" y="7784"/>
                  </a:cubicBezTo>
                  <a:cubicBezTo>
                    <a:pt x="16095" y="7298"/>
                    <a:pt x="16786" y="7010"/>
                    <a:pt x="17573" y="7009"/>
                  </a:cubicBezTo>
                  <a:close/>
                  <a:moveTo>
                    <a:pt x="4027" y="8087"/>
                  </a:moveTo>
                  <a:lnTo>
                    <a:pt x="5060" y="8559"/>
                  </a:lnTo>
                  <a:cubicBezTo>
                    <a:pt x="5072" y="8565"/>
                    <a:pt x="5041" y="8662"/>
                    <a:pt x="4991" y="8761"/>
                  </a:cubicBezTo>
                  <a:cubicBezTo>
                    <a:pt x="4944" y="8861"/>
                    <a:pt x="4898" y="8935"/>
                    <a:pt x="4888" y="8930"/>
                  </a:cubicBezTo>
                  <a:lnTo>
                    <a:pt x="3855" y="8441"/>
                  </a:lnTo>
                  <a:cubicBezTo>
                    <a:pt x="3845" y="8435"/>
                    <a:pt x="3875" y="8355"/>
                    <a:pt x="3924" y="8256"/>
                  </a:cubicBezTo>
                  <a:cubicBezTo>
                    <a:pt x="3973" y="8157"/>
                    <a:pt x="4017" y="8083"/>
                    <a:pt x="4027" y="8087"/>
                  </a:cubicBezTo>
                  <a:close/>
                  <a:moveTo>
                    <a:pt x="3477" y="8627"/>
                  </a:moveTo>
                  <a:lnTo>
                    <a:pt x="4509" y="9115"/>
                  </a:lnTo>
                  <a:cubicBezTo>
                    <a:pt x="4521" y="9120"/>
                    <a:pt x="4489" y="9201"/>
                    <a:pt x="4440" y="9300"/>
                  </a:cubicBezTo>
                  <a:cubicBezTo>
                    <a:pt x="4392" y="9400"/>
                    <a:pt x="4348" y="9474"/>
                    <a:pt x="4337" y="9469"/>
                  </a:cubicBezTo>
                  <a:lnTo>
                    <a:pt x="3305" y="8980"/>
                  </a:lnTo>
                  <a:cubicBezTo>
                    <a:pt x="3294" y="8976"/>
                    <a:pt x="3325" y="8894"/>
                    <a:pt x="3373" y="8795"/>
                  </a:cubicBezTo>
                  <a:cubicBezTo>
                    <a:pt x="3423" y="8695"/>
                    <a:pt x="3466" y="8620"/>
                    <a:pt x="3477" y="8627"/>
                  </a:cubicBezTo>
                  <a:close/>
                  <a:moveTo>
                    <a:pt x="3494" y="9166"/>
                  </a:moveTo>
                  <a:lnTo>
                    <a:pt x="5249" y="9991"/>
                  </a:lnTo>
                  <a:cubicBezTo>
                    <a:pt x="5268" y="10000"/>
                    <a:pt x="5230" y="10077"/>
                    <a:pt x="5181" y="10177"/>
                  </a:cubicBezTo>
                  <a:cubicBezTo>
                    <a:pt x="5133" y="10275"/>
                    <a:pt x="5081" y="10353"/>
                    <a:pt x="5060" y="10345"/>
                  </a:cubicBezTo>
                  <a:lnTo>
                    <a:pt x="3305" y="9520"/>
                  </a:lnTo>
                  <a:cubicBezTo>
                    <a:pt x="3286" y="9510"/>
                    <a:pt x="3324" y="9433"/>
                    <a:pt x="3373" y="9334"/>
                  </a:cubicBezTo>
                  <a:cubicBezTo>
                    <a:pt x="3421" y="9234"/>
                    <a:pt x="3476" y="9157"/>
                    <a:pt x="3494" y="9166"/>
                  </a:cubicBezTo>
                  <a:close/>
                  <a:moveTo>
                    <a:pt x="16953" y="9166"/>
                  </a:moveTo>
                  <a:cubicBezTo>
                    <a:pt x="17295" y="9168"/>
                    <a:pt x="17655" y="9340"/>
                    <a:pt x="18037" y="9806"/>
                  </a:cubicBezTo>
                  <a:cubicBezTo>
                    <a:pt x="18449" y="10303"/>
                    <a:pt x="18677" y="11219"/>
                    <a:pt x="18674" y="12198"/>
                  </a:cubicBezTo>
                  <a:cubicBezTo>
                    <a:pt x="18675" y="13093"/>
                    <a:pt x="18498" y="14032"/>
                    <a:pt x="18158" y="14709"/>
                  </a:cubicBezTo>
                  <a:cubicBezTo>
                    <a:pt x="17989" y="15047"/>
                    <a:pt x="17779" y="15321"/>
                    <a:pt x="17555" y="15501"/>
                  </a:cubicBezTo>
                  <a:cubicBezTo>
                    <a:pt x="17331" y="15680"/>
                    <a:pt x="17087" y="15769"/>
                    <a:pt x="16815" y="15770"/>
                  </a:cubicBezTo>
                  <a:cubicBezTo>
                    <a:pt x="16805" y="15770"/>
                    <a:pt x="16793" y="15771"/>
                    <a:pt x="16781" y="15770"/>
                  </a:cubicBezTo>
                  <a:cubicBezTo>
                    <a:pt x="16574" y="15761"/>
                    <a:pt x="16433" y="15716"/>
                    <a:pt x="16316" y="15652"/>
                  </a:cubicBezTo>
                  <a:cubicBezTo>
                    <a:pt x="16291" y="15624"/>
                    <a:pt x="16266" y="15604"/>
                    <a:pt x="16230" y="15585"/>
                  </a:cubicBezTo>
                  <a:lnTo>
                    <a:pt x="16196" y="15568"/>
                  </a:lnTo>
                  <a:cubicBezTo>
                    <a:pt x="16157" y="15534"/>
                    <a:pt x="16109" y="15492"/>
                    <a:pt x="16075" y="15450"/>
                  </a:cubicBezTo>
                  <a:cubicBezTo>
                    <a:pt x="15938" y="15265"/>
                    <a:pt x="15869" y="14981"/>
                    <a:pt x="15869" y="14641"/>
                  </a:cubicBezTo>
                  <a:cubicBezTo>
                    <a:pt x="15868" y="14154"/>
                    <a:pt x="16031" y="13585"/>
                    <a:pt x="16247" y="13159"/>
                  </a:cubicBezTo>
                  <a:cubicBezTo>
                    <a:pt x="16354" y="12945"/>
                    <a:pt x="16465" y="12764"/>
                    <a:pt x="16574" y="12653"/>
                  </a:cubicBezTo>
                  <a:cubicBezTo>
                    <a:pt x="16680" y="12545"/>
                    <a:pt x="16762" y="12519"/>
                    <a:pt x="16781" y="12519"/>
                  </a:cubicBezTo>
                  <a:cubicBezTo>
                    <a:pt x="16934" y="12514"/>
                    <a:pt x="17065" y="12395"/>
                    <a:pt x="17091" y="12249"/>
                  </a:cubicBezTo>
                  <a:cubicBezTo>
                    <a:pt x="17118" y="12103"/>
                    <a:pt x="17043" y="11967"/>
                    <a:pt x="16901" y="11912"/>
                  </a:cubicBezTo>
                  <a:lnTo>
                    <a:pt x="14870" y="11120"/>
                  </a:lnTo>
                  <a:cubicBezTo>
                    <a:pt x="15110" y="10640"/>
                    <a:pt x="15374" y="10233"/>
                    <a:pt x="15645" y="9924"/>
                  </a:cubicBezTo>
                  <a:cubicBezTo>
                    <a:pt x="16099" y="9404"/>
                    <a:pt x="16560" y="9163"/>
                    <a:pt x="16953" y="9166"/>
                  </a:cubicBezTo>
                  <a:close/>
                  <a:moveTo>
                    <a:pt x="2926" y="10244"/>
                  </a:moveTo>
                  <a:lnTo>
                    <a:pt x="3959" y="10733"/>
                  </a:lnTo>
                  <a:cubicBezTo>
                    <a:pt x="3969" y="10737"/>
                    <a:pt x="3937" y="10819"/>
                    <a:pt x="3890" y="10918"/>
                  </a:cubicBezTo>
                  <a:cubicBezTo>
                    <a:pt x="3840" y="11017"/>
                    <a:pt x="3796" y="11091"/>
                    <a:pt x="3786" y="11086"/>
                  </a:cubicBezTo>
                  <a:lnTo>
                    <a:pt x="2754" y="10598"/>
                  </a:lnTo>
                  <a:cubicBezTo>
                    <a:pt x="2742" y="10593"/>
                    <a:pt x="2774" y="10513"/>
                    <a:pt x="2823" y="10412"/>
                  </a:cubicBezTo>
                  <a:cubicBezTo>
                    <a:pt x="2871" y="10314"/>
                    <a:pt x="2915" y="10239"/>
                    <a:pt x="2926" y="10244"/>
                  </a:cubicBezTo>
                  <a:close/>
                  <a:moveTo>
                    <a:pt x="2926" y="10783"/>
                  </a:moveTo>
                  <a:lnTo>
                    <a:pt x="3959" y="11255"/>
                  </a:lnTo>
                  <a:cubicBezTo>
                    <a:pt x="3969" y="11261"/>
                    <a:pt x="3938" y="11357"/>
                    <a:pt x="3890" y="11457"/>
                  </a:cubicBezTo>
                  <a:cubicBezTo>
                    <a:pt x="3842" y="11556"/>
                    <a:pt x="3797" y="11630"/>
                    <a:pt x="3786" y="11626"/>
                  </a:cubicBezTo>
                  <a:lnTo>
                    <a:pt x="2754" y="11137"/>
                  </a:lnTo>
                  <a:cubicBezTo>
                    <a:pt x="2743" y="11133"/>
                    <a:pt x="2774" y="11050"/>
                    <a:pt x="2823" y="10952"/>
                  </a:cubicBezTo>
                  <a:cubicBezTo>
                    <a:pt x="2871" y="10852"/>
                    <a:pt x="2915" y="10777"/>
                    <a:pt x="2926" y="10783"/>
                  </a:cubicBezTo>
                  <a:close/>
                  <a:moveTo>
                    <a:pt x="2375" y="11322"/>
                  </a:moveTo>
                  <a:lnTo>
                    <a:pt x="3408" y="11794"/>
                  </a:lnTo>
                  <a:cubicBezTo>
                    <a:pt x="3417" y="11799"/>
                    <a:pt x="3388" y="11897"/>
                    <a:pt x="3339" y="11996"/>
                  </a:cubicBezTo>
                  <a:cubicBezTo>
                    <a:pt x="3291" y="12095"/>
                    <a:pt x="3245" y="12169"/>
                    <a:pt x="3236" y="12165"/>
                  </a:cubicBezTo>
                  <a:lnTo>
                    <a:pt x="2203" y="11676"/>
                  </a:lnTo>
                  <a:cubicBezTo>
                    <a:pt x="2192" y="11671"/>
                    <a:pt x="2223" y="11591"/>
                    <a:pt x="2272" y="11491"/>
                  </a:cubicBezTo>
                  <a:cubicBezTo>
                    <a:pt x="2321" y="11392"/>
                    <a:pt x="2365" y="11315"/>
                    <a:pt x="2375" y="11322"/>
                  </a:cubicBezTo>
                  <a:close/>
                  <a:moveTo>
                    <a:pt x="1824" y="11861"/>
                  </a:moveTo>
                  <a:lnTo>
                    <a:pt x="2857" y="12333"/>
                  </a:lnTo>
                  <a:cubicBezTo>
                    <a:pt x="2868" y="12339"/>
                    <a:pt x="2836" y="12436"/>
                    <a:pt x="2788" y="12535"/>
                  </a:cubicBezTo>
                  <a:cubicBezTo>
                    <a:pt x="2739" y="12634"/>
                    <a:pt x="2695" y="12709"/>
                    <a:pt x="2685" y="12704"/>
                  </a:cubicBezTo>
                  <a:lnTo>
                    <a:pt x="1652" y="12215"/>
                  </a:lnTo>
                  <a:cubicBezTo>
                    <a:pt x="1642" y="12211"/>
                    <a:pt x="1672" y="12130"/>
                    <a:pt x="1721" y="12030"/>
                  </a:cubicBezTo>
                  <a:cubicBezTo>
                    <a:pt x="1770" y="11931"/>
                    <a:pt x="1814" y="11857"/>
                    <a:pt x="1824" y="11861"/>
                  </a:cubicBezTo>
                  <a:close/>
                  <a:moveTo>
                    <a:pt x="14939" y="11861"/>
                  </a:moveTo>
                  <a:cubicBezTo>
                    <a:pt x="14939" y="11861"/>
                    <a:pt x="16402" y="12434"/>
                    <a:pt x="16402" y="12434"/>
                  </a:cubicBezTo>
                  <a:cubicBezTo>
                    <a:pt x="16161" y="12697"/>
                    <a:pt x="15968" y="13060"/>
                    <a:pt x="15817" y="13462"/>
                  </a:cubicBezTo>
                  <a:cubicBezTo>
                    <a:pt x="15659" y="13886"/>
                    <a:pt x="15559" y="14351"/>
                    <a:pt x="15559" y="14810"/>
                  </a:cubicBezTo>
                  <a:cubicBezTo>
                    <a:pt x="15559" y="14965"/>
                    <a:pt x="15566" y="15131"/>
                    <a:pt x="15593" y="15282"/>
                  </a:cubicBezTo>
                  <a:lnTo>
                    <a:pt x="14320" y="14625"/>
                  </a:lnTo>
                  <a:cubicBezTo>
                    <a:pt x="14354" y="13863"/>
                    <a:pt x="14497" y="13076"/>
                    <a:pt x="14750" y="12350"/>
                  </a:cubicBezTo>
                  <a:cubicBezTo>
                    <a:pt x="14809" y="12181"/>
                    <a:pt x="14875" y="12018"/>
                    <a:pt x="14939" y="11861"/>
                  </a:cubicBezTo>
                  <a:close/>
                  <a:moveTo>
                    <a:pt x="1842" y="12940"/>
                  </a:moveTo>
                  <a:lnTo>
                    <a:pt x="3597" y="13765"/>
                  </a:lnTo>
                  <a:cubicBezTo>
                    <a:pt x="3615" y="13774"/>
                    <a:pt x="3577" y="13851"/>
                    <a:pt x="3528" y="13951"/>
                  </a:cubicBezTo>
                  <a:cubicBezTo>
                    <a:pt x="3480" y="14050"/>
                    <a:pt x="3426" y="14128"/>
                    <a:pt x="3408" y="14119"/>
                  </a:cubicBezTo>
                  <a:lnTo>
                    <a:pt x="1652" y="13294"/>
                  </a:lnTo>
                  <a:cubicBezTo>
                    <a:pt x="1633" y="13285"/>
                    <a:pt x="1672" y="13207"/>
                    <a:pt x="1721" y="13108"/>
                  </a:cubicBezTo>
                  <a:cubicBezTo>
                    <a:pt x="1769" y="13009"/>
                    <a:pt x="1822" y="12931"/>
                    <a:pt x="1842" y="12940"/>
                  </a:cubicBezTo>
                  <a:close/>
                  <a:moveTo>
                    <a:pt x="11118" y="17792"/>
                  </a:moveTo>
                  <a:cubicBezTo>
                    <a:pt x="10525" y="18149"/>
                    <a:pt x="9854" y="18690"/>
                    <a:pt x="9363" y="19123"/>
                  </a:cubicBezTo>
                  <a:lnTo>
                    <a:pt x="14629" y="21600"/>
                  </a:lnTo>
                  <a:lnTo>
                    <a:pt x="13580" y="18668"/>
                  </a:lnTo>
                  <a:cubicBezTo>
                    <a:pt x="12464" y="18285"/>
                    <a:pt x="11118" y="17792"/>
                    <a:pt x="11118" y="17792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664619" y="1627584"/>
            <a:ext cx="806649" cy="806649"/>
            <a:chOff x="2664619" y="1627584"/>
            <a:chExt cx="806649" cy="806649"/>
          </a:xfrm>
        </p:grpSpPr>
        <p:sp>
          <p:nvSpPr>
            <p:cNvPr id="18466" name="Oval 34"/>
            <p:cNvSpPr>
              <a:spLocks/>
            </p:cNvSpPr>
            <p:nvPr/>
          </p:nvSpPr>
          <p:spPr bwMode="auto">
            <a:xfrm>
              <a:off x="2664619" y="1627584"/>
              <a:ext cx="806649" cy="806649"/>
            </a:xfrm>
            <a:prstGeom prst="ellipse">
              <a:avLst/>
            </a:prstGeom>
            <a:solidFill>
              <a:schemeClr val="tx1"/>
            </a:solidFill>
            <a:ln w="12700"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" name="Shape 32"/>
            <p:cNvSpPr/>
            <p:nvPr/>
          </p:nvSpPr>
          <p:spPr>
            <a:xfrm>
              <a:off x="2881441" y="1823238"/>
              <a:ext cx="340272" cy="3678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51" y="0"/>
                  </a:moveTo>
                  <a:cubicBezTo>
                    <a:pt x="12806" y="0"/>
                    <a:pt x="12277" y="184"/>
                    <a:pt x="11861" y="568"/>
                  </a:cubicBezTo>
                  <a:lnTo>
                    <a:pt x="11508" y="896"/>
                  </a:lnTo>
                  <a:lnTo>
                    <a:pt x="11489" y="878"/>
                  </a:lnTo>
                  <a:cubicBezTo>
                    <a:pt x="11193" y="605"/>
                    <a:pt x="10705" y="605"/>
                    <a:pt x="10409" y="878"/>
                  </a:cubicBezTo>
                  <a:lnTo>
                    <a:pt x="7374" y="3686"/>
                  </a:lnTo>
                  <a:cubicBezTo>
                    <a:pt x="7078" y="3961"/>
                    <a:pt x="7078" y="4411"/>
                    <a:pt x="7374" y="4685"/>
                  </a:cubicBezTo>
                  <a:cubicBezTo>
                    <a:pt x="7374" y="4685"/>
                    <a:pt x="9534" y="6683"/>
                    <a:pt x="9534" y="6683"/>
                  </a:cubicBezTo>
                  <a:lnTo>
                    <a:pt x="12364" y="6683"/>
                  </a:lnTo>
                  <a:lnTo>
                    <a:pt x="14524" y="4685"/>
                  </a:lnTo>
                  <a:cubicBezTo>
                    <a:pt x="14821" y="4411"/>
                    <a:pt x="14821" y="3961"/>
                    <a:pt x="14524" y="3686"/>
                  </a:cubicBezTo>
                  <a:lnTo>
                    <a:pt x="14859" y="3359"/>
                  </a:lnTo>
                  <a:cubicBezTo>
                    <a:pt x="15690" y="2591"/>
                    <a:pt x="15690" y="1337"/>
                    <a:pt x="14859" y="568"/>
                  </a:cubicBezTo>
                  <a:cubicBezTo>
                    <a:pt x="14444" y="184"/>
                    <a:pt x="13896" y="0"/>
                    <a:pt x="13351" y="0"/>
                  </a:cubicBezTo>
                  <a:close/>
                  <a:moveTo>
                    <a:pt x="13314" y="758"/>
                  </a:moveTo>
                  <a:cubicBezTo>
                    <a:pt x="13622" y="758"/>
                    <a:pt x="13934" y="868"/>
                    <a:pt x="14170" y="1085"/>
                  </a:cubicBezTo>
                  <a:cubicBezTo>
                    <a:pt x="14639" y="1522"/>
                    <a:pt x="14639" y="2218"/>
                    <a:pt x="14170" y="2653"/>
                  </a:cubicBezTo>
                  <a:lnTo>
                    <a:pt x="13835" y="2963"/>
                  </a:lnTo>
                  <a:lnTo>
                    <a:pt x="12141" y="1378"/>
                  </a:lnTo>
                  <a:cubicBezTo>
                    <a:pt x="12141" y="1378"/>
                    <a:pt x="12457" y="1085"/>
                    <a:pt x="12457" y="1085"/>
                  </a:cubicBezTo>
                  <a:cubicBezTo>
                    <a:pt x="12693" y="868"/>
                    <a:pt x="13006" y="758"/>
                    <a:pt x="13314" y="758"/>
                  </a:cubicBezTo>
                  <a:close/>
                  <a:moveTo>
                    <a:pt x="10856" y="2756"/>
                  </a:moveTo>
                  <a:cubicBezTo>
                    <a:pt x="11178" y="2756"/>
                    <a:pt x="11504" y="2873"/>
                    <a:pt x="11750" y="3100"/>
                  </a:cubicBezTo>
                  <a:cubicBezTo>
                    <a:pt x="12241" y="3554"/>
                    <a:pt x="12241" y="4282"/>
                    <a:pt x="11750" y="4737"/>
                  </a:cubicBezTo>
                  <a:cubicBezTo>
                    <a:pt x="11409" y="5050"/>
                    <a:pt x="10932" y="5150"/>
                    <a:pt x="10502" y="5030"/>
                  </a:cubicBezTo>
                  <a:lnTo>
                    <a:pt x="9794" y="5684"/>
                  </a:lnTo>
                  <a:lnTo>
                    <a:pt x="8938" y="4909"/>
                  </a:lnTo>
                  <a:lnTo>
                    <a:pt x="9646" y="4237"/>
                  </a:lnTo>
                  <a:cubicBezTo>
                    <a:pt x="9524" y="3844"/>
                    <a:pt x="9646" y="3409"/>
                    <a:pt x="9981" y="3100"/>
                  </a:cubicBezTo>
                  <a:cubicBezTo>
                    <a:pt x="10226" y="2873"/>
                    <a:pt x="10534" y="2756"/>
                    <a:pt x="10856" y="2756"/>
                  </a:cubicBezTo>
                  <a:close/>
                  <a:moveTo>
                    <a:pt x="5251" y="4961"/>
                  </a:moveTo>
                  <a:lnTo>
                    <a:pt x="0" y="9749"/>
                  </a:lnTo>
                  <a:cubicBezTo>
                    <a:pt x="0" y="9749"/>
                    <a:pt x="1833" y="11249"/>
                    <a:pt x="2030" y="11386"/>
                  </a:cubicBezTo>
                  <a:cubicBezTo>
                    <a:pt x="2228" y="11522"/>
                    <a:pt x="2516" y="11521"/>
                    <a:pt x="2812" y="11317"/>
                  </a:cubicBezTo>
                  <a:cubicBezTo>
                    <a:pt x="2812" y="11317"/>
                    <a:pt x="6699" y="7714"/>
                    <a:pt x="6946" y="7510"/>
                  </a:cubicBezTo>
                  <a:cubicBezTo>
                    <a:pt x="7192" y="7304"/>
                    <a:pt x="7367" y="7182"/>
                    <a:pt x="7169" y="6907"/>
                  </a:cubicBezTo>
                  <a:lnTo>
                    <a:pt x="5251" y="4961"/>
                  </a:lnTo>
                  <a:close/>
                  <a:moveTo>
                    <a:pt x="16498" y="4961"/>
                  </a:moveTo>
                  <a:cubicBezTo>
                    <a:pt x="16498" y="4961"/>
                    <a:pt x="14865" y="6536"/>
                    <a:pt x="14617" y="6787"/>
                  </a:cubicBezTo>
                  <a:cubicBezTo>
                    <a:pt x="14371" y="7038"/>
                    <a:pt x="14172" y="7270"/>
                    <a:pt x="14394" y="7476"/>
                  </a:cubicBezTo>
                  <a:cubicBezTo>
                    <a:pt x="14394" y="7476"/>
                    <a:pt x="17942" y="10827"/>
                    <a:pt x="18621" y="11351"/>
                  </a:cubicBezTo>
                  <a:lnTo>
                    <a:pt x="16070" y="13832"/>
                  </a:lnTo>
                  <a:lnTo>
                    <a:pt x="16517" y="14176"/>
                  </a:lnTo>
                  <a:lnTo>
                    <a:pt x="19068" y="11575"/>
                  </a:lnTo>
                  <a:cubicBezTo>
                    <a:pt x="19185" y="11604"/>
                    <a:pt x="19300" y="11588"/>
                    <a:pt x="19459" y="11489"/>
                  </a:cubicBezTo>
                  <a:lnTo>
                    <a:pt x="21600" y="9663"/>
                  </a:lnTo>
                  <a:lnTo>
                    <a:pt x="16498" y="4961"/>
                  </a:lnTo>
                  <a:close/>
                  <a:moveTo>
                    <a:pt x="7839" y="7717"/>
                  </a:moveTo>
                  <a:cubicBezTo>
                    <a:pt x="7420" y="7763"/>
                    <a:pt x="4423" y="10803"/>
                    <a:pt x="4003" y="11145"/>
                  </a:cubicBezTo>
                  <a:cubicBezTo>
                    <a:pt x="3584" y="11487"/>
                    <a:pt x="3117" y="11772"/>
                    <a:pt x="3240" y="11954"/>
                  </a:cubicBezTo>
                  <a:cubicBezTo>
                    <a:pt x="3240" y="11954"/>
                    <a:pt x="5259" y="14016"/>
                    <a:pt x="5530" y="14176"/>
                  </a:cubicBezTo>
                  <a:cubicBezTo>
                    <a:pt x="5801" y="14335"/>
                    <a:pt x="5753" y="14437"/>
                    <a:pt x="6294" y="14004"/>
                  </a:cubicBezTo>
                  <a:cubicBezTo>
                    <a:pt x="6294" y="14004"/>
                    <a:pt x="9942" y="10606"/>
                    <a:pt x="10558" y="10059"/>
                  </a:cubicBezTo>
                  <a:cubicBezTo>
                    <a:pt x="11175" y="9512"/>
                    <a:pt x="11068" y="9565"/>
                    <a:pt x="12029" y="9474"/>
                  </a:cubicBezTo>
                  <a:cubicBezTo>
                    <a:pt x="12990" y="9382"/>
                    <a:pt x="13561" y="8546"/>
                    <a:pt x="13388" y="8182"/>
                  </a:cubicBezTo>
                  <a:cubicBezTo>
                    <a:pt x="13388" y="8182"/>
                    <a:pt x="13763" y="8113"/>
                    <a:pt x="14133" y="7975"/>
                  </a:cubicBezTo>
                  <a:cubicBezTo>
                    <a:pt x="14133" y="7975"/>
                    <a:pt x="13858" y="7768"/>
                    <a:pt x="13686" y="7768"/>
                  </a:cubicBezTo>
                  <a:lnTo>
                    <a:pt x="7839" y="7717"/>
                  </a:lnTo>
                  <a:close/>
                  <a:moveTo>
                    <a:pt x="10055" y="12247"/>
                  </a:moveTo>
                  <a:cubicBezTo>
                    <a:pt x="9924" y="12247"/>
                    <a:pt x="9788" y="12282"/>
                    <a:pt x="9664" y="12385"/>
                  </a:cubicBezTo>
                  <a:cubicBezTo>
                    <a:pt x="9172" y="12794"/>
                    <a:pt x="6964" y="14900"/>
                    <a:pt x="6964" y="14900"/>
                  </a:cubicBezTo>
                  <a:cubicBezTo>
                    <a:pt x="6593" y="15128"/>
                    <a:pt x="5886" y="15087"/>
                    <a:pt x="6108" y="14744"/>
                  </a:cubicBezTo>
                  <a:cubicBezTo>
                    <a:pt x="6133" y="14653"/>
                    <a:pt x="6257" y="14521"/>
                    <a:pt x="6257" y="14521"/>
                  </a:cubicBezTo>
                  <a:cubicBezTo>
                    <a:pt x="6257" y="14521"/>
                    <a:pt x="5913" y="14693"/>
                    <a:pt x="5493" y="14693"/>
                  </a:cubicBezTo>
                  <a:cubicBezTo>
                    <a:pt x="5272" y="15241"/>
                    <a:pt x="5822" y="15835"/>
                    <a:pt x="6685" y="15675"/>
                  </a:cubicBezTo>
                  <a:cubicBezTo>
                    <a:pt x="6019" y="16222"/>
                    <a:pt x="6037" y="17609"/>
                    <a:pt x="7541" y="17518"/>
                  </a:cubicBezTo>
                  <a:cubicBezTo>
                    <a:pt x="7467" y="18522"/>
                    <a:pt x="8451" y="18932"/>
                    <a:pt x="9217" y="18500"/>
                  </a:cubicBezTo>
                  <a:cubicBezTo>
                    <a:pt x="9365" y="19617"/>
                    <a:pt x="10373" y="19554"/>
                    <a:pt x="10670" y="19395"/>
                  </a:cubicBezTo>
                  <a:cubicBezTo>
                    <a:pt x="10496" y="19190"/>
                    <a:pt x="10424" y="19051"/>
                    <a:pt x="10055" y="19051"/>
                  </a:cubicBezTo>
                  <a:cubicBezTo>
                    <a:pt x="9734" y="19006"/>
                    <a:pt x="9548" y="18498"/>
                    <a:pt x="9794" y="18293"/>
                  </a:cubicBezTo>
                  <a:cubicBezTo>
                    <a:pt x="9647" y="17905"/>
                    <a:pt x="9844" y="17201"/>
                    <a:pt x="10632" y="17018"/>
                  </a:cubicBezTo>
                  <a:cubicBezTo>
                    <a:pt x="10435" y="16700"/>
                    <a:pt x="10334" y="16708"/>
                    <a:pt x="10334" y="16708"/>
                  </a:cubicBezTo>
                  <a:cubicBezTo>
                    <a:pt x="10186" y="16776"/>
                    <a:pt x="8919" y="17914"/>
                    <a:pt x="8919" y="17914"/>
                  </a:cubicBezTo>
                  <a:cubicBezTo>
                    <a:pt x="8648" y="18119"/>
                    <a:pt x="8180" y="18158"/>
                    <a:pt x="8156" y="17793"/>
                  </a:cubicBezTo>
                  <a:cubicBezTo>
                    <a:pt x="8131" y="17428"/>
                    <a:pt x="8648" y="17109"/>
                    <a:pt x="8919" y="16880"/>
                  </a:cubicBezTo>
                  <a:cubicBezTo>
                    <a:pt x="9190" y="16653"/>
                    <a:pt x="11731" y="14245"/>
                    <a:pt x="11731" y="14245"/>
                  </a:cubicBezTo>
                  <a:cubicBezTo>
                    <a:pt x="11780" y="13882"/>
                    <a:pt x="11337" y="13564"/>
                    <a:pt x="10968" y="13814"/>
                  </a:cubicBezTo>
                  <a:cubicBezTo>
                    <a:pt x="10549" y="14088"/>
                    <a:pt x="7839" y="16536"/>
                    <a:pt x="7839" y="16536"/>
                  </a:cubicBezTo>
                  <a:cubicBezTo>
                    <a:pt x="7420" y="16877"/>
                    <a:pt x="7062" y="16971"/>
                    <a:pt x="6964" y="16743"/>
                  </a:cubicBezTo>
                  <a:cubicBezTo>
                    <a:pt x="6865" y="16515"/>
                    <a:pt x="6863" y="16382"/>
                    <a:pt x="7579" y="15744"/>
                  </a:cubicBezTo>
                  <a:cubicBezTo>
                    <a:pt x="8294" y="15106"/>
                    <a:pt x="10409" y="13056"/>
                    <a:pt x="10409" y="13056"/>
                  </a:cubicBezTo>
                  <a:cubicBezTo>
                    <a:pt x="10779" y="12646"/>
                    <a:pt x="10449" y="12247"/>
                    <a:pt x="10055" y="12247"/>
                  </a:cubicBezTo>
                  <a:close/>
                  <a:moveTo>
                    <a:pt x="14319" y="13349"/>
                  </a:moveTo>
                  <a:cubicBezTo>
                    <a:pt x="13854" y="13420"/>
                    <a:pt x="13567" y="14069"/>
                    <a:pt x="13891" y="14452"/>
                  </a:cubicBezTo>
                  <a:lnTo>
                    <a:pt x="15139" y="15606"/>
                  </a:lnTo>
                  <a:cubicBezTo>
                    <a:pt x="15761" y="16116"/>
                    <a:pt x="16544" y="15159"/>
                    <a:pt x="16088" y="14693"/>
                  </a:cubicBezTo>
                  <a:lnTo>
                    <a:pt x="14841" y="13504"/>
                  </a:lnTo>
                  <a:cubicBezTo>
                    <a:pt x="14661" y="13366"/>
                    <a:pt x="14474" y="13326"/>
                    <a:pt x="14319" y="13349"/>
                  </a:cubicBezTo>
                  <a:close/>
                  <a:moveTo>
                    <a:pt x="19943" y="13453"/>
                  </a:moveTo>
                  <a:lnTo>
                    <a:pt x="18974" y="14279"/>
                  </a:lnTo>
                  <a:cubicBezTo>
                    <a:pt x="18272" y="17983"/>
                    <a:pt x="14764" y="20808"/>
                    <a:pt x="10558" y="20808"/>
                  </a:cubicBezTo>
                  <a:cubicBezTo>
                    <a:pt x="6435" y="20808"/>
                    <a:pt x="2995" y="18098"/>
                    <a:pt x="2197" y="14503"/>
                  </a:cubicBezTo>
                  <a:lnTo>
                    <a:pt x="1192" y="13504"/>
                  </a:lnTo>
                  <a:cubicBezTo>
                    <a:pt x="1526" y="18023"/>
                    <a:pt x="5589" y="21599"/>
                    <a:pt x="10558" y="21600"/>
                  </a:cubicBezTo>
                  <a:cubicBezTo>
                    <a:pt x="15544" y="21599"/>
                    <a:pt x="19636" y="17995"/>
                    <a:pt x="19943" y="13453"/>
                  </a:cubicBezTo>
                  <a:close/>
                  <a:moveTo>
                    <a:pt x="12718" y="14262"/>
                  </a:moveTo>
                  <a:cubicBezTo>
                    <a:pt x="12239" y="14335"/>
                    <a:pt x="11957" y="15005"/>
                    <a:pt x="12290" y="15399"/>
                  </a:cubicBezTo>
                  <a:lnTo>
                    <a:pt x="13817" y="16794"/>
                  </a:lnTo>
                  <a:cubicBezTo>
                    <a:pt x="14458" y="17319"/>
                    <a:pt x="15235" y="16343"/>
                    <a:pt x="14766" y="15864"/>
                  </a:cubicBezTo>
                  <a:lnTo>
                    <a:pt x="13239" y="14417"/>
                  </a:lnTo>
                  <a:cubicBezTo>
                    <a:pt x="13054" y="14275"/>
                    <a:pt x="12877" y="14238"/>
                    <a:pt x="12718" y="14262"/>
                  </a:cubicBezTo>
                  <a:close/>
                  <a:moveTo>
                    <a:pt x="11619" y="15744"/>
                  </a:moveTo>
                  <a:cubicBezTo>
                    <a:pt x="11154" y="15814"/>
                    <a:pt x="10866" y="16480"/>
                    <a:pt x="11191" y="16863"/>
                  </a:cubicBezTo>
                  <a:lnTo>
                    <a:pt x="12439" y="18000"/>
                  </a:lnTo>
                  <a:cubicBezTo>
                    <a:pt x="13062" y="18509"/>
                    <a:pt x="13824" y="17570"/>
                    <a:pt x="13370" y="17104"/>
                  </a:cubicBezTo>
                  <a:lnTo>
                    <a:pt x="12122" y="15899"/>
                  </a:lnTo>
                  <a:cubicBezTo>
                    <a:pt x="11942" y="15760"/>
                    <a:pt x="11774" y="15720"/>
                    <a:pt x="11619" y="15744"/>
                  </a:cubicBezTo>
                  <a:close/>
                  <a:moveTo>
                    <a:pt x="10912" y="17587"/>
                  </a:moveTo>
                  <a:cubicBezTo>
                    <a:pt x="10447" y="17658"/>
                    <a:pt x="10160" y="18307"/>
                    <a:pt x="10483" y="18689"/>
                  </a:cubicBezTo>
                  <a:lnTo>
                    <a:pt x="11135" y="19189"/>
                  </a:lnTo>
                  <a:cubicBezTo>
                    <a:pt x="11758" y="19697"/>
                    <a:pt x="12539" y="18740"/>
                    <a:pt x="12085" y="18276"/>
                  </a:cubicBezTo>
                  <a:lnTo>
                    <a:pt x="11414" y="17742"/>
                  </a:lnTo>
                  <a:cubicBezTo>
                    <a:pt x="11235" y="17603"/>
                    <a:pt x="11067" y="17563"/>
                    <a:pt x="10912" y="17587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361730" y="799505"/>
            <a:ext cx="806648" cy="806648"/>
            <a:chOff x="3361730" y="799505"/>
            <a:chExt cx="806648" cy="806648"/>
          </a:xfrm>
        </p:grpSpPr>
        <p:sp>
          <p:nvSpPr>
            <p:cNvPr id="18469" name="Oval 37"/>
            <p:cNvSpPr>
              <a:spLocks/>
            </p:cNvSpPr>
            <p:nvPr/>
          </p:nvSpPr>
          <p:spPr bwMode="auto">
            <a:xfrm>
              <a:off x="3361730" y="799505"/>
              <a:ext cx="806648" cy="806648"/>
            </a:xfrm>
            <a:prstGeom prst="ellipse">
              <a:avLst/>
            </a:prstGeom>
            <a:solidFill>
              <a:schemeClr val="tx2"/>
            </a:solidFill>
            <a:ln w="12700"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2" name="Shape 33"/>
            <p:cNvSpPr/>
            <p:nvPr/>
          </p:nvSpPr>
          <p:spPr>
            <a:xfrm>
              <a:off x="3557013" y="1011796"/>
              <a:ext cx="370193" cy="370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69" y="0"/>
                  </a:moveTo>
                  <a:lnTo>
                    <a:pt x="7171" y="3338"/>
                  </a:lnTo>
                  <a:lnTo>
                    <a:pt x="8575" y="3406"/>
                  </a:lnTo>
                  <a:lnTo>
                    <a:pt x="8575" y="6778"/>
                  </a:lnTo>
                  <a:cubicBezTo>
                    <a:pt x="8880" y="6673"/>
                    <a:pt x="9182" y="6580"/>
                    <a:pt x="9499" y="6521"/>
                  </a:cubicBezTo>
                  <a:cubicBezTo>
                    <a:pt x="9824" y="6461"/>
                    <a:pt x="10162" y="6429"/>
                    <a:pt x="10492" y="6418"/>
                  </a:cubicBezTo>
                  <a:cubicBezTo>
                    <a:pt x="10809" y="6145"/>
                    <a:pt x="11099" y="5952"/>
                    <a:pt x="11313" y="5819"/>
                  </a:cubicBezTo>
                  <a:cubicBezTo>
                    <a:pt x="11528" y="5686"/>
                    <a:pt x="11673" y="5614"/>
                    <a:pt x="11673" y="5614"/>
                  </a:cubicBezTo>
                  <a:lnTo>
                    <a:pt x="11673" y="3338"/>
                  </a:lnTo>
                  <a:lnTo>
                    <a:pt x="13213" y="3338"/>
                  </a:lnTo>
                  <a:lnTo>
                    <a:pt x="10269" y="0"/>
                  </a:lnTo>
                  <a:close/>
                  <a:moveTo>
                    <a:pt x="17116" y="2088"/>
                  </a:moveTo>
                  <a:lnTo>
                    <a:pt x="17116" y="3680"/>
                  </a:lnTo>
                  <a:cubicBezTo>
                    <a:pt x="16056" y="4090"/>
                    <a:pt x="15167" y="4556"/>
                    <a:pt x="14429" y="5066"/>
                  </a:cubicBezTo>
                  <a:cubicBezTo>
                    <a:pt x="13691" y="5576"/>
                    <a:pt x="13098" y="6124"/>
                    <a:pt x="12631" y="6692"/>
                  </a:cubicBezTo>
                  <a:cubicBezTo>
                    <a:pt x="13182" y="6859"/>
                    <a:pt x="13706" y="7094"/>
                    <a:pt x="14189" y="7394"/>
                  </a:cubicBezTo>
                  <a:cubicBezTo>
                    <a:pt x="14665" y="7690"/>
                    <a:pt x="15088" y="8048"/>
                    <a:pt x="15473" y="8455"/>
                  </a:cubicBezTo>
                  <a:cubicBezTo>
                    <a:pt x="16017" y="7892"/>
                    <a:pt x="16640" y="7462"/>
                    <a:pt x="17116" y="7171"/>
                  </a:cubicBezTo>
                  <a:cubicBezTo>
                    <a:pt x="17591" y="6881"/>
                    <a:pt x="17920" y="6726"/>
                    <a:pt x="17920" y="6726"/>
                  </a:cubicBezTo>
                  <a:lnTo>
                    <a:pt x="17852" y="8267"/>
                  </a:lnTo>
                  <a:lnTo>
                    <a:pt x="21600" y="4621"/>
                  </a:lnTo>
                  <a:lnTo>
                    <a:pt x="17116" y="2088"/>
                  </a:lnTo>
                  <a:close/>
                  <a:moveTo>
                    <a:pt x="11142" y="7274"/>
                  </a:moveTo>
                  <a:cubicBezTo>
                    <a:pt x="8094" y="7275"/>
                    <a:pt x="5632" y="9708"/>
                    <a:pt x="5631" y="12717"/>
                  </a:cubicBezTo>
                  <a:cubicBezTo>
                    <a:pt x="5632" y="15724"/>
                    <a:pt x="8094" y="18160"/>
                    <a:pt x="11142" y="18160"/>
                  </a:cubicBezTo>
                  <a:cubicBezTo>
                    <a:pt x="14189" y="18160"/>
                    <a:pt x="16670" y="15725"/>
                    <a:pt x="16671" y="12717"/>
                  </a:cubicBezTo>
                  <a:cubicBezTo>
                    <a:pt x="16670" y="9708"/>
                    <a:pt x="14189" y="7275"/>
                    <a:pt x="11142" y="7274"/>
                  </a:cubicBezTo>
                  <a:close/>
                  <a:moveTo>
                    <a:pt x="4125" y="7719"/>
                  </a:moveTo>
                  <a:lnTo>
                    <a:pt x="0" y="10115"/>
                  </a:lnTo>
                  <a:lnTo>
                    <a:pt x="2584" y="13384"/>
                  </a:lnTo>
                  <a:lnTo>
                    <a:pt x="2944" y="12152"/>
                  </a:lnTo>
                  <a:cubicBezTo>
                    <a:pt x="2944" y="12152"/>
                    <a:pt x="3078" y="12182"/>
                    <a:pt x="3303" y="12238"/>
                  </a:cubicBezTo>
                  <a:cubicBezTo>
                    <a:pt x="3528" y="12293"/>
                    <a:pt x="3842" y="12386"/>
                    <a:pt x="4210" y="12512"/>
                  </a:cubicBezTo>
                  <a:cubicBezTo>
                    <a:pt x="4236" y="12031"/>
                    <a:pt x="4323" y="11555"/>
                    <a:pt x="4450" y="11108"/>
                  </a:cubicBezTo>
                  <a:cubicBezTo>
                    <a:pt x="4576" y="10665"/>
                    <a:pt x="4745" y="10230"/>
                    <a:pt x="4964" y="9824"/>
                  </a:cubicBezTo>
                  <a:cubicBezTo>
                    <a:pt x="4757" y="9743"/>
                    <a:pt x="4552" y="9671"/>
                    <a:pt x="4347" y="9585"/>
                  </a:cubicBezTo>
                  <a:cubicBezTo>
                    <a:pt x="4149" y="9501"/>
                    <a:pt x="3939" y="9414"/>
                    <a:pt x="3748" y="9328"/>
                  </a:cubicBezTo>
                  <a:lnTo>
                    <a:pt x="4125" y="7719"/>
                  </a:lnTo>
                  <a:close/>
                  <a:moveTo>
                    <a:pt x="11211" y="8147"/>
                  </a:moveTo>
                  <a:cubicBezTo>
                    <a:pt x="13808" y="8152"/>
                    <a:pt x="15913" y="10220"/>
                    <a:pt x="15918" y="12785"/>
                  </a:cubicBezTo>
                  <a:cubicBezTo>
                    <a:pt x="15913" y="15350"/>
                    <a:pt x="13808" y="17436"/>
                    <a:pt x="11211" y="17441"/>
                  </a:cubicBezTo>
                  <a:cubicBezTo>
                    <a:pt x="8611" y="17436"/>
                    <a:pt x="6509" y="15350"/>
                    <a:pt x="6504" y="12785"/>
                  </a:cubicBezTo>
                  <a:cubicBezTo>
                    <a:pt x="6509" y="10219"/>
                    <a:pt x="8611" y="8152"/>
                    <a:pt x="11211" y="8147"/>
                  </a:cubicBezTo>
                  <a:close/>
                  <a:moveTo>
                    <a:pt x="9602" y="10150"/>
                  </a:moveTo>
                  <a:cubicBezTo>
                    <a:pt x="9044" y="10150"/>
                    <a:pt x="8592" y="10587"/>
                    <a:pt x="8592" y="11142"/>
                  </a:cubicBezTo>
                  <a:cubicBezTo>
                    <a:pt x="8592" y="11698"/>
                    <a:pt x="9044" y="12152"/>
                    <a:pt x="9602" y="12152"/>
                  </a:cubicBezTo>
                  <a:cubicBezTo>
                    <a:pt x="10160" y="12152"/>
                    <a:pt x="10612" y="11698"/>
                    <a:pt x="10612" y="11142"/>
                  </a:cubicBezTo>
                  <a:cubicBezTo>
                    <a:pt x="10612" y="10587"/>
                    <a:pt x="10160" y="10150"/>
                    <a:pt x="9602" y="10150"/>
                  </a:cubicBezTo>
                  <a:close/>
                  <a:moveTo>
                    <a:pt x="13094" y="10150"/>
                  </a:moveTo>
                  <a:cubicBezTo>
                    <a:pt x="12533" y="10150"/>
                    <a:pt x="12086" y="10589"/>
                    <a:pt x="12084" y="11142"/>
                  </a:cubicBezTo>
                  <a:cubicBezTo>
                    <a:pt x="12082" y="11699"/>
                    <a:pt x="12534" y="12155"/>
                    <a:pt x="13094" y="12152"/>
                  </a:cubicBezTo>
                  <a:cubicBezTo>
                    <a:pt x="13649" y="12150"/>
                    <a:pt x="14120" y="11695"/>
                    <a:pt x="14120" y="11142"/>
                  </a:cubicBezTo>
                  <a:cubicBezTo>
                    <a:pt x="14120" y="10866"/>
                    <a:pt x="13996" y="10622"/>
                    <a:pt x="13812" y="10441"/>
                  </a:cubicBezTo>
                  <a:cubicBezTo>
                    <a:pt x="13629" y="10259"/>
                    <a:pt x="13374" y="10150"/>
                    <a:pt x="13094" y="10150"/>
                  </a:cubicBezTo>
                  <a:close/>
                  <a:moveTo>
                    <a:pt x="14138" y="12477"/>
                  </a:moveTo>
                  <a:cubicBezTo>
                    <a:pt x="13965" y="12439"/>
                    <a:pt x="13800" y="12547"/>
                    <a:pt x="13761" y="12717"/>
                  </a:cubicBezTo>
                  <a:cubicBezTo>
                    <a:pt x="13722" y="12885"/>
                    <a:pt x="13829" y="13038"/>
                    <a:pt x="14001" y="13076"/>
                  </a:cubicBezTo>
                  <a:cubicBezTo>
                    <a:pt x="14017" y="13080"/>
                    <a:pt x="14036" y="13090"/>
                    <a:pt x="14052" y="13094"/>
                  </a:cubicBezTo>
                  <a:cubicBezTo>
                    <a:pt x="14067" y="13097"/>
                    <a:pt x="14088" y="13107"/>
                    <a:pt x="14103" y="13111"/>
                  </a:cubicBezTo>
                  <a:cubicBezTo>
                    <a:pt x="13794" y="14315"/>
                    <a:pt x="12682" y="15199"/>
                    <a:pt x="11365" y="15199"/>
                  </a:cubicBezTo>
                  <a:cubicBezTo>
                    <a:pt x="10184" y="15199"/>
                    <a:pt x="9181" y="14486"/>
                    <a:pt x="8763" y="13470"/>
                  </a:cubicBezTo>
                  <a:cubicBezTo>
                    <a:pt x="8815" y="13454"/>
                    <a:pt x="8863" y="13424"/>
                    <a:pt x="8900" y="13384"/>
                  </a:cubicBezTo>
                  <a:cubicBezTo>
                    <a:pt x="8938" y="13344"/>
                    <a:pt x="8955" y="13301"/>
                    <a:pt x="8969" y="13248"/>
                  </a:cubicBezTo>
                  <a:cubicBezTo>
                    <a:pt x="8986" y="13166"/>
                    <a:pt x="8979" y="13078"/>
                    <a:pt x="8934" y="13008"/>
                  </a:cubicBezTo>
                  <a:cubicBezTo>
                    <a:pt x="8889" y="12937"/>
                    <a:pt x="8811" y="12889"/>
                    <a:pt x="8729" y="12871"/>
                  </a:cubicBezTo>
                  <a:cubicBezTo>
                    <a:pt x="8720" y="12869"/>
                    <a:pt x="8705" y="12857"/>
                    <a:pt x="8678" y="12854"/>
                  </a:cubicBezTo>
                  <a:cubicBezTo>
                    <a:pt x="8651" y="12850"/>
                    <a:pt x="8618" y="12854"/>
                    <a:pt x="8575" y="12854"/>
                  </a:cubicBezTo>
                  <a:cubicBezTo>
                    <a:pt x="8391" y="12850"/>
                    <a:pt x="8032" y="12913"/>
                    <a:pt x="7771" y="13248"/>
                  </a:cubicBezTo>
                  <a:cubicBezTo>
                    <a:pt x="7664" y="13385"/>
                    <a:pt x="7702" y="13584"/>
                    <a:pt x="7839" y="13693"/>
                  </a:cubicBezTo>
                  <a:cubicBezTo>
                    <a:pt x="7895" y="13737"/>
                    <a:pt x="7956" y="13763"/>
                    <a:pt x="8027" y="13761"/>
                  </a:cubicBezTo>
                  <a:cubicBezTo>
                    <a:pt x="8080" y="13760"/>
                    <a:pt x="8135" y="13752"/>
                    <a:pt x="8181" y="13727"/>
                  </a:cubicBezTo>
                  <a:cubicBezTo>
                    <a:pt x="8699" y="14966"/>
                    <a:pt x="9923" y="15832"/>
                    <a:pt x="11365" y="15832"/>
                  </a:cubicBezTo>
                  <a:cubicBezTo>
                    <a:pt x="12939" y="15832"/>
                    <a:pt x="14271" y="14792"/>
                    <a:pt x="14685" y="13367"/>
                  </a:cubicBezTo>
                  <a:cubicBezTo>
                    <a:pt x="14714" y="13367"/>
                    <a:pt x="14743" y="13359"/>
                    <a:pt x="14771" y="13350"/>
                  </a:cubicBezTo>
                  <a:cubicBezTo>
                    <a:pt x="14936" y="13296"/>
                    <a:pt x="15030" y="13122"/>
                    <a:pt x="14976" y="12957"/>
                  </a:cubicBezTo>
                  <a:cubicBezTo>
                    <a:pt x="14936" y="12853"/>
                    <a:pt x="14869" y="12786"/>
                    <a:pt x="14805" y="12734"/>
                  </a:cubicBezTo>
                  <a:cubicBezTo>
                    <a:pt x="14741" y="12682"/>
                    <a:pt x="14682" y="12645"/>
                    <a:pt x="14617" y="12614"/>
                  </a:cubicBezTo>
                  <a:cubicBezTo>
                    <a:pt x="14481" y="12555"/>
                    <a:pt x="14318" y="12518"/>
                    <a:pt x="14138" y="12477"/>
                  </a:cubicBezTo>
                  <a:close/>
                  <a:moveTo>
                    <a:pt x="17886" y="16363"/>
                  </a:moveTo>
                  <a:lnTo>
                    <a:pt x="17287" y="17492"/>
                  </a:lnTo>
                  <a:cubicBezTo>
                    <a:pt x="17287" y="17492"/>
                    <a:pt x="17119" y="17451"/>
                    <a:pt x="16859" y="17338"/>
                  </a:cubicBezTo>
                  <a:cubicBezTo>
                    <a:pt x="16599" y="17226"/>
                    <a:pt x="16244" y="17044"/>
                    <a:pt x="15849" y="16808"/>
                  </a:cubicBezTo>
                  <a:cubicBezTo>
                    <a:pt x="15540" y="17196"/>
                    <a:pt x="15177" y="17543"/>
                    <a:pt x="14788" y="17852"/>
                  </a:cubicBezTo>
                  <a:cubicBezTo>
                    <a:pt x="14396" y="18162"/>
                    <a:pt x="13973" y="18426"/>
                    <a:pt x="13521" y="18639"/>
                  </a:cubicBezTo>
                  <a:cubicBezTo>
                    <a:pt x="13860" y="18820"/>
                    <a:pt x="14259" y="19042"/>
                    <a:pt x="14668" y="19289"/>
                  </a:cubicBezTo>
                  <a:cubicBezTo>
                    <a:pt x="15077" y="19536"/>
                    <a:pt x="15497" y="19818"/>
                    <a:pt x="15900" y="20111"/>
                  </a:cubicBezTo>
                  <a:lnTo>
                    <a:pt x="15216" y="21600"/>
                  </a:lnTo>
                  <a:lnTo>
                    <a:pt x="19752" y="20077"/>
                  </a:lnTo>
                  <a:lnTo>
                    <a:pt x="17886" y="16363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64619" y="2712244"/>
            <a:ext cx="806649" cy="806649"/>
            <a:chOff x="2664619" y="2712244"/>
            <a:chExt cx="806649" cy="806649"/>
          </a:xfrm>
        </p:grpSpPr>
        <p:sp>
          <p:nvSpPr>
            <p:cNvPr id="18463" name="Oval 31"/>
            <p:cNvSpPr>
              <a:spLocks/>
            </p:cNvSpPr>
            <p:nvPr/>
          </p:nvSpPr>
          <p:spPr bwMode="auto">
            <a:xfrm>
              <a:off x="2664619" y="2712244"/>
              <a:ext cx="806649" cy="806649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3" name="Shape 34"/>
            <p:cNvSpPr/>
            <p:nvPr/>
          </p:nvSpPr>
          <p:spPr>
            <a:xfrm>
              <a:off x="2816308" y="2969423"/>
              <a:ext cx="512254" cy="255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1" h="21600" extrusionOk="0">
                  <a:moveTo>
                    <a:pt x="10786" y="0"/>
                  </a:moveTo>
                  <a:cubicBezTo>
                    <a:pt x="10557" y="920"/>
                    <a:pt x="9743" y="1639"/>
                    <a:pt x="8958" y="1639"/>
                  </a:cubicBezTo>
                  <a:lnTo>
                    <a:pt x="5079" y="1639"/>
                  </a:lnTo>
                  <a:cubicBezTo>
                    <a:pt x="5027" y="1413"/>
                    <a:pt x="4915" y="1241"/>
                    <a:pt x="4783" y="1241"/>
                  </a:cubicBezTo>
                  <a:cubicBezTo>
                    <a:pt x="4603" y="1241"/>
                    <a:pt x="4461" y="1548"/>
                    <a:pt x="4461" y="1912"/>
                  </a:cubicBezTo>
                  <a:cubicBezTo>
                    <a:pt x="4461" y="2065"/>
                    <a:pt x="4480" y="2196"/>
                    <a:pt x="4523" y="2309"/>
                  </a:cubicBezTo>
                  <a:lnTo>
                    <a:pt x="3362" y="6356"/>
                  </a:lnTo>
                  <a:cubicBezTo>
                    <a:pt x="3454" y="6319"/>
                    <a:pt x="3552" y="6282"/>
                    <a:pt x="3646" y="6232"/>
                  </a:cubicBezTo>
                  <a:lnTo>
                    <a:pt x="4684" y="2632"/>
                  </a:lnTo>
                  <a:lnTo>
                    <a:pt x="4684" y="19713"/>
                  </a:lnTo>
                  <a:lnTo>
                    <a:pt x="4610" y="19663"/>
                  </a:lnTo>
                  <a:cubicBezTo>
                    <a:pt x="3977" y="19220"/>
                    <a:pt x="3445" y="18566"/>
                    <a:pt x="3004" y="17727"/>
                  </a:cubicBezTo>
                  <a:cubicBezTo>
                    <a:pt x="2513" y="17719"/>
                    <a:pt x="2062" y="17702"/>
                    <a:pt x="1670" y="17702"/>
                  </a:cubicBezTo>
                  <a:cubicBezTo>
                    <a:pt x="1193" y="17702"/>
                    <a:pt x="795" y="17712"/>
                    <a:pt x="521" y="17752"/>
                  </a:cubicBezTo>
                  <a:cubicBezTo>
                    <a:pt x="443" y="17763"/>
                    <a:pt x="382" y="17784"/>
                    <a:pt x="323" y="17801"/>
                  </a:cubicBezTo>
                  <a:lnTo>
                    <a:pt x="1732" y="12861"/>
                  </a:lnTo>
                  <a:cubicBezTo>
                    <a:pt x="1712" y="12647"/>
                    <a:pt x="1696" y="12435"/>
                    <a:pt x="1682" y="12215"/>
                  </a:cubicBezTo>
                  <a:lnTo>
                    <a:pt x="15" y="18000"/>
                  </a:lnTo>
                  <a:cubicBezTo>
                    <a:pt x="-14" y="18099"/>
                    <a:pt x="1" y="18239"/>
                    <a:pt x="52" y="18298"/>
                  </a:cubicBezTo>
                  <a:cubicBezTo>
                    <a:pt x="58" y="18306"/>
                    <a:pt x="69" y="18294"/>
                    <a:pt x="76" y="18298"/>
                  </a:cubicBezTo>
                  <a:cubicBezTo>
                    <a:pt x="96" y="18342"/>
                    <a:pt x="122" y="18396"/>
                    <a:pt x="150" y="18447"/>
                  </a:cubicBezTo>
                  <a:cubicBezTo>
                    <a:pt x="580" y="19110"/>
                    <a:pt x="2340" y="20600"/>
                    <a:pt x="4461" y="20607"/>
                  </a:cubicBezTo>
                  <a:cubicBezTo>
                    <a:pt x="5673" y="20605"/>
                    <a:pt x="6768" y="20105"/>
                    <a:pt x="7562" y="19564"/>
                  </a:cubicBezTo>
                  <a:cubicBezTo>
                    <a:pt x="7959" y="19293"/>
                    <a:pt x="8276" y="19012"/>
                    <a:pt x="8501" y="18770"/>
                  </a:cubicBezTo>
                  <a:cubicBezTo>
                    <a:pt x="8613" y="18648"/>
                    <a:pt x="8697" y="18545"/>
                    <a:pt x="8760" y="18447"/>
                  </a:cubicBezTo>
                  <a:cubicBezTo>
                    <a:pt x="8787" y="18398"/>
                    <a:pt x="8814" y="18341"/>
                    <a:pt x="8834" y="18298"/>
                  </a:cubicBezTo>
                  <a:cubicBezTo>
                    <a:pt x="8840" y="18295"/>
                    <a:pt x="8853" y="18303"/>
                    <a:pt x="8859" y="18298"/>
                  </a:cubicBezTo>
                  <a:cubicBezTo>
                    <a:pt x="8910" y="18246"/>
                    <a:pt x="8922" y="18129"/>
                    <a:pt x="8896" y="18025"/>
                  </a:cubicBezTo>
                  <a:lnTo>
                    <a:pt x="7698" y="13159"/>
                  </a:lnTo>
                  <a:cubicBezTo>
                    <a:pt x="7675" y="13373"/>
                    <a:pt x="7652" y="13573"/>
                    <a:pt x="7624" y="13779"/>
                  </a:cubicBezTo>
                  <a:lnTo>
                    <a:pt x="8612" y="17801"/>
                  </a:lnTo>
                  <a:cubicBezTo>
                    <a:pt x="8347" y="17724"/>
                    <a:pt x="7880" y="17703"/>
                    <a:pt x="7253" y="17702"/>
                  </a:cubicBezTo>
                  <a:cubicBezTo>
                    <a:pt x="7014" y="17702"/>
                    <a:pt x="6741" y="17697"/>
                    <a:pt x="6463" y="17702"/>
                  </a:cubicBezTo>
                  <a:cubicBezTo>
                    <a:pt x="6030" y="18529"/>
                    <a:pt x="5512" y="19194"/>
                    <a:pt x="4894" y="19639"/>
                  </a:cubicBezTo>
                  <a:lnTo>
                    <a:pt x="4894" y="2731"/>
                  </a:lnTo>
                  <a:lnTo>
                    <a:pt x="5746" y="6182"/>
                  </a:lnTo>
                  <a:cubicBezTo>
                    <a:pt x="5836" y="6232"/>
                    <a:pt x="5918" y="6292"/>
                    <a:pt x="6006" y="6331"/>
                  </a:cubicBezTo>
                  <a:lnTo>
                    <a:pt x="5030" y="2359"/>
                  </a:lnTo>
                  <a:lnTo>
                    <a:pt x="9254" y="2359"/>
                  </a:lnTo>
                  <a:cubicBezTo>
                    <a:pt x="9627" y="2359"/>
                    <a:pt x="9924" y="2258"/>
                    <a:pt x="10156" y="2135"/>
                  </a:cubicBezTo>
                  <a:cubicBezTo>
                    <a:pt x="10152" y="2191"/>
                    <a:pt x="10144" y="2252"/>
                    <a:pt x="10144" y="2309"/>
                  </a:cubicBezTo>
                  <a:lnTo>
                    <a:pt x="10144" y="19887"/>
                  </a:lnTo>
                  <a:cubicBezTo>
                    <a:pt x="10144" y="19926"/>
                    <a:pt x="10154" y="19975"/>
                    <a:pt x="10156" y="20011"/>
                  </a:cubicBezTo>
                  <a:cubicBezTo>
                    <a:pt x="9978" y="20179"/>
                    <a:pt x="9860" y="20403"/>
                    <a:pt x="9860" y="20657"/>
                  </a:cubicBezTo>
                  <a:cubicBezTo>
                    <a:pt x="9860" y="21170"/>
                    <a:pt x="10317" y="21600"/>
                    <a:pt x="10872" y="21600"/>
                  </a:cubicBezTo>
                  <a:cubicBezTo>
                    <a:pt x="11428" y="21600"/>
                    <a:pt x="11873" y="21170"/>
                    <a:pt x="11873" y="20657"/>
                  </a:cubicBezTo>
                  <a:cubicBezTo>
                    <a:pt x="11873" y="20374"/>
                    <a:pt x="11743" y="20132"/>
                    <a:pt x="11527" y="19961"/>
                  </a:cubicBezTo>
                  <a:cubicBezTo>
                    <a:pt x="11527" y="19942"/>
                    <a:pt x="11527" y="19907"/>
                    <a:pt x="11527" y="19887"/>
                  </a:cubicBezTo>
                  <a:lnTo>
                    <a:pt x="11527" y="2309"/>
                  </a:lnTo>
                  <a:cubicBezTo>
                    <a:pt x="11527" y="2234"/>
                    <a:pt x="11521" y="2158"/>
                    <a:pt x="11515" y="2086"/>
                  </a:cubicBezTo>
                  <a:cubicBezTo>
                    <a:pt x="11727" y="2238"/>
                    <a:pt x="11999" y="2359"/>
                    <a:pt x="12330" y="2359"/>
                  </a:cubicBezTo>
                  <a:lnTo>
                    <a:pt x="16555" y="2359"/>
                  </a:lnTo>
                  <a:lnTo>
                    <a:pt x="15863" y="5139"/>
                  </a:lnTo>
                  <a:lnTo>
                    <a:pt x="16098" y="5139"/>
                  </a:lnTo>
                  <a:lnTo>
                    <a:pt x="16691" y="2731"/>
                  </a:lnTo>
                  <a:lnTo>
                    <a:pt x="16691" y="19564"/>
                  </a:lnTo>
                  <a:lnTo>
                    <a:pt x="15480" y="19564"/>
                  </a:lnTo>
                  <a:cubicBezTo>
                    <a:pt x="14959" y="19564"/>
                    <a:pt x="14879" y="18805"/>
                    <a:pt x="14949" y="18422"/>
                  </a:cubicBezTo>
                  <a:cubicBezTo>
                    <a:pt x="15006" y="18109"/>
                    <a:pt x="15303" y="18029"/>
                    <a:pt x="15431" y="17727"/>
                  </a:cubicBezTo>
                  <a:cubicBezTo>
                    <a:pt x="15030" y="17721"/>
                    <a:pt x="14660" y="17702"/>
                    <a:pt x="14331" y="17702"/>
                  </a:cubicBezTo>
                  <a:cubicBezTo>
                    <a:pt x="13854" y="17702"/>
                    <a:pt x="13456" y="17713"/>
                    <a:pt x="13182" y="17752"/>
                  </a:cubicBezTo>
                  <a:cubicBezTo>
                    <a:pt x="13096" y="17764"/>
                    <a:pt x="13023" y="17784"/>
                    <a:pt x="12960" y="17801"/>
                  </a:cubicBezTo>
                  <a:lnTo>
                    <a:pt x="14405" y="11967"/>
                  </a:lnTo>
                  <a:cubicBezTo>
                    <a:pt x="14350" y="11868"/>
                    <a:pt x="14295" y="11762"/>
                    <a:pt x="14245" y="11669"/>
                  </a:cubicBezTo>
                  <a:lnTo>
                    <a:pt x="12676" y="18025"/>
                  </a:lnTo>
                  <a:cubicBezTo>
                    <a:pt x="12650" y="18129"/>
                    <a:pt x="12674" y="18246"/>
                    <a:pt x="12725" y="18298"/>
                  </a:cubicBezTo>
                  <a:cubicBezTo>
                    <a:pt x="12731" y="18303"/>
                    <a:pt x="12732" y="18295"/>
                    <a:pt x="12738" y="18298"/>
                  </a:cubicBezTo>
                  <a:cubicBezTo>
                    <a:pt x="12757" y="18341"/>
                    <a:pt x="12784" y="18396"/>
                    <a:pt x="12812" y="18447"/>
                  </a:cubicBezTo>
                  <a:cubicBezTo>
                    <a:pt x="13243" y="19109"/>
                    <a:pt x="15000" y="20603"/>
                    <a:pt x="17123" y="20607"/>
                  </a:cubicBezTo>
                  <a:cubicBezTo>
                    <a:pt x="18335" y="20607"/>
                    <a:pt x="19430" y="20104"/>
                    <a:pt x="20223" y="19564"/>
                  </a:cubicBezTo>
                  <a:cubicBezTo>
                    <a:pt x="20621" y="19293"/>
                    <a:pt x="20937" y="19012"/>
                    <a:pt x="21162" y="18770"/>
                  </a:cubicBezTo>
                  <a:cubicBezTo>
                    <a:pt x="21274" y="18649"/>
                    <a:pt x="21371" y="18545"/>
                    <a:pt x="21434" y="18447"/>
                  </a:cubicBezTo>
                  <a:cubicBezTo>
                    <a:pt x="21462" y="18397"/>
                    <a:pt x="21476" y="18365"/>
                    <a:pt x="21496" y="18323"/>
                  </a:cubicBezTo>
                  <a:cubicBezTo>
                    <a:pt x="21504" y="18318"/>
                    <a:pt x="21513" y="18306"/>
                    <a:pt x="21520" y="18298"/>
                  </a:cubicBezTo>
                  <a:cubicBezTo>
                    <a:pt x="21570" y="18239"/>
                    <a:pt x="21586" y="18100"/>
                    <a:pt x="21557" y="18000"/>
                  </a:cubicBezTo>
                  <a:lnTo>
                    <a:pt x="19655" y="11371"/>
                  </a:lnTo>
                  <a:lnTo>
                    <a:pt x="19495" y="11644"/>
                  </a:lnTo>
                  <a:lnTo>
                    <a:pt x="21261" y="17801"/>
                  </a:lnTo>
                  <a:cubicBezTo>
                    <a:pt x="20993" y="17727"/>
                    <a:pt x="20529" y="17703"/>
                    <a:pt x="19915" y="17702"/>
                  </a:cubicBezTo>
                  <a:cubicBezTo>
                    <a:pt x="19519" y="17702"/>
                    <a:pt x="19065" y="17718"/>
                    <a:pt x="18568" y="17727"/>
                  </a:cubicBezTo>
                  <a:cubicBezTo>
                    <a:pt x="18760" y="18019"/>
                    <a:pt x="18999" y="18241"/>
                    <a:pt x="19050" y="18521"/>
                  </a:cubicBezTo>
                  <a:cubicBezTo>
                    <a:pt x="19120" y="18905"/>
                    <a:pt x="18833" y="19564"/>
                    <a:pt x="18259" y="19564"/>
                  </a:cubicBezTo>
                  <a:lnTo>
                    <a:pt x="16901" y="19564"/>
                  </a:lnTo>
                  <a:lnTo>
                    <a:pt x="16901" y="2632"/>
                  </a:lnTo>
                  <a:lnTo>
                    <a:pt x="17580" y="4990"/>
                  </a:lnTo>
                  <a:lnTo>
                    <a:pt x="17815" y="4966"/>
                  </a:lnTo>
                  <a:lnTo>
                    <a:pt x="17049" y="2309"/>
                  </a:lnTo>
                  <a:cubicBezTo>
                    <a:pt x="17093" y="2196"/>
                    <a:pt x="17123" y="2065"/>
                    <a:pt x="17123" y="1912"/>
                  </a:cubicBezTo>
                  <a:cubicBezTo>
                    <a:pt x="17123" y="1548"/>
                    <a:pt x="16982" y="1241"/>
                    <a:pt x="16802" y="1241"/>
                  </a:cubicBezTo>
                  <a:cubicBezTo>
                    <a:pt x="16670" y="1241"/>
                    <a:pt x="16545" y="1413"/>
                    <a:pt x="16493" y="1639"/>
                  </a:cubicBezTo>
                  <a:lnTo>
                    <a:pt x="12627" y="1639"/>
                  </a:lnTo>
                  <a:cubicBezTo>
                    <a:pt x="11843" y="1639"/>
                    <a:pt x="11015" y="920"/>
                    <a:pt x="10786" y="0"/>
                  </a:cubicBezTo>
                  <a:close/>
                  <a:moveTo>
                    <a:pt x="14306" y="4792"/>
                  </a:moveTo>
                  <a:cubicBezTo>
                    <a:pt x="13839" y="4535"/>
                    <a:pt x="13102" y="5983"/>
                    <a:pt x="13615" y="8441"/>
                  </a:cubicBezTo>
                  <a:cubicBezTo>
                    <a:pt x="14127" y="10900"/>
                    <a:pt x="15204" y="12656"/>
                    <a:pt x="15381" y="13481"/>
                  </a:cubicBezTo>
                  <a:cubicBezTo>
                    <a:pt x="15558" y="14306"/>
                    <a:pt x="15118" y="14039"/>
                    <a:pt x="14986" y="13953"/>
                  </a:cubicBezTo>
                  <a:cubicBezTo>
                    <a:pt x="14853" y="13866"/>
                    <a:pt x="14970" y="14474"/>
                    <a:pt x="15431" y="14474"/>
                  </a:cubicBezTo>
                  <a:cubicBezTo>
                    <a:pt x="15678" y="14474"/>
                    <a:pt x="15738" y="13948"/>
                    <a:pt x="15591" y="13283"/>
                  </a:cubicBezTo>
                  <a:cubicBezTo>
                    <a:pt x="15810" y="13793"/>
                    <a:pt x="16063" y="14188"/>
                    <a:pt x="16357" y="14499"/>
                  </a:cubicBezTo>
                  <a:lnTo>
                    <a:pt x="16357" y="14425"/>
                  </a:lnTo>
                  <a:cubicBezTo>
                    <a:pt x="15311" y="12758"/>
                    <a:pt x="15238" y="8437"/>
                    <a:pt x="15233" y="6232"/>
                  </a:cubicBezTo>
                  <a:cubicBezTo>
                    <a:pt x="15013" y="6203"/>
                    <a:pt x="14826" y="6170"/>
                    <a:pt x="14652" y="6132"/>
                  </a:cubicBezTo>
                  <a:cubicBezTo>
                    <a:pt x="14674" y="6035"/>
                    <a:pt x="14687" y="5926"/>
                    <a:pt x="14689" y="5810"/>
                  </a:cubicBezTo>
                  <a:cubicBezTo>
                    <a:pt x="14896" y="5884"/>
                    <a:pt x="15538" y="5942"/>
                    <a:pt x="16357" y="5959"/>
                  </a:cubicBezTo>
                  <a:cubicBezTo>
                    <a:pt x="16357" y="5959"/>
                    <a:pt x="16357" y="5537"/>
                    <a:pt x="16357" y="5537"/>
                  </a:cubicBezTo>
                  <a:cubicBezTo>
                    <a:pt x="15537" y="5554"/>
                    <a:pt x="14896" y="5609"/>
                    <a:pt x="14689" y="5686"/>
                  </a:cubicBezTo>
                  <a:cubicBezTo>
                    <a:pt x="14679" y="5315"/>
                    <a:pt x="14555" y="4929"/>
                    <a:pt x="14306" y="4792"/>
                  </a:cubicBezTo>
                  <a:close/>
                  <a:moveTo>
                    <a:pt x="19630" y="4792"/>
                  </a:moveTo>
                  <a:cubicBezTo>
                    <a:pt x="19381" y="4930"/>
                    <a:pt x="19270" y="5340"/>
                    <a:pt x="19260" y="5710"/>
                  </a:cubicBezTo>
                  <a:cubicBezTo>
                    <a:pt x="19049" y="5628"/>
                    <a:pt x="18312" y="5547"/>
                    <a:pt x="17395" y="5537"/>
                  </a:cubicBezTo>
                  <a:cubicBezTo>
                    <a:pt x="17395" y="5537"/>
                    <a:pt x="17395" y="5959"/>
                    <a:pt x="17395" y="5959"/>
                  </a:cubicBezTo>
                  <a:cubicBezTo>
                    <a:pt x="18311" y="5946"/>
                    <a:pt x="19048" y="5866"/>
                    <a:pt x="19260" y="5785"/>
                  </a:cubicBezTo>
                  <a:cubicBezTo>
                    <a:pt x="19263" y="5902"/>
                    <a:pt x="19275" y="6035"/>
                    <a:pt x="19297" y="6132"/>
                  </a:cubicBezTo>
                  <a:cubicBezTo>
                    <a:pt x="18821" y="6238"/>
                    <a:pt x="18153" y="6290"/>
                    <a:pt x="17395" y="6306"/>
                  </a:cubicBezTo>
                  <a:lnTo>
                    <a:pt x="17395" y="18968"/>
                  </a:lnTo>
                  <a:lnTo>
                    <a:pt x="18543" y="18968"/>
                  </a:lnTo>
                  <a:cubicBezTo>
                    <a:pt x="18628" y="18968"/>
                    <a:pt x="18692" y="18835"/>
                    <a:pt x="18692" y="18670"/>
                  </a:cubicBezTo>
                  <a:cubicBezTo>
                    <a:pt x="18692" y="18506"/>
                    <a:pt x="18628" y="18372"/>
                    <a:pt x="18543" y="18372"/>
                  </a:cubicBezTo>
                  <a:lnTo>
                    <a:pt x="18519" y="18372"/>
                  </a:lnTo>
                  <a:cubicBezTo>
                    <a:pt x="18054" y="17939"/>
                    <a:pt x="17580" y="17026"/>
                    <a:pt x="17580" y="16361"/>
                  </a:cubicBezTo>
                  <a:lnTo>
                    <a:pt x="17580" y="16312"/>
                  </a:lnTo>
                  <a:cubicBezTo>
                    <a:pt x="17630" y="16285"/>
                    <a:pt x="17666" y="16220"/>
                    <a:pt x="17666" y="16113"/>
                  </a:cubicBezTo>
                  <a:cubicBezTo>
                    <a:pt x="17666" y="16001"/>
                    <a:pt x="17634" y="15912"/>
                    <a:pt x="17580" y="15890"/>
                  </a:cubicBezTo>
                  <a:cubicBezTo>
                    <a:pt x="17446" y="15605"/>
                    <a:pt x="17536" y="15298"/>
                    <a:pt x="17580" y="15070"/>
                  </a:cubicBezTo>
                  <a:cubicBezTo>
                    <a:pt x="17632" y="15046"/>
                    <a:pt x="17666" y="14956"/>
                    <a:pt x="17666" y="14847"/>
                  </a:cubicBezTo>
                  <a:cubicBezTo>
                    <a:pt x="17666" y="14718"/>
                    <a:pt x="17621" y="14623"/>
                    <a:pt x="17555" y="14623"/>
                  </a:cubicBezTo>
                  <a:lnTo>
                    <a:pt x="17493" y="14623"/>
                  </a:lnTo>
                  <a:cubicBezTo>
                    <a:pt x="17830" y="14304"/>
                    <a:pt x="18116" y="13828"/>
                    <a:pt x="18358" y="13258"/>
                  </a:cubicBezTo>
                  <a:cubicBezTo>
                    <a:pt x="18211" y="13923"/>
                    <a:pt x="18271" y="14474"/>
                    <a:pt x="18519" y="14474"/>
                  </a:cubicBezTo>
                  <a:cubicBezTo>
                    <a:pt x="18979" y="14474"/>
                    <a:pt x="19097" y="13866"/>
                    <a:pt x="18963" y="13953"/>
                  </a:cubicBezTo>
                  <a:cubicBezTo>
                    <a:pt x="18831" y="14039"/>
                    <a:pt x="18391" y="14306"/>
                    <a:pt x="18568" y="13481"/>
                  </a:cubicBezTo>
                  <a:cubicBezTo>
                    <a:pt x="18745" y="12656"/>
                    <a:pt x="19822" y="10900"/>
                    <a:pt x="20335" y="8441"/>
                  </a:cubicBezTo>
                  <a:cubicBezTo>
                    <a:pt x="20847" y="5983"/>
                    <a:pt x="20099" y="4535"/>
                    <a:pt x="19630" y="4792"/>
                  </a:cubicBezTo>
                  <a:close/>
                  <a:moveTo>
                    <a:pt x="15813" y="6331"/>
                  </a:moveTo>
                  <a:cubicBezTo>
                    <a:pt x="15738" y="8255"/>
                    <a:pt x="15839" y="11666"/>
                    <a:pt x="16406" y="13829"/>
                  </a:cubicBezTo>
                  <a:lnTo>
                    <a:pt x="16406" y="6331"/>
                  </a:lnTo>
                  <a:cubicBezTo>
                    <a:pt x="16334" y="6329"/>
                    <a:pt x="15884" y="6335"/>
                    <a:pt x="15813" y="6331"/>
                  </a:cubicBezTo>
                  <a:close/>
                  <a:moveTo>
                    <a:pt x="4387" y="6778"/>
                  </a:moveTo>
                  <a:cubicBezTo>
                    <a:pt x="3574" y="7432"/>
                    <a:pt x="2791" y="7626"/>
                    <a:pt x="2337" y="7374"/>
                  </a:cubicBezTo>
                  <a:cubicBezTo>
                    <a:pt x="1881" y="10728"/>
                    <a:pt x="1941" y="16222"/>
                    <a:pt x="4387" y="18397"/>
                  </a:cubicBezTo>
                  <a:lnTo>
                    <a:pt x="4387" y="14574"/>
                  </a:lnTo>
                  <a:lnTo>
                    <a:pt x="3943" y="15517"/>
                  </a:lnTo>
                  <a:cubicBezTo>
                    <a:pt x="3822" y="15770"/>
                    <a:pt x="3625" y="15783"/>
                    <a:pt x="3498" y="15542"/>
                  </a:cubicBezTo>
                  <a:lnTo>
                    <a:pt x="3189" y="14946"/>
                  </a:lnTo>
                  <a:cubicBezTo>
                    <a:pt x="3063" y="14704"/>
                    <a:pt x="3058" y="14306"/>
                    <a:pt x="3177" y="14052"/>
                  </a:cubicBezTo>
                  <a:lnTo>
                    <a:pt x="4066" y="12190"/>
                  </a:lnTo>
                  <a:lnTo>
                    <a:pt x="3177" y="10328"/>
                  </a:lnTo>
                  <a:cubicBezTo>
                    <a:pt x="3058" y="10073"/>
                    <a:pt x="3063" y="9650"/>
                    <a:pt x="3189" y="9410"/>
                  </a:cubicBezTo>
                  <a:lnTo>
                    <a:pt x="3498" y="8839"/>
                  </a:lnTo>
                  <a:cubicBezTo>
                    <a:pt x="3625" y="8600"/>
                    <a:pt x="3822" y="8610"/>
                    <a:pt x="3943" y="8863"/>
                  </a:cubicBezTo>
                  <a:lnTo>
                    <a:pt x="4387" y="9807"/>
                  </a:lnTo>
                  <a:lnTo>
                    <a:pt x="4387" y="6778"/>
                  </a:lnTo>
                  <a:close/>
                  <a:moveTo>
                    <a:pt x="5178" y="6877"/>
                  </a:moveTo>
                  <a:lnTo>
                    <a:pt x="5178" y="9857"/>
                  </a:lnTo>
                  <a:lnTo>
                    <a:pt x="5647" y="8863"/>
                  </a:lnTo>
                  <a:cubicBezTo>
                    <a:pt x="5767" y="8610"/>
                    <a:pt x="5965" y="8600"/>
                    <a:pt x="6092" y="8839"/>
                  </a:cubicBezTo>
                  <a:lnTo>
                    <a:pt x="6401" y="9410"/>
                  </a:lnTo>
                  <a:cubicBezTo>
                    <a:pt x="6526" y="9650"/>
                    <a:pt x="6534" y="10073"/>
                    <a:pt x="6413" y="10328"/>
                  </a:cubicBezTo>
                  <a:lnTo>
                    <a:pt x="5524" y="12190"/>
                  </a:lnTo>
                  <a:lnTo>
                    <a:pt x="6413" y="14052"/>
                  </a:lnTo>
                  <a:cubicBezTo>
                    <a:pt x="6534" y="14306"/>
                    <a:pt x="6526" y="14704"/>
                    <a:pt x="6401" y="14946"/>
                  </a:cubicBezTo>
                  <a:cubicBezTo>
                    <a:pt x="6401" y="14946"/>
                    <a:pt x="6092" y="15542"/>
                    <a:pt x="6092" y="15542"/>
                  </a:cubicBezTo>
                  <a:cubicBezTo>
                    <a:pt x="5965" y="15783"/>
                    <a:pt x="5766" y="15770"/>
                    <a:pt x="5647" y="15517"/>
                  </a:cubicBezTo>
                  <a:lnTo>
                    <a:pt x="5178" y="14524"/>
                  </a:lnTo>
                  <a:lnTo>
                    <a:pt x="5178" y="18298"/>
                  </a:lnTo>
                  <a:cubicBezTo>
                    <a:pt x="7523" y="16062"/>
                    <a:pt x="7567" y="10680"/>
                    <a:pt x="7117" y="7374"/>
                  </a:cubicBezTo>
                  <a:cubicBezTo>
                    <a:pt x="6685" y="7614"/>
                    <a:pt x="5950" y="7458"/>
                    <a:pt x="5178" y="6877"/>
                  </a:cubicBezTo>
                  <a:close/>
                  <a:moveTo>
                    <a:pt x="16320" y="14648"/>
                  </a:moveTo>
                  <a:cubicBezTo>
                    <a:pt x="16254" y="14648"/>
                    <a:pt x="16209" y="14743"/>
                    <a:pt x="16209" y="14872"/>
                  </a:cubicBezTo>
                  <a:cubicBezTo>
                    <a:pt x="16209" y="14976"/>
                    <a:pt x="16247" y="15066"/>
                    <a:pt x="16295" y="15095"/>
                  </a:cubicBezTo>
                  <a:cubicBezTo>
                    <a:pt x="16369" y="15368"/>
                    <a:pt x="16412" y="15571"/>
                    <a:pt x="16283" y="15914"/>
                  </a:cubicBezTo>
                  <a:cubicBezTo>
                    <a:pt x="16235" y="15945"/>
                    <a:pt x="16209" y="16036"/>
                    <a:pt x="16209" y="16138"/>
                  </a:cubicBezTo>
                  <a:cubicBezTo>
                    <a:pt x="16209" y="16239"/>
                    <a:pt x="16237" y="16329"/>
                    <a:pt x="16283" y="16361"/>
                  </a:cubicBezTo>
                  <a:lnTo>
                    <a:pt x="16283" y="16411"/>
                  </a:lnTo>
                  <a:cubicBezTo>
                    <a:pt x="16283" y="17075"/>
                    <a:pt x="15957" y="17964"/>
                    <a:pt x="15492" y="18397"/>
                  </a:cubicBezTo>
                  <a:cubicBezTo>
                    <a:pt x="15408" y="18399"/>
                    <a:pt x="15344" y="18532"/>
                    <a:pt x="15344" y="18695"/>
                  </a:cubicBezTo>
                  <a:cubicBezTo>
                    <a:pt x="15344" y="18860"/>
                    <a:pt x="15407" y="18993"/>
                    <a:pt x="15492" y="18993"/>
                  </a:cubicBezTo>
                  <a:lnTo>
                    <a:pt x="16406" y="18993"/>
                  </a:lnTo>
                  <a:lnTo>
                    <a:pt x="16406" y="14648"/>
                  </a:lnTo>
                  <a:lnTo>
                    <a:pt x="16320" y="14648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61730" y="3546277"/>
            <a:ext cx="806648" cy="806648"/>
            <a:chOff x="3361730" y="3546277"/>
            <a:chExt cx="806648" cy="806648"/>
          </a:xfrm>
        </p:grpSpPr>
        <p:sp>
          <p:nvSpPr>
            <p:cNvPr id="18460" name="Oval 28"/>
            <p:cNvSpPr>
              <a:spLocks/>
            </p:cNvSpPr>
            <p:nvPr/>
          </p:nvSpPr>
          <p:spPr bwMode="auto">
            <a:xfrm>
              <a:off x="3361730" y="3546277"/>
              <a:ext cx="806648" cy="806648"/>
            </a:xfrm>
            <a:prstGeom prst="ellipse">
              <a:avLst/>
            </a:prstGeom>
            <a:solidFill>
              <a:schemeClr val="accent2"/>
            </a:solidFill>
            <a:ln w="12700"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4" name="Shape 35"/>
            <p:cNvSpPr/>
            <p:nvPr/>
          </p:nvSpPr>
          <p:spPr>
            <a:xfrm>
              <a:off x="3563888" y="3763604"/>
              <a:ext cx="370285" cy="351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39" y="18761"/>
                  </a:moveTo>
                  <a:cubicBezTo>
                    <a:pt x="13118" y="19239"/>
                    <a:pt x="11990" y="19509"/>
                    <a:pt x="10799" y="19509"/>
                  </a:cubicBezTo>
                  <a:cubicBezTo>
                    <a:pt x="9929" y="19509"/>
                    <a:pt x="9093" y="19359"/>
                    <a:pt x="8305" y="19096"/>
                  </a:cubicBezTo>
                  <a:lnTo>
                    <a:pt x="8643" y="18479"/>
                  </a:lnTo>
                  <a:lnTo>
                    <a:pt x="5748" y="18796"/>
                  </a:lnTo>
                  <a:lnTo>
                    <a:pt x="6934" y="21600"/>
                  </a:lnTo>
                  <a:lnTo>
                    <a:pt x="7318" y="20898"/>
                  </a:lnTo>
                  <a:cubicBezTo>
                    <a:pt x="8406" y="21316"/>
                    <a:pt x="9577" y="21548"/>
                    <a:pt x="10799" y="21548"/>
                  </a:cubicBezTo>
                  <a:cubicBezTo>
                    <a:pt x="12306" y="21548"/>
                    <a:pt x="13733" y="21197"/>
                    <a:pt x="15019" y="20577"/>
                  </a:cubicBezTo>
                  <a:lnTo>
                    <a:pt x="13829" y="20067"/>
                  </a:lnTo>
                  <a:cubicBezTo>
                    <a:pt x="13829" y="20067"/>
                    <a:pt x="14139" y="18761"/>
                    <a:pt x="14139" y="18761"/>
                  </a:cubicBezTo>
                  <a:close/>
                  <a:moveTo>
                    <a:pt x="5937" y="17834"/>
                  </a:moveTo>
                  <a:cubicBezTo>
                    <a:pt x="4339" y="16602"/>
                    <a:pt x="3176" y="14780"/>
                    <a:pt x="2739" y="12670"/>
                  </a:cubicBezTo>
                  <a:lnTo>
                    <a:pt x="3417" y="12670"/>
                  </a:lnTo>
                  <a:lnTo>
                    <a:pt x="1708" y="10184"/>
                  </a:lnTo>
                  <a:lnTo>
                    <a:pt x="0" y="12670"/>
                  </a:lnTo>
                  <a:lnTo>
                    <a:pt x="769" y="12670"/>
                  </a:lnTo>
                  <a:cubicBezTo>
                    <a:pt x="1256" y="15593"/>
                    <a:pt x="2861" y="18107"/>
                    <a:pt x="5103" y="19706"/>
                  </a:cubicBezTo>
                  <a:lnTo>
                    <a:pt x="4911" y="18126"/>
                  </a:lnTo>
                  <a:cubicBezTo>
                    <a:pt x="4911" y="18126"/>
                    <a:pt x="5937" y="17834"/>
                    <a:pt x="5937" y="17834"/>
                  </a:cubicBezTo>
                  <a:close/>
                  <a:moveTo>
                    <a:pt x="2582" y="9996"/>
                  </a:moveTo>
                  <a:cubicBezTo>
                    <a:pt x="2775" y="7774"/>
                    <a:pt x="3757" y="5793"/>
                    <a:pt x="5234" y="4371"/>
                  </a:cubicBezTo>
                  <a:lnTo>
                    <a:pt x="5573" y="4990"/>
                  </a:lnTo>
                  <a:lnTo>
                    <a:pt x="6759" y="2187"/>
                  </a:lnTo>
                  <a:lnTo>
                    <a:pt x="3864" y="1869"/>
                  </a:lnTo>
                  <a:lnTo>
                    <a:pt x="4251" y="2575"/>
                  </a:lnTo>
                  <a:cubicBezTo>
                    <a:pt x="2228" y="4368"/>
                    <a:pt x="876" y="6973"/>
                    <a:pt x="648" y="9915"/>
                  </a:cubicBezTo>
                  <a:lnTo>
                    <a:pt x="1683" y="9047"/>
                  </a:lnTo>
                  <a:cubicBezTo>
                    <a:pt x="1683" y="9047"/>
                    <a:pt x="2582" y="9996"/>
                    <a:pt x="2582" y="9996"/>
                  </a:cubicBezTo>
                  <a:close/>
                  <a:moveTo>
                    <a:pt x="7554" y="2795"/>
                  </a:moveTo>
                  <a:cubicBezTo>
                    <a:pt x="8550" y="2344"/>
                    <a:pt x="9646" y="2090"/>
                    <a:pt x="10799" y="2090"/>
                  </a:cubicBezTo>
                  <a:cubicBezTo>
                    <a:pt x="11670" y="2090"/>
                    <a:pt x="12506" y="2240"/>
                    <a:pt x="13295" y="2504"/>
                  </a:cubicBezTo>
                  <a:lnTo>
                    <a:pt x="12956" y="3121"/>
                  </a:lnTo>
                  <a:lnTo>
                    <a:pt x="15851" y="2803"/>
                  </a:lnTo>
                  <a:lnTo>
                    <a:pt x="14665" y="0"/>
                  </a:lnTo>
                  <a:lnTo>
                    <a:pt x="14281" y="701"/>
                  </a:lnTo>
                  <a:cubicBezTo>
                    <a:pt x="13194" y="284"/>
                    <a:pt x="12023" y="52"/>
                    <a:pt x="10799" y="52"/>
                  </a:cubicBezTo>
                  <a:cubicBezTo>
                    <a:pt x="9292" y="52"/>
                    <a:pt x="7864" y="403"/>
                    <a:pt x="6576" y="1024"/>
                  </a:cubicBezTo>
                  <a:lnTo>
                    <a:pt x="7827" y="1551"/>
                  </a:lnTo>
                  <a:cubicBezTo>
                    <a:pt x="7827" y="1551"/>
                    <a:pt x="7554" y="2795"/>
                    <a:pt x="7554" y="2795"/>
                  </a:cubicBezTo>
                  <a:close/>
                  <a:moveTo>
                    <a:pt x="15771" y="3849"/>
                  </a:moveTo>
                  <a:cubicBezTo>
                    <a:pt x="17315" y="5079"/>
                    <a:pt x="18433" y="6867"/>
                    <a:pt x="18861" y="8930"/>
                  </a:cubicBezTo>
                  <a:lnTo>
                    <a:pt x="18183" y="8930"/>
                  </a:lnTo>
                  <a:lnTo>
                    <a:pt x="19891" y="11415"/>
                  </a:lnTo>
                  <a:lnTo>
                    <a:pt x="21600" y="8930"/>
                  </a:lnTo>
                  <a:lnTo>
                    <a:pt x="20830" y="8930"/>
                  </a:lnTo>
                  <a:cubicBezTo>
                    <a:pt x="20347" y="6026"/>
                    <a:pt x="18759" y="3525"/>
                    <a:pt x="16540" y="1924"/>
                  </a:cubicBezTo>
                  <a:lnTo>
                    <a:pt x="16887" y="3433"/>
                  </a:lnTo>
                  <a:cubicBezTo>
                    <a:pt x="16887" y="3433"/>
                    <a:pt x="15771" y="3849"/>
                    <a:pt x="15771" y="3849"/>
                  </a:cubicBezTo>
                  <a:close/>
                  <a:moveTo>
                    <a:pt x="19014" y="11634"/>
                  </a:moveTo>
                  <a:cubicBezTo>
                    <a:pt x="18815" y="13844"/>
                    <a:pt x="17835" y="15813"/>
                    <a:pt x="16365" y="17228"/>
                  </a:cubicBezTo>
                  <a:lnTo>
                    <a:pt x="16026" y="16609"/>
                  </a:lnTo>
                  <a:lnTo>
                    <a:pt x="14840" y="19412"/>
                  </a:lnTo>
                  <a:lnTo>
                    <a:pt x="17735" y="19730"/>
                  </a:lnTo>
                  <a:lnTo>
                    <a:pt x="17349" y="19025"/>
                  </a:lnTo>
                  <a:cubicBezTo>
                    <a:pt x="19401" y="17204"/>
                    <a:pt x="20765" y="14549"/>
                    <a:pt x="20962" y="11552"/>
                  </a:cubicBezTo>
                  <a:lnTo>
                    <a:pt x="19917" y="12512"/>
                  </a:lnTo>
                  <a:cubicBezTo>
                    <a:pt x="19917" y="12512"/>
                    <a:pt x="19014" y="11634"/>
                    <a:pt x="19014" y="11634"/>
                  </a:cubicBezTo>
                  <a:close/>
                  <a:moveTo>
                    <a:pt x="17113" y="9836"/>
                  </a:moveTo>
                  <a:cubicBezTo>
                    <a:pt x="17113" y="8804"/>
                    <a:pt x="16319" y="7966"/>
                    <a:pt x="15340" y="7966"/>
                  </a:cubicBezTo>
                  <a:cubicBezTo>
                    <a:pt x="14362" y="7966"/>
                    <a:pt x="13567" y="8804"/>
                    <a:pt x="13567" y="9836"/>
                  </a:cubicBezTo>
                  <a:cubicBezTo>
                    <a:pt x="13567" y="10538"/>
                    <a:pt x="13934" y="11149"/>
                    <a:pt x="14475" y="11468"/>
                  </a:cubicBezTo>
                  <a:cubicBezTo>
                    <a:pt x="14208" y="11512"/>
                    <a:pt x="13926" y="11661"/>
                    <a:pt x="13663" y="11915"/>
                  </a:cubicBezTo>
                  <a:cubicBezTo>
                    <a:pt x="13123" y="11168"/>
                    <a:pt x="12424" y="10716"/>
                    <a:pt x="11877" y="10613"/>
                  </a:cubicBezTo>
                  <a:cubicBezTo>
                    <a:pt x="12611" y="10188"/>
                    <a:pt x="13108" y="9365"/>
                    <a:pt x="13108" y="8419"/>
                  </a:cubicBezTo>
                  <a:cubicBezTo>
                    <a:pt x="13108" y="7038"/>
                    <a:pt x="12046" y="5917"/>
                    <a:pt x="10736" y="5917"/>
                  </a:cubicBezTo>
                  <a:cubicBezTo>
                    <a:pt x="9426" y="5917"/>
                    <a:pt x="8363" y="7038"/>
                    <a:pt x="8363" y="8419"/>
                  </a:cubicBezTo>
                  <a:cubicBezTo>
                    <a:pt x="8363" y="9358"/>
                    <a:pt x="8854" y="10176"/>
                    <a:pt x="9579" y="10604"/>
                  </a:cubicBezTo>
                  <a:cubicBezTo>
                    <a:pt x="9023" y="10695"/>
                    <a:pt x="8285" y="11209"/>
                    <a:pt x="7751" y="12107"/>
                  </a:cubicBezTo>
                  <a:cubicBezTo>
                    <a:pt x="7497" y="11854"/>
                    <a:pt x="7219" y="11701"/>
                    <a:pt x="6944" y="11649"/>
                  </a:cubicBezTo>
                  <a:cubicBezTo>
                    <a:pt x="7455" y="11353"/>
                    <a:pt x="7802" y="10780"/>
                    <a:pt x="7802" y="10122"/>
                  </a:cubicBezTo>
                  <a:cubicBezTo>
                    <a:pt x="7802" y="9159"/>
                    <a:pt x="7062" y="8379"/>
                    <a:pt x="6149" y="8379"/>
                  </a:cubicBezTo>
                  <a:cubicBezTo>
                    <a:pt x="5237" y="8379"/>
                    <a:pt x="4498" y="9159"/>
                    <a:pt x="4498" y="10122"/>
                  </a:cubicBezTo>
                  <a:cubicBezTo>
                    <a:pt x="4498" y="10775"/>
                    <a:pt x="4839" y="11344"/>
                    <a:pt x="5344" y="11642"/>
                  </a:cubicBezTo>
                  <a:cubicBezTo>
                    <a:pt x="5085" y="11684"/>
                    <a:pt x="4815" y="11832"/>
                    <a:pt x="4562" y="12090"/>
                  </a:cubicBezTo>
                  <a:cubicBezTo>
                    <a:pt x="5077" y="13419"/>
                    <a:pt x="5963" y="14542"/>
                    <a:pt x="7083" y="15327"/>
                  </a:cubicBezTo>
                  <a:cubicBezTo>
                    <a:pt x="7083" y="15328"/>
                    <a:pt x="7083" y="15331"/>
                    <a:pt x="7083" y="15332"/>
                  </a:cubicBezTo>
                  <a:cubicBezTo>
                    <a:pt x="7107" y="15350"/>
                    <a:pt x="7133" y="15364"/>
                    <a:pt x="7158" y="15380"/>
                  </a:cubicBezTo>
                  <a:cubicBezTo>
                    <a:pt x="7174" y="15392"/>
                    <a:pt x="7189" y="15404"/>
                    <a:pt x="7206" y="15416"/>
                  </a:cubicBezTo>
                  <a:lnTo>
                    <a:pt x="7212" y="15416"/>
                  </a:lnTo>
                  <a:cubicBezTo>
                    <a:pt x="8251" y="16108"/>
                    <a:pt x="9480" y="16513"/>
                    <a:pt x="10799" y="16513"/>
                  </a:cubicBezTo>
                  <a:cubicBezTo>
                    <a:pt x="12148" y="16513"/>
                    <a:pt x="13403" y="16094"/>
                    <a:pt x="14455" y="15374"/>
                  </a:cubicBezTo>
                  <a:cubicBezTo>
                    <a:pt x="15563" y="14571"/>
                    <a:pt x="16585" y="13319"/>
                    <a:pt x="17078" y="11978"/>
                  </a:cubicBezTo>
                  <a:cubicBezTo>
                    <a:pt x="16801" y="11702"/>
                    <a:pt x="16495" y="11532"/>
                    <a:pt x="16193" y="11475"/>
                  </a:cubicBezTo>
                  <a:cubicBezTo>
                    <a:pt x="16741" y="11157"/>
                    <a:pt x="17113" y="10542"/>
                    <a:pt x="17113" y="983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430316" y="3737372"/>
            <a:ext cx="806649" cy="806649"/>
            <a:chOff x="4430316" y="3737372"/>
            <a:chExt cx="806649" cy="806649"/>
          </a:xfrm>
        </p:grpSpPr>
        <p:sp>
          <p:nvSpPr>
            <p:cNvPr id="18457" name="Oval 25"/>
            <p:cNvSpPr>
              <a:spLocks/>
            </p:cNvSpPr>
            <p:nvPr/>
          </p:nvSpPr>
          <p:spPr bwMode="auto">
            <a:xfrm>
              <a:off x="4430316" y="3737372"/>
              <a:ext cx="806649" cy="806649"/>
            </a:xfrm>
            <a:prstGeom prst="ellipse">
              <a:avLst/>
            </a:prstGeom>
            <a:solidFill>
              <a:schemeClr val="accent3"/>
            </a:solidFill>
            <a:ln w="12700"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5" name="Shape 36"/>
            <p:cNvSpPr/>
            <p:nvPr/>
          </p:nvSpPr>
          <p:spPr>
            <a:xfrm>
              <a:off x="4671508" y="3933378"/>
              <a:ext cx="317392" cy="37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39" y="0"/>
                  </a:moveTo>
                  <a:cubicBezTo>
                    <a:pt x="9683" y="0"/>
                    <a:pt x="8884" y="939"/>
                    <a:pt x="8884" y="1984"/>
                  </a:cubicBezTo>
                  <a:lnTo>
                    <a:pt x="8884" y="2411"/>
                  </a:lnTo>
                  <a:cubicBezTo>
                    <a:pt x="8884" y="3023"/>
                    <a:pt x="8421" y="3455"/>
                    <a:pt x="7706" y="3455"/>
                  </a:cubicBezTo>
                  <a:lnTo>
                    <a:pt x="7027" y="3455"/>
                  </a:lnTo>
                  <a:cubicBezTo>
                    <a:pt x="4968" y="3455"/>
                    <a:pt x="4472" y="4436"/>
                    <a:pt x="4472" y="5421"/>
                  </a:cubicBezTo>
                  <a:lnTo>
                    <a:pt x="17787" y="5421"/>
                  </a:lnTo>
                  <a:cubicBezTo>
                    <a:pt x="17787" y="4509"/>
                    <a:pt x="17034" y="3677"/>
                    <a:pt x="15691" y="3677"/>
                  </a:cubicBezTo>
                  <a:lnTo>
                    <a:pt x="14972" y="3677"/>
                  </a:lnTo>
                  <a:cubicBezTo>
                    <a:pt x="14215" y="3677"/>
                    <a:pt x="13475" y="3277"/>
                    <a:pt x="13475" y="2736"/>
                  </a:cubicBezTo>
                  <a:lnTo>
                    <a:pt x="13475" y="1950"/>
                  </a:lnTo>
                  <a:cubicBezTo>
                    <a:pt x="13475" y="870"/>
                    <a:pt x="12542" y="0"/>
                    <a:pt x="11239" y="0"/>
                  </a:cubicBezTo>
                  <a:close/>
                  <a:moveTo>
                    <a:pt x="1837" y="3831"/>
                  </a:moveTo>
                  <a:cubicBezTo>
                    <a:pt x="501" y="3831"/>
                    <a:pt x="0" y="4793"/>
                    <a:pt x="0" y="5473"/>
                  </a:cubicBezTo>
                  <a:lnTo>
                    <a:pt x="0" y="6362"/>
                  </a:lnTo>
                  <a:cubicBezTo>
                    <a:pt x="0" y="7229"/>
                    <a:pt x="786" y="8106"/>
                    <a:pt x="1617" y="8106"/>
                  </a:cubicBezTo>
                  <a:lnTo>
                    <a:pt x="4212" y="8106"/>
                  </a:lnTo>
                  <a:lnTo>
                    <a:pt x="18067" y="8106"/>
                  </a:lnTo>
                  <a:cubicBezTo>
                    <a:pt x="17703" y="7819"/>
                    <a:pt x="17468" y="7418"/>
                    <a:pt x="17468" y="6961"/>
                  </a:cubicBezTo>
                  <a:cubicBezTo>
                    <a:pt x="17468" y="6537"/>
                    <a:pt x="17519" y="6563"/>
                    <a:pt x="17508" y="6208"/>
                  </a:cubicBezTo>
                  <a:lnTo>
                    <a:pt x="3254" y="6208"/>
                  </a:lnTo>
                  <a:lnTo>
                    <a:pt x="3254" y="5644"/>
                  </a:lnTo>
                  <a:cubicBezTo>
                    <a:pt x="3254" y="5346"/>
                    <a:pt x="3369" y="4358"/>
                    <a:pt x="3853" y="3831"/>
                  </a:cubicBezTo>
                  <a:lnTo>
                    <a:pt x="1837" y="3831"/>
                  </a:lnTo>
                  <a:close/>
                  <a:moveTo>
                    <a:pt x="17368" y="3831"/>
                  </a:moveTo>
                  <a:cubicBezTo>
                    <a:pt x="17818" y="4136"/>
                    <a:pt x="18359" y="4695"/>
                    <a:pt x="18306" y="5644"/>
                  </a:cubicBezTo>
                  <a:cubicBezTo>
                    <a:pt x="18596" y="5480"/>
                    <a:pt x="18932" y="5387"/>
                    <a:pt x="19304" y="5387"/>
                  </a:cubicBezTo>
                  <a:cubicBezTo>
                    <a:pt x="19790" y="5387"/>
                    <a:pt x="20238" y="5553"/>
                    <a:pt x="20562" y="5815"/>
                  </a:cubicBezTo>
                  <a:lnTo>
                    <a:pt x="20841" y="5815"/>
                  </a:lnTo>
                  <a:cubicBezTo>
                    <a:pt x="20813" y="4543"/>
                    <a:pt x="20236" y="3831"/>
                    <a:pt x="18685" y="3831"/>
                  </a:cubicBezTo>
                  <a:lnTo>
                    <a:pt x="17368" y="3831"/>
                  </a:lnTo>
                  <a:close/>
                  <a:moveTo>
                    <a:pt x="19304" y="6123"/>
                  </a:moveTo>
                  <a:cubicBezTo>
                    <a:pt x="18771" y="6123"/>
                    <a:pt x="18346" y="6504"/>
                    <a:pt x="18346" y="6961"/>
                  </a:cubicBezTo>
                  <a:cubicBezTo>
                    <a:pt x="18346" y="7418"/>
                    <a:pt x="18771" y="7781"/>
                    <a:pt x="19304" y="7781"/>
                  </a:cubicBezTo>
                  <a:cubicBezTo>
                    <a:pt x="19666" y="7781"/>
                    <a:pt x="19978" y="7607"/>
                    <a:pt x="20143" y="7354"/>
                  </a:cubicBezTo>
                  <a:lnTo>
                    <a:pt x="21141" y="7354"/>
                  </a:lnTo>
                  <a:cubicBezTo>
                    <a:pt x="21402" y="7354"/>
                    <a:pt x="21600" y="7183"/>
                    <a:pt x="21600" y="6961"/>
                  </a:cubicBezTo>
                  <a:cubicBezTo>
                    <a:pt x="21600" y="6739"/>
                    <a:pt x="21402" y="6550"/>
                    <a:pt x="21141" y="6550"/>
                  </a:cubicBezTo>
                  <a:lnTo>
                    <a:pt x="20143" y="6550"/>
                  </a:lnTo>
                  <a:cubicBezTo>
                    <a:pt x="19977" y="6298"/>
                    <a:pt x="19666" y="6123"/>
                    <a:pt x="19304" y="6123"/>
                  </a:cubicBezTo>
                  <a:close/>
                  <a:moveTo>
                    <a:pt x="0" y="8158"/>
                  </a:moveTo>
                  <a:lnTo>
                    <a:pt x="0" y="11441"/>
                  </a:lnTo>
                  <a:cubicBezTo>
                    <a:pt x="0" y="11523"/>
                    <a:pt x="6" y="11600"/>
                    <a:pt x="20" y="11681"/>
                  </a:cubicBezTo>
                  <a:cubicBezTo>
                    <a:pt x="148" y="12459"/>
                    <a:pt x="864" y="13169"/>
                    <a:pt x="1617" y="13169"/>
                  </a:cubicBezTo>
                  <a:lnTo>
                    <a:pt x="3274" y="13169"/>
                  </a:lnTo>
                  <a:lnTo>
                    <a:pt x="3274" y="8910"/>
                  </a:lnTo>
                  <a:lnTo>
                    <a:pt x="1477" y="8910"/>
                  </a:lnTo>
                  <a:cubicBezTo>
                    <a:pt x="927" y="8910"/>
                    <a:pt x="383" y="8605"/>
                    <a:pt x="0" y="8158"/>
                  </a:cubicBezTo>
                  <a:close/>
                  <a:moveTo>
                    <a:pt x="17168" y="8756"/>
                  </a:moveTo>
                  <a:cubicBezTo>
                    <a:pt x="13338" y="9647"/>
                    <a:pt x="10640" y="12810"/>
                    <a:pt x="10640" y="12810"/>
                  </a:cubicBezTo>
                  <a:lnTo>
                    <a:pt x="8225" y="11202"/>
                  </a:lnTo>
                  <a:lnTo>
                    <a:pt x="6907" y="13511"/>
                  </a:lnTo>
                  <a:lnTo>
                    <a:pt x="11239" y="16333"/>
                  </a:lnTo>
                  <a:cubicBezTo>
                    <a:pt x="11239" y="16333"/>
                    <a:pt x="13478" y="10845"/>
                    <a:pt x="17168" y="8756"/>
                  </a:cubicBezTo>
                  <a:close/>
                  <a:moveTo>
                    <a:pt x="4212" y="8910"/>
                  </a:moveTo>
                  <a:lnTo>
                    <a:pt x="4212" y="13066"/>
                  </a:lnTo>
                  <a:lnTo>
                    <a:pt x="5450" y="13066"/>
                  </a:lnTo>
                  <a:lnTo>
                    <a:pt x="7786" y="9680"/>
                  </a:lnTo>
                  <a:cubicBezTo>
                    <a:pt x="7786" y="9680"/>
                    <a:pt x="10521" y="11441"/>
                    <a:pt x="10521" y="11441"/>
                  </a:cubicBezTo>
                  <a:cubicBezTo>
                    <a:pt x="10521" y="11441"/>
                    <a:pt x="11978" y="9925"/>
                    <a:pt x="14553" y="8910"/>
                  </a:cubicBezTo>
                  <a:lnTo>
                    <a:pt x="4212" y="8910"/>
                  </a:lnTo>
                  <a:close/>
                  <a:moveTo>
                    <a:pt x="19304" y="9064"/>
                  </a:moveTo>
                  <a:cubicBezTo>
                    <a:pt x="18771" y="9064"/>
                    <a:pt x="18346" y="9445"/>
                    <a:pt x="18346" y="9902"/>
                  </a:cubicBezTo>
                  <a:cubicBezTo>
                    <a:pt x="18346" y="10358"/>
                    <a:pt x="18771" y="10723"/>
                    <a:pt x="19304" y="10723"/>
                  </a:cubicBezTo>
                  <a:cubicBezTo>
                    <a:pt x="19666" y="10723"/>
                    <a:pt x="19977" y="10548"/>
                    <a:pt x="20143" y="10295"/>
                  </a:cubicBezTo>
                  <a:lnTo>
                    <a:pt x="21141" y="10295"/>
                  </a:lnTo>
                  <a:cubicBezTo>
                    <a:pt x="21402" y="10295"/>
                    <a:pt x="21600" y="10124"/>
                    <a:pt x="21600" y="9902"/>
                  </a:cubicBezTo>
                  <a:cubicBezTo>
                    <a:pt x="21600" y="9680"/>
                    <a:pt x="21402" y="9492"/>
                    <a:pt x="21141" y="9492"/>
                  </a:cubicBezTo>
                  <a:lnTo>
                    <a:pt x="20143" y="9492"/>
                  </a:lnTo>
                  <a:cubicBezTo>
                    <a:pt x="19977" y="9240"/>
                    <a:pt x="19666" y="9064"/>
                    <a:pt x="19304" y="9064"/>
                  </a:cubicBezTo>
                  <a:close/>
                  <a:moveTo>
                    <a:pt x="17587" y="9389"/>
                  </a:moveTo>
                  <a:cubicBezTo>
                    <a:pt x="16497" y="10131"/>
                    <a:pt x="15337" y="11556"/>
                    <a:pt x="14333" y="13066"/>
                  </a:cubicBezTo>
                  <a:lnTo>
                    <a:pt x="17488" y="13066"/>
                  </a:lnTo>
                  <a:cubicBezTo>
                    <a:pt x="17474" y="12991"/>
                    <a:pt x="17468" y="12922"/>
                    <a:pt x="17468" y="12844"/>
                  </a:cubicBezTo>
                  <a:cubicBezTo>
                    <a:pt x="17468" y="12170"/>
                    <a:pt x="17972" y="11596"/>
                    <a:pt x="18665" y="11373"/>
                  </a:cubicBezTo>
                  <a:cubicBezTo>
                    <a:pt x="17972" y="11149"/>
                    <a:pt x="17468" y="10575"/>
                    <a:pt x="17468" y="9902"/>
                  </a:cubicBezTo>
                  <a:cubicBezTo>
                    <a:pt x="17468" y="9724"/>
                    <a:pt x="17523" y="9548"/>
                    <a:pt x="17587" y="9389"/>
                  </a:cubicBezTo>
                  <a:close/>
                  <a:moveTo>
                    <a:pt x="19304" y="12006"/>
                  </a:moveTo>
                  <a:cubicBezTo>
                    <a:pt x="18771" y="12006"/>
                    <a:pt x="18346" y="12388"/>
                    <a:pt x="18346" y="12844"/>
                  </a:cubicBezTo>
                  <a:cubicBezTo>
                    <a:pt x="18346" y="13302"/>
                    <a:pt x="18771" y="13665"/>
                    <a:pt x="19304" y="13665"/>
                  </a:cubicBezTo>
                  <a:cubicBezTo>
                    <a:pt x="19666" y="13665"/>
                    <a:pt x="19977" y="13489"/>
                    <a:pt x="20143" y="13237"/>
                  </a:cubicBezTo>
                  <a:lnTo>
                    <a:pt x="21141" y="13237"/>
                  </a:lnTo>
                  <a:cubicBezTo>
                    <a:pt x="21402" y="13237"/>
                    <a:pt x="21600" y="13067"/>
                    <a:pt x="21600" y="12844"/>
                  </a:cubicBezTo>
                  <a:cubicBezTo>
                    <a:pt x="21600" y="12623"/>
                    <a:pt x="21402" y="12433"/>
                    <a:pt x="21141" y="12433"/>
                  </a:cubicBezTo>
                  <a:lnTo>
                    <a:pt x="20143" y="12433"/>
                  </a:lnTo>
                  <a:cubicBezTo>
                    <a:pt x="19977" y="12182"/>
                    <a:pt x="19666" y="12006"/>
                    <a:pt x="19304" y="12006"/>
                  </a:cubicBezTo>
                  <a:close/>
                  <a:moveTo>
                    <a:pt x="0" y="13169"/>
                  </a:moveTo>
                  <a:lnTo>
                    <a:pt x="0" y="15648"/>
                  </a:lnTo>
                  <a:cubicBezTo>
                    <a:pt x="0" y="15730"/>
                    <a:pt x="6" y="15807"/>
                    <a:pt x="20" y="15888"/>
                  </a:cubicBezTo>
                  <a:cubicBezTo>
                    <a:pt x="148" y="16667"/>
                    <a:pt x="864" y="17393"/>
                    <a:pt x="1617" y="17393"/>
                  </a:cubicBezTo>
                  <a:lnTo>
                    <a:pt x="3274" y="17393"/>
                  </a:lnTo>
                  <a:lnTo>
                    <a:pt x="3274" y="13921"/>
                  </a:lnTo>
                  <a:lnTo>
                    <a:pt x="1477" y="13921"/>
                  </a:lnTo>
                  <a:cubicBezTo>
                    <a:pt x="927" y="13921"/>
                    <a:pt x="383" y="13616"/>
                    <a:pt x="0" y="13169"/>
                  </a:cubicBezTo>
                  <a:close/>
                  <a:moveTo>
                    <a:pt x="4212" y="13870"/>
                  </a:moveTo>
                  <a:cubicBezTo>
                    <a:pt x="4212" y="13870"/>
                    <a:pt x="4212" y="17222"/>
                    <a:pt x="4212" y="17222"/>
                  </a:cubicBezTo>
                  <a:lnTo>
                    <a:pt x="10301" y="17222"/>
                  </a:lnTo>
                  <a:lnTo>
                    <a:pt x="5550" y="13870"/>
                  </a:lnTo>
                  <a:lnTo>
                    <a:pt x="4212" y="13870"/>
                  </a:lnTo>
                  <a:close/>
                  <a:moveTo>
                    <a:pt x="13834" y="13870"/>
                  </a:moveTo>
                  <a:cubicBezTo>
                    <a:pt x="13058" y="15117"/>
                    <a:pt x="12395" y="16339"/>
                    <a:pt x="11958" y="17222"/>
                  </a:cubicBezTo>
                  <a:lnTo>
                    <a:pt x="18606" y="17222"/>
                  </a:lnTo>
                  <a:cubicBezTo>
                    <a:pt x="17943" y="16986"/>
                    <a:pt x="17468" y="16440"/>
                    <a:pt x="17468" y="15785"/>
                  </a:cubicBezTo>
                  <a:cubicBezTo>
                    <a:pt x="17468" y="15112"/>
                    <a:pt x="17972" y="14537"/>
                    <a:pt x="18665" y="14314"/>
                  </a:cubicBezTo>
                  <a:cubicBezTo>
                    <a:pt x="18380" y="14221"/>
                    <a:pt x="18124" y="14063"/>
                    <a:pt x="17927" y="13870"/>
                  </a:cubicBezTo>
                  <a:lnTo>
                    <a:pt x="13834" y="13870"/>
                  </a:lnTo>
                  <a:close/>
                  <a:moveTo>
                    <a:pt x="19304" y="14947"/>
                  </a:moveTo>
                  <a:cubicBezTo>
                    <a:pt x="18771" y="14947"/>
                    <a:pt x="18346" y="15328"/>
                    <a:pt x="18346" y="15785"/>
                  </a:cubicBezTo>
                  <a:cubicBezTo>
                    <a:pt x="18346" y="16242"/>
                    <a:pt x="18771" y="16606"/>
                    <a:pt x="19304" y="16606"/>
                  </a:cubicBezTo>
                  <a:cubicBezTo>
                    <a:pt x="19667" y="16606"/>
                    <a:pt x="19977" y="16431"/>
                    <a:pt x="20143" y="16179"/>
                  </a:cubicBezTo>
                  <a:lnTo>
                    <a:pt x="21141" y="16179"/>
                  </a:lnTo>
                  <a:cubicBezTo>
                    <a:pt x="21402" y="16179"/>
                    <a:pt x="21600" y="16007"/>
                    <a:pt x="21600" y="15785"/>
                  </a:cubicBezTo>
                  <a:cubicBezTo>
                    <a:pt x="21600" y="15563"/>
                    <a:pt x="21402" y="15375"/>
                    <a:pt x="21141" y="15375"/>
                  </a:cubicBezTo>
                  <a:lnTo>
                    <a:pt x="20143" y="15375"/>
                  </a:lnTo>
                  <a:cubicBezTo>
                    <a:pt x="19977" y="15123"/>
                    <a:pt x="19666" y="14947"/>
                    <a:pt x="19304" y="14947"/>
                  </a:cubicBezTo>
                  <a:close/>
                  <a:moveTo>
                    <a:pt x="0" y="17273"/>
                  </a:moveTo>
                  <a:lnTo>
                    <a:pt x="0" y="19856"/>
                  </a:lnTo>
                  <a:cubicBezTo>
                    <a:pt x="0" y="20722"/>
                    <a:pt x="786" y="21600"/>
                    <a:pt x="1617" y="21600"/>
                  </a:cubicBezTo>
                  <a:lnTo>
                    <a:pt x="3274" y="21600"/>
                  </a:lnTo>
                  <a:lnTo>
                    <a:pt x="3274" y="18026"/>
                  </a:lnTo>
                  <a:lnTo>
                    <a:pt x="1477" y="18026"/>
                  </a:lnTo>
                  <a:cubicBezTo>
                    <a:pt x="927" y="18026"/>
                    <a:pt x="383" y="17721"/>
                    <a:pt x="0" y="17273"/>
                  </a:cubicBezTo>
                  <a:close/>
                  <a:moveTo>
                    <a:pt x="19304" y="17889"/>
                  </a:moveTo>
                  <a:cubicBezTo>
                    <a:pt x="18771" y="17889"/>
                    <a:pt x="18346" y="18252"/>
                    <a:pt x="18346" y="18710"/>
                  </a:cubicBezTo>
                  <a:cubicBezTo>
                    <a:pt x="18346" y="19166"/>
                    <a:pt x="18771" y="19548"/>
                    <a:pt x="19304" y="19548"/>
                  </a:cubicBezTo>
                  <a:cubicBezTo>
                    <a:pt x="19666" y="19548"/>
                    <a:pt x="19977" y="19372"/>
                    <a:pt x="20143" y="19120"/>
                  </a:cubicBezTo>
                  <a:lnTo>
                    <a:pt x="21141" y="19120"/>
                  </a:lnTo>
                  <a:cubicBezTo>
                    <a:pt x="21402" y="19120"/>
                    <a:pt x="21600" y="18932"/>
                    <a:pt x="21600" y="18710"/>
                  </a:cubicBezTo>
                  <a:cubicBezTo>
                    <a:pt x="21600" y="18487"/>
                    <a:pt x="21402" y="18316"/>
                    <a:pt x="21141" y="18316"/>
                  </a:cubicBezTo>
                  <a:lnTo>
                    <a:pt x="20143" y="18316"/>
                  </a:lnTo>
                  <a:cubicBezTo>
                    <a:pt x="19977" y="18064"/>
                    <a:pt x="19666" y="17889"/>
                    <a:pt x="19304" y="17889"/>
                  </a:cubicBezTo>
                  <a:close/>
                  <a:moveTo>
                    <a:pt x="4212" y="18026"/>
                  </a:moveTo>
                  <a:lnTo>
                    <a:pt x="4212" y="21600"/>
                  </a:lnTo>
                  <a:lnTo>
                    <a:pt x="18785" y="21600"/>
                  </a:lnTo>
                  <a:cubicBezTo>
                    <a:pt x="20196" y="21600"/>
                    <a:pt x="20841" y="20910"/>
                    <a:pt x="20841" y="20198"/>
                  </a:cubicBezTo>
                  <a:lnTo>
                    <a:pt x="20841" y="19856"/>
                  </a:lnTo>
                  <a:lnTo>
                    <a:pt x="20562" y="19856"/>
                  </a:lnTo>
                  <a:cubicBezTo>
                    <a:pt x="20238" y="20116"/>
                    <a:pt x="19790" y="20283"/>
                    <a:pt x="19304" y="20283"/>
                  </a:cubicBezTo>
                  <a:cubicBezTo>
                    <a:pt x="18292" y="20282"/>
                    <a:pt x="17468" y="19578"/>
                    <a:pt x="17468" y="18710"/>
                  </a:cubicBezTo>
                  <a:cubicBezTo>
                    <a:pt x="17468" y="18461"/>
                    <a:pt x="17547" y="18235"/>
                    <a:pt x="17667" y="18026"/>
                  </a:cubicBezTo>
                  <a:lnTo>
                    <a:pt x="4212" y="18026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73291" y="1153716"/>
            <a:ext cx="806649" cy="806649"/>
            <a:chOff x="5373291" y="1153716"/>
            <a:chExt cx="806649" cy="806649"/>
          </a:xfrm>
        </p:grpSpPr>
        <p:sp>
          <p:nvSpPr>
            <p:cNvPr id="18448" name="Oval 16"/>
            <p:cNvSpPr>
              <a:spLocks/>
            </p:cNvSpPr>
            <p:nvPr/>
          </p:nvSpPr>
          <p:spPr bwMode="auto">
            <a:xfrm>
              <a:off x="5373291" y="1153716"/>
              <a:ext cx="806649" cy="806649"/>
            </a:xfrm>
            <a:prstGeom prst="ellipse">
              <a:avLst/>
            </a:prstGeom>
            <a:solidFill>
              <a:schemeClr val="accent6"/>
            </a:solidFill>
            <a:ln w="12700"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6" name="Shape 37"/>
            <p:cNvSpPr/>
            <p:nvPr/>
          </p:nvSpPr>
          <p:spPr>
            <a:xfrm>
              <a:off x="5625881" y="1347108"/>
              <a:ext cx="338513" cy="3737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30" y="0"/>
                  </a:moveTo>
                  <a:cubicBezTo>
                    <a:pt x="3877" y="0"/>
                    <a:pt x="3284" y="217"/>
                    <a:pt x="2826" y="576"/>
                  </a:cubicBezTo>
                  <a:cubicBezTo>
                    <a:pt x="2200" y="796"/>
                    <a:pt x="1673" y="1205"/>
                    <a:pt x="1348" y="1729"/>
                  </a:cubicBezTo>
                  <a:cubicBezTo>
                    <a:pt x="538" y="2191"/>
                    <a:pt x="0" y="3003"/>
                    <a:pt x="0" y="3933"/>
                  </a:cubicBezTo>
                  <a:lnTo>
                    <a:pt x="0" y="18226"/>
                  </a:lnTo>
                  <a:cubicBezTo>
                    <a:pt x="0" y="19667"/>
                    <a:pt x="1290" y="20820"/>
                    <a:pt x="2882" y="20820"/>
                  </a:cubicBezTo>
                  <a:lnTo>
                    <a:pt x="11755" y="20820"/>
                  </a:lnTo>
                  <a:cubicBezTo>
                    <a:pt x="11597" y="20664"/>
                    <a:pt x="11443" y="20500"/>
                    <a:pt x="11305" y="20328"/>
                  </a:cubicBezTo>
                  <a:cubicBezTo>
                    <a:pt x="11305" y="20328"/>
                    <a:pt x="2882" y="20328"/>
                    <a:pt x="2882" y="20328"/>
                  </a:cubicBezTo>
                  <a:cubicBezTo>
                    <a:pt x="1592" y="20326"/>
                    <a:pt x="546" y="19395"/>
                    <a:pt x="543" y="18226"/>
                  </a:cubicBezTo>
                  <a:lnTo>
                    <a:pt x="543" y="3933"/>
                  </a:lnTo>
                  <a:cubicBezTo>
                    <a:pt x="544" y="3463"/>
                    <a:pt x="723" y="3030"/>
                    <a:pt x="1011" y="2679"/>
                  </a:cubicBezTo>
                  <a:cubicBezTo>
                    <a:pt x="996" y="2785"/>
                    <a:pt x="973" y="2890"/>
                    <a:pt x="973" y="3001"/>
                  </a:cubicBezTo>
                  <a:lnTo>
                    <a:pt x="973" y="17294"/>
                  </a:lnTo>
                  <a:cubicBezTo>
                    <a:pt x="973" y="18735"/>
                    <a:pt x="2266" y="19905"/>
                    <a:pt x="3856" y="19905"/>
                  </a:cubicBezTo>
                  <a:lnTo>
                    <a:pt x="10987" y="19905"/>
                  </a:lnTo>
                  <a:cubicBezTo>
                    <a:pt x="10882" y="19745"/>
                    <a:pt x="10775" y="19582"/>
                    <a:pt x="10688" y="19413"/>
                  </a:cubicBezTo>
                  <a:lnTo>
                    <a:pt x="3856" y="19413"/>
                  </a:lnTo>
                  <a:cubicBezTo>
                    <a:pt x="2567" y="19411"/>
                    <a:pt x="1518" y="18463"/>
                    <a:pt x="1516" y="17294"/>
                  </a:cubicBezTo>
                  <a:lnTo>
                    <a:pt x="1516" y="3001"/>
                  </a:lnTo>
                  <a:cubicBezTo>
                    <a:pt x="1517" y="2667"/>
                    <a:pt x="1607" y="2366"/>
                    <a:pt x="1759" y="2085"/>
                  </a:cubicBezTo>
                  <a:cubicBezTo>
                    <a:pt x="1820" y="2055"/>
                    <a:pt x="1882" y="2026"/>
                    <a:pt x="1947" y="2001"/>
                  </a:cubicBezTo>
                  <a:cubicBezTo>
                    <a:pt x="1926" y="2120"/>
                    <a:pt x="1909" y="2232"/>
                    <a:pt x="1909" y="2357"/>
                  </a:cubicBezTo>
                  <a:lnTo>
                    <a:pt x="1909" y="16649"/>
                  </a:lnTo>
                  <a:cubicBezTo>
                    <a:pt x="1909" y="17955"/>
                    <a:pt x="3087" y="19006"/>
                    <a:pt x="4530" y="19006"/>
                  </a:cubicBezTo>
                  <a:lnTo>
                    <a:pt x="10501" y="19006"/>
                  </a:lnTo>
                  <a:cubicBezTo>
                    <a:pt x="10227" y="18364"/>
                    <a:pt x="10089" y="17666"/>
                    <a:pt x="10089" y="16938"/>
                  </a:cubicBezTo>
                  <a:cubicBezTo>
                    <a:pt x="10089" y="16208"/>
                    <a:pt x="10245" y="15512"/>
                    <a:pt x="10519" y="14869"/>
                  </a:cubicBezTo>
                  <a:lnTo>
                    <a:pt x="6177" y="14869"/>
                  </a:lnTo>
                  <a:cubicBezTo>
                    <a:pt x="5898" y="14869"/>
                    <a:pt x="5671" y="14626"/>
                    <a:pt x="5671" y="14327"/>
                  </a:cubicBezTo>
                  <a:cubicBezTo>
                    <a:pt x="5671" y="14028"/>
                    <a:pt x="5898" y="13784"/>
                    <a:pt x="6177" y="13784"/>
                  </a:cubicBezTo>
                  <a:lnTo>
                    <a:pt x="11118" y="13784"/>
                  </a:lnTo>
                  <a:cubicBezTo>
                    <a:pt x="11467" y="13302"/>
                    <a:pt x="11886" y="12879"/>
                    <a:pt x="12372" y="12512"/>
                  </a:cubicBezTo>
                  <a:lnTo>
                    <a:pt x="6177" y="12512"/>
                  </a:lnTo>
                  <a:cubicBezTo>
                    <a:pt x="5898" y="12512"/>
                    <a:pt x="5671" y="12269"/>
                    <a:pt x="5671" y="11970"/>
                  </a:cubicBezTo>
                  <a:cubicBezTo>
                    <a:pt x="5671" y="11671"/>
                    <a:pt x="5898" y="11427"/>
                    <a:pt x="6177" y="11427"/>
                  </a:cubicBezTo>
                  <a:lnTo>
                    <a:pt x="14600" y="11427"/>
                  </a:lnTo>
                  <a:cubicBezTo>
                    <a:pt x="15182" y="11268"/>
                    <a:pt x="15795" y="11173"/>
                    <a:pt x="16434" y="11173"/>
                  </a:cubicBezTo>
                  <a:cubicBezTo>
                    <a:pt x="17296" y="11173"/>
                    <a:pt x="18119" y="11332"/>
                    <a:pt x="18867" y="11614"/>
                  </a:cubicBezTo>
                  <a:lnTo>
                    <a:pt x="18867" y="7375"/>
                  </a:lnTo>
                  <a:lnTo>
                    <a:pt x="13795" y="7375"/>
                  </a:lnTo>
                  <a:cubicBezTo>
                    <a:pt x="12583" y="7375"/>
                    <a:pt x="11539" y="6724"/>
                    <a:pt x="11043" y="5798"/>
                  </a:cubicBezTo>
                  <a:cubicBezTo>
                    <a:pt x="11030" y="5802"/>
                    <a:pt x="11019" y="5815"/>
                    <a:pt x="11006" y="5815"/>
                  </a:cubicBezTo>
                  <a:lnTo>
                    <a:pt x="5933" y="5815"/>
                  </a:lnTo>
                  <a:cubicBezTo>
                    <a:pt x="5786" y="5815"/>
                    <a:pt x="5671" y="5571"/>
                    <a:pt x="5671" y="5273"/>
                  </a:cubicBezTo>
                  <a:cubicBezTo>
                    <a:pt x="5671" y="4973"/>
                    <a:pt x="5786" y="4730"/>
                    <a:pt x="5933" y="4730"/>
                  </a:cubicBezTo>
                  <a:lnTo>
                    <a:pt x="10744" y="4730"/>
                  </a:lnTo>
                  <a:cubicBezTo>
                    <a:pt x="10742" y="4687"/>
                    <a:pt x="10744" y="4639"/>
                    <a:pt x="10744" y="4595"/>
                  </a:cubicBezTo>
                  <a:lnTo>
                    <a:pt x="10744" y="3543"/>
                  </a:lnTo>
                  <a:lnTo>
                    <a:pt x="5933" y="3543"/>
                  </a:lnTo>
                  <a:cubicBezTo>
                    <a:pt x="5786" y="3543"/>
                    <a:pt x="5671" y="3300"/>
                    <a:pt x="5671" y="3001"/>
                  </a:cubicBezTo>
                  <a:cubicBezTo>
                    <a:pt x="5671" y="2702"/>
                    <a:pt x="5786" y="2458"/>
                    <a:pt x="5933" y="2458"/>
                  </a:cubicBezTo>
                  <a:lnTo>
                    <a:pt x="10744" y="2458"/>
                  </a:lnTo>
                  <a:lnTo>
                    <a:pt x="10744" y="0"/>
                  </a:lnTo>
                  <a:lnTo>
                    <a:pt x="4530" y="0"/>
                  </a:lnTo>
                  <a:close/>
                  <a:moveTo>
                    <a:pt x="11511" y="543"/>
                  </a:moveTo>
                  <a:lnTo>
                    <a:pt x="11511" y="4629"/>
                  </a:lnTo>
                  <a:cubicBezTo>
                    <a:pt x="11511" y="5805"/>
                    <a:pt x="12571" y="6765"/>
                    <a:pt x="13870" y="6765"/>
                  </a:cubicBezTo>
                  <a:lnTo>
                    <a:pt x="18381" y="6765"/>
                  </a:lnTo>
                  <a:lnTo>
                    <a:pt x="11511" y="543"/>
                  </a:lnTo>
                  <a:close/>
                  <a:moveTo>
                    <a:pt x="20739" y="12580"/>
                  </a:moveTo>
                  <a:cubicBezTo>
                    <a:pt x="20739" y="12580"/>
                    <a:pt x="18199" y="13623"/>
                    <a:pt x="16097" y="16971"/>
                  </a:cubicBezTo>
                  <a:cubicBezTo>
                    <a:pt x="15734" y="16315"/>
                    <a:pt x="14637" y="15462"/>
                    <a:pt x="14637" y="15462"/>
                  </a:cubicBezTo>
                  <a:lnTo>
                    <a:pt x="12821" y="16056"/>
                  </a:lnTo>
                  <a:cubicBezTo>
                    <a:pt x="14127" y="16516"/>
                    <a:pt x="14651" y="17364"/>
                    <a:pt x="15667" y="19006"/>
                  </a:cubicBezTo>
                  <a:cubicBezTo>
                    <a:pt x="15667" y="19006"/>
                    <a:pt x="16101" y="19272"/>
                    <a:pt x="16752" y="19142"/>
                  </a:cubicBezTo>
                  <a:cubicBezTo>
                    <a:pt x="17042" y="17829"/>
                    <a:pt x="18991" y="14158"/>
                    <a:pt x="21600" y="12648"/>
                  </a:cubicBezTo>
                  <a:lnTo>
                    <a:pt x="20739" y="12580"/>
                  </a:lnTo>
                  <a:close/>
                  <a:moveTo>
                    <a:pt x="16303" y="12682"/>
                  </a:moveTo>
                  <a:cubicBezTo>
                    <a:pt x="14023" y="12682"/>
                    <a:pt x="12204" y="14116"/>
                    <a:pt x="11642" y="16022"/>
                  </a:cubicBezTo>
                  <a:lnTo>
                    <a:pt x="13346" y="15479"/>
                  </a:lnTo>
                  <a:lnTo>
                    <a:pt x="13346" y="14445"/>
                  </a:lnTo>
                  <a:lnTo>
                    <a:pt x="17538" y="14445"/>
                  </a:lnTo>
                  <a:cubicBezTo>
                    <a:pt x="17991" y="13981"/>
                    <a:pt x="18417" y="13598"/>
                    <a:pt x="18811" y="13292"/>
                  </a:cubicBezTo>
                  <a:cubicBezTo>
                    <a:pt x="18075" y="12898"/>
                    <a:pt x="17221" y="12682"/>
                    <a:pt x="16303" y="12682"/>
                  </a:cubicBezTo>
                  <a:close/>
                  <a:moveTo>
                    <a:pt x="11642" y="16022"/>
                  </a:moveTo>
                  <a:lnTo>
                    <a:pt x="11586" y="16039"/>
                  </a:lnTo>
                  <a:lnTo>
                    <a:pt x="11624" y="16056"/>
                  </a:lnTo>
                  <a:cubicBezTo>
                    <a:pt x="11627" y="16044"/>
                    <a:pt x="11639" y="16034"/>
                    <a:pt x="11642" y="16022"/>
                  </a:cubicBezTo>
                  <a:close/>
                  <a:moveTo>
                    <a:pt x="11624" y="16056"/>
                  </a:moveTo>
                  <a:cubicBezTo>
                    <a:pt x="11522" y="16414"/>
                    <a:pt x="11380" y="16754"/>
                    <a:pt x="11380" y="17141"/>
                  </a:cubicBezTo>
                  <a:cubicBezTo>
                    <a:pt x="11380" y="19606"/>
                    <a:pt x="13582" y="21600"/>
                    <a:pt x="16303" y="21600"/>
                  </a:cubicBezTo>
                  <a:cubicBezTo>
                    <a:pt x="19025" y="21600"/>
                    <a:pt x="21244" y="19606"/>
                    <a:pt x="21244" y="17141"/>
                  </a:cubicBezTo>
                  <a:cubicBezTo>
                    <a:pt x="21244" y="16078"/>
                    <a:pt x="20824" y="15109"/>
                    <a:pt x="20140" y="14343"/>
                  </a:cubicBezTo>
                  <a:cubicBezTo>
                    <a:pt x="19837" y="14658"/>
                    <a:pt x="19548" y="14982"/>
                    <a:pt x="19279" y="15327"/>
                  </a:cubicBezTo>
                  <a:lnTo>
                    <a:pt x="19279" y="19837"/>
                  </a:lnTo>
                  <a:lnTo>
                    <a:pt x="13346" y="19837"/>
                  </a:lnTo>
                  <a:lnTo>
                    <a:pt x="13346" y="16751"/>
                  </a:lnTo>
                  <a:cubicBezTo>
                    <a:pt x="13153" y="16628"/>
                    <a:pt x="12928" y="16521"/>
                    <a:pt x="12672" y="16429"/>
                  </a:cubicBezTo>
                  <a:lnTo>
                    <a:pt x="11624" y="16056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9675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8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8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8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8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8" presetClass="entr" presetSubtype="3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1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18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18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8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8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8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8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18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3" grpId="0" animBg="1"/>
      <p:bldP spid="18434" grpId="0" animBg="1"/>
      <p:bldP spid="18435" grpId="0" animBg="1"/>
      <p:bldP spid="18436" grpId="0" animBg="1"/>
      <p:bldP spid="18437" grpId="0" animBg="1"/>
      <p:bldP spid="18438" grpId="0" animBg="1"/>
      <p:bldP spid="18439" grpId="0" animBg="1"/>
      <p:bldP spid="18440" grpId="0" animBg="1"/>
      <p:bldP spid="18441" grpId="0" animBg="1"/>
      <p:bldP spid="18442" grpId="0" animBg="1"/>
      <p:bldP spid="18474" grpId="0"/>
      <p:bldP spid="18475" grpId="0"/>
      <p:bldP spid="18476" grpId="0"/>
      <p:bldP spid="18477" grpId="0"/>
      <p:bldP spid="18478" grpId="0"/>
      <p:bldP spid="18479" grpId="0"/>
      <p:bldP spid="18480" grpId="0"/>
      <p:bldP spid="18481" grpId="0"/>
      <p:bldP spid="1848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9" name="Rectangle 13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Extend Community</a:t>
            </a:r>
          </a:p>
        </p:txBody>
      </p:sp>
      <p:sp>
        <p:nvSpPr>
          <p:cNvPr id="45070" name="Line 14"/>
          <p:cNvSpPr>
            <a:spLocks noChangeShapeType="1"/>
          </p:cNvSpPr>
          <p:nvPr/>
        </p:nvSpPr>
        <p:spPr bwMode="auto">
          <a:xfrm>
            <a:off x="998935" y="1681163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5071" name="Rectangle 15"/>
          <p:cNvSpPr>
            <a:spLocks/>
          </p:cNvSpPr>
          <p:nvPr/>
        </p:nvSpPr>
        <p:spPr bwMode="auto">
          <a:xfrm>
            <a:off x="5441156" y="3171825"/>
            <a:ext cx="2547938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40000"/>
              </a:lnSpc>
              <a:buClr>
                <a:schemeClr val="accent6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  Printer took a galley of type</a:t>
            </a:r>
          </a:p>
          <a:p>
            <a:pPr algn="l">
              <a:lnSpc>
                <a:spcPct val="140000"/>
              </a:lnSpc>
              <a:buClr>
                <a:schemeClr val="accent6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  Scrambled it to make a type specimen</a:t>
            </a:r>
          </a:p>
          <a:p>
            <a:pPr algn="l">
              <a:lnSpc>
                <a:spcPct val="140000"/>
              </a:lnSpc>
              <a:buClr>
                <a:schemeClr val="accent6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  It has survived not only five centuries</a:t>
            </a:r>
          </a:p>
          <a:p>
            <a:pPr algn="l">
              <a:lnSpc>
                <a:spcPct val="140000"/>
              </a:lnSpc>
              <a:buClr>
                <a:schemeClr val="accent6"/>
              </a:buClr>
              <a:buSzPct val="125000"/>
              <a:buFont typeface="Lato Light" charset="0"/>
              <a:buChar char="•"/>
            </a:pPr>
            <a:r>
              <a:rPr lang="en-US" sz="900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  Typesetting, remaining essentially</a:t>
            </a:r>
          </a:p>
        </p:txBody>
      </p:sp>
      <p:grpSp>
        <p:nvGrpSpPr>
          <p:cNvPr id="45072" name="Group 16"/>
          <p:cNvGrpSpPr>
            <a:grpSpLocks/>
          </p:cNvGrpSpPr>
          <p:nvPr/>
        </p:nvGrpSpPr>
        <p:grpSpPr bwMode="auto">
          <a:xfrm>
            <a:off x="1006656" y="3581873"/>
            <a:ext cx="3195638" cy="776288"/>
            <a:chOff x="0" y="0"/>
            <a:chExt cx="5368" cy="1304"/>
          </a:xfrm>
        </p:grpSpPr>
        <p:sp>
          <p:nvSpPr>
            <p:cNvPr id="45073" name="Rectangle 17"/>
            <p:cNvSpPr>
              <a:spLocks/>
            </p:cNvSpPr>
            <p:nvPr/>
          </p:nvSpPr>
          <p:spPr bwMode="auto">
            <a:xfrm>
              <a:off x="0" y="0"/>
              <a:ext cx="5368" cy="1304"/>
            </a:xfrm>
            <a:prstGeom prst="rect">
              <a:avLst/>
            </a:prstGeom>
            <a:gradFill>
              <a:gsLst>
                <a:gs pos="100000">
                  <a:schemeClr val="accent5"/>
                </a:gs>
                <a:gs pos="10000">
                  <a:schemeClr val="accent6"/>
                </a:gs>
              </a:gsLst>
              <a:lin ang="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5074" name="Rectangle 18"/>
            <p:cNvSpPr>
              <a:spLocks/>
            </p:cNvSpPr>
            <p:nvPr/>
          </p:nvSpPr>
          <p:spPr bwMode="auto">
            <a:xfrm>
              <a:off x="860" y="164"/>
              <a:ext cx="3919" cy="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Regular" charset="0"/>
                </a:rPr>
                <a:t> has been the industry's standard.</a:t>
              </a:r>
            </a:p>
          </p:txBody>
        </p:sp>
      </p:grpSp>
      <p:grpSp>
        <p:nvGrpSpPr>
          <p:cNvPr id="45075" name="Group 19"/>
          <p:cNvGrpSpPr>
            <a:grpSpLocks/>
          </p:cNvGrpSpPr>
          <p:nvPr/>
        </p:nvGrpSpPr>
        <p:grpSpPr bwMode="auto">
          <a:xfrm>
            <a:off x="4910138" y="2066925"/>
            <a:ext cx="3048000" cy="357188"/>
            <a:chOff x="0" y="0"/>
            <a:chExt cx="5120" cy="600"/>
          </a:xfrm>
        </p:grpSpPr>
        <p:sp>
          <p:nvSpPr>
            <p:cNvPr id="45076" name="Oval 20"/>
            <p:cNvSpPr>
              <a:spLocks/>
            </p:cNvSpPr>
            <p:nvPr/>
          </p:nvSpPr>
          <p:spPr bwMode="auto">
            <a:xfrm>
              <a:off x="5" y="42"/>
              <a:ext cx="552" cy="55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5077" name="Rectangle 21"/>
            <p:cNvSpPr>
              <a:spLocks/>
            </p:cNvSpPr>
            <p:nvPr/>
          </p:nvSpPr>
          <p:spPr bwMode="auto">
            <a:xfrm>
              <a:off x="896" y="0"/>
              <a:ext cx="422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typesetting.</a:t>
              </a:r>
            </a:p>
          </p:txBody>
        </p:sp>
        <p:sp>
          <p:nvSpPr>
            <p:cNvPr id="45078" name="Rectangle 22"/>
            <p:cNvSpPr>
              <a:spLocks/>
            </p:cNvSpPr>
            <p:nvPr/>
          </p:nvSpPr>
          <p:spPr bwMode="auto">
            <a:xfrm>
              <a:off x="0" y="56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45079" name="Group 23"/>
          <p:cNvGrpSpPr>
            <a:grpSpLocks/>
          </p:cNvGrpSpPr>
          <p:nvPr/>
        </p:nvGrpSpPr>
        <p:grpSpPr bwMode="auto">
          <a:xfrm>
            <a:off x="4910138" y="2705100"/>
            <a:ext cx="3048000" cy="347663"/>
            <a:chOff x="0" y="0"/>
            <a:chExt cx="5120" cy="584"/>
          </a:xfrm>
        </p:grpSpPr>
        <p:sp>
          <p:nvSpPr>
            <p:cNvPr id="45080" name="Oval 24"/>
            <p:cNvSpPr>
              <a:spLocks/>
            </p:cNvSpPr>
            <p:nvPr/>
          </p:nvSpPr>
          <p:spPr bwMode="auto">
            <a:xfrm>
              <a:off x="9" y="30"/>
              <a:ext cx="544" cy="54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5081" name="Rectangle 25"/>
            <p:cNvSpPr>
              <a:spLocks/>
            </p:cNvSpPr>
            <p:nvPr/>
          </p:nvSpPr>
          <p:spPr bwMode="auto">
            <a:xfrm>
              <a:off x="896" y="0"/>
              <a:ext cx="422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It has survived not only five centuries, but also the leap into only five centuries.</a:t>
              </a:r>
            </a:p>
          </p:txBody>
        </p:sp>
        <p:sp>
          <p:nvSpPr>
            <p:cNvPr id="45082" name="Rectangle 26"/>
            <p:cNvSpPr>
              <a:spLocks/>
            </p:cNvSpPr>
            <p:nvPr/>
          </p:nvSpPr>
          <p:spPr bwMode="auto">
            <a:xfrm>
              <a:off x="0" y="40"/>
              <a:ext cx="5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45083" name="Group 27"/>
          <p:cNvGrpSpPr>
            <a:grpSpLocks/>
          </p:cNvGrpSpPr>
          <p:nvPr/>
        </p:nvGrpSpPr>
        <p:grpSpPr bwMode="auto">
          <a:xfrm>
            <a:off x="1006656" y="2869949"/>
            <a:ext cx="3195638" cy="695325"/>
            <a:chOff x="0" y="0"/>
            <a:chExt cx="5368" cy="1168"/>
          </a:xfrm>
        </p:grpSpPr>
        <p:sp>
          <p:nvSpPr>
            <p:cNvPr id="45084" name="Rectangle 28"/>
            <p:cNvSpPr>
              <a:spLocks/>
            </p:cNvSpPr>
            <p:nvPr/>
          </p:nvSpPr>
          <p:spPr bwMode="auto">
            <a:xfrm>
              <a:off x="0" y="0"/>
              <a:ext cx="5368" cy="116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5085" name="Rectangle 29"/>
            <p:cNvSpPr>
              <a:spLocks/>
            </p:cNvSpPr>
            <p:nvPr/>
          </p:nvSpPr>
          <p:spPr bwMode="auto">
            <a:xfrm>
              <a:off x="864" y="236"/>
              <a:ext cx="3640" cy="7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3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3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3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simply dummy text of the printing and </a:t>
              </a:r>
              <a:r>
                <a:rPr lang="en-US" sz="1300" b="1" dirty="0">
                  <a:solidFill>
                    <a:srgbClr val="FFFFFF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typesetting</a:t>
              </a:r>
              <a:r>
                <a:rPr lang="en-US" sz="13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industry</a:t>
              </a:r>
            </a:p>
          </p:txBody>
        </p:sp>
      </p:grpSp>
      <p:sp>
        <p:nvSpPr>
          <p:cNvPr id="45086" name="Rectangle 30"/>
          <p:cNvSpPr>
            <a:spLocks/>
          </p:cNvSpPr>
          <p:nvPr/>
        </p:nvSpPr>
        <p:spPr bwMode="auto">
          <a:xfrm>
            <a:off x="2286000" y="1109663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66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45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50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0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5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5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71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532104" y="2132624"/>
            <a:ext cx="810754" cy="809844"/>
            <a:chOff x="1532104" y="2132624"/>
            <a:chExt cx="810754" cy="809844"/>
          </a:xfrm>
        </p:grpSpPr>
        <p:sp>
          <p:nvSpPr>
            <p:cNvPr id="46124" name="Oval 44"/>
            <p:cNvSpPr>
              <a:spLocks/>
            </p:cNvSpPr>
            <p:nvPr/>
          </p:nvSpPr>
          <p:spPr bwMode="auto">
            <a:xfrm>
              <a:off x="1532104" y="2132624"/>
              <a:ext cx="810754" cy="809844"/>
            </a:xfrm>
            <a:prstGeom prst="ellipse">
              <a:avLst/>
            </a:prstGeom>
            <a:noFill/>
            <a:ln w="381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1745083" y="2266406"/>
              <a:ext cx="413622" cy="438646"/>
              <a:chOff x="1857350" y="1007368"/>
              <a:chExt cx="1042988" cy="1106091"/>
            </a:xfrm>
          </p:grpSpPr>
          <p:sp>
            <p:nvSpPr>
              <p:cNvPr id="61" name="Shape 12"/>
              <p:cNvSpPr/>
              <p:nvPr/>
            </p:nvSpPr>
            <p:spPr>
              <a:xfrm>
                <a:off x="1997050" y="1858245"/>
                <a:ext cx="542926" cy="34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576" extrusionOk="0">
                    <a:moveTo>
                      <a:pt x="0" y="15"/>
                    </a:moveTo>
                    <a:cubicBezTo>
                      <a:pt x="0" y="15"/>
                      <a:pt x="0" y="21576"/>
                      <a:pt x="0" y="21576"/>
                    </a:cubicBezTo>
                    <a:lnTo>
                      <a:pt x="1074" y="21576"/>
                    </a:lnTo>
                    <a:lnTo>
                      <a:pt x="1074" y="15"/>
                    </a:lnTo>
                    <a:lnTo>
                      <a:pt x="0" y="15"/>
                    </a:lnTo>
                    <a:close/>
                    <a:moveTo>
                      <a:pt x="2021" y="15"/>
                    </a:moveTo>
                    <a:lnTo>
                      <a:pt x="2021" y="20585"/>
                    </a:lnTo>
                    <a:lnTo>
                      <a:pt x="2795" y="20585"/>
                    </a:lnTo>
                    <a:lnTo>
                      <a:pt x="2795" y="17363"/>
                    </a:lnTo>
                    <a:lnTo>
                      <a:pt x="2258" y="17363"/>
                    </a:lnTo>
                    <a:cubicBezTo>
                      <a:pt x="2258" y="17363"/>
                      <a:pt x="2258" y="15"/>
                      <a:pt x="2258" y="15"/>
                    </a:cubicBezTo>
                    <a:lnTo>
                      <a:pt x="2021" y="15"/>
                    </a:lnTo>
                    <a:close/>
                    <a:moveTo>
                      <a:pt x="3537" y="15"/>
                    </a:moveTo>
                    <a:lnTo>
                      <a:pt x="3537" y="20585"/>
                    </a:lnTo>
                    <a:lnTo>
                      <a:pt x="3789" y="20585"/>
                    </a:lnTo>
                    <a:cubicBezTo>
                      <a:pt x="3789" y="20585"/>
                      <a:pt x="3789" y="15"/>
                      <a:pt x="3789" y="15"/>
                    </a:cubicBezTo>
                    <a:lnTo>
                      <a:pt x="3537" y="15"/>
                    </a:lnTo>
                    <a:close/>
                    <a:moveTo>
                      <a:pt x="4042" y="15"/>
                    </a:moveTo>
                    <a:lnTo>
                      <a:pt x="4042" y="20585"/>
                    </a:lnTo>
                    <a:lnTo>
                      <a:pt x="4294" y="20585"/>
                    </a:lnTo>
                    <a:lnTo>
                      <a:pt x="4294" y="12158"/>
                    </a:lnTo>
                    <a:lnTo>
                      <a:pt x="4784" y="12158"/>
                    </a:lnTo>
                    <a:lnTo>
                      <a:pt x="4784" y="9184"/>
                    </a:lnTo>
                    <a:lnTo>
                      <a:pt x="4294" y="9184"/>
                    </a:lnTo>
                    <a:lnTo>
                      <a:pt x="4294" y="2989"/>
                    </a:lnTo>
                    <a:lnTo>
                      <a:pt x="4863" y="2989"/>
                    </a:lnTo>
                    <a:lnTo>
                      <a:pt x="4863" y="15"/>
                    </a:lnTo>
                    <a:cubicBezTo>
                      <a:pt x="4863" y="15"/>
                      <a:pt x="4042" y="15"/>
                      <a:pt x="4042" y="15"/>
                    </a:cubicBezTo>
                    <a:close/>
                    <a:moveTo>
                      <a:pt x="5558" y="15"/>
                    </a:moveTo>
                    <a:lnTo>
                      <a:pt x="5558" y="20585"/>
                    </a:lnTo>
                    <a:lnTo>
                      <a:pt x="6379" y="20585"/>
                    </a:lnTo>
                    <a:lnTo>
                      <a:pt x="6379" y="17611"/>
                    </a:lnTo>
                    <a:lnTo>
                      <a:pt x="5810" y="17611"/>
                    </a:lnTo>
                    <a:lnTo>
                      <a:pt x="5810" y="11663"/>
                    </a:lnTo>
                    <a:lnTo>
                      <a:pt x="6268" y="11663"/>
                    </a:lnTo>
                    <a:lnTo>
                      <a:pt x="6268" y="8689"/>
                    </a:lnTo>
                    <a:lnTo>
                      <a:pt x="5810" y="8689"/>
                    </a:lnTo>
                    <a:lnTo>
                      <a:pt x="5810" y="2989"/>
                    </a:lnTo>
                    <a:lnTo>
                      <a:pt x="6379" y="2989"/>
                    </a:lnTo>
                    <a:lnTo>
                      <a:pt x="6379" y="15"/>
                    </a:lnTo>
                    <a:cubicBezTo>
                      <a:pt x="6379" y="15"/>
                      <a:pt x="5558" y="15"/>
                      <a:pt x="5558" y="15"/>
                    </a:cubicBezTo>
                    <a:close/>
                    <a:moveTo>
                      <a:pt x="8242" y="15"/>
                    </a:moveTo>
                    <a:cubicBezTo>
                      <a:pt x="8142" y="15"/>
                      <a:pt x="8055" y="232"/>
                      <a:pt x="7973" y="758"/>
                    </a:cubicBezTo>
                    <a:cubicBezTo>
                      <a:pt x="7891" y="1285"/>
                      <a:pt x="7826" y="2052"/>
                      <a:pt x="7768" y="2989"/>
                    </a:cubicBezTo>
                    <a:cubicBezTo>
                      <a:pt x="7709" y="3934"/>
                      <a:pt x="7658" y="5165"/>
                      <a:pt x="7626" y="6458"/>
                    </a:cubicBezTo>
                    <a:cubicBezTo>
                      <a:pt x="7594" y="7744"/>
                      <a:pt x="7578" y="8921"/>
                      <a:pt x="7578" y="10424"/>
                    </a:cubicBezTo>
                    <a:cubicBezTo>
                      <a:pt x="7578" y="11934"/>
                      <a:pt x="7594" y="13351"/>
                      <a:pt x="7626" y="14637"/>
                    </a:cubicBezTo>
                    <a:cubicBezTo>
                      <a:pt x="7658" y="15922"/>
                      <a:pt x="7709" y="17162"/>
                      <a:pt x="7768" y="18106"/>
                    </a:cubicBezTo>
                    <a:cubicBezTo>
                      <a:pt x="7826" y="19044"/>
                      <a:pt x="7891" y="19802"/>
                      <a:pt x="7973" y="20337"/>
                    </a:cubicBezTo>
                    <a:cubicBezTo>
                      <a:pt x="8055" y="20863"/>
                      <a:pt x="8142" y="21080"/>
                      <a:pt x="8242" y="21080"/>
                    </a:cubicBezTo>
                    <a:cubicBezTo>
                      <a:pt x="8341" y="21080"/>
                      <a:pt x="8429" y="20863"/>
                      <a:pt x="8510" y="20337"/>
                    </a:cubicBezTo>
                    <a:cubicBezTo>
                      <a:pt x="8591" y="19802"/>
                      <a:pt x="8673" y="19043"/>
                      <a:pt x="8731" y="18106"/>
                    </a:cubicBezTo>
                    <a:cubicBezTo>
                      <a:pt x="8789" y="17161"/>
                      <a:pt x="8826" y="15922"/>
                      <a:pt x="8857" y="14637"/>
                    </a:cubicBezTo>
                    <a:cubicBezTo>
                      <a:pt x="8889" y="13351"/>
                      <a:pt x="8905" y="11934"/>
                      <a:pt x="8905" y="10424"/>
                    </a:cubicBezTo>
                    <a:cubicBezTo>
                      <a:pt x="8905" y="8921"/>
                      <a:pt x="8889" y="7744"/>
                      <a:pt x="8857" y="6458"/>
                    </a:cubicBezTo>
                    <a:cubicBezTo>
                      <a:pt x="8826" y="5165"/>
                      <a:pt x="8789" y="3926"/>
                      <a:pt x="8731" y="2989"/>
                    </a:cubicBezTo>
                    <a:cubicBezTo>
                      <a:pt x="8673" y="2052"/>
                      <a:pt x="8591" y="1293"/>
                      <a:pt x="8510" y="758"/>
                    </a:cubicBezTo>
                    <a:cubicBezTo>
                      <a:pt x="8429" y="224"/>
                      <a:pt x="8341" y="15"/>
                      <a:pt x="8242" y="15"/>
                    </a:cubicBezTo>
                    <a:close/>
                    <a:moveTo>
                      <a:pt x="9094" y="15"/>
                    </a:moveTo>
                    <a:lnTo>
                      <a:pt x="9094" y="20585"/>
                    </a:lnTo>
                    <a:lnTo>
                      <a:pt x="9347" y="20585"/>
                    </a:lnTo>
                    <a:lnTo>
                      <a:pt x="9347" y="12158"/>
                    </a:lnTo>
                    <a:lnTo>
                      <a:pt x="9836" y="12158"/>
                    </a:lnTo>
                    <a:lnTo>
                      <a:pt x="9836" y="9184"/>
                    </a:lnTo>
                    <a:lnTo>
                      <a:pt x="9347" y="9184"/>
                    </a:lnTo>
                    <a:lnTo>
                      <a:pt x="9347" y="2989"/>
                    </a:lnTo>
                    <a:lnTo>
                      <a:pt x="9915" y="2989"/>
                    </a:lnTo>
                    <a:lnTo>
                      <a:pt x="9915" y="15"/>
                    </a:lnTo>
                    <a:cubicBezTo>
                      <a:pt x="9915" y="15"/>
                      <a:pt x="9094" y="15"/>
                      <a:pt x="9094" y="15"/>
                    </a:cubicBezTo>
                    <a:close/>
                    <a:moveTo>
                      <a:pt x="11115" y="15"/>
                    </a:moveTo>
                    <a:lnTo>
                      <a:pt x="11115" y="20585"/>
                    </a:lnTo>
                    <a:cubicBezTo>
                      <a:pt x="11115" y="20585"/>
                      <a:pt x="11604" y="20585"/>
                      <a:pt x="11604" y="20585"/>
                    </a:cubicBezTo>
                    <a:cubicBezTo>
                      <a:pt x="11681" y="20585"/>
                      <a:pt x="11751" y="20399"/>
                      <a:pt x="11810" y="20089"/>
                    </a:cubicBezTo>
                    <a:cubicBezTo>
                      <a:pt x="11869" y="19787"/>
                      <a:pt x="11927" y="19384"/>
                      <a:pt x="11968" y="18850"/>
                    </a:cubicBezTo>
                    <a:cubicBezTo>
                      <a:pt x="12008" y="18308"/>
                      <a:pt x="12041" y="17611"/>
                      <a:pt x="12062" y="16867"/>
                    </a:cubicBezTo>
                    <a:cubicBezTo>
                      <a:pt x="12084" y="16132"/>
                      <a:pt x="12094" y="15520"/>
                      <a:pt x="12094" y="14637"/>
                    </a:cubicBezTo>
                    <a:cubicBezTo>
                      <a:pt x="12094" y="12220"/>
                      <a:pt x="12006" y="10563"/>
                      <a:pt x="11826" y="9928"/>
                    </a:cubicBezTo>
                    <a:cubicBezTo>
                      <a:pt x="11866" y="9711"/>
                      <a:pt x="11891" y="9502"/>
                      <a:pt x="11920" y="9184"/>
                    </a:cubicBezTo>
                    <a:cubicBezTo>
                      <a:pt x="11950" y="8867"/>
                      <a:pt x="11980" y="8580"/>
                      <a:pt x="11999" y="8193"/>
                    </a:cubicBezTo>
                    <a:cubicBezTo>
                      <a:pt x="12018" y="7806"/>
                      <a:pt x="12021" y="7395"/>
                      <a:pt x="12031" y="6954"/>
                    </a:cubicBezTo>
                    <a:cubicBezTo>
                      <a:pt x="12040" y="6505"/>
                      <a:pt x="12047" y="5947"/>
                      <a:pt x="12047" y="5467"/>
                    </a:cubicBezTo>
                    <a:cubicBezTo>
                      <a:pt x="12047" y="4623"/>
                      <a:pt x="12049" y="3918"/>
                      <a:pt x="12031" y="3237"/>
                    </a:cubicBezTo>
                    <a:cubicBezTo>
                      <a:pt x="12012" y="2563"/>
                      <a:pt x="11975" y="1974"/>
                      <a:pt x="11936" y="1502"/>
                    </a:cubicBezTo>
                    <a:cubicBezTo>
                      <a:pt x="11897" y="1022"/>
                      <a:pt x="11856" y="766"/>
                      <a:pt x="11794" y="510"/>
                    </a:cubicBezTo>
                    <a:cubicBezTo>
                      <a:pt x="11733" y="255"/>
                      <a:pt x="11659" y="15"/>
                      <a:pt x="11573" y="15"/>
                    </a:cubicBezTo>
                    <a:lnTo>
                      <a:pt x="11115" y="15"/>
                    </a:lnTo>
                    <a:close/>
                    <a:moveTo>
                      <a:pt x="12631" y="15"/>
                    </a:moveTo>
                    <a:lnTo>
                      <a:pt x="12631" y="12406"/>
                    </a:lnTo>
                    <a:cubicBezTo>
                      <a:pt x="12631" y="13638"/>
                      <a:pt x="12637" y="14838"/>
                      <a:pt x="12662" y="15876"/>
                    </a:cubicBezTo>
                    <a:cubicBezTo>
                      <a:pt x="12687" y="16913"/>
                      <a:pt x="12725" y="17595"/>
                      <a:pt x="12773" y="18354"/>
                    </a:cubicBezTo>
                    <a:cubicBezTo>
                      <a:pt x="12819" y="19105"/>
                      <a:pt x="12879" y="19911"/>
                      <a:pt x="12946" y="20337"/>
                    </a:cubicBezTo>
                    <a:cubicBezTo>
                      <a:pt x="13014" y="20755"/>
                      <a:pt x="13083" y="20833"/>
                      <a:pt x="13168" y="20833"/>
                    </a:cubicBezTo>
                    <a:cubicBezTo>
                      <a:pt x="13251" y="20832"/>
                      <a:pt x="13337" y="20755"/>
                      <a:pt x="13404" y="20337"/>
                    </a:cubicBezTo>
                    <a:cubicBezTo>
                      <a:pt x="13471" y="19911"/>
                      <a:pt x="13531" y="19105"/>
                      <a:pt x="13578" y="18354"/>
                    </a:cubicBezTo>
                    <a:cubicBezTo>
                      <a:pt x="13625" y="17595"/>
                      <a:pt x="13648" y="16914"/>
                      <a:pt x="13673" y="15876"/>
                    </a:cubicBezTo>
                    <a:cubicBezTo>
                      <a:pt x="13698" y="14838"/>
                      <a:pt x="13720" y="13638"/>
                      <a:pt x="13720" y="12406"/>
                    </a:cubicBezTo>
                    <a:lnTo>
                      <a:pt x="13720" y="15"/>
                    </a:lnTo>
                    <a:lnTo>
                      <a:pt x="13467" y="15"/>
                    </a:lnTo>
                    <a:lnTo>
                      <a:pt x="13467" y="12406"/>
                    </a:lnTo>
                    <a:cubicBezTo>
                      <a:pt x="13467" y="13196"/>
                      <a:pt x="13466" y="13754"/>
                      <a:pt x="13452" y="14389"/>
                    </a:cubicBezTo>
                    <a:cubicBezTo>
                      <a:pt x="13438" y="15024"/>
                      <a:pt x="13415" y="15682"/>
                      <a:pt x="13389" y="16124"/>
                    </a:cubicBezTo>
                    <a:cubicBezTo>
                      <a:pt x="13363" y="16573"/>
                      <a:pt x="13331" y="16867"/>
                      <a:pt x="13294" y="17115"/>
                    </a:cubicBezTo>
                    <a:cubicBezTo>
                      <a:pt x="13257" y="17363"/>
                      <a:pt x="13214" y="17611"/>
                      <a:pt x="13168" y="17611"/>
                    </a:cubicBezTo>
                    <a:cubicBezTo>
                      <a:pt x="13120" y="17611"/>
                      <a:pt x="13079" y="17363"/>
                      <a:pt x="13041" y="17115"/>
                    </a:cubicBezTo>
                    <a:cubicBezTo>
                      <a:pt x="13004" y="16867"/>
                      <a:pt x="12972" y="16573"/>
                      <a:pt x="12946" y="16124"/>
                    </a:cubicBezTo>
                    <a:cubicBezTo>
                      <a:pt x="12921" y="15674"/>
                      <a:pt x="12912" y="15024"/>
                      <a:pt x="12899" y="14389"/>
                    </a:cubicBezTo>
                    <a:cubicBezTo>
                      <a:pt x="12885" y="13754"/>
                      <a:pt x="12868" y="13196"/>
                      <a:pt x="12868" y="12406"/>
                    </a:cubicBezTo>
                    <a:lnTo>
                      <a:pt x="12868" y="15"/>
                    </a:lnTo>
                    <a:lnTo>
                      <a:pt x="12631" y="15"/>
                    </a:lnTo>
                    <a:close/>
                    <a:moveTo>
                      <a:pt x="14636" y="15"/>
                    </a:moveTo>
                    <a:cubicBezTo>
                      <a:pt x="14568" y="15"/>
                      <a:pt x="14500" y="185"/>
                      <a:pt x="14446" y="510"/>
                    </a:cubicBezTo>
                    <a:cubicBezTo>
                      <a:pt x="14393" y="843"/>
                      <a:pt x="14341" y="1200"/>
                      <a:pt x="14304" y="1750"/>
                    </a:cubicBezTo>
                    <a:cubicBezTo>
                      <a:pt x="14267" y="2307"/>
                      <a:pt x="14245" y="3020"/>
                      <a:pt x="14225" y="3732"/>
                    </a:cubicBezTo>
                    <a:cubicBezTo>
                      <a:pt x="14207" y="4445"/>
                      <a:pt x="14194" y="5219"/>
                      <a:pt x="14194" y="5963"/>
                    </a:cubicBezTo>
                    <a:cubicBezTo>
                      <a:pt x="14194" y="6908"/>
                      <a:pt x="14209" y="7550"/>
                      <a:pt x="14225" y="8193"/>
                    </a:cubicBezTo>
                    <a:cubicBezTo>
                      <a:pt x="14243" y="8828"/>
                      <a:pt x="14260" y="9494"/>
                      <a:pt x="14288" y="9928"/>
                    </a:cubicBezTo>
                    <a:cubicBezTo>
                      <a:pt x="14317" y="10354"/>
                      <a:pt x="14347" y="10648"/>
                      <a:pt x="14383" y="10919"/>
                    </a:cubicBezTo>
                    <a:cubicBezTo>
                      <a:pt x="14420" y="11183"/>
                      <a:pt x="14456" y="11477"/>
                      <a:pt x="14494" y="11663"/>
                    </a:cubicBezTo>
                    <a:cubicBezTo>
                      <a:pt x="14531" y="11856"/>
                      <a:pt x="14584" y="12004"/>
                      <a:pt x="14620" y="12158"/>
                    </a:cubicBezTo>
                    <a:cubicBezTo>
                      <a:pt x="14656" y="12321"/>
                      <a:pt x="14686" y="12414"/>
                      <a:pt x="14715" y="12654"/>
                    </a:cubicBezTo>
                    <a:cubicBezTo>
                      <a:pt x="14743" y="12879"/>
                      <a:pt x="14761" y="13305"/>
                      <a:pt x="14778" y="13645"/>
                    </a:cubicBezTo>
                    <a:cubicBezTo>
                      <a:pt x="14795" y="13986"/>
                      <a:pt x="14810" y="14342"/>
                      <a:pt x="14810" y="14885"/>
                    </a:cubicBezTo>
                    <a:cubicBezTo>
                      <a:pt x="14810" y="15853"/>
                      <a:pt x="14785" y="16604"/>
                      <a:pt x="14746" y="17115"/>
                    </a:cubicBezTo>
                    <a:cubicBezTo>
                      <a:pt x="14708" y="17642"/>
                      <a:pt x="14658" y="17859"/>
                      <a:pt x="14588" y="17859"/>
                    </a:cubicBezTo>
                    <a:cubicBezTo>
                      <a:pt x="14543" y="17859"/>
                      <a:pt x="14495" y="17797"/>
                      <a:pt x="14462" y="17611"/>
                    </a:cubicBezTo>
                    <a:cubicBezTo>
                      <a:pt x="14430" y="17409"/>
                      <a:pt x="14407" y="17347"/>
                      <a:pt x="14383" y="17115"/>
                    </a:cubicBezTo>
                    <a:cubicBezTo>
                      <a:pt x="14360" y="16875"/>
                      <a:pt x="14338" y="16565"/>
                      <a:pt x="14320" y="16372"/>
                    </a:cubicBezTo>
                    <a:cubicBezTo>
                      <a:pt x="14303" y="16178"/>
                      <a:pt x="14288" y="16124"/>
                      <a:pt x="14273" y="16124"/>
                    </a:cubicBezTo>
                    <a:cubicBezTo>
                      <a:pt x="14261" y="16124"/>
                      <a:pt x="14250" y="16031"/>
                      <a:pt x="14241" y="16124"/>
                    </a:cubicBezTo>
                    <a:cubicBezTo>
                      <a:pt x="14232" y="16209"/>
                      <a:pt x="14216" y="16488"/>
                      <a:pt x="14210" y="16619"/>
                    </a:cubicBezTo>
                    <a:lnTo>
                      <a:pt x="14146" y="18354"/>
                    </a:lnTo>
                    <a:cubicBezTo>
                      <a:pt x="14172" y="18765"/>
                      <a:pt x="14208" y="19253"/>
                      <a:pt x="14241" y="19593"/>
                    </a:cubicBezTo>
                    <a:cubicBezTo>
                      <a:pt x="14273" y="19919"/>
                      <a:pt x="14299" y="20105"/>
                      <a:pt x="14336" y="20337"/>
                    </a:cubicBezTo>
                    <a:cubicBezTo>
                      <a:pt x="14373" y="20577"/>
                      <a:pt x="14406" y="20709"/>
                      <a:pt x="14446" y="20833"/>
                    </a:cubicBezTo>
                    <a:cubicBezTo>
                      <a:pt x="14487" y="20972"/>
                      <a:pt x="14531" y="21080"/>
                      <a:pt x="14573" y="21080"/>
                    </a:cubicBezTo>
                    <a:cubicBezTo>
                      <a:pt x="14646" y="21080"/>
                      <a:pt x="14721" y="20925"/>
                      <a:pt x="14778" y="20585"/>
                    </a:cubicBezTo>
                    <a:cubicBezTo>
                      <a:pt x="14834" y="20236"/>
                      <a:pt x="14881" y="19694"/>
                      <a:pt x="14920" y="19098"/>
                    </a:cubicBezTo>
                    <a:cubicBezTo>
                      <a:pt x="14959" y="18493"/>
                      <a:pt x="14979" y="17921"/>
                      <a:pt x="14999" y="17115"/>
                    </a:cubicBezTo>
                    <a:cubicBezTo>
                      <a:pt x="15020" y="16302"/>
                      <a:pt x="15031" y="15318"/>
                      <a:pt x="15031" y="14389"/>
                    </a:cubicBezTo>
                    <a:cubicBezTo>
                      <a:pt x="15031" y="13537"/>
                      <a:pt x="15033" y="12755"/>
                      <a:pt x="15015" y="12158"/>
                    </a:cubicBezTo>
                    <a:cubicBezTo>
                      <a:pt x="14998" y="11554"/>
                      <a:pt x="14964" y="11082"/>
                      <a:pt x="14936" y="10671"/>
                    </a:cubicBezTo>
                    <a:cubicBezTo>
                      <a:pt x="14907" y="10253"/>
                      <a:pt x="14878" y="9943"/>
                      <a:pt x="14841" y="9680"/>
                    </a:cubicBezTo>
                    <a:cubicBezTo>
                      <a:pt x="14805" y="9401"/>
                      <a:pt x="14768" y="9138"/>
                      <a:pt x="14731" y="8937"/>
                    </a:cubicBezTo>
                    <a:cubicBezTo>
                      <a:pt x="14692" y="8720"/>
                      <a:pt x="14657" y="8619"/>
                      <a:pt x="14620" y="8441"/>
                    </a:cubicBezTo>
                    <a:cubicBezTo>
                      <a:pt x="14584" y="8263"/>
                      <a:pt x="14553" y="7930"/>
                      <a:pt x="14525" y="7697"/>
                    </a:cubicBezTo>
                    <a:cubicBezTo>
                      <a:pt x="14496" y="7473"/>
                      <a:pt x="14464" y="7272"/>
                      <a:pt x="14446" y="6954"/>
                    </a:cubicBezTo>
                    <a:cubicBezTo>
                      <a:pt x="14429" y="6629"/>
                      <a:pt x="14431" y="6195"/>
                      <a:pt x="14431" y="5715"/>
                    </a:cubicBezTo>
                    <a:cubicBezTo>
                      <a:pt x="14431" y="5343"/>
                      <a:pt x="14438" y="5033"/>
                      <a:pt x="14446" y="4724"/>
                    </a:cubicBezTo>
                    <a:cubicBezTo>
                      <a:pt x="14455" y="4398"/>
                      <a:pt x="14460" y="4205"/>
                      <a:pt x="14478" y="3980"/>
                    </a:cubicBezTo>
                    <a:cubicBezTo>
                      <a:pt x="14495" y="3748"/>
                      <a:pt x="14516" y="3376"/>
                      <a:pt x="14541" y="3237"/>
                    </a:cubicBezTo>
                    <a:cubicBezTo>
                      <a:pt x="14566" y="3113"/>
                      <a:pt x="14602" y="3237"/>
                      <a:pt x="14636" y="3237"/>
                    </a:cubicBezTo>
                    <a:cubicBezTo>
                      <a:pt x="14673" y="3237"/>
                      <a:pt x="14703" y="3097"/>
                      <a:pt x="14731" y="3237"/>
                    </a:cubicBezTo>
                    <a:cubicBezTo>
                      <a:pt x="14759" y="3384"/>
                      <a:pt x="14773" y="3554"/>
                      <a:pt x="14794" y="3732"/>
                    </a:cubicBezTo>
                    <a:cubicBezTo>
                      <a:pt x="14814" y="3918"/>
                      <a:pt x="14842" y="4073"/>
                      <a:pt x="14857" y="4228"/>
                    </a:cubicBezTo>
                    <a:cubicBezTo>
                      <a:pt x="14872" y="4367"/>
                      <a:pt x="14876" y="4476"/>
                      <a:pt x="14888" y="4476"/>
                    </a:cubicBezTo>
                    <a:cubicBezTo>
                      <a:pt x="14900" y="4476"/>
                      <a:pt x="14911" y="4561"/>
                      <a:pt x="14920" y="4476"/>
                    </a:cubicBezTo>
                    <a:cubicBezTo>
                      <a:pt x="14929" y="4390"/>
                      <a:pt x="14945" y="4189"/>
                      <a:pt x="14952" y="3980"/>
                    </a:cubicBezTo>
                    <a:cubicBezTo>
                      <a:pt x="14952" y="3980"/>
                      <a:pt x="15015" y="2245"/>
                      <a:pt x="15015" y="2245"/>
                    </a:cubicBezTo>
                    <a:cubicBezTo>
                      <a:pt x="14968" y="1564"/>
                      <a:pt x="14907" y="898"/>
                      <a:pt x="14841" y="510"/>
                    </a:cubicBezTo>
                    <a:cubicBezTo>
                      <a:pt x="14776" y="139"/>
                      <a:pt x="14713" y="15"/>
                      <a:pt x="14636" y="15"/>
                    </a:cubicBezTo>
                    <a:close/>
                    <a:moveTo>
                      <a:pt x="15662" y="15"/>
                    </a:moveTo>
                    <a:lnTo>
                      <a:pt x="15662" y="20585"/>
                    </a:lnTo>
                    <a:lnTo>
                      <a:pt x="15915" y="20585"/>
                    </a:lnTo>
                    <a:cubicBezTo>
                      <a:pt x="15915" y="20585"/>
                      <a:pt x="15915" y="15"/>
                      <a:pt x="15915" y="15"/>
                    </a:cubicBezTo>
                    <a:lnTo>
                      <a:pt x="15662" y="15"/>
                    </a:lnTo>
                    <a:close/>
                    <a:moveTo>
                      <a:pt x="16673" y="15"/>
                    </a:moveTo>
                    <a:lnTo>
                      <a:pt x="16673" y="20585"/>
                    </a:lnTo>
                    <a:lnTo>
                      <a:pt x="16894" y="20585"/>
                    </a:lnTo>
                    <a:lnTo>
                      <a:pt x="16894" y="7945"/>
                    </a:lnTo>
                    <a:cubicBezTo>
                      <a:pt x="16894" y="7697"/>
                      <a:pt x="16894" y="7504"/>
                      <a:pt x="16894" y="7202"/>
                    </a:cubicBezTo>
                    <a:cubicBezTo>
                      <a:pt x="16892" y="6908"/>
                      <a:pt x="16880" y="6513"/>
                      <a:pt x="16878" y="6210"/>
                    </a:cubicBezTo>
                    <a:lnTo>
                      <a:pt x="17572" y="19841"/>
                    </a:lnTo>
                    <a:cubicBezTo>
                      <a:pt x="17585" y="20089"/>
                      <a:pt x="17591" y="20492"/>
                      <a:pt x="17604" y="20585"/>
                    </a:cubicBezTo>
                    <a:cubicBezTo>
                      <a:pt x="17616" y="20678"/>
                      <a:pt x="17632" y="20585"/>
                      <a:pt x="17651" y="20585"/>
                    </a:cubicBezTo>
                    <a:lnTo>
                      <a:pt x="17778" y="20585"/>
                    </a:lnTo>
                    <a:lnTo>
                      <a:pt x="17778" y="15"/>
                    </a:lnTo>
                    <a:lnTo>
                      <a:pt x="17572" y="15"/>
                    </a:lnTo>
                    <a:lnTo>
                      <a:pt x="17572" y="12654"/>
                    </a:lnTo>
                    <a:cubicBezTo>
                      <a:pt x="17572" y="12933"/>
                      <a:pt x="17572" y="13080"/>
                      <a:pt x="17572" y="13398"/>
                    </a:cubicBezTo>
                    <a:cubicBezTo>
                      <a:pt x="17573" y="13715"/>
                      <a:pt x="17570" y="14056"/>
                      <a:pt x="17572" y="14389"/>
                    </a:cubicBezTo>
                    <a:lnTo>
                      <a:pt x="16878" y="758"/>
                    </a:lnTo>
                    <a:cubicBezTo>
                      <a:pt x="16871" y="619"/>
                      <a:pt x="16867" y="340"/>
                      <a:pt x="16862" y="263"/>
                    </a:cubicBezTo>
                    <a:cubicBezTo>
                      <a:pt x="16856" y="185"/>
                      <a:pt x="16852" y="61"/>
                      <a:pt x="16846" y="15"/>
                    </a:cubicBezTo>
                    <a:cubicBezTo>
                      <a:pt x="16840" y="-24"/>
                      <a:pt x="16837" y="30"/>
                      <a:pt x="16830" y="15"/>
                    </a:cubicBezTo>
                    <a:cubicBezTo>
                      <a:pt x="16823" y="-1"/>
                      <a:pt x="16810" y="15"/>
                      <a:pt x="16799" y="15"/>
                    </a:cubicBezTo>
                    <a:lnTo>
                      <a:pt x="16673" y="15"/>
                    </a:lnTo>
                    <a:close/>
                    <a:moveTo>
                      <a:pt x="18188" y="15"/>
                    </a:moveTo>
                    <a:lnTo>
                      <a:pt x="18188" y="20585"/>
                    </a:lnTo>
                    <a:lnTo>
                      <a:pt x="19009" y="20585"/>
                    </a:lnTo>
                    <a:lnTo>
                      <a:pt x="19009" y="17611"/>
                    </a:lnTo>
                    <a:lnTo>
                      <a:pt x="18441" y="17611"/>
                    </a:lnTo>
                    <a:lnTo>
                      <a:pt x="18441" y="11663"/>
                    </a:lnTo>
                    <a:lnTo>
                      <a:pt x="18899" y="11663"/>
                    </a:lnTo>
                    <a:lnTo>
                      <a:pt x="18899" y="8689"/>
                    </a:lnTo>
                    <a:lnTo>
                      <a:pt x="18441" y="8689"/>
                    </a:lnTo>
                    <a:lnTo>
                      <a:pt x="18441" y="2989"/>
                    </a:lnTo>
                    <a:lnTo>
                      <a:pt x="19009" y="2989"/>
                    </a:lnTo>
                    <a:lnTo>
                      <a:pt x="19009" y="15"/>
                    </a:lnTo>
                    <a:cubicBezTo>
                      <a:pt x="19009" y="15"/>
                      <a:pt x="18188" y="15"/>
                      <a:pt x="18188" y="15"/>
                    </a:cubicBezTo>
                    <a:close/>
                    <a:moveTo>
                      <a:pt x="19688" y="15"/>
                    </a:moveTo>
                    <a:cubicBezTo>
                      <a:pt x="19620" y="15"/>
                      <a:pt x="19552" y="185"/>
                      <a:pt x="19499" y="510"/>
                    </a:cubicBezTo>
                    <a:cubicBezTo>
                      <a:pt x="19445" y="843"/>
                      <a:pt x="19393" y="1200"/>
                      <a:pt x="19357" y="1750"/>
                    </a:cubicBezTo>
                    <a:cubicBezTo>
                      <a:pt x="19320" y="2307"/>
                      <a:pt x="19296" y="3020"/>
                      <a:pt x="19278" y="3732"/>
                    </a:cubicBezTo>
                    <a:cubicBezTo>
                      <a:pt x="19259" y="4445"/>
                      <a:pt x="19246" y="5219"/>
                      <a:pt x="19246" y="5963"/>
                    </a:cubicBezTo>
                    <a:cubicBezTo>
                      <a:pt x="19246" y="6908"/>
                      <a:pt x="19261" y="7550"/>
                      <a:pt x="19278" y="8193"/>
                    </a:cubicBezTo>
                    <a:cubicBezTo>
                      <a:pt x="19295" y="8828"/>
                      <a:pt x="19312" y="9494"/>
                      <a:pt x="19341" y="9928"/>
                    </a:cubicBezTo>
                    <a:cubicBezTo>
                      <a:pt x="19369" y="10354"/>
                      <a:pt x="19399" y="10648"/>
                      <a:pt x="19436" y="10919"/>
                    </a:cubicBezTo>
                    <a:cubicBezTo>
                      <a:pt x="19472" y="11183"/>
                      <a:pt x="19509" y="11477"/>
                      <a:pt x="19546" y="11663"/>
                    </a:cubicBezTo>
                    <a:cubicBezTo>
                      <a:pt x="19584" y="11856"/>
                      <a:pt x="19621" y="12004"/>
                      <a:pt x="19657" y="12158"/>
                    </a:cubicBezTo>
                    <a:cubicBezTo>
                      <a:pt x="19693" y="12321"/>
                      <a:pt x="19739" y="12414"/>
                      <a:pt x="19767" y="12654"/>
                    </a:cubicBezTo>
                    <a:cubicBezTo>
                      <a:pt x="19796" y="12879"/>
                      <a:pt x="19813" y="13305"/>
                      <a:pt x="19830" y="13645"/>
                    </a:cubicBezTo>
                    <a:cubicBezTo>
                      <a:pt x="19848" y="13986"/>
                      <a:pt x="19862" y="14342"/>
                      <a:pt x="19862" y="14885"/>
                    </a:cubicBezTo>
                    <a:cubicBezTo>
                      <a:pt x="19862" y="15853"/>
                      <a:pt x="19837" y="16604"/>
                      <a:pt x="19799" y="17115"/>
                    </a:cubicBezTo>
                    <a:cubicBezTo>
                      <a:pt x="19760" y="17642"/>
                      <a:pt x="19710" y="17859"/>
                      <a:pt x="19641" y="17859"/>
                    </a:cubicBezTo>
                    <a:cubicBezTo>
                      <a:pt x="19595" y="17859"/>
                      <a:pt x="19548" y="17797"/>
                      <a:pt x="19514" y="17611"/>
                    </a:cubicBezTo>
                    <a:cubicBezTo>
                      <a:pt x="19482" y="17409"/>
                      <a:pt x="19460" y="17347"/>
                      <a:pt x="19436" y="17115"/>
                    </a:cubicBezTo>
                    <a:cubicBezTo>
                      <a:pt x="19412" y="16875"/>
                      <a:pt x="19391" y="16565"/>
                      <a:pt x="19372" y="16372"/>
                    </a:cubicBezTo>
                    <a:cubicBezTo>
                      <a:pt x="19356" y="16178"/>
                      <a:pt x="19340" y="16124"/>
                      <a:pt x="19325" y="16124"/>
                    </a:cubicBezTo>
                    <a:cubicBezTo>
                      <a:pt x="19313" y="16124"/>
                      <a:pt x="19303" y="16031"/>
                      <a:pt x="19293" y="16124"/>
                    </a:cubicBezTo>
                    <a:cubicBezTo>
                      <a:pt x="19284" y="16209"/>
                      <a:pt x="19284" y="16488"/>
                      <a:pt x="19278" y="16619"/>
                    </a:cubicBezTo>
                    <a:lnTo>
                      <a:pt x="19199" y="18354"/>
                    </a:lnTo>
                    <a:cubicBezTo>
                      <a:pt x="19223" y="18765"/>
                      <a:pt x="19246" y="19253"/>
                      <a:pt x="19278" y="19593"/>
                    </a:cubicBezTo>
                    <a:cubicBezTo>
                      <a:pt x="19310" y="19919"/>
                      <a:pt x="19351" y="20105"/>
                      <a:pt x="19388" y="20337"/>
                    </a:cubicBezTo>
                    <a:cubicBezTo>
                      <a:pt x="19425" y="20577"/>
                      <a:pt x="19473" y="20709"/>
                      <a:pt x="19514" y="20833"/>
                    </a:cubicBezTo>
                    <a:cubicBezTo>
                      <a:pt x="19555" y="20972"/>
                      <a:pt x="19583" y="21080"/>
                      <a:pt x="19625" y="21080"/>
                    </a:cubicBezTo>
                    <a:cubicBezTo>
                      <a:pt x="19698" y="21080"/>
                      <a:pt x="19773" y="20925"/>
                      <a:pt x="19830" y="20585"/>
                    </a:cubicBezTo>
                    <a:cubicBezTo>
                      <a:pt x="19887" y="20236"/>
                      <a:pt x="19933" y="19694"/>
                      <a:pt x="19972" y="19098"/>
                    </a:cubicBezTo>
                    <a:cubicBezTo>
                      <a:pt x="20011" y="18493"/>
                      <a:pt x="20031" y="17921"/>
                      <a:pt x="20051" y="17115"/>
                    </a:cubicBezTo>
                    <a:cubicBezTo>
                      <a:pt x="20071" y="16302"/>
                      <a:pt x="20083" y="15318"/>
                      <a:pt x="20083" y="14389"/>
                    </a:cubicBezTo>
                    <a:cubicBezTo>
                      <a:pt x="20083" y="13537"/>
                      <a:pt x="20084" y="12755"/>
                      <a:pt x="20067" y="12158"/>
                    </a:cubicBezTo>
                    <a:cubicBezTo>
                      <a:pt x="20050" y="11554"/>
                      <a:pt x="20017" y="11082"/>
                      <a:pt x="19988" y="10671"/>
                    </a:cubicBezTo>
                    <a:cubicBezTo>
                      <a:pt x="19960" y="10253"/>
                      <a:pt x="19930" y="9943"/>
                      <a:pt x="19893" y="9680"/>
                    </a:cubicBezTo>
                    <a:cubicBezTo>
                      <a:pt x="19857" y="9401"/>
                      <a:pt x="19821" y="9138"/>
                      <a:pt x="19783" y="8937"/>
                    </a:cubicBezTo>
                    <a:cubicBezTo>
                      <a:pt x="19745" y="8720"/>
                      <a:pt x="19709" y="8619"/>
                      <a:pt x="19672" y="8441"/>
                    </a:cubicBezTo>
                    <a:cubicBezTo>
                      <a:pt x="19636" y="8263"/>
                      <a:pt x="19606" y="7930"/>
                      <a:pt x="19578" y="7697"/>
                    </a:cubicBezTo>
                    <a:cubicBezTo>
                      <a:pt x="19549" y="7473"/>
                      <a:pt x="19516" y="7272"/>
                      <a:pt x="19499" y="6954"/>
                    </a:cubicBezTo>
                    <a:cubicBezTo>
                      <a:pt x="19482" y="6629"/>
                      <a:pt x="19483" y="6195"/>
                      <a:pt x="19483" y="5715"/>
                    </a:cubicBezTo>
                    <a:cubicBezTo>
                      <a:pt x="19483" y="5343"/>
                      <a:pt x="19490" y="5033"/>
                      <a:pt x="19499" y="4724"/>
                    </a:cubicBezTo>
                    <a:cubicBezTo>
                      <a:pt x="19507" y="4398"/>
                      <a:pt x="19513" y="4205"/>
                      <a:pt x="19530" y="3980"/>
                    </a:cubicBezTo>
                    <a:cubicBezTo>
                      <a:pt x="19548" y="3748"/>
                      <a:pt x="19568" y="3376"/>
                      <a:pt x="19593" y="3237"/>
                    </a:cubicBezTo>
                    <a:cubicBezTo>
                      <a:pt x="19619" y="3113"/>
                      <a:pt x="19654" y="3237"/>
                      <a:pt x="19688" y="3237"/>
                    </a:cubicBezTo>
                    <a:cubicBezTo>
                      <a:pt x="19726" y="3237"/>
                      <a:pt x="19755" y="3097"/>
                      <a:pt x="19783" y="3237"/>
                    </a:cubicBezTo>
                    <a:cubicBezTo>
                      <a:pt x="19810" y="3384"/>
                      <a:pt x="19825" y="3554"/>
                      <a:pt x="19846" y="3732"/>
                    </a:cubicBezTo>
                    <a:cubicBezTo>
                      <a:pt x="19867" y="3918"/>
                      <a:pt x="19894" y="4073"/>
                      <a:pt x="19909" y="4228"/>
                    </a:cubicBezTo>
                    <a:cubicBezTo>
                      <a:pt x="19925" y="4367"/>
                      <a:pt x="19928" y="4476"/>
                      <a:pt x="19941" y="4476"/>
                    </a:cubicBezTo>
                    <a:cubicBezTo>
                      <a:pt x="19953" y="4476"/>
                      <a:pt x="19964" y="4561"/>
                      <a:pt x="19972" y="4476"/>
                    </a:cubicBezTo>
                    <a:cubicBezTo>
                      <a:pt x="19981" y="4390"/>
                      <a:pt x="19997" y="4189"/>
                      <a:pt x="20004" y="3980"/>
                    </a:cubicBezTo>
                    <a:cubicBezTo>
                      <a:pt x="20004" y="3980"/>
                      <a:pt x="20067" y="2245"/>
                      <a:pt x="20067" y="2245"/>
                    </a:cubicBezTo>
                    <a:cubicBezTo>
                      <a:pt x="20022" y="1564"/>
                      <a:pt x="19958" y="898"/>
                      <a:pt x="19893" y="510"/>
                    </a:cubicBezTo>
                    <a:cubicBezTo>
                      <a:pt x="19828" y="139"/>
                      <a:pt x="19766" y="15"/>
                      <a:pt x="19688" y="15"/>
                    </a:cubicBezTo>
                    <a:close/>
                    <a:moveTo>
                      <a:pt x="21204" y="15"/>
                    </a:moveTo>
                    <a:cubicBezTo>
                      <a:pt x="21135" y="15"/>
                      <a:pt x="21067" y="185"/>
                      <a:pt x="21014" y="510"/>
                    </a:cubicBezTo>
                    <a:cubicBezTo>
                      <a:pt x="20961" y="843"/>
                      <a:pt x="20909" y="1200"/>
                      <a:pt x="20872" y="1750"/>
                    </a:cubicBezTo>
                    <a:cubicBezTo>
                      <a:pt x="20835" y="2307"/>
                      <a:pt x="20813" y="3020"/>
                      <a:pt x="20793" y="3732"/>
                    </a:cubicBezTo>
                    <a:cubicBezTo>
                      <a:pt x="20774" y="4445"/>
                      <a:pt x="20762" y="5219"/>
                      <a:pt x="20762" y="5963"/>
                    </a:cubicBezTo>
                    <a:cubicBezTo>
                      <a:pt x="20762" y="6908"/>
                      <a:pt x="20776" y="7550"/>
                      <a:pt x="20793" y="8193"/>
                    </a:cubicBezTo>
                    <a:cubicBezTo>
                      <a:pt x="20811" y="8828"/>
                      <a:pt x="20828" y="9494"/>
                      <a:pt x="20856" y="9928"/>
                    </a:cubicBezTo>
                    <a:cubicBezTo>
                      <a:pt x="20885" y="10354"/>
                      <a:pt x="20930" y="10648"/>
                      <a:pt x="20967" y="10919"/>
                    </a:cubicBezTo>
                    <a:cubicBezTo>
                      <a:pt x="21003" y="11183"/>
                      <a:pt x="21040" y="11477"/>
                      <a:pt x="21078" y="11663"/>
                    </a:cubicBezTo>
                    <a:cubicBezTo>
                      <a:pt x="21115" y="11856"/>
                      <a:pt x="21152" y="12004"/>
                      <a:pt x="21188" y="12158"/>
                    </a:cubicBezTo>
                    <a:cubicBezTo>
                      <a:pt x="21225" y="12321"/>
                      <a:pt x="21255" y="12414"/>
                      <a:pt x="21283" y="12654"/>
                    </a:cubicBezTo>
                    <a:cubicBezTo>
                      <a:pt x="21311" y="12879"/>
                      <a:pt x="21329" y="13305"/>
                      <a:pt x="21346" y="13645"/>
                    </a:cubicBezTo>
                    <a:cubicBezTo>
                      <a:pt x="21363" y="13986"/>
                      <a:pt x="21377" y="14342"/>
                      <a:pt x="21377" y="14885"/>
                    </a:cubicBezTo>
                    <a:cubicBezTo>
                      <a:pt x="21377" y="15853"/>
                      <a:pt x="21353" y="16604"/>
                      <a:pt x="21314" y="17115"/>
                    </a:cubicBezTo>
                    <a:cubicBezTo>
                      <a:pt x="21277" y="17642"/>
                      <a:pt x="21227" y="17859"/>
                      <a:pt x="21156" y="17859"/>
                    </a:cubicBezTo>
                    <a:cubicBezTo>
                      <a:pt x="21112" y="17859"/>
                      <a:pt x="21063" y="17797"/>
                      <a:pt x="21030" y="17611"/>
                    </a:cubicBezTo>
                    <a:cubicBezTo>
                      <a:pt x="20998" y="17409"/>
                      <a:pt x="20975" y="17347"/>
                      <a:pt x="20951" y="17115"/>
                    </a:cubicBezTo>
                    <a:cubicBezTo>
                      <a:pt x="20927" y="16875"/>
                      <a:pt x="20905" y="16565"/>
                      <a:pt x="20888" y="16372"/>
                    </a:cubicBezTo>
                    <a:cubicBezTo>
                      <a:pt x="20870" y="16178"/>
                      <a:pt x="20856" y="16124"/>
                      <a:pt x="20841" y="16124"/>
                    </a:cubicBezTo>
                    <a:cubicBezTo>
                      <a:pt x="20829" y="16124"/>
                      <a:pt x="20819" y="16031"/>
                      <a:pt x="20809" y="16124"/>
                    </a:cubicBezTo>
                    <a:cubicBezTo>
                      <a:pt x="20800" y="16209"/>
                      <a:pt x="20800" y="16488"/>
                      <a:pt x="20793" y="16619"/>
                    </a:cubicBezTo>
                    <a:lnTo>
                      <a:pt x="20714" y="18354"/>
                    </a:lnTo>
                    <a:cubicBezTo>
                      <a:pt x="20740" y="18765"/>
                      <a:pt x="20777" y="19253"/>
                      <a:pt x="20809" y="19593"/>
                    </a:cubicBezTo>
                    <a:cubicBezTo>
                      <a:pt x="20842" y="19919"/>
                      <a:pt x="20866" y="20105"/>
                      <a:pt x="20904" y="20337"/>
                    </a:cubicBezTo>
                    <a:cubicBezTo>
                      <a:pt x="20941" y="20577"/>
                      <a:pt x="20989" y="20709"/>
                      <a:pt x="21030" y="20833"/>
                    </a:cubicBezTo>
                    <a:cubicBezTo>
                      <a:pt x="21071" y="20972"/>
                      <a:pt x="21099" y="21080"/>
                      <a:pt x="21141" y="21080"/>
                    </a:cubicBezTo>
                    <a:cubicBezTo>
                      <a:pt x="21213" y="21080"/>
                      <a:pt x="21290" y="20925"/>
                      <a:pt x="21346" y="20585"/>
                    </a:cubicBezTo>
                    <a:cubicBezTo>
                      <a:pt x="21402" y="20236"/>
                      <a:pt x="21449" y="19694"/>
                      <a:pt x="21488" y="19098"/>
                    </a:cubicBezTo>
                    <a:cubicBezTo>
                      <a:pt x="21527" y="18493"/>
                      <a:pt x="21547" y="17921"/>
                      <a:pt x="21567" y="17115"/>
                    </a:cubicBezTo>
                    <a:cubicBezTo>
                      <a:pt x="21588" y="16302"/>
                      <a:pt x="21599" y="15318"/>
                      <a:pt x="21599" y="14389"/>
                    </a:cubicBezTo>
                    <a:cubicBezTo>
                      <a:pt x="21599" y="13537"/>
                      <a:pt x="21600" y="12755"/>
                      <a:pt x="21583" y="12158"/>
                    </a:cubicBezTo>
                    <a:cubicBezTo>
                      <a:pt x="21565" y="11554"/>
                      <a:pt x="21532" y="11082"/>
                      <a:pt x="21504" y="10671"/>
                    </a:cubicBezTo>
                    <a:cubicBezTo>
                      <a:pt x="21475" y="10253"/>
                      <a:pt x="21445" y="9943"/>
                      <a:pt x="21409" y="9680"/>
                    </a:cubicBezTo>
                    <a:cubicBezTo>
                      <a:pt x="21373" y="9401"/>
                      <a:pt x="21337" y="9138"/>
                      <a:pt x="21299" y="8937"/>
                    </a:cubicBezTo>
                    <a:cubicBezTo>
                      <a:pt x="21261" y="8720"/>
                      <a:pt x="21225" y="8619"/>
                      <a:pt x="21188" y="8441"/>
                    </a:cubicBezTo>
                    <a:cubicBezTo>
                      <a:pt x="21152" y="8263"/>
                      <a:pt x="21122" y="7930"/>
                      <a:pt x="21093" y="7697"/>
                    </a:cubicBezTo>
                    <a:cubicBezTo>
                      <a:pt x="21065" y="7473"/>
                      <a:pt x="21032" y="7272"/>
                      <a:pt x="21014" y="6954"/>
                    </a:cubicBezTo>
                    <a:cubicBezTo>
                      <a:pt x="20997" y="6629"/>
                      <a:pt x="20999" y="6195"/>
                      <a:pt x="20999" y="5715"/>
                    </a:cubicBezTo>
                    <a:cubicBezTo>
                      <a:pt x="20999" y="5343"/>
                      <a:pt x="21006" y="5033"/>
                      <a:pt x="21014" y="4724"/>
                    </a:cubicBezTo>
                    <a:cubicBezTo>
                      <a:pt x="21023" y="4398"/>
                      <a:pt x="21029" y="4205"/>
                      <a:pt x="21046" y="3980"/>
                    </a:cubicBezTo>
                    <a:cubicBezTo>
                      <a:pt x="21063" y="3748"/>
                      <a:pt x="21083" y="3376"/>
                      <a:pt x="21109" y="3237"/>
                    </a:cubicBezTo>
                    <a:cubicBezTo>
                      <a:pt x="21134" y="3113"/>
                      <a:pt x="21170" y="3237"/>
                      <a:pt x="21204" y="3237"/>
                    </a:cubicBezTo>
                    <a:cubicBezTo>
                      <a:pt x="21241" y="3237"/>
                      <a:pt x="21271" y="3097"/>
                      <a:pt x="21299" y="3237"/>
                    </a:cubicBezTo>
                    <a:cubicBezTo>
                      <a:pt x="21326" y="3384"/>
                      <a:pt x="21341" y="3554"/>
                      <a:pt x="21362" y="3732"/>
                    </a:cubicBezTo>
                    <a:cubicBezTo>
                      <a:pt x="21382" y="3918"/>
                      <a:pt x="21410" y="4073"/>
                      <a:pt x="21425" y="4228"/>
                    </a:cubicBezTo>
                    <a:cubicBezTo>
                      <a:pt x="21440" y="4367"/>
                      <a:pt x="21445" y="4476"/>
                      <a:pt x="21456" y="4476"/>
                    </a:cubicBezTo>
                    <a:cubicBezTo>
                      <a:pt x="21469" y="4476"/>
                      <a:pt x="21479" y="4561"/>
                      <a:pt x="21488" y="4476"/>
                    </a:cubicBezTo>
                    <a:cubicBezTo>
                      <a:pt x="21497" y="4390"/>
                      <a:pt x="21513" y="4189"/>
                      <a:pt x="21520" y="3980"/>
                    </a:cubicBezTo>
                    <a:cubicBezTo>
                      <a:pt x="21520" y="3980"/>
                      <a:pt x="21583" y="2245"/>
                      <a:pt x="21583" y="2245"/>
                    </a:cubicBezTo>
                    <a:cubicBezTo>
                      <a:pt x="21536" y="1564"/>
                      <a:pt x="21474" y="898"/>
                      <a:pt x="21409" y="510"/>
                    </a:cubicBezTo>
                    <a:cubicBezTo>
                      <a:pt x="21343" y="139"/>
                      <a:pt x="21281" y="15"/>
                      <a:pt x="21204" y="15"/>
                    </a:cubicBezTo>
                    <a:close/>
                    <a:moveTo>
                      <a:pt x="11352" y="2989"/>
                    </a:moveTo>
                    <a:lnTo>
                      <a:pt x="11573" y="2989"/>
                    </a:lnTo>
                    <a:cubicBezTo>
                      <a:pt x="11655" y="2989"/>
                      <a:pt x="11708" y="3275"/>
                      <a:pt x="11747" y="3732"/>
                    </a:cubicBezTo>
                    <a:cubicBezTo>
                      <a:pt x="11785" y="4189"/>
                      <a:pt x="11810" y="4886"/>
                      <a:pt x="11810" y="5963"/>
                    </a:cubicBezTo>
                    <a:cubicBezTo>
                      <a:pt x="11810" y="6993"/>
                      <a:pt x="11789" y="7721"/>
                      <a:pt x="11747" y="8193"/>
                    </a:cubicBezTo>
                    <a:cubicBezTo>
                      <a:pt x="11704" y="8666"/>
                      <a:pt x="11640" y="8937"/>
                      <a:pt x="11557" y="8937"/>
                    </a:cubicBezTo>
                    <a:lnTo>
                      <a:pt x="11352" y="8937"/>
                    </a:lnTo>
                    <a:cubicBezTo>
                      <a:pt x="11352" y="8937"/>
                      <a:pt x="11352" y="2989"/>
                      <a:pt x="11352" y="2989"/>
                    </a:cubicBezTo>
                    <a:close/>
                    <a:moveTo>
                      <a:pt x="8242" y="3237"/>
                    </a:moveTo>
                    <a:cubicBezTo>
                      <a:pt x="8306" y="3237"/>
                      <a:pt x="8364" y="3407"/>
                      <a:pt x="8415" y="3732"/>
                    </a:cubicBezTo>
                    <a:cubicBezTo>
                      <a:pt x="8467" y="4073"/>
                      <a:pt x="8506" y="4600"/>
                      <a:pt x="8542" y="5219"/>
                    </a:cubicBezTo>
                    <a:cubicBezTo>
                      <a:pt x="8577" y="5847"/>
                      <a:pt x="8617" y="6551"/>
                      <a:pt x="8636" y="7450"/>
                    </a:cubicBezTo>
                    <a:cubicBezTo>
                      <a:pt x="8655" y="8340"/>
                      <a:pt x="8652" y="9293"/>
                      <a:pt x="8652" y="10424"/>
                    </a:cubicBezTo>
                    <a:cubicBezTo>
                      <a:pt x="8652" y="11554"/>
                      <a:pt x="8655" y="12747"/>
                      <a:pt x="8636" y="13645"/>
                    </a:cubicBezTo>
                    <a:cubicBezTo>
                      <a:pt x="8617" y="14544"/>
                      <a:pt x="8577" y="15256"/>
                      <a:pt x="8542" y="15876"/>
                    </a:cubicBezTo>
                    <a:cubicBezTo>
                      <a:pt x="8505" y="16503"/>
                      <a:pt x="8467" y="17030"/>
                      <a:pt x="8415" y="17363"/>
                    </a:cubicBezTo>
                    <a:cubicBezTo>
                      <a:pt x="8364" y="17696"/>
                      <a:pt x="8306" y="17859"/>
                      <a:pt x="8242" y="17859"/>
                    </a:cubicBezTo>
                    <a:cubicBezTo>
                      <a:pt x="8178" y="17859"/>
                      <a:pt x="8119" y="17696"/>
                      <a:pt x="8068" y="17363"/>
                    </a:cubicBezTo>
                    <a:cubicBezTo>
                      <a:pt x="8017" y="17030"/>
                      <a:pt x="7978" y="16503"/>
                      <a:pt x="7942" y="15876"/>
                    </a:cubicBezTo>
                    <a:cubicBezTo>
                      <a:pt x="7906" y="15256"/>
                      <a:pt x="7881" y="14544"/>
                      <a:pt x="7863" y="13645"/>
                    </a:cubicBezTo>
                    <a:cubicBezTo>
                      <a:pt x="7844" y="12747"/>
                      <a:pt x="7831" y="11554"/>
                      <a:pt x="7831" y="10424"/>
                    </a:cubicBezTo>
                    <a:cubicBezTo>
                      <a:pt x="7831" y="9293"/>
                      <a:pt x="7844" y="8340"/>
                      <a:pt x="7863" y="7450"/>
                    </a:cubicBezTo>
                    <a:cubicBezTo>
                      <a:pt x="7881" y="6551"/>
                      <a:pt x="7906" y="5846"/>
                      <a:pt x="7942" y="5219"/>
                    </a:cubicBezTo>
                    <a:cubicBezTo>
                      <a:pt x="7978" y="4600"/>
                      <a:pt x="8017" y="4073"/>
                      <a:pt x="8068" y="3732"/>
                    </a:cubicBezTo>
                    <a:cubicBezTo>
                      <a:pt x="8119" y="3407"/>
                      <a:pt x="8178" y="3237"/>
                      <a:pt x="8242" y="3237"/>
                    </a:cubicBezTo>
                    <a:close/>
                    <a:moveTo>
                      <a:pt x="11352" y="11663"/>
                    </a:moveTo>
                    <a:cubicBezTo>
                      <a:pt x="11352" y="11663"/>
                      <a:pt x="11604" y="11663"/>
                      <a:pt x="11604" y="11663"/>
                    </a:cubicBezTo>
                    <a:cubicBezTo>
                      <a:pt x="11647" y="11663"/>
                      <a:pt x="11685" y="11531"/>
                      <a:pt x="11715" y="11663"/>
                    </a:cubicBezTo>
                    <a:cubicBezTo>
                      <a:pt x="11746" y="11794"/>
                      <a:pt x="11775" y="12158"/>
                      <a:pt x="11794" y="12406"/>
                    </a:cubicBezTo>
                    <a:cubicBezTo>
                      <a:pt x="11814" y="12662"/>
                      <a:pt x="11817" y="12794"/>
                      <a:pt x="11826" y="13150"/>
                    </a:cubicBezTo>
                    <a:cubicBezTo>
                      <a:pt x="11834" y="13506"/>
                      <a:pt x="11841" y="13940"/>
                      <a:pt x="11841" y="14389"/>
                    </a:cubicBezTo>
                    <a:cubicBezTo>
                      <a:pt x="11841" y="14807"/>
                      <a:pt x="11850" y="15249"/>
                      <a:pt x="11841" y="15628"/>
                    </a:cubicBezTo>
                    <a:cubicBezTo>
                      <a:pt x="11833" y="16008"/>
                      <a:pt x="11813" y="16341"/>
                      <a:pt x="11794" y="16619"/>
                    </a:cubicBezTo>
                    <a:cubicBezTo>
                      <a:pt x="11776" y="16906"/>
                      <a:pt x="11746" y="17192"/>
                      <a:pt x="11715" y="17363"/>
                    </a:cubicBezTo>
                    <a:cubicBezTo>
                      <a:pt x="11684" y="17533"/>
                      <a:pt x="11650" y="17611"/>
                      <a:pt x="11604" y="17611"/>
                    </a:cubicBezTo>
                    <a:lnTo>
                      <a:pt x="11352" y="17611"/>
                    </a:lnTo>
                    <a:lnTo>
                      <a:pt x="11352" y="11663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>
                  <a:solidFill>
                    <a:schemeClr val="accent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2" name="Shape 13"/>
              <p:cNvSpPr/>
              <p:nvPr/>
            </p:nvSpPr>
            <p:spPr>
              <a:xfrm>
                <a:off x="1857350" y="1858268"/>
                <a:ext cx="697310" cy="2551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0" y="16830"/>
                    </a:lnTo>
                    <a:lnTo>
                      <a:pt x="836" y="16830"/>
                    </a:lnTo>
                    <a:lnTo>
                      <a:pt x="836" y="9171"/>
                    </a:lnTo>
                    <a:lnTo>
                      <a:pt x="4155" y="9171"/>
                    </a:lnTo>
                    <a:lnTo>
                      <a:pt x="4155" y="16830"/>
                    </a:lnTo>
                    <a:lnTo>
                      <a:pt x="4991" y="16830"/>
                    </a:lnTo>
                    <a:lnTo>
                      <a:pt x="4991" y="7491"/>
                    </a:lnTo>
                    <a:lnTo>
                      <a:pt x="836" y="7491"/>
                    </a:lnTo>
                    <a:lnTo>
                      <a:pt x="836" y="0"/>
                    </a:lnTo>
                    <a:cubicBezTo>
                      <a:pt x="836" y="0"/>
                      <a:pt x="0" y="0"/>
                      <a:pt x="0" y="0"/>
                    </a:cubicBezTo>
                    <a:close/>
                    <a:moveTo>
                      <a:pt x="7425" y="5375"/>
                    </a:moveTo>
                    <a:cubicBezTo>
                      <a:pt x="7086" y="5375"/>
                      <a:pt x="6782" y="5530"/>
                      <a:pt x="6503" y="5845"/>
                    </a:cubicBezTo>
                    <a:cubicBezTo>
                      <a:pt x="6224" y="6159"/>
                      <a:pt x="5959" y="6653"/>
                      <a:pt x="5717" y="7290"/>
                    </a:cubicBezTo>
                    <a:lnTo>
                      <a:pt x="5852" y="7961"/>
                    </a:lnTo>
                    <a:cubicBezTo>
                      <a:pt x="5875" y="8072"/>
                      <a:pt x="5911" y="8156"/>
                      <a:pt x="5950" y="8230"/>
                    </a:cubicBezTo>
                    <a:cubicBezTo>
                      <a:pt x="5989" y="8305"/>
                      <a:pt x="6034" y="8331"/>
                      <a:pt x="6085" y="8331"/>
                    </a:cubicBezTo>
                    <a:cubicBezTo>
                      <a:pt x="6152" y="8331"/>
                      <a:pt x="6214" y="8260"/>
                      <a:pt x="6282" y="8129"/>
                    </a:cubicBezTo>
                    <a:cubicBezTo>
                      <a:pt x="6350" y="8000"/>
                      <a:pt x="6435" y="7854"/>
                      <a:pt x="6528" y="7693"/>
                    </a:cubicBezTo>
                    <a:cubicBezTo>
                      <a:pt x="6622" y="7532"/>
                      <a:pt x="6732" y="7386"/>
                      <a:pt x="6860" y="7256"/>
                    </a:cubicBezTo>
                    <a:cubicBezTo>
                      <a:pt x="6988" y="7127"/>
                      <a:pt x="7140" y="7088"/>
                      <a:pt x="7327" y="7088"/>
                    </a:cubicBezTo>
                    <a:cubicBezTo>
                      <a:pt x="7612" y="7088"/>
                      <a:pt x="7833" y="7314"/>
                      <a:pt x="7979" y="7793"/>
                    </a:cubicBezTo>
                    <a:cubicBezTo>
                      <a:pt x="8125" y="8272"/>
                      <a:pt x="8200" y="8977"/>
                      <a:pt x="8200" y="9910"/>
                    </a:cubicBezTo>
                    <a:lnTo>
                      <a:pt x="8200" y="10850"/>
                    </a:lnTo>
                    <a:cubicBezTo>
                      <a:pt x="7705" y="10850"/>
                      <a:pt x="7289" y="10969"/>
                      <a:pt x="6946" y="11186"/>
                    </a:cubicBezTo>
                    <a:cubicBezTo>
                      <a:pt x="6604" y="11404"/>
                      <a:pt x="6322" y="11652"/>
                      <a:pt x="6110" y="11993"/>
                    </a:cubicBezTo>
                    <a:cubicBezTo>
                      <a:pt x="5898" y="12332"/>
                      <a:pt x="5750" y="12731"/>
                      <a:pt x="5655" y="13168"/>
                    </a:cubicBezTo>
                    <a:cubicBezTo>
                      <a:pt x="5560" y="13606"/>
                      <a:pt x="5508" y="14072"/>
                      <a:pt x="5508" y="14546"/>
                    </a:cubicBezTo>
                    <a:cubicBezTo>
                      <a:pt x="5508" y="15090"/>
                      <a:pt x="5541" y="15559"/>
                      <a:pt x="5606" y="15956"/>
                    </a:cubicBezTo>
                    <a:cubicBezTo>
                      <a:pt x="5671" y="16355"/>
                      <a:pt x="5755" y="16670"/>
                      <a:pt x="5864" y="16931"/>
                    </a:cubicBezTo>
                    <a:cubicBezTo>
                      <a:pt x="5973" y="17191"/>
                      <a:pt x="6109" y="17405"/>
                      <a:pt x="6257" y="17535"/>
                    </a:cubicBezTo>
                    <a:cubicBezTo>
                      <a:pt x="6406" y="17665"/>
                      <a:pt x="6555" y="17737"/>
                      <a:pt x="6725" y="17737"/>
                    </a:cubicBezTo>
                    <a:cubicBezTo>
                      <a:pt x="6891" y="17737"/>
                      <a:pt x="7043" y="17681"/>
                      <a:pt x="7180" y="17602"/>
                    </a:cubicBezTo>
                    <a:cubicBezTo>
                      <a:pt x="7316" y="17524"/>
                      <a:pt x="7452" y="17419"/>
                      <a:pt x="7573" y="17267"/>
                    </a:cubicBezTo>
                    <a:cubicBezTo>
                      <a:pt x="7694" y="17112"/>
                      <a:pt x="7808" y="16919"/>
                      <a:pt x="7917" y="16695"/>
                    </a:cubicBezTo>
                    <a:cubicBezTo>
                      <a:pt x="8027" y="16471"/>
                      <a:pt x="8134" y="16205"/>
                      <a:pt x="8249" y="15923"/>
                    </a:cubicBezTo>
                    <a:lnTo>
                      <a:pt x="8335" y="17031"/>
                    </a:lnTo>
                    <a:cubicBezTo>
                      <a:pt x="8349" y="17236"/>
                      <a:pt x="8387" y="17373"/>
                      <a:pt x="8433" y="17435"/>
                    </a:cubicBezTo>
                    <a:cubicBezTo>
                      <a:pt x="8479" y="17499"/>
                      <a:pt x="8530" y="17535"/>
                      <a:pt x="8606" y="17535"/>
                    </a:cubicBezTo>
                    <a:lnTo>
                      <a:pt x="8950" y="17535"/>
                    </a:lnTo>
                    <a:cubicBezTo>
                      <a:pt x="8950" y="17535"/>
                      <a:pt x="8950" y="9876"/>
                      <a:pt x="8950" y="9876"/>
                    </a:cubicBezTo>
                    <a:cubicBezTo>
                      <a:pt x="8950" y="9208"/>
                      <a:pt x="8918" y="8621"/>
                      <a:pt x="8851" y="8062"/>
                    </a:cubicBezTo>
                    <a:cubicBezTo>
                      <a:pt x="8785" y="7504"/>
                      <a:pt x="8686" y="7011"/>
                      <a:pt x="8556" y="6618"/>
                    </a:cubicBezTo>
                    <a:cubicBezTo>
                      <a:pt x="8427" y="6225"/>
                      <a:pt x="8267" y="5931"/>
                      <a:pt x="8077" y="5711"/>
                    </a:cubicBezTo>
                    <a:cubicBezTo>
                      <a:pt x="7887" y="5490"/>
                      <a:pt x="7670" y="5375"/>
                      <a:pt x="7425" y="5375"/>
                    </a:cubicBezTo>
                    <a:close/>
                    <a:moveTo>
                      <a:pt x="11642" y="5375"/>
                    </a:moveTo>
                    <a:cubicBezTo>
                      <a:pt x="11329" y="5375"/>
                      <a:pt x="11059" y="5569"/>
                      <a:pt x="10818" y="5946"/>
                    </a:cubicBezTo>
                    <a:cubicBezTo>
                      <a:pt x="10578" y="6324"/>
                      <a:pt x="10354" y="6802"/>
                      <a:pt x="10167" y="7424"/>
                    </a:cubicBezTo>
                    <a:lnTo>
                      <a:pt x="10105" y="6013"/>
                    </a:lnTo>
                    <a:cubicBezTo>
                      <a:pt x="10077" y="5722"/>
                      <a:pt x="10006" y="5576"/>
                      <a:pt x="9896" y="5576"/>
                    </a:cubicBezTo>
                    <a:lnTo>
                      <a:pt x="9442" y="5576"/>
                    </a:lnTo>
                    <a:lnTo>
                      <a:pt x="9442" y="21600"/>
                    </a:lnTo>
                    <a:cubicBezTo>
                      <a:pt x="9442" y="21600"/>
                      <a:pt x="10216" y="21600"/>
                      <a:pt x="10216" y="21600"/>
                    </a:cubicBezTo>
                    <a:lnTo>
                      <a:pt x="10216" y="16292"/>
                    </a:lnTo>
                    <a:cubicBezTo>
                      <a:pt x="10363" y="16741"/>
                      <a:pt x="10529" y="17090"/>
                      <a:pt x="10720" y="17334"/>
                    </a:cubicBezTo>
                    <a:cubicBezTo>
                      <a:pt x="10912" y="17577"/>
                      <a:pt x="11138" y="17703"/>
                      <a:pt x="11409" y="17703"/>
                    </a:cubicBezTo>
                    <a:cubicBezTo>
                      <a:pt x="11702" y="17703"/>
                      <a:pt x="11973" y="17551"/>
                      <a:pt x="12208" y="17233"/>
                    </a:cubicBezTo>
                    <a:cubicBezTo>
                      <a:pt x="12442" y="16914"/>
                      <a:pt x="12636" y="16477"/>
                      <a:pt x="12798" y="15923"/>
                    </a:cubicBezTo>
                    <a:cubicBezTo>
                      <a:pt x="12959" y="15369"/>
                      <a:pt x="13080" y="14699"/>
                      <a:pt x="13167" y="13941"/>
                    </a:cubicBezTo>
                    <a:cubicBezTo>
                      <a:pt x="13253" y="13181"/>
                      <a:pt x="13302" y="12369"/>
                      <a:pt x="13302" y="11489"/>
                    </a:cubicBezTo>
                    <a:cubicBezTo>
                      <a:pt x="13302" y="10498"/>
                      <a:pt x="13257" y="9632"/>
                      <a:pt x="13179" y="8868"/>
                    </a:cubicBezTo>
                    <a:cubicBezTo>
                      <a:pt x="13101" y="8106"/>
                      <a:pt x="12991" y="7469"/>
                      <a:pt x="12847" y="6954"/>
                    </a:cubicBezTo>
                    <a:cubicBezTo>
                      <a:pt x="12703" y="6439"/>
                      <a:pt x="12535" y="6040"/>
                      <a:pt x="12331" y="5778"/>
                    </a:cubicBezTo>
                    <a:cubicBezTo>
                      <a:pt x="12127" y="5513"/>
                      <a:pt x="11893" y="5375"/>
                      <a:pt x="11642" y="5375"/>
                    </a:cubicBezTo>
                    <a:close/>
                    <a:moveTo>
                      <a:pt x="15969" y="5375"/>
                    </a:moveTo>
                    <a:cubicBezTo>
                      <a:pt x="15656" y="5375"/>
                      <a:pt x="15386" y="5569"/>
                      <a:pt x="15146" y="5946"/>
                    </a:cubicBezTo>
                    <a:cubicBezTo>
                      <a:pt x="14905" y="6324"/>
                      <a:pt x="14682" y="6802"/>
                      <a:pt x="14494" y="7424"/>
                    </a:cubicBezTo>
                    <a:lnTo>
                      <a:pt x="14433" y="6013"/>
                    </a:lnTo>
                    <a:cubicBezTo>
                      <a:pt x="14404" y="5722"/>
                      <a:pt x="14333" y="5576"/>
                      <a:pt x="14224" y="5576"/>
                    </a:cubicBezTo>
                    <a:lnTo>
                      <a:pt x="13769" y="5576"/>
                    </a:lnTo>
                    <a:lnTo>
                      <a:pt x="13769" y="21600"/>
                    </a:lnTo>
                    <a:cubicBezTo>
                      <a:pt x="13769" y="21600"/>
                      <a:pt x="14543" y="21600"/>
                      <a:pt x="14543" y="21600"/>
                    </a:cubicBezTo>
                    <a:lnTo>
                      <a:pt x="14543" y="16292"/>
                    </a:lnTo>
                    <a:cubicBezTo>
                      <a:pt x="14690" y="16741"/>
                      <a:pt x="14856" y="17090"/>
                      <a:pt x="15047" y="17334"/>
                    </a:cubicBezTo>
                    <a:cubicBezTo>
                      <a:pt x="15239" y="17577"/>
                      <a:pt x="15465" y="17703"/>
                      <a:pt x="15736" y="17703"/>
                    </a:cubicBezTo>
                    <a:cubicBezTo>
                      <a:pt x="16029" y="17703"/>
                      <a:pt x="16300" y="17551"/>
                      <a:pt x="16535" y="17233"/>
                    </a:cubicBezTo>
                    <a:cubicBezTo>
                      <a:pt x="16770" y="16914"/>
                      <a:pt x="16964" y="16477"/>
                      <a:pt x="17125" y="15923"/>
                    </a:cubicBezTo>
                    <a:cubicBezTo>
                      <a:pt x="17286" y="15369"/>
                      <a:pt x="17407" y="14699"/>
                      <a:pt x="17494" y="13941"/>
                    </a:cubicBezTo>
                    <a:cubicBezTo>
                      <a:pt x="17580" y="13181"/>
                      <a:pt x="17629" y="12369"/>
                      <a:pt x="17629" y="11489"/>
                    </a:cubicBezTo>
                    <a:cubicBezTo>
                      <a:pt x="17629" y="10498"/>
                      <a:pt x="17584" y="9632"/>
                      <a:pt x="17506" y="8868"/>
                    </a:cubicBezTo>
                    <a:cubicBezTo>
                      <a:pt x="17429" y="8106"/>
                      <a:pt x="17318" y="7469"/>
                      <a:pt x="17174" y="6954"/>
                    </a:cubicBezTo>
                    <a:cubicBezTo>
                      <a:pt x="17031" y="6439"/>
                      <a:pt x="16862" y="6040"/>
                      <a:pt x="16658" y="5778"/>
                    </a:cubicBezTo>
                    <a:cubicBezTo>
                      <a:pt x="16454" y="5513"/>
                      <a:pt x="16220" y="5375"/>
                      <a:pt x="15969" y="5375"/>
                    </a:cubicBezTo>
                    <a:close/>
                    <a:moveTo>
                      <a:pt x="17310" y="5375"/>
                    </a:moveTo>
                    <a:lnTo>
                      <a:pt x="19117" y="16628"/>
                    </a:lnTo>
                    <a:lnTo>
                      <a:pt x="18318" y="21365"/>
                    </a:lnTo>
                    <a:lnTo>
                      <a:pt x="18883" y="21365"/>
                    </a:lnTo>
                    <a:cubicBezTo>
                      <a:pt x="18963" y="21365"/>
                      <a:pt x="19029" y="21325"/>
                      <a:pt x="19068" y="21230"/>
                    </a:cubicBezTo>
                    <a:cubicBezTo>
                      <a:pt x="19106" y="21136"/>
                      <a:pt x="19140" y="21017"/>
                      <a:pt x="19166" y="20861"/>
                    </a:cubicBezTo>
                    <a:cubicBezTo>
                      <a:pt x="19166" y="20861"/>
                      <a:pt x="21600" y="5375"/>
                      <a:pt x="21600" y="5375"/>
                    </a:cubicBezTo>
                    <a:lnTo>
                      <a:pt x="20985" y="5375"/>
                    </a:lnTo>
                    <a:cubicBezTo>
                      <a:pt x="20937" y="5375"/>
                      <a:pt x="20892" y="5426"/>
                      <a:pt x="20850" y="5509"/>
                    </a:cubicBezTo>
                    <a:cubicBezTo>
                      <a:pt x="20809" y="5592"/>
                      <a:pt x="20781" y="5686"/>
                      <a:pt x="20764" y="5812"/>
                    </a:cubicBezTo>
                    <a:lnTo>
                      <a:pt x="19633" y="13336"/>
                    </a:lnTo>
                    <a:cubicBezTo>
                      <a:pt x="19607" y="13517"/>
                      <a:pt x="19580" y="13668"/>
                      <a:pt x="19559" y="13840"/>
                    </a:cubicBezTo>
                    <a:cubicBezTo>
                      <a:pt x="19539" y="14013"/>
                      <a:pt x="19518" y="14197"/>
                      <a:pt x="19498" y="14378"/>
                    </a:cubicBezTo>
                    <a:cubicBezTo>
                      <a:pt x="19483" y="14197"/>
                      <a:pt x="19467" y="14013"/>
                      <a:pt x="19449" y="13840"/>
                    </a:cubicBezTo>
                    <a:cubicBezTo>
                      <a:pt x="19430" y="13668"/>
                      <a:pt x="19413" y="13509"/>
                      <a:pt x="19387" y="13336"/>
                    </a:cubicBezTo>
                    <a:lnTo>
                      <a:pt x="18207" y="5812"/>
                    </a:lnTo>
                    <a:cubicBezTo>
                      <a:pt x="18190" y="5701"/>
                      <a:pt x="18170" y="5599"/>
                      <a:pt x="18133" y="5509"/>
                    </a:cubicBezTo>
                    <a:cubicBezTo>
                      <a:pt x="18096" y="5418"/>
                      <a:pt x="18039" y="5375"/>
                      <a:pt x="17973" y="5375"/>
                    </a:cubicBezTo>
                    <a:lnTo>
                      <a:pt x="17310" y="5375"/>
                    </a:lnTo>
                    <a:close/>
                    <a:moveTo>
                      <a:pt x="11384" y="7088"/>
                    </a:moveTo>
                    <a:cubicBezTo>
                      <a:pt x="11560" y="7088"/>
                      <a:pt x="11725" y="7157"/>
                      <a:pt x="11863" y="7323"/>
                    </a:cubicBezTo>
                    <a:cubicBezTo>
                      <a:pt x="12002" y="7488"/>
                      <a:pt x="12112" y="7738"/>
                      <a:pt x="12208" y="8096"/>
                    </a:cubicBezTo>
                    <a:cubicBezTo>
                      <a:pt x="12303" y="8454"/>
                      <a:pt x="12379" y="8915"/>
                      <a:pt x="12429" y="9473"/>
                    </a:cubicBezTo>
                    <a:cubicBezTo>
                      <a:pt x="12480" y="10032"/>
                      <a:pt x="12503" y="10710"/>
                      <a:pt x="12503" y="11489"/>
                    </a:cubicBezTo>
                    <a:cubicBezTo>
                      <a:pt x="12503" y="12960"/>
                      <a:pt x="12389" y="14087"/>
                      <a:pt x="12171" y="14881"/>
                    </a:cubicBezTo>
                    <a:cubicBezTo>
                      <a:pt x="11952" y="15676"/>
                      <a:pt x="11642" y="16091"/>
                      <a:pt x="11236" y="16091"/>
                    </a:cubicBezTo>
                    <a:cubicBezTo>
                      <a:pt x="11029" y="16091"/>
                      <a:pt x="10840" y="15968"/>
                      <a:pt x="10671" y="15755"/>
                    </a:cubicBezTo>
                    <a:cubicBezTo>
                      <a:pt x="10503" y="15543"/>
                      <a:pt x="10357" y="15166"/>
                      <a:pt x="10216" y="14646"/>
                    </a:cubicBezTo>
                    <a:lnTo>
                      <a:pt x="10216" y="8868"/>
                    </a:lnTo>
                    <a:cubicBezTo>
                      <a:pt x="10374" y="8294"/>
                      <a:pt x="10544" y="7872"/>
                      <a:pt x="10732" y="7558"/>
                    </a:cubicBezTo>
                    <a:cubicBezTo>
                      <a:pt x="10921" y="7244"/>
                      <a:pt x="11133" y="7088"/>
                      <a:pt x="11384" y="7088"/>
                    </a:cubicBezTo>
                    <a:close/>
                    <a:moveTo>
                      <a:pt x="15711" y="7088"/>
                    </a:moveTo>
                    <a:cubicBezTo>
                      <a:pt x="15887" y="7088"/>
                      <a:pt x="16053" y="7157"/>
                      <a:pt x="16191" y="7323"/>
                    </a:cubicBezTo>
                    <a:cubicBezTo>
                      <a:pt x="16329" y="7488"/>
                      <a:pt x="16440" y="7738"/>
                      <a:pt x="16535" y="8096"/>
                    </a:cubicBezTo>
                    <a:cubicBezTo>
                      <a:pt x="16630" y="8454"/>
                      <a:pt x="16706" y="8915"/>
                      <a:pt x="16756" y="9473"/>
                    </a:cubicBezTo>
                    <a:cubicBezTo>
                      <a:pt x="16807" y="10032"/>
                      <a:pt x="16830" y="10710"/>
                      <a:pt x="16830" y="11489"/>
                    </a:cubicBezTo>
                    <a:cubicBezTo>
                      <a:pt x="16830" y="12960"/>
                      <a:pt x="16717" y="14087"/>
                      <a:pt x="16498" y="14881"/>
                    </a:cubicBezTo>
                    <a:cubicBezTo>
                      <a:pt x="16280" y="15676"/>
                      <a:pt x="15970" y="16091"/>
                      <a:pt x="15564" y="16091"/>
                    </a:cubicBezTo>
                    <a:cubicBezTo>
                      <a:pt x="15357" y="16091"/>
                      <a:pt x="15167" y="15968"/>
                      <a:pt x="14998" y="15755"/>
                    </a:cubicBezTo>
                    <a:cubicBezTo>
                      <a:pt x="14830" y="15543"/>
                      <a:pt x="14685" y="15166"/>
                      <a:pt x="14543" y="14646"/>
                    </a:cubicBezTo>
                    <a:lnTo>
                      <a:pt x="14543" y="8868"/>
                    </a:lnTo>
                    <a:cubicBezTo>
                      <a:pt x="14702" y="8294"/>
                      <a:pt x="14871" y="7872"/>
                      <a:pt x="15060" y="7558"/>
                    </a:cubicBezTo>
                    <a:cubicBezTo>
                      <a:pt x="15248" y="7244"/>
                      <a:pt x="15461" y="7088"/>
                      <a:pt x="15711" y="7088"/>
                    </a:cubicBezTo>
                    <a:close/>
                    <a:moveTo>
                      <a:pt x="8200" y="12194"/>
                    </a:moveTo>
                    <a:lnTo>
                      <a:pt x="8200" y="14646"/>
                    </a:lnTo>
                    <a:cubicBezTo>
                      <a:pt x="8114" y="14898"/>
                      <a:pt x="8020" y="15123"/>
                      <a:pt x="7929" y="15318"/>
                    </a:cubicBezTo>
                    <a:cubicBezTo>
                      <a:pt x="7839" y="15516"/>
                      <a:pt x="7746" y="15686"/>
                      <a:pt x="7647" y="15822"/>
                    </a:cubicBezTo>
                    <a:cubicBezTo>
                      <a:pt x="7548" y="15960"/>
                      <a:pt x="7439" y="16049"/>
                      <a:pt x="7327" y="16124"/>
                    </a:cubicBezTo>
                    <a:cubicBezTo>
                      <a:pt x="7215" y="16199"/>
                      <a:pt x="7093" y="16259"/>
                      <a:pt x="6958" y="16259"/>
                    </a:cubicBezTo>
                    <a:cubicBezTo>
                      <a:pt x="6857" y="16259"/>
                      <a:pt x="6762" y="16224"/>
                      <a:pt x="6675" y="16158"/>
                    </a:cubicBezTo>
                    <a:cubicBezTo>
                      <a:pt x="6589" y="16090"/>
                      <a:pt x="6518" y="15968"/>
                      <a:pt x="6454" y="15822"/>
                    </a:cubicBezTo>
                    <a:cubicBezTo>
                      <a:pt x="6391" y="15676"/>
                      <a:pt x="6344" y="15481"/>
                      <a:pt x="6307" y="15251"/>
                    </a:cubicBezTo>
                    <a:cubicBezTo>
                      <a:pt x="6269" y="15022"/>
                      <a:pt x="6245" y="14762"/>
                      <a:pt x="6245" y="14445"/>
                    </a:cubicBezTo>
                    <a:cubicBezTo>
                      <a:pt x="6245" y="14113"/>
                      <a:pt x="6285" y="13808"/>
                      <a:pt x="6356" y="13538"/>
                    </a:cubicBezTo>
                    <a:cubicBezTo>
                      <a:pt x="6427" y="13269"/>
                      <a:pt x="6532" y="13030"/>
                      <a:pt x="6688" y="12832"/>
                    </a:cubicBezTo>
                    <a:cubicBezTo>
                      <a:pt x="6843" y="12635"/>
                      <a:pt x="7043" y="12485"/>
                      <a:pt x="7290" y="12362"/>
                    </a:cubicBezTo>
                    <a:cubicBezTo>
                      <a:pt x="7538" y="12239"/>
                      <a:pt x="7846" y="12194"/>
                      <a:pt x="8200" y="12194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3" name="Shape 14"/>
              <p:cNvSpPr/>
              <p:nvPr/>
            </p:nvSpPr>
            <p:spPr>
              <a:xfrm>
                <a:off x="2555850" y="1858268"/>
                <a:ext cx="344488" cy="2095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0" y="0"/>
                    </a:moveTo>
                    <a:lnTo>
                      <a:pt x="0" y="3641"/>
                    </a:lnTo>
                    <a:lnTo>
                      <a:pt x="4703" y="3641"/>
                    </a:lnTo>
                    <a:cubicBezTo>
                      <a:pt x="5033" y="3641"/>
                      <a:pt x="5308" y="3678"/>
                      <a:pt x="5549" y="3764"/>
                    </a:cubicBezTo>
                    <a:cubicBezTo>
                      <a:pt x="5790" y="3849"/>
                      <a:pt x="5989" y="3972"/>
                      <a:pt x="6147" y="4173"/>
                    </a:cubicBezTo>
                    <a:cubicBezTo>
                      <a:pt x="6304" y="4373"/>
                      <a:pt x="6419" y="4662"/>
                      <a:pt x="6495" y="4991"/>
                    </a:cubicBezTo>
                    <a:cubicBezTo>
                      <a:pt x="6570" y="5319"/>
                      <a:pt x="6619" y="5721"/>
                      <a:pt x="6619" y="6218"/>
                    </a:cubicBezTo>
                    <a:cubicBezTo>
                      <a:pt x="6619" y="6722"/>
                      <a:pt x="6566" y="7153"/>
                      <a:pt x="6470" y="7486"/>
                    </a:cubicBezTo>
                    <a:cubicBezTo>
                      <a:pt x="6374" y="7820"/>
                      <a:pt x="6231" y="8073"/>
                      <a:pt x="6047" y="8264"/>
                    </a:cubicBezTo>
                    <a:cubicBezTo>
                      <a:pt x="5864" y="8454"/>
                      <a:pt x="5661" y="8595"/>
                      <a:pt x="5400" y="8673"/>
                    </a:cubicBezTo>
                    <a:cubicBezTo>
                      <a:pt x="5139" y="8748"/>
                      <a:pt x="4828" y="8755"/>
                      <a:pt x="4504" y="8755"/>
                    </a:cubicBezTo>
                    <a:lnTo>
                      <a:pt x="0" y="8755"/>
                    </a:lnTo>
                    <a:lnTo>
                      <a:pt x="0" y="11986"/>
                    </a:lnTo>
                    <a:lnTo>
                      <a:pt x="5027" y="11986"/>
                    </a:lnTo>
                    <a:cubicBezTo>
                      <a:pt x="5398" y="11986"/>
                      <a:pt x="5704" y="12076"/>
                      <a:pt x="5947" y="12191"/>
                    </a:cubicBezTo>
                    <a:cubicBezTo>
                      <a:pt x="6191" y="12305"/>
                      <a:pt x="6397" y="12472"/>
                      <a:pt x="6545" y="12682"/>
                    </a:cubicBezTo>
                    <a:cubicBezTo>
                      <a:pt x="6692" y="12891"/>
                      <a:pt x="6806" y="13113"/>
                      <a:pt x="6868" y="13418"/>
                    </a:cubicBezTo>
                    <a:cubicBezTo>
                      <a:pt x="6928" y="13722"/>
                      <a:pt x="6943" y="14100"/>
                      <a:pt x="6943" y="14482"/>
                    </a:cubicBezTo>
                    <a:cubicBezTo>
                      <a:pt x="6943" y="14815"/>
                      <a:pt x="6920" y="15139"/>
                      <a:pt x="6868" y="15464"/>
                    </a:cubicBezTo>
                    <a:cubicBezTo>
                      <a:pt x="6817" y="15788"/>
                      <a:pt x="6734" y="16066"/>
                      <a:pt x="6594" y="16323"/>
                    </a:cubicBezTo>
                    <a:cubicBezTo>
                      <a:pt x="6456" y="16581"/>
                      <a:pt x="6245" y="16774"/>
                      <a:pt x="5997" y="16936"/>
                    </a:cubicBezTo>
                    <a:cubicBezTo>
                      <a:pt x="5751" y="17099"/>
                      <a:pt x="5440" y="17182"/>
                      <a:pt x="5052" y="17182"/>
                    </a:cubicBezTo>
                    <a:lnTo>
                      <a:pt x="0" y="17182"/>
                    </a:lnTo>
                    <a:cubicBezTo>
                      <a:pt x="0" y="17182"/>
                      <a:pt x="50" y="20864"/>
                      <a:pt x="50" y="20864"/>
                    </a:cubicBezTo>
                    <a:lnTo>
                      <a:pt x="5101" y="20864"/>
                    </a:lnTo>
                    <a:cubicBezTo>
                      <a:pt x="5861" y="20864"/>
                      <a:pt x="6551" y="20692"/>
                      <a:pt x="7142" y="20373"/>
                    </a:cubicBezTo>
                    <a:cubicBezTo>
                      <a:pt x="7735" y="20053"/>
                      <a:pt x="8231" y="19590"/>
                      <a:pt x="8635" y="19023"/>
                    </a:cubicBezTo>
                    <a:cubicBezTo>
                      <a:pt x="9039" y="18455"/>
                      <a:pt x="9322" y="17822"/>
                      <a:pt x="9531" y="17059"/>
                    </a:cubicBezTo>
                    <a:cubicBezTo>
                      <a:pt x="9741" y="16296"/>
                      <a:pt x="9854" y="15451"/>
                      <a:pt x="9854" y="14564"/>
                    </a:cubicBezTo>
                    <a:cubicBezTo>
                      <a:pt x="9854" y="13391"/>
                      <a:pt x="9658" y="12448"/>
                      <a:pt x="9257" y="11700"/>
                    </a:cubicBezTo>
                    <a:cubicBezTo>
                      <a:pt x="8857" y="10951"/>
                      <a:pt x="8225" y="10397"/>
                      <a:pt x="7391" y="10064"/>
                    </a:cubicBezTo>
                    <a:cubicBezTo>
                      <a:pt x="7773" y="9834"/>
                      <a:pt x="8112" y="9555"/>
                      <a:pt x="8386" y="9245"/>
                    </a:cubicBezTo>
                    <a:cubicBezTo>
                      <a:pt x="8658" y="8935"/>
                      <a:pt x="8885" y="8604"/>
                      <a:pt x="9058" y="8223"/>
                    </a:cubicBezTo>
                    <a:cubicBezTo>
                      <a:pt x="9233" y="7842"/>
                      <a:pt x="9350" y="7429"/>
                      <a:pt x="9431" y="6995"/>
                    </a:cubicBezTo>
                    <a:cubicBezTo>
                      <a:pt x="9512" y="6562"/>
                      <a:pt x="9556" y="6115"/>
                      <a:pt x="9556" y="5645"/>
                    </a:cubicBezTo>
                    <a:cubicBezTo>
                      <a:pt x="9556" y="4788"/>
                      <a:pt x="9459" y="4010"/>
                      <a:pt x="9282" y="3314"/>
                    </a:cubicBezTo>
                    <a:cubicBezTo>
                      <a:pt x="9106" y="2618"/>
                      <a:pt x="8826" y="1999"/>
                      <a:pt x="8436" y="1514"/>
                    </a:cubicBezTo>
                    <a:cubicBezTo>
                      <a:pt x="8049" y="1028"/>
                      <a:pt x="7557" y="676"/>
                      <a:pt x="6943" y="409"/>
                    </a:cubicBezTo>
                    <a:cubicBezTo>
                      <a:pt x="6327" y="143"/>
                      <a:pt x="5578" y="0"/>
                      <a:pt x="4703" y="0"/>
                    </a:cubicBezTo>
                    <a:lnTo>
                      <a:pt x="50" y="0"/>
                    </a:lnTo>
                    <a:close/>
                    <a:moveTo>
                      <a:pt x="11970" y="0"/>
                    </a:moveTo>
                    <a:cubicBezTo>
                      <a:pt x="11748" y="0"/>
                      <a:pt x="11540" y="72"/>
                      <a:pt x="11347" y="205"/>
                    </a:cubicBezTo>
                    <a:cubicBezTo>
                      <a:pt x="11155" y="339"/>
                      <a:pt x="10973" y="539"/>
                      <a:pt x="10825" y="777"/>
                    </a:cubicBezTo>
                    <a:cubicBezTo>
                      <a:pt x="10676" y="1018"/>
                      <a:pt x="10561" y="1281"/>
                      <a:pt x="10476" y="1595"/>
                    </a:cubicBezTo>
                    <a:cubicBezTo>
                      <a:pt x="10392" y="1912"/>
                      <a:pt x="10352" y="2255"/>
                      <a:pt x="10352" y="2618"/>
                    </a:cubicBezTo>
                    <a:cubicBezTo>
                      <a:pt x="10352" y="2974"/>
                      <a:pt x="10392" y="3288"/>
                      <a:pt x="10476" y="3600"/>
                    </a:cubicBezTo>
                    <a:cubicBezTo>
                      <a:pt x="10561" y="3911"/>
                      <a:pt x="10676" y="4184"/>
                      <a:pt x="10825" y="4418"/>
                    </a:cubicBezTo>
                    <a:cubicBezTo>
                      <a:pt x="10973" y="4653"/>
                      <a:pt x="11155" y="4853"/>
                      <a:pt x="11347" y="4991"/>
                    </a:cubicBezTo>
                    <a:cubicBezTo>
                      <a:pt x="11540" y="5130"/>
                      <a:pt x="11748" y="5195"/>
                      <a:pt x="11970" y="5195"/>
                    </a:cubicBezTo>
                    <a:cubicBezTo>
                      <a:pt x="12197" y="5195"/>
                      <a:pt x="12390" y="5130"/>
                      <a:pt x="12592" y="4991"/>
                    </a:cubicBezTo>
                    <a:cubicBezTo>
                      <a:pt x="12792" y="4853"/>
                      <a:pt x="12987" y="4653"/>
                      <a:pt x="13139" y="4418"/>
                    </a:cubicBezTo>
                    <a:cubicBezTo>
                      <a:pt x="13290" y="4184"/>
                      <a:pt x="13399" y="3911"/>
                      <a:pt x="13488" y="3600"/>
                    </a:cubicBezTo>
                    <a:cubicBezTo>
                      <a:pt x="13575" y="3288"/>
                      <a:pt x="13612" y="2974"/>
                      <a:pt x="13612" y="2618"/>
                    </a:cubicBezTo>
                    <a:cubicBezTo>
                      <a:pt x="13612" y="2255"/>
                      <a:pt x="13575" y="1912"/>
                      <a:pt x="13488" y="1595"/>
                    </a:cubicBezTo>
                    <a:cubicBezTo>
                      <a:pt x="13399" y="1281"/>
                      <a:pt x="13290" y="1018"/>
                      <a:pt x="13139" y="777"/>
                    </a:cubicBezTo>
                    <a:cubicBezTo>
                      <a:pt x="12987" y="539"/>
                      <a:pt x="12792" y="339"/>
                      <a:pt x="12592" y="205"/>
                    </a:cubicBezTo>
                    <a:cubicBezTo>
                      <a:pt x="12390" y="72"/>
                      <a:pt x="12197" y="0"/>
                      <a:pt x="11970" y="0"/>
                    </a:cubicBezTo>
                    <a:close/>
                    <a:moveTo>
                      <a:pt x="14582" y="6545"/>
                    </a:moveTo>
                    <a:lnTo>
                      <a:pt x="14582" y="9859"/>
                    </a:lnTo>
                    <a:lnTo>
                      <a:pt x="18514" y="9859"/>
                    </a:lnTo>
                    <a:lnTo>
                      <a:pt x="14682" y="18164"/>
                    </a:lnTo>
                    <a:cubicBezTo>
                      <a:pt x="14572" y="18413"/>
                      <a:pt x="14495" y="18667"/>
                      <a:pt x="14433" y="18941"/>
                    </a:cubicBezTo>
                    <a:cubicBezTo>
                      <a:pt x="14373" y="19213"/>
                      <a:pt x="14334" y="19455"/>
                      <a:pt x="14334" y="19636"/>
                    </a:cubicBezTo>
                    <a:lnTo>
                      <a:pt x="14334" y="21436"/>
                    </a:lnTo>
                    <a:lnTo>
                      <a:pt x="21500" y="21436"/>
                    </a:lnTo>
                    <a:lnTo>
                      <a:pt x="21500" y="18123"/>
                    </a:lnTo>
                    <a:lnTo>
                      <a:pt x="17444" y="18123"/>
                    </a:lnTo>
                    <a:lnTo>
                      <a:pt x="21227" y="9941"/>
                    </a:lnTo>
                    <a:cubicBezTo>
                      <a:pt x="21320" y="9740"/>
                      <a:pt x="21406" y="9482"/>
                      <a:pt x="21476" y="9205"/>
                    </a:cubicBezTo>
                    <a:cubicBezTo>
                      <a:pt x="21546" y="8927"/>
                      <a:pt x="21600" y="8654"/>
                      <a:pt x="21600" y="8345"/>
                    </a:cubicBezTo>
                    <a:cubicBezTo>
                      <a:pt x="21600" y="8345"/>
                      <a:pt x="21600" y="6545"/>
                      <a:pt x="21600" y="6545"/>
                    </a:cubicBezTo>
                    <a:lnTo>
                      <a:pt x="14582" y="6545"/>
                    </a:lnTo>
                    <a:close/>
                    <a:moveTo>
                      <a:pt x="10601" y="6709"/>
                    </a:moveTo>
                    <a:lnTo>
                      <a:pt x="10601" y="21600"/>
                    </a:lnTo>
                    <a:lnTo>
                      <a:pt x="13313" y="21600"/>
                    </a:lnTo>
                    <a:lnTo>
                      <a:pt x="13313" y="6709"/>
                    </a:lnTo>
                    <a:cubicBezTo>
                      <a:pt x="13313" y="6709"/>
                      <a:pt x="10601" y="6709"/>
                      <a:pt x="10601" y="670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>
                  <a:solidFill>
                    <a:schemeClr val="accent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4" name="Shape 15"/>
              <p:cNvSpPr/>
              <p:nvPr/>
            </p:nvSpPr>
            <p:spPr>
              <a:xfrm>
                <a:off x="1997050" y="1007368"/>
                <a:ext cx="776673" cy="7766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0502"/>
                    </a:moveTo>
                    <a:cubicBezTo>
                      <a:pt x="5442" y="20502"/>
                      <a:pt x="1098" y="16158"/>
                      <a:pt x="1098" y="10800"/>
                    </a:cubicBezTo>
                    <a:cubicBezTo>
                      <a:pt x="1098" y="5442"/>
                      <a:pt x="5442" y="1098"/>
                      <a:pt x="10800" y="1098"/>
                    </a:cubicBezTo>
                    <a:cubicBezTo>
                      <a:pt x="16158" y="1098"/>
                      <a:pt x="20502" y="5442"/>
                      <a:pt x="20502" y="10800"/>
                    </a:cubicBezTo>
                    <a:cubicBezTo>
                      <a:pt x="20502" y="16158"/>
                      <a:pt x="16158" y="20502"/>
                      <a:pt x="10800" y="20502"/>
                    </a:cubicBezTo>
                    <a:close/>
                    <a:moveTo>
                      <a:pt x="10800" y="0"/>
                    </a:moveTo>
                    <a:cubicBezTo>
                      <a:pt x="4835" y="0"/>
                      <a:pt x="0" y="4835"/>
                      <a:pt x="0" y="10800"/>
                    </a:cubicBezTo>
                    <a:cubicBezTo>
                      <a:pt x="0" y="16765"/>
                      <a:pt x="4835" y="21600"/>
                      <a:pt x="10800" y="21600"/>
                    </a:cubicBezTo>
                    <a:cubicBezTo>
                      <a:pt x="16765" y="21600"/>
                      <a:pt x="21600" y="16765"/>
                      <a:pt x="21600" y="10800"/>
                    </a:cubicBezTo>
                    <a:cubicBezTo>
                      <a:pt x="21600" y="4835"/>
                      <a:pt x="16765" y="0"/>
                      <a:pt x="108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5" name="Shape 16"/>
              <p:cNvSpPr/>
              <p:nvPr/>
            </p:nvSpPr>
            <p:spPr>
              <a:xfrm>
                <a:off x="2212950" y="1159768"/>
                <a:ext cx="476672" cy="4766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6"/>
                      <a:pt x="4835" y="0"/>
                      <a:pt x="10800" y="0"/>
                    </a:cubicBezTo>
                    <a:cubicBezTo>
                      <a:pt x="16765" y="0"/>
                      <a:pt x="21600" y="4836"/>
                      <a:pt x="21600" y="108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6" name="Shape 17"/>
              <p:cNvSpPr/>
              <p:nvPr/>
            </p:nvSpPr>
            <p:spPr>
              <a:xfrm>
                <a:off x="2314518" y="1299468"/>
                <a:ext cx="293140" cy="2496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63" h="21600" extrusionOk="0">
                    <a:moveTo>
                      <a:pt x="4571" y="0"/>
                    </a:moveTo>
                    <a:cubicBezTo>
                      <a:pt x="3045" y="0"/>
                      <a:pt x="1818" y="1485"/>
                      <a:pt x="1818" y="3331"/>
                    </a:cubicBezTo>
                    <a:cubicBezTo>
                      <a:pt x="1818" y="5177"/>
                      <a:pt x="3045" y="6696"/>
                      <a:pt x="4571" y="6696"/>
                    </a:cubicBezTo>
                    <a:cubicBezTo>
                      <a:pt x="6096" y="6696"/>
                      <a:pt x="7353" y="5177"/>
                      <a:pt x="7353" y="3331"/>
                    </a:cubicBezTo>
                    <a:cubicBezTo>
                      <a:pt x="7353" y="1485"/>
                      <a:pt x="6096" y="0"/>
                      <a:pt x="4571" y="0"/>
                    </a:cubicBezTo>
                    <a:close/>
                    <a:moveTo>
                      <a:pt x="15470" y="0"/>
                    </a:moveTo>
                    <a:cubicBezTo>
                      <a:pt x="13944" y="0"/>
                      <a:pt x="12717" y="1485"/>
                      <a:pt x="12717" y="3331"/>
                    </a:cubicBezTo>
                    <a:cubicBezTo>
                      <a:pt x="12717" y="5177"/>
                      <a:pt x="13944" y="6696"/>
                      <a:pt x="15470" y="6696"/>
                    </a:cubicBezTo>
                    <a:cubicBezTo>
                      <a:pt x="16995" y="6696"/>
                      <a:pt x="18251" y="5177"/>
                      <a:pt x="18251" y="3331"/>
                    </a:cubicBezTo>
                    <a:cubicBezTo>
                      <a:pt x="18251" y="1485"/>
                      <a:pt x="16995" y="0"/>
                      <a:pt x="15470" y="0"/>
                    </a:cubicBezTo>
                    <a:close/>
                    <a:moveTo>
                      <a:pt x="20408" y="12088"/>
                    </a:moveTo>
                    <a:cubicBezTo>
                      <a:pt x="20239" y="12134"/>
                      <a:pt x="20019" y="12309"/>
                      <a:pt x="19812" y="12637"/>
                    </a:cubicBezTo>
                    <a:cubicBezTo>
                      <a:pt x="17478" y="15804"/>
                      <a:pt x="14087" y="17788"/>
                      <a:pt x="10304" y="17788"/>
                    </a:cubicBezTo>
                    <a:cubicBezTo>
                      <a:pt x="6769" y="17788"/>
                      <a:pt x="3587" y="16072"/>
                      <a:pt x="1279" y="13255"/>
                    </a:cubicBezTo>
                    <a:cubicBezTo>
                      <a:pt x="749" y="12477"/>
                      <a:pt x="-444" y="13113"/>
                      <a:pt x="172" y="14560"/>
                    </a:cubicBezTo>
                    <a:cubicBezTo>
                      <a:pt x="2210" y="18770"/>
                      <a:pt x="5982" y="21600"/>
                      <a:pt x="10304" y="21600"/>
                    </a:cubicBezTo>
                    <a:cubicBezTo>
                      <a:pt x="14882" y="21600"/>
                      <a:pt x="18839" y="18427"/>
                      <a:pt x="20777" y="13805"/>
                    </a:cubicBezTo>
                    <a:cubicBezTo>
                      <a:pt x="21156" y="12911"/>
                      <a:pt x="20915" y="11949"/>
                      <a:pt x="20408" y="12088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sp>
        <p:nvSpPr>
          <p:cNvPr id="46092" name="Rectangle 12"/>
          <p:cNvSpPr>
            <a:spLocks/>
          </p:cNvSpPr>
          <p:nvPr/>
        </p:nvSpPr>
        <p:spPr bwMode="auto">
          <a:xfrm>
            <a:off x="3448050" y="852488"/>
            <a:ext cx="43529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46093" name="Group 13"/>
          <p:cNvGrpSpPr>
            <a:grpSpLocks/>
          </p:cNvGrpSpPr>
          <p:nvPr/>
        </p:nvGrpSpPr>
        <p:grpSpPr bwMode="auto">
          <a:xfrm>
            <a:off x="3448050" y="3196828"/>
            <a:ext cx="881063" cy="1184672"/>
            <a:chOff x="0" y="0"/>
            <a:chExt cx="1480" cy="1989"/>
          </a:xfrm>
        </p:grpSpPr>
        <p:grpSp>
          <p:nvGrpSpPr>
            <p:cNvPr id="46094" name="Group 14"/>
            <p:cNvGrpSpPr>
              <a:grpSpLocks/>
            </p:cNvGrpSpPr>
            <p:nvPr/>
          </p:nvGrpSpPr>
          <p:grpSpPr bwMode="auto">
            <a:xfrm>
              <a:off x="360" y="0"/>
              <a:ext cx="557" cy="557"/>
              <a:chOff x="0" y="0"/>
              <a:chExt cx="557" cy="557"/>
            </a:xfrm>
          </p:grpSpPr>
          <p:sp>
            <p:nvSpPr>
              <p:cNvPr id="46095" name="Oval 15"/>
              <p:cNvSpPr>
                <a:spLocks/>
              </p:cNvSpPr>
              <p:nvPr/>
            </p:nvSpPr>
            <p:spPr bwMode="auto">
              <a:xfrm>
                <a:off x="5" y="0"/>
                <a:ext cx="552" cy="552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6096" name="Rectangle 16"/>
              <p:cNvSpPr>
                <a:spLocks/>
              </p:cNvSpPr>
              <p:nvPr/>
            </p:nvSpPr>
            <p:spPr bwMode="auto">
              <a:xfrm>
                <a:off x="0" y="13"/>
                <a:ext cx="552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1</a:t>
                </a:r>
              </a:p>
            </p:txBody>
          </p:sp>
        </p:grpSp>
        <p:sp>
          <p:nvSpPr>
            <p:cNvPr id="46097" name="Rectangle 17"/>
            <p:cNvSpPr>
              <a:spLocks/>
            </p:cNvSpPr>
            <p:nvPr/>
          </p:nvSpPr>
          <p:spPr bwMode="auto">
            <a:xfrm>
              <a:off x="0" y="725"/>
              <a:ext cx="1480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 and typeset industry.</a:t>
              </a:r>
            </a:p>
          </p:txBody>
        </p:sp>
      </p:grpSp>
      <p:grpSp>
        <p:nvGrpSpPr>
          <p:cNvPr id="46098" name="Group 18"/>
          <p:cNvGrpSpPr>
            <a:grpSpLocks/>
          </p:cNvGrpSpPr>
          <p:nvPr/>
        </p:nvGrpSpPr>
        <p:grpSpPr bwMode="auto">
          <a:xfrm>
            <a:off x="4600575" y="3199209"/>
            <a:ext cx="881063" cy="1182291"/>
            <a:chOff x="0" y="0"/>
            <a:chExt cx="1480" cy="1985"/>
          </a:xfrm>
        </p:grpSpPr>
        <p:grpSp>
          <p:nvGrpSpPr>
            <p:cNvPr id="46099" name="Group 19"/>
            <p:cNvGrpSpPr>
              <a:grpSpLocks/>
            </p:cNvGrpSpPr>
            <p:nvPr/>
          </p:nvGrpSpPr>
          <p:grpSpPr bwMode="auto">
            <a:xfrm>
              <a:off x="344" y="0"/>
              <a:ext cx="553" cy="553"/>
              <a:chOff x="0" y="0"/>
              <a:chExt cx="553" cy="553"/>
            </a:xfrm>
          </p:grpSpPr>
          <p:sp>
            <p:nvSpPr>
              <p:cNvPr id="46100" name="Oval 20"/>
              <p:cNvSpPr>
                <a:spLocks/>
              </p:cNvSpPr>
              <p:nvPr/>
            </p:nvSpPr>
            <p:spPr bwMode="auto">
              <a:xfrm>
                <a:off x="9" y="0"/>
                <a:ext cx="544" cy="544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6101" name="Rectangle 21"/>
              <p:cNvSpPr>
                <a:spLocks/>
              </p:cNvSpPr>
              <p:nvPr/>
            </p:nvSpPr>
            <p:spPr bwMode="auto">
              <a:xfrm>
                <a:off x="0" y="9"/>
                <a:ext cx="552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2</a:t>
                </a:r>
              </a:p>
            </p:txBody>
          </p:sp>
        </p:grpSp>
        <p:sp>
          <p:nvSpPr>
            <p:cNvPr id="46102" name="Rectangle 22"/>
            <p:cNvSpPr>
              <a:spLocks/>
            </p:cNvSpPr>
            <p:nvPr/>
          </p:nvSpPr>
          <p:spPr bwMode="auto">
            <a:xfrm>
              <a:off x="0" y="721"/>
              <a:ext cx="1480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 and typeset industry.</a:t>
              </a:r>
            </a:p>
          </p:txBody>
        </p:sp>
      </p:grpSp>
      <p:grpSp>
        <p:nvGrpSpPr>
          <p:cNvPr id="46103" name="Group 23"/>
          <p:cNvGrpSpPr>
            <a:grpSpLocks/>
          </p:cNvGrpSpPr>
          <p:nvPr/>
        </p:nvGrpSpPr>
        <p:grpSpPr bwMode="auto">
          <a:xfrm>
            <a:off x="5672137" y="3199209"/>
            <a:ext cx="881063" cy="1182291"/>
            <a:chOff x="0" y="0"/>
            <a:chExt cx="1480" cy="1985"/>
          </a:xfrm>
        </p:grpSpPr>
        <p:grpSp>
          <p:nvGrpSpPr>
            <p:cNvPr id="46104" name="Group 24"/>
            <p:cNvGrpSpPr>
              <a:grpSpLocks/>
            </p:cNvGrpSpPr>
            <p:nvPr/>
          </p:nvGrpSpPr>
          <p:grpSpPr bwMode="auto">
            <a:xfrm>
              <a:off x="384" y="0"/>
              <a:ext cx="553" cy="553"/>
              <a:chOff x="0" y="0"/>
              <a:chExt cx="553" cy="553"/>
            </a:xfrm>
          </p:grpSpPr>
          <p:sp>
            <p:nvSpPr>
              <p:cNvPr id="46105" name="Oval 25"/>
              <p:cNvSpPr>
                <a:spLocks/>
              </p:cNvSpPr>
              <p:nvPr/>
            </p:nvSpPr>
            <p:spPr bwMode="auto">
              <a:xfrm>
                <a:off x="9" y="0"/>
                <a:ext cx="544" cy="544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6106" name="Rectangle 26"/>
              <p:cNvSpPr>
                <a:spLocks/>
              </p:cNvSpPr>
              <p:nvPr/>
            </p:nvSpPr>
            <p:spPr bwMode="auto">
              <a:xfrm>
                <a:off x="0" y="9"/>
                <a:ext cx="552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3</a:t>
                </a:r>
              </a:p>
            </p:txBody>
          </p:sp>
        </p:grpSp>
        <p:sp>
          <p:nvSpPr>
            <p:cNvPr id="46107" name="Rectangle 27"/>
            <p:cNvSpPr>
              <a:spLocks/>
            </p:cNvSpPr>
            <p:nvPr/>
          </p:nvSpPr>
          <p:spPr bwMode="auto">
            <a:xfrm>
              <a:off x="0" y="721"/>
              <a:ext cx="1480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 and typeset industry.</a:t>
              </a:r>
            </a:p>
          </p:txBody>
        </p:sp>
      </p:grpSp>
      <p:grpSp>
        <p:nvGrpSpPr>
          <p:cNvPr id="46108" name="Group 28"/>
          <p:cNvGrpSpPr>
            <a:grpSpLocks/>
          </p:cNvGrpSpPr>
          <p:nvPr/>
        </p:nvGrpSpPr>
        <p:grpSpPr bwMode="auto">
          <a:xfrm>
            <a:off x="6777037" y="3199209"/>
            <a:ext cx="881063" cy="1182291"/>
            <a:chOff x="0" y="0"/>
            <a:chExt cx="1480" cy="1985"/>
          </a:xfrm>
        </p:grpSpPr>
        <p:grpSp>
          <p:nvGrpSpPr>
            <p:cNvPr id="46109" name="Group 29"/>
            <p:cNvGrpSpPr>
              <a:grpSpLocks/>
            </p:cNvGrpSpPr>
            <p:nvPr/>
          </p:nvGrpSpPr>
          <p:grpSpPr bwMode="auto">
            <a:xfrm>
              <a:off x="368" y="0"/>
              <a:ext cx="553" cy="553"/>
              <a:chOff x="0" y="0"/>
              <a:chExt cx="553" cy="553"/>
            </a:xfrm>
          </p:grpSpPr>
          <p:sp>
            <p:nvSpPr>
              <p:cNvPr id="46110" name="Oval 30"/>
              <p:cNvSpPr>
                <a:spLocks/>
              </p:cNvSpPr>
              <p:nvPr/>
            </p:nvSpPr>
            <p:spPr bwMode="auto">
              <a:xfrm>
                <a:off x="9" y="0"/>
                <a:ext cx="544" cy="54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6111" name="Rectangle 31"/>
              <p:cNvSpPr>
                <a:spLocks/>
              </p:cNvSpPr>
              <p:nvPr/>
            </p:nvSpPr>
            <p:spPr bwMode="auto">
              <a:xfrm>
                <a:off x="0" y="9"/>
                <a:ext cx="552" cy="5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4</a:t>
                </a:r>
              </a:p>
            </p:txBody>
          </p:sp>
        </p:grpSp>
        <p:sp>
          <p:nvSpPr>
            <p:cNvPr id="46112" name="Rectangle 32"/>
            <p:cNvSpPr>
              <a:spLocks/>
            </p:cNvSpPr>
            <p:nvPr/>
          </p:nvSpPr>
          <p:spPr bwMode="auto">
            <a:xfrm>
              <a:off x="0" y="721"/>
              <a:ext cx="1480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 and typeset industry.</a:t>
              </a:r>
            </a:p>
          </p:txBody>
        </p:sp>
      </p:grpSp>
      <p:grpSp>
        <p:nvGrpSpPr>
          <p:cNvPr id="46113" name="Group 33"/>
          <p:cNvGrpSpPr>
            <a:grpSpLocks/>
          </p:cNvGrpSpPr>
          <p:nvPr/>
        </p:nvGrpSpPr>
        <p:grpSpPr bwMode="auto">
          <a:xfrm>
            <a:off x="3450431" y="1621631"/>
            <a:ext cx="4355306" cy="1307306"/>
            <a:chOff x="0" y="0"/>
            <a:chExt cx="7316" cy="2196"/>
          </a:xfrm>
        </p:grpSpPr>
        <p:grpSp>
          <p:nvGrpSpPr>
            <p:cNvPr id="46114" name="Group 34"/>
            <p:cNvGrpSpPr>
              <a:grpSpLocks/>
            </p:cNvGrpSpPr>
            <p:nvPr/>
          </p:nvGrpSpPr>
          <p:grpSpPr bwMode="auto">
            <a:xfrm>
              <a:off x="0" y="0"/>
              <a:ext cx="7316" cy="1764"/>
              <a:chOff x="0" y="0"/>
              <a:chExt cx="7316" cy="1764"/>
            </a:xfrm>
          </p:grpSpPr>
          <p:sp>
            <p:nvSpPr>
              <p:cNvPr id="46115" name="Rectangle 35"/>
              <p:cNvSpPr>
                <a:spLocks/>
              </p:cNvSpPr>
              <p:nvPr/>
            </p:nvSpPr>
            <p:spPr bwMode="auto">
              <a:xfrm>
                <a:off x="0" y="0"/>
                <a:ext cx="3848" cy="7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>
                  <a:lnSpc>
                    <a:spcPct val="70000"/>
                  </a:lnSpc>
                </a:pPr>
                <a:r>
                  <a:rPr lang="en-US" sz="2800" dirty="0">
                    <a:solidFill>
                      <a:schemeClr val="accent6"/>
                    </a:solidFill>
                    <a:latin typeface="Helvetica" panose="020B0604020202020204" pitchFamily="34" charset="0"/>
                    <a:ea typeface="Bebas Neue" charset="0"/>
                    <a:cs typeface="Helvetica" panose="020B0604020202020204" pitchFamily="34" charset="0"/>
                    <a:sym typeface="Bebas Neue" charset="0"/>
                  </a:rPr>
                  <a:t>Social</a:t>
                </a:r>
                <a:r>
                  <a:rPr lang="en-US" sz="2800" dirty="0">
                    <a:solidFill>
                      <a:schemeClr val="accent6"/>
                    </a:solidFill>
                    <a:latin typeface="Helvetica" panose="020B0604020202020204" pitchFamily="34" charset="0"/>
                    <a:ea typeface="Bebas Neue Book" charset="0"/>
                    <a:cs typeface="Helvetica" panose="020B0604020202020204" pitchFamily="34" charset="0"/>
                    <a:sym typeface="Bebas Neue" charset="0"/>
                  </a:rPr>
                  <a:t> </a:t>
                </a:r>
                <a:r>
                  <a:rPr lang="en-US" sz="2800" dirty="0">
                    <a:solidFill>
                      <a:schemeClr val="bg2"/>
                    </a:solidFill>
                    <a:latin typeface="Helvetica" panose="020B0604020202020204" pitchFamily="34" charset="0"/>
                    <a:ea typeface="Bebas Neue Book" charset="0"/>
                    <a:cs typeface="Helvetica" panose="020B0604020202020204" pitchFamily="34" charset="0"/>
                    <a:sym typeface="Bebas Neue" charset="0"/>
                  </a:rPr>
                  <a:t>Media</a:t>
                </a:r>
              </a:p>
            </p:txBody>
          </p:sp>
          <p:sp>
            <p:nvSpPr>
              <p:cNvPr id="46116" name="Rectangle 36"/>
              <p:cNvSpPr>
                <a:spLocks/>
              </p:cNvSpPr>
              <p:nvPr/>
            </p:nvSpPr>
            <p:spPr bwMode="auto">
              <a:xfrm>
                <a:off x="4" y="740"/>
                <a:ext cx="7312" cy="10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>
                  <a:lnSpc>
                    <a:spcPts val="1200"/>
                  </a:lnSpc>
                </a:pPr>
                <a:r>
                  <a:rPr lang="en-US" sz="900" dirty="0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But </a:t>
                </a:r>
                <a:r>
                  <a:rPr lang="en-US" sz="900" dirty="0" err="1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lso</a:t>
                </a:r>
                <a:r>
                  <a:rPr lang="en-US" sz="900" dirty="0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 the leap into electronic typesetting, remaining essentially. </a:t>
                </a:r>
                <a:r>
                  <a:rPr lang="en-US" sz="900" dirty="0" err="1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Lorem</a:t>
                </a:r>
                <a:r>
                  <a:rPr lang="en-US" sz="900" dirty="0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 </a:t>
                </a:r>
                <a:r>
                  <a:rPr lang="en-US" sz="900" dirty="0" err="1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Ipsum</a:t>
                </a:r>
                <a:r>
                  <a:rPr lang="en-US" sz="900" dirty="0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 is simply dummy text of printing and typesetting industry. </a:t>
                </a:r>
                <a:r>
                  <a:rPr lang="en-US" sz="900" dirty="0" err="1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Lorem</a:t>
                </a:r>
                <a:r>
                  <a:rPr lang="en-US" sz="900" dirty="0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 </a:t>
                </a:r>
                <a:r>
                  <a:rPr lang="en-US" sz="900" dirty="0" err="1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Ipsum</a:t>
                </a:r>
                <a:r>
                  <a:rPr lang="en-US" sz="900" dirty="0">
                    <a:solidFill>
                      <a:schemeClr val="bg2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 has been the industry's standard dummy text ever since. But also the leap into electronic typesetting, remaining of printing and essentially.</a:t>
                </a:r>
              </a:p>
            </p:txBody>
          </p:sp>
          <p:sp>
            <p:nvSpPr>
              <p:cNvPr id="46117" name="Rectangle 37"/>
              <p:cNvSpPr>
                <a:spLocks/>
              </p:cNvSpPr>
              <p:nvPr/>
            </p:nvSpPr>
            <p:spPr bwMode="auto">
              <a:xfrm>
                <a:off x="2694" y="469"/>
                <a:ext cx="4600" cy="15"/>
              </a:xfrm>
              <a:prstGeom prst="rect">
                <a:avLst/>
              </a:prstGeom>
              <a:solidFill>
                <a:schemeClr val="bg2">
                  <a:alpha val="2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46118" name="Line 38"/>
            <p:cNvSpPr>
              <a:spLocks noChangeShapeType="1"/>
            </p:cNvSpPr>
            <p:nvPr/>
          </p:nvSpPr>
          <p:spPr bwMode="auto">
            <a:xfrm>
              <a:off x="3" y="2196"/>
              <a:ext cx="7313" cy="0"/>
            </a:xfrm>
            <a:prstGeom prst="line">
              <a:avLst/>
            </a:prstGeom>
            <a:noFill/>
            <a:ln w="19050" cap="flat">
              <a:solidFill>
                <a:schemeClr val="accent6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144897" y="1337667"/>
            <a:ext cx="825051" cy="824730"/>
            <a:chOff x="1144897" y="1337667"/>
            <a:chExt cx="825051" cy="824730"/>
          </a:xfrm>
        </p:grpSpPr>
        <p:sp>
          <p:nvSpPr>
            <p:cNvPr id="46121" name="Oval 41"/>
            <p:cNvSpPr>
              <a:spLocks/>
            </p:cNvSpPr>
            <p:nvPr/>
          </p:nvSpPr>
          <p:spPr bwMode="auto">
            <a:xfrm>
              <a:off x="1144897" y="1337667"/>
              <a:ext cx="825051" cy="82473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46128" name="Picture 48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2534" y="1568115"/>
              <a:ext cx="172754" cy="3799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" name="Group 6"/>
          <p:cNvGrpSpPr/>
          <p:nvPr/>
        </p:nvGrpSpPr>
        <p:grpSpPr>
          <a:xfrm>
            <a:off x="2145084" y="1912299"/>
            <a:ext cx="574855" cy="575227"/>
            <a:chOff x="2145084" y="1912299"/>
            <a:chExt cx="574855" cy="575227"/>
          </a:xfrm>
        </p:grpSpPr>
        <p:sp>
          <p:nvSpPr>
            <p:cNvPr id="46125" name="Oval 45"/>
            <p:cNvSpPr>
              <a:spLocks/>
            </p:cNvSpPr>
            <p:nvPr/>
          </p:nvSpPr>
          <p:spPr bwMode="auto">
            <a:xfrm>
              <a:off x="2145084" y="1912299"/>
              <a:ext cx="574855" cy="575227"/>
            </a:xfrm>
            <a:prstGeom prst="ellipse">
              <a:avLst/>
            </a:prstGeom>
            <a:solidFill>
              <a:schemeClr val="accent5">
                <a:alpha val="9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46129" name="Picture 49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41667" y="2047471"/>
              <a:ext cx="200157" cy="281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5" name="Group 4"/>
          <p:cNvGrpSpPr/>
          <p:nvPr/>
        </p:nvGrpSpPr>
        <p:grpSpPr>
          <a:xfrm>
            <a:off x="1004906" y="2307097"/>
            <a:ext cx="645148" cy="645493"/>
            <a:chOff x="1004906" y="2307097"/>
            <a:chExt cx="645148" cy="645493"/>
          </a:xfrm>
        </p:grpSpPr>
        <p:sp>
          <p:nvSpPr>
            <p:cNvPr id="46127" name="Oval 47"/>
            <p:cNvSpPr>
              <a:spLocks/>
            </p:cNvSpPr>
            <p:nvPr/>
          </p:nvSpPr>
          <p:spPr bwMode="auto">
            <a:xfrm>
              <a:off x="1004906" y="2307097"/>
              <a:ext cx="645148" cy="645493"/>
            </a:xfrm>
            <a:prstGeom prst="ellipse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46130" name="Picture 50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6977" y="2482762"/>
              <a:ext cx="245430" cy="241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" name="Group 5"/>
          <p:cNvGrpSpPr/>
          <p:nvPr/>
        </p:nvGrpSpPr>
        <p:grpSpPr>
          <a:xfrm>
            <a:off x="1825191" y="2802531"/>
            <a:ext cx="739865" cy="739578"/>
            <a:chOff x="1825191" y="2802531"/>
            <a:chExt cx="739865" cy="739578"/>
          </a:xfrm>
        </p:grpSpPr>
        <p:sp>
          <p:nvSpPr>
            <p:cNvPr id="46126" name="Oval 46"/>
            <p:cNvSpPr>
              <a:spLocks/>
            </p:cNvSpPr>
            <p:nvPr/>
          </p:nvSpPr>
          <p:spPr bwMode="auto">
            <a:xfrm>
              <a:off x="1825191" y="2802531"/>
              <a:ext cx="739865" cy="739578"/>
            </a:xfrm>
            <a:prstGeom prst="ellipse">
              <a:avLst/>
            </a:prstGeom>
            <a:solidFill>
              <a:schemeClr val="accent3">
                <a:alpha val="85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46131" name="Picture 51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97945" y="3049653"/>
              <a:ext cx="390186" cy="2375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9" name="Group 8"/>
          <p:cNvGrpSpPr/>
          <p:nvPr/>
        </p:nvGrpSpPr>
        <p:grpSpPr>
          <a:xfrm>
            <a:off x="947738" y="1518095"/>
            <a:ext cx="1916311" cy="1769747"/>
            <a:chOff x="947738" y="1518095"/>
            <a:chExt cx="1916311" cy="1769747"/>
          </a:xfrm>
        </p:grpSpPr>
        <p:sp>
          <p:nvSpPr>
            <p:cNvPr id="46133" name="Freeform 53"/>
            <p:cNvSpPr>
              <a:spLocks/>
            </p:cNvSpPr>
            <p:nvPr/>
          </p:nvSpPr>
          <p:spPr bwMode="auto">
            <a:xfrm>
              <a:off x="2014274" y="1518095"/>
              <a:ext cx="435904" cy="287614"/>
            </a:xfrm>
            <a:custGeom>
              <a:avLst/>
              <a:gdLst>
                <a:gd name="T0" fmla="*/ 0 w 21600"/>
                <a:gd name="T1" fmla="+- 0 1129 995"/>
                <a:gd name="T2" fmla="*/ 1129 h 20605"/>
                <a:gd name="T3" fmla="*/ 21600 w 21600"/>
                <a:gd name="T4" fmla="+- 0 21600 995"/>
                <a:gd name="T5" fmla="*/ 21600 h 20605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</a:cxnLst>
              <a:rect l="0" t="0" r="r" b="b"/>
              <a:pathLst>
                <a:path w="21600" h="20605">
                  <a:moveTo>
                    <a:pt x="0" y="134"/>
                  </a:moveTo>
                  <a:cubicBezTo>
                    <a:pt x="6572" y="-995"/>
                    <a:pt x="19275" y="4924"/>
                    <a:pt x="21600" y="20605"/>
                  </a:cubicBezTo>
                </a:path>
              </a:pathLst>
            </a:custGeom>
            <a:noFill/>
            <a:ln w="19050" cap="rnd">
              <a:solidFill>
                <a:schemeClr val="bg2">
                  <a:lumMod val="60000"/>
                  <a:lumOff val="40000"/>
                </a:schemeClr>
              </a:solidFill>
              <a:prstDash val="sysDot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134" name="Freeform 54"/>
            <p:cNvSpPr>
              <a:spLocks/>
            </p:cNvSpPr>
            <p:nvPr/>
          </p:nvSpPr>
          <p:spPr bwMode="auto">
            <a:xfrm>
              <a:off x="2590716" y="2342826"/>
              <a:ext cx="273333" cy="589519"/>
            </a:xfrm>
            <a:custGeom>
              <a:avLst/>
              <a:gdLst>
                <a:gd name="T0" fmla="*/ 13384 w 18051"/>
                <a:gd name="T1" fmla="*/ 0 h 21600"/>
                <a:gd name="T2" fmla="*/ 0 w 18051"/>
                <a:gd name="T3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051" h="21600">
                  <a:moveTo>
                    <a:pt x="13384" y="0"/>
                  </a:moveTo>
                  <a:cubicBezTo>
                    <a:pt x="21600" y="5136"/>
                    <a:pt x="20042" y="17268"/>
                    <a:pt x="0" y="21600"/>
                  </a:cubicBezTo>
                </a:path>
              </a:pathLst>
            </a:custGeom>
            <a:noFill/>
            <a:ln w="19050" cap="rnd">
              <a:solidFill>
                <a:schemeClr val="bg2">
                  <a:lumMod val="60000"/>
                  <a:lumOff val="40000"/>
                </a:schemeClr>
              </a:solidFill>
              <a:prstDash val="sysDot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135" name="Freeform 55"/>
            <p:cNvSpPr>
              <a:spLocks/>
            </p:cNvSpPr>
            <p:nvPr/>
          </p:nvSpPr>
          <p:spPr bwMode="auto">
            <a:xfrm>
              <a:off x="947738" y="1949218"/>
              <a:ext cx="140537" cy="447796"/>
            </a:xfrm>
            <a:custGeom>
              <a:avLst/>
              <a:gdLst>
                <a:gd name="T0" fmla="+- 0 21600 4220"/>
                <a:gd name="T1" fmla="*/ T0 w 17380"/>
                <a:gd name="T2" fmla="*/ 0 h 21600"/>
                <a:gd name="T3" fmla="+- 0 12434 4220"/>
                <a:gd name="T4" fmla="*/ T3 w 17380"/>
                <a:gd name="T5" fmla="*/ 216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</a:cxnLst>
              <a:rect l="0" t="0" r="r" b="b"/>
              <a:pathLst>
                <a:path w="17380" h="21600">
                  <a:moveTo>
                    <a:pt x="17380" y="0"/>
                  </a:moveTo>
                  <a:cubicBezTo>
                    <a:pt x="-4220" y="4170"/>
                    <a:pt x="-3741" y="16262"/>
                    <a:pt x="8214" y="21600"/>
                  </a:cubicBezTo>
                </a:path>
              </a:pathLst>
            </a:custGeom>
            <a:noFill/>
            <a:ln w="19050" cap="rnd">
              <a:solidFill>
                <a:schemeClr val="bg2">
                  <a:lumMod val="60000"/>
                  <a:lumOff val="40000"/>
                </a:schemeClr>
              </a:solidFill>
              <a:prstDash val="sysDot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136" name="Freeform 56"/>
            <p:cNvSpPr>
              <a:spLocks/>
            </p:cNvSpPr>
            <p:nvPr/>
          </p:nvSpPr>
          <p:spPr bwMode="auto">
            <a:xfrm>
              <a:off x="1363395" y="3022261"/>
              <a:ext cx="394219" cy="265581"/>
            </a:xfrm>
            <a:custGeom>
              <a:avLst/>
              <a:gdLst>
                <a:gd name="T0" fmla="*/ 0 w 21600"/>
                <a:gd name="T1" fmla="*/ 0 h 19418"/>
                <a:gd name="T2" fmla="*/ 21600 w 21600"/>
                <a:gd name="T3" fmla="*/ 18845 h 19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1600" h="19418">
                  <a:moveTo>
                    <a:pt x="0" y="0"/>
                  </a:moveTo>
                  <a:cubicBezTo>
                    <a:pt x="517" y="14266"/>
                    <a:pt x="10043" y="21600"/>
                    <a:pt x="21600" y="18845"/>
                  </a:cubicBezTo>
                </a:path>
              </a:pathLst>
            </a:custGeom>
            <a:noFill/>
            <a:ln w="19050" cap="rnd">
              <a:solidFill>
                <a:schemeClr val="bg2">
                  <a:lumMod val="60000"/>
                  <a:lumOff val="40000"/>
                </a:schemeClr>
              </a:solidFill>
              <a:prstDash val="sysDot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64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6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6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60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60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6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6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6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92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66"/>
          <p:cNvSpPr/>
          <p:nvPr/>
        </p:nvSpPr>
        <p:spPr>
          <a:xfrm>
            <a:off x="2196228" y="927464"/>
            <a:ext cx="4056217" cy="8128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00" y="14564"/>
                </a:moveTo>
                <a:lnTo>
                  <a:pt x="17591" y="14192"/>
                </a:lnTo>
                <a:lnTo>
                  <a:pt x="17787" y="13683"/>
                </a:lnTo>
                <a:cubicBezTo>
                  <a:pt x="18051" y="13001"/>
                  <a:pt x="18215" y="11650"/>
                  <a:pt x="18215" y="10168"/>
                </a:cubicBezTo>
                <a:cubicBezTo>
                  <a:pt x="18215" y="7983"/>
                  <a:pt x="17859" y="6207"/>
                  <a:pt x="17422" y="6207"/>
                </a:cubicBezTo>
                <a:cubicBezTo>
                  <a:pt x="16983" y="6207"/>
                  <a:pt x="16628" y="7983"/>
                  <a:pt x="16628" y="10168"/>
                </a:cubicBezTo>
                <a:cubicBezTo>
                  <a:pt x="16628" y="11650"/>
                  <a:pt x="16792" y="13001"/>
                  <a:pt x="17056" y="13683"/>
                </a:cubicBezTo>
                <a:lnTo>
                  <a:pt x="17252" y="14192"/>
                </a:lnTo>
                <a:lnTo>
                  <a:pt x="17044" y="14564"/>
                </a:lnTo>
                <a:cubicBezTo>
                  <a:pt x="16955" y="14722"/>
                  <a:pt x="16786" y="15503"/>
                  <a:pt x="16700" y="15790"/>
                </a:cubicBezTo>
                <a:cubicBezTo>
                  <a:pt x="16899" y="17719"/>
                  <a:pt x="16992" y="19344"/>
                  <a:pt x="17006" y="21600"/>
                </a:cubicBezTo>
                <a:lnTo>
                  <a:pt x="18856" y="21600"/>
                </a:lnTo>
                <a:cubicBezTo>
                  <a:pt x="18730" y="18020"/>
                  <a:pt x="18169" y="15219"/>
                  <a:pt x="17800" y="14564"/>
                </a:cubicBezTo>
                <a:close/>
                <a:moveTo>
                  <a:pt x="15277" y="11539"/>
                </a:moveTo>
                <a:lnTo>
                  <a:pt x="15067" y="11168"/>
                </a:lnTo>
                <a:lnTo>
                  <a:pt x="15263" y="10659"/>
                </a:lnTo>
                <a:cubicBezTo>
                  <a:pt x="15640" y="9683"/>
                  <a:pt x="15873" y="7760"/>
                  <a:pt x="15873" y="5647"/>
                </a:cubicBezTo>
                <a:cubicBezTo>
                  <a:pt x="15873" y="2534"/>
                  <a:pt x="15368" y="0"/>
                  <a:pt x="14743" y="0"/>
                </a:cubicBezTo>
                <a:cubicBezTo>
                  <a:pt x="14119" y="0"/>
                  <a:pt x="13611" y="2534"/>
                  <a:pt x="13611" y="5647"/>
                </a:cubicBezTo>
                <a:cubicBezTo>
                  <a:pt x="13611" y="7760"/>
                  <a:pt x="13845" y="9683"/>
                  <a:pt x="14222" y="10659"/>
                </a:cubicBezTo>
                <a:lnTo>
                  <a:pt x="14418" y="11168"/>
                </a:lnTo>
                <a:lnTo>
                  <a:pt x="14210" y="11539"/>
                </a:lnTo>
                <a:cubicBezTo>
                  <a:pt x="13454" y="12875"/>
                  <a:pt x="12916" y="16970"/>
                  <a:pt x="12883" y="21600"/>
                </a:cubicBezTo>
                <a:lnTo>
                  <a:pt x="16602" y="21600"/>
                </a:lnTo>
                <a:cubicBezTo>
                  <a:pt x="16567" y="16970"/>
                  <a:pt x="16031" y="12875"/>
                  <a:pt x="15277" y="11539"/>
                </a:cubicBezTo>
                <a:close/>
                <a:moveTo>
                  <a:pt x="12858" y="10168"/>
                </a:moveTo>
                <a:cubicBezTo>
                  <a:pt x="12858" y="7983"/>
                  <a:pt x="12502" y="6207"/>
                  <a:pt x="12064" y="6207"/>
                </a:cubicBezTo>
                <a:cubicBezTo>
                  <a:pt x="11627" y="6207"/>
                  <a:pt x="11271" y="7983"/>
                  <a:pt x="11271" y="10168"/>
                </a:cubicBezTo>
                <a:cubicBezTo>
                  <a:pt x="11271" y="11650"/>
                  <a:pt x="11434" y="13001"/>
                  <a:pt x="11699" y="13683"/>
                </a:cubicBezTo>
                <a:lnTo>
                  <a:pt x="11895" y="14192"/>
                </a:lnTo>
                <a:lnTo>
                  <a:pt x="11686" y="14564"/>
                </a:lnTo>
                <a:cubicBezTo>
                  <a:pt x="11420" y="15034"/>
                  <a:pt x="11192" y="15990"/>
                  <a:pt x="11024" y="17273"/>
                </a:cubicBezTo>
                <a:cubicBezTo>
                  <a:pt x="11237" y="18602"/>
                  <a:pt x="11368" y="20221"/>
                  <a:pt x="11448" y="21600"/>
                </a:cubicBezTo>
                <a:lnTo>
                  <a:pt x="12479" y="21600"/>
                </a:lnTo>
                <a:cubicBezTo>
                  <a:pt x="12493" y="19344"/>
                  <a:pt x="12598" y="17444"/>
                  <a:pt x="12796" y="15515"/>
                </a:cubicBezTo>
                <a:cubicBezTo>
                  <a:pt x="12712" y="15231"/>
                  <a:pt x="12531" y="14722"/>
                  <a:pt x="12441" y="14564"/>
                </a:cubicBezTo>
                <a:lnTo>
                  <a:pt x="12232" y="14192"/>
                </a:lnTo>
                <a:lnTo>
                  <a:pt x="12430" y="13683"/>
                </a:lnTo>
                <a:cubicBezTo>
                  <a:pt x="12693" y="13001"/>
                  <a:pt x="12858" y="11650"/>
                  <a:pt x="12858" y="10168"/>
                </a:cubicBezTo>
                <a:close/>
                <a:moveTo>
                  <a:pt x="20290" y="12883"/>
                </a:moveTo>
                <a:lnTo>
                  <a:pt x="20032" y="12422"/>
                </a:lnTo>
                <a:lnTo>
                  <a:pt x="20275" y="11792"/>
                </a:lnTo>
                <a:cubicBezTo>
                  <a:pt x="20602" y="10947"/>
                  <a:pt x="20805" y="9273"/>
                  <a:pt x="20805" y="7437"/>
                </a:cubicBezTo>
                <a:cubicBezTo>
                  <a:pt x="20805" y="4729"/>
                  <a:pt x="20364" y="2529"/>
                  <a:pt x="19822" y="2529"/>
                </a:cubicBezTo>
                <a:cubicBezTo>
                  <a:pt x="19279" y="2529"/>
                  <a:pt x="18839" y="4729"/>
                  <a:pt x="18839" y="7437"/>
                </a:cubicBezTo>
                <a:cubicBezTo>
                  <a:pt x="18839" y="9273"/>
                  <a:pt x="19041" y="10947"/>
                  <a:pt x="19369" y="11792"/>
                </a:cubicBezTo>
                <a:lnTo>
                  <a:pt x="19612" y="12422"/>
                </a:lnTo>
                <a:lnTo>
                  <a:pt x="19355" y="12883"/>
                </a:lnTo>
                <a:cubicBezTo>
                  <a:pt x="19244" y="13080"/>
                  <a:pt x="18835" y="14811"/>
                  <a:pt x="18729" y="15166"/>
                </a:cubicBezTo>
                <a:cubicBezTo>
                  <a:pt x="19064" y="16990"/>
                  <a:pt x="19277" y="19727"/>
                  <a:pt x="19308" y="21600"/>
                </a:cubicBezTo>
                <a:lnTo>
                  <a:pt x="21600" y="21600"/>
                </a:lnTo>
                <a:cubicBezTo>
                  <a:pt x="21443" y="17164"/>
                  <a:pt x="20748" y="13694"/>
                  <a:pt x="20290" y="12883"/>
                </a:cubicBezTo>
                <a:close/>
                <a:moveTo>
                  <a:pt x="4644" y="11539"/>
                </a:moveTo>
                <a:lnTo>
                  <a:pt x="4433" y="11168"/>
                </a:lnTo>
                <a:lnTo>
                  <a:pt x="4631" y="10659"/>
                </a:lnTo>
                <a:cubicBezTo>
                  <a:pt x="5007" y="9683"/>
                  <a:pt x="5240" y="7760"/>
                  <a:pt x="5240" y="5647"/>
                </a:cubicBezTo>
                <a:cubicBezTo>
                  <a:pt x="5240" y="2534"/>
                  <a:pt x="4735" y="0"/>
                  <a:pt x="4110" y="0"/>
                </a:cubicBezTo>
                <a:cubicBezTo>
                  <a:pt x="3486" y="0"/>
                  <a:pt x="2978" y="2534"/>
                  <a:pt x="2978" y="5647"/>
                </a:cubicBezTo>
                <a:cubicBezTo>
                  <a:pt x="2978" y="7760"/>
                  <a:pt x="3212" y="9683"/>
                  <a:pt x="3589" y="10659"/>
                </a:cubicBezTo>
                <a:lnTo>
                  <a:pt x="3785" y="11168"/>
                </a:lnTo>
                <a:lnTo>
                  <a:pt x="3577" y="11539"/>
                </a:lnTo>
                <a:cubicBezTo>
                  <a:pt x="2821" y="12875"/>
                  <a:pt x="2283" y="16970"/>
                  <a:pt x="2250" y="21600"/>
                </a:cubicBezTo>
                <a:lnTo>
                  <a:pt x="5969" y="21600"/>
                </a:lnTo>
                <a:cubicBezTo>
                  <a:pt x="5934" y="16970"/>
                  <a:pt x="5398" y="12875"/>
                  <a:pt x="4644" y="11539"/>
                </a:cubicBezTo>
                <a:close/>
                <a:moveTo>
                  <a:pt x="9657" y="12883"/>
                </a:moveTo>
                <a:lnTo>
                  <a:pt x="9399" y="12422"/>
                </a:lnTo>
                <a:lnTo>
                  <a:pt x="9642" y="11792"/>
                </a:lnTo>
                <a:cubicBezTo>
                  <a:pt x="9969" y="10947"/>
                  <a:pt x="10172" y="9273"/>
                  <a:pt x="10172" y="7437"/>
                </a:cubicBezTo>
                <a:cubicBezTo>
                  <a:pt x="10172" y="4729"/>
                  <a:pt x="9732" y="2529"/>
                  <a:pt x="9189" y="2529"/>
                </a:cubicBezTo>
                <a:cubicBezTo>
                  <a:pt x="8646" y="2529"/>
                  <a:pt x="8206" y="4729"/>
                  <a:pt x="8206" y="7437"/>
                </a:cubicBezTo>
                <a:cubicBezTo>
                  <a:pt x="8206" y="9273"/>
                  <a:pt x="8409" y="10947"/>
                  <a:pt x="8736" y="11792"/>
                </a:cubicBezTo>
                <a:lnTo>
                  <a:pt x="8979" y="12422"/>
                </a:lnTo>
                <a:lnTo>
                  <a:pt x="8722" y="12883"/>
                </a:lnTo>
                <a:cubicBezTo>
                  <a:pt x="8611" y="13080"/>
                  <a:pt x="8202" y="14811"/>
                  <a:pt x="8096" y="15166"/>
                </a:cubicBezTo>
                <a:cubicBezTo>
                  <a:pt x="8431" y="16990"/>
                  <a:pt x="8644" y="19727"/>
                  <a:pt x="8675" y="21600"/>
                </a:cubicBezTo>
                <a:lnTo>
                  <a:pt x="10967" y="21600"/>
                </a:lnTo>
                <a:cubicBezTo>
                  <a:pt x="10810" y="17164"/>
                  <a:pt x="10115" y="13694"/>
                  <a:pt x="9657" y="12883"/>
                </a:cubicBezTo>
                <a:close/>
                <a:moveTo>
                  <a:pt x="7166" y="14564"/>
                </a:moveTo>
                <a:lnTo>
                  <a:pt x="6958" y="14192"/>
                </a:lnTo>
                <a:lnTo>
                  <a:pt x="7154" y="13683"/>
                </a:lnTo>
                <a:cubicBezTo>
                  <a:pt x="7417" y="13001"/>
                  <a:pt x="7582" y="11650"/>
                  <a:pt x="7582" y="10168"/>
                </a:cubicBezTo>
                <a:cubicBezTo>
                  <a:pt x="7582" y="7983"/>
                  <a:pt x="7227" y="6207"/>
                  <a:pt x="6789" y="6207"/>
                </a:cubicBezTo>
                <a:cubicBezTo>
                  <a:pt x="6350" y="6207"/>
                  <a:pt x="5995" y="7983"/>
                  <a:pt x="5995" y="10168"/>
                </a:cubicBezTo>
                <a:cubicBezTo>
                  <a:pt x="5995" y="11650"/>
                  <a:pt x="6158" y="13001"/>
                  <a:pt x="6423" y="13683"/>
                </a:cubicBezTo>
                <a:lnTo>
                  <a:pt x="6619" y="14192"/>
                </a:lnTo>
                <a:lnTo>
                  <a:pt x="6411" y="14564"/>
                </a:lnTo>
                <a:cubicBezTo>
                  <a:pt x="6322" y="14722"/>
                  <a:pt x="6153" y="15503"/>
                  <a:pt x="6067" y="15790"/>
                </a:cubicBezTo>
                <a:cubicBezTo>
                  <a:pt x="6266" y="17719"/>
                  <a:pt x="6359" y="19344"/>
                  <a:pt x="6373" y="21600"/>
                </a:cubicBezTo>
                <a:lnTo>
                  <a:pt x="8224" y="21600"/>
                </a:lnTo>
                <a:cubicBezTo>
                  <a:pt x="8097" y="18020"/>
                  <a:pt x="7536" y="15219"/>
                  <a:pt x="7166" y="14564"/>
                </a:cubicBezTo>
                <a:close/>
                <a:moveTo>
                  <a:pt x="2225" y="10168"/>
                </a:moveTo>
                <a:cubicBezTo>
                  <a:pt x="2225" y="7983"/>
                  <a:pt x="1869" y="6207"/>
                  <a:pt x="1431" y="6207"/>
                </a:cubicBezTo>
                <a:cubicBezTo>
                  <a:pt x="994" y="6207"/>
                  <a:pt x="637" y="7983"/>
                  <a:pt x="637" y="10168"/>
                </a:cubicBezTo>
                <a:cubicBezTo>
                  <a:pt x="637" y="11650"/>
                  <a:pt x="801" y="13001"/>
                  <a:pt x="1066" y="13683"/>
                </a:cubicBezTo>
                <a:lnTo>
                  <a:pt x="1263" y="14192"/>
                </a:lnTo>
                <a:lnTo>
                  <a:pt x="1053" y="14564"/>
                </a:lnTo>
                <a:cubicBezTo>
                  <a:pt x="676" y="15231"/>
                  <a:pt x="370" y="16866"/>
                  <a:pt x="215" y="19050"/>
                </a:cubicBezTo>
                <a:lnTo>
                  <a:pt x="0" y="21600"/>
                </a:lnTo>
                <a:lnTo>
                  <a:pt x="1846" y="21600"/>
                </a:lnTo>
                <a:cubicBezTo>
                  <a:pt x="1860" y="19344"/>
                  <a:pt x="1965" y="17444"/>
                  <a:pt x="2163" y="15515"/>
                </a:cubicBezTo>
                <a:cubicBezTo>
                  <a:pt x="2079" y="15231"/>
                  <a:pt x="1898" y="14722"/>
                  <a:pt x="1808" y="14564"/>
                </a:cubicBezTo>
                <a:lnTo>
                  <a:pt x="1599" y="14192"/>
                </a:lnTo>
                <a:lnTo>
                  <a:pt x="1797" y="13683"/>
                </a:lnTo>
                <a:cubicBezTo>
                  <a:pt x="2060" y="13001"/>
                  <a:pt x="2225" y="11650"/>
                  <a:pt x="2225" y="10168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47117" name="Group 13"/>
          <p:cNvGrpSpPr>
            <a:grpSpLocks/>
          </p:cNvGrpSpPr>
          <p:nvPr/>
        </p:nvGrpSpPr>
        <p:grpSpPr bwMode="auto">
          <a:xfrm>
            <a:off x="2235994" y="1450181"/>
            <a:ext cx="1238250" cy="1238250"/>
            <a:chOff x="0" y="0"/>
            <a:chExt cx="2080" cy="2080"/>
          </a:xfrm>
        </p:grpSpPr>
        <p:grpSp>
          <p:nvGrpSpPr>
            <p:cNvPr id="47118" name="Group 14"/>
            <p:cNvGrpSpPr>
              <a:grpSpLocks/>
            </p:cNvGrpSpPr>
            <p:nvPr/>
          </p:nvGrpSpPr>
          <p:grpSpPr bwMode="auto">
            <a:xfrm>
              <a:off x="0" y="0"/>
              <a:ext cx="2080" cy="2080"/>
              <a:chOff x="0" y="0"/>
              <a:chExt cx="2080" cy="2080"/>
            </a:xfrm>
          </p:grpSpPr>
          <p:sp>
            <p:nvSpPr>
              <p:cNvPr id="47119" name="Oval 15"/>
              <p:cNvSpPr>
                <a:spLocks/>
              </p:cNvSpPr>
              <p:nvPr/>
            </p:nvSpPr>
            <p:spPr bwMode="auto">
              <a:xfrm>
                <a:off x="0" y="0"/>
                <a:ext cx="2080" cy="2080"/>
              </a:xfrm>
              <a:prstGeom prst="ellipse">
                <a:avLst/>
              </a:prstGeom>
              <a:noFill/>
              <a:ln w="25400" cap="rnd">
                <a:solidFill>
                  <a:schemeClr val="accent6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7120" name="Oval 16"/>
              <p:cNvSpPr>
                <a:spLocks/>
              </p:cNvSpPr>
              <p:nvPr/>
            </p:nvSpPr>
            <p:spPr bwMode="auto">
              <a:xfrm>
                <a:off x="152" y="148"/>
                <a:ext cx="1760" cy="1761"/>
              </a:xfrm>
              <a:prstGeom prst="ellipse">
                <a:avLst/>
              </a:prstGeom>
              <a:solidFill>
                <a:schemeClr val="accent6">
                  <a:alpha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47121" name="Rectangle 17"/>
            <p:cNvSpPr>
              <a:spLocks/>
            </p:cNvSpPr>
            <p:nvPr/>
          </p:nvSpPr>
          <p:spPr bwMode="auto">
            <a:xfrm>
              <a:off x="359" y="547"/>
              <a:ext cx="139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38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33%</a:t>
              </a:r>
            </a:p>
          </p:txBody>
        </p:sp>
      </p:grpSp>
      <p:grpSp>
        <p:nvGrpSpPr>
          <p:cNvPr id="47122" name="Group 18"/>
          <p:cNvGrpSpPr>
            <a:grpSpLocks/>
          </p:cNvGrpSpPr>
          <p:nvPr/>
        </p:nvGrpSpPr>
        <p:grpSpPr bwMode="auto">
          <a:xfrm>
            <a:off x="4293394" y="1245394"/>
            <a:ext cx="1443038" cy="1443038"/>
            <a:chOff x="0" y="0"/>
            <a:chExt cx="2424" cy="2424"/>
          </a:xfrm>
        </p:grpSpPr>
        <p:grpSp>
          <p:nvGrpSpPr>
            <p:cNvPr id="47123" name="Group 19"/>
            <p:cNvGrpSpPr>
              <a:grpSpLocks/>
            </p:cNvGrpSpPr>
            <p:nvPr/>
          </p:nvGrpSpPr>
          <p:grpSpPr bwMode="auto">
            <a:xfrm>
              <a:off x="0" y="0"/>
              <a:ext cx="2424" cy="2424"/>
              <a:chOff x="0" y="0"/>
              <a:chExt cx="2424" cy="2424"/>
            </a:xfrm>
          </p:grpSpPr>
          <p:sp>
            <p:nvSpPr>
              <p:cNvPr id="47124" name="Oval 20"/>
              <p:cNvSpPr>
                <a:spLocks/>
              </p:cNvSpPr>
              <p:nvPr/>
            </p:nvSpPr>
            <p:spPr bwMode="auto">
              <a:xfrm>
                <a:off x="0" y="0"/>
                <a:ext cx="2424" cy="2424"/>
              </a:xfrm>
              <a:prstGeom prst="ellipse">
                <a:avLst/>
              </a:prstGeom>
              <a:noFill/>
              <a:ln w="25400" cap="rnd">
                <a:solidFill>
                  <a:schemeClr val="accent4">
                    <a:alpha val="90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7125" name="Oval 21"/>
              <p:cNvSpPr>
                <a:spLocks/>
              </p:cNvSpPr>
              <p:nvPr/>
            </p:nvSpPr>
            <p:spPr bwMode="auto">
              <a:xfrm>
                <a:off x="177" y="173"/>
                <a:ext cx="2052" cy="2051"/>
              </a:xfrm>
              <a:prstGeom prst="ellipse">
                <a:avLst/>
              </a:prstGeom>
              <a:solidFill>
                <a:schemeClr val="accent4">
                  <a:alpha val="9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47126" name="Rectangle 22"/>
            <p:cNvSpPr>
              <a:spLocks/>
            </p:cNvSpPr>
            <p:nvPr/>
          </p:nvSpPr>
          <p:spPr bwMode="auto">
            <a:xfrm>
              <a:off x="231" y="543"/>
              <a:ext cx="1928" cy="1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47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42%</a:t>
              </a:r>
            </a:p>
          </p:txBody>
        </p:sp>
      </p:grpSp>
      <p:grpSp>
        <p:nvGrpSpPr>
          <p:cNvPr id="47127" name="Group 23"/>
          <p:cNvGrpSpPr>
            <a:grpSpLocks/>
          </p:cNvGrpSpPr>
          <p:nvPr/>
        </p:nvGrpSpPr>
        <p:grpSpPr bwMode="auto">
          <a:xfrm>
            <a:off x="3521869" y="2157413"/>
            <a:ext cx="828675" cy="828675"/>
            <a:chOff x="0" y="0"/>
            <a:chExt cx="1392" cy="1392"/>
          </a:xfrm>
        </p:grpSpPr>
        <p:sp>
          <p:nvSpPr>
            <p:cNvPr id="47128" name="Oval 24"/>
            <p:cNvSpPr>
              <a:spLocks/>
            </p:cNvSpPr>
            <p:nvPr/>
          </p:nvSpPr>
          <p:spPr bwMode="auto">
            <a:xfrm>
              <a:off x="0" y="0"/>
              <a:ext cx="1392" cy="13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7129" name="Rectangle 25"/>
            <p:cNvSpPr>
              <a:spLocks/>
            </p:cNvSpPr>
            <p:nvPr/>
          </p:nvSpPr>
          <p:spPr bwMode="auto">
            <a:xfrm>
              <a:off x="135" y="299"/>
              <a:ext cx="1144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28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30%</a:t>
              </a:r>
            </a:p>
          </p:txBody>
        </p:sp>
      </p:grpSp>
      <p:grpSp>
        <p:nvGrpSpPr>
          <p:cNvPr id="47130" name="Group 26"/>
          <p:cNvGrpSpPr>
            <a:grpSpLocks/>
          </p:cNvGrpSpPr>
          <p:nvPr/>
        </p:nvGrpSpPr>
        <p:grpSpPr bwMode="auto">
          <a:xfrm>
            <a:off x="5950744" y="1443038"/>
            <a:ext cx="828675" cy="828675"/>
            <a:chOff x="0" y="0"/>
            <a:chExt cx="1392" cy="1392"/>
          </a:xfrm>
        </p:grpSpPr>
        <p:sp>
          <p:nvSpPr>
            <p:cNvPr id="47131" name="Oval 27"/>
            <p:cNvSpPr>
              <a:spLocks/>
            </p:cNvSpPr>
            <p:nvPr/>
          </p:nvSpPr>
          <p:spPr bwMode="auto">
            <a:xfrm>
              <a:off x="0" y="0"/>
              <a:ext cx="1392" cy="1392"/>
            </a:xfrm>
            <a:prstGeom prst="ellipse">
              <a:avLst/>
            </a:prstGeom>
            <a:solidFill>
              <a:schemeClr val="accent3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7132" name="Rectangle 28"/>
            <p:cNvSpPr>
              <a:spLocks/>
            </p:cNvSpPr>
            <p:nvPr/>
          </p:nvSpPr>
          <p:spPr bwMode="auto">
            <a:xfrm>
              <a:off x="143" y="291"/>
              <a:ext cx="1144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28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13%</a:t>
              </a:r>
            </a:p>
          </p:txBody>
        </p:sp>
      </p:grpSp>
      <p:grpSp>
        <p:nvGrpSpPr>
          <p:cNvPr id="47133" name="Group 29"/>
          <p:cNvGrpSpPr>
            <a:grpSpLocks/>
          </p:cNvGrpSpPr>
          <p:nvPr/>
        </p:nvGrpSpPr>
        <p:grpSpPr bwMode="auto">
          <a:xfrm>
            <a:off x="1997869" y="2986087"/>
            <a:ext cx="1250156" cy="1062038"/>
            <a:chOff x="0" y="0"/>
            <a:chExt cx="2100" cy="1784"/>
          </a:xfrm>
        </p:grpSpPr>
        <p:sp>
          <p:nvSpPr>
            <p:cNvPr id="47134" name="Rectangle 30"/>
            <p:cNvSpPr>
              <a:spLocks/>
            </p:cNvSpPr>
            <p:nvPr/>
          </p:nvSpPr>
          <p:spPr bwMode="auto">
            <a:xfrm>
              <a:off x="12" y="760"/>
              <a:ext cx="208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 industry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47135" name="Rectangle 31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 err="1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dirty="0" err="1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dirty="0" err="1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grpSp>
        <p:nvGrpSpPr>
          <p:cNvPr id="47136" name="Group 32"/>
          <p:cNvGrpSpPr>
            <a:grpSpLocks/>
          </p:cNvGrpSpPr>
          <p:nvPr/>
        </p:nvGrpSpPr>
        <p:grpSpPr bwMode="auto">
          <a:xfrm>
            <a:off x="3602831" y="3186112"/>
            <a:ext cx="1245394" cy="1062038"/>
            <a:chOff x="0" y="0"/>
            <a:chExt cx="2092" cy="1784"/>
          </a:xfrm>
        </p:grpSpPr>
        <p:sp>
          <p:nvSpPr>
            <p:cNvPr id="47137" name="Rectangle 33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47138" name="Rectangle 34"/>
            <p:cNvSpPr>
              <a:spLocks/>
            </p:cNvSpPr>
            <p:nvPr/>
          </p:nvSpPr>
          <p:spPr bwMode="auto">
            <a:xfrm>
              <a:off x="4" y="760"/>
              <a:ext cx="208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 industry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47139" name="Group 35"/>
          <p:cNvGrpSpPr>
            <a:grpSpLocks/>
          </p:cNvGrpSpPr>
          <p:nvPr/>
        </p:nvGrpSpPr>
        <p:grpSpPr bwMode="auto">
          <a:xfrm>
            <a:off x="5203031" y="2809875"/>
            <a:ext cx="1250156" cy="1062038"/>
            <a:chOff x="0" y="0"/>
            <a:chExt cx="2100" cy="1784"/>
          </a:xfrm>
        </p:grpSpPr>
        <p:sp>
          <p:nvSpPr>
            <p:cNvPr id="47140" name="Rectangle 36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47141" name="Rectangle 37"/>
            <p:cNvSpPr>
              <a:spLocks/>
            </p:cNvSpPr>
            <p:nvPr/>
          </p:nvSpPr>
          <p:spPr bwMode="auto">
            <a:xfrm>
              <a:off x="12" y="760"/>
              <a:ext cx="208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 industry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47142" name="Group 38"/>
          <p:cNvGrpSpPr>
            <a:grpSpLocks/>
          </p:cNvGrpSpPr>
          <p:nvPr/>
        </p:nvGrpSpPr>
        <p:grpSpPr bwMode="auto">
          <a:xfrm>
            <a:off x="6750844" y="2386012"/>
            <a:ext cx="1254919" cy="1062038"/>
            <a:chOff x="0" y="0"/>
            <a:chExt cx="2108" cy="1784"/>
          </a:xfrm>
        </p:grpSpPr>
        <p:sp>
          <p:nvSpPr>
            <p:cNvPr id="47143" name="Rectangle 39"/>
            <p:cNvSpPr>
              <a:spLocks/>
            </p:cNvSpPr>
            <p:nvPr/>
          </p:nvSpPr>
          <p:spPr bwMode="auto">
            <a:xfrm>
              <a:off x="0" y="0"/>
              <a:ext cx="20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2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47144" name="Rectangle 40"/>
            <p:cNvSpPr>
              <a:spLocks/>
            </p:cNvSpPr>
            <p:nvPr/>
          </p:nvSpPr>
          <p:spPr bwMode="auto">
            <a:xfrm>
              <a:off x="20" y="760"/>
              <a:ext cx="208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 industry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47145" name="Group 41"/>
          <p:cNvGrpSpPr>
            <a:grpSpLocks/>
          </p:cNvGrpSpPr>
          <p:nvPr/>
        </p:nvGrpSpPr>
        <p:grpSpPr bwMode="auto">
          <a:xfrm>
            <a:off x="2140148" y="2378869"/>
            <a:ext cx="442913" cy="500063"/>
            <a:chOff x="0" y="0"/>
            <a:chExt cx="744" cy="839"/>
          </a:xfrm>
        </p:grpSpPr>
        <p:sp>
          <p:nvSpPr>
            <p:cNvPr id="47146" name="Freeform 42"/>
            <p:cNvSpPr>
              <a:spLocks/>
            </p:cNvSpPr>
            <p:nvPr/>
          </p:nvSpPr>
          <p:spPr bwMode="auto">
            <a:xfrm>
              <a:off x="24" y="24"/>
              <a:ext cx="691" cy="781"/>
            </a:xfrm>
            <a:custGeom>
              <a:avLst/>
              <a:gdLst>
                <a:gd name="T0" fmla="*/ 21600 w 21600"/>
                <a:gd name="T1" fmla="*/ 0 h 21600"/>
                <a:gd name="T2" fmla="*/ 5352 w 21600"/>
                <a:gd name="T3" fmla="*/ 20943 h 21600"/>
                <a:gd name="T4" fmla="*/ 0 w 21600"/>
                <a:gd name="T5" fmla="*/ 17291 h 21600"/>
                <a:gd name="T6" fmla="*/ 4718 w 21600"/>
                <a:gd name="T7" fmla="*/ 21600 h 21600"/>
                <a:gd name="T8" fmla="*/ 10673 w 21600"/>
                <a:gd name="T9" fmla="*/ 185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21600" y="0"/>
                  </a:moveTo>
                  <a:cubicBezTo>
                    <a:pt x="10875" y="1312"/>
                    <a:pt x="5428" y="14284"/>
                    <a:pt x="5352" y="20943"/>
                  </a:cubicBezTo>
                  <a:cubicBezTo>
                    <a:pt x="5029" y="21086"/>
                    <a:pt x="0" y="17291"/>
                    <a:pt x="0" y="17291"/>
                  </a:cubicBezTo>
                  <a:lnTo>
                    <a:pt x="4718" y="21600"/>
                  </a:lnTo>
                  <a:lnTo>
                    <a:pt x="10673" y="185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47147" name="Picture 43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744" cy="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7148" name="Group 44"/>
          <p:cNvGrpSpPr>
            <a:grpSpLocks/>
          </p:cNvGrpSpPr>
          <p:nvPr/>
        </p:nvGrpSpPr>
        <p:grpSpPr bwMode="auto">
          <a:xfrm>
            <a:off x="3996333" y="2811065"/>
            <a:ext cx="338138" cy="357188"/>
            <a:chOff x="0" y="0"/>
            <a:chExt cx="568" cy="600"/>
          </a:xfrm>
        </p:grpSpPr>
        <p:sp>
          <p:nvSpPr>
            <p:cNvPr id="47149" name="Freeform 45"/>
            <p:cNvSpPr>
              <a:spLocks/>
            </p:cNvSpPr>
            <p:nvPr/>
          </p:nvSpPr>
          <p:spPr bwMode="auto">
            <a:xfrm>
              <a:off x="24" y="24"/>
              <a:ext cx="515" cy="542"/>
            </a:xfrm>
            <a:custGeom>
              <a:avLst/>
              <a:gdLst>
                <a:gd name="T0" fmla="*/ 0 w 21600"/>
                <a:gd name="T1" fmla="*/ 0 h 21600"/>
                <a:gd name="T2" fmla="*/ 19711 w 21600"/>
                <a:gd name="T3" fmla="*/ 20096 h 21600"/>
                <a:gd name="T4" fmla="*/ 21600 w 21600"/>
                <a:gd name="T5" fmla="*/ 14573 h 21600"/>
                <a:gd name="T6" fmla="*/ 19280 w 21600"/>
                <a:gd name="T7" fmla="*/ 21600 h 21600"/>
                <a:gd name="T8" fmla="*/ 13431 w 21600"/>
                <a:gd name="T9" fmla="*/ 18956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8213" y="629"/>
                    <a:pt x="17491" y="10190"/>
                    <a:pt x="19711" y="20096"/>
                  </a:cubicBezTo>
                  <a:cubicBezTo>
                    <a:pt x="21600" y="18697"/>
                    <a:pt x="21600" y="14573"/>
                    <a:pt x="21600" y="14573"/>
                  </a:cubicBezTo>
                  <a:lnTo>
                    <a:pt x="19280" y="21600"/>
                  </a:lnTo>
                  <a:lnTo>
                    <a:pt x="13431" y="1895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47150" name="Picture 46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68" cy="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7151" name="Group 47"/>
          <p:cNvGrpSpPr>
            <a:grpSpLocks/>
          </p:cNvGrpSpPr>
          <p:nvPr/>
        </p:nvGrpSpPr>
        <p:grpSpPr bwMode="auto">
          <a:xfrm>
            <a:off x="5504855" y="2015133"/>
            <a:ext cx="528638" cy="676275"/>
            <a:chOff x="0" y="0"/>
            <a:chExt cx="888" cy="1136"/>
          </a:xfrm>
        </p:grpSpPr>
        <p:sp>
          <p:nvSpPr>
            <p:cNvPr id="47152" name="Freeform 48"/>
            <p:cNvSpPr>
              <a:spLocks/>
            </p:cNvSpPr>
            <p:nvPr/>
          </p:nvSpPr>
          <p:spPr bwMode="auto">
            <a:xfrm>
              <a:off x="24" y="24"/>
              <a:ext cx="683" cy="1081"/>
            </a:xfrm>
            <a:custGeom>
              <a:avLst/>
              <a:gdLst>
                <a:gd name="T0" fmla="*/ 0 w 21600"/>
                <a:gd name="T1" fmla="*/ 0 h 21593"/>
                <a:gd name="T2" fmla="*/ 17599 w 21600"/>
                <a:gd name="T3" fmla="*/ 21215 h 21593"/>
                <a:gd name="T4" fmla="*/ 21600 w 21600"/>
                <a:gd name="T5" fmla="*/ 20062 h 21593"/>
                <a:gd name="T6" fmla="*/ 16989 w 21600"/>
                <a:gd name="T7" fmla="*/ 21593 h 21593"/>
                <a:gd name="T8" fmla="*/ 12564 w 21600"/>
                <a:gd name="T9" fmla="*/ 19589 h 21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593">
                  <a:moveTo>
                    <a:pt x="0" y="0"/>
                  </a:moveTo>
                  <a:cubicBezTo>
                    <a:pt x="16763" y="2643"/>
                    <a:pt x="20284" y="13507"/>
                    <a:pt x="17599" y="21215"/>
                  </a:cubicBezTo>
                  <a:cubicBezTo>
                    <a:pt x="18751" y="21600"/>
                    <a:pt x="21600" y="20062"/>
                    <a:pt x="21600" y="20062"/>
                  </a:cubicBezTo>
                  <a:lnTo>
                    <a:pt x="16989" y="21593"/>
                  </a:lnTo>
                  <a:lnTo>
                    <a:pt x="12564" y="195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47153" name="Picture 49"/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888" cy="1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7154" name="Group 50"/>
          <p:cNvGrpSpPr>
            <a:grpSpLocks/>
          </p:cNvGrpSpPr>
          <p:nvPr/>
        </p:nvGrpSpPr>
        <p:grpSpPr bwMode="auto">
          <a:xfrm>
            <a:off x="6636544" y="1649015"/>
            <a:ext cx="800100" cy="633413"/>
            <a:chOff x="0" y="0"/>
            <a:chExt cx="1344" cy="1064"/>
          </a:xfrm>
        </p:grpSpPr>
        <p:sp>
          <p:nvSpPr>
            <p:cNvPr id="47155" name="Freeform 51"/>
            <p:cNvSpPr>
              <a:spLocks/>
            </p:cNvSpPr>
            <p:nvPr/>
          </p:nvSpPr>
          <p:spPr bwMode="auto">
            <a:xfrm>
              <a:off x="24" y="24"/>
              <a:ext cx="1288" cy="1007"/>
            </a:xfrm>
            <a:custGeom>
              <a:avLst/>
              <a:gdLst>
                <a:gd name="T0" fmla="*/ 0 w 21600"/>
                <a:gd name="T1" fmla="+- 0 3786 2462"/>
                <a:gd name="T2" fmla="*/ 3786 h 19034"/>
                <a:gd name="T3" fmla="*/ 18888 w 21600"/>
                <a:gd name="T4" fmla="+- 0 21308 2462"/>
                <a:gd name="T5" fmla="*/ 21308 h 19034"/>
                <a:gd name="T6" fmla="*/ 21600 w 21600"/>
                <a:gd name="T7" fmla="+- 0 18651 2462"/>
                <a:gd name="T8" fmla="*/ 18651 h 19034"/>
                <a:gd name="T9" fmla="*/ 19166 w 21600"/>
                <a:gd name="T10" fmla="+- 0 21496 2462"/>
                <a:gd name="T11" fmla="*/ 21496 h 19034"/>
                <a:gd name="T12" fmla="*/ 15757 w 21600"/>
                <a:gd name="T13" fmla="+- 0 19846 2462"/>
                <a:gd name="T14" fmla="*/ 19846 h 19034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21600" h="19034">
                  <a:moveTo>
                    <a:pt x="0" y="1324"/>
                  </a:moveTo>
                  <a:cubicBezTo>
                    <a:pt x="7700" y="-2462"/>
                    <a:pt x="20116" y="1422"/>
                    <a:pt x="18888" y="18846"/>
                  </a:cubicBezTo>
                  <a:cubicBezTo>
                    <a:pt x="19651" y="19138"/>
                    <a:pt x="21600" y="16189"/>
                    <a:pt x="21600" y="16189"/>
                  </a:cubicBezTo>
                  <a:lnTo>
                    <a:pt x="19166" y="19034"/>
                  </a:lnTo>
                  <a:lnTo>
                    <a:pt x="15757" y="1738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47156" name="Picture 52"/>
            <p:cNvPicPr>
              <a:picLocks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344" cy="1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08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7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7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7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7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7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7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7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47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7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7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7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7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7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7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/>
          </p:cNvSpPr>
          <p:nvPr/>
        </p:nvSpPr>
        <p:spPr bwMode="auto">
          <a:xfrm>
            <a:off x="-13063" y="-2994"/>
            <a:ext cx="9163414" cy="5162550"/>
          </a:xfrm>
          <a:prstGeom prst="rect">
            <a:avLst/>
          </a:prstGeom>
          <a:solidFill>
            <a:srgbClr val="2E2E2E">
              <a:alpha val="8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13063" y="-7167"/>
            <a:ext cx="9144000" cy="5143500"/>
          </a:xfrm>
        </p:spPr>
      </p:sp>
      <p:sp>
        <p:nvSpPr>
          <p:cNvPr id="48131" name="Rectangle 3"/>
          <p:cNvSpPr>
            <a:spLocks/>
          </p:cNvSpPr>
          <p:nvPr/>
        </p:nvSpPr>
        <p:spPr bwMode="auto">
          <a:xfrm>
            <a:off x="1985962" y="2066925"/>
            <a:ext cx="5195888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rgbClr val="FFFFFF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Understand</a:t>
            </a:r>
          </a:p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Risk 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&amp;</a:t>
            </a:r>
            <a:r>
              <a:rPr lang="en-US" sz="5600" dirty="0">
                <a:solidFill>
                  <a:schemeClr val="accent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Rewards</a:t>
            </a:r>
          </a:p>
        </p:txBody>
      </p:sp>
      <p:grpSp>
        <p:nvGrpSpPr>
          <p:cNvPr id="48132" name="Group 4"/>
          <p:cNvGrpSpPr>
            <a:grpSpLocks/>
          </p:cNvGrpSpPr>
          <p:nvPr/>
        </p:nvGrpSpPr>
        <p:grpSpPr bwMode="auto">
          <a:xfrm>
            <a:off x="998935" y="3490912"/>
            <a:ext cx="7164586" cy="520989"/>
            <a:chOff x="0" y="0"/>
            <a:chExt cx="12034" cy="874"/>
          </a:xfrm>
        </p:grpSpPr>
        <p:sp>
          <p:nvSpPr>
            <p:cNvPr id="48133" name="Rectangle 5"/>
            <p:cNvSpPr>
              <a:spLocks/>
            </p:cNvSpPr>
            <p:nvPr/>
          </p:nvSpPr>
          <p:spPr bwMode="auto">
            <a:xfrm>
              <a:off x="2161" y="330"/>
              <a:ext cx="770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>
                      <a:alpha val="50000"/>
                    </a:srgb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  <p:sp>
          <p:nvSpPr>
            <p:cNvPr id="48134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8" name="Shape 67"/>
          <p:cNvSpPr/>
          <p:nvPr/>
        </p:nvSpPr>
        <p:spPr>
          <a:xfrm>
            <a:off x="3823888" y="1142355"/>
            <a:ext cx="1509916" cy="7516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0" h="21600" extrusionOk="0">
                <a:moveTo>
                  <a:pt x="10787" y="0"/>
                </a:moveTo>
                <a:cubicBezTo>
                  <a:pt x="10558" y="921"/>
                  <a:pt x="9741" y="1635"/>
                  <a:pt x="8956" y="1635"/>
                </a:cubicBezTo>
                <a:lnTo>
                  <a:pt x="5078" y="1635"/>
                </a:lnTo>
                <a:cubicBezTo>
                  <a:pt x="5026" y="1410"/>
                  <a:pt x="4915" y="1248"/>
                  <a:pt x="4782" y="1248"/>
                </a:cubicBezTo>
                <a:cubicBezTo>
                  <a:pt x="4603" y="1248"/>
                  <a:pt x="4451" y="1538"/>
                  <a:pt x="4451" y="1902"/>
                </a:cubicBezTo>
                <a:cubicBezTo>
                  <a:pt x="4451" y="2055"/>
                  <a:pt x="4479" y="2201"/>
                  <a:pt x="4524" y="2314"/>
                </a:cubicBezTo>
                <a:lnTo>
                  <a:pt x="3361" y="6372"/>
                </a:lnTo>
                <a:cubicBezTo>
                  <a:pt x="3453" y="6335"/>
                  <a:pt x="3544" y="6290"/>
                  <a:pt x="3638" y="6239"/>
                </a:cubicBezTo>
                <a:lnTo>
                  <a:pt x="4674" y="2629"/>
                </a:lnTo>
                <a:lnTo>
                  <a:pt x="4674" y="19710"/>
                </a:lnTo>
                <a:lnTo>
                  <a:pt x="4614" y="19674"/>
                </a:lnTo>
                <a:cubicBezTo>
                  <a:pt x="3981" y="19230"/>
                  <a:pt x="3441" y="18575"/>
                  <a:pt x="3000" y="17736"/>
                </a:cubicBezTo>
                <a:cubicBezTo>
                  <a:pt x="2509" y="17728"/>
                  <a:pt x="2055" y="17711"/>
                  <a:pt x="1663" y="17711"/>
                </a:cubicBezTo>
                <a:cubicBezTo>
                  <a:pt x="1186" y="17711"/>
                  <a:pt x="793" y="17720"/>
                  <a:pt x="519" y="17760"/>
                </a:cubicBezTo>
                <a:cubicBezTo>
                  <a:pt x="440" y="17771"/>
                  <a:pt x="372" y="17791"/>
                  <a:pt x="314" y="17808"/>
                </a:cubicBezTo>
                <a:lnTo>
                  <a:pt x="1729" y="12878"/>
                </a:lnTo>
                <a:cubicBezTo>
                  <a:pt x="1710" y="12663"/>
                  <a:pt x="1695" y="12443"/>
                  <a:pt x="1681" y="12223"/>
                </a:cubicBezTo>
                <a:lnTo>
                  <a:pt x="13" y="18014"/>
                </a:lnTo>
                <a:cubicBezTo>
                  <a:pt x="-16" y="18113"/>
                  <a:pt x="4" y="18246"/>
                  <a:pt x="55" y="18305"/>
                </a:cubicBezTo>
                <a:cubicBezTo>
                  <a:pt x="61" y="18313"/>
                  <a:pt x="66" y="18313"/>
                  <a:pt x="73" y="18317"/>
                </a:cubicBezTo>
                <a:cubicBezTo>
                  <a:pt x="93" y="18361"/>
                  <a:pt x="123" y="18400"/>
                  <a:pt x="151" y="18450"/>
                </a:cubicBezTo>
                <a:cubicBezTo>
                  <a:pt x="581" y="19114"/>
                  <a:pt x="2330" y="20600"/>
                  <a:pt x="4451" y="20607"/>
                </a:cubicBezTo>
                <a:cubicBezTo>
                  <a:pt x="5662" y="20606"/>
                  <a:pt x="6759" y="20119"/>
                  <a:pt x="7553" y="19577"/>
                </a:cubicBezTo>
                <a:cubicBezTo>
                  <a:pt x="7950" y="19307"/>
                  <a:pt x="8274" y="19020"/>
                  <a:pt x="8498" y="18777"/>
                </a:cubicBezTo>
                <a:cubicBezTo>
                  <a:pt x="8611" y="18655"/>
                  <a:pt x="8694" y="18549"/>
                  <a:pt x="8757" y="18450"/>
                </a:cubicBezTo>
                <a:cubicBezTo>
                  <a:pt x="8784" y="18401"/>
                  <a:pt x="8809" y="18361"/>
                  <a:pt x="8830" y="18317"/>
                </a:cubicBezTo>
                <a:cubicBezTo>
                  <a:pt x="8836" y="18314"/>
                  <a:pt x="8841" y="18310"/>
                  <a:pt x="8848" y="18305"/>
                </a:cubicBezTo>
                <a:cubicBezTo>
                  <a:pt x="8899" y="18253"/>
                  <a:pt x="8921" y="18130"/>
                  <a:pt x="8896" y="18026"/>
                </a:cubicBezTo>
                <a:lnTo>
                  <a:pt x="7691" y="13156"/>
                </a:lnTo>
                <a:cubicBezTo>
                  <a:pt x="7669" y="13370"/>
                  <a:pt x="7647" y="13580"/>
                  <a:pt x="7619" y="13786"/>
                </a:cubicBezTo>
                <a:lnTo>
                  <a:pt x="8607" y="17808"/>
                </a:lnTo>
                <a:cubicBezTo>
                  <a:pt x="8342" y="17731"/>
                  <a:pt x="7872" y="17712"/>
                  <a:pt x="7246" y="17711"/>
                </a:cubicBezTo>
                <a:cubicBezTo>
                  <a:pt x="7007" y="17711"/>
                  <a:pt x="6741" y="17718"/>
                  <a:pt x="6463" y="17723"/>
                </a:cubicBezTo>
                <a:cubicBezTo>
                  <a:pt x="6030" y="18551"/>
                  <a:pt x="5503" y="19192"/>
                  <a:pt x="4885" y="19637"/>
                </a:cubicBezTo>
                <a:lnTo>
                  <a:pt x="4885" y="2738"/>
                </a:lnTo>
                <a:lnTo>
                  <a:pt x="5740" y="6190"/>
                </a:lnTo>
                <a:cubicBezTo>
                  <a:pt x="5830" y="6241"/>
                  <a:pt x="5917" y="6297"/>
                  <a:pt x="6005" y="6336"/>
                </a:cubicBezTo>
                <a:lnTo>
                  <a:pt x="5023" y="2362"/>
                </a:lnTo>
                <a:lnTo>
                  <a:pt x="9245" y="2362"/>
                </a:lnTo>
                <a:cubicBezTo>
                  <a:pt x="9618" y="2362"/>
                  <a:pt x="9917" y="2267"/>
                  <a:pt x="10149" y="2144"/>
                </a:cubicBezTo>
                <a:cubicBezTo>
                  <a:pt x="10144" y="2200"/>
                  <a:pt x="10143" y="2256"/>
                  <a:pt x="10143" y="2314"/>
                </a:cubicBezTo>
                <a:lnTo>
                  <a:pt x="10143" y="19904"/>
                </a:lnTo>
                <a:cubicBezTo>
                  <a:pt x="10143" y="19943"/>
                  <a:pt x="10141" y="19988"/>
                  <a:pt x="10143" y="20025"/>
                </a:cubicBezTo>
                <a:cubicBezTo>
                  <a:pt x="9965" y="20193"/>
                  <a:pt x="9860" y="20414"/>
                  <a:pt x="9860" y="20667"/>
                </a:cubicBezTo>
                <a:cubicBezTo>
                  <a:pt x="9860" y="21181"/>
                  <a:pt x="10310" y="21600"/>
                  <a:pt x="10865" y="21600"/>
                </a:cubicBezTo>
                <a:cubicBezTo>
                  <a:pt x="11421" y="21600"/>
                  <a:pt x="11871" y="21181"/>
                  <a:pt x="11871" y="20667"/>
                </a:cubicBezTo>
                <a:cubicBezTo>
                  <a:pt x="11871" y="20384"/>
                  <a:pt x="11731" y="20135"/>
                  <a:pt x="11516" y="19965"/>
                </a:cubicBezTo>
                <a:cubicBezTo>
                  <a:pt x="11516" y="19945"/>
                  <a:pt x="11522" y="19924"/>
                  <a:pt x="11522" y="19904"/>
                </a:cubicBezTo>
                <a:lnTo>
                  <a:pt x="11522" y="2314"/>
                </a:lnTo>
                <a:cubicBezTo>
                  <a:pt x="11522" y="2239"/>
                  <a:pt x="11516" y="2156"/>
                  <a:pt x="11510" y="2084"/>
                </a:cubicBezTo>
                <a:cubicBezTo>
                  <a:pt x="11722" y="2235"/>
                  <a:pt x="11992" y="2362"/>
                  <a:pt x="12323" y="2362"/>
                </a:cubicBezTo>
                <a:lnTo>
                  <a:pt x="16545" y="2362"/>
                </a:lnTo>
                <a:lnTo>
                  <a:pt x="15858" y="5137"/>
                </a:lnTo>
                <a:lnTo>
                  <a:pt x="16087" y="5137"/>
                </a:lnTo>
                <a:lnTo>
                  <a:pt x="16683" y="2738"/>
                </a:lnTo>
                <a:lnTo>
                  <a:pt x="16683" y="19577"/>
                </a:lnTo>
                <a:lnTo>
                  <a:pt x="15479" y="19577"/>
                </a:lnTo>
                <a:cubicBezTo>
                  <a:pt x="14958" y="19577"/>
                  <a:pt x="14873" y="18810"/>
                  <a:pt x="14943" y="18426"/>
                </a:cubicBezTo>
                <a:cubicBezTo>
                  <a:pt x="14999" y="18113"/>
                  <a:pt x="15297" y="18026"/>
                  <a:pt x="15424" y="17723"/>
                </a:cubicBezTo>
                <a:cubicBezTo>
                  <a:pt x="15024" y="17717"/>
                  <a:pt x="14651" y="17711"/>
                  <a:pt x="14322" y="17711"/>
                </a:cubicBezTo>
                <a:cubicBezTo>
                  <a:pt x="13845" y="17711"/>
                  <a:pt x="13458" y="17721"/>
                  <a:pt x="13184" y="17760"/>
                </a:cubicBezTo>
                <a:cubicBezTo>
                  <a:pt x="13097" y="17773"/>
                  <a:pt x="13024" y="17790"/>
                  <a:pt x="12961" y="17808"/>
                </a:cubicBezTo>
                <a:lnTo>
                  <a:pt x="14401" y="11969"/>
                </a:lnTo>
                <a:cubicBezTo>
                  <a:pt x="14346" y="11870"/>
                  <a:pt x="14294" y="11771"/>
                  <a:pt x="14244" y="11678"/>
                </a:cubicBezTo>
                <a:lnTo>
                  <a:pt x="12672" y="18026"/>
                </a:lnTo>
                <a:cubicBezTo>
                  <a:pt x="12646" y="18130"/>
                  <a:pt x="12669" y="18253"/>
                  <a:pt x="12720" y="18305"/>
                </a:cubicBezTo>
                <a:cubicBezTo>
                  <a:pt x="12726" y="18311"/>
                  <a:pt x="12733" y="18314"/>
                  <a:pt x="12738" y="18317"/>
                </a:cubicBezTo>
                <a:cubicBezTo>
                  <a:pt x="12758" y="18360"/>
                  <a:pt x="12783" y="18400"/>
                  <a:pt x="12811" y="18450"/>
                </a:cubicBezTo>
                <a:cubicBezTo>
                  <a:pt x="13242" y="19112"/>
                  <a:pt x="14995" y="20603"/>
                  <a:pt x="17117" y="20607"/>
                </a:cubicBezTo>
                <a:cubicBezTo>
                  <a:pt x="18328" y="20607"/>
                  <a:pt x="19419" y="20117"/>
                  <a:pt x="20212" y="19577"/>
                </a:cubicBezTo>
                <a:cubicBezTo>
                  <a:pt x="20609" y="19307"/>
                  <a:pt x="20932" y="19020"/>
                  <a:pt x="21158" y="18777"/>
                </a:cubicBezTo>
                <a:cubicBezTo>
                  <a:pt x="21270" y="18657"/>
                  <a:pt x="21360" y="18548"/>
                  <a:pt x="21423" y="18450"/>
                </a:cubicBezTo>
                <a:cubicBezTo>
                  <a:pt x="21451" y="18401"/>
                  <a:pt x="21476" y="18360"/>
                  <a:pt x="21495" y="18317"/>
                </a:cubicBezTo>
                <a:cubicBezTo>
                  <a:pt x="21503" y="18313"/>
                  <a:pt x="21512" y="18313"/>
                  <a:pt x="21519" y="18305"/>
                </a:cubicBezTo>
                <a:cubicBezTo>
                  <a:pt x="21569" y="18246"/>
                  <a:pt x="21584" y="18114"/>
                  <a:pt x="21555" y="18014"/>
                </a:cubicBezTo>
                <a:lnTo>
                  <a:pt x="19652" y="11388"/>
                </a:lnTo>
                <a:lnTo>
                  <a:pt x="19490" y="11654"/>
                </a:lnTo>
                <a:lnTo>
                  <a:pt x="21254" y="17808"/>
                </a:lnTo>
                <a:cubicBezTo>
                  <a:pt x="20987" y="17734"/>
                  <a:pt x="20520" y="17712"/>
                  <a:pt x="19905" y="17711"/>
                </a:cubicBezTo>
                <a:cubicBezTo>
                  <a:pt x="19510" y="17711"/>
                  <a:pt x="19059" y="17727"/>
                  <a:pt x="18562" y="17736"/>
                </a:cubicBezTo>
                <a:cubicBezTo>
                  <a:pt x="18754" y="18027"/>
                  <a:pt x="18987" y="18254"/>
                  <a:pt x="19038" y="18535"/>
                </a:cubicBezTo>
                <a:cubicBezTo>
                  <a:pt x="19108" y="18919"/>
                  <a:pt x="18828" y="19577"/>
                  <a:pt x="18255" y="19577"/>
                </a:cubicBezTo>
                <a:lnTo>
                  <a:pt x="16894" y="19577"/>
                </a:lnTo>
                <a:lnTo>
                  <a:pt x="16894" y="2629"/>
                </a:lnTo>
                <a:lnTo>
                  <a:pt x="17574" y="5003"/>
                </a:lnTo>
                <a:lnTo>
                  <a:pt x="17809" y="4967"/>
                </a:lnTo>
                <a:lnTo>
                  <a:pt x="17044" y="2314"/>
                </a:lnTo>
                <a:cubicBezTo>
                  <a:pt x="17089" y="2201"/>
                  <a:pt x="17117" y="2056"/>
                  <a:pt x="17117" y="1902"/>
                </a:cubicBezTo>
                <a:cubicBezTo>
                  <a:pt x="17117" y="1538"/>
                  <a:pt x="16972" y="1248"/>
                  <a:pt x="16792" y="1248"/>
                </a:cubicBezTo>
                <a:cubicBezTo>
                  <a:pt x="16660" y="1248"/>
                  <a:pt x="16542" y="1410"/>
                  <a:pt x="16490" y="1635"/>
                </a:cubicBezTo>
                <a:lnTo>
                  <a:pt x="12618" y="1635"/>
                </a:lnTo>
                <a:cubicBezTo>
                  <a:pt x="11834" y="1635"/>
                  <a:pt x="11016" y="921"/>
                  <a:pt x="10787" y="0"/>
                </a:cubicBezTo>
                <a:close/>
                <a:moveTo>
                  <a:pt x="14364" y="5064"/>
                </a:moveTo>
                <a:cubicBezTo>
                  <a:pt x="13897" y="4807"/>
                  <a:pt x="13153" y="6251"/>
                  <a:pt x="13666" y="8710"/>
                </a:cubicBezTo>
                <a:cubicBezTo>
                  <a:pt x="14178" y="11170"/>
                  <a:pt x="15254" y="12924"/>
                  <a:pt x="15430" y="13750"/>
                </a:cubicBezTo>
                <a:cubicBezTo>
                  <a:pt x="15607" y="14575"/>
                  <a:pt x="15165" y="14308"/>
                  <a:pt x="15033" y="14222"/>
                </a:cubicBezTo>
                <a:cubicBezTo>
                  <a:pt x="14900" y="14135"/>
                  <a:pt x="15013" y="14755"/>
                  <a:pt x="15473" y="14755"/>
                </a:cubicBezTo>
                <a:cubicBezTo>
                  <a:pt x="15720" y="14755"/>
                  <a:pt x="15788" y="14209"/>
                  <a:pt x="15641" y="13544"/>
                </a:cubicBezTo>
                <a:cubicBezTo>
                  <a:pt x="15836" y="13998"/>
                  <a:pt x="16067" y="14360"/>
                  <a:pt x="16322" y="14658"/>
                </a:cubicBezTo>
                <a:lnTo>
                  <a:pt x="16316" y="14658"/>
                </a:lnTo>
                <a:cubicBezTo>
                  <a:pt x="16250" y="14658"/>
                  <a:pt x="16201" y="14760"/>
                  <a:pt x="16201" y="14889"/>
                </a:cubicBezTo>
                <a:cubicBezTo>
                  <a:pt x="16201" y="14994"/>
                  <a:pt x="16237" y="15078"/>
                  <a:pt x="16286" y="15107"/>
                </a:cubicBezTo>
                <a:cubicBezTo>
                  <a:pt x="16360" y="15379"/>
                  <a:pt x="16408" y="15587"/>
                  <a:pt x="16280" y="15930"/>
                </a:cubicBezTo>
                <a:cubicBezTo>
                  <a:pt x="16232" y="15960"/>
                  <a:pt x="16201" y="16046"/>
                  <a:pt x="16201" y="16149"/>
                </a:cubicBezTo>
                <a:cubicBezTo>
                  <a:pt x="16201" y="16250"/>
                  <a:pt x="16233" y="16334"/>
                  <a:pt x="16280" y="16367"/>
                </a:cubicBezTo>
                <a:lnTo>
                  <a:pt x="16280" y="16415"/>
                </a:lnTo>
                <a:cubicBezTo>
                  <a:pt x="16280" y="17080"/>
                  <a:pt x="15949" y="17980"/>
                  <a:pt x="15485" y="18414"/>
                </a:cubicBezTo>
                <a:cubicBezTo>
                  <a:pt x="15400" y="18415"/>
                  <a:pt x="15334" y="18542"/>
                  <a:pt x="15334" y="18705"/>
                </a:cubicBezTo>
                <a:cubicBezTo>
                  <a:pt x="15334" y="18870"/>
                  <a:pt x="15400" y="19008"/>
                  <a:pt x="15485" y="19008"/>
                </a:cubicBezTo>
                <a:lnTo>
                  <a:pt x="16394" y="19008"/>
                </a:lnTo>
                <a:lnTo>
                  <a:pt x="16394" y="14767"/>
                </a:lnTo>
                <a:cubicBezTo>
                  <a:pt x="16399" y="14773"/>
                  <a:pt x="16401" y="14786"/>
                  <a:pt x="16406" y="14792"/>
                </a:cubicBezTo>
                <a:lnTo>
                  <a:pt x="16406" y="14695"/>
                </a:lnTo>
                <a:cubicBezTo>
                  <a:pt x="16402" y="14688"/>
                  <a:pt x="16398" y="14678"/>
                  <a:pt x="16394" y="14671"/>
                </a:cubicBezTo>
                <a:cubicBezTo>
                  <a:pt x="16392" y="14667"/>
                  <a:pt x="16390" y="14662"/>
                  <a:pt x="16388" y="14658"/>
                </a:cubicBezTo>
                <a:cubicBezTo>
                  <a:pt x="15362" y="12968"/>
                  <a:pt x="15290" y="8685"/>
                  <a:pt x="15286" y="6493"/>
                </a:cubicBezTo>
                <a:cubicBezTo>
                  <a:pt x="15066" y="6465"/>
                  <a:pt x="14869" y="6434"/>
                  <a:pt x="14696" y="6396"/>
                </a:cubicBezTo>
                <a:cubicBezTo>
                  <a:pt x="14718" y="6299"/>
                  <a:pt x="14729" y="6186"/>
                  <a:pt x="14732" y="6069"/>
                </a:cubicBezTo>
                <a:cubicBezTo>
                  <a:pt x="14938" y="6144"/>
                  <a:pt x="15587" y="6209"/>
                  <a:pt x="16406" y="6227"/>
                </a:cubicBezTo>
                <a:cubicBezTo>
                  <a:pt x="16406" y="6227"/>
                  <a:pt x="16406" y="5815"/>
                  <a:pt x="16406" y="5815"/>
                </a:cubicBezTo>
                <a:cubicBezTo>
                  <a:pt x="15586" y="5833"/>
                  <a:pt x="14938" y="5897"/>
                  <a:pt x="14732" y="5972"/>
                </a:cubicBezTo>
                <a:cubicBezTo>
                  <a:pt x="14722" y="5603"/>
                  <a:pt x="14612" y="5201"/>
                  <a:pt x="14364" y="5064"/>
                </a:cubicBezTo>
                <a:close/>
                <a:moveTo>
                  <a:pt x="19393" y="5064"/>
                </a:moveTo>
                <a:cubicBezTo>
                  <a:pt x="19144" y="5202"/>
                  <a:pt x="19030" y="5602"/>
                  <a:pt x="19020" y="5972"/>
                </a:cubicBezTo>
                <a:cubicBezTo>
                  <a:pt x="18809" y="5890"/>
                  <a:pt x="18070" y="5826"/>
                  <a:pt x="17153" y="5815"/>
                </a:cubicBezTo>
                <a:cubicBezTo>
                  <a:pt x="17153" y="5815"/>
                  <a:pt x="17153" y="6227"/>
                  <a:pt x="17153" y="6227"/>
                </a:cubicBezTo>
                <a:cubicBezTo>
                  <a:pt x="18069" y="6214"/>
                  <a:pt x="18809" y="6151"/>
                  <a:pt x="19020" y="6069"/>
                </a:cubicBezTo>
                <a:cubicBezTo>
                  <a:pt x="19023" y="6187"/>
                  <a:pt x="19033" y="6299"/>
                  <a:pt x="19056" y="6396"/>
                </a:cubicBezTo>
                <a:cubicBezTo>
                  <a:pt x="18581" y="6502"/>
                  <a:pt x="17911" y="6574"/>
                  <a:pt x="17153" y="6590"/>
                </a:cubicBezTo>
                <a:lnTo>
                  <a:pt x="17153" y="19238"/>
                </a:lnTo>
                <a:lnTo>
                  <a:pt x="18303" y="19238"/>
                </a:lnTo>
                <a:cubicBezTo>
                  <a:pt x="18388" y="19238"/>
                  <a:pt x="18454" y="19112"/>
                  <a:pt x="18454" y="18947"/>
                </a:cubicBezTo>
                <a:cubicBezTo>
                  <a:pt x="18454" y="18783"/>
                  <a:pt x="18388" y="18644"/>
                  <a:pt x="18303" y="18644"/>
                </a:cubicBezTo>
                <a:lnTo>
                  <a:pt x="18273" y="18644"/>
                </a:lnTo>
                <a:cubicBezTo>
                  <a:pt x="17808" y="18210"/>
                  <a:pt x="17340" y="17310"/>
                  <a:pt x="17340" y="16645"/>
                </a:cubicBezTo>
                <a:lnTo>
                  <a:pt x="17340" y="16597"/>
                </a:lnTo>
                <a:cubicBezTo>
                  <a:pt x="17390" y="16570"/>
                  <a:pt x="17430" y="16486"/>
                  <a:pt x="17430" y="16379"/>
                </a:cubicBezTo>
                <a:cubicBezTo>
                  <a:pt x="17430" y="16267"/>
                  <a:pt x="17387" y="16183"/>
                  <a:pt x="17334" y="16161"/>
                </a:cubicBezTo>
                <a:cubicBezTo>
                  <a:pt x="17199" y="15877"/>
                  <a:pt x="17296" y="15577"/>
                  <a:pt x="17340" y="15349"/>
                </a:cubicBezTo>
                <a:cubicBezTo>
                  <a:pt x="17392" y="15325"/>
                  <a:pt x="17430" y="15240"/>
                  <a:pt x="17430" y="15131"/>
                </a:cubicBezTo>
                <a:cubicBezTo>
                  <a:pt x="17430" y="15002"/>
                  <a:pt x="17375" y="14901"/>
                  <a:pt x="17309" y="14901"/>
                </a:cubicBezTo>
                <a:lnTo>
                  <a:pt x="17249" y="14901"/>
                </a:lnTo>
                <a:cubicBezTo>
                  <a:pt x="17586" y="14581"/>
                  <a:pt x="17869" y="14114"/>
                  <a:pt x="18110" y="13544"/>
                </a:cubicBezTo>
                <a:cubicBezTo>
                  <a:pt x="17963" y="14210"/>
                  <a:pt x="18032" y="14755"/>
                  <a:pt x="18279" y="14755"/>
                </a:cubicBezTo>
                <a:cubicBezTo>
                  <a:pt x="18740" y="14755"/>
                  <a:pt x="18852" y="14135"/>
                  <a:pt x="18719" y="14222"/>
                </a:cubicBezTo>
                <a:cubicBezTo>
                  <a:pt x="18587" y="14308"/>
                  <a:pt x="18144" y="14575"/>
                  <a:pt x="18321" y="13750"/>
                </a:cubicBezTo>
                <a:cubicBezTo>
                  <a:pt x="18498" y="12924"/>
                  <a:pt x="19574" y="11170"/>
                  <a:pt x="20086" y="8710"/>
                </a:cubicBezTo>
                <a:cubicBezTo>
                  <a:pt x="20598" y="6251"/>
                  <a:pt x="19862" y="4807"/>
                  <a:pt x="19393" y="5064"/>
                </a:cubicBezTo>
                <a:close/>
                <a:moveTo>
                  <a:pt x="15804" y="6336"/>
                </a:moveTo>
                <a:cubicBezTo>
                  <a:pt x="15728" y="8261"/>
                  <a:pt x="15826" y="11683"/>
                  <a:pt x="16394" y="13847"/>
                </a:cubicBezTo>
                <a:lnTo>
                  <a:pt x="16394" y="6348"/>
                </a:lnTo>
                <a:cubicBezTo>
                  <a:pt x="16322" y="6346"/>
                  <a:pt x="15874" y="6339"/>
                  <a:pt x="15804" y="6336"/>
                </a:cubicBezTo>
                <a:close/>
                <a:moveTo>
                  <a:pt x="4391" y="6796"/>
                </a:moveTo>
                <a:cubicBezTo>
                  <a:pt x="3578" y="7450"/>
                  <a:pt x="2791" y="7642"/>
                  <a:pt x="2337" y="7390"/>
                </a:cubicBezTo>
                <a:cubicBezTo>
                  <a:pt x="1882" y="10745"/>
                  <a:pt x="1945" y="16225"/>
                  <a:pt x="4391" y="18402"/>
                </a:cubicBezTo>
                <a:lnTo>
                  <a:pt x="4391" y="14574"/>
                </a:lnTo>
                <a:lnTo>
                  <a:pt x="3945" y="15519"/>
                </a:lnTo>
                <a:cubicBezTo>
                  <a:pt x="3825" y="15772"/>
                  <a:pt x="3620" y="15784"/>
                  <a:pt x="3494" y="15543"/>
                </a:cubicBezTo>
                <a:lnTo>
                  <a:pt x="3193" y="14961"/>
                </a:lnTo>
                <a:cubicBezTo>
                  <a:pt x="3066" y="14719"/>
                  <a:pt x="3061" y="14306"/>
                  <a:pt x="3180" y="14053"/>
                </a:cubicBezTo>
                <a:lnTo>
                  <a:pt x="4066" y="12187"/>
                </a:lnTo>
                <a:lnTo>
                  <a:pt x="3180" y="10321"/>
                </a:lnTo>
                <a:cubicBezTo>
                  <a:pt x="3061" y="10067"/>
                  <a:pt x="3066" y="9666"/>
                  <a:pt x="3193" y="9425"/>
                </a:cubicBezTo>
                <a:lnTo>
                  <a:pt x="3494" y="8844"/>
                </a:lnTo>
                <a:cubicBezTo>
                  <a:pt x="3620" y="8604"/>
                  <a:pt x="3825" y="8602"/>
                  <a:pt x="3945" y="8856"/>
                </a:cubicBezTo>
                <a:lnTo>
                  <a:pt x="4391" y="9801"/>
                </a:lnTo>
                <a:lnTo>
                  <a:pt x="4391" y="6796"/>
                </a:lnTo>
                <a:close/>
                <a:moveTo>
                  <a:pt x="5174" y="6881"/>
                </a:moveTo>
                <a:lnTo>
                  <a:pt x="5174" y="9849"/>
                </a:lnTo>
                <a:lnTo>
                  <a:pt x="5644" y="8856"/>
                </a:lnTo>
                <a:cubicBezTo>
                  <a:pt x="5763" y="8602"/>
                  <a:pt x="5963" y="8604"/>
                  <a:pt x="6089" y="8844"/>
                </a:cubicBezTo>
                <a:lnTo>
                  <a:pt x="6397" y="9425"/>
                </a:lnTo>
                <a:cubicBezTo>
                  <a:pt x="6522" y="9666"/>
                  <a:pt x="6523" y="10067"/>
                  <a:pt x="6403" y="10321"/>
                </a:cubicBezTo>
                <a:lnTo>
                  <a:pt x="5517" y="12187"/>
                </a:lnTo>
                <a:lnTo>
                  <a:pt x="6403" y="14053"/>
                </a:lnTo>
                <a:cubicBezTo>
                  <a:pt x="6523" y="14306"/>
                  <a:pt x="6522" y="14719"/>
                  <a:pt x="6397" y="14961"/>
                </a:cubicBezTo>
                <a:cubicBezTo>
                  <a:pt x="6397" y="14961"/>
                  <a:pt x="6089" y="15543"/>
                  <a:pt x="6089" y="15543"/>
                </a:cubicBezTo>
                <a:cubicBezTo>
                  <a:pt x="5963" y="15784"/>
                  <a:pt x="5763" y="15772"/>
                  <a:pt x="5644" y="15519"/>
                </a:cubicBezTo>
                <a:lnTo>
                  <a:pt x="5174" y="14525"/>
                </a:lnTo>
                <a:lnTo>
                  <a:pt x="5174" y="18317"/>
                </a:lnTo>
                <a:cubicBezTo>
                  <a:pt x="7518" y="16080"/>
                  <a:pt x="7557" y="10698"/>
                  <a:pt x="7107" y="7390"/>
                </a:cubicBezTo>
                <a:cubicBezTo>
                  <a:pt x="6675" y="7630"/>
                  <a:pt x="5945" y="7462"/>
                  <a:pt x="5174" y="6881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435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64" name="Rectangle 12"/>
          <p:cNvSpPr>
            <a:spLocks/>
          </p:cNvSpPr>
          <p:nvPr/>
        </p:nvSpPr>
        <p:spPr bwMode="auto">
          <a:xfrm>
            <a:off x="1343481" y="790575"/>
            <a:ext cx="2940487" cy="131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Understand</a:t>
            </a:r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3800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Risk </a:t>
            </a: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&amp;</a:t>
            </a:r>
            <a:r>
              <a:rPr lang="en-US" sz="3800" dirty="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3800" dirty="0">
                <a:solidFill>
                  <a:schemeClr val="accent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Rewards</a:t>
            </a:r>
          </a:p>
        </p:txBody>
      </p:sp>
      <p:sp>
        <p:nvSpPr>
          <p:cNvPr id="49165" name="Rectangle 13"/>
          <p:cNvSpPr>
            <a:spLocks/>
          </p:cNvSpPr>
          <p:nvPr/>
        </p:nvSpPr>
        <p:spPr bwMode="auto">
          <a:xfrm>
            <a:off x="2909887" y="1862119"/>
            <a:ext cx="4262438" cy="9144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9166" name="Rectangle 14"/>
          <p:cNvSpPr>
            <a:spLocks/>
          </p:cNvSpPr>
          <p:nvPr/>
        </p:nvSpPr>
        <p:spPr bwMode="auto">
          <a:xfrm>
            <a:off x="2909887" y="2045494"/>
            <a:ext cx="4305300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the leap into electronic typesetting, remaining essentially.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industry's standard dummy text ever since. But also the leap into electronic typesetting, remaining essentially printing and typesetting.</a:t>
            </a:r>
          </a:p>
        </p:txBody>
      </p:sp>
      <p:grpSp>
        <p:nvGrpSpPr>
          <p:cNvPr id="49168" name="Group 16"/>
          <p:cNvGrpSpPr>
            <a:grpSpLocks/>
          </p:cNvGrpSpPr>
          <p:nvPr/>
        </p:nvGrpSpPr>
        <p:grpSpPr bwMode="auto">
          <a:xfrm>
            <a:off x="2727687" y="2947987"/>
            <a:ext cx="2205038" cy="1347788"/>
            <a:chOff x="0" y="0"/>
            <a:chExt cx="3704" cy="2264"/>
          </a:xfrm>
        </p:grpSpPr>
        <p:sp>
          <p:nvSpPr>
            <p:cNvPr id="49169" name="Rectangle 17"/>
            <p:cNvSpPr>
              <a:spLocks/>
            </p:cNvSpPr>
            <p:nvPr/>
          </p:nvSpPr>
          <p:spPr bwMode="auto">
            <a:xfrm>
              <a:off x="0" y="0"/>
              <a:ext cx="3704" cy="22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9170" name="Rectangle 18"/>
            <p:cNvSpPr>
              <a:spLocks/>
            </p:cNvSpPr>
            <p:nvPr/>
          </p:nvSpPr>
          <p:spPr bwMode="auto">
            <a:xfrm>
              <a:off x="472" y="267"/>
              <a:ext cx="2816" cy="1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100" b="1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But also the leap into electronic typesetting </a:t>
              </a:r>
              <a:r>
                <a:rPr lang="en-US" sz="1100" b="1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remai</a:t>
              </a:r>
              <a:r>
                <a:rPr lang="en-US" sz="1100" b="1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essentially. </a:t>
              </a:r>
              <a:r>
                <a:rPr lang="en-US" sz="1100" b="1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b="1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100" b="1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100" b="1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 dummy text of printing and typesetting</a:t>
              </a:r>
            </a:p>
          </p:txBody>
        </p:sp>
      </p:grpSp>
      <p:grpSp>
        <p:nvGrpSpPr>
          <p:cNvPr id="49171" name="Group 19"/>
          <p:cNvGrpSpPr>
            <a:grpSpLocks/>
          </p:cNvGrpSpPr>
          <p:nvPr/>
        </p:nvGrpSpPr>
        <p:grpSpPr bwMode="auto">
          <a:xfrm>
            <a:off x="4961299" y="2947987"/>
            <a:ext cx="2205038" cy="1347788"/>
            <a:chOff x="0" y="0"/>
            <a:chExt cx="3704" cy="2264"/>
          </a:xfrm>
        </p:grpSpPr>
        <p:sp>
          <p:nvSpPr>
            <p:cNvPr id="49172" name="Rectangle 20"/>
            <p:cNvSpPr>
              <a:spLocks/>
            </p:cNvSpPr>
            <p:nvPr/>
          </p:nvSpPr>
          <p:spPr bwMode="auto">
            <a:xfrm>
              <a:off x="0" y="0"/>
              <a:ext cx="3704" cy="226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9173" name="Rectangle 21"/>
            <p:cNvSpPr>
              <a:spLocks/>
            </p:cNvSpPr>
            <p:nvPr/>
          </p:nvSpPr>
          <p:spPr bwMode="auto">
            <a:xfrm>
              <a:off x="480" y="471"/>
              <a:ext cx="2752" cy="1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essentia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 and typesetting industry.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has.</a:t>
              </a:r>
            </a:p>
          </p:txBody>
        </p:sp>
      </p:grpSp>
      <p:grpSp>
        <p:nvGrpSpPr>
          <p:cNvPr id="49174" name="Group 22"/>
          <p:cNvGrpSpPr>
            <a:grpSpLocks/>
          </p:cNvGrpSpPr>
          <p:nvPr/>
        </p:nvGrpSpPr>
        <p:grpSpPr bwMode="auto">
          <a:xfrm>
            <a:off x="6446044" y="1471613"/>
            <a:ext cx="723900" cy="190500"/>
            <a:chOff x="0" y="0"/>
            <a:chExt cx="1216" cy="320"/>
          </a:xfrm>
        </p:grpSpPr>
        <p:sp>
          <p:nvSpPr>
            <p:cNvPr id="49175" name="Oval 23"/>
            <p:cNvSpPr>
              <a:spLocks/>
            </p:cNvSpPr>
            <p:nvPr/>
          </p:nvSpPr>
          <p:spPr bwMode="auto">
            <a:xfrm>
              <a:off x="895" y="0"/>
              <a:ext cx="321" cy="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9176" name="Oval 24"/>
            <p:cNvSpPr>
              <a:spLocks/>
            </p:cNvSpPr>
            <p:nvPr/>
          </p:nvSpPr>
          <p:spPr bwMode="auto">
            <a:xfrm>
              <a:off x="435" y="0"/>
              <a:ext cx="321" cy="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9177" name="Oval 25"/>
            <p:cNvSpPr>
              <a:spLocks/>
            </p:cNvSpPr>
            <p:nvPr/>
          </p:nvSpPr>
          <p:spPr bwMode="auto">
            <a:xfrm>
              <a:off x="0" y="0"/>
              <a:ext cx="320" cy="32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921900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9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9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9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9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9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65" grpId="0" animBg="1"/>
      <p:bldP spid="49166" grpId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88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Understand Risk &amp; Rewards</a:t>
            </a:r>
          </a:p>
        </p:txBody>
      </p:sp>
      <p:sp>
        <p:nvSpPr>
          <p:cNvPr id="50189" name="Line 13"/>
          <p:cNvSpPr>
            <a:spLocks noChangeShapeType="1"/>
          </p:cNvSpPr>
          <p:nvPr/>
        </p:nvSpPr>
        <p:spPr bwMode="auto">
          <a:xfrm>
            <a:off x="998935" y="1681163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0190" name="Rectangle 14"/>
          <p:cNvSpPr>
            <a:spLocks/>
          </p:cNvSpPr>
          <p:nvPr/>
        </p:nvSpPr>
        <p:spPr bwMode="auto">
          <a:xfrm>
            <a:off x="2286000" y="1109663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50192" name="Group 16"/>
          <p:cNvGrpSpPr>
            <a:grpSpLocks/>
          </p:cNvGrpSpPr>
          <p:nvPr/>
        </p:nvGrpSpPr>
        <p:grpSpPr bwMode="auto">
          <a:xfrm>
            <a:off x="1047750" y="2895600"/>
            <a:ext cx="1738313" cy="1404342"/>
            <a:chOff x="0" y="0"/>
            <a:chExt cx="2920" cy="2359"/>
          </a:xfrm>
        </p:grpSpPr>
        <p:sp>
          <p:nvSpPr>
            <p:cNvPr id="50193" name="Rectangle 17"/>
            <p:cNvSpPr>
              <a:spLocks/>
            </p:cNvSpPr>
            <p:nvPr/>
          </p:nvSpPr>
          <p:spPr bwMode="auto">
            <a:xfrm>
              <a:off x="0" y="1095"/>
              <a:ext cx="2920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been.</a:t>
              </a:r>
            </a:p>
          </p:txBody>
        </p:sp>
        <p:sp>
          <p:nvSpPr>
            <p:cNvPr id="50194" name="Rectangle 18"/>
            <p:cNvSpPr>
              <a:spLocks/>
            </p:cNvSpPr>
            <p:nvPr/>
          </p:nvSpPr>
          <p:spPr bwMode="auto">
            <a:xfrm>
              <a:off x="0" y="0"/>
              <a:ext cx="2920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is simply dummy</a:t>
              </a:r>
              <a:r>
                <a:rPr lang="en-US" sz="1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text Goes</a:t>
              </a:r>
            </a:p>
          </p:txBody>
        </p:sp>
      </p:grpSp>
      <p:grpSp>
        <p:nvGrpSpPr>
          <p:cNvPr id="50196" name="Group 20"/>
          <p:cNvGrpSpPr>
            <a:grpSpLocks/>
          </p:cNvGrpSpPr>
          <p:nvPr/>
        </p:nvGrpSpPr>
        <p:grpSpPr bwMode="auto">
          <a:xfrm>
            <a:off x="3729037" y="2895600"/>
            <a:ext cx="1738313" cy="1404342"/>
            <a:chOff x="0" y="0"/>
            <a:chExt cx="2920" cy="2359"/>
          </a:xfrm>
        </p:grpSpPr>
        <p:sp>
          <p:nvSpPr>
            <p:cNvPr id="50197" name="Rectangle 21"/>
            <p:cNvSpPr>
              <a:spLocks/>
            </p:cNvSpPr>
            <p:nvPr/>
          </p:nvSpPr>
          <p:spPr bwMode="auto">
            <a:xfrm>
              <a:off x="0" y="1095"/>
              <a:ext cx="2920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been.</a:t>
              </a:r>
            </a:p>
          </p:txBody>
        </p:sp>
        <p:sp>
          <p:nvSpPr>
            <p:cNvPr id="50198" name="Rectangle 22"/>
            <p:cNvSpPr>
              <a:spLocks/>
            </p:cNvSpPr>
            <p:nvPr/>
          </p:nvSpPr>
          <p:spPr bwMode="auto">
            <a:xfrm>
              <a:off x="0" y="0"/>
              <a:ext cx="2920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accent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accent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is simply dummy text Goes</a:t>
              </a:r>
            </a:p>
          </p:txBody>
        </p:sp>
      </p:grpSp>
      <p:grpSp>
        <p:nvGrpSpPr>
          <p:cNvPr id="50200" name="Group 24"/>
          <p:cNvGrpSpPr>
            <a:grpSpLocks/>
          </p:cNvGrpSpPr>
          <p:nvPr/>
        </p:nvGrpSpPr>
        <p:grpSpPr bwMode="auto">
          <a:xfrm>
            <a:off x="6376987" y="2895600"/>
            <a:ext cx="1738313" cy="1404342"/>
            <a:chOff x="0" y="0"/>
            <a:chExt cx="2920" cy="2359"/>
          </a:xfrm>
        </p:grpSpPr>
        <p:sp>
          <p:nvSpPr>
            <p:cNvPr id="50201" name="Rectangle 25"/>
            <p:cNvSpPr>
              <a:spLocks/>
            </p:cNvSpPr>
            <p:nvPr/>
          </p:nvSpPr>
          <p:spPr bwMode="auto">
            <a:xfrm>
              <a:off x="0" y="1095"/>
              <a:ext cx="2920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been.</a:t>
              </a:r>
            </a:p>
          </p:txBody>
        </p:sp>
        <p:sp>
          <p:nvSpPr>
            <p:cNvPr id="50202" name="Rectangle 26"/>
            <p:cNvSpPr>
              <a:spLocks/>
            </p:cNvSpPr>
            <p:nvPr/>
          </p:nvSpPr>
          <p:spPr bwMode="auto">
            <a:xfrm>
              <a:off x="0" y="0"/>
              <a:ext cx="2920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simply dummy </a:t>
              </a:r>
              <a:r>
                <a:rPr lang="en-US" sz="1900" dirty="0">
                  <a:solidFill>
                    <a:schemeClr val="accent6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text Goes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30" name="Shape 68"/>
          <p:cNvSpPr/>
          <p:nvPr/>
        </p:nvSpPr>
        <p:spPr>
          <a:xfrm>
            <a:off x="4293898" y="2049698"/>
            <a:ext cx="519113" cy="633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51" y="0"/>
                </a:moveTo>
                <a:cubicBezTo>
                  <a:pt x="9295" y="0"/>
                  <a:pt x="8604" y="780"/>
                  <a:pt x="8604" y="1651"/>
                </a:cubicBezTo>
                <a:lnTo>
                  <a:pt x="8604" y="2017"/>
                </a:lnTo>
                <a:cubicBezTo>
                  <a:pt x="8604" y="2527"/>
                  <a:pt x="8203" y="2883"/>
                  <a:pt x="7580" y="2883"/>
                </a:cubicBezTo>
                <a:lnTo>
                  <a:pt x="6985" y="2883"/>
                </a:lnTo>
                <a:cubicBezTo>
                  <a:pt x="5192" y="2883"/>
                  <a:pt x="4756" y="3690"/>
                  <a:pt x="4756" y="4710"/>
                </a:cubicBezTo>
                <a:lnTo>
                  <a:pt x="16365" y="4710"/>
                </a:lnTo>
                <a:cubicBezTo>
                  <a:pt x="16365" y="3750"/>
                  <a:pt x="15704" y="3059"/>
                  <a:pt x="14532" y="3059"/>
                </a:cubicBezTo>
                <a:lnTo>
                  <a:pt x="13921" y="3059"/>
                </a:lnTo>
                <a:cubicBezTo>
                  <a:pt x="13262" y="3059"/>
                  <a:pt x="12600" y="2738"/>
                  <a:pt x="12600" y="2287"/>
                </a:cubicBezTo>
                <a:lnTo>
                  <a:pt x="12600" y="1624"/>
                </a:lnTo>
                <a:cubicBezTo>
                  <a:pt x="12600" y="723"/>
                  <a:pt x="11788" y="0"/>
                  <a:pt x="10651" y="0"/>
                </a:cubicBezTo>
                <a:close/>
                <a:moveTo>
                  <a:pt x="1585" y="3032"/>
                </a:moveTo>
                <a:cubicBezTo>
                  <a:pt x="710" y="3032"/>
                  <a:pt x="0" y="3614"/>
                  <a:pt x="0" y="4331"/>
                </a:cubicBezTo>
                <a:lnTo>
                  <a:pt x="0" y="16620"/>
                </a:lnTo>
                <a:cubicBezTo>
                  <a:pt x="0" y="17337"/>
                  <a:pt x="710" y="17932"/>
                  <a:pt x="1585" y="17932"/>
                </a:cubicBezTo>
                <a:lnTo>
                  <a:pt x="10040" y="17932"/>
                </a:lnTo>
                <a:cubicBezTo>
                  <a:pt x="9986" y="17661"/>
                  <a:pt x="9941" y="17378"/>
                  <a:pt x="9941" y="17093"/>
                </a:cubicBezTo>
                <a:cubicBezTo>
                  <a:pt x="9941" y="16805"/>
                  <a:pt x="9985" y="16530"/>
                  <a:pt x="10040" y="16254"/>
                </a:cubicBezTo>
                <a:cubicBezTo>
                  <a:pt x="10040" y="16254"/>
                  <a:pt x="2279" y="16254"/>
                  <a:pt x="2279" y="16254"/>
                </a:cubicBezTo>
                <a:lnTo>
                  <a:pt x="2279" y="4710"/>
                </a:lnTo>
                <a:lnTo>
                  <a:pt x="3930" y="4710"/>
                </a:lnTo>
                <a:cubicBezTo>
                  <a:pt x="3932" y="4141"/>
                  <a:pt x="4039" y="3547"/>
                  <a:pt x="4525" y="3059"/>
                </a:cubicBezTo>
                <a:cubicBezTo>
                  <a:pt x="4535" y="3048"/>
                  <a:pt x="4563" y="3042"/>
                  <a:pt x="4574" y="3032"/>
                </a:cubicBezTo>
                <a:lnTo>
                  <a:pt x="1585" y="3032"/>
                </a:lnTo>
                <a:close/>
                <a:moveTo>
                  <a:pt x="16084" y="3032"/>
                </a:moveTo>
                <a:cubicBezTo>
                  <a:pt x="16140" y="3075"/>
                  <a:pt x="16200" y="3118"/>
                  <a:pt x="16250" y="3167"/>
                </a:cubicBezTo>
                <a:cubicBezTo>
                  <a:pt x="16693" y="3584"/>
                  <a:pt x="16895" y="4129"/>
                  <a:pt x="16894" y="4710"/>
                </a:cubicBezTo>
                <a:lnTo>
                  <a:pt x="17983" y="4710"/>
                </a:lnTo>
                <a:lnTo>
                  <a:pt x="17983" y="12167"/>
                </a:lnTo>
                <a:cubicBezTo>
                  <a:pt x="18833" y="12372"/>
                  <a:pt x="19620" y="12711"/>
                  <a:pt x="20279" y="13168"/>
                </a:cubicBezTo>
                <a:lnTo>
                  <a:pt x="20279" y="4331"/>
                </a:lnTo>
                <a:cubicBezTo>
                  <a:pt x="20279" y="3614"/>
                  <a:pt x="19554" y="3032"/>
                  <a:pt x="18677" y="3032"/>
                </a:cubicBezTo>
                <a:lnTo>
                  <a:pt x="16084" y="3032"/>
                </a:lnTo>
                <a:close/>
                <a:moveTo>
                  <a:pt x="4211" y="6402"/>
                </a:moveTo>
                <a:lnTo>
                  <a:pt x="4029" y="6564"/>
                </a:lnTo>
                <a:cubicBezTo>
                  <a:pt x="3949" y="6626"/>
                  <a:pt x="3937" y="6729"/>
                  <a:pt x="4013" y="6794"/>
                </a:cubicBezTo>
                <a:lnTo>
                  <a:pt x="4574" y="7268"/>
                </a:lnTo>
                <a:lnTo>
                  <a:pt x="4013" y="7755"/>
                </a:lnTo>
                <a:cubicBezTo>
                  <a:pt x="3937" y="7820"/>
                  <a:pt x="3949" y="7923"/>
                  <a:pt x="4029" y="7985"/>
                </a:cubicBezTo>
                <a:lnTo>
                  <a:pt x="4211" y="8134"/>
                </a:lnTo>
                <a:cubicBezTo>
                  <a:pt x="4290" y="8196"/>
                  <a:pt x="4416" y="8198"/>
                  <a:pt x="4492" y="8134"/>
                </a:cubicBezTo>
                <a:lnTo>
                  <a:pt x="5037" y="7660"/>
                </a:lnTo>
                <a:lnTo>
                  <a:pt x="5565" y="8134"/>
                </a:lnTo>
                <a:cubicBezTo>
                  <a:pt x="5640" y="8198"/>
                  <a:pt x="5766" y="8196"/>
                  <a:pt x="5846" y="8134"/>
                </a:cubicBezTo>
                <a:lnTo>
                  <a:pt x="6044" y="7985"/>
                </a:lnTo>
                <a:cubicBezTo>
                  <a:pt x="6124" y="7923"/>
                  <a:pt x="6120" y="7820"/>
                  <a:pt x="6044" y="7755"/>
                </a:cubicBezTo>
                <a:lnTo>
                  <a:pt x="5499" y="7268"/>
                </a:lnTo>
                <a:lnTo>
                  <a:pt x="6044" y="6794"/>
                </a:lnTo>
                <a:cubicBezTo>
                  <a:pt x="6120" y="6729"/>
                  <a:pt x="6124" y="6626"/>
                  <a:pt x="6044" y="6564"/>
                </a:cubicBezTo>
                <a:lnTo>
                  <a:pt x="5846" y="6402"/>
                </a:lnTo>
                <a:cubicBezTo>
                  <a:pt x="5767" y="6340"/>
                  <a:pt x="5640" y="6350"/>
                  <a:pt x="5565" y="6415"/>
                </a:cubicBezTo>
                <a:lnTo>
                  <a:pt x="5037" y="6875"/>
                </a:lnTo>
                <a:lnTo>
                  <a:pt x="4492" y="6415"/>
                </a:lnTo>
                <a:cubicBezTo>
                  <a:pt x="4416" y="6350"/>
                  <a:pt x="4290" y="6340"/>
                  <a:pt x="4211" y="6402"/>
                </a:cubicBezTo>
                <a:close/>
                <a:moveTo>
                  <a:pt x="7596" y="7011"/>
                </a:moveTo>
                <a:lnTo>
                  <a:pt x="7596" y="7674"/>
                </a:lnTo>
                <a:lnTo>
                  <a:pt x="16068" y="7674"/>
                </a:lnTo>
                <a:cubicBezTo>
                  <a:pt x="16068" y="7674"/>
                  <a:pt x="16068" y="7011"/>
                  <a:pt x="16068" y="7011"/>
                </a:cubicBezTo>
                <a:lnTo>
                  <a:pt x="7596" y="7011"/>
                </a:lnTo>
                <a:close/>
                <a:moveTo>
                  <a:pt x="4211" y="9704"/>
                </a:moveTo>
                <a:lnTo>
                  <a:pt x="4029" y="9853"/>
                </a:lnTo>
                <a:cubicBezTo>
                  <a:pt x="3949" y="9915"/>
                  <a:pt x="3937" y="10031"/>
                  <a:pt x="4013" y="10096"/>
                </a:cubicBezTo>
                <a:lnTo>
                  <a:pt x="4574" y="10570"/>
                </a:lnTo>
                <a:lnTo>
                  <a:pt x="4013" y="11057"/>
                </a:lnTo>
                <a:cubicBezTo>
                  <a:pt x="3937" y="11122"/>
                  <a:pt x="3949" y="11225"/>
                  <a:pt x="4029" y="11287"/>
                </a:cubicBezTo>
                <a:lnTo>
                  <a:pt x="4211" y="11436"/>
                </a:lnTo>
                <a:cubicBezTo>
                  <a:pt x="4290" y="11499"/>
                  <a:pt x="4416" y="11489"/>
                  <a:pt x="4492" y="11423"/>
                </a:cubicBezTo>
                <a:lnTo>
                  <a:pt x="5037" y="10962"/>
                </a:lnTo>
                <a:lnTo>
                  <a:pt x="5565" y="11423"/>
                </a:lnTo>
                <a:cubicBezTo>
                  <a:pt x="5640" y="11489"/>
                  <a:pt x="5766" y="11498"/>
                  <a:pt x="5846" y="11436"/>
                </a:cubicBezTo>
                <a:lnTo>
                  <a:pt x="6044" y="11287"/>
                </a:lnTo>
                <a:cubicBezTo>
                  <a:pt x="6124" y="11225"/>
                  <a:pt x="6120" y="11122"/>
                  <a:pt x="6044" y="11057"/>
                </a:cubicBezTo>
                <a:lnTo>
                  <a:pt x="5499" y="10570"/>
                </a:lnTo>
                <a:lnTo>
                  <a:pt x="6044" y="10096"/>
                </a:lnTo>
                <a:cubicBezTo>
                  <a:pt x="6120" y="10031"/>
                  <a:pt x="6124" y="9915"/>
                  <a:pt x="6044" y="9853"/>
                </a:cubicBezTo>
                <a:lnTo>
                  <a:pt x="5846" y="9704"/>
                </a:lnTo>
                <a:cubicBezTo>
                  <a:pt x="5767" y="9642"/>
                  <a:pt x="5640" y="9652"/>
                  <a:pt x="5565" y="9717"/>
                </a:cubicBezTo>
                <a:lnTo>
                  <a:pt x="5037" y="10177"/>
                </a:lnTo>
                <a:lnTo>
                  <a:pt x="4492" y="9717"/>
                </a:lnTo>
                <a:cubicBezTo>
                  <a:pt x="4416" y="9652"/>
                  <a:pt x="4290" y="9642"/>
                  <a:pt x="4211" y="9704"/>
                </a:cubicBezTo>
                <a:close/>
                <a:moveTo>
                  <a:pt x="7596" y="10083"/>
                </a:moveTo>
                <a:cubicBezTo>
                  <a:pt x="7596" y="10083"/>
                  <a:pt x="7596" y="10746"/>
                  <a:pt x="7596" y="10746"/>
                </a:cubicBezTo>
                <a:lnTo>
                  <a:pt x="16068" y="10746"/>
                </a:lnTo>
                <a:lnTo>
                  <a:pt x="16068" y="10083"/>
                </a:lnTo>
                <a:lnTo>
                  <a:pt x="7596" y="10083"/>
                </a:lnTo>
                <a:close/>
                <a:moveTo>
                  <a:pt x="16084" y="12559"/>
                </a:moveTo>
                <a:cubicBezTo>
                  <a:pt x="13040" y="12559"/>
                  <a:pt x="10569" y="14584"/>
                  <a:pt x="10569" y="17080"/>
                </a:cubicBezTo>
                <a:cubicBezTo>
                  <a:pt x="10569" y="19576"/>
                  <a:pt x="13040" y="21600"/>
                  <a:pt x="16084" y="21600"/>
                </a:cubicBezTo>
                <a:cubicBezTo>
                  <a:pt x="19130" y="21600"/>
                  <a:pt x="21600" y="19576"/>
                  <a:pt x="21600" y="17080"/>
                </a:cubicBezTo>
                <a:cubicBezTo>
                  <a:pt x="21600" y="14584"/>
                  <a:pt x="19130" y="12559"/>
                  <a:pt x="16084" y="12559"/>
                </a:cubicBezTo>
                <a:close/>
                <a:moveTo>
                  <a:pt x="14251" y="14725"/>
                </a:moveTo>
                <a:cubicBezTo>
                  <a:pt x="14386" y="14727"/>
                  <a:pt x="14532" y="14774"/>
                  <a:pt x="14631" y="14860"/>
                </a:cubicBezTo>
                <a:lnTo>
                  <a:pt x="16035" y="16078"/>
                </a:lnTo>
                <a:lnTo>
                  <a:pt x="17455" y="14860"/>
                </a:lnTo>
                <a:cubicBezTo>
                  <a:pt x="17654" y="14688"/>
                  <a:pt x="17990" y="14684"/>
                  <a:pt x="18198" y="14847"/>
                </a:cubicBezTo>
                <a:lnTo>
                  <a:pt x="18694" y="15239"/>
                </a:lnTo>
                <a:cubicBezTo>
                  <a:pt x="18902" y="15402"/>
                  <a:pt x="18925" y="15676"/>
                  <a:pt x="18727" y="15848"/>
                </a:cubicBezTo>
                <a:lnTo>
                  <a:pt x="17240" y="17120"/>
                </a:lnTo>
                <a:cubicBezTo>
                  <a:pt x="17240" y="17120"/>
                  <a:pt x="18727" y="18379"/>
                  <a:pt x="18727" y="18379"/>
                </a:cubicBezTo>
                <a:cubicBezTo>
                  <a:pt x="18925" y="18551"/>
                  <a:pt x="18902" y="18824"/>
                  <a:pt x="18694" y="18988"/>
                </a:cubicBezTo>
                <a:lnTo>
                  <a:pt x="18198" y="19380"/>
                </a:lnTo>
                <a:cubicBezTo>
                  <a:pt x="17990" y="19544"/>
                  <a:pt x="17654" y="19539"/>
                  <a:pt x="17455" y="19367"/>
                </a:cubicBezTo>
                <a:lnTo>
                  <a:pt x="16035" y="18149"/>
                </a:lnTo>
                <a:lnTo>
                  <a:pt x="14631" y="19367"/>
                </a:lnTo>
                <a:cubicBezTo>
                  <a:pt x="14432" y="19539"/>
                  <a:pt x="14099" y="19544"/>
                  <a:pt x="13888" y="19380"/>
                </a:cubicBezTo>
                <a:lnTo>
                  <a:pt x="13376" y="18988"/>
                </a:lnTo>
                <a:cubicBezTo>
                  <a:pt x="13168" y="18824"/>
                  <a:pt x="13161" y="18551"/>
                  <a:pt x="13360" y="18379"/>
                </a:cubicBezTo>
                <a:lnTo>
                  <a:pt x="14829" y="17120"/>
                </a:lnTo>
                <a:lnTo>
                  <a:pt x="13360" y="15848"/>
                </a:lnTo>
                <a:cubicBezTo>
                  <a:pt x="13160" y="15676"/>
                  <a:pt x="13168" y="15402"/>
                  <a:pt x="13376" y="15239"/>
                </a:cubicBezTo>
                <a:lnTo>
                  <a:pt x="13888" y="14847"/>
                </a:lnTo>
                <a:cubicBezTo>
                  <a:pt x="13993" y="14765"/>
                  <a:pt x="14117" y="14722"/>
                  <a:pt x="14251" y="1472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Shape 69"/>
          <p:cNvSpPr/>
          <p:nvPr/>
        </p:nvSpPr>
        <p:spPr>
          <a:xfrm>
            <a:off x="6900304" y="2049698"/>
            <a:ext cx="531813" cy="6334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97" y="0"/>
                </a:moveTo>
                <a:cubicBezTo>
                  <a:pt x="9073" y="0"/>
                  <a:pt x="8398" y="780"/>
                  <a:pt x="8398" y="1651"/>
                </a:cubicBezTo>
                <a:lnTo>
                  <a:pt x="8398" y="2017"/>
                </a:lnTo>
                <a:cubicBezTo>
                  <a:pt x="8398" y="2527"/>
                  <a:pt x="8007" y="2883"/>
                  <a:pt x="7399" y="2883"/>
                </a:cubicBezTo>
                <a:lnTo>
                  <a:pt x="6819" y="2883"/>
                </a:lnTo>
                <a:cubicBezTo>
                  <a:pt x="5068" y="2883"/>
                  <a:pt x="4642" y="3690"/>
                  <a:pt x="4642" y="4710"/>
                </a:cubicBezTo>
                <a:lnTo>
                  <a:pt x="15974" y="4710"/>
                </a:lnTo>
                <a:cubicBezTo>
                  <a:pt x="15974" y="3750"/>
                  <a:pt x="15329" y="3059"/>
                  <a:pt x="14185" y="3059"/>
                </a:cubicBezTo>
                <a:lnTo>
                  <a:pt x="13589" y="3059"/>
                </a:lnTo>
                <a:cubicBezTo>
                  <a:pt x="12944" y="3059"/>
                  <a:pt x="12299" y="2738"/>
                  <a:pt x="12299" y="2287"/>
                </a:cubicBezTo>
                <a:lnTo>
                  <a:pt x="12299" y="1624"/>
                </a:lnTo>
                <a:cubicBezTo>
                  <a:pt x="12299" y="723"/>
                  <a:pt x="11505" y="0"/>
                  <a:pt x="10397" y="0"/>
                </a:cubicBezTo>
                <a:close/>
                <a:moveTo>
                  <a:pt x="1547" y="3032"/>
                </a:moveTo>
                <a:cubicBezTo>
                  <a:pt x="693" y="3032"/>
                  <a:pt x="0" y="3614"/>
                  <a:pt x="0" y="4331"/>
                </a:cubicBezTo>
                <a:lnTo>
                  <a:pt x="0" y="16620"/>
                </a:lnTo>
                <a:cubicBezTo>
                  <a:pt x="0" y="17337"/>
                  <a:pt x="693" y="17932"/>
                  <a:pt x="1547" y="17932"/>
                </a:cubicBezTo>
                <a:lnTo>
                  <a:pt x="9801" y="17932"/>
                </a:lnTo>
                <a:cubicBezTo>
                  <a:pt x="9748" y="17661"/>
                  <a:pt x="9704" y="17378"/>
                  <a:pt x="9704" y="17093"/>
                </a:cubicBezTo>
                <a:cubicBezTo>
                  <a:pt x="9704" y="16805"/>
                  <a:pt x="9746" y="16530"/>
                  <a:pt x="9801" y="16254"/>
                </a:cubicBezTo>
                <a:cubicBezTo>
                  <a:pt x="9801" y="16254"/>
                  <a:pt x="2224" y="16254"/>
                  <a:pt x="2224" y="16254"/>
                </a:cubicBezTo>
                <a:lnTo>
                  <a:pt x="2224" y="4710"/>
                </a:lnTo>
                <a:lnTo>
                  <a:pt x="3836" y="4710"/>
                </a:lnTo>
                <a:cubicBezTo>
                  <a:pt x="3838" y="4141"/>
                  <a:pt x="3942" y="3547"/>
                  <a:pt x="4417" y="3059"/>
                </a:cubicBezTo>
                <a:cubicBezTo>
                  <a:pt x="4427" y="3048"/>
                  <a:pt x="4454" y="3042"/>
                  <a:pt x="4465" y="3032"/>
                </a:cubicBezTo>
                <a:lnTo>
                  <a:pt x="1547" y="3032"/>
                </a:lnTo>
                <a:close/>
                <a:moveTo>
                  <a:pt x="15700" y="3032"/>
                </a:moveTo>
                <a:cubicBezTo>
                  <a:pt x="15756" y="3075"/>
                  <a:pt x="15811" y="3118"/>
                  <a:pt x="15861" y="3167"/>
                </a:cubicBezTo>
                <a:cubicBezTo>
                  <a:pt x="16294" y="3584"/>
                  <a:pt x="16491" y="4129"/>
                  <a:pt x="16490" y="4710"/>
                </a:cubicBezTo>
                <a:lnTo>
                  <a:pt x="17554" y="4710"/>
                </a:lnTo>
                <a:lnTo>
                  <a:pt x="17554" y="12167"/>
                </a:lnTo>
                <a:cubicBezTo>
                  <a:pt x="18384" y="12372"/>
                  <a:pt x="19151" y="12711"/>
                  <a:pt x="19795" y="13168"/>
                </a:cubicBezTo>
                <a:lnTo>
                  <a:pt x="19795" y="4331"/>
                </a:lnTo>
                <a:cubicBezTo>
                  <a:pt x="19795" y="3614"/>
                  <a:pt x="19086" y="3032"/>
                  <a:pt x="18231" y="3032"/>
                </a:cubicBezTo>
                <a:lnTo>
                  <a:pt x="15700" y="3032"/>
                </a:lnTo>
                <a:close/>
                <a:moveTo>
                  <a:pt x="5900" y="6266"/>
                </a:moveTo>
                <a:cubicBezTo>
                  <a:pt x="5771" y="6266"/>
                  <a:pt x="5672" y="6324"/>
                  <a:pt x="5593" y="6415"/>
                </a:cubicBezTo>
                <a:lnTo>
                  <a:pt x="4804" y="7349"/>
                </a:lnTo>
                <a:cubicBezTo>
                  <a:pt x="4772" y="7324"/>
                  <a:pt x="4730" y="7283"/>
                  <a:pt x="4691" y="7241"/>
                </a:cubicBezTo>
                <a:lnTo>
                  <a:pt x="4530" y="7105"/>
                </a:lnTo>
                <a:cubicBezTo>
                  <a:pt x="4498" y="7081"/>
                  <a:pt x="4448" y="7046"/>
                  <a:pt x="4368" y="6997"/>
                </a:cubicBezTo>
                <a:cubicBezTo>
                  <a:pt x="4318" y="6964"/>
                  <a:pt x="4266" y="6943"/>
                  <a:pt x="4207" y="6943"/>
                </a:cubicBezTo>
                <a:cubicBezTo>
                  <a:pt x="4098" y="6943"/>
                  <a:pt x="4004" y="6978"/>
                  <a:pt x="3933" y="7038"/>
                </a:cubicBezTo>
                <a:cubicBezTo>
                  <a:pt x="3854" y="7120"/>
                  <a:pt x="3820" y="7187"/>
                  <a:pt x="3820" y="7254"/>
                </a:cubicBezTo>
                <a:cubicBezTo>
                  <a:pt x="3820" y="7345"/>
                  <a:pt x="3854" y="7431"/>
                  <a:pt x="3933" y="7498"/>
                </a:cubicBezTo>
                <a:lnTo>
                  <a:pt x="4900" y="8323"/>
                </a:lnTo>
                <a:lnTo>
                  <a:pt x="5319" y="7863"/>
                </a:lnTo>
                <a:cubicBezTo>
                  <a:pt x="5636" y="7489"/>
                  <a:pt x="5851" y="7218"/>
                  <a:pt x="5980" y="7051"/>
                </a:cubicBezTo>
                <a:cubicBezTo>
                  <a:pt x="6158" y="6827"/>
                  <a:pt x="6254" y="6660"/>
                  <a:pt x="6254" y="6577"/>
                </a:cubicBezTo>
                <a:cubicBezTo>
                  <a:pt x="6254" y="6494"/>
                  <a:pt x="6227" y="6433"/>
                  <a:pt x="6158" y="6374"/>
                </a:cubicBezTo>
                <a:cubicBezTo>
                  <a:pt x="6079" y="6308"/>
                  <a:pt x="5989" y="6266"/>
                  <a:pt x="5900" y="6266"/>
                </a:cubicBezTo>
                <a:close/>
                <a:moveTo>
                  <a:pt x="7415" y="7011"/>
                </a:moveTo>
                <a:lnTo>
                  <a:pt x="7415" y="7674"/>
                </a:lnTo>
                <a:lnTo>
                  <a:pt x="15684" y="7674"/>
                </a:lnTo>
                <a:cubicBezTo>
                  <a:pt x="15684" y="7674"/>
                  <a:pt x="15684" y="7011"/>
                  <a:pt x="15684" y="7011"/>
                </a:cubicBezTo>
                <a:lnTo>
                  <a:pt x="7415" y="7011"/>
                </a:lnTo>
                <a:close/>
                <a:moveTo>
                  <a:pt x="5900" y="9460"/>
                </a:moveTo>
                <a:cubicBezTo>
                  <a:pt x="5771" y="9460"/>
                  <a:pt x="5672" y="9504"/>
                  <a:pt x="5593" y="9595"/>
                </a:cubicBezTo>
                <a:lnTo>
                  <a:pt x="4804" y="10529"/>
                </a:lnTo>
                <a:cubicBezTo>
                  <a:pt x="4772" y="10505"/>
                  <a:pt x="4730" y="10477"/>
                  <a:pt x="4691" y="10435"/>
                </a:cubicBezTo>
                <a:lnTo>
                  <a:pt x="4530" y="10299"/>
                </a:lnTo>
                <a:cubicBezTo>
                  <a:pt x="4498" y="10275"/>
                  <a:pt x="4448" y="10227"/>
                  <a:pt x="4368" y="10177"/>
                </a:cubicBezTo>
                <a:cubicBezTo>
                  <a:pt x="4318" y="10144"/>
                  <a:pt x="4266" y="10137"/>
                  <a:pt x="4207" y="10137"/>
                </a:cubicBezTo>
                <a:cubicBezTo>
                  <a:pt x="4098" y="10137"/>
                  <a:pt x="4004" y="10160"/>
                  <a:pt x="3933" y="10218"/>
                </a:cubicBezTo>
                <a:cubicBezTo>
                  <a:pt x="3854" y="10301"/>
                  <a:pt x="3820" y="10381"/>
                  <a:pt x="3820" y="10448"/>
                </a:cubicBezTo>
                <a:cubicBezTo>
                  <a:pt x="3820" y="10539"/>
                  <a:pt x="3854" y="10611"/>
                  <a:pt x="3933" y="10678"/>
                </a:cubicBezTo>
                <a:lnTo>
                  <a:pt x="4900" y="11504"/>
                </a:lnTo>
                <a:lnTo>
                  <a:pt x="5319" y="11044"/>
                </a:lnTo>
                <a:cubicBezTo>
                  <a:pt x="5636" y="10670"/>
                  <a:pt x="5851" y="10398"/>
                  <a:pt x="5980" y="10232"/>
                </a:cubicBezTo>
                <a:cubicBezTo>
                  <a:pt x="6158" y="10007"/>
                  <a:pt x="6254" y="9854"/>
                  <a:pt x="6254" y="9771"/>
                </a:cubicBezTo>
                <a:cubicBezTo>
                  <a:pt x="6254" y="9688"/>
                  <a:pt x="6227" y="9613"/>
                  <a:pt x="6158" y="9555"/>
                </a:cubicBezTo>
                <a:cubicBezTo>
                  <a:pt x="6079" y="9488"/>
                  <a:pt x="5989" y="9460"/>
                  <a:pt x="5900" y="9460"/>
                </a:cubicBezTo>
                <a:close/>
                <a:moveTo>
                  <a:pt x="7415" y="10083"/>
                </a:moveTo>
                <a:cubicBezTo>
                  <a:pt x="7415" y="10083"/>
                  <a:pt x="7415" y="10746"/>
                  <a:pt x="7415" y="10746"/>
                </a:cubicBezTo>
                <a:lnTo>
                  <a:pt x="15684" y="10746"/>
                </a:lnTo>
                <a:lnTo>
                  <a:pt x="15684" y="10083"/>
                </a:lnTo>
                <a:lnTo>
                  <a:pt x="7415" y="10083"/>
                </a:lnTo>
                <a:close/>
                <a:moveTo>
                  <a:pt x="16216" y="12559"/>
                </a:moveTo>
                <a:cubicBezTo>
                  <a:pt x="13244" y="12559"/>
                  <a:pt x="10832" y="14584"/>
                  <a:pt x="10832" y="17080"/>
                </a:cubicBezTo>
                <a:cubicBezTo>
                  <a:pt x="10832" y="19576"/>
                  <a:pt x="13244" y="21600"/>
                  <a:pt x="16216" y="21600"/>
                </a:cubicBezTo>
                <a:cubicBezTo>
                  <a:pt x="19189" y="21600"/>
                  <a:pt x="21600" y="19576"/>
                  <a:pt x="21600" y="17080"/>
                </a:cubicBezTo>
                <a:cubicBezTo>
                  <a:pt x="21600" y="14584"/>
                  <a:pt x="19189" y="12559"/>
                  <a:pt x="16216" y="12559"/>
                </a:cubicBezTo>
                <a:close/>
                <a:moveTo>
                  <a:pt x="18360" y="14725"/>
                </a:moveTo>
                <a:cubicBezTo>
                  <a:pt x="18594" y="14725"/>
                  <a:pt x="18814" y="14809"/>
                  <a:pt x="19021" y="14982"/>
                </a:cubicBezTo>
                <a:cubicBezTo>
                  <a:pt x="19204" y="15136"/>
                  <a:pt x="19295" y="15332"/>
                  <a:pt x="19295" y="15550"/>
                </a:cubicBezTo>
                <a:cubicBezTo>
                  <a:pt x="19295" y="15768"/>
                  <a:pt x="19053" y="16166"/>
                  <a:pt x="18586" y="16755"/>
                </a:cubicBezTo>
                <a:cubicBezTo>
                  <a:pt x="18248" y="17192"/>
                  <a:pt x="17659" y="17899"/>
                  <a:pt x="16829" y="18880"/>
                </a:cubicBezTo>
                <a:lnTo>
                  <a:pt x="15749" y="20098"/>
                </a:lnTo>
                <a:lnTo>
                  <a:pt x="13218" y="17932"/>
                </a:lnTo>
                <a:cubicBezTo>
                  <a:pt x="13007" y="17756"/>
                  <a:pt x="12896" y="17551"/>
                  <a:pt x="12896" y="17310"/>
                </a:cubicBezTo>
                <a:cubicBezTo>
                  <a:pt x="12896" y="17136"/>
                  <a:pt x="13007" y="16944"/>
                  <a:pt x="13218" y="16728"/>
                </a:cubicBezTo>
                <a:cubicBezTo>
                  <a:pt x="13401" y="16574"/>
                  <a:pt x="13626" y="16498"/>
                  <a:pt x="13911" y="16498"/>
                </a:cubicBezTo>
                <a:cubicBezTo>
                  <a:pt x="14065" y="16498"/>
                  <a:pt x="14215" y="16532"/>
                  <a:pt x="14346" y="16620"/>
                </a:cubicBezTo>
                <a:cubicBezTo>
                  <a:pt x="14555" y="16750"/>
                  <a:pt x="14686" y="16851"/>
                  <a:pt x="14765" y="16917"/>
                </a:cubicBezTo>
                <a:lnTo>
                  <a:pt x="15201" y="17283"/>
                </a:lnTo>
                <a:cubicBezTo>
                  <a:pt x="15304" y="17394"/>
                  <a:pt x="15395" y="17476"/>
                  <a:pt x="15475" y="17540"/>
                </a:cubicBezTo>
                <a:lnTo>
                  <a:pt x="17538" y="15090"/>
                </a:lnTo>
                <a:cubicBezTo>
                  <a:pt x="17744" y="14852"/>
                  <a:pt x="18021" y="14725"/>
                  <a:pt x="18360" y="14725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2" name="Shape 70"/>
          <p:cNvSpPr/>
          <p:nvPr/>
        </p:nvSpPr>
        <p:spPr>
          <a:xfrm>
            <a:off x="1457727" y="2255676"/>
            <a:ext cx="748877" cy="4274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2" h="21600" extrusionOk="0">
                <a:moveTo>
                  <a:pt x="9460" y="0"/>
                </a:moveTo>
                <a:cubicBezTo>
                  <a:pt x="9167" y="0"/>
                  <a:pt x="8938" y="427"/>
                  <a:pt x="8938" y="943"/>
                </a:cubicBezTo>
                <a:cubicBezTo>
                  <a:pt x="8938" y="1459"/>
                  <a:pt x="9167" y="1865"/>
                  <a:pt x="9460" y="1865"/>
                </a:cubicBezTo>
                <a:lnTo>
                  <a:pt x="9563" y="1865"/>
                </a:lnTo>
                <a:lnTo>
                  <a:pt x="9563" y="9266"/>
                </a:lnTo>
                <a:lnTo>
                  <a:pt x="10187" y="10008"/>
                </a:lnTo>
                <a:lnTo>
                  <a:pt x="10187" y="1865"/>
                </a:lnTo>
                <a:lnTo>
                  <a:pt x="20092" y="1865"/>
                </a:lnTo>
                <a:lnTo>
                  <a:pt x="20092" y="1905"/>
                </a:lnTo>
                <a:lnTo>
                  <a:pt x="14322" y="16406"/>
                </a:lnTo>
                <a:lnTo>
                  <a:pt x="10187" y="16406"/>
                </a:lnTo>
                <a:lnTo>
                  <a:pt x="10187" y="16125"/>
                </a:lnTo>
                <a:lnTo>
                  <a:pt x="9563" y="15704"/>
                </a:lnTo>
                <a:lnTo>
                  <a:pt x="9563" y="16406"/>
                </a:lnTo>
                <a:lnTo>
                  <a:pt x="9460" y="16406"/>
                </a:lnTo>
                <a:cubicBezTo>
                  <a:pt x="9167" y="16406"/>
                  <a:pt x="8938" y="16812"/>
                  <a:pt x="8938" y="17328"/>
                </a:cubicBezTo>
                <a:cubicBezTo>
                  <a:pt x="8938" y="17843"/>
                  <a:pt x="9167" y="18271"/>
                  <a:pt x="9460" y="18271"/>
                </a:cubicBezTo>
                <a:lnTo>
                  <a:pt x="20898" y="18271"/>
                </a:lnTo>
                <a:cubicBezTo>
                  <a:pt x="21190" y="18271"/>
                  <a:pt x="21432" y="17843"/>
                  <a:pt x="21432" y="17328"/>
                </a:cubicBezTo>
                <a:cubicBezTo>
                  <a:pt x="21432" y="16812"/>
                  <a:pt x="21190" y="16406"/>
                  <a:pt x="20898" y="16406"/>
                </a:cubicBezTo>
                <a:lnTo>
                  <a:pt x="20716" y="16406"/>
                </a:lnTo>
                <a:lnTo>
                  <a:pt x="20716" y="1865"/>
                </a:lnTo>
                <a:lnTo>
                  <a:pt x="20898" y="1865"/>
                </a:lnTo>
                <a:cubicBezTo>
                  <a:pt x="21190" y="1865"/>
                  <a:pt x="21432" y="1459"/>
                  <a:pt x="21432" y="943"/>
                </a:cubicBezTo>
                <a:cubicBezTo>
                  <a:pt x="21432" y="509"/>
                  <a:pt x="21263" y="142"/>
                  <a:pt x="21034" y="40"/>
                </a:cubicBezTo>
                <a:cubicBezTo>
                  <a:pt x="20992" y="23"/>
                  <a:pt x="20944" y="0"/>
                  <a:pt x="20898" y="0"/>
                </a:cubicBezTo>
                <a:lnTo>
                  <a:pt x="9460" y="0"/>
                </a:lnTo>
                <a:close/>
                <a:moveTo>
                  <a:pt x="5905" y="963"/>
                </a:moveTo>
                <a:cubicBezTo>
                  <a:pt x="5049" y="963"/>
                  <a:pt x="4360" y="2179"/>
                  <a:pt x="4360" y="3690"/>
                </a:cubicBezTo>
                <a:cubicBezTo>
                  <a:pt x="4360" y="5201"/>
                  <a:pt x="5049" y="6438"/>
                  <a:pt x="5905" y="6438"/>
                </a:cubicBezTo>
                <a:cubicBezTo>
                  <a:pt x="6763" y="6438"/>
                  <a:pt x="7461" y="5201"/>
                  <a:pt x="7461" y="3690"/>
                </a:cubicBezTo>
                <a:cubicBezTo>
                  <a:pt x="7461" y="2179"/>
                  <a:pt x="6763" y="963"/>
                  <a:pt x="5905" y="963"/>
                </a:cubicBezTo>
                <a:close/>
                <a:moveTo>
                  <a:pt x="4690" y="7060"/>
                </a:moveTo>
                <a:cubicBezTo>
                  <a:pt x="4690" y="7060"/>
                  <a:pt x="3169" y="7770"/>
                  <a:pt x="3054" y="7922"/>
                </a:cubicBezTo>
                <a:cubicBezTo>
                  <a:pt x="2941" y="8072"/>
                  <a:pt x="203" y="13818"/>
                  <a:pt x="203" y="13818"/>
                </a:cubicBezTo>
                <a:cubicBezTo>
                  <a:pt x="-168" y="14776"/>
                  <a:pt x="-34" y="15486"/>
                  <a:pt x="624" y="16546"/>
                </a:cubicBezTo>
                <a:lnTo>
                  <a:pt x="3111" y="20176"/>
                </a:lnTo>
                <a:lnTo>
                  <a:pt x="3111" y="21600"/>
                </a:lnTo>
                <a:lnTo>
                  <a:pt x="8165" y="21600"/>
                </a:lnTo>
                <a:lnTo>
                  <a:pt x="8165" y="13157"/>
                </a:lnTo>
                <a:lnTo>
                  <a:pt x="9801" y="14942"/>
                </a:lnTo>
                <a:cubicBezTo>
                  <a:pt x="10086" y="15244"/>
                  <a:pt x="10256" y="15429"/>
                  <a:pt x="11141" y="14420"/>
                </a:cubicBezTo>
                <a:cubicBezTo>
                  <a:pt x="12027" y="13411"/>
                  <a:pt x="13913" y="10589"/>
                  <a:pt x="13913" y="10589"/>
                </a:cubicBezTo>
                <a:cubicBezTo>
                  <a:pt x="14200" y="10208"/>
                  <a:pt x="14075" y="9286"/>
                  <a:pt x="13731" y="8885"/>
                </a:cubicBezTo>
                <a:lnTo>
                  <a:pt x="14106" y="7802"/>
                </a:lnTo>
                <a:cubicBezTo>
                  <a:pt x="14215" y="7199"/>
                  <a:pt x="13894" y="7218"/>
                  <a:pt x="13708" y="7641"/>
                </a:cubicBezTo>
                <a:lnTo>
                  <a:pt x="13334" y="8704"/>
                </a:lnTo>
                <a:cubicBezTo>
                  <a:pt x="13211" y="8714"/>
                  <a:pt x="13086" y="8772"/>
                  <a:pt x="12947" y="8925"/>
                </a:cubicBezTo>
                <a:lnTo>
                  <a:pt x="10233" y="12053"/>
                </a:lnTo>
                <a:lnTo>
                  <a:pt x="8143" y="8263"/>
                </a:lnTo>
                <a:cubicBezTo>
                  <a:pt x="7943" y="7861"/>
                  <a:pt x="8060" y="7913"/>
                  <a:pt x="7518" y="7661"/>
                </a:cubicBezTo>
                <a:lnTo>
                  <a:pt x="6371" y="7220"/>
                </a:lnTo>
                <a:cubicBezTo>
                  <a:pt x="6371" y="7220"/>
                  <a:pt x="6116" y="7225"/>
                  <a:pt x="6087" y="7661"/>
                </a:cubicBezTo>
                <a:cubicBezTo>
                  <a:pt x="6046" y="8297"/>
                  <a:pt x="6223" y="9426"/>
                  <a:pt x="6223" y="9426"/>
                </a:cubicBezTo>
                <a:lnTo>
                  <a:pt x="6973" y="10950"/>
                </a:lnTo>
                <a:lnTo>
                  <a:pt x="6519" y="11452"/>
                </a:lnTo>
                <a:lnTo>
                  <a:pt x="6768" y="12053"/>
                </a:lnTo>
                <a:lnTo>
                  <a:pt x="5917" y="13578"/>
                </a:lnTo>
                <a:lnTo>
                  <a:pt x="5769" y="8784"/>
                </a:lnTo>
                <a:cubicBezTo>
                  <a:pt x="5769" y="8784"/>
                  <a:pt x="5997" y="8423"/>
                  <a:pt x="5769" y="8323"/>
                </a:cubicBezTo>
                <a:cubicBezTo>
                  <a:pt x="5540" y="8222"/>
                  <a:pt x="5309" y="8281"/>
                  <a:pt x="5337" y="8684"/>
                </a:cubicBezTo>
                <a:cubicBezTo>
                  <a:pt x="5367" y="9089"/>
                  <a:pt x="5428" y="8925"/>
                  <a:pt x="5428" y="8925"/>
                </a:cubicBezTo>
                <a:lnTo>
                  <a:pt x="5144" y="13618"/>
                </a:lnTo>
                <a:lnTo>
                  <a:pt x="4519" y="11051"/>
                </a:lnTo>
                <a:lnTo>
                  <a:pt x="4747" y="10449"/>
                </a:lnTo>
                <a:lnTo>
                  <a:pt x="4485" y="10048"/>
                </a:lnTo>
                <a:lnTo>
                  <a:pt x="5201" y="7461"/>
                </a:lnTo>
                <a:lnTo>
                  <a:pt x="4690" y="706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518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0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0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0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0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2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Understand Risk &amp; Rewards</a:t>
            </a:r>
          </a:p>
        </p:txBody>
      </p:sp>
      <p:sp>
        <p:nvSpPr>
          <p:cNvPr id="51213" name="Line 13"/>
          <p:cNvSpPr>
            <a:spLocks noChangeShapeType="1"/>
          </p:cNvSpPr>
          <p:nvPr/>
        </p:nvSpPr>
        <p:spPr bwMode="auto">
          <a:xfrm>
            <a:off x="998935" y="1681163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1214" name="Rectangle 14"/>
          <p:cNvSpPr>
            <a:spLocks/>
          </p:cNvSpPr>
          <p:nvPr/>
        </p:nvSpPr>
        <p:spPr bwMode="auto">
          <a:xfrm>
            <a:off x="2286000" y="1109663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51215" name="Group 15"/>
          <p:cNvGrpSpPr>
            <a:grpSpLocks/>
          </p:cNvGrpSpPr>
          <p:nvPr/>
        </p:nvGrpSpPr>
        <p:grpSpPr bwMode="auto">
          <a:xfrm>
            <a:off x="1000125" y="2112169"/>
            <a:ext cx="1952625" cy="925116"/>
            <a:chOff x="0" y="0"/>
            <a:chExt cx="3280" cy="1554"/>
          </a:xfrm>
        </p:grpSpPr>
        <p:sp>
          <p:nvSpPr>
            <p:cNvPr id="51216" name="Rectangle 16"/>
            <p:cNvSpPr>
              <a:spLocks/>
            </p:cNvSpPr>
            <p:nvPr/>
          </p:nvSpPr>
          <p:spPr bwMode="auto">
            <a:xfrm>
              <a:off x="728" y="530"/>
              <a:ext cx="25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1217" name="Rectangle 17"/>
            <p:cNvSpPr>
              <a:spLocks/>
            </p:cNvSpPr>
            <p:nvPr/>
          </p:nvSpPr>
          <p:spPr bwMode="auto">
            <a:xfrm>
              <a:off x="728" y="0"/>
              <a:ext cx="255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51218" name="Group 18"/>
            <p:cNvGrpSpPr>
              <a:grpSpLocks/>
            </p:cNvGrpSpPr>
            <p:nvPr/>
          </p:nvGrpSpPr>
          <p:grpSpPr bwMode="auto">
            <a:xfrm>
              <a:off x="0" y="118"/>
              <a:ext cx="552" cy="488"/>
              <a:chOff x="0" y="0"/>
              <a:chExt cx="552" cy="488"/>
            </a:xfrm>
          </p:grpSpPr>
          <p:sp>
            <p:nvSpPr>
              <p:cNvPr id="51219" name="Oval 19"/>
              <p:cNvSpPr>
                <a:spLocks/>
              </p:cNvSpPr>
              <p:nvPr/>
            </p:nvSpPr>
            <p:spPr bwMode="auto">
              <a:xfrm>
                <a:off x="37" y="0"/>
                <a:ext cx="488" cy="48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1220" name="Rectangle 20"/>
              <p:cNvSpPr>
                <a:spLocks/>
              </p:cNvSpPr>
              <p:nvPr/>
            </p:nvSpPr>
            <p:spPr bwMode="auto">
              <a:xfrm>
                <a:off x="0" y="29"/>
                <a:ext cx="552" cy="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1</a:t>
                </a:r>
              </a:p>
            </p:txBody>
          </p:sp>
        </p:grpSp>
      </p:grpSp>
      <p:grpSp>
        <p:nvGrpSpPr>
          <p:cNvPr id="51221" name="Group 21"/>
          <p:cNvGrpSpPr>
            <a:grpSpLocks/>
          </p:cNvGrpSpPr>
          <p:nvPr/>
        </p:nvGrpSpPr>
        <p:grpSpPr bwMode="auto">
          <a:xfrm>
            <a:off x="1000125" y="3450431"/>
            <a:ext cx="1952625" cy="888803"/>
            <a:chOff x="0" y="0"/>
            <a:chExt cx="3280" cy="1493"/>
          </a:xfrm>
        </p:grpSpPr>
        <p:sp>
          <p:nvSpPr>
            <p:cNvPr id="51222" name="Rectangle 22"/>
            <p:cNvSpPr>
              <a:spLocks/>
            </p:cNvSpPr>
            <p:nvPr/>
          </p:nvSpPr>
          <p:spPr bwMode="auto">
            <a:xfrm>
              <a:off x="728" y="469"/>
              <a:ext cx="25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1223" name="Rectangle 23"/>
            <p:cNvSpPr>
              <a:spLocks/>
            </p:cNvSpPr>
            <p:nvPr/>
          </p:nvSpPr>
          <p:spPr bwMode="auto">
            <a:xfrm>
              <a:off x="728" y="0"/>
              <a:ext cx="255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51224" name="Group 24"/>
            <p:cNvGrpSpPr>
              <a:grpSpLocks/>
            </p:cNvGrpSpPr>
            <p:nvPr/>
          </p:nvGrpSpPr>
          <p:grpSpPr bwMode="auto">
            <a:xfrm>
              <a:off x="0" y="118"/>
              <a:ext cx="552" cy="488"/>
              <a:chOff x="0" y="0"/>
              <a:chExt cx="552" cy="488"/>
            </a:xfrm>
          </p:grpSpPr>
          <p:sp>
            <p:nvSpPr>
              <p:cNvPr id="51225" name="Oval 25"/>
              <p:cNvSpPr>
                <a:spLocks/>
              </p:cNvSpPr>
              <p:nvPr/>
            </p:nvSpPr>
            <p:spPr bwMode="auto">
              <a:xfrm>
                <a:off x="37" y="0"/>
                <a:ext cx="488" cy="48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1226" name="Rectangle 26"/>
              <p:cNvSpPr>
                <a:spLocks/>
              </p:cNvSpPr>
              <p:nvPr/>
            </p:nvSpPr>
            <p:spPr bwMode="auto">
              <a:xfrm>
                <a:off x="0" y="29"/>
                <a:ext cx="552" cy="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4</a:t>
                </a:r>
              </a:p>
            </p:txBody>
          </p:sp>
        </p:grpSp>
      </p:grpSp>
      <p:grpSp>
        <p:nvGrpSpPr>
          <p:cNvPr id="51227" name="Group 27"/>
          <p:cNvGrpSpPr>
            <a:grpSpLocks/>
          </p:cNvGrpSpPr>
          <p:nvPr/>
        </p:nvGrpSpPr>
        <p:grpSpPr bwMode="auto">
          <a:xfrm>
            <a:off x="3581400" y="2112169"/>
            <a:ext cx="1952625" cy="891778"/>
            <a:chOff x="0" y="0"/>
            <a:chExt cx="3280" cy="1498"/>
          </a:xfrm>
        </p:grpSpPr>
        <p:sp>
          <p:nvSpPr>
            <p:cNvPr id="51228" name="Rectangle 28"/>
            <p:cNvSpPr>
              <a:spLocks/>
            </p:cNvSpPr>
            <p:nvPr/>
          </p:nvSpPr>
          <p:spPr bwMode="auto">
            <a:xfrm>
              <a:off x="728" y="474"/>
              <a:ext cx="25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1229" name="Rectangle 29"/>
            <p:cNvSpPr>
              <a:spLocks/>
            </p:cNvSpPr>
            <p:nvPr/>
          </p:nvSpPr>
          <p:spPr bwMode="auto">
            <a:xfrm>
              <a:off x="728" y="0"/>
              <a:ext cx="255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51230" name="Group 30"/>
            <p:cNvGrpSpPr>
              <a:grpSpLocks/>
            </p:cNvGrpSpPr>
            <p:nvPr/>
          </p:nvGrpSpPr>
          <p:grpSpPr bwMode="auto">
            <a:xfrm>
              <a:off x="0" y="118"/>
              <a:ext cx="552" cy="488"/>
              <a:chOff x="0" y="0"/>
              <a:chExt cx="552" cy="488"/>
            </a:xfrm>
          </p:grpSpPr>
          <p:sp>
            <p:nvSpPr>
              <p:cNvPr id="51231" name="Oval 31"/>
              <p:cNvSpPr>
                <a:spLocks/>
              </p:cNvSpPr>
              <p:nvPr/>
            </p:nvSpPr>
            <p:spPr bwMode="auto">
              <a:xfrm>
                <a:off x="37" y="0"/>
                <a:ext cx="488" cy="48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1232" name="Rectangle 32"/>
              <p:cNvSpPr>
                <a:spLocks/>
              </p:cNvSpPr>
              <p:nvPr/>
            </p:nvSpPr>
            <p:spPr bwMode="auto">
              <a:xfrm>
                <a:off x="0" y="29"/>
                <a:ext cx="552" cy="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2</a:t>
                </a:r>
              </a:p>
            </p:txBody>
          </p:sp>
        </p:grpSp>
      </p:grpSp>
      <p:grpSp>
        <p:nvGrpSpPr>
          <p:cNvPr id="51233" name="Group 33"/>
          <p:cNvGrpSpPr>
            <a:grpSpLocks/>
          </p:cNvGrpSpPr>
          <p:nvPr/>
        </p:nvGrpSpPr>
        <p:grpSpPr bwMode="auto">
          <a:xfrm>
            <a:off x="3581400" y="3450431"/>
            <a:ext cx="1952625" cy="888803"/>
            <a:chOff x="0" y="0"/>
            <a:chExt cx="3280" cy="1493"/>
          </a:xfrm>
        </p:grpSpPr>
        <p:sp>
          <p:nvSpPr>
            <p:cNvPr id="51234" name="Rectangle 34"/>
            <p:cNvSpPr>
              <a:spLocks/>
            </p:cNvSpPr>
            <p:nvPr/>
          </p:nvSpPr>
          <p:spPr bwMode="auto">
            <a:xfrm>
              <a:off x="728" y="469"/>
              <a:ext cx="25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1235" name="Rectangle 35"/>
            <p:cNvSpPr>
              <a:spLocks/>
            </p:cNvSpPr>
            <p:nvPr/>
          </p:nvSpPr>
          <p:spPr bwMode="auto">
            <a:xfrm>
              <a:off x="728" y="0"/>
              <a:ext cx="255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51236" name="Group 36"/>
            <p:cNvGrpSpPr>
              <a:grpSpLocks/>
            </p:cNvGrpSpPr>
            <p:nvPr/>
          </p:nvGrpSpPr>
          <p:grpSpPr bwMode="auto">
            <a:xfrm>
              <a:off x="0" y="118"/>
              <a:ext cx="552" cy="488"/>
              <a:chOff x="0" y="0"/>
              <a:chExt cx="552" cy="488"/>
            </a:xfrm>
          </p:grpSpPr>
          <p:sp>
            <p:nvSpPr>
              <p:cNvPr id="51237" name="Oval 37"/>
              <p:cNvSpPr>
                <a:spLocks/>
              </p:cNvSpPr>
              <p:nvPr/>
            </p:nvSpPr>
            <p:spPr bwMode="auto">
              <a:xfrm>
                <a:off x="37" y="0"/>
                <a:ext cx="488" cy="488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1238" name="Rectangle 38"/>
              <p:cNvSpPr>
                <a:spLocks/>
              </p:cNvSpPr>
              <p:nvPr/>
            </p:nvSpPr>
            <p:spPr bwMode="auto">
              <a:xfrm>
                <a:off x="0" y="29"/>
                <a:ext cx="552" cy="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5</a:t>
                </a:r>
              </a:p>
            </p:txBody>
          </p:sp>
        </p:grpSp>
      </p:grpSp>
      <p:grpSp>
        <p:nvGrpSpPr>
          <p:cNvPr id="51239" name="Group 39"/>
          <p:cNvGrpSpPr>
            <a:grpSpLocks/>
          </p:cNvGrpSpPr>
          <p:nvPr/>
        </p:nvGrpSpPr>
        <p:grpSpPr bwMode="auto">
          <a:xfrm>
            <a:off x="6210300" y="2112169"/>
            <a:ext cx="1952625" cy="891778"/>
            <a:chOff x="0" y="0"/>
            <a:chExt cx="3280" cy="1498"/>
          </a:xfrm>
        </p:grpSpPr>
        <p:sp>
          <p:nvSpPr>
            <p:cNvPr id="51240" name="Rectangle 40"/>
            <p:cNvSpPr>
              <a:spLocks/>
            </p:cNvSpPr>
            <p:nvPr/>
          </p:nvSpPr>
          <p:spPr bwMode="auto">
            <a:xfrm>
              <a:off x="728" y="474"/>
              <a:ext cx="25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1241" name="Rectangle 41"/>
            <p:cNvSpPr>
              <a:spLocks/>
            </p:cNvSpPr>
            <p:nvPr/>
          </p:nvSpPr>
          <p:spPr bwMode="auto">
            <a:xfrm>
              <a:off x="728" y="0"/>
              <a:ext cx="255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51242" name="Group 42"/>
            <p:cNvGrpSpPr>
              <a:grpSpLocks/>
            </p:cNvGrpSpPr>
            <p:nvPr/>
          </p:nvGrpSpPr>
          <p:grpSpPr bwMode="auto">
            <a:xfrm>
              <a:off x="0" y="118"/>
              <a:ext cx="552" cy="488"/>
              <a:chOff x="0" y="0"/>
              <a:chExt cx="552" cy="488"/>
            </a:xfrm>
          </p:grpSpPr>
          <p:sp>
            <p:nvSpPr>
              <p:cNvPr id="51243" name="Oval 43"/>
              <p:cNvSpPr>
                <a:spLocks/>
              </p:cNvSpPr>
              <p:nvPr/>
            </p:nvSpPr>
            <p:spPr bwMode="auto">
              <a:xfrm>
                <a:off x="37" y="0"/>
                <a:ext cx="488" cy="48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1244" name="Rectangle 44"/>
              <p:cNvSpPr>
                <a:spLocks/>
              </p:cNvSpPr>
              <p:nvPr/>
            </p:nvSpPr>
            <p:spPr bwMode="auto">
              <a:xfrm>
                <a:off x="0" y="29"/>
                <a:ext cx="552" cy="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3</a:t>
                </a:r>
              </a:p>
            </p:txBody>
          </p:sp>
        </p:grpSp>
      </p:grpSp>
      <p:grpSp>
        <p:nvGrpSpPr>
          <p:cNvPr id="51245" name="Group 45"/>
          <p:cNvGrpSpPr>
            <a:grpSpLocks/>
          </p:cNvGrpSpPr>
          <p:nvPr/>
        </p:nvGrpSpPr>
        <p:grpSpPr bwMode="auto">
          <a:xfrm>
            <a:off x="6210300" y="3450431"/>
            <a:ext cx="1952625" cy="888803"/>
            <a:chOff x="0" y="0"/>
            <a:chExt cx="3280" cy="1493"/>
          </a:xfrm>
        </p:grpSpPr>
        <p:sp>
          <p:nvSpPr>
            <p:cNvPr id="51246" name="Rectangle 46"/>
            <p:cNvSpPr>
              <a:spLocks/>
            </p:cNvSpPr>
            <p:nvPr/>
          </p:nvSpPr>
          <p:spPr bwMode="auto">
            <a:xfrm>
              <a:off x="728" y="469"/>
              <a:ext cx="25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1247" name="Rectangle 47"/>
            <p:cNvSpPr>
              <a:spLocks/>
            </p:cNvSpPr>
            <p:nvPr/>
          </p:nvSpPr>
          <p:spPr bwMode="auto">
            <a:xfrm>
              <a:off x="728" y="0"/>
              <a:ext cx="255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dirty="0" err="1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51248" name="Group 48"/>
            <p:cNvGrpSpPr>
              <a:grpSpLocks/>
            </p:cNvGrpSpPr>
            <p:nvPr/>
          </p:nvGrpSpPr>
          <p:grpSpPr bwMode="auto">
            <a:xfrm>
              <a:off x="0" y="118"/>
              <a:ext cx="552" cy="488"/>
              <a:chOff x="0" y="0"/>
              <a:chExt cx="552" cy="488"/>
            </a:xfrm>
          </p:grpSpPr>
          <p:sp>
            <p:nvSpPr>
              <p:cNvPr id="51249" name="Oval 49"/>
              <p:cNvSpPr>
                <a:spLocks/>
              </p:cNvSpPr>
              <p:nvPr/>
            </p:nvSpPr>
            <p:spPr bwMode="auto">
              <a:xfrm>
                <a:off x="37" y="0"/>
                <a:ext cx="488" cy="488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1250" name="Rectangle 50"/>
              <p:cNvSpPr>
                <a:spLocks/>
              </p:cNvSpPr>
              <p:nvPr/>
            </p:nvSpPr>
            <p:spPr bwMode="auto">
              <a:xfrm>
                <a:off x="0" y="29"/>
                <a:ext cx="552" cy="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6</a:t>
                </a: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079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1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1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1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1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51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/>
          </p:cNvSpPr>
          <p:nvPr/>
        </p:nvSpPr>
        <p:spPr bwMode="auto">
          <a:xfrm>
            <a:off x="-6351" y="-9525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6351" y="0"/>
            <a:ext cx="9144000" cy="5143500"/>
          </a:xfrm>
        </p:spPr>
      </p:sp>
      <p:sp>
        <p:nvSpPr>
          <p:cNvPr id="52227" name="Rectangle 3"/>
          <p:cNvSpPr>
            <a:spLocks/>
          </p:cNvSpPr>
          <p:nvPr/>
        </p:nvSpPr>
        <p:spPr bwMode="auto">
          <a:xfrm>
            <a:off x="998936" y="2043113"/>
            <a:ext cx="7169942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rgbClr val="FFFFFF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Accurately, Securely &amp;</a:t>
            </a:r>
          </a:p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Honestly Define</a:t>
            </a:r>
          </a:p>
        </p:txBody>
      </p:sp>
      <p:sp>
        <p:nvSpPr>
          <p:cNvPr id="52228" name="Rectangle 4"/>
          <p:cNvSpPr>
            <a:spLocks/>
          </p:cNvSpPr>
          <p:nvPr/>
        </p:nvSpPr>
        <p:spPr bwMode="auto">
          <a:xfrm>
            <a:off x="2286000" y="3691341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52229" name="Line 5"/>
          <p:cNvSpPr>
            <a:spLocks noChangeShapeType="1"/>
          </p:cNvSpPr>
          <p:nvPr/>
        </p:nvSpPr>
        <p:spPr bwMode="auto">
          <a:xfrm>
            <a:off x="998935" y="3490913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Shape 71"/>
          <p:cNvSpPr/>
          <p:nvPr/>
        </p:nvSpPr>
        <p:spPr>
          <a:xfrm>
            <a:off x="4131191" y="1018623"/>
            <a:ext cx="881617" cy="975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627" y="0"/>
                </a:moveTo>
                <a:cubicBezTo>
                  <a:pt x="13071" y="0"/>
                  <a:pt x="12511" y="186"/>
                  <a:pt x="12086" y="569"/>
                </a:cubicBezTo>
                <a:lnTo>
                  <a:pt x="11738" y="896"/>
                </a:lnTo>
                <a:lnTo>
                  <a:pt x="11711" y="872"/>
                </a:lnTo>
                <a:cubicBezTo>
                  <a:pt x="11408" y="599"/>
                  <a:pt x="10915" y="599"/>
                  <a:pt x="10612" y="872"/>
                </a:cubicBezTo>
                <a:lnTo>
                  <a:pt x="7517" y="3681"/>
                </a:lnTo>
                <a:cubicBezTo>
                  <a:pt x="7215" y="3955"/>
                  <a:pt x="7215" y="4400"/>
                  <a:pt x="7517" y="4674"/>
                </a:cubicBezTo>
                <a:cubicBezTo>
                  <a:pt x="7517" y="4674"/>
                  <a:pt x="9715" y="6659"/>
                  <a:pt x="9715" y="6659"/>
                </a:cubicBezTo>
                <a:lnTo>
                  <a:pt x="12609" y="6659"/>
                </a:lnTo>
                <a:lnTo>
                  <a:pt x="14820" y="4674"/>
                </a:lnTo>
                <a:cubicBezTo>
                  <a:pt x="15123" y="4400"/>
                  <a:pt x="15123" y="3955"/>
                  <a:pt x="14820" y="3681"/>
                </a:cubicBezTo>
                <a:lnTo>
                  <a:pt x="14806" y="3669"/>
                </a:lnTo>
                <a:lnTo>
                  <a:pt x="15168" y="3354"/>
                </a:lnTo>
                <a:cubicBezTo>
                  <a:pt x="16017" y="2588"/>
                  <a:pt x="16017" y="1336"/>
                  <a:pt x="15168" y="569"/>
                </a:cubicBezTo>
                <a:cubicBezTo>
                  <a:pt x="14744" y="186"/>
                  <a:pt x="14184" y="0"/>
                  <a:pt x="13627" y="0"/>
                </a:cubicBezTo>
                <a:close/>
                <a:moveTo>
                  <a:pt x="13748" y="775"/>
                </a:moveTo>
                <a:cubicBezTo>
                  <a:pt x="14092" y="775"/>
                  <a:pt x="14436" y="889"/>
                  <a:pt x="14699" y="1126"/>
                </a:cubicBezTo>
                <a:cubicBezTo>
                  <a:pt x="15223" y="1603"/>
                  <a:pt x="15223" y="2370"/>
                  <a:pt x="14699" y="2845"/>
                </a:cubicBezTo>
                <a:lnTo>
                  <a:pt x="14337" y="3172"/>
                </a:lnTo>
                <a:lnTo>
                  <a:pt x="12435" y="1453"/>
                </a:lnTo>
                <a:cubicBezTo>
                  <a:pt x="12435" y="1453"/>
                  <a:pt x="12797" y="1126"/>
                  <a:pt x="12797" y="1126"/>
                </a:cubicBezTo>
                <a:cubicBezTo>
                  <a:pt x="13059" y="888"/>
                  <a:pt x="13404" y="775"/>
                  <a:pt x="13748" y="775"/>
                </a:cubicBezTo>
                <a:close/>
                <a:moveTo>
                  <a:pt x="11403" y="2712"/>
                </a:moveTo>
                <a:cubicBezTo>
                  <a:pt x="11732" y="2712"/>
                  <a:pt x="12063" y="2824"/>
                  <a:pt x="12314" y="3051"/>
                </a:cubicBezTo>
                <a:cubicBezTo>
                  <a:pt x="12816" y="3504"/>
                  <a:pt x="12816" y="4244"/>
                  <a:pt x="12314" y="4698"/>
                </a:cubicBezTo>
                <a:cubicBezTo>
                  <a:pt x="11966" y="5010"/>
                  <a:pt x="11467" y="5109"/>
                  <a:pt x="11028" y="4988"/>
                </a:cubicBezTo>
                <a:lnTo>
                  <a:pt x="10304" y="5642"/>
                </a:lnTo>
                <a:lnTo>
                  <a:pt x="9433" y="4855"/>
                </a:lnTo>
                <a:lnTo>
                  <a:pt x="10170" y="4189"/>
                </a:lnTo>
                <a:cubicBezTo>
                  <a:pt x="10046" y="3797"/>
                  <a:pt x="10150" y="3359"/>
                  <a:pt x="10492" y="3051"/>
                </a:cubicBezTo>
                <a:cubicBezTo>
                  <a:pt x="10742" y="2824"/>
                  <a:pt x="11074" y="2712"/>
                  <a:pt x="11403" y="2712"/>
                </a:cubicBezTo>
                <a:close/>
                <a:moveTo>
                  <a:pt x="5360" y="5037"/>
                </a:moveTo>
                <a:lnTo>
                  <a:pt x="0" y="9819"/>
                </a:lnTo>
                <a:cubicBezTo>
                  <a:pt x="0" y="9819"/>
                  <a:pt x="1863" y="11317"/>
                  <a:pt x="2064" y="11454"/>
                </a:cubicBezTo>
                <a:cubicBezTo>
                  <a:pt x="2265" y="11590"/>
                  <a:pt x="2565" y="11585"/>
                  <a:pt x="2867" y="11381"/>
                </a:cubicBezTo>
                <a:cubicBezTo>
                  <a:pt x="2867" y="11381"/>
                  <a:pt x="6850" y="7795"/>
                  <a:pt x="7102" y="7591"/>
                </a:cubicBezTo>
                <a:cubicBezTo>
                  <a:pt x="7353" y="7386"/>
                  <a:pt x="7532" y="7248"/>
                  <a:pt x="7330" y="6974"/>
                </a:cubicBezTo>
                <a:lnTo>
                  <a:pt x="5360" y="5037"/>
                </a:lnTo>
                <a:close/>
                <a:moveTo>
                  <a:pt x="16388" y="5037"/>
                </a:moveTo>
                <a:cubicBezTo>
                  <a:pt x="16388" y="5037"/>
                  <a:pt x="14724" y="6603"/>
                  <a:pt x="14471" y="6853"/>
                </a:cubicBezTo>
                <a:cubicBezTo>
                  <a:pt x="14220" y="7104"/>
                  <a:pt x="14017" y="7338"/>
                  <a:pt x="14244" y="7543"/>
                </a:cubicBezTo>
                <a:cubicBezTo>
                  <a:pt x="14244" y="7543"/>
                  <a:pt x="17865" y="10894"/>
                  <a:pt x="18558" y="11417"/>
                </a:cubicBezTo>
                <a:lnTo>
                  <a:pt x="15959" y="13887"/>
                </a:lnTo>
                <a:lnTo>
                  <a:pt x="16414" y="14226"/>
                </a:lnTo>
                <a:lnTo>
                  <a:pt x="19014" y="11635"/>
                </a:lnTo>
                <a:cubicBezTo>
                  <a:pt x="19133" y="11664"/>
                  <a:pt x="19254" y="11649"/>
                  <a:pt x="19416" y="11551"/>
                </a:cubicBezTo>
                <a:lnTo>
                  <a:pt x="21600" y="9722"/>
                </a:lnTo>
                <a:lnTo>
                  <a:pt x="16388" y="5037"/>
                </a:lnTo>
                <a:close/>
                <a:moveTo>
                  <a:pt x="8080" y="7749"/>
                </a:moveTo>
                <a:cubicBezTo>
                  <a:pt x="7652" y="7795"/>
                  <a:pt x="4582" y="10822"/>
                  <a:pt x="4154" y="11163"/>
                </a:cubicBezTo>
                <a:cubicBezTo>
                  <a:pt x="3726" y="11505"/>
                  <a:pt x="3251" y="11805"/>
                  <a:pt x="3377" y="11987"/>
                </a:cubicBezTo>
                <a:cubicBezTo>
                  <a:pt x="3377" y="11987"/>
                  <a:pt x="5431" y="14031"/>
                  <a:pt x="5708" y="14190"/>
                </a:cubicBezTo>
                <a:cubicBezTo>
                  <a:pt x="5984" y="14349"/>
                  <a:pt x="5933" y="14464"/>
                  <a:pt x="6485" y="14033"/>
                </a:cubicBezTo>
                <a:cubicBezTo>
                  <a:pt x="6485" y="14033"/>
                  <a:pt x="10225" y="10643"/>
                  <a:pt x="10854" y="10098"/>
                </a:cubicBezTo>
                <a:cubicBezTo>
                  <a:pt x="11483" y="9551"/>
                  <a:pt x="11373" y="9595"/>
                  <a:pt x="12354" y="9504"/>
                </a:cubicBezTo>
                <a:cubicBezTo>
                  <a:pt x="13336" y="9413"/>
                  <a:pt x="13925" y="8573"/>
                  <a:pt x="13748" y="8209"/>
                </a:cubicBezTo>
                <a:cubicBezTo>
                  <a:pt x="13748" y="8209"/>
                  <a:pt x="14121" y="8140"/>
                  <a:pt x="14498" y="8003"/>
                </a:cubicBezTo>
                <a:cubicBezTo>
                  <a:pt x="14498" y="8003"/>
                  <a:pt x="14219" y="7797"/>
                  <a:pt x="14043" y="7797"/>
                </a:cubicBezTo>
                <a:lnTo>
                  <a:pt x="8080" y="7749"/>
                </a:lnTo>
                <a:close/>
                <a:moveTo>
                  <a:pt x="10344" y="12265"/>
                </a:moveTo>
                <a:cubicBezTo>
                  <a:pt x="10210" y="12265"/>
                  <a:pt x="10069" y="12308"/>
                  <a:pt x="9942" y="12410"/>
                </a:cubicBezTo>
                <a:cubicBezTo>
                  <a:pt x="9440" y="12819"/>
                  <a:pt x="7169" y="14917"/>
                  <a:pt x="7169" y="14917"/>
                </a:cubicBezTo>
                <a:cubicBezTo>
                  <a:pt x="6790" y="15144"/>
                  <a:pt x="6085" y="15101"/>
                  <a:pt x="6311" y="14759"/>
                </a:cubicBezTo>
                <a:cubicBezTo>
                  <a:pt x="6337" y="14668"/>
                  <a:pt x="6472" y="14529"/>
                  <a:pt x="6472" y="14529"/>
                </a:cubicBezTo>
                <a:cubicBezTo>
                  <a:pt x="6472" y="14529"/>
                  <a:pt x="6111" y="14711"/>
                  <a:pt x="5681" y="14711"/>
                </a:cubicBezTo>
                <a:cubicBezTo>
                  <a:pt x="5456" y="15258"/>
                  <a:pt x="6020" y="15852"/>
                  <a:pt x="6901" y="15691"/>
                </a:cubicBezTo>
                <a:cubicBezTo>
                  <a:pt x="6221" y="16238"/>
                  <a:pt x="6235" y="17622"/>
                  <a:pt x="7772" y="17532"/>
                </a:cubicBezTo>
                <a:cubicBezTo>
                  <a:pt x="7696" y="18533"/>
                  <a:pt x="8705" y="18945"/>
                  <a:pt x="9487" y="18513"/>
                </a:cubicBezTo>
                <a:cubicBezTo>
                  <a:pt x="9638" y="19628"/>
                  <a:pt x="10672" y="19555"/>
                  <a:pt x="10974" y="19396"/>
                </a:cubicBezTo>
                <a:cubicBezTo>
                  <a:pt x="10797" y="19191"/>
                  <a:pt x="10721" y="19057"/>
                  <a:pt x="10344" y="19057"/>
                </a:cubicBezTo>
                <a:cubicBezTo>
                  <a:pt x="10016" y="19013"/>
                  <a:pt x="9812" y="18511"/>
                  <a:pt x="10063" y="18307"/>
                </a:cubicBezTo>
                <a:cubicBezTo>
                  <a:pt x="9912" y="17920"/>
                  <a:pt x="10115" y="17218"/>
                  <a:pt x="10921" y="17035"/>
                </a:cubicBezTo>
                <a:cubicBezTo>
                  <a:pt x="10719" y="16718"/>
                  <a:pt x="10626" y="16709"/>
                  <a:pt x="10626" y="16709"/>
                </a:cubicBezTo>
                <a:cubicBezTo>
                  <a:pt x="10473" y="16776"/>
                  <a:pt x="9192" y="17919"/>
                  <a:pt x="9192" y="17919"/>
                </a:cubicBezTo>
                <a:cubicBezTo>
                  <a:pt x="8915" y="18123"/>
                  <a:pt x="8427" y="18175"/>
                  <a:pt x="8401" y="17810"/>
                </a:cubicBezTo>
                <a:cubicBezTo>
                  <a:pt x="8376" y="17447"/>
                  <a:pt x="8915" y="17118"/>
                  <a:pt x="9192" y="16890"/>
                </a:cubicBezTo>
                <a:cubicBezTo>
                  <a:pt x="9469" y="16663"/>
                  <a:pt x="12060" y="14251"/>
                  <a:pt x="12060" y="14251"/>
                </a:cubicBezTo>
                <a:cubicBezTo>
                  <a:pt x="12110" y="13888"/>
                  <a:pt x="11660" y="13577"/>
                  <a:pt x="11282" y="13827"/>
                </a:cubicBezTo>
                <a:cubicBezTo>
                  <a:pt x="10854" y="14100"/>
                  <a:pt x="8080" y="16551"/>
                  <a:pt x="8080" y="16551"/>
                </a:cubicBezTo>
                <a:cubicBezTo>
                  <a:pt x="7652" y="16892"/>
                  <a:pt x="7269" y="16985"/>
                  <a:pt x="7169" y="16757"/>
                </a:cubicBezTo>
                <a:cubicBezTo>
                  <a:pt x="7067" y="16530"/>
                  <a:pt x="7068" y="16390"/>
                  <a:pt x="7799" y="15752"/>
                </a:cubicBezTo>
                <a:cubicBezTo>
                  <a:pt x="8529" y="15116"/>
                  <a:pt x="10693" y="13076"/>
                  <a:pt x="10693" y="13076"/>
                </a:cubicBezTo>
                <a:cubicBezTo>
                  <a:pt x="11071" y="12667"/>
                  <a:pt x="10746" y="12265"/>
                  <a:pt x="10344" y="12265"/>
                </a:cubicBezTo>
                <a:close/>
                <a:moveTo>
                  <a:pt x="14699" y="13367"/>
                </a:moveTo>
                <a:cubicBezTo>
                  <a:pt x="14224" y="13437"/>
                  <a:pt x="13939" y="14098"/>
                  <a:pt x="14270" y="14481"/>
                </a:cubicBezTo>
                <a:lnTo>
                  <a:pt x="15543" y="15631"/>
                </a:lnTo>
                <a:cubicBezTo>
                  <a:pt x="16179" y="16139"/>
                  <a:pt x="16960" y="15188"/>
                  <a:pt x="16495" y="14723"/>
                </a:cubicBezTo>
                <a:lnTo>
                  <a:pt x="15222" y="13524"/>
                </a:lnTo>
                <a:cubicBezTo>
                  <a:pt x="15038" y="13386"/>
                  <a:pt x="14858" y="13343"/>
                  <a:pt x="14699" y="13367"/>
                </a:cubicBezTo>
                <a:close/>
                <a:moveTo>
                  <a:pt x="20434" y="13476"/>
                </a:moveTo>
                <a:lnTo>
                  <a:pt x="19443" y="14299"/>
                </a:lnTo>
                <a:cubicBezTo>
                  <a:pt x="18725" y="17994"/>
                  <a:pt x="15149" y="20801"/>
                  <a:pt x="10854" y="20801"/>
                </a:cubicBezTo>
                <a:cubicBezTo>
                  <a:pt x="6642" y="20801"/>
                  <a:pt x="3133" y="18104"/>
                  <a:pt x="2318" y="14517"/>
                </a:cubicBezTo>
                <a:lnTo>
                  <a:pt x="1286" y="13524"/>
                </a:lnTo>
                <a:cubicBezTo>
                  <a:pt x="1627" y="18032"/>
                  <a:pt x="5779" y="21599"/>
                  <a:pt x="10854" y="21600"/>
                </a:cubicBezTo>
                <a:cubicBezTo>
                  <a:pt x="15946" y="21599"/>
                  <a:pt x="20120" y="18007"/>
                  <a:pt x="20434" y="13476"/>
                </a:cubicBezTo>
                <a:close/>
                <a:moveTo>
                  <a:pt x="13051" y="14275"/>
                </a:moveTo>
                <a:cubicBezTo>
                  <a:pt x="12562" y="14347"/>
                  <a:pt x="12269" y="15020"/>
                  <a:pt x="12609" y="15413"/>
                </a:cubicBezTo>
                <a:lnTo>
                  <a:pt x="14177" y="16805"/>
                </a:lnTo>
                <a:cubicBezTo>
                  <a:pt x="14832" y="17328"/>
                  <a:pt x="15633" y="16351"/>
                  <a:pt x="15155" y="15873"/>
                </a:cubicBezTo>
                <a:lnTo>
                  <a:pt x="13600" y="14444"/>
                </a:lnTo>
                <a:cubicBezTo>
                  <a:pt x="13411" y="14302"/>
                  <a:pt x="13214" y="14251"/>
                  <a:pt x="13051" y="14275"/>
                </a:cubicBezTo>
                <a:close/>
                <a:moveTo>
                  <a:pt x="11926" y="15764"/>
                </a:moveTo>
                <a:cubicBezTo>
                  <a:pt x="11450" y="15835"/>
                  <a:pt x="11165" y="16484"/>
                  <a:pt x="11497" y="16866"/>
                </a:cubicBezTo>
                <a:lnTo>
                  <a:pt x="12770" y="18016"/>
                </a:lnTo>
                <a:cubicBezTo>
                  <a:pt x="13407" y="18524"/>
                  <a:pt x="14185" y="17573"/>
                  <a:pt x="13721" y="17108"/>
                </a:cubicBezTo>
                <a:lnTo>
                  <a:pt x="12448" y="15909"/>
                </a:lnTo>
                <a:cubicBezTo>
                  <a:pt x="12265" y="15771"/>
                  <a:pt x="12084" y="15741"/>
                  <a:pt x="11926" y="15764"/>
                </a:cubicBezTo>
                <a:close/>
                <a:moveTo>
                  <a:pt x="11215" y="17592"/>
                </a:moveTo>
                <a:cubicBezTo>
                  <a:pt x="10740" y="17663"/>
                  <a:pt x="10456" y="18313"/>
                  <a:pt x="10787" y="18694"/>
                </a:cubicBezTo>
                <a:lnTo>
                  <a:pt x="11443" y="19191"/>
                </a:lnTo>
                <a:cubicBezTo>
                  <a:pt x="12080" y="19698"/>
                  <a:pt x="12872" y="18746"/>
                  <a:pt x="12408" y="18283"/>
                </a:cubicBezTo>
                <a:lnTo>
                  <a:pt x="11738" y="17750"/>
                </a:lnTo>
                <a:cubicBezTo>
                  <a:pt x="11554" y="17612"/>
                  <a:pt x="11374" y="17569"/>
                  <a:pt x="11215" y="1759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0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2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2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2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2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2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2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2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26" grpId="0" animBg="1"/>
      <p:bldP spid="52227" grpId="0"/>
      <p:bldP spid="52228" grpId="0" autoUpdateAnimBg="0"/>
      <p:bldP spid="52229" grpId="0" animBg="1"/>
      <p:bldP spid="1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60" name="Oval 12"/>
          <p:cNvSpPr>
            <a:spLocks/>
          </p:cNvSpPr>
          <p:nvPr/>
        </p:nvSpPr>
        <p:spPr bwMode="auto">
          <a:xfrm>
            <a:off x="4118968" y="1923455"/>
            <a:ext cx="879276" cy="88046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3261" name="Oval 13"/>
          <p:cNvSpPr>
            <a:spLocks/>
          </p:cNvSpPr>
          <p:nvPr/>
        </p:nvSpPr>
        <p:spPr bwMode="auto">
          <a:xfrm>
            <a:off x="5372696" y="1923455"/>
            <a:ext cx="879276" cy="880467"/>
          </a:xfrm>
          <a:prstGeom prst="ellipse">
            <a:avLst/>
          </a:prstGeom>
          <a:solidFill>
            <a:schemeClr val="accent1">
              <a:alpha val="8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3262" name="Rectangle 14"/>
          <p:cNvSpPr>
            <a:spLocks/>
          </p:cNvSpPr>
          <p:nvPr/>
        </p:nvSpPr>
        <p:spPr bwMode="auto">
          <a:xfrm>
            <a:off x="1216818" y="1988440"/>
            <a:ext cx="2962305" cy="136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56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Honestly</a:t>
            </a:r>
            <a:r>
              <a:rPr lang="en-US" sz="5600" dirty="0">
                <a:solidFill>
                  <a:schemeClr val="accent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Define</a:t>
            </a:r>
          </a:p>
        </p:txBody>
      </p:sp>
      <p:grpSp>
        <p:nvGrpSpPr>
          <p:cNvPr id="53263" name="Group 15"/>
          <p:cNvGrpSpPr>
            <a:grpSpLocks/>
          </p:cNvGrpSpPr>
          <p:nvPr/>
        </p:nvGrpSpPr>
        <p:grpSpPr bwMode="auto">
          <a:xfrm>
            <a:off x="4479727" y="840581"/>
            <a:ext cx="1456134" cy="1456730"/>
            <a:chOff x="0" y="0"/>
            <a:chExt cx="2445" cy="2447"/>
          </a:xfrm>
        </p:grpSpPr>
        <p:grpSp>
          <p:nvGrpSpPr>
            <p:cNvPr id="53264" name="Group 16"/>
            <p:cNvGrpSpPr>
              <a:grpSpLocks/>
            </p:cNvGrpSpPr>
            <p:nvPr/>
          </p:nvGrpSpPr>
          <p:grpSpPr bwMode="auto">
            <a:xfrm>
              <a:off x="0" y="0"/>
              <a:ext cx="2445" cy="2447"/>
              <a:chOff x="0" y="0"/>
              <a:chExt cx="2445" cy="2447"/>
            </a:xfrm>
          </p:grpSpPr>
          <p:sp>
            <p:nvSpPr>
              <p:cNvPr id="53265" name="Oval 17"/>
              <p:cNvSpPr>
                <a:spLocks/>
              </p:cNvSpPr>
              <p:nvPr/>
            </p:nvSpPr>
            <p:spPr bwMode="auto">
              <a:xfrm>
                <a:off x="0" y="0"/>
                <a:ext cx="2445" cy="2447"/>
              </a:xfrm>
              <a:prstGeom prst="ellipse">
                <a:avLst/>
              </a:prstGeom>
              <a:noFill/>
              <a:ln w="25400" cap="rnd">
                <a:solidFill>
                  <a:schemeClr val="accent2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3266" name="Oval 18"/>
              <p:cNvSpPr>
                <a:spLocks/>
              </p:cNvSpPr>
              <p:nvPr/>
            </p:nvSpPr>
            <p:spPr bwMode="auto">
              <a:xfrm>
                <a:off x="124" y="120"/>
                <a:ext cx="2177" cy="2179"/>
              </a:xfrm>
              <a:prstGeom prst="ellipse">
                <a:avLst/>
              </a:prstGeom>
              <a:solidFill>
                <a:schemeClr val="accent2">
                  <a:alpha val="84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53267" name="Rectangle 19"/>
            <p:cNvSpPr>
              <a:spLocks/>
            </p:cNvSpPr>
            <p:nvPr/>
          </p:nvSpPr>
          <p:spPr bwMode="auto">
            <a:xfrm>
              <a:off x="270" y="1023"/>
              <a:ext cx="1896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 into electron typeset remaining to the essentially</a:t>
              </a:r>
            </a:p>
          </p:txBody>
        </p:sp>
        <p:sp>
          <p:nvSpPr>
            <p:cNvPr id="53268" name="Rectangle 20"/>
            <p:cNvSpPr>
              <a:spLocks/>
            </p:cNvSpPr>
            <p:nvPr/>
          </p:nvSpPr>
          <p:spPr bwMode="auto">
            <a:xfrm>
              <a:off x="486" y="331"/>
              <a:ext cx="1504" cy="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3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3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3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3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</a:t>
              </a:r>
            </a:p>
          </p:txBody>
        </p:sp>
      </p:grpSp>
      <p:grpSp>
        <p:nvGrpSpPr>
          <p:cNvPr id="53269" name="Group 21"/>
          <p:cNvGrpSpPr>
            <a:grpSpLocks/>
          </p:cNvGrpSpPr>
          <p:nvPr/>
        </p:nvGrpSpPr>
        <p:grpSpPr bwMode="auto">
          <a:xfrm>
            <a:off x="4647010" y="2555081"/>
            <a:ext cx="1455539" cy="1457325"/>
            <a:chOff x="0" y="0"/>
            <a:chExt cx="2445" cy="2447"/>
          </a:xfrm>
        </p:grpSpPr>
        <p:grpSp>
          <p:nvGrpSpPr>
            <p:cNvPr id="53270" name="Group 22"/>
            <p:cNvGrpSpPr>
              <a:grpSpLocks/>
            </p:cNvGrpSpPr>
            <p:nvPr/>
          </p:nvGrpSpPr>
          <p:grpSpPr bwMode="auto">
            <a:xfrm>
              <a:off x="0" y="0"/>
              <a:ext cx="2445" cy="2447"/>
              <a:chOff x="0" y="0"/>
              <a:chExt cx="2445" cy="2447"/>
            </a:xfrm>
          </p:grpSpPr>
          <p:sp>
            <p:nvSpPr>
              <p:cNvPr id="53271" name="Oval 23"/>
              <p:cNvSpPr>
                <a:spLocks/>
              </p:cNvSpPr>
              <p:nvPr/>
            </p:nvSpPr>
            <p:spPr bwMode="auto">
              <a:xfrm>
                <a:off x="0" y="0"/>
                <a:ext cx="2445" cy="2447"/>
              </a:xfrm>
              <a:prstGeom prst="ellipse">
                <a:avLst/>
              </a:prstGeom>
              <a:noFill/>
              <a:ln w="25400" cap="rnd">
                <a:solidFill>
                  <a:schemeClr val="accent6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3272" name="Oval 24"/>
              <p:cNvSpPr>
                <a:spLocks/>
              </p:cNvSpPr>
              <p:nvPr/>
            </p:nvSpPr>
            <p:spPr bwMode="auto">
              <a:xfrm>
                <a:off x="124" y="120"/>
                <a:ext cx="2177" cy="2179"/>
              </a:xfrm>
              <a:prstGeom prst="ellipse">
                <a:avLst/>
              </a:prstGeom>
              <a:solidFill>
                <a:schemeClr val="accent6">
                  <a:alpha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53273" name="Rectangle 25"/>
            <p:cNvSpPr>
              <a:spLocks/>
            </p:cNvSpPr>
            <p:nvPr/>
          </p:nvSpPr>
          <p:spPr bwMode="auto">
            <a:xfrm>
              <a:off x="261" y="1055"/>
              <a:ext cx="1896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 into electron typeset remaining to the essentially</a:t>
              </a:r>
            </a:p>
          </p:txBody>
        </p:sp>
        <p:sp>
          <p:nvSpPr>
            <p:cNvPr id="53274" name="Rectangle 26"/>
            <p:cNvSpPr>
              <a:spLocks/>
            </p:cNvSpPr>
            <p:nvPr/>
          </p:nvSpPr>
          <p:spPr bwMode="auto">
            <a:xfrm>
              <a:off x="477" y="363"/>
              <a:ext cx="1504" cy="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</a:t>
              </a:r>
            </a:p>
          </p:txBody>
        </p:sp>
      </p:grpSp>
      <p:grpSp>
        <p:nvGrpSpPr>
          <p:cNvPr id="53275" name="Group 27"/>
          <p:cNvGrpSpPr>
            <a:grpSpLocks/>
          </p:cNvGrpSpPr>
          <p:nvPr/>
        </p:nvGrpSpPr>
        <p:grpSpPr bwMode="auto">
          <a:xfrm>
            <a:off x="6196013" y="2230636"/>
            <a:ext cx="1456134" cy="1457325"/>
            <a:chOff x="0" y="0"/>
            <a:chExt cx="2445" cy="2447"/>
          </a:xfrm>
        </p:grpSpPr>
        <p:grpSp>
          <p:nvGrpSpPr>
            <p:cNvPr id="53276" name="Group 28"/>
            <p:cNvGrpSpPr>
              <a:grpSpLocks/>
            </p:cNvGrpSpPr>
            <p:nvPr/>
          </p:nvGrpSpPr>
          <p:grpSpPr bwMode="auto">
            <a:xfrm>
              <a:off x="0" y="0"/>
              <a:ext cx="2445" cy="2447"/>
              <a:chOff x="0" y="0"/>
              <a:chExt cx="2445" cy="2447"/>
            </a:xfrm>
          </p:grpSpPr>
          <p:sp>
            <p:nvSpPr>
              <p:cNvPr id="53277" name="Oval 29"/>
              <p:cNvSpPr>
                <a:spLocks/>
              </p:cNvSpPr>
              <p:nvPr/>
            </p:nvSpPr>
            <p:spPr bwMode="auto">
              <a:xfrm>
                <a:off x="0" y="0"/>
                <a:ext cx="2445" cy="2447"/>
              </a:xfrm>
              <a:prstGeom prst="ellipse">
                <a:avLst/>
              </a:prstGeom>
              <a:noFill/>
              <a:ln w="25400" cap="rnd">
                <a:solidFill>
                  <a:schemeClr val="accent4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3278" name="Oval 30"/>
              <p:cNvSpPr>
                <a:spLocks/>
              </p:cNvSpPr>
              <p:nvPr/>
            </p:nvSpPr>
            <p:spPr bwMode="auto">
              <a:xfrm>
                <a:off x="124" y="120"/>
                <a:ext cx="2177" cy="2179"/>
              </a:xfrm>
              <a:prstGeom prst="ellipse">
                <a:avLst/>
              </a:prstGeom>
              <a:solidFill>
                <a:schemeClr val="accent4">
                  <a:alpha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53279" name="Rectangle 31"/>
            <p:cNvSpPr>
              <a:spLocks/>
            </p:cNvSpPr>
            <p:nvPr/>
          </p:nvSpPr>
          <p:spPr bwMode="auto">
            <a:xfrm>
              <a:off x="275" y="1048"/>
              <a:ext cx="1896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 into electron typeset remaining to the essentially</a:t>
              </a:r>
            </a:p>
          </p:txBody>
        </p:sp>
        <p:sp>
          <p:nvSpPr>
            <p:cNvPr id="53280" name="Rectangle 32"/>
            <p:cNvSpPr>
              <a:spLocks/>
            </p:cNvSpPr>
            <p:nvPr/>
          </p:nvSpPr>
          <p:spPr bwMode="auto">
            <a:xfrm>
              <a:off x="491" y="356"/>
              <a:ext cx="1504" cy="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</a:t>
              </a:r>
            </a:p>
          </p:txBody>
        </p:sp>
      </p:grpSp>
      <p:grpSp>
        <p:nvGrpSpPr>
          <p:cNvPr id="53281" name="Group 33"/>
          <p:cNvGrpSpPr>
            <a:grpSpLocks/>
          </p:cNvGrpSpPr>
          <p:nvPr/>
        </p:nvGrpSpPr>
        <p:grpSpPr bwMode="auto">
          <a:xfrm>
            <a:off x="6150769" y="972145"/>
            <a:ext cx="1415058" cy="1416844"/>
            <a:chOff x="0" y="0"/>
            <a:chExt cx="2377" cy="2379"/>
          </a:xfrm>
        </p:grpSpPr>
        <p:sp>
          <p:nvSpPr>
            <p:cNvPr id="53282" name="Oval 34"/>
            <p:cNvSpPr>
              <a:spLocks/>
            </p:cNvSpPr>
            <p:nvPr/>
          </p:nvSpPr>
          <p:spPr bwMode="auto">
            <a:xfrm>
              <a:off x="0" y="0"/>
              <a:ext cx="2377" cy="2379"/>
            </a:xfrm>
            <a:prstGeom prst="ellipse">
              <a:avLst/>
            </a:prstGeom>
            <a:solidFill>
              <a:schemeClr val="accent5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3283" name="Rectangle 35"/>
            <p:cNvSpPr>
              <a:spLocks/>
            </p:cNvSpPr>
            <p:nvPr/>
          </p:nvSpPr>
          <p:spPr bwMode="auto">
            <a:xfrm>
              <a:off x="239" y="1026"/>
              <a:ext cx="1896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dirty="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 into electron typeset remaining to the essentially</a:t>
              </a:r>
            </a:p>
          </p:txBody>
        </p:sp>
        <p:sp>
          <p:nvSpPr>
            <p:cNvPr id="53284" name="Rectangle 36"/>
            <p:cNvSpPr>
              <a:spLocks/>
            </p:cNvSpPr>
            <p:nvPr/>
          </p:nvSpPr>
          <p:spPr bwMode="auto">
            <a:xfrm>
              <a:off x="455" y="334"/>
              <a:ext cx="1504" cy="7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chemeClr val="tx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500" dirty="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chemeClr val="tx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500" dirty="0">
                  <a:solidFill>
                    <a:schemeClr val="tx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</a:t>
              </a:r>
            </a:p>
          </p:txBody>
        </p:sp>
      </p:grpSp>
      <p:grpSp>
        <p:nvGrpSpPr>
          <p:cNvPr id="53285" name="Group 37"/>
          <p:cNvGrpSpPr>
            <a:grpSpLocks/>
          </p:cNvGrpSpPr>
          <p:nvPr/>
        </p:nvGrpSpPr>
        <p:grpSpPr bwMode="auto">
          <a:xfrm>
            <a:off x="1262062" y="3390900"/>
            <a:ext cx="3233738" cy="634643"/>
            <a:chOff x="0" y="0"/>
            <a:chExt cx="5432" cy="1065"/>
          </a:xfrm>
        </p:grpSpPr>
        <p:sp>
          <p:nvSpPr>
            <p:cNvPr id="53286" name="Rectangle 38"/>
            <p:cNvSpPr>
              <a:spLocks/>
            </p:cNvSpPr>
            <p:nvPr/>
          </p:nvSpPr>
          <p:spPr bwMode="auto">
            <a:xfrm>
              <a:off x="0" y="0"/>
              <a:ext cx="5432" cy="3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accent2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3287" name="Rectangle 39"/>
            <p:cNvSpPr>
              <a:spLocks/>
            </p:cNvSpPr>
            <p:nvPr/>
          </p:nvSpPr>
          <p:spPr bwMode="auto">
            <a:xfrm>
              <a:off x="0" y="281"/>
              <a:ext cx="4713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42" name="Rectangle 14"/>
          <p:cNvSpPr>
            <a:spLocks/>
          </p:cNvSpPr>
          <p:nvPr/>
        </p:nvSpPr>
        <p:spPr bwMode="auto">
          <a:xfrm>
            <a:off x="1216818" y="1131590"/>
            <a:ext cx="2962305" cy="804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Accurately, Securely &amp;</a:t>
            </a:r>
            <a:endParaRPr lang="en-US" sz="5600" dirty="0">
              <a:solidFill>
                <a:schemeClr val="bg2">
                  <a:lumMod val="60000"/>
                  <a:lumOff val="40000"/>
                </a:schemeClr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090633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53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53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53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53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3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3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3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3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3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53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3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3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3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3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3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60" grpId="0" animBg="1"/>
      <p:bldP spid="53260" grpId="1" animBg="1"/>
      <p:bldP spid="53261" grpId="0" animBg="1"/>
      <p:bldP spid="53261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"/>
          <p:cNvSpPr>
            <a:spLocks/>
          </p:cNvSpPr>
          <p:nvPr/>
        </p:nvSpPr>
        <p:spPr bwMode="auto">
          <a:xfrm>
            <a:off x="6577013" y="2081212"/>
            <a:ext cx="1581150" cy="2300288"/>
          </a:xfrm>
          <a:prstGeom prst="rect">
            <a:avLst/>
          </a:prstGeom>
          <a:solidFill>
            <a:schemeClr val="accent4">
              <a:alpha val="6000"/>
            </a:schemeClr>
          </a:solidFill>
          <a:ln w="6350" cap="flat">
            <a:solidFill>
              <a:schemeClr val="accent4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4274" name="Rectangle 2"/>
          <p:cNvSpPr>
            <a:spLocks/>
          </p:cNvSpPr>
          <p:nvPr/>
        </p:nvSpPr>
        <p:spPr bwMode="auto">
          <a:xfrm>
            <a:off x="4714875" y="2081212"/>
            <a:ext cx="1581150" cy="2300288"/>
          </a:xfrm>
          <a:prstGeom prst="rect">
            <a:avLst/>
          </a:prstGeom>
          <a:solidFill>
            <a:schemeClr val="accent3">
              <a:alpha val="5000"/>
            </a:schemeClr>
          </a:solidFill>
          <a:ln w="6350" cap="flat">
            <a:solidFill>
              <a:schemeClr val="accent3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4275" name="Rectangle 3"/>
          <p:cNvSpPr>
            <a:spLocks/>
          </p:cNvSpPr>
          <p:nvPr/>
        </p:nvSpPr>
        <p:spPr bwMode="auto">
          <a:xfrm>
            <a:off x="2843213" y="2081212"/>
            <a:ext cx="1581150" cy="2300288"/>
          </a:xfrm>
          <a:prstGeom prst="rect">
            <a:avLst/>
          </a:prstGeom>
          <a:solidFill>
            <a:schemeClr val="accent2">
              <a:alpha val="5000"/>
            </a:schemeClr>
          </a:solidFill>
          <a:ln w="6350" cap="flat">
            <a:solidFill>
              <a:schemeClr val="accent2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4276" name="Rectangle 4"/>
          <p:cNvSpPr>
            <a:spLocks/>
          </p:cNvSpPr>
          <p:nvPr/>
        </p:nvSpPr>
        <p:spPr bwMode="auto">
          <a:xfrm>
            <a:off x="1004888" y="2081212"/>
            <a:ext cx="1581150" cy="2300288"/>
          </a:xfrm>
          <a:prstGeom prst="rect">
            <a:avLst/>
          </a:prstGeom>
          <a:solidFill>
            <a:schemeClr val="accent1">
              <a:alpha val="3000"/>
            </a:schemeClr>
          </a:solidFill>
          <a:ln w="6350" cap="flat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4288" name="Rectangle 16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Accurately, Securely &amp; Honestly Define</a:t>
            </a:r>
          </a:p>
        </p:txBody>
      </p:sp>
      <p:sp>
        <p:nvSpPr>
          <p:cNvPr id="54289" name="Line 17"/>
          <p:cNvSpPr>
            <a:spLocks noChangeShapeType="1"/>
          </p:cNvSpPr>
          <p:nvPr/>
        </p:nvSpPr>
        <p:spPr bwMode="auto">
          <a:xfrm>
            <a:off x="998935" y="1681163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4290" name="Rectangle 18"/>
          <p:cNvSpPr>
            <a:spLocks/>
          </p:cNvSpPr>
          <p:nvPr/>
        </p:nvSpPr>
        <p:spPr bwMode="auto">
          <a:xfrm>
            <a:off x="1604962" y="1109663"/>
            <a:ext cx="59483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54292" name="Group 20"/>
          <p:cNvGrpSpPr>
            <a:grpSpLocks/>
          </p:cNvGrpSpPr>
          <p:nvPr/>
        </p:nvGrpSpPr>
        <p:grpSpPr bwMode="auto">
          <a:xfrm>
            <a:off x="1209675" y="2895600"/>
            <a:ext cx="1352550" cy="1304925"/>
            <a:chOff x="0" y="0"/>
            <a:chExt cx="2272" cy="2192"/>
          </a:xfrm>
        </p:grpSpPr>
        <p:sp>
          <p:nvSpPr>
            <p:cNvPr id="54293" name="Rectangle 21"/>
            <p:cNvSpPr>
              <a:spLocks/>
            </p:cNvSpPr>
            <p:nvPr/>
          </p:nvSpPr>
          <p:spPr bwMode="auto">
            <a:xfrm>
              <a:off x="0" y="928"/>
              <a:ext cx="195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typeset, remaining essentially.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print.</a:t>
              </a:r>
            </a:p>
          </p:txBody>
        </p:sp>
        <p:sp>
          <p:nvSpPr>
            <p:cNvPr id="54294" name="Rectangle 22"/>
            <p:cNvSpPr>
              <a:spLocks/>
            </p:cNvSpPr>
            <p:nvPr/>
          </p:nvSpPr>
          <p:spPr bwMode="auto">
            <a:xfrm>
              <a:off x="0" y="0"/>
              <a:ext cx="2272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 err="1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800" dirty="0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 dummy</a:t>
              </a:r>
            </a:p>
          </p:txBody>
        </p:sp>
      </p:grpSp>
      <p:grpSp>
        <p:nvGrpSpPr>
          <p:cNvPr id="54296" name="Group 24"/>
          <p:cNvGrpSpPr>
            <a:grpSpLocks/>
          </p:cNvGrpSpPr>
          <p:nvPr/>
        </p:nvGrpSpPr>
        <p:grpSpPr bwMode="auto">
          <a:xfrm>
            <a:off x="3071813" y="2895600"/>
            <a:ext cx="1352550" cy="1304925"/>
            <a:chOff x="0" y="0"/>
            <a:chExt cx="2272" cy="2192"/>
          </a:xfrm>
        </p:grpSpPr>
        <p:sp>
          <p:nvSpPr>
            <p:cNvPr id="54297" name="Rectangle 25"/>
            <p:cNvSpPr>
              <a:spLocks/>
            </p:cNvSpPr>
            <p:nvPr/>
          </p:nvSpPr>
          <p:spPr bwMode="auto">
            <a:xfrm>
              <a:off x="0" y="928"/>
              <a:ext cx="195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typeset, remaining essentially.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print.</a:t>
              </a:r>
            </a:p>
          </p:txBody>
        </p:sp>
        <p:sp>
          <p:nvSpPr>
            <p:cNvPr id="54298" name="Rectangle 26"/>
            <p:cNvSpPr>
              <a:spLocks/>
            </p:cNvSpPr>
            <p:nvPr/>
          </p:nvSpPr>
          <p:spPr bwMode="auto">
            <a:xfrm>
              <a:off x="0" y="0"/>
              <a:ext cx="2272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8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 dummy</a:t>
              </a:r>
            </a:p>
          </p:txBody>
        </p:sp>
      </p:grpSp>
      <p:grpSp>
        <p:nvGrpSpPr>
          <p:cNvPr id="54300" name="Group 28"/>
          <p:cNvGrpSpPr>
            <a:grpSpLocks/>
          </p:cNvGrpSpPr>
          <p:nvPr/>
        </p:nvGrpSpPr>
        <p:grpSpPr bwMode="auto">
          <a:xfrm>
            <a:off x="4953000" y="2895600"/>
            <a:ext cx="1162050" cy="1304925"/>
            <a:chOff x="0" y="0"/>
            <a:chExt cx="1952" cy="2192"/>
          </a:xfrm>
        </p:grpSpPr>
        <p:sp>
          <p:nvSpPr>
            <p:cNvPr id="54301" name="Rectangle 29"/>
            <p:cNvSpPr>
              <a:spLocks/>
            </p:cNvSpPr>
            <p:nvPr/>
          </p:nvSpPr>
          <p:spPr bwMode="auto">
            <a:xfrm>
              <a:off x="0" y="928"/>
              <a:ext cx="195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typeset, remaining essentially.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print.</a:t>
              </a:r>
            </a:p>
          </p:txBody>
        </p:sp>
        <p:sp>
          <p:nvSpPr>
            <p:cNvPr id="54302" name="Rectangle 30"/>
            <p:cNvSpPr>
              <a:spLocks/>
            </p:cNvSpPr>
            <p:nvPr/>
          </p:nvSpPr>
          <p:spPr bwMode="auto">
            <a:xfrm>
              <a:off x="0" y="0"/>
              <a:ext cx="1952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 dummy</a:t>
              </a:r>
            </a:p>
          </p:txBody>
        </p:sp>
      </p:grpSp>
      <p:grpSp>
        <p:nvGrpSpPr>
          <p:cNvPr id="54304" name="Group 32"/>
          <p:cNvGrpSpPr>
            <a:grpSpLocks/>
          </p:cNvGrpSpPr>
          <p:nvPr/>
        </p:nvGrpSpPr>
        <p:grpSpPr bwMode="auto">
          <a:xfrm>
            <a:off x="6819900" y="2895600"/>
            <a:ext cx="1162050" cy="1304925"/>
            <a:chOff x="0" y="0"/>
            <a:chExt cx="1952" cy="2192"/>
          </a:xfrm>
        </p:grpSpPr>
        <p:sp>
          <p:nvSpPr>
            <p:cNvPr id="54305" name="Rectangle 33"/>
            <p:cNvSpPr>
              <a:spLocks/>
            </p:cNvSpPr>
            <p:nvPr/>
          </p:nvSpPr>
          <p:spPr bwMode="auto">
            <a:xfrm>
              <a:off x="0" y="928"/>
              <a:ext cx="195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typeset, remaining essentially.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tx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print.</a:t>
              </a:r>
            </a:p>
          </p:txBody>
        </p:sp>
        <p:sp>
          <p:nvSpPr>
            <p:cNvPr id="54306" name="Rectangle 34"/>
            <p:cNvSpPr>
              <a:spLocks/>
            </p:cNvSpPr>
            <p:nvPr/>
          </p:nvSpPr>
          <p:spPr bwMode="auto">
            <a:xfrm>
              <a:off x="0" y="0"/>
              <a:ext cx="1952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800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 dummy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38" name="Shape 72"/>
          <p:cNvSpPr/>
          <p:nvPr/>
        </p:nvSpPr>
        <p:spPr>
          <a:xfrm>
            <a:off x="7008520" y="2304285"/>
            <a:ext cx="557596" cy="488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9" h="21600" extrusionOk="0">
                <a:moveTo>
                  <a:pt x="7654" y="0"/>
                </a:moveTo>
                <a:cubicBezTo>
                  <a:pt x="6041" y="0"/>
                  <a:pt x="4737" y="1488"/>
                  <a:pt x="4737" y="3331"/>
                </a:cubicBezTo>
                <a:cubicBezTo>
                  <a:pt x="4737" y="4824"/>
                  <a:pt x="5602" y="6072"/>
                  <a:pt x="6788" y="6496"/>
                </a:cubicBezTo>
                <a:lnTo>
                  <a:pt x="5690" y="6496"/>
                </a:lnTo>
                <a:cubicBezTo>
                  <a:pt x="5757" y="6560"/>
                  <a:pt x="5818" y="6635"/>
                  <a:pt x="5863" y="6727"/>
                </a:cubicBezTo>
                <a:lnTo>
                  <a:pt x="6311" y="7634"/>
                </a:lnTo>
                <a:cubicBezTo>
                  <a:pt x="6329" y="7670"/>
                  <a:pt x="6342" y="7713"/>
                  <a:pt x="6354" y="7750"/>
                </a:cubicBezTo>
                <a:lnTo>
                  <a:pt x="6759" y="8574"/>
                </a:lnTo>
                <a:cubicBezTo>
                  <a:pt x="6796" y="8651"/>
                  <a:pt x="6752" y="8754"/>
                  <a:pt x="6672" y="8805"/>
                </a:cubicBezTo>
                <a:lnTo>
                  <a:pt x="6658" y="8821"/>
                </a:lnTo>
                <a:cubicBezTo>
                  <a:pt x="6578" y="8872"/>
                  <a:pt x="6479" y="8849"/>
                  <a:pt x="6441" y="8772"/>
                </a:cubicBezTo>
                <a:lnTo>
                  <a:pt x="6297" y="8475"/>
                </a:lnTo>
                <a:cubicBezTo>
                  <a:pt x="6277" y="8514"/>
                  <a:pt x="6250" y="8556"/>
                  <a:pt x="6224" y="8591"/>
                </a:cubicBezTo>
                <a:lnTo>
                  <a:pt x="6412" y="8970"/>
                </a:lnTo>
                <a:cubicBezTo>
                  <a:pt x="6455" y="9057"/>
                  <a:pt x="6461" y="9154"/>
                  <a:pt x="6412" y="9184"/>
                </a:cubicBezTo>
                <a:lnTo>
                  <a:pt x="6398" y="9201"/>
                </a:lnTo>
                <a:cubicBezTo>
                  <a:pt x="6349" y="9232"/>
                  <a:pt x="6267" y="9189"/>
                  <a:pt x="6224" y="9102"/>
                </a:cubicBezTo>
                <a:lnTo>
                  <a:pt x="6066" y="8755"/>
                </a:lnTo>
                <a:cubicBezTo>
                  <a:pt x="6052" y="8764"/>
                  <a:pt x="6036" y="8780"/>
                  <a:pt x="6022" y="8788"/>
                </a:cubicBezTo>
                <a:lnTo>
                  <a:pt x="5964" y="8821"/>
                </a:lnTo>
                <a:lnTo>
                  <a:pt x="6167" y="9234"/>
                </a:lnTo>
                <a:cubicBezTo>
                  <a:pt x="6213" y="9327"/>
                  <a:pt x="6215" y="9434"/>
                  <a:pt x="6167" y="9464"/>
                </a:cubicBezTo>
                <a:lnTo>
                  <a:pt x="6152" y="9481"/>
                </a:lnTo>
                <a:cubicBezTo>
                  <a:pt x="6103" y="9512"/>
                  <a:pt x="6025" y="9459"/>
                  <a:pt x="5979" y="9365"/>
                </a:cubicBezTo>
                <a:lnTo>
                  <a:pt x="5777" y="8937"/>
                </a:lnTo>
                <a:cubicBezTo>
                  <a:pt x="5742" y="8953"/>
                  <a:pt x="5711" y="8975"/>
                  <a:pt x="5676" y="8986"/>
                </a:cubicBezTo>
                <a:lnTo>
                  <a:pt x="5820" y="9316"/>
                </a:lnTo>
                <a:cubicBezTo>
                  <a:pt x="5862" y="9402"/>
                  <a:pt x="5869" y="9483"/>
                  <a:pt x="5820" y="9514"/>
                </a:cubicBezTo>
                <a:lnTo>
                  <a:pt x="5791" y="9530"/>
                </a:lnTo>
                <a:cubicBezTo>
                  <a:pt x="5742" y="9561"/>
                  <a:pt x="5674" y="9517"/>
                  <a:pt x="5632" y="9431"/>
                </a:cubicBezTo>
                <a:lnTo>
                  <a:pt x="5430" y="9003"/>
                </a:lnTo>
                <a:cubicBezTo>
                  <a:pt x="5384" y="8999"/>
                  <a:pt x="5330" y="8984"/>
                  <a:pt x="5286" y="8970"/>
                </a:cubicBezTo>
                <a:lnTo>
                  <a:pt x="5445" y="9300"/>
                </a:lnTo>
                <a:cubicBezTo>
                  <a:pt x="5479" y="9371"/>
                  <a:pt x="5464" y="9450"/>
                  <a:pt x="5416" y="9481"/>
                </a:cubicBezTo>
                <a:lnTo>
                  <a:pt x="5401" y="9481"/>
                </a:lnTo>
                <a:cubicBezTo>
                  <a:pt x="5352" y="9512"/>
                  <a:pt x="5292" y="9486"/>
                  <a:pt x="5257" y="9415"/>
                </a:cubicBezTo>
                <a:lnTo>
                  <a:pt x="4621" y="8129"/>
                </a:lnTo>
                <a:lnTo>
                  <a:pt x="4621" y="14510"/>
                </a:lnTo>
                <a:cubicBezTo>
                  <a:pt x="4621" y="14555"/>
                  <a:pt x="4630" y="14598"/>
                  <a:pt x="4636" y="14642"/>
                </a:cubicBezTo>
                <a:cubicBezTo>
                  <a:pt x="4633" y="14671"/>
                  <a:pt x="4621" y="14694"/>
                  <a:pt x="4621" y="14724"/>
                </a:cubicBezTo>
                <a:lnTo>
                  <a:pt x="4621" y="20644"/>
                </a:lnTo>
                <a:cubicBezTo>
                  <a:pt x="4621" y="21167"/>
                  <a:pt x="4987" y="21600"/>
                  <a:pt x="5445" y="21600"/>
                </a:cubicBezTo>
                <a:lnTo>
                  <a:pt x="5603" y="21600"/>
                </a:lnTo>
                <a:cubicBezTo>
                  <a:pt x="6062" y="21600"/>
                  <a:pt x="6427" y="21167"/>
                  <a:pt x="6427" y="20644"/>
                </a:cubicBezTo>
                <a:lnTo>
                  <a:pt x="6427" y="15450"/>
                </a:lnTo>
                <a:lnTo>
                  <a:pt x="8882" y="15450"/>
                </a:lnTo>
                <a:lnTo>
                  <a:pt x="8882" y="20644"/>
                </a:lnTo>
                <a:cubicBezTo>
                  <a:pt x="8882" y="21167"/>
                  <a:pt x="9246" y="21600"/>
                  <a:pt x="9705" y="21600"/>
                </a:cubicBezTo>
                <a:lnTo>
                  <a:pt x="9864" y="21600"/>
                </a:lnTo>
                <a:cubicBezTo>
                  <a:pt x="10322" y="21600"/>
                  <a:pt x="10687" y="21167"/>
                  <a:pt x="10687" y="20644"/>
                </a:cubicBezTo>
                <a:lnTo>
                  <a:pt x="10687" y="14724"/>
                </a:lnTo>
                <a:cubicBezTo>
                  <a:pt x="10687" y="14686"/>
                  <a:pt x="10676" y="14646"/>
                  <a:pt x="10673" y="14609"/>
                </a:cubicBezTo>
                <a:cubicBezTo>
                  <a:pt x="10676" y="14572"/>
                  <a:pt x="10687" y="14548"/>
                  <a:pt x="10687" y="14510"/>
                </a:cubicBezTo>
                <a:lnTo>
                  <a:pt x="10687" y="7453"/>
                </a:lnTo>
                <a:cubicBezTo>
                  <a:pt x="10687" y="7183"/>
                  <a:pt x="10585" y="6933"/>
                  <a:pt x="10427" y="6760"/>
                </a:cubicBezTo>
                <a:cubicBezTo>
                  <a:pt x="10279" y="6597"/>
                  <a:pt x="10087" y="6496"/>
                  <a:pt x="9864" y="6496"/>
                </a:cubicBezTo>
                <a:lnTo>
                  <a:pt x="8521" y="6496"/>
                </a:lnTo>
                <a:cubicBezTo>
                  <a:pt x="9707" y="6072"/>
                  <a:pt x="10571" y="4824"/>
                  <a:pt x="10571" y="3331"/>
                </a:cubicBezTo>
                <a:cubicBezTo>
                  <a:pt x="10571" y="1488"/>
                  <a:pt x="9268" y="0"/>
                  <a:pt x="7654" y="0"/>
                </a:cubicBezTo>
                <a:close/>
                <a:moveTo>
                  <a:pt x="15048" y="0"/>
                </a:moveTo>
                <a:cubicBezTo>
                  <a:pt x="13435" y="0"/>
                  <a:pt x="12131" y="1488"/>
                  <a:pt x="12131" y="3331"/>
                </a:cubicBezTo>
                <a:cubicBezTo>
                  <a:pt x="12131" y="4824"/>
                  <a:pt x="12996" y="6072"/>
                  <a:pt x="14182" y="6496"/>
                </a:cubicBezTo>
                <a:lnTo>
                  <a:pt x="12839" y="6496"/>
                </a:lnTo>
                <a:cubicBezTo>
                  <a:pt x="12656" y="6496"/>
                  <a:pt x="12499" y="6563"/>
                  <a:pt x="12362" y="6678"/>
                </a:cubicBezTo>
                <a:cubicBezTo>
                  <a:pt x="12155" y="6849"/>
                  <a:pt x="12016" y="7137"/>
                  <a:pt x="12016" y="7453"/>
                </a:cubicBezTo>
                <a:lnTo>
                  <a:pt x="12016" y="14510"/>
                </a:lnTo>
                <a:cubicBezTo>
                  <a:pt x="12016" y="14548"/>
                  <a:pt x="12026" y="14572"/>
                  <a:pt x="12030" y="14609"/>
                </a:cubicBezTo>
                <a:cubicBezTo>
                  <a:pt x="12026" y="14646"/>
                  <a:pt x="12016" y="14686"/>
                  <a:pt x="12016" y="14724"/>
                </a:cubicBezTo>
                <a:lnTo>
                  <a:pt x="12016" y="20644"/>
                </a:lnTo>
                <a:cubicBezTo>
                  <a:pt x="12016" y="21167"/>
                  <a:pt x="12381" y="21600"/>
                  <a:pt x="12839" y="21600"/>
                </a:cubicBezTo>
                <a:lnTo>
                  <a:pt x="12998" y="21600"/>
                </a:lnTo>
                <a:cubicBezTo>
                  <a:pt x="13456" y="21600"/>
                  <a:pt x="13821" y="21167"/>
                  <a:pt x="13821" y="20644"/>
                </a:cubicBezTo>
                <a:lnTo>
                  <a:pt x="13821" y="15450"/>
                </a:lnTo>
                <a:lnTo>
                  <a:pt x="16276" y="15450"/>
                </a:lnTo>
                <a:lnTo>
                  <a:pt x="16276" y="20644"/>
                </a:lnTo>
                <a:cubicBezTo>
                  <a:pt x="16276" y="21167"/>
                  <a:pt x="16641" y="21600"/>
                  <a:pt x="17099" y="21600"/>
                </a:cubicBezTo>
                <a:lnTo>
                  <a:pt x="17258" y="21600"/>
                </a:lnTo>
                <a:cubicBezTo>
                  <a:pt x="17717" y="21600"/>
                  <a:pt x="18081" y="21167"/>
                  <a:pt x="18081" y="20644"/>
                </a:cubicBezTo>
                <a:lnTo>
                  <a:pt x="18081" y="14724"/>
                </a:lnTo>
                <a:cubicBezTo>
                  <a:pt x="18081" y="14688"/>
                  <a:pt x="18070" y="14660"/>
                  <a:pt x="18067" y="14625"/>
                </a:cubicBezTo>
                <a:cubicBezTo>
                  <a:pt x="18070" y="14587"/>
                  <a:pt x="18081" y="14550"/>
                  <a:pt x="18081" y="14510"/>
                </a:cubicBezTo>
                <a:lnTo>
                  <a:pt x="18081" y="9168"/>
                </a:lnTo>
                <a:lnTo>
                  <a:pt x="18875" y="10140"/>
                </a:lnTo>
                <a:cubicBezTo>
                  <a:pt x="18880" y="10339"/>
                  <a:pt x="18949" y="10528"/>
                  <a:pt x="19078" y="10685"/>
                </a:cubicBezTo>
                <a:lnTo>
                  <a:pt x="20276" y="12152"/>
                </a:lnTo>
                <a:cubicBezTo>
                  <a:pt x="20325" y="12211"/>
                  <a:pt x="20393" y="12228"/>
                  <a:pt x="20435" y="12185"/>
                </a:cubicBezTo>
                <a:lnTo>
                  <a:pt x="20450" y="12169"/>
                </a:lnTo>
                <a:cubicBezTo>
                  <a:pt x="20491" y="12125"/>
                  <a:pt x="20484" y="12030"/>
                  <a:pt x="20435" y="11971"/>
                </a:cubicBezTo>
                <a:lnTo>
                  <a:pt x="20219" y="11707"/>
                </a:lnTo>
                <a:cubicBezTo>
                  <a:pt x="20265" y="11708"/>
                  <a:pt x="20302" y="11716"/>
                  <a:pt x="20349" y="11707"/>
                </a:cubicBezTo>
                <a:lnTo>
                  <a:pt x="20652" y="12053"/>
                </a:lnTo>
                <a:cubicBezTo>
                  <a:pt x="20710" y="12125"/>
                  <a:pt x="20785" y="12145"/>
                  <a:pt x="20825" y="12103"/>
                </a:cubicBezTo>
                <a:lnTo>
                  <a:pt x="20840" y="12086"/>
                </a:lnTo>
                <a:cubicBezTo>
                  <a:pt x="20880" y="12042"/>
                  <a:pt x="20869" y="11959"/>
                  <a:pt x="20811" y="11888"/>
                </a:cubicBezTo>
                <a:lnTo>
                  <a:pt x="20580" y="11608"/>
                </a:lnTo>
                <a:cubicBezTo>
                  <a:pt x="20611" y="11587"/>
                  <a:pt x="20652" y="11567"/>
                  <a:pt x="20681" y="11542"/>
                </a:cubicBezTo>
                <a:lnTo>
                  <a:pt x="20970" y="11905"/>
                </a:lnTo>
                <a:cubicBezTo>
                  <a:pt x="21034" y="11982"/>
                  <a:pt x="21117" y="11998"/>
                  <a:pt x="21157" y="11954"/>
                </a:cubicBezTo>
                <a:lnTo>
                  <a:pt x="21172" y="11938"/>
                </a:lnTo>
                <a:cubicBezTo>
                  <a:pt x="21213" y="11894"/>
                  <a:pt x="21192" y="11801"/>
                  <a:pt x="21128" y="11723"/>
                </a:cubicBezTo>
                <a:lnTo>
                  <a:pt x="20840" y="11377"/>
                </a:lnTo>
                <a:lnTo>
                  <a:pt x="20883" y="11328"/>
                </a:lnTo>
                <a:cubicBezTo>
                  <a:pt x="20894" y="11315"/>
                  <a:pt x="20901" y="11307"/>
                  <a:pt x="20912" y="11295"/>
                </a:cubicBezTo>
                <a:lnTo>
                  <a:pt x="21143" y="11575"/>
                </a:lnTo>
                <a:cubicBezTo>
                  <a:pt x="21203" y="11648"/>
                  <a:pt x="21291" y="11668"/>
                  <a:pt x="21331" y="11624"/>
                </a:cubicBezTo>
                <a:lnTo>
                  <a:pt x="21345" y="11608"/>
                </a:lnTo>
                <a:cubicBezTo>
                  <a:pt x="21385" y="11565"/>
                  <a:pt x="21376" y="11467"/>
                  <a:pt x="21316" y="11394"/>
                </a:cubicBezTo>
                <a:lnTo>
                  <a:pt x="21042" y="11080"/>
                </a:lnTo>
                <a:cubicBezTo>
                  <a:pt x="21060" y="11039"/>
                  <a:pt x="21073" y="10992"/>
                  <a:pt x="21085" y="10948"/>
                </a:cubicBezTo>
                <a:lnTo>
                  <a:pt x="21287" y="11196"/>
                </a:lnTo>
                <a:cubicBezTo>
                  <a:pt x="21340" y="11260"/>
                  <a:pt x="21438" y="11250"/>
                  <a:pt x="21504" y="11179"/>
                </a:cubicBezTo>
                <a:lnTo>
                  <a:pt x="21518" y="11163"/>
                </a:lnTo>
                <a:cubicBezTo>
                  <a:pt x="21584" y="11092"/>
                  <a:pt x="21600" y="10980"/>
                  <a:pt x="21547" y="10915"/>
                </a:cubicBezTo>
                <a:lnTo>
                  <a:pt x="20984" y="10223"/>
                </a:lnTo>
                <a:cubicBezTo>
                  <a:pt x="20965" y="10190"/>
                  <a:pt x="20950" y="10170"/>
                  <a:pt x="20926" y="10140"/>
                </a:cubicBezTo>
                <a:lnTo>
                  <a:pt x="20305" y="9382"/>
                </a:lnTo>
                <a:cubicBezTo>
                  <a:pt x="20169" y="9217"/>
                  <a:pt x="19983" y="9129"/>
                  <a:pt x="19800" y="9118"/>
                </a:cubicBezTo>
                <a:lnTo>
                  <a:pt x="18038" y="6975"/>
                </a:lnTo>
                <a:cubicBezTo>
                  <a:pt x="18214" y="7273"/>
                  <a:pt x="18217" y="7668"/>
                  <a:pt x="18009" y="7964"/>
                </a:cubicBezTo>
                <a:lnTo>
                  <a:pt x="16911" y="9530"/>
                </a:lnTo>
                <a:cubicBezTo>
                  <a:pt x="16867" y="9593"/>
                  <a:pt x="16796" y="9603"/>
                  <a:pt x="16753" y="9563"/>
                </a:cubicBezTo>
                <a:lnTo>
                  <a:pt x="16738" y="9547"/>
                </a:lnTo>
                <a:cubicBezTo>
                  <a:pt x="16695" y="9508"/>
                  <a:pt x="16693" y="9429"/>
                  <a:pt x="16738" y="9365"/>
                </a:cubicBezTo>
                <a:lnTo>
                  <a:pt x="16940" y="9085"/>
                </a:lnTo>
                <a:cubicBezTo>
                  <a:pt x="16894" y="9091"/>
                  <a:pt x="16842" y="9090"/>
                  <a:pt x="16796" y="9085"/>
                </a:cubicBezTo>
                <a:lnTo>
                  <a:pt x="16536" y="9464"/>
                </a:lnTo>
                <a:cubicBezTo>
                  <a:pt x="16483" y="9540"/>
                  <a:pt x="16407" y="9571"/>
                  <a:pt x="16363" y="9530"/>
                </a:cubicBezTo>
                <a:lnTo>
                  <a:pt x="16348" y="9514"/>
                </a:lnTo>
                <a:cubicBezTo>
                  <a:pt x="16304" y="9474"/>
                  <a:pt x="16309" y="9393"/>
                  <a:pt x="16363" y="9316"/>
                </a:cubicBezTo>
                <a:lnTo>
                  <a:pt x="16565" y="9019"/>
                </a:lnTo>
                <a:cubicBezTo>
                  <a:pt x="16531" y="9002"/>
                  <a:pt x="16495" y="8976"/>
                  <a:pt x="16464" y="8953"/>
                </a:cubicBezTo>
                <a:lnTo>
                  <a:pt x="16204" y="9333"/>
                </a:lnTo>
                <a:cubicBezTo>
                  <a:pt x="16145" y="9416"/>
                  <a:pt x="16059" y="9454"/>
                  <a:pt x="16016" y="9415"/>
                </a:cubicBezTo>
                <a:lnTo>
                  <a:pt x="16002" y="9398"/>
                </a:lnTo>
                <a:cubicBezTo>
                  <a:pt x="15958" y="9359"/>
                  <a:pt x="15973" y="9268"/>
                  <a:pt x="16030" y="9184"/>
                </a:cubicBezTo>
                <a:lnTo>
                  <a:pt x="16290" y="8805"/>
                </a:lnTo>
                <a:lnTo>
                  <a:pt x="16247" y="8755"/>
                </a:lnTo>
                <a:cubicBezTo>
                  <a:pt x="16235" y="8744"/>
                  <a:pt x="16215" y="8734"/>
                  <a:pt x="16204" y="8722"/>
                </a:cubicBezTo>
                <a:lnTo>
                  <a:pt x="16002" y="9019"/>
                </a:lnTo>
                <a:cubicBezTo>
                  <a:pt x="15946" y="9097"/>
                  <a:pt x="15871" y="9142"/>
                  <a:pt x="15828" y="9102"/>
                </a:cubicBezTo>
                <a:lnTo>
                  <a:pt x="15814" y="9085"/>
                </a:lnTo>
                <a:cubicBezTo>
                  <a:pt x="15770" y="9045"/>
                  <a:pt x="15773" y="8949"/>
                  <a:pt x="15828" y="8871"/>
                </a:cubicBezTo>
                <a:lnTo>
                  <a:pt x="16074" y="8525"/>
                </a:lnTo>
                <a:cubicBezTo>
                  <a:pt x="16053" y="8485"/>
                  <a:pt x="16030" y="8452"/>
                  <a:pt x="16016" y="8409"/>
                </a:cubicBezTo>
                <a:lnTo>
                  <a:pt x="15843" y="8656"/>
                </a:lnTo>
                <a:cubicBezTo>
                  <a:pt x="15794" y="8725"/>
                  <a:pt x="15696" y="8721"/>
                  <a:pt x="15626" y="8656"/>
                </a:cubicBezTo>
                <a:lnTo>
                  <a:pt x="15597" y="8640"/>
                </a:lnTo>
                <a:cubicBezTo>
                  <a:pt x="15526" y="8575"/>
                  <a:pt x="15505" y="8477"/>
                  <a:pt x="15554" y="8409"/>
                </a:cubicBezTo>
                <a:lnTo>
                  <a:pt x="16074" y="7667"/>
                </a:lnTo>
                <a:cubicBezTo>
                  <a:pt x="16092" y="7634"/>
                  <a:pt x="16109" y="7599"/>
                  <a:pt x="16132" y="7568"/>
                </a:cubicBezTo>
                <a:lnTo>
                  <a:pt x="16695" y="6760"/>
                </a:lnTo>
                <a:cubicBezTo>
                  <a:pt x="16790" y="6625"/>
                  <a:pt x="16921" y="6545"/>
                  <a:pt x="17056" y="6496"/>
                </a:cubicBezTo>
                <a:lnTo>
                  <a:pt x="15915" y="6496"/>
                </a:lnTo>
                <a:cubicBezTo>
                  <a:pt x="17102" y="6072"/>
                  <a:pt x="17966" y="4824"/>
                  <a:pt x="17966" y="3331"/>
                </a:cubicBezTo>
                <a:cubicBezTo>
                  <a:pt x="17966" y="1488"/>
                  <a:pt x="16662" y="0"/>
                  <a:pt x="15048" y="0"/>
                </a:cubicBezTo>
                <a:close/>
                <a:moveTo>
                  <a:pt x="5589" y="3693"/>
                </a:moveTo>
                <a:cubicBezTo>
                  <a:pt x="5773" y="4577"/>
                  <a:pt x="6597" y="5243"/>
                  <a:pt x="7596" y="5243"/>
                </a:cubicBezTo>
                <a:cubicBezTo>
                  <a:pt x="8596" y="5243"/>
                  <a:pt x="9435" y="4577"/>
                  <a:pt x="9618" y="3693"/>
                </a:cubicBezTo>
                <a:cubicBezTo>
                  <a:pt x="9643" y="3812"/>
                  <a:pt x="9647" y="3930"/>
                  <a:pt x="9647" y="4056"/>
                </a:cubicBezTo>
                <a:cubicBezTo>
                  <a:pt x="9647" y="5115"/>
                  <a:pt x="8731" y="5985"/>
                  <a:pt x="7596" y="5985"/>
                </a:cubicBezTo>
                <a:cubicBezTo>
                  <a:pt x="6463" y="5985"/>
                  <a:pt x="5546" y="5115"/>
                  <a:pt x="5546" y="4056"/>
                </a:cubicBezTo>
                <a:cubicBezTo>
                  <a:pt x="5546" y="3930"/>
                  <a:pt x="5565" y="3812"/>
                  <a:pt x="5589" y="3693"/>
                </a:cubicBezTo>
                <a:close/>
                <a:moveTo>
                  <a:pt x="12983" y="3693"/>
                </a:moveTo>
                <a:cubicBezTo>
                  <a:pt x="13166" y="4577"/>
                  <a:pt x="13992" y="5243"/>
                  <a:pt x="14991" y="5243"/>
                </a:cubicBezTo>
                <a:cubicBezTo>
                  <a:pt x="15990" y="5243"/>
                  <a:pt x="16828" y="4577"/>
                  <a:pt x="17012" y="3693"/>
                </a:cubicBezTo>
                <a:cubicBezTo>
                  <a:pt x="17037" y="3812"/>
                  <a:pt x="17041" y="3930"/>
                  <a:pt x="17041" y="4056"/>
                </a:cubicBezTo>
                <a:cubicBezTo>
                  <a:pt x="17041" y="5115"/>
                  <a:pt x="16125" y="5985"/>
                  <a:pt x="14991" y="5985"/>
                </a:cubicBezTo>
                <a:cubicBezTo>
                  <a:pt x="13857" y="5985"/>
                  <a:pt x="12940" y="5115"/>
                  <a:pt x="12940" y="4056"/>
                </a:cubicBezTo>
                <a:cubicBezTo>
                  <a:pt x="12940" y="3930"/>
                  <a:pt x="12958" y="3812"/>
                  <a:pt x="12983" y="3693"/>
                </a:cubicBezTo>
                <a:close/>
                <a:moveTo>
                  <a:pt x="1329" y="6332"/>
                </a:moveTo>
                <a:cubicBezTo>
                  <a:pt x="1293" y="6332"/>
                  <a:pt x="1261" y="6342"/>
                  <a:pt x="1228" y="6348"/>
                </a:cubicBezTo>
                <a:lnTo>
                  <a:pt x="404" y="6348"/>
                </a:lnTo>
                <a:cubicBezTo>
                  <a:pt x="327" y="6348"/>
                  <a:pt x="260" y="6427"/>
                  <a:pt x="260" y="6529"/>
                </a:cubicBezTo>
                <a:lnTo>
                  <a:pt x="260" y="6562"/>
                </a:lnTo>
                <a:cubicBezTo>
                  <a:pt x="260" y="6666"/>
                  <a:pt x="327" y="6744"/>
                  <a:pt x="404" y="6744"/>
                </a:cubicBezTo>
                <a:lnTo>
                  <a:pt x="693" y="6744"/>
                </a:lnTo>
                <a:cubicBezTo>
                  <a:pt x="672" y="6783"/>
                  <a:pt x="650" y="6832"/>
                  <a:pt x="635" y="6876"/>
                </a:cubicBezTo>
                <a:lnTo>
                  <a:pt x="246" y="6876"/>
                </a:lnTo>
                <a:cubicBezTo>
                  <a:pt x="158" y="6876"/>
                  <a:pt x="87" y="6927"/>
                  <a:pt x="87" y="6991"/>
                </a:cubicBezTo>
                <a:lnTo>
                  <a:pt x="87" y="7008"/>
                </a:lnTo>
                <a:cubicBezTo>
                  <a:pt x="87" y="7072"/>
                  <a:pt x="158" y="7123"/>
                  <a:pt x="246" y="7123"/>
                </a:cubicBezTo>
                <a:lnTo>
                  <a:pt x="592" y="7123"/>
                </a:lnTo>
                <a:cubicBezTo>
                  <a:pt x="590" y="7141"/>
                  <a:pt x="592" y="7154"/>
                  <a:pt x="592" y="7173"/>
                </a:cubicBezTo>
                <a:lnTo>
                  <a:pt x="592" y="7255"/>
                </a:lnTo>
                <a:lnTo>
                  <a:pt x="173" y="7255"/>
                </a:lnTo>
                <a:cubicBezTo>
                  <a:pt x="80" y="7255"/>
                  <a:pt x="0" y="7307"/>
                  <a:pt x="0" y="7370"/>
                </a:cubicBezTo>
                <a:lnTo>
                  <a:pt x="0" y="7387"/>
                </a:lnTo>
                <a:cubicBezTo>
                  <a:pt x="0" y="7450"/>
                  <a:pt x="80" y="7502"/>
                  <a:pt x="173" y="7502"/>
                </a:cubicBezTo>
                <a:lnTo>
                  <a:pt x="592" y="7502"/>
                </a:lnTo>
                <a:cubicBezTo>
                  <a:pt x="597" y="7545"/>
                  <a:pt x="597" y="7578"/>
                  <a:pt x="607" y="7618"/>
                </a:cubicBezTo>
                <a:lnTo>
                  <a:pt x="289" y="7618"/>
                </a:lnTo>
                <a:cubicBezTo>
                  <a:pt x="203" y="7618"/>
                  <a:pt x="130" y="7669"/>
                  <a:pt x="130" y="7733"/>
                </a:cubicBezTo>
                <a:lnTo>
                  <a:pt x="130" y="7766"/>
                </a:lnTo>
                <a:cubicBezTo>
                  <a:pt x="130" y="7829"/>
                  <a:pt x="203" y="7882"/>
                  <a:pt x="289" y="7882"/>
                </a:cubicBezTo>
                <a:lnTo>
                  <a:pt x="708" y="7882"/>
                </a:lnTo>
                <a:cubicBezTo>
                  <a:pt x="735" y="7926"/>
                  <a:pt x="761" y="7960"/>
                  <a:pt x="794" y="7997"/>
                </a:cubicBezTo>
                <a:lnTo>
                  <a:pt x="491" y="7997"/>
                </a:lnTo>
                <a:cubicBezTo>
                  <a:pt x="420" y="7997"/>
                  <a:pt x="361" y="8048"/>
                  <a:pt x="361" y="8112"/>
                </a:cubicBezTo>
                <a:lnTo>
                  <a:pt x="361" y="8129"/>
                </a:lnTo>
                <a:cubicBezTo>
                  <a:pt x="361" y="8193"/>
                  <a:pt x="420" y="8244"/>
                  <a:pt x="491" y="8244"/>
                </a:cubicBezTo>
                <a:lnTo>
                  <a:pt x="2238" y="8244"/>
                </a:lnTo>
                <a:cubicBezTo>
                  <a:pt x="2427" y="8244"/>
                  <a:pt x="2584" y="8162"/>
                  <a:pt x="2715" y="8030"/>
                </a:cubicBezTo>
                <a:lnTo>
                  <a:pt x="4737" y="8030"/>
                </a:lnTo>
                <a:lnTo>
                  <a:pt x="4592" y="7733"/>
                </a:lnTo>
                <a:cubicBezTo>
                  <a:pt x="4394" y="7326"/>
                  <a:pt x="4525" y="6805"/>
                  <a:pt x="4881" y="6579"/>
                </a:cubicBezTo>
                <a:lnTo>
                  <a:pt x="4896" y="6562"/>
                </a:lnTo>
                <a:lnTo>
                  <a:pt x="2744" y="6562"/>
                </a:lnTo>
                <a:cubicBezTo>
                  <a:pt x="2612" y="6417"/>
                  <a:pt x="2437" y="6332"/>
                  <a:pt x="2238" y="6332"/>
                </a:cubicBezTo>
                <a:lnTo>
                  <a:pt x="1329" y="6332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9" name="Shape 73"/>
          <p:cNvSpPr/>
          <p:nvPr/>
        </p:nvSpPr>
        <p:spPr>
          <a:xfrm>
            <a:off x="5215302" y="2369597"/>
            <a:ext cx="358249" cy="3582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701" y="4871"/>
                </a:moveTo>
                <a:lnTo>
                  <a:pt x="16729" y="13898"/>
                </a:lnTo>
                <a:cubicBezTo>
                  <a:pt x="17267" y="12908"/>
                  <a:pt x="17543" y="11875"/>
                  <a:pt x="17553" y="10800"/>
                </a:cubicBezTo>
                <a:cubicBezTo>
                  <a:pt x="17553" y="8913"/>
                  <a:pt x="16898" y="7316"/>
                  <a:pt x="15593" y="6008"/>
                </a:cubicBezTo>
                <a:cubicBezTo>
                  <a:pt x="14285" y="4702"/>
                  <a:pt x="12686" y="4048"/>
                  <a:pt x="10800" y="4048"/>
                </a:cubicBezTo>
                <a:cubicBezTo>
                  <a:pt x="9726" y="4058"/>
                  <a:pt x="8690" y="4333"/>
                  <a:pt x="7701" y="4871"/>
                </a:cubicBezTo>
                <a:close/>
                <a:moveTo>
                  <a:pt x="4048" y="10800"/>
                </a:moveTo>
                <a:cubicBezTo>
                  <a:pt x="4048" y="12687"/>
                  <a:pt x="4703" y="14284"/>
                  <a:pt x="6010" y="15591"/>
                </a:cubicBezTo>
                <a:cubicBezTo>
                  <a:pt x="7317" y="16898"/>
                  <a:pt x="8914" y="17551"/>
                  <a:pt x="10800" y="17551"/>
                </a:cubicBezTo>
                <a:cubicBezTo>
                  <a:pt x="11876" y="17551"/>
                  <a:pt x="12908" y="17278"/>
                  <a:pt x="13899" y="16729"/>
                </a:cubicBezTo>
                <a:lnTo>
                  <a:pt x="4871" y="7700"/>
                </a:lnTo>
                <a:cubicBezTo>
                  <a:pt x="4324" y="8692"/>
                  <a:pt x="4048" y="9725"/>
                  <a:pt x="4048" y="10800"/>
                </a:cubicBezTo>
                <a:close/>
                <a:moveTo>
                  <a:pt x="3174" y="18430"/>
                </a:moveTo>
                <a:cubicBezTo>
                  <a:pt x="1056" y="16315"/>
                  <a:pt x="0" y="13772"/>
                  <a:pt x="0" y="10800"/>
                </a:cubicBezTo>
                <a:cubicBezTo>
                  <a:pt x="0" y="7827"/>
                  <a:pt x="1056" y="5283"/>
                  <a:pt x="3174" y="3170"/>
                </a:cubicBezTo>
                <a:cubicBezTo>
                  <a:pt x="5286" y="1057"/>
                  <a:pt x="7829" y="0"/>
                  <a:pt x="10800" y="0"/>
                </a:cubicBezTo>
                <a:cubicBezTo>
                  <a:pt x="13774" y="0"/>
                  <a:pt x="16317" y="1057"/>
                  <a:pt x="18429" y="3170"/>
                </a:cubicBezTo>
                <a:cubicBezTo>
                  <a:pt x="20544" y="5283"/>
                  <a:pt x="21600" y="7827"/>
                  <a:pt x="21600" y="10800"/>
                </a:cubicBezTo>
                <a:cubicBezTo>
                  <a:pt x="21600" y="13772"/>
                  <a:pt x="20544" y="16315"/>
                  <a:pt x="18429" y="18430"/>
                </a:cubicBezTo>
                <a:cubicBezTo>
                  <a:pt x="16317" y="20542"/>
                  <a:pt x="13774" y="21600"/>
                  <a:pt x="10800" y="21600"/>
                </a:cubicBezTo>
                <a:cubicBezTo>
                  <a:pt x="7829" y="21600"/>
                  <a:pt x="5286" y="20542"/>
                  <a:pt x="3174" y="1843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0" name="Shape 74"/>
          <p:cNvSpPr/>
          <p:nvPr/>
        </p:nvSpPr>
        <p:spPr>
          <a:xfrm>
            <a:off x="1519866" y="2374944"/>
            <a:ext cx="277760" cy="347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201" y="8640"/>
                </a:moveTo>
                <a:lnTo>
                  <a:pt x="14401" y="8640"/>
                </a:lnTo>
                <a:lnTo>
                  <a:pt x="14401" y="5771"/>
                </a:lnTo>
                <a:cubicBezTo>
                  <a:pt x="14401" y="5006"/>
                  <a:pt x="14037" y="4333"/>
                  <a:pt x="13314" y="3754"/>
                </a:cubicBezTo>
                <a:cubicBezTo>
                  <a:pt x="12592" y="3175"/>
                  <a:pt x="11755" y="2885"/>
                  <a:pt x="10799" y="2885"/>
                </a:cubicBezTo>
                <a:cubicBezTo>
                  <a:pt x="9846" y="2885"/>
                  <a:pt x="9007" y="3172"/>
                  <a:pt x="8283" y="3746"/>
                </a:cubicBezTo>
                <a:cubicBezTo>
                  <a:pt x="7562" y="4320"/>
                  <a:pt x="7201" y="4994"/>
                  <a:pt x="7201" y="5771"/>
                </a:cubicBezTo>
                <a:cubicBezTo>
                  <a:pt x="7201" y="5771"/>
                  <a:pt x="7201" y="8640"/>
                  <a:pt x="7201" y="8640"/>
                </a:cubicBezTo>
                <a:close/>
                <a:moveTo>
                  <a:pt x="0" y="20166"/>
                </a:moveTo>
                <a:lnTo>
                  <a:pt x="0" y="10090"/>
                </a:lnTo>
                <a:cubicBezTo>
                  <a:pt x="0" y="9517"/>
                  <a:pt x="180" y="9180"/>
                  <a:pt x="544" y="9079"/>
                </a:cubicBezTo>
                <a:lnTo>
                  <a:pt x="1616" y="8640"/>
                </a:lnTo>
                <a:lnTo>
                  <a:pt x="2140" y="8640"/>
                </a:lnTo>
                <a:lnTo>
                  <a:pt x="2498" y="8640"/>
                </a:lnTo>
                <a:lnTo>
                  <a:pt x="2875" y="8640"/>
                </a:lnTo>
                <a:lnTo>
                  <a:pt x="3589" y="8640"/>
                </a:lnTo>
                <a:cubicBezTo>
                  <a:pt x="3589" y="7492"/>
                  <a:pt x="3645" y="6677"/>
                  <a:pt x="3759" y="6193"/>
                </a:cubicBezTo>
                <a:cubicBezTo>
                  <a:pt x="3759" y="5811"/>
                  <a:pt x="3880" y="5046"/>
                  <a:pt x="4121" y="3898"/>
                </a:cubicBezTo>
                <a:cubicBezTo>
                  <a:pt x="4487" y="3133"/>
                  <a:pt x="4912" y="2458"/>
                  <a:pt x="5394" y="1874"/>
                </a:cubicBezTo>
                <a:cubicBezTo>
                  <a:pt x="6485" y="624"/>
                  <a:pt x="8287" y="0"/>
                  <a:pt x="10799" y="0"/>
                </a:cubicBezTo>
                <a:cubicBezTo>
                  <a:pt x="13314" y="0"/>
                  <a:pt x="15114" y="624"/>
                  <a:pt x="16204" y="1874"/>
                </a:cubicBezTo>
                <a:cubicBezTo>
                  <a:pt x="16687" y="2448"/>
                  <a:pt x="17110" y="3122"/>
                  <a:pt x="17480" y="3898"/>
                </a:cubicBezTo>
                <a:cubicBezTo>
                  <a:pt x="17720" y="5046"/>
                  <a:pt x="17840" y="5811"/>
                  <a:pt x="17840" y="6193"/>
                </a:cubicBezTo>
                <a:cubicBezTo>
                  <a:pt x="17967" y="6677"/>
                  <a:pt x="18024" y="7492"/>
                  <a:pt x="18010" y="8640"/>
                </a:cubicBezTo>
                <a:lnTo>
                  <a:pt x="18557" y="8640"/>
                </a:lnTo>
                <a:lnTo>
                  <a:pt x="19104" y="8640"/>
                </a:lnTo>
                <a:lnTo>
                  <a:pt x="19460" y="8640"/>
                </a:lnTo>
                <a:lnTo>
                  <a:pt x="19984" y="8640"/>
                </a:lnTo>
                <a:lnTo>
                  <a:pt x="21054" y="9079"/>
                </a:lnTo>
                <a:cubicBezTo>
                  <a:pt x="21417" y="9180"/>
                  <a:pt x="21600" y="9517"/>
                  <a:pt x="21600" y="10090"/>
                </a:cubicBezTo>
                <a:lnTo>
                  <a:pt x="21600" y="20166"/>
                </a:lnTo>
                <a:cubicBezTo>
                  <a:pt x="21600" y="21122"/>
                  <a:pt x="21003" y="21600"/>
                  <a:pt x="19807" y="21600"/>
                </a:cubicBezTo>
                <a:lnTo>
                  <a:pt x="1792" y="21600"/>
                </a:lnTo>
                <a:cubicBezTo>
                  <a:pt x="598" y="21600"/>
                  <a:pt x="0" y="21122"/>
                  <a:pt x="0" y="20166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1" name="Shape 75"/>
          <p:cNvSpPr/>
          <p:nvPr/>
        </p:nvSpPr>
        <p:spPr>
          <a:xfrm>
            <a:off x="3347864" y="2363306"/>
            <a:ext cx="437211" cy="3708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20" y="10023"/>
                </a:moveTo>
                <a:cubicBezTo>
                  <a:pt x="17020" y="9605"/>
                  <a:pt x="16892" y="9245"/>
                  <a:pt x="16635" y="8943"/>
                </a:cubicBezTo>
                <a:cubicBezTo>
                  <a:pt x="16378" y="8641"/>
                  <a:pt x="16067" y="8489"/>
                  <a:pt x="15700" y="8489"/>
                </a:cubicBezTo>
                <a:cubicBezTo>
                  <a:pt x="15347" y="8489"/>
                  <a:pt x="15042" y="8641"/>
                  <a:pt x="14784" y="8943"/>
                </a:cubicBezTo>
                <a:cubicBezTo>
                  <a:pt x="14528" y="9245"/>
                  <a:pt x="14401" y="9605"/>
                  <a:pt x="14401" y="10023"/>
                </a:cubicBezTo>
                <a:cubicBezTo>
                  <a:pt x="14401" y="10455"/>
                  <a:pt x="14528" y="10822"/>
                  <a:pt x="14784" y="11124"/>
                </a:cubicBezTo>
                <a:cubicBezTo>
                  <a:pt x="15042" y="11427"/>
                  <a:pt x="15347" y="11578"/>
                  <a:pt x="15700" y="11578"/>
                </a:cubicBezTo>
                <a:cubicBezTo>
                  <a:pt x="16067" y="11578"/>
                  <a:pt x="16378" y="11427"/>
                  <a:pt x="16635" y="11124"/>
                </a:cubicBezTo>
                <a:cubicBezTo>
                  <a:pt x="16892" y="10822"/>
                  <a:pt x="17020" y="10455"/>
                  <a:pt x="17020" y="10023"/>
                </a:cubicBezTo>
                <a:close/>
                <a:moveTo>
                  <a:pt x="12440" y="10023"/>
                </a:moveTo>
                <a:cubicBezTo>
                  <a:pt x="12440" y="9605"/>
                  <a:pt x="12311" y="9245"/>
                  <a:pt x="12055" y="8943"/>
                </a:cubicBezTo>
                <a:cubicBezTo>
                  <a:pt x="11799" y="8641"/>
                  <a:pt x="11487" y="8489"/>
                  <a:pt x="11121" y="8489"/>
                </a:cubicBezTo>
                <a:cubicBezTo>
                  <a:pt x="10766" y="8489"/>
                  <a:pt x="10461" y="8641"/>
                  <a:pt x="10205" y="8943"/>
                </a:cubicBezTo>
                <a:cubicBezTo>
                  <a:pt x="9948" y="9245"/>
                  <a:pt x="9820" y="9605"/>
                  <a:pt x="9820" y="10023"/>
                </a:cubicBezTo>
                <a:cubicBezTo>
                  <a:pt x="9820" y="10455"/>
                  <a:pt x="9948" y="10822"/>
                  <a:pt x="10205" y="11124"/>
                </a:cubicBezTo>
                <a:cubicBezTo>
                  <a:pt x="10461" y="11427"/>
                  <a:pt x="10766" y="11578"/>
                  <a:pt x="11121" y="11578"/>
                </a:cubicBezTo>
                <a:cubicBezTo>
                  <a:pt x="11487" y="11578"/>
                  <a:pt x="11799" y="11427"/>
                  <a:pt x="12055" y="11124"/>
                </a:cubicBezTo>
                <a:cubicBezTo>
                  <a:pt x="12311" y="10822"/>
                  <a:pt x="12440" y="10455"/>
                  <a:pt x="12440" y="10023"/>
                </a:cubicBezTo>
                <a:close/>
                <a:moveTo>
                  <a:pt x="7860" y="10023"/>
                </a:moveTo>
                <a:cubicBezTo>
                  <a:pt x="7860" y="9605"/>
                  <a:pt x="7732" y="9245"/>
                  <a:pt x="7475" y="8943"/>
                </a:cubicBezTo>
                <a:cubicBezTo>
                  <a:pt x="7218" y="8641"/>
                  <a:pt x="6907" y="8489"/>
                  <a:pt x="6541" y="8489"/>
                </a:cubicBezTo>
                <a:cubicBezTo>
                  <a:pt x="6187" y="8489"/>
                  <a:pt x="5882" y="8641"/>
                  <a:pt x="5625" y="8943"/>
                </a:cubicBezTo>
                <a:cubicBezTo>
                  <a:pt x="5368" y="9245"/>
                  <a:pt x="5241" y="9605"/>
                  <a:pt x="5241" y="10023"/>
                </a:cubicBezTo>
                <a:cubicBezTo>
                  <a:pt x="5241" y="10455"/>
                  <a:pt x="5368" y="10822"/>
                  <a:pt x="5625" y="11124"/>
                </a:cubicBezTo>
                <a:cubicBezTo>
                  <a:pt x="5882" y="11427"/>
                  <a:pt x="6187" y="11578"/>
                  <a:pt x="6541" y="11578"/>
                </a:cubicBezTo>
                <a:cubicBezTo>
                  <a:pt x="6907" y="11578"/>
                  <a:pt x="7218" y="11427"/>
                  <a:pt x="7475" y="11124"/>
                </a:cubicBezTo>
                <a:cubicBezTo>
                  <a:pt x="7732" y="10822"/>
                  <a:pt x="7860" y="10455"/>
                  <a:pt x="7860" y="10023"/>
                </a:cubicBezTo>
                <a:close/>
                <a:moveTo>
                  <a:pt x="20152" y="4990"/>
                </a:moveTo>
                <a:cubicBezTo>
                  <a:pt x="21117" y="6531"/>
                  <a:pt x="21600" y="8208"/>
                  <a:pt x="21600" y="10023"/>
                </a:cubicBezTo>
                <a:cubicBezTo>
                  <a:pt x="21600" y="11837"/>
                  <a:pt x="21117" y="13519"/>
                  <a:pt x="20152" y="15067"/>
                </a:cubicBezTo>
                <a:cubicBezTo>
                  <a:pt x="19187" y="16615"/>
                  <a:pt x="17875" y="17835"/>
                  <a:pt x="16214" y="18727"/>
                </a:cubicBezTo>
                <a:cubicBezTo>
                  <a:pt x="14553" y="19620"/>
                  <a:pt x="12745" y="20067"/>
                  <a:pt x="10792" y="20067"/>
                </a:cubicBezTo>
                <a:cubicBezTo>
                  <a:pt x="9302" y="20067"/>
                  <a:pt x="7872" y="19786"/>
                  <a:pt x="6505" y="19224"/>
                </a:cubicBezTo>
                <a:lnTo>
                  <a:pt x="6541" y="19289"/>
                </a:lnTo>
                <a:lnTo>
                  <a:pt x="0" y="21600"/>
                </a:lnTo>
                <a:cubicBezTo>
                  <a:pt x="539" y="20750"/>
                  <a:pt x="968" y="19840"/>
                  <a:pt x="1292" y="18868"/>
                </a:cubicBezTo>
                <a:cubicBezTo>
                  <a:pt x="1615" y="17896"/>
                  <a:pt x="1808" y="17136"/>
                  <a:pt x="1868" y="16589"/>
                </a:cubicBezTo>
                <a:lnTo>
                  <a:pt x="1942" y="15768"/>
                </a:lnTo>
                <a:cubicBezTo>
                  <a:pt x="648" y="14040"/>
                  <a:pt x="0" y="12126"/>
                  <a:pt x="0" y="10023"/>
                </a:cubicBezTo>
                <a:cubicBezTo>
                  <a:pt x="0" y="8208"/>
                  <a:pt x="483" y="6531"/>
                  <a:pt x="1448" y="4990"/>
                </a:cubicBezTo>
                <a:cubicBezTo>
                  <a:pt x="2412" y="3449"/>
                  <a:pt x="3722" y="2233"/>
                  <a:pt x="5377" y="1340"/>
                </a:cubicBezTo>
                <a:cubicBezTo>
                  <a:pt x="7032" y="447"/>
                  <a:pt x="8836" y="0"/>
                  <a:pt x="10792" y="0"/>
                </a:cubicBezTo>
                <a:cubicBezTo>
                  <a:pt x="12745" y="0"/>
                  <a:pt x="14553" y="447"/>
                  <a:pt x="16214" y="1340"/>
                </a:cubicBezTo>
                <a:cubicBezTo>
                  <a:pt x="17875" y="2233"/>
                  <a:pt x="19187" y="3449"/>
                  <a:pt x="20152" y="499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866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4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4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54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4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4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54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4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54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3" grpId="0" animBg="1"/>
      <p:bldP spid="54274" grpId="0" animBg="1"/>
      <p:bldP spid="54275" grpId="0" animBg="1"/>
      <p:bldP spid="54276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Oval 1"/>
          <p:cNvSpPr>
            <a:spLocks/>
          </p:cNvSpPr>
          <p:nvPr/>
        </p:nvSpPr>
        <p:spPr bwMode="auto">
          <a:xfrm>
            <a:off x="3561159" y="1565077"/>
            <a:ext cx="2010966" cy="2011561"/>
          </a:xfrm>
          <a:prstGeom prst="ellipse">
            <a:avLst/>
          </a:prstGeom>
          <a:solidFill>
            <a:schemeClr val="bg2">
              <a:alpha val="1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4" name="Line 2"/>
          <p:cNvSpPr>
            <a:spLocks noChangeShapeType="1"/>
          </p:cNvSpPr>
          <p:nvPr/>
        </p:nvSpPr>
        <p:spPr bwMode="auto">
          <a:xfrm flipH="1">
            <a:off x="4644628" y="1301353"/>
            <a:ext cx="129183" cy="656630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5" name="Line 3"/>
          <p:cNvSpPr>
            <a:spLocks noChangeShapeType="1"/>
          </p:cNvSpPr>
          <p:nvPr/>
        </p:nvSpPr>
        <p:spPr bwMode="auto">
          <a:xfrm flipH="1">
            <a:off x="4955382" y="1736527"/>
            <a:ext cx="548878" cy="429816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6" name="Line 4"/>
          <p:cNvSpPr>
            <a:spLocks noChangeShapeType="1"/>
          </p:cNvSpPr>
          <p:nvPr/>
        </p:nvSpPr>
        <p:spPr bwMode="auto">
          <a:xfrm flipH="1">
            <a:off x="5130403" y="2581870"/>
            <a:ext cx="800696" cy="0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7" name="Line 5"/>
          <p:cNvSpPr>
            <a:spLocks noChangeShapeType="1"/>
          </p:cNvSpPr>
          <p:nvPr/>
        </p:nvSpPr>
        <p:spPr bwMode="auto">
          <a:xfrm rot="10800000">
            <a:off x="4954190" y="3010496"/>
            <a:ext cx="614363" cy="407789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8" name="Line 6"/>
          <p:cNvSpPr>
            <a:spLocks noChangeShapeType="1"/>
          </p:cNvSpPr>
          <p:nvPr/>
        </p:nvSpPr>
        <p:spPr bwMode="auto">
          <a:xfrm rot="10800000">
            <a:off x="4679156" y="3193852"/>
            <a:ext cx="94655" cy="616148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39" name="Line 7"/>
          <p:cNvSpPr>
            <a:spLocks noChangeShapeType="1"/>
          </p:cNvSpPr>
          <p:nvPr/>
        </p:nvSpPr>
        <p:spPr bwMode="auto">
          <a:xfrm rot="10800000" flipH="1">
            <a:off x="3905845" y="3121819"/>
            <a:ext cx="382786" cy="610196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0" name="Line 8"/>
          <p:cNvSpPr>
            <a:spLocks noChangeShapeType="1"/>
          </p:cNvSpPr>
          <p:nvPr/>
        </p:nvSpPr>
        <p:spPr bwMode="auto">
          <a:xfrm rot="10800000" flipH="1">
            <a:off x="3365302" y="2772966"/>
            <a:ext cx="705445" cy="217884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1" name="Line 9"/>
          <p:cNvSpPr>
            <a:spLocks noChangeShapeType="1"/>
          </p:cNvSpPr>
          <p:nvPr/>
        </p:nvSpPr>
        <p:spPr bwMode="auto">
          <a:xfrm>
            <a:off x="3364111" y="2138958"/>
            <a:ext cx="709613" cy="151805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2" name="Line 10"/>
          <p:cNvSpPr>
            <a:spLocks noChangeShapeType="1"/>
          </p:cNvSpPr>
          <p:nvPr/>
        </p:nvSpPr>
        <p:spPr bwMode="auto">
          <a:xfrm>
            <a:off x="3904655" y="1504950"/>
            <a:ext cx="388144" cy="517922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3" name="Oval 11"/>
          <p:cNvSpPr>
            <a:spLocks/>
          </p:cNvSpPr>
          <p:nvPr/>
        </p:nvSpPr>
        <p:spPr bwMode="auto">
          <a:xfrm>
            <a:off x="3818822" y="1822716"/>
            <a:ext cx="1495640" cy="1496284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45" name="Oval 13"/>
          <p:cNvSpPr>
            <a:spLocks/>
          </p:cNvSpPr>
          <p:nvPr/>
        </p:nvSpPr>
        <p:spPr bwMode="auto">
          <a:xfrm>
            <a:off x="3896320" y="1900237"/>
            <a:ext cx="1340644" cy="1340644"/>
          </a:xfrm>
          <a:prstGeom prst="ellipse">
            <a:avLst/>
          </a:prstGeom>
          <a:solidFill>
            <a:srgbClr val="FFFFFF"/>
          </a:solidFill>
          <a:ln w="9525" cap="flat">
            <a:solidFill>
              <a:schemeClr val="tx1"/>
            </a:solidFill>
            <a:prstDash val="sysDash"/>
            <a:miter lim="800000"/>
            <a:headEnd type="none" w="med" len="med"/>
            <a:tailEnd type="none" w="med" len="med"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474" name="Rectangle 42"/>
          <p:cNvSpPr>
            <a:spLocks/>
          </p:cNvSpPr>
          <p:nvPr/>
        </p:nvSpPr>
        <p:spPr bwMode="auto">
          <a:xfrm>
            <a:off x="6279356" y="1381125"/>
            <a:ext cx="5572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Business Plan</a:t>
            </a:r>
          </a:p>
        </p:txBody>
      </p:sp>
      <p:sp>
        <p:nvSpPr>
          <p:cNvPr id="18475" name="Rectangle 43"/>
          <p:cNvSpPr>
            <a:spLocks/>
          </p:cNvSpPr>
          <p:nvPr/>
        </p:nvSpPr>
        <p:spPr bwMode="auto">
          <a:xfrm>
            <a:off x="6660356" y="2428875"/>
            <a:ext cx="928688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Think Before Beginning Steps</a:t>
            </a:r>
          </a:p>
        </p:txBody>
      </p:sp>
      <p:sp>
        <p:nvSpPr>
          <p:cNvPr id="18476" name="Rectangle 44"/>
          <p:cNvSpPr>
            <a:spLocks/>
          </p:cNvSpPr>
          <p:nvPr/>
        </p:nvSpPr>
        <p:spPr bwMode="auto">
          <a:xfrm>
            <a:off x="6307930" y="3486150"/>
            <a:ext cx="1072381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AnalyzeCompetetion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18477" name="Rectangle 45"/>
          <p:cNvSpPr>
            <a:spLocks/>
          </p:cNvSpPr>
          <p:nvPr/>
        </p:nvSpPr>
        <p:spPr bwMode="auto">
          <a:xfrm>
            <a:off x="5341144" y="4176713"/>
            <a:ext cx="122396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Have a Not / to Do List in Every Steps</a:t>
            </a:r>
          </a:p>
        </p:txBody>
      </p:sp>
      <p:sp>
        <p:nvSpPr>
          <p:cNvPr id="18478" name="Rectangle 46"/>
          <p:cNvSpPr>
            <a:spLocks/>
          </p:cNvSpPr>
          <p:nvPr/>
        </p:nvSpPr>
        <p:spPr bwMode="auto">
          <a:xfrm>
            <a:off x="2464594" y="3810000"/>
            <a:ext cx="76676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Extend Community</a:t>
            </a:r>
          </a:p>
        </p:txBody>
      </p:sp>
      <p:sp>
        <p:nvSpPr>
          <p:cNvPr id="18479" name="Rectangle 47"/>
          <p:cNvSpPr>
            <a:spLocks/>
          </p:cNvSpPr>
          <p:nvPr/>
        </p:nvSpPr>
        <p:spPr bwMode="auto">
          <a:xfrm>
            <a:off x="1469231" y="2947988"/>
            <a:ext cx="1081088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Understand Risk &amp; Rewards</a:t>
            </a:r>
          </a:p>
        </p:txBody>
      </p:sp>
      <p:sp>
        <p:nvSpPr>
          <p:cNvPr id="18480" name="Rectangle 48"/>
          <p:cNvSpPr>
            <a:spLocks/>
          </p:cNvSpPr>
          <p:nvPr/>
        </p:nvSpPr>
        <p:spPr bwMode="auto">
          <a:xfrm>
            <a:off x="1231106" y="1819275"/>
            <a:ext cx="13192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Accurately, Securely &amp; Honestly Define</a:t>
            </a:r>
          </a:p>
        </p:txBody>
      </p:sp>
      <p:sp>
        <p:nvSpPr>
          <p:cNvPr id="18481" name="Rectangle 49"/>
          <p:cNvSpPr>
            <a:spLocks/>
          </p:cNvSpPr>
          <p:nvPr/>
        </p:nvSpPr>
        <p:spPr bwMode="auto">
          <a:xfrm>
            <a:off x="2150269" y="957263"/>
            <a:ext cx="1081088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/>
            <a:r>
              <a:rPr lang="en-US" sz="9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Be Flexible &amp; Keep Customer Happy</a:t>
            </a:r>
          </a:p>
        </p:txBody>
      </p:sp>
      <p:sp>
        <p:nvSpPr>
          <p:cNvPr id="18482" name="Rectangle 50"/>
          <p:cNvSpPr>
            <a:spLocks/>
          </p:cNvSpPr>
          <p:nvPr/>
        </p:nvSpPr>
        <p:spPr bwMode="auto">
          <a:xfrm>
            <a:off x="5336381" y="709613"/>
            <a:ext cx="13192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Measure Everything and Test, Test &amp; Test Again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4282412" y="2227385"/>
            <a:ext cx="569804" cy="604278"/>
            <a:chOff x="3124200" y="1879600"/>
            <a:chExt cx="1042988" cy="1106091"/>
          </a:xfrm>
        </p:grpSpPr>
        <p:sp>
          <p:nvSpPr>
            <p:cNvPr id="61" name="Shape 12"/>
            <p:cNvSpPr/>
            <p:nvPr/>
          </p:nvSpPr>
          <p:spPr>
            <a:xfrm>
              <a:off x="3263900" y="2730477"/>
              <a:ext cx="542926" cy="345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9" h="21576" extrusionOk="0">
                  <a:moveTo>
                    <a:pt x="0" y="15"/>
                  </a:moveTo>
                  <a:cubicBezTo>
                    <a:pt x="0" y="15"/>
                    <a:pt x="0" y="21576"/>
                    <a:pt x="0" y="21576"/>
                  </a:cubicBezTo>
                  <a:lnTo>
                    <a:pt x="1074" y="21576"/>
                  </a:lnTo>
                  <a:lnTo>
                    <a:pt x="1074" y="15"/>
                  </a:lnTo>
                  <a:lnTo>
                    <a:pt x="0" y="15"/>
                  </a:lnTo>
                  <a:close/>
                  <a:moveTo>
                    <a:pt x="2021" y="15"/>
                  </a:moveTo>
                  <a:lnTo>
                    <a:pt x="2021" y="20585"/>
                  </a:lnTo>
                  <a:lnTo>
                    <a:pt x="2795" y="20585"/>
                  </a:lnTo>
                  <a:lnTo>
                    <a:pt x="2795" y="17363"/>
                  </a:lnTo>
                  <a:lnTo>
                    <a:pt x="2258" y="17363"/>
                  </a:lnTo>
                  <a:cubicBezTo>
                    <a:pt x="2258" y="17363"/>
                    <a:pt x="2258" y="15"/>
                    <a:pt x="2258" y="15"/>
                  </a:cubicBezTo>
                  <a:lnTo>
                    <a:pt x="2021" y="15"/>
                  </a:lnTo>
                  <a:close/>
                  <a:moveTo>
                    <a:pt x="3537" y="15"/>
                  </a:moveTo>
                  <a:lnTo>
                    <a:pt x="3537" y="20585"/>
                  </a:lnTo>
                  <a:lnTo>
                    <a:pt x="3789" y="20585"/>
                  </a:lnTo>
                  <a:cubicBezTo>
                    <a:pt x="3789" y="20585"/>
                    <a:pt x="3789" y="15"/>
                    <a:pt x="3789" y="15"/>
                  </a:cubicBezTo>
                  <a:lnTo>
                    <a:pt x="3537" y="15"/>
                  </a:lnTo>
                  <a:close/>
                  <a:moveTo>
                    <a:pt x="4042" y="15"/>
                  </a:moveTo>
                  <a:lnTo>
                    <a:pt x="4042" y="20585"/>
                  </a:lnTo>
                  <a:lnTo>
                    <a:pt x="4294" y="20585"/>
                  </a:lnTo>
                  <a:lnTo>
                    <a:pt x="4294" y="12158"/>
                  </a:lnTo>
                  <a:lnTo>
                    <a:pt x="4784" y="12158"/>
                  </a:lnTo>
                  <a:lnTo>
                    <a:pt x="4784" y="9184"/>
                  </a:lnTo>
                  <a:lnTo>
                    <a:pt x="4294" y="9184"/>
                  </a:lnTo>
                  <a:lnTo>
                    <a:pt x="4294" y="2989"/>
                  </a:lnTo>
                  <a:lnTo>
                    <a:pt x="4863" y="2989"/>
                  </a:lnTo>
                  <a:lnTo>
                    <a:pt x="4863" y="15"/>
                  </a:lnTo>
                  <a:cubicBezTo>
                    <a:pt x="4863" y="15"/>
                    <a:pt x="4042" y="15"/>
                    <a:pt x="4042" y="15"/>
                  </a:cubicBezTo>
                  <a:close/>
                  <a:moveTo>
                    <a:pt x="5558" y="15"/>
                  </a:moveTo>
                  <a:lnTo>
                    <a:pt x="5558" y="20585"/>
                  </a:lnTo>
                  <a:lnTo>
                    <a:pt x="6379" y="20585"/>
                  </a:lnTo>
                  <a:lnTo>
                    <a:pt x="6379" y="17611"/>
                  </a:lnTo>
                  <a:lnTo>
                    <a:pt x="5810" y="17611"/>
                  </a:lnTo>
                  <a:lnTo>
                    <a:pt x="5810" y="11663"/>
                  </a:lnTo>
                  <a:lnTo>
                    <a:pt x="6268" y="11663"/>
                  </a:lnTo>
                  <a:lnTo>
                    <a:pt x="6268" y="8689"/>
                  </a:lnTo>
                  <a:lnTo>
                    <a:pt x="5810" y="8689"/>
                  </a:lnTo>
                  <a:lnTo>
                    <a:pt x="5810" y="2989"/>
                  </a:lnTo>
                  <a:lnTo>
                    <a:pt x="6379" y="2989"/>
                  </a:lnTo>
                  <a:lnTo>
                    <a:pt x="6379" y="15"/>
                  </a:lnTo>
                  <a:cubicBezTo>
                    <a:pt x="6379" y="15"/>
                    <a:pt x="5558" y="15"/>
                    <a:pt x="5558" y="15"/>
                  </a:cubicBezTo>
                  <a:close/>
                  <a:moveTo>
                    <a:pt x="8242" y="15"/>
                  </a:moveTo>
                  <a:cubicBezTo>
                    <a:pt x="8142" y="15"/>
                    <a:pt x="8055" y="232"/>
                    <a:pt x="7973" y="758"/>
                  </a:cubicBezTo>
                  <a:cubicBezTo>
                    <a:pt x="7891" y="1285"/>
                    <a:pt x="7826" y="2052"/>
                    <a:pt x="7768" y="2989"/>
                  </a:cubicBezTo>
                  <a:cubicBezTo>
                    <a:pt x="7709" y="3934"/>
                    <a:pt x="7658" y="5165"/>
                    <a:pt x="7626" y="6458"/>
                  </a:cubicBezTo>
                  <a:cubicBezTo>
                    <a:pt x="7594" y="7744"/>
                    <a:pt x="7578" y="8921"/>
                    <a:pt x="7578" y="10424"/>
                  </a:cubicBezTo>
                  <a:cubicBezTo>
                    <a:pt x="7578" y="11934"/>
                    <a:pt x="7594" y="13351"/>
                    <a:pt x="7626" y="14637"/>
                  </a:cubicBezTo>
                  <a:cubicBezTo>
                    <a:pt x="7658" y="15922"/>
                    <a:pt x="7709" y="17162"/>
                    <a:pt x="7768" y="18106"/>
                  </a:cubicBezTo>
                  <a:cubicBezTo>
                    <a:pt x="7826" y="19044"/>
                    <a:pt x="7891" y="19802"/>
                    <a:pt x="7973" y="20337"/>
                  </a:cubicBezTo>
                  <a:cubicBezTo>
                    <a:pt x="8055" y="20863"/>
                    <a:pt x="8142" y="21080"/>
                    <a:pt x="8242" y="21080"/>
                  </a:cubicBezTo>
                  <a:cubicBezTo>
                    <a:pt x="8341" y="21080"/>
                    <a:pt x="8429" y="20863"/>
                    <a:pt x="8510" y="20337"/>
                  </a:cubicBezTo>
                  <a:cubicBezTo>
                    <a:pt x="8591" y="19802"/>
                    <a:pt x="8673" y="19043"/>
                    <a:pt x="8731" y="18106"/>
                  </a:cubicBezTo>
                  <a:cubicBezTo>
                    <a:pt x="8789" y="17161"/>
                    <a:pt x="8826" y="15922"/>
                    <a:pt x="8857" y="14637"/>
                  </a:cubicBezTo>
                  <a:cubicBezTo>
                    <a:pt x="8889" y="13351"/>
                    <a:pt x="8905" y="11934"/>
                    <a:pt x="8905" y="10424"/>
                  </a:cubicBezTo>
                  <a:cubicBezTo>
                    <a:pt x="8905" y="8921"/>
                    <a:pt x="8889" y="7744"/>
                    <a:pt x="8857" y="6458"/>
                  </a:cubicBezTo>
                  <a:cubicBezTo>
                    <a:pt x="8826" y="5165"/>
                    <a:pt x="8789" y="3926"/>
                    <a:pt x="8731" y="2989"/>
                  </a:cubicBezTo>
                  <a:cubicBezTo>
                    <a:pt x="8673" y="2052"/>
                    <a:pt x="8591" y="1293"/>
                    <a:pt x="8510" y="758"/>
                  </a:cubicBezTo>
                  <a:cubicBezTo>
                    <a:pt x="8429" y="224"/>
                    <a:pt x="8341" y="15"/>
                    <a:pt x="8242" y="15"/>
                  </a:cubicBezTo>
                  <a:close/>
                  <a:moveTo>
                    <a:pt x="9094" y="15"/>
                  </a:moveTo>
                  <a:lnTo>
                    <a:pt x="9094" y="20585"/>
                  </a:lnTo>
                  <a:lnTo>
                    <a:pt x="9347" y="20585"/>
                  </a:lnTo>
                  <a:lnTo>
                    <a:pt x="9347" y="12158"/>
                  </a:lnTo>
                  <a:lnTo>
                    <a:pt x="9836" y="12158"/>
                  </a:lnTo>
                  <a:lnTo>
                    <a:pt x="9836" y="9184"/>
                  </a:lnTo>
                  <a:lnTo>
                    <a:pt x="9347" y="9184"/>
                  </a:lnTo>
                  <a:lnTo>
                    <a:pt x="9347" y="2989"/>
                  </a:lnTo>
                  <a:lnTo>
                    <a:pt x="9915" y="2989"/>
                  </a:lnTo>
                  <a:lnTo>
                    <a:pt x="9915" y="15"/>
                  </a:lnTo>
                  <a:cubicBezTo>
                    <a:pt x="9915" y="15"/>
                    <a:pt x="9094" y="15"/>
                    <a:pt x="9094" y="15"/>
                  </a:cubicBezTo>
                  <a:close/>
                  <a:moveTo>
                    <a:pt x="11115" y="15"/>
                  </a:moveTo>
                  <a:lnTo>
                    <a:pt x="11115" y="20585"/>
                  </a:lnTo>
                  <a:cubicBezTo>
                    <a:pt x="11115" y="20585"/>
                    <a:pt x="11604" y="20585"/>
                    <a:pt x="11604" y="20585"/>
                  </a:cubicBezTo>
                  <a:cubicBezTo>
                    <a:pt x="11681" y="20585"/>
                    <a:pt x="11751" y="20399"/>
                    <a:pt x="11810" y="20089"/>
                  </a:cubicBezTo>
                  <a:cubicBezTo>
                    <a:pt x="11869" y="19787"/>
                    <a:pt x="11927" y="19384"/>
                    <a:pt x="11968" y="18850"/>
                  </a:cubicBezTo>
                  <a:cubicBezTo>
                    <a:pt x="12008" y="18308"/>
                    <a:pt x="12041" y="17611"/>
                    <a:pt x="12062" y="16867"/>
                  </a:cubicBezTo>
                  <a:cubicBezTo>
                    <a:pt x="12084" y="16132"/>
                    <a:pt x="12094" y="15520"/>
                    <a:pt x="12094" y="14637"/>
                  </a:cubicBezTo>
                  <a:cubicBezTo>
                    <a:pt x="12094" y="12220"/>
                    <a:pt x="12006" y="10563"/>
                    <a:pt x="11826" y="9928"/>
                  </a:cubicBezTo>
                  <a:cubicBezTo>
                    <a:pt x="11866" y="9711"/>
                    <a:pt x="11891" y="9502"/>
                    <a:pt x="11920" y="9184"/>
                  </a:cubicBezTo>
                  <a:cubicBezTo>
                    <a:pt x="11950" y="8867"/>
                    <a:pt x="11980" y="8580"/>
                    <a:pt x="11999" y="8193"/>
                  </a:cubicBezTo>
                  <a:cubicBezTo>
                    <a:pt x="12018" y="7806"/>
                    <a:pt x="12021" y="7395"/>
                    <a:pt x="12031" y="6954"/>
                  </a:cubicBezTo>
                  <a:cubicBezTo>
                    <a:pt x="12040" y="6505"/>
                    <a:pt x="12047" y="5947"/>
                    <a:pt x="12047" y="5467"/>
                  </a:cubicBezTo>
                  <a:cubicBezTo>
                    <a:pt x="12047" y="4623"/>
                    <a:pt x="12049" y="3918"/>
                    <a:pt x="12031" y="3237"/>
                  </a:cubicBezTo>
                  <a:cubicBezTo>
                    <a:pt x="12012" y="2563"/>
                    <a:pt x="11975" y="1974"/>
                    <a:pt x="11936" y="1502"/>
                  </a:cubicBezTo>
                  <a:cubicBezTo>
                    <a:pt x="11897" y="1022"/>
                    <a:pt x="11856" y="766"/>
                    <a:pt x="11794" y="510"/>
                  </a:cubicBezTo>
                  <a:cubicBezTo>
                    <a:pt x="11733" y="255"/>
                    <a:pt x="11659" y="15"/>
                    <a:pt x="11573" y="15"/>
                  </a:cubicBezTo>
                  <a:lnTo>
                    <a:pt x="11115" y="15"/>
                  </a:lnTo>
                  <a:close/>
                  <a:moveTo>
                    <a:pt x="12631" y="15"/>
                  </a:moveTo>
                  <a:lnTo>
                    <a:pt x="12631" y="12406"/>
                  </a:lnTo>
                  <a:cubicBezTo>
                    <a:pt x="12631" y="13638"/>
                    <a:pt x="12637" y="14838"/>
                    <a:pt x="12662" y="15876"/>
                  </a:cubicBezTo>
                  <a:cubicBezTo>
                    <a:pt x="12687" y="16913"/>
                    <a:pt x="12725" y="17595"/>
                    <a:pt x="12773" y="18354"/>
                  </a:cubicBezTo>
                  <a:cubicBezTo>
                    <a:pt x="12819" y="19105"/>
                    <a:pt x="12879" y="19911"/>
                    <a:pt x="12946" y="20337"/>
                  </a:cubicBezTo>
                  <a:cubicBezTo>
                    <a:pt x="13014" y="20755"/>
                    <a:pt x="13083" y="20833"/>
                    <a:pt x="13168" y="20833"/>
                  </a:cubicBezTo>
                  <a:cubicBezTo>
                    <a:pt x="13251" y="20832"/>
                    <a:pt x="13337" y="20755"/>
                    <a:pt x="13404" y="20337"/>
                  </a:cubicBezTo>
                  <a:cubicBezTo>
                    <a:pt x="13471" y="19911"/>
                    <a:pt x="13531" y="19105"/>
                    <a:pt x="13578" y="18354"/>
                  </a:cubicBezTo>
                  <a:cubicBezTo>
                    <a:pt x="13625" y="17595"/>
                    <a:pt x="13648" y="16914"/>
                    <a:pt x="13673" y="15876"/>
                  </a:cubicBezTo>
                  <a:cubicBezTo>
                    <a:pt x="13698" y="14838"/>
                    <a:pt x="13720" y="13638"/>
                    <a:pt x="13720" y="12406"/>
                  </a:cubicBezTo>
                  <a:lnTo>
                    <a:pt x="13720" y="15"/>
                  </a:lnTo>
                  <a:lnTo>
                    <a:pt x="13467" y="15"/>
                  </a:lnTo>
                  <a:lnTo>
                    <a:pt x="13467" y="12406"/>
                  </a:lnTo>
                  <a:cubicBezTo>
                    <a:pt x="13467" y="13196"/>
                    <a:pt x="13466" y="13754"/>
                    <a:pt x="13452" y="14389"/>
                  </a:cubicBezTo>
                  <a:cubicBezTo>
                    <a:pt x="13438" y="15024"/>
                    <a:pt x="13415" y="15682"/>
                    <a:pt x="13389" y="16124"/>
                  </a:cubicBezTo>
                  <a:cubicBezTo>
                    <a:pt x="13363" y="16573"/>
                    <a:pt x="13331" y="16867"/>
                    <a:pt x="13294" y="17115"/>
                  </a:cubicBezTo>
                  <a:cubicBezTo>
                    <a:pt x="13257" y="17363"/>
                    <a:pt x="13214" y="17611"/>
                    <a:pt x="13168" y="17611"/>
                  </a:cubicBezTo>
                  <a:cubicBezTo>
                    <a:pt x="13120" y="17611"/>
                    <a:pt x="13079" y="17363"/>
                    <a:pt x="13041" y="17115"/>
                  </a:cubicBezTo>
                  <a:cubicBezTo>
                    <a:pt x="13004" y="16867"/>
                    <a:pt x="12972" y="16573"/>
                    <a:pt x="12946" y="16124"/>
                  </a:cubicBezTo>
                  <a:cubicBezTo>
                    <a:pt x="12921" y="15674"/>
                    <a:pt x="12912" y="15024"/>
                    <a:pt x="12899" y="14389"/>
                  </a:cubicBezTo>
                  <a:cubicBezTo>
                    <a:pt x="12885" y="13754"/>
                    <a:pt x="12868" y="13196"/>
                    <a:pt x="12868" y="12406"/>
                  </a:cubicBezTo>
                  <a:lnTo>
                    <a:pt x="12868" y="15"/>
                  </a:lnTo>
                  <a:lnTo>
                    <a:pt x="12631" y="15"/>
                  </a:lnTo>
                  <a:close/>
                  <a:moveTo>
                    <a:pt x="14636" y="15"/>
                  </a:moveTo>
                  <a:cubicBezTo>
                    <a:pt x="14568" y="15"/>
                    <a:pt x="14500" y="185"/>
                    <a:pt x="14446" y="510"/>
                  </a:cubicBezTo>
                  <a:cubicBezTo>
                    <a:pt x="14393" y="843"/>
                    <a:pt x="14341" y="1200"/>
                    <a:pt x="14304" y="1750"/>
                  </a:cubicBezTo>
                  <a:cubicBezTo>
                    <a:pt x="14267" y="2307"/>
                    <a:pt x="14245" y="3020"/>
                    <a:pt x="14225" y="3732"/>
                  </a:cubicBezTo>
                  <a:cubicBezTo>
                    <a:pt x="14207" y="4445"/>
                    <a:pt x="14194" y="5219"/>
                    <a:pt x="14194" y="5963"/>
                  </a:cubicBezTo>
                  <a:cubicBezTo>
                    <a:pt x="14194" y="6908"/>
                    <a:pt x="14209" y="7550"/>
                    <a:pt x="14225" y="8193"/>
                  </a:cubicBezTo>
                  <a:cubicBezTo>
                    <a:pt x="14243" y="8828"/>
                    <a:pt x="14260" y="9494"/>
                    <a:pt x="14288" y="9928"/>
                  </a:cubicBezTo>
                  <a:cubicBezTo>
                    <a:pt x="14317" y="10354"/>
                    <a:pt x="14347" y="10648"/>
                    <a:pt x="14383" y="10919"/>
                  </a:cubicBezTo>
                  <a:cubicBezTo>
                    <a:pt x="14420" y="11183"/>
                    <a:pt x="14456" y="11477"/>
                    <a:pt x="14494" y="11663"/>
                  </a:cubicBezTo>
                  <a:cubicBezTo>
                    <a:pt x="14531" y="11856"/>
                    <a:pt x="14584" y="12004"/>
                    <a:pt x="14620" y="12158"/>
                  </a:cubicBezTo>
                  <a:cubicBezTo>
                    <a:pt x="14656" y="12321"/>
                    <a:pt x="14686" y="12414"/>
                    <a:pt x="14715" y="12654"/>
                  </a:cubicBezTo>
                  <a:cubicBezTo>
                    <a:pt x="14743" y="12879"/>
                    <a:pt x="14761" y="13305"/>
                    <a:pt x="14778" y="13645"/>
                  </a:cubicBezTo>
                  <a:cubicBezTo>
                    <a:pt x="14795" y="13986"/>
                    <a:pt x="14810" y="14342"/>
                    <a:pt x="14810" y="14885"/>
                  </a:cubicBezTo>
                  <a:cubicBezTo>
                    <a:pt x="14810" y="15853"/>
                    <a:pt x="14785" y="16604"/>
                    <a:pt x="14746" y="17115"/>
                  </a:cubicBezTo>
                  <a:cubicBezTo>
                    <a:pt x="14708" y="17642"/>
                    <a:pt x="14658" y="17859"/>
                    <a:pt x="14588" y="17859"/>
                  </a:cubicBezTo>
                  <a:cubicBezTo>
                    <a:pt x="14543" y="17859"/>
                    <a:pt x="14495" y="17797"/>
                    <a:pt x="14462" y="17611"/>
                  </a:cubicBezTo>
                  <a:cubicBezTo>
                    <a:pt x="14430" y="17409"/>
                    <a:pt x="14407" y="17347"/>
                    <a:pt x="14383" y="17115"/>
                  </a:cubicBezTo>
                  <a:cubicBezTo>
                    <a:pt x="14360" y="16875"/>
                    <a:pt x="14338" y="16565"/>
                    <a:pt x="14320" y="16372"/>
                  </a:cubicBezTo>
                  <a:cubicBezTo>
                    <a:pt x="14303" y="16178"/>
                    <a:pt x="14288" y="16124"/>
                    <a:pt x="14273" y="16124"/>
                  </a:cubicBezTo>
                  <a:cubicBezTo>
                    <a:pt x="14261" y="16124"/>
                    <a:pt x="14250" y="16031"/>
                    <a:pt x="14241" y="16124"/>
                  </a:cubicBezTo>
                  <a:cubicBezTo>
                    <a:pt x="14232" y="16209"/>
                    <a:pt x="14216" y="16488"/>
                    <a:pt x="14210" y="16619"/>
                  </a:cubicBezTo>
                  <a:lnTo>
                    <a:pt x="14146" y="18354"/>
                  </a:lnTo>
                  <a:cubicBezTo>
                    <a:pt x="14172" y="18765"/>
                    <a:pt x="14208" y="19253"/>
                    <a:pt x="14241" y="19593"/>
                  </a:cubicBezTo>
                  <a:cubicBezTo>
                    <a:pt x="14273" y="19919"/>
                    <a:pt x="14299" y="20105"/>
                    <a:pt x="14336" y="20337"/>
                  </a:cubicBezTo>
                  <a:cubicBezTo>
                    <a:pt x="14373" y="20577"/>
                    <a:pt x="14406" y="20709"/>
                    <a:pt x="14446" y="20833"/>
                  </a:cubicBezTo>
                  <a:cubicBezTo>
                    <a:pt x="14487" y="20972"/>
                    <a:pt x="14531" y="21080"/>
                    <a:pt x="14573" y="21080"/>
                  </a:cubicBezTo>
                  <a:cubicBezTo>
                    <a:pt x="14646" y="21080"/>
                    <a:pt x="14721" y="20925"/>
                    <a:pt x="14778" y="20585"/>
                  </a:cubicBezTo>
                  <a:cubicBezTo>
                    <a:pt x="14834" y="20236"/>
                    <a:pt x="14881" y="19694"/>
                    <a:pt x="14920" y="19098"/>
                  </a:cubicBezTo>
                  <a:cubicBezTo>
                    <a:pt x="14959" y="18493"/>
                    <a:pt x="14979" y="17921"/>
                    <a:pt x="14999" y="17115"/>
                  </a:cubicBezTo>
                  <a:cubicBezTo>
                    <a:pt x="15020" y="16302"/>
                    <a:pt x="15031" y="15318"/>
                    <a:pt x="15031" y="14389"/>
                  </a:cubicBezTo>
                  <a:cubicBezTo>
                    <a:pt x="15031" y="13537"/>
                    <a:pt x="15033" y="12755"/>
                    <a:pt x="15015" y="12158"/>
                  </a:cubicBezTo>
                  <a:cubicBezTo>
                    <a:pt x="14998" y="11554"/>
                    <a:pt x="14964" y="11082"/>
                    <a:pt x="14936" y="10671"/>
                  </a:cubicBezTo>
                  <a:cubicBezTo>
                    <a:pt x="14907" y="10253"/>
                    <a:pt x="14878" y="9943"/>
                    <a:pt x="14841" y="9680"/>
                  </a:cubicBezTo>
                  <a:cubicBezTo>
                    <a:pt x="14805" y="9401"/>
                    <a:pt x="14768" y="9138"/>
                    <a:pt x="14731" y="8937"/>
                  </a:cubicBezTo>
                  <a:cubicBezTo>
                    <a:pt x="14692" y="8720"/>
                    <a:pt x="14657" y="8619"/>
                    <a:pt x="14620" y="8441"/>
                  </a:cubicBezTo>
                  <a:cubicBezTo>
                    <a:pt x="14584" y="8263"/>
                    <a:pt x="14553" y="7930"/>
                    <a:pt x="14525" y="7697"/>
                  </a:cubicBezTo>
                  <a:cubicBezTo>
                    <a:pt x="14496" y="7473"/>
                    <a:pt x="14464" y="7272"/>
                    <a:pt x="14446" y="6954"/>
                  </a:cubicBezTo>
                  <a:cubicBezTo>
                    <a:pt x="14429" y="6629"/>
                    <a:pt x="14431" y="6195"/>
                    <a:pt x="14431" y="5715"/>
                  </a:cubicBezTo>
                  <a:cubicBezTo>
                    <a:pt x="14431" y="5343"/>
                    <a:pt x="14438" y="5033"/>
                    <a:pt x="14446" y="4724"/>
                  </a:cubicBezTo>
                  <a:cubicBezTo>
                    <a:pt x="14455" y="4398"/>
                    <a:pt x="14460" y="4205"/>
                    <a:pt x="14478" y="3980"/>
                  </a:cubicBezTo>
                  <a:cubicBezTo>
                    <a:pt x="14495" y="3748"/>
                    <a:pt x="14516" y="3376"/>
                    <a:pt x="14541" y="3237"/>
                  </a:cubicBezTo>
                  <a:cubicBezTo>
                    <a:pt x="14566" y="3113"/>
                    <a:pt x="14602" y="3237"/>
                    <a:pt x="14636" y="3237"/>
                  </a:cubicBezTo>
                  <a:cubicBezTo>
                    <a:pt x="14673" y="3237"/>
                    <a:pt x="14703" y="3097"/>
                    <a:pt x="14731" y="3237"/>
                  </a:cubicBezTo>
                  <a:cubicBezTo>
                    <a:pt x="14759" y="3384"/>
                    <a:pt x="14773" y="3554"/>
                    <a:pt x="14794" y="3732"/>
                  </a:cubicBezTo>
                  <a:cubicBezTo>
                    <a:pt x="14814" y="3918"/>
                    <a:pt x="14842" y="4073"/>
                    <a:pt x="14857" y="4228"/>
                  </a:cubicBezTo>
                  <a:cubicBezTo>
                    <a:pt x="14872" y="4367"/>
                    <a:pt x="14876" y="4476"/>
                    <a:pt x="14888" y="4476"/>
                  </a:cubicBezTo>
                  <a:cubicBezTo>
                    <a:pt x="14900" y="4476"/>
                    <a:pt x="14911" y="4561"/>
                    <a:pt x="14920" y="4476"/>
                  </a:cubicBezTo>
                  <a:cubicBezTo>
                    <a:pt x="14929" y="4390"/>
                    <a:pt x="14945" y="4189"/>
                    <a:pt x="14952" y="3980"/>
                  </a:cubicBezTo>
                  <a:cubicBezTo>
                    <a:pt x="14952" y="3980"/>
                    <a:pt x="15015" y="2245"/>
                    <a:pt x="15015" y="2245"/>
                  </a:cubicBezTo>
                  <a:cubicBezTo>
                    <a:pt x="14968" y="1564"/>
                    <a:pt x="14907" y="898"/>
                    <a:pt x="14841" y="510"/>
                  </a:cubicBezTo>
                  <a:cubicBezTo>
                    <a:pt x="14776" y="139"/>
                    <a:pt x="14713" y="15"/>
                    <a:pt x="14636" y="15"/>
                  </a:cubicBezTo>
                  <a:close/>
                  <a:moveTo>
                    <a:pt x="15662" y="15"/>
                  </a:moveTo>
                  <a:lnTo>
                    <a:pt x="15662" y="20585"/>
                  </a:lnTo>
                  <a:lnTo>
                    <a:pt x="15915" y="20585"/>
                  </a:lnTo>
                  <a:cubicBezTo>
                    <a:pt x="15915" y="20585"/>
                    <a:pt x="15915" y="15"/>
                    <a:pt x="15915" y="15"/>
                  </a:cubicBezTo>
                  <a:lnTo>
                    <a:pt x="15662" y="15"/>
                  </a:lnTo>
                  <a:close/>
                  <a:moveTo>
                    <a:pt x="16673" y="15"/>
                  </a:moveTo>
                  <a:lnTo>
                    <a:pt x="16673" y="20585"/>
                  </a:lnTo>
                  <a:lnTo>
                    <a:pt x="16894" y="20585"/>
                  </a:lnTo>
                  <a:lnTo>
                    <a:pt x="16894" y="7945"/>
                  </a:lnTo>
                  <a:cubicBezTo>
                    <a:pt x="16894" y="7697"/>
                    <a:pt x="16894" y="7504"/>
                    <a:pt x="16894" y="7202"/>
                  </a:cubicBezTo>
                  <a:cubicBezTo>
                    <a:pt x="16892" y="6908"/>
                    <a:pt x="16880" y="6513"/>
                    <a:pt x="16878" y="6210"/>
                  </a:cubicBezTo>
                  <a:lnTo>
                    <a:pt x="17572" y="19841"/>
                  </a:lnTo>
                  <a:cubicBezTo>
                    <a:pt x="17585" y="20089"/>
                    <a:pt x="17591" y="20492"/>
                    <a:pt x="17604" y="20585"/>
                  </a:cubicBezTo>
                  <a:cubicBezTo>
                    <a:pt x="17616" y="20678"/>
                    <a:pt x="17632" y="20585"/>
                    <a:pt x="17651" y="20585"/>
                  </a:cubicBezTo>
                  <a:lnTo>
                    <a:pt x="17778" y="20585"/>
                  </a:lnTo>
                  <a:lnTo>
                    <a:pt x="17778" y="15"/>
                  </a:lnTo>
                  <a:lnTo>
                    <a:pt x="17572" y="15"/>
                  </a:lnTo>
                  <a:lnTo>
                    <a:pt x="17572" y="12654"/>
                  </a:lnTo>
                  <a:cubicBezTo>
                    <a:pt x="17572" y="12933"/>
                    <a:pt x="17572" y="13080"/>
                    <a:pt x="17572" y="13398"/>
                  </a:cubicBezTo>
                  <a:cubicBezTo>
                    <a:pt x="17573" y="13715"/>
                    <a:pt x="17570" y="14056"/>
                    <a:pt x="17572" y="14389"/>
                  </a:cubicBezTo>
                  <a:lnTo>
                    <a:pt x="16878" y="758"/>
                  </a:lnTo>
                  <a:cubicBezTo>
                    <a:pt x="16871" y="619"/>
                    <a:pt x="16867" y="340"/>
                    <a:pt x="16862" y="263"/>
                  </a:cubicBezTo>
                  <a:cubicBezTo>
                    <a:pt x="16856" y="185"/>
                    <a:pt x="16852" y="61"/>
                    <a:pt x="16846" y="15"/>
                  </a:cubicBezTo>
                  <a:cubicBezTo>
                    <a:pt x="16840" y="-24"/>
                    <a:pt x="16837" y="30"/>
                    <a:pt x="16830" y="15"/>
                  </a:cubicBezTo>
                  <a:cubicBezTo>
                    <a:pt x="16823" y="-1"/>
                    <a:pt x="16810" y="15"/>
                    <a:pt x="16799" y="15"/>
                  </a:cubicBezTo>
                  <a:lnTo>
                    <a:pt x="16673" y="15"/>
                  </a:lnTo>
                  <a:close/>
                  <a:moveTo>
                    <a:pt x="18188" y="15"/>
                  </a:moveTo>
                  <a:lnTo>
                    <a:pt x="18188" y="20585"/>
                  </a:lnTo>
                  <a:lnTo>
                    <a:pt x="19009" y="20585"/>
                  </a:lnTo>
                  <a:lnTo>
                    <a:pt x="19009" y="17611"/>
                  </a:lnTo>
                  <a:lnTo>
                    <a:pt x="18441" y="17611"/>
                  </a:lnTo>
                  <a:lnTo>
                    <a:pt x="18441" y="11663"/>
                  </a:lnTo>
                  <a:lnTo>
                    <a:pt x="18899" y="11663"/>
                  </a:lnTo>
                  <a:lnTo>
                    <a:pt x="18899" y="8689"/>
                  </a:lnTo>
                  <a:lnTo>
                    <a:pt x="18441" y="8689"/>
                  </a:lnTo>
                  <a:lnTo>
                    <a:pt x="18441" y="2989"/>
                  </a:lnTo>
                  <a:lnTo>
                    <a:pt x="19009" y="2989"/>
                  </a:lnTo>
                  <a:lnTo>
                    <a:pt x="19009" y="15"/>
                  </a:lnTo>
                  <a:cubicBezTo>
                    <a:pt x="19009" y="15"/>
                    <a:pt x="18188" y="15"/>
                    <a:pt x="18188" y="15"/>
                  </a:cubicBezTo>
                  <a:close/>
                  <a:moveTo>
                    <a:pt x="19688" y="15"/>
                  </a:moveTo>
                  <a:cubicBezTo>
                    <a:pt x="19620" y="15"/>
                    <a:pt x="19552" y="185"/>
                    <a:pt x="19499" y="510"/>
                  </a:cubicBezTo>
                  <a:cubicBezTo>
                    <a:pt x="19445" y="843"/>
                    <a:pt x="19393" y="1200"/>
                    <a:pt x="19357" y="1750"/>
                  </a:cubicBezTo>
                  <a:cubicBezTo>
                    <a:pt x="19320" y="2307"/>
                    <a:pt x="19296" y="3020"/>
                    <a:pt x="19278" y="3732"/>
                  </a:cubicBezTo>
                  <a:cubicBezTo>
                    <a:pt x="19259" y="4445"/>
                    <a:pt x="19246" y="5219"/>
                    <a:pt x="19246" y="5963"/>
                  </a:cubicBezTo>
                  <a:cubicBezTo>
                    <a:pt x="19246" y="6908"/>
                    <a:pt x="19261" y="7550"/>
                    <a:pt x="19278" y="8193"/>
                  </a:cubicBezTo>
                  <a:cubicBezTo>
                    <a:pt x="19295" y="8828"/>
                    <a:pt x="19312" y="9494"/>
                    <a:pt x="19341" y="9928"/>
                  </a:cubicBezTo>
                  <a:cubicBezTo>
                    <a:pt x="19369" y="10354"/>
                    <a:pt x="19399" y="10648"/>
                    <a:pt x="19436" y="10919"/>
                  </a:cubicBezTo>
                  <a:cubicBezTo>
                    <a:pt x="19472" y="11183"/>
                    <a:pt x="19509" y="11477"/>
                    <a:pt x="19546" y="11663"/>
                  </a:cubicBezTo>
                  <a:cubicBezTo>
                    <a:pt x="19584" y="11856"/>
                    <a:pt x="19621" y="12004"/>
                    <a:pt x="19657" y="12158"/>
                  </a:cubicBezTo>
                  <a:cubicBezTo>
                    <a:pt x="19693" y="12321"/>
                    <a:pt x="19739" y="12414"/>
                    <a:pt x="19767" y="12654"/>
                  </a:cubicBezTo>
                  <a:cubicBezTo>
                    <a:pt x="19796" y="12879"/>
                    <a:pt x="19813" y="13305"/>
                    <a:pt x="19830" y="13645"/>
                  </a:cubicBezTo>
                  <a:cubicBezTo>
                    <a:pt x="19848" y="13986"/>
                    <a:pt x="19862" y="14342"/>
                    <a:pt x="19862" y="14885"/>
                  </a:cubicBezTo>
                  <a:cubicBezTo>
                    <a:pt x="19862" y="15853"/>
                    <a:pt x="19837" y="16604"/>
                    <a:pt x="19799" y="17115"/>
                  </a:cubicBezTo>
                  <a:cubicBezTo>
                    <a:pt x="19760" y="17642"/>
                    <a:pt x="19710" y="17859"/>
                    <a:pt x="19641" y="17859"/>
                  </a:cubicBezTo>
                  <a:cubicBezTo>
                    <a:pt x="19595" y="17859"/>
                    <a:pt x="19548" y="17797"/>
                    <a:pt x="19514" y="17611"/>
                  </a:cubicBezTo>
                  <a:cubicBezTo>
                    <a:pt x="19482" y="17409"/>
                    <a:pt x="19460" y="17347"/>
                    <a:pt x="19436" y="17115"/>
                  </a:cubicBezTo>
                  <a:cubicBezTo>
                    <a:pt x="19412" y="16875"/>
                    <a:pt x="19391" y="16565"/>
                    <a:pt x="19372" y="16372"/>
                  </a:cubicBezTo>
                  <a:cubicBezTo>
                    <a:pt x="19356" y="16178"/>
                    <a:pt x="19340" y="16124"/>
                    <a:pt x="19325" y="16124"/>
                  </a:cubicBezTo>
                  <a:cubicBezTo>
                    <a:pt x="19313" y="16124"/>
                    <a:pt x="19303" y="16031"/>
                    <a:pt x="19293" y="16124"/>
                  </a:cubicBezTo>
                  <a:cubicBezTo>
                    <a:pt x="19284" y="16209"/>
                    <a:pt x="19284" y="16488"/>
                    <a:pt x="19278" y="16619"/>
                  </a:cubicBezTo>
                  <a:lnTo>
                    <a:pt x="19199" y="18354"/>
                  </a:lnTo>
                  <a:cubicBezTo>
                    <a:pt x="19223" y="18765"/>
                    <a:pt x="19246" y="19253"/>
                    <a:pt x="19278" y="19593"/>
                  </a:cubicBezTo>
                  <a:cubicBezTo>
                    <a:pt x="19310" y="19919"/>
                    <a:pt x="19351" y="20105"/>
                    <a:pt x="19388" y="20337"/>
                  </a:cubicBezTo>
                  <a:cubicBezTo>
                    <a:pt x="19425" y="20577"/>
                    <a:pt x="19473" y="20709"/>
                    <a:pt x="19514" y="20833"/>
                  </a:cubicBezTo>
                  <a:cubicBezTo>
                    <a:pt x="19555" y="20972"/>
                    <a:pt x="19583" y="21080"/>
                    <a:pt x="19625" y="21080"/>
                  </a:cubicBezTo>
                  <a:cubicBezTo>
                    <a:pt x="19698" y="21080"/>
                    <a:pt x="19773" y="20925"/>
                    <a:pt x="19830" y="20585"/>
                  </a:cubicBezTo>
                  <a:cubicBezTo>
                    <a:pt x="19887" y="20236"/>
                    <a:pt x="19933" y="19694"/>
                    <a:pt x="19972" y="19098"/>
                  </a:cubicBezTo>
                  <a:cubicBezTo>
                    <a:pt x="20011" y="18493"/>
                    <a:pt x="20031" y="17921"/>
                    <a:pt x="20051" y="17115"/>
                  </a:cubicBezTo>
                  <a:cubicBezTo>
                    <a:pt x="20071" y="16302"/>
                    <a:pt x="20083" y="15318"/>
                    <a:pt x="20083" y="14389"/>
                  </a:cubicBezTo>
                  <a:cubicBezTo>
                    <a:pt x="20083" y="13537"/>
                    <a:pt x="20084" y="12755"/>
                    <a:pt x="20067" y="12158"/>
                  </a:cubicBezTo>
                  <a:cubicBezTo>
                    <a:pt x="20050" y="11554"/>
                    <a:pt x="20017" y="11082"/>
                    <a:pt x="19988" y="10671"/>
                  </a:cubicBezTo>
                  <a:cubicBezTo>
                    <a:pt x="19960" y="10253"/>
                    <a:pt x="19930" y="9943"/>
                    <a:pt x="19893" y="9680"/>
                  </a:cubicBezTo>
                  <a:cubicBezTo>
                    <a:pt x="19857" y="9401"/>
                    <a:pt x="19821" y="9138"/>
                    <a:pt x="19783" y="8937"/>
                  </a:cubicBezTo>
                  <a:cubicBezTo>
                    <a:pt x="19745" y="8720"/>
                    <a:pt x="19709" y="8619"/>
                    <a:pt x="19672" y="8441"/>
                  </a:cubicBezTo>
                  <a:cubicBezTo>
                    <a:pt x="19636" y="8263"/>
                    <a:pt x="19606" y="7930"/>
                    <a:pt x="19578" y="7697"/>
                  </a:cubicBezTo>
                  <a:cubicBezTo>
                    <a:pt x="19549" y="7473"/>
                    <a:pt x="19516" y="7272"/>
                    <a:pt x="19499" y="6954"/>
                  </a:cubicBezTo>
                  <a:cubicBezTo>
                    <a:pt x="19482" y="6629"/>
                    <a:pt x="19483" y="6195"/>
                    <a:pt x="19483" y="5715"/>
                  </a:cubicBezTo>
                  <a:cubicBezTo>
                    <a:pt x="19483" y="5343"/>
                    <a:pt x="19490" y="5033"/>
                    <a:pt x="19499" y="4724"/>
                  </a:cubicBezTo>
                  <a:cubicBezTo>
                    <a:pt x="19507" y="4398"/>
                    <a:pt x="19513" y="4205"/>
                    <a:pt x="19530" y="3980"/>
                  </a:cubicBezTo>
                  <a:cubicBezTo>
                    <a:pt x="19548" y="3748"/>
                    <a:pt x="19568" y="3376"/>
                    <a:pt x="19593" y="3237"/>
                  </a:cubicBezTo>
                  <a:cubicBezTo>
                    <a:pt x="19619" y="3113"/>
                    <a:pt x="19654" y="3237"/>
                    <a:pt x="19688" y="3237"/>
                  </a:cubicBezTo>
                  <a:cubicBezTo>
                    <a:pt x="19726" y="3237"/>
                    <a:pt x="19755" y="3097"/>
                    <a:pt x="19783" y="3237"/>
                  </a:cubicBezTo>
                  <a:cubicBezTo>
                    <a:pt x="19810" y="3384"/>
                    <a:pt x="19825" y="3554"/>
                    <a:pt x="19846" y="3732"/>
                  </a:cubicBezTo>
                  <a:cubicBezTo>
                    <a:pt x="19867" y="3918"/>
                    <a:pt x="19894" y="4073"/>
                    <a:pt x="19909" y="4228"/>
                  </a:cubicBezTo>
                  <a:cubicBezTo>
                    <a:pt x="19925" y="4367"/>
                    <a:pt x="19928" y="4476"/>
                    <a:pt x="19941" y="4476"/>
                  </a:cubicBezTo>
                  <a:cubicBezTo>
                    <a:pt x="19953" y="4476"/>
                    <a:pt x="19964" y="4561"/>
                    <a:pt x="19972" y="4476"/>
                  </a:cubicBezTo>
                  <a:cubicBezTo>
                    <a:pt x="19981" y="4390"/>
                    <a:pt x="19997" y="4189"/>
                    <a:pt x="20004" y="3980"/>
                  </a:cubicBezTo>
                  <a:cubicBezTo>
                    <a:pt x="20004" y="3980"/>
                    <a:pt x="20067" y="2245"/>
                    <a:pt x="20067" y="2245"/>
                  </a:cubicBezTo>
                  <a:cubicBezTo>
                    <a:pt x="20022" y="1564"/>
                    <a:pt x="19958" y="898"/>
                    <a:pt x="19893" y="510"/>
                  </a:cubicBezTo>
                  <a:cubicBezTo>
                    <a:pt x="19828" y="139"/>
                    <a:pt x="19766" y="15"/>
                    <a:pt x="19688" y="15"/>
                  </a:cubicBezTo>
                  <a:close/>
                  <a:moveTo>
                    <a:pt x="21204" y="15"/>
                  </a:moveTo>
                  <a:cubicBezTo>
                    <a:pt x="21135" y="15"/>
                    <a:pt x="21067" y="185"/>
                    <a:pt x="21014" y="510"/>
                  </a:cubicBezTo>
                  <a:cubicBezTo>
                    <a:pt x="20961" y="843"/>
                    <a:pt x="20909" y="1200"/>
                    <a:pt x="20872" y="1750"/>
                  </a:cubicBezTo>
                  <a:cubicBezTo>
                    <a:pt x="20835" y="2307"/>
                    <a:pt x="20813" y="3020"/>
                    <a:pt x="20793" y="3732"/>
                  </a:cubicBezTo>
                  <a:cubicBezTo>
                    <a:pt x="20774" y="4445"/>
                    <a:pt x="20762" y="5219"/>
                    <a:pt x="20762" y="5963"/>
                  </a:cubicBezTo>
                  <a:cubicBezTo>
                    <a:pt x="20762" y="6908"/>
                    <a:pt x="20776" y="7550"/>
                    <a:pt x="20793" y="8193"/>
                  </a:cubicBezTo>
                  <a:cubicBezTo>
                    <a:pt x="20811" y="8828"/>
                    <a:pt x="20828" y="9494"/>
                    <a:pt x="20856" y="9928"/>
                  </a:cubicBezTo>
                  <a:cubicBezTo>
                    <a:pt x="20885" y="10354"/>
                    <a:pt x="20930" y="10648"/>
                    <a:pt x="20967" y="10919"/>
                  </a:cubicBezTo>
                  <a:cubicBezTo>
                    <a:pt x="21003" y="11183"/>
                    <a:pt x="21040" y="11477"/>
                    <a:pt x="21078" y="11663"/>
                  </a:cubicBezTo>
                  <a:cubicBezTo>
                    <a:pt x="21115" y="11856"/>
                    <a:pt x="21152" y="12004"/>
                    <a:pt x="21188" y="12158"/>
                  </a:cubicBezTo>
                  <a:cubicBezTo>
                    <a:pt x="21225" y="12321"/>
                    <a:pt x="21255" y="12414"/>
                    <a:pt x="21283" y="12654"/>
                  </a:cubicBezTo>
                  <a:cubicBezTo>
                    <a:pt x="21311" y="12879"/>
                    <a:pt x="21329" y="13305"/>
                    <a:pt x="21346" y="13645"/>
                  </a:cubicBezTo>
                  <a:cubicBezTo>
                    <a:pt x="21363" y="13986"/>
                    <a:pt x="21377" y="14342"/>
                    <a:pt x="21377" y="14885"/>
                  </a:cubicBezTo>
                  <a:cubicBezTo>
                    <a:pt x="21377" y="15853"/>
                    <a:pt x="21353" y="16604"/>
                    <a:pt x="21314" y="17115"/>
                  </a:cubicBezTo>
                  <a:cubicBezTo>
                    <a:pt x="21277" y="17642"/>
                    <a:pt x="21227" y="17859"/>
                    <a:pt x="21156" y="17859"/>
                  </a:cubicBezTo>
                  <a:cubicBezTo>
                    <a:pt x="21112" y="17859"/>
                    <a:pt x="21063" y="17797"/>
                    <a:pt x="21030" y="17611"/>
                  </a:cubicBezTo>
                  <a:cubicBezTo>
                    <a:pt x="20998" y="17409"/>
                    <a:pt x="20975" y="17347"/>
                    <a:pt x="20951" y="17115"/>
                  </a:cubicBezTo>
                  <a:cubicBezTo>
                    <a:pt x="20927" y="16875"/>
                    <a:pt x="20905" y="16565"/>
                    <a:pt x="20888" y="16372"/>
                  </a:cubicBezTo>
                  <a:cubicBezTo>
                    <a:pt x="20870" y="16178"/>
                    <a:pt x="20856" y="16124"/>
                    <a:pt x="20841" y="16124"/>
                  </a:cubicBezTo>
                  <a:cubicBezTo>
                    <a:pt x="20829" y="16124"/>
                    <a:pt x="20819" y="16031"/>
                    <a:pt x="20809" y="16124"/>
                  </a:cubicBezTo>
                  <a:cubicBezTo>
                    <a:pt x="20800" y="16209"/>
                    <a:pt x="20800" y="16488"/>
                    <a:pt x="20793" y="16619"/>
                  </a:cubicBezTo>
                  <a:lnTo>
                    <a:pt x="20714" y="18354"/>
                  </a:lnTo>
                  <a:cubicBezTo>
                    <a:pt x="20740" y="18765"/>
                    <a:pt x="20777" y="19253"/>
                    <a:pt x="20809" y="19593"/>
                  </a:cubicBezTo>
                  <a:cubicBezTo>
                    <a:pt x="20842" y="19919"/>
                    <a:pt x="20866" y="20105"/>
                    <a:pt x="20904" y="20337"/>
                  </a:cubicBezTo>
                  <a:cubicBezTo>
                    <a:pt x="20941" y="20577"/>
                    <a:pt x="20989" y="20709"/>
                    <a:pt x="21030" y="20833"/>
                  </a:cubicBezTo>
                  <a:cubicBezTo>
                    <a:pt x="21071" y="20972"/>
                    <a:pt x="21099" y="21080"/>
                    <a:pt x="21141" y="21080"/>
                  </a:cubicBezTo>
                  <a:cubicBezTo>
                    <a:pt x="21213" y="21080"/>
                    <a:pt x="21290" y="20925"/>
                    <a:pt x="21346" y="20585"/>
                  </a:cubicBezTo>
                  <a:cubicBezTo>
                    <a:pt x="21402" y="20236"/>
                    <a:pt x="21449" y="19694"/>
                    <a:pt x="21488" y="19098"/>
                  </a:cubicBezTo>
                  <a:cubicBezTo>
                    <a:pt x="21527" y="18493"/>
                    <a:pt x="21547" y="17921"/>
                    <a:pt x="21567" y="17115"/>
                  </a:cubicBezTo>
                  <a:cubicBezTo>
                    <a:pt x="21588" y="16302"/>
                    <a:pt x="21599" y="15318"/>
                    <a:pt x="21599" y="14389"/>
                  </a:cubicBezTo>
                  <a:cubicBezTo>
                    <a:pt x="21599" y="13537"/>
                    <a:pt x="21600" y="12755"/>
                    <a:pt x="21583" y="12158"/>
                  </a:cubicBezTo>
                  <a:cubicBezTo>
                    <a:pt x="21565" y="11554"/>
                    <a:pt x="21532" y="11082"/>
                    <a:pt x="21504" y="10671"/>
                  </a:cubicBezTo>
                  <a:cubicBezTo>
                    <a:pt x="21475" y="10253"/>
                    <a:pt x="21445" y="9943"/>
                    <a:pt x="21409" y="9680"/>
                  </a:cubicBezTo>
                  <a:cubicBezTo>
                    <a:pt x="21373" y="9401"/>
                    <a:pt x="21337" y="9138"/>
                    <a:pt x="21299" y="8937"/>
                  </a:cubicBezTo>
                  <a:cubicBezTo>
                    <a:pt x="21261" y="8720"/>
                    <a:pt x="21225" y="8619"/>
                    <a:pt x="21188" y="8441"/>
                  </a:cubicBezTo>
                  <a:cubicBezTo>
                    <a:pt x="21152" y="8263"/>
                    <a:pt x="21122" y="7930"/>
                    <a:pt x="21093" y="7697"/>
                  </a:cubicBezTo>
                  <a:cubicBezTo>
                    <a:pt x="21065" y="7473"/>
                    <a:pt x="21032" y="7272"/>
                    <a:pt x="21014" y="6954"/>
                  </a:cubicBezTo>
                  <a:cubicBezTo>
                    <a:pt x="20997" y="6629"/>
                    <a:pt x="20999" y="6195"/>
                    <a:pt x="20999" y="5715"/>
                  </a:cubicBezTo>
                  <a:cubicBezTo>
                    <a:pt x="20999" y="5343"/>
                    <a:pt x="21006" y="5033"/>
                    <a:pt x="21014" y="4724"/>
                  </a:cubicBezTo>
                  <a:cubicBezTo>
                    <a:pt x="21023" y="4398"/>
                    <a:pt x="21029" y="4205"/>
                    <a:pt x="21046" y="3980"/>
                  </a:cubicBezTo>
                  <a:cubicBezTo>
                    <a:pt x="21063" y="3748"/>
                    <a:pt x="21083" y="3376"/>
                    <a:pt x="21109" y="3237"/>
                  </a:cubicBezTo>
                  <a:cubicBezTo>
                    <a:pt x="21134" y="3113"/>
                    <a:pt x="21170" y="3237"/>
                    <a:pt x="21204" y="3237"/>
                  </a:cubicBezTo>
                  <a:cubicBezTo>
                    <a:pt x="21241" y="3237"/>
                    <a:pt x="21271" y="3097"/>
                    <a:pt x="21299" y="3237"/>
                  </a:cubicBezTo>
                  <a:cubicBezTo>
                    <a:pt x="21326" y="3384"/>
                    <a:pt x="21341" y="3554"/>
                    <a:pt x="21362" y="3732"/>
                  </a:cubicBezTo>
                  <a:cubicBezTo>
                    <a:pt x="21382" y="3918"/>
                    <a:pt x="21410" y="4073"/>
                    <a:pt x="21425" y="4228"/>
                  </a:cubicBezTo>
                  <a:cubicBezTo>
                    <a:pt x="21440" y="4367"/>
                    <a:pt x="21445" y="4476"/>
                    <a:pt x="21456" y="4476"/>
                  </a:cubicBezTo>
                  <a:cubicBezTo>
                    <a:pt x="21469" y="4476"/>
                    <a:pt x="21479" y="4561"/>
                    <a:pt x="21488" y="4476"/>
                  </a:cubicBezTo>
                  <a:cubicBezTo>
                    <a:pt x="21497" y="4390"/>
                    <a:pt x="21513" y="4189"/>
                    <a:pt x="21520" y="3980"/>
                  </a:cubicBezTo>
                  <a:cubicBezTo>
                    <a:pt x="21520" y="3980"/>
                    <a:pt x="21583" y="2245"/>
                    <a:pt x="21583" y="2245"/>
                  </a:cubicBezTo>
                  <a:cubicBezTo>
                    <a:pt x="21536" y="1564"/>
                    <a:pt x="21474" y="898"/>
                    <a:pt x="21409" y="510"/>
                  </a:cubicBezTo>
                  <a:cubicBezTo>
                    <a:pt x="21343" y="139"/>
                    <a:pt x="21281" y="15"/>
                    <a:pt x="21204" y="15"/>
                  </a:cubicBezTo>
                  <a:close/>
                  <a:moveTo>
                    <a:pt x="11352" y="2989"/>
                  </a:moveTo>
                  <a:lnTo>
                    <a:pt x="11573" y="2989"/>
                  </a:lnTo>
                  <a:cubicBezTo>
                    <a:pt x="11655" y="2989"/>
                    <a:pt x="11708" y="3275"/>
                    <a:pt x="11747" y="3732"/>
                  </a:cubicBezTo>
                  <a:cubicBezTo>
                    <a:pt x="11785" y="4189"/>
                    <a:pt x="11810" y="4886"/>
                    <a:pt x="11810" y="5963"/>
                  </a:cubicBezTo>
                  <a:cubicBezTo>
                    <a:pt x="11810" y="6993"/>
                    <a:pt x="11789" y="7721"/>
                    <a:pt x="11747" y="8193"/>
                  </a:cubicBezTo>
                  <a:cubicBezTo>
                    <a:pt x="11704" y="8666"/>
                    <a:pt x="11640" y="8937"/>
                    <a:pt x="11557" y="8937"/>
                  </a:cubicBezTo>
                  <a:lnTo>
                    <a:pt x="11352" y="8937"/>
                  </a:lnTo>
                  <a:cubicBezTo>
                    <a:pt x="11352" y="8937"/>
                    <a:pt x="11352" y="2989"/>
                    <a:pt x="11352" y="2989"/>
                  </a:cubicBezTo>
                  <a:close/>
                  <a:moveTo>
                    <a:pt x="8242" y="3237"/>
                  </a:moveTo>
                  <a:cubicBezTo>
                    <a:pt x="8306" y="3237"/>
                    <a:pt x="8364" y="3407"/>
                    <a:pt x="8415" y="3732"/>
                  </a:cubicBezTo>
                  <a:cubicBezTo>
                    <a:pt x="8467" y="4073"/>
                    <a:pt x="8506" y="4600"/>
                    <a:pt x="8542" y="5219"/>
                  </a:cubicBezTo>
                  <a:cubicBezTo>
                    <a:pt x="8577" y="5847"/>
                    <a:pt x="8617" y="6551"/>
                    <a:pt x="8636" y="7450"/>
                  </a:cubicBezTo>
                  <a:cubicBezTo>
                    <a:pt x="8655" y="8340"/>
                    <a:pt x="8652" y="9293"/>
                    <a:pt x="8652" y="10424"/>
                  </a:cubicBezTo>
                  <a:cubicBezTo>
                    <a:pt x="8652" y="11554"/>
                    <a:pt x="8655" y="12747"/>
                    <a:pt x="8636" y="13645"/>
                  </a:cubicBezTo>
                  <a:cubicBezTo>
                    <a:pt x="8617" y="14544"/>
                    <a:pt x="8577" y="15256"/>
                    <a:pt x="8542" y="15876"/>
                  </a:cubicBezTo>
                  <a:cubicBezTo>
                    <a:pt x="8505" y="16503"/>
                    <a:pt x="8467" y="17030"/>
                    <a:pt x="8415" y="17363"/>
                  </a:cubicBezTo>
                  <a:cubicBezTo>
                    <a:pt x="8364" y="17696"/>
                    <a:pt x="8306" y="17859"/>
                    <a:pt x="8242" y="17859"/>
                  </a:cubicBezTo>
                  <a:cubicBezTo>
                    <a:pt x="8178" y="17859"/>
                    <a:pt x="8119" y="17696"/>
                    <a:pt x="8068" y="17363"/>
                  </a:cubicBezTo>
                  <a:cubicBezTo>
                    <a:pt x="8017" y="17030"/>
                    <a:pt x="7978" y="16503"/>
                    <a:pt x="7942" y="15876"/>
                  </a:cubicBezTo>
                  <a:cubicBezTo>
                    <a:pt x="7906" y="15256"/>
                    <a:pt x="7881" y="14544"/>
                    <a:pt x="7863" y="13645"/>
                  </a:cubicBezTo>
                  <a:cubicBezTo>
                    <a:pt x="7844" y="12747"/>
                    <a:pt x="7831" y="11554"/>
                    <a:pt x="7831" y="10424"/>
                  </a:cubicBezTo>
                  <a:cubicBezTo>
                    <a:pt x="7831" y="9293"/>
                    <a:pt x="7844" y="8340"/>
                    <a:pt x="7863" y="7450"/>
                  </a:cubicBezTo>
                  <a:cubicBezTo>
                    <a:pt x="7881" y="6551"/>
                    <a:pt x="7906" y="5846"/>
                    <a:pt x="7942" y="5219"/>
                  </a:cubicBezTo>
                  <a:cubicBezTo>
                    <a:pt x="7978" y="4600"/>
                    <a:pt x="8017" y="4073"/>
                    <a:pt x="8068" y="3732"/>
                  </a:cubicBezTo>
                  <a:cubicBezTo>
                    <a:pt x="8119" y="3407"/>
                    <a:pt x="8178" y="3237"/>
                    <a:pt x="8242" y="3237"/>
                  </a:cubicBezTo>
                  <a:close/>
                  <a:moveTo>
                    <a:pt x="11352" y="11663"/>
                  </a:moveTo>
                  <a:cubicBezTo>
                    <a:pt x="11352" y="11663"/>
                    <a:pt x="11604" y="11663"/>
                    <a:pt x="11604" y="11663"/>
                  </a:cubicBezTo>
                  <a:cubicBezTo>
                    <a:pt x="11647" y="11663"/>
                    <a:pt x="11685" y="11531"/>
                    <a:pt x="11715" y="11663"/>
                  </a:cubicBezTo>
                  <a:cubicBezTo>
                    <a:pt x="11746" y="11794"/>
                    <a:pt x="11775" y="12158"/>
                    <a:pt x="11794" y="12406"/>
                  </a:cubicBezTo>
                  <a:cubicBezTo>
                    <a:pt x="11814" y="12662"/>
                    <a:pt x="11817" y="12794"/>
                    <a:pt x="11826" y="13150"/>
                  </a:cubicBezTo>
                  <a:cubicBezTo>
                    <a:pt x="11834" y="13506"/>
                    <a:pt x="11841" y="13940"/>
                    <a:pt x="11841" y="14389"/>
                  </a:cubicBezTo>
                  <a:cubicBezTo>
                    <a:pt x="11841" y="14807"/>
                    <a:pt x="11850" y="15249"/>
                    <a:pt x="11841" y="15628"/>
                  </a:cubicBezTo>
                  <a:cubicBezTo>
                    <a:pt x="11833" y="16008"/>
                    <a:pt x="11813" y="16341"/>
                    <a:pt x="11794" y="16619"/>
                  </a:cubicBezTo>
                  <a:cubicBezTo>
                    <a:pt x="11776" y="16906"/>
                    <a:pt x="11746" y="17192"/>
                    <a:pt x="11715" y="17363"/>
                  </a:cubicBezTo>
                  <a:cubicBezTo>
                    <a:pt x="11684" y="17533"/>
                    <a:pt x="11650" y="17611"/>
                    <a:pt x="11604" y="17611"/>
                  </a:cubicBezTo>
                  <a:lnTo>
                    <a:pt x="11352" y="17611"/>
                  </a:lnTo>
                  <a:lnTo>
                    <a:pt x="11352" y="11663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2" name="Shape 13"/>
            <p:cNvSpPr/>
            <p:nvPr/>
          </p:nvSpPr>
          <p:spPr>
            <a:xfrm>
              <a:off x="3124200" y="2730500"/>
              <a:ext cx="697310" cy="255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6830"/>
                  </a:lnTo>
                  <a:lnTo>
                    <a:pt x="836" y="16830"/>
                  </a:lnTo>
                  <a:lnTo>
                    <a:pt x="836" y="9171"/>
                  </a:lnTo>
                  <a:lnTo>
                    <a:pt x="4155" y="9171"/>
                  </a:lnTo>
                  <a:lnTo>
                    <a:pt x="4155" y="16830"/>
                  </a:lnTo>
                  <a:lnTo>
                    <a:pt x="4991" y="16830"/>
                  </a:lnTo>
                  <a:lnTo>
                    <a:pt x="4991" y="7491"/>
                  </a:lnTo>
                  <a:lnTo>
                    <a:pt x="836" y="7491"/>
                  </a:lnTo>
                  <a:lnTo>
                    <a:pt x="836" y="0"/>
                  </a:lnTo>
                  <a:cubicBezTo>
                    <a:pt x="836" y="0"/>
                    <a:pt x="0" y="0"/>
                    <a:pt x="0" y="0"/>
                  </a:cubicBezTo>
                  <a:close/>
                  <a:moveTo>
                    <a:pt x="7425" y="5375"/>
                  </a:moveTo>
                  <a:cubicBezTo>
                    <a:pt x="7086" y="5375"/>
                    <a:pt x="6782" y="5530"/>
                    <a:pt x="6503" y="5845"/>
                  </a:cubicBezTo>
                  <a:cubicBezTo>
                    <a:pt x="6224" y="6159"/>
                    <a:pt x="5959" y="6653"/>
                    <a:pt x="5717" y="7290"/>
                  </a:cubicBezTo>
                  <a:lnTo>
                    <a:pt x="5852" y="7961"/>
                  </a:lnTo>
                  <a:cubicBezTo>
                    <a:pt x="5875" y="8072"/>
                    <a:pt x="5911" y="8156"/>
                    <a:pt x="5950" y="8230"/>
                  </a:cubicBezTo>
                  <a:cubicBezTo>
                    <a:pt x="5989" y="8305"/>
                    <a:pt x="6034" y="8331"/>
                    <a:pt x="6085" y="8331"/>
                  </a:cubicBezTo>
                  <a:cubicBezTo>
                    <a:pt x="6152" y="8331"/>
                    <a:pt x="6214" y="8260"/>
                    <a:pt x="6282" y="8129"/>
                  </a:cubicBezTo>
                  <a:cubicBezTo>
                    <a:pt x="6350" y="8000"/>
                    <a:pt x="6435" y="7854"/>
                    <a:pt x="6528" y="7693"/>
                  </a:cubicBezTo>
                  <a:cubicBezTo>
                    <a:pt x="6622" y="7532"/>
                    <a:pt x="6732" y="7386"/>
                    <a:pt x="6860" y="7256"/>
                  </a:cubicBezTo>
                  <a:cubicBezTo>
                    <a:pt x="6988" y="7127"/>
                    <a:pt x="7140" y="7088"/>
                    <a:pt x="7327" y="7088"/>
                  </a:cubicBezTo>
                  <a:cubicBezTo>
                    <a:pt x="7612" y="7088"/>
                    <a:pt x="7833" y="7314"/>
                    <a:pt x="7979" y="7793"/>
                  </a:cubicBezTo>
                  <a:cubicBezTo>
                    <a:pt x="8125" y="8272"/>
                    <a:pt x="8200" y="8977"/>
                    <a:pt x="8200" y="9910"/>
                  </a:cubicBezTo>
                  <a:lnTo>
                    <a:pt x="8200" y="10850"/>
                  </a:lnTo>
                  <a:cubicBezTo>
                    <a:pt x="7705" y="10850"/>
                    <a:pt x="7289" y="10969"/>
                    <a:pt x="6946" y="11186"/>
                  </a:cubicBezTo>
                  <a:cubicBezTo>
                    <a:pt x="6604" y="11404"/>
                    <a:pt x="6322" y="11652"/>
                    <a:pt x="6110" y="11993"/>
                  </a:cubicBezTo>
                  <a:cubicBezTo>
                    <a:pt x="5898" y="12332"/>
                    <a:pt x="5750" y="12731"/>
                    <a:pt x="5655" y="13168"/>
                  </a:cubicBezTo>
                  <a:cubicBezTo>
                    <a:pt x="5560" y="13606"/>
                    <a:pt x="5508" y="14072"/>
                    <a:pt x="5508" y="14546"/>
                  </a:cubicBezTo>
                  <a:cubicBezTo>
                    <a:pt x="5508" y="15090"/>
                    <a:pt x="5541" y="15559"/>
                    <a:pt x="5606" y="15956"/>
                  </a:cubicBezTo>
                  <a:cubicBezTo>
                    <a:pt x="5671" y="16355"/>
                    <a:pt x="5755" y="16670"/>
                    <a:pt x="5864" y="16931"/>
                  </a:cubicBezTo>
                  <a:cubicBezTo>
                    <a:pt x="5973" y="17191"/>
                    <a:pt x="6109" y="17405"/>
                    <a:pt x="6257" y="17535"/>
                  </a:cubicBezTo>
                  <a:cubicBezTo>
                    <a:pt x="6406" y="17665"/>
                    <a:pt x="6555" y="17737"/>
                    <a:pt x="6725" y="17737"/>
                  </a:cubicBezTo>
                  <a:cubicBezTo>
                    <a:pt x="6891" y="17737"/>
                    <a:pt x="7043" y="17681"/>
                    <a:pt x="7180" y="17602"/>
                  </a:cubicBezTo>
                  <a:cubicBezTo>
                    <a:pt x="7316" y="17524"/>
                    <a:pt x="7452" y="17419"/>
                    <a:pt x="7573" y="17267"/>
                  </a:cubicBezTo>
                  <a:cubicBezTo>
                    <a:pt x="7694" y="17112"/>
                    <a:pt x="7808" y="16919"/>
                    <a:pt x="7917" y="16695"/>
                  </a:cubicBezTo>
                  <a:cubicBezTo>
                    <a:pt x="8027" y="16471"/>
                    <a:pt x="8134" y="16205"/>
                    <a:pt x="8249" y="15923"/>
                  </a:cubicBezTo>
                  <a:lnTo>
                    <a:pt x="8335" y="17031"/>
                  </a:lnTo>
                  <a:cubicBezTo>
                    <a:pt x="8349" y="17236"/>
                    <a:pt x="8387" y="17373"/>
                    <a:pt x="8433" y="17435"/>
                  </a:cubicBezTo>
                  <a:cubicBezTo>
                    <a:pt x="8479" y="17499"/>
                    <a:pt x="8530" y="17535"/>
                    <a:pt x="8606" y="17535"/>
                  </a:cubicBezTo>
                  <a:lnTo>
                    <a:pt x="8950" y="17535"/>
                  </a:lnTo>
                  <a:cubicBezTo>
                    <a:pt x="8950" y="17535"/>
                    <a:pt x="8950" y="9876"/>
                    <a:pt x="8950" y="9876"/>
                  </a:cubicBezTo>
                  <a:cubicBezTo>
                    <a:pt x="8950" y="9208"/>
                    <a:pt x="8918" y="8621"/>
                    <a:pt x="8851" y="8062"/>
                  </a:cubicBezTo>
                  <a:cubicBezTo>
                    <a:pt x="8785" y="7504"/>
                    <a:pt x="8686" y="7011"/>
                    <a:pt x="8556" y="6618"/>
                  </a:cubicBezTo>
                  <a:cubicBezTo>
                    <a:pt x="8427" y="6225"/>
                    <a:pt x="8267" y="5931"/>
                    <a:pt x="8077" y="5711"/>
                  </a:cubicBezTo>
                  <a:cubicBezTo>
                    <a:pt x="7887" y="5490"/>
                    <a:pt x="7670" y="5375"/>
                    <a:pt x="7425" y="5375"/>
                  </a:cubicBezTo>
                  <a:close/>
                  <a:moveTo>
                    <a:pt x="11642" y="5375"/>
                  </a:moveTo>
                  <a:cubicBezTo>
                    <a:pt x="11329" y="5375"/>
                    <a:pt x="11059" y="5569"/>
                    <a:pt x="10818" y="5946"/>
                  </a:cubicBezTo>
                  <a:cubicBezTo>
                    <a:pt x="10578" y="6324"/>
                    <a:pt x="10354" y="6802"/>
                    <a:pt x="10167" y="7424"/>
                  </a:cubicBezTo>
                  <a:lnTo>
                    <a:pt x="10105" y="6013"/>
                  </a:lnTo>
                  <a:cubicBezTo>
                    <a:pt x="10077" y="5722"/>
                    <a:pt x="10006" y="5576"/>
                    <a:pt x="9896" y="5576"/>
                  </a:cubicBezTo>
                  <a:lnTo>
                    <a:pt x="9442" y="5576"/>
                  </a:lnTo>
                  <a:lnTo>
                    <a:pt x="9442" y="21600"/>
                  </a:lnTo>
                  <a:cubicBezTo>
                    <a:pt x="9442" y="21600"/>
                    <a:pt x="10216" y="21600"/>
                    <a:pt x="10216" y="21600"/>
                  </a:cubicBezTo>
                  <a:lnTo>
                    <a:pt x="10216" y="16292"/>
                  </a:lnTo>
                  <a:cubicBezTo>
                    <a:pt x="10363" y="16741"/>
                    <a:pt x="10529" y="17090"/>
                    <a:pt x="10720" y="17334"/>
                  </a:cubicBezTo>
                  <a:cubicBezTo>
                    <a:pt x="10912" y="17577"/>
                    <a:pt x="11138" y="17703"/>
                    <a:pt x="11409" y="17703"/>
                  </a:cubicBezTo>
                  <a:cubicBezTo>
                    <a:pt x="11702" y="17703"/>
                    <a:pt x="11973" y="17551"/>
                    <a:pt x="12208" y="17233"/>
                  </a:cubicBezTo>
                  <a:cubicBezTo>
                    <a:pt x="12442" y="16914"/>
                    <a:pt x="12636" y="16477"/>
                    <a:pt x="12798" y="15923"/>
                  </a:cubicBezTo>
                  <a:cubicBezTo>
                    <a:pt x="12959" y="15369"/>
                    <a:pt x="13080" y="14699"/>
                    <a:pt x="13167" y="13941"/>
                  </a:cubicBezTo>
                  <a:cubicBezTo>
                    <a:pt x="13253" y="13181"/>
                    <a:pt x="13302" y="12369"/>
                    <a:pt x="13302" y="11489"/>
                  </a:cubicBezTo>
                  <a:cubicBezTo>
                    <a:pt x="13302" y="10498"/>
                    <a:pt x="13257" y="9632"/>
                    <a:pt x="13179" y="8868"/>
                  </a:cubicBezTo>
                  <a:cubicBezTo>
                    <a:pt x="13101" y="8106"/>
                    <a:pt x="12991" y="7469"/>
                    <a:pt x="12847" y="6954"/>
                  </a:cubicBezTo>
                  <a:cubicBezTo>
                    <a:pt x="12703" y="6439"/>
                    <a:pt x="12535" y="6040"/>
                    <a:pt x="12331" y="5778"/>
                  </a:cubicBezTo>
                  <a:cubicBezTo>
                    <a:pt x="12127" y="5513"/>
                    <a:pt x="11893" y="5375"/>
                    <a:pt x="11642" y="5375"/>
                  </a:cubicBezTo>
                  <a:close/>
                  <a:moveTo>
                    <a:pt x="15969" y="5375"/>
                  </a:moveTo>
                  <a:cubicBezTo>
                    <a:pt x="15656" y="5375"/>
                    <a:pt x="15386" y="5569"/>
                    <a:pt x="15146" y="5946"/>
                  </a:cubicBezTo>
                  <a:cubicBezTo>
                    <a:pt x="14905" y="6324"/>
                    <a:pt x="14682" y="6802"/>
                    <a:pt x="14494" y="7424"/>
                  </a:cubicBezTo>
                  <a:lnTo>
                    <a:pt x="14433" y="6013"/>
                  </a:lnTo>
                  <a:cubicBezTo>
                    <a:pt x="14404" y="5722"/>
                    <a:pt x="14333" y="5576"/>
                    <a:pt x="14224" y="5576"/>
                  </a:cubicBezTo>
                  <a:lnTo>
                    <a:pt x="13769" y="5576"/>
                  </a:lnTo>
                  <a:lnTo>
                    <a:pt x="13769" y="21600"/>
                  </a:lnTo>
                  <a:cubicBezTo>
                    <a:pt x="13769" y="21600"/>
                    <a:pt x="14543" y="21600"/>
                    <a:pt x="14543" y="21600"/>
                  </a:cubicBezTo>
                  <a:lnTo>
                    <a:pt x="14543" y="16292"/>
                  </a:lnTo>
                  <a:cubicBezTo>
                    <a:pt x="14690" y="16741"/>
                    <a:pt x="14856" y="17090"/>
                    <a:pt x="15047" y="17334"/>
                  </a:cubicBezTo>
                  <a:cubicBezTo>
                    <a:pt x="15239" y="17577"/>
                    <a:pt x="15465" y="17703"/>
                    <a:pt x="15736" y="17703"/>
                  </a:cubicBezTo>
                  <a:cubicBezTo>
                    <a:pt x="16029" y="17703"/>
                    <a:pt x="16300" y="17551"/>
                    <a:pt x="16535" y="17233"/>
                  </a:cubicBezTo>
                  <a:cubicBezTo>
                    <a:pt x="16770" y="16914"/>
                    <a:pt x="16964" y="16477"/>
                    <a:pt x="17125" y="15923"/>
                  </a:cubicBezTo>
                  <a:cubicBezTo>
                    <a:pt x="17286" y="15369"/>
                    <a:pt x="17407" y="14699"/>
                    <a:pt x="17494" y="13941"/>
                  </a:cubicBezTo>
                  <a:cubicBezTo>
                    <a:pt x="17580" y="13181"/>
                    <a:pt x="17629" y="12369"/>
                    <a:pt x="17629" y="11489"/>
                  </a:cubicBezTo>
                  <a:cubicBezTo>
                    <a:pt x="17629" y="10498"/>
                    <a:pt x="17584" y="9632"/>
                    <a:pt x="17506" y="8868"/>
                  </a:cubicBezTo>
                  <a:cubicBezTo>
                    <a:pt x="17429" y="8106"/>
                    <a:pt x="17318" y="7469"/>
                    <a:pt x="17174" y="6954"/>
                  </a:cubicBezTo>
                  <a:cubicBezTo>
                    <a:pt x="17031" y="6439"/>
                    <a:pt x="16862" y="6040"/>
                    <a:pt x="16658" y="5778"/>
                  </a:cubicBezTo>
                  <a:cubicBezTo>
                    <a:pt x="16454" y="5513"/>
                    <a:pt x="16220" y="5375"/>
                    <a:pt x="15969" y="5375"/>
                  </a:cubicBezTo>
                  <a:close/>
                  <a:moveTo>
                    <a:pt x="17310" y="5375"/>
                  </a:moveTo>
                  <a:lnTo>
                    <a:pt x="19117" y="16628"/>
                  </a:lnTo>
                  <a:lnTo>
                    <a:pt x="18318" y="21365"/>
                  </a:lnTo>
                  <a:lnTo>
                    <a:pt x="18883" y="21365"/>
                  </a:lnTo>
                  <a:cubicBezTo>
                    <a:pt x="18963" y="21365"/>
                    <a:pt x="19029" y="21325"/>
                    <a:pt x="19068" y="21230"/>
                  </a:cubicBezTo>
                  <a:cubicBezTo>
                    <a:pt x="19106" y="21136"/>
                    <a:pt x="19140" y="21017"/>
                    <a:pt x="19166" y="20861"/>
                  </a:cubicBezTo>
                  <a:cubicBezTo>
                    <a:pt x="19166" y="20861"/>
                    <a:pt x="21600" y="5375"/>
                    <a:pt x="21600" y="5375"/>
                  </a:cubicBezTo>
                  <a:lnTo>
                    <a:pt x="20985" y="5375"/>
                  </a:lnTo>
                  <a:cubicBezTo>
                    <a:pt x="20937" y="5375"/>
                    <a:pt x="20892" y="5426"/>
                    <a:pt x="20850" y="5509"/>
                  </a:cubicBezTo>
                  <a:cubicBezTo>
                    <a:pt x="20809" y="5592"/>
                    <a:pt x="20781" y="5686"/>
                    <a:pt x="20764" y="5812"/>
                  </a:cubicBezTo>
                  <a:lnTo>
                    <a:pt x="19633" y="13336"/>
                  </a:lnTo>
                  <a:cubicBezTo>
                    <a:pt x="19607" y="13517"/>
                    <a:pt x="19580" y="13668"/>
                    <a:pt x="19559" y="13840"/>
                  </a:cubicBezTo>
                  <a:cubicBezTo>
                    <a:pt x="19539" y="14013"/>
                    <a:pt x="19518" y="14197"/>
                    <a:pt x="19498" y="14378"/>
                  </a:cubicBezTo>
                  <a:cubicBezTo>
                    <a:pt x="19483" y="14197"/>
                    <a:pt x="19467" y="14013"/>
                    <a:pt x="19449" y="13840"/>
                  </a:cubicBezTo>
                  <a:cubicBezTo>
                    <a:pt x="19430" y="13668"/>
                    <a:pt x="19413" y="13509"/>
                    <a:pt x="19387" y="13336"/>
                  </a:cubicBezTo>
                  <a:lnTo>
                    <a:pt x="18207" y="5812"/>
                  </a:lnTo>
                  <a:cubicBezTo>
                    <a:pt x="18190" y="5701"/>
                    <a:pt x="18170" y="5599"/>
                    <a:pt x="18133" y="5509"/>
                  </a:cubicBezTo>
                  <a:cubicBezTo>
                    <a:pt x="18096" y="5418"/>
                    <a:pt x="18039" y="5375"/>
                    <a:pt x="17973" y="5375"/>
                  </a:cubicBezTo>
                  <a:lnTo>
                    <a:pt x="17310" y="5375"/>
                  </a:lnTo>
                  <a:close/>
                  <a:moveTo>
                    <a:pt x="11384" y="7088"/>
                  </a:moveTo>
                  <a:cubicBezTo>
                    <a:pt x="11560" y="7088"/>
                    <a:pt x="11725" y="7157"/>
                    <a:pt x="11863" y="7323"/>
                  </a:cubicBezTo>
                  <a:cubicBezTo>
                    <a:pt x="12002" y="7488"/>
                    <a:pt x="12112" y="7738"/>
                    <a:pt x="12208" y="8096"/>
                  </a:cubicBezTo>
                  <a:cubicBezTo>
                    <a:pt x="12303" y="8454"/>
                    <a:pt x="12379" y="8915"/>
                    <a:pt x="12429" y="9473"/>
                  </a:cubicBezTo>
                  <a:cubicBezTo>
                    <a:pt x="12480" y="10032"/>
                    <a:pt x="12503" y="10710"/>
                    <a:pt x="12503" y="11489"/>
                  </a:cubicBezTo>
                  <a:cubicBezTo>
                    <a:pt x="12503" y="12960"/>
                    <a:pt x="12389" y="14087"/>
                    <a:pt x="12171" y="14881"/>
                  </a:cubicBezTo>
                  <a:cubicBezTo>
                    <a:pt x="11952" y="15676"/>
                    <a:pt x="11642" y="16091"/>
                    <a:pt x="11236" y="16091"/>
                  </a:cubicBezTo>
                  <a:cubicBezTo>
                    <a:pt x="11029" y="16091"/>
                    <a:pt x="10840" y="15968"/>
                    <a:pt x="10671" y="15755"/>
                  </a:cubicBezTo>
                  <a:cubicBezTo>
                    <a:pt x="10503" y="15543"/>
                    <a:pt x="10357" y="15166"/>
                    <a:pt x="10216" y="14646"/>
                  </a:cubicBezTo>
                  <a:lnTo>
                    <a:pt x="10216" y="8868"/>
                  </a:lnTo>
                  <a:cubicBezTo>
                    <a:pt x="10374" y="8294"/>
                    <a:pt x="10544" y="7872"/>
                    <a:pt x="10732" y="7558"/>
                  </a:cubicBezTo>
                  <a:cubicBezTo>
                    <a:pt x="10921" y="7244"/>
                    <a:pt x="11133" y="7088"/>
                    <a:pt x="11384" y="7088"/>
                  </a:cubicBezTo>
                  <a:close/>
                  <a:moveTo>
                    <a:pt x="15711" y="7088"/>
                  </a:moveTo>
                  <a:cubicBezTo>
                    <a:pt x="15887" y="7088"/>
                    <a:pt x="16053" y="7157"/>
                    <a:pt x="16191" y="7323"/>
                  </a:cubicBezTo>
                  <a:cubicBezTo>
                    <a:pt x="16329" y="7488"/>
                    <a:pt x="16440" y="7738"/>
                    <a:pt x="16535" y="8096"/>
                  </a:cubicBezTo>
                  <a:cubicBezTo>
                    <a:pt x="16630" y="8454"/>
                    <a:pt x="16706" y="8915"/>
                    <a:pt x="16756" y="9473"/>
                  </a:cubicBezTo>
                  <a:cubicBezTo>
                    <a:pt x="16807" y="10032"/>
                    <a:pt x="16830" y="10710"/>
                    <a:pt x="16830" y="11489"/>
                  </a:cubicBezTo>
                  <a:cubicBezTo>
                    <a:pt x="16830" y="12960"/>
                    <a:pt x="16717" y="14087"/>
                    <a:pt x="16498" y="14881"/>
                  </a:cubicBezTo>
                  <a:cubicBezTo>
                    <a:pt x="16280" y="15676"/>
                    <a:pt x="15970" y="16091"/>
                    <a:pt x="15564" y="16091"/>
                  </a:cubicBezTo>
                  <a:cubicBezTo>
                    <a:pt x="15357" y="16091"/>
                    <a:pt x="15167" y="15968"/>
                    <a:pt x="14998" y="15755"/>
                  </a:cubicBezTo>
                  <a:cubicBezTo>
                    <a:pt x="14830" y="15543"/>
                    <a:pt x="14685" y="15166"/>
                    <a:pt x="14543" y="14646"/>
                  </a:cubicBezTo>
                  <a:lnTo>
                    <a:pt x="14543" y="8868"/>
                  </a:lnTo>
                  <a:cubicBezTo>
                    <a:pt x="14702" y="8294"/>
                    <a:pt x="14871" y="7872"/>
                    <a:pt x="15060" y="7558"/>
                  </a:cubicBezTo>
                  <a:cubicBezTo>
                    <a:pt x="15248" y="7244"/>
                    <a:pt x="15461" y="7088"/>
                    <a:pt x="15711" y="7088"/>
                  </a:cubicBezTo>
                  <a:close/>
                  <a:moveTo>
                    <a:pt x="8200" y="12194"/>
                  </a:moveTo>
                  <a:lnTo>
                    <a:pt x="8200" y="14646"/>
                  </a:lnTo>
                  <a:cubicBezTo>
                    <a:pt x="8114" y="14898"/>
                    <a:pt x="8020" y="15123"/>
                    <a:pt x="7929" y="15318"/>
                  </a:cubicBezTo>
                  <a:cubicBezTo>
                    <a:pt x="7839" y="15516"/>
                    <a:pt x="7746" y="15686"/>
                    <a:pt x="7647" y="15822"/>
                  </a:cubicBezTo>
                  <a:cubicBezTo>
                    <a:pt x="7548" y="15960"/>
                    <a:pt x="7439" y="16049"/>
                    <a:pt x="7327" y="16124"/>
                  </a:cubicBezTo>
                  <a:cubicBezTo>
                    <a:pt x="7215" y="16199"/>
                    <a:pt x="7093" y="16259"/>
                    <a:pt x="6958" y="16259"/>
                  </a:cubicBezTo>
                  <a:cubicBezTo>
                    <a:pt x="6857" y="16259"/>
                    <a:pt x="6762" y="16224"/>
                    <a:pt x="6675" y="16158"/>
                  </a:cubicBezTo>
                  <a:cubicBezTo>
                    <a:pt x="6589" y="16090"/>
                    <a:pt x="6518" y="15968"/>
                    <a:pt x="6454" y="15822"/>
                  </a:cubicBezTo>
                  <a:cubicBezTo>
                    <a:pt x="6391" y="15676"/>
                    <a:pt x="6344" y="15481"/>
                    <a:pt x="6307" y="15251"/>
                  </a:cubicBezTo>
                  <a:cubicBezTo>
                    <a:pt x="6269" y="15022"/>
                    <a:pt x="6245" y="14762"/>
                    <a:pt x="6245" y="14445"/>
                  </a:cubicBezTo>
                  <a:cubicBezTo>
                    <a:pt x="6245" y="14113"/>
                    <a:pt x="6285" y="13808"/>
                    <a:pt x="6356" y="13538"/>
                  </a:cubicBezTo>
                  <a:cubicBezTo>
                    <a:pt x="6427" y="13269"/>
                    <a:pt x="6532" y="13030"/>
                    <a:pt x="6688" y="12832"/>
                  </a:cubicBezTo>
                  <a:cubicBezTo>
                    <a:pt x="6843" y="12635"/>
                    <a:pt x="7043" y="12485"/>
                    <a:pt x="7290" y="12362"/>
                  </a:cubicBezTo>
                  <a:cubicBezTo>
                    <a:pt x="7538" y="12239"/>
                    <a:pt x="7846" y="12194"/>
                    <a:pt x="8200" y="12194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3" name="Shape 14"/>
            <p:cNvSpPr/>
            <p:nvPr/>
          </p:nvSpPr>
          <p:spPr>
            <a:xfrm>
              <a:off x="3822700" y="2730500"/>
              <a:ext cx="344488" cy="209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0" y="0"/>
                  </a:moveTo>
                  <a:lnTo>
                    <a:pt x="0" y="3641"/>
                  </a:lnTo>
                  <a:lnTo>
                    <a:pt x="4703" y="3641"/>
                  </a:lnTo>
                  <a:cubicBezTo>
                    <a:pt x="5033" y="3641"/>
                    <a:pt x="5308" y="3678"/>
                    <a:pt x="5549" y="3764"/>
                  </a:cubicBezTo>
                  <a:cubicBezTo>
                    <a:pt x="5790" y="3849"/>
                    <a:pt x="5989" y="3972"/>
                    <a:pt x="6147" y="4173"/>
                  </a:cubicBezTo>
                  <a:cubicBezTo>
                    <a:pt x="6304" y="4373"/>
                    <a:pt x="6419" y="4662"/>
                    <a:pt x="6495" y="4991"/>
                  </a:cubicBezTo>
                  <a:cubicBezTo>
                    <a:pt x="6570" y="5319"/>
                    <a:pt x="6619" y="5721"/>
                    <a:pt x="6619" y="6218"/>
                  </a:cubicBezTo>
                  <a:cubicBezTo>
                    <a:pt x="6619" y="6722"/>
                    <a:pt x="6566" y="7153"/>
                    <a:pt x="6470" y="7486"/>
                  </a:cubicBezTo>
                  <a:cubicBezTo>
                    <a:pt x="6374" y="7820"/>
                    <a:pt x="6231" y="8073"/>
                    <a:pt x="6047" y="8264"/>
                  </a:cubicBezTo>
                  <a:cubicBezTo>
                    <a:pt x="5864" y="8454"/>
                    <a:pt x="5661" y="8595"/>
                    <a:pt x="5400" y="8673"/>
                  </a:cubicBezTo>
                  <a:cubicBezTo>
                    <a:pt x="5139" y="8748"/>
                    <a:pt x="4828" y="8755"/>
                    <a:pt x="4504" y="8755"/>
                  </a:cubicBezTo>
                  <a:lnTo>
                    <a:pt x="0" y="8755"/>
                  </a:lnTo>
                  <a:lnTo>
                    <a:pt x="0" y="11986"/>
                  </a:lnTo>
                  <a:lnTo>
                    <a:pt x="5027" y="11986"/>
                  </a:lnTo>
                  <a:cubicBezTo>
                    <a:pt x="5398" y="11986"/>
                    <a:pt x="5704" y="12076"/>
                    <a:pt x="5947" y="12191"/>
                  </a:cubicBezTo>
                  <a:cubicBezTo>
                    <a:pt x="6191" y="12305"/>
                    <a:pt x="6397" y="12472"/>
                    <a:pt x="6545" y="12682"/>
                  </a:cubicBezTo>
                  <a:cubicBezTo>
                    <a:pt x="6692" y="12891"/>
                    <a:pt x="6806" y="13113"/>
                    <a:pt x="6868" y="13418"/>
                  </a:cubicBezTo>
                  <a:cubicBezTo>
                    <a:pt x="6928" y="13722"/>
                    <a:pt x="6943" y="14100"/>
                    <a:pt x="6943" y="14482"/>
                  </a:cubicBezTo>
                  <a:cubicBezTo>
                    <a:pt x="6943" y="14815"/>
                    <a:pt x="6920" y="15139"/>
                    <a:pt x="6868" y="15464"/>
                  </a:cubicBezTo>
                  <a:cubicBezTo>
                    <a:pt x="6817" y="15788"/>
                    <a:pt x="6734" y="16066"/>
                    <a:pt x="6594" y="16323"/>
                  </a:cubicBezTo>
                  <a:cubicBezTo>
                    <a:pt x="6456" y="16581"/>
                    <a:pt x="6245" y="16774"/>
                    <a:pt x="5997" y="16936"/>
                  </a:cubicBezTo>
                  <a:cubicBezTo>
                    <a:pt x="5751" y="17099"/>
                    <a:pt x="5440" y="17182"/>
                    <a:pt x="5052" y="17182"/>
                  </a:cubicBezTo>
                  <a:lnTo>
                    <a:pt x="0" y="17182"/>
                  </a:lnTo>
                  <a:cubicBezTo>
                    <a:pt x="0" y="17182"/>
                    <a:pt x="50" y="20864"/>
                    <a:pt x="50" y="20864"/>
                  </a:cubicBezTo>
                  <a:lnTo>
                    <a:pt x="5101" y="20864"/>
                  </a:lnTo>
                  <a:cubicBezTo>
                    <a:pt x="5861" y="20864"/>
                    <a:pt x="6551" y="20692"/>
                    <a:pt x="7142" y="20373"/>
                  </a:cubicBezTo>
                  <a:cubicBezTo>
                    <a:pt x="7735" y="20053"/>
                    <a:pt x="8231" y="19590"/>
                    <a:pt x="8635" y="19023"/>
                  </a:cubicBezTo>
                  <a:cubicBezTo>
                    <a:pt x="9039" y="18455"/>
                    <a:pt x="9322" y="17822"/>
                    <a:pt x="9531" y="17059"/>
                  </a:cubicBezTo>
                  <a:cubicBezTo>
                    <a:pt x="9741" y="16296"/>
                    <a:pt x="9854" y="15451"/>
                    <a:pt x="9854" y="14564"/>
                  </a:cubicBezTo>
                  <a:cubicBezTo>
                    <a:pt x="9854" y="13391"/>
                    <a:pt x="9658" y="12448"/>
                    <a:pt x="9257" y="11700"/>
                  </a:cubicBezTo>
                  <a:cubicBezTo>
                    <a:pt x="8857" y="10951"/>
                    <a:pt x="8225" y="10397"/>
                    <a:pt x="7391" y="10064"/>
                  </a:cubicBezTo>
                  <a:cubicBezTo>
                    <a:pt x="7773" y="9834"/>
                    <a:pt x="8112" y="9555"/>
                    <a:pt x="8386" y="9245"/>
                  </a:cubicBezTo>
                  <a:cubicBezTo>
                    <a:pt x="8658" y="8935"/>
                    <a:pt x="8885" y="8604"/>
                    <a:pt x="9058" y="8223"/>
                  </a:cubicBezTo>
                  <a:cubicBezTo>
                    <a:pt x="9233" y="7842"/>
                    <a:pt x="9350" y="7429"/>
                    <a:pt x="9431" y="6995"/>
                  </a:cubicBezTo>
                  <a:cubicBezTo>
                    <a:pt x="9512" y="6562"/>
                    <a:pt x="9556" y="6115"/>
                    <a:pt x="9556" y="5645"/>
                  </a:cubicBezTo>
                  <a:cubicBezTo>
                    <a:pt x="9556" y="4788"/>
                    <a:pt x="9459" y="4010"/>
                    <a:pt x="9282" y="3314"/>
                  </a:cubicBezTo>
                  <a:cubicBezTo>
                    <a:pt x="9106" y="2618"/>
                    <a:pt x="8826" y="1999"/>
                    <a:pt x="8436" y="1514"/>
                  </a:cubicBezTo>
                  <a:cubicBezTo>
                    <a:pt x="8049" y="1028"/>
                    <a:pt x="7557" y="676"/>
                    <a:pt x="6943" y="409"/>
                  </a:cubicBezTo>
                  <a:cubicBezTo>
                    <a:pt x="6327" y="143"/>
                    <a:pt x="5578" y="0"/>
                    <a:pt x="4703" y="0"/>
                  </a:cubicBezTo>
                  <a:lnTo>
                    <a:pt x="50" y="0"/>
                  </a:lnTo>
                  <a:close/>
                  <a:moveTo>
                    <a:pt x="11970" y="0"/>
                  </a:moveTo>
                  <a:cubicBezTo>
                    <a:pt x="11748" y="0"/>
                    <a:pt x="11540" y="72"/>
                    <a:pt x="11347" y="205"/>
                  </a:cubicBezTo>
                  <a:cubicBezTo>
                    <a:pt x="11155" y="339"/>
                    <a:pt x="10973" y="539"/>
                    <a:pt x="10825" y="777"/>
                  </a:cubicBezTo>
                  <a:cubicBezTo>
                    <a:pt x="10676" y="1018"/>
                    <a:pt x="10561" y="1281"/>
                    <a:pt x="10476" y="1595"/>
                  </a:cubicBezTo>
                  <a:cubicBezTo>
                    <a:pt x="10392" y="1912"/>
                    <a:pt x="10352" y="2255"/>
                    <a:pt x="10352" y="2618"/>
                  </a:cubicBezTo>
                  <a:cubicBezTo>
                    <a:pt x="10352" y="2974"/>
                    <a:pt x="10392" y="3288"/>
                    <a:pt x="10476" y="3600"/>
                  </a:cubicBezTo>
                  <a:cubicBezTo>
                    <a:pt x="10561" y="3911"/>
                    <a:pt x="10676" y="4184"/>
                    <a:pt x="10825" y="4418"/>
                  </a:cubicBezTo>
                  <a:cubicBezTo>
                    <a:pt x="10973" y="4653"/>
                    <a:pt x="11155" y="4853"/>
                    <a:pt x="11347" y="4991"/>
                  </a:cubicBezTo>
                  <a:cubicBezTo>
                    <a:pt x="11540" y="5130"/>
                    <a:pt x="11748" y="5195"/>
                    <a:pt x="11970" y="5195"/>
                  </a:cubicBezTo>
                  <a:cubicBezTo>
                    <a:pt x="12197" y="5195"/>
                    <a:pt x="12390" y="5130"/>
                    <a:pt x="12592" y="4991"/>
                  </a:cubicBezTo>
                  <a:cubicBezTo>
                    <a:pt x="12792" y="4853"/>
                    <a:pt x="12987" y="4653"/>
                    <a:pt x="13139" y="4418"/>
                  </a:cubicBezTo>
                  <a:cubicBezTo>
                    <a:pt x="13290" y="4184"/>
                    <a:pt x="13399" y="3911"/>
                    <a:pt x="13488" y="3600"/>
                  </a:cubicBezTo>
                  <a:cubicBezTo>
                    <a:pt x="13575" y="3288"/>
                    <a:pt x="13612" y="2974"/>
                    <a:pt x="13612" y="2618"/>
                  </a:cubicBezTo>
                  <a:cubicBezTo>
                    <a:pt x="13612" y="2255"/>
                    <a:pt x="13575" y="1912"/>
                    <a:pt x="13488" y="1595"/>
                  </a:cubicBezTo>
                  <a:cubicBezTo>
                    <a:pt x="13399" y="1281"/>
                    <a:pt x="13290" y="1018"/>
                    <a:pt x="13139" y="777"/>
                  </a:cubicBezTo>
                  <a:cubicBezTo>
                    <a:pt x="12987" y="539"/>
                    <a:pt x="12792" y="339"/>
                    <a:pt x="12592" y="205"/>
                  </a:cubicBezTo>
                  <a:cubicBezTo>
                    <a:pt x="12390" y="72"/>
                    <a:pt x="12197" y="0"/>
                    <a:pt x="11970" y="0"/>
                  </a:cubicBezTo>
                  <a:close/>
                  <a:moveTo>
                    <a:pt x="14582" y="6545"/>
                  </a:moveTo>
                  <a:lnTo>
                    <a:pt x="14582" y="9859"/>
                  </a:lnTo>
                  <a:lnTo>
                    <a:pt x="18514" y="9859"/>
                  </a:lnTo>
                  <a:lnTo>
                    <a:pt x="14682" y="18164"/>
                  </a:lnTo>
                  <a:cubicBezTo>
                    <a:pt x="14572" y="18413"/>
                    <a:pt x="14495" y="18667"/>
                    <a:pt x="14433" y="18941"/>
                  </a:cubicBezTo>
                  <a:cubicBezTo>
                    <a:pt x="14373" y="19213"/>
                    <a:pt x="14334" y="19455"/>
                    <a:pt x="14334" y="19636"/>
                  </a:cubicBezTo>
                  <a:lnTo>
                    <a:pt x="14334" y="21436"/>
                  </a:lnTo>
                  <a:lnTo>
                    <a:pt x="21500" y="21436"/>
                  </a:lnTo>
                  <a:lnTo>
                    <a:pt x="21500" y="18123"/>
                  </a:lnTo>
                  <a:lnTo>
                    <a:pt x="17444" y="18123"/>
                  </a:lnTo>
                  <a:lnTo>
                    <a:pt x="21227" y="9941"/>
                  </a:lnTo>
                  <a:cubicBezTo>
                    <a:pt x="21320" y="9740"/>
                    <a:pt x="21406" y="9482"/>
                    <a:pt x="21476" y="9205"/>
                  </a:cubicBezTo>
                  <a:cubicBezTo>
                    <a:pt x="21546" y="8927"/>
                    <a:pt x="21600" y="8654"/>
                    <a:pt x="21600" y="8345"/>
                  </a:cubicBezTo>
                  <a:cubicBezTo>
                    <a:pt x="21600" y="8345"/>
                    <a:pt x="21600" y="6545"/>
                    <a:pt x="21600" y="6545"/>
                  </a:cubicBezTo>
                  <a:lnTo>
                    <a:pt x="14582" y="6545"/>
                  </a:lnTo>
                  <a:close/>
                  <a:moveTo>
                    <a:pt x="10601" y="6709"/>
                  </a:moveTo>
                  <a:lnTo>
                    <a:pt x="10601" y="21600"/>
                  </a:lnTo>
                  <a:lnTo>
                    <a:pt x="13313" y="21600"/>
                  </a:lnTo>
                  <a:lnTo>
                    <a:pt x="13313" y="6709"/>
                  </a:lnTo>
                  <a:cubicBezTo>
                    <a:pt x="13313" y="6709"/>
                    <a:pt x="10601" y="6709"/>
                    <a:pt x="10601" y="6709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4" name="Shape 15"/>
            <p:cNvSpPr/>
            <p:nvPr/>
          </p:nvSpPr>
          <p:spPr>
            <a:xfrm>
              <a:off x="3263900" y="1879600"/>
              <a:ext cx="776673" cy="7766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502"/>
                  </a:moveTo>
                  <a:cubicBezTo>
                    <a:pt x="5442" y="20502"/>
                    <a:pt x="1098" y="16158"/>
                    <a:pt x="1098" y="10800"/>
                  </a:cubicBezTo>
                  <a:cubicBezTo>
                    <a:pt x="1098" y="5442"/>
                    <a:pt x="5442" y="1098"/>
                    <a:pt x="10800" y="1098"/>
                  </a:cubicBezTo>
                  <a:cubicBezTo>
                    <a:pt x="16158" y="1098"/>
                    <a:pt x="20502" y="5442"/>
                    <a:pt x="20502" y="10800"/>
                  </a:cubicBezTo>
                  <a:cubicBezTo>
                    <a:pt x="20502" y="16158"/>
                    <a:pt x="16158" y="20502"/>
                    <a:pt x="10800" y="20502"/>
                  </a:cubicBezTo>
                  <a:close/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" name="Shape 16"/>
            <p:cNvSpPr/>
            <p:nvPr/>
          </p:nvSpPr>
          <p:spPr>
            <a:xfrm>
              <a:off x="3479800" y="2032000"/>
              <a:ext cx="476672" cy="4766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6"/>
                    <a:pt x="4835" y="0"/>
                    <a:pt x="10800" y="0"/>
                  </a:cubicBezTo>
                  <a:cubicBezTo>
                    <a:pt x="16765" y="0"/>
                    <a:pt x="21600" y="4836"/>
                    <a:pt x="21600" y="1080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6" name="Shape 17"/>
            <p:cNvSpPr/>
            <p:nvPr/>
          </p:nvSpPr>
          <p:spPr>
            <a:xfrm>
              <a:off x="3581368" y="2171700"/>
              <a:ext cx="293140" cy="2496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3" h="21600" extrusionOk="0">
                  <a:moveTo>
                    <a:pt x="4571" y="0"/>
                  </a:moveTo>
                  <a:cubicBezTo>
                    <a:pt x="3045" y="0"/>
                    <a:pt x="1818" y="1485"/>
                    <a:pt x="1818" y="3331"/>
                  </a:cubicBezTo>
                  <a:cubicBezTo>
                    <a:pt x="1818" y="5177"/>
                    <a:pt x="3045" y="6696"/>
                    <a:pt x="4571" y="6696"/>
                  </a:cubicBezTo>
                  <a:cubicBezTo>
                    <a:pt x="6096" y="6696"/>
                    <a:pt x="7353" y="5177"/>
                    <a:pt x="7353" y="3331"/>
                  </a:cubicBezTo>
                  <a:cubicBezTo>
                    <a:pt x="7353" y="1485"/>
                    <a:pt x="6096" y="0"/>
                    <a:pt x="4571" y="0"/>
                  </a:cubicBezTo>
                  <a:close/>
                  <a:moveTo>
                    <a:pt x="15470" y="0"/>
                  </a:moveTo>
                  <a:cubicBezTo>
                    <a:pt x="13944" y="0"/>
                    <a:pt x="12717" y="1485"/>
                    <a:pt x="12717" y="3331"/>
                  </a:cubicBezTo>
                  <a:cubicBezTo>
                    <a:pt x="12717" y="5177"/>
                    <a:pt x="13944" y="6696"/>
                    <a:pt x="15470" y="6696"/>
                  </a:cubicBezTo>
                  <a:cubicBezTo>
                    <a:pt x="16995" y="6696"/>
                    <a:pt x="18251" y="5177"/>
                    <a:pt x="18251" y="3331"/>
                  </a:cubicBezTo>
                  <a:cubicBezTo>
                    <a:pt x="18251" y="1485"/>
                    <a:pt x="16995" y="0"/>
                    <a:pt x="15470" y="0"/>
                  </a:cubicBezTo>
                  <a:close/>
                  <a:moveTo>
                    <a:pt x="20408" y="12088"/>
                  </a:moveTo>
                  <a:cubicBezTo>
                    <a:pt x="20239" y="12134"/>
                    <a:pt x="20019" y="12309"/>
                    <a:pt x="19812" y="12637"/>
                  </a:cubicBezTo>
                  <a:cubicBezTo>
                    <a:pt x="17478" y="15804"/>
                    <a:pt x="14087" y="17788"/>
                    <a:pt x="10304" y="17788"/>
                  </a:cubicBezTo>
                  <a:cubicBezTo>
                    <a:pt x="6769" y="17788"/>
                    <a:pt x="3587" y="16072"/>
                    <a:pt x="1279" y="13255"/>
                  </a:cubicBezTo>
                  <a:cubicBezTo>
                    <a:pt x="749" y="12477"/>
                    <a:pt x="-444" y="13113"/>
                    <a:pt x="172" y="14560"/>
                  </a:cubicBezTo>
                  <a:cubicBezTo>
                    <a:pt x="2210" y="18770"/>
                    <a:pt x="5982" y="21600"/>
                    <a:pt x="10304" y="21600"/>
                  </a:cubicBezTo>
                  <a:cubicBezTo>
                    <a:pt x="14882" y="21600"/>
                    <a:pt x="18839" y="18427"/>
                    <a:pt x="20777" y="13805"/>
                  </a:cubicBezTo>
                  <a:cubicBezTo>
                    <a:pt x="21156" y="12911"/>
                    <a:pt x="20915" y="11949"/>
                    <a:pt x="20408" y="12088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743575" y="2172891"/>
            <a:ext cx="807244" cy="806649"/>
            <a:chOff x="5743575" y="2172891"/>
            <a:chExt cx="807244" cy="806649"/>
          </a:xfrm>
        </p:grpSpPr>
        <p:sp>
          <p:nvSpPr>
            <p:cNvPr id="18451" name="Oval 19"/>
            <p:cNvSpPr>
              <a:spLocks/>
            </p:cNvSpPr>
            <p:nvPr/>
          </p:nvSpPr>
          <p:spPr bwMode="auto">
            <a:xfrm>
              <a:off x="5743575" y="2172891"/>
              <a:ext cx="807244" cy="80664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2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29"/>
            <p:cNvSpPr/>
            <p:nvPr/>
          </p:nvSpPr>
          <p:spPr>
            <a:xfrm>
              <a:off x="5989423" y="2372985"/>
              <a:ext cx="334473" cy="370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3" h="21516" extrusionOk="0">
                  <a:moveTo>
                    <a:pt x="10835" y="22"/>
                  </a:moveTo>
                  <a:cubicBezTo>
                    <a:pt x="9117" y="-84"/>
                    <a:pt x="7222" y="190"/>
                    <a:pt x="5501" y="840"/>
                  </a:cubicBezTo>
                  <a:cubicBezTo>
                    <a:pt x="5634" y="1086"/>
                    <a:pt x="6275" y="967"/>
                    <a:pt x="7049" y="908"/>
                  </a:cubicBezTo>
                  <a:cubicBezTo>
                    <a:pt x="7871" y="846"/>
                    <a:pt x="8149" y="1283"/>
                    <a:pt x="8149" y="1283"/>
                  </a:cubicBezTo>
                  <a:lnTo>
                    <a:pt x="8765" y="2664"/>
                  </a:lnTo>
                  <a:cubicBezTo>
                    <a:pt x="10272" y="2601"/>
                    <a:pt x="11984" y="4484"/>
                    <a:pt x="9380" y="6363"/>
                  </a:cubicBezTo>
                  <a:cubicBezTo>
                    <a:pt x="9654" y="8054"/>
                    <a:pt x="9716" y="8374"/>
                    <a:pt x="9716" y="8374"/>
                  </a:cubicBezTo>
                  <a:lnTo>
                    <a:pt x="6639" y="9243"/>
                  </a:lnTo>
                  <a:cubicBezTo>
                    <a:pt x="6228" y="7990"/>
                    <a:pt x="4575" y="8297"/>
                    <a:pt x="4849" y="9550"/>
                  </a:cubicBezTo>
                  <a:cubicBezTo>
                    <a:pt x="2108" y="10114"/>
                    <a:pt x="1567" y="10113"/>
                    <a:pt x="1567" y="10113"/>
                  </a:cubicBezTo>
                  <a:lnTo>
                    <a:pt x="75" y="6942"/>
                  </a:lnTo>
                  <a:cubicBezTo>
                    <a:pt x="24" y="7304"/>
                    <a:pt x="-2" y="7675"/>
                    <a:pt x="0" y="8067"/>
                  </a:cubicBezTo>
                  <a:cubicBezTo>
                    <a:pt x="29" y="13918"/>
                    <a:pt x="4119" y="16090"/>
                    <a:pt x="3916" y="18738"/>
                  </a:cubicBezTo>
                  <a:cubicBezTo>
                    <a:pt x="3715" y="21384"/>
                    <a:pt x="3450" y="21516"/>
                    <a:pt x="3450" y="21516"/>
                  </a:cubicBezTo>
                  <a:lnTo>
                    <a:pt x="14359" y="21516"/>
                  </a:lnTo>
                  <a:cubicBezTo>
                    <a:pt x="14591" y="20299"/>
                    <a:pt x="14598" y="19908"/>
                    <a:pt x="15236" y="19829"/>
                  </a:cubicBezTo>
                  <a:cubicBezTo>
                    <a:pt x="15872" y="19750"/>
                    <a:pt x="18776" y="20222"/>
                    <a:pt x="19413" y="18925"/>
                  </a:cubicBezTo>
                  <a:cubicBezTo>
                    <a:pt x="19760" y="18158"/>
                    <a:pt x="18905" y="17381"/>
                    <a:pt x="19208" y="16777"/>
                  </a:cubicBezTo>
                  <a:cubicBezTo>
                    <a:pt x="19417" y="16361"/>
                    <a:pt x="19767" y="16165"/>
                    <a:pt x="19525" y="15721"/>
                  </a:cubicBezTo>
                  <a:cubicBezTo>
                    <a:pt x="19872" y="15527"/>
                    <a:pt x="20044" y="15140"/>
                    <a:pt x="19842" y="14664"/>
                  </a:cubicBezTo>
                  <a:cubicBezTo>
                    <a:pt x="19639" y="14187"/>
                    <a:pt x="19582" y="13608"/>
                    <a:pt x="20364" y="13556"/>
                  </a:cubicBezTo>
                  <a:cubicBezTo>
                    <a:pt x="21146" y="13503"/>
                    <a:pt x="21598" y="12873"/>
                    <a:pt x="20960" y="12158"/>
                  </a:cubicBezTo>
                  <a:cubicBezTo>
                    <a:pt x="20324" y="11443"/>
                    <a:pt x="18915" y="9987"/>
                    <a:pt x="19002" y="9431"/>
                  </a:cubicBezTo>
                  <a:cubicBezTo>
                    <a:pt x="19090" y="8875"/>
                    <a:pt x="19174" y="8652"/>
                    <a:pt x="18797" y="7010"/>
                  </a:cubicBezTo>
                  <a:cubicBezTo>
                    <a:pt x="18421" y="5369"/>
                    <a:pt x="18599" y="5607"/>
                    <a:pt x="18107" y="4522"/>
                  </a:cubicBezTo>
                  <a:cubicBezTo>
                    <a:pt x="17413" y="2298"/>
                    <a:pt x="14230" y="229"/>
                    <a:pt x="10835" y="22"/>
                  </a:cubicBezTo>
                  <a:close/>
                  <a:moveTo>
                    <a:pt x="3711" y="550"/>
                  </a:moveTo>
                  <a:cubicBezTo>
                    <a:pt x="3672" y="550"/>
                    <a:pt x="3623" y="559"/>
                    <a:pt x="3581" y="567"/>
                  </a:cubicBezTo>
                  <a:cubicBezTo>
                    <a:pt x="3226" y="634"/>
                    <a:pt x="3025" y="929"/>
                    <a:pt x="2947" y="1181"/>
                  </a:cubicBezTo>
                  <a:cubicBezTo>
                    <a:pt x="2872" y="1425"/>
                    <a:pt x="2887" y="1757"/>
                    <a:pt x="3133" y="1965"/>
                  </a:cubicBezTo>
                  <a:lnTo>
                    <a:pt x="3730" y="2476"/>
                  </a:lnTo>
                  <a:lnTo>
                    <a:pt x="2928" y="2630"/>
                  </a:lnTo>
                  <a:cubicBezTo>
                    <a:pt x="2928" y="2630"/>
                    <a:pt x="597" y="3073"/>
                    <a:pt x="597" y="3073"/>
                  </a:cubicBezTo>
                  <a:lnTo>
                    <a:pt x="877" y="4283"/>
                  </a:lnTo>
                  <a:cubicBezTo>
                    <a:pt x="1096" y="4188"/>
                    <a:pt x="1343" y="4130"/>
                    <a:pt x="1604" y="4130"/>
                  </a:cubicBezTo>
                  <a:cubicBezTo>
                    <a:pt x="2407" y="4130"/>
                    <a:pt x="3077" y="4595"/>
                    <a:pt x="3226" y="5255"/>
                  </a:cubicBezTo>
                  <a:cubicBezTo>
                    <a:pt x="3314" y="5638"/>
                    <a:pt x="3207" y="6017"/>
                    <a:pt x="2928" y="6329"/>
                  </a:cubicBezTo>
                  <a:cubicBezTo>
                    <a:pt x="2610" y="6687"/>
                    <a:pt x="2080" y="6928"/>
                    <a:pt x="1567" y="6942"/>
                  </a:cubicBezTo>
                  <a:lnTo>
                    <a:pt x="2033" y="9056"/>
                  </a:lnTo>
                  <a:lnTo>
                    <a:pt x="4028" y="8664"/>
                  </a:lnTo>
                  <a:cubicBezTo>
                    <a:pt x="3872" y="8341"/>
                    <a:pt x="3843" y="8021"/>
                    <a:pt x="3954" y="7709"/>
                  </a:cubicBezTo>
                  <a:cubicBezTo>
                    <a:pt x="4126" y="7221"/>
                    <a:pt x="4603" y="6859"/>
                    <a:pt x="5240" y="6738"/>
                  </a:cubicBezTo>
                  <a:cubicBezTo>
                    <a:pt x="5348" y="6717"/>
                    <a:pt x="5454" y="6704"/>
                    <a:pt x="5557" y="6704"/>
                  </a:cubicBezTo>
                  <a:cubicBezTo>
                    <a:pt x="6004" y="6704"/>
                    <a:pt x="6421" y="6877"/>
                    <a:pt x="6714" y="7215"/>
                  </a:cubicBezTo>
                  <a:cubicBezTo>
                    <a:pt x="6930" y="7465"/>
                    <a:pt x="7063" y="7796"/>
                    <a:pt x="7105" y="8118"/>
                  </a:cubicBezTo>
                  <a:lnTo>
                    <a:pt x="8541" y="7846"/>
                  </a:lnTo>
                  <a:lnTo>
                    <a:pt x="7944" y="5186"/>
                  </a:lnTo>
                  <a:lnTo>
                    <a:pt x="7665" y="3993"/>
                  </a:lnTo>
                  <a:lnTo>
                    <a:pt x="7739" y="4044"/>
                  </a:lnTo>
                  <a:lnTo>
                    <a:pt x="7665" y="3686"/>
                  </a:lnTo>
                  <a:lnTo>
                    <a:pt x="7217" y="1794"/>
                  </a:lnTo>
                  <a:lnTo>
                    <a:pt x="4979" y="2221"/>
                  </a:lnTo>
                  <a:lnTo>
                    <a:pt x="4140" y="2374"/>
                  </a:lnTo>
                  <a:lnTo>
                    <a:pt x="4513" y="1658"/>
                  </a:lnTo>
                  <a:cubicBezTo>
                    <a:pt x="4608" y="1475"/>
                    <a:pt x="4553" y="1188"/>
                    <a:pt x="4383" y="942"/>
                  </a:cubicBezTo>
                  <a:cubicBezTo>
                    <a:pt x="4209" y="693"/>
                    <a:pt x="3958" y="550"/>
                    <a:pt x="3711" y="550"/>
                  </a:cubicBezTo>
                  <a:close/>
                  <a:moveTo>
                    <a:pt x="9063" y="3550"/>
                  </a:moveTo>
                  <a:cubicBezTo>
                    <a:pt x="8886" y="3550"/>
                    <a:pt x="8627" y="3607"/>
                    <a:pt x="8410" y="3857"/>
                  </a:cubicBezTo>
                  <a:lnTo>
                    <a:pt x="8038" y="4300"/>
                  </a:lnTo>
                  <a:lnTo>
                    <a:pt x="8653" y="4829"/>
                  </a:lnTo>
                  <a:cubicBezTo>
                    <a:pt x="8728" y="4893"/>
                    <a:pt x="8824" y="4931"/>
                    <a:pt x="8951" y="4931"/>
                  </a:cubicBezTo>
                  <a:cubicBezTo>
                    <a:pt x="9212" y="4931"/>
                    <a:pt x="9534" y="4777"/>
                    <a:pt x="9716" y="4573"/>
                  </a:cubicBezTo>
                  <a:cubicBezTo>
                    <a:pt x="9806" y="4473"/>
                    <a:pt x="9889" y="4317"/>
                    <a:pt x="9846" y="4130"/>
                  </a:cubicBezTo>
                  <a:cubicBezTo>
                    <a:pt x="9760" y="3750"/>
                    <a:pt x="9392" y="3550"/>
                    <a:pt x="9063" y="3550"/>
                  </a:cubicBezTo>
                  <a:close/>
                  <a:moveTo>
                    <a:pt x="12699" y="5476"/>
                  </a:moveTo>
                  <a:cubicBezTo>
                    <a:pt x="13412" y="5348"/>
                    <a:pt x="13980" y="6314"/>
                    <a:pt x="13520" y="6755"/>
                  </a:cubicBezTo>
                  <a:lnTo>
                    <a:pt x="15926" y="6311"/>
                  </a:lnTo>
                  <a:lnTo>
                    <a:pt x="16280" y="7914"/>
                  </a:lnTo>
                  <a:cubicBezTo>
                    <a:pt x="15718" y="7789"/>
                    <a:pt x="14950" y="8151"/>
                    <a:pt x="15086" y="8783"/>
                  </a:cubicBezTo>
                  <a:cubicBezTo>
                    <a:pt x="15222" y="9416"/>
                    <a:pt x="15877" y="9720"/>
                    <a:pt x="16522" y="9192"/>
                  </a:cubicBezTo>
                  <a:lnTo>
                    <a:pt x="16951" y="11204"/>
                  </a:lnTo>
                  <a:cubicBezTo>
                    <a:pt x="16951" y="11204"/>
                    <a:pt x="14508" y="11647"/>
                    <a:pt x="14508" y="11647"/>
                  </a:cubicBezTo>
                  <a:cubicBezTo>
                    <a:pt x="14822" y="11196"/>
                    <a:pt x="14363" y="10309"/>
                    <a:pt x="13651" y="10436"/>
                  </a:cubicBezTo>
                  <a:cubicBezTo>
                    <a:pt x="12940" y="10563"/>
                    <a:pt x="12758" y="11543"/>
                    <a:pt x="13371" y="11902"/>
                  </a:cubicBezTo>
                  <a:lnTo>
                    <a:pt x="11599" y="12226"/>
                  </a:lnTo>
                  <a:lnTo>
                    <a:pt x="11208" y="10385"/>
                  </a:lnTo>
                  <a:cubicBezTo>
                    <a:pt x="10731" y="10846"/>
                    <a:pt x="9705" y="10593"/>
                    <a:pt x="9567" y="9942"/>
                  </a:cubicBezTo>
                  <a:cubicBezTo>
                    <a:pt x="9427" y="9290"/>
                    <a:pt x="10348" y="8781"/>
                    <a:pt x="10891" y="9022"/>
                  </a:cubicBezTo>
                  <a:lnTo>
                    <a:pt x="10499" y="7249"/>
                  </a:lnTo>
                  <a:lnTo>
                    <a:pt x="12327" y="6925"/>
                  </a:lnTo>
                  <a:cubicBezTo>
                    <a:pt x="11693" y="6456"/>
                    <a:pt x="11986" y="5603"/>
                    <a:pt x="12699" y="5476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373291" y="3192066"/>
            <a:ext cx="806649" cy="806649"/>
            <a:chOff x="5373291" y="3192066"/>
            <a:chExt cx="806649" cy="806649"/>
          </a:xfrm>
        </p:grpSpPr>
        <p:sp>
          <p:nvSpPr>
            <p:cNvPr id="18454" name="Oval 22"/>
            <p:cNvSpPr>
              <a:spLocks/>
            </p:cNvSpPr>
            <p:nvPr/>
          </p:nvSpPr>
          <p:spPr bwMode="auto">
            <a:xfrm>
              <a:off x="5373291" y="3192066"/>
              <a:ext cx="806649" cy="80664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2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9" name="Shape 30"/>
            <p:cNvSpPr/>
            <p:nvPr/>
          </p:nvSpPr>
          <p:spPr>
            <a:xfrm>
              <a:off x="5586987" y="3414727"/>
              <a:ext cx="370297" cy="32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24" h="21322" extrusionOk="0">
                  <a:moveTo>
                    <a:pt x="15566" y="12933"/>
                  </a:moveTo>
                  <a:lnTo>
                    <a:pt x="13626" y="10651"/>
                  </a:lnTo>
                  <a:lnTo>
                    <a:pt x="15786" y="7754"/>
                  </a:lnTo>
                  <a:lnTo>
                    <a:pt x="17359" y="9551"/>
                  </a:lnTo>
                  <a:cubicBezTo>
                    <a:pt x="17762" y="9931"/>
                    <a:pt x="17945" y="9741"/>
                    <a:pt x="18218" y="9446"/>
                  </a:cubicBezTo>
                  <a:lnTo>
                    <a:pt x="20412" y="6598"/>
                  </a:lnTo>
                  <a:cubicBezTo>
                    <a:pt x="21308" y="5478"/>
                    <a:pt x="20046" y="4569"/>
                    <a:pt x="19515" y="5203"/>
                  </a:cubicBezTo>
                  <a:lnTo>
                    <a:pt x="17779" y="7500"/>
                  </a:lnTo>
                  <a:lnTo>
                    <a:pt x="15310" y="4668"/>
                  </a:lnTo>
                  <a:lnTo>
                    <a:pt x="11156" y="4584"/>
                  </a:lnTo>
                  <a:cubicBezTo>
                    <a:pt x="10827" y="4605"/>
                    <a:pt x="10735" y="4815"/>
                    <a:pt x="10460" y="5175"/>
                  </a:cubicBezTo>
                  <a:lnTo>
                    <a:pt x="9578" y="6342"/>
                  </a:lnTo>
                  <a:cubicBezTo>
                    <a:pt x="10185" y="6369"/>
                    <a:pt x="10690" y="6732"/>
                    <a:pt x="10969" y="7089"/>
                  </a:cubicBezTo>
                  <a:lnTo>
                    <a:pt x="11540" y="6337"/>
                  </a:lnTo>
                  <a:lnTo>
                    <a:pt x="12840" y="6337"/>
                  </a:lnTo>
                  <a:lnTo>
                    <a:pt x="11272" y="8444"/>
                  </a:lnTo>
                  <a:cubicBezTo>
                    <a:pt x="11214" y="8945"/>
                    <a:pt x="10971" y="9456"/>
                    <a:pt x="10348" y="9689"/>
                  </a:cubicBezTo>
                  <a:lnTo>
                    <a:pt x="10112" y="10004"/>
                  </a:lnTo>
                  <a:lnTo>
                    <a:pt x="10531" y="10298"/>
                  </a:lnTo>
                  <a:lnTo>
                    <a:pt x="11690" y="8924"/>
                  </a:lnTo>
                  <a:cubicBezTo>
                    <a:pt x="12605" y="8078"/>
                    <a:pt x="13610" y="9734"/>
                    <a:pt x="13245" y="10298"/>
                  </a:cubicBezTo>
                  <a:cubicBezTo>
                    <a:pt x="12977" y="10709"/>
                    <a:pt x="12910" y="10826"/>
                    <a:pt x="11698" y="12582"/>
                  </a:cubicBezTo>
                  <a:lnTo>
                    <a:pt x="13755" y="14899"/>
                  </a:lnTo>
                  <a:lnTo>
                    <a:pt x="12821" y="19529"/>
                  </a:lnTo>
                  <a:cubicBezTo>
                    <a:pt x="12492" y="21093"/>
                    <a:pt x="14267" y="21600"/>
                    <a:pt x="14614" y="20247"/>
                  </a:cubicBezTo>
                  <a:lnTo>
                    <a:pt x="15858" y="14012"/>
                  </a:lnTo>
                  <a:cubicBezTo>
                    <a:pt x="15914" y="13567"/>
                    <a:pt x="15932" y="13356"/>
                    <a:pt x="15566" y="12933"/>
                  </a:cubicBezTo>
                  <a:close/>
                  <a:moveTo>
                    <a:pt x="16847" y="5047"/>
                  </a:moveTo>
                  <a:cubicBezTo>
                    <a:pt x="17695" y="5047"/>
                    <a:pt x="18384" y="4253"/>
                    <a:pt x="18384" y="3273"/>
                  </a:cubicBezTo>
                  <a:cubicBezTo>
                    <a:pt x="18384" y="2293"/>
                    <a:pt x="17695" y="1497"/>
                    <a:pt x="16847" y="1497"/>
                  </a:cubicBezTo>
                  <a:cubicBezTo>
                    <a:pt x="15998" y="1497"/>
                    <a:pt x="15310" y="2293"/>
                    <a:pt x="15310" y="3273"/>
                  </a:cubicBezTo>
                  <a:cubicBezTo>
                    <a:pt x="15310" y="4253"/>
                    <a:pt x="15998" y="5047"/>
                    <a:pt x="16847" y="5047"/>
                  </a:cubicBezTo>
                  <a:close/>
                  <a:moveTo>
                    <a:pt x="9792" y="9488"/>
                  </a:moveTo>
                  <a:cubicBezTo>
                    <a:pt x="10405" y="9488"/>
                    <a:pt x="10903" y="8913"/>
                    <a:pt x="10903" y="8205"/>
                  </a:cubicBezTo>
                  <a:cubicBezTo>
                    <a:pt x="10903" y="7497"/>
                    <a:pt x="10405" y="6923"/>
                    <a:pt x="9792" y="6923"/>
                  </a:cubicBezTo>
                  <a:cubicBezTo>
                    <a:pt x="9179" y="6923"/>
                    <a:pt x="8682" y="7497"/>
                    <a:pt x="8682" y="8205"/>
                  </a:cubicBezTo>
                  <a:cubicBezTo>
                    <a:pt x="8682" y="8913"/>
                    <a:pt x="9179" y="9488"/>
                    <a:pt x="9792" y="9488"/>
                  </a:cubicBezTo>
                  <a:close/>
                  <a:moveTo>
                    <a:pt x="8867" y="15182"/>
                  </a:moveTo>
                  <a:lnTo>
                    <a:pt x="7466" y="13533"/>
                  </a:lnTo>
                  <a:lnTo>
                    <a:pt x="9026" y="11442"/>
                  </a:lnTo>
                  <a:lnTo>
                    <a:pt x="10163" y="12739"/>
                  </a:lnTo>
                  <a:cubicBezTo>
                    <a:pt x="10453" y="13014"/>
                    <a:pt x="10585" y="12877"/>
                    <a:pt x="10784" y="12663"/>
                  </a:cubicBezTo>
                  <a:lnTo>
                    <a:pt x="12488" y="10694"/>
                  </a:lnTo>
                  <a:cubicBezTo>
                    <a:pt x="13135" y="9884"/>
                    <a:pt x="12224" y="9228"/>
                    <a:pt x="11841" y="9686"/>
                  </a:cubicBezTo>
                  <a:lnTo>
                    <a:pt x="10466" y="11259"/>
                  </a:lnTo>
                  <a:lnTo>
                    <a:pt x="8682" y="9213"/>
                  </a:lnTo>
                  <a:lnTo>
                    <a:pt x="5683" y="9151"/>
                  </a:lnTo>
                  <a:cubicBezTo>
                    <a:pt x="5444" y="9167"/>
                    <a:pt x="5378" y="9319"/>
                    <a:pt x="5180" y="9579"/>
                  </a:cubicBezTo>
                  <a:lnTo>
                    <a:pt x="3449" y="11869"/>
                  </a:lnTo>
                  <a:cubicBezTo>
                    <a:pt x="3013" y="12449"/>
                    <a:pt x="3779" y="13243"/>
                    <a:pt x="4255" y="12663"/>
                  </a:cubicBezTo>
                  <a:lnTo>
                    <a:pt x="5959" y="10418"/>
                  </a:lnTo>
                  <a:lnTo>
                    <a:pt x="6898" y="10418"/>
                  </a:lnTo>
                  <a:lnTo>
                    <a:pt x="3277" y="15289"/>
                  </a:lnTo>
                  <a:lnTo>
                    <a:pt x="912" y="15289"/>
                  </a:lnTo>
                  <a:cubicBezTo>
                    <a:pt x="-292" y="15289"/>
                    <a:pt x="-279" y="16847"/>
                    <a:pt x="805" y="16847"/>
                  </a:cubicBezTo>
                  <a:lnTo>
                    <a:pt x="3818" y="16847"/>
                  </a:lnTo>
                  <a:cubicBezTo>
                    <a:pt x="4321" y="16847"/>
                    <a:pt x="4466" y="16647"/>
                    <a:pt x="4717" y="16312"/>
                  </a:cubicBezTo>
                  <a:lnTo>
                    <a:pt x="5920" y="14754"/>
                  </a:lnTo>
                  <a:lnTo>
                    <a:pt x="7559" y="16602"/>
                  </a:lnTo>
                  <a:lnTo>
                    <a:pt x="6884" y="19945"/>
                  </a:lnTo>
                  <a:cubicBezTo>
                    <a:pt x="6646" y="21075"/>
                    <a:pt x="7929" y="21442"/>
                    <a:pt x="8179" y="20465"/>
                  </a:cubicBezTo>
                  <a:lnTo>
                    <a:pt x="9079" y="15961"/>
                  </a:lnTo>
                  <a:cubicBezTo>
                    <a:pt x="9118" y="15640"/>
                    <a:pt x="9132" y="15488"/>
                    <a:pt x="8867" y="15182"/>
                  </a:cubicBezTo>
                  <a:close/>
                  <a:moveTo>
                    <a:pt x="11274" y="20400"/>
                  </a:moveTo>
                  <a:cubicBezTo>
                    <a:pt x="10567" y="20400"/>
                    <a:pt x="9882" y="20298"/>
                    <a:pt x="9225" y="20109"/>
                  </a:cubicBezTo>
                  <a:lnTo>
                    <a:pt x="9098" y="20747"/>
                  </a:lnTo>
                  <a:lnTo>
                    <a:pt x="9089" y="20778"/>
                  </a:lnTo>
                  <a:cubicBezTo>
                    <a:pt x="9071" y="20853"/>
                    <a:pt x="9046" y="20928"/>
                    <a:pt x="9019" y="21001"/>
                  </a:cubicBezTo>
                  <a:cubicBezTo>
                    <a:pt x="9741" y="21209"/>
                    <a:pt x="10496" y="21322"/>
                    <a:pt x="11274" y="21322"/>
                  </a:cubicBezTo>
                  <a:cubicBezTo>
                    <a:pt x="11594" y="21322"/>
                    <a:pt x="11911" y="21303"/>
                    <a:pt x="12224" y="21266"/>
                  </a:cubicBezTo>
                  <a:cubicBezTo>
                    <a:pt x="12056" y="21012"/>
                    <a:pt x="11931" y="20706"/>
                    <a:pt x="11871" y="20373"/>
                  </a:cubicBezTo>
                  <a:cubicBezTo>
                    <a:pt x="11673" y="20389"/>
                    <a:pt x="11475" y="20400"/>
                    <a:pt x="11274" y="20400"/>
                  </a:cubicBezTo>
                  <a:close/>
                  <a:moveTo>
                    <a:pt x="5165" y="17368"/>
                  </a:moveTo>
                  <a:cubicBezTo>
                    <a:pt x="5082" y="17458"/>
                    <a:pt x="4982" y="17552"/>
                    <a:pt x="4856" y="17643"/>
                  </a:cubicBezTo>
                  <a:cubicBezTo>
                    <a:pt x="4733" y="17731"/>
                    <a:pt x="4596" y="17797"/>
                    <a:pt x="4456" y="17845"/>
                  </a:cubicBezTo>
                  <a:cubicBezTo>
                    <a:pt x="4922" y="18435"/>
                    <a:pt x="5446" y="18963"/>
                    <a:pt x="6014" y="19419"/>
                  </a:cubicBezTo>
                  <a:lnTo>
                    <a:pt x="6210" y="18448"/>
                  </a:lnTo>
                  <a:cubicBezTo>
                    <a:pt x="5836" y="18122"/>
                    <a:pt x="5487" y="17759"/>
                    <a:pt x="5165" y="17368"/>
                  </a:cubicBezTo>
                  <a:close/>
                  <a:moveTo>
                    <a:pt x="2841" y="14190"/>
                  </a:moveTo>
                  <a:lnTo>
                    <a:pt x="3166" y="13753"/>
                  </a:lnTo>
                  <a:cubicBezTo>
                    <a:pt x="3041" y="13675"/>
                    <a:pt x="2928" y="13577"/>
                    <a:pt x="2828" y="13467"/>
                  </a:cubicBezTo>
                  <a:cubicBezTo>
                    <a:pt x="2568" y="13176"/>
                    <a:pt x="2372" y="12758"/>
                    <a:pt x="2369" y="12244"/>
                  </a:cubicBezTo>
                  <a:cubicBezTo>
                    <a:pt x="2365" y="11855"/>
                    <a:pt x="2504" y="11443"/>
                    <a:pt x="2733" y="11147"/>
                  </a:cubicBezTo>
                  <a:lnTo>
                    <a:pt x="2851" y="10991"/>
                  </a:lnTo>
                  <a:cubicBezTo>
                    <a:pt x="2848" y="10881"/>
                    <a:pt x="2844" y="10772"/>
                    <a:pt x="2844" y="10660"/>
                  </a:cubicBezTo>
                  <a:cubicBezTo>
                    <a:pt x="2844" y="5282"/>
                    <a:pt x="6619" y="923"/>
                    <a:pt x="11274" y="923"/>
                  </a:cubicBezTo>
                  <a:cubicBezTo>
                    <a:pt x="12504" y="923"/>
                    <a:pt x="13672" y="1229"/>
                    <a:pt x="14726" y="1777"/>
                  </a:cubicBezTo>
                  <a:cubicBezTo>
                    <a:pt x="14872" y="1501"/>
                    <a:pt x="15055" y="1254"/>
                    <a:pt x="15272" y="1049"/>
                  </a:cubicBezTo>
                  <a:cubicBezTo>
                    <a:pt x="14062" y="377"/>
                    <a:pt x="12706" y="0"/>
                    <a:pt x="11274" y="0"/>
                  </a:cubicBezTo>
                  <a:cubicBezTo>
                    <a:pt x="6177" y="0"/>
                    <a:pt x="2045" y="4772"/>
                    <a:pt x="2045" y="10660"/>
                  </a:cubicBezTo>
                  <a:cubicBezTo>
                    <a:pt x="2045" y="11898"/>
                    <a:pt x="2230" y="13085"/>
                    <a:pt x="2566" y="14190"/>
                  </a:cubicBezTo>
                  <a:cubicBezTo>
                    <a:pt x="2566" y="14190"/>
                    <a:pt x="2841" y="14190"/>
                    <a:pt x="2841" y="14190"/>
                  </a:cubicBezTo>
                  <a:close/>
                  <a:moveTo>
                    <a:pt x="19617" y="9280"/>
                  </a:moveTo>
                  <a:cubicBezTo>
                    <a:pt x="19672" y="9731"/>
                    <a:pt x="19703" y="10192"/>
                    <a:pt x="19703" y="10660"/>
                  </a:cubicBezTo>
                  <a:cubicBezTo>
                    <a:pt x="19703" y="14078"/>
                    <a:pt x="18178" y="17083"/>
                    <a:pt x="15874" y="18820"/>
                  </a:cubicBezTo>
                  <a:lnTo>
                    <a:pt x="15626" y="20063"/>
                  </a:lnTo>
                  <a:cubicBezTo>
                    <a:pt x="18527" y="18267"/>
                    <a:pt x="20502" y="14730"/>
                    <a:pt x="20502" y="10660"/>
                  </a:cubicBezTo>
                  <a:cubicBezTo>
                    <a:pt x="20502" y="9886"/>
                    <a:pt x="20428" y="9131"/>
                    <a:pt x="20292" y="8403"/>
                  </a:cubicBezTo>
                  <a:cubicBezTo>
                    <a:pt x="20292" y="8403"/>
                    <a:pt x="19617" y="9280"/>
                    <a:pt x="19617" y="928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30316" y="608409"/>
            <a:ext cx="806649" cy="806649"/>
            <a:chOff x="4430316" y="608409"/>
            <a:chExt cx="806649" cy="806649"/>
          </a:xfrm>
        </p:grpSpPr>
        <p:sp>
          <p:nvSpPr>
            <p:cNvPr id="18472" name="Oval 40"/>
            <p:cNvSpPr>
              <a:spLocks/>
            </p:cNvSpPr>
            <p:nvPr/>
          </p:nvSpPr>
          <p:spPr bwMode="auto">
            <a:xfrm>
              <a:off x="4430316" y="608409"/>
              <a:ext cx="806649" cy="80664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2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0" name="Shape 31"/>
            <p:cNvSpPr/>
            <p:nvPr/>
          </p:nvSpPr>
          <p:spPr>
            <a:xfrm>
              <a:off x="4664633" y="793163"/>
              <a:ext cx="368140" cy="376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022" y="0"/>
                  </a:moveTo>
                  <a:lnTo>
                    <a:pt x="0" y="14389"/>
                  </a:lnTo>
                  <a:lnTo>
                    <a:pt x="1893" y="15282"/>
                  </a:lnTo>
                  <a:cubicBezTo>
                    <a:pt x="3728" y="14859"/>
                    <a:pt x="4916" y="14146"/>
                    <a:pt x="5680" y="13260"/>
                  </a:cubicBezTo>
                  <a:lnTo>
                    <a:pt x="4613" y="12771"/>
                  </a:lnTo>
                  <a:lnTo>
                    <a:pt x="6988" y="7919"/>
                  </a:lnTo>
                  <a:lnTo>
                    <a:pt x="7418" y="9132"/>
                  </a:lnTo>
                  <a:cubicBezTo>
                    <a:pt x="7882" y="7858"/>
                    <a:pt x="8451" y="6544"/>
                    <a:pt x="9070" y="5678"/>
                  </a:cubicBezTo>
                  <a:lnTo>
                    <a:pt x="7022" y="0"/>
                  </a:lnTo>
                  <a:close/>
                  <a:moveTo>
                    <a:pt x="6230" y="3235"/>
                  </a:moveTo>
                  <a:lnTo>
                    <a:pt x="7263" y="3707"/>
                  </a:lnTo>
                  <a:cubicBezTo>
                    <a:pt x="7273" y="3711"/>
                    <a:pt x="7242" y="3810"/>
                    <a:pt x="7194" y="3909"/>
                  </a:cubicBezTo>
                  <a:cubicBezTo>
                    <a:pt x="7146" y="4007"/>
                    <a:pt x="7100" y="4083"/>
                    <a:pt x="7091" y="4077"/>
                  </a:cubicBezTo>
                  <a:lnTo>
                    <a:pt x="6058" y="3589"/>
                  </a:lnTo>
                  <a:cubicBezTo>
                    <a:pt x="6047" y="3582"/>
                    <a:pt x="6079" y="3504"/>
                    <a:pt x="6127" y="3403"/>
                  </a:cubicBezTo>
                  <a:cubicBezTo>
                    <a:pt x="6175" y="3304"/>
                    <a:pt x="6219" y="3230"/>
                    <a:pt x="6230" y="3235"/>
                  </a:cubicBezTo>
                  <a:close/>
                  <a:moveTo>
                    <a:pt x="6230" y="3774"/>
                  </a:moveTo>
                  <a:lnTo>
                    <a:pt x="7263" y="4246"/>
                  </a:lnTo>
                  <a:cubicBezTo>
                    <a:pt x="7274" y="4251"/>
                    <a:pt x="7243" y="4349"/>
                    <a:pt x="7194" y="4448"/>
                  </a:cubicBezTo>
                  <a:cubicBezTo>
                    <a:pt x="7146" y="4548"/>
                    <a:pt x="7102" y="4622"/>
                    <a:pt x="7091" y="4617"/>
                  </a:cubicBezTo>
                  <a:lnTo>
                    <a:pt x="6058" y="4128"/>
                  </a:lnTo>
                  <a:cubicBezTo>
                    <a:pt x="6047" y="4122"/>
                    <a:pt x="6079" y="4042"/>
                    <a:pt x="6127" y="3943"/>
                  </a:cubicBezTo>
                  <a:cubicBezTo>
                    <a:pt x="6176" y="3843"/>
                    <a:pt x="6220" y="3769"/>
                    <a:pt x="6230" y="3774"/>
                  </a:cubicBezTo>
                  <a:close/>
                  <a:moveTo>
                    <a:pt x="5680" y="4313"/>
                  </a:moveTo>
                  <a:lnTo>
                    <a:pt x="6712" y="4802"/>
                  </a:lnTo>
                  <a:cubicBezTo>
                    <a:pt x="6722" y="4806"/>
                    <a:pt x="6693" y="4889"/>
                    <a:pt x="6644" y="4987"/>
                  </a:cubicBezTo>
                  <a:cubicBezTo>
                    <a:pt x="6595" y="5087"/>
                    <a:pt x="6550" y="5161"/>
                    <a:pt x="6540" y="5156"/>
                  </a:cubicBezTo>
                  <a:lnTo>
                    <a:pt x="5508" y="4667"/>
                  </a:lnTo>
                  <a:cubicBezTo>
                    <a:pt x="5496" y="4662"/>
                    <a:pt x="5527" y="4581"/>
                    <a:pt x="5576" y="4482"/>
                  </a:cubicBezTo>
                  <a:cubicBezTo>
                    <a:pt x="5625" y="4382"/>
                    <a:pt x="5669" y="4310"/>
                    <a:pt x="5680" y="4313"/>
                  </a:cubicBezTo>
                  <a:close/>
                  <a:moveTo>
                    <a:pt x="13803" y="4313"/>
                  </a:moveTo>
                  <a:cubicBezTo>
                    <a:pt x="13289" y="4316"/>
                    <a:pt x="12723" y="4519"/>
                    <a:pt x="11893" y="4954"/>
                  </a:cubicBezTo>
                  <a:cubicBezTo>
                    <a:pt x="10585" y="5594"/>
                    <a:pt x="9753" y="6886"/>
                    <a:pt x="9105" y="8290"/>
                  </a:cubicBezTo>
                  <a:cubicBezTo>
                    <a:pt x="8578" y="9438"/>
                    <a:pt x="8185" y="10674"/>
                    <a:pt x="7779" y="11744"/>
                  </a:cubicBezTo>
                  <a:cubicBezTo>
                    <a:pt x="7761" y="11774"/>
                    <a:pt x="7751" y="11810"/>
                    <a:pt x="7745" y="11845"/>
                  </a:cubicBezTo>
                  <a:cubicBezTo>
                    <a:pt x="7666" y="12052"/>
                    <a:pt x="7585" y="12242"/>
                    <a:pt x="7504" y="12434"/>
                  </a:cubicBezTo>
                  <a:cubicBezTo>
                    <a:pt x="7011" y="13608"/>
                    <a:pt x="6327" y="14410"/>
                    <a:pt x="5422" y="14995"/>
                  </a:cubicBezTo>
                  <a:cubicBezTo>
                    <a:pt x="4516" y="15580"/>
                    <a:pt x="3358" y="15945"/>
                    <a:pt x="1910" y="16192"/>
                  </a:cubicBezTo>
                  <a:cubicBezTo>
                    <a:pt x="1794" y="16211"/>
                    <a:pt x="1706" y="16302"/>
                    <a:pt x="1669" y="16411"/>
                  </a:cubicBezTo>
                  <a:cubicBezTo>
                    <a:pt x="1633" y="16520"/>
                    <a:pt x="1658" y="16631"/>
                    <a:pt x="1738" y="16714"/>
                  </a:cubicBezTo>
                  <a:lnTo>
                    <a:pt x="5508" y="20640"/>
                  </a:lnTo>
                  <a:cubicBezTo>
                    <a:pt x="5588" y="20721"/>
                    <a:pt x="5662" y="20726"/>
                    <a:pt x="5714" y="20741"/>
                  </a:cubicBezTo>
                  <a:cubicBezTo>
                    <a:pt x="5772" y="20754"/>
                    <a:pt x="5818" y="20757"/>
                    <a:pt x="5869" y="20758"/>
                  </a:cubicBezTo>
                  <a:cubicBezTo>
                    <a:pt x="6003" y="20756"/>
                    <a:pt x="6153" y="20733"/>
                    <a:pt x="6316" y="20690"/>
                  </a:cubicBezTo>
                  <a:cubicBezTo>
                    <a:pt x="6560" y="20625"/>
                    <a:pt x="6839" y="20523"/>
                    <a:pt x="7074" y="20353"/>
                  </a:cubicBezTo>
                  <a:cubicBezTo>
                    <a:pt x="7192" y="20267"/>
                    <a:pt x="7300" y="20162"/>
                    <a:pt x="7384" y="20033"/>
                  </a:cubicBezTo>
                  <a:cubicBezTo>
                    <a:pt x="7469" y="19905"/>
                    <a:pt x="7521" y="19751"/>
                    <a:pt x="7521" y="19578"/>
                  </a:cubicBezTo>
                  <a:cubicBezTo>
                    <a:pt x="7521" y="19504"/>
                    <a:pt x="7508" y="19433"/>
                    <a:pt x="7487" y="19359"/>
                  </a:cubicBezTo>
                  <a:cubicBezTo>
                    <a:pt x="9384" y="18171"/>
                    <a:pt x="10448" y="16652"/>
                    <a:pt x="11187" y="15164"/>
                  </a:cubicBezTo>
                  <a:cubicBezTo>
                    <a:pt x="11188" y="15354"/>
                    <a:pt x="11204" y="15547"/>
                    <a:pt x="11222" y="15703"/>
                  </a:cubicBezTo>
                  <a:cubicBezTo>
                    <a:pt x="11232" y="15791"/>
                    <a:pt x="11285" y="15870"/>
                    <a:pt x="11359" y="15922"/>
                  </a:cubicBezTo>
                  <a:lnTo>
                    <a:pt x="14870" y="18365"/>
                  </a:lnTo>
                  <a:cubicBezTo>
                    <a:pt x="14900" y="18385"/>
                    <a:pt x="14923" y="18388"/>
                    <a:pt x="14956" y="18399"/>
                  </a:cubicBezTo>
                  <a:cubicBezTo>
                    <a:pt x="15025" y="18463"/>
                    <a:pt x="15104" y="18529"/>
                    <a:pt x="15180" y="18584"/>
                  </a:cubicBezTo>
                  <a:cubicBezTo>
                    <a:pt x="15503" y="18823"/>
                    <a:pt x="15902" y="18961"/>
                    <a:pt x="16333" y="18972"/>
                  </a:cubicBezTo>
                  <a:cubicBezTo>
                    <a:pt x="16370" y="18973"/>
                    <a:pt x="16399" y="18988"/>
                    <a:pt x="16437" y="18988"/>
                  </a:cubicBezTo>
                  <a:cubicBezTo>
                    <a:pt x="17574" y="18990"/>
                    <a:pt x="18654" y="18469"/>
                    <a:pt x="19517" y="17506"/>
                  </a:cubicBezTo>
                  <a:cubicBezTo>
                    <a:pt x="20382" y="16543"/>
                    <a:pt x="21037" y="15143"/>
                    <a:pt x="21376" y="13344"/>
                  </a:cubicBezTo>
                  <a:cubicBezTo>
                    <a:pt x="21519" y="12585"/>
                    <a:pt x="21600" y="11855"/>
                    <a:pt x="21600" y="11171"/>
                  </a:cubicBezTo>
                  <a:cubicBezTo>
                    <a:pt x="21599" y="9866"/>
                    <a:pt x="21344" y="8709"/>
                    <a:pt x="20808" y="7835"/>
                  </a:cubicBezTo>
                  <a:cubicBezTo>
                    <a:pt x="20299" y="6997"/>
                    <a:pt x="19508" y="6415"/>
                    <a:pt x="18502" y="6251"/>
                  </a:cubicBezTo>
                  <a:cubicBezTo>
                    <a:pt x="18461" y="6223"/>
                    <a:pt x="18416" y="6206"/>
                    <a:pt x="18364" y="6200"/>
                  </a:cubicBezTo>
                  <a:cubicBezTo>
                    <a:pt x="17793" y="6137"/>
                    <a:pt x="16971" y="5774"/>
                    <a:pt x="16247" y="5392"/>
                  </a:cubicBezTo>
                  <a:cubicBezTo>
                    <a:pt x="15884" y="5202"/>
                    <a:pt x="15540" y="5016"/>
                    <a:pt x="15249" y="4852"/>
                  </a:cubicBezTo>
                  <a:cubicBezTo>
                    <a:pt x="14956" y="4687"/>
                    <a:pt x="14718" y="4559"/>
                    <a:pt x="14543" y="4482"/>
                  </a:cubicBezTo>
                  <a:cubicBezTo>
                    <a:pt x="14315" y="4382"/>
                    <a:pt x="14075" y="4312"/>
                    <a:pt x="13803" y="4313"/>
                  </a:cubicBezTo>
                  <a:close/>
                  <a:moveTo>
                    <a:pt x="13390" y="4852"/>
                  </a:moveTo>
                  <a:cubicBezTo>
                    <a:pt x="13564" y="4853"/>
                    <a:pt x="13719" y="4881"/>
                    <a:pt x="13889" y="4954"/>
                  </a:cubicBezTo>
                  <a:cubicBezTo>
                    <a:pt x="14003" y="5002"/>
                    <a:pt x="14238" y="5144"/>
                    <a:pt x="14526" y="5307"/>
                  </a:cubicBezTo>
                  <a:cubicBezTo>
                    <a:pt x="14962" y="5553"/>
                    <a:pt x="15519" y="5871"/>
                    <a:pt x="16110" y="6150"/>
                  </a:cubicBezTo>
                  <a:cubicBezTo>
                    <a:pt x="16194" y="6190"/>
                    <a:pt x="16283" y="6230"/>
                    <a:pt x="16368" y="6268"/>
                  </a:cubicBezTo>
                  <a:cubicBezTo>
                    <a:pt x="15621" y="6487"/>
                    <a:pt x="14970" y="6934"/>
                    <a:pt x="14389" y="7498"/>
                  </a:cubicBezTo>
                  <a:cubicBezTo>
                    <a:pt x="13538" y="8317"/>
                    <a:pt x="12813" y="9396"/>
                    <a:pt x="12134" y="10530"/>
                  </a:cubicBezTo>
                  <a:cubicBezTo>
                    <a:pt x="11445" y="11691"/>
                    <a:pt x="11023" y="13080"/>
                    <a:pt x="10378" y="14456"/>
                  </a:cubicBezTo>
                  <a:cubicBezTo>
                    <a:pt x="10324" y="14572"/>
                    <a:pt x="10264" y="14694"/>
                    <a:pt x="10206" y="14810"/>
                  </a:cubicBezTo>
                  <a:cubicBezTo>
                    <a:pt x="9464" y="16298"/>
                    <a:pt x="8444" y="17732"/>
                    <a:pt x="6523" y="18871"/>
                  </a:cubicBezTo>
                  <a:cubicBezTo>
                    <a:pt x="6450" y="18914"/>
                    <a:pt x="6405" y="18991"/>
                    <a:pt x="6385" y="19073"/>
                  </a:cubicBezTo>
                  <a:cubicBezTo>
                    <a:pt x="6365" y="19154"/>
                    <a:pt x="6375" y="19237"/>
                    <a:pt x="6420" y="19309"/>
                  </a:cubicBezTo>
                  <a:cubicBezTo>
                    <a:pt x="6474" y="19395"/>
                    <a:pt x="6488" y="19454"/>
                    <a:pt x="6489" y="19494"/>
                  </a:cubicBezTo>
                  <a:cubicBezTo>
                    <a:pt x="6488" y="19546"/>
                    <a:pt x="6462" y="19593"/>
                    <a:pt x="6403" y="19662"/>
                  </a:cubicBezTo>
                  <a:cubicBezTo>
                    <a:pt x="6315" y="19765"/>
                    <a:pt x="6130" y="19879"/>
                    <a:pt x="5938" y="19949"/>
                  </a:cubicBezTo>
                  <a:cubicBezTo>
                    <a:pt x="5775" y="20012"/>
                    <a:pt x="5600" y="20043"/>
                    <a:pt x="5508" y="20050"/>
                  </a:cubicBezTo>
                  <a:lnTo>
                    <a:pt x="2203" y="16613"/>
                  </a:lnTo>
                  <a:cubicBezTo>
                    <a:pt x="3195" y="16410"/>
                    <a:pt x="4076" y="16145"/>
                    <a:pt x="4836" y="15754"/>
                  </a:cubicBezTo>
                  <a:lnTo>
                    <a:pt x="6592" y="17371"/>
                  </a:lnTo>
                  <a:cubicBezTo>
                    <a:pt x="6654" y="17427"/>
                    <a:pt x="6738" y="17455"/>
                    <a:pt x="6816" y="17455"/>
                  </a:cubicBezTo>
                  <a:cubicBezTo>
                    <a:pt x="6901" y="17455"/>
                    <a:pt x="6993" y="17419"/>
                    <a:pt x="7057" y="17354"/>
                  </a:cubicBezTo>
                  <a:cubicBezTo>
                    <a:pt x="7177" y="17228"/>
                    <a:pt x="7168" y="17035"/>
                    <a:pt x="7039" y="16916"/>
                  </a:cubicBezTo>
                  <a:lnTo>
                    <a:pt x="5404" y="15417"/>
                  </a:lnTo>
                  <a:cubicBezTo>
                    <a:pt x="5716" y="15215"/>
                    <a:pt x="6000" y="14982"/>
                    <a:pt x="6265" y="14726"/>
                  </a:cubicBezTo>
                  <a:lnTo>
                    <a:pt x="7263" y="15737"/>
                  </a:lnTo>
                  <a:cubicBezTo>
                    <a:pt x="7325" y="15800"/>
                    <a:pt x="7403" y="15821"/>
                    <a:pt x="7487" y="15821"/>
                  </a:cubicBezTo>
                  <a:cubicBezTo>
                    <a:pt x="7568" y="15821"/>
                    <a:pt x="7648" y="15797"/>
                    <a:pt x="7711" y="15737"/>
                  </a:cubicBezTo>
                  <a:cubicBezTo>
                    <a:pt x="7836" y="15616"/>
                    <a:pt x="7833" y="15423"/>
                    <a:pt x="7711" y="15299"/>
                  </a:cubicBezTo>
                  <a:lnTo>
                    <a:pt x="6695" y="14271"/>
                  </a:lnTo>
                  <a:cubicBezTo>
                    <a:pt x="6838" y="14098"/>
                    <a:pt x="6965" y="13909"/>
                    <a:pt x="7091" y="13715"/>
                  </a:cubicBezTo>
                  <a:lnTo>
                    <a:pt x="8089" y="14473"/>
                  </a:lnTo>
                  <a:cubicBezTo>
                    <a:pt x="8147" y="14517"/>
                    <a:pt x="8227" y="14540"/>
                    <a:pt x="8296" y="14540"/>
                  </a:cubicBezTo>
                  <a:cubicBezTo>
                    <a:pt x="8392" y="14540"/>
                    <a:pt x="8473" y="14502"/>
                    <a:pt x="8537" y="14422"/>
                  </a:cubicBezTo>
                  <a:cubicBezTo>
                    <a:pt x="8644" y="14286"/>
                    <a:pt x="8625" y="14091"/>
                    <a:pt x="8485" y="13984"/>
                  </a:cubicBezTo>
                  <a:lnTo>
                    <a:pt x="7418" y="13176"/>
                  </a:lnTo>
                  <a:cubicBezTo>
                    <a:pt x="7514" y="12992"/>
                    <a:pt x="7609" y="12788"/>
                    <a:pt x="7693" y="12586"/>
                  </a:cubicBezTo>
                  <a:cubicBezTo>
                    <a:pt x="7726" y="12512"/>
                    <a:pt x="7749" y="12443"/>
                    <a:pt x="7779" y="12367"/>
                  </a:cubicBezTo>
                  <a:lnTo>
                    <a:pt x="8520" y="13041"/>
                  </a:lnTo>
                  <a:cubicBezTo>
                    <a:pt x="8582" y="13098"/>
                    <a:pt x="8666" y="13125"/>
                    <a:pt x="8743" y="13125"/>
                  </a:cubicBezTo>
                  <a:cubicBezTo>
                    <a:pt x="8829" y="13125"/>
                    <a:pt x="8905" y="13090"/>
                    <a:pt x="8967" y="13024"/>
                  </a:cubicBezTo>
                  <a:cubicBezTo>
                    <a:pt x="9087" y="12899"/>
                    <a:pt x="9078" y="12705"/>
                    <a:pt x="8950" y="12586"/>
                  </a:cubicBezTo>
                  <a:lnTo>
                    <a:pt x="8020" y="11727"/>
                  </a:lnTo>
                  <a:cubicBezTo>
                    <a:pt x="8143" y="11398"/>
                    <a:pt x="8274" y="11059"/>
                    <a:pt x="8399" y="10716"/>
                  </a:cubicBezTo>
                  <a:lnTo>
                    <a:pt x="10051" y="11963"/>
                  </a:lnTo>
                  <a:cubicBezTo>
                    <a:pt x="10110" y="12007"/>
                    <a:pt x="10172" y="12030"/>
                    <a:pt x="10241" y="12030"/>
                  </a:cubicBezTo>
                  <a:cubicBezTo>
                    <a:pt x="10336" y="12030"/>
                    <a:pt x="10436" y="11992"/>
                    <a:pt x="10499" y="11912"/>
                  </a:cubicBezTo>
                  <a:cubicBezTo>
                    <a:pt x="10607" y="11775"/>
                    <a:pt x="10570" y="11580"/>
                    <a:pt x="10430" y="11474"/>
                  </a:cubicBezTo>
                  <a:lnTo>
                    <a:pt x="8623" y="10109"/>
                  </a:lnTo>
                  <a:cubicBezTo>
                    <a:pt x="8731" y="9818"/>
                    <a:pt x="8850" y="9522"/>
                    <a:pt x="8967" y="9233"/>
                  </a:cubicBezTo>
                  <a:lnTo>
                    <a:pt x="9724" y="9789"/>
                  </a:lnTo>
                  <a:cubicBezTo>
                    <a:pt x="9781" y="9831"/>
                    <a:pt x="9847" y="9840"/>
                    <a:pt x="9914" y="9840"/>
                  </a:cubicBezTo>
                  <a:cubicBezTo>
                    <a:pt x="10012" y="9840"/>
                    <a:pt x="10109" y="9805"/>
                    <a:pt x="10172" y="9722"/>
                  </a:cubicBezTo>
                  <a:cubicBezTo>
                    <a:pt x="10277" y="9583"/>
                    <a:pt x="10245" y="9386"/>
                    <a:pt x="10103" y="9284"/>
                  </a:cubicBezTo>
                  <a:lnTo>
                    <a:pt x="9208" y="8627"/>
                  </a:lnTo>
                  <a:cubicBezTo>
                    <a:pt x="9235" y="8568"/>
                    <a:pt x="9266" y="8517"/>
                    <a:pt x="9294" y="8458"/>
                  </a:cubicBezTo>
                  <a:cubicBezTo>
                    <a:pt x="9416" y="8192"/>
                    <a:pt x="9537" y="7929"/>
                    <a:pt x="9673" y="7683"/>
                  </a:cubicBezTo>
                  <a:lnTo>
                    <a:pt x="10654" y="8256"/>
                  </a:lnTo>
                  <a:cubicBezTo>
                    <a:pt x="10706" y="8286"/>
                    <a:pt x="10753" y="8306"/>
                    <a:pt x="10809" y="8306"/>
                  </a:cubicBezTo>
                  <a:cubicBezTo>
                    <a:pt x="10917" y="8306"/>
                    <a:pt x="11024" y="8252"/>
                    <a:pt x="11084" y="8155"/>
                  </a:cubicBezTo>
                  <a:cubicBezTo>
                    <a:pt x="11175" y="8008"/>
                    <a:pt x="11132" y="7823"/>
                    <a:pt x="10981" y="7734"/>
                  </a:cubicBezTo>
                  <a:lnTo>
                    <a:pt x="10000" y="7144"/>
                  </a:lnTo>
                  <a:cubicBezTo>
                    <a:pt x="10171" y="6878"/>
                    <a:pt x="10356" y="6627"/>
                    <a:pt x="10550" y="6402"/>
                  </a:cubicBezTo>
                  <a:lnTo>
                    <a:pt x="11704" y="7127"/>
                  </a:lnTo>
                  <a:cubicBezTo>
                    <a:pt x="11757" y="7161"/>
                    <a:pt x="11818" y="7178"/>
                    <a:pt x="11876" y="7178"/>
                  </a:cubicBezTo>
                  <a:cubicBezTo>
                    <a:pt x="11982" y="7178"/>
                    <a:pt x="12073" y="7135"/>
                    <a:pt x="12134" y="7043"/>
                  </a:cubicBezTo>
                  <a:cubicBezTo>
                    <a:pt x="12230" y="6896"/>
                    <a:pt x="12196" y="6698"/>
                    <a:pt x="12048" y="6605"/>
                  </a:cubicBezTo>
                  <a:lnTo>
                    <a:pt x="10998" y="5948"/>
                  </a:lnTo>
                  <a:cubicBezTo>
                    <a:pt x="11242" y="5736"/>
                    <a:pt x="11508" y="5560"/>
                    <a:pt x="11790" y="5425"/>
                  </a:cubicBezTo>
                  <a:cubicBezTo>
                    <a:pt x="12138" y="5706"/>
                    <a:pt x="12555" y="5954"/>
                    <a:pt x="12908" y="6150"/>
                  </a:cubicBezTo>
                  <a:cubicBezTo>
                    <a:pt x="13305" y="6371"/>
                    <a:pt x="13610" y="6519"/>
                    <a:pt x="13614" y="6520"/>
                  </a:cubicBezTo>
                  <a:cubicBezTo>
                    <a:pt x="13658" y="6541"/>
                    <a:pt x="13705" y="6554"/>
                    <a:pt x="13752" y="6554"/>
                  </a:cubicBezTo>
                  <a:cubicBezTo>
                    <a:pt x="13872" y="6554"/>
                    <a:pt x="13991" y="6482"/>
                    <a:pt x="14044" y="6369"/>
                  </a:cubicBezTo>
                  <a:cubicBezTo>
                    <a:pt x="14120" y="6213"/>
                    <a:pt x="14049" y="6038"/>
                    <a:pt x="13889" y="5964"/>
                  </a:cubicBezTo>
                  <a:cubicBezTo>
                    <a:pt x="13889" y="5964"/>
                    <a:pt x="13871" y="5947"/>
                    <a:pt x="13838" y="5931"/>
                  </a:cubicBezTo>
                  <a:cubicBezTo>
                    <a:pt x="13652" y="5843"/>
                    <a:pt x="12965" y="5504"/>
                    <a:pt x="12426" y="5122"/>
                  </a:cubicBezTo>
                  <a:cubicBezTo>
                    <a:pt x="12866" y="4930"/>
                    <a:pt x="13163" y="4851"/>
                    <a:pt x="13390" y="4852"/>
                  </a:cubicBezTo>
                  <a:close/>
                  <a:moveTo>
                    <a:pt x="5129" y="5392"/>
                  </a:moveTo>
                  <a:lnTo>
                    <a:pt x="6162" y="5880"/>
                  </a:lnTo>
                  <a:cubicBezTo>
                    <a:pt x="6172" y="5885"/>
                    <a:pt x="6141" y="5965"/>
                    <a:pt x="6093" y="6066"/>
                  </a:cubicBezTo>
                  <a:cubicBezTo>
                    <a:pt x="6044" y="6165"/>
                    <a:pt x="5999" y="6238"/>
                    <a:pt x="5989" y="6234"/>
                  </a:cubicBezTo>
                  <a:lnTo>
                    <a:pt x="4957" y="5745"/>
                  </a:lnTo>
                  <a:cubicBezTo>
                    <a:pt x="4945" y="5740"/>
                    <a:pt x="4978" y="5659"/>
                    <a:pt x="5026" y="5560"/>
                  </a:cubicBezTo>
                  <a:cubicBezTo>
                    <a:pt x="5074" y="5461"/>
                    <a:pt x="5118" y="5387"/>
                    <a:pt x="5129" y="5392"/>
                  </a:cubicBezTo>
                  <a:close/>
                  <a:moveTo>
                    <a:pt x="5146" y="5931"/>
                  </a:moveTo>
                  <a:lnTo>
                    <a:pt x="6902" y="6756"/>
                  </a:lnTo>
                  <a:cubicBezTo>
                    <a:pt x="6920" y="6765"/>
                    <a:pt x="6881" y="6842"/>
                    <a:pt x="6833" y="6942"/>
                  </a:cubicBezTo>
                  <a:cubicBezTo>
                    <a:pt x="6784" y="7040"/>
                    <a:pt x="6731" y="7119"/>
                    <a:pt x="6712" y="7110"/>
                  </a:cubicBezTo>
                  <a:lnTo>
                    <a:pt x="4957" y="6285"/>
                  </a:lnTo>
                  <a:cubicBezTo>
                    <a:pt x="4940" y="6277"/>
                    <a:pt x="4977" y="6199"/>
                    <a:pt x="5026" y="6099"/>
                  </a:cubicBezTo>
                  <a:cubicBezTo>
                    <a:pt x="5074" y="6000"/>
                    <a:pt x="5127" y="5922"/>
                    <a:pt x="5146" y="5931"/>
                  </a:cubicBezTo>
                  <a:close/>
                  <a:moveTo>
                    <a:pt x="4578" y="6470"/>
                  </a:moveTo>
                  <a:lnTo>
                    <a:pt x="5611" y="6959"/>
                  </a:lnTo>
                  <a:cubicBezTo>
                    <a:pt x="5622" y="6963"/>
                    <a:pt x="5590" y="7045"/>
                    <a:pt x="5542" y="7144"/>
                  </a:cubicBezTo>
                  <a:cubicBezTo>
                    <a:pt x="5495" y="7244"/>
                    <a:pt x="5448" y="7315"/>
                    <a:pt x="5439" y="7312"/>
                  </a:cubicBezTo>
                  <a:lnTo>
                    <a:pt x="4406" y="6824"/>
                  </a:lnTo>
                  <a:cubicBezTo>
                    <a:pt x="4395" y="6818"/>
                    <a:pt x="4428" y="6738"/>
                    <a:pt x="4475" y="6638"/>
                  </a:cubicBezTo>
                  <a:cubicBezTo>
                    <a:pt x="4523" y="6539"/>
                    <a:pt x="4566" y="6465"/>
                    <a:pt x="4578" y="6470"/>
                  </a:cubicBezTo>
                  <a:close/>
                  <a:moveTo>
                    <a:pt x="4578" y="7009"/>
                  </a:moveTo>
                  <a:lnTo>
                    <a:pt x="5611" y="7481"/>
                  </a:lnTo>
                  <a:cubicBezTo>
                    <a:pt x="5622" y="7487"/>
                    <a:pt x="5591" y="7584"/>
                    <a:pt x="5542" y="7683"/>
                  </a:cubicBezTo>
                  <a:cubicBezTo>
                    <a:pt x="5495" y="7782"/>
                    <a:pt x="5449" y="7856"/>
                    <a:pt x="5439" y="7851"/>
                  </a:cubicBezTo>
                  <a:lnTo>
                    <a:pt x="4406" y="7363"/>
                  </a:lnTo>
                  <a:cubicBezTo>
                    <a:pt x="4396" y="7359"/>
                    <a:pt x="4427" y="7276"/>
                    <a:pt x="4475" y="7178"/>
                  </a:cubicBezTo>
                  <a:cubicBezTo>
                    <a:pt x="4523" y="7077"/>
                    <a:pt x="4568" y="7005"/>
                    <a:pt x="4578" y="7009"/>
                  </a:cubicBezTo>
                  <a:close/>
                  <a:moveTo>
                    <a:pt x="17573" y="7009"/>
                  </a:moveTo>
                  <a:cubicBezTo>
                    <a:pt x="17713" y="7009"/>
                    <a:pt x="17853" y="7024"/>
                    <a:pt x="18003" y="7043"/>
                  </a:cubicBezTo>
                  <a:cubicBezTo>
                    <a:pt x="18883" y="7158"/>
                    <a:pt x="19523" y="7601"/>
                    <a:pt x="19982" y="8340"/>
                  </a:cubicBezTo>
                  <a:cubicBezTo>
                    <a:pt x="20439" y="9080"/>
                    <a:pt x="20689" y="10115"/>
                    <a:pt x="20688" y="11339"/>
                  </a:cubicBezTo>
                  <a:cubicBezTo>
                    <a:pt x="20688" y="11980"/>
                    <a:pt x="20618" y="12671"/>
                    <a:pt x="20481" y="13395"/>
                  </a:cubicBezTo>
                  <a:cubicBezTo>
                    <a:pt x="20160" y="15108"/>
                    <a:pt x="19545" y="16417"/>
                    <a:pt x="18777" y="17270"/>
                  </a:cubicBezTo>
                  <a:cubicBezTo>
                    <a:pt x="18007" y="18123"/>
                    <a:pt x="17112" y="18532"/>
                    <a:pt x="16178" y="18534"/>
                  </a:cubicBezTo>
                  <a:cubicBezTo>
                    <a:pt x="16146" y="18534"/>
                    <a:pt x="16106" y="18535"/>
                    <a:pt x="16075" y="18534"/>
                  </a:cubicBezTo>
                  <a:cubicBezTo>
                    <a:pt x="15776" y="18525"/>
                    <a:pt x="15530" y="18432"/>
                    <a:pt x="15301" y="18264"/>
                  </a:cubicBezTo>
                  <a:cubicBezTo>
                    <a:pt x="14958" y="18014"/>
                    <a:pt x="14670" y="17570"/>
                    <a:pt x="14475" y="17000"/>
                  </a:cubicBezTo>
                  <a:cubicBezTo>
                    <a:pt x="14309" y="16521"/>
                    <a:pt x="14209" y="15953"/>
                    <a:pt x="14182" y="15349"/>
                  </a:cubicBezTo>
                  <a:lnTo>
                    <a:pt x="16024" y="16293"/>
                  </a:lnTo>
                  <a:cubicBezTo>
                    <a:pt x="16268" y="16477"/>
                    <a:pt x="16583" y="16589"/>
                    <a:pt x="16953" y="16596"/>
                  </a:cubicBezTo>
                  <a:cubicBezTo>
                    <a:pt x="16971" y="16596"/>
                    <a:pt x="16988" y="16596"/>
                    <a:pt x="17005" y="16596"/>
                  </a:cubicBezTo>
                  <a:cubicBezTo>
                    <a:pt x="17436" y="16598"/>
                    <a:pt x="17826" y="16430"/>
                    <a:pt x="18141" y="16175"/>
                  </a:cubicBezTo>
                  <a:cubicBezTo>
                    <a:pt x="18614" y="15790"/>
                    <a:pt x="18951" y="15203"/>
                    <a:pt x="19173" y="14540"/>
                  </a:cubicBezTo>
                  <a:cubicBezTo>
                    <a:pt x="19395" y="13876"/>
                    <a:pt x="19500" y="13135"/>
                    <a:pt x="19500" y="12401"/>
                  </a:cubicBezTo>
                  <a:cubicBezTo>
                    <a:pt x="19496" y="11330"/>
                    <a:pt x="19280" y="10295"/>
                    <a:pt x="18726" y="9604"/>
                  </a:cubicBezTo>
                  <a:cubicBezTo>
                    <a:pt x="18614" y="9466"/>
                    <a:pt x="18487" y="9339"/>
                    <a:pt x="18364" y="9233"/>
                  </a:cubicBezTo>
                  <a:cubicBezTo>
                    <a:pt x="17989" y="8906"/>
                    <a:pt x="17561" y="8727"/>
                    <a:pt x="17125" y="8728"/>
                  </a:cubicBezTo>
                  <a:cubicBezTo>
                    <a:pt x="16462" y="8731"/>
                    <a:pt x="15857" y="9108"/>
                    <a:pt x="15335" y="9705"/>
                  </a:cubicBezTo>
                  <a:cubicBezTo>
                    <a:pt x="14811" y="10305"/>
                    <a:pt x="14366" y="11145"/>
                    <a:pt x="14010" y="12165"/>
                  </a:cubicBezTo>
                  <a:cubicBezTo>
                    <a:pt x="13693" y="13081"/>
                    <a:pt x="13529" y="14074"/>
                    <a:pt x="13528" y="15012"/>
                  </a:cubicBezTo>
                  <a:cubicBezTo>
                    <a:pt x="13530" y="15831"/>
                    <a:pt x="13647" y="16603"/>
                    <a:pt x="13889" y="17270"/>
                  </a:cubicBezTo>
                  <a:lnTo>
                    <a:pt x="11583" y="15669"/>
                  </a:lnTo>
                  <a:cubicBezTo>
                    <a:pt x="11577" y="15567"/>
                    <a:pt x="11566" y="15442"/>
                    <a:pt x="11566" y="15315"/>
                  </a:cubicBezTo>
                  <a:cubicBezTo>
                    <a:pt x="11566" y="14993"/>
                    <a:pt x="11581" y="14625"/>
                    <a:pt x="11600" y="14338"/>
                  </a:cubicBezTo>
                  <a:cubicBezTo>
                    <a:pt x="11619" y="14053"/>
                    <a:pt x="11635" y="13850"/>
                    <a:pt x="11635" y="13850"/>
                  </a:cubicBezTo>
                  <a:cubicBezTo>
                    <a:pt x="11639" y="13812"/>
                    <a:pt x="11644" y="13783"/>
                    <a:pt x="11635" y="13749"/>
                  </a:cubicBezTo>
                  <a:cubicBezTo>
                    <a:pt x="12033" y="12777"/>
                    <a:pt x="12372" y="11872"/>
                    <a:pt x="12822" y="11120"/>
                  </a:cubicBezTo>
                  <a:cubicBezTo>
                    <a:pt x="13488" y="10002"/>
                    <a:pt x="14197" y="8952"/>
                    <a:pt x="14974" y="8205"/>
                  </a:cubicBezTo>
                  <a:cubicBezTo>
                    <a:pt x="15136" y="8049"/>
                    <a:pt x="15288" y="7913"/>
                    <a:pt x="15456" y="7784"/>
                  </a:cubicBezTo>
                  <a:cubicBezTo>
                    <a:pt x="16095" y="7298"/>
                    <a:pt x="16786" y="7010"/>
                    <a:pt x="17573" y="7009"/>
                  </a:cubicBezTo>
                  <a:close/>
                  <a:moveTo>
                    <a:pt x="4027" y="8087"/>
                  </a:moveTo>
                  <a:lnTo>
                    <a:pt x="5060" y="8559"/>
                  </a:lnTo>
                  <a:cubicBezTo>
                    <a:pt x="5072" y="8565"/>
                    <a:pt x="5041" y="8662"/>
                    <a:pt x="4991" y="8761"/>
                  </a:cubicBezTo>
                  <a:cubicBezTo>
                    <a:pt x="4944" y="8861"/>
                    <a:pt x="4898" y="8935"/>
                    <a:pt x="4888" y="8930"/>
                  </a:cubicBezTo>
                  <a:lnTo>
                    <a:pt x="3855" y="8441"/>
                  </a:lnTo>
                  <a:cubicBezTo>
                    <a:pt x="3845" y="8435"/>
                    <a:pt x="3875" y="8355"/>
                    <a:pt x="3924" y="8256"/>
                  </a:cubicBezTo>
                  <a:cubicBezTo>
                    <a:pt x="3973" y="8157"/>
                    <a:pt x="4017" y="8083"/>
                    <a:pt x="4027" y="8087"/>
                  </a:cubicBezTo>
                  <a:close/>
                  <a:moveTo>
                    <a:pt x="3477" y="8627"/>
                  </a:moveTo>
                  <a:lnTo>
                    <a:pt x="4509" y="9115"/>
                  </a:lnTo>
                  <a:cubicBezTo>
                    <a:pt x="4521" y="9120"/>
                    <a:pt x="4489" y="9201"/>
                    <a:pt x="4440" y="9300"/>
                  </a:cubicBezTo>
                  <a:cubicBezTo>
                    <a:pt x="4392" y="9400"/>
                    <a:pt x="4348" y="9474"/>
                    <a:pt x="4337" y="9469"/>
                  </a:cubicBezTo>
                  <a:lnTo>
                    <a:pt x="3305" y="8980"/>
                  </a:lnTo>
                  <a:cubicBezTo>
                    <a:pt x="3294" y="8976"/>
                    <a:pt x="3325" y="8894"/>
                    <a:pt x="3373" y="8795"/>
                  </a:cubicBezTo>
                  <a:cubicBezTo>
                    <a:pt x="3423" y="8695"/>
                    <a:pt x="3466" y="8620"/>
                    <a:pt x="3477" y="8627"/>
                  </a:cubicBezTo>
                  <a:close/>
                  <a:moveTo>
                    <a:pt x="3494" y="9166"/>
                  </a:moveTo>
                  <a:lnTo>
                    <a:pt x="5249" y="9991"/>
                  </a:lnTo>
                  <a:cubicBezTo>
                    <a:pt x="5268" y="10000"/>
                    <a:pt x="5230" y="10077"/>
                    <a:pt x="5181" y="10177"/>
                  </a:cubicBezTo>
                  <a:cubicBezTo>
                    <a:pt x="5133" y="10275"/>
                    <a:pt x="5081" y="10353"/>
                    <a:pt x="5060" y="10345"/>
                  </a:cubicBezTo>
                  <a:lnTo>
                    <a:pt x="3305" y="9520"/>
                  </a:lnTo>
                  <a:cubicBezTo>
                    <a:pt x="3286" y="9510"/>
                    <a:pt x="3324" y="9433"/>
                    <a:pt x="3373" y="9334"/>
                  </a:cubicBezTo>
                  <a:cubicBezTo>
                    <a:pt x="3421" y="9234"/>
                    <a:pt x="3476" y="9157"/>
                    <a:pt x="3494" y="9166"/>
                  </a:cubicBezTo>
                  <a:close/>
                  <a:moveTo>
                    <a:pt x="16953" y="9166"/>
                  </a:moveTo>
                  <a:cubicBezTo>
                    <a:pt x="17295" y="9168"/>
                    <a:pt x="17655" y="9340"/>
                    <a:pt x="18037" y="9806"/>
                  </a:cubicBezTo>
                  <a:cubicBezTo>
                    <a:pt x="18449" y="10303"/>
                    <a:pt x="18677" y="11219"/>
                    <a:pt x="18674" y="12198"/>
                  </a:cubicBezTo>
                  <a:cubicBezTo>
                    <a:pt x="18675" y="13093"/>
                    <a:pt x="18498" y="14032"/>
                    <a:pt x="18158" y="14709"/>
                  </a:cubicBezTo>
                  <a:cubicBezTo>
                    <a:pt x="17989" y="15047"/>
                    <a:pt x="17779" y="15321"/>
                    <a:pt x="17555" y="15501"/>
                  </a:cubicBezTo>
                  <a:cubicBezTo>
                    <a:pt x="17331" y="15680"/>
                    <a:pt x="17087" y="15769"/>
                    <a:pt x="16815" y="15770"/>
                  </a:cubicBezTo>
                  <a:cubicBezTo>
                    <a:pt x="16805" y="15770"/>
                    <a:pt x="16793" y="15771"/>
                    <a:pt x="16781" y="15770"/>
                  </a:cubicBezTo>
                  <a:cubicBezTo>
                    <a:pt x="16574" y="15761"/>
                    <a:pt x="16433" y="15716"/>
                    <a:pt x="16316" y="15652"/>
                  </a:cubicBezTo>
                  <a:cubicBezTo>
                    <a:pt x="16291" y="15624"/>
                    <a:pt x="16266" y="15604"/>
                    <a:pt x="16230" y="15585"/>
                  </a:cubicBezTo>
                  <a:lnTo>
                    <a:pt x="16196" y="15568"/>
                  </a:lnTo>
                  <a:cubicBezTo>
                    <a:pt x="16157" y="15534"/>
                    <a:pt x="16109" y="15492"/>
                    <a:pt x="16075" y="15450"/>
                  </a:cubicBezTo>
                  <a:cubicBezTo>
                    <a:pt x="15938" y="15265"/>
                    <a:pt x="15869" y="14981"/>
                    <a:pt x="15869" y="14641"/>
                  </a:cubicBezTo>
                  <a:cubicBezTo>
                    <a:pt x="15868" y="14154"/>
                    <a:pt x="16031" y="13585"/>
                    <a:pt x="16247" y="13159"/>
                  </a:cubicBezTo>
                  <a:cubicBezTo>
                    <a:pt x="16354" y="12945"/>
                    <a:pt x="16465" y="12764"/>
                    <a:pt x="16574" y="12653"/>
                  </a:cubicBezTo>
                  <a:cubicBezTo>
                    <a:pt x="16680" y="12545"/>
                    <a:pt x="16762" y="12519"/>
                    <a:pt x="16781" y="12519"/>
                  </a:cubicBezTo>
                  <a:cubicBezTo>
                    <a:pt x="16934" y="12514"/>
                    <a:pt x="17065" y="12395"/>
                    <a:pt x="17091" y="12249"/>
                  </a:cubicBezTo>
                  <a:cubicBezTo>
                    <a:pt x="17118" y="12103"/>
                    <a:pt x="17043" y="11967"/>
                    <a:pt x="16901" y="11912"/>
                  </a:cubicBezTo>
                  <a:lnTo>
                    <a:pt x="14870" y="11120"/>
                  </a:lnTo>
                  <a:cubicBezTo>
                    <a:pt x="15110" y="10640"/>
                    <a:pt x="15374" y="10233"/>
                    <a:pt x="15645" y="9924"/>
                  </a:cubicBezTo>
                  <a:cubicBezTo>
                    <a:pt x="16099" y="9404"/>
                    <a:pt x="16560" y="9163"/>
                    <a:pt x="16953" y="9166"/>
                  </a:cubicBezTo>
                  <a:close/>
                  <a:moveTo>
                    <a:pt x="2926" y="10244"/>
                  </a:moveTo>
                  <a:lnTo>
                    <a:pt x="3959" y="10733"/>
                  </a:lnTo>
                  <a:cubicBezTo>
                    <a:pt x="3969" y="10737"/>
                    <a:pt x="3937" y="10819"/>
                    <a:pt x="3890" y="10918"/>
                  </a:cubicBezTo>
                  <a:cubicBezTo>
                    <a:pt x="3840" y="11017"/>
                    <a:pt x="3796" y="11091"/>
                    <a:pt x="3786" y="11086"/>
                  </a:cubicBezTo>
                  <a:lnTo>
                    <a:pt x="2754" y="10598"/>
                  </a:lnTo>
                  <a:cubicBezTo>
                    <a:pt x="2742" y="10593"/>
                    <a:pt x="2774" y="10513"/>
                    <a:pt x="2823" y="10412"/>
                  </a:cubicBezTo>
                  <a:cubicBezTo>
                    <a:pt x="2871" y="10314"/>
                    <a:pt x="2915" y="10239"/>
                    <a:pt x="2926" y="10244"/>
                  </a:cubicBezTo>
                  <a:close/>
                  <a:moveTo>
                    <a:pt x="2926" y="10783"/>
                  </a:moveTo>
                  <a:lnTo>
                    <a:pt x="3959" y="11255"/>
                  </a:lnTo>
                  <a:cubicBezTo>
                    <a:pt x="3969" y="11261"/>
                    <a:pt x="3938" y="11357"/>
                    <a:pt x="3890" y="11457"/>
                  </a:cubicBezTo>
                  <a:cubicBezTo>
                    <a:pt x="3842" y="11556"/>
                    <a:pt x="3797" y="11630"/>
                    <a:pt x="3786" y="11626"/>
                  </a:cubicBezTo>
                  <a:lnTo>
                    <a:pt x="2754" y="11137"/>
                  </a:lnTo>
                  <a:cubicBezTo>
                    <a:pt x="2743" y="11133"/>
                    <a:pt x="2774" y="11050"/>
                    <a:pt x="2823" y="10952"/>
                  </a:cubicBezTo>
                  <a:cubicBezTo>
                    <a:pt x="2871" y="10852"/>
                    <a:pt x="2915" y="10777"/>
                    <a:pt x="2926" y="10783"/>
                  </a:cubicBezTo>
                  <a:close/>
                  <a:moveTo>
                    <a:pt x="2375" y="11322"/>
                  </a:moveTo>
                  <a:lnTo>
                    <a:pt x="3408" y="11794"/>
                  </a:lnTo>
                  <a:cubicBezTo>
                    <a:pt x="3417" y="11799"/>
                    <a:pt x="3388" y="11897"/>
                    <a:pt x="3339" y="11996"/>
                  </a:cubicBezTo>
                  <a:cubicBezTo>
                    <a:pt x="3291" y="12095"/>
                    <a:pt x="3245" y="12169"/>
                    <a:pt x="3236" y="12165"/>
                  </a:cubicBezTo>
                  <a:lnTo>
                    <a:pt x="2203" y="11676"/>
                  </a:lnTo>
                  <a:cubicBezTo>
                    <a:pt x="2192" y="11671"/>
                    <a:pt x="2223" y="11591"/>
                    <a:pt x="2272" y="11491"/>
                  </a:cubicBezTo>
                  <a:cubicBezTo>
                    <a:pt x="2321" y="11392"/>
                    <a:pt x="2365" y="11315"/>
                    <a:pt x="2375" y="11322"/>
                  </a:cubicBezTo>
                  <a:close/>
                  <a:moveTo>
                    <a:pt x="1824" y="11861"/>
                  </a:moveTo>
                  <a:lnTo>
                    <a:pt x="2857" y="12333"/>
                  </a:lnTo>
                  <a:cubicBezTo>
                    <a:pt x="2868" y="12339"/>
                    <a:pt x="2836" y="12436"/>
                    <a:pt x="2788" y="12535"/>
                  </a:cubicBezTo>
                  <a:cubicBezTo>
                    <a:pt x="2739" y="12634"/>
                    <a:pt x="2695" y="12709"/>
                    <a:pt x="2685" y="12704"/>
                  </a:cubicBezTo>
                  <a:lnTo>
                    <a:pt x="1652" y="12215"/>
                  </a:lnTo>
                  <a:cubicBezTo>
                    <a:pt x="1642" y="12211"/>
                    <a:pt x="1672" y="12130"/>
                    <a:pt x="1721" y="12030"/>
                  </a:cubicBezTo>
                  <a:cubicBezTo>
                    <a:pt x="1770" y="11931"/>
                    <a:pt x="1814" y="11857"/>
                    <a:pt x="1824" y="11861"/>
                  </a:cubicBezTo>
                  <a:close/>
                  <a:moveTo>
                    <a:pt x="14939" y="11861"/>
                  </a:moveTo>
                  <a:cubicBezTo>
                    <a:pt x="14939" y="11861"/>
                    <a:pt x="16402" y="12434"/>
                    <a:pt x="16402" y="12434"/>
                  </a:cubicBezTo>
                  <a:cubicBezTo>
                    <a:pt x="16161" y="12697"/>
                    <a:pt x="15968" y="13060"/>
                    <a:pt x="15817" y="13462"/>
                  </a:cubicBezTo>
                  <a:cubicBezTo>
                    <a:pt x="15659" y="13886"/>
                    <a:pt x="15559" y="14351"/>
                    <a:pt x="15559" y="14810"/>
                  </a:cubicBezTo>
                  <a:cubicBezTo>
                    <a:pt x="15559" y="14965"/>
                    <a:pt x="15566" y="15131"/>
                    <a:pt x="15593" y="15282"/>
                  </a:cubicBezTo>
                  <a:lnTo>
                    <a:pt x="14320" y="14625"/>
                  </a:lnTo>
                  <a:cubicBezTo>
                    <a:pt x="14354" y="13863"/>
                    <a:pt x="14497" y="13076"/>
                    <a:pt x="14750" y="12350"/>
                  </a:cubicBezTo>
                  <a:cubicBezTo>
                    <a:pt x="14809" y="12181"/>
                    <a:pt x="14875" y="12018"/>
                    <a:pt x="14939" y="11861"/>
                  </a:cubicBezTo>
                  <a:close/>
                  <a:moveTo>
                    <a:pt x="1842" y="12940"/>
                  </a:moveTo>
                  <a:lnTo>
                    <a:pt x="3597" y="13765"/>
                  </a:lnTo>
                  <a:cubicBezTo>
                    <a:pt x="3615" y="13774"/>
                    <a:pt x="3577" y="13851"/>
                    <a:pt x="3528" y="13951"/>
                  </a:cubicBezTo>
                  <a:cubicBezTo>
                    <a:pt x="3480" y="14050"/>
                    <a:pt x="3426" y="14128"/>
                    <a:pt x="3408" y="14119"/>
                  </a:cubicBezTo>
                  <a:lnTo>
                    <a:pt x="1652" y="13294"/>
                  </a:lnTo>
                  <a:cubicBezTo>
                    <a:pt x="1633" y="13285"/>
                    <a:pt x="1672" y="13207"/>
                    <a:pt x="1721" y="13108"/>
                  </a:cubicBezTo>
                  <a:cubicBezTo>
                    <a:pt x="1769" y="13009"/>
                    <a:pt x="1822" y="12931"/>
                    <a:pt x="1842" y="12940"/>
                  </a:cubicBezTo>
                  <a:close/>
                  <a:moveTo>
                    <a:pt x="11118" y="17792"/>
                  </a:moveTo>
                  <a:cubicBezTo>
                    <a:pt x="10525" y="18149"/>
                    <a:pt x="9854" y="18690"/>
                    <a:pt x="9363" y="19123"/>
                  </a:cubicBezTo>
                  <a:lnTo>
                    <a:pt x="14629" y="21600"/>
                  </a:lnTo>
                  <a:lnTo>
                    <a:pt x="13580" y="18668"/>
                  </a:lnTo>
                  <a:cubicBezTo>
                    <a:pt x="12464" y="18285"/>
                    <a:pt x="11118" y="17792"/>
                    <a:pt x="11118" y="17792"/>
                  </a:cubicBezTo>
                  <a:close/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664619" y="1627584"/>
            <a:ext cx="806649" cy="806649"/>
            <a:chOff x="2664619" y="1627584"/>
            <a:chExt cx="806649" cy="806649"/>
          </a:xfrm>
        </p:grpSpPr>
        <p:sp>
          <p:nvSpPr>
            <p:cNvPr id="18466" name="Oval 34"/>
            <p:cNvSpPr>
              <a:spLocks/>
            </p:cNvSpPr>
            <p:nvPr/>
          </p:nvSpPr>
          <p:spPr bwMode="auto">
            <a:xfrm>
              <a:off x="2664619" y="1627584"/>
              <a:ext cx="806649" cy="80664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2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" name="Shape 32"/>
            <p:cNvSpPr/>
            <p:nvPr/>
          </p:nvSpPr>
          <p:spPr>
            <a:xfrm>
              <a:off x="2881441" y="1823238"/>
              <a:ext cx="340272" cy="3678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51" y="0"/>
                  </a:moveTo>
                  <a:cubicBezTo>
                    <a:pt x="12806" y="0"/>
                    <a:pt x="12277" y="184"/>
                    <a:pt x="11861" y="568"/>
                  </a:cubicBezTo>
                  <a:lnTo>
                    <a:pt x="11508" y="896"/>
                  </a:lnTo>
                  <a:lnTo>
                    <a:pt x="11489" y="878"/>
                  </a:lnTo>
                  <a:cubicBezTo>
                    <a:pt x="11193" y="605"/>
                    <a:pt x="10705" y="605"/>
                    <a:pt x="10409" y="878"/>
                  </a:cubicBezTo>
                  <a:lnTo>
                    <a:pt x="7374" y="3686"/>
                  </a:lnTo>
                  <a:cubicBezTo>
                    <a:pt x="7078" y="3961"/>
                    <a:pt x="7078" y="4411"/>
                    <a:pt x="7374" y="4685"/>
                  </a:cubicBezTo>
                  <a:cubicBezTo>
                    <a:pt x="7374" y="4685"/>
                    <a:pt x="9534" y="6683"/>
                    <a:pt x="9534" y="6683"/>
                  </a:cubicBezTo>
                  <a:lnTo>
                    <a:pt x="12364" y="6683"/>
                  </a:lnTo>
                  <a:lnTo>
                    <a:pt x="14524" y="4685"/>
                  </a:lnTo>
                  <a:cubicBezTo>
                    <a:pt x="14821" y="4411"/>
                    <a:pt x="14821" y="3961"/>
                    <a:pt x="14524" y="3686"/>
                  </a:cubicBezTo>
                  <a:lnTo>
                    <a:pt x="14859" y="3359"/>
                  </a:lnTo>
                  <a:cubicBezTo>
                    <a:pt x="15690" y="2591"/>
                    <a:pt x="15690" y="1337"/>
                    <a:pt x="14859" y="568"/>
                  </a:cubicBezTo>
                  <a:cubicBezTo>
                    <a:pt x="14444" y="184"/>
                    <a:pt x="13896" y="0"/>
                    <a:pt x="13351" y="0"/>
                  </a:cubicBezTo>
                  <a:close/>
                  <a:moveTo>
                    <a:pt x="13314" y="758"/>
                  </a:moveTo>
                  <a:cubicBezTo>
                    <a:pt x="13622" y="758"/>
                    <a:pt x="13934" y="868"/>
                    <a:pt x="14170" y="1085"/>
                  </a:cubicBezTo>
                  <a:cubicBezTo>
                    <a:pt x="14639" y="1522"/>
                    <a:pt x="14639" y="2218"/>
                    <a:pt x="14170" y="2653"/>
                  </a:cubicBezTo>
                  <a:lnTo>
                    <a:pt x="13835" y="2963"/>
                  </a:lnTo>
                  <a:lnTo>
                    <a:pt x="12141" y="1378"/>
                  </a:lnTo>
                  <a:cubicBezTo>
                    <a:pt x="12141" y="1378"/>
                    <a:pt x="12457" y="1085"/>
                    <a:pt x="12457" y="1085"/>
                  </a:cubicBezTo>
                  <a:cubicBezTo>
                    <a:pt x="12693" y="868"/>
                    <a:pt x="13006" y="758"/>
                    <a:pt x="13314" y="758"/>
                  </a:cubicBezTo>
                  <a:close/>
                  <a:moveTo>
                    <a:pt x="10856" y="2756"/>
                  </a:moveTo>
                  <a:cubicBezTo>
                    <a:pt x="11178" y="2756"/>
                    <a:pt x="11504" y="2873"/>
                    <a:pt x="11750" y="3100"/>
                  </a:cubicBezTo>
                  <a:cubicBezTo>
                    <a:pt x="12241" y="3554"/>
                    <a:pt x="12241" y="4282"/>
                    <a:pt x="11750" y="4737"/>
                  </a:cubicBezTo>
                  <a:cubicBezTo>
                    <a:pt x="11409" y="5050"/>
                    <a:pt x="10932" y="5150"/>
                    <a:pt x="10502" y="5030"/>
                  </a:cubicBezTo>
                  <a:lnTo>
                    <a:pt x="9794" y="5684"/>
                  </a:lnTo>
                  <a:lnTo>
                    <a:pt x="8938" y="4909"/>
                  </a:lnTo>
                  <a:lnTo>
                    <a:pt x="9646" y="4237"/>
                  </a:lnTo>
                  <a:cubicBezTo>
                    <a:pt x="9524" y="3844"/>
                    <a:pt x="9646" y="3409"/>
                    <a:pt x="9981" y="3100"/>
                  </a:cubicBezTo>
                  <a:cubicBezTo>
                    <a:pt x="10226" y="2873"/>
                    <a:pt x="10534" y="2756"/>
                    <a:pt x="10856" y="2756"/>
                  </a:cubicBezTo>
                  <a:close/>
                  <a:moveTo>
                    <a:pt x="5251" y="4961"/>
                  </a:moveTo>
                  <a:lnTo>
                    <a:pt x="0" y="9749"/>
                  </a:lnTo>
                  <a:cubicBezTo>
                    <a:pt x="0" y="9749"/>
                    <a:pt x="1833" y="11249"/>
                    <a:pt x="2030" y="11386"/>
                  </a:cubicBezTo>
                  <a:cubicBezTo>
                    <a:pt x="2228" y="11522"/>
                    <a:pt x="2516" y="11521"/>
                    <a:pt x="2812" y="11317"/>
                  </a:cubicBezTo>
                  <a:cubicBezTo>
                    <a:pt x="2812" y="11317"/>
                    <a:pt x="6699" y="7714"/>
                    <a:pt x="6946" y="7510"/>
                  </a:cubicBezTo>
                  <a:cubicBezTo>
                    <a:pt x="7192" y="7304"/>
                    <a:pt x="7367" y="7182"/>
                    <a:pt x="7169" y="6907"/>
                  </a:cubicBezTo>
                  <a:lnTo>
                    <a:pt x="5251" y="4961"/>
                  </a:lnTo>
                  <a:close/>
                  <a:moveTo>
                    <a:pt x="16498" y="4961"/>
                  </a:moveTo>
                  <a:cubicBezTo>
                    <a:pt x="16498" y="4961"/>
                    <a:pt x="14865" y="6536"/>
                    <a:pt x="14617" y="6787"/>
                  </a:cubicBezTo>
                  <a:cubicBezTo>
                    <a:pt x="14371" y="7038"/>
                    <a:pt x="14172" y="7270"/>
                    <a:pt x="14394" y="7476"/>
                  </a:cubicBezTo>
                  <a:cubicBezTo>
                    <a:pt x="14394" y="7476"/>
                    <a:pt x="17942" y="10827"/>
                    <a:pt x="18621" y="11351"/>
                  </a:cubicBezTo>
                  <a:lnTo>
                    <a:pt x="16070" y="13832"/>
                  </a:lnTo>
                  <a:lnTo>
                    <a:pt x="16517" y="14176"/>
                  </a:lnTo>
                  <a:lnTo>
                    <a:pt x="19068" y="11575"/>
                  </a:lnTo>
                  <a:cubicBezTo>
                    <a:pt x="19185" y="11604"/>
                    <a:pt x="19300" y="11588"/>
                    <a:pt x="19459" y="11489"/>
                  </a:cubicBezTo>
                  <a:lnTo>
                    <a:pt x="21600" y="9663"/>
                  </a:lnTo>
                  <a:lnTo>
                    <a:pt x="16498" y="4961"/>
                  </a:lnTo>
                  <a:close/>
                  <a:moveTo>
                    <a:pt x="7839" y="7717"/>
                  </a:moveTo>
                  <a:cubicBezTo>
                    <a:pt x="7420" y="7763"/>
                    <a:pt x="4423" y="10803"/>
                    <a:pt x="4003" y="11145"/>
                  </a:cubicBezTo>
                  <a:cubicBezTo>
                    <a:pt x="3584" y="11487"/>
                    <a:pt x="3117" y="11772"/>
                    <a:pt x="3240" y="11954"/>
                  </a:cubicBezTo>
                  <a:cubicBezTo>
                    <a:pt x="3240" y="11954"/>
                    <a:pt x="5259" y="14016"/>
                    <a:pt x="5530" y="14176"/>
                  </a:cubicBezTo>
                  <a:cubicBezTo>
                    <a:pt x="5801" y="14335"/>
                    <a:pt x="5753" y="14437"/>
                    <a:pt x="6294" y="14004"/>
                  </a:cubicBezTo>
                  <a:cubicBezTo>
                    <a:pt x="6294" y="14004"/>
                    <a:pt x="9942" y="10606"/>
                    <a:pt x="10558" y="10059"/>
                  </a:cubicBezTo>
                  <a:cubicBezTo>
                    <a:pt x="11175" y="9512"/>
                    <a:pt x="11068" y="9565"/>
                    <a:pt x="12029" y="9474"/>
                  </a:cubicBezTo>
                  <a:cubicBezTo>
                    <a:pt x="12990" y="9382"/>
                    <a:pt x="13561" y="8546"/>
                    <a:pt x="13388" y="8182"/>
                  </a:cubicBezTo>
                  <a:cubicBezTo>
                    <a:pt x="13388" y="8182"/>
                    <a:pt x="13763" y="8113"/>
                    <a:pt x="14133" y="7975"/>
                  </a:cubicBezTo>
                  <a:cubicBezTo>
                    <a:pt x="14133" y="7975"/>
                    <a:pt x="13858" y="7768"/>
                    <a:pt x="13686" y="7768"/>
                  </a:cubicBezTo>
                  <a:lnTo>
                    <a:pt x="7839" y="7717"/>
                  </a:lnTo>
                  <a:close/>
                  <a:moveTo>
                    <a:pt x="10055" y="12247"/>
                  </a:moveTo>
                  <a:cubicBezTo>
                    <a:pt x="9924" y="12247"/>
                    <a:pt x="9788" y="12282"/>
                    <a:pt x="9664" y="12385"/>
                  </a:cubicBezTo>
                  <a:cubicBezTo>
                    <a:pt x="9172" y="12794"/>
                    <a:pt x="6964" y="14900"/>
                    <a:pt x="6964" y="14900"/>
                  </a:cubicBezTo>
                  <a:cubicBezTo>
                    <a:pt x="6593" y="15128"/>
                    <a:pt x="5886" y="15087"/>
                    <a:pt x="6108" y="14744"/>
                  </a:cubicBezTo>
                  <a:cubicBezTo>
                    <a:pt x="6133" y="14653"/>
                    <a:pt x="6257" y="14521"/>
                    <a:pt x="6257" y="14521"/>
                  </a:cubicBezTo>
                  <a:cubicBezTo>
                    <a:pt x="6257" y="14521"/>
                    <a:pt x="5913" y="14693"/>
                    <a:pt x="5493" y="14693"/>
                  </a:cubicBezTo>
                  <a:cubicBezTo>
                    <a:pt x="5272" y="15241"/>
                    <a:pt x="5822" y="15835"/>
                    <a:pt x="6685" y="15675"/>
                  </a:cubicBezTo>
                  <a:cubicBezTo>
                    <a:pt x="6019" y="16222"/>
                    <a:pt x="6037" y="17609"/>
                    <a:pt x="7541" y="17518"/>
                  </a:cubicBezTo>
                  <a:cubicBezTo>
                    <a:pt x="7467" y="18522"/>
                    <a:pt x="8451" y="18932"/>
                    <a:pt x="9217" y="18500"/>
                  </a:cubicBezTo>
                  <a:cubicBezTo>
                    <a:pt x="9365" y="19617"/>
                    <a:pt x="10373" y="19554"/>
                    <a:pt x="10670" y="19395"/>
                  </a:cubicBezTo>
                  <a:cubicBezTo>
                    <a:pt x="10496" y="19190"/>
                    <a:pt x="10424" y="19051"/>
                    <a:pt x="10055" y="19051"/>
                  </a:cubicBezTo>
                  <a:cubicBezTo>
                    <a:pt x="9734" y="19006"/>
                    <a:pt x="9548" y="18498"/>
                    <a:pt x="9794" y="18293"/>
                  </a:cubicBezTo>
                  <a:cubicBezTo>
                    <a:pt x="9647" y="17905"/>
                    <a:pt x="9844" y="17201"/>
                    <a:pt x="10632" y="17018"/>
                  </a:cubicBezTo>
                  <a:cubicBezTo>
                    <a:pt x="10435" y="16700"/>
                    <a:pt x="10334" y="16708"/>
                    <a:pt x="10334" y="16708"/>
                  </a:cubicBezTo>
                  <a:cubicBezTo>
                    <a:pt x="10186" y="16776"/>
                    <a:pt x="8919" y="17914"/>
                    <a:pt x="8919" y="17914"/>
                  </a:cubicBezTo>
                  <a:cubicBezTo>
                    <a:pt x="8648" y="18119"/>
                    <a:pt x="8180" y="18158"/>
                    <a:pt x="8156" y="17793"/>
                  </a:cubicBezTo>
                  <a:cubicBezTo>
                    <a:pt x="8131" y="17428"/>
                    <a:pt x="8648" y="17109"/>
                    <a:pt x="8919" y="16880"/>
                  </a:cubicBezTo>
                  <a:cubicBezTo>
                    <a:pt x="9190" y="16653"/>
                    <a:pt x="11731" y="14245"/>
                    <a:pt x="11731" y="14245"/>
                  </a:cubicBezTo>
                  <a:cubicBezTo>
                    <a:pt x="11780" y="13882"/>
                    <a:pt x="11337" y="13564"/>
                    <a:pt x="10968" y="13814"/>
                  </a:cubicBezTo>
                  <a:cubicBezTo>
                    <a:pt x="10549" y="14088"/>
                    <a:pt x="7839" y="16536"/>
                    <a:pt x="7839" y="16536"/>
                  </a:cubicBezTo>
                  <a:cubicBezTo>
                    <a:pt x="7420" y="16877"/>
                    <a:pt x="7062" y="16971"/>
                    <a:pt x="6964" y="16743"/>
                  </a:cubicBezTo>
                  <a:cubicBezTo>
                    <a:pt x="6865" y="16515"/>
                    <a:pt x="6863" y="16382"/>
                    <a:pt x="7579" y="15744"/>
                  </a:cubicBezTo>
                  <a:cubicBezTo>
                    <a:pt x="8294" y="15106"/>
                    <a:pt x="10409" y="13056"/>
                    <a:pt x="10409" y="13056"/>
                  </a:cubicBezTo>
                  <a:cubicBezTo>
                    <a:pt x="10779" y="12646"/>
                    <a:pt x="10449" y="12247"/>
                    <a:pt x="10055" y="12247"/>
                  </a:cubicBezTo>
                  <a:close/>
                  <a:moveTo>
                    <a:pt x="14319" y="13349"/>
                  </a:moveTo>
                  <a:cubicBezTo>
                    <a:pt x="13854" y="13420"/>
                    <a:pt x="13567" y="14069"/>
                    <a:pt x="13891" y="14452"/>
                  </a:cubicBezTo>
                  <a:lnTo>
                    <a:pt x="15139" y="15606"/>
                  </a:lnTo>
                  <a:cubicBezTo>
                    <a:pt x="15761" y="16116"/>
                    <a:pt x="16544" y="15159"/>
                    <a:pt x="16088" y="14693"/>
                  </a:cubicBezTo>
                  <a:lnTo>
                    <a:pt x="14841" y="13504"/>
                  </a:lnTo>
                  <a:cubicBezTo>
                    <a:pt x="14661" y="13366"/>
                    <a:pt x="14474" y="13326"/>
                    <a:pt x="14319" y="13349"/>
                  </a:cubicBezTo>
                  <a:close/>
                  <a:moveTo>
                    <a:pt x="19943" y="13453"/>
                  </a:moveTo>
                  <a:lnTo>
                    <a:pt x="18974" y="14279"/>
                  </a:lnTo>
                  <a:cubicBezTo>
                    <a:pt x="18272" y="17983"/>
                    <a:pt x="14764" y="20808"/>
                    <a:pt x="10558" y="20808"/>
                  </a:cubicBezTo>
                  <a:cubicBezTo>
                    <a:pt x="6435" y="20808"/>
                    <a:pt x="2995" y="18098"/>
                    <a:pt x="2197" y="14503"/>
                  </a:cubicBezTo>
                  <a:lnTo>
                    <a:pt x="1192" y="13504"/>
                  </a:lnTo>
                  <a:cubicBezTo>
                    <a:pt x="1526" y="18023"/>
                    <a:pt x="5589" y="21599"/>
                    <a:pt x="10558" y="21600"/>
                  </a:cubicBezTo>
                  <a:cubicBezTo>
                    <a:pt x="15544" y="21599"/>
                    <a:pt x="19636" y="17995"/>
                    <a:pt x="19943" y="13453"/>
                  </a:cubicBezTo>
                  <a:close/>
                  <a:moveTo>
                    <a:pt x="12718" y="14262"/>
                  </a:moveTo>
                  <a:cubicBezTo>
                    <a:pt x="12239" y="14335"/>
                    <a:pt x="11957" y="15005"/>
                    <a:pt x="12290" y="15399"/>
                  </a:cubicBezTo>
                  <a:lnTo>
                    <a:pt x="13817" y="16794"/>
                  </a:lnTo>
                  <a:cubicBezTo>
                    <a:pt x="14458" y="17319"/>
                    <a:pt x="15235" y="16343"/>
                    <a:pt x="14766" y="15864"/>
                  </a:cubicBezTo>
                  <a:lnTo>
                    <a:pt x="13239" y="14417"/>
                  </a:lnTo>
                  <a:cubicBezTo>
                    <a:pt x="13054" y="14275"/>
                    <a:pt x="12877" y="14238"/>
                    <a:pt x="12718" y="14262"/>
                  </a:cubicBezTo>
                  <a:close/>
                  <a:moveTo>
                    <a:pt x="11619" y="15744"/>
                  </a:moveTo>
                  <a:cubicBezTo>
                    <a:pt x="11154" y="15814"/>
                    <a:pt x="10866" y="16480"/>
                    <a:pt x="11191" y="16863"/>
                  </a:cubicBezTo>
                  <a:lnTo>
                    <a:pt x="12439" y="18000"/>
                  </a:lnTo>
                  <a:cubicBezTo>
                    <a:pt x="13062" y="18509"/>
                    <a:pt x="13824" y="17570"/>
                    <a:pt x="13370" y="17104"/>
                  </a:cubicBezTo>
                  <a:lnTo>
                    <a:pt x="12122" y="15899"/>
                  </a:lnTo>
                  <a:cubicBezTo>
                    <a:pt x="11942" y="15760"/>
                    <a:pt x="11774" y="15720"/>
                    <a:pt x="11619" y="15744"/>
                  </a:cubicBezTo>
                  <a:close/>
                  <a:moveTo>
                    <a:pt x="10912" y="17587"/>
                  </a:moveTo>
                  <a:cubicBezTo>
                    <a:pt x="10447" y="17658"/>
                    <a:pt x="10160" y="18307"/>
                    <a:pt x="10483" y="18689"/>
                  </a:cubicBezTo>
                  <a:lnTo>
                    <a:pt x="11135" y="19189"/>
                  </a:lnTo>
                  <a:cubicBezTo>
                    <a:pt x="11758" y="19697"/>
                    <a:pt x="12539" y="18740"/>
                    <a:pt x="12085" y="18276"/>
                  </a:cubicBezTo>
                  <a:lnTo>
                    <a:pt x="11414" y="17742"/>
                  </a:lnTo>
                  <a:cubicBezTo>
                    <a:pt x="11235" y="17603"/>
                    <a:pt x="11067" y="17563"/>
                    <a:pt x="10912" y="17587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361730" y="799505"/>
            <a:ext cx="806648" cy="806648"/>
            <a:chOff x="3361730" y="799505"/>
            <a:chExt cx="806648" cy="806648"/>
          </a:xfrm>
        </p:grpSpPr>
        <p:sp>
          <p:nvSpPr>
            <p:cNvPr id="18469" name="Oval 37"/>
            <p:cNvSpPr>
              <a:spLocks/>
            </p:cNvSpPr>
            <p:nvPr/>
          </p:nvSpPr>
          <p:spPr bwMode="auto">
            <a:xfrm>
              <a:off x="3361730" y="799505"/>
              <a:ext cx="806648" cy="80664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2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2" name="Shape 33"/>
            <p:cNvSpPr/>
            <p:nvPr/>
          </p:nvSpPr>
          <p:spPr>
            <a:xfrm>
              <a:off x="3557013" y="1011796"/>
              <a:ext cx="370193" cy="3701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69" y="0"/>
                  </a:moveTo>
                  <a:lnTo>
                    <a:pt x="7171" y="3338"/>
                  </a:lnTo>
                  <a:lnTo>
                    <a:pt x="8575" y="3406"/>
                  </a:lnTo>
                  <a:lnTo>
                    <a:pt x="8575" y="6778"/>
                  </a:lnTo>
                  <a:cubicBezTo>
                    <a:pt x="8880" y="6673"/>
                    <a:pt x="9182" y="6580"/>
                    <a:pt x="9499" y="6521"/>
                  </a:cubicBezTo>
                  <a:cubicBezTo>
                    <a:pt x="9824" y="6461"/>
                    <a:pt x="10162" y="6429"/>
                    <a:pt x="10492" y="6418"/>
                  </a:cubicBezTo>
                  <a:cubicBezTo>
                    <a:pt x="10809" y="6145"/>
                    <a:pt x="11099" y="5952"/>
                    <a:pt x="11313" y="5819"/>
                  </a:cubicBezTo>
                  <a:cubicBezTo>
                    <a:pt x="11528" y="5686"/>
                    <a:pt x="11673" y="5614"/>
                    <a:pt x="11673" y="5614"/>
                  </a:cubicBezTo>
                  <a:lnTo>
                    <a:pt x="11673" y="3338"/>
                  </a:lnTo>
                  <a:lnTo>
                    <a:pt x="13213" y="3338"/>
                  </a:lnTo>
                  <a:lnTo>
                    <a:pt x="10269" y="0"/>
                  </a:lnTo>
                  <a:close/>
                  <a:moveTo>
                    <a:pt x="17116" y="2088"/>
                  </a:moveTo>
                  <a:lnTo>
                    <a:pt x="17116" y="3680"/>
                  </a:lnTo>
                  <a:cubicBezTo>
                    <a:pt x="16056" y="4090"/>
                    <a:pt x="15167" y="4556"/>
                    <a:pt x="14429" y="5066"/>
                  </a:cubicBezTo>
                  <a:cubicBezTo>
                    <a:pt x="13691" y="5576"/>
                    <a:pt x="13098" y="6124"/>
                    <a:pt x="12631" y="6692"/>
                  </a:cubicBezTo>
                  <a:cubicBezTo>
                    <a:pt x="13182" y="6859"/>
                    <a:pt x="13706" y="7094"/>
                    <a:pt x="14189" y="7394"/>
                  </a:cubicBezTo>
                  <a:cubicBezTo>
                    <a:pt x="14665" y="7690"/>
                    <a:pt x="15088" y="8048"/>
                    <a:pt x="15473" y="8455"/>
                  </a:cubicBezTo>
                  <a:cubicBezTo>
                    <a:pt x="16017" y="7892"/>
                    <a:pt x="16640" y="7462"/>
                    <a:pt x="17116" y="7171"/>
                  </a:cubicBezTo>
                  <a:cubicBezTo>
                    <a:pt x="17591" y="6881"/>
                    <a:pt x="17920" y="6726"/>
                    <a:pt x="17920" y="6726"/>
                  </a:cubicBezTo>
                  <a:lnTo>
                    <a:pt x="17852" y="8267"/>
                  </a:lnTo>
                  <a:lnTo>
                    <a:pt x="21600" y="4621"/>
                  </a:lnTo>
                  <a:lnTo>
                    <a:pt x="17116" y="2088"/>
                  </a:lnTo>
                  <a:close/>
                  <a:moveTo>
                    <a:pt x="11142" y="7274"/>
                  </a:moveTo>
                  <a:cubicBezTo>
                    <a:pt x="8094" y="7275"/>
                    <a:pt x="5632" y="9708"/>
                    <a:pt x="5631" y="12717"/>
                  </a:cubicBezTo>
                  <a:cubicBezTo>
                    <a:pt x="5632" y="15724"/>
                    <a:pt x="8094" y="18160"/>
                    <a:pt x="11142" y="18160"/>
                  </a:cubicBezTo>
                  <a:cubicBezTo>
                    <a:pt x="14189" y="18160"/>
                    <a:pt x="16670" y="15725"/>
                    <a:pt x="16671" y="12717"/>
                  </a:cubicBezTo>
                  <a:cubicBezTo>
                    <a:pt x="16670" y="9708"/>
                    <a:pt x="14189" y="7275"/>
                    <a:pt x="11142" y="7274"/>
                  </a:cubicBezTo>
                  <a:close/>
                  <a:moveTo>
                    <a:pt x="4125" y="7719"/>
                  </a:moveTo>
                  <a:lnTo>
                    <a:pt x="0" y="10115"/>
                  </a:lnTo>
                  <a:lnTo>
                    <a:pt x="2584" y="13384"/>
                  </a:lnTo>
                  <a:lnTo>
                    <a:pt x="2944" y="12152"/>
                  </a:lnTo>
                  <a:cubicBezTo>
                    <a:pt x="2944" y="12152"/>
                    <a:pt x="3078" y="12182"/>
                    <a:pt x="3303" y="12238"/>
                  </a:cubicBezTo>
                  <a:cubicBezTo>
                    <a:pt x="3528" y="12293"/>
                    <a:pt x="3842" y="12386"/>
                    <a:pt x="4210" y="12512"/>
                  </a:cubicBezTo>
                  <a:cubicBezTo>
                    <a:pt x="4236" y="12031"/>
                    <a:pt x="4323" y="11555"/>
                    <a:pt x="4450" y="11108"/>
                  </a:cubicBezTo>
                  <a:cubicBezTo>
                    <a:pt x="4576" y="10665"/>
                    <a:pt x="4745" y="10230"/>
                    <a:pt x="4964" y="9824"/>
                  </a:cubicBezTo>
                  <a:cubicBezTo>
                    <a:pt x="4757" y="9743"/>
                    <a:pt x="4552" y="9671"/>
                    <a:pt x="4347" y="9585"/>
                  </a:cubicBezTo>
                  <a:cubicBezTo>
                    <a:pt x="4149" y="9501"/>
                    <a:pt x="3939" y="9414"/>
                    <a:pt x="3748" y="9328"/>
                  </a:cubicBezTo>
                  <a:lnTo>
                    <a:pt x="4125" y="7719"/>
                  </a:lnTo>
                  <a:close/>
                  <a:moveTo>
                    <a:pt x="11211" y="8147"/>
                  </a:moveTo>
                  <a:cubicBezTo>
                    <a:pt x="13808" y="8152"/>
                    <a:pt x="15913" y="10220"/>
                    <a:pt x="15918" y="12785"/>
                  </a:cubicBezTo>
                  <a:cubicBezTo>
                    <a:pt x="15913" y="15350"/>
                    <a:pt x="13808" y="17436"/>
                    <a:pt x="11211" y="17441"/>
                  </a:cubicBezTo>
                  <a:cubicBezTo>
                    <a:pt x="8611" y="17436"/>
                    <a:pt x="6509" y="15350"/>
                    <a:pt x="6504" y="12785"/>
                  </a:cubicBezTo>
                  <a:cubicBezTo>
                    <a:pt x="6509" y="10219"/>
                    <a:pt x="8611" y="8152"/>
                    <a:pt x="11211" y="8147"/>
                  </a:cubicBezTo>
                  <a:close/>
                  <a:moveTo>
                    <a:pt x="9602" y="10150"/>
                  </a:moveTo>
                  <a:cubicBezTo>
                    <a:pt x="9044" y="10150"/>
                    <a:pt x="8592" y="10587"/>
                    <a:pt x="8592" y="11142"/>
                  </a:cubicBezTo>
                  <a:cubicBezTo>
                    <a:pt x="8592" y="11698"/>
                    <a:pt x="9044" y="12152"/>
                    <a:pt x="9602" y="12152"/>
                  </a:cubicBezTo>
                  <a:cubicBezTo>
                    <a:pt x="10160" y="12152"/>
                    <a:pt x="10612" y="11698"/>
                    <a:pt x="10612" y="11142"/>
                  </a:cubicBezTo>
                  <a:cubicBezTo>
                    <a:pt x="10612" y="10587"/>
                    <a:pt x="10160" y="10150"/>
                    <a:pt x="9602" y="10150"/>
                  </a:cubicBezTo>
                  <a:close/>
                  <a:moveTo>
                    <a:pt x="13094" y="10150"/>
                  </a:moveTo>
                  <a:cubicBezTo>
                    <a:pt x="12533" y="10150"/>
                    <a:pt x="12086" y="10589"/>
                    <a:pt x="12084" y="11142"/>
                  </a:cubicBezTo>
                  <a:cubicBezTo>
                    <a:pt x="12082" y="11699"/>
                    <a:pt x="12534" y="12155"/>
                    <a:pt x="13094" y="12152"/>
                  </a:cubicBezTo>
                  <a:cubicBezTo>
                    <a:pt x="13649" y="12150"/>
                    <a:pt x="14120" y="11695"/>
                    <a:pt x="14120" y="11142"/>
                  </a:cubicBezTo>
                  <a:cubicBezTo>
                    <a:pt x="14120" y="10866"/>
                    <a:pt x="13996" y="10622"/>
                    <a:pt x="13812" y="10441"/>
                  </a:cubicBezTo>
                  <a:cubicBezTo>
                    <a:pt x="13629" y="10259"/>
                    <a:pt x="13374" y="10150"/>
                    <a:pt x="13094" y="10150"/>
                  </a:cubicBezTo>
                  <a:close/>
                  <a:moveTo>
                    <a:pt x="14138" y="12477"/>
                  </a:moveTo>
                  <a:cubicBezTo>
                    <a:pt x="13965" y="12439"/>
                    <a:pt x="13800" y="12547"/>
                    <a:pt x="13761" y="12717"/>
                  </a:cubicBezTo>
                  <a:cubicBezTo>
                    <a:pt x="13722" y="12885"/>
                    <a:pt x="13829" y="13038"/>
                    <a:pt x="14001" y="13076"/>
                  </a:cubicBezTo>
                  <a:cubicBezTo>
                    <a:pt x="14017" y="13080"/>
                    <a:pt x="14036" y="13090"/>
                    <a:pt x="14052" y="13094"/>
                  </a:cubicBezTo>
                  <a:cubicBezTo>
                    <a:pt x="14067" y="13097"/>
                    <a:pt x="14088" y="13107"/>
                    <a:pt x="14103" y="13111"/>
                  </a:cubicBezTo>
                  <a:cubicBezTo>
                    <a:pt x="13794" y="14315"/>
                    <a:pt x="12682" y="15199"/>
                    <a:pt x="11365" y="15199"/>
                  </a:cubicBezTo>
                  <a:cubicBezTo>
                    <a:pt x="10184" y="15199"/>
                    <a:pt x="9181" y="14486"/>
                    <a:pt x="8763" y="13470"/>
                  </a:cubicBezTo>
                  <a:cubicBezTo>
                    <a:pt x="8815" y="13454"/>
                    <a:pt x="8863" y="13424"/>
                    <a:pt x="8900" y="13384"/>
                  </a:cubicBezTo>
                  <a:cubicBezTo>
                    <a:pt x="8938" y="13344"/>
                    <a:pt x="8955" y="13301"/>
                    <a:pt x="8969" y="13248"/>
                  </a:cubicBezTo>
                  <a:cubicBezTo>
                    <a:pt x="8986" y="13166"/>
                    <a:pt x="8979" y="13078"/>
                    <a:pt x="8934" y="13008"/>
                  </a:cubicBezTo>
                  <a:cubicBezTo>
                    <a:pt x="8889" y="12937"/>
                    <a:pt x="8811" y="12889"/>
                    <a:pt x="8729" y="12871"/>
                  </a:cubicBezTo>
                  <a:cubicBezTo>
                    <a:pt x="8720" y="12869"/>
                    <a:pt x="8705" y="12857"/>
                    <a:pt x="8678" y="12854"/>
                  </a:cubicBezTo>
                  <a:cubicBezTo>
                    <a:pt x="8651" y="12850"/>
                    <a:pt x="8618" y="12854"/>
                    <a:pt x="8575" y="12854"/>
                  </a:cubicBezTo>
                  <a:cubicBezTo>
                    <a:pt x="8391" y="12850"/>
                    <a:pt x="8032" y="12913"/>
                    <a:pt x="7771" y="13248"/>
                  </a:cubicBezTo>
                  <a:cubicBezTo>
                    <a:pt x="7664" y="13385"/>
                    <a:pt x="7702" y="13584"/>
                    <a:pt x="7839" y="13693"/>
                  </a:cubicBezTo>
                  <a:cubicBezTo>
                    <a:pt x="7895" y="13737"/>
                    <a:pt x="7956" y="13763"/>
                    <a:pt x="8027" y="13761"/>
                  </a:cubicBezTo>
                  <a:cubicBezTo>
                    <a:pt x="8080" y="13760"/>
                    <a:pt x="8135" y="13752"/>
                    <a:pt x="8181" y="13727"/>
                  </a:cubicBezTo>
                  <a:cubicBezTo>
                    <a:pt x="8699" y="14966"/>
                    <a:pt x="9923" y="15832"/>
                    <a:pt x="11365" y="15832"/>
                  </a:cubicBezTo>
                  <a:cubicBezTo>
                    <a:pt x="12939" y="15832"/>
                    <a:pt x="14271" y="14792"/>
                    <a:pt x="14685" y="13367"/>
                  </a:cubicBezTo>
                  <a:cubicBezTo>
                    <a:pt x="14714" y="13367"/>
                    <a:pt x="14743" y="13359"/>
                    <a:pt x="14771" y="13350"/>
                  </a:cubicBezTo>
                  <a:cubicBezTo>
                    <a:pt x="14936" y="13296"/>
                    <a:pt x="15030" y="13122"/>
                    <a:pt x="14976" y="12957"/>
                  </a:cubicBezTo>
                  <a:cubicBezTo>
                    <a:pt x="14936" y="12853"/>
                    <a:pt x="14869" y="12786"/>
                    <a:pt x="14805" y="12734"/>
                  </a:cubicBezTo>
                  <a:cubicBezTo>
                    <a:pt x="14741" y="12682"/>
                    <a:pt x="14682" y="12645"/>
                    <a:pt x="14617" y="12614"/>
                  </a:cubicBezTo>
                  <a:cubicBezTo>
                    <a:pt x="14481" y="12555"/>
                    <a:pt x="14318" y="12518"/>
                    <a:pt x="14138" y="12477"/>
                  </a:cubicBezTo>
                  <a:close/>
                  <a:moveTo>
                    <a:pt x="17886" y="16363"/>
                  </a:moveTo>
                  <a:lnTo>
                    <a:pt x="17287" y="17492"/>
                  </a:lnTo>
                  <a:cubicBezTo>
                    <a:pt x="17287" y="17492"/>
                    <a:pt x="17119" y="17451"/>
                    <a:pt x="16859" y="17338"/>
                  </a:cubicBezTo>
                  <a:cubicBezTo>
                    <a:pt x="16599" y="17226"/>
                    <a:pt x="16244" y="17044"/>
                    <a:pt x="15849" y="16808"/>
                  </a:cubicBezTo>
                  <a:cubicBezTo>
                    <a:pt x="15540" y="17196"/>
                    <a:pt x="15177" y="17543"/>
                    <a:pt x="14788" y="17852"/>
                  </a:cubicBezTo>
                  <a:cubicBezTo>
                    <a:pt x="14396" y="18162"/>
                    <a:pt x="13973" y="18426"/>
                    <a:pt x="13521" y="18639"/>
                  </a:cubicBezTo>
                  <a:cubicBezTo>
                    <a:pt x="13860" y="18820"/>
                    <a:pt x="14259" y="19042"/>
                    <a:pt x="14668" y="19289"/>
                  </a:cubicBezTo>
                  <a:cubicBezTo>
                    <a:pt x="15077" y="19536"/>
                    <a:pt x="15497" y="19818"/>
                    <a:pt x="15900" y="20111"/>
                  </a:cubicBezTo>
                  <a:lnTo>
                    <a:pt x="15216" y="21600"/>
                  </a:lnTo>
                  <a:lnTo>
                    <a:pt x="19752" y="20077"/>
                  </a:lnTo>
                  <a:lnTo>
                    <a:pt x="17886" y="16363"/>
                  </a:lnTo>
                  <a:close/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664619" y="2712244"/>
            <a:ext cx="806649" cy="806649"/>
            <a:chOff x="2664619" y="2712244"/>
            <a:chExt cx="806649" cy="806649"/>
          </a:xfrm>
        </p:grpSpPr>
        <p:sp>
          <p:nvSpPr>
            <p:cNvPr id="18463" name="Oval 31"/>
            <p:cNvSpPr>
              <a:spLocks/>
            </p:cNvSpPr>
            <p:nvPr/>
          </p:nvSpPr>
          <p:spPr bwMode="auto">
            <a:xfrm>
              <a:off x="2664619" y="2712244"/>
              <a:ext cx="806649" cy="80664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2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3" name="Shape 34"/>
            <p:cNvSpPr/>
            <p:nvPr/>
          </p:nvSpPr>
          <p:spPr>
            <a:xfrm>
              <a:off x="2816308" y="2969423"/>
              <a:ext cx="512254" cy="255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1" h="21600" extrusionOk="0">
                  <a:moveTo>
                    <a:pt x="10786" y="0"/>
                  </a:moveTo>
                  <a:cubicBezTo>
                    <a:pt x="10557" y="920"/>
                    <a:pt x="9743" y="1639"/>
                    <a:pt x="8958" y="1639"/>
                  </a:cubicBezTo>
                  <a:lnTo>
                    <a:pt x="5079" y="1639"/>
                  </a:lnTo>
                  <a:cubicBezTo>
                    <a:pt x="5027" y="1413"/>
                    <a:pt x="4915" y="1241"/>
                    <a:pt x="4783" y="1241"/>
                  </a:cubicBezTo>
                  <a:cubicBezTo>
                    <a:pt x="4603" y="1241"/>
                    <a:pt x="4461" y="1548"/>
                    <a:pt x="4461" y="1912"/>
                  </a:cubicBezTo>
                  <a:cubicBezTo>
                    <a:pt x="4461" y="2065"/>
                    <a:pt x="4480" y="2196"/>
                    <a:pt x="4523" y="2309"/>
                  </a:cubicBezTo>
                  <a:lnTo>
                    <a:pt x="3362" y="6356"/>
                  </a:lnTo>
                  <a:cubicBezTo>
                    <a:pt x="3454" y="6319"/>
                    <a:pt x="3552" y="6282"/>
                    <a:pt x="3646" y="6232"/>
                  </a:cubicBezTo>
                  <a:lnTo>
                    <a:pt x="4684" y="2632"/>
                  </a:lnTo>
                  <a:lnTo>
                    <a:pt x="4684" y="19713"/>
                  </a:lnTo>
                  <a:lnTo>
                    <a:pt x="4610" y="19663"/>
                  </a:lnTo>
                  <a:cubicBezTo>
                    <a:pt x="3977" y="19220"/>
                    <a:pt x="3445" y="18566"/>
                    <a:pt x="3004" y="17727"/>
                  </a:cubicBezTo>
                  <a:cubicBezTo>
                    <a:pt x="2513" y="17719"/>
                    <a:pt x="2062" y="17702"/>
                    <a:pt x="1670" y="17702"/>
                  </a:cubicBezTo>
                  <a:cubicBezTo>
                    <a:pt x="1193" y="17702"/>
                    <a:pt x="795" y="17712"/>
                    <a:pt x="521" y="17752"/>
                  </a:cubicBezTo>
                  <a:cubicBezTo>
                    <a:pt x="443" y="17763"/>
                    <a:pt x="382" y="17784"/>
                    <a:pt x="323" y="17801"/>
                  </a:cubicBezTo>
                  <a:lnTo>
                    <a:pt x="1732" y="12861"/>
                  </a:lnTo>
                  <a:cubicBezTo>
                    <a:pt x="1712" y="12647"/>
                    <a:pt x="1696" y="12435"/>
                    <a:pt x="1682" y="12215"/>
                  </a:cubicBezTo>
                  <a:lnTo>
                    <a:pt x="15" y="18000"/>
                  </a:lnTo>
                  <a:cubicBezTo>
                    <a:pt x="-14" y="18099"/>
                    <a:pt x="1" y="18239"/>
                    <a:pt x="52" y="18298"/>
                  </a:cubicBezTo>
                  <a:cubicBezTo>
                    <a:pt x="58" y="18306"/>
                    <a:pt x="69" y="18294"/>
                    <a:pt x="76" y="18298"/>
                  </a:cubicBezTo>
                  <a:cubicBezTo>
                    <a:pt x="96" y="18342"/>
                    <a:pt x="122" y="18396"/>
                    <a:pt x="150" y="18447"/>
                  </a:cubicBezTo>
                  <a:cubicBezTo>
                    <a:pt x="580" y="19110"/>
                    <a:pt x="2340" y="20600"/>
                    <a:pt x="4461" y="20607"/>
                  </a:cubicBezTo>
                  <a:cubicBezTo>
                    <a:pt x="5673" y="20605"/>
                    <a:pt x="6768" y="20105"/>
                    <a:pt x="7562" y="19564"/>
                  </a:cubicBezTo>
                  <a:cubicBezTo>
                    <a:pt x="7959" y="19293"/>
                    <a:pt x="8276" y="19012"/>
                    <a:pt x="8501" y="18770"/>
                  </a:cubicBezTo>
                  <a:cubicBezTo>
                    <a:pt x="8613" y="18648"/>
                    <a:pt x="8697" y="18545"/>
                    <a:pt x="8760" y="18447"/>
                  </a:cubicBezTo>
                  <a:cubicBezTo>
                    <a:pt x="8787" y="18398"/>
                    <a:pt x="8814" y="18341"/>
                    <a:pt x="8834" y="18298"/>
                  </a:cubicBezTo>
                  <a:cubicBezTo>
                    <a:pt x="8840" y="18295"/>
                    <a:pt x="8853" y="18303"/>
                    <a:pt x="8859" y="18298"/>
                  </a:cubicBezTo>
                  <a:cubicBezTo>
                    <a:pt x="8910" y="18246"/>
                    <a:pt x="8922" y="18129"/>
                    <a:pt x="8896" y="18025"/>
                  </a:cubicBezTo>
                  <a:lnTo>
                    <a:pt x="7698" y="13159"/>
                  </a:lnTo>
                  <a:cubicBezTo>
                    <a:pt x="7675" y="13373"/>
                    <a:pt x="7652" y="13573"/>
                    <a:pt x="7624" y="13779"/>
                  </a:cubicBezTo>
                  <a:lnTo>
                    <a:pt x="8612" y="17801"/>
                  </a:lnTo>
                  <a:cubicBezTo>
                    <a:pt x="8347" y="17724"/>
                    <a:pt x="7880" y="17703"/>
                    <a:pt x="7253" y="17702"/>
                  </a:cubicBezTo>
                  <a:cubicBezTo>
                    <a:pt x="7014" y="17702"/>
                    <a:pt x="6741" y="17697"/>
                    <a:pt x="6463" y="17702"/>
                  </a:cubicBezTo>
                  <a:cubicBezTo>
                    <a:pt x="6030" y="18529"/>
                    <a:pt x="5512" y="19194"/>
                    <a:pt x="4894" y="19639"/>
                  </a:cubicBezTo>
                  <a:lnTo>
                    <a:pt x="4894" y="2731"/>
                  </a:lnTo>
                  <a:lnTo>
                    <a:pt x="5746" y="6182"/>
                  </a:lnTo>
                  <a:cubicBezTo>
                    <a:pt x="5836" y="6232"/>
                    <a:pt x="5918" y="6292"/>
                    <a:pt x="6006" y="6331"/>
                  </a:cubicBezTo>
                  <a:lnTo>
                    <a:pt x="5030" y="2359"/>
                  </a:lnTo>
                  <a:lnTo>
                    <a:pt x="9254" y="2359"/>
                  </a:lnTo>
                  <a:cubicBezTo>
                    <a:pt x="9627" y="2359"/>
                    <a:pt x="9924" y="2258"/>
                    <a:pt x="10156" y="2135"/>
                  </a:cubicBezTo>
                  <a:cubicBezTo>
                    <a:pt x="10152" y="2191"/>
                    <a:pt x="10144" y="2252"/>
                    <a:pt x="10144" y="2309"/>
                  </a:cubicBezTo>
                  <a:lnTo>
                    <a:pt x="10144" y="19887"/>
                  </a:lnTo>
                  <a:cubicBezTo>
                    <a:pt x="10144" y="19926"/>
                    <a:pt x="10154" y="19975"/>
                    <a:pt x="10156" y="20011"/>
                  </a:cubicBezTo>
                  <a:cubicBezTo>
                    <a:pt x="9978" y="20179"/>
                    <a:pt x="9860" y="20403"/>
                    <a:pt x="9860" y="20657"/>
                  </a:cubicBezTo>
                  <a:cubicBezTo>
                    <a:pt x="9860" y="21170"/>
                    <a:pt x="10317" y="21600"/>
                    <a:pt x="10872" y="21600"/>
                  </a:cubicBezTo>
                  <a:cubicBezTo>
                    <a:pt x="11428" y="21600"/>
                    <a:pt x="11873" y="21170"/>
                    <a:pt x="11873" y="20657"/>
                  </a:cubicBezTo>
                  <a:cubicBezTo>
                    <a:pt x="11873" y="20374"/>
                    <a:pt x="11743" y="20132"/>
                    <a:pt x="11527" y="19961"/>
                  </a:cubicBezTo>
                  <a:cubicBezTo>
                    <a:pt x="11527" y="19942"/>
                    <a:pt x="11527" y="19907"/>
                    <a:pt x="11527" y="19887"/>
                  </a:cubicBezTo>
                  <a:lnTo>
                    <a:pt x="11527" y="2309"/>
                  </a:lnTo>
                  <a:cubicBezTo>
                    <a:pt x="11527" y="2234"/>
                    <a:pt x="11521" y="2158"/>
                    <a:pt x="11515" y="2086"/>
                  </a:cubicBezTo>
                  <a:cubicBezTo>
                    <a:pt x="11727" y="2238"/>
                    <a:pt x="11999" y="2359"/>
                    <a:pt x="12330" y="2359"/>
                  </a:cubicBezTo>
                  <a:lnTo>
                    <a:pt x="16555" y="2359"/>
                  </a:lnTo>
                  <a:lnTo>
                    <a:pt x="15863" y="5139"/>
                  </a:lnTo>
                  <a:lnTo>
                    <a:pt x="16098" y="5139"/>
                  </a:lnTo>
                  <a:lnTo>
                    <a:pt x="16691" y="2731"/>
                  </a:lnTo>
                  <a:lnTo>
                    <a:pt x="16691" y="19564"/>
                  </a:lnTo>
                  <a:lnTo>
                    <a:pt x="15480" y="19564"/>
                  </a:lnTo>
                  <a:cubicBezTo>
                    <a:pt x="14959" y="19564"/>
                    <a:pt x="14879" y="18805"/>
                    <a:pt x="14949" y="18422"/>
                  </a:cubicBezTo>
                  <a:cubicBezTo>
                    <a:pt x="15006" y="18109"/>
                    <a:pt x="15303" y="18029"/>
                    <a:pt x="15431" y="17727"/>
                  </a:cubicBezTo>
                  <a:cubicBezTo>
                    <a:pt x="15030" y="17721"/>
                    <a:pt x="14660" y="17702"/>
                    <a:pt x="14331" y="17702"/>
                  </a:cubicBezTo>
                  <a:cubicBezTo>
                    <a:pt x="13854" y="17702"/>
                    <a:pt x="13456" y="17713"/>
                    <a:pt x="13182" y="17752"/>
                  </a:cubicBezTo>
                  <a:cubicBezTo>
                    <a:pt x="13096" y="17764"/>
                    <a:pt x="13023" y="17784"/>
                    <a:pt x="12960" y="17801"/>
                  </a:cubicBezTo>
                  <a:lnTo>
                    <a:pt x="14405" y="11967"/>
                  </a:lnTo>
                  <a:cubicBezTo>
                    <a:pt x="14350" y="11868"/>
                    <a:pt x="14295" y="11762"/>
                    <a:pt x="14245" y="11669"/>
                  </a:cubicBezTo>
                  <a:lnTo>
                    <a:pt x="12676" y="18025"/>
                  </a:lnTo>
                  <a:cubicBezTo>
                    <a:pt x="12650" y="18129"/>
                    <a:pt x="12674" y="18246"/>
                    <a:pt x="12725" y="18298"/>
                  </a:cubicBezTo>
                  <a:cubicBezTo>
                    <a:pt x="12731" y="18303"/>
                    <a:pt x="12732" y="18295"/>
                    <a:pt x="12738" y="18298"/>
                  </a:cubicBezTo>
                  <a:cubicBezTo>
                    <a:pt x="12757" y="18341"/>
                    <a:pt x="12784" y="18396"/>
                    <a:pt x="12812" y="18447"/>
                  </a:cubicBezTo>
                  <a:cubicBezTo>
                    <a:pt x="13243" y="19109"/>
                    <a:pt x="15000" y="20603"/>
                    <a:pt x="17123" y="20607"/>
                  </a:cubicBezTo>
                  <a:cubicBezTo>
                    <a:pt x="18335" y="20607"/>
                    <a:pt x="19430" y="20104"/>
                    <a:pt x="20223" y="19564"/>
                  </a:cubicBezTo>
                  <a:cubicBezTo>
                    <a:pt x="20621" y="19293"/>
                    <a:pt x="20937" y="19012"/>
                    <a:pt x="21162" y="18770"/>
                  </a:cubicBezTo>
                  <a:cubicBezTo>
                    <a:pt x="21274" y="18649"/>
                    <a:pt x="21371" y="18545"/>
                    <a:pt x="21434" y="18447"/>
                  </a:cubicBezTo>
                  <a:cubicBezTo>
                    <a:pt x="21462" y="18397"/>
                    <a:pt x="21476" y="18365"/>
                    <a:pt x="21496" y="18323"/>
                  </a:cubicBezTo>
                  <a:cubicBezTo>
                    <a:pt x="21504" y="18318"/>
                    <a:pt x="21513" y="18306"/>
                    <a:pt x="21520" y="18298"/>
                  </a:cubicBezTo>
                  <a:cubicBezTo>
                    <a:pt x="21570" y="18239"/>
                    <a:pt x="21586" y="18100"/>
                    <a:pt x="21557" y="18000"/>
                  </a:cubicBezTo>
                  <a:lnTo>
                    <a:pt x="19655" y="11371"/>
                  </a:lnTo>
                  <a:lnTo>
                    <a:pt x="19495" y="11644"/>
                  </a:lnTo>
                  <a:lnTo>
                    <a:pt x="21261" y="17801"/>
                  </a:lnTo>
                  <a:cubicBezTo>
                    <a:pt x="20993" y="17727"/>
                    <a:pt x="20529" y="17703"/>
                    <a:pt x="19915" y="17702"/>
                  </a:cubicBezTo>
                  <a:cubicBezTo>
                    <a:pt x="19519" y="17702"/>
                    <a:pt x="19065" y="17718"/>
                    <a:pt x="18568" y="17727"/>
                  </a:cubicBezTo>
                  <a:cubicBezTo>
                    <a:pt x="18760" y="18019"/>
                    <a:pt x="18999" y="18241"/>
                    <a:pt x="19050" y="18521"/>
                  </a:cubicBezTo>
                  <a:cubicBezTo>
                    <a:pt x="19120" y="18905"/>
                    <a:pt x="18833" y="19564"/>
                    <a:pt x="18259" y="19564"/>
                  </a:cubicBezTo>
                  <a:lnTo>
                    <a:pt x="16901" y="19564"/>
                  </a:lnTo>
                  <a:lnTo>
                    <a:pt x="16901" y="2632"/>
                  </a:lnTo>
                  <a:lnTo>
                    <a:pt x="17580" y="4990"/>
                  </a:lnTo>
                  <a:lnTo>
                    <a:pt x="17815" y="4966"/>
                  </a:lnTo>
                  <a:lnTo>
                    <a:pt x="17049" y="2309"/>
                  </a:lnTo>
                  <a:cubicBezTo>
                    <a:pt x="17093" y="2196"/>
                    <a:pt x="17123" y="2065"/>
                    <a:pt x="17123" y="1912"/>
                  </a:cubicBezTo>
                  <a:cubicBezTo>
                    <a:pt x="17123" y="1548"/>
                    <a:pt x="16982" y="1241"/>
                    <a:pt x="16802" y="1241"/>
                  </a:cubicBezTo>
                  <a:cubicBezTo>
                    <a:pt x="16670" y="1241"/>
                    <a:pt x="16545" y="1413"/>
                    <a:pt x="16493" y="1639"/>
                  </a:cubicBezTo>
                  <a:lnTo>
                    <a:pt x="12627" y="1639"/>
                  </a:lnTo>
                  <a:cubicBezTo>
                    <a:pt x="11843" y="1639"/>
                    <a:pt x="11015" y="920"/>
                    <a:pt x="10786" y="0"/>
                  </a:cubicBezTo>
                  <a:close/>
                  <a:moveTo>
                    <a:pt x="14306" y="4792"/>
                  </a:moveTo>
                  <a:cubicBezTo>
                    <a:pt x="13839" y="4535"/>
                    <a:pt x="13102" y="5983"/>
                    <a:pt x="13615" y="8441"/>
                  </a:cubicBezTo>
                  <a:cubicBezTo>
                    <a:pt x="14127" y="10900"/>
                    <a:pt x="15204" y="12656"/>
                    <a:pt x="15381" y="13481"/>
                  </a:cubicBezTo>
                  <a:cubicBezTo>
                    <a:pt x="15558" y="14306"/>
                    <a:pt x="15118" y="14039"/>
                    <a:pt x="14986" y="13953"/>
                  </a:cubicBezTo>
                  <a:cubicBezTo>
                    <a:pt x="14853" y="13866"/>
                    <a:pt x="14970" y="14474"/>
                    <a:pt x="15431" y="14474"/>
                  </a:cubicBezTo>
                  <a:cubicBezTo>
                    <a:pt x="15678" y="14474"/>
                    <a:pt x="15738" y="13948"/>
                    <a:pt x="15591" y="13283"/>
                  </a:cubicBezTo>
                  <a:cubicBezTo>
                    <a:pt x="15810" y="13793"/>
                    <a:pt x="16063" y="14188"/>
                    <a:pt x="16357" y="14499"/>
                  </a:cubicBezTo>
                  <a:lnTo>
                    <a:pt x="16357" y="14425"/>
                  </a:lnTo>
                  <a:cubicBezTo>
                    <a:pt x="15311" y="12758"/>
                    <a:pt x="15238" y="8437"/>
                    <a:pt x="15233" y="6232"/>
                  </a:cubicBezTo>
                  <a:cubicBezTo>
                    <a:pt x="15013" y="6203"/>
                    <a:pt x="14826" y="6170"/>
                    <a:pt x="14652" y="6132"/>
                  </a:cubicBezTo>
                  <a:cubicBezTo>
                    <a:pt x="14674" y="6035"/>
                    <a:pt x="14687" y="5926"/>
                    <a:pt x="14689" y="5810"/>
                  </a:cubicBezTo>
                  <a:cubicBezTo>
                    <a:pt x="14896" y="5884"/>
                    <a:pt x="15538" y="5942"/>
                    <a:pt x="16357" y="5959"/>
                  </a:cubicBezTo>
                  <a:cubicBezTo>
                    <a:pt x="16357" y="5959"/>
                    <a:pt x="16357" y="5537"/>
                    <a:pt x="16357" y="5537"/>
                  </a:cubicBezTo>
                  <a:cubicBezTo>
                    <a:pt x="15537" y="5554"/>
                    <a:pt x="14896" y="5609"/>
                    <a:pt x="14689" y="5686"/>
                  </a:cubicBezTo>
                  <a:cubicBezTo>
                    <a:pt x="14679" y="5315"/>
                    <a:pt x="14555" y="4929"/>
                    <a:pt x="14306" y="4792"/>
                  </a:cubicBezTo>
                  <a:close/>
                  <a:moveTo>
                    <a:pt x="19630" y="4792"/>
                  </a:moveTo>
                  <a:cubicBezTo>
                    <a:pt x="19381" y="4930"/>
                    <a:pt x="19270" y="5340"/>
                    <a:pt x="19260" y="5710"/>
                  </a:cubicBezTo>
                  <a:cubicBezTo>
                    <a:pt x="19049" y="5628"/>
                    <a:pt x="18312" y="5547"/>
                    <a:pt x="17395" y="5537"/>
                  </a:cubicBezTo>
                  <a:cubicBezTo>
                    <a:pt x="17395" y="5537"/>
                    <a:pt x="17395" y="5959"/>
                    <a:pt x="17395" y="5959"/>
                  </a:cubicBezTo>
                  <a:cubicBezTo>
                    <a:pt x="18311" y="5946"/>
                    <a:pt x="19048" y="5866"/>
                    <a:pt x="19260" y="5785"/>
                  </a:cubicBezTo>
                  <a:cubicBezTo>
                    <a:pt x="19263" y="5902"/>
                    <a:pt x="19275" y="6035"/>
                    <a:pt x="19297" y="6132"/>
                  </a:cubicBezTo>
                  <a:cubicBezTo>
                    <a:pt x="18821" y="6238"/>
                    <a:pt x="18153" y="6290"/>
                    <a:pt x="17395" y="6306"/>
                  </a:cubicBezTo>
                  <a:lnTo>
                    <a:pt x="17395" y="18968"/>
                  </a:lnTo>
                  <a:lnTo>
                    <a:pt x="18543" y="18968"/>
                  </a:lnTo>
                  <a:cubicBezTo>
                    <a:pt x="18628" y="18968"/>
                    <a:pt x="18692" y="18835"/>
                    <a:pt x="18692" y="18670"/>
                  </a:cubicBezTo>
                  <a:cubicBezTo>
                    <a:pt x="18692" y="18506"/>
                    <a:pt x="18628" y="18372"/>
                    <a:pt x="18543" y="18372"/>
                  </a:cubicBezTo>
                  <a:lnTo>
                    <a:pt x="18519" y="18372"/>
                  </a:lnTo>
                  <a:cubicBezTo>
                    <a:pt x="18054" y="17939"/>
                    <a:pt x="17580" y="17026"/>
                    <a:pt x="17580" y="16361"/>
                  </a:cubicBezTo>
                  <a:lnTo>
                    <a:pt x="17580" y="16312"/>
                  </a:lnTo>
                  <a:cubicBezTo>
                    <a:pt x="17630" y="16285"/>
                    <a:pt x="17666" y="16220"/>
                    <a:pt x="17666" y="16113"/>
                  </a:cubicBezTo>
                  <a:cubicBezTo>
                    <a:pt x="17666" y="16001"/>
                    <a:pt x="17634" y="15912"/>
                    <a:pt x="17580" y="15890"/>
                  </a:cubicBezTo>
                  <a:cubicBezTo>
                    <a:pt x="17446" y="15605"/>
                    <a:pt x="17536" y="15298"/>
                    <a:pt x="17580" y="15070"/>
                  </a:cubicBezTo>
                  <a:cubicBezTo>
                    <a:pt x="17632" y="15046"/>
                    <a:pt x="17666" y="14956"/>
                    <a:pt x="17666" y="14847"/>
                  </a:cubicBezTo>
                  <a:cubicBezTo>
                    <a:pt x="17666" y="14718"/>
                    <a:pt x="17621" y="14623"/>
                    <a:pt x="17555" y="14623"/>
                  </a:cubicBezTo>
                  <a:lnTo>
                    <a:pt x="17493" y="14623"/>
                  </a:lnTo>
                  <a:cubicBezTo>
                    <a:pt x="17830" y="14304"/>
                    <a:pt x="18116" y="13828"/>
                    <a:pt x="18358" y="13258"/>
                  </a:cubicBezTo>
                  <a:cubicBezTo>
                    <a:pt x="18211" y="13923"/>
                    <a:pt x="18271" y="14474"/>
                    <a:pt x="18519" y="14474"/>
                  </a:cubicBezTo>
                  <a:cubicBezTo>
                    <a:pt x="18979" y="14474"/>
                    <a:pt x="19097" y="13866"/>
                    <a:pt x="18963" y="13953"/>
                  </a:cubicBezTo>
                  <a:cubicBezTo>
                    <a:pt x="18831" y="14039"/>
                    <a:pt x="18391" y="14306"/>
                    <a:pt x="18568" y="13481"/>
                  </a:cubicBezTo>
                  <a:cubicBezTo>
                    <a:pt x="18745" y="12656"/>
                    <a:pt x="19822" y="10900"/>
                    <a:pt x="20335" y="8441"/>
                  </a:cubicBezTo>
                  <a:cubicBezTo>
                    <a:pt x="20847" y="5983"/>
                    <a:pt x="20099" y="4535"/>
                    <a:pt x="19630" y="4792"/>
                  </a:cubicBezTo>
                  <a:close/>
                  <a:moveTo>
                    <a:pt x="15813" y="6331"/>
                  </a:moveTo>
                  <a:cubicBezTo>
                    <a:pt x="15738" y="8255"/>
                    <a:pt x="15839" y="11666"/>
                    <a:pt x="16406" y="13829"/>
                  </a:cubicBezTo>
                  <a:lnTo>
                    <a:pt x="16406" y="6331"/>
                  </a:lnTo>
                  <a:cubicBezTo>
                    <a:pt x="16334" y="6329"/>
                    <a:pt x="15884" y="6335"/>
                    <a:pt x="15813" y="6331"/>
                  </a:cubicBezTo>
                  <a:close/>
                  <a:moveTo>
                    <a:pt x="4387" y="6778"/>
                  </a:moveTo>
                  <a:cubicBezTo>
                    <a:pt x="3574" y="7432"/>
                    <a:pt x="2791" y="7626"/>
                    <a:pt x="2337" y="7374"/>
                  </a:cubicBezTo>
                  <a:cubicBezTo>
                    <a:pt x="1881" y="10728"/>
                    <a:pt x="1941" y="16222"/>
                    <a:pt x="4387" y="18397"/>
                  </a:cubicBezTo>
                  <a:lnTo>
                    <a:pt x="4387" y="14574"/>
                  </a:lnTo>
                  <a:lnTo>
                    <a:pt x="3943" y="15517"/>
                  </a:lnTo>
                  <a:cubicBezTo>
                    <a:pt x="3822" y="15770"/>
                    <a:pt x="3625" y="15783"/>
                    <a:pt x="3498" y="15542"/>
                  </a:cubicBezTo>
                  <a:lnTo>
                    <a:pt x="3189" y="14946"/>
                  </a:lnTo>
                  <a:cubicBezTo>
                    <a:pt x="3063" y="14704"/>
                    <a:pt x="3058" y="14306"/>
                    <a:pt x="3177" y="14052"/>
                  </a:cubicBezTo>
                  <a:lnTo>
                    <a:pt x="4066" y="12190"/>
                  </a:lnTo>
                  <a:lnTo>
                    <a:pt x="3177" y="10328"/>
                  </a:lnTo>
                  <a:cubicBezTo>
                    <a:pt x="3058" y="10073"/>
                    <a:pt x="3063" y="9650"/>
                    <a:pt x="3189" y="9410"/>
                  </a:cubicBezTo>
                  <a:lnTo>
                    <a:pt x="3498" y="8839"/>
                  </a:lnTo>
                  <a:cubicBezTo>
                    <a:pt x="3625" y="8600"/>
                    <a:pt x="3822" y="8610"/>
                    <a:pt x="3943" y="8863"/>
                  </a:cubicBezTo>
                  <a:lnTo>
                    <a:pt x="4387" y="9807"/>
                  </a:lnTo>
                  <a:lnTo>
                    <a:pt x="4387" y="6778"/>
                  </a:lnTo>
                  <a:close/>
                  <a:moveTo>
                    <a:pt x="5178" y="6877"/>
                  </a:moveTo>
                  <a:lnTo>
                    <a:pt x="5178" y="9857"/>
                  </a:lnTo>
                  <a:lnTo>
                    <a:pt x="5647" y="8863"/>
                  </a:lnTo>
                  <a:cubicBezTo>
                    <a:pt x="5767" y="8610"/>
                    <a:pt x="5965" y="8600"/>
                    <a:pt x="6092" y="8839"/>
                  </a:cubicBezTo>
                  <a:lnTo>
                    <a:pt x="6401" y="9410"/>
                  </a:lnTo>
                  <a:cubicBezTo>
                    <a:pt x="6526" y="9650"/>
                    <a:pt x="6534" y="10073"/>
                    <a:pt x="6413" y="10328"/>
                  </a:cubicBezTo>
                  <a:lnTo>
                    <a:pt x="5524" y="12190"/>
                  </a:lnTo>
                  <a:lnTo>
                    <a:pt x="6413" y="14052"/>
                  </a:lnTo>
                  <a:cubicBezTo>
                    <a:pt x="6534" y="14306"/>
                    <a:pt x="6526" y="14704"/>
                    <a:pt x="6401" y="14946"/>
                  </a:cubicBezTo>
                  <a:cubicBezTo>
                    <a:pt x="6401" y="14946"/>
                    <a:pt x="6092" y="15542"/>
                    <a:pt x="6092" y="15542"/>
                  </a:cubicBezTo>
                  <a:cubicBezTo>
                    <a:pt x="5965" y="15783"/>
                    <a:pt x="5766" y="15770"/>
                    <a:pt x="5647" y="15517"/>
                  </a:cubicBezTo>
                  <a:lnTo>
                    <a:pt x="5178" y="14524"/>
                  </a:lnTo>
                  <a:lnTo>
                    <a:pt x="5178" y="18298"/>
                  </a:lnTo>
                  <a:cubicBezTo>
                    <a:pt x="7523" y="16062"/>
                    <a:pt x="7567" y="10680"/>
                    <a:pt x="7117" y="7374"/>
                  </a:cubicBezTo>
                  <a:cubicBezTo>
                    <a:pt x="6685" y="7614"/>
                    <a:pt x="5950" y="7458"/>
                    <a:pt x="5178" y="6877"/>
                  </a:cubicBezTo>
                  <a:close/>
                  <a:moveTo>
                    <a:pt x="16320" y="14648"/>
                  </a:moveTo>
                  <a:cubicBezTo>
                    <a:pt x="16254" y="14648"/>
                    <a:pt x="16209" y="14743"/>
                    <a:pt x="16209" y="14872"/>
                  </a:cubicBezTo>
                  <a:cubicBezTo>
                    <a:pt x="16209" y="14976"/>
                    <a:pt x="16247" y="15066"/>
                    <a:pt x="16295" y="15095"/>
                  </a:cubicBezTo>
                  <a:cubicBezTo>
                    <a:pt x="16369" y="15368"/>
                    <a:pt x="16412" y="15571"/>
                    <a:pt x="16283" y="15914"/>
                  </a:cubicBezTo>
                  <a:cubicBezTo>
                    <a:pt x="16235" y="15945"/>
                    <a:pt x="16209" y="16036"/>
                    <a:pt x="16209" y="16138"/>
                  </a:cubicBezTo>
                  <a:cubicBezTo>
                    <a:pt x="16209" y="16239"/>
                    <a:pt x="16237" y="16329"/>
                    <a:pt x="16283" y="16361"/>
                  </a:cubicBezTo>
                  <a:lnTo>
                    <a:pt x="16283" y="16411"/>
                  </a:lnTo>
                  <a:cubicBezTo>
                    <a:pt x="16283" y="17075"/>
                    <a:pt x="15957" y="17964"/>
                    <a:pt x="15492" y="18397"/>
                  </a:cubicBezTo>
                  <a:cubicBezTo>
                    <a:pt x="15408" y="18399"/>
                    <a:pt x="15344" y="18532"/>
                    <a:pt x="15344" y="18695"/>
                  </a:cubicBezTo>
                  <a:cubicBezTo>
                    <a:pt x="15344" y="18860"/>
                    <a:pt x="15407" y="18993"/>
                    <a:pt x="15492" y="18993"/>
                  </a:cubicBezTo>
                  <a:lnTo>
                    <a:pt x="16406" y="18993"/>
                  </a:lnTo>
                  <a:lnTo>
                    <a:pt x="16406" y="14648"/>
                  </a:lnTo>
                  <a:lnTo>
                    <a:pt x="16320" y="14648"/>
                  </a:ln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361730" y="3546277"/>
            <a:ext cx="806648" cy="806648"/>
            <a:chOff x="3361730" y="3546277"/>
            <a:chExt cx="806648" cy="806648"/>
          </a:xfrm>
        </p:grpSpPr>
        <p:sp>
          <p:nvSpPr>
            <p:cNvPr id="18460" name="Oval 28"/>
            <p:cNvSpPr>
              <a:spLocks/>
            </p:cNvSpPr>
            <p:nvPr/>
          </p:nvSpPr>
          <p:spPr bwMode="auto">
            <a:xfrm>
              <a:off x="3361730" y="3546277"/>
              <a:ext cx="806648" cy="806648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2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4" name="Shape 35"/>
            <p:cNvSpPr/>
            <p:nvPr/>
          </p:nvSpPr>
          <p:spPr>
            <a:xfrm>
              <a:off x="3563888" y="3763604"/>
              <a:ext cx="370285" cy="351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139" y="18761"/>
                  </a:moveTo>
                  <a:cubicBezTo>
                    <a:pt x="13118" y="19239"/>
                    <a:pt x="11990" y="19509"/>
                    <a:pt x="10799" y="19509"/>
                  </a:cubicBezTo>
                  <a:cubicBezTo>
                    <a:pt x="9929" y="19509"/>
                    <a:pt x="9093" y="19359"/>
                    <a:pt x="8305" y="19096"/>
                  </a:cubicBezTo>
                  <a:lnTo>
                    <a:pt x="8643" y="18479"/>
                  </a:lnTo>
                  <a:lnTo>
                    <a:pt x="5748" y="18796"/>
                  </a:lnTo>
                  <a:lnTo>
                    <a:pt x="6934" y="21600"/>
                  </a:lnTo>
                  <a:lnTo>
                    <a:pt x="7318" y="20898"/>
                  </a:lnTo>
                  <a:cubicBezTo>
                    <a:pt x="8406" y="21316"/>
                    <a:pt x="9577" y="21548"/>
                    <a:pt x="10799" y="21548"/>
                  </a:cubicBezTo>
                  <a:cubicBezTo>
                    <a:pt x="12306" y="21548"/>
                    <a:pt x="13733" y="21197"/>
                    <a:pt x="15019" y="20577"/>
                  </a:cubicBezTo>
                  <a:lnTo>
                    <a:pt x="13829" y="20067"/>
                  </a:lnTo>
                  <a:cubicBezTo>
                    <a:pt x="13829" y="20067"/>
                    <a:pt x="14139" y="18761"/>
                    <a:pt x="14139" y="18761"/>
                  </a:cubicBezTo>
                  <a:close/>
                  <a:moveTo>
                    <a:pt x="5937" y="17834"/>
                  </a:moveTo>
                  <a:cubicBezTo>
                    <a:pt x="4339" y="16602"/>
                    <a:pt x="3176" y="14780"/>
                    <a:pt x="2739" y="12670"/>
                  </a:cubicBezTo>
                  <a:lnTo>
                    <a:pt x="3417" y="12670"/>
                  </a:lnTo>
                  <a:lnTo>
                    <a:pt x="1708" y="10184"/>
                  </a:lnTo>
                  <a:lnTo>
                    <a:pt x="0" y="12670"/>
                  </a:lnTo>
                  <a:lnTo>
                    <a:pt x="769" y="12670"/>
                  </a:lnTo>
                  <a:cubicBezTo>
                    <a:pt x="1256" y="15593"/>
                    <a:pt x="2861" y="18107"/>
                    <a:pt x="5103" y="19706"/>
                  </a:cubicBezTo>
                  <a:lnTo>
                    <a:pt x="4911" y="18126"/>
                  </a:lnTo>
                  <a:cubicBezTo>
                    <a:pt x="4911" y="18126"/>
                    <a:pt x="5937" y="17834"/>
                    <a:pt x="5937" y="17834"/>
                  </a:cubicBezTo>
                  <a:close/>
                  <a:moveTo>
                    <a:pt x="2582" y="9996"/>
                  </a:moveTo>
                  <a:cubicBezTo>
                    <a:pt x="2775" y="7774"/>
                    <a:pt x="3757" y="5793"/>
                    <a:pt x="5234" y="4371"/>
                  </a:cubicBezTo>
                  <a:lnTo>
                    <a:pt x="5573" y="4990"/>
                  </a:lnTo>
                  <a:lnTo>
                    <a:pt x="6759" y="2187"/>
                  </a:lnTo>
                  <a:lnTo>
                    <a:pt x="3864" y="1869"/>
                  </a:lnTo>
                  <a:lnTo>
                    <a:pt x="4251" y="2575"/>
                  </a:lnTo>
                  <a:cubicBezTo>
                    <a:pt x="2228" y="4368"/>
                    <a:pt x="876" y="6973"/>
                    <a:pt x="648" y="9915"/>
                  </a:cubicBezTo>
                  <a:lnTo>
                    <a:pt x="1683" y="9047"/>
                  </a:lnTo>
                  <a:cubicBezTo>
                    <a:pt x="1683" y="9047"/>
                    <a:pt x="2582" y="9996"/>
                    <a:pt x="2582" y="9996"/>
                  </a:cubicBezTo>
                  <a:close/>
                  <a:moveTo>
                    <a:pt x="7554" y="2795"/>
                  </a:moveTo>
                  <a:cubicBezTo>
                    <a:pt x="8550" y="2344"/>
                    <a:pt x="9646" y="2090"/>
                    <a:pt x="10799" y="2090"/>
                  </a:cubicBezTo>
                  <a:cubicBezTo>
                    <a:pt x="11670" y="2090"/>
                    <a:pt x="12506" y="2240"/>
                    <a:pt x="13295" y="2504"/>
                  </a:cubicBezTo>
                  <a:lnTo>
                    <a:pt x="12956" y="3121"/>
                  </a:lnTo>
                  <a:lnTo>
                    <a:pt x="15851" y="2803"/>
                  </a:lnTo>
                  <a:lnTo>
                    <a:pt x="14665" y="0"/>
                  </a:lnTo>
                  <a:lnTo>
                    <a:pt x="14281" y="701"/>
                  </a:lnTo>
                  <a:cubicBezTo>
                    <a:pt x="13194" y="284"/>
                    <a:pt x="12023" y="52"/>
                    <a:pt x="10799" y="52"/>
                  </a:cubicBezTo>
                  <a:cubicBezTo>
                    <a:pt x="9292" y="52"/>
                    <a:pt x="7864" y="403"/>
                    <a:pt x="6576" y="1024"/>
                  </a:cubicBezTo>
                  <a:lnTo>
                    <a:pt x="7827" y="1551"/>
                  </a:lnTo>
                  <a:cubicBezTo>
                    <a:pt x="7827" y="1551"/>
                    <a:pt x="7554" y="2795"/>
                    <a:pt x="7554" y="2795"/>
                  </a:cubicBezTo>
                  <a:close/>
                  <a:moveTo>
                    <a:pt x="15771" y="3849"/>
                  </a:moveTo>
                  <a:cubicBezTo>
                    <a:pt x="17315" y="5079"/>
                    <a:pt x="18433" y="6867"/>
                    <a:pt x="18861" y="8930"/>
                  </a:cubicBezTo>
                  <a:lnTo>
                    <a:pt x="18183" y="8930"/>
                  </a:lnTo>
                  <a:lnTo>
                    <a:pt x="19891" y="11415"/>
                  </a:lnTo>
                  <a:lnTo>
                    <a:pt x="21600" y="8930"/>
                  </a:lnTo>
                  <a:lnTo>
                    <a:pt x="20830" y="8930"/>
                  </a:lnTo>
                  <a:cubicBezTo>
                    <a:pt x="20347" y="6026"/>
                    <a:pt x="18759" y="3525"/>
                    <a:pt x="16540" y="1924"/>
                  </a:cubicBezTo>
                  <a:lnTo>
                    <a:pt x="16887" y="3433"/>
                  </a:lnTo>
                  <a:cubicBezTo>
                    <a:pt x="16887" y="3433"/>
                    <a:pt x="15771" y="3849"/>
                    <a:pt x="15771" y="3849"/>
                  </a:cubicBezTo>
                  <a:close/>
                  <a:moveTo>
                    <a:pt x="19014" y="11634"/>
                  </a:moveTo>
                  <a:cubicBezTo>
                    <a:pt x="18815" y="13844"/>
                    <a:pt x="17835" y="15813"/>
                    <a:pt x="16365" y="17228"/>
                  </a:cubicBezTo>
                  <a:lnTo>
                    <a:pt x="16026" y="16609"/>
                  </a:lnTo>
                  <a:lnTo>
                    <a:pt x="14840" y="19412"/>
                  </a:lnTo>
                  <a:lnTo>
                    <a:pt x="17735" y="19730"/>
                  </a:lnTo>
                  <a:lnTo>
                    <a:pt x="17349" y="19025"/>
                  </a:lnTo>
                  <a:cubicBezTo>
                    <a:pt x="19401" y="17204"/>
                    <a:pt x="20765" y="14549"/>
                    <a:pt x="20962" y="11552"/>
                  </a:cubicBezTo>
                  <a:lnTo>
                    <a:pt x="19917" y="12512"/>
                  </a:lnTo>
                  <a:cubicBezTo>
                    <a:pt x="19917" y="12512"/>
                    <a:pt x="19014" y="11634"/>
                    <a:pt x="19014" y="11634"/>
                  </a:cubicBezTo>
                  <a:close/>
                  <a:moveTo>
                    <a:pt x="17113" y="9836"/>
                  </a:moveTo>
                  <a:cubicBezTo>
                    <a:pt x="17113" y="8804"/>
                    <a:pt x="16319" y="7966"/>
                    <a:pt x="15340" y="7966"/>
                  </a:cubicBezTo>
                  <a:cubicBezTo>
                    <a:pt x="14362" y="7966"/>
                    <a:pt x="13567" y="8804"/>
                    <a:pt x="13567" y="9836"/>
                  </a:cubicBezTo>
                  <a:cubicBezTo>
                    <a:pt x="13567" y="10538"/>
                    <a:pt x="13934" y="11149"/>
                    <a:pt x="14475" y="11468"/>
                  </a:cubicBezTo>
                  <a:cubicBezTo>
                    <a:pt x="14208" y="11512"/>
                    <a:pt x="13926" y="11661"/>
                    <a:pt x="13663" y="11915"/>
                  </a:cubicBezTo>
                  <a:cubicBezTo>
                    <a:pt x="13123" y="11168"/>
                    <a:pt x="12424" y="10716"/>
                    <a:pt x="11877" y="10613"/>
                  </a:cubicBezTo>
                  <a:cubicBezTo>
                    <a:pt x="12611" y="10188"/>
                    <a:pt x="13108" y="9365"/>
                    <a:pt x="13108" y="8419"/>
                  </a:cubicBezTo>
                  <a:cubicBezTo>
                    <a:pt x="13108" y="7038"/>
                    <a:pt x="12046" y="5917"/>
                    <a:pt x="10736" y="5917"/>
                  </a:cubicBezTo>
                  <a:cubicBezTo>
                    <a:pt x="9426" y="5917"/>
                    <a:pt x="8363" y="7038"/>
                    <a:pt x="8363" y="8419"/>
                  </a:cubicBezTo>
                  <a:cubicBezTo>
                    <a:pt x="8363" y="9358"/>
                    <a:pt x="8854" y="10176"/>
                    <a:pt x="9579" y="10604"/>
                  </a:cubicBezTo>
                  <a:cubicBezTo>
                    <a:pt x="9023" y="10695"/>
                    <a:pt x="8285" y="11209"/>
                    <a:pt x="7751" y="12107"/>
                  </a:cubicBezTo>
                  <a:cubicBezTo>
                    <a:pt x="7497" y="11854"/>
                    <a:pt x="7219" y="11701"/>
                    <a:pt x="6944" y="11649"/>
                  </a:cubicBezTo>
                  <a:cubicBezTo>
                    <a:pt x="7455" y="11353"/>
                    <a:pt x="7802" y="10780"/>
                    <a:pt x="7802" y="10122"/>
                  </a:cubicBezTo>
                  <a:cubicBezTo>
                    <a:pt x="7802" y="9159"/>
                    <a:pt x="7062" y="8379"/>
                    <a:pt x="6149" y="8379"/>
                  </a:cubicBezTo>
                  <a:cubicBezTo>
                    <a:pt x="5237" y="8379"/>
                    <a:pt x="4498" y="9159"/>
                    <a:pt x="4498" y="10122"/>
                  </a:cubicBezTo>
                  <a:cubicBezTo>
                    <a:pt x="4498" y="10775"/>
                    <a:pt x="4839" y="11344"/>
                    <a:pt x="5344" y="11642"/>
                  </a:cubicBezTo>
                  <a:cubicBezTo>
                    <a:pt x="5085" y="11684"/>
                    <a:pt x="4815" y="11832"/>
                    <a:pt x="4562" y="12090"/>
                  </a:cubicBezTo>
                  <a:cubicBezTo>
                    <a:pt x="5077" y="13419"/>
                    <a:pt x="5963" y="14542"/>
                    <a:pt x="7083" y="15327"/>
                  </a:cubicBezTo>
                  <a:cubicBezTo>
                    <a:pt x="7083" y="15328"/>
                    <a:pt x="7083" y="15331"/>
                    <a:pt x="7083" y="15332"/>
                  </a:cubicBezTo>
                  <a:cubicBezTo>
                    <a:pt x="7107" y="15350"/>
                    <a:pt x="7133" y="15364"/>
                    <a:pt x="7158" y="15380"/>
                  </a:cubicBezTo>
                  <a:cubicBezTo>
                    <a:pt x="7174" y="15392"/>
                    <a:pt x="7189" y="15404"/>
                    <a:pt x="7206" y="15416"/>
                  </a:cubicBezTo>
                  <a:lnTo>
                    <a:pt x="7212" y="15416"/>
                  </a:lnTo>
                  <a:cubicBezTo>
                    <a:pt x="8251" y="16108"/>
                    <a:pt x="9480" y="16513"/>
                    <a:pt x="10799" y="16513"/>
                  </a:cubicBezTo>
                  <a:cubicBezTo>
                    <a:pt x="12148" y="16513"/>
                    <a:pt x="13403" y="16094"/>
                    <a:pt x="14455" y="15374"/>
                  </a:cubicBezTo>
                  <a:cubicBezTo>
                    <a:pt x="15563" y="14571"/>
                    <a:pt x="16585" y="13319"/>
                    <a:pt x="17078" y="11978"/>
                  </a:cubicBezTo>
                  <a:cubicBezTo>
                    <a:pt x="16801" y="11702"/>
                    <a:pt x="16495" y="11532"/>
                    <a:pt x="16193" y="11475"/>
                  </a:cubicBezTo>
                  <a:cubicBezTo>
                    <a:pt x="16741" y="11157"/>
                    <a:pt x="17113" y="10542"/>
                    <a:pt x="17113" y="9836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430316" y="3737372"/>
            <a:ext cx="806649" cy="806649"/>
            <a:chOff x="4430316" y="3737372"/>
            <a:chExt cx="806649" cy="806649"/>
          </a:xfrm>
        </p:grpSpPr>
        <p:sp>
          <p:nvSpPr>
            <p:cNvPr id="18457" name="Oval 25"/>
            <p:cNvSpPr>
              <a:spLocks/>
            </p:cNvSpPr>
            <p:nvPr/>
          </p:nvSpPr>
          <p:spPr bwMode="auto">
            <a:xfrm>
              <a:off x="4430316" y="3737372"/>
              <a:ext cx="806649" cy="80664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2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5" name="Shape 36"/>
            <p:cNvSpPr/>
            <p:nvPr/>
          </p:nvSpPr>
          <p:spPr>
            <a:xfrm>
              <a:off x="4671508" y="3933378"/>
              <a:ext cx="317392" cy="3704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39" y="0"/>
                  </a:moveTo>
                  <a:cubicBezTo>
                    <a:pt x="9683" y="0"/>
                    <a:pt x="8884" y="939"/>
                    <a:pt x="8884" y="1984"/>
                  </a:cubicBezTo>
                  <a:lnTo>
                    <a:pt x="8884" y="2411"/>
                  </a:lnTo>
                  <a:cubicBezTo>
                    <a:pt x="8884" y="3023"/>
                    <a:pt x="8421" y="3455"/>
                    <a:pt x="7706" y="3455"/>
                  </a:cubicBezTo>
                  <a:lnTo>
                    <a:pt x="7027" y="3455"/>
                  </a:lnTo>
                  <a:cubicBezTo>
                    <a:pt x="4968" y="3455"/>
                    <a:pt x="4472" y="4436"/>
                    <a:pt x="4472" y="5421"/>
                  </a:cubicBezTo>
                  <a:lnTo>
                    <a:pt x="17787" y="5421"/>
                  </a:lnTo>
                  <a:cubicBezTo>
                    <a:pt x="17787" y="4509"/>
                    <a:pt x="17034" y="3677"/>
                    <a:pt x="15691" y="3677"/>
                  </a:cubicBezTo>
                  <a:lnTo>
                    <a:pt x="14972" y="3677"/>
                  </a:lnTo>
                  <a:cubicBezTo>
                    <a:pt x="14215" y="3677"/>
                    <a:pt x="13475" y="3277"/>
                    <a:pt x="13475" y="2736"/>
                  </a:cubicBezTo>
                  <a:lnTo>
                    <a:pt x="13475" y="1950"/>
                  </a:lnTo>
                  <a:cubicBezTo>
                    <a:pt x="13475" y="870"/>
                    <a:pt x="12542" y="0"/>
                    <a:pt x="11239" y="0"/>
                  </a:cubicBezTo>
                  <a:close/>
                  <a:moveTo>
                    <a:pt x="1837" y="3831"/>
                  </a:moveTo>
                  <a:cubicBezTo>
                    <a:pt x="501" y="3831"/>
                    <a:pt x="0" y="4793"/>
                    <a:pt x="0" y="5473"/>
                  </a:cubicBezTo>
                  <a:lnTo>
                    <a:pt x="0" y="6362"/>
                  </a:lnTo>
                  <a:cubicBezTo>
                    <a:pt x="0" y="7229"/>
                    <a:pt x="786" y="8106"/>
                    <a:pt x="1617" y="8106"/>
                  </a:cubicBezTo>
                  <a:lnTo>
                    <a:pt x="4212" y="8106"/>
                  </a:lnTo>
                  <a:lnTo>
                    <a:pt x="18067" y="8106"/>
                  </a:lnTo>
                  <a:cubicBezTo>
                    <a:pt x="17703" y="7819"/>
                    <a:pt x="17468" y="7418"/>
                    <a:pt x="17468" y="6961"/>
                  </a:cubicBezTo>
                  <a:cubicBezTo>
                    <a:pt x="17468" y="6537"/>
                    <a:pt x="17519" y="6563"/>
                    <a:pt x="17508" y="6208"/>
                  </a:cubicBezTo>
                  <a:lnTo>
                    <a:pt x="3254" y="6208"/>
                  </a:lnTo>
                  <a:lnTo>
                    <a:pt x="3254" y="5644"/>
                  </a:lnTo>
                  <a:cubicBezTo>
                    <a:pt x="3254" y="5346"/>
                    <a:pt x="3369" y="4358"/>
                    <a:pt x="3853" y="3831"/>
                  </a:cubicBezTo>
                  <a:lnTo>
                    <a:pt x="1837" y="3831"/>
                  </a:lnTo>
                  <a:close/>
                  <a:moveTo>
                    <a:pt x="17368" y="3831"/>
                  </a:moveTo>
                  <a:cubicBezTo>
                    <a:pt x="17818" y="4136"/>
                    <a:pt x="18359" y="4695"/>
                    <a:pt x="18306" y="5644"/>
                  </a:cubicBezTo>
                  <a:cubicBezTo>
                    <a:pt x="18596" y="5480"/>
                    <a:pt x="18932" y="5387"/>
                    <a:pt x="19304" y="5387"/>
                  </a:cubicBezTo>
                  <a:cubicBezTo>
                    <a:pt x="19790" y="5387"/>
                    <a:pt x="20238" y="5553"/>
                    <a:pt x="20562" y="5815"/>
                  </a:cubicBezTo>
                  <a:lnTo>
                    <a:pt x="20841" y="5815"/>
                  </a:lnTo>
                  <a:cubicBezTo>
                    <a:pt x="20813" y="4543"/>
                    <a:pt x="20236" y="3831"/>
                    <a:pt x="18685" y="3831"/>
                  </a:cubicBezTo>
                  <a:lnTo>
                    <a:pt x="17368" y="3831"/>
                  </a:lnTo>
                  <a:close/>
                  <a:moveTo>
                    <a:pt x="19304" y="6123"/>
                  </a:moveTo>
                  <a:cubicBezTo>
                    <a:pt x="18771" y="6123"/>
                    <a:pt x="18346" y="6504"/>
                    <a:pt x="18346" y="6961"/>
                  </a:cubicBezTo>
                  <a:cubicBezTo>
                    <a:pt x="18346" y="7418"/>
                    <a:pt x="18771" y="7781"/>
                    <a:pt x="19304" y="7781"/>
                  </a:cubicBezTo>
                  <a:cubicBezTo>
                    <a:pt x="19666" y="7781"/>
                    <a:pt x="19978" y="7607"/>
                    <a:pt x="20143" y="7354"/>
                  </a:cubicBezTo>
                  <a:lnTo>
                    <a:pt x="21141" y="7354"/>
                  </a:lnTo>
                  <a:cubicBezTo>
                    <a:pt x="21402" y="7354"/>
                    <a:pt x="21600" y="7183"/>
                    <a:pt x="21600" y="6961"/>
                  </a:cubicBezTo>
                  <a:cubicBezTo>
                    <a:pt x="21600" y="6739"/>
                    <a:pt x="21402" y="6550"/>
                    <a:pt x="21141" y="6550"/>
                  </a:cubicBezTo>
                  <a:lnTo>
                    <a:pt x="20143" y="6550"/>
                  </a:lnTo>
                  <a:cubicBezTo>
                    <a:pt x="19977" y="6298"/>
                    <a:pt x="19666" y="6123"/>
                    <a:pt x="19304" y="6123"/>
                  </a:cubicBezTo>
                  <a:close/>
                  <a:moveTo>
                    <a:pt x="0" y="8158"/>
                  </a:moveTo>
                  <a:lnTo>
                    <a:pt x="0" y="11441"/>
                  </a:lnTo>
                  <a:cubicBezTo>
                    <a:pt x="0" y="11523"/>
                    <a:pt x="6" y="11600"/>
                    <a:pt x="20" y="11681"/>
                  </a:cubicBezTo>
                  <a:cubicBezTo>
                    <a:pt x="148" y="12459"/>
                    <a:pt x="864" y="13169"/>
                    <a:pt x="1617" y="13169"/>
                  </a:cubicBezTo>
                  <a:lnTo>
                    <a:pt x="3274" y="13169"/>
                  </a:lnTo>
                  <a:lnTo>
                    <a:pt x="3274" y="8910"/>
                  </a:lnTo>
                  <a:lnTo>
                    <a:pt x="1477" y="8910"/>
                  </a:lnTo>
                  <a:cubicBezTo>
                    <a:pt x="927" y="8910"/>
                    <a:pt x="383" y="8605"/>
                    <a:pt x="0" y="8158"/>
                  </a:cubicBezTo>
                  <a:close/>
                  <a:moveTo>
                    <a:pt x="17168" y="8756"/>
                  </a:moveTo>
                  <a:cubicBezTo>
                    <a:pt x="13338" y="9647"/>
                    <a:pt x="10640" y="12810"/>
                    <a:pt x="10640" y="12810"/>
                  </a:cubicBezTo>
                  <a:lnTo>
                    <a:pt x="8225" y="11202"/>
                  </a:lnTo>
                  <a:lnTo>
                    <a:pt x="6907" y="13511"/>
                  </a:lnTo>
                  <a:lnTo>
                    <a:pt x="11239" y="16333"/>
                  </a:lnTo>
                  <a:cubicBezTo>
                    <a:pt x="11239" y="16333"/>
                    <a:pt x="13478" y="10845"/>
                    <a:pt x="17168" y="8756"/>
                  </a:cubicBezTo>
                  <a:close/>
                  <a:moveTo>
                    <a:pt x="4212" y="8910"/>
                  </a:moveTo>
                  <a:lnTo>
                    <a:pt x="4212" y="13066"/>
                  </a:lnTo>
                  <a:lnTo>
                    <a:pt x="5450" y="13066"/>
                  </a:lnTo>
                  <a:lnTo>
                    <a:pt x="7786" y="9680"/>
                  </a:lnTo>
                  <a:cubicBezTo>
                    <a:pt x="7786" y="9680"/>
                    <a:pt x="10521" y="11441"/>
                    <a:pt x="10521" y="11441"/>
                  </a:cubicBezTo>
                  <a:cubicBezTo>
                    <a:pt x="10521" y="11441"/>
                    <a:pt x="11978" y="9925"/>
                    <a:pt x="14553" y="8910"/>
                  </a:cubicBezTo>
                  <a:lnTo>
                    <a:pt x="4212" y="8910"/>
                  </a:lnTo>
                  <a:close/>
                  <a:moveTo>
                    <a:pt x="19304" y="9064"/>
                  </a:moveTo>
                  <a:cubicBezTo>
                    <a:pt x="18771" y="9064"/>
                    <a:pt x="18346" y="9445"/>
                    <a:pt x="18346" y="9902"/>
                  </a:cubicBezTo>
                  <a:cubicBezTo>
                    <a:pt x="18346" y="10358"/>
                    <a:pt x="18771" y="10723"/>
                    <a:pt x="19304" y="10723"/>
                  </a:cubicBezTo>
                  <a:cubicBezTo>
                    <a:pt x="19666" y="10723"/>
                    <a:pt x="19977" y="10548"/>
                    <a:pt x="20143" y="10295"/>
                  </a:cubicBezTo>
                  <a:lnTo>
                    <a:pt x="21141" y="10295"/>
                  </a:lnTo>
                  <a:cubicBezTo>
                    <a:pt x="21402" y="10295"/>
                    <a:pt x="21600" y="10124"/>
                    <a:pt x="21600" y="9902"/>
                  </a:cubicBezTo>
                  <a:cubicBezTo>
                    <a:pt x="21600" y="9680"/>
                    <a:pt x="21402" y="9492"/>
                    <a:pt x="21141" y="9492"/>
                  </a:cubicBezTo>
                  <a:lnTo>
                    <a:pt x="20143" y="9492"/>
                  </a:lnTo>
                  <a:cubicBezTo>
                    <a:pt x="19977" y="9240"/>
                    <a:pt x="19666" y="9064"/>
                    <a:pt x="19304" y="9064"/>
                  </a:cubicBezTo>
                  <a:close/>
                  <a:moveTo>
                    <a:pt x="17587" y="9389"/>
                  </a:moveTo>
                  <a:cubicBezTo>
                    <a:pt x="16497" y="10131"/>
                    <a:pt x="15337" y="11556"/>
                    <a:pt x="14333" y="13066"/>
                  </a:cubicBezTo>
                  <a:lnTo>
                    <a:pt x="17488" y="13066"/>
                  </a:lnTo>
                  <a:cubicBezTo>
                    <a:pt x="17474" y="12991"/>
                    <a:pt x="17468" y="12922"/>
                    <a:pt x="17468" y="12844"/>
                  </a:cubicBezTo>
                  <a:cubicBezTo>
                    <a:pt x="17468" y="12170"/>
                    <a:pt x="17972" y="11596"/>
                    <a:pt x="18665" y="11373"/>
                  </a:cubicBezTo>
                  <a:cubicBezTo>
                    <a:pt x="17972" y="11149"/>
                    <a:pt x="17468" y="10575"/>
                    <a:pt x="17468" y="9902"/>
                  </a:cubicBezTo>
                  <a:cubicBezTo>
                    <a:pt x="17468" y="9724"/>
                    <a:pt x="17523" y="9548"/>
                    <a:pt x="17587" y="9389"/>
                  </a:cubicBezTo>
                  <a:close/>
                  <a:moveTo>
                    <a:pt x="19304" y="12006"/>
                  </a:moveTo>
                  <a:cubicBezTo>
                    <a:pt x="18771" y="12006"/>
                    <a:pt x="18346" y="12388"/>
                    <a:pt x="18346" y="12844"/>
                  </a:cubicBezTo>
                  <a:cubicBezTo>
                    <a:pt x="18346" y="13302"/>
                    <a:pt x="18771" y="13665"/>
                    <a:pt x="19304" y="13665"/>
                  </a:cubicBezTo>
                  <a:cubicBezTo>
                    <a:pt x="19666" y="13665"/>
                    <a:pt x="19977" y="13489"/>
                    <a:pt x="20143" y="13237"/>
                  </a:cubicBezTo>
                  <a:lnTo>
                    <a:pt x="21141" y="13237"/>
                  </a:lnTo>
                  <a:cubicBezTo>
                    <a:pt x="21402" y="13237"/>
                    <a:pt x="21600" y="13067"/>
                    <a:pt x="21600" y="12844"/>
                  </a:cubicBezTo>
                  <a:cubicBezTo>
                    <a:pt x="21600" y="12623"/>
                    <a:pt x="21402" y="12433"/>
                    <a:pt x="21141" y="12433"/>
                  </a:cubicBezTo>
                  <a:lnTo>
                    <a:pt x="20143" y="12433"/>
                  </a:lnTo>
                  <a:cubicBezTo>
                    <a:pt x="19977" y="12182"/>
                    <a:pt x="19666" y="12006"/>
                    <a:pt x="19304" y="12006"/>
                  </a:cubicBezTo>
                  <a:close/>
                  <a:moveTo>
                    <a:pt x="0" y="13169"/>
                  </a:moveTo>
                  <a:lnTo>
                    <a:pt x="0" y="15648"/>
                  </a:lnTo>
                  <a:cubicBezTo>
                    <a:pt x="0" y="15730"/>
                    <a:pt x="6" y="15807"/>
                    <a:pt x="20" y="15888"/>
                  </a:cubicBezTo>
                  <a:cubicBezTo>
                    <a:pt x="148" y="16667"/>
                    <a:pt x="864" y="17393"/>
                    <a:pt x="1617" y="17393"/>
                  </a:cubicBezTo>
                  <a:lnTo>
                    <a:pt x="3274" y="17393"/>
                  </a:lnTo>
                  <a:lnTo>
                    <a:pt x="3274" y="13921"/>
                  </a:lnTo>
                  <a:lnTo>
                    <a:pt x="1477" y="13921"/>
                  </a:lnTo>
                  <a:cubicBezTo>
                    <a:pt x="927" y="13921"/>
                    <a:pt x="383" y="13616"/>
                    <a:pt x="0" y="13169"/>
                  </a:cubicBezTo>
                  <a:close/>
                  <a:moveTo>
                    <a:pt x="4212" y="13870"/>
                  </a:moveTo>
                  <a:cubicBezTo>
                    <a:pt x="4212" y="13870"/>
                    <a:pt x="4212" y="17222"/>
                    <a:pt x="4212" y="17222"/>
                  </a:cubicBezTo>
                  <a:lnTo>
                    <a:pt x="10301" y="17222"/>
                  </a:lnTo>
                  <a:lnTo>
                    <a:pt x="5550" y="13870"/>
                  </a:lnTo>
                  <a:lnTo>
                    <a:pt x="4212" y="13870"/>
                  </a:lnTo>
                  <a:close/>
                  <a:moveTo>
                    <a:pt x="13834" y="13870"/>
                  </a:moveTo>
                  <a:cubicBezTo>
                    <a:pt x="13058" y="15117"/>
                    <a:pt x="12395" y="16339"/>
                    <a:pt x="11958" y="17222"/>
                  </a:cubicBezTo>
                  <a:lnTo>
                    <a:pt x="18606" y="17222"/>
                  </a:lnTo>
                  <a:cubicBezTo>
                    <a:pt x="17943" y="16986"/>
                    <a:pt x="17468" y="16440"/>
                    <a:pt x="17468" y="15785"/>
                  </a:cubicBezTo>
                  <a:cubicBezTo>
                    <a:pt x="17468" y="15112"/>
                    <a:pt x="17972" y="14537"/>
                    <a:pt x="18665" y="14314"/>
                  </a:cubicBezTo>
                  <a:cubicBezTo>
                    <a:pt x="18380" y="14221"/>
                    <a:pt x="18124" y="14063"/>
                    <a:pt x="17927" y="13870"/>
                  </a:cubicBezTo>
                  <a:lnTo>
                    <a:pt x="13834" y="13870"/>
                  </a:lnTo>
                  <a:close/>
                  <a:moveTo>
                    <a:pt x="19304" y="14947"/>
                  </a:moveTo>
                  <a:cubicBezTo>
                    <a:pt x="18771" y="14947"/>
                    <a:pt x="18346" y="15328"/>
                    <a:pt x="18346" y="15785"/>
                  </a:cubicBezTo>
                  <a:cubicBezTo>
                    <a:pt x="18346" y="16242"/>
                    <a:pt x="18771" y="16606"/>
                    <a:pt x="19304" y="16606"/>
                  </a:cubicBezTo>
                  <a:cubicBezTo>
                    <a:pt x="19667" y="16606"/>
                    <a:pt x="19977" y="16431"/>
                    <a:pt x="20143" y="16179"/>
                  </a:cubicBezTo>
                  <a:lnTo>
                    <a:pt x="21141" y="16179"/>
                  </a:lnTo>
                  <a:cubicBezTo>
                    <a:pt x="21402" y="16179"/>
                    <a:pt x="21600" y="16007"/>
                    <a:pt x="21600" y="15785"/>
                  </a:cubicBezTo>
                  <a:cubicBezTo>
                    <a:pt x="21600" y="15563"/>
                    <a:pt x="21402" y="15375"/>
                    <a:pt x="21141" y="15375"/>
                  </a:cubicBezTo>
                  <a:lnTo>
                    <a:pt x="20143" y="15375"/>
                  </a:lnTo>
                  <a:cubicBezTo>
                    <a:pt x="19977" y="15123"/>
                    <a:pt x="19666" y="14947"/>
                    <a:pt x="19304" y="14947"/>
                  </a:cubicBezTo>
                  <a:close/>
                  <a:moveTo>
                    <a:pt x="0" y="17273"/>
                  </a:moveTo>
                  <a:lnTo>
                    <a:pt x="0" y="19856"/>
                  </a:lnTo>
                  <a:cubicBezTo>
                    <a:pt x="0" y="20722"/>
                    <a:pt x="786" y="21600"/>
                    <a:pt x="1617" y="21600"/>
                  </a:cubicBezTo>
                  <a:lnTo>
                    <a:pt x="3274" y="21600"/>
                  </a:lnTo>
                  <a:lnTo>
                    <a:pt x="3274" y="18026"/>
                  </a:lnTo>
                  <a:lnTo>
                    <a:pt x="1477" y="18026"/>
                  </a:lnTo>
                  <a:cubicBezTo>
                    <a:pt x="927" y="18026"/>
                    <a:pt x="383" y="17721"/>
                    <a:pt x="0" y="17273"/>
                  </a:cubicBezTo>
                  <a:close/>
                  <a:moveTo>
                    <a:pt x="19304" y="17889"/>
                  </a:moveTo>
                  <a:cubicBezTo>
                    <a:pt x="18771" y="17889"/>
                    <a:pt x="18346" y="18252"/>
                    <a:pt x="18346" y="18710"/>
                  </a:cubicBezTo>
                  <a:cubicBezTo>
                    <a:pt x="18346" y="19166"/>
                    <a:pt x="18771" y="19548"/>
                    <a:pt x="19304" y="19548"/>
                  </a:cubicBezTo>
                  <a:cubicBezTo>
                    <a:pt x="19666" y="19548"/>
                    <a:pt x="19977" y="19372"/>
                    <a:pt x="20143" y="19120"/>
                  </a:cubicBezTo>
                  <a:lnTo>
                    <a:pt x="21141" y="19120"/>
                  </a:lnTo>
                  <a:cubicBezTo>
                    <a:pt x="21402" y="19120"/>
                    <a:pt x="21600" y="18932"/>
                    <a:pt x="21600" y="18710"/>
                  </a:cubicBezTo>
                  <a:cubicBezTo>
                    <a:pt x="21600" y="18487"/>
                    <a:pt x="21402" y="18316"/>
                    <a:pt x="21141" y="18316"/>
                  </a:cubicBezTo>
                  <a:lnTo>
                    <a:pt x="20143" y="18316"/>
                  </a:lnTo>
                  <a:cubicBezTo>
                    <a:pt x="19977" y="18064"/>
                    <a:pt x="19666" y="17889"/>
                    <a:pt x="19304" y="17889"/>
                  </a:cubicBezTo>
                  <a:close/>
                  <a:moveTo>
                    <a:pt x="4212" y="18026"/>
                  </a:moveTo>
                  <a:lnTo>
                    <a:pt x="4212" y="21600"/>
                  </a:lnTo>
                  <a:lnTo>
                    <a:pt x="18785" y="21600"/>
                  </a:lnTo>
                  <a:cubicBezTo>
                    <a:pt x="20196" y="21600"/>
                    <a:pt x="20841" y="20910"/>
                    <a:pt x="20841" y="20198"/>
                  </a:cubicBezTo>
                  <a:lnTo>
                    <a:pt x="20841" y="19856"/>
                  </a:lnTo>
                  <a:lnTo>
                    <a:pt x="20562" y="19856"/>
                  </a:lnTo>
                  <a:cubicBezTo>
                    <a:pt x="20238" y="20116"/>
                    <a:pt x="19790" y="20283"/>
                    <a:pt x="19304" y="20283"/>
                  </a:cubicBezTo>
                  <a:cubicBezTo>
                    <a:pt x="18292" y="20282"/>
                    <a:pt x="17468" y="19578"/>
                    <a:pt x="17468" y="18710"/>
                  </a:cubicBezTo>
                  <a:cubicBezTo>
                    <a:pt x="17468" y="18461"/>
                    <a:pt x="17547" y="18235"/>
                    <a:pt x="17667" y="18026"/>
                  </a:cubicBezTo>
                  <a:lnTo>
                    <a:pt x="4212" y="18026"/>
                  </a:ln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73291" y="1153716"/>
            <a:ext cx="806649" cy="806649"/>
            <a:chOff x="5373291" y="1153716"/>
            <a:chExt cx="806649" cy="806649"/>
          </a:xfrm>
        </p:grpSpPr>
        <p:sp>
          <p:nvSpPr>
            <p:cNvPr id="18448" name="Oval 16"/>
            <p:cNvSpPr>
              <a:spLocks/>
            </p:cNvSpPr>
            <p:nvPr/>
          </p:nvSpPr>
          <p:spPr bwMode="auto">
            <a:xfrm>
              <a:off x="5373291" y="1153716"/>
              <a:ext cx="806649" cy="806649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2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6" name="Shape 37"/>
            <p:cNvSpPr/>
            <p:nvPr/>
          </p:nvSpPr>
          <p:spPr>
            <a:xfrm>
              <a:off x="5625881" y="1347108"/>
              <a:ext cx="338513" cy="3737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530" y="0"/>
                  </a:moveTo>
                  <a:cubicBezTo>
                    <a:pt x="3877" y="0"/>
                    <a:pt x="3284" y="217"/>
                    <a:pt x="2826" y="576"/>
                  </a:cubicBezTo>
                  <a:cubicBezTo>
                    <a:pt x="2200" y="796"/>
                    <a:pt x="1673" y="1205"/>
                    <a:pt x="1348" y="1729"/>
                  </a:cubicBezTo>
                  <a:cubicBezTo>
                    <a:pt x="538" y="2191"/>
                    <a:pt x="0" y="3003"/>
                    <a:pt x="0" y="3933"/>
                  </a:cubicBezTo>
                  <a:lnTo>
                    <a:pt x="0" y="18226"/>
                  </a:lnTo>
                  <a:cubicBezTo>
                    <a:pt x="0" y="19667"/>
                    <a:pt x="1290" y="20820"/>
                    <a:pt x="2882" y="20820"/>
                  </a:cubicBezTo>
                  <a:lnTo>
                    <a:pt x="11755" y="20820"/>
                  </a:lnTo>
                  <a:cubicBezTo>
                    <a:pt x="11597" y="20664"/>
                    <a:pt x="11443" y="20500"/>
                    <a:pt x="11305" y="20328"/>
                  </a:cubicBezTo>
                  <a:cubicBezTo>
                    <a:pt x="11305" y="20328"/>
                    <a:pt x="2882" y="20328"/>
                    <a:pt x="2882" y="20328"/>
                  </a:cubicBezTo>
                  <a:cubicBezTo>
                    <a:pt x="1592" y="20326"/>
                    <a:pt x="546" y="19395"/>
                    <a:pt x="543" y="18226"/>
                  </a:cubicBezTo>
                  <a:lnTo>
                    <a:pt x="543" y="3933"/>
                  </a:lnTo>
                  <a:cubicBezTo>
                    <a:pt x="544" y="3463"/>
                    <a:pt x="723" y="3030"/>
                    <a:pt x="1011" y="2679"/>
                  </a:cubicBezTo>
                  <a:cubicBezTo>
                    <a:pt x="996" y="2785"/>
                    <a:pt x="973" y="2890"/>
                    <a:pt x="973" y="3001"/>
                  </a:cubicBezTo>
                  <a:lnTo>
                    <a:pt x="973" y="17294"/>
                  </a:lnTo>
                  <a:cubicBezTo>
                    <a:pt x="973" y="18735"/>
                    <a:pt x="2266" y="19905"/>
                    <a:pt x="3856" y="19905"/>
                  </a:cubicBezTo>
                  <a:lnTo>
                    <a:pt x="10987" y="19905"/>
                  </a:lnTo>
                  <a:cubicBezTo>
                    <a:pt x="10882" y="19745"/>
                    <a:pt x="10775" y="19582"/>
                    <a:pt x="10688" y="19413"/>
                  </a:cubicBezTo>
                  <a:lnTo>
                    <a:pt x="3856" y="19413"/>
                  </a:lnTo>
                  <a:cubicBezTo>
                    <a:pt x="2567" y="19411"/>
                    <a:pt x="1518" y="18463"/>
                    <a:pt x="1516" y="17294"/>
                  </a:cubicBezTo>
                  <a:lnTo>
                    <a:pt x="1516" y="3001"/>
                  </a:lnTo>
                  <a:cubicBezTo>
                    <a:pt x="1517" y="2667"/>
                    <a:pt x="1607" y="2366"/>
                    <a:pt x="1759" y="2085"/>
                  </a:cubicBezTo>
                  <a:cubicBezTo>
                    <a:pt x="1820" y="2055"/>
                    <a:pt x="1882" y="2026"/>
                    <a:pt x="1947" y="2001"/>
                  </a:cubicBezTo>
                  <a:cubicBezTo>
                    <a:pt x="1926" y="2120"/>
                    <a:pt x="1909" y="2232"/>
                    <a:pt x="1909" y="2357"/>
                  </a:cubicBezTo>
                  <a:lnTo>
                    <a:pt x="1909" y="16649"/>
                  </a:lnTo>
                  <a:cubicBezTo>
                    <a:pt x="1909" y="17955"/>
                    <a:pt x="3087" y="19006"/>
                    <a:pt x="4530" y="19006"/>
                  </a:cubicBezTo>
                  <a:lnTo>
                    <a:pt x="10501" y="19006"/>
                  </a:lnTo>
                  <a:cubicBezTo>
                    <a:pt x="10227" y="18364"/>
                    <a:pt x="10089" y="17666"/>
                    <a:pt x="10089" y="16938"/>
                  </a:cubicBezTo>
                  <a:cubicBezTo>
                    <a:pt x="10089" y="16208"/>
                    <a:pt x="10245" y="15512"/>
                    <a:pt x="10519" y="14869"/>
                  </a:cubicBezTo>
                  <a:lnTo>
                    <a:pt x="6177" y="14869"/>
                  </a:lnTo>
                  <a:cubicBezTo>
                    <a:pt x="5898" y="14869"/>
                    <a:pt x="5671" y="14626"/>
                    <a:pt x="5671" y="14327"/>
                  </a:cubicBezTo>
                  <a:cubicBezTo>
                    <a:pt x="5671" y="14028"/>
                    <a:pt x="5898" y="13784"/>
                    <a:pt x="6177" y="13784"/>
                  </a:cubicBezTo>
                  <a:lnTo>
                    <a:pt x="11118" y="13784"/>
                  </a:lnTo>
                  <a:cubicBezTo>
                    <a:pt x="11467" y="13302"/>
                    <a:pt x="11886" y="12879"/>
                    <a:pt x="12372" y="12512"/>
                  </a:cubicBezTo>
                  <a:lnTo>
                    <a:pt x="6177" y="12512"/>
                  </a:lnTo>
                  <a:cubicBezTo>
                    <a:pt x="5898" y="12512"/>
                    <a:pt x="5671" y="12269"/>
                    <a:pt x="5671" y="11970"/>
                  </a:cubicBezTo>
                  <a:cubicBezTo>
                    <a:pt x="5671" y="11671"/>
                    <a:pt x="5898" y="11427"/>
                    <a:pt x="6177" y="11427"/>
                  </a:cubicBezTo>
                  <a:lnTo>
                    <a:pt x="14600" y="11427"/>
                  </a:lnTo>
                  <a:cubicBezTo>
                    <a:pt x="15182" y="11268"/>
                    <a:pt x="15795" y="11173"/>
                    <a:pt x="16434" y="11173"/>
                  </a:cubicBezTo>
                  <a:cubicBezTo>
                    <a:pt x="17296" y="11173"/>
                    <a:pt x="18119" y="11332"/>
                    <a:pt x="18867" y="11614"/>
                  </a:cubicBezTo>
                  <a:lnTo>
                    <a:pt x="18867" y="7375"/>
                  </a:lnTo>
                  <a:lnTo>
                    <a:pt x="13795" y="7375"/>
                  </a:lnTo>
                  <a:cubicBezTo>
                    <a:pt x="12583" y="7375"/>
                    <a:pt x="11539" y="6724"/>
                    <a:pt x="11043" y="5798"/>
                  </a:cubicBezTo>
                  <a:cubicBezTo>
                    <a:pt x="11030" y="5802"/>
                    <a:pt x="11019" y="5815"/>
                    <a:pt x="11006" y="5815"/>
                  </a:cubicBezTo>
                  <a:lnTo>
                    <a:pt x="5933" y="5815"/>
                  </a:lnTo>
                  <a:cubicBezTo>
                    <a:pt x="5786" y="5815"/>
                    <a:pt x="5671" y="5571"/>
                    <a:pt x="5671" y="5273"/>
                  </a:cubicBezTo>
                  <a:cubicBezTo>
                    <a:pt x="5671" y="4973"/>
                    <a:pt x="5786" y="4730"/>
                    <a:pt x="5933" y="4730"/>
                  </a:cubicBezTo>
                  <a:lnTo>
                    <a:pt x="10744" y="4730"/>
                  </a:lnTo>
                  <a:cubicBezTo>
                    <a:pt x="10742" y="4687"/>
                    <a:pt x="10744" y="4639"/>
                    <a:pt x="10744" y="4595"/>
                  </a:cubicBezTo>
                  <a:lnTo>
                    <a:pt x="10744" y="3543"/>
                  </a:lnTo>
                  <a:lnTo>
                    <a:pt x="5933" y="3543"/>
                  </a:lnTo>
                  <a:cubicBezTo>
                    <a:pt x="5786" y="3543"/>
                    <a:pt x="5671" y="3300"/>
                    <a:pt x="5671" y="3001"/>
                  </a:cubicBezTo>
                  <a:cubicBezTo>
                    <a:pt x="5671" y="2702"/>
                    <a:pt x="5786" y="2458"/>
                    <a:pt x="5933" y="2458"/>
                  </a:cubicBezTo>
                  <a:lnTo>
                    <a:pt x="10744" y="2458"/>
                  </a:lnTo>
                  <a:lnTo>
                    <a:pt x="10744" y="0"/>
                  </a:lnTo>
                  <a:lnTo>
                    <a:pt x="4530" y="0"/>
                  </a:lnTo>
                  <a:close/>
                  <a:moveTo>
                    <a:pt x="11511" y="543"/>
                  </a:moveTo>
                  <a:lnTo>
                    <a:pt x="11511" y="4629"/>
                  </a:lnTo>
                  <a:cubicBezTo>
                    <a:pt x="11511" y="5805"/>
                    <a:pt x="12571" y="6765"/>
                    <a:pt x="13870" y="6765"/>
                  </a:cubicBezTo>
                  <a:lnTo>
                    <a:pt x="18381" y="6765"/>
                  </a:lnTo>
                  <a:lnTo>
                    <a:pt x="11511" y="543"/>
                  </a:lnTo>
                  <a:close/>
                  <a:moveTo>
                    <a:pt x="20739" y="12580"/>
                  </a:moveTo>
                  <a:cubicBezTo>
                    <a:pt x="20739" y="12580"/>
                    <a:pt x="18199" y="13623"/>
                    <a:pt x="16097" y="16971"/>
                  </a:cubicBezTo>
                  <a:cubicBezTo>
                    <a:pt x="15734" y="16315"/>
                    <a:pt x="14637" y="15462"/>
                    <a:pt x="14637" y="15462"/>
                  </a:cubicBezTo>
                  <a:lnTo>
                    <a:pt x="12821" y="16056"/>
                  </a:lnTo>
                  <a:cubicBezTo>
                    <a:pt x="14127" y="16516"/>
                    <a:pt x="14651" y="17364"/>
                    <a:pt x="15667" y="19006"/>
                  </a:cubicBezTo>
                  <a:cubicBezTo>
                    <a:pt x="15667" y="19006"/>
                    <a:pt x="16101" y="19272"/>
                    <a:pt x="16752" y="19142"/>
                  </a:cubicBezTo>
                  <a:cubicBezTo>
                    <a:pt x="17042" y="17829"/>
                    <a:pt x="18991" y="14158"/>
                    <a:pt x="21600" y="12648"/>
                  </a:cubicBezTo>
                  <a:lnTo>
                    <a:pt x="20739" y="12580"/>
                  </a:lnTo>
                  <a:close/>
                  <a:moveTo>
                    <a:pt x="16303" y="12682"/>
                  </a:moveTo>
                  <a:cubicBezTo>
                    <a:pt x="14023" y="12682"/>
                    <a:pt x="12204" y="14116"/>
                    <a:pt x="11642" y="16022"/>
                  </a:cubicBezTo>
                  <a:lnTo>
                    <a:pt x="13346" y="15479"/>
                  </a:lnTo>
                  <a:lnTo>
                    <a:pt x="13346" y="14445"/>
                  </a:lnTo>
                  <a:lnTo>
                    <a:pt x="17538" y="14445"/>
                  </a:lnTo>
                  <a:cubicBezTo>
                    <a:pt x="17991" y="13981"/>
                    <a:pt x="18417" y="13598"/>
                    <a:pt x="18811" y="13292"/>
                  </a:cubicBezTo>
                  <a:cubicBezTo>
                    <a:pt x="18075" y="12898"/>
                    <a:pt x="17221" y="12682"/>
                    <a:pt x="16303" y="12682"/>
                  </a:cubicBezTo>
                  <a:close/>
                  <a:moveTo>
                    <a:pt x="11642" y="16022"/>
                  </a:moveTo>
                  <a:lnTo>
                    <a:pt x="11586" y="16039"/>
                  </a:lnTo>
                  <a:lnTo>
                    <a:pt x="11624" y="16056"/>
                  </a:lnTo>
                  <a:cubicBezTo>
                    <a:pt x="11627" y="16044"/>
                    <a:pt x="11639" y="16034"/>
                    <a:pt x="11642" y="16022"/>
                  </a:cubicBezTo>
                  <a:close/>
                  <a:moveTo>
                    <a:pt x="11624" y="16056"/>
                  </a:moveTo>
                  <a:cubicBezTo>
                    <a:pt x="11522" y="16414"/>
                    <a:pt x="11380" y="16754"/>
                    <a:pt x="11380" y="17141"/>
                  </a:cubicBezTo>
                  <a:cubicBezTo>
                    <a:pt x="11380" y="19606"/>
                    <a:pt x="13582" y="21600"/>
                    <a:pt x="16303" y="21600"/>
                  </a:cubicBezTo>
                  <a:cubicBezTo>
                    <a:pt x="19025" y="21600"/>
                    <a:pt x="21244" y="19606"/>
                    <a:pt x="21244" y="17141"/>
                  </a:cubicBezTo>
                  <a:cubicBezTo>
                    <a:pt x="21244" y="16078"/>
                    <a:pt x="20824" y="15109"/>
                    <a:pt x="20140" y="14343"/>
                  </a:cubicBezTo>
                  <a:cubicBezTo>
                    <a:pt x="19837" y="14658"/>
                    <a:pt x="19548" y="14982"/>
                    <a:pt x="19279" y="15327"/>
                  </a:cubicBezTo>
                  <a:lnTo>
                    <a:pt x="19279" y="19837"/>
                  </a:lnTo>
                  <a:lnTo>
                    <a:pt x="13346" y="19837"/>
                  </a:lnTo>
                  <a:lnTo>
                    <a:pt x="13346" y="16751"/>
                  </a:lnTo>
                  <a:cubicBezTo>
                    <a:pt x="13153" y="16628"/>
                    <a:pt x="12928" y="16521"/>
                    <a:pt x="12672" y="16429"/>
                  </a:cubicBezTo>
                  <a:lnTo>
                    <a:pt x="11624" y="16056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8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8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8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8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8" presetClass="entr" presetSubtype="3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1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18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18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8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8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84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84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18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3" grpId="0" animBg="1"/>
      <p:bldP spid="18434" grpId="0" animBg="1"/>
      <p:bldP spid="18435" grpId="0" animBg="1"/>
      <p:bldP spid="18436" grpId="0" animBg="1"/>
      <p:bldP spid="18437" grpId="0" animBg="1"/>
      <p:bldP spid="18438" grpId="0" animBg="1"/>
      <p:bldP spid="18439" grpId="0" animBg="1"/>
      <p:bldP spid="18440" grpId="0" animBg="1"/>
      <p:bldP spid="18441" grpId="0" animBg="1"/>
      <p:bldP spid="18442" grpId="0" animBg="1"/>
      <p:bldP spid="18474" grpId="0"/>
      <p:bldP spid="18475" grpId="0"/>
      <p:bldP spid="18476" grpId="0"/>
      <p:bldP spid="18477" grpId="0"/>
      <p:bldP spid="18478" grpId="0"/>
      <p:bldP spid="18479" grpId="0"/>
      <p:bldP spid="18480" grpId="0"/>
      <p:bldP spid="18481" grpId="0"/>
      <p:bldP spid="1848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8" name="Rectangle 12"/>
          <p:cNvSpPr>
            <a:spLocks/>
          </p:cNvSpPr>
          <p:nvPr/>
        </p:nvSpPr>
        <p:spPr bwMode="auto">
          <a:xfrm>
            <a:off x="997744" y="1073944"/>
            <a:ext cx="3790280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Accurately, Securely &amp;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Honestly Define</a:t>
            </a:r>
          </a:p>
        </p:txBody>
      </p:sp>
      <p:sp>
        <p:nvSpPr>
          <p:cNvPr id="55309" name="Line 13"/>
          <p:cNvSpPr>
            <a:spLocks noChangeShapeType="1"/>
          </p:cNvSpPr>
          <p:nvPr/>
        </p:nvSpPr>
        <p:spPr bwMode="auto">
          <a:xfrm>
            <a:off x="998935" y="1966913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5310" name="Group 14"/>
          <p:cNvGrpSpPr>
            <a:grpSpLocks/>
          </p:cNvGrpSpPr>
          <p:nvPr/>
        </p:nvGrpSpPr>
        <p:grpSpPr bwMode="auto">
          <a:xfrm>
            <a:off x="1638300" y="2405756"/>
            <a:ext cx="2614613" cy="598290"/>
            <a:chOff x="0" y="0"/>
            <a:chExt cx="4392" cy="1005"/>
          </a:xfrm>
        </p:grpSpPr>
        <p:sp>
          <p:nvSpPr>
            <p:cNvPr id="55311" name="Rectangle 15"/>
            <p:cNvSpPr>
              <a:spLocks/>
            </p:cNvSpPr>
            <p:nvPr/>
          </p:nvSpPr>
          <p:spPr bwMode="auto">
            <a:xfrm>
              <a:off x="0" y="461"/>
              <a:ext cx="439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5312" name="Rectangle 16"/>
            <p:cNvSpPr>
              <a:spLocks/>
            </p:cNvSpPr>
            <p:nvPr/>
          </p:nvSpPr>
          <p:spPr bwMode="auto">
            <a:xfrm>
              <a:off x="0" y="0"/>
              <a:ext cx="439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6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600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600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</p:grpSp>
      <p:grpSp>
        <p:nvGrpSpPr>
          <p:cNvPr id="55313" name="Group 17"/>
          <p:cNvGrpSpPr>
            <a:grpSpLocks/>
          </p:cNvGrpSpPr>
          <p:nvPr/>
        </p:nvGrpSpPr>
        <p:grpSpPr bwMode="auto">
          <a:xfrm>
            <a:off x="1000125" y="2485528"/>
            <a:ext cx="514350" cy="457200"/>
            <a:chOff x="0" y="0"/>
            <a:chExt cx="864" cy="768"/>
          </a:xfrm>
        </p:grpSpPr>
        <p:sp>
          <p:nvSpPr>
            <p:cNvPr id="55314" name="Oval 18"/>
            <p:cNvSpPr>
              <a:spLocks/>
            </p:cNvSpPr>
            <p:nvPr/>
          </p:nvSpPr>
          <p:spPr bwMode="auto">
            <a:xfrm>
              <a:off x="58" y="0"/>
              <a:ext cx="764" cy="7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315" name="Rectangle 19"/>
            <p:cNvSpPr>
              <a:spLocks/>
            </p:cNvSpPr>
            <p:nvPr/>
          </p:nvSpPr>
          <p:spPr bwMode="auto">
            <a:xfrm>
              <a:off x="0" y="46"/>
              <a:ext cx="864" cy="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55316" name="Group 20"/>
          <p:cNvGrpSpPr>
            <a:grpSpLocks/>
          </p:cNvGrpSpPr>
          <p:nvPr/>
        </p:nvGrpSpPr>
        <p:grpSpPr bwMode="auto">
          <a:xfrm>
            <a:off x="5510212" y="2405756"/>
            <a:ext cx="2614613" cy="598290"/>
            <a:chOff x="0" y="0"/>
            <a:chExt cx="4392" cy="1005"/>
          </a:xfrm>
        </p:grpSpPr>
        <p:sp>
          <p:nvSpPr>
            <p:cNvPr id="55317" name="Rectangle 21"/>
            <p:cNvSpPr>
              <a:spLocks/>
            </p:cNvSpPr>
            <p:nvPr/>
          </p:nvSpPr>
          <p:spPr bwMode="auto">
            <a:xfrm>
              <a:off x="0" y="461"/>
              <a:ext cx="439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5318" name="Rectangle 22"/>
            <p:cNvSpPr>
              <a:spLocks/>
            </p:cNvSpPr>
            <p:nvPr/>
          </p:nvSpPr>
          <p:spPr bwMode="auto">
            <a:xfrm>
              <a:off x="0" y="0"/>
              <a:ext cx="439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600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600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</p:grpSp>
      <p:grpSp>
        <p:nvGrpSpPr>
          <p:cNvPr id="55319" name="Group 23"/>
          <p:cNvGrpSpPr>
            <a:grpSpLocks/>
          </p:cNvGrpSpPr>
          <p:nvPr/>
        </p:nvGrpSpPr>
        <p:grpSpPr bwMode="auto">
          <a:xfrm>
            <a:off x="4872038" y="2485528"/>
            <a:ext cx="514350" cy="457200"/>
            <a:chOff x="0" y="0"/>
            <a:chExt cx="864" cy="768"/>
          </a:xfrm>
        </p:grpSpPr>
        <p:sp>
          <p:nvSpPr>
            <p:cNvPr id="55320" name="Oval 24"/>
            <p:cNvSpPr>
              <a:spLocks/>
            </p:cNvSpPr>
            <p:nvPr/>
          </p:nvSpPr>
          <p:spPr bwMode="auto">
            <a:xfrm>
              <a:off x="58" y="0"/>
              <a:ext cx="764" cy="76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321" name="Rectangle 25"/>
            <p:cNvSpPr>
              <a:spLocks/>
            </p:cNvSpPr>
            <p:nvPr/>
          </p:nvSpPr>
          <p:spPr bwMode="auto">
            <a:xfrm>
              <a:off x="0" y="46"/>
              <a:ext cx="864" cy="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55322" name="Group 26"/>
          <p:cNvGrpSpPr>
            <a:grpSpLocks/>
          </p:cNvGrpSpPr>
          <p:nvPr/>
        </p:nvGrpSpPr>
        <p:grpSpPr bwMode="auto">
          <a:xfrm>
            <a:off x="1638300" y="3405881"/>
            <a:ext cx="2614613" cy="606029"/>
            <a:chOff x="0" y="0"/>
            <a:chExt cx="4392" cy="1018"/>
          </a:xfrm>
        </p:grpSpPr>
        <p:sp>
          <p:nvSpPr>
            <p:cNvPr id="55323" name="Rectangle 27"/>
            <p:cNvSpPr>
              <a:spLocks/>
            </p:cNvSpPr>
            <p:nvPr/>
          </p:nvSpPr>
          <p:spPr bwMode="auto">
            <a:xfrm>
              <a:off x="0" y="474"/>
              <a:ext cx="439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5324" name="Rectangle 28"/>
            <p:cNvSpPr>
              <a:spLocks/>
            </p:cNvSpPr>
            <p:nvPr/>
          </p:nvSpPr>
          <p:spPr bwMode="auto">
            <a:xfrm>
              <a:off x="0" y="0"/>
              <a:ext cx="439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6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600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</p:grpSp>
      <p:grpSp>
        <p:nvGrpSpPr>
          <p:cNvPr id="55325" name="Group 29"/>
          <p:cNvGrpSpPr>
            <a:grpSpLocks/>
          </p:cNvGrpSpPr>
          <p:nvPr/>
        </p:nvGrpSpPr>
        <p:grpSpPr bwMode="auto">
          <a:xfrm>
            <a:off x="1000125" y="3485653"/>
            <a:ext cx="514350" cy="457200"/>
            <a:chOff x="0" y="0"/>
            <a:chExt cx="864" cy="768"/>
          </a:xfrm>
        </p:grpSpPr>
        <p:sp>
          <p:nvSpPr>
            <p:cNvPr id="55326" name="Oval 30"/>
            <p:cNvSpPr>
              <a:spLocks/>
            </p:cNvSpPr>
            <p:nvPr/>
          </p:nvSpPr>
          <p:spPr bwMode="auto">
            <a:xfrm>
              <a:off x="58" y="0"/>
              <a:ext cx="764" cy="76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327" name="Rectangle 31"/>
            <p:cNvSpPr>
              <a:spLocks/>
            </p:cNvSpPr>
            <p:nvPr/>
          </p:nvSpPr>
          <p:spPr bwMode="auto">
            <a:xfrm>
              <a:off x="0" y="46"/>
              <a:ext cx="864" cy="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grpSp>
        <p:nvGrpSpPr>
          <p:cNvPr id="55328" name="Group 32"/>
          <p:cNvGrpSpPr>
            <a:grpSpLocks/>
          </p:cNvGrpSpPr>
          <p:nvPr/>
        </p:nvGrpSpPr>
        <p:grpSpPr bwMode="auto">
          <a:xfrm>
            <a:off x="5510212" y="3405881"/>
            <a:ext cx="2614613" cy="606029"/>
            <a:chOff x="0" y="0"/>
            <a:chExt cx="4392" cy="1018"/>
          </a:xfrm>
        </p:grpSpPr>
        <p:sp>
          <p:nvSpPr>
            <p:cNvPr id="55329" name="Rectangle 33"/>
            <p:cNvSpPr>
              <a:spLocks/>
            </p:cNvSpPr>
            <p:nvPr/>
          </p:nvSpPr>
          <p:spPr bwMode="auto">
            <a:xfrm>
              <a:off x="0" y="474"/>
              <a:ext cx="439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55330" name="Rectangle 34"/>
            <p:cNvSpPr>
              <a:spLocks/>
            </p:cNvSpPr>
            <p:nvPr/>
          </p:nvSpPr>
          <p:spPr bwMode="auto">
            <a:xfrm>
              <a:off x="0" y="0"/>
              <a:ext cx="439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6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6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6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</p:grpSp>
      <p:grpSp>
        <p:nvGrpSpPr>
          <p:cNvPr id="55331" name="Group 35"/>
          <p:cNvGrpSpPr>
            <a:grpSpLocks/>
          </p:cNvGrpSpPr>
          <p:nvPr/>
        </p:nvGrpSpPr>
        <p:grpSpPr bwMode="auto">
          <a:xfrm>
            <a:off x="4872038" y="3485653"/>
            <a:ext cx="514350" cy="457200"/>
            <a:chOff x="0" y="0"/>
            <a:chExt cx="864" cy="768"/>
          </a:xfrm>
        </p:grpSpPr>
        <p:sp>
          <p:nvSpPr>
            <p:cNvPr id="55332" name="Oval 36"/>
            <p:cNvSpPr>
              <a:spLocks/>
            </p:cNvSpPr>
            <p:nvPr/>
          </p:nvSpPr>
          <p:spPr bwMode="auto">
            <a:xfrm>
              <a:off x="58" y="0"/>
              <a:ext cx="764" cy="7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333" name="Rectangle 37"/>
            <p:cNvSpPr>
              <a:spLocks/>
            </p:cNvSpPr>
            <p:nvPr/>
          </p:nvSpPr>
          <p:spPr bwMode="auto">
            <a:xfrm>
              <a:off x="0" y="46"/>
              <a:ext cx="864" cy="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96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5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5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5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5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53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53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5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5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5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5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/>
          </p:cNvSpPr>
          <p:nvPr/>
        </p:nvSpPr>
        <p:spPr bwMode="auto">
          <a:xfrm>
            <a:off x="-14288" y="-1997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-14288" y="-1997"/>
            <a:ext cx="9144000" cy="5143500"/>
          </a:xfrm>
        </p:spPr>
      </p:sp>
      <p:sp>
        <p:nvSpPr>
          <p:cNvPr id="56323" name="Rectangle 3"/>
          <p:cNvSpPr>
            <a:spLocks/>
          </p:cNvSpPr>
          <p:nvPr/>
        </p:nvSpPr>
        <p:spPr bwMode="auto">
          <a:xfrm>
            <a:off x="980480" y="2043113"/>
            <a:ext cx="7206854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rgbClr val="FFFFFF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Be Flexible &amp;</a:t>
            </a:r>
          </a:p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Keep 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Customer</a:t>
            </a: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Happy</a:t>
            </a:r>
          </a:p>
        </p:txBody>
      </p:sp>
      <p:sp>
        <p:nvSpPr>
          <p:cNvPr id="56324" name="Rectangle 4"/>
          <p:cNvSpPr>
            <a:spLocks/>
          </p:cNvSpPr>
          <p:nvPr/>
        </p:nvSpPr>
        <p:spPr bwMode="auto">
          <a:xfrm>
            <a:off x="2286000" y="368481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56325" name="Line 5"/>
          <p:cNvSpPr>
            <a:spLocks noChangeShapeType="1"/>
          </p:cNvSpPr>
          <p:nvPr/>
        </p:nvSpPr>
        <p:spPr bwMode="auto">
          <a:xfrm>
            <a:off x="998935" y="3490913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Shape 40"/>
          <p:cNvSpPr/>
          <p:nvPr/>
        </p:nvSpPr>
        <p:spPr>
          <a:xfrm>
            <a:off x="4076836" y="981043"/>
            <a:ext cx="990328" cy="990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266" y="0"/>
                </a:moveTo>
                <a:lnTo>
                  <a:pt x="7169" y="3341"/>
                </a:lnTo>
                <a:lnTo>
                  <a:pt x="8573" y="3411"/>
                </a:lnTo>
                <a:cubicBezTo>
                  <a:pt x="8573" y="3411"/>
                  <a:pt x="8573" y="6775"/>
                  <a:pt x="8573" y="6775"/>
                </a:cubicBezTo>
                <a:cubicBezTo>
                  <a:pt x="9177" y="6567"/>
                  <a:pt x="9818" y="6449"/>
                  <a:pt x="10487" y="6427"/>
                </a:cubicBezTo>
                <a:cubicBezTo>
                  <a:pt x="11122" y="5881"/>
                  <a:pt x="11670" y="5615"/>
                  <a:pt x="11670" y="5615"/>
                </a:cubicBezTo>
                <a:lnTo>
                  <a:pt x="11670" y="3341"/>
                </a:lnTo>
                <a:lnTo>
                  <a:pt x="13213" y="3341"/>
                </a:lnTo>
                <a:lnTo>
                  <a:pt x="10266" y="0"/>
                </a:lnTo>
                <a:close/>
                <a:moveTo>
                  <a:pt x="17111" y="2088"/>
                </a:moveTo>
                <a:lnTo>
                  <a:pt x="17111" y="3689"/>
                </a:lnTo>
                <a:cubicBezTo>
                  <a:pt x="14992" y="4508"/>
                  <a:pt x="13567" y="5569"/>
                  <a:pt x="12633" y="6705"/>
                </a:cubicBezTo>
                <a:cubicBezTo>
                  <a:pt x="13734" y="7039"/>
                  <a:pt x="14709" y="7646"/>
                  <a:pt x="15475" y="8457"/>
                </a:cubicBezTo>
                <a:cubicBezTo>
                  <a:pt x="16562" y="7331"/>
                  <a:pt x="17923" y="6740"/>
                  <a:pt x="17923" y="6740"/>
                </a:cubicBezTo>
                <a:lnTo>
                  <a:pt x="17841" y="8260"/>
                </a:lnTo>
                <a:lnTo>
                  <a:pt x="21600" y="4629"/>
                </a:lnTo>
                <a:lnTo>
                  <a:pt x="17111" y="2088"/>
                </a:lnTo>
                <a:close/>
                <a:moveTo>
                  <a:pt x="10707" y="7424"/>
                </a:moveTo>
                <a:cubicBezTo>
                  <a:pt x="7660" y="7425"/>
                  <a:pt x="5197" y="9857"/>
                  <a:pt x="5197" y="12865"/>
                </a:cubicBezTo>
                <a:cubicBezTo>
                  <a:pt x="5197" y="15872"/>
                  <a:pt x="7660" y="18317"/>
                  <a:pt x="10707" y="18317"/>
                </a:cubicBezTo>
                <a:cubicBezTo>
                  <a:pt x="13754" y="18317"/>
                  <a:pt x="16229" y="15872"/>
                  <a:pt x="16229" y="12865"/>
                </a:cubicBezTo>
                <a:cubicBezTo>
                  <a:pt x="16229" y="9857"/>
                  <a:pt x="13754" y="7425"/>
                  <a:pt x="10707" y="7424"/>
                </a:cubicBezTo>
                <a:close/>
                <a:moveTo>
                  <a:pt x="4118" y="7726"/>
                </a:moveTo>
                <a:lnTo>
                  <a:pt x="0" y="10127"/>
                </a:lnTo>
                <a:lnTo>
                  <a:pt x="2575" y="13398"/>
                </a:lnTo>
                <a:lnTo>
                  <a:pt x="2947" y="12157"/>
                </a:lnTo>
                <a:cubicBezTo>
                  <a:pt x="2947" y="12157"/>
                  <a:pt x="3474" y="12255"/>
                  <a:pt x="4211" y="12505"/>
                </a:cubicBezTo>
                <a:cubicBezTo>
                  <a:pt x="4262" y="11544"/>
                  <a:pt x="4531" y="10641"/>
                  <a:pt x="4965" y="9837"/>
                </a:cubicBezTo>
                <a:cubicBezTo>
                  <a:pt x="4550" y="9673"/>
                  <a:pt x="4139" y="9499"/>
                  <a:pt x="3759" y="9327"/>
                </a:cubicBezTo>
                <a:cubicBezTo>
                  <a:pt x="3759" y="9327"/>
                  <a:pt x="4118" y="7726"/>
                  <a:pt x="4118" y="7726"/>
                </a:cubicBezTo>
                <a:close/>
                <a:moveTo>
                  <a:pt x="10614" y="8538"/>
                </a:moveTo>
                <a:cubicBezTo>
                  <a:pt x="13195" y="8543"/>
                  <a:pt x="15284" y="10607"/>
                  <a:pt x="15289" y="13155"/>
                </a:cubicBezTo>
                <a:cubicBezTo>
                  <a:pt x="15284" y="15702"/>
                  <a:pt x="13195" y="17755"/>
                  <a:pt x="10614" y="17760"/>
                </a:cubicBezTo>
                <a:cubicBezTo>
                  <a:pt x="8033" y="17755"/>
                  <a:pt x="5944" y="15702"/>
                  <a:pt x="5939" y="13155"/>
                </a:cubicBezTo>
                <a:cubicBezTo>
                  <a:pt x="5944" y="10607"/>
                  <a:pt x="8033" y="8543"/>
                  <a:pt x="10614" y="8538"/>
                </a:cubicBezTo>
                <a:close/>
                <a:moveTo>
                  <a:pt x="8944" y="10788"/>
                </a:moveTo>
                <a:cubicBezTo>
                  <a:pt x="8384" y="10788"/>
                  <a:pt x="7935" y="11234"/>
                  <a:pt x="7935" y="11786"/>
                </a:cubicBezTo>
                <a:cubicBezTo>
                  <a:pt x="7935" y="12338"/>
                  <a:pt x="8384" y="12784"/>
                  <a:pt x="8944" y="12784"/>
                </a:cubicBezTo>
                <a:cubicBezTo>
                  <a:pt x="9504" y="12784"/>
                  <a:pt x="9965" y="12338"/>
                  <a:pt x="9965" y="11786"/>
                </a:cubicBezTo>
                <a:cubicBezTo>
                  <a:pt x="9965" y="11234"/>
                  <a:pt x="9504" y="10788"/>
                  <a:pt x="8944" y="10788"/>
                </a:cubicBezTo>
                <a:close/>
                <a:moveTo>
                  <a:pt x="12447" y="10788"/>
                </a:moveTo>
                <a:cubicBezTo>
                  <a:pt x="11888" y="10788"/>
                  <a:pt x="11426" y="11234"/>
                  <a:pt x="11426" y="11786"/>
                </a:cubicBezTo>
                <a:cubicBezTo>
                  <a:pt x="11426" y="12338"/>
                  <a:pt x="11888" y="12784"/>
                  <a:pt x="12447" y="12784"/>
                </a:cubicBezTo>
                <a:cubicBezTo>
                  <a:pt x="13008" y="12784"/>
                  <a:pt x="13456" y="12338"/>
                  <a:pt x="13456" y="11786"/>
                </a:cubicBezTo>
                <a:cubicBezTo>
                  <a:pt x="13456" y="11234"/>
                  <a:pt x="13008" y="10788"/>
                  <a:pt x="12447" y="10788"/>
                </a:cubicBezTo>
                <a:close/>
                <a:moveTo>
                  <a:pt x="13491" y="13108"/>
                </a:moveTo>
                <a:cubicBezTo>
                  <a:pt x="13318" y="13070"/>
                  <a:pt x="13148" y="13182"/>
                  <a:pt x="13108" y="13352"/>
                </a:cubicBezTo>
                <a:cubicBezTo>
                  <a:pt x="13069" y="13520"/>
                  <a:pt x="13181" y="13686"/>
                  <a:pt x="13352" y="13723"/>
                </a:cubicBezTo>
                <a:cubicBezTo>
                  <a:pt x="13385" y="13731"/>
                  <a:pt x="13415" y="13739"/>
                  <a:pt x="13445" y="13747"/>
                </a:cubicBezTo>
                <a:cubicBezTo>
                  <a:pt x="13136" y="14950"/>
                  <a:pt x="12035" y="15835"/>
                  <a:pt x="10719" y="15835"/>
                </a:cubicBezTo>
                <a:cubicBezTo>
                  <a:pt x="9539" y="15835"/>
                  <a:pt x="8527" y="15122"/>
                  <a:pt x="8109" y="14106"/>
                </a:cubicBezTo>
                <a:cubicBezTo>
                  <a:pt x="8212" y="14073"/>
                  <a:pt x="8291" y="13985"/>
                  <a:pt x="8318" y="13874"/>
                </a:cubicBezTo>
                <a:cubicBezTo>
                  <a:pt x="8357" y="13705"/>
                  <a:pt x="8258" y="13542"/>
                  <a:pt x="8085" y="13503"/>
                </a:cubicBezTo>
                <a:cubicBezTo>
                  <a:pt x="8068" y="13500"/>
                  <a:pt x="8007" y="13491"/>
                  <a:pt x="7923" y="13491"/>
                </a:cubicBezTo>
                <a:cubicBezTo>
                  <a:pt x="7739" y="13487"/>
                  <a:pt x="7383" y="13550"/>
                  <a:pt x="7123" y="13886"/>
                </a:cubicBezTo>
                <a:cubicBezTo>
                  <a:pt x="7015" y="14022"/>
                  <a:pt x="7042" y="14221"/>
                  <a:pt x="7181" y="14327"/>
                </a:cubicBezTo>
                <a:cubicBezTo>
                  <a:pt x="7238" y="14371"/>
                  <a:pt x="7310" y="14396"/>
                  <a:pt x="7378" y="14396"/>
                </a:cubicBezTo>
                <a:cubicBezTo>
                  <a:pt x="7430" y="14396"/>
                  <a:pt x="7482" y="14387"/>
                  <a:pt x="7529" y="14361"/>
                </a:cubicBezTo>
                <a:cubicBezTo>
                  <a:pt x="8046" y="15600"/>
                  <a:pt x="9279" y="16472"/>
                  <a:pt x="10719" y="16473"/>
                </a:cubicBezTo>
                <a:cubicBezTo>
                  <a:pt x="12294" y="16472"/>
                  <a:pt x="13622" y="15426"/>
                  <a:pt x="14037" y="14002"/>
                </a:cubicBezTo>
                <a:cubicBezTo>
                  <a:pt x="14064" y="14001"/>
                  <a:pt x="14089" y="13999"/>
                  <a:pt x="14118" y="13990"/>
                </a:cubicBezTo>
                <a:cubicBezTo>
                  <a:pt x="14284" y="13935"/>
                  <a:pt x="14370" y="13760"/>
                  <a:pt x="14315" y="13596"/>
                </a:cubicBezTo>
                <a:cubicBezTo>
                  <a:pt x="14236" y="13388"/>
                  <a:pt x="14084" y="13309"/>
                  <a:pt x="13955" y="13248"/>
                </a:cubicBezTo>
                <a:cubicBezTo>
                  <a:pt x="13820" y="13188"/>
                  <a:pt x="13671" y="13148"/>
                  <a:pt x="13491" y="13108"/>
                </a:cubicBezTo>
                <a:close/>
                <a:moveTo>
                  <a:pt x="17888" y="16357"/>
                </a:moveTo>
                <a:cubicBezTo>
                  <a:pt x="17888" y="16357"/>
                  <a:pt x="17273" y="17493"/>
                  <a:pt x="17273" y="17493"/>
                </a:cubicBezTo>
                <a:cubicBezTo>
                  <a:pt x="17273" y="17493"/>
                  <a:pt x="16623" y="17281"/>
                  <a:pt x="15835" y="16809"/>
                </a:cubicBezTo>
                <a:cubicBezTo>
                  <a:pt x="15218" y="17584"/>
                  <a:pt x="14424" y="18213"/>
                  <a:pt x="13515" y="18642"/>
                </a:cubicBezTo>
                <a:cubicBezTo>
                  <a:pt x="14192" y="19003"/>
                  <a:pt x="15097" y="19518"/>
                  <a:pt x="15904" y="20104"/>
                </a:cubicBezTo>
                <a:lnTo>
                  <a:pt x="15208" y="21600"/>
                </a:lnTo>
                <a:lnTo>
                  <a:pt x="19744" y="20080"/>
                </a:lnTo>
                <a:lnTo>
                  <a:pt x="17888" y="16357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63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63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63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6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324" grpId="0" autoUpdateAnimBg="0"/>
      <p:bldP spid="56325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56" name="Rectangle 12"/>
          <p:cNvSpPr>
            <a:spLocks/>
          </p:cNvSpPr>
          <p:nvPr/>
        </p:nvSpPr>
        <p:spPr bwMode="auto">
          <a:xfrm>
            <a:off x="1259681" y="959644"/>
            <a:ext cx="3363516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Be Flexible &amp; </a:t>
            </a:r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Keep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Customer </a:t>
            </a:r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Happy</a:t>
            </a:r>
          </a:p>
        </p:txBody>
      </p:sp>
      <p:sp>
        <p:nvSpPr>
          <p:cNvPr id="57357" name="Rectangle 13"/>
          <p:cNvSpPr>
            <a:spLocks/>
          </p:cNvSpPr>
          <p:nvPr/>
        </p:nvSpPr>
        <p:spPr bwMode="auto">
          <a:xfrm>
            <a:off x="2090737" y="1845942"/>
            <a:ext cx="5119688" cy="18288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7358" name="Rectangle 14"/>
          <p:cNvSpPr>
            <a:spLocks/>
          </p:cNvSpPr>
          <p:nvPr/>
        </p:nvSpPr>
        <p:spPr bwMode="auto">
          <a:xfrm>
            <a:off x="2090737" y="2066925"/>
            <a:ext cx="5119688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But also the leap into electronic typesetting, remaining essentially.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 But also the leap into electronic typesetting, remaining essentially printing and typesetting.</a:t>
            </a:r>
          </a:p>
        </p:txBody>
      </p:sp>
      <p:sp>
        <p:nvSpPr>
          <p:cNvPr id="57359" name="Rectangle 15"/>
          <p:cNvSpPr>
            <a:spLocks/>
          </p:cNvSpPr>
          <p:nvPr/>
        </p:nvSpPr>
        <p:spPr bwMode="auto">
          <a:xfrm>
            <a:off x="2090737" y="2838450"/>
            <a:ext cx="5119688" cy="9144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7360" name="Group 16"/>
          <p:cNvGrpSpPr>
            <a:grpSpLocks/>
          </p:cNvGrpSpPr>
          <p:nvPr/>
        </p:nvGrpSpPr>
        <p:grpSpPr bwMode="auto">
          <a:xfrm>
            <a:off x="2090738" y="3128962"/>
            <a:ext cx="2174081" cy="1223963"/>
            <a:chOff x="0" y="0"/>
            <a:chExt cx="3652" cy="2056"/>
          </a:xfrm>
        </p:grpSpPr>
        <p:sp>
          <p:nvSpPr>
            <p:cNvPr id="57361" name="Rectangle 17"/>
            <p:cNvSpPr>
              <a:spLocks/>
            </p:cNvSpPr>
            <p:nvPr/>
          </p:nvSpPr>
          <p:spPr bwMode="auto">
            <a:xfrm>
              <a:off x="0" y="1032"/>
              <a:ext cx="3600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 and typesetting industry.</a:t>
              </a:r>
            </a:p>
          </p:txBody>
        </p:sp>
        <p:sp>
          <p:nvSpPr>
            <p:cNvPr id="57362" name="Rectangle 18"/>
            <p:cNvSpPr>
              <a:spLocks/>
            </p:cNvSpPr>
            <p:nvPr/>
          </p:nvSpPr>
          <p:spPr bwMode="auto">
            <a:xfrm>
              <a:off x="0" y="0"/>
              <a:ext cx="3652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b="1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b="1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Dolor is simply text Goes Here </a:t>
              </a:r>
            </a:p>
          </p:txBody>
        </p:sp>
      </p:grpSp>
      <p:grpSp>
        <p:nvGrpSpPr>
          <p:cNvPr id="57363" name="Group 19"/>
          <p:cNvGrpSpPr>
            <a:grpSpLocks/>
          </p:cNvGrpSpPr>
          <p:nvPr/>
        </p:nvGrpSpPr>
        <p:grpSpPr bwMode="auto">
          <a:xfrm>
            <a:off x="5038725" y="3128962"/>
            <a:ext cx="2143125" cy="1223963"/>
            <a:chOff x="0" y="0"/>
            <a:chExt cx="3600" cy="2056"/>
          </a:xfrm>
        </p:grpSpPr>
        <p:sp>
          <p:nvSpPr>
            <p:cNvPr id="57364" name="Rectangle 20"/>
            <p:cNvSpPr>
              <a:spLocks/>
            </p:cNvSpPr>
            <p:nvPr/>
          </p:nvSpPr>
          <p:spPr bwMode="auto">
            <a:xfrm>
              <a:off x="0" y="1032"/>
              <a:ext cx="3600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 and typesetting industry.</a:t>
              </a:r>
            </a:p>
          </p:txBody>
        </p:sp>
        <p:sp>
          <p:nvSpPr>
            <p:cNvPr id="57365" name="Rectangle 21"/>
            <p:cNvSpPr>
              <a:spLocks/>
            </p:cNvSpPr>
            <p:nvPr/>
          </p:nvSpPr>
          <p:spPr bwMode="auto">
            <a:xfrm>
              <a:off x="0" y="0"/>
              <a:ext cx="3600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Dolor is simply </a:t>
              </a:r>
              <a:r>
                <a:rPr lang="en-US" sz="1900" b="1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text Goes Here </a:t>
              </a:r>
            </a:p>
          </p:txBody>
        </p:sp>
      </p:grpSp>
      <p:sp>
        <p:nvSpPr>
          <p:cNvPr id="57366" name="Line 22"/>
          <p:cNvSpPr>
            <a:spLocks noChangeShapeType="1"/>
          </p:cNvSpPr>
          <p:nvPr/>
        </p:nvSpPr>
        <p:spPr bwMode="auto">
          <a:xfrm>
            <a:off x="4623197" y="3162300"/>
            <a:ext cx="0" cy="1241822"/>
          </a:xfrm>
          <a:prstGeom prst="line">
            <a:avLst/>
          </a:prstGeom>
          <a:noFill/>
          <a:ln w="12700" cap="flat">
            <a:solidFill>
              <a:schemeClr val="bg2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7367" name="Group 23"/>
          <p:cNvGrpSpPr>
            <a:grpSpLocks/>
          </p:cNvGrpSpPr>
          <p:nvPr/>
        </p:nvGrpSpPr>
        <p:grpSpPr bwMode="auto">
          <a:xfrm>
            <a:off x="6474619" y="1528763"/>
            <a:ext cx="723900" cy="190500"/>
            <a:chOff x="0" y="0"/>
            <a:chExt cx="1216" cy="320"/>
          </a:xfrm>
        </p:grpSpPr>
        <p:sp>
          <p:nvSpPr>
            <p:cNvPr id="57368" name="Oval 24"/>
            <p:cNvSpPr>
              <a:spLocks/>
            </p:cNvSpPr>
            <p:nvPr/>
          </p:nvSpPr>
          <p:spPr bwMode="auto">
            <a:xfrm>
              <a:off x="895" y="0"/>
              <a:ext cx="321" cy="3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369" name="Oval 25"/>
            <p:cNvSpPr>
              <a:spLocks/>
            </p:cNvSpPr>
            <p:nvPr/>
          </p:nvSpPr>
          <p:spPr bwMode="auto">
            <a:xfrm>
              <a:off x="435" y="0"/>
              <a:ext cx="321" cy="32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370" name="Oval 26"/>
            <p:cNvSpPr>
              <a:spLocks/>
            </p:cNvSpPr>
            <p:nvPr/>
          </p:nvSpPr>
          <p:spPr bwMode="auto">
            <a:xfrm>
              <a:off x="0" y="0"/>
              <a:ext cx="320" cy="32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4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7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7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7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7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7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7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57" grpId="0" animBg="1"/>
      <p:bldP spid="57358" grpId="0" autoUpdateAnimBg="0"/>
      <p:bldP spid="57359" grpId="0" animBg="1"/>
      <p:bldP spid="5736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380" name="Group 12"/>
          <p:cNvGrpSpPr>
            <a:grpSpLocks/>
          </p:cNvGrpSpPr>
          <p:nvPr/>
        </p:nvGrpSpPr>
        <p:grpSpPr bwMode="auto">
          <a:xfrm>
            <a:off x="1004888" y="1843087"/>
            <a:ext cx="1581150" cy="2538413"/>
            <a:chOff x="0" y="0"/>
            <a:chExt cx="2656" cy="4264"/>
          </a:xfrm>
        </p:grpSpPr>
        <p:sp>
          <p:nvSpPr>
            <p:cNvPr id="58381" name="Rectangle 13"/>
            <p:cNvSpPr>
              <a:spLocks/>
            </p:cNvSpPr>
            <p:nvPr/>
          </p:nvSpPr>
          <p:spPr bwMode="auto">
            <a:xfrm>
              <a:off x="0" y="0"/>
              <a:ext cx="2656" cy="4264"/>
            </a:xfrm>
            <a:prstGeom prst="rect">
              <a:avLst/>
            </a:prstGeom>
            <a:noFill/>
            <a:ln w="12700" cap="flat">
              <a:solidFill>
                <a:schemeClr val="accent3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8382" name="Rectangle 14"/>
            <p:cNvSpPr>
              <a:spLocks/>
            </p:cNvSpPr>
            <p:nvPr/>
          </p:nvSpPr>
          <p:spPr bwMode="auto">
            <a:xfrm>
              <a:off x="0" y="0"/>
              <a:ext cx="2656" cy="1416"/>
            </a:xfrm>
            <a:prstGeom prst="rect">
              <a:avLst/>
            </a:prstGeom>
            <a:solidFill>
              <a:schemeClr val="accent3"/>
            </a:solidFill>
            <a:ln w="12700" cap="flat">
              <a:solidFill>
                <a:schemeClr val="accent3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8384" name="Group 16"/>
          <p:cNvGrpSpPr>
            <a:grpSpLocks/>
          </p:cNvGrpSpPr>
          <p:nvPr/>
        </p:nvGrpSpPr>
        <p:grpSpPr bwMode="auto">
          <a:xfrm>
            <a:off x="1209675" y="2890837"/>
            <a:ext cx="1490068" cy="1328738"/>
            <a:chOff x="0" y="0"/>
            <a:chExt cx="2503" cy="2232"/>
          </a:xfrm>
        </p:grpSpPr>
        <p:sp>
          <p:nvSpPr>
            <p:cNvPr id="58385" name="Rectangle 17"/>
            <p:cNvSpPr>
              <a:spLocks/>
            </p:cNvSpPr>
            <p:nvPr/>
          </p:nvSpPr>
          <p:spPr bwMode="auto">
            <a:xfrm>
              <a:off x="0" y="968"/>
              <a:ext cx="195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typeset, remaining essentially. Lorem Ipsum is simply dummy text of print.</a:t>
              </a:r>
            </a:p>
          </p:txBody>
        </p:sp>
        <p:sp>
          <p:nvSpPr>
            <p:cNvPr id="58386" name="Rectangle 18"/>
            <p:cNvSpPr>
              <a:spLocks/>
            </p:cNvSpPr>
            <p:nvPr/>
          </p:nvSpPr>
          <p:spPr bwMode="auto">
            <a:xfrm>
              <a:off x="0" y="0"/>
              <a:ext cx="2503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b="1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b="1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simply dummy</a:t>
              </a:r>
            </a:p>
          </p:txBody>
        </p:sp>
      </p:grpSp>
      <p:grpSp>
        <p:nvGrpSpPr>
          <p:cNvPr id="58387" name="Group 19"/>
          <p:cNvGrpSpPr>
            <a:grpSpLocks/>
          </p:cNvGrpSpPr>
          <p:nvPr/>
        </p:nvGrpSpPr>
        <p:grpSpPr bwMode="auto">
          <a:xfrm>
            <a:off x="2857500" y="1843087"/>
            <a:ext cx="1581150" cy="2538413"/>
            <a:chOff x="0" y="0"/>
            <a:chExt cx="2656" cy="4264"/>
          </a:xfrm>
        </p:grpSpPr>
        <p:sp>
          <p:nvSpPr>
            <p:cNvPr id="58388" name="Rectangle 20"/>
            <p:cNvSpPr>
              <a:spLocks/>
            </p:cNvSpPr>
            <p:nvPr/>
          </p:nvSpPr>
          <p:spPr bwMode="auto">
            <a:xfrm>
              <a:off x="0" y="0"/>
              <a:ext cx="2656" cy="4264"/>
            </a:xfrm>
            <a:prstGeom prst="rect">
              <a:avLst/>
            </a:prstGeom>
            <a:noFill/>
            <a:ln w="127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8389" name="Rectangle 21"/>
            <p:cNvSpPr>
              <a:spLocks/>
            </p:cNvSpPr>
            <p:nvPr/>
          </p:nvSpPr>
          <p:spPr bwMode="auto">
            <a:xfrm>
              <a:off x="0" y="0"/>
              <a:ext cx="2656" cy="1416"/>
            </a:xfrm>
            <a:prstGeom prst="rect">
              <a:avLst/>
            </a:prstGeom>
            <a:solidFill>
              <a:schemeClr val="accent4"/>
            </a:solidFill>
            <a:ln w="127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8391" name="Group 23"/>
          <p:cNvGrpSpPr>
            <a:grpSpLocks/>
          </p:cNvGrpSpPr>
          <p:nvPr/>
        </p:nvGrpSpPr>
        <p:grpSpPr bwMode="auto">
          <a:xfrm>
            <a:off x="3062288" y="2890837"/>
            <a:ext cx="1162050" cy="1328738"/>
            <a:chOff x="0" y="0"/>
            <a:chExt cx="1952" cy="2232"/>
          </a:xfrm>
        </p:grpSpPr>
        <p:sp>
          <p:nvSpPr>
            <p:cNvPr id="58392" name="Rectangle 24"/>
            <p:cNvSpPr>
              <a:spLocks/>
            </p:cNvSpPr>
            <p:nvPr/>
          </p:nvSpPr>
          <p:spPr bwMode="auto">
            <a:xfrm>
              <a:off x="0" y="968"/>
              <a:ext cx="195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typeset, remaining essentially. Lorem Ipsum is simply dummy text of print.</a:t>
              </a:r>
            </a:p>
          </p:txBody>
        </p:sp>
        <p:sp>
          <p:nvSpPr>
            <p:cNvPr id="58393" name="Rectangle 25"/>
            <p:cNvSpPr>
              <a:spLocks/>
            </p:cNvSpPr>
            <p:nvPr/>
          </p:nvSpPr>
          <p:spPr bwMode="auto">
            <a:xfrm>
              <a:off x="0" y="0"/>
              <a:ext cx="1952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b="1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simply</a:t>
              </a:r>
              <a:r>
                <a:rPr lang="en-US" sz="1900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dummy</a:t>
              </a:r>
            </a:p>
          </p:txBody>
        </p:sp>
      </p:grpSp>
      <p:grpSp>
        <p:nvGrpSpPr>
          <p:cNvPr id="58394" name="Group 26"/>
          <p:cNvGrpSpPr>
            <a:grpSpLocks/>
          </p:cNvGrpSpPr>
          <p:nvPr/>
        </p:nvGrpSpPr>
        <p:grpSpPr bwMode="auto">
          <a:xfrm>
            <a:off x="4729163" y="1843087"/>
            <a:ext cx="1581150" cy="2538413"/>
            <a:chOff x="0" y="0"/>
            <a:chExt cx="2656" cy="4264"/>
          </a:xfrm>
        </p:grpSpPr>
        <p:sp>
          <p:nvSpPr>
            <p:cNvPr id="58395" name="Rectangle 27"/>
            <p:cNvSpPr>
              <a:spLocks/>
            </p:cNvSpPr>
            <p:nvPr/>
          </p:nvSpPr>
          <p:spPr bwMode="auto">
            <a:xfrm>
              <a:off x="0" y="0"/>
              <a:ext cx="2656" cy="4264"/>
            </a:xfrm>
            <a:prstGeom prst="rect">
              <a:avLst/>
            </a:prstGeom>
            <a:noFill/>
            <a:ln w="12700" cap="flat">
              <a:solidFill>
                <a:schemeClr val="accent5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8396" name="Rectangle 28"/>
            <p:cNvSpPr>
              <a:spLocks/>
            </p:cNvSpPr>
            <p:nvPr/>
          </p:nvSpPr>
          <p:spPr bwMode="auto">
            <a:xfrm>
              <a:off x="0" y="0"/>
              <a:ext cx="2656" cy="1416"/>
            </a:xfrm>
            <a:prstGeom prst="rect">
              <a:avLst/>
            </a:prstGeom>
            <a:solidFill>
              <a:schemeClr val="accent5"/>
            </a:solidFill>
            <a:ln w="12700" cap="flat">
              <a:solidFill>
                <a:schemeClr val="accent5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8398" name="Group 30"/>
          <p:cNvGrpSpPr>
            <a:grpSpLocks/>
          </p:cNvGrpSpPr>
          <p:nvPr/>
        </p:nvGrpSpPr>
        <p:grpSpPr bwMode="auto">
          <a:xfrm>
            <a:off x="4933950" y="2890837"/>
            <a:ext cx="1162050" cy="1328738"/>
            <a:chOff x="0" y="0"/>
            <a:chExt cx="1952" cy="2232"/>
          </a:xfrm>
        </p:grpSpPr>
        <p:sp>
          <p:nvSpPr>
            <p:cNvPr id="58399" name="Rectangle 31"/>
            <p:cNvSpPr>
              <a:spLocks/>
            </p:cNvSpPr>
            <p:nvPr/>
          </p:nvSpPr>
          <p:spPr bwMode="auto">
            <a:xfrm>
              <a:off x="0" y="968"/>
              <a:ext cx="195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typeset, remaining essentially. Lorem Ipsum is simply dummy text of print.</a:t>
              </a:r>
            </a:p>
          </p:txBody>
        </p:sp>
        <p:sp>
          <p:nvSpPr>
            <p:cNvPr id="58400" name="Rectangle 32"/>
            <p:cNvSpPr>
              <a:spLocks/>
            </p:cNvSpPr>
            <p:nvPr/>
          </p:nvSpPr>
          <p:spPr bwMode="auto">
            <a:xfrm>
              <a:off x="0" y="0"/>
              <a:ext cx="1952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b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simply dummy</a:t>
              </a:r>
            </a:p>
          </p:txBody>
        </p:sp>
      </p:grpSp>
      <p:grpSp>
        <p:nvGrpSpPr>
          <p:cNvPr id="58401" name="Group 33"/>
          <p:cNvGrpSpPr>
            <a:grpSpLocks/>
          </p:cNvGrpSpPr>
          <p:nvPr/>
        </p:nvGrpSpPr>
        <p:grpSpPr bwMode="auto">
          <a:xfrm>
            <a:off x="6586538" y="1843087"/>
            <a:ext cx="1581150" cy="2538413"/>
            <a:chOff x="0" y="0"/>
            <a:chExt cx="2656" cy="4264"/>
          </a:xfrm>
        </p:grpSpPr>
        <p:sp>
          <p:nvSpPr>
            <p:cNvPr id="58402" name="Rectangle 34"/>
            <p:cNvSpPr>
              <a:spLocks/>
            </p:cNvSpPr>
            <p:nvPr/>
          </p:nvSpPr>
          <p:spPr bwMode="auto">
            <a:xfrm>
              <a:off x="0" y="0"/>
              <a:ext cx="2656" cy="4264"/>
            </a:xfrm>
            <a:prstGeom prst="rect">
              <a:avLst/>
            </a:prstGeom>
            <a:noFill/>
            <a:ln w="12700" cap="flat">
              <a:solidFill>
                <a:schemeClr val="accent6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8403" name="Rectangle 35"/>
            <p:cNvSpPr>
              <a:spLocks/>
            </p:cNvSpPr>
            <p:nvPr/>
          </p:nvSpPr>
          <p:spPr bwMode="auto">
            <a:xfrm>
              <a:off x="0" y="0"/>
              <a:ext cx="2656" cy="1416"/>
            </a:xfrm>
            <a:prstGeom prst="rect">
              <a:avLst/>
            </a:prstGeom>
            <a:solidFill>
              <a:schemeClr val="accent6"/>
            </a:solidFill>
            <a:ln w="12700" cap="flat">
              <a:solidFill>
                <a:schemeClr val="accent6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8405" name="Group 37"/>
          <p:cNvGrpSpPr>
            <a:grpSpLocks/>
          </p:cNvGrpSpPr>
          <p:nvPr/>
        </p:nvGrpSpPr>
        <p:grpSpPr bwMode="auto">
          <a:xfrm>
            <a:off x="6791325" y="2890837"/>
            <a:ext cx="1162050" cy="1328738"/>
            <a:chOff x="0" y="0"/>
            <a:chExt cx="1952" cy="2232"/>
          </a:xfrm>
        </p:grpSpPr>
        <p:sp>
          <p:nvSpPr>
            <p:cNvPr id="58406" name="Rectangle 38"/>
            <p:cNvSpPr>
              <a:spLocks/>
            </p:cNvSpPr>
            <p:nvPr/>
          </p:nvSpPr>
          <p:spPr bwMode="auto">
            <a:xfrm>
              <a:off x="0" y="968"/>
              <a:ext cx="195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typeset, remaining essentially. Lorem Ipsum is simply dummy text of print.</a:t>
              </a:r>
            </a:p>
          </p:txBody>
        </p:sp>
        <p:sp>
          <p:nvSpPr>
            <p:cNvPr id="58407" name="Rectangle 39"/>
            <p:cNvSpPr>
              <a:spLocks/>
            </p:cNvSpPr>
            <p:nvPr/>
          </p:nvSpPr>
          <p:spPr bwMode="auto">
            <a:xfrm>
              <a:off x="0" y="0"/>
              <a:ext cx="1952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b="1" dirty="0">
                  <a:solidFill>
                    <a:schemeClr val="accent6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simply dummy</a:t>
              </a:r>
            </a:p>
          </p:txBody>
        </p:sp>
      </p:grpSp>
      <p:sp>
        <p:nvSpPr>
          <p:cNvPr id="58408" name="Rectangle 40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Be Flexible &amp; Keep Customer Happy</a:t>
            </a:r>
          </a:p>
        </p:txBody>
      </p:sp>
      <p:sp>
        <p:nvSpPr>
          <p:cNvPr id="58409" name="Line 41"/>
          <p:cNvSpPr>
            <a:spLocks noChangeShapeType="1"/>
          </p:cNvSpPr>
          <p:nvPr/>
        </p:nvSpPr>
        <p:spPr bwMode="auto">
          <a:xfrm>
            <a:off x="998935" y="1604963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8410" name="Rectangle 42"/>
          <p:cNvSpPr>
            <a:spLocks/>
          </p:cNvSpPr>
          <p:nvPr/>
        </p:nvSpPr>
        <p:spPr bwMode="auto">
          <a:xfrm>
            <a:off x="1849983" y="1109663"/>
            <a:ext cx="5458322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46" name="Shape 76"/>
          <p:cNvSpPr/>
          <p:nvPr/>
        </p:nvSpPr>
        <p:spPr>
          <a:xfrm>
            <a:off x="5260868" y="2022262"/>
            <a:ext cx="505223" cy="444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600" extrusionOk="0">
                <a:moveTo>
                  <a:pt x="16204" y="0"/>
                </a:moveTo>
                <a:cubicBezTo>
                  <a:pt x="14454" y="0"/>
                  <a:pt x="13031" y="1620"/>
                  <a:pt x="13031" y="3610"/>
                </a:cubicBezTo>
                <a:cubicBezTo>
                  <a:pt x="13031" y="5601"/>
                  <a:pt x="14454" y="7200"/>
                  <a:pt x="16204" y="7200"/>
                </a:cubicBezTo>
                <a:cubicBezTo>
                  <a:pt x="17953" y="7200"/>
                  <a:pt x="19376" y="5601"/>
                  <a:pt x="19376" y="3610"/>
                </a:cubicBezTo>
                <a:cubicBezTo>
                  <a:pt x="19376" y="1620"/>
                  <a:pt x="17953" y="0"/>
                  <a:pt x="16204" y="0"/>
                </a:cubicBezTo>
                <a:close/>
                <a:moveTo>
                  <a:pt x="6634" y="1235"/>
                </a:moveTo>
                <a:cubicBezTo>
                  <a:pt x="4766" y="1235"/>
                  <a:pt x="3258" y="2953"/>
                  <a:pt x="3258" y="5077"/>
                </a:cubicBezTo>
                <a:cubicBezTo>
                  <a:pt x="3258" y="7205"/>
                  <a:pt x="4766" y="8937"/>
                  <a:pt x="6634" y="8937"/>
                </a:cubicBezTo>
                <a:cubicBezTo>
                  <a:pt x="8503" y="8937"/>
                  <a:pt x="10028" y="7205"/>
                  <a:pt x="10028" y="5077"/>
                </a:cubicBezTo>
                <a:cubicBezTo>
                  <a:pt x="10028" y="2953"/>
                  <a:pt x="8503" y="1235"/>
                  <a:pt x="6634" y="1235"/>
                </a:cubicBezTo>
                <a:close/>
                <a:moveTo>
                  <a:pt x="16577" y="1235"/>
                </a:moveTo>
                <a:cubicBezTo>
                  <a:pt x="17110" y="1237"/>
                  <a:pt x="17599" y="1477"/>
                  <a:pt x="17951" y="1872"/>
                </a:cubicBezTo>
                <a:cubicBezTo>
                  <a:pt x="18300" y="2272"/>
                  <a:pt x="18511" y="2810"/>
                  <a:pt x="18511" y="3417"/>
                </a:cubicBezTo>
                <a:cubicBezTo>
                  <a:pt x="18511" y="4023"/>
                  <a:pt x="18300" y="4582"/>
                  <a:pt x="17951" y="4980"/>
                </a:cubicBezTo>
                <a:cubicBezTo>
                  <a:pt x="17599" y="5378"/>
                  <a:pt x="17110" y="5617"/>
                  <a:pt x="16577" y="5617"/>
                </a:cubicBezTo>
                <a:cubicBezTo>
                  <a:pt x="16041" y="5617"/>
                  <a:pt x="15570" y="5378"/>
                  <a:pt x="15219" y="4980"/>
                </a:cubicBezTo>
                <a:cubicBezTo>
                  <a:pt x="14869" y="4582"/>
                  <a:pt x="14662" y="4023"/>
                  <a:pt x="14660" y="3417"/>
                </a:cubicBezTo>
                <a:cubicBezTo>
                  <a:pt x="14662" y="2810"/>
                  <a:pt x="14869" y="2275"/>
                  <a:pt x="15219" y="1872"/>
                </a:cubicBezTo>
                <a:cubicBezTo>
                  <a:pt x="15570" y="1479"/>
                  <a:pt x="16041" y="1237"/>
                  <a:pt x="16577" y="1235"/>
                </a:cubicBezTo>
                <a:close/>
                <a:moveTo>
                  <a:pt x="6481" y="2471"/>
                </a:moveTo>
                <a:cubicBezTo>
                  <a:pt x="7073" y="2472"/>
                  <a:pt x="7602" y="2741"/>
                  <a:pt x="7991" y="3185"/>
                </a:cubicBezTo>
                <a:cubicBezTo>
                  <a:pt x="8380" y="3625"/>
                  <a:pt x="8619" y="4229"/>
                  <a:pt x="8619" y="4903"/>
                </a:cubicBezTo>
                <a:cubicBezTo>
                  <a:pt x="8619" y="5578"/>
                  <a:pt x="8380" y="6177"/>
                  <a:pt x="7991" y="6621"/>
                </a:cubicBezTo>
                <a:cubicBezTo>
                  <a:pt x="7602" y="7061"/>
                  <a:pt x="7073" y="7335"/>
                  <a:pt x="6481" y="7335"/>
                </a:cubicBezTo>
                <a:cubicBezTo>
                  <a:pt x="5888" y="7335"/>
                  <a:pt x="5361" y="7061"/>
                  <a:pt x="4971" y="6621"/>
                </a:cubicBezTo>
                <a:cubicBezTo>
                  <a:pt x="4583" y="6177"/>
                  <a:pt x="4344" y="5578"/>
                  <a:pt x="4344" y="4903"/>
                </a:cubicBezTo>
                <a:cubicBezTo>
                  <a:pt x="4344" y="4229"/>
                  <a:pt x="4583" y="3629"/>
                  <a:pt x="4971" y="3185"/>
                </a:cubicBezTo>
                <a:cubicBezTo>
                  <a:pt x="5361" y="2745"/>
                  <a:pt x="5888" y="2472"/>
                  <a:pt x="6481" y="2471"/>
                </a:cubicBezTo>
                <a:close/>
                <a:moveTo>
                  <a:pt x="14405" y="8030"/>
                </a:moveTo>
                <a:cubicBezTo>
                  <a:pt x="13840" y="8030"/>
                  <a:pt x="13354" y="8336"/>
                  <a:pt x="13048" y="8764"/>
                </a:cubicBezTo>
                <a:cubicBezTo>
                  <a:pt x="12601" y="9390"/>
                  <a:pt x="12444" y="10191"/>
                  <a:pt x="12352" y="10925"/>
                </a:cubicBezTo>
                <a:cubicBezTo>
                  <a:pt x="12265" y="11666"/>
                  <a:pt x="12267" y="12369"/>
                  <a:pt x="12267" y="12798"/>
                </a:cubicBezTo>
                <a:lnTo>
                  <a:pt x="12267" y="12817"/>
                </a:lnTo>
                <a:cubicBezTo>
                  <a:pt x="12268" y="13197"/>
                  <a:pt x="12121" y="13619"/>
                  <a:pt x="11928" y="13917"/>
                </a:cubicBezTo>
                <a:cubicBezTo>
                  <a:pt x="11833" y="14070"/>
                  <a:pt x="11733" y="14187"/>
                  <a:pt x="11656" y="14246"/>
                </a:cubicBezTo>
                <a:cubicBezTo>
                  <a:pt x="11616" y="14280"/>
                  <a:pt x="11591" y="14295"/>
                  <a:pt x="11572" y="14303"/>
                </a:cubicBezTo>
                <a:cubicBezTo>
                  <a:pt x="11568" y="14308"/>
                  <a:pt x="11557" y="14302"/>
                  <a:pt x="11555" y="14303"/>
                </a:cubicBezTo>
                <a:cubicBezTo>
                  <a:pt x="11538" y="14293"/>
                  <a:pt x="11520" y="14290"/>
                  <a:pt x="11487" y="14265"/>
                </a:cubicBezTo>
                <a:cubicBezTo>
                  <a:pt x="11385" y="14189"/>
                  <a:pt x="11217" y="13990"/>
                  <a:pt x="11113" y="13744"/>
                </a:cubicBezTo>
                <a:cubicBezTo>
                  <a:pt x="11006" y="13501"/>
                  <a:pt x="10946" y="13208"/>
                  <a:pt x="10944" y="12933"/>
                </a:cubicBezTo>
                <a:lnTo>
                  <a:pt x="10944" y="12894"/>
                </a:lnTo>
                <a:cubicBezTo>
                  <a:pt x="10936" y="12144"/>
                  <a:pt x="10645" y="11390"/>
                  <a:pt x="10180" y="10790"/>
                </a:cubicBezTo>
                <a:cubicBezTo>
                  <a:pt x="9708" y="10184"/>
                  <a:pt x="9011" y="9711"/>
                  <a:pt x="8178" y="9709"/>
                </a:cubicBezTo>
                <a:lnTo>
                  <a:pt x="4666" y="9709"/>
                </a:lnTo>
                <a:cubicBezTo>
                  <a:pt x="4183" y="9711"/>
                  <a:pt x="3724" y="9746"/>
                  <a:pt x="3292" y="9902"/>
                </a:cubicBezTo>
                <a:cubicBezTo>
                  <a:pt x="2857" y="10054"/>
                  <a:pt x="2452" y="10338"/>
                  <a:pt x="2138" y="10771"/>
                </a:cubicBezTo>
                <a:lnTo>
                  <a:pt x="2121" y="10790"/>
                </a:lnTo>
                <a:lnTo>
                  <a:pt x="2104" y="10810"/>
                </a:lnTo>
                <a:lnTo>
                  <a:pt x="339" y="14226"/>
                </a:lnTo>
                <a:lnTo>
                  <a:pt x="322" y="14284"/>
                </a:lnTo>
                <a:cubicBezTo>
                  <a:pt x="123" y="14893"/>
                  <a:pt x="0" y="15473"/>
                  <a:pt x="0" y="16041"/>
                </a:cubicBezTo>
                <a:lnTo>
                  <a:pt x="0" y="16060"/>
                </a:lnTo>
                <a:cubicBezTo>
                  <a:pt x="-1" y="16816"/>
                  <a:pt x="228" y="17550"/>
                  <a:pt x="747" y="18068"/>
                </a:cubicBezTo>
                <a:lnTo>
                  <a:pt x="2749" y="20500"/>
                </a:lnTo>
                <a:lnTo>
                  <a:pt x="2749" y="21600"/>
                </a:lnTo>
                <a:lnTo>
                  <a:pt x="4004" y="20191"/>
                </a:lnTo>
                <a:lnTo>
                  <a:pt x="4004" y="19940"/>
                </a:lnTo>
                <a:lnTo>
                  <a:pt x="1612" y="17045"/>
                </a:lnTo>
                <a:lnTo>
                  <a:pt x="1578" y="17025"/>
                </a:lnTo>
                <a:cubicBezTo>
                  <a:pt x="1354" y="16794"/>
                  <a:pt x="1250" y="16521"/>
                  <a:pt x="1239" y="16041"/>
                </a:cubicBezTo>
                <a:cubicBezTo>
                  <a:pt x="1239" y="15711"/>
                  <a:pt x="1311" y="15310"/>
                  <a:pt x="1459" y="14844"/>
                </a:cubicBezTo>
                <a:lnTo>
                  <a:pt x="3122" y="11640"/>
                </a:lnTo>
                <a:cubicBezTo>
                  <a:pt x="3278" y="11440"/>
                  <a:pt x="3428" y="11341"/>
                  <a:pt x="3665" y="11254"/>
                </a:cubicBezTo>
                <a:cubicBezTo>
                  <a:pt x="3904" y="11166"/>
                  <a:pt x="4236" y="11119"/>
                  <a:pt x="4649" y="11119"/>
                </a:cubicBezTo>
                <a:lnTo>
                  <a:pt x="8178" y="11119"/>
                </a:lnTo>
                <a:cubicBezTo>
                  <a:pt x="8580" y="11115"/>
                  <a:pt x="8956" y="11363"/>
                  <a:pt x="9247" y="11736"/>
                </a:cubicBezTo>
                <a:cubicBezTo>
                  <a:pt x="9534" y="12095"/>
                  <a:pt x="9710" y="12582"/>
                  <a:pt x="9705" y="12894"/>
                </a:cubicBezTo>
                <a:cubicBezTo>
                  <a:pt x="9705" y="12894"/>
                  <a:pt x="9702" y="12906"/>
                  <a:pt x="9705" y="12933"/>
                </a:cubicBezTo>
                <a:cubicBezTo>
                  <a:pt x="9707" y="13612"/>
                  <a:pt x="9910" y="14260"/>
                  <a:pt x="10214" y="14767"/>
                </a:cubicBezTo>
                <a:cubicBezTo>
                  <a:pt x="10368" y="15021"/>
                  <a:pt x="10558" y="15253"/>
                  <a:pt x="10774" y="15423"/>
                </a:cubicBezTo>
                <a:cubicBezTo>
                  <a:pt x="10873" y="15505"/>
                  <a:pt x="10990" y="15564"/>
                  <a:pt x="11113" y="15616"/>
                </a:cubicBezTo>
                <a:cubicBezTo>
                  <a:pt x="11252" y="15678"/>
                  <a:pt x="11390" y="15732"/>
                  <a:pt x="11555" y="15732"/>
                </a:cubicBezTo>
                <a:cubicBezTo>
                  <a:pt x="11868" y="15729"/>
                  <a:pt x="12149" y="15596"/>
                  <a:pt x="12369" y="15423"/>
                </a:cubicBezTo>
                <a:cubicBezTo>
                  <a:pt x="12702" y="15159"/>
                  <a:pt x="12961" y="14764"/>
                  <a:pt x="13166" y="14323"/>
                </a:cubicBezTo>
                <a:cubicBezTo>
                  <a:pt x="13370" y="13878"/>
                  <a:pt x="13521" y="13359"/>
                  <a:pt x="13523" y="12798"/>
                </a:cubicBezTo>
                <a:cubicBezTo>
                  <a:pt x="13523" y="12766"/>
                  <a:pt x="13506" y="12733"/>
                  <a:pt x="13506" y="12701"/>
                </a:cubicBezTo>
                <a:cubicBezTo>
                  <a:pt x="13506" y="12133"/>
                  <a:pt x="13534" y="11228"/>
                  <a:pt x="13692" y="10520"/>
                </a:cubicBezTo>
                <a:cubicBezTo>
                  <a:pt x="13772" y="10145"/>
                  <a:pt x="13896" y="9830"/>
                  <a:pt x="14015" y="9671"/>
                </a:cubicBezTo>
                <a:cubicBezTo>
                  <a:pt x="14162" y="9501"/>
                  <a:pt x="14204" y="9455"/>
                  <a:pt x="14422" y="9439"/>
                </a:cubicBezTo>
                <a:cubicBezTo>
                  <a:pt x="14701" y="9439"/>
                  <a:pt x="19173" y="9456"/>
                  <a:pt x="19173" y="9458"/>
                </a:cubicBezTo>
                <a:lnTo>
                  <a:pt x="19190" y="9458"/>
                </a:lnTo>
                <a:lnTo>
                  <a:pt x="19190" y="9439"/>
                </a:lnTo>
                <a:cubicBezTo>
                  <a:pt x="19528" y="9437"/>
                  <a:pt x="19895" y="9536"/>
                  <a:pt x="20089" y="9671"/>
                </a:cubicBezTo>
                <a:cubicBezTo>
                  <a:pt x="20194" y="9743"/>
                  <a:pt x="20251" y="9808"/>
                  <a:pt x="20293" y="9883"/>
                </a:cubicBezTo>
                <a:cubicBezTo>
                  <a:pt x="20331" y="9962"/>
                  <a:pt x="20357" y="10053"/>
                  <a:pt x="20360" y="10211"/>
                </a:cubicBezTo>
                <a:lnTo>
                  <a:pt x="20360" y="17160"/>
                </a:lnTo>
                <a:cubicBezTo>
                  <a:pt x="20341" y="17174"/>
                  <a:pt x="20306" y="17183"/>
                  <a:pt x="20276" y="17199"/>
                </a:cubicBezTo>
                <a:cubicBezTo>
                  <a:pt x="20203" y="17233"/>
                  <a:pt x="20105" y="17276"/>
                  <a:pt x="20021" y="17276"/>
                </a:cubicBezTo>
                <a:cubicBezTo>
                  <a:pt x="19917" y="17279"/>
                  <a:pt x="19834" y="17222"/>
                  <a:pt x="19834" y="17218"/>
                </a:cubicBezTo>
                <a:cubicBezTo>
                  <a:pt x="19815" y="17181"/>
                  <a:pt x="19819" y="17249"/>
                  <a:pt x="19801" y="17064"/>
                </a:cubicBezTo>
                <a:lnTo>
                  <a:pt x="19801" y="13338"/>
                </a:lnTo>
                <a:cubicBezTo>
                  <a:pt x="19801" y="13171"/>
                  <a:pt x="19801" y="13016"/>
                  <a:pt x="19801" y="12914"/>
                </a:cubicBezTo>
                <a:cubicBezTo>
                  <a:pt x="19799" y="12863"/>
                  <a:pt x="19801" y="12827"/>
                  <a:pt x="19801" y="12798"/>
                </a:cubicBezTo>
                <a:cubicBezTo>
                  <a:pt x="19801" y="12781"/>
                  <a:pt x="19804" y="12769"/>
                  <a:pt x="19801" y="12740"/>
                </a:cubicBezTo>
                <a:cubicBezTo>
                  <a:pt x="19801" y="12743"/>
                  <a:pt x="19804" y="12707"/>
                  <a:pt x="19801" y="12682"/>
                </a:cubicBezTo>
                <a:cubicBezTo>
                  <a:pt x="19801" y="12688"/>
                  <a:pt x="19793" y="12637"/>
                  <a:pt x="19784" y="12605"/>
                </a:cubicBezTo>
                <a:cubicBezTo>
                  <a:pt x="19781" y="12596"/>
                  <a:pt x="19756" y="12524"/>
                  <a:pt x="19733" y="12470"/>
                </a:cubicBezTo>
                <a:cubicBezTo>
                  <a:pt x="19721" y="12444"/>
                  <a:pt x="19673" y="12360"/>
                  <a:pt x="19614" y="12296"/>
                </a:cubicBezTo>
                <a:cubicBezTo>
                  <a:pt x="19542" y="12210"/>
                  <a:pt x="19409" y="12093"/>
                  <a:pt x="19190" y="12084"/>
                </a:cubicBezTo>
                <a:lnTo>
                  <a:pt x="19173" y="12084"/>
                </a:lnTo>
                <a:cubicBezTo>
                  <a:pt x="19040" y="12085"/>
                  <a:pt x="18938" y="12117"/>
                  <a:pt x="18850" y="12180"/>
                </a:cubicBezTo>
                <a:cubicBezTo>
                  <a:pt x="18725" y="12259"/>
                  <a:pt x="18630" y="12429"/>
                  <a:pt x="18630" y="12431"/>
                </a:cubicBezTo>
                <a:cubicBezTo>
                  <a:pt x="18601" y="12495"/>
                  <a:pt x="18589" y="12530"/>
                  <a:pt x="18579" y="12566"/>
                </a:cubicBezTo>
                <a:cubicBezTo>
                  <a:pt x="18569" y="12604"/>
                  <a:pt x="18580" y="12608"/>
                  <a:pt x="18579" y="12605"/>
                </a:cubicBezTo>
                <a:cubicBezTo>
                  <a:pt x="18567" y="12663"/>
                  <a:pt x="18563" y="12676"/>
                  <a:pt x="18562" y="12701"/>
                </a:cubicBezTo>
                <a:lnTo>
                  <a:pt x="18562" y="12721"/>
                </a:lnTo>
                <a:cubicBezTo>
                  <a:pt x="18556" y="12817"/>
                  <a:pt x="18545" y="12880"/>
                  <a:pt x="18545" y="13029"/>
                </a:cubicBezTo>
                <a:lnTo>
                  <a:pt x="18545" y="20191"/>
                </a:lnTo>
                <a:lnTo>
                  <a:pt x="19801" y="21600"/>
                </a:lnTo>
                <a:lnTo>
                  <a:pt x="19801" y="18666"/>
                </a:lnTo>
                <a:cubicBezTo>
                  <a:pt x="19872" y="18678"/>
                  <a:pt x="19950" y="18685"/>
                  <a:pt x="20021" y="18685"/>
                </a:cubicBezTo>
                <a:cubicBezTo>
                  <a:pt x="20374" y="18682"/>
                  <a:pt x="20711" y="18585"/>
                  <a:pt x="21005" y="18376"/>
                </a:cubicBezTo>
                <a:cubicBezTo>
                  <a:pt x="21154" y="18270"/>
                  <a:pt x="21300" y="18120"/>
                  <a:pt x="21412" y="17932"/>
                </a:cubicBezTo>
                <a:cubicBezTo>
                  <a:pt x="21514" y="17767"/>
                  <a:pt x="21581" y="17564"/>
                  <a:pt x="21599" y="17334"/>
                </a:cubicBezTo>
                <a:lnTo>
                  <a:pt x="21599" y="10192"/>
                </a:lnTo>
                <a:cubicBezTo>
                  <a:pt x="21599" y="9803"/>
                  <a:pt x="21508" y="9452"/>
                  <a:pt x="21344" y="9150"/>
                </a:cubicBezTo>
                <a:cubicBezTo>
                  <a:pt x="21094" y="8695"/>
                  <a:pt x="20723" y="8421"/>
                  <a:pt x="20343" y="8262"/>
                </a:cubicBezTo>
                <a:cubicBezTo>
                  <a:pt x="19960" y="8100"/>
                  <a:pt x="19552" y="8034"/>
                  <a:pt x="19173" y="8030"/>
                </a:cubicBezTo>
                <a:lnTo>
                  <a:pt x="14405" y="8030"/>
                </a:lnTo>
                <a:close/>
                <a:moveTo>
                  <a:pt x="14710" y="12894"/>
                </a:moveTo>
                <a:lnTo>
                  <a:pt x="13540" y="15269"/>
                </a:lnTo>
                <a:cubicBezTo>
                  <a:pt x="13267" y="15814"/>
                  <a:pt x="12961" y="16052"/>
                  <a:pt x="12607" y="16214"/>
                </a:cubicBezTo>
                <a:cubicBezTo>
                  <a:pt x="12261" y="16374"/>
                  <a:pt x="11863" y="16427"/>
                  <a:pt x="11470" y="16427"/>
                </a:cubicBezTo>
                <a:cubicBezTo>
                  <a:pt x="11327" y="16427"/>
                  <a:pt x="11179" y="16425"/>
                  <a:pt x="11029" y="16427"/>
                </a:cubicBezTo>
                <a:lnTo>
                  <a:pt x="10995" y="16427"/>
                </a:lnTo>
                <a:cubicBezTo>
                  <a:pt x="10600" y="16428"/>
                  <a:pt x="10174" y="16405"/>
                  <a:pt x="9909" y="16311"/>
                </a:cubicBezTo>
                <a:cubicBezTo>
                  <a:pt x="9772" y="16263"/>
                  <a:pt x="9682" y="16202"/>
                  <a:pt x="9637" y="16157"/>
                </a:cubicBezTo>
                <a:cubicBezTo>
                  <a:pt x="9583" y="16095"/>
                  <a:pt x="9579" y="16083"/>
                  <a:pt x="9552" y="15983"/>
                </a:cubicBezTo>
                <a:cubicBezTo>
                  <a:pt x="9492" y="15705"/>
                  <a:pt x="9415" y="15485"/>
                  <a:pt x="9315" y="15288"/>
                </a:cubicBezTo>
                <a:cubicBezTo>
                  <a:pt x="9266" y="15191"/>
                  <a:pt x="9209" y="15076"/>
                  <a:pt x="9111" y="14979"/>
                </a:cubicBezTo>
                <a:cubicBezTo>
                  <a:pt x="9010" y="14879"/>
                  <a:pt x="8854" y="14778"/>
                  <a:pt x="8653" y="14767"/>
                </a:cubicBezTo>
                <a:cubicBezTo>
                  <a:pt x="8643" y="14767"/>
                  <a:pt x="8632" y="14768"/>
                  <a:pt x="8619" y="14767"/>
                </a:cubicBezTo>
                <a:cubicBezTo>
                  <a:pt x="8349" y="14770"/>
                  <a:pt x="8164" y="14928"/>
                  <a:pt x="8059" y="15076"/>
                </a:cubicBezTo>
                <a:cubicBezTo>
                  <a:pt x="7932" y="15253"/>
                  <a:pt x="7888" y="15463"/>
                  <a:pt x="7856" y="15616"/>
                </a:cubicBezTo>
                <a:cubicBezTo>
                  <a:pt x="7820" y="15791"/>
                  <a:pt x="7805" y="15965"/>
                  <a:pt x="7805" y="16157"/>
                </a:cubicBezTo>
                <a:lnTo>
                  <a:pt x="7805" y="20191"/>
                </a:lnTo>
                <a:lnTo>
                  <a:pt x="9043" y="21600"/>
                </a:lnTo>
                <a:lnTo>
                  <a:pt x="9043" y="17411"/>
                </a:lnTo>
                <a:cubicBezTo>
                  <a:pt x="9329" y="17610"/>
                  <a:pt x="9634" y="17701"/>
                  <a:pt x="9926" y="17759"/>
                </a:cubicBezTo>
                <a:cubicBezTo>
                  <a:pt x="10299" y="17832"/>
                  <a:pt x="10671" y="17835"/>
                  <a:pt x="10995" y="17836"/>
                </a:cubicBezTo>
                <a:cubicBezTo>
                  <a:pt x="11168" y="17836"/>
                  <a:pt x="11335" y="17836"/>
                  <a:pt x="11470" y="17836"/>
                </a:cubicBezTo>
                <a:cubicBezTo>
                  <a:pt x="11505" y="17836"/>
                  <a:pt x="11535" y="17836"/>
                  <a:pt x="11572" y="17836"/>
                </a:cubicBezTo>
                <a:cubicBezTo>
                  <a:pt x="12013" y="17829"/>
                  <a:pt x="12547" y="17789"/>
                  <a:pt x="13082" y="17546"/>
                </a:cubicBezTo>
                <a:cubicBezTo>
                  <a:pt x="13211" y="17490"/>
                  <a:pt x="13329" y="17414"/>
                  <a:pt x="13455" y="17334"/>
                </a:cubicBezTo>
                <a:lnTo>
                  <a:pt x="13455" y="21600"/>
                </a:lnTo>
                <a:lnTo>
                  <a:pt x="14710" y="20191"/>
                </a:lnTo>
                <a:lnTo>
                  <a:pt x="14710" y="12894"/>
                </a:lnTo>
                <a:close/>
                <a:moveTo>
                  <a:pt x="3478" y="14053"/>
                </a:moveTo>
                <a:cubicBezTo>
                  <a:pt x="2432" y="15731"/>
                  <a:pt x="2561" y="15827"/>
                  <a:pt x="2800" y="16369"/>
                </a:cubicBezTo>
                <a:lnTo>
                  <a:pt x="3478" y="17566"/>
                </a:lnTo>
                <a:lnTo>
                  <a:pt x="3478" y="14053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7" name="Shape 77"/>
          <p:cNvSpPr/>
          <p:nvPr/>
        </p:nvSpPr>
        <p:spPr>
          <a:xfrm>
            <a:off x="1547664" y="1973831"/>
            <a:ext cx="403647" cy="540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89" y="6704"/>
                </a:moveTo>
                <a:lnTo>
                  <a:pt x="11889" y="3115"/>
                </a:lnTo>
                <a:lnTo>
                  <a:pt x="13795" y="3115"/>
                </a:lnTo>
                <a:lnTo>
                  <a:pt x="10165" y="0"/>
                </a:lnTo>
                <a:lnTo>
                  <a:pt x="6353" y="3115"/>
                </a:lnTo>
                <a:lnTo>
                  <a:pt x="8077" y="3182"/>
                </a:lnTo>
                <a:lnTo>
                  <a:pt x="8077" y="10429"/>
                </a:lnTo>
                <a:cubicBezTo>
                  <a:pt x="8713" y="7856"/>
                  <a:pt x="11889" y="6704"/>
                  <a:pt x="11889" y="6704"/>
                </a:cubicBezTo>
                <a:close/>
                <a:moveTo>
                  <a:pt x="16795" y="17774"/>
                </a:moveTo>
                <a:cubicBezTo>
                  <a:pt x="16795" y="17774"/>
                  <a:pt x="14066" y="16591"/>
                  <a:pt x="13595" y="13615"/>
                </a:cubicBezTo>
                <a:cubicBezTo>
                  <a:pt x="13595" y="13615"/>
                  <a:pt x="13266" y="14463"/>
                  <a:pt x="13325" y="15924"/>
                </a:cubicBezTo>
                <a:cubicBezTo>
                  <a:pt x="13382" y="17386"/>
                  <a:pt x="12839" y="18339"/>
                  <a:pt x="12839" y="18339"/>
                </a:cubicBezTo>
                <a:cubicBezTo>
                  <a:pt x="12839" y="18339"/>
                  <a:pt x="13170" y="19151"/>
                  <a:pt x="15099" y="20209"/>
                </a:cubicBezTo>
                <a:lnTo>
                  <a:pt x="14250" y="21600"/>
                </a:lnTo>
                <a:lnTo>
                  <a:pt x="19835" y="20180"/>
                </a:lnTo>
                <a:lnTo>
                  <a:pt x="17552" y="16716"/>
                </a:lnTo>
                <a:cubicBezTo>
                  <a:pt x="17552" y="16716"/>
                  <a:pt x="16795" y="17774"/>
                  <a:pt x="16795" y="17774"/>
                </a:cubicBezTo>
                <a:close/>
                <a:moveTo>
                  <a:pt x="7351" y="11647"/>
                </a:moveTo>
                <a:cubicBezTo>
                  <a:pt x="7351" y="11647"/>
                  <a:pt x="6807" y="10903"/>
                  <a:pt x="4628" y="10158"/>
                </a:cubicBezTo>
                <a:lnTo>
                  <a:pt x="5082" y="8668"/>
                </a:lnTo>
                <a:lnTo>
                  <a:pt x="0" y="10903"/>
                </a:lnTo>
                <a:lnTo>
                  <a:pt x="3176" y="13950"/>
                </a:lnTo>
                <a:lnTo>
                  <a:pt x="3630" y="12799"/>
                </a:lnTo>
                <a:cubicBezTo>
                  <a:pt x="3630" y="12799"/>
                  <a:pt x="6626" y="13544"/>
                  <a:pt x="7895" y="16387"/>
                </a:cubicBezTo>
                <a:cubicBezTo>
                  <a:pt x="7895" y="16387"/>
                  <a:pt x="7987" y="15507"/>
                  <a:pt x="7533" y="14086"/>
                </a:cubicBezTo>
                <a:cubicBezTo>
                  <a:pt x="7079" y="12663"/>
                  <a:pt x="7351" y="11647"/>
                  <a:pt x="7351" y="11647"/>
                </a:cubicBezTo>
                <a:close/>
                <a:moveTo>
                  <a:pt x="17063" y="9006"/>
                </a:moveTo>
                <a:lnTo>
                  <a:pt x="16972" y="10429"/>
                </a:lnTo>
                <a:lnTo>
                  <a:pt x="21600" y="7043"/>
                </a:lnTo>
                <a:lnTo>
                  <a:pt x="16064" y="4672"/>
                </a:lnTo>
                <a:lnTo>
                  <a:pt x="16064" y="6162"/>
                </a:lnTo>
                <a:cubicBezTo>
                  <a:pt x="9349" y="8126"/>
                  <a:pt x="8259" y="11579"/>
                  <a:pt x="8713" y="13883"/>
                </a:cubicBezTo>
                <a:cubicBezTo>
                  <a:pt x="9167" y="16184"/>
                  <a:pt x="9802" y="19289"/>
                  <a:pt x="8713" y="20779"/>
                </a:cubicBezTo>
                <a:cubicBezTo>
                  <a:pt x="13251" y="19492"/>
                  <a:pt x="12071" y="15575"/>
                  <a:pt x="12433" y="13001"/>
                </a:cubicBezTo>
                <a:cubicBezTo>
                  <a:pt x="12797" y="10429"/>
                  <a:pt x="17063" y="9006"/>
                  <a:pt x="17063" y="9006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8" name="Shape 78"/>
          <p:cNvSpPr/>
          <p:nvPr/>
        </p:nvSpPr>
        <p:spPr>
          <a:xfrm>
            <a:off x="3359229" y="2017457"/>
            <a:ext cx="493721" cy="453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0" h="21298" extrusionOk="0">
                <a:moveTo>
                  <a:pt x="14391" y="0"/>
                </a:moveTo>
                <a:lnTo>
                  <a:pt x="14391" y="5552"/>
                </a:lnTo>
                <a:cubicBezTo>
                  <a:pt x="14607" y="5566"/>
                  <a:pt x="14810" y="5608"/>
                  <a:pt x="14964" y="5664"/>
                </a:cubicBezTo>
                <a:cubicBezTo>
                  <a:pt x="15102" y="5489"/>
                  <a:pt x="16211" y="5406"/>
                  <a:pt x="17547" y="5682"/>
                </a:cubicBezTo>
                <a:lnTo>
                  <a:pt x="17547" y="0"/>
                </a:lnTo>
                <a:lnTo>
                  <a:pt x="14391" y="0"/>
                </a:lnTo>
                <a:close/>
                <a:moveTo>
                  <a:pt x="9588" y="2012"/>
                </a:moveTo>
                <a:lnTo>
                  <a:pt x="9588" y="12762"/>
                </a:lnTo>
                <a:cubicBezTo>
                  <a:pt x="10594" y="11451"/>
                  <a:pt x="11788" y="10392"/>
                  <a:pt x="12501" y="9855"/>
                </a:cubicBezTo>
                <a:cubicBezTo>
                  <a:pt x="12501" y="9855"/>
                  <a:pt x="12500" y="9852"/>
                  <a:pt x="12363" y="9557"/>
                </a:cubicBezTo>
                <a:cubicBezTo>
                  <a:pt x="12051" y="8890"/>
                  <a:pt x="11511" y="8508"/>
                  <a:pt x="11582" y="7098"/>
                </a:cubicBezTo>
                <a:cubicBezTo>
                  <a:pt x="11612" y="6459"/>
                  <a:pt x="12115" y="6035"/>
                  <a:pt x="12744" y="5794"/>
                </a:cubicBezTo>
                <a:lnTo>
                  <a:pt x="12744" y="2012"/>
                </a:lnTo>
                <a:lnTo>
                  <a:pt x="9588" y="2012"/>
                </a:lnTo>
                <a:close/>
                <a:moveTo>
                  <a:pt x="14877" y="6446"/>
                </a:moveTo>
                <a:cubicBezTo>
                  <a:pt x="14850" y="6241"/>
                  <a:pt x="12570" y="6490"/>
                  <a:pt x="12623" y="7433"/>
                </a:cubicBezTo>
                <a:cubicBezTo>
                  <a:pt x="13033" y="8171"/>
                  <a:pt x="13485" y="8967"/>
                  <a:pt x="13542" y="9762"/>
                </a:cubicBezTo>
                <a:cubicBezTo>
                  <a:pt x="14476" y="9172"/>
                  <a:pt x="17595" y="9759"/>
                  <a:pt x="18362" y="10172"/>
                </a:cubicBezTo>
                <a:cubicBezTo>
                  <a:pt x="19241" y="8756"/>
                  <a:pt x="20049" y="8553"/>
                  <a:pt x="19992" y="7992"/>
                </a:cubicBezTo>
                <a:cubicBezTo>
                  <a:pt x="19939" y="7431"/>
                  <a:pt x="16448" y="6581"/>
                  <a:pt x="15761" y="6670"/>
                </a:cubicBezTo>
                <a:cubicBezTo>
                  <a:pt x="15075" y="6758"/>
                  <a:pt x="15068" y="7936"/>
                  <a:pt x="15068" y="7936"/>
                </a:cubicBezTo>
                <a:cubicBezTo>
                  <a:pt x="14929" y="7964"/>
                  <a:pt x="14859" y="8017"/>
                  <a:pt x="14859" y="7899"/>
                </a:cubicBezTo>
                <a:cubicBezTo>
                  <a:pt x="14832" y="7162"/>
                  <a:pt x="14905" y="6653"/>
                  <a:pt x="14877" y="6446"/>
                </a:cubicBezTo>
                <a:close/>
                <a:moveTo>
                  <a:pt x="4803" y="6968"/>
                </a:moveTo>
                <a:cubicBezTo>
                  <a:pt x="4803" y="6968"/>
                  <a:pt x="4803" y="14811"/>
                  <a:pt x="4803" y="14811"/>
                </a:cubicBezTo>
                <a:lnTo>
                  <a:pt x="7941" y="14811"/>
                </a:lnTo>
                <a:lnTo>
                  <a:pt x="7941" y="6968"/>
                </a:lnTo>
                <a:lnTo>
                  <a:pt x="4803" y="6968"/>
                </a:lnTo>
                <a:close/>
                <a:moveTo>
                  <a:pt x="15501" y="10135"/>
                </a:moveTo>
                <a:cubicBezTo>
                  <a:pt x="14715" y="10113"/>
                  <a:pt x="14092" y="10245"/>
                  <a:pt x="13611" y="10377"/>
                </a:cubicBezTo>
                <a:cubicBezTo>
                  <a:pt x="11633" y="11381"/>
                  <a:pt x="9569" y="14105"/>
                  <a:pt x="9432" y="16879"/>
                </a:cubicBezTo>
                <a:cubicBezTo>
                  <a:pt x="9295" y="19653"/>
                  <a:pt x="11699" y="20656"/>
                  <a:pt x="14773" y="21127"/>
                </a:cubicBezTo>
                <a:cubicBezTo>
                  <a:pt x="17849" y="21600"/>
                  <a:pt x="21543" y="21267"/>
                  <a:pt x="21570" y="17904"/>
                </a:cubicBezTo>
                <a:cubicBezTo>
                  <a:pt x="21600" y="14539"/>
                  <a:pt x="19542" y="11474"/>
                  <a:pt x="18362" y="10824"/>
                </a:cubicBezTo>
                <a:cubicBezTo>
                  <a:pt x="17234" y="10338"/>
                  <a:pt x="16287" y="10157"/>
                  <a:pt x="15501" y="10135"/>
                </a:cubicBezTo>
                <a:close/>
                <a:moveTo>
                  <a:pt x="0" y="12128"/>
                </a:moveTo>
                <a:cubicBezTo>
                  <a:pt x="0" y="12128"/>
                  <a:pt x="0" y="14792"/>
                  <a:pt x="0" y="14792"/>
                </a:cubicBezTo>
                <a:lnTo>
                  <a:pt x="3156" y="14792"/>
                </a:lnTo>
                <a:lnTo>
                  <a:pt x="3156" y="12128"/>
                </a:lnTo>
                <a:lnTo>
                  <a:pt x="0" y="12128"/>
                </a:lnTo>
                <a:close/>
                <a:moveTo>
                  <a:pt x="14495" y="12520"/>
                </a:moveTo>
                <a:lnTo>
                  <a:pt x="15830" y="12520"/>
                </a:lnTo>
                <a:lnTo>
                  <a:pt x="15830" y="13097"/>
                </a:lnTo>
                <a:lnTo>
                  <a:pt x="16645" y="13097"/>
                </a:lnTo>
                <a:lnTo>
                  <a:pt x="16645" y="14532"/>
                </a:lnTo>
                <a:lnTo>
                  <a:pt x="14825" y="14532"/>
                </a:lnTo>
                <a:cubicBezTo>
                  <a:pt x="14776" y="14532"/>
                  <a:pt x="14739" y="14547"/>
                  <a:pt x="14703" y="14587"/>
                </a:cubicBezTo>
                <a:cubicBezTo>
                  <a:pt x="14671" y="14626"/>
                  <a:pt x="14651" y="14671"/>
                  <a:pt x="14651" y="14718"/>
                </a:cubicBezTo>
                <a:cubicBezTo>
                  <a:pt x="14651" y="14774"/>
                  <a:pt x="14671" y="14812"/>
                  <a:pt x="14703" y="14848"/>
                </a:cubicBezTo>
                <a:cubicBezTo>
                  <a:pt x="14739" y="14884"/>
                  <a:pt x="14776" y="14904"/>
                  <a:pt x="14825" y="14904"/>
                </a:cubicBezTo>
                <a:lnTo>
                  <a:pt x="15345" y="14904"/>
                </a:lnTo>
                <a:cubicBezTo>
                  <a:pt x="15761" y="14904"/>
                  <a:pt x="16104" y="15068"/>
                  <a:pt x="16403" y="15389"/>
                </a:cubicBezTo>
                <a:cubicBezTo>
                  <a:pt x="16701" y="15707"/>
                  <a:pt x="16853" y="16098"/>
                  <a:pt x="16853" y="16544"/>
                </a:cubicBezTo>
                <a:cubicBezTo>
                  <a:pt x="16853" y="16997"/>
                  <a:pt x="16716" y="17382"/>
                  <a:pt x="16420" y="17699"/>
                </a:cubicBezTo>
                <a:cubicBezTo>
                  <a:pt x="16247" y="17879"/>
                  <a:pt x="16045" y="18011"/>
                  <a:pt x="15830" y="18090"/>
                </a:cubicBezTo>
                <a:lnTo>
                  <a:pt x="15830" y="18910"/>
                </a:lnTo>
                <a:lnTo>
                  <a:pt x="14495" y="18910"/>
                </a:lnTo>
                <a:lnTo>
                  <a:pt x="14495" y="18164"/>
                </a:lnTo>
                <a:lnTo>
                  <a:pt x="13542" y="18164"/>
                </a:lnTo>
                <a:lnTo>
                  <a:pt x="13542" y="16730"/>
                </a:lnTo>
                <a:lnTo>
                  <a:pt x="15345" y="16730"/>
                </a:lnTo>
                <a:cubicBezTo>
                  <a:pt x="15394" y="16730"/>
                  <a:pt x="15430" y="16714"/>
                  <a:pt x="15466" y="16674"/>
                </a:cubicBezTo>
                <a:cubicBezTo>
                  <a:pt x="15504" y="16636"/>
                  <a:pt x="15518" y="16576"/>
                  <a:pt x="15518" y="16525"/>
                </a:cubicBezTo>
                <a:cubicBezTo>
                  <a:pt x="15518" y="16472"/>
                  <a:pt x="15504" y="16432"/>
                  <a:pt x="15466" y="16395"/>
                </a:cubicBezTo>
                <a:cubicBezTo>
                  <a:pt x="15430" y="16357"/>
                  <a:pt x="15394" y="16339"/>
                  <a:pt x="15345" y="16339"/>
                </a:cubicBezTo>
                <a:lnTo>
                  <a:pt x="14825" y="16339"/>
                </a:lnTo>
                <a:cubicBezTo>
                  <a:pt x="14407" y="16339"/>
                  <a:pt x="14064" y="16191"/>
                  <a:pt x="13767" y="15873"/>
                </a:cubicBezTo>
                <a:cubicBezTo>
                  <a:pt x="13470" y="15557"/>
                  <a:pt x="13316" y="15168"/>
                  <a:pt x="13316" y="14718"/>
                </a:cubicBezTo>
                <a:cubicBezTo>
                  <a:pt x="13316" y="14271"/>
                  <a:pt x="13468" y="13885"/>
                  <a:pt x="13767" y="13563"/>
                </a:cubicBezTo>
                <a:cubicBezTo>
                  <a:pt x="13974" y="13339"/>
                  <a:pt x="14218" y="13201"/>
                  <a:pt x="14495" y="13134"/>
                </a:cubicBezTo>
                <a:lnTo>
                  <a:pt x="14495" y="1252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9" name="Shape 79"/>
          <p:cNvSpPr/>
          <p:nvPr/>
        </p:nvSpPr>
        <p:spPr>
          <a:xfrm>
            <a:off x="7174010" y="1960896"/>
            <a:ext cx="485034" cy="5668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77" h="21545" extrusionOk="0">
                <a:moveTo>
                  <a:pt x="9594" y="3"/>
                </a:moveTo>
                <a:cubicBezTo>
                  <a:pt x="8773" y="-55"/>
                  <a:pt x="8077" y="571"/>
                  <a:pt x="8178" y="1904"/>
                </a:cubicBezTo>
                <a:cubicBezTo>
                  <a:pt x="8277" y="3236"/>
                  <a:pt x="9508" y="4087"/>
                  <a:pt x="10591" y="4408"/>
                </a:cubicBezTo>
                <a:cubicBezTo>
                  <a:pt x="10020" y="3823"/>
                  <a:pt x="10031" y="2618"/>
                  <a:pt x="10434" y="1723"/>
                </a:cubicBezTo>
                <a:cubicBezTo>
                  <a:pt x="10837" y="827"/>
                  <a:pt x="10415" y="62"/>
                  <a:pt x="9594" y="3"/>
                </a:cubicBezTo>
                <a:close/>
                <a:moveTo>
                  <a:pt x="13460" y="1542"/>
                </a:moveTo>
                <a:cubicBezTo>
                  <a:pt x="12952" y="1635"/>
                  <a:pt x="12393" y="1953"/>
                  <a:pt x="11833" y="2553"/>
                </a:cubicBezTo>
                <a:cubicBezTo>
                  <a:pt x="10715" y="3754"/>
                  <a:pt x="10993" y="5308"/>
                  <a:pt x="11623" y="6309"/>
                </a:cubicBezTo>
                <a:cubicBezTo>
                  <a:pt x="11665" y="5427"/>
                  <a:pt x="12763" y="4415"/>
                  <a:pt x="13915" y="3926"/>
                </a:cubicBezTo>
                <a:cubicBezTo>
                  <a:pt x="15067" y="3436"/>
                  <a:pt x="15381" y="2491"/>
                  <a:pt x="14737" y="1889"/>
                </a:cubicBezTo>
                <a:cubicBezTo>
                  <a:pt x="14414" y="1589"/>
                  <a:pt x="13969" y="1449"/>
                  <a:pt x="13460" y="1542"/>
                </a:cubicBezTo>
                <a:close/>
                <a:moveTo>
                  <a:pt x="5082" y="2447"/>
                </a:moveTo>
                <a:cubicBezTo>
                  <a:pt x="4764" y="2513"/>
                  <a:pt x="4474" y="2664"/>
                  <a:pt x="4224" y="2900"/>
                </a:cubicBezTo>
                <a:cubicBezTo>
                  <a:pt x="3227" y="3842"/>
                  <a:pt x="4885" y="5332"/>
                  <a:pt x="6656" y="6581"/>
                </a:cubicBezTo>
                <a:cubicBezTo>
                  <a:pt x="6705" y="6615"/>
                  <a:pt x="6749" y="6648"/>
                  <a:pt x="6796" y="6686"/>
                </a:cubicBezTo>
                <a:cubicBezTo>
                  <a:pt x="7411" y="6240"/>
                  <a:pt x="8082" y="6059"/>
                  <a:pt x="8562" y="6369"/>
                </a:cubicBezTo>
                <a:cubicBezTo>
                  <a:pt x="9523" y="6991"/>
                  <a:pt x="9769" y="7652"/>
                  <a:pt x="9769" y="7652"/>
                </a:cubicBezTo>
                <a:cubicBezTo>
                  <a:pt x="9961" y="7435"/>
                  <a:pt x="10134" y="7256"/>
                  <a:pt x="10312" y="7093"/>
                </a:cubicBezTo>
                <a:cubicBezTo>
                  <a:pt x="10010" y="6027"/>
                  <a:pt x="9519" y="5017"/>
                  <a:pt x="8755" y="4273"/>
                </a:cubicBezTo>
                <a:cubicBezTo>
                  <a:pt x="7276" y="2833"/>
                  <a:pt x="6034" y="2249"/>
                  <a:pt x="5082" y="2447"/>
                </a:cubicBezTo>
                <a:close/>
                <a:moveTo>
                  <a:pt x="17483" y="3322"/>
                </a:moveTo>
                <a:cubicBezTo>
                  <a:pt x="16671" y="3380"/>
                  <a:pt x="15645" y="3756"/>
                  <a:pt x="14405" y="4499"/>
                </a:cubicBezTo>
                <a:cubicBezTo>
                  <a:pt x="13623" y="4967"/>
                  <a:pt x="12965" y="5646"/>
                  <a:pt x="12428" y="6415"/>
                </a:cubicBezTo>
                <a:cubicBezTo>
                  <a:pt x="12666" y="6530"/>
                  <a:pt x="12886" y="6731"/>
                  <a:pt x="13075" y="6988"/>
                </a:cubicBezTo>
                <a:cubicBezTo>
                  <a:pt x="13614" y="8023"/>
                  <a:pt x="13128" y="8843"/>
                  <a:pt x="13128" y="8843"/>
                </a:cubicBezTo>
                <a:cubicBezTo>
                  <a:pt x="13705" y="8644"/>
                  <a:pt x="13840" y="6626"/>
                  <a:pt x="16049" y="7124"/>
                </a:cubicBezTo>
                <a:cubicBezTo>
                  <a:pt x="18065" y="6271"/>
                  <a:pt x="19947" y="5189"/>
                  <a:pt x="19250" y="4092"/>
                </a:cubicBezTo>
                <a:cubicBezTo>
                  <a:pt x="18888" y="3523"/>
                  <a:pt x="18295" y="3264"/>
                  <a:pt x="17483" y="3322"/>
                </a:cubicBezTo>
                <a:close/>
                <a:moveTo>
                  <a:pt x="1758" y="4061"/>
                </a:moveTo>
                <a:cubicBezTo>
                  <a:pt x="1516" y="4138"/>
                  <a:pt x="1382" y="4299"/>
                  <a:pt x="1338" y="4499"/>
                </a:cubicBezTo>
                <a:cubicBezTo>
                  <a:pt x="1251" y="4900"/>
                  <a:pt x="1664" y="5220"/>
                  <a:pt x="2300" y="5163"/>
                </a:cubicBezTo>
                <a:cubicBezTo>
                  <a:pt x="2934" y="5106"/>
                  <a:pt x="3708" y="5284"/>
                  <a:pt x="3997" y="5645"/>
                </a:cubicBezTo>
                <a:cubicBezTo>
                  <a:pt x="3954" y="5080"/>
                  <a:pt x="3612" y="4372"/>
                  <a:pt x="2773" y="4122"/>
                </a:cubicBezTo>
                <a:cubicBezTo>
                  <a:pt x="2353" y="3997"/>
                  <a:pt x="2001" y="3985"/>
                  <a:pt x="1758" y="4061"/>
                </a:cubicBezTo>
                <a:close/>
                <a:moveTo>
                  <a:pt x="3857" y="6339"/>
                </a:moveTo>
                <a:cubicBezTo>
                  <a:pt x="3240" y="6299"/>
                  <a:pt x="2782" y="6509"/>
                  <a:pt x="2510" y="6943"/>
                </a:cubicBezTo>
                <a:cubicBezTo>
                  <a:pt x="2362" y="7178"/>
                  <a:pt x="2371" y="7423"/>
                  <a:pt x="2493" y="7652"/>
                </a:cubicBezTo>
                <a:cubicBezTo>
                  <a:pt x="2815" y="7054"/>
                  <a:pt x="3809" y="6697"/>
                  <a:pt x="4662" y="7184"/>
                </a:cubicBezTo>
                <a:cubicBezTo>
                  <a:pt x="5382" y="7391"/>
                  <a:pt x="5379" y="8542"/>
                  <a:pt x="5379" y="8542"/>
                </a:cubicBezTo>
                <a:cubicBezTo>
                  <a:pt x="5537" y="8081"/>
                  <a:pt x="5842" y="7617"/>
                  <a:pt x="6201" y="7229"/>
                </a:cubicBezTo>
                <a:cubicBezTo>
                  <a:pt x="5256" y="6672"/>
                  <a:pt x="4474" y="6379"/>
                  <a:pt x="3857" y="6339"/>
                </a:cubicBezTo>
                <a:close/>
                <a:moveTo>
                  <a:pt x="7513" y="6762"/>
                </a:moveTo>
                <a:cubicBezTo>
                  <a:pt x="6953" y="6762"/>
                  <a:pt x="6498" y="7154"/>
                  <a:pt x="6498" y="7637"/>
                </a:cubicBezTo>
                <a:cubicBezTo>
                  <a:pt x="6498" y="8040"/>
                  <a:pt x="6820" y="8380"/>
                  <a:pt x="7251" y="8481"/>
                </a:cubicBezTo>
                <a:lnTo>
                  <a:pt x="6166" y="9718"/>
                </a:lnTo>
                <a:lnTo>
                  <a:pt x="4329" y="8391"/>
                </a:lnTo>
                <a:cubicBezTo>
                  <a:pt x="4563" y="8288"/>
                  <a:pt x="4732" y="8090"/>
                  <a:pt x="4732" y="7848"/>
                </a:cubicBezTo>
                <a:cubicBezTo>
                  <a:pt x="4732" y="7505"/>
                  <a:pt x="4412" y="7229"/>
                  <a:pt x="4015" y="7229"/>
                </a:cubicBezTo>
                <a:cubicBezTo>
                  <a:pt x="3617" y="7229"/>
                  <a:pt x="3280" y="7505"/>
                  <a:pt x="3280" y="7848"/>
                </a:cubicBezTo>
                <a:cubicBezTo>
                  <a:pt x="3280" y="8191"/>
                  <a:pt x="3617" y="8466"/>
                  <a:pt x="4015" y="8466"/>
                </a:cubicBezTo>
                <a:cubicBezTo>
                  <a:pt x="4030" y="8466"/>
                  <a:pt x="4034" y="8466"/>
                  <a:pt x="4050" y="8466"/>
                </a:cubicBezTo>
                <a:lnTo>
                  <a:pt x="4050" y="12298"/>
                </a:lnTo>
                <a:cubicBezTo>
                  <a:pt x="3259" y="13256"/>
                  <a:pt x="2790" y="14427"/>
                  <a:pt x="2790" y="15692"/>
                </a:cubicBezTo>
                <a:cubicBezTo>
                  <a:pt x="2790" y="18930"/>
                  <a:pt x="5840" y="21545"/>
                  <a:pt x="9594" y="21545"/>
                </a:cubicBezTo>
                <a:cubicBezTo>
                  <a:pt x="13350" y="21545"/>
                  <a:pt x="16380" y="18930"/>
                  <a:pt x="16381" y="15692"/>
                </a:cubicBezTo>
                <a:cubicBezTo>
                  <a:pt x="16381" y="14688"/>
                  <a:pt x="16093" y="13743"/>
                  <a:pt x="15577" y="12916"/>
                </a:cubicBezTo>
                <a:cubicBezTo>
                  <a:pt x="15577" y="12916"/>
                  <a:pt x="15577" y="8798"/>
                  <a:pt x="15577" y="8798"/>
                </a:cubicBezTo>
                <a:cubicBezTo>
                  <a:pt x="15945" y="8741"/>
                  <a:pt x="16224" y="8468"/>
                  <a:pt x="16224" y="8134"/>
                </a:cubicBezTo>
                <a:cubicBezTo>
                  <a:pt x="16224" y="7759"/>
                  <a:pt x="15872" y="7456"/>
                  <a:pt x="15437" y="7456"/>
                </a:cubicBezTo>
                <a:cubicBezTo>
                  <a:pt x="15001" y="7456"/>
                  <a:pt x="14649" y="7759"/>
                  <a:pt x="14649" y="8134"/>
                </a:cubicBezTo>
                <a:cubicBezTo>
                  <a:pt x="14649" y="8395"/>
                  <a:pt x="14838" y="8624"/>
                  <a:pt x="15087" y="8738"/>
                </a:cubicBezTo>
                <a:lnTo>
                  <a:pt x="13005" y="9990"/>
                </a:lnTo>
                <a:lnTo>
                  <a:pt x="11798" y="8617"/>
                </a:lnTo>
                <a:cubicBezTo>
                  <a:pt x="12200" y="8501"/>
                  <a:pt x="12498" y="8172"/>
                  <a:pt x="12498" y="7787"/>
                </a:cubicBezTo>
                <a:cubicBezTo>
                  <a:pt x="12498" y="7305"/>
                  <a:pt x="12043" y="6912"/>
                  <a:pt x="11483" y="6912"/>
                </a:cubicBezTo>
                <a:cubicBezTo>
                  <a:pt x="10925" y="6912"/>
                  <a:pt x="10469" y="7305"/>
                  <a:pt x="10469" y="7787"/>
                </a:cubicBezTo>
                <a:cubicBezTo>
                  <a:pt x="10469" y="8074"/>
                  <a:pt x="10624" y="8322"/>
                  <a:pt x="10871" y="8481"/>
                </a:cubicBezTo>
                <a:lnTo>
                  <a:pt x="9472" y="9220"/>
                </a:lnTo>
                <a:lnTo>
                  <a:pt x="8020" y="8391"/>
                </a:lnTo>
                <a:cubicBezTo>
                  <a:pt x="8323" y="8239"/>
                  <a:pt x="8527" y="7959"/>
                  <a:pt x="8527" y="7637"/>
                </a:cubicBezTo>
                <a:cubicBezTo>
                  <a:pt x="8527" y="7154"/>
                  <a:pt x="8073" y="6762"/>
                  <a:pt x="7513" y="6762"/>
                </a:cubicBezTo>
                <a:close/>
                <a:moveTo>
                  <a:pt x="19075" y="7440"/>
                </a:moveTo>
                <a:cubicBezTo>
                  <a:pt x="18607" y="7462"/>
                  <a:pt x="18058" y="7536"/>
                  <a:pt x="17448" y="7667"/>
                </a:cubicBezTo>
                <a:cubicBezTo>
                  <a:pt x="17275" y="7704"/>
                  <a:pt x="17111" y="7761"/>
                  <a:pt x="16941" y="7818"/>
                </a:cubicBezTo>
                <a:cubicBezTo>
                  <a:pt x="17110" y="8346"/>
                  <a:pt x="16773" y="8983"/>
                  <a:pt x="16609" y="9266"/>
                </a:cubicBezTo>
                <a:cubicBezTo>
                  <a:pt x="16513" y="9580"/>
                  <a:pt x="16445" y="10015"/>
                  <a:pt x="16381" y="10488"/>
                </a:cubicBezTo>
                <a:cubicBezTo>
                  <a:pt x="16815" y="10301"/>
                  <a:pt x="17232" y="10171"/>
                  <a:pt x="17641" y="10141"/>
                </a:cubicBezTo>
                <a:cubicBezTo>
                  <a:pt x="19568" y="10001"/>
                  <a:pt x="21539" y="9655"/>
                  <a:pt x="21366" y="8587"/>
                </a:cubicBezTo>
                <a:cubicBezTo>
                  <a:pt x="21237" y="7786"/>
                  <a:pt x="20478" y="7375"/>
                  <a:pt x="19075" y="7440"/>
                </a:cubicBezTo>
                <a:close/>
                <a:moveTo>
                  <a:pt x="359" y="7637"/>
                </a:moveTo>
                <a:cubicBezTo>
                  <a:pt x="160" y="7699"/>
                  <a:pt x="45" y="7835"/>
                  <a:pt x="9" y="7999"/>
                </a:cubicBezTo>
                <a:cubicBezTo>
                  <a:pt x="-61" y="8326"/>
                  <a:pt x="275" y="8589"/>
                  <a:pt x="796" y="8542"/>
                </a:cubicBezTo>
                <a:cubicBezTo>
                  <a:pt x="1315" y="8495"/>
                  <a:pt x="1941" y="8638"/>
                  <a:pt x="2178" y="8934"/>
                </a:cubicBezTo>
                <a:cubicBezTo>
                  <a:pt x="2143" y="8472"/>
                  <a:pt x="1867" y="7886"/>
                  <a:pt x="1181" y="7682"/>
                </a:cubicBezTo>
                <a:cubicBezTo>
                  <a:pt x="837" y="7580"/>
                  <a:pt x="558" y="7574"/>
                  <a:pt x="359" y="7637"/>
                </a:cubicBezTo>
                <a:close/>
                <a:moveTo>
                  <a:pt x="2983" y="9899"/>
                </a:moveTo>
                <a:cubicBezTo>
                  <a:pt x="1955" y="9852"/>
                  <a:pt x="1394" y="10160"/>
                  <a:pt x="1303" y="10744"/>
                </a:cubicBezTo>
                <a:cubicBezTo>
                  <a:pt x="1213" y="11325"/>
                  <a:pt x="1998" y="11609"/>
                  <a:pt x="2983" y="11755"/>
                </a:cubicBezTo>
                <a:lnTo>
                  <a:pt x="2983" y="9899"/>
                </a:lnTo>
                <a:close/>
                <a:moveTo>
                  <a:pt x="9245" y="10623"/>
                </a:moveTo>
                <a:cubicBezTo>
                  <a:pt x="12502" y="10629"/>
                  <a:pt x="15134" y="12898"/>
                  <a:pt x="15139" y="15707"/>
                </a:cubicBezTo>
                <a:cubicBezTo>
                  <a:pt x="15134" y="18516"/>
                  <a:pt x="12502" y="20786"/>
                  <a:pt x="9245" y="20791"/>
                </a:cubicBezTo>
                <a:cubicBezTo>
                  <a:pt x="5988" y="20786"/>
                  <a:pt x="3356" y="18516"/>
                  <a:pt x="3350" y="15707"/>
                </a:cubicBezTo>
                <a:cubicBezTo>
                  <a:pt x="3356" y="12898"/>
                  <a:pt x="5988" y="10629"/>
                  <a:pt x="9245" y="10623"/>
                </a:cubicBezTo>
                <a:close/>
                <a:moveTo>
                  <a:pt x="16539" y="11363"/>
                </a:moveTo>
                <a:cubicBezTo>
                  <a:pt x="16448" y="11363"/>
                  <a:pt x="16368" y="11385"/>
                  <a:pt x="16276" y="11393"/>
                </a:cubicBezTo>
                <a:cubicBezTo>
                  <a:pt x="16219" y="11989"/>
                  <a:pt x="16176" y="12550"/>
                  <a:pt x="16154" y="12931"/>
                </a:cubicBezTo>
                <a:cubicBezTo>
                  <a:pt x="16172" y="12933"/>
                  <a:pt x="16188" y="12929"/>
                  <a:pt x="16206" y="12931"/>
                </a:cubicBezTo>
                <a:cubicBezTo>
                  <a:pt x="17433" y="13106"/>
                  <a:pt x="18725" y="13153"/>
                  <a:pt x="18812" y="12464"/>
                </a:cubicBezTo>
                <a:cubicBezTo>
                  <a:pt x="18901" y="11774"/>
                  <a:pt x="18154" y="11367"/>
                  <a:pt x="16539" y="11363"/>
                </a:cubicBezTo>
                <a:close/>
                <a:moveTo>
                  <a:pt x="901" y="12117"/>
                </a:moveTo>
                <a:cubicBezTo>
                  <a:pt x="356" y="12268"/>
                  <a:pt x="189" y="12559"/>
                  <a:pt x="324" y="12796"/>
                </a:cubicBezTo>
                <a:cubicBezTo>
                  <a:pt x="457" y="13032"/>
                  <a:pt x="826" y="13052"/>
                  <a:pt x="1128" y="12811"/>
                </a:cubicBezTo>
                <a:cubicBezTo>
                  <a:pt x="1431" y="12569"/>
                  <a:pt x="1920" y="12402"/>
                  <a:pt x="2230" y="12494"/>
                </a:cubicBezTo>
                <a:cubicBezTo>
                  <a:pt x="1956" y="12215"/>
                  <a:pt x="1448" y="11966"/>
                  <a:pt x="901" y="12117"/>
                </a:cubicBezTo>
                <a:close/>
                <a:moveTo>
                  <a:pt x="6813" y="13293"/>
                </a:moveTo>
                <a:cubicBezTo>
                  <a:pt x="6146" y="13293"/>
                  <a:pt x="5606" y="13759"/>
                  <a:pt x="5606" y="14334"/>
                </a:cubicBezTo>
                <a:cubicBezTo>
                  <a:pt x="5606" y="14908"/>
                  <a:pt x="6146" y="15375"/>
                  <a:pt x="6813" y="15375"/>
                </a:cubicBezTo>
                <a:cubicBezTo>
                  <a:pt x="7480" y="15375"/>
                  <a:pt x="8020" y="14908"/>
                  <a:pt x="8020" y="14334"/>
                </a:cubicBezTo>
                <a:cubicBezTo>
                  <a:pt x="8020" y="13759"/>
                  <a:pt x="7480" y="13293"/>
                  <a:pt x="6813" y="13293"/>
                </a:cubicBezTo>
                <a:close/>
                <a:moveTo>
                  <a:pt x="11903" y="13293"/>
                </a:moveTo>
                <a:cubicBezTo>
                  <a:pt x="11235" y="13293"/>
                  <a:pt x="10696" y="13759"/>
                  <a:pt x="10696" y="14334"/>
                </a:cubicBezTo>
                <a:cubicBezTo>
                  <a:pt x="10696" y="14908"/>
                  <a:pt x="11235" y="15375"/>
                  <a:pt x="11903" y="15375"/>
                </a:cubicBezTo>
                <a:cubicBezTo>
                  <a:pt x="12569" y="15375"/>
                  <a:pt x="13110" y="14908"/>
                  <a:pt x="13110" y="14334"/>
                </a:cubicBezTo>
                <a:cubicBezTo>
                  <a:pt x="13110" y="13759"/>
                  <a:pt x="12569" y="13293"/>
                  <a:pt x="11903" y="13293"/>
                </a:cubicBezTo>
                <a:close/>
                <a:moveTo>
                  <a:pt x="5589" y="16416"/>
                </a:moveTo>
                <a:cubicBezTo>
                  <a:pt x="5589" y="16416"/>
                  <a:pt x="5589" y="16808"/>
                  <a:pt x="5589" y="16808"/>
                </a:cubicBezTo>
                <a:cubicBezTo>
                  <a:pt x="5590" y="18729"/>
                  <a:pt x="7402" y="20278"/>
                  <a:pt x="9629" y="20278"/>
                </a:cubicBezTo>
                <a:cubicBezTo>
                  <a:pt x="11857" y="20278"/>
                  <a:pt x="13652" y="18729"/>
                  <a:pt x="13652" y="16808"/>
                </a:cubicBezTo>
                <a:lnTo>
                  <a:pt x="13652" y="16416"/>
                </a:lnTo>
                <a:lnTo>
                  <a:pt x="5589" y="16416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869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8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8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58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8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8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8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8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8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  <p:bldP spid="49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04" name="Line 12"/>
          <p:cNvSpPr>
            <a:spLocks noChangeShapeType="1"/>
          </p:cNvSpPr>
          <p:nvPr/>
        </p:nvSpPr>
        <p:spPr bwMode="auto">
          <a:xfrm>
            <a:off x="998935" y="2866356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9405" name="Group 13"/>
          <p:cNvGrpSpPr>
            <a:grpSpLocks/>
          </p:cNvGrpSpPr>
          <p:nvPr/>
        </p:nvGrpSpPr>
        <p:grpSpPr bwMode="auto">
          <a:xfrm>
            <a:off x="1597819" y="1779662"/>
            <a:ext cx="5955506" cy="773906"/>
            <a:chOff x="0" y="0"/>
            <a:chExt cx="10004" cy="1300"/>
          </a:xfrm>
        </p:grpSpPr>
        <p:sp>
          <p:nvSpPr>
            <p:cNvPr id="59406" name="Rectangle 14"/>
            <p:cNvSpPr>
              <a:spLocks/>
            </p:cNvSpPr>
            <p:nvPr/>
          </p:nvSpPr>
          <p:spPr bwMode="auto">
            <a:xfrm>
              <a:off x="0" y="0"/>
              <a:ext cx="9992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2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Be Flexible &amp; Keep </a:t>
              </a:r>
              <a:r>
                <a:rPr lang="en-US" sz="2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Customer Happy</a:t>
              </a:r>
            </a:p>
          </p:txBody>
        </p:sp>
        <p:sp>
          <p:nvSpPr>
            <p:cNvPr id="59407" name="Rectangle 15"/>
            <p:cNvSpPr>
              <a:spLocks/>
            </p:cNvSpPr>
            <p:nvPr/>
          </p:nvSpPr>
          <p:spPr bwMode="auto">
            <a:xfrm>
              <a:off x="12" y="756"/>
              <a:ext cx="999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</p:grpSp>
      <p:sp>
        <p:nvSpPr>
          <p:cNvPr id="59408" name="Rectangle 16"/>
          <p:cNvSpPr>
            <a:spLocks/>
          </p:cNvSpPr>
          <p:nvPr/>
        </p:nvSpPr>
        <p:spPr bwMode="auto">
          <a:xfrm>
            <a:off x="1712119" y="3133626"/>
            <a:ext cx="5876925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the leap into electronic typesetting, remaining essentially.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industry's standard dummy text ever since. But also the leap into electronic typesetting, remaining essentially printing and typesetting.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9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9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404" grpId="0" animBg="1"/>
      <p:bldP spid="59408" grpId="0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/>
          </p:cNvSpPr>
          <p:nvPr/>
        </p:nvSpPr>
        <p:spPr bwMode="auto">
          <a:xfrm>
            <a:off x="-4763" y="-15498"/>
            <a:ext cx="9186863" cy="5181474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0419" name="Rectangle 3"/>
          <p:cNvSpPr>
            <a:spLocks/>
          </p:cNvSpPr>
          <p:nvPr/>
        </p:nvSpPr>
        <p:spPr bwMode="auto">
          <a:xfrm>
            <a:off x="563365" y="2043113"/>
            <a:ext cx="8041084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Measure Everything 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and</a:t>
            </a:r>
          </a:p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Test, Test &amp; </a:t>
            </a:r>
            <a:r>
              <a:rPr lang="en-US" sz="56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Test Again</a:t>
            </a:r>
          </a:p>
        </p:txBody>
      </p:sp>
      <p:sp>
        <p:nvSpPr>
          <p:cNvPr id="60420" name="Rectangle 4"/>
          <p:cNvSpPr>
            <a:spLocks/>
          </p:cNvSpPr>
          <p:nvPr/>
        </p:nvSpPr>
        <p:spPr bwMode="auto">
          <a:xfrm>
            <a:off x="2286000" y="368806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60421" name="Line 5"/>
          <p:cNvSpPr>
            <a:spLocks noChangeShapeType="1"/>
          </p:cNvSpPr>
          <p:nvPr/>
        </p:nvSpPr>
        <p:spPr bwMode="auto">
          <a:xfrm>
            <a:off x="998935" y="3507854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Shape 104"/>
          <p:cNvSpPr/>
          <p:nvPr/>
        </p:nvSpPr>
        <p:spPr>
          <a:xfrm>
            <a:off x="4074056" y="972777"/>
            <a:ext cx="995888" cy="10173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022" y="0"/>
                </a:moveTo>
                <a:lnTo>
                  <a:pt x="0" y="14389"/>
                </a:lnTo>
                <a:lnTo>
                  <a:pt x="1893" y="15282"/>
                </a:lnTo>
                <a:cubicBezTo>
                  <a:pt x="3728" y="14859"/>
                  <a:pt x="4916" y="14146"/>
                  <a:pt x="5680" y="13260"/>
                </a:cubicBezTo>
                <a:lnTo>
                  <a:pt x="4613" y="12771"/>
                </a:lnTo>
                <a:lnTo>
                  <a:pt x="6988" y="7919"/>
                </a:lnTo>
                <a:lnTo>
                  <a:pt x="7418" y="9132"/>
                </a:lnTo>
                <a:cubicBezTo>
                  <a:pt x="7882" y="7858"/>
                  <a:pt x="8451" y="6544"/>
                  <a:pt x="9070" y="5678"/>
                </a:cubicBezTo>
                <a:lnTo>
                  <a:pt x="7022" y="0"/>
                </a:lnTo>
                <a:close/>
                <a:moveTo>
                  <a:pt x="6230" y="3235"/>
                </a:moveTo>
                <a:lnTo>
                  <a:pt x="7263" y="3707"/>
                </a:lnTo>
                <a:cubicBezTo>
                  <a:pt x="7273" y="3711"/>
                  <a:pt x="7242" y="3810"/>
                  <a:pt x="7194" y="3909"/>
                </a:cubicBezTo>
                <a:cubicBezTo>
                  <a:pt x="7146" y="4007"/>
                  <a:pt x="7100" y="4083"/>
                  <a:pt x="7091" y="4077"/>
                </a:cubicBezTo>
                <a:lnTo>
                  <a:pt x="6058" y="3589"/>
                </a:lnTo>
                <a:cubicBezTo>
                  <a:pt x="6047" y="3582"/>
                  <a:pt x="6079" y="3504"/>
                  <a:pt x="6127" y="3403"/>
                </a:cubicBezTo>
                <a:cubicBezTo>
                  <a:pt x="6175" y="3304"/>
                  <a:pt x="6219" y="3230"/>
                  <a:pt x="6230" y="3235"/>
                </a:cubicBezTo>
                <a:close/>
                <a:moveTo>
                  <a:pt x="6230" y="3774"/>
                </a:moveTo>
                <a:lnTo>
                  <a:pt x="7263" y="4246"/>
                </a:lnTo>
                <a:cubicBezTo>
                  <a:pt x="7274" y="4251"/>
                  <a:pt x="7243" y="4349"/>
                  <a:pt x="7194" y="4448"/>
                </a:cubicBezTo>
                <a:cubicBezTo>
                  <a:pt x="7146" y="4548"/>
                  <a:pt x="7102" y="4622"/>
                  <a:pt x="7091" y="4617"/>
                </a:cubicBezTo>
                <a:lnTo>
                  <a:pt x="6058" y="4128"/>
                </a:lnTo>
                <a:cubicBezTo>
                  <a:pt x="6047" y="4122"/>
                  <a:pt x="6079" y="4042"/>
                  <a:pt x="6127" y="3943"/>
                </a:cubicBezTo>
                <a:cubicBezTo>
                  <a:pt x="6176" y="3843"/>
                  <a:pt x="6220" y="3769"/>
                  <a:pt x="6230" y="3774"/>
                </a:cubicBezTo>
                <a:close/>
                <a:moveTo>
                  <a:pt x="5680" y="4313"/>
                </a:moveTo>
                <a:lnTo>
                  <a:pt x="6712" y="4802"/>
                </a:lnTo>
                <a:cubicBezTo>
                  <a:pt x="6722" y="4806"/>
                  <a:pt x="6693" y="4889"/>
                  <a:pt x="6644" y="4987"/>
                </a:cubicBezTo>
                <a:cubicBezTo>
                  <a:pt x="6595" y="5087"/>
                  <a:pt x="6550" y="5161"/>
                  <a:pt x="6540" y="5156"/>
                </a:cubicBezTo>
                <a:lnTo>
                  <a:pt x="5508" y="4667"/>
                </a:lnTo>
                <a:cubicBezTo>
                  <a:pt x="5496" y="4662"/>
                  <a:pt x="5527" y="4581"/>
                  <a:pt x="5576" y="4482"/>
                </a:cubicBezTo>
                <a:cubicBezTo>
                  <a:pt x="5625" y="4382"/>
                  <a:pt x="5669" y="4310"/>
                  <a:pt x="5680" y="4313"/>
                </a:cubicBezTo>
                <a:close/>
                <a:moveTo>
                  <a:pt x="13803" y="4313"/>
                </a:moveTo>
                <a:cubicBezTo>
                  <a:pt x="13289" y="4316"/>
                  <a:pt x="12723" y="4519"/>
                  <a:pt x="11893" y="4954"/>
                </a:cubicBezTo>
                <a:cubicBezTo>
                  <a:pt x="10585" y="5594"/>
                  <a:pt x="9753" y="6886"/>
                  <a:pt x="9105" y="8290"/>
                </a:cubicBezTo>
                <a:cubicBezTo>
                  <a:pt x="8578" y="9438"/>
                  <a:pt x="8185" y="10674"/>
                  <a:pt x="7779" y="11744"/>
                </a:cubicBezTo>
                <a:cubicBezTo>
                  <a:pt x="7761" y="11774"/>
                  <a:pt x="7751" y="11810"/>
                  <a:pt x="7745" y="11845"/>
                </a:cubicBezTo>
                <a:cubicBezTo>
                  <a:pt x="7666" y="12052"/>
                  <a:pt x="7585" y="12242"/>
                  <a:pt x="7504" y="12434"/>
                </a:cubicBezTo>
                <a:cubicBezTo>
                  <a:pt x="7011" y="13608"/>
                  <a:pt x="6327" y="14410"/>
                  <a:pt x="5422" y="14995"/>
                </a:cubicBezTo>
                <a:cubicBezTo>
                  <a:pt x="4516" y="15580"/>
                  <a:pt x="3358" y="15945"/>
                  <a:pt x="1910" y="16192"/>
                </a:cubicBezTo>
                <a:cubicBezTo>
                  <a:pt x="1794" y="16211"/>
                  <a:pt x="1706" y="16302"/>
                  <a:pt x="1669" y="16411"/>
                </a:cubicBezTo>
                <a:cubicBezTo>
                  <a:pt x="1633" y="16520"/>
                  <a:pt x="1658" y="16631"/>
                  <a:pt x="1738" y="16714"/>
                </a:cubicBezTo>
                <a:lnTo>
                  <a:pt x="5508" y="20640"/>
                </a:lnTo>
                <a:cubicBezTo>
                  <a:pt x="5588" y="20721"/>
                  <a:pt x="5662" y="20726"/>
                  <a:pt x="5714" y="20741"/>
                </a:cubicBezTo>
                <a:cubicBezTo>
                  <a:pt x="5772" y="20754"/>
                  <a:pt x="5818" y="20757"/>
                  <a:pt x="5869" y="20758"/>
                </a:cubicBezTo>
                <a:cubicBezTo>
                  <a:pt x="6003" y="20756"/>
                  <a:pt x="6153" y="20733"/>
                  <a:pt x="6316" y="20690"/>
                </a:cubicBezTo>
                <a:cubicBezTo>
                  <a:pt x="6560" y="20625"/>
                  <a:pt x="6839" y="20523"/>
                  <a:pt x="7074" y="20353"/>
                </a:cubicBezTo>
                <a:cubicBezTo>
                  <a:pt x="7192" y="20267"/>
                  <a:pt x="7300" y="20162"/>
                  <a:pt x="7384" y="20033"/>
                </a:cubicBezTo>
                <a:cubicBezTo>
                  <a:pt x="7469" y="19905"/>
                  <a:pt x="7521" y="19751"/>
                  <a:pt x="7521" y="19578"/>
                </a:cubicBezTo>
                <a:cubicBezTo>
                  <a:pt x="7521" y="19504"/>
                  <a:pt x="7508" y="19433"/>
                  <a:pt x="7487" y="19359"/>
                </a:cubicBezTo>
                <a:cubicBezTo>
                  <a:pt x="9384" y="18171"/>
                  <a:pt x="10448" y="16652"/>
                  <a:pt x="11187" y="15164"/>
                </a:cubicBezTo>
                <a:cubicBezTo>
                  <a:pt x="11188" y="15354"/>
                  <a:pt x="11204" y="15547"/>
                  <a:pt x="11222" y="15703"/>
                </a:cubicBezTo>
                <a:cubicBezTo>
                  <a:pt x="11232" y="15791"/>
                  <a:pt x="11285" y="15870"/>
                  <a:pt x="11359" y="15922"/>
                </a:cubicBezTo>
                <a:lnTo>
                  <a:pt x="14870" y="18365"/>
                </a:lnTo>
                <a:cubicBezTo>
                  <a:pt x="14900" y="18385"/>
                  <a:pt x="14923" y="18388"/>
                  <a:pt x="14956" y="18399"/>
                </a:cubicBezTo>
                <a:cubicBezTo>
                  <a:pt x="15025" y="18463"/>
                  <a:pt x="15104" y="18529"/>
                  <a:pt x="15180" y="18584"/>
                </a:cubicBezTo>
                <a:cubicBezTo>
                  <a:pt x="15503" y="18823"/>
                  <a:pt x="15902" y="18961"/>
                  <a:pt x="16333" y="18972"/>
                </a:cubicBezTo>
                <a:cubicBezTo>
                  <a:pt x="16370" y="18973"/>
                  <a:pt x="16399" y="18988"/>
                  <a:pt x="16437" y="18988"/>
                </a:cubicBezTo>
                <a:cubicBezTo>
                  <a:pt x="17574" y="18990"/>
                  <a:pt x="18654" y="18469"/>
                  <a:pt x="19517" y="17506"/>
                </a:cubicBezTo>
                <a:cubicBezTo>
                  <a:pt x="20382" y="16543"/>
                  <a:pt x="21037" y="15143"/>
                  <a:pt x="21376" y="13344"/>
                </a:cubicBezTo>
                <a:cubicBezTo>
                  <a:pt x="21519" y="12585"/>
                  <a:pt x="21600" y="11855"/>
                  <a:pt x="21600" y="11171"/>
                </a:cubicBezTo>
                <a:cubicBezTo>
                  <a:pt x="21599" y="9866"/>
                  <a:pt x="21344" y="8709"/>
                  <a:pt x="20808" y="7835"/>
                </a:cubicBezTo>
                <a:cubicBezTo>
                  <a:pt x="20299" y="6997"/>
                  <a:pt x="19508" y="6415"/>
                  <a:pt x="18502" y="6251"/>
                </a:cubicBezTo>
                <a:cubicBezTo>
                  <a:pt x="18461" y="6223"/>
                  <a:pt x="18416" y="6206"/>
                  <a:pt x="18364" y="6200"/>
                </a:cubicBezTo>
                <a:cubicBezTo>
                  <a:pt x="17793" y="6137"/>
                  <a:pt x="16971" y="5774"/>
                  <a:pt x="16247" y="5392"/>
                </a:cubicBezTo>
                <a:cubicBezTo>
                  <a:pt x="15884" y="5202"/>
                  <a:pt x="15540" y="5016"/>
                  <a:pt x="15249" y="4852"/>
                </a:cubicBezTo>
                <a:cubicBezTo>
                  <a:pt x="14956" y="4687"/>
                  <a:pt x="14718" y="4559"/>
                  <a:pt x="14543" y="4482"/>
                </a:cubicBezTo>
                <a:cubicBezTo>
                  <a:pt x="14315" y="4382"/>
                  <a:pt x="14075" y="4312"/>
                  <a:pt x="13803" y="4313"/>
                </a:cubicBezTo>
                <a:close/>
                <a:moveTo>
                  <a:pt x="13390" y="4852"/>
                </a:moveTo>
                <a:cubicBezTo>
                  <a:pt x="13564" y="4853"/>
                  <a:pt x="13719" y="4881"/>
                  <a:pt x="13889" y="4954"/>
                </a:cubicBezTo>
                <a:cubicBezTo>
                  <a:pt x="14003" y="5002"/>
                  <a:pt x="14238" y="5144"/>
                  <a:pt x="14526" y="5307"/>
                </a:cubicBezTo>
                <a:cubicBezTo>
                  <a:pt x="14962" y="5553"/>
                  <a:pt x="15519" y="5871"/>
                  <a:pt x="16110" y="6150"/>
                </a:cubicBezTo>
                <a:cubicBezTo>
                  <a:pt x="16194" y="6190"/>
                  <a:pt x="16283" y="6230"/>
                  <a:pt x="16368" y="6268"/>
                </a:cubicBezTo>
                <a:cubicBezTo>
                  <a:pt x="15621" y="6487"/>
                  <a:pt x="14970" y="6934"/>
                  <a:pt x="14389" y="7498"/>
                </a:cubicBezTo>
                <a:cubicBezTo>
                  <a:pt x="13538" y="8317"/>
                  <a:pt x="12813" y="9396"/>
                  <a:pt x="12134" y="10530"/>
                </a:cubicBezTo>
                <a:cubicBezTo>
                  <a:pt x="11445" y="11691"/>
                  <a:pt x="11023" y="13080"/>
                  <a:pt x="10378" y="14456"/>
                </a:cubicBezTo>
                <a:cubicBezTo>
                  <a:pt x="10324" y="14572"/>
                  <a:pt x="10264" y="14694"/>
                  <a:pt x="10206" y="14810"/>
                </a:cubicBezTo>
                <a:cubicBezTo>
                  <a:pt x="9464" y="16298"/>
                  <a:pt x="8444" y="17732"/>
                  <a:pt x="6523" y="18871"/>
                </a:cubicBezTo>
                <a:cubicBezTo>
                  <a:pt x="6450" y="18914"/>
                  <a:pt x="6405" y="18991"/>
                  <a:pt x="6385" y="19073"/>
                </a:cubicBezTo>
                <a:cubicBezTo>
                  <a:pt x="6365" y="19154"/>
                  <a:pt x="6375" y="19237"/>
                  <a:pt x="6420" y="19309"/>
                </a:cubicBezTo>
                <a:cubicBezTo>
                  <a:pt x="6474" y="19395"/>
                  <a:pt x="6488" y="19454"/>
                  <a:pt x="6489" y="19494"/>
                </a:cubicBezTo>
                <a:cubicBezTo>
                  <a:pt x="6488" y="19546"/>
                  <a:pt x="6462" y="19593"/>
                  <a:pt x="6403" y="19662"/>
                </a:cubicBezTo>
                <a:cubicBezTo>
                  <a:pt x="6315" y="19765"/>
                  <a:pt x="6130" y="19879"/>
                  <a:pt x="5938" y="19949"/>
                </a:cubicBezTo>
                <a:cubicBezTo>
                  <a:pt x="5775" y="20012"/>
                  <a:pt x="5600" y="20043"/>
                  <a:pt x="5508" y="20050"/>
                </a:cubicBezTo>
                <a:lnTo>
                  <a:pt x="2203" y="16613"/>
                </a:lnTo>
                <a:cubicBezTo>
                  <a:pt x="3195" y="16410"/>
                  <a:pt x="4076" y="16145"/>
                  <a:pt x="4836" y="15754"/>
                </a:cubicBezTo>
                <a:lnTo>
                  <a:pt x="6592" y="17371"/>
                </a:lnTo>
                <a:cubicBezTo>
                  <a:pt x="6654" y="17427"/>
                  <a:pt x="6738" y="17455"/>
                  <a:pt x="6816" y="17455"/>
                </a:cubicBezTo>
                <a:cubicBezTo>
                  <a:pt x="6901" y="17455"/>
                  <a:pt x="6993" y="17419"/>
                  <a:pt x="7057" y="17354"/>
                </a:cubicBezTo>
                <a:cubicBezTo>
                  <a:pt x="7177" y="17228"/>
                  <a:pt x="7168" y="17035"/>
                  <a:pt x="7039" y="16916"/>
                </a:cubicBezTo>
                <a:lnTo>
                  <a:pt x="5404" y="15417"/>
                </a:lnTo>
                <a:cubicBezTo>
                  <a:pt x="5716" y="15215"/>
                  <a:pt x="6000" y="14982"/>
                  <a:pt x="6265" y="14726"/>
                </a:cubicBezTo>
                <a:lnTo>
                  <a:pt x="7263" y="15737"/>
                </a:lnTo>
                <a:cubicBezTo>
                  <a:pt x="7325" y="15800"/>
                  <a:pt x="7403" y="15821"/>
                  <a:pt x="7487" y="15821"/>
                </a:cubicBezTo>
                <a:cubicBezTo>
                  <a:pt x="7568" y="15821"/>
                  <a:pt x="7648" y="15797"/>
                  <a:pt x="7711" y="15737"/>
                </a:cubicBezTo>
                <a:cubicBezTo>
                  <a:pt x="7836" y="15616"/>
                  <a:pt x="7833" y="15423"/>
                  <a:pt x="7711" y="15299"/>
                </a:cubicBezTo>
                <a:lnTo>
                  <a:pt x="6695" y="14271"/>
                </a:lnTo>
                <a:cubicBezTo>
                  <a:pt x="6838" y="14098"/>
                  <a:pt x="6965" y="13909"/>
                  <a:pt x="7091" y="13715"/>
                </a:cubicBezTo>
                <a:lnTo>
                  <a:pt x="8089" y="14473"/>
                </a:lnTo>
                <a:cubicBezTo>
                  <a:pt x="8147" y="14517"/>
                  <a:pt x="8227" y="14540"/>
                  <a:pt x="8296" y="14540"/>
                </a:cubicBezTo>
                <a:cubicBezTo>
                  <a:pt x="8392" y="14540"/>
                  <a:pt x="8473" y="14502"/>
                  <a:pt x="8537" y="14422"/>
                </a:cubicBezTo>
                <a:cubicBezTo>
                  <a:pt x="8644" y="14286"/>
                  <a:pt x="8625" y="14091"/>
                  <a:pt x="8485" y="13984"/>
                </a:cubicBezTo>
                <a:lnTo>
                  <a:pt x="7418" y="13176"/>
                </a:lnTo>
                <a:cubicBezTo>
                  <a:pt x="7514" y="12992"/>
                  <a:pt x="7609" y="12788"/>
                  <a:pt x="7693" y="12586"/>
                </a:cubicBezTo>
                <a:cubicBezTo>
                  <a:pt x="7726" y="12512"/>
                  <a:pt x="7749" y="12443"/>
                  <a:pt x="7779" y="12367"/>
                </a:cubicBezTo>
                <a:lnTo>
                  <a:pt x="8520" y="13041"/>
                </a:lnTo>
                <a:cubicBezTo>
                  <a:pt x="8582" y="13098"/>
                  <a:pt x="8666" y="13125"/>
                  <a:pt x="8743" y="13125"/>
                </a:cubicBezTo>
                <a:cubicBezTo>
                  <a:pt x="8829" y="13125"/>
                  <a:pt x="8905" y="13090"/>
                  <a:pt x="8967" y="13024"/>
                </a:cubicBezTo>
                <a:cubicBezTo>
                  <a:pt x="9087" y="12899"/>
                  <a:pt x="9078" y="12705"/>
                  <a:pt x="8950" y="12586"/>
                </a:cubicBezTo>
                <a:lnTo>
                  <a:pt x="8020" y="11727"/>
                </a:lnTo>
                <a:cubicBezTo>
                  <a:pt x="8143" y="11398"/>
                  <a:pt x="8274" y="11059"/>
                  <a:pt x="8399" y="10716"/>
                </a:cubicBezTo>
                <a:lnTo>
                  <a:pt x="10051" y="11963"/>
                </a:lnTo>
                <a:cubicBezTo>
                  <a:pt x="10110" y="12007"/>
                  <a:pt x="10172" y="12030"/>
                  <a:pt x="10241" y="12030"/>
                </a:cubicBezTo>
                <a:cubicBezTo>
                  <a:pt x="10336" y="12030"/>
                  <a:pt x="10436" y="11992"/>
                  <a:pt x="10499" y="11912"/>
                </a:cubicBezTo>
                <a:cubicBezTo>
                  <a:pt x="10607" y="11775"/>
                  <a:pt x="10570" y="11580"/>
                  <a:pt x="10430" y="11474"/>
                </a:cubicBezTo>
                <a:lnTo>
                  <a:pt x="8623" y="10109"/>
                </a:lnTo>
                <a:cubicBezTo>
                  <a:pt x="8731" y="9818"/>
                  <a:pt x="8850" y="9522"/>
                  <a:pt x="8967" y="9233"/>
                </a:cubicBezTo>
                <a:lnTo>
                  <a:pt x="9724" y="9789"/>
                </a:lnTo>
                <a:cubicBezTo>
                  <a:pt x="9781" y="9831"/>
                  <a:pt x="9847" y="9840"/>
                  <a:pt x="9914" y="9840"/>
                </a:cubicBezTo>
                <a:cubicBezTo>
                  <a:pt x="10012" y="9840"/>
                  <a:pt x="10109" y="9805"/>
                  <a:pt x="10172" y="9722"/>
                </a:cubicBezTo>
                <a:cubicBezTo>
                  <a:pt x="10277" y="9583"/>
                  <a:pt x="10245" y="9386"/>
                  <a:pt x="10103" y="9284"/>
                </a:cubicBezTo>
                <a:lnTo>
                  <a:pt x="9208" y="8627"/>
                </a:lnTo>
                <a:cubicBezTo>
                  <a:pt x="9235" y="8568"/>
                  <a:pt x="9266" y="8517"/>
                  <a:pt x="9294" y="8458"/>
                </a:cubicBezTo>
                <a:cubicBezTo>
                  <a:pt x="9416" y="8192"/>
                  <a:pt x="9537" y="7929"/>
                  <a:pt x="9673" y="7683"/>
                </a:cubicBezTo>
                <a:lnTo>
                  <a:pt x="10654" y="8256"/>
                </a:lnTo>
                <a:cubicBezTo>
                  <a:pt x="10706" y="8286"/>
                  <a:pt x="10753" y="8306"/>
                  <a:pt x="10809" y="8306"/>
                </a:cubicBezTo>
                <a:cubicBezTo>
                  <a:pt x="10917" y="8306"/>
                  <a:pt x="11024" y="8252"/>
                  <a:pt x="11084" y="8155"/>
                </a:cubicBezTo>
                <a:cubicBezTo>
                  <a:pt x="11175" y="8008"/>
                  <a:pt x="11132" y="7823"/>
                  <a:pt x="10981" y="7734"/>
                </a:cubicBezTo>
                <a:lnTo>
                  <a:pt x="10000" y="7144"/>
                </a:lnTo>
                <a:cubicBezTo>
                  <a:pt x="10171" y="6878"/>
                  <a:pt x="10356" y="6627"/>
                  <a:pt x="10550" y="6402"/>
                </a:cubicBezTo>
                <a:lnTo>
                  <a:pt x="11704" y="7127"/>
                </a:lnTo>
                <a:cubicBezTo>
                  <a:pt x="11757" y="7161"/>
                  <a:pt x="11818" y="7178"/>
                  <a:pt x="11876" y="7178"/>
                </a:cubicBezTo>
                <a:cubicBezTo>
                  <a:pt x="11982" y="7178"/>
                  <a:pt x="12073" y="7135"/>
                  <a:pt x="12134" y="7043"/>
                </a:cubicBezTo>
                <a:cubicBezTo>
                  <a:pt x="12230" y="6896"/>
                  <a:pt x="12196" y="6698"/>
                  <a:pt x="12048" y="6605"/>
                </a:cubicBezTo>
                <a:lnTo>
                  <a:pt x="10998" y="5948"/>
                </a:lnTo>
                <a:cubicBezTo>
                  <a:pt x="11242" y="5736"/>
                  <a:pt x="11508" y="5560"/>
                  <a:pt x="11790" y="5425"/>
                </a:cubicBezTo>
                <a:cubicBezTo>
                  <a:pt x="12138" y="5706"/>
                  <a:pt x="12555" y="5954"/>
                  <a:pt x="12908" y="6150"/>
                </a:cubicBezTo>
                <a:cubicBezTo>
                  <a:pt x="13305" y="6371"/>
                  <a:pt x="13610" y="6519"/>
                  <a:pt x="13614" y="6520"/>
                </a:cubicBezTo>
                <a:cubicBezTo>
                  <a:pt x="13658" y="6541"/>
                  <a:pt x="13705" y="6554"/>
                  <a:pt x="13752" y="6554"/>
                </a:cubicBezTo>
                <a:cubicBezTo>
                  <a:pt x="13872" y="6554"/>
                  <a:pt x="13991" y="6482"/>
                  <a:pt x="14044" y="6369"/>
                </a:cubicBezTo>
                <a:cubicBezTo>
                  <a:pt x="14120" y="6213"/>
                  <a:pt x="14049" y="6038"/>
                  <a:pt x="13889" y="5964"/>
                </a:cubicBezTo>
                <a:cubicBezTo>
                  <a:pt x="13889" y="5964"/>
                  <a:pt x="13871" y="5947"/>
                  <a:pt x="13838" y="5931"/>
                </a:cubicBezTo>
                <a:cubicBezTo>
                  <a:pt x="13652" y="5843"/>
                  <a:pt x="12965" y="5504"/>
                  <a:pt x="12426" y="5122"/>
                </a:cubicBezTo>
                <a:cubicBezTo>
                  <a:pt x="12866" y="4930"/>
                  <a:pt x="13163" y="4851"/>
                  <a:pt x="13390" y="4852"/>
                </a:cubicBezTo>
                <a:close/>
                <a:moveTo>
                  <a:pt x="5129" y="5392"/>
                </a:moveTo>
                <a:lnTo>
                  <a:pt x="6162" y="5880"/>
                </a:lnTo>
                <a:cubicBezTo>
                  <a:pt x="6172" y="5885"/>
                  <a:pt x="6141" y="5965"/>
                  <a:pt x="6093" y="6066"/>
                </a:cubicBezTo>
                <a:cubicBezTo>
                  <a:pt x="6044" y="6165"/>
                  <a:pt x="5999" y="6238"/>
                  <a:pt x="5989" y="6234"/>
                </a:cubicBezTo>
                <a:lnTo>
                  <a:pt x="4957" y="5745"/>
                </a:lnTo>
                <a:cubicBezTo>
                  <a:pt x="4945" y="5740"/>
                  <a:pt x="4978" y="5659"/>
                  <a:pt x="5026" y="5560"/>
                </a:cubicBezTo>
                <a:cubicBezTo>
                  <a:pt x="5074" y="5461"/>
                  <a:pt x="5118" y="5387"/>
                  <a:pt x="5129" y="5392"/>
                </a:cubicBezTo>
                <a:close/>
                <a:moveTo>
                  <a:pt x="5146" y="5931"/>
                </a:moveTo>
                <a:lnTo>
                  <a:pt x="6902" y="6756"/>
                </a:lnTo>
                <a:cubicBezTo>
                  <a:pt x="6920" y="6765"/>
                  <a:pt x="6881" y="6842"/>
                  <a:pt x="6833" y="6942"/>
                </a:cubicBezTo>
                <a:cubicBezTo>
                  <a:pt x="6784" y="7040"/>
                  <a:pt x="6731" y="7119"/>
                  <a:pt x="6712" y="7110"/>
                </a:cubicBezTo>
                <a:lnTo>
                  <a:pt x="4957" y="6285"/>
                </a:lnTo>
                <a:cubicBezTo>
                  <a:pt x="4940" y="6277"/>
                  <a:pt x="4977" y="6199"/>
                  <a:pt x="5026" y="6099"/>
                </a:cubicBezTo>
                <a:cubicBezTo>
                  <a:pt x="5074" y="6000"/>
                  <a:pt x="5127" y="5922"/>
                  <a:pt x="5146" y="5931"/>
                </a:cubicBezTo>
                <a:close/>
                <a:moveTo>
                  <a:pt x="4578" y="6470"/>
                </a:moveTo>
                <a:lnTo>
                  <a:pt x="5611" y="6959"/>
                </a:lnTo>
                <a:cubicBezTo>
                  <a:pt x="5622" y="6963"/>
                  <a:pt x="5590" y="7045"/>
                  <a:pt x="5542" y="7144"/>
                </a:cubicBezTo>
                <a:cubicBezTo>
                  <a:pt x="5495" y="7244"/>
                  <a:pt x="5448" y="7315"/>
                  <a:pt x="5439" y="7312"/>
                </a:cubicBezTo>
                <a:lnTo>
                  <a:pt x="4406" y="6824"/>
                </a:lnTo>
                <a:cubicBezTo>
                  <a:pt x="4395" y="6818"/>
                  <a:pt x="4428" y="6738"/>
                  <a:pt x="4475" y="6638"/>
                </a:cubicBezTo>
                <a:cubicBezTo>
                  <a:pt x="4523" y="6539"/>
                  <a:pt x="4566" y="6465"/>
                  <a:pt x="4578" y="6470"/>
                </a:cubicBezTo>
                <a:close/>
                <a:moveTo>
                  <a:pt x="4578" y="7009"/>
                </a:moveTo>
                <a:lnTo>
                  <a:pt x="5611" y="7481"/>
                </a:lnTo>
                <a:cubicBezTo>
                  <a:pt x="5622" y="7487"/>
                  <a:pt x="5591" y="7584"/>
                  <a:pt x="5542" y="7683"/>
                </a:cubicBezTo>
                <a:cubicBezTo>
                  <a:pt x="5495" y="7782"/>
                  <a:pt x="5449" y="7856"/>
                  <a:pt x="5439" y="7851"/>
                </a:cubicBezTo>
                <a:lnTo>
                  <a:pt x="4406" y="7363"/>
                </a:lnTo>
                <a:cubicBezTo>
                  <a:pt x="4396" y="7359"/>
                  <a:pt x="4427" y="7276"/>
                  <a:pt x="4475" y="7178"/>
                </a:cubicBezTo>
                <a:cubicBezTo>
                  <a:pt x="4523" y="7077"/>
                  <a:pt x="4568" y="7005"/>
                  <a:pt x="4578" y="7009"/>
                </a:cubicBezTo>
                <a:close/>
                <a:moveTo>
                  <a:pt x="17573" y="7009"/>
                </a:moveTo>
                <a:cubicBezTo>
                  <a:pt x="17713" y="7009"/>
                  <a:pt x="17853" y="7024"/>
                  <a:pt x="18003" y="7043"/>
                </a:cubicBezTo>
                <a:cubicBezTo>
                  <a:pt x="18883" y="7158"/>
                  <a:pt x="19523" y="7601"/>
                  <a:pt x="19982" y="8340"/>
                </a:cubicBezTo>
                <a:cubicBezTo>
                  <a:pt x="20439" y="9080"/>
                  <a:pt x="20689" y="10115"/>
                  <a:pt x="20688" y="11339"/>
                </a:cubicBezTo>
                <a:cubicBezTo>
                  <a:pt x="20688" y="11980"/>
                  <a:pt x="20618" y="12671"/>
                  <a:pt x="20481" y="13395"/>
                </a:cubicBezTo>
                <a:cubicBezTo>
                  <a:pt x="20160" y="15108"/>
                  <a:pt x="19545" y="16417"/>
                  <a:pt x="18777" y="17270"/>
                </a:cubicBezTo>
                <a:cubicBezTo>
                  <a:pt x="18007" y="18123"/>
                  <a:pt x="17112" y="18532"/>
                  <a:pt x="16178" y="18534"/>
                </a:cubicBezTo>
                <a:cubicBezTo>
                  <a:pt x="16146" y="18534"/>
                  <a:pt x="16106" y="18535"/>
                  <a:pt x="16075" y="18534"/>
                </a:cubicBezTo>
                <a:cubicBezTo>
                  <a:pt x="15776" y="18525"/>
                  <a:pt x="15530" y="18432"/>
                  <a:pt x="15301" y="18264"/>
                </a:cubicBezTo>
                <a:cubicBezTo>
                  <a:pt x="14958" y="18014"/>
                  <a:pt x="14670" y="17570"/>
                  <a:pt x="14475" y="17000"/>
                </a:cubicBezTo>
                <a:cubicBezTo>
                  <a:pt x="14309" y="16521"/>
                  <a:pt x="14209" y="15953"/>
                  <a:pt x="14182" y="15349"/>
                </a:cubicBezTo>
                <a:lnTo>
                  <a:pt x="16024" y="16293"/>
                </a:lnTo>
                <a:cubicBezTo>
                  <a:pt x="16268" y="16477"/>
                  <a:pt x="16583" y="16589"/>
                  <a:pt x="16953" y="16596"/>
                </a:cubicBezTo>
                <a:cubicBezTo>
                  <a:pt x="16971" y="16596"/>
                  <a:pt x="16988" y="16596"/>
                  <a:pt x="17005" y="16596"/>
                </a:cubicBezTo>
                <a:cubicBezTo>
                  <a:pt x="17436" y="16598"/>
                  <a:pt x="17826" y="16430"/>
                  <a:pt x="18141" y="16175"/>
                </a:cubicBezTo>
                <a:cubicBezTo>
                  <a:pt x="18614" y="15790"/>
                  <a:pt x="18951" y="15203"/>
                  <a:pt x="19173" y="14540"/>
                </a:cubicBezTo>
                <a:cubicBezTo>
                  <a:pt x="19395" y="13876"/>
                  <a:pt x="19500" y="13135"/>
                  <a:pt x="19500" y="12401"/>
                </a:cubicBezTo>
                <a:cubicBezTo>
                  <a:pt x="19496" y="11330"/>
                  <a:pt x="19280" y="10295"/>
                  <a:pt x="18726" y="9604"/>
                </a:cubicBezTo>
                <a:cubicBezTo>
                  <a:pt x="18614" y="9466"/>
                  <a:pt x="18487" y="9339"/>
                  <a:pt x="18364" y="9233"/>
                </a:cubicBezTo>
                <a:cubicBezTo>
                  <a:pt x="17989" y="8906"/>
                  <a:pt x="17561" y="8727"/>
                  <a:pt x="17125" y="8728"/>
                </a:cubicBezTo>
                <a:cubicBezTo>
                  <a:pt x="16462" y="8731"/>
                  <a:pt x="15857" y="9108"/>
                  <a:pt x="15335" y="9705"/>
                </a:cubicBezTo>
                <a:cubicBezTo>
                  <a:pt x="14811" y="10305"/>
                  <a:pt x="14366" y="11145"/>
                  <a:pt x="14010" y="12165"/>
                </a:cubicBezTo>
                <a:cubicBezTo>
                  <a:pt x="13693" y="13081"/>
                  <a:pt x="13529" y="14074"/>
                  <a:pt x="13528" y="15012"/>
                </a:cubicBezTo>
                <a:cubicBezTo>
                  <a:pt x="13530" y="15831"/>
                  <a:pt x="13647" y="16603"/>
                  <a:pt x="13889" y="17270"/>
                </a:cubicBezTo>
                <a:lnTo>
                  <a:pt x="11583" y="15669"/>
                </a:lnTo>
                <a:cubicBezTo>
                  <a:pt x="11577" y="15567"/>
                  <a:pt x="11566" y="15442"/>
                  <a:pt x="11566" y="15315"/>
                </a:cubicBezTo>
                <a:cubicBezTo>
                  <a:pt x="11566" y="14993"/>
                  <a:pt x="11581" y="14625"/>
                  <a:pt x="11600" y="14338"/>
                </a:cubicBezTo>
                <a:cubicBezTo>
                  <a:pt x="11619" y="14053"/>
                  <a:pt x="11635" y="13850"/>
                  <a:pt x="11635" y="13850"/>
                </a:cubicBezTo>
                <a:cubicBezTo>
                  <a:pt x="11639" y="13812"/>
                  <a:pt x="11644" y="13783"/>
                  <a:pt x="11635" y="13749"/>
                </a:cubicBezTo>
                <a:cubicBezTo>
                  <a:pt x="12033" y="12777"/>
                  <a:pt x="12372" y="11872"/>
                  <a:pt x="12822" y="11120"/>
                </a:cubicBezTo>
                <a:cubicBezTo>
                  <a:pt x="13488" y="10002"/>
                  <a:pt x="14197" y="8952"/>
                  <a:pt x="14974" y="8205"/>
                </a:cubicBezTo>
                <a:cubicBezTo>
                  <a:pt x="15136" y="8049"/>
                  <a:pt x="15288" y="7913"/>
                  <a:pt x="15456" y="7784"/>
                </a:cubicBezTo>
                <a:cubicBezTo>
                  <a:pt x="16095" y="7298"/>
                  <a:pt x="16786" y="7010"/>
                  <a:pt x="17573" y="7009"/>
                </a:cubicBezTo>
                <a:close/>
                <a:moveTo>
                  <a:pt x="4027" y="8087"/>
                </a:moveTo>
                <a:lnTo>
                  <a:pt x="5060" y="8559"/>
                </a:lnTo>
                <a:cubicBezTo>
                  <a:pt x="5072" y="8565"/>
                  <a:pt x="5041" y="8662"/>
                  <a:pt x="4991" y="8761"/>
                </a:cubicBezTo>
                <a:cubicBezTo>
                  <a:pt x="4944" y="8861"/>
                  <a:pt x="4898" y="8935"/>
                  <a:pt x="4888" y="8930"/>
                </a:cubicBezTo>
                <a:lnTo>
                  <a:pt x="3855" y="8441"/>
                </a:lnTo>
                <a:cubicBezTo>
                  <a:pt x="3845" y="8435"/>
                  <a:pt x="3875" y="8355"/>
                  <a:pt x="3924" y="8256"/>
                </a:cubicBezTo>
                <a:cubicBezTo>
                  <a:pt x="3973" y="8157"/>
                  <a:pt x="4017" y="8083"/>
                  <a:pt x="4027" y="8087"/>
                </a:cubicBezTo>
                <a:close/>
                <a:moveTo>
                  <a:pt x="3477" y="8627"/>
                </a:moveTo>
                <a:lnTo>
                  <a:pt x="4509" y="9115"/>
                </a:lnTo>
                <a:cubicBezTo>
                  <a:pt x="4521" y="9120"/>
                  <a:pt x="4489" y="9201"/>
                  <a:pt x="4440" y="9300"/>
                </a:cubicBezTo>
                <a:cubicBezTo>
                  <a:pt x="4392" y="9400"/>
                  <a:pt x="4348" y="9474"/>
                  <a:pt x="4337" y="9469"/>
                </a:cubicBezTo>
                <a:lnTo>
                  <a:pt x="3305" y="8980"/>
                </a:lnTo>
                <a:cubicBezTo>
                  <a:pt x="3294" y="8976"/>
                  <a:pt x="3325" y="8894"/>
                  <a:pt x="3373" y="8795"/>
                </a:cubicBezTo>
                <a:cubicBezTo>
                  <a:pt x="3423" y="8695"/>
                  <a:pt x="3466" y="8620"/>
                  <a:pt x="3477" y="8627"/>
                </a:cubicBezTo>
                <a:close/>
                <a:moveTo>
                  <a:pt x="3494" y="9166"/>
                </a:moveTo>
                <a:lnTo>
                  <a:pt x="5249" y="9991"/>
                </a:lnTo>
                <a:cubicBezTo>
                  <a:pt x="5268" y="10000"/>
                  <a:pt x="5230" y="10077"/>
                  <a:pt x="5181" y="10177"/>
                </a:cubicBezTo>
                <a:cubicBezTo>
                  <a:pt x="5133" y="10275"/>
                  <a:pt x="5081" y="10353"/>
                  <a:pt x="5060" y="10345"/>
                </a:cubicBezTo>
                <a:lnTo>
                  <a:pt x="3305" y="9520"/>
                </a:lnTo>
                <a:cubicBezTo>
                  <a:pt x="3286" y="9510"/>
                  <a:pt x="3324" y="9433"/>
                  <a:pt x="3373" y="9334"/>
                </a:cubicBezTo>
                <a:cubicBezTo>
                  <a:pt x="3421" y="9234"/>
                  <a:pt x="3476" y="9157"/>
                  <a:pt x="3494" y="9166"/>
                </a:cubicBezTo>
                <a:close/>
                <a:moveTo>
                  <a:pt x="16953" y="9166"/>
                </a:moveTo>
                <a:cubicBezTo>
                  <a:pt x="17295" y="9168"/>
                  <a:pt x="17655" y="9340"/>
                  <a:pt x="18037" y="9806"/>
                </a:cubicBezTo>
                <a:cubicBezTo>
                  <a:pt x="18449" y="10303"/>
                  <a:pt x="18677" y="11219"/>
                  <a:pt x="18674" y="12198"/>
                </a:cubicBezTo>
                <a:cubicBezTo>
                  <a:pt x="18675" y="13093"/>
                  <a:pt x="18498" y="14032"/>
                  <a:pt x="18158" y="14709"/>
                </a:cubicBezTo>
                <a:cubicBezTo>
                  <a:pt x="17989" y="15047"/>
                  <a:pt x="17779" y="15321"/>
                  <a:pt x="17555" y="15501"/>
                </a:cubicBezTo>
                <a:cubicBezTo>
                  <a:pt x="17331" y="15680"/>
                  <a:pt x="17087" y="15769"/>
                  <a:pt x="16815" y="15770"/>
                </a:cubicBezTo>
                <a:cubicBezTo>
                  <a:pt x="16805" y="15770"/>
                  <a:pt x="16793" y="15771"/>
                  <a:pt x="16781" y="15770"/>
                </a:cubicBezTo>
                <a:cubicBezTo>
                  <a:pt x="16574" y="15761"/>
                  <a:pt x="16433" y="15716"/>
                  <a:pt x="16316" y="15652"/>
                </a:cubicBezTo>
                <a:cubicBezTo>
                  <a:pt x="16291" y="15624"/>
                  <a:pt x="16266" y="15604"/>
                  <a:pt x="16230" y="15585"/>
                </a:cubicBezTo>
                <a:lnTo>
                  <a:pt x="16196" y="15568"/>
                </a:lnTo>
                <a:cubicBezTo>
                  <a:pt x="16157" y="15534"/>
                  <a:pt x="16109" y="15492"/>
                  <a:pt x="16075" y="15450"/>
                </a:cubicBezTo>
                <a:cubicBezTo>
                  <a:pt x="15938" y="15265"/>
                  <a:pt x="15869" y="14981"/>
                  <a:pt x="15869" y="14641"/>
                </a:cubicBezTo>
                <a:cubicBezTo>
                  <a:pt x="15868" y="14154"/>
                  <a:pt x="16031" y="13585"/>
                  <a:pt x="16247" y="13159"/>
                </a:cubicBezTo>
                <a:cubicBezTo>
                  <a:pt x="16354" y="12945"/>
                  <a:pt x="16465" y="12764"/>
                  <a:pt x="16574" y="12653"/>
                </a:cubicBezTo>
                <a:cubicBezTo>
                  <a:pt x="16680" y="12545"/>
                  <a:pt x="16762" y="12519"/>
                  <a:pt x="16781" y="12519"/>
                </a:cubicBezTo>
                <a:cubicBezTo>
                  <a:pt x="16934" y="12514"/>
                  <a:pt x="17065" y="12395"/>
                  <a:pt x="17091" y="12249"/>
                </a:cubicBezTo>
                <a:cubicBezTo>
                  <a:pt x="17118" y="12103"/>
                  <a:pt x="17043" y="11967"/>
                  <a:pt x="16901" y="11912"/>
                </a:cubicBezTo>
                <a:lnTo>
                  <a:pt x="14870" y="11120"/>
                </a:lnTo>
                <a:cubicBezTo>
                  <a:pt x="15110" y="10640"/>
                  <a:pt x="15374" y="10233"/>
                  <a:pt x="15645" y="9924"/>
                </a:cubicBezTo>
                <a:cubicBezTo>
                  <a:pt x="16099" y="9404"/>
                  <a:pt x="16560" y="9163"/>
                  <a:pt x="16953" y="9166"/>
                </a:cubicBezTo>
                <a:close/>
                <a:moveTo>
                  <a:pt x="2926" y="10244"/>
                </a:moveTo>
                <a:lnTo>
                  <a:pt x="3959" y="10733"/>
                </a:lnTo>
                <a:cubicBezTo>
                  <a:pt x="3969" y="10737"/>
                  <a:pt x="3937" y="10819"/>
                  <a:pt x="3890" y="10918"/>
                </a:cubicBezTo>
                <a:cubicBezTo>
                  <a:pt x="3840" y="11017"/>
                  <a:pt x="3796" y="11091"/>
                  <a:pt x="3786" y="11086"/>
                </a:cubicBezTo>
                <a:lnTo>
                  <a:pt x="2754" y="10598"/>
                </a:lnTo>
                <a:cubicBezTo>
                  <a:pt x="2742" y="10593"/>
                  <a:pt x="2774" y="10513"/>
                  <a:pt x="2823" y="10412"/>
                </a:cubicBezTo>
                <a:cubicBezTo>
                  <a:pt x="2871" y="10314"/>
                  <a:pt x="2915" y="10239"/>
                  <a:pt x="2926" y="10244"/>
                </a:cubicBezTo>
                <a:close/>
                <a:moveTo>
                  <a:pt x="2926" y="10783"/>
                </a:moveTo>
                <a:lnTo>
                  <a:pt x="3959" y="11255"/>
                </a:lnTo>
                <a:cubicBezTo>
                  <a:pt x="3969" y="11261"/>
                  <a:pt x="3938" y="11357"/>
                  <a:pt x="3890" y="11457"/>
                </a:cubicBezTo>
                <a:cubicBezTo>
                  <a:pt x="3842" y="11556"/>
                  <a:pt x="3797" y="11630"/>
                  <a:pt x="3786" y="11626"/>
                </a:cubicBezTo>
                <a:lnTo>
                  <a:pt x="2754" y="11137"/>
                </a:lnTo>
                <a:cubicBezTo>
                  <a:pt x="2743" y="11133"/>
                  <a:pt x="2774" y="11050"/>
                  <a:pt x="2823" y="10952"/>
                </a:cubicBezTo>
                <a:cubicBezTo>
                  <a:pt x="2871" y="10852"/>
                  <a:pt x="2915" y="10777"/>
                  <a:pt x="2926" y="10783"/>
                </a:cubicBezTo>
                <a:close/>
                <a:moveTo>
                  <a:pt x="2375" y="11322"/>
                </a:moveTo>
                <a:lnTo>
                  <a:pt x="3408" y="11794"/>
                </a:lnTo>
                <a:cubicBezTo>
                  <a:pt x="3417" y="11799"/>
                  <a:pt x="3388" y="11897"/>
                  <a:pt x="3339" y="11996"/>
                </a:cubicBezTo>
                <a:cubicBezTo>
                  <a:pt x="3291" y="12095"/>
                  <a:pt x="3245" y="12169"/>
                  <a:pt x="3236" y="12165"/>
                </a:cubicBezTo>
                <a:lnTo>
                  <a:pt x="2203" y="11676"/>
                </a:lnTo>
                <a:cubicBezTo>
                  <a:pt x="2192" y="11671"/>
                  <a:pt x="2223" y="11591"/>
                  <a:pt x="2272" y="11491"/>
                </a:cubicBezTo>
                <a:cubicBezTo>
                  <a:pt x="2321" y="11392"/>
                  <a:pt x="2365" y="11315"/>
                  <a:pt x="2375" y="11322"/>
                </a:cubicBezTo>
                <a:close/>
                <a:moveTo>
                  <a:pt x="1824" y="11861"/>
                </a:moveTo>
                <a:lnTo>
                  <a:pt x="2857" y="12333"/>
                </a:lnTo>
                <a:cubicBezTo>
                  <a:pt x="2868" y="12339"/>
                  <a:pt x="2836" y="12436"/>
                  <a:pt x="2788" y="12535"/>
                </a:cubicBezTo>
                <a:cubicBezTo>
                  <a:pt x="2739" y="12634"/>
                  <a:pt x="2695" y="12709"/>
                  <a:pt x="2685" y="12704"/>
                </a:cubicBezTo>
                <a:lnTo>
                  <a:pt x="1652" y="12215"/>
                </a:lnTo>
                <a:cubicBezTo>
                  <a:pt x="1642" y="12211"/>
                  <a:pt x="1672" y="12130"/>
                  <a:pt x="1721" y="12030"/>
                </a:cubicBezTo>
                <a:cubicBezTo>
                  <a:pt x="1770" y="11931"/>
                  <a:pt x="1814" y="11857"/>
                  <a:pt x="1824" y="11861"/>
                </a:cubicBezTo>
                <a:close/>
                <a:moveTo>
                  <a:pt x="14939" y="11861"/>
                </a:moveTo>
                <a:cubicBezTo>
                  <a:pt x="14939" y="11861"/>
                  <a:pt x="16402" y="12434"/>
                  <a:pt x="16402" y="12434"/>
                </a:cubicBezTo>
                <a:cubicBezTo>
                  <a:pt x="16161" y="12697"/>
                  <a:pt x="15968" y="13060"/>
                  <a:pt x="15817" y="13462"/>
                </a:cubicBezTo>
                <a:cubicBezTo>
                  <a:pt x="15659" y="13886"/>
                  <a:pt x="15559" y="14351"/>
                  <a:pt x="15559" y="14810"/>
                </a:cubicBezTo>
                <a:cubicBezTo>
                  <a:pt x="15559" y="14965"/>
                  <a:pt x="15566" y="15131"/>
                  <a:pt x="15593" y="15282"/>
                </a:cubicBezTo>
                <a:lnTo>
                  <a:pt x="14320" y="14625"/>
                </a:lnTo>
                <a:cubicBezTo>
                  <a:pt x="14354" y="13863"/>
                  <a:pt x="14497" y="13076"/>
                  <a:pt x="14750" y="12350"/>
                </a:cubicBezTo>
                <a:cubicBezTo>
                  <a:pt x="14809" y="12181"/>
                  <a:pt x="14875" y="12018"/>
                  <a:pt x="14939" y="11861"/>
                </a:cubicBezTo>
                <a:close/>
                <a:moveTo>
                  <a:pt x="1842" y="12940"/>
                </a:moveTo>
                <a:lnTo>
                  <a:pt x="3597" y="13765"/>
                </a:lnTo>
                <a:cubicBezTo>
                  <a:pt x="3615" y="13774"/>
                  <a:pt x="3577" y="13851"/>
                  <a:pt x="3528" y="13951"/>
                </a:cubicBezTo>
                <a:cubicBezTo>
                  <a:pt x="3480" y="14050"/>
                  <a:pt x="3426" y="14128"/>
                  <a:pt x="3408" y="14119"/>
                </a:cubicBezTo>
                <a:lnTo>
                  <a:pt x="1652" y="13294"/>
                </a:lnTo>
                <a:cubicBezTo>
                  <a:pt x="1633" y="13285"/>
                  <a:pt x="1672" y="13207"/>
                  <a:pt x="1721" y="13108"/>
                </a:cubicBezTo>
                <a:cubicBezTo>
                  <a:pt x="1769" y="13009"/>
                  <a:pt x="1822" y="12931"/>
                  <a:pt x="1842" y="12940"/>
                </a:cubicBezTo>
                <a:close/>
                <a:moveTo>
                  <a:pt x="11118" y="17792"/>
                </a:moveTo>
                <a:cubicBezTo>
                  <a:pt x="10525" y="18149"/>
                  <a:pt x="9854" y="18690"/>
                  <a:pt x="9363" y="19123"/>
                </a:cubicBezTo>
                <a:lnTo>
                  <a:pt x="14629" y="21600"/>
                </a:lnTo>
                <a:lnTo>
                  <a:pt x="13580" y="18668"/>
                </a:lnTo>
                <a:cubicBezTo>
                  <a:pt x="12464" y="18285"/>
                  <a:pt x="11118" y="17792"/>
                  <a:pt x="11118" y="17792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87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0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0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420" grpId="0" autoUpdateAnimBg="0"/>
      <p:bldP spid="6042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1452" name="Rectangle 12"/>
          <p:cNvSpPr>
            <a:spLocks/>
          </p:cNvSpPr>
          <p:nvPr/>
        </p:nvSpPr>
        <p:spPr bwMode="auto">
          <a:xfrm>
            <a:off x="1502569" y="876380"/>
            <a:ext cx="5895975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Measure Everything and Test, Test &amp;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Test Again</a:t>
            </a:r>
          </a:p>
        </p:txBody>
      </p:sp>
      <p:sp>
        <p:nvSpPr>
          <p:cNvPr id="61453" name="Rectangle 13"/>
          <p:cNvSpPr>
            <a:spLocks/>
          </p:cNvSpPr>
          <p:nvPr/>
        </p:nvSpPr>
        <p:spPr bwMode="auto">
          <a:xfrm>
            <a:off x="2852738" y="1786630"/>
            <a:ext cx="4600575" cy="9144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1454" name="Rectangle 14"/>
          <p:cNvSpPr>
            <a:spLocks/>
          </p:cNvSpPr>
          <p:nvPr/>
        </p:nvSpPr>
        <p:spPr bwMode="auto">
          <a:xfrm>
            <a:off x="1562100" y="3771987"/>
            <a:ext cx="5895975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the leap into electronic typesetting, remaining essentially.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industry's standard dummy text ever since. But also the leap into electronic typesetting, remaining essentially printing and typesetting.</a:t>
            </a:r>
          </a:p>
        </p:txBody>
      </p:sp>
      <p:grpSp>
        <p:nvGrpSpPr>
          <p:cNvPr id="61456" name="Group 16"/>
          <p:cNvGrpSpPr>
            <a:grpSpLocks/>
          </p:cNvGrpSpPr>
          <p:nvPr/>
        </p:nvGrpSpPr>
        <p:grpSpPr bwMode="auto">
          <a:xfrm>
            <a:off x="1575675" y="2112160"/>
            <a:ext cx="2486874" cy="1417707"/>
            <a:chOff x="0" y="0"/>
            <a:chExt cx="4224" cy="2408"/>
          </a:xfrm>
        </p:grpSpPr>
        <p:sp>
          <p:nvSpPr>
            <p:cNvPr id="61457" name="Rectangle 17"/>
            <p:cNvSpPr>
              <a:spLocks/>
            </p:cNvSpPr>
            <p:nvPr/>
          </p:nvSpPr>
          <p:spPr bwMode="auto">
            <a:xfrm>
              <a:off x="0" y="0"/>
              <a:ext cx="4224" cy="2408"/>
            </a:xfrm>
            <a:prstGeom prst="rect">
              <a:avLst/>
            </a:prstGeom>
            <a:gradFill>
              <a:gsLst>
                <a:gs pos="100000">
                  <a:schemeClr val="accent3"/>
                </a:gs>
                <a:gs pos="19000">
                  <a:schemeClr val="accent4"/>
                </a:gs>
              </a:gsLst>
              <a:lin ang="36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1458" name="Rectangle 18"/>
            <p:cNvSpPr>
              <a:spLocks/>
            </p:cNvSpPr>
            <p:nvPr/>
          </p:nvSpPr>
          <p:spPr bwMode="auto">
            <a:xfrm>
              <a:off x="528" y="455"/>
              <a:ext cx="3120" cy="1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1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But also leap into electronic typesetting, remaining essentially. </a:t>
              </a:r>
              <a:r>
                <a:rPr lang="en-US" sz="11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11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11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11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printing and typesetting.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638273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1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1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1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53" grpId="0" animBg="1"/>
      <p:bldP spid="61454" grpId="0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 bwMode="auto">
          <a:xfrm>
            <a:off x="1291771" y="1419622"/>
            <a:ext cx="1909711" cy="1350170"/>
          </a:xfrm>
          <a:prstGeom prst="ellipse">
            <a:avLst/>
          </a:prstGeom>
          <a:solidFill>
            <a:schemeClr val="bg2">
              <a:alpha val="1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62476" name="Rectangle 12"/>
          <p:cNvSpPr>
            <a:spLocks/>
          </p:cNvSpPr>
          <p:nvPr/>
        </p:nvSpPr>
        <p:spPr bwMode="auto">
          <a:xfrm>
            <a:off x="3550444" y="826294"/>
            <a:ext cx="4189908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Measure Everything and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Test, Test &amp; Test Again</a:t>
            </a:r>
          </a:p>
        </p:txBody>
      </p:sp>
      <p:grpSp>
        <p:nvGrpSpPr>
          <p:cNvPr id="62477" name="Group 13"/>
          <p:cNvGrpSpPr>
            <a:grpSpLocks/>
          </p:cNvGrpSpPr>
          <p:nvPr/>
        </p:nvGrpSpPr>
        <p:grpSpPr bwMode="auto">
          <a:xfrm>
            <a:off x="3600450" y="1695450"/>
            <a:ext cx="6507156" cy="652463"/>
            <a:chOff x="0" y="0"/>
            <a:chExt cx="7728" cy="1096"/>
          </a:xfrm>
        </p:grpSpPr>
        <p:sp>
          <p:nvSpPr>
            <p:cNvPr id="62478" name="Rectangle 14"/>
            <p:cNvSpPr>
              <a:spLocks/>
            </p:cNvSpPr>
            <p:nvPr/>
          </p:nvSpPr>
          <p:spPr bwMode="auto">
            <a:xfrm>
              <a:off x="0" y="0"/>
              <a:ext cx="7728" cy="109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2479" name="Rectangle 15"/>
            <p:cNvSpPr>
              <a:spLocks/>
            </p:cNvSpPr>
            <p:nvPr/>
          </p:nvSpPr>
          <p:spPr bwMode="auto">
            <a:xfrm>
              <a:off x="392" y="266"/>
              <a:ext cx="6912" cy="5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But also the leap into electronic typesetting, remaining essentially.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printing and typesetting industry.</a:t>
              </a:r>
            </a:p>
          </p:txBody>
        </p:sp>
      </p:grpSp>
      <p:grpSp>
        <p:nvGrpSpPr>
          <p:cNvPr id="62481" name="Group 17"/>
          <p:cNvGrpSpPr>
            <a:grpSpLocks/>
          </p:cNvGrpSpPr>
          <p:nvPr/>
        </p:nvGrpSpPr>
        <p:grpSpPr bwMode="auto">
          <a:xfrm>
            <a:off x="3605072" y="3479552"/>
            <a:ext cx="1832243" cy="964406"/>
            <a:chOff x="0" y="0"/>
            <a:chExt cx="2176" cy="1620"/>
          </a:xfrm>
        </p:grpSpPr>
        <p:sp>
          <p:nvSpPr>
            <p:cNvPr id="62482" name="Rectangle 18"/>
            <p:cNvSpPr>
              <a:spLocks/>
            </p:cNvSpPr>
            <p:nvPr/>
          </p:nvSpPr>
          <p:spPr bwMode="auto">
            <a:xfrm>
              <a:off x="0" y="596"/>
              <a:ext cx="217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 rem essentially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fine.</a:t>
              </a:r>
            </a:p>
          </p:txBody>
        </p:sp>
        <p:sp>
          <p:nvSpPr>
            <p:cNvPr id="62483" name="Rectangle 19"/>
            <p:cNvSpPr>
              <a:spLocks/>
            </p:cNvSpPr>
            <p:nvPr/>
          </p:nvSpPr>
          <p:spPr bwMode="auto">
            <a:xfrm>
              <a:off x="0" y="0"/>
              <a:ext cx="2176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2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</p:grpSp>
      <p:grpSp>
        <p:nvGrpSpPr>
          <p:cNvPr id="62484" name="Group 20"/>
          <p:cNvGrpSpPr>
            <a:grpSpLocks/>
          </p:cNvGrpSpPr>
          <p:nvPr/>
        </p:nvGrpSpPr>
        <p:grpSpPr bwMode="auto">
          <a:xfrm>
            <a:off x="5243372" y="3479552"/>
            <a:ext cx="1832243" cy="964406"/>
            <a:chOff x="0" y="0"/>
            <a:chExt cx="2176" cy="1620"/>
          </a:xfrm>
        </p:grpSpPr>
        <p:sp>
          <p:nvSpPr>
            <p:cNvPr id="62485" name="Rectangle 21"/>
            <p:cNvSpPr>
              <a:spLocks/>
            </p:cNvSpPr>
            <p:nvPr/>
          </p:nvSpPr>
          <p:spPr bwMode="auto">
            <a:xfrm>
              <a:off x="0" y="596"/>
              <a:ext cx="217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 rem essentially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fine.</a:t>
              </a:r>
            </a:p>
          </p:txBody>
        </p:sp>
        <p:sp>
          <p:nvSpPr>
            <p:cNvPr id="62486" name="Rectangle 22"/>
            <p:cNvSpPr>
              <a:spLocks/>
            </p:cNvSpPr>
            <p:nvPr/>
          </p:nvSpPr>
          <p:spPr bwMode="auto">
            <a:xfrm>
              <a:off x="0" y="0"/>
              <a:ext cx="2176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200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</p:grpSp>
      <p:grpSp>
        <p:nvGrpSpPr>
          <p:cNvPr id="62487" name="Group 23"/>
          <p:cNvGrpSpPr>
            <a:grpSpLocks/>
          </p:cNvGrpSpPr>
          <p:nvPr/>
        </p:nvGrpSpPr>
        <p:grpSpPr bwMode="auto">
          <a:xfrm>
            <a:off x="6919772" y="3479552"/>
            <a:ext cx="1832243" cy="964406"/>
            <a:chOff x="0" y="0"/>
            <a:chExt cx="2176" cy="1620"/>
          </a:xfrm>
        </p:grpSpPr>
        <p:sp>
          <p:nvSpPr>
            <p:cNvPr id="62488" name="Rectangle 24"/>
            <p:cNvSpPr>
              <a:spLocks/>
            </p:cNvSpPr>
            <p:nvPr/>
          </p:nvSpPr>
          <p:spPr bwMode="auto">
            <a:xfrm>
              <a:off x="0" y="596"/>
              <a:ext cx="217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 rem essentially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fine.</a:t>
              </a:r>
            </a:p>
          </p:txBody>
        </p:sp>
        <p:sp>
          <p:nvSpPr>
            <p:cNvPr id="62489" name="Rectangle 25"/>
            <p:cNvSpPr>
              <a:spLocks/>
            </p:cNvSpPr>
            <p:nvPr/>
          </p:nvSpPr>
          <p:spPr bwMode="auto">
            <a:xfrm>
              <a:off x="0" y="0"/>
              <a:ext cx="2176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200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333311" y="4860096"/>
            <a:ext cx="546273" cy="193041"/>
          </a:xfrm>
        </p:spPr>
        <p:txBody>
          <a:bodyPr/>
          <a:lstStyle/>
          <a:p>
            <a:fld id="{C3929991-3F91-D343-BFF2-32848ABE790B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38" name="Shape 80"/>
          <p:cNvSpPr/>
          <p:nvPr/>
        </p:nvSpPr>
        <p:spPr>
          <a:xfrm>
            <a:off x="805241" y="2481720"/>
            <a:ext cx="740344" cy="7169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26" h="21543" extrusionOk="0">
                <a:moveTo>
                  <a:pt x="15363" y="4"/>
                </a:moveTo>
                <a:cubicBezTo>
                  <a:pt x="13625" y="-57"/>
                  <a:pt x="11870" y="724"/>
                  <a:pt x="11870" y="2565"/>
                </a:cubicBezTo>
                <a:lnTo>
                  <a:pt x="11870" y="9732"/>
                </a:lnTo>
                <a:lnTo>
                  <a:pt x="1569" y="17185"/>
                </a:lnTo>
                <a:cubicBezTo>
                  <a:pt x="-706" y="18444"/>
                  <a:pt x="-1074" y="21543"/>
                  <a:pt x="4362" y="21543"/>
                </a:cubicBezTo>
                <a:lnTo>
                  <a:pt x="20526" y="21543"/>
                </a:lnTo>
                <a:cubicBezTo>
                  <a:pt x="18467" y="19902"/>
                  <a:pt x="17483" y="17831"/>
                  <a:pt x="17508" y="15828"/>
                </a:cubicBezTo>
                <a:cubicBezTo>
                  <a:pt x="17526" y="13880"/>
                  <a:pt x="18351" y="12010"/>
                  <a:pt x="19753" y="10401"/>
                </a:cubicBezTo>
                <a:lnTo>
                  <a:pt x="18830" y="9732"/>
                </a:lnTo>
                <a:lnTo>
                  <a:pt x="18830" y="2469"/>
                </a:lnTo>
                <a:cubicBezTo>
                  <a:pt x="18830" y="968"/>
                  <a:pt x="17100" y="64"/>
                  <a:pt x="15363" y="4"/>
                </a:cubicBezTo>
                <a:close/>
                <a:moveTo>
                  <a:pt x="15487" y="1227"/>
                </a:moveTo>
                <a:cubicBezTo>
                  <a:pt x="16438" y="1227"/>
                  <a:pt x="17782" y="1669"/>
                  <a:pt x="17782" y="2641"/>
                </a:cubicBezTo>
                <a:cubicBezTo>
                  <a:pt x="17782" y="2641"/>
                  <a:pt x="17782" y="4170"/>
                  <a:pt x="17782" y="4170"/>
                </a:cubicBezTo>
                <a:cubicBezTo>
                  <a:pt x="16596" y="3934"/>
                  <a:pt x="16929" y="3685"/>
                  <a:pt x="15338" y="4017"/>
                </a:cubicBezTo>
                <a:cubicBezTo>
                  <a:pt x="14461" y="4200"/>
                  <a:pt x="13911" y="4528"/>
                  <a:pt x="13567" y="4820"/>
                </a:cubicBezTo>
                <a:lnTo>
                  <a:pt x="13567" y="2737"/>
                </a:lnTo>
                <a:cubicBezTo>
                  <a:pt x="13567" y="1426"/>
                  <a:pt x="14772" y="1227"/>
                  <a:pt x="15487" y="1227"/>
                </a:cubicBezTo>
                <a:close/>
              </a:path>
            </a:pathLst>
          </a:custGeom>
          <a:solidFill>
            <a:schemeClr val="bg2">
              <a:alpha val="20000"/>
            </a:schemeClr>
          </a:solidFill>
          <a:ln w="12700">
            <a:miter lim="400000"/>
          </a:ln>
          <a:effectLst>
            <a:reflection stA="20000" endPos="50000" dist="12700" dir="5400000" sy="-100000" algn="bl" rotWithShape="0"/>
          </a:effectLst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9" name="Shape 81"/>
          <p:cNvSpPr/>
          <p:nvPr/>
        </p:nvSpPr>
        <p:spPr>
          <a:xfrm>
            <a:off x="1291772" y="1565854"/>
            <a:ext cx="1263335" cy="17027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372" h="21582" extrusionOk="0">
                <a:moveTo>
                  <a:pt x="10223" y="0"/>
                </a:moveTo>
                <a:cubicBezTo>
                  <a:pt x="9068" y="-18"/>
                  <a:pt x="7919" y="523"/>
                  <a:pt x="7919" y="1685"/>
                </a:cubicBezTo>
                <a:lnTo>
                  <a:pt x="7919" y="10924"/>
                </a:lnTo>
                <a:cubicBezTo>
                  <a:pt x="7919" y="13080"/>
                  <a:pt x="7380" y="13701"/>
                  <a:pt x="3006" y="15302"/>
                </a:cubicBezTo>
                <a:cubicBezTo>
                  <a:pt x="-1368" y="16903"/>
                  <a:pt x="-2228" y="21582"/>
                  <a:pt x="9161" y="21582"/>
                </a:cubicBezTo>
                <a:lnTo>
                  <a:pt x="11299" y="21582"/>
                </a:lnTo>
                <a:cubicBezTo>
                  <a:pt x="12296" y="21582"/>
                  <a:pt x="13189" y="21544"/>
                  <a:pt x="14004" y="21477"/>
                </a:cubicBezTo>
                <a:cubicBezTo>
                  <a:pt x="13669" y="21178"/>
                  <a:pt x="13511" y="20834"/>
                  <a:pt x="13521" y="20510"/>
                </a:cubicBezTo>
                <a:cubicBezTo>
                  <a:pt x="13538" y="19794"/>
                  <a:pt x="14144" y="19175"/>
                  <a:pt x="15080" y="18752"/>
                </a:cubicBezTo>
                <a:lnTo>
                  <a:pt x="19372" y="16382"/>
                </a:lnTo>
                <a:cubicBezTo>
                  <a:pt x="18868" y="15955"/>
                  <a:pt x="18219" y="15582"/>
                  <a:pt x="17454" y="15302"/>
                </a:cubicBezTo>
                <a:cubicBezTo>
                  <a:pt x="13080" y="13701"/>
                  <a:pt x="12541" y="13080"/>
                  <a:pt x="12541" y="10924"/>
                </a:cubicBezTo>
                <a:lnTo>
                  <a:pt x="12541" y="1685"/>
                </a:lnTo>
                <a:cubicBezTo>
                  <a:pt x="12541" y="596"/>
                  <a:pt x="11379" y="18"/>
                  <a:pt x="10223" y="0"/>
                </a:cubicBezTo>
                <a:close/>
                <a:moveTo>
                  <a:pt x="9947" y="516"/>
                </a:moveTo>
                <a:cubicBezTo>
                  <a:pt x="10749" y="516"/>
                  <a:pt x="11603" y="919"/>
                  <a:pt x="11603" y="1798"/>
                </a:cubicBezTo>
                <a:cubicBezTo>
                  <a:pt x="11603" y="1798"/>
                  <a:pt x="11603" y="5732"/>
                  <a:pt x="11603" y="5732"/>
                </a:cubicBezTo>
                <a:cubicBezTo>
                  <a:pt x="10624" y="6067"/>
                  <a:pt x="9245" y="6236"/>
                  <a:pt x="8388" y="6313"/>
                </a:cubicBezTo>
                <a:lnTo>
                  <a:pt x="8388" y="1798"/>
                </a:lnTo>
                <a:cubicBezTo>
                  <a:pt x="8388" y="914"/>
                  <a:pt x="9174" y="516"/>
                  <a:pt x="9947" y="516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78000">
                <a:schemeClr val="accent4"/>
              </a:gs>
            </a:gsLst>
            <a:lin ang="1800000" scaled="0"/>
          </a:gradFill>
          <a:ln w="12700">
            <a:miter lim="400000"/>
          </a:ln>
          <a:effectLst>
            <a:reflection blurRad="25400" stA="10000" endPos="50000" dist="12700" dir="5400000" sy="-100000" algn="bl" rotWithShape="0"/>
          </a:effectLst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0" name="Shape 82"/>
          <p:cNvSpPr/>
          <p:nvPr/>
        </p:nvSpPr>
        <p:spPr>
          <a:xfrm>
            <a:off x="1961800" y="1965394"/>
            <a:ext cx="1413717" cy="13066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72" h="21560" extrusionOk="0">
                <a:moveTo>
                  <a:pt x="10086" y="2"/>
                </a:moveTo>
                <a:cubicBezTo>
                  <a:pt x="8944" y="-40"/>
                  <a:pt x="7801" y="507"/>
                  <a:pt x="7801" y="1797"/>
                </a:cubicBezTo>
                <a:lnTo>
                  <a:pt x="7801" y="13269"/>
                </a:lnTo>
                <a:lnTo>
                  <a:pt x="1035" y="18506"/>
                </a:lnTo>
                <a:cubicBezTo>
                  <a:pt x="-460" y="19389"/>
                  <a:pt x="-714" y="21560"/>
                  <a:pt x="2858" y="21560"/>
                </a:cubicBezTo>
                <a:lnTo>
                  <a:pt x="17314" y="21560"/>
                </a:lnTo>
                <a:cubicBezTo>
                  <a:pt x="20886" y="21560"/>
                  <a:pt x="20632" y="19389"/>
                  <a:pt x="19137" y="18506"/>
                </a:cubicBezTo>
                <a:lnTo>
                  <a:pt x="12371" y="13269"/>
                </a:lnTo>
                <a:lnTo>
                  <a:pt x="12371" y="1724"/>
                </a:lnTo>
                <a:cubicBezTo>
                  <a:pt x="12371" y="671"/>
                  <a:pt x="11228" y="45"/>
                  <a:pt x="10086" y="2"/>
                </a:cubicBezTo>
                <a:close/>
                <a:moveTo>
                  <a:pt x="9893" y="674"/>
                </a:moveTo>
                <a:cubicBezTo>
                  <a:pt x="10717" y="674"/>
                  <a:pt x="11601" y="1072"/>
                  <a:pt x="11601" y="1818"/>
                </a:cubicBezTo>
                <a:lnTo>
                  <a:pt x="11601" y="13615"/>
                </a:lnTo>
                <a:lnTo>
                  <a:pt x="11819" y="13783"/>
                </a:lnTo>
                <a:lnTo>
                  <a:pt x="12538" y="14350"/>
                </a:lnTo>
                <a:cubicBezTo>
                  <a:pt x="11845" y="14348"/>
                  <a:pt x="11177" y="14670"/>
                  <a:pt x="11177" y="15200"/>
                </a:cubicBezTo>
                <a:cubicBezTo>
                  <a:pt x="11177" y="16014"/>
                  <a:pt x="9941" y="16556"/>
                  <a:pt x="9110" y="15945"/>
                </a:cubicBezTo>
                <a:cubicBezTo>
                  <a:pt x="8407" y="15428"/>
                  <a:pt x="8176" y="14813"/>
                  <a:pt x="6158" y="15378"/>
                </a:cubicBezTo>
                <a:lnTo>
                  <a:pt x="8224" y="13783"/>
                </a:lnTo>
                <a:lnTo>
                  <a:pt x="8443" y="13615"/>
                </a:lnTo>
                <a:lnTo>
                  <a:pt x="8443" y="1892"/>
                </a:lnTo>
                <a:cubicBezTo>
                  <a:pt x="8443" y="763"/>
                  <a:pt x="9552" y="674"/>
                  <a:pt x="9893" y="674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  <a:effectLst>
            <a:reflection blurRad="25400" stA="10000" endPos="50000" dist="12700" dir="5400000" sy="-100000" algn="bl" rotWithShape="0"/>
          </a:effectLst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125047" y="1237132"/>
            <a:ext cx="516901" cy="365450"/>
          </a:xfrm>
          <a:prstGeom prst="ellipse">
            <a:avLst/>
          </a:prstGeom>
          <a:solidFill>
            <a:schemeClr val="bg2">
              <a:alpha val="25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sp>
        <p:nvSpPr>
          <p:cNvPr id="44" name="Oval 43"/>
          <p:cNvSpPr/>
          <p:nvPr/>
        </p:nvSpPr>
        <p:spPr bwMode="auto">
          <a:xfrm>
            <a:off x="816715" y="1954665"/>
            <a:ext cx="396157" cy="280084"/>
          </a:xfrm>
          <a:prstGeom prst="ellipse">
            <a:avLst/>
          </a:prstGeom>
          <a:solidFill>
            <a:schemeClr val="accent4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872508" y="2694384"/>
            <a:ext cx="794870" cy="561975"/>
            <a:chOff x="3872508" y="2694384"/>
            <a:chExt cx="561975" cy="561975"/>
          </a:xfrm>
        </p:grpSpPr>
        <p:sp>
          <p:nvSpPr>
            <p:cNvPr id="62491" name="Oval 27"/>
            <p:cNvSpPr>
              <a:spLocks/>
            </p:cNvSpPr>
            <p:nvPr/>
          </p:nvSpPr>
          <p:spPr bwMode="auto">
            <a:xfrm>
              <a:off x="3872508" y="2694384"/>
              <a:ext cx="561975" cy="5619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5" name="Shape 83"/>
            <p:cNvSpPr/>
            <p:nvPr/>
          </p:nvSpPr>
          <p:spPr>
            <a:xfrm>
              <a:off x="4026792" y="2846587"/>
              <a:ext cx="248388" cy="2483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27" y="14616"/>
                  </a:moveTo>
                  <a:lnTo>
                    <a:pt x="9302" y="14991"/>
                  </a:lnTo>
                  <a:lnTo>
                    <a:pt x="17750" y="6576"/>
                  </a:lnTo>
                  <a:lnTo>
                    <a:pt x="17750" y="9642"/>
                  </a:lnTo>
                  <a:cubicBezTo>
                    <a:pt x="17750" y="10165"/>
                    <a:pt x="17938" y="10619"/>
                    <a:pt x="18312" y="11005"/>
                  </a:cubicBezTo>
                  <a:cubicBezTo>
                    <a:pt x="18687" y="11391"/>
                    <a:pt x="19142" y="11584"/>
                    <a:pt x="19675" y="11584"/>
                  </a:cubicBezTo>
                  <a:cubicBezTo>
                    <a:pt x="20210" y="11584"/>
                    <a:pt x="20663" y="11391"/>
                    <a:pt x="21038" y="11005"/>
                  </a:cubicBezTo>
                  <a:cubicBezTo>
                    <a:pt x="21413" y="10619"/>
                    <a:pt x="21600" y="10165"/>
                    <a:pt x="21600" y="9642"/>
                  </a:cubicBezTo>
                  <a:lnTo>
                    <a:pt x="21600" y="2419"/>
                  </a:lnTo>
                  <a:cubicBezTo>
                    <a:pt x="21600" y="1760"/>
                    <a:pt x="21362" y="1192"/>
                    <a:pt x="20884" y="716"/>
                  </a:cubicBezTo>
                  <a:cubicBezTo>
                    <a:pt x="20408" y="238"/>
                    <a:pt x="19840" y="0"/>
                    <a:pt x="19182" y="0"/>
                  </a:cubicBezTo>
                  <a:lnTo>
                    <a:pt x="11959" y="0"/>
                  </a:lnTo>
                  <a:cubicBezTo>
                    <a:pt x="11414" y="0"/>
                    <a:pt x="10954" y="187"/>
                    <a:pt x="10579" y="562"/>
                  </a:cubicBezTo>
                  <a:cubicBezTo>
                    <a:pt x="10205" y="937"/>
                    <a:pt x="10017" y="1392"/>
                    <a:pt x="10017" y="1925"/>
                  </a:cubicBezTo>
                  <a:cubicBezTo>
                    <a:pt x="10017" y="2459"/>
                    <a:pt x="10205" y="2913"/>
                    <a:pt x="10579" y="3288"/>
                  </a:cubicBezTo>
                  <a:cubicBezTo>
                    <a:pt x="10954" y="3662"/>
                    <a:pt x="11414" y="3850"/>
                    <a:pt x="11959" y="3850"/>
                  </a:cubicBezTo>
                  <a:lnTo>
                    <a:pt x="15024" y="3850"/>
                  </a:lnTo>
                  <a:lnTo>
                    <a:pt x="8825" y="10051"/>
                  </a:lnTo>
                  <a:cubicBezTo>
                    <a:pt x="8245" y="10676"/>
                    <a:pt x="7955" y="11419"/>
                    <a:pt x="7955" y="12282"/>
                  </a:cubicBezTo>
                  <a:cubicBezTo>
                    <a:pt x="7955" y="13191"/>
                    <a:pt x="8280" y="13969"/>
                    <a:pt x="8927" y="14616"/>
                  </a:cubicBezTo>
                  <a:close/>
                  <a:moveTo>
                    <a:pt x="0" y="20238"/>
                  </a:moveTo>
                  <a:lnTo>
                    <a:pt x="0" y="1363"/>
                  </a:lnTo>
                  <a:cubicBezTo>
                    <a:pt x="0" y="977"/>
                    <a:pt x="131" y="653"/>
                    <a:pt x="391" y="391"/>
                  </a:cubicBezTo>
                  <a:cubicBezTo>
                    <a:pt x="653" y="130"/>
                    <a:pt x="976" y="0"/>
                    <a:pt x="1363" y="0"/>
                  </a:cubicBezTo>
                  <a:lnTo>
                    <a:pt x="3134" y="0"/>
                  </a:lnTo>
                  <a:lnTo>
                    <a:pt x="6984" y="3850"/>
                  </a:lnTo>
                  <a:lnTo>
                    <a:pt x="3850" y="3850"/>
                  </a:lnTo>
                  <a:lnTo>
                    <a:pt x="3850" y="17750"/>
                  </a:lnTo>
                  <a:lnTo>
                    <a:pt x="17750" y="17750"/>
                  </a:lnTo>
                  <a:lnTo>
                    <a:pt x="17750" y="14616"/>
                  </a:lnTo>
                  <a:lnTo>
                    <a:pt x="21600" y="18466"/>
                  </a:lnTo>
                  <a:lnTo>
                    <a:pt x="21600" y="20238"/>
                  </a:lnTo>
                  <a:cubicBezTo>
                    <a:pt x="21600" y="20624"/>
                    <a:pt x="21469" y="20947"/>
                    <a:pt x="21209" y="21209"/>
                  </a:cubicBezTo>
                  <a:cubicBezTo>
                    <a:pt x="20947" y="21471"/>
                    <a:pt x="20624" y="21600"/>
                    <a:pt x="20237" y="21600"/>
                  </a:cubicBezTo>
                  <a:lnTo>
                    <a:pt x="1363" y="21600"/>
                  </a:lnTo>
                  <a:cubicBezTo>
                    <a:pt x="976" y="21600"/>
                    <a:pt x="653" y="21471"/>
                    <a:pt x="391" y="21209"/>
                  </a:cubicBezTo>
                  <a:cubicBezTo>
                    <a:pt x="131" y="20947"/>
                    <a:pt x="0" y="20624"/>
                    <a:pt x="0" y="2023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187208" y="2694384"/>
            <a:ext cx="794870" cy="561975"/>
            <a:chOff x="7187208" y="2694384"/>
            <a:chExt cx="561975" cy="561975"/>
          </a:xfrm>
        </p:grpSpPr>
        <p:sp>
          <p:nvSpPr>
            <p:cNvPr id="62497" name="Oval 33"/>
            <p:cNvSpPr>
              <a:spLocks/>
            </p:cNvSpPr>
            <p:nvPr/>
          </p:nvSpPr>
          <p:spPr bwMode="auto">
            <a:xfrm>
              <a:off x="7187208" y="2694384"/>
              <a:ext cx="561975" cy="5619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6" name="Shape 84"/>
            <p:cNvSpPr/>
            <p:nvPr/>
          </p:nvSpPr>
          <p:spPr>
            <a:xfrm>
              <a:off x="7344925" y="2816742"/>
              <a:ext cx="296846" cy="308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212" y="0"/>
                  </a:moveTo>
                  <a:cubicBezTo>
                    <a:pt x="7043" y="0"/>
                    <a:pt x="6909" y="53"/>
                    <a:pt x="6786" y="171"/>
                  </a:cubicBezTo>
                  <a:cubicBezTo>
                    <a:pt x="6663" y="289"/>
                    <a:pt x="6590" y="436"/>
                    <a:pt x="6590" y="599"/>
                  </a:cubicBezTo>
                  <a:lnTo>
                    <a:pt x="6590" y="1301"/>
                  </a:lnTo>
                  <a:cubicBezTo>
                    <a:pt x="6167" y="1398"/>
                    <a:pt x="5781" y="1552"/>
                    <a:pt x="5418" y="1763"/>
                  </a:cubicBezTo>
                  <a:lnTo>
                    <a:pt x="4903" y="1267"/>
                  </a:lnTo>
                  <a:cubicBezTo>
                    <a:pt x="4776" y="1153"/>
                    <a:pt x="4627" y="1095"/>
                    <a:pt x="4459" y="1095"/>
                  </a:cubicBezTo>
                  <a:cubicBezTo>
                    <a:pt x="4290" y="1095"/>
                    <a:pt x="4150" y="1153"/>
                    <a:pt x="4032" y="1267"/>
                  </a:cubicBezTo>
                  <a:lnTo>
                    <a:pt x="3588" y="1694"/>
                  </a:lnTo>
                  <a:cubicBezTo>
                    <a:pt x="3469" y="1808"/>
                    <a:pt x="3411" y="1942"/>
                    <a:pt x="3411" y="2105"/>
                  </a:cubicBezTo>
                  <a:cubicBezTo>
                    <a:pt x="3411" y="2268"/>
                    <a:pt x="3469" y="2411"/>
                    <a:pt x="3588" y="2533"/>
                  </a:cubicBezTo>
                  <a:lnTo>
                    <a:pt x="4103" y="3029"/>
                  </a:lnTo>
                  <a:cubicBezTo>
                    <a:pt x="3883" y="3380"/>
                    <a:pt x="3726" y="3752"/>
                    <a:pt x="3624" y="4159"/>
                  </a:cubicBezTo>
                  <a:lnTo>
                    <a:pt x="2895" y="4159"/>
                  </a:lnTo>
                  <a:cubicBezTo>
                    <a:pt x="2727" y="4159"/>
                    <a:pt x="2575" y="4216"/>
                    <a:pt x="2451" y="4330"/>
                  </a:cubicBezTo>
                  <a:cubicBezTo>
                    <a:pt x="2329" y="4444"/>
                    <a:pt x="2274" y="4588"/>
                    <a:pt x="2274" y="4758"/>
                  </a:cubicBezTo>
                  <a:lnTo>
                    <a:pt x="2274" y="5357"/>
                  </a:lnTo>
                  <a:cubicBezTo>
                    <a:pt x="2274" y="5521"/>
                    <a:pt x="2329" y="5650"/>
                    <a:pt x="2451" y="5768"/>
                  </a:cubicBezTo>
                  <a:cubicBezTo>
                    <a:pt x="2575" y="5886"/>
                    <a:pt x="2727" y="5956"/>
                    <a:pt x="2895" y="5956"/>
                  </a:cubicBezTo>
                  <a:lnTo>
                    <a:pt x="3624" y="5956"/>
                  </a:lnTo>
                  <a:cubicBezTo>
                    <a:pt x="3726" y="6363"/>
                    <a:pt x="3883" y="6736"/>
                    <a:pt x="4103" y="7086"/>
                  </a:cubicBezTo>
                  <a:lnTo>
                    <a:pt x="3588" y="7565"/>
                  </a:lnTo>
                  <a:cubicBezTo>
                    <a:pt x="3469" y="7687"/>
                    <a:pt x="3411" y="7830"/>
                    <a:pt x="3411" y="7993"/>
                  </a:cubicBezTo>
                  <a:cubicBezTo>
                    <a:pt x="3411" y="8157"/>
                    <a:pt x="3469" y="8306"/>
                    <a:pt x="3588" y="8421"/>
                  </a:cubicBezTo>
                  <a:lnTo>
                    <a:pt x="4032" y="8849"/>
                  </a:lnTo>
                  <a:cubicBezTo>
                    <a:pt x="4150" y="8963"/>
                    <a:pt x="4290" y="9020"/>
                    <a:pt x="4459" y="9020"/>
                  </a:cubicBezTo>
                  <a:cubicBezTo>
                    <a:pt x="4627" y="9020"/>
                    <a:pt x="4776" y="8963"/>
                    <a:pt x="4903" y="8849"/>
                  </a:cubicBezTo>
                  <a:lnTo>
                    <a:pt x="5418" y="8352"/>
                  </a:lnTo>
                  <a:cubicBezTo>
                    <a:pt x="5781" y="8564"/>
                    <a:pt x="6167" y="8717"/>
                    <a:pt x="6590" y="8815"/>
                  </a:cubicBezTo>
                  <a:lnTo>
                    <a:pt x="6590" y="9516"/>
                  </a:lnTo>
                  <a:cubicBezTo>
                    <a:pt x="6590" y="9679"/>
                    <a:pt x="6663" y="9827"/>
                    <a:pt x="6786" y="9944"/>
                  </a:cubicBezTo>
                  <a:cubicBezTo>
                    <a:pt x="6909" y="10063"/>
                    <a:pt x="7043" y="10115"/>
                    <a:pt x="7212" y="10115"/>
                  </a:cubicBezTo>
                  <a:lnTo>
                    <a:pt x="7834" y="10115"/>
                  </a:lnTo>
                  <a:cubicBezTo>
                    <a:pt x="8003" y="10115"/>
                    <a:pt x="8138" y="10063"/>
                    <a:pt x="8260" y="9944"/>
                  </a:cubicBezTo>
                  <a:cubicBezTo>
                    <a:pt x="8383" y="9827"/>
                    <a:pt x="8455" y="9679"/>
                    <a:pt x="8455" y="9516"/>
                  </a:cubicBezTo>
                  <a:lnTo>
                    <a:pt x="8455" y="8815"/>
                  </a:lnTo>
                  <a:cubicBezTo>
                    <a:pt x="8869" y="8717"/>
                    <a:pt x="9257" y="8564"/>
                    <a:pt x="9628" y="8352"/>
                  </a:cubicBezTo>
                  <a:lnTo>
                    <a:pt x="10125" y="8849"/>
                  </a:lnTo>
                  <a:cubicBezTo>
                    <a:pt x="10253" y="8963"/>
                    <a:pt x="10400" y="9020"/>
                    <a:pt x="10569" y="9020"/>
                  </a:cubicBezTo>
                  <a:cubicBezTo>
                    <a:pt x="10738" y="9020"/>
                    <a:pt x="10895" y="8963"/>
                    <a:pt x="11013" y="8849"/>
                  </a:cubicBezTo>
                  <a:lnTo>
                    <a:pt x="11457" y="8421"/>
                  </a:lnTo>
                  <a:cubicBezTo>
                    <a:pt x="11576" y="8306"/>
                    <a:pt x="11635" y="8157"/>
                    <a:pt x="11635" y="7993"/>
                  </a:cubicBezTo>
                  <a:cubicBezTo>
                    <a:pt x="11635" y="7830"/>
                    <a:pt x="11576" y="7687"/>
                    <a:pt x="11457" y="7565"/>
                  </a:cubicBezTo>
                  <a:lnTo>
                    <a:pt x="10942" y="7086"/>
                  </a:lnTo>
                  <a:cubicBezTo>
                    <a:pt x="11162" y="6728"/>
                    <a:pt x="11321" y="6355"/>
                    <a:pt x="11422" y="5956"/>
                  </a:cubicBezTo>
                  <a:lnTo>
                    <a:pt x="12150" y="5956"/>
                  </a:lnTo>
                  <a:cubicBezTo>
                    <a:pt x="12319" y="5956"/>
                    <a:pt x="12471" y="5899"/>
                    <a:pt x="12594" y="5785"/>
                  </a:cubicBezTo>
                  <a:cubicBezTo>
                    <a:pt x="12717" y="5671"/>
                    <a:pt x="12772" y="5528"/>
                    <a:pt x="12772" y="5357"/>
                  </a:cubicBezTo>
                  <a:lnTo>
                    <a:pt x="12772" y="4758"/>
                  </a:lnTo>
                  <a:cubicBezTo>
                    <a:pt x="12772" y="4596"/>
                    <a:pt x="12717" y="4466"/>
                    <a:pt x="12594" y="4347"/>
                  </a:cubicBezTo>
                  <a:cubicBezTo>
                    <a:pt x="12471" y="4230"/>
                    <a:pt x="12319" y="4159"/>
                    <a:pt x="12150" y="4159"/>
                  </a:cubicBezTo>
                  <a:lnTo>
                    <a:pt x="11422" y="4159"/>
                  </a:lnTo>
                  <a:cubicBezTo>
                    <a:pt x="11321" y="3752"/>
                    <a:pt x="11162" y="3380"/>
                    <a:pt x="10942" y="3029"/>
                  </a:cubicBezTo>
                  <a:lnTo>
                    <a:pt x="11457" y="2533"/>
                  </a:lnTo>
                  <a:cubicBezTo>
                    <a:pt x="11576" y="2411"/>
                    <a:pt x="11635" y="2268"/>
                    <a:pt x="11635" y="2105"/>
                  </a:cubicBezTo>
                  <a:cubicBezTo>
                    <a:pt x="11635" y="1942"/>
                    <a:pt x="11576" y="1808"/>
                    <a:pt x="11457" y="1694"/>
                  </a:cubicBezTo>
                  <a:lnTo>
                    <a:pt x="11013" y="1267"/>
                  </a:lnTo>
                  <a:cubicBezTo>
                    <a:pt x="10895" y="1153"/>
                    <a:pt x="10738" y="1095"/>
                    <a:pt x="10569" y="1095"/>
                  </a:cubicBezTo>
                  <a:cubicBezTo>
                    <a:pt x="10400" y="1095"/>
                    <a:pt x="10253" y="1153"/>
                    <a:pt x="10125" y="1267"/>
                  </a:cubicBezTo>
                  <a:lnTo>
                    <a:pt x="9628" y="1763"/>
                  </a:lnTo>
                  <a:cubicBezTo>
                    <a:pt x="9257" y="1552"/>
                    <a:pt x="8869" y="1398"/>
                    <a:pt x="8455" y="1301"/>
                  </a:cubicBezTo>
                  <a:lnTo>
                    <a:pt x="8455" y="599"/>
                  </a:lnTo>
                  <a:cubicBezTo>
                    <a:pt x="8455" y="436"/>
                    <a:pt x="8383" y="289"/>
                    <a:pt x="8260" y="171"/>
                  </a:cubicBezTo>
                  <a:cubicBezTo>
                    <a:pt x="8138" y="53"/>
                    <a:pt x="8003" y="0"/>
                    <a:pt x="7834" y="0"/>
                  </a:cubicBezTo>
                  <a:lnTo>
                    <a:pt x="7212" y="0"/>
                  </a:lnTo>
                  <a:close/>
                  <a:moveTo>
                    <a:pt x="13784" y="548"/>
                  </a:moveTo>
                  <a:cubicBezTo>
                    <a:pt x="13418" y="548"/>
                    <a:pt x="13067" y="572"/>
                    <a:pt x="12718" y="616"/>
                  </a:cubicBezTo>
                  <a:cubicBezTo>
                    <a:pt x="13030" y="1938"/>
                    <a:pt x="12559" y="3012"/>
                    <a:pt x="12559" y="3012"/>
                  </a:cubicBezTo>
                  <a:cubicBezTo>
                    <a:pt x="12813" y="3124"/>
                    <a:pt x="12980" y="3258"/>
                    <a:pt x="13109" y="3406"/>
                  </a:cubicBezTo>
                  <a:cubicBezTo>
                    <a:pt x="13331" y="3377"/>
                    <a:pt x="13551" y="3355"/>
                    <a:pt x="13784" y="3355"/>
                  </a:cubicBezTo>
                  <a:cubicBezTo>
                    <a:pt x="15113" y="3355"/>
                    <a:pt x="16272" y="3843"/>
                    <a:pt x="17248" y="4792"/>
                  </a:cubicBezTo>
                  <a:cubicBezTo>
                    <a:pt x="18224" y="5742"/>
                    <a:pt x="18705" y="6863"/>
                    <a:pt x="18705" y="8164"/>
                  </a:cubicBezTo>
                  <a:cubicBezTo>
                    <a:pt x="18705" y="9510"/>
                    <a:pt x="18229" y="10666"/>
                    <a:pt x="17266" y="11622"/>
                  </a:cubicBezTo>
                  <a:cubicBezTo>
                    <a:pt x="16301" y="12576"/>
                    <a:pt x="15136" y="13042"/>
                    <a:pt x="13784" y="13042"/>
                  </a:cubicBezTo>
                  <a:cubicBezTo>
                    <a:pt x="12468" y="13042"/>
                    <a:pt x="11314" y="12582"/>
                    <a:pt x="10303" y="11639"/>
                  </a:cubicBezTo>
                  <a:cubicBezTo>
                    <a:pt x="10005" y="11347"/>
                    <a:pt x="9763" y="11030"/>
                    <a:pt x="9557" y="10697"/>
                  </a:cubicBezTo>
                  <a:cubicBezTo>
                    <a:pt x="8765" y="11414"/>
                    <a:pt x="7567" y="11853"/>
                    <a:pt x="6608" y="11399"/>
                  </a:cubicBezTo>
                  <a:cubicBezTo>
                    <a:pt x="6838" y="11924"/>
                    <a:pt x="7127" y="12439"/>
                    <a:pt x="7478" y="12922"/>
                  </a:cubicBezTo>
                  <a:lnTo>
                    <a:pt x="4672" y="14120"/>
                  </a:lnTo>
                  <a:lnTo>
                    <a:pt x="426" y="18228"/>
                  </a:lnTo>
                  <a:cubicBezTo>
                    <a:pt x="144" y="18579"/>
                    <a:pt x="0" y="18991"/>
                    <a:pt x="0" y="19478"/>
                  </a:cubicBezTo>
                  <a:cubicBezTo>
                    <a:pt x="0" y="20032"/>
                    <a:pt x="223" y="20520"/>
                    <a:pt x="657" y="20950"/>
                  </a:cubicBezTo>
                  <a:cubicBezTo>
                    <a:pt x="1091" y="21379"/>
                    <a:pt x="1592" y="21600"/>
                    <a:pt x="2167" y="21600"/>
                  </a:cubicBezTo>
                  <a:cubicBezTo>
                    <a:pt x="2636" y="21600"/>
                    <a:pt x="3065" y="21455"/>
                    <a:pt x="3464" y="21172"/>
                  </a:cubicBezTo>
                  <a:lnTo>
                    <a:pt x="7762" y="17081"/>
                  </a:lnTo>
                  <a:lnTo>
                    <a:pt x="8917" y="14377"/>
                  </a:lnTo>
                  <a:cubicBezTo>
                    <a:pt x="10365" y="15365"/>
                    <a:pt x="11985" y="15866"/>
                    <a:pt x="13784" y="15866"/>
                  </a:cubicBezTo>
                  <a:cubicBezTo>
                    <a:pt x="15946" y="15866"/>
                    <a:pt x="17800" y="15100"/>
                    <a:pt x="19344" y="13590"/>
                  </a:cubicBezTo>
                  <a:cubicBezTo>
                    <a:pt x="20842" y="12125"/>
                    <a:pt x="21600" y="10322"/>
                    <a:pt x="21600" y="8164"/>
                  </a:cubicBezTo>
                  <a:cubicBezTo>
                    <a:pt x="21600" y="6107"/>
                    <a:pt x="20822" y="4316"/>
                    <a:pt x="19273" y="2807"/>
                  </a:cubicBezTo>
                  <a:cubicBezTo>
                    <a:pt x="17723" y="1298"/>
                    <a:pt x="15888" y="548"/>
                    <a:pt x="13784" y="548"/>
                  </a:cubicBezTo>
                  <a:close/>
                  <a:moveTo>
                    <a:pt x="7958" y="3286"/>
                  </a:moveTo>
                  <a:cubicBezTo>
                    <a:pt x="8421" y="3286"/>
                    <a:pt x="8813" y="3443"/>
                    <a:pt x="9148" y="3765"/>
                  </a:cubicBezTo>
                  <a:cubicBezTo>
                    <a:pt x="9482" y="4089"/>
                    <a:pt x="9645" y="4484"/>
                    <a:pt x="9645" y="4929"/>
                  </a:cubicBezTo>
                  <a:cubicBezTo>
                    <a:pt x="9645" y="5375"/>
                    <a:pt x="9482" y="5754"/>
                    <a:pt x="9148" y="6076"/>
                  </a:cubicBezTo>
                  <a:cubicBezTo>
                    <a:pt x="8813" y="6399"/>
                    <a:pt x="8421" y="6555"/>
                    <a:pt x="7958" y="6555"/>
                  </a:cubicBezTo>
                  <a:cubicBezTo>
                    <a:pt x="7496" y="6555"/>
                    <a:pt x="7084" y="6399"/>
                    <a:pt x="6750" y="6076"/>
                  </a:cubicBezTo>
                  <a:cubicBezTo>
                    <a:pt x="6415" y="5754"/>
                    <a:pt x="6253" y="5375"/>
                    <a:pt x="6253" y="4929"/>
                  </a:cubicBezTo>
                  <a:cubicBezTo>
                    <a:pt x="6253" y="4484"/>
                    <a:pt x="6415" y="4089"/>
                    <a:pt x="6750" y="3765"/>
                  </a:cubicBezTo>
                  <a:cubicBezTo>
                    <a:pt x="7084" y="3443"/>
                    <a:pt x="7496" y="3286"/>
                    <a:pt x="7958" y="328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510808" y="2694384"/>
            <a:ext cx="794870" cy="561975"/>
            <a:chOff x="5510808" y="2694384"/>
            <a:chExt cx="561975" cy="561975"/>
          </a:xfrm>
        </p:grpSpPr>
        <p:sp>
          <p:nvSpPr>
            <p:cNvPr id="62494" name="Oval 30"/>
            <p:cNvSpPr>
              <a:spLocks/>
            </p:cNvSpPr>
            <p:nvPr/>
          </p:nvSpPr>
          <p:spPr bwMode="auto">
            <a:xfrm>
              <a:off x="5510808" y="2694384"/>
              <a:ext cx="561975" cy="5619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7" name="Shape 85"/>
            <p:cNvSpPr/>
            <p:nvPr/>
          </p:nvSpPr>
          <p:spPr>
            <a:xfrm>
              <a:off x="5640269" y="2832592"/>
              <a:ext cx="317640" cy="276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968" y="9327"/>
                  </a:moveTo>
                  <a:lnTo>
                    <a:pt x="9526" y="11794"/>
                  </a:lnTo>
                  <a:lnTo>
                    <a:pt x="14589" y="17575"/>
                  </a:lnTo>
                  <a:lnTo>
                    <a:pt x="21600" y="6185"/>
                  </a:lnTo>
                  <a:lnTo>
                    <a:pt x="20360" y="3295"/>
                  </a:lnTo>
                  <a:lnTo>
                    <a:pt x="14223" y="12814"/>
                  </a:lnTo>
                  <a:cubicBezTo>
                    <a:pt x="14223" y="12814"/>
                    <a:pt x="10968" y="9327"/>
                    <a:pt x="10968" y="9327"/>
                  </a:cubicBezTo>
                  <a:close/>
                  <a:moveTo>
                    <a:pt x="16611" y="19142"/>
                  </a:moveTo>
                  <a:lnTo>
                    <a:pt x="7244" y="19142"/>
                  </a:lnTo>
                  <a:lnTo>
                    <a:pt x="7244" y="8376"/>
                  </a:lnTo>
                  <a:lnTo>
                    <a:pt x="15515" y="8376"/>
                  </a:lnTo>
                  <a:lnTo>
                    <a:pt x="17080" y="6000"/>
                  </a:lnTo>
                  <a:lnTo>
                    <a:pt x="5140" y="6000"/>
                  </a:lnTo>
                  <a:lnTo>
                    <a:pt x="5140" y="21600"/>
                  </a:lnTo>
                  <a:lnTo>
                    <a:pt x="18714" y="21600"/>
                  </a:lnTo>
                  <a:lnTo>
                    <a:pt x="18714" y="13418"/>
                  </a:lnTo>
                  <a:lnTo>
                    <a:pt x="16611" y="16779"/>
                  </a:lnTo>
                  <a:cubicBezTo>
                    <a:pt x="16611" y="16779"/>
                    <a:pt x="16611" y="19142"/>
                    <a:pt x="16611" y="19142"/>
                  </a:cubicBezTo>
                  <a:close/>
                  <a:moveTo>
                    <a:pt x="1526" y="1754"/>
                  </a:moveTo>
                  <a:lnTo>
                    <a:pt x="12047" y="1754"/>
                  </a:lnTo>
                  <a:lnTo>
                    <a:pt x="12047" y="4708"/>
                  </a:lnTo>
                  <a:lnTo>
                    <a:pt x="13573" y="4708"/>
                  </a:lnTo>
                  <a:lnTo>
                    <a:pt x="13573" y="0"/>
                  </a:lnTo>
                  <a:lnTo>
                    <a:pt x="0" y="0"/>
                  </a:lnTo>
                  <a:lnTo>
                    <a:pt x="0" y="15600"/>
                  </a:lnTo>
                  <a:lnTo>
                    <a:pt x="4015" y="15600"/>
                  </a:lnTo>
                  <a:lnTo>
                    <a:pt x="4015" y="13846"/>
                  </a:lnTo>
                  <a:lnTo>
                    <a:pt x="1526" y="13846"/>
                  </a:lnTo>
                  <a:cubicBezTo>
                    <a:pt x="1526" y="13846"/>
                    <a:pt x="1526" y="1754"/>
                    <a:pt x="1526" y="175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50" name="Oval 49"/>
          <p:cNvSpPr/>
          <p:nvPr/>
        </p:nvSpPr>
        <p:spPr bwMode="auto">
          <a:xfrm>
            <a:off x="1835696" y="1001700"/>
            <a:ext cx="308242" cy="217928"/>
          </a:xfrm>
          <a:prstGeom prst="ellipse">
            <a:avLst/>
          </a:prstGeom>
          <a:solidFill>
            <a:schemeClr val="bg2">
              <a:alpha val="1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Helvetica" panose="020B0604020202020204" pitchFamily="34" charset="0"/>
              <a:cs typeface="Helvetica" panose="020B0604020202020204" pitchFamily="34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230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53" presetClass="exit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xit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xit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62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62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62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62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38" grpId="0" animBg="1"/>
      <p:bldP spid="39" grpId="0" animBg="1"/>
      <p:bldP spid="40" grpId="0" animBg="1"/>
      <p:bldP spid="43" grpId="0" animBg="1"/>
      <p:bldP spid="43" grpId="1" animBg="1"/>
      <p:bldP spid="44" grpId="0" animBg="1"/>
      <p:bldP spid="44" grpId="1" animBg="1"/>
      <p:bldP spid="50" grpId="0" animBg="1"/>
      <p:bldP spid="50" grpId="1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795838" y="995363"/>
            <a:ext cx="3300412" cy="585787"/>
            <a:chOff x="4795838" y="995363"/>
            <a:chExt cx="3300412" cy="585787"/>
          </a:xfrm>
        </p:grpSpPr>
        <p:sp>
          <p:nvSpPr>
            <p:cNvPr id="63500" name="Rectangle 12"/>
            <p:cNvSpPr>
              <a:spLocks/>
            </p:cNvSpPr>
            <p:nvPr/>
          </p:nvSpPr>
          <p:spPr bwMode="auto">
            <a:xfrm>
              <a:off x="5481637" y="1257300"/>
              <a:ext cx="26146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63501" name="Rectangle 13"/>
            <p:cNvSpPr>
              <a:spLocks/>
            </p:cNvSpPr>
            <p:nvPr/>
          </p:nvSpPr>
          <p:spPr bwMode="auto">
            <a:xfrm>
              <a:off x="5481637" y="995363"/>
              <a:ext cx="26146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63502" name="Group 14"/>
            <p:cNvGrpSpPr>
              <a:grpSpLocks/>
            </p:cNvGrpSpPr>
            <p:nvPr/>
          </p:nvGrpSpPr>
          <p:grpSpPr bwMode="auto">
            <a:xfrm>
              <a:off x="4795838" y="1075134"/>
              <a:ext cx="514350" cy="457200"/>
              <a:chOff x="0" y="0"/>
              <a:chExt cx="864" cy="768"/>
            </a:xfrm>
          </p:grpSpPr>
          <p:sp>
            <p:nvSpPr>
              <p:cNvPr id="63503" name="Oval 15"/>
              <p:cNvSpPr>
                <a:spLocks/>
              </p:cNvSpPr>
              <p:nvPr/>
            </p:nvSpPr>
            <p:spPr bwMode="auto">
              <a:xfrm>
                <a:off x="58" y="0"/>
                <a:ext cx="764" cy="76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3504" name="Rectangle 16"/>
              <p:cNvSpPr>
                <a:spLocks/>
              </p:cNvSpPr>
              <p:nvPr/>
            </p:nvSpPr>
            <p:spPr bwMode="auto">
              <a:xfrm>
                <a:off x="0" y="46"/>
                <a:ext cx="864" cy="7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1</a:t>
                </a: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4795838" y="1828800"/>
            <a:ext cx="3300412" cy="585788"/>
            <a:chOff x="4795838" y="1828800"/>
            <a:chExt cx="3300412" cy="585788"/>
          </a:xfrm>
        </p:grpSpPr>
        <p:sp>
          <p:nvSpPr>
            <p:cNvPr id="63505" name="Rectangle 17"/>
            <p:cNvSpPr>
              <a:spLocks/>
            </p:cNvSpPr>
            <p:nvPr/>
          </p:nvSpPr>
          <p:spPr bwMode="auto">
            <a:xfrm>
              <a:off x="5481637" y="2090738"/>
              <a:ext cx="26146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63506" name="Rectangle 18"/>
            <p:cNvSpPr>
              <a:spLocks/>
            </p:cNvSpPr>
            <p:nvPr/>
          </p:nvSpPr>
          <p:spPr bwMode="auto">
            <a:xfrm>
              <a:off x="5481637" y="1828800"/>
              <a:ext cx="26146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63507" name="Group 19"/>
            <p:cNvGrpSpPr>
              <a:grpSpLocks/>
            </p:cNvGrpSpPr>
            <p:nvPr/>
          </p:nvGrpSpPr>
          <p:grpSpPr bwMode="auto">
            <a:xfrm>
              <a:off x="4795838" y="1908572"/>
              <a:ext cx="514350" cy="457200"/>
              <a:chOff x="0" y="0"/>
              <a:chExt cx="864" cy="768"/>
            </a:xfrm>
          </p:grpSpPr>
          <p:sp>
            <p:nvSpPr>
              <p:cNvPr id="63508" name="Oval 20"/>
              <p:cNvSpPr>
                <a:spLocks/>
              </p:cNvSpPr>
              <p:nvPr/>
            </p:nvSpPr>
            <p:spPr bwMode="auto">
              <a:xfrm>
                <a:off x="58" y="0"/>
                <a:ext cx="764" cy="768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3509" name="Rectangle 21"/>
              <p:cNvSpPr>
                <a:spLocks/>
              </p:cNvSpPr>
              <p:nvPr/>
            </p:nvSpPr>
            <p:spPr bwMode="auto">
              <a:xfrm>
                <a:off x="0" y="46"/>
                <a:ext cx="864" cy="7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2</a:t>
                </a:r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4795838" y="2662238"/>
            <a:ext cx="3300412" cy="585787"/>
            <a:chOff x="4795838" y="2662238"/>
            <a:chExt cx="3300412" cy="585787"/>
          </a:xfrm>
        </p:grpSpPr>
        <p:sp>
          <p:nvSpPr>
            <p:cNvPr id="63510" name="Rectangle 22"/>
            <p:cNvSpPr>
              <a:spLocks/>
            </p:cNvSpPr>
            <p:nvPr/>
          </p:nvSpPr>
          <p:spPr bwMode="auto">
            <a:xfrm>
              <a:off x="5481637" y="2924175"/>
              <a:ext cx="26146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63511" name="Rectangle 23"/>
            <p:cNvSpPr>
              <a:spLocks/>
            </p:cNvSpPr>
            <p:nvPr/>
          </p:nvSpPr>
          <p:spPr bwMode="auto">
            <a:xfrm>
              <a:off x="5481637" y="2662238"/>
              <a:ext cx="26146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accent6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accent6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6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6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63512" name="Group 24"/>
            <p:cNvGrpSpPr>
              <a:grpSpLocks/>
            </p:cNvGrpSpPr>
            <p:nvPr/>
          </p:nvGrpSpPr>
          <p:grpSpPr bwMode="auto">
            <a:xfrm>
              <a:off x="4795838" y="2742009"/>
              <a:ext cx="514350" cy="457200"/>
              <a:chOff x="0" y="0"/>
              <a:chExt cx="864" cy="768"/>
            </a:xfrm>
          </p:grpSpPr>
          <p:sp>
            <p:nvSpPr>
              <p:cNvPr id="63513" name="Oval 25"/>
              <p:cNvSpPr>
                <a:spLocks/>
              </p:cNvSpPr>
              <p:nvPr/>
            </p:nvSpPr>
            <p:spPr bwMode="auto">
              <a:xfrm>
                <a:off x="58" y="0"/>
                <a:ext cx="764" cy="768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3514" name="Rectangle 26"/>
              <p:cNvSpPr>
                <a:spLocks/>
              </p:cNvSpPr>
              <p:nvPr/>
            </p:nvSpPr>
            <p:spPr bwMode="auto">
              <a:xfrm>
                <a:off x="0" y="46"/>
                <a:ext cx="864" cy="7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3</a:t>
                </a:r>
              </a:p>
            </p:txBody>
          </p:sp>
        </p:grpSp>
      </p:grpSp>
      <p:sp>
        <p:nvSpPr>
          <p:cNvPr id="63515" name="Rectangle 27"/>
          <p:cNvSpPr>
            <a:spLocks/>
          </p:cNvSpPr>
          <p:nvPr/>
        </p:nvSpPr>
        <p:spPr bwMode="auto">
          <a:xfrm>
            <a:off x="997744" y="1665859"/>
            <a:ext cx="4078311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90000"/>
              </a:lnSpc>
            </a:pPr>
            <a:r>
              <a:rPr lang="en-US" sz="24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Measure Everything and</a:t>
            </a:r>
          </a:p>
          <a:p>
            <a:pPr algn="l">
              <a:lnSpc>
                <a:spcPct val="90000"/>
              </a:lnSpc>
            </a:pPr>
            <a:r>
              <a:rPr lang="en-US" sz="24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Test, Test &amp; Test Again</a:t>
            </a:r>
          </a:p>
        </p:txBody>
      </p:sp>
      <p:sp>
        <p:nvSpPr>
          <p:cNvPr id="63516" name="Rectangle 28"/>
          <p:cNvSpPr>
            <a:spLocks/>
          </p:cNvSpPr>
          <p:nvPr/>
        </p:nvSpPr>
        <p:spPr bwMode="auto">
          <a:xfrm>
            <a:off x="1014412" y="2662168"/>
            <a:ext cx="2962275" cy="96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4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the leap into electronic typesetting, remaining essentially.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industry's standard dummy text ever since. But also the leap into electronic typesetting, remaining essentially printing and typesetting.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795838" y="3452812"/>
            <a:ext cx="3300412" cy="585788"/>
            <a:chOff x="4795838" y="3452812"/>
            <a:chExt cx="3300412" cy="585788"/>
          </a:xfrm>
        </p:grpSpPr>
        <p:sp>
          <p:nvSpPr>
            <p:cNvPr id="63517" name="Rectangle 29"/>
            <p:cNvSpPr>
              <a:spLocks/>
            </p:cNvSpPr>
            <p:nvPr/>
          </p:nvSpPr>
          <p:spPr bwMode="auto">
            <a:xfrm>
              <a:off x="5481637" y="3714750"/>
              <a:ext cx="26146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63518" name="Rectangle 30"/>
            <p:cNvSpPr>
              <a:spLocks/>
            </p:cNvSpPr>
            <p:nvPr/>
          </p:nvSpPr>
          <p:spPr bwMode="auto">
            <a:xfrm>
              <a:off x="5481637" y="3452812"/>
              <a:ext cx="2614613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simply</a:t>
              </a:r>
            </a:p>
          </p:txBody>
        </p:sp>
        <p:grpSp>
          <p:nvGrpSpPr>
            <p:cNvPr id="63519" name="Group 31"/>
            <p:cNvGrpSpPr>
              <a:grpSpLocks/>
            </p:cNvGrpSpPr>
            <p:nvPr/>
          </p:nvGrpSpPr>
          <p:grpSpPr bwMode="auto">
            <a:xfrm>
              <a:off x="4795838" y="3532584"/>
              <a:ext cx="514350" cy="457200"/>
              <a:chOff x="0" y="0"/>
              <a:chExt cx="864" cy="768"/>
            </a:xfrm>
          </p:grpSpPr>
          <p:sp>
            <p:nvSpPr>
              <p:cNvPr id="63520" name="Oval 32"/>
              <p:cNvSpPr>
                <a:spLocks/>
              </p:cNvSpPr>
              <p:nvPr/>
            </p:nvSpPr>
            <p:spPr bwMode="auto">
              <a:xfrm>
                <a:off x="58" y="0"/>
                <a:ext cx="764" cy="76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3521" name="Rectangle 33"/>
              <p:cNvSpPr>
                <a:spLocks/>
              </p:cNvSpPr>
              <p:nvPr/>
            </p:nvSpPr>
            <p:spPr bwMode="auto">
              <a:xfrm>
                <a:off x="0" y="46"/>
                <a:ext cx="864" cy="7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4</a:t>
                </a:r>
              </a:p>
            </p:txBody>
          </p:sp>
        </p:grpSp>
      </p:grpSp>
      <p:sp>
        <p:nvSpPr>
          <p:cNvPr id="63522" name="Line 34"/>
          <p:cNvSpPr>
            <a:spLocks noChangeShapeType="1"/>
          </p:cNvSpPr>
          <p:nvPr/>
        </p:nvSpPr>
        <p:spPr bwMode="auto">
          <a:xfrm>
            <a:off x="4375547" y="1074539"/>
            <a:ext cx="0" cy="2910483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59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4514" name="Rectangle 2"/>
          <p:cNvSpPr>
            <a:spLocks/>
          </p:cNvSpPr>
          <p:nvPr/>
        </p:nvSpPr>
        <p:spPr bwMode="auto">
          <a:xfrm>
            <a:off x="1574074" y="2109651"/>
            <a:ext cx="4440964" cy="1424124"/>
          </a:xfrm>
          <a:prstGeom prst="rect">
            <a:avLst/>
          </a:prstGeom>
          <a:gradFill>
            <a:gsLst>
              <a:gs pos="0">
                <a:schemeClr val="accent3">
                  <a:alpha val="88000"/>
                </a:schemeClr>
              </a:gs>
              <a:gs pos="39000">
                <a:schemeClr val="accent4">
                  <a:alpha val="88000"/>
                </a:schemeClr>
              </a:gs>
              <a:gs pos="78000">
                <a:schemeClr val="accent6">
                  <a:alpha val="88000"/>
                </a:schemeClr>
              </a:gs>
            </a:gsLst>
            <a:lin ang="18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4515" name="Rectangle 3"/>
          <p:cNvSpPr>
            <a:spLocks/>
          </p:cNvSpPr>
          <p:nvPr/>
        </p:nvSpPr>
        <p:spPr bwMode="auto">
          <a:xfrm>
            <a:off x="1574006" y="1271588"/>
            <a:ext cx="5895975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0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Have a </a:t>
            </a:r>
            <a:r>
              <a:rPr lang="en-US" sz="5000" dirty="0">
                <a:solidFill>
                  <a:schemeClr val="accent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Coffee </a:t>
            </a:r>
            <a:r>
              <a:rPr lang="en-US" sz="50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Break</a:t>
            </a:r>
          </a:p>
        </p:txBody>
      </p:sp>
      <p:grpSp>
        <p:nvGrpSpPr>
          <p:cNvPr id="64516" name="Group 4"/>
          <p:cNvGrpSpPr>
            <a:grpSpLocks/>
          </p:cNvGrpSpPr>
          <p:nvPr/>
        </p:nvGrpSpPr>
        <p:grpSpPr bwMode="auto">
          <a:xfrm>
            <a:off x="1562100" y="1130146"/>
            <a:ext cx="5895975" cy="23813"/>
            <a:chOff x="0" y="0"/>
            <a:chExt cx="9904" cy="40"/>
          </a:xfrm>
        </p:grpSpPr>
        <p:sp>
          <p:nvSpPr>
            <p:cNvPr id="64517" name="Rectangle 5"/>
            <p:cNvSpPr>
              <a:spLocks/>
            </p:cNvSpPr>
            <p:nvPr/>
          </p:nvSpPr>
          <p:spPr bwMode="auto">
            <a:xfrm>
              <a:off x="0" y="0"/>
              <a:ext cx="7480" cy="40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4518" name="Rectangle 6"/>
            <p:cNvSpPr>
              <a:spLocks/>
            </p:cNvSpPr>
            <p:nvPr/>
          </p:nvSpPr>
          <p:spPr bwMode="auto">
            <a:xfrm>
              <a:off x="7480" y="0"/>
              <a:ext cx="2424" cy="40"/>
            </a:xfrm>
            <a:prstGeom prst="rect">
              <a:avLst/>
            </a:prstGeom>
            <a:solidFill>
              <a:schemeClr val="bg2">
                <a:alpha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4519" name="Group 7"/>
          <p:cNvGrpSpPr>
            <a:grpSpLocks/>
          </p:cNvGrpSpPr>
          <p:nvPr/>
        </p:nvGrpSpPr>
        <p:grpSpPr bwMode="auto">
          <a:xfrm>
            <a:off x="2543175" y="2533650"/>
            <a:ext cx="2892624" cy="642340"/>
            <a:chOff x="0" y="0"/>
            <a:chExt cx="4859" cy="1079"/>
          </a:xfrm>
        </p:grpSpPr>
        <p:sp>
          <p:nvSpPr>
            <p:cNvPr id="64520" name="Rectangle 8"/>
            <p:cNvSpPr>
              <a:spLocks/>
            </p:cNvSpPr>
            <p:nvPr/>
          </p:nvSpPr>
          <p:spPr bwMode="auto">
            <a:xfrm>
              <a:off x="0" y="535"/>
              <a:ext cx="4859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essentially.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64521" name="Rectangle 9"/>
            <p:cNvSpPr>
              <a:spLocks/>
            </p:cNvSpPr>
            <p:nvPr/>
          </p:nvSpPr>
          <p:spPr bwMode="auto">
            <a:xfrm>
              <a:off x="0" y="0"/>
              <a:ext cx="4859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900" dirty="0">
                  <a:solidFill>
                    <a:schemeClr val="bg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We back in </a:t>
              </a:r>
              <a:r>
                <a:rPr lang="en-US" sz="1900" b="1" dirty="0">
                  <a:solidFill>
                    <a:schemeClr val="bg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10:00</a:t>
              </a:r>
              <a:r>
                <a:rPr lang="en-US" sz="1900" dirty="0">
                  <a:solidFill>
                    <a:schemeClr val="bg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munites</a:t>
              </a:r>
              <a:endParaRPr lang="en-US" sz="1900" dirty="0">
                <a:solidFill>
                  <a:schemeClr val="bg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78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4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4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4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</p:spPr>
      </p:sp>
      <p:sp>
        <p:nvSpPr>
          <p:cNvPr id="19458" name="Rectangle 2"/>
          <p:cNvSpPr>
            <a:spLocks/>
          </p:cNvSpPr>
          <p:nvPr/>
        </p:nvSpPr>
        <p:spPr bwMode="auto">
          <a:xfrm rot="10800000" flipH="1">
            <a:off x="-19050" y="2600325"/>
            <a:ext cx="9186863" cy="2557463"/>
          </a:xfrm>
          <a:prstGeom prst="rect">
            <a:avLst/>
          </a:prstGeom>
          <a:solidFill>
            <a:srgbClr val="2E2E2E">
              <a:alpha val="6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9459" name="Rectangle 3"/>
          <p:cNvSpPr>
            <a:spLocks/>
          </p:cNvSpPr>
          <p:nvPr/>
        </p:nvSpPr>
        <p:spPr bwMode="auto">
          <a:xfrm rot="10800000" flipH="1">
            <a:off x="-19050" y="1409700"/>
            <a:ext cx="9186863" cy="1195388"/>
          </a:xfrm>
          <a:prstGeom prst="rect">
            <a:avLst/>
          </a:prstGeom>
          <a:gradFill>
            <a:gsLst>
              <a:gs pos="15000">
                <a:srgbClr val="2276BF"/>
              </a:gs>
              <a:gs pos="100000">
                <a:schemeClr val="accent4"/>
              </a:gs>
            </a:gsLst>
            <a:lin ang="204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9460" name="Group 4"/>
          <p:cNvGrpSpPr>
            <a:grpSpLocks/>
          </p:cNvGrpSpPr>
          <p:nvPr/>
        </p:nvGrpSpPr>
        <p:grpSpPr bwMode="auto">
          <a:xfrm>
            <a:off x="947737" y="1621631"/>
            <a:ext cx="5496523" cy="791765"/>
            <a:chOff x="0" y="0"/>
            <a:chExt cx="9233" cy="1330"/>
          </a:xfrm>
        </p:grpSpPr>
        <p:sp>
          <p:nvSpPr>
            <p:cNvPr id="19461" name="Rectangle 5"/>
            <p:cNvSpPr>
              <a:spLocks/>
            </p:cNvSpPr>
            <p:nvPr/>
          </p:nvSpPr>
          <p:spPr bwMode="auto">
            <a:xfrm>
              <a:off x="0" y="0"/>
              <a:ext cx="9233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2800" dirty="0">
                  <a:solidFill>
                    <a:schemeClr val="tx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Just </a:t>
              </a:r>
              <a:r>
                <a:rPr lang="en-US" sz="2800" b="1" dirty="0">
                  <a:solidFill>
                    <a:schemeClr val="tx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Starting</a:t>
              </a:r>
              <a:r>
                <a:rPr lang="en-US" sz="2800" dirty="0">
                  <a:solidFill>
                    <a:schemeClr val="tx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the Presentation</a:t>
              </a:r>
            </a:p>
          </p:txBody>
        </p:sp>
        <p:sp>
          <p:nvSpPr>
            <p:cNvPr id="19462" name="Rectangle 6"/>
            <p:cNvSpPr>
              <a:spLocks/>
            </p:cNvSpPr>
            <p:nvPr/>
          </p:nvSpPr>
          <p:spPr bwMode="auto">
            <a:xfrm>
              <a:off x="15" y="786"/>
              <a:ext cx="693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100"/>
                </a:lnSpc>
              </a:pP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ever.</a:t>
              </a:r>
            </a:p>
          </p:txBody>
        </p:sp>
      </p:grpSp>
      <p:grpSp>
        <p:nvGrpSpPr>
          <p:cNvPr id="19463" name="Group 7"/>
          <p:cNvGrpSpPr>
            <a:grpSpLocks/>
          </p:cNvGrpSpPr>
          <p:nvPr/>
        </p:nvGrpSpPr>
        <p:grpSpPr bwMode="auto">
          <a:xfrm>
            <a:off x="5603081" y="2972729"/>
            <a:ext cx="338138" cy="335161"/>
            <a:chOff x="0" y="0"/>
            <a:chExt cx="568" cy="563"/>
          </a:xfrm>
        </p:grpSpPr>
        <p:sp>
          <p:nvSpPr>
            <p:cNvPr id="19464" name="Oval 8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9465" name="Rectangle 9"/>
            <p:cNvSpPr>
              <a:spLocks/>
            </p:cNvSpPr>
            <p:nvPr/>
          </p:nvSpPr>
          <p:spPr bwMode="auto">
            <a:xfrm>
              <a:off x="48" y="16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19466" name="Group 10"/>
          <p:cNvGrpSpPr>
            <a:grpSpLocks/>
          </p:cNvGrpSpPr>
          <p:nvPr/>
        </p:nvGrpSpPr>
        <p:grpSpPr bwMode="auto">
          <a:xfrm>
            <a:off x="5603081" y="3419194"/>
            <a:ext cx="338138" cy="346491"/>
            <a:chOff x="0" y="-18"/>
            <a:chExt cx="568" cy="581"/>
          </a:xfrm>
        </p:grpSpPr>
        <p:sp>
          <p:nvSpPr>
            <p:cNvPr id="19467" name="Oval 11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9468" name="Rectangle 12"/>
            <p:cNvSpPr>
              <a:spLocks/>
            </p:cNvSpPr>
            <p:nvPr/>
          </p:nvSpPr>
          <p:spPr bwMode="auto">
            <a:xfrm>
              <a:off x="48" y="-18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19469" name="Group 13"/>
          <p:cNvGrpSpPr>
            <a:grpSpLocks/>
          </p:cNvGrpSpPr>
          <p:nvPr/>
        </p:nvGrpSpPr>
        <p:grpSpPr bwMode="auto">
          <a:xfrm>
            <a:off x="5603081" y="3869236"/>
            <a:ext cx="338138" cy="355425"/>
            <a:chOff x="0" y="-33"/>
            <a:chExt cx="568" cy="596"/>
          </a:xfrm>
        </p:grpSpPr>
        <p:sp>
          <p:nvSpPr>
            <p:cNvPr id="19470" name="Oval 14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9471" name="Rectangle 15"/>
            <p:cNvSpPr>
              <a:spLocks/>
            </p:cNvSpPr>
            <p:nvPr/>
          </p:nvSpPr>
          <p:spPr bwMode="auto">
            <a:xfrm>
              <a:off x="48" y="-33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grpSp>
        <p:nvGrpSpPr>
          <p:cNvPr id="19472" name="Group 16"/>
          <p:cNvGrpSpPr>
            <a:grpSpLocks/>
          </p:cNvGrpSpPr>
          <p:nvPr/>
        </p:nvGrpSpPr>
        <p:grpSpPr bwMode="auto">
          <a:xfrm>
            <a:off x="5603081" y="4346710"/>
            <a:ext cx="338138" cy="335756"/>
            <a:chOff x="0" y="0"/>
            <a:chExt cx="568" cy="563"/>
          </a:xfrm>
        </p:grpSpPr>
        <p:sp>
          <p:nvSpPr>
            <p:cNvPr id="19473" name="Oval 17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9474" name="Rectangle 18"/>
            <p:cNvSpPr>
              <a:spLocks/>
            </p:cNvSpPr>
            <p:nvPr/>
          </p:nvSpPr>
          <p:spPr bwMode="auto">
            <a:xfrm>
              <a:off x="48" y="3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</a:t>
              </a:r>
            </a:p>
          </p:txBody>
        </p:sp>
      </p:grpSp>
      <p:sp>
        <p:nvSpPr>
          <p:cNvPr id="19475" name="Rectangle 19"/>
          <p:cNvSpPr>
            <a:spLocks/>
          </p:cNvSpPr>
          <p:nvPr/>
        </p:nvSpPr>
        <p:spPr bwMode="auto">
          <a:xfrm>
            <a:off x="6086474" y="2948917"/>
            <a:ext cx="2589981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is simply dummy text of the printing and typesetting industry.</a:t>
            </a:r>
          </a:p>
        </p:txBody>
      </p:sp>
      <p:sp>
        <p:nvSpPr>
          <p:cNvPr id="19476" name="Rectangle 20"/>
          <p:cNvSpPr>
            <a:spLocks/>
          </p:cNvSpPr>
          <p:nvPr/>
        </p:nvSpPr>
        <p:spPr bwMode="auto">
          <a:xfrm>
            <a:off x="6086474" y="3410879"/>
            <a:ext cx="21789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Simply dummy text of the printing and typesetting industry.</a:t>
            </a:r>
          </a:p>
        </p:txBody>
      </p:sp>
      <p:sp>
        <p:nvSpPr>
          <p:cNvPr id="19477" name="Rectangle 21"/>
          <p:cNvSpPr>
            <a:spLocks/>
          </p:cNvSpPr>
          <p:nvPr/>
        </p:nvSpPr>
        <p:spPr bwMode="auto">
          <a:xfrm>
            <a:off x="6086474" y="3896654"/>
            <a:ext cx="2589981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is simply dummy text of the printing and typesetting industry.</a:t>
            </a:r>
          </a:p>
        </p:txBody>
      </p:sp>
      <p:sp>
        <p:nvSpPr>
          <p:cNvPr id="19478" name="Rectangle 22"/>
          <p:cNvSpPr>
            <a:spLocks/>
          </p:cNvSpPr>
          <p:nvPr/>
        </p:nvSpPr>
        <p:spPr bwMode="auto">
          <a:xfrm>
            <a:off x="6086474" y="4358617"/>
            <a:ext cx="21789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is simply dummy text of the printing.</a:t>
            </a:r>
          </a:p>
        </p:txBody>
      </p:sp>
    </p:spTree>
    <p:extLst>
      <p:ext uri="{BB962C8B-B14F-4D97-AF65-F5344CB8AC3E}">
        <p14:creationId xmlns:p14="http://schemas.microsoft.com/office/powerpoint/2010/main" val="288765752"/>
      </p:ext>
    </p:extLst>
  </p:cSld>
  <p:clrMapOvr>
    <a:masterClrMapping/>
  </p:clrMapOvr>
  <p:transition spd="slow"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9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94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9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4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4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9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9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9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8" grpId="0" animBg="1"/>
      <p:bldP spid="19459" grpId="0" animBg="1"/>
      <p:bldP spid="19475" grpId="0" autoUpdateAnimBg="0"/>
      <p:bldP spid="19476" grpId="0" autoUpdateAnimBg="0"/>
      <p:bldP spid="19477" grpId="0" autoUpdateAnimBg="0"/>
      <p:bldP spid="19478" grpId="0" autoUpdateAnimBg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/>
          </p:cNvSpPr>
          <p:nvPr/>
        </p:nvSpPr>
        <p:spPr bwMode="auto">
          <a:xfrm>
            <a:off x="-23813" y="-5988"/>
            <a:ext cx="9186863" cy="5162550"/>
          </a:xfrm>
          <a:prstGeom prst="rect">
            <a:avLst/>
          </a:prstGeom>
          <a:solidFill>
            <a:srgbClr val="2E2E2E">
              <a:alpha val="78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5547" name="Rectangle 11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Company </a:t>
            </a:r>
            <a:r>
              <a:rPr lang="en-US" sz="2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Timeline</a:t>
            </a:r>
          </a:p>
        </p:txBody>
      </p:sp>
      <p:sp>
        <p:nvSpPr>
          <p:cNvPr id="65548" name="Rectangle 12"/>
          <p:cNvSpPr>
            <a:spLocks/>
          </p:cNvSpPr>
          <p:nvPr/>
        </p:nvSpPr>
        <p:spPr bwMode="auto">
          <a:xfrm>
            <a:off x="2286000" y="1105443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65549" name="Line 13"/>
          <p:cNvSpPr>
            <a:spLocks noChangeShapeType="1"/>
          </p:cNvSpPr>
          <p:nvPr/>
        </p:nvSpPr>
        <p:spPr bwMode="auto">
          <a:xfrm>
            <a:off x="998935" y="1633538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50" name="Rectangle 14"/>
          <p:cNvSpPr>
            <a:spLocks/>
          </p:cNvSpPr>
          <p:nvPr/>
        </p:nvSpPr>
        <p:spPr bwMode="auto">
          <a:xfrm>
            <a:off x="1447800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simply dummy text of the printing and.</a:t>
            </a:r>
          </a:p>
        </p:txBody>
      </p:sp>
      <p:sp>
        <p:nvSpPr>
          <p:cNvPr id="65551" name="Rectangle 15"/>
          <p:cNvSpPr>
            <a:spLocks/>
          </p:cNvSpPr>
          <p:nvPr/>
        </p:nvSpPr>
        <p:spPr bwMode="auto">
          <a:xfrm>
            <a:off x="2609850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sp>
        <p:nvSpPr>
          <p:cNvPr id="65552" name="Rectangle 16"/>
          <p:cNvSpPr>
            <a:spLocks/>
          </p:cNvSpPr>
          <p:nvPr/>
        </p:nvSpPr>
        <p:spPr bwMode="auto">
          <a:xfrm>
            <a:off x="3771900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sp>
        <p:nvSpPr>
          <p:cNvPr id="65553" name="Rectangle 17"/>
          <p:cNvSpPr>
            <a:spLocks/>
          </p:cNvSpPr>
          <p:nvPr/>
        </p:nvSpPr>
        <p:spPr bwMode="auto">
          <a:xfrm>
            <a:off x="4767262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sp>
        <p:nvSpPr>
          <p:cNvPr id="65554" name="Rectangle 18"/>
          <p:cNvSpPr>
            <a:spLocks/>
          </p:cNvSpPr>
          <p:nvPr/>
        </p:nvSpPr>
        <p:spPr bwMode="auto">
          <a:xfrm>
            <a:off x="5829300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sp>
        <p:nvSpPr>
          <p:cNvPr id="65555" name="Rectangle 19"/>
          <p:cNvSpPr>
            <a:spLocks/>
          </p:cNvSpPr>
          <p:nvPr/>
        </p:nvSpPr>
        <p:spPr bwMode="auto">
          <a:xfrm>
            <a:off x="6862762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grpSp>
        <p:nvGrpSpPr>
          <p:cNvPr id="65561" name="Group 25"/>
          <p:cNvGrpSpPr>
            <a:grpSpLocks/>
          </p:cNvGrpSpPr>
          <p:nvPr/>
        </p:nvGrpSpPr>
        <p:grpSpPr bwMode="auto">
          <a:xfrm>
            <a:off x="1532930" y="1864519"/>
            <a:ext cx="1446014" cy="1072753"/>
            <a:chOff x="0" y="0"/>
            <a:chExt cx="2429" cy="1802"/>
          </a:xfrm>
        </p:grpSpPr>
        <p:sp>
          <p:nvSpPr>
            <p:cNvPr id="65562" name="Freeform 26"/>
            <p:cNvSpPr>
              <a:spLocks/>
            </p:cNvSpPr>
            <p:nvPr/>
          </p:nvSpPr>
          <p:spPr bwMode="auto">
            <a:xfrm rot="-1500242">
              <a:off x="94" y="429"/>
              <a:ext cx="2240" cy="944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63" name="Rectangle 27"/>
            <p:cNvSpPr>
              <a:spLocks/>
            </p:cNvSpPr>
            <p:nvPr/>
          </p:nvSpPr>
          <p:spPr bwMode="auto">
            <a:xfrm rot="-1509131">
              <a:off x="531" y="604"/>
              <a:ext cx="1368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We Born</a:t>
              </a:r>
            </a:p>
          </p:txBody>
        </p:sp>
      </p:grpSp>
      <p:grpSp>
        <p:nvGrpSpPr>
          <p:cNvPr id="65564" name="Group 28"/>
          <p:cNvGrpSpPr>
            <a:grpSpLocks/>
          </p:cNvGrpSpPr>
          <p:nvPr/>
        </p:nvGrpSpPr>
        <p:grpSpPr bwMode="auto">
          <a:xfrm>
            <a:off x="2646183" y="2454582"/>
            <a:ext cx="1214996" cy="486151"/>
            <a:chOff x="68" y="237"/>
            <a:chExt cx="2040" cy="816"/>
          </a:xfrm>
        </p:grpSpPr>
        <p:sp>
          <p:nvSpPr>
            <p:cNvPr id="65565" name="Freeform 29"/>
            <p:cNvSpPr>
              <a:spLocks/>
            </p:cNvSpPr>
            <p:nvPr/>
          </p:nvSpPr>
          <p:spPr bwMode="auto">
            <a:xfrm rot="-852293">
              <a:off x="68" y="237"/>
              <a:ext cx="2040" cy="816"/>
            </a:xfrm>
            <a:custGeom>
              <a:avLst/>
              <a:gdLst>
                <a:gd name="T0" fmla="*/ 2981 w 21600"/>
                <a:gd name="T1" fmla="*/ 21600 h 21600"/>
                <a:gd name="T2" fmla="*/ 0 w 21600"/>
                <a:gd name="T3" fmla="*/ 9467 h 21600"/>
                <a:gd name="T4" fmla="*/ 1556 w 21600"/>
                <a:gd name="T5" fmla="*/ 0 h 21600"/>
                <a:gd name="T6" fmla="*/ 21600 w 21600"/>
                <a:gd name="T7" fmla="*/ 0 h 21600"/>
                <a:gd name="T8" fmla="*/ 17996 w 21600"/>
                <a:gd name="T9" fmla="*/ 18012 h 21600"/>
                <a:gd name="T10" fmla="*/ 3193 w 21600"/>
                <a:gd name="T11" fmla="*/ 18012 h 21600"/>
                <a:gd name="T12" fmla="*/ 2981 w 21600"/>
                <a:gd name="T13" fmla="*/ 21600 h 21600"/>
                <a:gd name="T14" fmla="*/ 2981 w 21600"/>
                <a:gd name="T1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2981" y="21600"/>
                  </a:moveTo>
                  <a:lnTo>
                    <a:pt x="0" y="9467"/>
                  </a:lnTo>
                  <a:lnTo>
                    <a:pt x="1556" y="0"/>
                  </a:lnTo>
                  <a:lnTo>
                    <a:pt x="21600" y="0"/>
                  </a:lnTo>
                  <a:lnTo>
                    <a:pt x="17996" y="18012"/>
                  </a:lnTo>
                  <a:lnTo>
                    <a:pt x="3193" y="18012"/>
                  </a:lnTo>
                  <a:lnTo>
                    <a:pt x="2981" y="21600"/>
                  </a:lnTo>
                  <a:close/>
                  <a:moveTo>
                    <a:pt x="2981" y="21600"/>
                  </a:move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66" name="Rectangle 30"/>
            <p:cNvSpPr>
              <a:spLocks/>
            </p:cNvSpPr>
            <p:nvPr/>
          </p:nvSpPr>
          <p:spPr bwMode="auto">
            <a:xfrm rot="20755256">
              <a:off x="359" y="346"/>
              <a:ext cx="1498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Launched</a:t>
              </a:r>
            </a:p>
          </p:txBody>
        </p:sp>
      </p:grpSp>
      <p:grpSp>
        <p:nvGrpSpPr>
          <p:cNvPr id="65567" name="Group 31"/>
          <p:cNvGrpSpPr>
            <a:grpSpLocks/>
          </p:cNvGrpSpPr>
          <p:nvPr/>
        </p:nvGrpSpPr>
        <p:grpSpPr bwMode="auto">
          <a:xfrm>
            <a:off x="3911203" y="2093714"/>
            <a:ext cx="1245989" cy="954286"/>
            <a:chOff x="0" y="0"/>
            <a:chExt cx="2093" cy="1602"/>
          </a:xfrm>
        </p:grpSpPr>
        <p:sp>
          <p:nvSpPr>
            <p:cNvPr id="65568" name="Freeform 32"/>
            <p:cNvSpPr>
              <a:spLocks/>
            </p:cNvSpPr>
            <p:nvPr/>
          </p:nvSpPr>
          <p:spPr bwMode="auto">
            <a:xfrm rot="-1575472">
              <a:off x="86" y="381"/>
              <a:ext cx="1920" cy="840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69" name="Rectangle 33"/>
            <p:cNvSpPr>
              <a:spLocks/>
            </p:cNvSpPr>
            <p:nvPr/>
          </p:nvSpPr>
          <p:spPr bwMode="auto">
            <a:xfrm rot="-1651940">
              <a:off x="353" y="515"/>
              <a:ext cx="1368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Growth</a:t>
              </a:r>
            </a:p>
          </p:txBody>
        </p:sp>
      </p:grpSp>
      <p:grpSp>
        <p:nvGrpSpPr>
          <p:cNvPr id="65570" name="Group 34"/>
          <p:cNvGrpSpPr>
            <a:grpSpLocks/>
          </p:cNvGrpSpPr>
          <p:nvPr/>
        </p:nvGrpSpPr>
        <p:grpSpPr bwMode="auto">
          <a:xfrm>
            <a:off x="4992291" y="2275285"/>
            <a:ext cx="1248966" cy="770334"/>
            <a:chOff x="0" y="0"/>
            <a:chExt cx="2098" cy="1294"/>
          </a:xfrm>
        </p:grpSpPr>
        <p:sp>
          <p:nvSpPr>
            <p:cNvPr id="65571" name="Freeform 35"/>
            <p:cNvSpPr>
              <a:spLocks/>
            </p:cNvSpPr>
            <p:nvPr/>
          </p:nvSpPr>
          <p:spPr bwMode="auto">
            <a:xfrm rot="-1051024">
              <a:off x="65" y="279"/>
              <a:ext cx="1968" cy="736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72" name="Rectangle 36"/>
            <p:cNvSpPr>
              <a:spLocks/>
            </p:cNvSpPr>
            <p:nvPr/>
          </p:nvSpPr>
          <p:spPr bwMode="auto">
            <a:xfrm rot="-1136584">
              <a:off x="334" y="376"/>
              <a:ext cx="1496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3 </a:t>
              </a:r>
              <a:r>
                <a:rPr lang="en-US" sz="15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Yrs</a:t>
              </a:r>
              <a:r>
                <a:rPr lang="en-US" sz="15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Past</a:t>
              </a:r>
            </a:p>
          </p:txBody>
        </p:sp>
      </p:grpSp>
      <p:grpSp>
        <p:nvGrpSpPr>
          <p:cNvPr id="65573" name="Group 37"/>
          <p:cNvGrpSpPr>
            <a:grpSpLocks/>
          </p:cNvGrpSpPr>
          <p:nvPr/>
        </p:nvGrpSpPr>
        <p:grpSpPr bwMode="auto">
          <a:xfrm>
            <a:off x="6132910" y="2416374"/>
            <a:ext cx="1057275" cy="476250"/>
            <a:chOff x="79" y="248"/>
            <a:chExt cx="1776" cy="800"/>
          </a:xfrm>
        </p:grpSpPr>
        <p:sp>
          <p:nvSpPr>
            <p:cNvPr id="65574" name="Freeform 38"/>
            <p:cNvSpPr>
              <a:spLocks/>
            </p:cNvSpPr>
            <p:nvPr/>
          </p:nvSpPr>
          <p:spPr bwMode="auto">
            <a:xfrm rot="-1051024">
              <a:off x="79" y="248"/>
              <a:ext cx="1776" cy="800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solidFill>
              <a:schemeClr val="accent5"/>
            </a:solidFill>
            <a:ln w="1270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75" name="Rectangle 39"/>
            <p:cNvSpPr>
              <a:spLocks/>
            </p:cNvSpPr>
            <p:nvPr/>
          </p:nvSpPr>
          <p:spPr bwMode="auto">
            <a:xfrm rot="20648980">
              <a:off x="98" y="391"/>
              <a:ext cx="1711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Xd</a:t>
              </a:r>
              <a:r>
                <a:rPr lang="en-US" sz="15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Award</a:t>
              </a:r>
            </a:p>
          </p:txBody>
        </p:sp>
      </p:grpSp>
      <p:grpSp>
        <p:nvGrpSpPr>
          <p:cNvPr id="65576" name="Group 40"/>
          <p:cNvGrpSpPr>
            <a:grpSpLocks/>
          </p:cNvGrpSpPr>
          <p:nvPr/>
        </p:nvGrpSpPr>
        <p:grpSpPr bwMode="auto">
          <a:xfrm>
            <a:off x="7108627" y="2392021"/>
            <a:ext cx="1085850" cy="491023"/>
            <a:chOff x="38" y="94"/>
            <a:chExt cx="1824" cy="824"/>
          </a:xfrm>
        </p:grpSpPr>
        <p:sp>
          <p:nvSpPr>
            <p:cNvPr id="65577" name="Freeform 41"/>
            <p:cNvSpPr>
              <a:spLocks/>
            </p:cNvSpPr>
            <p:nvPr/>
          </p:nvSpPr>
          <p:spPr bwMode="auto">
            <a:xfrm rot="-365183">
              <a:off x="38" y="94"/>
              <a:ext cx="1824" cy="824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78" name="Rectangle 42"/>
            <p:cNvSpPr>
              <a:spLocks/>
            </p:cNvSpPr>
            <p:nvPr/>
          </p:nvSpPr>
          <p:spPr bwMode="auto">
            <a:xfrm rot="21339182">
              <a:off x="147" y="213"/>
              <a:ext cx="1644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Extension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291262" y="3053953"/>
            <a:ext cx="1257300" cy="614363"/>
            <a:chOff x="6291262" y="3053953"/>
            <a:chExt cx="1257300" cy="614363"/>
          </a:xfrm>
        </p:grpSpPr>
        <p:sp>
          <p:nvSpPr>
            <p:cNvPr id="65557" name="Rectangle 21"/>
            <p:cNvSpPr>
              <a:spLocks/>
            </p:cNvSpPr>
            <p:nvPr/>
          </p:nvSpPr>
          <p:spPr bwMode="auto">
            <a:xfrm>
              <a:off x="6291262" y="3321249"/>
              <a:ext cx="885825" cy="8096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59" name="Oval 23"/>
            <p:cNvSpPr>
              <a:spLocks/>
            </p:cNvSpPr>
            <p:nvPr/>
          </p:nvSpPr>
          <p:spPr bwMode="auto">
            <a:xfrm>
              <a:off x="6938962" y="3053953"/>
              <a:ext cx="609600" cy="61436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2" name="Shape 89"/>
            <p:cNvSpPr/>
            <p:nvPr/>
          </p:nvSpPr>
          <p:spPr>
            <a:xfrm>
              <a:off x="7078182" y="3190089"/>
              <a:ext cx="332734" cy="3327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38" y="0"/>
                    <a:pt x="0" y="4839"/>
                    <a:pt x="0" y="10800"/>
                  </a:cubicBezTo>
                  <a:cubicBezTo>
                    <a:pt x="0" y="16756"/>
                    <a:pt x="4817" y="21591"/>
                    <a:pt x="10769" y="21600"/>
                  </a:cubicBezTo>
                  <a:cubicBezTo>
                    <a:pt x="10777" y="21600"/>
                    <a:pt x="10796" y="21600"/>
                    <a:pt x="10800" y="21600"/>
                  </a:cubicBezTo>
                  <a:cubicBezTo>
                    <a:pt x="16755" y="21591"/>
                    <a:pt x="21600" y="16756"/>
                    <a:pt x="21600" y="10800"/>
                  </a:cubicBezTo>
                  <a:cubicBezTo>
                    <a:pt x="21600" y="4839"/>
                    <a:pt x="16762" y="0"/>
                    <a:pt x="10800" y="0"/>
                  </a:cubicBezTo>
                  <a:close/>
                  <a:moveTo>
                    <a:pt x="7190" y="979"/>
                  </a:moveTo>
                  <a:cubicBezTo>
                    <a:pt x="6704" y="1485"/>
                    <a:pt x="6249" y="2115"/>
                    <a:pt x="5874" y="2815"/>
                  </a:cubicBezTo>
                  <a:cubicBezTo>
                    <a:pt x="5520" y="3475"/>
                    <a:pt x="5237" y="4217"/>
                    <a:pt x="4987" y="5018"/>
                  </a:cubicBezTo>
                  <a:lnTo>
                    <a:pt x="1958" y="5018"/>
                  </a:lnTo>
                  <a:cubicBezTo>
                    <a:pt x="3172" y="3136"/>
                    <a:pt x="5019" y="1685"/>
                    <a:pt x="7190" y="979"/>
                  </a:cubicBezTo>
                  <a:close/>
                  <a:moveTo>
                    <a:pt x="10341" y="979"/>
                  </a:moveTo>
                  <a:lnTo>
                    <a:pt x="10341" y="1989"/>
                  </a:lnTo>
                  <a:lnTo>
                    <a:pt x="11228" y="1040"/>
                  </a:lnTo>
                  <a:lnTo>
                    <a:pt x="11290" y="1132"/>
                  </a:lnTo>
                  <a:lnTo>
                    <a:pt x="11290" y="979"/>
                  </a:lnTo>
                  <a:cubicBezTo>
                    <a:pt x="12385" y="1191"/>
                    <a:pt x="13452" y="2141"/>
                    <a:pt x="14288" y="3702"/>
                  </a:cubicBezTo>
                  <a:cubicBezTo>
                    <a:pt x="14569" y="4223"/>
                    <a:pt x="14839" y="4810"/>
                    <a:pt x="15053" y="5446"/>
                  </a:cubicBezTo>
                  <a:lnTo>
                    <a:pt x="14196" y="5446"/>
                  </a:lnTo>
                  <a:lnTo>
                    <a:pt x="14716" y="6211"/>
                  </a:lnTo>
                  <a:lnTo>
                    <a:pt x="14410" y="6425"/>
                  </a:lnTo>
                  <a:lnTo>
                    <a:pt x="15328" y="6425"/>
                  </a:lnTo>
                  <a:cubicBezTo>
                    <a:pt x="15399" y="6697"/>
                    <a:pt x="15456" y="6964"/>
                    <a:pt x="15512" y="7251"/>
                  </a:cubicBezTo>
                  <a:lnTo>
                    <a:pt x="16613" y="7985"/>
                  </a:lnTo>
                  <a:cubicBezTo>
                    <a:pt x="16535" y="7444"/>
                    <a:pt x="16428" y="6930"/>
                    <a:pt x="16307" y="6425"/>
                  </a:cubicBezTo>
                  <a:lnTo>
                    <a:pt x="19611" y="6425"/>
                  </a:lnTo>
                  <a:cubicBezTo>
                    <a:pt x="20240" y="7695"/>
                    <a:pt x="20629" y="9107"/>
                    <a:pt x="20652" y="10616"/>
                  </a:cubicBezTo>
                  <a:lnTo>
                    <a:pt x="20590" y="10616"/>
                  </a:lnTo>
                  <a:lnTo>
                    <a:pt x="20621" y="10647"/>
                  </a:lnTo>
                  <a:lnTo>
                    <a:pt x="19948" y="11595"/>
                  </a:lnTo>
                  <a:cubicBezTo>
                    <a:pt x="19948" y="11595"/>
                    <a:pt x="20621" y="11595"/>
                    <a:pt x="20621" y="11595"/>
                  </a:cubicBezTo>
                  <a:cubicBezTo>
                    <a:pt x="20514" y="12855"/>
                    <a:pt x="20145" y="14035"/>
                    <a:pt x="19611" y="15114"/>
                  </a:cubicBezTo>
                  <a:lnTo>
                    <a:pt x="16307" y="15114"/>
                  </a:lnTo>
                  <a:cubicBezTo>
                    <a:pt x="16351" y="14935"/>
                    <a:pt x="16391" y="14746"/>
                    <a:pt x="16429" y="14563"/>
                  </a:cubicBezTo>
                  <a:lnTo>
                    <a:pt x="15420" y="15114"/>
                  </a:lnTo>
                  <a:lnTo>
                    <a:pt x="15359" y="14930"/>
                  </a:lnTo>
                  <a:cubicBezTo>
                    <a:pt x="15343" y="14990"/>
                    <a:pt x="15343" y="15056"/>
                    <a:pt x="15328" y="15114"/>
                  </a:cubicBezTo>
                  <a:lnTo>
                    <a:pt x="13278" y="15114"/>
                  </a:lnTo>
                  <a:lnTo>
                    <a:pt x="13339" y="15389"/>
                  </a:lnTo>
                  <a:lnTo>
                    <a:pt x="15022" y="16032"/>
                  </a:lnTo>
                  <a:lnTo>
                    <a:pt x="14992" y="16093"/>
                  </a:lnTo>
                  <a:lnTo>
                    <a:pt x="15053" y="16093"/>
                  </a:lnTo>
                  <a:cubicBezTo>
                    <a:pt x="14839" y="16730"/>
                    <a:pt x="14569" y="17316"/>
                    <a:pt x="14288" y="17837"/>
                  </a:cubicBezTo>
                  <a:cubicBezTo>
                    <a:pt x="13452" y="19397"/>
                    <a:pt x="12385" y="20348"/>
                    <a:pt x="11290" y="20560"/>
                  </a:cubicBezTo>
                  <a:lnTo>
                    <a:pt x="11290" y="20162"/>
                  </a:lnTo>
                  <a:lnTo>
                    <a:pt x="10402" y="20590"/>
                  </a:lnTo>
                  <a:lnTo>
                    <a:pt x="10341" y="20560"/>
                  </a:lnTo>
                  <a:cubicBezTo>
                    <a:pt x="9243" y="20348"/>
                    <a:pt x="8180" y="19397"/>
                    <a:pt x="7343" y="17837"/>
                  </a:cubicBezTo>
                  <a:cubicBezTo>
                    <a:pt x="7062" y="17316"/>
                    <a:pt x="6792" y="16730"/>
                    <a:pt x="6578" y="16093"/>
                  </a:cubicBezTo>
                  <a:lnTo>
                    <a:pt x="7067" y="16093"/>
                  </a:lnTo>
                  <a:lnTo>
                    <a:pt x="6364" y="15114"/>
                  </a:lnTo>
                  <a:lnTo>
                    <a:pt x="6303" y="15114"/>
                  </a:lnTo>
                  <a:cubicBezTo>
                    <a:pt x="6293" y="15078"/>
                    <a:pt x="6282" y="15029"/>
                    <a:pt x="6272" y="14992"/>
                  </a:cubicBezTo>
                  <a:cubicBezTo>
                    <a:pt x="6264" y="14958"/>
                    <a:pt x="6249" y="14934"/>
                    <a:pt x="6241" y="14900"/>
                  </a:cubicBezTo>
                  <a:lnTo>
                    <a:pt x="5109" y="14165"/>
                  </a:lnTo>
                  <a:cubicBezTo>
                    <a:pt x="5167" y="14485"/>
                    <a:pt x="5247" y="14809"/>
                    <a:pt x="5324" y="15114"/>
                  </a:cubicBezTo>
                  <a:lnTo>
                    <a:pt x="2019" y="15114"/>
                  </a:lnTo>
                  <a:cubicBezTo>
                    <a:pt x="1486" y="14035"/>
                    <a:pt x="1145" y="12855"/>
                    <a:pt x="1040" y="11595"/>
                  </a:cubicBezTo>
                  <a:lnTo>
                    <a:pt x="979" y="11534"/>
                  </a:lnTo>
                  <a:lnTo>
                    <a:pt x="1927" y="10616"/>
                  </a:lnTo>
                  <a:lnTo>
                    <a:pt x="979" y="10616"/>
                  </a:lnTo>
                  <a:cubicBezTo>
                    <a:pt x="1002" y="9107"/>
                    <a:pt x="1392" y="7695"/>
                    <a:pt x="2019" y="6425"/>
                  </a:cubicBezTo>
                  <a:lnTo>
                    <a:pt x="5324" y="6425"/>
                  </a:lnTo>
                  <a:cubicBezTo>
                    <a:pt x="5224" y="6834"/>
                    <a:pt x="5117" y="7245"/>
                    <a:pt x="5048" y="7679"/>
                  </a:cubicBezTo>
                  <a:lnTo>
                    <a:pt x="6272" y="6547"/>
                  </a:lnTo>
                  <a:cubicBezTo>
                    <a:pt x="6282" y="6506"/>
                    <a:pt x="6291" y="6464"/>
                    <a:pt x="6303" y="6425"/>
                  </a:cubicBezTo>
                  <a:lnTo>
                    <a:pt x="6792" y="6425"/>
                  </a:lnTo>
                  <a:lnTo>
                    <a:pt x="6761" y="6394"/>
                  </a:lnTo>
                  <a:lnTo>
                    <a:pt x="6670" y="5476"/>
                  </a:lnTo>
                  <a:lnTo>
                    <a:pt x="6700" y="5446"/>
                  </a:lnTo>
                  <a:lnTo>
                    <a:pt x="6578" y="5446"/>
                  </a:lnTo>
                  <a:cubicBezTo>
                    <a:pt x="6794" y="4810"/>
                    <a:pt x="7062" y="4223"/>
                    <a:pt x="7343" y="3702"/>
                  </a:cubicBezTo>
                  <a:cubicBezTo>
                    <a:pt x="8180" y="2141"/>
                    <a:pt x="9243" y="1191"/>
                    <a:pt x="10341" y="979"/>
                  </a:cubicBezTo>
                  <a:close/>
                  <a:moveTo>
                    <a:pt x="13707" y="979"/>
                  </a:moveTo>
                  <a:cubicBezTo>
                    <a:pt x="15881" y="1686"/>
                    <a:pt x="17724" y="3136"/>
                    <a:pt x="18938" y="5018"/>
                  </a:cubicBezTo>
                  <a:lnTo>
                    <a:pt x="15909" y="5018"/>
                  </a:lnTo>
                  <a:cubicBezTo>
                    <a:pt x="15661" y="4217"/>
                    <a:pt x="15345" y="3475"/>
                    <a:pt x="14992" y="2815"/>
                  </a:cubicBezTo>
                  <a:cubicBezTo>
                    <a:pt x="14617" y="2115"/>
                    <a:pt x="14194" y="1485"/>
                    <a:pt x="13707" y="979"/>
                  </a:cubicBezTo>
                  <a:close/>
                  <a:moveTo>
                    <a:pt x="10586" y="1958"/>
                  </a:moveTo>
                  <a:lnTo>
                    <a:pt x="7710" y="5568"/>
                  </a:lnTo>
                  <a:lnTo>
                    <a:pt x="8964" y="5568"/>
                  </a:lnTo>
                  <a:lnTo>
                    <a:pt x="9943" y="9056"/>
                  </a:lnTo>
                  <a:cubicBezTo>
                    <a:pt x="9538" y="9219"/>
                    <a:pt x="9192" y="9541"/>
                    <a:pt x="9025" y="9943"/>
                  </a:cubicBezTo>
                  <a:lnTo>
                    <a:pt x="5568" y="8964"/>
                  </a:lnTo>
                  <a:lnTo>
                    <a:pt x="5568" y="7741"/>
                  </a:lnTo>
                  <a:lnTo>
                    <a:pt x="1958" y="10586"/>
                  </a:lnTo>
                  <a:lnTo>
                    <a:pt x="5568" y="13431"/>
                  </a:lnTo>
                  <a:lnTo>
                    <a:pt x="5568" y="12207"/>
                  </a:lnTo>
                  <a:lnTo>
                    <a:pt x="9056" y="11228"/>
                  </a:lnTo>
                  <a:cubicBezTo>
                    <a:pt x="9232" y="11614"/>
                    <a:pt x="9546" y="11932"/>
                    <a:pt x="9943" y="12085"/>
                  </a:cubicBezTo>
                  <a:lnTo>
                    <a:pt x="8964" y="15603"/>
                  </a:lnTo>
                  <a:lnTo>
                    <a:pt x="7710" y="15603"/>
                  </a:lnTo>
                  <a:lnTo>
                    <a:pt x="10586" y="19214"/>
                  </a:lnTo>
                  <a:lnTo>
                    <a:pt x="13431" y="15603"/>
                  </a:lnTo>
                  <a:lnTo>
                    <a:pt x="12207" y="15603"/>
                  </a:lnTo>
                  <a:lnTo>
                    <a:pt x="11198" y="12024"/>
                  </a:lnTo>
                  <a:cubicBezTo>
                    <a:pt x="11563" y="11857"/>
                    <a:pt x="11863" y="11566"/>
                    <a:pt x="12024" y="11198"/>
                  </a:cubicBezTo>
                  <a:lnTo>
                    <a:pt x="15603" y="12207"/>
                  </a:lnTo>
                  <a:lnTo>
                    <a:pt x="15603" y="13431"/>
                  </a:lnTo>
                  <a:lnTo>
                    <a:pt x="19214" y="10586"/>
                  </a:lnTo>
                  <a:lnTo>
                    <a:pt x="15603" y="7741"/>
                  </a:lnTo>
                  <a:cubicBezTo>
                    <a:pt x="15603" y="7741"/>
                    <a:pt x="15603" y="8964"/>
                    <a:pt x="15603" y="8964"/>
                  </a:cubicBezTo>
                  <a:lnTo>
                    <a:pt x="12054" y="9943"/>
                  </a:lnTo>
                  <a:cubicBezTo>
                    <a:pt x="11901" y="9559"/>
                    <a:pt x="11601" y="9262"/>
                    <a:pt x="11228" y="9087"/>
                  </a:cubicBezTo>
                  <a:lnTo>
                    <a:pt x="12207" y="5568"/>
                  </a:lnTo>
                  <a:lnTo>
                    <a:pt x="13431" y="5568"/>
                  </a:lnTo>
                  <a:lnTo>
                    <a:pt x="10586" y="1958"/>
                  </a:lnTo>
                  <a:close/>
                  <a:moveTo>
                    <a:pt x="1958" y="15665"/>
                  </a:moveTo>
                  <a:lnTo>
                    <a:pt x="4987" y="15665"/>
                  </a:lnTo>
                  <a:cubicBezTo>
                    <a:pt x="5237" y="16466"/>
                    <a:pt x="5520" y="17208"/>
                    <a:pt x="5874" y="17867"/>
                  </a:cubicBezTo>
                  <a:cubicBezTo>
                    <a:pt x="6249" y="18567"/>
                    <a:pt x="6702" y="19196"/>
                    <a:pt x="7190" y="19703"/>
                  </a:cubicBezTo>
                  <a:cubicBezTo>
                    <a:pt x="5018" y="18996"/>
                    <a:pt x="3172" y="17548"/>
                    <a:pt x="1958" y="15665"/>
                  </a:cubicBezTo>
                  <a:close/>
                  <a:moveTo>
                    <a:pt x="15909" y="15665"/>
                  </a:moveTo>
                  <a:lnTo>
                    <a:pt x="18938" y="15665"/>
                  </a:lnTo>
                  <a:cubicBezTo>
                    <a:pt x="17726" y="17548"/>
                    <a:pt x="15879" y="18997"/>
                    <a:pt x="13707" y="19703"/>
                  </a:cubicBezTo>
                  <a:cubicBezTo>
                    <a:pt x="14194" y="19196"/>
                    <a:pt x="14617" y="18567"/>
                    <a:pt x="14992" y="17867"/>
                  </a:cubicBezTo>
                  <a:cubicBezTo>
                    <a:pt x="15345" y="17208"/>
                    <a:pt x="15661" y="16466"/>
                    <a:pt x="15909" y="15665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367338" y="3132534"/>
            <a:ext cx="1075134" cy="457200"/>
            <a:chOff x="5367338" y="3132534"/>
            <a:chExt cx="1075134" cy="457200"/>
          </a:xfrm>
        </p:grpSpPr>
        <p:sp>
          <p:nvSpPr>
            <p:cNvPr id="65580" name="Rectangle 44"/>
            <p:cNvSpPr>
              <a:spLocks/>
            </p:cNvSpPr>
            <p:nvPr/>
          </p:nvSpPr>
          <p:spPr bwMode="auto">
            <a:xfrm>
              <a:off x="5367338" y="3321248"/>
              <a:ext cx="885825" cy="8096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82" name="Oval 46"/>
            <p:cNvSpPr>
              <a:spLocks/>
            </p:cNvSpPr>
            <p:nvPr/>
          </p:nvSpPr>
          <p:spPr bwMode="auto">
            <a:xfrm>
              <a:off x="5987653" y="3132534"/>
              <a:ext cx="454819" cy="457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9" name="Shape 86"/>
            <p:cNvSpPr/>
            <p:nvPr/>
          </p:nvSpPr>
          <p:spPr>
            <a:xfrm>
              <a:off x="6110010" y="3251126"/>
              <a:ext cx="214677" cy="2311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74" h="21260" extrusionOk="0">
                  <a:moveTo>
                    <a:pt x="2599" y="44"/>
                  </a:moveTo>
                  <a:cubicBezTo>
                    <a:pt x="1977" y="-125"/>
                    <a:pt x="1323" y="370"/>
                    <a:pt x="800" y="1113"/>
                  </a:cubicBezTo>
                  <a:cubicBezTo>
                    <a:pt x="1002" y="946"/>
                    <a:pt x="1228" y="866"/>
                    <a:pt x="1486" y="866"/>
                  </a:cubicBezTo>
                  <a:cubicBezTo>
                    <a:pt x="2419" y="866"/>
                    <a:pt x="2642" y="2184"/>
                    <a:pt x="1628" y="2209"/>
                  </a:cubicBezTo>
                  <a:cubicBezTo>
                    <a:pt x="1950" y="1544"/>
                    <a:pt x="848" y="1269"/>
                    <a:pt x="714" y="1908"/>
                  </a:cubicBezTo>
                  <a:cubicBezTo>
                    <a:pt x="582" y="2548"/>
                    <a:pt x="1518" y="2954"/>
                    <a:pt x="2371" y="2648"/>
                  </a:cubicBezTo>
                  <a:cubicBezTo>
                    <a:pt x="2535" y="2588"/>
                    <a:pt x="2673" y="2464"/>
                    <a:pt x="2771" y="2319"/>
                  </a:cubicBezTo>
                  <a:lnTo>
                    <a:pt x="2771" y="2867"/>
                  </a:lnTo>
                  <a:cubicBezTo>
                    <a:pt x="2771" y="6203"/>
                    <a:pt x="3394" y="9159"/>
                    <a:pt x="4685" y="11392"/>
                  </a:cubicBezTo>
                  <a:cubicBezTo>
                    <a:pt x="4338" y="11054"/>
                    <a:pt x="3927" y="10550"/>
                    <a:pt x="3542" y="10131"/>
                  </a:cubicBezTo>
                  <a:cubicBezTo>
                    <a:pt x="4616" y="11396"/>
                    <a:pt x="5560" y="12367"/>
                    <a:pt x="5827" y="12982"/>
                  </a:cubicBezTo>
                  <a:cubicBezTo>
                    <a:pt x="6361" y="14211"/>
                    <a:pt x="5027" y="13796"/>
                    <a:pt x="4627" y="13667"/>
                  </a:cubicBezTo>
                  <a:cubicBezTo>
                    <a:pt x="4226" y="13538"/>
                    <a:pt x="4579" y="14462"/>
                    <a:pt x="5970" y="14462"/>
                  </a:cubicBezTo>
                  <a:cubicBezTo>
                    <a:pt x="6705" y="14462"/>
                    <a:pt x="6900" y="13673"/>
                    <a:pt x="6484" y="12708"/>
                  </a:cubicBezTo>
                  <a:cubicBezTo>
                    <a:pt x="7205" y="13534"/>
                    <a:pt x="8059" y="14215"/>
                    <a:pt x="9055" y="14681"/>
                  </a:cubicBezTo>
                  <a:lnTo>
                    <a:pt x="8998" y="14681"/>
                  </a:lnTo>
                  <a:cubicBezTo>
                    <a:pt x="8798" y="14681"/>
                    <a:pt x="8626" y="14819"/>
                    <a:pt x="8626" y="15010"/>
                  </a:cubicBezTo>
                  <a:cubicBezTo>
                    <a:pt x="8626" y="15202"/>
                    <a:pt x="8798" y="15367"/>
                    <a:pt x="8998" y="15367"/>
                  </a:cubicBezTo>
                  <a:lnTo>
                    <a:pt x="11654" y="15367"/>
                  </a:lnTo>
                  <a:cubicBezTo>
                    <a:pt x="11852" y="15367"/>
                    <a:pt x="12025" y="15202"/>
                    <a:pt x="12025" y="15010"/>
                  </a:cubicBezTo>
                  <a:cubicBezTo>
                    <a:pt x="12025" y="14819"/>
                    <a:pt x="11852" y="14681"/>
                    <a:pt x="11654" y="14681"/>
                  </a:cubicBezTo>
                  <a:lnTo>
                    <a:pt x="11454" y="14681"/>
                  </a:lnTo>
                  <a:cubicBezTo>
                    <a:pt x="12463" y="14208"/>
                    <a:pt x="13355" y="13522"/>
                    <a:pt x="14082" y="12680"/>
                  </a:cubicBezTo>
                  <a:cubicBezTo>
                    <a:pt x="13650" y="13661"/>
                    <a:pt x="13826" y="14462"/>
                    <a:pt x="14567" y="14462"/>
                  </a:cubicBezTo>
                  <a:cubicBezTo>
                    <a:pt x="15958" y="14462"/>
                    <a:pt x="16311" y="13538"/>
                    <a:pt x="15910" y="13667"/>
                  </a:cubicBezTo>
                  <a:cubicBezTo>
                    <a:pt x="15508" y="13796"/>
                    <a:pt x="14176" y="14211"/>
                    <a:pt x="14710" y="12982"/>
                  </a:cubicBezTo>
                  <a:cubicBezTo>
                    <a:pt x="15244" y="11752"/>
                    <a:pt x="18502" y="9136"/>
                    <a:pt x="20051" y="5471"/>
                  </a:cubicBezTo>
                  <a:cubicBezTo>
                    <a:pt x="21599" y="1808"/>
                    <a:pt x="19353" y="-340"/>
                    <a:pt x="17938" y="44"/>
                  </a:cubicBezTo>
                  <a:cubicBezTo>
                    <a:pt x="17183" y="248"/>
                    <a:pt x="16850" y="834"/>
                    <a:pt x="16824" y="1387"/>
                  </a:cubicBezTo>
                  <a:cubicBezTo>
                    <a:pt x="16126" y="1251"/>
                    <a:pt x="13452" y="1140"/>
                    <a:pt x="10254" y="1140"/>
                  </a:cubicBezTo>
                  <a:cubicBezTo>
                    <a:pt x="7089" y="1140"/>
                    <a:pt x="4438" y="1251"/>
                    <a:pt x="3713" y="1387"/>
                  </a:cubicBezTo>
                  <a:cubicBezTo>
                    <a:pt x="3683" y="834"/>
                    <a:pt x="3353" y="248"/>
                    <a:pt x="2599" y="44"/>
                  </a:cubicBezTo>
                  <a:close/>
                  <a:moveTo>
                    <a:pt x="17823" y="866"/>
                  </a:moveTo>
                  <a:cubicBezTo>
                    <a:pt x="18971" y="866"/>
                    <a:pt x="19771" y="2493"/>
                    <a:pt x="19052" y="4978"/>
                  </a:cubicBezTo>
                  <a:cubicBezTo>
                    <a:pt x="18330" y="7462"/>
                    <a:pt x="16174" y="9883"/>
                    <a:pt x="14624" y="11392"/>
                  </a:cubicBezTo>
                  <a:cubicBezTo>
                    <a:pt x="15912" y="9160"/>
                    <a:pt x="16538" y="6195"/>
                    <a:pt x="16538" y="2867"/>
                  </a:cubicBezTo>
                  <a:cubicBezTo>
                    <a:pt x="16538" y="2867"/>
                    <a:pt x="16538" y="2291"/>
                    <a:pt x="16538" y="2291"/>
                  </a:cubicBezTo>
                  <a:cubicBezTo>
                    <a:pt x="14881" y="2440"/>
                    <a:pt x="12769" y="2538"/>
                    <a:pt x="10311" y="2538"/>
                  </a:cubicBezTo>
                  <a:cubicBezTo>
                    <a:pt x="9543" y="2538"/>
                    <a:pt x="8798" y="2528"/>
                    <a:pt x="8084" y="2511"/>
                  </a:cubicBezTo>
                  <a:cubicBezTo>
                    <a:pt x="7721" y="4765"/>
                    <a:pt x="7473" y="10479"/>
                    <a:pt x="9226" y="11913"/>
                  </a:cubicBezTo>
                  <a:cubicBezTo>
                    <a:pt x="6134" y="10589"/>
                    <a:pt x="6088" y="4881"/>
                    <a:pt x="6084" y="2456"/>
                  </a:cubicBezTo>
                  <a:cubicBezTo>
                    <a:pt x="5174" y="2412"/>
                    <a:pt x="4330" y="2335"/>
                    <a:pt x="3628" y="2264"/>
                  </a:cubicBezTo>
                  <a:cubicBezTo>
                    <a:pt x="3710" y="2109"/>
                    <a:pt x="3762" y="1936"/>
                    <a:pt x="3771" y="1743"/>
                  </a:cubicBezTo>
                  <a:cubicBezTo>
                    <a:pt x="4494" y="1877"/>
                    <a:pt x="7143" y="1990"/>
                    <a:pt x="10311" y="1990"/>
                  </a:cubicBezTo>
                  <a:cubicBezTo>
                    <a:pt x="13509" y="1990"/>
                    <a:pt x="16186" y="1879"/>
                    <a:pt x="16881" y="1743"/>
                  </a:cubicBezTo>
                  <a:cubicBezTo>
                    <a:pt x="16890" y="1937"/>
                    <a:pt x="16911" y="2110"/>
                    <a:pt x="16995" y="2264"/>
                  </a:cubicBezTo>
                  <a:cubicBezTo>
                    <a:pt x="16880" y="2276"/>
                    <a:pt x="16660" y="2281"/>
                    <a:pt x="16538" y="2291"/>
                  </a:cubicBezTo>
                  <a:cubicBezTo>
                    <a:pt x="16638" y="2447"/>
                    <a:pt x="16767" y="2584"/>
                    <a:pt x="16938" y="2648"/>
                  </a:cubicBezTo>
                  <a:cubicBezTo>
                    <a:pt x="17791" y="2954"/>
                    <a:pt x="18727" y="2548"/>
                    <a:pt x="18595" y="1908"/>
                  </a:cubicBezTo>
                  <a:cubicBezTo>
                    <a:pt x="18459" y="1269"/>
                    <a:pt x="17359" y="1544"/>
                    <a:pt x="17681" y="2209"/>
                  </a:cubicBezTo>
                  <a:cubicBezTo>
                    <a:pt x="16667" y="2184"/>
                    <a:pt x="16890" y="866"/>
                    <a:pt x="17823" y="866"/>
                  </a:cubicBezTo>
                  <a:close/>
                  <a:moveTo>
                    <a:pt x="86" y="2566"/>
                  </a:moveTo>
                  <a:cubicBezTo>
                    <a:pt x="54" y="2752"/>
                    <a:pt x="5" y="2928"/>
                    <a:pt x="0" y="3141"/>
                  </a:cubicBezTo>
                  <a:cubicBezTo>
                    <a:pt x="-1" y="2923"/>
                    <a:pt x="58" y="2763"/>
                    <a:pt x="86" y="2566"/>
                  </a:cubicBezTo>
                  <a:close/>
                  <a:moveTo>
                    <a:pt x="457" y="5361"/>
                  </a:moveTo>
                  <a:cubicBezTo>
                    <a:pt x="474" y="5402"/>
                    <a:pt x="468" y="5430"/>
                    <a:pt x="486" y="5471"/>
                  </a:cubicBezTo>
                  <a:cubicBezTo>
                    <a:pt x="619" y="5786"/>
                    <a:pt x="816" y="6050"/>
                    <a:pt x="971" y="6348"/>
                  </a:cubicBezTo>
                  <a:cubicBezTo>
                    <a:pt x="807" y="6016"/>
                    <a:pt x="576" y="5701"/>
                    <a:pt x="457" y="5361"/>
                  </a:cubicBezTo>
                  <a:close/>
                  <a:moveTo>
                    <a:pt x="8855" y="16655"/>
                  </a:moveTo>
                  <a:cubicBezTo>
                    <a:pt x="8655" y="16655"/>
                    <a:pt x="8483" y="16820"/>
                    <a:pt x="8483" y="17011"/>
                  </a:cubicBezTo>
                  <a:cubicBezTo>
                    <a:pt x="8483" y="17163"/>
                    <a:pt x="8599" y="17265"/>
                    <a:pt x="8740" y="17313"/>
                  </a:cubicBezTo>
                  <a:lnTo>
                    <a:pt x="8740" y="17395"/>
                  </a:lnTo>
                  <a:cubicBezTo>
                    <a:pt x="8740" y="18386"/>
                    <a:pt x="7318" y="19738"/>
                    <a:pt x="5913" y="20383"/>
                  </a:cubicBezTo>
                  <a:cubicBezTo>
                    <a:pt x="5657" y="20386"/>
                    <a:pt x="5456" y="20579"/>
                    <a:pt x="5456" y="20821"/>
                  </a:cubicBezTo>
                  <a:cubicBezTo>
                    <a:pt x="5456" y="21065"/>
                    <a:pt x="5654" y="21260"/>
                    <a:pt x="5913" y="21260"/>
                  </a:cubicBezTo>
                  <a:lnTo>
                    <a:pt x="14510" y="21260"/>
                  </a:lnTo>
                  <a:cubicBezTo>
                    <a:pt x="14767" y="21260"/>
                    <a:pt x="14967" y="21065"/>
                    <a:pt x="14967" y="20821"/>
                  </a:cubicBezTo>
                  <a:cubicBezTo>
                    <a:pt x="14967" y="20577"/>
                    <a:pt x="14767" y="20383"/>
                    <a:pt x="14510" y="20383"/>
                  </a:cubicBezTo>
                  <a:lnTo>
                    <a:pt x="14424" y="20383"/>
                  </a:lnTo>
                  <a:cubicBezTo>
                    <a:pt x="13019" y="19736"/>
                    <a:pt x="11625" y="18385"/>
                    <a:pt x="11625" y="17395"/>
                  </a:cubicBezTo>
                  <a:lnTo>
                    <a:pt x="11625" y="17340"/>
                  </a:lnTo>
                  <a:cubicBezTo>
                    <a:pt x="11777" y="17300"/>
                    <a:pt x="11882" y="17171"/>
                    <a:pt x="11882" y="17011"/>
                  </a:cubicBezTo>
                  <a:cubicBezTo>
                    <a:pt x="11882" y="16820"/>
                    <a:pt x="11709" y="16655"/>
                    <a:pt x="11511" y="16655"/>
                  </a:cubicBezTo>
                  <a:lnTo>
                    <a:pt x="8855" y="16655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329113" y="3132534"/>
            <a:ext cx="1037034" cy="457200"/>
            <a:chOff x="4329113" y="3132534"/>
            <a:chExt cx="1037034" cy="457200"/>
          </a:xfrm>
        </p:grpSpPr>
        <p:sp>
          <p:nvSpPr>
            <p:cNvPr id="65585" name="Rectangle 49"/>
            <p:cNvSpPr>
              <a:spLocks/>
            </p:cNvSpPr>
            <p:nvPr/>
          </p:nvSpPr>
          <p:spPr bwMode="auto">
            <a:xfrm>
              <a:off x="4329113" y="3321248"/>
              <a:ext cx="885825" cy="809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87" name="Oval 51"/>
            <p:cNvSpPr>
              <a:spLocks/>
            </p:cNvSpPr>
            <p:nvPr/>
          </p:nvSpPr>
          <p:spPr bwMode="auto">
            <a:xfrm>
              <a:off x="4911328" y="3132534"/>
              <a:ext cx="454819" cy="457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3" name="Shape 90"/>
            <p:cNvSpPr/>
            <p:nvPr/>
          </p:nvSpPr>
          <p:spPr>
            <a:xfrm>
              <a:off x="5002496" y="3229821"/>
              <a:ext cx="261116" cy="2283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7" h="21546" extrusionOk="0">
                  <a:moveTo>
                    <a:pt x="6403" y="1"/>
                  </a:moveTo>
                  <a:cubicBezTo>
                    <a:pt x="4893" y="57"/>
                    <a:pt x="3335" y="1487"/>
                    <a:pt x="3571" y="4362"/>
                  </a:cubicBezTo>
                  <a:cubicBezTo>
                    <a:pt x="3807" y="7233"/>
                    <a:pt x="5330" y="8603"/>
                    <a:pt x="6558" y="8850"/>
                  </a:cubicBezTo>
                  <a:cubicBezTo>
                    <a:pt x="6511" y="6743"/>
                    <a:pt x="7001" y="3700"/>
                    <a:pt x="9434" y="3207"/>
                  </a:cubicBezTo>
                  <a:cubicBezTo>
                    <a:pt x="9150" y="1401"/>
                    <a:pt x="7914" y="-54"/>
                    <a:pt x="6403" y="1"/>
                  </a:cubicBezTo>
                  <a:close/>
                  <a:moveTo>
                    <a:pt x="6336" y="848"/>
                  </a:moveTo>
                  <a:cubicBezTo>
                    <a:pt x="6336" y="848"/>
                    <a:pt x="5066" y="1434"/>
                    <a:pt x="4876" y="2746"/>
                  </a:cubicBezTo>
                  <a:lnTo>
                    <a:pt x="4257" y="2694"/>
                  </a:lnTo>
                  <a:cubicBezTo>
                    <a:pt x="4612" y="1134"/>
                    <a:pt x="5534" y="739"/>
                    <a:pt x="6336" y="848"/>
                  </a:cubicBezTo>
                  <a:close/>
                  <a:moveTo>
                    <a:pt x="10540" y="3284"/>
                  </a:moveTo>
                  <a:cubicBezTo>
                    <a:pt x="8204" y="3284"/>
                    <a:pt x="7275" y="5614"/>
                    <a:pt x="7111" y="7747"/>
                  </a:cubicBezTo>
                  <a:cubicBezTo>
                    <a:pt x="6988" y="9334"/>
                    <a:pt x="7271" y="11184"/>
                    <a:pt x="8305" y="12056"/>
                  </a:cubicBezTo>
                  <a:lnTo>
                    <a:pt x="8305" y="7183"/>
                  </a:lnTo>
                  <a:lnTo>
                    <a:pt x="13239" y="7183"/>
                  </a:lnTo>
                  <a:cubicBezTo>
                    <a:pt x="13048" y="5192"/>
                    <a:pt x="12004" y="3397"/>
                    <a:pt x="10540" y="3284"/>
                  </a:cubicBezTo>
                  <a:close/>
                  <a:moveTo>
                    <a:pt x="2841" y="4182"/>
                  </a:moveTo>
                  <a:cubicBezTo>
                    <a:pt x="2205" y="3881"/>
                    <a:pt x="638" y="4300"/>
                    <a:pt x="142" y="6516"/>
                  </a:cubicBezTo>
                  <a:cubicBezTo>
                    <a:pt x="-353" y="8733"/>
                    <a:pt x="463" y="12245"/>
                    <a:pt x="2399" y="12928"/>
                  </a:cubicBezTo>
                  <a:cubicBezTo>
                    <a:pt x="4334" y="13613"/>
                    <a:pt x="6133" y="12113"/>
                    <a:pt x="5850" y="9594"/>
                  </a:cubicBezTo>
                  <a:cubicBezTo>
                    <a:pt x="3489" y="8774"/>
                    <a:pt x="2701" y="5852"/>
                    <a:pt x="2841" y="4182"/>
                  </a:cubicBezTo>
                  <a:close/>
                  <a:moveTo>
                    <a:pt x="1868" y="4926"/>
                  </a:moveTo>
                  <a:cubicBezTo>
                    <a:pt x="1064" y="5720"/>
                    <a:pt x="1025" y="7628"/>
                    <a:pt x="1071" y="7901"/>
                  </a:cubicBezTo>
                  <a:cubicBezTo>
                    <a:pt x="766" y="7901"/>
                    <a:pt x="761" y="7901"/>
                    <a:pt x="761" y="7901"/>
                  </a:cubicBezTo>
                  <a:cubicBezTo>
                    <a:pt x="597" y="6450"/>
                    <a:pt x="806" y="5419"/>
                    <a:pt x="1868" y="4926"/>
                  </a:cubicBezTo>
                  <a:close/>
                  <a:moveTo>
                    <a:pt x="15584" y="5747"/>
                  </a:moveTo>
                  <a:lnTo>
                    <a:pt x="15584" y="8824"/>
                  </a:lnTo>
                  <a:lnTo>
                    <a:pt x="13747" y="8824"/>
                  </a:lnTo>
                  <a:lnTo>
                    <a:pt x="13747" y="18186"/>
                  </a:lnTo>
                  <a:lnTo>
                    <a:pt x="15584" y="18186"/>
                  </a:lnTo>
                  <a:lnTo>
                    <a:pt x="15584" y="21264"/>
                  </a:lnTo>
                  <a:lnTo>
                    <a:pt x="16292" y="20469"/>
                  </a:lnTo>
                  <a:lnTo>
                    <a:pt x="21247" y="13518"/>
                  </a:lnTo>
                  <a:cubicBezTo>
                    <a:pt x="21247" y="13518"/>
                    <a:pt x="15584" y="5747"/>
                    <a:pt x="15584" y="5747"/>
                  </a:cubicBezTo>
                  <a:close/>
                  <a:moveTo>
                    <a:pt x="9434" y="8824"/>
                  </a:moveTo>
                  <a:cubicBezTo>
                    <a:pt x="9434" y="8824"/>
                    <a:pt x="9434" y="18186"/>
                    <a:pt x="9434" y="18186"/>
                  </a:cubicBezTo>
                  <a:lnTo>
                    <a:pt x="12199" y="18186"/>
                  </a:lnTo>
                  <a:lnTo>
                    <a:pt x="12199" y="8824"/>
                  </a:lnTo>
                  <a:lnTo>
                    <a:pt x="9434" y="8824"/>
                  </a:lnTo>
                  <a:close/>
                  <a:moveTo>
                    <a:pt x="6336" y="11877"/>
                  </a:moveTo>
                  <a:lnTo>
                    <a:pt x="6248" y="18776"/>
                  </a:lnTo>
                  <a:lnTo>
                    <a:pt x="5341" y="14852"/>
                  </a:lnTo>
                  <a:lnTo>
                    <a:pt x="4987" y="14544"/>
                  </a:lnTo>
                  <a:lnTo>
                    <a:pt x="4655" y="14672"/>
                  </a:lnTo>
                  <a:lnTo>
                    <a:pt x="5982" y="19725"/>
                  </a:lnTo>
                  <a:cubicBezTo>
                    <a:pt x="5982" y="19725"/>
                    <a:pt x="5836" y="20089"/>
                    <a:pt x="5982" y="20648"/>
                  </a:cubicBezTo>
                  <a:lnTo>
                    <a:pt x="5982" y="21546"/>
                  </a:lnTo>
                  <a:lnTo>
                    <a:pt x="6712" y="21546"/>
                  </a:lnTo>
                  <a:lnTo>
                    <a:pt x="6712" y="20648"/>
                  </a:lnTo>
                  <a:cubicBezTo>
                    <a:pt x="6712" y="20648"/>
                    <a:pt x="6996" y="20217"/>
                    <a:pt x="6889" y="19828"/>
                  </a:cubicBezTo>
                  <a:lnTo>
                    <a:pt x="8195" y="15929"/>
                  </a:lnTo>
                  <a:lnTo>
                    <a:pt x="8195" y="14775"/>
                  </a:lnTo>
                  <a:lnTo>
                    <a:pt x="6801" y="17981"/>
                  </a:lnTo>
                  <a:cubicBezTo>
                    <a:pt x="6801" y="17981"/>
                    <a:pt x="6822" y="12925"/>
                    <a:pt x="6801" y="12390"/>
                  </a:cubicBezTo>
                  <a:cubicBezTo>
                    <a:pt x="6779" y="11855"/>
                    <a:pt x="6336" y="11877"/>
                    <a:pt x="6336" y="11877"/>
                  </a:cubicBezTo>
                  <a:close/>
                  <a:moveTo>
                    <a:pt x="4876" y="13159"/>
                  </a:moveTo>
                  <a:cubicBezTo>
                    <a:pt x="4247" y="13452"/>
                    <a:pt x="3748" y="13467"/>
                    <a:pt x="3748" y="13467"/>
                  </a:cubicBezTo>
                  <a:lnTo>
                    <a:pt x="3549" y="14416"/>
                  </a:lnTo>
                  <a:lnTo>
                    <a:pt x="3969" y="13980"/>
                  </a:lnTo>
                  <a:lnTo>
                    <a:pt x="4478" y="14082"/>
                  </a:lnTo>
                  <a:lnTo>
                    <a:pt x="4744" y="13851"/>
                  </a:lnTo>
                  <a:cubicBezTo>
                    <a:pt x="4744" y="13851"/>
                    <a:pt x="5407" y="13826"/>
                    <a:pt x="5407" y="13826"/>
                  </a:cubicBezTo>
                  <a:lnTo>
                    <a:pt x="4876" y="13159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152775" y="3132534"/>
            <a:ext cx="1237059" cy="457200"/>
            <a:chOff x="3152775" y="3132534"/>
            <a:chExt cx="1237059" cy="457200"/>
          </a:xfrm>
        </p:grpSpPr>
        <p:sp>
          <p:nvSpPr>
            <p:cNvPr id="65590" name="Rectangle 54"/>
            <p:cNvSpPr>
              <a:spLocks/>
            </p:cNvSpPr>
            <p:nvPr/>
          </p:nvSpPr>
          <p:spPr bwMode="auto">
            <a:xfrm>
              <a:off x="3152775" y="3321248"/>
              <a:ext cx="885825" cy="809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92" name="Oval 56"/>
            <p:cNvSpPr>
              <a:spLocks/>
            </p:cNvSpPr>
            <p:nvPr/>
          </p:nvSpPr>
          <p:spPr bwMode="auto">
            <a:xfrm>
              <a:off x="3935015" y="3132534"/>
              <a:ext cx="454819" cy="457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" name="Shape 88"/>
            <p:cNvSpPr/>
            <p:nvPr/>
          </p:nvSpPr>
          <p:spPr>
            <a:xfrm>
              <a:off x="4046361" y="3260135"/>
              <a:ext cx="216076" cy="17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373" y="0"/>
                  </a:moveTo>
                  <a:cubicBezTo>
                    <a:pt x="15373" y="0"/>
                    <a:pt x="1907" y="2885"/>
                    <a:pt x="1907" y="2885"/>
                  </a:cubicBezTo>
                  <a:lnTo>
                    <a:pt x="4052" y="6288"/>
                  </a:lnTo>
                  <a:lnTo>
                    <a:pt x="13973" y="962"/>
                  </a:lnTo>
                  <a:lnTo>
                    <a:pt x="4678" y="7397"/>
                  </a:lnTo>
                  <a:lnTo>
                    <a:pt x="7299" y="12095"/>
                  </a:lnTo>
                  <a:lnTo>
                    <a:pt x="15373" y="0"/>
                  </a:lnTo>
                  <a:close/>
                  <a:moveTo>
                    <a:pt x="17548" y="1184"/>
                  </a:moveTo>
                  <a:cubicBezTo>
                    <a:pt x="17332" y="1184"/>
                    <a:pt x="17161" y="1395"/>
                    <a:pt x="17161" y="1664"/>
                  </a:cubicBezTo>
                  <a:lnTo>
                    <a:pt x="17161" y="20786"/>
                  </a:lnTo>
                  <a:cubicBezTo>
                    <a:pt x="17161" y="20786"/>
                    <a:pt x="21600" y="20786"/>
                    <a:pt x="21600" y="20786"/>
                  </a:cubicBezTo>
                  <a:lnTo>
                    <a:pt x="21600" y="1664"/>
                  </a:lnTo>
                  <a:cubicBezTo>
                    <a:pt x="21600" y="1395"/>
                    <a:pt x="21429" y="1184"/>
                    <a:pt x="21213" y="1184"/>
                  </a:cubicBezTo>
                  <a:lnTo>
                    <a:pt x="17548" y="1184"/>
                  </a:lnTo>
                  <a:close/>
                  <a:moveTo>
                    <a:pt x="4022" y="6658"/>
                  </a:moveTo>
                  <a:lnTo>
                    <a:pt x="3784" y="11244"/>
                  </a:lnTo>
                  <a:lnTo>
                    <a:pt x="5780" y="9986"/>
                  </a:lnTo>
                  <a:lnTo>
                    <a:pt x="4588" y="8137"/>
                  </a:lnTo>
                  <a:lnTo>
                    <a:pt x="4231" y="9468"/>
                  </a:lnTo>
                  <a:cubicBezTo>
                    <a:pt x="4231" y="9468"/>
                    <a:pt x="4469" y="7730"/>
                    <a:pt x="4469" y="7730"/>
                  </a:cubicBezTo>
                  <a:lnTo>
                    <a:pt x="4022" y="6658"/>
                  </a:lnTo>
                  <a:close/>
                  <a:moveTo>
                    <a:pt x="11828" y="7101"/>
                  </a:moveTo>
                  <a:cubicBezTo>
                    <a:pt x="11612" y="7101"/>
                    <a:pt x="11441" y="7315"/>
                    <a:pt x="11441" y="7582"/>
                  </a:cubicBezTo>
                  <a:lnTo>
                    <a:pt x="11441" y="21415"/>
                  </a:lnTo>
                  <a:cubicBezTo>
                    <a:pt x="11441" y="21415"/>
                    <a:pt x="15880" y="21415"/>
                    <a:pt x="15880" y="21415"/>
                  </a:cubicBezTo>
                  <a:lnTo>
                    <a:pt x="15880" y="7582"/>
                  </a:lnTo>
                  <a:cubicBezTo>
                    <a:pt x="15880" y="7315"/>
                    <a:pt x="15708" y="7101"/>
                    <a:pt x="15492" y="7101"/>
                  </a:cubicBezTo>
                  <a:lnTo>
                    <a:pt x="11828" y="7101"/>
                  </a:lnTo>
                  <a:close/>
                  <a:moveTo>
                    <a:pt x="10100" y="10652"/>
                  </a:moveTo>
                  <a:cubicBezTo>
                    <a:pt x="10100" y="10652"/>
                    <a:pt x="7031" y="15053"/>
                    <a:pt x="7031" y="15053"/>
                  </a:cubicBezTo>
                  <a:lnTo>
                    <a:pt x="5720" y="13167"/>
                  </a:lnTo>
                  <a:lnTo>
                    <a:pt x="5720" y="21489"/>
                  </a:lnTo>
                  <a:lnTo>
                    <a:pt x="10159" y="21489"/>
                  </a:lnTo>
                  <a:lnTo>
                    <a:pt x="10159" y="10911"/>
                  </a:lnTo>
                  <a:cubicBezTo>
                    <a:pt x="10159" y="10812"/>
                    <a:pt x="10141" y="10728"/>
                    <a:pt x="10100" y="10652"/>
                  </a:cubicBezTo>
                  <a:close/>
                  <a:moveTo>
                    <a:pt x="387" y="13019"/>
                  </a:moveTo>
                  <a:cubicBezTo>
                    <a:pt x="171" y="13019"/>
                    <a:pt x="0" y="13231"/>
                    <a:pt x="0" y="13500"/>
                  </a:cubicBezTo>
                  <a:lnTo>
                    <a:pt x="0" y="21600"/>
                  </a:lnTo>
                  <a:cubicBezTo>
                    <a:pt x="0" y="21600"/>
                    <a:pt x="4439" y="21600"/>
                    <a:pt x="4439" y="21600"/>
                  </a:cubicBezTo>
                  <a:lnTo>
                    <a:pt x="4439" y="13500"/>
                  </a:lnTo>
                  <a:cubicBezTo>
                    <a:pt x="4439" y="13231"/>
                    <a:pt x="4268" y="13019"/>
                    <a:pt x="4052" y="13019"/>
                  </a:cubicBezTo>
                  <a:lnTo>
                    <a:pt x="387" y="13019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043113" y="3132534"/>
            <a:ext cx="1222772" cy="457200"/>
            <a:chOff x="2043113" y="3132534"/>
            <a:chExt cx="1222772" cy="457200"/>
          </a:xfrm>
        </p:grpSpPr>
        <p:sp>
          <p:nvSpPr>
            <p:cNvPr id="65595" name="Rectangle 59"/>
            <p:cNvSpPr>
              <a:spLocks/>
            </p:cNvSpPr>
            <p:nvPr/>
          </p:nvSpPr>
          <p:spPr bwMode="auto">
            <a:xfrm>
              <a:off x="2043113" y="3321248"/>
              <a:ext cx="885825" cy="809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97" name="Oval 61"/>
            <p:cNvSpPr>
              <a:spLocks/>
            </p:cNvSpPr>
            <p:nvPr/>
          </p:nvSpPr>
          <p:spPr bwMode="auto">
            <a:xfrm>
              <a:off x="2811066" y="3132534"/>
              <a:ext cx="454819" cy="457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0" name="Shape 87"/>
            <p:cNvSpPr/>
            <p:nvPr/>
          </p:nvSpPr>
          <p:spPr>
            <a:xfrm>
              <a:off x="2896510" y="3258882"/>
              <a:ext cx="267430" cy="199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343" extrusionOk="0">
                  <a:moveTo>
                    <a:pt x="13787" y="134"/>
                  </a:moveTo>
                  <a:cubicBezTo>
                    <a:pt x="11336" y="939"/>
                    <a:pt x="11120" y="3507"/>
                    <a:pt x="11969" y="5133"/>
                  </a:cubicBezTo>
                  <a:lnTo>
                    <a:pt x="10870" y="7657"/>
                  </a:lnTo>
                  <a:lnTo>
                    <a:pt x="13348" y="7657"/>
                  </a:lnTo>
                  <a:cubicBezTo>
                    <a:pt x="14117" y="10286"/>
                    <a:pt x="15608" y="13713"/>
                    <a:pt x="18343" y="12783"/>
                  </a:cubicBezTo>
                  <a:cubicBezTo>
                    <a:pt x="20341" y="12103"/>
                    <a:pt x="19952" y="9394"/>
                    <a:pt x="18563" y="7657"/>
                  </a:cubicBezTo>
                  <a:lnTo>
                    <a:pt x="21600" y="7657"/>
                  </a:lnTo>
                  <a:cubicBezTo>
                    <a:pt x="21600" y="7657"/>
                    <a:pt x="21600" y="4956"/>
                    <a:pt x="21600" y="4956"/>
                  </a:cubicBezTo>
                  <a:lnTo>
                    <a:pt x="16904" y="4956"/>
                  </a:lnTo>
                  <a:cubicBezTo>
                    <a:pt x="18081" y="2386"/>
                    <a:pt x="16270" y="-682"/>
                    <a:pt x="13787" y="134"/>
                  </a:cubicBezTo>
                  <a:close/>
                  <a:moveTo>
                    <a:pt x="13747" y="2482"/>
                  </a:moveTo>
                  <a:cubicBezTo>
                    <a:pt x="15215" y="2098"/>
                    <a:pt x="15988" y="3793"/>
                    <a:pt x="15066" y="5360"/>
                  </a:cubicBezTo>
                  <a:lnTo>
                    <a:pt x="13128" y="5360"/>
                  </a:lnTo>
                  <a:cubicBezTo>
                    <a:pt x="12587" y="4430"/>
                    <a:pt x="12626" y="2775"/>
                    <a:pt x="13747" y="2482"/>
                  </a:cubicBezTo>
                  <a:close/>
                  <a:moveTo>
                    <a:pt x="9771" y="4047"/>
                  </a:moveTo>
                  <a:cubicBezTo>
                    <a:pt x="9428" y="4086"/>
                    <a:pt x="9000" y="4289"/>
                    <a:pt x="8472" y="4805"/>
                  </a:cubicBezTo>
                  <a:lnTo>
                    <a:pt x="5875" y="11596"/>
                  </a:lnTo>
                  <a:cubicBezTo>
                    <a:pt x="5612" y="11816"/>
                    <a:pt x="4742" y="11858"/>
                    <a:pt x="4656" y="11748"/>
                  </a:cubicBezTo>
                  <a:cubicBezTo>
                    <a:pt x="4568" y="11637"/>
                    <a:pt x="3753" y="9893"/>
                    <a:pt x="2478" y="9677"/>
                  </a:cubicBezTo>
                  <a:cubicBezTo>
                    <a:pt x="1203" y="9460"/>
                    <a:pt x="139" y="10789"/>
                    <a:pt x="879" y="12480"/>
                  </a:cubicBezTo>
                  <a:cubicBezTo>
                    <a:pt x="1622" y="14171"/>
                    <a:pt x="3158" y="13430"/>
                    <a:pt x="3796" y="13262"/>
                  </a:cubicBezTo>
                  <a:cubicBezTo>
                    <a:pt x="4435" y="13095"/>
                    <a:pt x="5022" y="13210"/>
                    <a:pt x="5175" y="13338"/>
                  </a:cubicBezTo>
                  <a:cubicBezTo>
                    <a:pt x="5329" y="13466"/>
                    <a:pt x="5570" y="13438"/>
                    <a:pt x="4875" y="14828"/>
                  </a:cubicBezTo>
                  <a:cubicBezTo>
                    <a:pt x="4181" y="16218"/>
                    <a:pt x="3042" y="18022"/>
                    <a:pt x="3377" y="19322"/>
                  </a:cubicBezTo>
                  <a:cubicBezTo>
                    <a:pt x="3709" y="20621"/>
                    <a:pt x="5194" y="20918"/>
                    <a:pt x="6374" y="18792"/>
                  </a:cubicBezTo>
                  <a:cubicBezTo>
                    <a:pt x="7553" y="16665"/>
                    <a:pt x="6138" y="15412"/>
                    <a:pt x="6274" y="15005"/>
                  </a:cubicBezTo>
                  <a:cubicBezTo>
                    <a:pt x="6477" y="14063"/>
                    <a:pt x="7014" y="13363"/>
                    <a:pt x="7014" y="13363"/>
                  </a:cubicBezTo>
                  <a:lnTo>
                    <a:pt x="12728" y="13086"/>
                  </a:lnTo>
                  <a:cubicBezTo>
                    <a:pt x="13651" y="12461"/>
                    <a:pt x="14087" y="11142"/>
                    <a:pt x="14087" y="11142"/>
                  </a:cubicBezTo>
                  <a:lnTo>
                    <a:pt x="7513" y="11520"/>
                  </a:lnTo>
                  <a:cubicBezTo>
                    <a:pt x="7513" y="11520"/>
                    <a:pt x="10550" y="4224"/>
                    <a:pt x="10550" y="4224"/>
                  </a:cubicBezTo>
                  <a:cubicBezTo>
                    <a:pt x="10366" y="4121"/>
                    <a:pt x="10114" y="4008"/>
                    <a:pt x="9771" y="4047"/>
                  </a:cubicBezTo>
                  <a:close/>
                  <a:moveTo>
                    <a:pt x="0" y="4855"/>
                  </a:moveTo>
                  <a:lnTo>
                    <a:pt x="0" y="7582"/>
                  </a:lnTo>
                  <a:lnTo>
                    <a:pt x="6134" y="7582"/>
                  </a:lnTo>
                  <a:cubicBezTo>
                    <a:pt x="6134" y="7582"/>
                    <a:pt x="7233" y="4855"/>
                    <a:pt x="7233" y="4855"/>
                  </a:cubicBezTo>
                  <a:lnTo>
                    <a:pt x="0" y="4855"/>
                  </a:lnTo>
                  <a:close/>
                  <a:moveTo>
                    <a:pt x="14706" y="8087"/>
                  </a:moveTo>
                  <a:lnTo>
                    <a:pt x="15106" y="8087"/>
                  </a:lnTo>
                  <a:cubicBezTo>
                    <a:pt x="17431" y="8470"/>
                    <a:pt x="18567" y="10874"/>
                    <a:pt x="17464" y="11445"/>
                  </a:cubicBezTo>
                  <a:cubicBezTo>
                    <a:pt x="16575" y="11904"/>
                    <a:pt x="15288" y="9373"/>
                    <a:pt x="14706" y="8087"/>
                  </a:cubicBezTo>
                  <a:close/>
                  <a:moveTo>
                    <a:pt x="3077" y="11369"/>
                  </a:moveTo>
                  <a:cubicBezTo>
                    <a:pt x="3659" y="11541"/>
                    <a:pt x="4221" y="12277"/>
                    <a:pt x="3717" y="12480"/>
                  </a:cubicBezTo>
                  <a:cubicBezTo>
                    <a:pt x="2992" y="12646"/>
                    <a:pt x="2352" y="12956"/>
                    <a:pt x="2018" y="12429"/>
                  </a:cubicBezTo>
                  <a:cubicBezTo>
                    <a:pt x="1683" y="11903"/>
                    <a:pt x="2310" y="11145"/>
                    <a:pt x="3077" y="11369"/>
                  </a:cubicBezTo>
                  <a:close/>
                  <a:moveTo>
                    <a:pt x="5515" y="16242"/>
                  </a:moveTo>
                  <a:cubicBezTo>
                    <a:pt x="5805" y="15962"/>
                    <a:pt x="6312" y="16612"/>
                    <a:pt x="5954" y="17757"/>
                  </a:cubicBezTo>
                  <a:cubicBezTo>
                    <a:pt x="5596" y="18901"/>
                    <a:pt x="4823" y="19410"/>
                    <a:pt x="4536" y="18918"/>
                  </a:cubicBezTo>
                  <a:cubicBezTo>
                    <a:pt x="4247" y="18424"/>
                    <a:pt x="5059" y="16257"/>
                    <a:pt x="5515" y="16242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547813" y="3053953"/>
            <a:ext cx="609600" cy="614363"/>
            <a:chOff x="1547813" y="3053953"/>
            <a:chExt cx="609600" cy="614363"/>
          </a:xfrm>
        </p:grpSpPr>
        <p:sp>
          <p:nvSpPr>
            <p:cNvPr id="65600" name="Oval 64"/>
            <p:cNvSpPr>
              <a:spLocks/>
            </p:cNvSpPr>
            <p:nvPr/>
          </p:nvSpPr>
          <p:spPr bwMode="auto">
            <a:xfrm>
              <a:off x="1547813" y="3053953"/>
              <a:ext cx="609600" cy="6143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4" name="Shape 102"/>
            <p:cNvSpPr/>
            <p:nvPr/>
          </p:nvSpPr>
          <p:spPr>
            <a:xfrm>
              <a:off x="1749858" y="3159002"/>
              <a:ext cx="195820" cy="3426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9" h="21531" extrusionOk="0">
                  <a:moveTo>
                    <a:pt x="10653" y="0"/>
                  </a:moveTo>
                  <a:cubicBezTo>
                    <a:pt x="9413" y="13"/>
                    <a:pt x="7879" y="1216"/>
                    <a:pt x="7512" y="2383"/>
                  </a:cubicBezTo>
                  <a:cubicBezTo>
                    <a:pt x="8273" y="3125"/>
                    <a:pt x="9574" y="4195"/>
                    <a:pt x="11392" y="5026"/>
                  </a:cubicBezTo>
                  <a:cubicBezTo>
                    <a:pt x="11392" y="5026"/>
                    <a:pt x="12660" y="4352"/>
                    <a:pt x="14265" y="3181"/>
                  </a:cubicBezTo>
                  <a:cubicBezTo>
                    <a:pt x="14018" y="985"/>
                    <a:pt x="11690" y="-9"/>
                    <a:pt x="10653" y="0"/>
                  </a:cubicBezTo>
                  <a:close/>
                  <a:moveTo>
                    <a:pt x="5614" y="2575"/>
                  </a:moveTo>
                  <a:cubicBezTo>
                    <a:pt x="2141" y="5843"/>
                    <a:pt x="4959" y="9804"/>
                    <a:pt x="9058" y="11541"/>
                  </a:cubicBezTo>
                  <a:cubicBezTo>
                    <a:pt x="9028" y="12142"/>
                    <a:pt x="8960" y="12992"/>
                    <a:pt x="8822" y="14000"/>
                  </a:cubicBezTo>
                  <a:cubicBezTo>
                    <a:pt x="8690" y="14948"/>
                    <a:pt x="8278" y="15928"/>
                    <a:pt x="7882" y="16701"/>
                  </a:cubicBezTo>
                  <a:cubicBezTo>
                    <a:pt x="7758" y="16588"/>
                    <a:pt x="7463" y="16557"/>
                    <a:pt x="7092" y="16614"/>
                  </a:cubicBezTo>
                  <a:cubicBezTo>
                    <a:pt x="7433" y="16479"/>
                    <a:pt x="7662" y="16287"/>
                    <a:pt x="7630" y="16134"/>
                  </a:cubicBezTo>
                  <a:cubicBezTo>
                    <a:pt x="7580" y="15934"/>
                    <a:pt x="7103" y="15872"/>
                    <a:pt x="6572" y="15999"/>
                  </a:cubicBezTo>
                  <a:cubicBezTo>
                    <a:pt x="6057" y="16119"/>
                    <a:pt x="5677" y="16369"/>
                    <a:pt x="5698" y="16566"/>
                  </a:cubicBezTo>
                  <a:cubicBezTo>
                    <a:pt x="5460" y="16529"/>
                    <a:pt x="5149" y="16545"/>
                    <a:pt x="4808" y="16624"/>
                  </a:cubicBezTo>
                  <a:cubicBezTo>
                    <a:pt x="4400" y="16720"/>
                    <a:pt x="4052" y="16878"/>
                    <a:pt x="3867" y="17046"/>
                  </a:cubicBezTo>
                  <a:cubicBezTo>
                    <a:pt x="3858" y="17048"/>
                    <a:pt x="3862" y="17044"/>
                    <a:pt x="3850" y="17046"/>
                  </a:cubicBezTo>
                  <a:cubicBezTo>
                    <a:pt x="3533" y="17120"/>
                    <a:pt x="3303" y="17281"/>
                    <a:pt x="3330" y="17402"/>
                  </a:cubicBezTo>
                  <a:cubicBezTo>
                    <a:pt x="3353" y="17507"/>
                    <a:pt x="3577" y="17536"/>
                    <a:pt x="3850" y="17489"/>
                  </a:cubicBezTo>
                  <a:cubicBezTo>
                    <a:pt x="4059" y="17615"/>
                    <a:pt x="4507" y="17635"/>
                    <a:pt x="5009" y="17517"/>
                  </a:cubicBezTo>
                  <a:cubicBezTo>
                    <a:pt x="5665" y="17364"/>
                    <a:pt x="6157" y="17042"/>
                    <a:pt x="6101" y="16797"/>
                  </a:cubicBezTo>
                  <a:cubicBezTo>
                    <a:pt x="6101" y="16791"/>
                    <a:pt x="6087" y="16784"/>
                    <a:pt x="6084" y="16777"/>
                  </a:cubicBezTo>
                  <a:cubicBezTo>
                    <a:pt x="6223" y="16791"/>
                    <a:pt x="6395" y="16776"/>
                    <a:pt x="6572" y="16749"/>
                  </a:cubicBezTo>
                  <a:cubicBezTo>
                    <a:pt x="6231" y="16885"/>
                    <a:pt x="6002" y="17076"/>
                    <a:pt x="6034" y="17229"/>
                  </a:cubicBezTo>
                  <a:cubicBezTo>
                    <a:pt x="6078" y="17406"/>
                    <a:pt x="6447" y="17470"/>
                    <a:pt x="6891" y="17402"/>
                  </a:cubicBezTo>
                  <a:cubicBezTo>
                    <a:pt x="6891" y="17410"/>
                    <a:pt x="6874" y="17413"/>
                    <a:pt x="6874" y="17421"/>
                  </a:cubicBezTo>
                  <a:cubicBezTo>
                    <a:pt x="6906" y="17543"/>
                    <a:pt x="7103" y="17615"/>
                    <a:pt x="7361" y="17623"/>
                  </a:cubicBezTo>
                  <a:cubicBezTo>
                    <a:pt x="7349" y="17646"/>
                    <a:pt x="7350" y="17668"/>
                    <a:pt x="7344" y="17690"/>
                  </a:cubicBezTo>
                  <a:cubicBezTo>
                    <a:pt x="7244" y="17852"/>
                    <a:pt x="7145" y="17974"/>
                    <a:pt x="7092" y="18055"/>
                  </a:cubicBezTo>
                  <a:cubicBezTo>
                    <a:pt x="7013" y="18067"/>
                    <a:pt x="6939" y="18085"/>
                    <a:pt x="6857" y="18103"/>
                  </a:cubicBezTo>
                  <a:cubicBezTo>
                    <a:pt x="7001" y="17988"/>
                    <a:pt x="7082" y="17864"/>
                    <a:pt x="7059" y="17758"/>
                  </a:cubicBezTo>
                  <a:cubicBezTo>
                    <a:pt x="7029" y="17631"/>
                    <a:pt x="6852" y="17556"/>
                    <a:pt x="6605" y="17527"/>
                  </a:cubicBezTo>
                  <a:cubicBezTo>
                    <a:pt x="6511" y="17459"/>
                    <a:pt x="6298" y="17441"/>
                    <a:pt x="6051" y="17498"/>
                  </a:cubicBezTo>
                  <a:cubicBezTo>
                    <a:pt x="5960" y="17519"/>
                    <a:pt x="5869" y="17553"/>
                    <a:pt x="5799" y="17585"/>
                  </a:cubicBezTo>
                  <a:cubicBezTo>
                    <a:pt x="5784" y="17587"/>
                    <a:pt x="5777" y="17591"/>
                    <a:pt x="5765" y="17594"/>
                  </a:cubicBezTo>
                  <a:cubicBezTo>
                    <a:pt x="5571" y="17639"/>
                    <a:pt x="5397" y="17699"/>
                    <a:pt x="5245" y="17767"/>
                  </a:cubicBezTo>
                  <a:cubicBezTo>
                    <a:pt x="5007" y="17687"/>
                    <a:pt x="4612" y="17686"/>
                    <a:pt x="4186" y="17786"/>
                  </a:cubicBezTo>
                  <a:cubicBezTo>
                    <a:pt x="3528" y="17938"/>
                    <a:pt x="3039" y="18258"/>
                    <a:pt x="3095" y="18507"/>
                  </a:cubicBezTo>
                  <a:cubicBezTo>
                    <a:pt x="3103" y="18537"/>
                    <a:pt x="3124" y="18568"/>
                    <a:pt x="3145" y="18594"/>
                  </a:cubicBezTo>
                  <a:cubicBezTo>
                    <a:pt x="2963" y="18646"/>
                    <a:pt x="2829" y="18725"/>
                    <a:pt x="2759" y="18805"/>
                  </a:cubicBezTo>
                  <a:cubicBezTo>
                    <a:pt x="2729" y="18810"/>
                    <a:pt x="2684" y="18808"/>
                    <a:pt x="2658" y="18815"/>
                  </a:cubicBezTo>
                  <a:cubicBezTo>
                    <a:pt x="1997" y="18968"/>
                    <a:pt x="1524" y="19296"/>
                    <a:pt x="1583" y="19545"/>
                  </a:cubicBezTo>
                  <a:cubicBezTo>
                    <a:pt x="1586" y="19560"/>
                    <a:pt x="1594" y="19570"/>
                    <a:pt x="1600" y="19583"/>
                  </a:cubicBezTo>
                  <a:cubicBezTo>
                    <a:pt x="1409" y="19553"/>
                    <a:pt x="1154" y="19567"/>
                    <a:pt x="877" y="19631"/>
                  </a:cubicBezTo>
                  <a:cubicBezTo>
                    <a:pt x="346" y="19754"/>
                    <a:pt x="-46" y="20017"/>
                    <a:pt x="4" y="20217"/>
                  </a:cubicBezTo>
                  <a:cubicBezTo>
                    <a:pt x="30" y="20350"/>
                    <a:pt x="234" y="20410"/>
                    <a:pt x="525" y="20410"/>
                  </a:cubicBezTo>
                  <a:cubicBezTo>
                    <a:pt x="513" y="20442"/>
                    <a:pt x="502" y="20476"/>
                    <a:pt x="508" y="20506"/>
                  </a:cubicBezTo>
                  <a:cubicBezTo>
                    <a:pt x="552" y="20709"/>
                    <a:pt x="1015" y="20775"/>
                    <a:pt x="1549" y="20650"/>
                  </a:cubicBezTo>
                  <a:cubicBezTo>
                    <a:pt x="2081" y="20528"/>
                    <a:pt x="2473" y="20259"/>
                    <a:pt x="2423" y="20054"/>
                  </a:cubicBezTo>
                  <a:cubicBezTo>
                    <a:pt x="2396" y="19925"/>
                    <a:pt x="2173" y="19863"/>
                    <a:pt x="1885" y="19862"/>
                  </a:cubicBezTo>
                  <a:cubicBezTo>
                    <a:pt x="1897" y="19830"/>
                    <a:pt x="1925" y="19796"/>
                    <a:pt x="1919" y="19766"/>
                  </a:cubicBezTo>
                  <a:cubicBezTo>
                    <a:pt x="2160" y="19815"/>
                    <a:pt x="2503" y="19804"/>
                    <a:pt x="2876" y="19718"/>
                  </a:cubicBezTo>
                  <a:cubicBezTo>
                    <a:pt x="3529" y="19563"/>
                    <a:pt x="4007" y="19235"/>
                    <a:pt x="3951" y="18987"/>
                  </a:cubicBezTo>
                  <a:cubicBezTo>
                    <a:pt x="3934" y="18908"/>
                    <a:pt x="3861" y="18848"/>
                    <a:pt x="3750" y="18805"/>
                  </a:cubicBezTo>
                  <a:cubicBezTo>
                    <a:pt x="3770" y="18789"/>
                    <a:pt x="3788" y="18774"/>
                    <a:pt x="3800" y="18757"/>
                  </a:cubicBezTo>
                  <a:cubicBezTo>
                    <a:pt x="3982" y="18754"/>
                    <a:pt x="4173" y="18730"/>
                    <a:pt x="4388" y="18680"/>
                  </a:cubicBezTo>
                  <a:cubicBezTo>
                    <a:pt x="4579" y="18635"/>
                    <a:pt x="4756" y="18575"/>
                    <a:pt x="4909" y="18507"/>
                  </a:cubicBezTo>
                  <a:cubicBezTo>
                    <a:pt x="5144" y="18586"/>
                    <a:pt x="5527" y="18584"/>
                    <a:pt x="5950" y="18488"/>
                  </a:cubicBezTo>
                  <a:cubicBezTo>
                    <a:pt x="5912" y="18519"/>
                    <a:pt x="5879" y="18554"/>
                    <a:pt x="5849" y="18584"/>
                  </a:cubicBezTo>
                  <a:cubicBezTo>
                    <a:pt x="5838" y="18587"/>
                    <a:pt x="5841" y="18591"/>
                    <a:pt x="5833" y="18594"/>
                  </a:cubicBezTo>
                  <a:cubicBezTo>
                    <a:pt x="5636" y="18639"/>
                    <a:pt x="5451" y="18696"/>
                    <a:pt x="5295" y="18766"/>
                  </a:cubicBezTo>
                  <a:cubicBezTo>
                    <a:pt x="5189" y="18713"/>
                    <a:pt x="4970" y="18704"/>
                    <a:pt x="4741" y="18757"/>
                  </a:cubicBezTo>
                  <a:cubicBezTo>
                    <a:pt x="4423" y="18830"/>
                    <a:pt x="4210" y="18993"/>
                    <a:pt x="4237" y="19112"/>
                  </a:cubicBezTo>
                  <a:cubicBezTo>
                    <a:pt x="4260" y="19218"/>
                    <a:pt x="4470" y="19252"/>
                    <a:pt x="4741" y="19208"/>
                  </a:cubicBezTo>
                  <a:cubicBezTo>
                    <a:pt x="4726" y="19246"/>
                    <a:pt x="4732" y="19278"/>
                    <a:pt x="4741" y="19314"/>
                  </a:cubicBezTo>
                  <a:cubicBezTo>
                    <a:pt x="4799" y="19560"/>
                    <a:pt x="5373" y="19642"/>
                    <a:pt x="6034" y="19487"/>
                  </a:cubicBezTo>
                  <a:cubicBezTo>
                    <a:pt x="6228" y="19442"/>
                    <a:pt x="6399" y="19385"/>
                    <a:pt x="6555" y="19314"/>
                  </a:cubicBezTo>
                  <a:cubicBezTo>
                    <a:pt x="6584" y="19383"/>
                    <a:pt x="6653" y="19430"/>
                    <a:pt x="6756" y="19468"/>
                  </a:cubicBezTo>
                  <a:cubicBezTo>
                    <a:pt x="6718" y="19508"/>
                    <a:pt x="6693" y="19553"/>
                    <a:pt x="6672" y="19593"/>
                  </a:cubicBezTo>
                  <a:cubicBezTo>
                    <a:pt x="6649" y="19596"/>
                    <a:pt x="6629" y="19597"/>
                    <a:pt x="6605" y="19602"/>
                  </a:cubicBezTo>
                  <a:cubicBezTo>
                    <a:pt x="6388" y="19653"/>
                    <a:pt x="6214" y="19742"/>
                    <a:pt x="6135" y="19833"/>
                  </a:cubicBezTo>
                  <a:cubicBezTo>
                    <a:pt x="6026" y="19811"/>
                    <a:pt x="5892" y="19800"/>
                    <a:pt x="5749" y="19804"/>
                  </a:cubicBezTo>
                  <a:cubicBezTo>
                    <a:pt x="5790" y="19762"/>
                    <a:pt x="5828" y="19728"/>
                    <a:pt x="5816" y="19689"/>
                  </a:cubicBezTo>
                  <a:cubicBezTo>
                    <a:pt x="5789" y="19568"/>
                    <a:pt x="5509" y="19530"/>
                    <a:pt x="5194" y="19602"/>
                  </a:cubicBezTo>
                  <a:cubicBezTo>
                    <a:pt x="4921" y="19665"/>
                    <a:pt x="4726" y="19791"/>
                    <a:pt x="4690" y="19900"/>
                  </a:cubicBezTo>
                  <a:cubicBezTo>
                    <a:pt x="4617" y="19717"/>
                    <a:pt x="4177" y="19656"/>
                    <a:pt x="3666" y="19775"/>
                  </a:cubicBezTo>
                  <a:cubicBezTo>
                    <a:pt x="3134" y="19898"/>
                    <a:pt x="2742" y="20162"/>
                    <a:pt x="2792" y="20362"/>
                  </a:cubicBezTo>
                  <a:cubicBezTo>
                    <a:pt x="2836" y="20563"/>
                    <a:pt x="3305" y="20627"/>
                    <a:pt x="3834" y="20506"/>
                  </a:cubicBezTo>
                  <a:cubicBezTo>
                    <a:pt x="3963" y="20475"/>
                    <a:pt x="4078" y="20434"/>
                    <a:pt x="4186" y="20390"/>
                  </a:cubicBezTo>
                  <a:cubicBezTo>
                    <a:pt x="4125" y="20466"/>
                    <a:pt x="4105" y="20542"/>
                    <a:pt x="4119" y="20611"/>
                  </a:cubicBezTo>
                  <a:cubicBezTo>
                    <a:pt x="4181" y="20858"/>
                    <a:pt x="4757" y="20936"/>
                    <a:pt x="5413" y="20784"/>
                  </a:cubicBezTo>
                  <a:cubicBezTo>
                    <a:pt x="5406" y="20812"/>
                    <a:pt x="5407" y="20845"/>
                    <a:pt x="5413" y="20871"/>
                  </a:cubicBezTo>
                  <a:cubicBezTo>
                    <a:pt x="5465" y="21091"/>
                    <a:pt x="5929" y="21171"/>
                    <a:pt x="6488" y="21082"/>
                  </a:cubicBezTo>
                  <a:cubicBezTo>
                    <a:pt x="6394" y="21167"/>
                    <a:pt x="6336" y="21255"/>
                    <a:pt x="6353" y="21332"/>
                  </a:cubicBezTo>
                  <a:cubicBezTo>
                    <a:pt x="6400" y="21532"/>
                    <a:pt x="6860" y="21591"/>
                    <a:pt x="7395" y="21467"/>
                  </a:cubicBezTo>
                  <a:cubicBezTo>
                    <a:pt x="7600" y="21419"/>
                    <a:pt x="7768" y="21353"/>
                    <a:pt x="7915" y="21274"/>
                  </a:cubicBezTo>
                  <a:cubicBezTo>
                    <a:pt x="8159" y="21333"/>
                    <a:pt x="8516" y="21327"/>
                    <a:pt x="8906" y="21236"/>
                  </a:cubicBezTo>
                  <a:cubicBezTo>
                    <a:pt x="9300" y="21144"/>
                    <a:pt x="9642" y="20986"/>
                    <a:pt x="9830" y="20823"/>
                  </a:cubicBezTo>
                  <a:cubicBezTo>
                    <a:pt x="9827" y="20849"/>
                    <a:pt x="9824" y="20875"/>
                    <a:pt x="9830" y="20900"/>
                  </a:cubicBezTo>
                  <a:cubicBezTo>
                    <a:pt x="9883" y="21148"/>
                    <a:pt x="10449" y="21227"/>
                    <a:pt x="11107" y="21073"/>
                  </a:cubicBezTo>
                  <a:cubicBezTo>
                    <a:pt x="11380" y="21009"/>
                    <a:pt x="11624" y="20918"/>
                    <a:pt x="11812" y="20813"/>
                  </a:cubicBezTo>
                  <a:cubicBezTo>
                    <a:pt x="11991" y="20975"/>
                    <a:pt x="12472" y="21008"/>
                    <a:pt x="13022" y="20880"/>
                  </a:cubicBezTo>
                  <a:cubicBezTo>
                    <a:pt x="13107" y="20859"/>
                    <a:pt x="13194" y="20838"/>
                    <a:pt x="13274" y="20813"/>
                  </a:cubicBezTo>
                  <a:cubicBezTo>
                    <a:pt x="13033" y="20957"/>
                    <a:pt x="12889" y="21117"/>
                    <a:pt x="12921" y="21255"/>
                  </a:cubicBezTo>
                  <a:cubicBezTo>
                    <a:pt x="12983" y="21502"/>
                    <a:pt x="13559" y="21579"/>
                    <a:pt x="14214" y="21428"/>
                  </a:cubicBezTo>
                  <a:cubicBezTo>
                    <a:pt x="14520" y="21357"/>
                    <a:pt x="14793" y="21252"/>
                    <a:pt x="14987" y="21130"/>
                  </a:cubicBezTo>
                  <a:cubicBezTo>
                    <a:pt x="15110" y="21123"/>
                    <a:pt x="15235" y="21096"/>
                    <a:pt x="15373" y="21063"/>
                  </a:cubicBezTo>
                  <a:cubicBezTo>
                    <a:pt x="15908" y="20939"/>
                    <a:pt x="16310" y="20679"/>
                    <a:pt x="16263" y="20477"/>
                  </a:cubicBezTo>
                  <a:cubicBezTo>
                    <a:pt x="16261" y="20464"/>
                    <a:pt x="16236" y="20460"/>
                    <a:pt x="16230" y="20448"/>
                  </a:cubicBezTo>
                  <a:cubicBezTo>
                    <a:pt x="16292" y="20397"/>
                    <a:pt x="16326" y="20341"/>
                    <a:pt x="16314" y="20294"/>
                  </a:cubicBezTo>
                  <a:cubicBezTo>
                    <a:pt x="16284" y="20173"/>
                    <a:pt x="16004" y="20143"/>
                    <a:pt x="15692" y="20217"/>
                  </a:cubicBezTo>
                  <a:cubicBezTo>
                    <a:pt x="15613" y="20235"/>
                    <a:pt x="15539" y="20259"/>
                    <a:pt x="15474" y="20285"/>
                  </a:cubicBezTo>
                  <a:cubicBezTo>
                    <a:pt x="15797" y="20150"/>
                    <a:pt x="16013" y="19963"/>
                    <a:pt x="15978" y="19814"/>
                  </a:cubicBezTo>
                  <a:cubicBezTo>
                    <a:pt x="15960" y="19728"/>
                    <a:pt x="15839" y="19673"/>
                    <a:pt x="15692" y="19641"/>
                  </a:cubicBezTo>
                  <a:cubicBezTo>
                    <a:pt x="16336" y="19490"/>
                    <a:pt x="16820" y="19176"/>
                    <a:pt x="16767" y="18930"/>
                  </a:cubicBezTo>
                  <a:cubicBezTo>
                    <a:pt x="16744" y="18826"/>
                    <a:pt x="16622" y="18748"/>
                    <a:pt x="16448" y="18709"/>
                  </a:cubicBezTo>
                  <a:cubicBezTo>
                    <a:pt x="16557" y="18681"/>
                    <a:pt x="16657" y="18650"/>
                    <a:pt x="16751" y="18613"/>
                  </a:cubicBezTo>
                  <a:cubicBezTo>
                    <a:pt x="16906" y="18788"/>
                    <a:pt x="17418" y="18830"/>
                    <a:pt x="17994" y="18699"/>
                  </a:cubicBezTo>
                  <a:cubicBezTo>
                    <a:pt x="18646" y="18545"/>
                    <a:pt x="19141" y="18216"/>
                    <a:pt x="19085" y="17969"/>
                  </a:cubicBezTo>
                  <a:cubicBezTo>
                    <a:pt x="19024" y="17720"/>
                    <a:pt x="18441" y="17645"/>
                    <a:pt x="17792" y="17796"/>
                  </a:cubicBezTo>
                  <a:cubicBezTo>
                    <a:pt x="17554" y="17851"/>
                    <a:pt x="17347" y="17929"/>
                    <a:pt x="17170" y="18017"/>
                  </a:cubicBezTo>
                  <a:cubicBezTo>
                    <a:pt x="16997" y="17915"/>
                    <a:pt x="16632" y="17906"/>
                    <a:pt x="16230" y="17998"/>
                  </a:cubicBezTo>
                  <a:cubicBezTo>
                    <a:pt x="15924" y="18070"/>
                    <a:pt x="15683" y="18188"/>
                    <a:pt x="15524" y="18315"/>
                  </a:cubicBezTo>
                  <a:cubicBezTo>
                    <a:pt x="15504" y="18317"/>
                    <a:pt x="15481" y="18321"/>
                    <a:pt x="15457" y="18324"/>
                  </a:cubicBezTo>
                  <a:cubicBezTo>
                    <a:pt x="15510" y="18261"/>
                    <a:pt x="15539" y="18199"/>
                    <a:pt x="15524" y="18142"/>
                  </a:cubicBezTo>
                  <a:cubicBezTo>
                    <a:pt x="15495" y="18002"/>
                    <a:pt x="15251" y="17932"/>
                    <a:pt x="14936" y="17940"/>
                  </a:cubicBezTo>
                  <a:cubicBezTo>
                    <a:pt x="14995" y="17930"/>
                    <a:pt x="15063" y="17926"/>
                    <a:pt x="15121" y="17911"/>
                  </a:cubicBezTo>
                  <a:cubicBezTo>
                    <a:pt x="15553" y="17811"/>
                    <a:pt x="15902" y="17628"/>
                    <a:pt x="16079" y="17450"/>
                  </a:cubicBezTo>
                  <a:cubicBezTo>
                    <a:pt x="16270" y="17477"/>
                    <a:pt x="16531" y="17466"/>
                    <a:pt x="16801" y="17402"/>
                  </a:cubicBezTo>
                  <a:cubicBezTo>
                    <a:pt x="17145" y="17322"/>
                    <a:pt x="17413" y="17180"/>
                    <a:pt x="17557" y="17037"/>
                  </a:cubicBezTo>
                  <a:cubicBezTo>
                    <a:pt x="18071" y="16909"/>
                    <a:pt x="18447" y="16656"/>
                    <a:pt x="18397" y="16460"/>
                  </a:cubicBezTo>
                  <a:cubicBezTo>
                    <a:pt x="18356" y="16262"/>
                    <a:pt x="17884" y="16201"/>
                    <a:pt x="17355" y="16326"/>
                  </a:cubicBezTo>
                  <a:cubicBezTo>
                    <a:pt x="17009" y="16405"/>
                    <a:pt x="16746" y="16539"/>
                    <a:pt x="16599" y="16681"/>
                  </a:cubicBezTo>
                  <a:cubicBezTo>
                    <a:pt x="16317" y="16751"/>
                    <a:pt x="16080" y="16863"/>
                    <a:pt x="15928" y="16979"/>
                  </a:cubicBezTo>
                  <a:cubicBezTo>
                    <a:pt x="15687" y="16913"/>
                    <a:pt x="15322" y="16913"/>
                    <a:pt x="14920" y="17008"/>
                  </a:cubicBezTo>
                  <a:cubicBezTo>
                    <a:pt x="14696" y="17059"/>
                    <a:pt x="14483" y="17137"/>
                    <a:pt x="14315" y="17219"/>
                  </a:cubicBezTo>
                  <a:cubicBezTo>
                    <a:pt x="14312" y="17218"/>
                    <a:pt x="14318" y="17212"/>
                    <a:pt x="14315" y="17210"/>
                  </a:cubicBezTo>
                  <a:cubicBezTo>
                    <a:pt x="14433" y="17127"/>
                    <a:pt x="14491" y="17042"/>
                    <a:pt x="14500" y="16960"/>
                  </a:cubicBezTo>
                  <a:cubicBezTo>
                    <a:pt x="14735" y="17000"/>
                    <a:pt x="15057" y="16983"/>
                    <a:pt x="15407" y="16902"/>
                  </a:cubicBezTo>
                  <a:cubicBezTo>
                    <a:pt x="16059" y="16753"/>
                    <a:pt x="16541" y="16427"/>
                    <a:pt x="16482" y="16182"/>
                  </a:cubicBezTo>
                  <a:cubicBezTo>
                    <a:pt x="16426" y="15933"/>
                    <a:pt x="15858" y="15854"/>
                    <a:pt x="15205" y="16009"/>
                  </a:cubicBezTo>
                  <a:cubicBezTo>
                    <a:pt x="14562" y="16158"/>
                    <a:pt x="14081" y="16473"/>
                    <a:pt x="14113" y="16720"/>
                  </a:cubicBezTo>
                  <a:cubicBezTo>
                    <a:pt x="13931" y="16703"/>
                    <a:pt x="13699" y="16711"/>
                    <a:pt x="13458" y="16768"/>
                  </a:cubicBezTo>
                  <a:cubicBezTo>
                    <a:pt x="13106" y="16849"/>
                    <a:pt x="12830" y="16997"/>
                    <a:pt x="12686" y="17143"/>
                  </a:cubicBezTo>
                  <a:cubicBezTo>
                    <a:pt x="12668" y="17090"/>
                    <a:pt x="12656" y="17035"/>
                    <a:pt x="12635" y="16979"/>
                  </a:cubicBezTo>
                  <a:cubicBezTo>
                    <a:pt x="12653" y="16975"/>
                    <a:pt x="12671" y="16974"/>
                    <a:pt x="12686" y="16970"/>
                  </a:cubicBezTo>
                  <a:cubicBezTo>
                    <a:pt x="13341" y="16818"/>
                    <a:pt x="13833" y="16496"/>
                    <a:pt x="13777" y="16249"/>
                  </a:cubicBezTo>
                  <a:cubicBezTo>
                    <a:pt x="13719" y="16000"/>
                    <a:pt x="13136" y="15922"/>
                    <a:pt x="12484" y="16076"/>
                  </a:cubicBezTo>
                  <a:cubicBezTo>
                    <a:pt x="12449" y="16084"/>
                    <a:pt x="12416" y="16096"/>
                    <a:pt x="12383" y="16105"/>
                  </a:cubicBezTo>
                  <a:cubicBezTo>
                    <a:pt x="12160" y="15274"/>
                    <a:pt x="11983" y="14305"/>
                    <a:pt x="12047" y="13520"/>
                  </a:cubicBezTo>
                  <a:cubicBezTo>
                    <a:pt x="12124" y="12518"/>
                    <a:pt x="12150" y="11901"/>
                    <a:pt x="12165" y="11560"/>
                  </a:cubicBezTo>
                  <a:cubicBezTo>
                    <a:pt x="16184" y="9884"/>
                    <a:pt x="17599" y="6419"/>
                    <a:pt x="15104" y="3777"/>
                  </a:cubicBezTo>
                  <a:cubicBezTo>
                    <a:pt x="12871" y="5533"/>
                    <a:pt x="10922" y="6573"/>
                    <a:pt x="10922" y="6573"/>
                  </a:cubicBezTo>
                  <a:cubicBezTo>
                    <a:pt x="7431" y="4977"/>
                    <a:pt x="5614" y="2575"/>
                    <a:pt x="5614" y="2575"/>
                  </a:cubicBezTo>
                  <a:close/>
                  <a:moveTo>
                    <a:pt x="18800" y="15288"/>
                  </a:moveTo>
                  <a:cubicBezTo>
                    <a:pt x="18688" y="15273"/>
                    <a:pt x="18536" y="15280"/>
                    <a:pt x="18380" y="15317"/>
                  </a:cubicBezTo>
                  <a:cubicBezTo>
                    <a:pt x="18065" y="15389"/>
                    <a:pt x="17833" y="15545"/>
                    <a:pt x="17859" y="15663"/>
                  </a:cubicBezTo>
                  <a:cubicBezTo>
                    <a:pt x="17889" y="15782"/>
                    <a:pt x="18169" y="15822"/>
                    <a:pt x="18481" y="15749"/>
                  </a:cubicBezTo>
                  <a:cubicBezTo>
                    <a:pt x="18801" y="15674"/>
                    <a:pt x="19025" y="15521"/>
                    <a:pt x="19001" y="15403"/>
                  </a:cubicBezTo>
                  <a:cubicBezTo>
                    <a:pt x="18987" y="15344"/>
                    <a:pt x="18911" y="15303"/>
                    <a:pt x="18800" y="15288"/>
                  </a:cubicBezTo>
                  <a:close/>
                  <a:moveTo>
                    <a:pt x="18346" y="17095"/>
                  </a:moveTo>
                  <a:cubicBezTo>
                    <a:pt x="18236" y="17080"/>
                    <a:pt x="18085" y="17097"/>
                    <a:pt x="17926" y="17133"/>
                  </a:cubicBezTo>
                  <a:cubicBezTo>
                    <a:pt x="17612" y="17204"/>
                    <a:pt x="17379" y="17360"/>
                    <a:pt x="17406" y="17479"/>
                  </a:cubicBezTo>
                  <a:cubicBezTo>
                    <a:pt x="17435" y="17597"/>
                    <a:pt x="17713" y="17630"/>
                    <a:pt x="18027" y="17556"/>
                  </a:cubicBezTo>
                  <a:cubicBezTo>
                    <a:pt x="18339" y="17483"/>
                    <a:pt x="18574" y="17328"/>
                    <a:pt x="18548" y="17210"/>
                  </a:cubicBezTo>
                  <a:cubicBezTo>
                    <a:pt x="18532" y="17151"/>
                    <a:pt x="18457" y="17109"/>
                    <a:pt x="18346" y="17095"/>
                  </a:cubicBezTo>
                  <a:close/>
                  <a:moveTo>
                    <a:pt x="20144" y="18421"/>
                  </a:moveTo>
                  <a:cubicBezTo>
                    <a:pt x="20032" y="18406"/>
                    <a:pt x="19896" y="18422"/>
                    <a:pt x="19740" y="18459"/>
                  </a:cubicBezTo>
                  <a:cubicBezTo>
                    <a:pt x="19426" y="18532"/>
                    <a:pt x="19190" y="18686"/>
                    <a:pt x="19220" y="18805"/>
                  </a:cubicBezTo>
                  <a:cubicBezTo>
                    <a:pt x="19246" y="18922"/>
                    <a:pt x="19527" y="18957"/>
                    <a:pt x="19841" y="18882"/>
                  </a:cubicBezTo>
                  <a:cubicBezTo>
                    <a:pt x="20156" y="18812"/>
                    <a:pt x="20372" y="18656"/>
                    <a:pt x="20345" y="18536"/>
                  </a:cubicBezTo>
                  <a:cubicBezTo>
                    <a:pt x="20330" y="18477"/>
                    <a:pt x="20255" y="18435"/>
                    <a:pt x="20144" y="18421"/>
                  </a:cubicBezTo>
                  <a:close/>
                  <a:moveTo>
                    <a:pt x="18682" y="18805"/>
                  </a:moveTo>
                  <a:cubicBezTo>
                    <a:pt x="18449" y="18773"/>
                    <a:pt x="18152" y="18786"/>
                    <a:pt x="17826" y="18863"/>
                  </a:cubicBezTo>
                  <a:cubicBezTo>
                    <a:pt x="17167" y="19015"/>
                    <a:pt x="16672" y="19344"/>
                    <a:pt x="16734" y="19593"/>
                  </a:cubicBezTo>
                  <a:cubicBezTo>
                    <a:pt x="16760" y="19715"/>
                    <a:pt x="16925" y="19791"/>
                    <a:pt x="17154" y="19823"/>
                  </a:cubicBezTo>
                  <a:cubicBezTo>
                    <a:pt x="17104" y="19871"/>
                    <a:pt x="17058" y="19925"/>
                    <a:pt x="17070" y="19968"/>
                  </a:cubicBezTo>
                  <a:cubicBezTo>
                    <a:pt x="17096" y="20087"/>
                    <a:pt x="17377" y="20120"/>
                    <a:pt x="17691" y="20044"/>
                  </a:cubicBezTo>
                  <a:cubicBezTo>
                    <a:pt x="17991" y="19976"/>
                    <a:pt x="18212" y="19836"/>
                    <a:pt x="18212" y="19718"/>
                  </a:cubicBezTo>
                  <a:cubicBezTo>
                    <a:pt x="18773" y="19555"/>
                    <a:pt x="19152" y="19261"/>
                    <a:pt x="19102" y="19036"/>
                  </a:cubicBezTo>
                  <a:cubicBezTo>
                    <a:pt x="19073" y="18912"/>
                    <a:pt x="18916" y="18836"/>
                    <a:pt x="18682" y="18805"/>
                  </a:cubicBezTo>
                  <a:close/>
                  <a:moveTo>
                    <a:pt x="21168" y="18949"/>
                  </a:moveTo>
                  <a:cubicBezTo>
                    <a:pt x="20979" y="18924"/>
                    <a:pt x="20727" y="18936"/>
                    <a:pt x="20463" y="18997"/>
                  </a:cubicBezTo>
                  <a:cubicBezTo>
                    <a:pt x="19928" y="19121"/>
                    <a:pt x="19539" y="19383"/>
                    <a:pt x="19589" y="19583"/>
                  </a:cubicBezTo>
                  <a:cubicBezTo>
                    <a:pt x="19630" y="19782"/>
                    <a:pt x="20102" y="19852"/>
                    <a:pt x="20631" y="19727"/>
                  </a:cubicBezTo>
                  <a:cubicBezTo>
                    <a:pt x="21165" y="19605"/>
                    <a:pt x="21554" y="19339"/>
                    <a:pt x="21504" y="19141"/>
                  </a:cubicBezTo>
                  <a:cubicBezTo>
                    <a:pt x="21484" y="19040"/>
                    <a:pt x="21357" y="18974"/>
                    <a:pt x="21168" y="18949"/>
                  </a:cubicBezTo>
                  <a:close/>
                  <a:moveTo>
                    <a:pt x="19472" y="19920"/>
                  </a:moveTo>
                  <a:cubicBezTo>
                    <a:pt x="19283" y="19894"/>
                    <a:pt x="19029" y="19906"/>
                    <a:pt x="18766" y="19968"/>
                  </a:cubicBezTo>
                  <a:cubicBezTo>
                    <a:pt x="18234" y="20090"/>
                    <a:pt x="17846" y="20354"/>
                    <a:pt x="17893" y="20554"/>
                  </a:cubicBezTo>
                  <a:cubicBezTo>
                    <a:pt x="17937" y="20759"/>
                    <a:pt x="18402" y="20822"/>
                    <a:pt x="18934" y="20698"/>
                  </a:cubicBezTo>
                  <a:cubicBezTo>
                    <a:pt x="19469" y="20575"/>
                    <a:pt x="19858" y="20311"/>
                    <a:pt x="19808" y="20112"/>
                  </a:cubicBezTo>
                  <a:cubicBezTo>
                    <a:pt x="19784" y="20011"/>
                    <a:pt x="19661" y="19945"/>
                    <a:pt x="19472" y="1992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147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5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5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5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5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65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5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65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5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5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65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65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65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65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65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49" grpId="0" animBg="1"/>
      <p:bldP spid="65550" grpId="0" autoUpdateAnimBg="0"/>
      <p:bldP spid="65551" grpId="0" autoUpdateAnimBg="0"/>
      <p:bldP spid="65552" grpId="0" autoUpdateAnimBg="0"/>
      <p:bldP spid="65553" grpId="0" autoUpdateAnimBg="0"/>
      <p:bldP spid="65554" grpId="0" autoUpdateAnimBg="0"/>
      <p:bldP spid="65555" grpId="0" build="p" autoUpdateAnimBg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/>
          </p:cNvSpPr>
          <p:nvPr/>
        </p:nvSpPr>
        <p:spPr bwMode="auto">
          <a:xfrm>
            <a:off x="-23813" y="-5988"/>
            <a:ext cx="9186863" cy="5162550"/>
          </a:xfrm>
          <a:prstGeom prst="rect">
            <a:avLst/>
          </a:prstGeom>
          <a:solidFill>
            <a:srgbClr val="2E2E2E">
              <a:alpha val="78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solidFill>
            <a:srgbClr val="2E2E2E"/>
          </a:solidFill>
        </p:spPr>
      </p:sp>
      <p:sp>
        <p:nvSpPr>
          <p:cNvPr id="65547" name="Rectangle 11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Company </a:t>
            </a:r>
            <a:r>
              <a:rPr lang="en-US" sz="28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Timeline</a:t>
            </a:r>
          </a:p>
        </p:txBody>
      </p:sp>
      <p:sp>
        <p:nvSpPr>
          <p:cNvPr id="65548" name="Rectangle 12"/>
          <p:cNvSpPr>
            <a:spLocks/>
          </p:cNvSpPr>
          <p:nvPr/>
        </p:nvSpPr>
        <p:spPr bwMode="auto">
          <a:xfrm>
            <a:off x="2286000" y="1105443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65549" name="Line 13"/>
          <p:cNvSpPr>
            <a:spLocks noChangeShapeType="1"/>
          </p:cNvSpPr>
          <p:nvPr/>
        </p:nvSpPr>
        <p:spPr bwMode="auto">
          <a:xfrm>
            <a:off x="998935" y="1633538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50" name="Rectangle 14"/>
          <p:cNvSpPr>
            <a:spLocks/>
          </p:cNvSpPr>
          <p:nvPr/>
        </p:nvSpPr>
        <p:spPr bwMode="auto">
          <a:xfrm>
            <a:off x="1447800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simply dummy text of the printing and.</a:t>
            </a:r>
          </a:p>
        </p:txBody>
      </p:sp>
      <p:sp>
        <p:nvSpPr>
          <p:cNvPr id="65551" name="Rectangle 15"/>
          <p:cNvSpPr>
            <a:spLocks/>
          </p:cNvSpPr>
          <p:nvPr/>
        </p:nvSpPr>
        <p:spPr bwMode="auto">
          <a:xfrm>
            <a:off x="2609850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sp>
        <p:nvSpPr>
          <p:cNvPr id="65552" name="Rectangle 16"/>
          <p:cNvSpPr>
            <a:spLocks/>
          </p:cNvSpPr>
          <p:nvPr/>
        </p:nvSpPr>
        <p:spPr bwMode="auto">
          <a:xfrm>
            <a:off x="3771900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sp>
        <p:nvSpPr>
          <p:cNvPr id="65553" name="Rectangle 17"/>
          <p:cNvSpPr>
            <a:spLocks/>
          </p:cNvSpPr>
          <p:nvPr/>
        </p:nvSpPr>
        <p:spPr bwMode="auto">
          <a:xfrm>
            <a:off x="4767262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sp>
        <p:nvSpPr>
          <p:cNvPr id="65554" name="Rectangle 18"/>
          <p:cNvSpPr>
            <a:spLocks/>
          </p:cNvSpPr>
          <p:nvPr/>
        </p:nvSpPr>
        <p:spPr bwMode="auto">
          <a:xfrm>
            <a:off x="5829300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sp>
        <p:nvSpPr>
          <p:cNvPr id="65555" name="Rectangle 19"/>
          <p:cNvSpPr>
            <a:spLocks/>
          </p:cNvSpPr>
          <p:nvPr/>
        </p:nvSpPr>
        <p:spPr bwMode="auto">
          <a:xfrm>
            <a:off x="6862762" y="3781425"/>
            <a:ext cx="80486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simply dummy text of the printing and.</a:t>
            </a:r>
          </a:p>
        </p:txBody>
      </p:sp>
      <p:sp>
        <p:nvSpPr>
          <p:cNvPr id="65557" name="Rectangle 21"/>
          <p:cNvSpPr>
            <a:spLocks/>
          </p:cNvSpPr>
          <p:nvPr/>
        </p:nvSpPr>
        <p:spPr bwMode="auto">
          <a:xfrm>
            <a:off x="6291262" y="3321249"/>
            <a:ext cx="885825" cy="80963"/>
          </a:xfrm>
          <a:prstGeom prst="rect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59" name="Oval 23"/>
          <p:cNvSpPr>
            <a:spLocks/>
          </p:cNvSpPr>
          <p:nvPr/>
        </p:nvSpPr>
        <p:spPr bwMode="auto">
          <a:xfrm>
            <a:off x="6938962" y="3053953"/>
            <a:ext cx="609600" cy="614363"/>
          </a:xfrm>
          <a:prstGeom prst="ellipse">
            <a:avLst/>
          </a:pr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5561" name="Group 25"/>
          <p:cNvGrpSpPr>
            <a:grpSpLocks/>
          </p:cNvGrpSpPr>
          <p:nvPr/>
        </p:nvGrpSpPr>
        <p:grpSpPr bwMode="auto">
          <a:xfrm>
            <a:off x="1532930" y="1864519"/>
            <a:ext cx="1446014" cy="1072753"/>
            <a:chOff x="0" y="0"/>
            <a:chExt cx="2429" cy="1802"/>
          </a:xfrm>
        </p:grpSpPr>
        <p:sp>
          <p:nvSpPr>
            <p:cNvPr id="65562" name="Freeform 26"/>
            <p:cNvSpPr>
              <a:spLocks/>
            </p:cNvSpPr>
            <p:nvPr/>
          </p:nvSpPr>
          <p:spPr bwMode="auto">
            <a:xfrm rot="-1500242">
              <a:off x="94" y="429"/>
              <a:ext cx="2240" cy="944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noFill/>
            <a:ln w="12700" cap="flat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63" name="Rectangle 27"/>
            <p:cNvSpPr>
              <a:spLocks/>
            </p:cNvSpPr>
            <p:nvPr/>
          </p:nvSpPr>
          <p:spPr bwMode="auto">
            <a:xfrm rot="-1509131">
              <a:off x="531" y="604"/>
              <a:ext cx="1368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accent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We Born</a:t>
              </a:r>
            </a:p>
          </p:txBody>
        </p:sp>
      </p:grpSp>
      <p:grpSp>
        <p:nvGrpSpPr>
          <p:cNvPr id="65564" name="Group 28"/>
          <p:cNvGrpSpPr>
            <a:grpSpLocks/>
          </p:cNvGrpSpPr>
          <p:nvPr/>
        </p:nvGrpSpPr>
        <p:grpSpPr bwMode="auto">
          <a:xfrm>
            <a:off x="2646183" y="2454582"/>
            <a:ext cx="1214996" cy="486151"/>
            <a:chOff x="68" y="237"/>
            <a:chExt cx="2040" cy="816"/>
          </a:xfrm>
        </p:grpSpPr>
        <p:sp>
          <p:nvSpPr>
            <p:cNvPr id="65565" name="Freeform 29"/>
            <p:cNvSpPr>
              <a:spLocks/>
            </p:cNvSpPr>
            <p:nvPr/>
          </p:nvSpPr>
          <p:spPr bwMode="auto">
            <a:xfrm rot="-852293">
              <a:off x="68" y="237"/>
              <a:ext cx="2040" cy="816"/>
            </a:xfrm>
            <a:custGeom>
              <a:avLst/>
              <a:gdLst>
                <a:gd name="T0" fmla="*/ 2981 w 21600"/>
                <a:gd name="T1" fmla="*/ 21600 h 21600"/>
                <a:gd name="T2" fmla="*/ 0 w 21600"/>
                <a:gd name="T3" fmla="*/ 9467 h 21600"/>
                <a:gd name="T4" fmla="*/ 1556 w 21600"/>
                <a:gd name="T5" fmla="*/ 0 h 21600"/>
                <a:gd name="T6" fmla="*/ 21600 w 21600"/>
                <a:gd name="T7" fmla="*/ 0 h 21600"/>
                <a:gd name="T8" fmla="*/ 17996 w 21600"/>
                <a:gd name="T9" fmla="*/ 18012 h 21600"/>
                <a:gd name="T10" fmla="*/ 3193 w 21600"/>
                <a:gd name="T11" fmla="*/ 18012 h 21600"/>
                <a:gd name="T12" fmla="*/ 2981 w 21600"/>
                <a:gd name="T13" fmla="*/ 21600 h 21600"/>
                <a:gd name="T14" fmla="*/ 2981 w 21600"/>
                <a:gd name="T1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2981" y="21600"/>
                  </a:moveTo>
                  <a:lnTo>
                    <a:pt x="0" y="9467"/>
                  </a:lnTo>
                  <a:lnTo>
                    <a:pt x="1556" y="0"/>
                  </a:lnTo>
                  <a:lnTo>
                    <a:pt x="21600" y="0"/>
                  </a:lnTo>
                  <a:lnTo>
                    <a:pt x="17996" y="18012"/>
                  </a:lnTo>
                  <a:lnTo>
                    <a:pt x="3193" y="18012"/>
                  </a:lnTo>
                  <a:lnTo>
                    <a:pt x="2981" y="21600"/>
                  </a:lnTo>
                  <a:close/>
                  <a:moveTo>
                    <a:pt x="2981" y="21600"/>
                  </a:moveTo>
                </a:path>
              </a:pathLst>
            </a:custGeom>
            <a:noFill/>
            <a:ln w="12700" cap="flat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66" name="Rectangle 30"/>
            <p:cNvSpPr>
              <a:spLocks/>
            </p:cNvSpPr>
            <p:nvPr/>
          </p:nvSpPr>
          <p:spPr bwMode="auto">
            <a:xfrm rot="20755256">
              <a:off x="182" y="368"/>
              <a:ext cx="1677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accent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Launched</a:t>
              </a:r>
            </a:p>
          </p:txBody>
        </p:sp>
      </p:grpSp>
      <p:grpSp>
        <p:nvGrpSpPr>
          <p:cNvPr id="65567" name="Group 31"/>
          <p:cNvGrpSpPr>
            <a:grpSpLocks/>
          </p:cNvGrpSpPr>
          <p:nvPr/>
        </p:nvGrpSpPr>
        <p:grpSpPr bwMode="auto">
          <a:xfrm>
            <a:off x="3911203" y="2093714"/>
            <a:ext cx="1245989" cy="954286"/>
            <a:chOff x="0" y="0"/>
            <a:chExt cx="2093" cy="1602"/>
          </a:xfrm>
        </p:grpSpPr>
        <p:sp>
          <p:nvSpPr>
            <p:cNvPr id="65568" name="Freeform 32"/>
            <p:cNvSpPr>
              <a:spLocks/>
            </p:cNvSpPr>
            <p:nvPr/>
          </p:nvSpPr>
          <p:spPr bwMode="auto">
            <a:xfrm rot="-1575472">
              <a:off x="86" y="381"/>
              <a:ext cx="1920" cy="840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noFill/>
            <a:ln w="12700" cap="flat">
              <a:solidFill>
                <a:schemeClr val="accent3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69" name="Rectangle 33"/>
            <p:cNvSpPr>
              <a:spLocks/>
            </p:cNvSpPr>
            <p:nvPr/>
          </p:nvSpPr>
          <p:spPr bwMode="auto">
            <a:xfrm rot="-1651940">
              <a:off x="353" y="515"/>
              <a:ext cx="1368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accent3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Growth</a:t>
              </a:r>
            </a:p>
          </p:txBody>
        </p:sp>
      </p:grpSp>
      <p:grpSp>
        <p:nvGrpSpPr>
          <p:cNvPr id="65570" name="Group 34"/>
          <p:cNvGrpSpPr>
            <a:grpSpLocks/>
          </p:cNvGrpSpPr>
          <p:nvPr/>
        </p:nvGrpSpPr>
        <p:grpSpPr bwMode="auto">
          <a:xfrm>
            <a:off x="4992291" y="2275285"/>
            <a:ext cx="1248966" cy="770334"/>
            <a:chOff x="0" y="0"/>
            <a:chExt cx="2098" cy="1294"/>
          </a:xfrm>
        </p:grpSpPr>
        <p:sp>
          <p:nvSpPr>
            <p:cNvPr id="65571" name="Freeform 35"/>
            <p:cNvSpPr>
              <a:spLocks/>
            </p:cNvSpPr>
            <p:nvPr/>
          </p:nvSpPr>
          <p:spPr bwMode="auto">
            <a:xfrm rot="-1051024">
              <a:off x="65" y="279"/>
              <a:ext cx="1968" cy="736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72" name="Rectangle 36"/>
            <p:cNvSpPr>
              <a:spLocks/>
            </p:cNvSpPr>
            <p:nvPr/>
          </p:nvSpPr>
          <p:spPr bwMode="auto">
            <a:xfrm rot="-1136584">
              <a:off x="334" y="376"/>
              <a:ext cx="1496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accent4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3 </a:t>
              </a:r>
              <a:r>
                <a:rPr lang="en-US" sz="15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Yrs</a:t>
              </a:r>
              <a:r>
                <a:rPr lang="en-US" sz="1500" dirty="0">
                  <a:solidFill>
                    <a:schemeClr val="accent4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Past</a:t>
              </a:r>
            </a:p>
          </p:txBody>
        </p:sp>
      </p:grpSp>
      <p:grpSp>
        <p:nvGrpSpPr>
          <p:cNvPr id="65573" name="Group 37"/>
          <p:cNvGrpSpPr>
            <a:grpSpLocks/>
          </p:cNvGrpSpPr>
          <p:nvPr/>
        </p:nvGrpSpPr>
        <p:grpSpPr bwMode="auto">
          <a:xfrm>
            <a:off x="6132910" y="2416374"/>
            <a:ext cx="1057275" cy="476250"/>
            <a:chOff x="79" y="248"/>
            <a:chExt cx="1776" cy="800"/>
          </a:xfrm>
        </p:grpSpPr>
        <p:sp>
          <p:nvSpPr>
            <p:cNvPr id="65574" name="Freeform 38"/>
            <p:cNvSpPr>
              <a:spLocks/>
            </p:cNvSpPr>
            <p:nvPr/>
          </p:nvSpPr>
          <p:spPr bwMode="auto">
            <a:xfrm rot="-1051024">
              <a:off x="79" y="248"/>
              <a:ext cx="1776" cy="800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noFill/>
            <a:ln w="12700" cap="flat">
              <a:solidFill>
                <a:schemeClr val="accent5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75" name="Rectangle 39"/>
            <p:cNvSpPr>
              <a:spLocks/>
            </p:cNvSpPr>
            <p:nvPr/>
          </p:nvSpPr>
          <p:spPr bwMode="auto">
            <a:xfrm rot="20648980">
              <a:off x="189" y="392"/>
              <a:ext cx="1526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Xd</a:t>
              </a:r>
              <a:r>
                <a:rPr lang="en-US" sz="1500" dirty="0">
                  <a:solidFill>
                    <a:schemeClr val="accent5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Award</a:t>
              </a:r>
            </a:p>
          </p:txBody>
        </p:sp>
      </p:grpSp>
      <p:grpSp>
        <p:nvGrpSpPr>
          <p:cNvPr id="65576" name="Group 40"/>
          <p:cNvGrpSpPr>
            <a:grpSpLocks/>
          </p:cNvGrpSpPr>
          <p:nvPr/>
        </p:nvGrpSpPr>
        <p:grpSpPr bwMode="auto">
          <a:xfrm>
            <a:off x="7108627" y="2392021"/>
            <a:ext cx="1085850" cy="491023"/>
            <a:chOff x="38" y="94"/>
            <a:chExt cx="1824" cy="824"/>
          </a:xfrm>
        </p:grpSpPr>
        <p:sp>
          <p:nvSpPr>
            <p:cNvPr id="65577" name="Freeform 41"/>
            <p:cNvSpPr>
              <a:spLocks/>
            </p:cNvSpPr>
            <p:nvPr/>
          </p:nvSpPr>
          <p:spPr bwMode="auto">
            <a:xfrm rot="-365183">
              <a:off x="38" y="94"/>
              <a:ext cx="1824" cy="824"/>
            </a:xfrm>
            <a:custGeom>
              <a:avLst/>
              <a:gdLst>
                <a:gd name="T0" fmla="*/ 680 w 21600"/>
                <a:gd name="T1" fmla="*/ 15120 h 21600"/>
                <a:gd name="T2" fmla="*/ 3138 w 21600"/>
                <a:gd name="T3" fmla="*/ 0 h 21600"/>
                <a:gd name="T4" fmla="*/ 21600 w 21600"/>
                <a:gd name="T5" fmla="*/ 0 h 21600"/>
                <a:gd name="T6" fmla="*/ 19002 w 21600"/>
                <a:gd name="T7" fmla="*/ 18029 h 21600"/>
                <a:gd name="T8" fmla="*/ 2479 w 21600"/>
                <a:gd name="T9" fmla="*/ 18029 h 21600"/>
                <a:gd name="T10" fmla="*/ 0 w 21600"/>
                <a:gd name="T11" fmla="*/ 21600 h 21600"/>
                <a:gd name="T12" fmla="*/ 680 w 21600"/>
                <a:gd name="T13" fmla="*/ 15120 h 21600"/>
                <a:gd name="T14" fmla="*/ 680 w 21600"/>
                <a:gd name="T15" fmla="*/ 1512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00" h="21600">
                  <a:moveTo>
                    <a:pt x="680" y="15120"/>
                  </a:moveTo>
                  <a:lnTo>
                    <a:pt x="3138" y="0"/>
                  </a:lnTo>
                  <a:lnTo>
                    <a:pt x="21600" y="0"/>
                  </a:lnTo>
                  <a:lnTo>
                    <a:pt x="19002" y="18029"/>
                  </a:lnTo>
                  <a:lnTo>
                    <a:pt x="2479" y="18029"/>
                  </a:lnTo>
                  <a:lnTo>
                    <a:pt x="0" y="21600"/>
                  </a:lnTo>
                  <a:lnTo>
                    <a:pt x="680" y="15120"/>
                  </a:lnTo>
                  <a:close/>
                  <a:moveTo>
                    <a:pt x="680" y="15120"/>
                  </a:moveTo>
                </a:path>
              </a:pathLst>
            </a:custGeom>
            <a:noFill/>
            <a:ln w="12700" cap="flat">
              <a:solidFill>
                <a:schemeClr val="accent6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578" name="Rectangle 42"/>
            <p:cNvSpPr>
              <a:spLocks/>
            </p:cNvSpPr>
            <p:nvPr/>
          </p:nvSpPr>
          <p:spPr bwMode="auto">
            <a:xfrm rot="21339182">
              <a:off x="148" y="214"/>
              <a:ext cx="162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chemeClr val="accent6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Extension</a:t>
              </a:r>
            </a:p>
          </p:txBody>
        </p:sp>
      </p:grpSp>
      <p:sp>
        <p:nvSpPr>
          <p:cNvPr id="65580" name="Rectangle 44"/>
          <p:cNvSpPr>
            <a:spLocks/>
          </p:cNvSpPr>
          <p:nvPr/>
        </p:nvSpPr>
        <p:spPr bwMode="auto">
          <a:xfrm>
            <a:off x="5367338" y="3321248"/>
            <a:ext cx="885825" cy="80963"/>
          </a:xfrm>
          <a:prstGeom prst="rect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82" name="Oval 46"/>
          <p:cNvSpPr>
            <a:spLocks/>
          </p:cNvSpPr>
          <p:nvPr/>
        </p:nvSpPr>
        <p:spPr bwMode="auto">
          <a:xfrm>
            <a:off x="5987653" y="3132534"/>
            <a:ext cx="454819" cy="457200"/>
          </a:xfrm>
          <a:prstGeom prst="ellipse">
            <a:avLst/>
          </a:pr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85" name="Rectangle 49"/>
          <p:cNvSpPr>
            <a:spLocks/>
          </p:cNvSpPr>
          <p:nvPr/>
        </p:nvSpPr>
        <p:spPr bwMode="auto">
          <a:xfrm>
            <a:off x="4329113" y="3321248"/>
            <a:ext cx="885825" cy="80963"/>
          </a:xfrm>
          <a:prstGeom prst="rect">
            <a:avLst/>
          </a:pr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87" name="Oval 51"/>
          <p:cNvSpPr>
            <a:spLocks/>
          </p:cNvSpPr>
          <p:nvPr/>
        </p:nvSpPr>
        <p:spPr bwMode="auto">
          <a:xfrm>
            <a:off x="4911328" y="3132534"/>
            <a:ext cx="454819" cy="457200"/>
          </a:xfrm>
          <a:prstGeom prst="ellipse">
            <a:avLst/>
          </a:prstGeom>
          <a:solidFill>
            <a:schemeClr val="accent4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90" name="Rectangle 54"/>
          <p:cNvSpPr>
            <a:spLocks/>
          </p:cNvSpPr>
          <p:nvPr/>
        </p:nvSpPr>
        <p:spPr bwMode="auto">
          <a:xfrm>
            <a:off x="3152775" y="3321248"/>
            <a:ext cx="885825" cy="80963"/>
          </a:xfrm>
          <a:prstGeom prst="rect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92" name="Oval 56"/>
          <p:cNvSpPr>
            <a:spLocks/>
          </p:cNvSpPr>
          <p:nvPr/>
        </p:nvSpPr>
        <p:spPr bwMode="auto">
          <a:xfrm>
            <a:off x="3935015" y="3132534"/>
            <a:ext cx="454819" cy="457200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95" name="Rectangle 59"/>
          <p:cNvSpPr>
            <a:spLocks/>
          </p:cNvSpPr>
          <p:nvPr/>
        </p:nvSpPr>
        <p:spPr bwMode="auto">
          <a:xfrm>
            <a:off x="2043113" y="3321248"/>
            <a:ext cx="885825" cy="8096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597" name="Oval 61"/>
          <p:cNvSpPr>
            <a:spLocks/>
          </p:cNvSpPr>
          <p:nvPr/>
        </p:nvSpPr>
        <p:spPr bwMode="auto">
          <a:xfrm>
            <a:off x="2811066" y="3132534"/>
            <a:ext cx="454819" cy="457200"/>
          </a:xfrm>
          <a:prstGeom prst="ellipse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600" name="Oval 64"/>
          <p:cNvSpPr>
            <a:spLocks/>
          </p:cNvSpPr>
          <p:nvPr/>
        </p:nvSpPr>
        <p:spPr bwMode="auto">
          <a:xfrm>
            <a:off x="1547813" y="3053953"/>
            <a:ext cx="609600" cy="614363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" name="Shape 86"/>
          <p:cNvSpPr/>
          <p:nvPr/>
        </p:nvSpPr>
        <p:spPr>
          <a:xfrm>
            <a:off x="6110010" y="3251126"/>
            <a:ext cx="214677" cy="2311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74" h="21260" extrusionOk="0">
                <a:moveTo>
                  <a:pt x="2599" y="44"/>
                </a:moveTo>
                <a:cubicBezTo>
                  <a:pt x="1977" y="-125"/>
                  <a:pt x="1323" y="370"/>
                  <a:pt x="800" y="1113"/>
                </a:cubicBezTo>
                <a:cubicBezTo>
                  <a:pt x="1002" y="946"/>
                  <a:pt x="1228" y="866"/>
                  <a:pt x="1486" y="866"/>
                </a:cubicBezTo>
                <a:cubicBezTo>
                  <a:pt x="2419" y="866"/>
                  <a:pt x="2642" y="2184"/>
                  <a:pt x="1628" y="2209"/>
                </a:cubicBezTo>
                <a:cubicBezTo>
                  <a:pt x="1950" y="1544"/>
                  <a:pt x="848" y="1269"/>
                  <a:pt x="714" y="1908"/>
                </a:cubicBezTo>
                <a:cubicBezTo>
                  <a:pt x="582" y="2548"/>
                  <a:pt x="1518" y="2954"/>
                  <a:pt x="2371" y="2648"/>
                </a:cubicBezTo>
                <a:cubicBezTo>
                  <a:pt x="2535" y="2588"/>
                  <a:pt x="2673" y="2464"/>
                  <a:pt x="2771" y="2319"/>
                </a:cubicBezTo>
                <a:lnTo>
                  <a:pt x="2771" y="2867"/>
                </a:lnTo>
                <a:cubicBezTo>
                  <a:pt x="2771" y="6203"/>
                  <a:pt x="3394" y="9159"/>
                  <a:pt x="4685" y="11392"/>
                </a:cubicBezTo>
                <a:cubicBezTo>
                  <a:pt x="4338" y="11054"/>
                  <a:pt x="3927" y="10550"/>
                  <a:pt x="3542" y="10131"/>
                </a:cubicBezTo>
                <a:cubicBezTo>
                  <a:pt x="4616" y="11396"/>
                  <a:pt x="5560" y="12367"/>
                  <a:pt x="5827" y="12982"/>
                </a:cubicBezTo>
                <a:cubicBezTo>
                  <a:pt x="6361" y="14211"/>
                  <a:pt x="5027" y="13796"/>
                  <a:pt x="4627" y="13667"/>
                </a:cubicBezTo>
                <a:cubicBezTo>
                  <a:pt x="4226" y="13538"/>
                  <a:pt x="4579" y="14462"/>
                  <a:pt x="5970" y="14462"/>
                </a:cubicBezTo>
                <a:cubicBezTo>
                  <a:pt x="6705" y="14462"/>
                  <a:pt x="6900" y="13673"/>
                  <a:pt x="6484" y="12708"/>
                </a:cubicBezTo>
                <a:cubicBezTo>
                  <a:pt x="7205" y="13534"/>
                  <a:pt x="8059" y="14215"/>
                  <a:pt x="9055" y="14681"/>
                </a:cubicBezTo>
                <a:lnTo>
                  <a:pt x="8998" y="14681"/>
                </a:lnTo>
                <a:cubicBezTo>
                  <a:pt x="8798" y="14681"/>
                  <a:pt x="8626" y="14819"/>
                  <a:pt x="8626" y="15010"/>
                </a:cubicBezTo>
                <a:cubicBezTo>
                  <a:pt x="8626" y="15202"/>
                  <a:pt x="8798" y="15367"/>
                  <a:pt x="8998" y="15367"/>
                </a:cubicBezTo>
                <a:lnTo>
                  <a:pt x="11654" y="15367"/>
                </a:lnTo>
                <a:cubicBezTo>
                  <a:pt x="11852" y="15367"/>
                  <a:pt x="12025" y="15202"/>
                  <a:pt x="12025" y="15010"/>
                </a:cubicBezTo>
                <a:cubicBezTo>
                  <a:pt x="12025" y="14819"/>
                  <a:pt x="11852" y="14681"/>
                  <a:pt x="11654" y="14681"/>
                </a:cubicBezTo>
                <a:lnTo>
                  <a:pt x="11454" y="14681"/>
                </a:lnTo>
                <a:cubicBezTo>
                  <a:pt x="12463" y="14208"/>
                  <a:pt x="13355" y="13522"/>
                  <a:pt x="14082" y="12680"/>
                </a:cubicBezTo>
                <a:cubicBezTo>
                  <a:pt x="13650" y="13661"/>
                  <a:pt x="13826" y="14462"/>
                  <a:pt x="14567" y="14462"/>
                </a:cubicBezTo>
                <a:cubicBezTo>
                  <a:pt x="15958" y="14462"/>
                  <a:pt x="16311" y="13538"/>
                  <a:pt x="15910" y="13667"/>
                </a:cubicBezTo>
                <a:cubicBezTo>
                  <a:pt x="15508" y="13796"/>
                  <a:pt x="14176" y="14211"/>
                  <a:pt x="14710" y="12982"/>
                </a:cubicBezTo>
                <a:cubicBezTo>
                  <a:pt x="15244" y="11752"/>
                  <a:pt x="18502" y="9136"/>
                  <a:pt x="20051" y="5471"/>
                </a:cubicBezTo>
                <a:cubicBezTo>
                  <a:pt x="21599" y="1808"/>
                  <a:pt x="19353" y="-340"/>
                  <a:pt x="17938" y="44"/>
                </a:cubicBezTo>
                <a:cubicBezTo>
                  <a:pt x="17183" y="248"/>
                  <a:pt x="16850" y="834"/>
                  <a:pt x="16824" y="1387"/>
                </a:cubicBezTo>
                <a:cubicBezTo>
                  <a:pt x="16126" y="1251"/>
                  <a:pt x="13452" y="1140"/>
                  <a:pt x="10254" y="1140"/>
                </a:cubicBezTo>
                <a:cubicBezTo>
                  <a:pt x="7089" y="1140"/>
                  <a:pt x="4438" y="1251"/>
                  <a:pt x="3713" y="1387"/>
                </a:cubicBezTo>
                <a:cubicBezTo>
                  <a:pt x="3683" y="834"/>
                  <a:pt x="3353" y="248"/>
                  <a:pt x="2599" y="44"/>
                </a:cubicBezTo>
                <a:close/>
                <a:moveTo>
                  <a:pt x="17823" y="866"/>
                </a:moveTo>
                <a:cubicBezTo>
                  <a:pt x="18971" y="866"/>
                  <a:pt x="19771" y="2493"/>
                  <a:pt x="19052" y="4978"/>
                </a:cubicBezTo>
                <a:cubicBezTo>
                  <a:pt x="18330" y="7462"/>
                  <a:pt x="16174" y="9883"/>
                  <a:pt x="14624" y="11392"/>
                </a:cubicBezTo>
                <a:cubicBezTo>
                  <a:pt x="15912" y="9160"/>
                  <a:pt x="16538" y="6195"/>
                  <a:pt x="16538" y="2867"/>
                </a:cubicBezTo>
                <a:cubicBezTo>
                  <a:pt x="16538" y="2867"/>
                  <a:pt x="16538" y="2291"/>
                  <a:pt x="16538" y="2291"/>
                </a:cubicBezTo>
                <a:cubicBezTo>
                  <a:pt x="14881" y="2440"/>
                  <a:pt x="12769" y="2538"/>
                  <a:pt x="10311" y="2538"/>
                </a:cubicBezTo>
                <a:cubicBezTo>
                  <a:pt x="9543" y="2538"/>
                  <a:pt x="8798" y="2528"/>
                  <a:pt x="8084" y="2511"/>
                </a:cubicBezTo>
                <a:cubicBezTo>
                  <a:pt x="7721" y="4765"/>
                  <a:pt x="7473" y="10479"/>
                  <a:pt x="9226" y="11913"/>
                </a:cubicBezTo>
                <a:cubicBezTo>
                  <a:pt x="6134" y="10589"/>
                  <a:pt x="6088" y="4881"/>
                  <a:pt x="6084" y="2456"/>
                </a:cubicBezTo>
                <a:cubicBezTo>
                  <a:pt x="5174" y="2412"/>
                  <a:pt x="4330" y="2335"/>
                  <a:pt x="3628" y="2264"/>
                </a:cubicBezTo>
                <a:cubicBezTo>
                  <a:pt x="3710" y="2109"/>
                  <a:pt x="3762" y="1936"/>
                  <a:pt x="3771" y="1743"/>
                </a:cubicBezTo>
                <a:cubicBezTo>
                  <a:pt x="4494" y="1877"/>
                  <a:pt x="7143" y="1990"/>
                  <a:pt x="10311" y="1990"/>
                </a:cubicBezTo>
                <a:cubicBezTo>
                  <a:pt x="13509" y="1990"/>
                  <a:pt x="16186" y="1879"/>
                  <a:pt x="16881" y="1743"/>
                </a:cubicBezTo>
                <a:cubicBezTo>
                  <a:pt x="16890" y="1937"/>
                  <a:pt x="16911" y="2110"/>
                  <a:pt x="16995" y="2264"/>
                </a:cubicBezTo>
                <a:cubicBezTo>
                  <a:pt x="16880" y="2276"/>
                  <a:pt x="16660" y="2281"/>
                  <a:pt x="16538" y="2291"/>
                </a:cubicBezTo>
                <a:cubicBezTo>
                  <a:pt x="16638" y="2447"/>
                  <a:pt x="16767" y="2584"/>
                  <a:pt x="16938" y="2648"/>
                </a:cubicBezTo>
                <a:cubicBezTo>
                  <a:pt x="17791" y="2954"/>
                  <a:pt x="18727" y="2548"/>
                  <a:pt x="18595" y="1908"/>
                </a:cubicBezTo>
                <a:cubicBezTo>
                  <a:pt x="18459" y="1269"/>
                  <a:pt x="17359" y="1544"/>
                  <a:pt x="17681" y="2209"/>
                </a:cubicBezTo>
                <a:cubicBezTo>
                  <a:pt x="16667" y="2184"/>
                  <a:pt x="16890" y="866"/>
                  <a:pt x="17823" y="866"/>
                </a:cubicBezTo>
                <a:close/>
                <a:moveTo>
                  <a:pt x="86" y="2566"/>
                </a:moveTo>
                <a:cubicBezTo>
                  <a:pt x="54" y="2752"/>
                  <a:pt x="5" y="2928"/>
                  <a:pt x="0" y="3141"/>
                </a:cubicBezTo>
                <a:cubicBezTo>
                  <a:pt x="-1" y="2923"/>
                  <a:pt x="58" y="2763"/>
                  <a:pt x="86" y="2566"/>
                </a:cubicBezTo>
                <a:close/>
                <a:moveTo>
                  <a:pt x="457" y="5361"/>
                </a:moveTo>
                <a:cubicBezTo>
                  <a:pt x="474" y="5402"/>
                  <a:pt x="468" y="5430"/>
                  <a:pt x="486" y="5471"/>
                </a:cubicBezTo>
                <a:cubicBezTo>
                  <a:pt x="619" y="5786"/>
                  <a:pt x="816" y="6050"/>
                  <a:pt x="971" y="6348"/>
                </a:cubicBezTo>
                <a:cubicBezTo>
                  <a:pt x="807" y="6016"/>
                  <a:pt x="576" y="5701"/>
                  <a:pt x="457" y="5361"/>
                </a:cubicBezTo>
                <a:close/>
                <a:moveTo>
                  <a:pt x="8855" y="16655"/>
                </a:moveTo>
                <a:cubicBezTo>
                  <a:pt x="8655" y="16655"/>
                  <a:pt x="8483" y="16820"/>
                  <a:pt x="8483" y="17011"/>
                </a:cubicBezTo>
                <a:cubicBezTo>
                  <a:pt x="8483" y="17163"/>
                  <a:pt x="8599" y="17265"/>
                  <a:pt x="8740" y="17313"/>
                </a:cubicBezTo>
                <a:lnTo>
                  <a:pt x="8740" y="17395"/>
                </a:lnTo>
                <a:cubicBezTo>
                  <a:pt x="8740" y="18386"/>
                  <a:pt x="7318" y="19738"/>
                  <a:pt x="5913" y="20383"/>
                </a:cubicBezTo>
                <a:cubicBezTo>
                  <a:pt x="5657" y="20386"/>
                  <a:pt x="5456" y="20579"/>
                  <a:pt x="5456" y="20821"/>
                </a:cubicBezTo>
                <a:cubicBezTo>
                  <a:pt x="5456" y="21065"/>
                  <a:pt x="5654" y="21260"/>
                  <a:pt x="5913" y="21260"/>
                </a:cubicBezTo>
                <a:lnTo>
                  <a:pt x="14510" y="21260"/>
                </a:lnTo>
                <a:cubicBezTo>
                  <a:pt x="14767" y="21260"/>
                  <a:pt x="14967" y="21065"/>
                  <a:pt x="14967" y="20821"/>
                </a:cubicBezTo>
                <a:cubicBezTo>
                  <a:pt x="14967" y="20577"/>
                  <a:pt x="14767" y="20383"/>
                  <a:pt x="14510" y="20383"/>
                </a:cubicBezTo>
                <a:lnTo>
                  <a:pt x="14424" y="20383"/>
                </a:lnTo>
                <a:cubicBezTo>
                  <a:pt x="13019" y="19736"/>
                  <a:pt x="11625" y="18385"/>
                  <a:pt x="11625" y="17395"/>
                </a:cubicBezTo>
                <a:lnTo>
                  <a:pt x="11625" y="17340"/>
                </a:lnTo>
                <a:cubicBezTo>
                  <a:pt x="11777" y="17300"/>
                  <a:pt x="11882" y="17171"/>
                  <a:pt x="11882" y="17011"/>
                </a:cubicBezTo>
                <a:cubicBezTo>
                  <a:pt x="11882" y="16820"/>
                  <a:pt x="11709" y="16655"/>
                  <a:pt x="11511" y="16655"/>
                </a:cubicBezTo>
                <a:lnTo>
                  <a:pt x="8855" y="16655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" name="Shape 87"/>
          <p:cNvSpPr/>
          <p:nvPr/>
        </p:nvSpPr>
        <p:spPr>
          <a:xfrm>
            <a:off x="2896510" y="3258882"/>
            <a:ext cx="267430" cy="199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343" extrusionOk="0">
                <a:moveTo>
                  <a:pt x="13787" y="134"/>
                </a:moveTo>
                <a:cubicBezTo>
                  <a:pt x="11336" y="939"/>
                  <a:pt x="11120" y="3507"/>
                  <a:pt x="11969" y="5133"/>
                </a:cubicBezTo>
                <a:lnTo>
                  <a:pt x="10870" y="7657"/>
                </a:lnTo>
                <a:lnTo>
                  <a:pt x="13348" y="7657"/>
                </a:lnTo>
                <a:cubicBezTo>
                  <a:pt x="14117" y="10286"/>
                  <a:pt x="15608" y="13713"/>
                  <a:pt x="18343" y="12783"/>
                </a:cubicBezTo>
                <a:cubicBezTo>
                  <a:pt x="20341" y="12103"/>
                  <a:pt x="19952" y="9394"/>
                  <a:pt x="18563" y="7657"/>
                </a:cubicBezTo>
                <a:lnTo>
                  <a:pt x="21600" y="7657"/>
                </a:lnTo>
                <a:cubicBezTo>
                  <a:pt x="21600" y="7657"/>
                  <a:pt x="21600" y="4956"/>
                  <a:pt x="21600" y="4956"/>
                </a:cubicBezTo>
                <a:lnTo>
                  <a:pt x="16904" y="4956"/>
                </a:lnTo>
                <a:cubicBezTo>
                  <a:pt x="18081" y="2386"/>
                  <a:pt x="16270" y="-682"/>
                  <a:pt x="13787" y="134"/>
                </a:cubicBezTo>
                <a:close/>
                <a:moveTo>
                  <a:pt x="13747" y="2482"/>
                </a:moveTo>
                <a:cubicBezTo>
                  <a:pt x="15215" y="2098"/>
                  <a:pt x="15988" y="3793"/>
                  <a:pt x="15066" y="5360"/>
                </a:cubicBezTo>
                <a:lnTo>
                  <a:pt x="13128" y="5360"/>
                </a:lnTo>
                <a:cubicBezTo>
                  <a:pt x="12587" y="4430"/>
                  <a:pt x="12626" y="2775"/>
                  <a:pt x="13747" y="2482"/>
                </a:cubicBezTo>
                <a:close/>
                <a:moveTo>
                  <a:pt x="9771" y="4047"/>
                </a:moveTo>
                <a:cubicBezTo>
                  <a:pt x="9428" y="4086"/>
                  <a:pt x="9000" y="4289"/>
                  <a:pt x="8472" y="4805"/>
                </a:cubicBezTo>
                <a:lnTo>
                  <a:pt x="5875" y="11596"/>
                </a:lnTo>
                <a:cubicBezTo>
                  <a:pt x="5612" y="11816"/>
                  <a:pt x="4742" y="11858"/>
                  <a:pt x="4656" y="11748"/>
                </a:cubicBezTo>
                <a:cubicBezTo>
                  <a:pt x="4568" y="11637"/>
                  <a:pt x="3753" y="9893"/>
                  <a:pt x="2478" y="9677"/>
                </a:cubicBezTo>
                <a:cubicBezTo>
                  <a:pt x="1203" y="9460"/>
                  <a:pt x="139" y="10789"/>
                  <a:pt x="879" y="12480"/>
                </a:cubicBezTo>
                <a:cubicBezTo>
                  <a:pt x="1622" y="14171"/>
                  <a:pt x="3158" y="13430"/>
                  <a:pt x="3796" y="13262"/>
                </a:cubicBezTo>
                <a:cubicBezTo>
                  <a:pt x="4435" y="13095"/>
                  <a:pt x="5022" y="13210"/>
                  <a:pt x="5175" y="13338"/>
                </a:cubicBezTo>
                <a:cubicBezTo>
                  <a:pt x="5329" y="13466"/>
                  <a:pt x="5570" y="13438"/>
                  <a:pt x="4875" y="14828"/>
                </a:cubicBezTo>
                <a:cubicBezTo>
                  <a:pt x="4181" y="16218"/>
                  <a:pt x="3042" y="18022"/>
                  <a:pt x="3377" y="19322"/>
                </a:cubicBezTo>
                <a:cubicBezTo>
                  <a:pt x="3709" y="20621"/>
                  <a:pt x="5194" y="20918"/>
                  <a:pt x="6374" y="18792"/>
                </a:cubicBezTo>
                <a:cubicBezTo>
                  <a:pt x="7553" y="16665"/>
                  <a:pt x="6138" y="15412"/>
                  <a:pt x="6274" y="15005"/>
                </a:cubicBezTo>
                <a:cubicBezTo>
                  <a:pt x="6477" y="14063"/>
                  <a:pt x="7014" y="13363"/>
                  <a:pt x="7014" y="13363"/>
                </a:cubicBezTo>
                <a:lnTo>
                  <a:pt x="12728" y="13086"/>
                </a:lnTo>
                <a:cubicBezTo>
                  <a:pt x="13651" y="12461"/>
                  <a:pt x="14087" y="11142"/>
                  <a:pt x="14087" y="11142"/>
                </a:cubicBezTo>
                <a:lnTo>
                  <a:pt x="7513" y="11520"/>
                </a:lnTo>
                <a:cubicBezTo>
                  <a:pt x="7513" y="11520"/>
                  <a:pt x="10550" y="4224"/>
                  <a:pt x="10550" y="4224"/>
                </a:cubicBezTo>
                <a:cubicBezTo>
                  <a:pt x="10366" y="4121"/>
                  <a:pt x="10114" y="4008"/>
                  <a:pt x="9771" y="4047"/>
                </a:cubicBezTo>
                <a:close/>
                <a:moveTo>
                  <a:pt x="0" y="4855"/>
                </a:moveTo>
                <a:lnTo>
                  <a:pt x="0" y="7582"/>
                </a:lnTo>
                <a:lnTo>
                  <a:pt x="6134" y="7582"/>
                </a:lnTo>
                <a:cubicBezTo>
                  <a:pt x="6134" y="7582"/>
                  <a:pt x="7233" y="4855"/>
                  <a:pt x="7233" y="4855"/>
                </a:cubicBezTo>
                <a:lnTo>
                  <a:pt x="0" y="4855"/>
                </a:lnTo>
                <a:close/>
                <a:moveTo>
                  <a:pt x="14706" y="8087"/>
                </a:moveTo>
                <a:lnTo>
                  <a:pt x="15106" y="8087"/>
                </a:lnTo>
                <a:cubicBezTo>
                  <a:pt x="17431" y="8470"/>
                  <a:pt x="18567" y="10874"/>
                  <a:pt x="17464" y="11445"/>
                </a:cubicBezTo>
                <a:cubicBezTo>
                  <a:pt x="16575" y="11904"/>
                  <a:pt x="15288" y="9373"/>
                  <a:pt x="14706" y="8087"/>
                </a:cubicBezTo>
                <a:close/>
                <a:moveTo>
                  <a:pt x="3077" y="11369"/>
                </a:moveTo>
                <a:cubicBezTo>
                  <a:pt x="3659" y="11541"/>
                  <a:pt x="4221" y="12277"/>
                  <a:pt x="3717" y="12480"/>
                </a:cubicBezTo>
                <a:cubicBezTo>
                  <a:pt x="2992" y="12646"/>
                  <a:pt x="2352" y="12956"/>
                  <a:pt x="2018" y="12429"/>
                </a:cubicBezTo>
                <a:cubicBezTo>
                  <a:pt x="1683" y="11903"/>
                  <a:pt x="2310" y="11145"/>
                  <a:pt x="3077" y="11369"/>
                </a:cubicBezTo>
                <a:close/>
                <a:moveTo>
                  <a:pt x="5515" y="16242"/>
                </a:moveTo>
                <a:cubicBezTo>
                  <a:pt x="5805" y="15962"/>
                  <a:pt x="6312" y="16612"/>
                  <a:pt x="5954" y="17757"/>
                </a:cubicBezTo>
                <a:cubicBezTo>
                  <a:pt x="5596" y="18901"/>
                  <a:pt x="4823" y="19410"/>
                  <a:pt x="4536" y="18918"/>
                </a:cubicBezTo>
                <a:cubicBezTo>
                  <a:pt x="4247" y="18424"/>
                  <a:pt x="5059" y="16257"/>
                  <a:pt x="5515" y="1624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1" name="Shape 88"/>
          <p:cNvSpPr/>
          <p:nvPr/>
        </p:nvSpPr>
        <p:spPr>
          <a:xfrm>
            <a:off x="4046361" y="3260135"/>
            <a:ext cx="216076" cy="1740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73" y="0"/>
                </a:moveTo>
                <a:cubicBezTo>
                  <a:pt x="15373" y="0"/>
                  <a:pt x="1907" y="2885"/>
                  <a:pt x="1907" y="2885"/>
                </a:cubicBezTo>
                <a:lnTo>
                  <a:pt x="4052" y="6288"/>
                </a:lnTo>
                <a:lnTo>
                  <a:pt x="13973" y="962"/>
                </a:lnTo>
                <a:lnTo>
                  <a:pt x="4678" y="7397"/>
                </a:lnTo>
                <a:lnTo>
                  <a:pt x="7299" y="12095"/>
                </a:lnTo>
                <a:lnTo>
                  <a:pt x="15373" y="0"/>
                </a:lnTo>
                <a:close/>
                <a:moveTo>
                  <a:pt x="17548" y="1184"/>
                </a:moveTo>
                <a:cubicBezTo>
                  <a:pt x="17332" y="1184"/>
                  <a:pt x="17161" y="1395"/>
                  <a:pt x="17161" y="1664"/>
                </a:cubicBezTo>
                <a:lnTo>
                  <a:pt x="17161" y="20786"/>
                </a:lnTo>
                <a:cubicBezTo>
                  <a:pt x="17161" y="20786"/>
                  <a:pt x="21600" y="20786"/>
                  <a:pt x="21600" y="20786"/>
                </a:cubicBezTo>
                <a:lnTo>
                  <a:pt x="21600" y="1664"/>
                </a:lnTo>
                <a:cubicBezTo>
                  <a:pt x="21600" y="1395"/>
                  <a:pt x="21429" y="1184"/>
                  <a:pt x="21213" y="1184"/>
                </a:cubicBezTo>
                <a:lnTo>
                  <a:pt x="17548" y="1184"/>
                </a:lnTo>
                <a:close/>
                <a:moveTo>
                  <a:pt x="4022" y="6658"/>
                </a:moveTo>
                <a:lnTo>
                  <a:pt x="3784" y="11244"/>
                </a:lnTo>
                <a:lnTo>
                  <a:pt x="5780" y="9986"/>
                </a:lnTo>
                <a:lnTo>
                  <a:pt x="4588" y="8137"/>
                </a:lnTo>
                <a:lnTo>
                  <a:pt x="4231" y="9468"/>
                </a:lnTo>
                <a:cubicBezTo>
                  <a:pt x="4231" y="9468"/>
                  <a:pt x="4469" y="7730"/>
                  <a:pt x="4469" y="7730"/>
                </a:cubicBezTo>
                <a:lnTo>
                  <a:pt x="4022" y="6658"/>
                </a:lnTo>
                <a:close/>
                <a:moveTo>
                  <a:pt x="11828" y="7101"/>
                </a:moveTo>
                <a:cubicBezTo>
                  <a:pt x="11612" y="7101"/>
                  <a:pt x="11441" y="7315"/>
                  <a:pt x="11441" y="7582"/>
                </a:cubicBezTo>
                <a:lnTo>
                  <a:pt x="11441" y="21415"/>
                </a:lnTo>
                <a:cubicBezTo>
                  <a:pt x="11441" y="21415"/>
                  <a:pt x="15880" y="21415"/>
                  <a:pt x="15880" y="21415"/>
                </a:cubicBezTo>
                <a:lnTo>
                  <a:pt x="15880" y="7582"/>
                </a:lnTo>
                <a:cubicBezTo>
                  <a:pt x="15880" y="7315"/>
                  <a:pt x="15708" y="7101"/>
                  <a:pt x="15492" y="7101"/>
                </a:cubicBezTo>
                <a:lnTo>
                  <a:pt x="11828" y="7101"/>
                </a:lnTo>
                <a:close/>
                <a:moveTo>
                  <a:pt x="10100" y="10652"/>
                </a:moveTo>
                <a:cubicBezTo>
                  <a:pt x="10100" y="10652"/>
                  <a:pt x="7031" y="15053"/>
                  <a:pt x="7031" y="15053"/>
                </a:cubicBezTo>
                <a:lnTo>
                  <a:pt x="5720" y="13167"/>
                </a:lnTo>
                <a:lnTo>
                  <a:pt x="5720" y="21489"/>
                </a:lnTo>
                <a:lnTo>
                  <a:pt x="10159" y="21489"/>
                </a:lnTo>
                <a:lnTo>
                  <a:pt x="10159" y="10911"/>
                </a:lnTo>
                <a:cubicBezTo>
                  <a:pt x="10159" y="10812"/>
                  <a:pt x="10141" y="10728"/>
                  <a:pt x="10100" y="10652"/>
                </a:cubicBezTo>
                <a:close/>
                <a:moveTo>
                  <a:pt x="387" y="13019"/>
                </a:moveTo>
                <a:cubicBezTo>
                  <a:pt x="171" y="13019"/>
                  <a:pt x="0" y="13231"/>
                  <a:pt x="0" y="13500"/>
                </a:cubicBezTo>
                <a:lnTo>
                  <a:pt x="0" y="21600"/>
                </a:lnTo>
                <a:cubicBezTo>
                  <a:pt x="0" y="21600"/>
                  <a:pt x="4439" y="21600"/>
                  <a:pt x="4439" y="21600"/>
                </a:cubicBezTo>
                <a:lnTo>
                  <a:pt x="4439" y="13500"/>
                </a:lnTo>
                <a:cubicBezTo>
                  <a:pt x="4439" y="13231"/>
                  <a:pt x="4268" y="13019"/>
                  <a:pt x="4052" y="13019"/>
                </a:cubicBezTo>
                <a:lnTo>
                  <a:pt x="387" y="13019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2" name="Shape 89"/>
          <p:cNvSpPr/>
          <p:nvPr/>
        </p:nvSpPr>
        <p:spPr>
          <a:xfrm>
            <a:off x="7078182" y="3190089"/>
            <a:ext cx="332734" cy="3327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8" y="0"/>
                  <a:pt x="0" y="4839"/>
                  <a:pt x="0" y="10800"/>
                </a:cubicBezTo>
                <a:cubicBezTo>
                  <a:pt x="0" y="16756"/>
                  <a:pt x="4817" y="21591"/>
                  <a:pt x="10769" y="21600"/>
                </a:cubicBezTo>
                <a:cubicBezTo>
                  <a:pt x="10777" y="21600"/>
                  <a:pt x="10796" y="21600"/>
                  <a:pt x="10800" y="21600"/>
                </a:cubicBezTo>
                <a:cubicBezTo>
                  <a:pt x="16755" y="21591"/>
                  <a:pt x="21600" y="16756"/>
                  <a:pt x="21600" y="10800"/>
                </a:cubicBezTo>
                <a:cubicBezTo>
                  <a:pt x="21600" y="4839"/>
                  <a:pt x="16762" y="0"/>
                  <a:pt x="10800" y="0"/>
                </a:cubicBezTo>
                <a:close/>
                <a:moveTo>
                  <a:pt x="7190" y="979"/>
                </a:moveTo>
                <a:cubicBezTo>
                  <a:pt x="6704" y="1485"/>
                  <a:pt x="6249" y="2115"/>
                  <a:pt x="5874" y="2815"/>
                </a:cubicBezTo>
                <a:cubicBezTo>
                  <a:pt x="5520" y="3475"/>
                  <a:pt x="5237" y="4217"/>
                  <a:pt x="4987" y="5018"/>
                </a:cubicBezTo>
                <a:lnTo>
                  <a:pt x="1958" y="5018"/>
                </a:lnTo>
                <a:cubicBezTo>
                  <a:pt x="3172" y="3136"/>
                  <a:pt x="5019" y="1685"/>
                  <a:pt x="7190" y="979"/>
                </a:cubicBezTo>
                <a:close/>
                <a:moveTo>
                  <a:pt x="10341" y="979"/>
                </a:moveTo>
                <a:lnTo>
                  <a:pt x="10341" y="1989"/>
                </a:lnTo>
                <a:lnTo>
                  <a:pt x="11228" y="1040"/>
                </a:lnTo>
                <a:lnTo>
                  <a:pt x="11290" y="1132"/>
                </a:lnTo>
                <a:lnTo>
                  <a:pt x="11290" y="979"/>
                </a:lnTo>
                <a:cubicBezTo>
                  <a:pt x="12385" y="1191"/>
                  <a:pt x="13452" y="2141"/>
                  <a:pt x="14288" y="3702"/>
                </a:cubicBezTo>
                <a:cubicBezTo>
                  <a:pt x="14569" y="4223"/>
                  <a:pt x="14839" y="4810"/>
                  <a:pt x="15053" y="5446"/>
                </a:cubicBezTo>
                <a:lnTo>
                  <a:pt x="14196" y="5446"/>
                </a:lnTo>
                <a:lnTo>
                  <a:pt x="14716" y="6211"/>
                </a:lnTo>
                <a:lnTo>
                  <a:pt x="14410" y="6425"/>
                </a:lnTo>
                <a:lnTo>
                  <a:pt x="15328" y="6425"/>
                </a:lnTo>
                <a:cubicBezTo>
                  <a:pt x="15399" y="6697"/>
                  <a:pt x="15456" y="6964"/>
                  <a:pt x="15512" y="7251"/>
                </a:cubicBezTo>
                <a:lnTo>
                  <a:pt x="16613" y="7985"/>
                </a:lnTo>
                <a:cubicBezTo>
                  <a:pt x="16535" y="7444"/>
                  <a:pt x="16428" y="6930"/>
                  <a:pt x="16307" y="6425"/>
                </a:cubicBezTo>
                <a:lnTo>
                  <a:pt x="19611" y="6425"/>
                </a:lnTo>
                <a:cubicBezTo>
                  <a:pt x="20240" y="7695"/>
                  <a:pt x="20629" y="9107"/>
                  <a:pt x="20652" y="10616"/>
                </a:cubicBezTo>
                <a:lnTo>
                  <a:pt x="20590" y="10616"/>
                </a:lnTo>
                <a:lnTo>
                  <a:pt x="20621" y="10647"/>
                </a:lnTo>
                <a:lnTo>
                  <a:pt x="19948" y="11595"/>
                </a:lnTo>
                <a:cubicBezTo>
                  <a:pt x="19948" y="11595"/>
                  <a:pt x="20621" y="11595"/>
                  <a:pt x="20621" y="11595"/>
                </a:cubicBezTo>
                <a:cubicBezTo>
                  <a:pt x="20514" y="12855"/>
                  <a:pt x="20145" y="14035"/>
                  <a:pt x="19611" y="15114"/>
                </a:cubicBezTo>
                <a:lnTo>
                  <a:pt x="16307" y="15114"/>
                </a:lnTo>
                <a:cubicBezTo>
                  <a:pt x="16351" y="14935"/>
                  <a:pt x="16391" y="14746"/>
                  <a:pt x="16429" y="14563"/>
                </a:cubicBezTo>
                <a:lnTo>
                  <a:pt x="15420" y="15114"/>
                </a:lnTo>
                <a:lnTo>
                  <a:pt x="15359" y="14930"/>
                </a:lnTo>
                <a:cubicBezTo>
                  <a:pt x="15343" y="14990"/>
                  <a:pt x="15343" y="15056"/>
                  <a:pt x="15328" y="15114"/>
                </a:cubicBezTo>
                <a:lnTo>
                  <a:pt x="13278" y="15114"/>
                </a:lnTo>
                <a:lnTo>
                  <a:pt x="13339" y="15389"/>
                </a:lnTo>
                <a:lnTo>
                  <a:pt x="15022" y="16032"/>
                </a:lnTo>
                <a:lnTo>
                  <a:pt x="14992" y="16093"/>
                </a:lnTo>
                <a:lnTo>
                  <a:pt x="15053" y="16093"/>
                </a:lnTo>
                <a:cubicBezTo>
                  <a:pt x="14839" y="16730"/>
                  <a:pt x="14569" y="17316"/>
                  <a:pt x="14288" y="17837"/>
                </a:cubicBezTo>
                <a:cubicBezTo>
                  <a:pt x="13452" y="19397"/>
                  <a:pt x="12385" y="20348"/>
                  <a:pt x="11290" y="20560"/>
                </a:cubicBezTo>
                <a:lnTo>
                  <a:pt x="11290" y="20162"/>
                </a:lnTo>
                <a:lnTo>
                  <a:pt x="10402" y="20590"/>
                </a:lnTo>
                <a:lnTo>
                  <a:pt x="10341" y="20560"/>
                </a:lnTo>
                <a:cubicBezTo>
                  <a:pt x="9243" y="20348"/>
                  <a:pt x="8180" y="19397"/>
                  <a:pt x="7343" y="17837"/>
                </a:cubicBezTo>
                <a:cubicBezTo>
                  <a:pt x="7062" y="17316"/>
                  <a:pt x="6792" y="16730"/>
                  <a:pt x="6578" y="16093"/>
                </a:cubicBezTo>
                <a:lnTo>
                  <a:pt x="7067" y="16093"/>
                </a:lnTo>
                <a:lnTo>
                  <a:pt x="6364" y="15114"/>
                </a:lnTo>
                <a:lnTo>
                  <a:pt x="6303" y="15114"/>
                </a:lnTo>
                <a:cubicBezTo>
                  <a:pt x="6293" y="15078"/>
                  <a:pt x="6282" y="15029"/>
                  <a:pt x="6272" y="14992"/>
                </a:cubicBezTo>
                <a:cubicBezTo>
                  <a:pt x="6264" y="14958"/>
                  <a:pt x="6249" y="14934"/>
                  <a:pt x="6241" y="14900"/>
                </a:cubicBezTo>
                <a:lnTo>
                  <a:pt x="5109" y="14165"/>
                </a:lnTo>
                <a:cubicBezTo>
                  <a:pt x="5167" y="14485"/>
                  <a:pt x="5247" y="14809"/>
                  <a:pt x="5324" y="15114"/>
                </a:cubicBezTo>
                <a:lnTo>
                  <a:pt x="2019" y="15114"/>
                </a:lnTo>
                <a:cubicBezTo>
                  <a:pt x="1486" y="14035"/>
                  <a:pt x="1145" y="12855"/>
                  <a:pt x="1040" y="11595"/>
                </a:cubicBezTo>
                <a:lnTo>
                  <a:pt x="979" y="11534"/>
                </a:lnTo>
                <a:lnTo>
                  <a:pt x="1927" y="10616"/>
                </a:lnTo>
                <a:lnTo>
                  <a:pt x="979" y="10616"/>
                </a:lnTo>
                <a:cubicBezTo>
                  <a:pt x="1002" y="9107"/>
                  <a:pt x="1392" y="7695"/>
                  <a:pt x="2019" y="6425"/>
                </a:cubicBezTo>
                <a:lnTo>
                  <a:pt x="5324" y="6425"/>
                </a:lnTo>
                <a:cubicBezTo>
                  <a:pt x="5224" y="6834"/>
                  <a:pt x="5117" y="7245"/>
                  <a:pt x="5048" y="7679"/>
                </a:cubicBezTo>
                <a:lnTo>
                  <a:pt x="6272" y="6547"/>
                </a:lnTo>
                <a:cubicBezTo>
                  <a:pt x="6282" y="6506"/>
                  <a:pt x="6291" y="6464"/>
                  <a:pt x="6303" y="6425"/>
                </a:cubicBezTo>
                <a:lnTo>
                  <a:pt x="6792" y="6425"/>
                </a:lnTo>
                <a:lnTo>
                  <a:pt x="6761" y="6394"/>
                </a:lnTo>
                <a:lnTo>
                  <a:pt x="6670" y="5476"/>
                </a:lnTo>
                <a:lnTo>
                  <a:pt x="6700" y="5446"/>
                </a:lnTo>
                <a:lnTo>
                  <a:pt x="6578" y="5446"/>
                </a:lnTo>
                <a:cubicBezTo>
                  <a:pt x="6794" y="4810"/>
                  <a:pt x="7062" y="4223"/>
                  <a:pt x="7343" y="3702"/>
                </a:cubicBezTo>
                <a:cubicBezTo>
                  <a:pt x="8180" y="2141"/>
                  <a:pt x="9243" y="1191"/>
                  <a:pt x="10341" y="979"/>
                </a:cubicBezTo>
                <a:close/>
                <a:moveTo>
                  <a:pt x="13707" y="979"/>
                </a:moveTo>
                <a:cubicBezTo>
                  <a:pt x="15881" y="1686"/>
                  <a:pt x="17724" y="3136"/>
                  <a:pt x="18938" y="5018"/>
                </a:cubicBezTo>
                <a:lnTo>
                  <a:pt x="15909" y="5018"/>
                </a:lnTo>
                <a:cubicBezTo>
                  <a:pt x="15661" y="4217"/>
                  <a:pt x="15345" y="3475"/>
                  <a:pt x="14992" y="2815"/>
                </a:cubicBezTo>
                <a:cubicBezTo>
                  <a:pt x="14617" y="2115"/>
                  <a:pt x="14194" y="1485"/>
                  <a:pt x="13707" y="979"/>
                </a:cubicBezTo>
                <a:close/>
                <a:moveTo>
                  <a:pt x="10586" y="1958"/>
                </a:moveTo>
                <a:lnTo>
                  <a:pt x="7710" y="5568"/>
                </a:lnTo>
                <a:lnTo>
                  <a:pt x="8964" y="5568"/>
                </a:lnTo>
                <a:lnTo>
                  <a:pt x="9943" y="9056"/>
                </a:lnTo>
                <a:cubicBezTo>
                  <a:pt x="9538" y="9219"/>
                  <a:pt x="9192" y="9541"/>
                  <a:pt x="9025" y="9943"/>
                </a:cubicBezTo>
                <a:lnTo>
                  <a:pt x="5568" y="8964"/>
                </a:lnTo>
                <a:lnTo>
                  <a:pt x="5568" y="7741"/>
                </a:lnTo>
                <a:lnTo>
                  <a:pt x="1958" y="10586"/>
                </a:lnTo>
                <a:lnTo>
                  <a:pt x="5568" y="13431"/>
                </a:lnTo>
                <a:lnTo>
                  <a:pt x="5568" y="12207"/>
                </a:lnTo>
                <a:lnTo>
                  <a:pt x="9056" y="11228"/>
                </a:lnTo>
                <a:cubicBezTo>
                  <a:pt x="9232" y="11614"/>
                  <a:pt x="9546" y="11932"/>
                  <a:pt x="9943" y="12085"/>
                </a:cubicBezTo>
                <a:lnTo>
                  <a:pt x="8964" y="15603"/>
                </a:lnTo>
                <a:lnTo>
                  <a:pt x="7710" y="15603"/>
                </a:lnTo>
                <a:lnTo>
                  <a:pt x="10586" y="19214"/>
                </a:lnTo>
                <a:lnTo>
                  <a:pt x="13431" y="15603"/>
                </a:lnTo>
                <a:lnTo>
                  <a:pt x="12207" y="15603"/>
                </a:lnTo>
                <a:lnTo>
                  <a:pt x="11198" y="12024"/>
                </a:lnTo>
                <a:cubicBezTo>
                  <a:pt x="11563" y="11857"/>
                  <a:pt x="11863" y="11566"/>
                  <a:pt x="12024" y="11198"/>
                </a:cubicBezTo>
                <a:lnTo>
                  <a:pt x="15603" y="12207"/>
                </a:lnTo>
                <a:lnTo>
                  <a:pt x="15603" y="13431"/>
                </a:lnTo>
                <a:lnTo>
                  <a:pt x="19214" y="10586"/>
                </a:lnTo>
                <a:lnTo>
                  <a:pt x="15603" y="7741"/>
                </a:lnTo>
                <a:cubicBezTo>
                  <a:pt x="15603" y="7741"/>
                  <a:pt x="15603" y="8964"/>
                  <a:pt x="15603" y="8964"/>
                </a:cubicBezTo>
                <a:lnTo>
                  <a:pt x="12054" y="9943"/>
                </a:lnTo>
                <a:cubicBezTo>
                  <a:pt x="11901" y="9559"/>
                  <a:pt x="11601" y="9262"/>
                  <a:pt x="11228" y="9087"/>
                </a:cubicBezTo>
                <a:lnTo>
                  <a:pt x="12207" y="5568"/>
                </a:lnTo>
                <a:lnTo>
                  <a:pt x="13431" y="5568"/>
                </a:lnTo>
                <a:lnTo>
                  <a:pt x="10586" y="1958"/>
                </a:lnTo>
                <a:close/>
                <a:moveTo>
                  <a:pt x="1958" y="15665"/>
                </a:moveTo>
                <a:lnTo>
                  <a:pt x="4987" y="15665"/>
                </a:lnTo>
                <a:cubicBezTo>
                  <a:pt x="5237" y="16466"/>
                  <a:pt x="5520" y="17208"/>
                  <a:pt x="5874" y="17867"/>
                </a:cubicBezTo>
                <a:cubicBezTo>
                  <a:pt x="6249" y="18567"/>
                  <a:pt x="6702" y="19196"/>
                  <a:pt x="7190" y="19703"/>
                </a:cubicBezTo>
                <a:cubicBezTo>
                  <a:pt x="5018" y="18996"/>
                  <a:pt x="3172" y="17548"/>
                  <a:pt x="1958" y="15665"/>
                </a:cubicBezTo>
                <a:close/>
                <a:moveTo>
                  <a:pt x="15909" y="15665"/>
                </a:moveTo>
                <a:lnTo>
                  <a:pt x="18938" y="15665"/>
                </a:lnTo>
                <a:cubicBezTo>
                  <a:pt x="17726" y="17548"/>
                  <a:pt x="15879" y="18997"/>
                  <a:pt x="13707" y="19703"/>
                </a:cubicBezTo>
                <a:cubicBezTo>
                  <a:pt x="14194" y="19196"/>
                  <a:pt x="14617" y="18567"/>
                  <a:pt x="14992" y="17867"/>
                </a:cubicBezTo>
                <a:cubicBezTo>
                  <a:pt x="15345" y="17208"/>
                  <a:pt x="15661" y="16466"/>
                  <a:pt x="15909" y="1566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3" name="Shape 90"/>
          <p:cNvSpPr/>
          <p:nvPr/>
        </p:nvSpPr>
        <p:spPr>
          <a:xfrm>
            <a:off x="5002496" y="3229821"/>
            <a:ext cx="261116" cy="228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7" h="21546" extrusionOk="0">
                <a:moveTo>
                  <a:pt x="6403" y="1"/>
                </a:moveTo>
                <a:cubicBezTo>
                  <a:pt x="4893" y="57"/>
                  <a:pt x="3335" y="1487"/>
                  <a:pt x="3571" y="4362"/>
                </a:cubicBezTo>
                <a:cubicBezTo>
                  <a:pt x="3807" y="7233"/>
                  <a:pt x="5330" y="8603"/>
                  <a:pt x="6558" y="8850"/>
                </a:cubicBezTo>
                <a:cubicBezTo>
                  <a:pt x="6511" y="6743"/>
                  <a:pt x="7001" y="3700"/>
                  <a:pt x="9434" y="3207"/>
                </a:cubicBezTo>
                <a:cubicBezTo>
                  <a:pt x="9150" y="1401"/>
                  <a:pt x="7914" y="-54"/>
                  <a:pt x="6403" y="1"/>
                </a:cubicBezTo>
                <a:close/>
                <a:moveTo>
                  <a:pt x="6336" y="848"/>
                </a:moveTo>
                <a:cubicBezTo>
                  <a:pt x="6336" y="848"/>
                  <a:pt x="5066" y="1434"/>
                  <a:pt x="4876" y="2746"/>
                </a:cubicBezTo>
                <a:lnTo>
                  <a:pt x="4257" y="2694"/>
                </a:lnTo>
                <a:cubicBezTo>
                  <a:pt x="4612" y="1134"/>
                  <a:pt x="5534" y="739"/>
                  <a:pt x="6336" y="848"/>
                </a:cubicBezTo>
                <a:close/>
                <a:moveTo>
                  <a:pt x="10540" y="3284"/>
                </a:moveTo>
                <a:cubicBezTo>
                  <a:pt x="8204" y="3284"/>
                  <a:pt x="7275" y="5614"/>
                  <a:pt x="7111" y="7747"/>
                </a:cubicBezTo>
                <a:cubicBezTo>
                  <a:pt x="6988" y="9334"/>
                  <a:pt x="7271" y="11184"/>
                  <a:pt x="8305" y="12056"/>
                </a:cubicBezTo>
                <a:lnTo>
                  <a:pt x="8305" y="7183"/>
                </a:lnTo>
                <a:lnTo>
                  <a:pt x="13239" y="7183"/>
                </a:lnTo>
                <a:cubicBezTo>
                  <a:pt x="13048" y="5192"/>
                  <a:pt x="12004" y="3397"/>
                  <a:pt x="10540" y="3284"/>
                </a:cubicBezTo>
                <a:close/>
                <a:moveTo>
                  <a:pt x="2841" y="4182"/>
                </a:moveTo>
                <a:cubicBezTo>
                  <a:pt x="2205" y="3881"/>
                  <a:pt x="638" y="4300"/>
                  <a:pt x="142" y="6516"/>
                </a:cubicBezTo>
                <a:cubicBezTo>
                  <a:pt x="-353" y="8733"/>
                  <a:pt x="463" y="12245"/>
                  <a:pt x="2399" y="12928"/>
                </a:cubicBezTo>
                <a:cubicBezTo>
                  <a:pt x="4334" y="13613"/>
                  <a:pt x="6133" y="12113"/>
                  <a:pt x="5850" y="9594"/>
                </a:cubicBezTo>
                <a:cubicBezTo>
                  <a:pt x="3489" y="8774"/>
                  <a:pt x="2701" y="5852"/>
                  <a:pt x="2841" y="4182"/>
                </a:cubicBezTo>
                <a:close/>
                <a:moveTo>
                  <a:pt x="1868" y="4926"/>
                </a:moveTo>
                <a:cubicBezTo>
                  <a:pt x="1064" y="5720"/>
                  <a:pt x="1025" y="7628"/>
                  <a:pt x="1071" y="7901"/>
                </a:cubicBezTo>
                <a:cubicBezTo>
                  <a:pt x="766" y="7901"/>
                  <a:pt x="761" y="7901"/>
                  <a:pt x="761" y="7901"/>
                </a:cubicBezTo>
                <a:cubicBezTo>
                  <a:pt x="597" y="6450"/>
                  <a:pt x="806" y="5419"/>
                  <a:pt x="1868" y="4926"/>
                </a:cubicBezTo>
                <a:close/>
                <a:moveTo>
                  <a:pt x="15584" y="5747"/>
                </a:moveTo>
                <a:lnTo>
                  <a:pt x="15584" y="8824"/>
                </a:lnTo>
                <a:lnTo>
                  <a:pt x="13747" y="8824"/>
                </a:lnTo>
                <a:lnTo>
                  <a:pt x="13747" y="18186"/>
                </a:lnTo>
                <a:lnTo>
                  <a:pt x="15584" y="18186"/>
                </a:lnTo>
                <a:lnTo>
                  <a:pt x="15584" y="21264"/>
                </a:lnTo>
                <a:lnTo>
                  <a:pt x="16292" y="20469"/>
                </a:lnTo>
                <a:lnTo>
                  <a:pt x="21247" y="13518"/>
                </a:lnTo>
                <a:cubicBezTo>
                  <a:pt x="21247" y="13518"/>
                  <a:pt x="15584" y="5747"/>
                  <a:pt x="15584" y="5747"/>
                </a:cubicBezTo>
                <a:close/>
                <a:moveTo>
                  <a:pt x="9434" y="8824"/>
                </a:moveTo>
                <a:cubicBezTo>
                  <a:pt x="9434" y="8824"/>
                  <a:pt x="9434" y="18186"/>
                  <a:pt x="9434" y="18186"/>
                </a:cubicBezTo>
                <a:lnTo>
                  <a:pt x="12199" y="18186"/>
                </a:lnTo>
                <a:lnTo>
                  <a:pt x="12199" y="8824"/>
                </a:lnTo>
                <a:lnTo>
                  <a:pt x="9434" y="8824"/>
                </a:lnTo>
                <a:close/>
                <a:moveTo>
                  <a:pt x="6336" y="11877"/>
                </a:moveTo>
                <a:lnTo>
                  <a:pt x="6248" y="18776"/>
                </a:lnTo>
                <a:lnTo>
                  <a:pt x="5341" y="14852"/>
                </a:lnTo>
                <a:lnTo>
                  <a:pt x="4987" y="14544"/>
                </a:lnTo>
                <a:lnTo>
                  <a:pt x="4655" y="14672"/>
                </a:lnTo>
                <a:lnTo>
                  <a:pt x="5982" y="19725"/>
                </a:lnTo>
                <a:cubicBezTo>
                  <a:pt x="5982" y="19725"/>
                  <a:pt x="5836" y="20089"/>
                  <a:pt x="5982" y="20648"/>
                </a:cubicBezTo>
                <a:lnTo>
                  <a:pt x="5982" y="21546"/>
                </a:lnTo>
                <a:lnTo>
                  <a:pt x="6712" y="21546"/>
                </a:lnTo>
                <a:lnTo>
                  <a:pt x="6712" y="20648"/>
                </a:lnTo>
                <a:cubicBezTo>
                  <a:pt x="6712" y="20648"/>
                  <a:pt x="6996" y="20217"/>
                  <a:pt x="6889" y="19828"/>
                </a:cubicBezTo>
                <a:lnTo>
                  <a:pt x="8195" y="15929"/>
                </a:lnTo>
                <a:lnTo>
                  <a:pt x="8195" y="14775"/>
                </a:lnTo>
                <a:lnTo>
                  <a:pt x="6801" y="17981"/>
                </a:lnTo>
                <a:cubicBezTo>
                  <a:pt x="6801" y="17981"/>
                  <a:pt x="6822" y="12925"/>
                  <a:pt x="6801" y="12390"/>
                </a:cubicBezTo>
                <a:cubicBezTo>
                  <a:pt x="6779" y="11855"/>
                  <a:pt x="6336" y="11877"/>
                  <a:pt x="6336" y="11877"/>
                </a:cubicBezTo>
                <a:close/>
                <a:moveTo>
                  <a:pt x="4876" y="13159"/>
                </a:moveTo>
                <a:cubicBezTo>
                  <a:pt x="4247" y="13452"/>
                  <a:pt x="3748" y="13467"/>
                  <a:pt x="3748" y="13467"/>
                </a:cubicBezTo>
                <a:lnTo>
                  <a:pt x="3549" y="14416"/>
                </a:lnTo>
                <a:lnTo>
                  <a:pt x="3969" y="13980"/>
                </a:lnTo>
                <a:lnTo>
                  <a:pt x="4478" y="14082"/>
                </a:lnTo>
                <a:lnTo>
                  <a:pt x="4744" y="13851"/>
                </a:lnTo>
                <a:cubicBezTo>
                  <a:pt x="4744" y="13851"/>
                  <a:pt x="5407" y="13826"/>
                  <a:pt x="5407" y="13826"/>
                </a:cubicBezTo>
                <a:lnTo>
                  <a:pt x="4876" y="13159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4" name="Shape 102"/>
          <p:cNvSpPr/>
          <p:nvPr/>
        </p:nvSpPr>
        <p:spPr>
          <a:xfrm>
            <a:off x="1749858" y="3159002"/>
            <a:ext cx="195820" cy="342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9" h="21531" extrusionOk="0">
                <a:moveTo>
                  <a:pt x="10653" y="0"/>
                </a:moveTo>
                <a:cubicBezTo>
                  <a:pt x="9413" y="13"/>
                  <a:pt x="7879" y="1216"/>
                  <a:pt x="7512" y="2383"/>
                </a:cubicBezTo>
                <a:cubicBezTo>
                  <a:pt x="8273" y="3125"/>
                  <a:pt x="9574" y="4195"/>
                  <a:pt x="11392" y="5026"/>
                </a:cubicBezTo>
                <a:cubicBezTo>
                  <a:pt x="11392" y="5026"/>
                  <a:pt x="12660" y="4352"/>
                  <a:pt x="14265" y="3181"/>
                </a:cubicBezTo>
                <a:cubicBezTo>
                  <a:pt x="14018" y="985"/>
                  <a:pt x="11690" y="-9"/>
                  <a:pt x="10653" y="0"/>
                </a:cubicBezTo>
                <a:close/>
                <a:moveTo>
                  <a:pt x="5614" y="2575"/>
                </a:moveTo>
                <a:cubicBezTo>
                  <a:pt x="2141" y="5843"/>
                  <a:pt x="4959" y="9804"/>
                  <a:pt x="9058" y="11541"/>
                </a:cubicBezTo>
                <a:cubicBezTo>
                  <a:pt x="9028" y="12142"/>
                  <a:pt x="8960" y="12992"/>
                  <a:pt x="8822" y="14000"/>
                </a:cubicBezTo>
                <a:cubicBezTo>
                  <a:pt x="8690" y="14948"/>
                  <a:pt x="8278" y="15928"/>
                  <a:pt x="7882" y="16701"/>
                </a:cubicBezTo>
                <a:cubicBezTo>
                  <a:pt x="7758" y="16588"/>
                  <a:pt x="7463" y="16557"/>
                  <a:pt x="7092" y="16614"/>
                </a:cubicBezTo>
                <a:cubicBezTo>
                  <a:pt x="7433" y="16479"/>
                  <a:pt x="7662" y="16287"/>
                  <a:pt x="7630" y="16134"/>
                </a:cubicBezTo>
                <a:cubicBezTo>
                  <a:pt x="7580" y="15934"/>
                  <a:pt x="7103" y="15872"/>
                  <a:pt x="6572" y="15999"/>
                </a:cubicBezTo>
                <a:cubicBezTo>
                  <a:pt x="6057" y="16119"/>
                  <a:pt x="5677" y="16369"/>
                  <a:pt x="5698" y="16566"/>
                </a:cubicBezTo>
                <a:cubicBezTo>
                  <a:pt x="5460" y="16529"/>
                  <a:pt x="5149" y="16545"/>
                  <a:pt x="4808" y="16624"/>
                </a:cubicBezTo>
                <a:cubicBezTo>
                  <a:pt x="4400" y="16720"/>
                  <a:pt x="4052" y="16878"/>
                  <a:pt x="3867" y="17046"/>
                </a:cubicBezTo>
                <a:cubicBezTo>
                  <a:pt x="3858" y="17048"/>
                  <a:pt x="3862" y="17044"/>
                  <a:pt x="3850" y="17046"/>
                </a:cubicBezTo>
                <a:cubicBezTo>
                  <a:pt x="3533" y="17120"/>
                  <a:pt x="3303" y="17281"/>
                  <a:pt x="3330" y="17402"/>
                </a:cubicBezTo>
                <a:cubicBezTo>
                  <a:pt x="3353" y="17507"/>
                  <a:pt x="3577" y="17536"/>
                  <a:pt x="3850" y="17489"/>
                </a:cubicBezTo>
                <a:cubicBezTo>
                  <a:pt x="4059" y="17615"/>
                  <a:pt x="4507" y="17635"/>
                  <a:pt x="5009" y="17517"/>
                </a:cubicBezTo>
                <a:cubicBezTo>
                  <a:pt x="5665" y="17364"/>
                  <a:pt x="6157" y="17042"/>
                  <a:pt x="6101" y="16797"/>
                </a:cubicBezTo>
                <a:cubicBezTo>
                  <a:pt x="6101" y="16791"/>
                  <a:pt x="6087" y="16784"/>
                  <a:pt x="6084" y="16777"/>
                </a:cubicBezTo>
                <a:cubicBezTo>
                  <a:pt x="6223" y="16791"/>
                  <a:pt x="6395" y="16776"/>
                  <a:pt x="6572" y="16749"/>
                </a:cubicBezTo>
                <a:cubicBezTo>
                  <a:pt x="6231" y="16885"/>
                  <a:pt x="6002" y="17076"/>
                  <a:pt x="6034" y="17229"/>
                </a:cubicBezTo>
                <a:cubicBezTo>
                  <a:pt x="6078" y="17406"/>
                  <a:pt x="6447" y="17470"/>
                  <a:pt x="6891" y="17402"/>
                </a:cubicBezTo>
                <a:cubicBezTo>
                  <a:pt x="6891" y="17410"/>
                  <a:pt x="6874" y="17413"/>
                  <a:pt x="6874" y="17421"/>
                </a:cubicBezTo>
                <a:cubicBezTo>
                  <a:pt x="6906" y="17543"/>
                  <a:pt x="7103" y="17615"/>
                  <a:pt x="7361" y="17623"/>
                </a:cubicBezTo>
                <a:cubicBezTo>
                  <a:pt x="7349" y="17646"/>
                  <a:pt x="7350" y="17668"/>
                  <a:pt x="7344" y="17690"/>
                </a:cubicBezTo>
                <a:cubicBezTo>
                  <a:pt x="7244" y="17852"/>
                  <a:pt x="7145" y="17974"/>
                  <a:pt x="7092" y="18055"/>
                </a:cubicBezTo>
                <a:cubicBezTo>
                  <a:pt x="7013" y="18067"/>
                  <a:pt x="6939" y="18085"/>
                  <a:pt x="6857" y="18103"/>
                </a:cubicBezTo>
                <a:cubicBezTo>
                  <a:pt x="7001" y="17988"/>
                  <a:pt x="7082" y="17864"/>
                  <a:pt x="7059" y="17758"/>
                </a:cubicBezTo>
                <a:cubicBezTo>
                  <a:pt x="7029" y="17631"/>
                  <a:pt x="6852" y="17556"/>
                  <a:pt x="6605" y="17527"/>
                </a:cubicBezTo>
                <a:cubicBezTo>
                  <a:pt x="6511" y="17459"/>
                  <a:pt x="6298" y="17441"/>
                  <a:pt x="6051" y="17498"/>
                </a:cubicBezTo>
                <a:cubicBezTo>
                  <a:pt x="5960" y="17519"/>
                  <a:pt x="5869" y="17553"/>
                  <a:pt x="5799" y="17585"/>
                </a:cubicBezTo>
                <a:cubicBezTo>
                  <a:pt x="5784" y="17587"/>
                  <a:pt x="5777" y="17591"/>
                  <a:pt x="5765" y="17594"/>
                </a:cubicBezTo>
                <a:cubicBezTo>
                  <a:pt x="5571" y="17639"/>
                  <a:pt x="5397" y="17699"/>
                  <a:pt x="5245" y="17767"/>
                </a:cubicBezTo>
                <a:cubicBezTo>
                  <a:pt x="5007" y="17687"/>
                  <a:pt x="4612" y="17686"/>
                  <a:pt x="4186" y="17786"/>
                </a:cubicBezTo>
                <a:cubicBezTo>
                  <a:pt x="3528" y="17938"/>
                  <a:pt x="3039" y="18258"/>
                  <a:pt x="3095" y="18507"/>
                </a:cubicBezTo>
                <a:cubicBezTo>
                  <a:pt x="3103" y="18537"/>
                  <a:pt x="3124" y="18568"/>
                  <a:pt x="3145" y="18594"/>
                </a:cubicBezTo>
                <a:cubicBezTo>
                  <a:pt x="2963" y="18646"/>
                  <a:pt x="2829" y="18725"/>
                  <a:pt x="2759" y="18805"/>
                </a:cubicBezTo>
                <a:cubicBezTo>
                  <a:pt x="2729" y="18810"/>
                  <a:pt x="2684" y="18808"/>
                  <a:pt x="2658" y="18815"/>
                </a:cubicBezTo>
                <a:cubicBezTo>
                  <a:pt x="1997" y="18968"/>
                  <a:pt x="1524" y="19296"/>
                  <a:pt x="1583" y="19545"/>
                </a:cubicBezTo>
                <a:cubicBezTo>
                  <a:pt x="1586" y="19560"/>
                  <a:pt x="1594" y="19570"/>
                  <a:pt x="1600" y="19583"/>
                </a:cubicBezTo>
                <a:cubicBezTo>
                  <a:pt x="1409" y="19553"/>
                  <a:pt x="1154" y="19567"/>
                  <a:pt x="877" y="19631"/>
                </a:cubicBezTo>
                <a:cubicBezTo>
                  <a:pt x="346" y="19754"/>
                  <a:pt x="-46" y="20017"/>
                  <a:pt x="4" y="20217"/>
                </a:cubicBezTo>
                <a:cubicBezTo>
                  <a:pt x="30" y="20350"/>
                  <a:pt x="234" y="20410"/>
                  <a:pt x="525" y="20410"/>
                </a:cubicBezTo>
                <a:cubicBezTo>
                  <a:pt x="513" y="20442"/>
                  <a:pt x="502" y="20476"/>
                  <a:pt x="508" y="20506"/>
                </a:cubicBezTo>
                <a:cubicBezTo>
                  <a:pt x="552" y="20709"/>
                  <a:pt x="1015" y="20775"/>
                  <a:pt x="1549" y="20650"/>
                </a:cubicBezTo>
                <a:cubicBezTo>
                  <a:pt x="2081" y="20528"/>
                  <a:pt x="2473" y="20259"/>
                  <a:pt x="2423" y="20054"/>
                </a:cubicBezTo>
                <a:cubicBezTo>
                  <a:pt x="2396" y="19925"/>
                  <a:pt x="2173" y="19863"/>
                  <a:pt x="1885" y="19862"/>
                </a:cubicBezTo>
                <a:cubicBezTo>
                  <a:pt x="1897" y="19830"/>
                  <a:pt x="1925" y="19796"/>
                  <a:pt x="1919" y="19766"/>
                </a:cubicBezTo>
                <a:cubicBezTo>
                  <a:pt x="2160" y="19815"/>
                  <a:pt x="2503" y="19804"/>
                  <a:pt x="2876" y="19718"/>
                </a:cubicBezTo>
                <a:cubicBezTo>
                  <a:pt x="3529" y="19563"/>
                  <a:pt x="4007" y="19235"/>
                  <a:pt x="3951" y="18987"/>
                </a:cubicBezTo>
                <a:cubicBezTo>
                  <a:pt x="3934" y="18908"/>
                  <a:pt x="3861" y="18848"/>
                  <a:pt x="3750" y="18805"/>
                </a:cubicBezTo>
                <a:cubicBezTo>
                  <a:pt x="3770" y="18789"/>
                  <a:pt x="3788" y="18774"/>
                  <a:pt x="3800" y="18757"/>
                </a:cubicBezTo>
                <a:cubicBezTo>
                  <a:pt x="3982" y="18754"/>
                  <a:pt x="4173" y="18730"/>
                  <a:pt x="4388" y="18680"/>
                </a:cubicBezTo>
                <a:cubicBezTo>
                  <a:pt x="4579" y="18635"/>
                  <a:pt x="4756" y="18575"/>
                  <a:pt x="4909" y="18507"/>
                </a:cubicBezTo>
                <a:cubicBezTo>
                  <a:pt x="5144" y="18586"/>
                  <a:pt x="5527" y="18584"/>
                  <a:pt x="5950" y="18488"/>
                </a:cubicBezTo>
                <a:cubicBezTo>
                  <a:pt x="5912" y="18519"/>
                  <a:pt x="5879" y="18554"/>
                  <a:pt x="5849" y="18584"/>
                </a:cubicBezTo>
                <a:cubicBezTo>
                  <a:pt x="5838" y="18587"/>
                  <a:pt x="5841" y="18591"/>
                  <a:pt x="5833" y="18594"/>
                </a:cubicBezTo>
                <a:cubicBezTo>
                  <a:pt x="5636" y="18639"/>
                  <a:pt x="5451" y="18696"/>
                  <a:pt x="5295" y="18766"/>
                </a:cubicBezTo>
                <a:cubicBezTo>
                  <a:pt x="5189" y="18713"/>
                  <a:pt x="4970" y="18704"/>
                  <a:pt x="4741" y="18757"/>
                </a:cubicBezTo>
                <a:cubicBezTo>
                  <a:pt x="4423" y="18830"/>
                  <a:pt x="4210" y="18993"/>
                  <a:pt x="4237" y="19112"/>
                </a:cubicBezTo>
                <a:cubicBezTo>
                  <a:pt x="4260" y="19218"/>
                  <a:pt x="4470" y="19252"/>
                  <a:pt x="4741" y="19208"/>
                </a:cubicBezTo>
                <a:cubicBezTo>
                  <a:pt x="4726" y="19246"/>
                  <a:pt x="4732" y="19278"/>
                  <a:pt x="4741" y="19314"/>
                </a:cubicBezTo>
                <a:cubicBezTo>
                  <a:pt x="4799" y="19560"/>
                  <a:pt x="5373" y="19642"/>
                  <a:pt x="6034" y="19487"/>
                </a:cubicBezTo>
                <a:cubicBezTo>
                  <a:pt x="6228" y="19442"/>
                  <a:pt x="6399" y="19385"/>
                  <a:pt x="6555" y="19314"/>
                </a:cubicBezTo>
                <a:cubicBezTo>
                  <a:pt x="6584" y="19383"/>
                  <a:pt x="6653" y="19430"/>
                  <a:pt x="6756" y="19468"/>
                </a:cubicBezTo>
                <a:cubicBezTo>
                  <a:pt x="6718" y="19508"/>
                  <a:pt x="6693" y="19553"/>
                  <a:pt x="6672" y="19593"/>
                </a:cubicBezTo>
                <a:cubicBezTo>
                  <a:pt x="6649" y="19596"/>
                  <a:pt x="6629" y="19597"/>
                  <a:pt x="6605" y="19602"/>
                </a:cubicBezTo>
                <a:cubicBezTo>
                  <a:pt x="6388" y="19653"/>
                  <a:pt x="6214" y="19742"/>
                  <a:pt x="6135" y="19833"/>
                </a:cubicBezTo>
                <a:cubicBezTo>
                  <a:pt x="6026" y="19811"/>
                  <a:pt x="5892" y="19800"/>
                  <a:pt x="5749" y="19804"/>
                </a:cubicBezTo>
                <a:cubicBezTo>
                  <a:pt x="5790" y="19762"/>
                  <a:pt x="5828" y="19728"/>
                  <a:pt x="5816" y="19689"/>
                </a:cubicBezTo>
                <a:cubicBezTo>
                  <a:pt x="5789" y="19568"/>
                  <a:pt x="5509" y="19530"/>
                  <a:pt x="5194" y="19602"/>
                </a:cubicBezTo>
                <a:cubicBezTo>
                  <a:pt x="4921" y="19665"/>
                  <a:pt x="4726" y="19791"/>
                  <a:pt x="4690" y="19900"/>
                </a:cubicBezTo>
                <a:cubicBezTo>
                  <a:pt x="4617" y="19717"/>
                  <a:pt x="4177" y="19656"/>
                  <a:pt x="3666" y="19775"/>
                </a:cubicBezTo>
                <a:cubicBezTo>
                  <a:pt x="3134" y="19898"/>
                  <a:pt x="2742" y="20162"/>
                  <a:pt x="2792" y="20362"/>
                </a:cubicBezTo>
                <a:cubicBezTo>
                  <a:pt x="2836" y="20563"/>
                  <a:pt x="3305" y="20627"/>
                  <a:pt x="3834" y="20506"/>
                </a:cubicBezTo>
                <a:cubicBezTo>
                  <a:pt x="3963" y="20475"/>
                  <a:pt x="4078" y="20434"/>
                  <a:pt x="4186" y="20390"/>
                </a:cubicBezTo>
                <a:cubicBezTo>
                  <a:pt x="4125" y="20466"/>
                  <a:pt x="4105" y="20542"/>
                  <a:pt x="4119" y="20611"/>
                </a:cubicBezTo>
                <a:cubicBezTo>
                  <a:pt x="4181" y="20858"/>
                  <a:pt x="4757" y="20936"/>
                  <a:pt x="5413" y="20784"/>
                </a:cubicBezTo>
                <a:cubicBezTo>
                  <a:pt x="5406" y="20812"/>
                  <a:pt x="5407" y="20845"/>
                  <a:pt x="5413" y="20871"/>
                </a:cubicBezTo>
                <a:cubicBezTo>
                  <a:pt x="5465" y="21091"/>
                  <a:pt x="5929" y="21171"/>
                  <a:pt x="6488" y="21082"/>
                </a:cubicBezTo>
                <a:cubicBezTo>
                  <a:pt x="6394" y="21167"/>
                  <a:pt x="6336" y="21255"/>
                  <a:pt x="6353" y="21332"/>
                </a:cubicBezTo>
                <a:cubicBezTo>
                  <a:pt x="6400" y="21532"/>
                  <a:pt x="6860" y="21591"/>
                  <a:pt x="7395" y="21467"/>
                </a:cubicBezTo>
                <a:cubicBezTo>
                  <a:pt x="7600" y="21419"/>
                  <a:pt x="7768" y="21353"/>
                  <a:pt x="7915" y="21274"/>
                </a:cubicBezTo>
                <a:cubicBezTo>
                  <a:pt x="8159" y="21333"/>
                  <a:pt x="8516" y="21327"/>
                  <a:pt x="8906" y="21236"/>
                </a:cubicBezTo>
                <a:cubicBezTo>
                  <a:pt x="9300" y="21144"/>
                  <a:pt x="9642" y="20986"/>
                  <a:pt x="9830" y="20823"/>
                </a:cubicBezTo>
                <a:cubicBezTo>
                  <a:pt x="9827" y="20849"/>
                  <a:pt x="9824" y="20875"/>
                  <a:pt x="9830" y="20900"/>
                </a:cubicBezTo>
                <a:cubicBezTo>
                  <a:pt x="9883" y="21148"/>
                  <a:pt x="10449" y="21227"/>
                  <a:pt x="11107" y="21073"/>
                </a:cubicBezTo>
                <a:cubicBezTo>
                  <a:pt x="11380" y="21009"/>
                  <a:pt x="11624" y="20918"/>
                  <a:pt x="11812" y="20813"/>
                </a:cubicBezTo>
                <a:cubicBezTo>
                  <a:pt x="11991" y="20975"/>
                  <a:pt x="12472" y="21008"/>
                  <a:pt x="13022" y="20880"/>
                </a:cubicBezTo>
                <a:cubicBezTo>
                  <a:pt x="13107" y="20859"/>
                  <a:pt x="13194" y="20838"/>
                  <a:pt x="13274" y="20813"/>
                </a:cubicBezTo>
                <a:cubicBezTo>
                  <a:pt x="13033" y="20957"/>
                  <a:pt x="12889" y="21117"/>
                  <a:pt x="12921" y="21255"/>
                </a:cubicBezTo>
                <a:cubicBezTo>
                  <a:pt x="12983" y="21502"/>
                  <a:pt x="13559" y="21579"/>
                  <a:pt x="14214" y="21428"/>
                </a:cubicBezTo>
                <a:cubicBezTo>
                  <a:pt x="14520" y="21357"/>
                  <a:pt x="14793" y="21252"/>
                  <a:pt x="14987" y="21130"/>
                </a:cubicBezTo>
                <a:cubicBezTo>
                  <a:pt x="15110" y="21123"/>
                  <a:pt x="15235" y="21096"/>
                  <a:pt x="15373" y="21063"/>
                </a:cubicBezTo>
                <a:cubicBezTo>
                  <a:pt x="15908" y="20939"/>
                  <a:pt x="16310" y="20679"/>
                  <a:pt x="16263" y="20477"/>
                </a:cubicBezTo>
                <a:cubicBezTo>
                  <a:pt x="16261" y="20464"/>
                  <a:pt x="16236" y="20460"/>
                  <a:pt x="16230" y="20448"/>
                </a:cubicBezTo>
                <a:cubicBezTo>
                  <a:pt x="16292" y="20397"/>
                  <a:pt x="16326" y="20341"/>
                  <a:pt x="16314" y="20294"/>
                </a:cubicBezTo>
                <a:cubicBezTo>
                  <a:pt x="16284" y="20173"/>
                  <a:pt x="16004" y="20143"/>
                  <a:pt x="15692" y="20217"/>
                </a:cubicBezTo>
                <a:cubicBezTo>
                  <a:pt x="15613" y="20235"/>
                  <a:pt x="15539" y="20259"/>
                  <a:pt x="15474" y="20285"/>
                </a:cubicBezTo>
                <a:cubicBezTo>
                  <a:pt x="15797" y="20150"/>
                  <a:pt x="16013" y="19963"/>
                  <a:pt x="15978" y="19814"/>
                </a:cubicBezTo>
                <a:cubicBezTo>
                  <a:pt x="15960" y="19728"/>
                  <a:pt x="15839" y="19673"/>
                  <a:pt x="15692" y="19641"/>
                </a:cubicBezTo>
                <a:cubicBezTo>
                  <a:pt x="16336" y="19490"/>
                  <a:pt x="16820" y="19176"/>
                  <a:pt x="16767" y="18930"/>
                </a:cubicBezTo>
                <a:cubicBezTo>
                  <a:pt x="16744" y="18826"/>
                  <a:pt x="16622" y="18748"/>
                  <a:pt x="16448" y="18709"/>
                </a:cubicBezTo>
                <a:cubicBezTo>
                  <a:pt x="16557" y="18681"/>
                  <a:pt x="16657" y="18650"/>
                  <a:pt x="16751" y="18613"/>
                </a:cubicBezTo>
                <a:cubicBezTo>
                  <a:pt x="16906" y="18788"/>
                  <a:pt x="17418" y="18830"/>
                  <a:pt x="17994" y="18699"/>
                </a:cubicBezTo>
                <a:cubicBezTo>
                  <a:pt x="18646" y="18545"/>
                  <a:pt x="19141" y="18216"/>
                  <a:pt x="19085" y="17969"/>
                </a:cubicBezTo>
                <a:cubicBezTo>
                  <a:pt x="19024" y="17720"/>
                  <a:pt x="18441" y="17645"/>
                  <a:pt x="17792" y="17796"/>
                </a:cubicBezTo>
                <a:cubicBezTo>
                  <a:pt x="17554" y="17851"/>
                  <a:pt x="17347" y="17929"/>
                  <a:pt x="17170" y="18017"/>
                </a:cubicBezTo>
                <a:cubicBezTo>
                  <a:pt x="16997" y="17915"/>
                  <a:pt x="16632" y="17906"/>
                  <a:pt x="16230" y="17998"/>
                </a:cubicBezTo>
                <a:cubicBezTo>
                  <a:pt x="15924" y="18070"/>
                  <a:pt x="15683" y="18188"/>
                  <a:pt x="15524" y="18315"/>
                </a:cubicBezTo>
                <a:cubicBezTo>
                  <a:pt x="15504" y="18317"/>
                  <a:pt x="15481" y="18321"/>
                  <a:pt x="15457" y="18324"/>
                </a:cubicBezTo>
                <a:cubicBezTo>
                  <a:pt x="15510" y="18261"/>
                  <a:pt x="15539" y="18199"/>
                  <a:pt x="15524" y="18142"/>
                </a:cubicBezTo>
                <a:cubicBezTo>
                  <a:pt x="15495" y="18002"/>
                  <a:pt x="15251" y="17932"/>
                  <a:pt x="14936" y="17940"/>
                </a:cubicBezTo>
                <a:cubicBezTo>
                  <a:pt x="14995" y="17930"/>
                  <a:pt x="15063" y="17926"/>
                  <a:pt x="15121" y="17911"/>
                </a:cubicBezTo>
                <a:cubicBezTo>
                  <a:pt x="15553" y="17811"/>
                  <a:pt x="15902" y="17628"/>
                  <a:pt x="16079" y="17450"/>
                </a:cubicBezTo>
                <a:cubicBezTo>
                  <a:pt x="16270" y="17477"/>
                  <a:pt x="16531" y="17466"/>
                  <a:pt x="16801" y="17402"/>
                </a:cubicBezTo>
                <a:cubicBezTo>
                  <a:pt x="17145" y="17322"/>
                  <a:pt x="17413" y="17180"/>
                  <a:pt x="17557" y="17037"/>
                </a:cubicBezTo>
                <a:cubicBezTo>
                  <a:pt x="18071" y="16909"/>
                  <a:pt x="18447" y="16656"/>
                  <a:pt x="18397" y="16460"/>
                </a:cubicBezTo>
                <a:cubicBezTo>
                  <a:pt x="18356" y="16262"/>
                  <a:pt x="17884" y="16201"/>
                  <a:pt x="17355" y="16326"/>
                </a:cubicBezTo>
                <a:cubicBezTo>
                  <a:pt x="17009" y="16405"/>
                  <a:pt x="16746" y="16539"/>
                  <a:pt x="16599" y="16681"/>
                </a:cubicBezTo>
                <a:cubicBezTo>
                  <a:pt x="16317" y="16751"/>
                  <a:pt x="16080" y="16863"/>
                  <a:pt x="15928" y="16979"/>
                </a:cubicBezTo>
                <a:cubicBezTo>
                  <a:pt x="15687" y="16913"/>
                  <a:pt x="15322" y="16913"/>
                  <a:pt x="14920" y="17008"/>
                </a:cubicBezTo>
                <a:cubicBezTo>
                  <a:pt x="14696" y="17059"/>
                  <a:pt x="14483" y="17137"/>
                  <a:pt x="14315" y="17219"/>
                </a:cubicBezTo>
                <a:cubicBezTo>
                  <a:pt x="14312" y="17218"/>
                  <a:pt x="14318" y="17212"/>
                  <a:pt x="14315" y="17210"/>
                </a:cubicBezTo>
                <a:cubicBezTo>
                  <a:pt x="14433" y="17127"/>
                  <a:pt x="14491" y="17042"/>
                  <a:pt x="14500" y="16960"/>
                </a:cubicBezTo>
                <a:cubicBezTo>
                  <a:pt x="14735" y="17000"/>
                  <a:pt x="15057" y="16983"/>
                  <a:pt x="15407" y="16902"/>
                </a:cubicBezTo>
                <a:cubicBezTo>
                  <a:pt x="16059" y="16753"/>
                  <a:pt x="16541" y="16427"/>
                  <a:pt x="16482" y="16182"/>
                </a:cubicBezTo>
                <a:cubicBezTo>
                  <a:pt x="16426" y="15933"/>
                  <a:pt x="15858" y="15854"/>
                  <a:pt x="15205" y="16009"/>
                </a:cubicBezTo>
                <a:cubicBezTo>
                  <a:pt x="14562" y="16158"/>
                  <a:pt x="14081" y="16473"/>
                  <a:pt x="14113" y="16720"/>
                </a:cubicBezTo>
                <a:cubicBezTo>
                  <a:pt x="13931" y="16703"/>
                  <a:pt x="13699" y="16711"/>
                  <a:pt x="13458" y="16768"/>
                </a:cubicBezTo>
                <a:cubicBezTo>
                  <a:pt x="13106" y="16849"/>
                  <a:pt x="12830" y="16997"/>
                  <a:pt x="12686" y="17143"/>
                </a:cubicBezTo>
                <a:cubicBezTo>
                  <a:pt x="12668" y="17090"/>
                  <a:pt x="12656" y="17035"/>
                  <a:pt x="12635" y="16979"/>
                </a:cubicBezTo>
                <a:cubicBezTo>
                  <a:pt x="12653" y="16975"/>
                  <a:pt x="12671" y="16974"/>
                  <a:pt x="12686" y="16970"/>
                </a:cubicBezTo>
                <a:cubicBezTo>
                  <a:pt x="13341" y="16818"/>
                  <a:pt x="13833" y="16496"/>
                  <a:pt x="13777" y="16249"/>
                </a:cubicBezTo>
                <a:cubicBezTo>
                  <a:pt x="13719" y="16000"/>
                  <a:pt x="13136" y="15922"/>
                  <a:pt x="12484" y="16076"/>
                </a:cubicBezTo>
                <a:cubicBezTo>
                  <a:pt x="12449" y="16084"/>
                  <a:pt x="12416" y="16096"/>
                  <a:pt x="12383" y="16105"/>
                </a:cubicBezTo>
                <a:cubicBezTo>
                  <a:pt x="12160" y="15274"/>
                  <a:pt x="11983" y="14305"/>
                  <a:pt x="12047" y="13520"/>
                </a:cubicBezTo>
                <a:cubicBezTo>
                  <a:pt x="12124" y="12518"/>
                  <a:pt x="12150" y="11901"/>
                  <a:pt x="12165" y="11560"/>
                </a:cubicBezTo>
                <a:cubicBezTo>
                  <a:pt x="16184" y="9884"/>
                  <a:pt x="17599" y="6419"/>
                  <a:pt x="15104" y="3777"/>
                </a:cubicBezTo>
                <a:cubicBezTo>
                  <a:pt x="12871" y="5533"/>
                  <a:pt x="10922" y="6573"/>
                  <a:pt x="10922" y="6573"/>
                </a:cubicBezTo>
                <a:cubicBezTo>
                  <a:pt x="7431" y="4977"/>
                  <a:pt x="5614" y="2575"/>
                  <a:pt x="5614" y="2575"/>
                </a:cubicBezTo>
                <a:close/>
                <a:moveTo>
                  <a:pt x="18800" y="15288"/>
                </a:moveTo>
                <a:cubicBezTo>
                  <a:pt x="18688" y="15273"/>
                  <a:pt x="18536" y="15280"/>
                  <a:pt x="18380" y="15317"/>
                </a:cubicBezTo>
                <a:cubicBezTo>
                  <a:pt x="18065" y="15389"/>
                  <a:pt x="17833" y="15545"/>
                  <a:pt x="17859" y="15663"/>
                </a:cubicBezTo>
                <a:cubicBezTo>
                  <a:pt x="17889" y="15782"/>
                  <a:pt x="18169" y="15822"/>
                  <a:pt x="18481" y="15749"/>
                </a:cubicBezTo>
                <a:cubicBezTo>
                  <a:pt x="18801" y="15674"/>
                  <a:pt x="19025" y="15521"/>
                  <a:pt x="19001" y="15403"/>
                </a:cubicBezTo>
                <a:cubicBezTo>
                  <a:pt x="18987" y="15344"/>
                  <a:pt x="18911" y="15303"/>
                  <a:pt x="18800" y="15288"/>
                </a:cubicBezTo>
                <a:close/>
                <a:moveTo>
                  <a:pt x="18346" y="17095"/>
                </a:moveTo>
                <a:cubicBezTo>
                  <a:pt x="18236" y="17080"/>
                  <a:pt x="18085" y="17097"/>
                  <a:pt x="17926" y="17133"/>
                </a:cubicBezTo>
                <a:cubicBezTo>
                  <a:pt x="17612" y="17204"/>
                  <a:pt x="17379" y="17360"/>
                  <a:pt x="17406" y="17479"/>
                </a:cubicBezTo>
                <a:cubicBezTo>
                  <a:pt x="17435" y="17597"/>
                  <a:pt x="17713" y="17630"/>
                  <a:pt x="18027" y="17556"/>
                </a:cubicBezTo>
                <a:cubicBezTo>
                  <a:pt x="18339" y="17483"/>
                  <a:pt x="18574" y="17328"/>
                  <a:pt x="18548" y="17210"/>
                </a:cubicBezTo>
                <a:cubicBezTo>
                  <a:pt x="18532" y="17151"/>
                  <a:pt x="18457" y="17109"/>
                  <a:pt x="18346" y="17095"/>
                </a:cubicBezTo>
                <a:close/>
                <a:moveTo>
                  <a:pt x="20144" y="18421"/>
                </a:moveTo>
                <a:cubicBezTo>
                  <a:pt x="20032" y="18406"/>
                  <a:pt x="19896" y="18422"/>
                  <a:pt x="19740" y="18459"/>
                </a:cubicBezTo>
                <a:cubicBezTo>
                  <a:pt x="19426" y="18532"/>
                  <a:pt x="19190" y="18686"/>
                  <a:pt x="19220" y="18805"/>
                </a:cubicBezTo>
                <a:cubicBezTo>
                  <a:pt x="19246" y="18922"/>
                  <a:pt x="19527" y="18957"/>
                  <a:pt x="19841" y="18882"/>
                </a:cubicBezTo>
                <a:cubicBezTo>
                  <a:pt x="20156" y="18812"/>
                  <a:pt x="20372" y="18656"/>
                  <a:pt x="20345" y="18536"/>
                </a:cubicBezTo>
                <a:cubicBezTo>
                  <a:pt x="20330" y="18477"/>
                  <a:pt x="20255" y="18435"/>
                  <a:pt x="20144" y="18421"/>
                </a:cubicBezTo>
                <a:close/>
                <a:moveTo>
                  <a:pt x="18682" y="18805"/>
                </a:moveTo>
                <a:cubicBezTo>
                  <a:pt x="18449" y="18773"/>
                  <a:pt x="18152" y="18786"/>
                  <a:pt x="17826" y="18863"/>
                </a:cubicBezTo>
                <a:cubicBezTo>
                  <a:pt x="17167" y="19015"/>
                  <a:pt x="16672" y="19344"/>
                  <a:pt x="16734" y="19593"/>
                </a:cubicBezTo>
                <a:cubicBezTo>
                  <a:pt x="16760" y="19715"/>
                  <a:pt x="16925" y="19791"/>
                  <a:pt x="17154" y="19823"/>
                </a:cubicBezTo>
                <a:cubicBezTo>
                  <a:pt x="17104" y="19871"/>
                  <a:pt x="17058" y="19925"/>
                  <a:pt x="17070" y="19968"/>
                </a:cubicBezTo>
                <a:cubicBezTo>
                  <a:pt x="17096" y="20087"/>
                  <a:pt x="17377" y="20120"/>
                  <a:pt x="17691" y="20044"/>
                </a:cubicBezTo>
                <a:cubicBezTo>
                  <a:pt x="17991" y="19976"/>
                  <a:pt x="18212" y="19836"/>
                  <a:pt x="18212" y="19718"/>
                </a:cubicBezTo>
                <a:cubicBezTo>
                  <a:pt x="18773" y="19555"/>
                  <a:pt x="19152" y="19261"/>
                  <a:pt x="19102" y="19036"/>
                </a:cubicBezTo>
                <a:cubicBezTo>
                  <a:pt x="19073" y="18912"/>
                  <a:pt x="18916" y="18836"/>
                  <a:pt x="18682" y="18805"/>
                </a:cubicBezTo>
                <a:close/>
                <a:moveTo>
                  <a:pt x="21168" y="18949"/>
                </a:moveTo>
                <a:cubicBezTo>
                  <a:pt x="20979" y="18924"/>
                  <a:pt x="20727" y="18936"/>
                  <a:pt x="20463" y="18997"/>
                </a:cubicBezTo>
                <a:cubicBezTo>
                  <a:pt x="19928" y="19121"/>
                  <a:pt x="19539" y="19383"/>
                  <a:pt x="19589" y="19583"/>
                </a:cubicBezTo>
                <a:cubicBezTo>
                  <a:pt x="19630" y="19782"/>
                  <a:pt x="20102" y="19852"/>
                  <a:pt x="20631" y="19727"/>
                </a:cubicBezTo>
                <a:cubicBezTo>
                  <a:pt x="21165" y="19605"/>
                  <a:pt x="21554" y="19339"/>
                  <a:pt x="21504" y="19141"/>
                </a:cubicBezTo>
                <a:cubicBezTo>
                  <a:pt x="21484" y="19040"/>
                  <a:pt x="21357" y="18974"/>
                  <a:pt x="21168" y="18949"/>
                </a:cubicBezTo>
                <a:close/>
                <a:moveTo>
                  <a:pt x="19472" y="19920"/>
                </a:moveTo>
                <a:cubicBezTo>
                  <a:pt x="19283" y="19894"/>
                  <a:pt x="19029" y="19906"/>
                  <a:pt x="18766" y="19968"/>
                </a:cubicBezTo>
                <a:cubicBezTo>
                  <a:pt x="18234" y="20090"/>
                  <a:pt x="17846" y="20354"/>
                  <a:pt x="17893" y="20554"/>
                </a:cubicBezTo>
                <a:cubicBezTo>
                  <a:pt x="17937" y="20759"/>
                  <a:pt x="18402" y="20822"/>
                  <a:pt x="18934" y="20698"/>
                </a:cubicBezTo>
                <a:cubicBezTo>
                  <a:pt x="19469" y="20575"/>
                  <a:pt x="19858" y="20311"/>
                  <a:pt x="19808" y="20112"/>
                </a:cubicBezTo>
                <a:cubicBezTo>
                  <a:pt x="19784" y="20011"/>
                  <a:pt x="19661" y="19945"/>
                  <a:pt x="19472" y="1992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937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5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5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5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5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5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5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5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55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55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65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5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65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5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65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49" grpId="0" animBg="1"/>
      <p:bldP spid="65550" grpId="0" autoUpdateAnimBg="0"/>
      <p:bldP spid="65551" grpId="0" autoUpdateAnimBg="0"/>
      <p:bldP spid="65552" grpId="0" autoUpdateAnimBg="0"/>
      <p:bldP spid="65553" grpId="0" autoUpdateAnimBg="0"/>
      <p:bldP spid="65554" grpId="0" autoUpdateAnimBg="0"/>
      <p:bldP spid="65555" grpId="0" build="p" autoUpdateAnimBg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Freeform 1"/>
          <p:cNvSpPr>
            <a:spLocks/>
          </p:cNvSpPr>
          <p:nvPr/>
        </p:nvSpPr>
        <p:spPr bwMode="auto">
          <a:xfrm flipH="1">
            <a:off x="0" y="-7739"/>
            <a:ext cx="8373070" cy="5151239"/>
          </a:xfrm>
          <a:custGeom>
            <a:avLst/>
            <a:gdLst>
              <a:gd name="T0" fmla="*/ 4503 w 21600"/>
              <a:gd name="T1" fmla="*/ 0 h 21600"/>
              <a:gd name="T2" fmla="*/ 0 w 21600"/>
              <a:gd name="T3" fmla="*/ 0 h 21600"/>
              <a:gd name="T4" fmla="*/ 17092 w 21600"/>
              <a:gd name="T5" fmla="*/ 21600 h 21600"/>
              <a:gd name="T6" fmla="*/ 21600 w 21600"/>
              <a:gd name="T7" fmla="*/ 21600 h 21600"/>
              <a:gd name="T8" fmla="*/ 4503 w 21600"/>
              <a:gd name="T9" fmla="*/ 0 h 21600"/>
              <a:gd name="T10" fmla="*/ 4503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4503" y="0"/>
                </a:moveTo>
                <a:lnTo>
                  <a:pt x="0" y="0"/>
                </a:lnTo>
                <a:lnTo>
                  <a:pt x="17092" y="21600"/>
                </a:lnTo>
                <a:lnTo>
                  <a:pt x="21600" y="21600"/>
                </a:lnTo>
                <a:lnTo>
                  <a:pt x="4503" y="0"/>
                </a:lnTo>
                <a:close/>
                <a:moveTo>
                  <a:pt x="4503" y="0"/>
                </a:moveTo>
              </a:path>
            </a:pathLst>
          </a:custGeom>
          <a:gradFill>
            <a:gsLst>
              <a:gs pos="0">
                <a:schemeClr val="accent3">
                  <a:alpha val="88000"/>
                </a:schemeClr>
              </a:gs>
              <a:gs pos="39000">
                <a:schemeClr val="accent4">
                  <a:alpha val="88000"/>
                </a:schemeClr>
              </a:gs>
              <a:gs pos="78000">
                <a:schemeClr val="accent6">
                  <a:alpha val="88000"/>
                </a:schemeClr>
              </a:gs>
            </a:gsLst>
            <a:lin ang="18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563" name="Oval 3"/>
          <p:cNvSpPr>
            <a:spLocks/>
          </p:cNvSpPr>
          <p:nvPr/>
        </p:nvSpPr>
        <p:spPr bwMode="auto">
          <a:xfrm>
            <a:off x="713184" y="815578"/>
            <a:ext cx="402432" cy="402432"/>
          </a:xfrm>
          <a:prstGeom prst="ellipse">
            <a:avLst/>
          </a:prstGeom>
          <a:solidFill>
            <a:schemeClr val="accent6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578" name="Oval 18"/>
          <p:cNvSpPr>
            <a:spLocks/>
          </p:cNvSpPr>
          <p:nvPr/>
        </p:nvSpPr>
        <p:spPr bwMode="auto">
          <a:xfrm>
            <a:off x="4371975" y="3579019"/>
            <a:ext cx="1076325" cy="1076325"/>
          </a:xfrm>
          <a:prstGeom prst="ellipse">
            <a:avLst/>
          </a:prstGeom>
          <a:solidFill>
            <a:schemeClr val="bg2">
              <a:lumMod val="60000"/>
              <a:lumOff val="40000"/>
              <a:alpha val="4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579" name="Oval 19"/>
          <p:cNvSpPr>
            <a:spLocks/>
          </p:cNvSpPr>
          <p:nvPr/>
        </p:nvSpPr>
        <p:spPr bwMode="auto">
          <a:xfrm>
            <a:off x="7227094" y="2195512"/>
            <a:ext cx="185738" cy="185738"/>
          </a:xfrm>
          <a:prstGeom prst="ellipse">
            <a:avLst/>
          </a:prstGeom>
          <a:solidFill>
            <a:schemeClr val="accent2">
              <a:alpha val="8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580" name="Oval 20"/>
          <p:cNvSpPr>
            <a:spLocks/>
          </p:cNvSpPr>
          <p:nvPr/>
        </p:nvSpPr>
        <p:spPr bwMode="auto">
          <a:xfrm>
            <a:off x="7043738" y="3169444"/>
            <a:ext cx="666750" cy="666750"/>
          </a:xfrm>
          <a:prstGeom prst="ellipse">
            <a:avLst/>
          </a:prstGeom>
          <a:noFill/>
          <a:ln w="50800" cap="flat">
            <a:solidFill>
              <a:schemeClr val="accent4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228725" y="0"/>
            <a:ext cx="2895269" cy="5143500"/>
          </a:xfrm>
        </p:spPr>
      </p:sp>
      <p:grpSp>
        <p:nvGrpSpPr>
          <p:cNvPr id="66564" name="Group 4"/>
          <p:cNvGrpSpPr>
            <a:grpSpLocks/>
          </p:cNvGrpSpPr>
          <p:nvPr/>
        </p:nvGrpSpPr>
        <p:grpSpPr bwMode="auto">
          <a:xfrm>
            <a:off x="4036219" y="500062"/>
            <a:ext cx="2824163" cy="2824163"/>
            <a:chOff x="0" y="0"/>
            <a:chExt cx="4744" cy="4744"/>
          </a:xfrm>
        </p:grpSpPr>
        <p:grpSp>
          <p:nvGrpSpPr>
            <p:cNvPr id="66565" name="Group 5"/>
            <p:cNvGrpSpPr>
              <a:grpSpLocks/>
            </p:cNvGrpSpPr>
            <p:nvPr/>
          </p:nvGrpSpPr>
          <p:grpSpPr bwMode="auto">
            <a:xfrm>
              <a:off x="0" y="0"/>
              <a:ext cx="4744" cy="4744"/>
              <a:chOff x="0" y="0"/>
              <a:chExt cx="4744" cy="4744"/>
            </a:xfrm>
          </p:grpSpPr>
          <p:sp>
            <p:nvSpPr>
              <p:cNvPr id="66566" name="Oval 6"/>
              <p:cNvSpPr>
                <a:spLocks/>
              </p:cNvSpPr>
              <p:nvPr/>
            </p:nvSpPr>
            <p:spPr bwMode="auto">
              <a:xfrm>
                <a:off x="268" y="249"/>
                <a:ext cx="4188" cy="4188"/>
              </a:xfrm>
              <a:prstGeom prst="ellipse">
                <a:avLst/>
              </a:prstGeom>
              <a:solidFill>
                <a:schemeClr val="tx2">
                  <a:alpha val="88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6567" name="Oval 7"/>
              <p:cNvSpPr>
                <a:spLocks/>
              </p:cNvSpPr>
              <p:nvPr/>
            </p:nvSpPr>
            <p:spPr bwMode="auto">
              <a:xfrm>
                <a:off x="0" y="0"/>
                <a:ext cx="4744" cy="4744"/>
              </a:xfrm>
              <a:prstGeom prst="ellipse">
                <a:avLst/>
              </a:prstGeom>
              <a:noFill/>
              <a:ln w="19050" cap="rnd">
                <a:solidFill>
                  <a:schemeClr val="tx2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568" name="Rectangle 8"/>
            <p:cNvSpPr>
              <a:spLocks/>
            </p:cNvSpPr>
            <p:nvPr/>
          </p:nvSpPr>
          <p:spPr bwMode="auto">
            <a:xfrm>
              <a:off x="147" y="1483"/>
              <a:ext cx="4430" cy="1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5000" dirty="0">
                  <a:solidFill>
                    <a:srgbClr val="FFFFFF"/>
                  </a:solidFill>
                  <a:latin typeface="Arial" panose="020B0604020202020204" pitchFamily="34" charset="0"/>
                  <a:ea typeface="Bebas Neue" charset="0"/>
                  <a:cs typeface="Arial" panose="020B0604020202020204" pitchFamily="34" charset="0"/>
                  <a:sym typeface="Bebas Neue" charset="0"/>
                </a:rPr>
                <a:t>Services</a:t>
              </a:r>
            </a:p>
          </p:txBody>
        </p:sp>
        <p:sp>
          <p:nvSpPr>
            <p:cNvPr id="66569" name="Rectangle 9"/>
            <p:cNvSpPr>
              <a:spLocks/>
            </p:cNvSpPr>
            <p:nvPr/>
          </p:nvSpPr>
          <p:spPr bwMode="auto">
            <a:xfrm>
              <a:off x="1054" y="2863"/>
              <a:ext cx="2628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rgbClr val="FFFFFF"/>
                  </a:solidFill>
                  <a:latin typeface="Arial" panose="020B0604020202020204" pitchFamily="34" charset="0"/>
                  <a:ea typeface="Lato" charset="0"/>
                  <a:cs typeface="Arial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Arial" panose="020B0604020202020204" pitchFamily="34" charset="0"/>
                  <a:ea typeface="Lato" charset="0"/>
                  <a:cs typeface="Arial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Arial" panose="020B0604020202020204" pitchFamily="34" charset="0"/>
                  <a:ea typeface="Lato" charset="0"/>
                  <a:cs typeface="Arial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Arial" panose="020B0604020202020204" pitchFamily="34" charset="0"/>
                  <a:ea typeface="Lato" charset="0"/>
                  <a:cs typeface="Arial" panose="020B0604020202020204" pitchFamily="34" charset="0"/>
                  <a:sym typeface="Lato Regular" charset="0"/>
                </a:rPr>
                <a:t> is simply dummy text of the printing and typesetting industry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8869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65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65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xit" presetSubtype="3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665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665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65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65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65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65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65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563" grpId="0" animBg="1"/>
      <p:bldP spid="66578" grpId="0" animBg="1"/>
      <p:bldP spid="6658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1"/>
          <p:cNvSpPr>
            <a:spLocks/>
          </p:cNvSpPr>
          <p:nvPr/>
        </p:nvSpPr>
        <p:spPr bwMode="auto">
          <a:xfrm>
            <a:off x="4220612" y="757238"/>
            <a:ext cx="2799660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5600" dirty="0">
                <a:solidFill>
                  <a:schemeClr val="accent4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Our</a:t>
            </a:r>
          </a:p>
          <a:p>
            <a:pPr algn="l">
              <a:lnSpc>
                <a:spcPct val="70000"/>
              </a:lnSpc>
            </a:pPr>
            <a:r>
              <a:rPr lang="en-US" sz="56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Services</a:t>
            </a:r>
          </a:p>
        </p:txBody>
      </p:sp>
      <p:sp>
        <p:nvSpPr>
          <p:cNvPr id="67586" name="Rectangle 2"/>
          <p:cNvSpPr>
            <a:spLocks/>
          </p:cNvSpPr>
          <p:nvPr/>
        </p:nvSpPr>
        <p:spPr bwMode="auto">
          <a:xfrm>
            <a:off x="4234900" y="2128838"/>
            <a:ext cx="279966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popularised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in the 1960s with the release of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Letraset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sheets containing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passages.</a:t>
            </a:r>
          </a:p>
        </p:txBody>
      </p:sp>
      <p:sp>
        <p:nvSpPr>
          <p:cNvPr id="67599" name="Rectangle 15"/>
          <p:cNvSpPr>
            <a:spLocks/>
          </p:cNvSpPr>
          <p:nvPr/>
        </p:nvSpPr>
        <p:spPr bwMode="auto">
          <a:xfrm>
            <a:off x="2351315" y="1886113"/>
            <a:ext cx="1664834" cy="27432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</p:spPr>
        <p:txBody>
          <a:bodyPr/>
          <a:lstStyle/>
          <a:p>
            <a:fld id="{C3929991-3F91-D343-BFF2-32848ABE790B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2352674" y="2178882"/>
            <a:ext cx="1662113" cy="1662113"/>
          </a:xfrm>
        </p:spPr>
      </p:sp>
    </p:spTree>
    <p:extLst>
      <p:ext uri="{BB962C8B-B14F-4D97-AF65-F5344CB8AC3E}">
        <p14:creationId xmlns:p14="http://schemas.microsoft.com/office/powerpoint/2010/main" val="102334991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7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7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7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5" grpId="0" autoUpdateAnimBg="0"/>
      <p:bldP spid="67586" grpId="0" autoUpdateAnimBg="0"/>
      <p:bldP spid="6759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Oval 1"/>
          <p:cNvSpPr>
            <a:spLocks/>
          </p:cNvSpPr>
          <p:nvPr/>
        </p:nvSpPr>
        <p:spPr bwMode="auto">
          <a:xfrm>
            <a:off x="4932040" y="1060598"/>
            <a:ext cx="2162484" cy="2162482"/>
          </a:xfrm>
          <a:prstGeom prst="ellipse">
            <a:avLst/>
          </a:prstGeom>
          <a:gradFill flip="none" rotWithShape="1">
            <a:gsLst>
              <a:gs pos="11000">
                <a:schemeClr val="accent2"/>
              </a:gs>
              <a:gs pos="88000">
                <a:schemeClr val="accent5"/>
              </a:gs>
              <a:gs pos="61000">
                <a:schemeClr val="accent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642" name="Oval 34"/>
          <p:cNvSpPr>
            <a:spLocks/>
          </p:cNvSpPr>
          <p:nvPr/>
        </p:nvSpPr>
        <p:spPr bwMode="auto">
          <a:xfrm>
            <a:off x="1804987" y="2450306"/>
            <a:ext cx="242888" cy="242888"/>
          </a:xfrm>
          <a:prstGeom prst="ellipse">
            <a:avLst/>
          </a:prstGeom>
          <a:solidFill>
            <a:schemeClr val="bg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643" name="Oval 35"/>
          <p:cNvSpPr>
            <a:spLocks/>
          </p:cNvSpPr>
          <p:nvPr/>
        </p:nvSpPr>
        <p:spPr bwMode="auto">
          <a:xfrm>
            <a:off x="1326356" y="1090612"/>
            <a:ext cx="442913" cy="442913"/>
          </a:xfrm>
          <a:prstGeom prst="ellipse">
            <a:avLst/>
          </a:prstGeom>
          <a:noFill/>
          <a:ln w="63500" cap="flat">
            <a:solidFill>
              <a:schemeClr val="accent3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644" name="Oval 36"/>
          <p:cNvSpPr>
            <a:spLocks/>
          </p:cNvSpPr>
          <p:nvPr/>
        </p:nvSpPr>
        <p:spPr bwMode="auto">
          <a:xfrm>
            <a:off x="7553325" y="1121569"/>
            <a:ext cx="314325" cy="314325"/>
          </a:xfrm>
          <a:prstGeom prst="ellipse">
            <a:avLst/>
          </a:prstGeom>
          <a:noFill/>
          <a:ln w="63500" cap="flat">
            <a:solidFill>
              <a:schemeClr val="bg2">
                <a:alpha val="2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645" name="Oval 37"/>
          <p:cNvSpPr>
            <a:spLocks/>
          </p:cNvSpPr>
          <p:nvPr/>
        </p:nvSpPr>
        <p:spPr bwMode="auto">
          <a:xfrm>
            <a:off x="1176337" y="2183606"/>
            <a:ext cx="138113" cy="138113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68623" name="Line 15"/>
          <p:cNvSpPr>
            <a:spLocks noChangeShapeType="1"/>
          </p:cNvSpPr>
          <p:nvPr/>
        </p:nvSpPr>
        <p:spPr bwMode="auto">
          <a:xfrm>
            <a:off x="998935" y="3552866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8624" name="Group 16"/>
          <p:cNvGrpSpPr>
            <a:grpSpLocks/>
          </p:cNvGrpSpPr>
          <p:nvPr/>
        </p:nvGrpSpPr>
        <p:grpSpPr bwMode="auto">
          <a:xfrm>
            <a:off x="1638300" y="3787803"/>
            <a:ext cx="1581150" cy="776288"/>
            <a:chOff x="0" y="0"/>
            <a:chExt cx="2656" cy="1304"/>
          </a:xfrm>
        </p:grpSpPr>
        <p:sp>
          <p:nvSpPr>
            <p:cNvPr id="68625" name="Rectangle 17"/>
            <p:cNvSpPr>
              <a:spLocks/>
            </p:cNvSpPr>
            <p:nvPr/>
          </p:nvSpPr>
          <p:spPr bwMode="auto">
            <a:xfrm>
              <a:off x="0" y="520"/>
              <a:ext cx="265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dummy.</a:t>
              </a:r>
            </a:p>
          </p:txBody>
        </p:sp>
        <p:sp>
          <p:nvSpPr>
            <p:cNvPr id="68626" name="Rectangle 18"/>
            <p:cNvSpPr>
              <a:spLocks/>
            </p:cNvSpPr>
            <p:nvPr/>
          </p:nvSpPr>
          <p:spPr bwMode="auto">
            <a:xfrm>
              <a:off x="0" y="0"/>
              <a:ext cx="265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</a:t>
              </a:r>
            </a:p>
          </p:txBody>
        </p:sp>
      </p:grpSp>
      <p:grpSp>
        <p:nvGrpSpPr>
          <p:cNvPr id="68627" name="Group 19"/>
          <p:cNvGrpSpPr>
            <a:grpSpLocks/>
          </p:cNvGrpSpPr>
          <p:nvPr/>
        </p:nvGrpSpPr>
        <p:grpSpPr bwMode="auto">
          <a:xfrm>
            <a:off x="1000125" y="3853288"/>
            <a:ext cx="514350" cy="457200"/>
            <a:chOff x="0" y="0"/>
            <a:chExt cx="864" cy="768"/>
          </a:xfrm>
        </p:grpSpPr>
        <p:sp>
          <p:nvSpPr>
            <p:cNvPr id="68628" name="Oval 20"/>
            <p:cNvSpPr>
              <a:spLocks/>
            </p:cNvSpPr>
            <p:nvPr/>
          </p:nvSpPr>
          <p:spPr bwMode="auto">
            <a:xfrm>
              <a:off x="58" y="0"/>
              <a:ext cx="764" cy="7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629" name="Rectangle 21"/>
            <p:cNvSpPr>
              <a:spLocks/>
            </p:cNvSpPr>
            <p:nvPr/>
          </p:nvSpPr>
          <p:spPr bwMode="auto">
            <a:xfrm>
              <a:off x="0" y="46"/>
              <a:ext cx="864" cy="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68630" name="Group 22"/>
          <p:cNvGrpSpPr>
            <a:grpSpLocks/>
          </p:cNvGrpSpPr>
          <p:nvPr/>
        </p:nvGrpSpPr>
        <p:grpSpPr bwMode="auto">
          <a:xfrm>
            <a:off x="4186238" y="3787803"/>
            <a:ext cx="1581150" cy="776288"/>
            <a:chOff x="0" y="0"/>
            <a:chExt cx="2656" cy="1304"/>
          </a:xfrm>
        </p:grpSpPr>
        <p:sp>
          <p:nvSpPr>
            <p:cNvPr id="68631" name="Rectangle 23"/>
            <p:cNvSpPr>
              <a:spLocks/>
            </p:cNvSpPr>
            <p:nvPr/>
          </p:nvSpPr>
          <p:spPr bwMode="auto">
            <a:xfrm>
              <a:off x="0" y="520"/>
              <a:ext cx="265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dummy.</a:t>
              </a:r>
            </a:p>
          </p:txBody>
        </p:sp>
        <p:sp>
          <p:nvSpPr>
            <p:cNvPr id="68632" name="Rectangle 24"/>
            <p:cNvSpPr>
              <a:spLocks/>
            </p:cNvSpPr>
            <p:nvPr/>
          </p:nvSpPr>
          <p:spPr bwMode="auto">
            <a:xfrm>
              <a:off x="0" y="0"/>
              <a:ext cx="265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</a:t>
              </a:r>
            </a:p>
          </p:txBody>
        </p:sp>
      </p:grpSp>
      <p:grpSp>
        <p:nvGrpSpPr>
          <p:cNvPr id="68633" name="Group 25"/>
          <p:cNvGrpSpPr>
            <a:grpSpLocks/>
          </p:cNvGrpSpPr>
          <p:nvPr/>
        </p:nvGrpSpPr>
        <p:grpSpPr bwMode="auto">
          <a:xfrm>
            <a:off x="3548063" y="3853288"/>
            <a:ext cx="514350" cy="457200"/>
            <a:chOff x="0" y="0"/>
            <a:chExt cx="864" cy="768"/>
          </a:xfrm>
        </p:grpSpPr>
        <p:sp>
          <p:nvSpPr>
            <p:cNvPr id="68634" name="Oval 26"/>
            <p:cNvSpPr>
              <a:spLocks/>
            </p:cNvSpPr>
            <p:nvPr/>
          </p:nvSpPr>
          <p:spPr bwMode="auto">
            <a:xfrm>
              <a:off x="58" y="0"/>
              <a:ext cx="764" cy="7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635" name="Rectangle 27"/>
            <p:cNvSpPr>
              <a:spLocks/>
            </p:cNvSpPr>
            <p:nvPr/>
          </p:nvSpPr>
          <p:spPr bwMode="auto">
            <a:xfrm>
              <a:off x="0" y="46"/>
              <a:ext cx="864" cy="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68636" name="Group 28"/>
          <p:cNvGrpSpPr>
            <a:grpSpLocks/>
          </p:cNvGrpSpPr>
          <p:nvPr/>
        </p:nvGrpSpPr>
        <p:grpSpPr bwMode="auto">
          <a:xfrm>
            <a:off x="6596063" y="3787803"/>
            <a:ext cx="1581150" cy="776288"/>
            <a:chOff x="0" y="0"/>
            <a:chExt cx="2656" cy="1304"/>
          </a:xfrm>
        </p:grpSpPr>
        <p:sp>
          <p:nvSpPr>
            <p:cNvPr id="68637" name="Rectangle 29"/>
            <p:cNvSpPr>
              <a:spLocks/>
            </p:cNvSpPr>
            <p:nvPr/>
          </p:nvSpPr>
          <p:spPr bwMode="auto">
            <a:xfrm>
              <a:off x="0" y="520"/>
              <a:ext cx="265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dummy.</a:t>
              </a:r>
            </a:p>
          </p:txBody>
        </p:sp>
        <p:sp>
          <p:nvSpPr>
            <p:cNvPr id="68638" name="Rectangle 30"/>
            <p:cNvSpPr>
              <a:spLocks/>
            </p:cNvSpPr>
            <p:nvPr/>
          </p:nvSpPr>
          <p:spPr bwMode="auto">
            <a:xfrm>
              <a:off x="0" y="0"/>
              <a:ext cx="265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9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9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simply</a:t>
              </a:r>
            </a:p>
          </p:txBody>
        </p:sp>
      </p:grpSp>
      <p:grpSp>
        <p:nvGrpSpPr>
          <p:cNvPr id="68639" name="Group 31"/>
          <p:cNvGrpSpPr>
            <a:grpSpLocks/>
          </p:cNvGrpSpPr>
          <p:nvPr/>
        </p:nvGrpSpPr>
        <p:grpSpPr bwMode="auto">
          <a:xfrm>
            <a:off x="5957888" y="3853288"/>
            <a:ext cx="514350" cy="457200"/>
            <a:chOff x="0" y="0"/>
            <a:chExt cx="864" cy="768"/>
          </a:xfrm>
        </p:grpSpPr>
        <p:sp>
          <p:nvSpPr>
            <p:cNvPr id="68640" name="Oval 32"/>
            <p:cNvSpPr>
              <a:spLocks/>
            </p:cNvSpPr>
            <p:nvPr/>
          </p:nvSpPr>
          <p:spPr bwMode="auto">
            <a:xfrm>
              <a:off x="58" y="0"/>
              <a:ext cx="764" cy="7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641" name="Rectangle 33"/>
            <p:cNvSpPr>
              <a:spLocks/>
            </p:cNvSpPr>
            <p:nvPr/>
          </p:nvSpPr>
          <p:spPr bwMode="auto">
            <a:xfrm>
              <a:off x="0" y="46"/>
              <a:ext cx="864" cy="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sp>
        <p:nvSpPr>
          <p:cNvPr id="44" name="Oval 37"/>
          <p:cNvSpPr>
            <a:spLocks/>
          </p:cNvSpPr>
          <p:nvPr/>
        </p:nvSpPr>
        <p:spPr bwMode="auto">
          <a:xfrm>
            <a:off x="7015641" y="587662"/>
            <a:ext cx="138113" cy="13811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622" name="Oval 14"/>
          <p:cNvSpPr>
            <a:spLocks/>
          </p:cNvSpPr>
          <p:nvPr/>
        </p:nvSpPr>
        <p:spPr bwMode="auto">
          <a:xfrm>
            <a:off x="6012160" y="2211710"/>
            <a:ext cx="1281062" cy="1281062"/>
          </a:xfrm>
          <a:prstGeom prst="ellipse">
            <a:avLst/>
          </a:prstGeom>
          <a:solidFill>
            <a:srgbClr val="FFFFFF">
              <a:alpha val="5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3" name="Picture Placeholder 1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625" t="1547" r="-19625" b="9972"/>
          <a:stretch/>
        </p:blipFill>
        <p:spPr>
          <a:xfrm>
            <a:off x="1760158" y="627534"/>
            <a:ext cx="5620154" cy="2858787"/>
          </a:xfrm>
        </p:spPr>
      </p:pic>
    </p:spTree>
    <p:extLst>
      <p:ext uri="{BB962C8B-B14F-4D97-AF65-F5344CB8AC3E}">
        <p14:creationId xmlns:p14="http://schemas.microsoft.com/office/powerpoint/2010/main" val="366786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686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686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686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686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686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/>
                                        <p:tgtEl>
                                          <p:spTgt spid="686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68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68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86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86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86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86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8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86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86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8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8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68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86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86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68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86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86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8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68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68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8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86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86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8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09" grpId="0" animBg="1"/>
      <p:bldP spid="68642" grpId="0" animBg="1"/>
      <p:bldP spid="68642" grpId="1" animBg="1"/>
      <p:bldP spid="68643" grpId="0" animBg="1"/>
      <p:bldP spid="68643" grpId="1" animBg="1"/>
      <p:bldP spid="68644" grpId="0" animBg="1"/>
      <p:bldP spid="68645" grpId="0" animBg="1"/>
      <p:bldP spid="68645" grpId="1" animBg="1"/>
      <p:bldP spid="68623" grpId="0" animBg="1"/>
      <p:bldP spid="44" grpId="0" animBg="1"/>
      <p:bldP spid="68622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AutoShape 1"/>
          <p:cNvSpPr>
            <a:spLocks/>
          </p:cNvSpPr>
          <p:nvPr/>
        </p:nvSpPr>
        <p:spPr bwMode="auto">
          <a:xfrm rot="16200000">
            <a:off x="6347519" y="2766119"/>
            <a:ext cx="1315046" cy="230028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bg2">
              <a:alpha val="5000"/>
            </a:schemeClr>
          </a:solidFill>
          <a:ln w="12700" cap="flat">
            <a:solidFill>
              <a:schemeClr val="bg2">
                <a:alpha val="1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634" name="AutoShape 2"/>
          <p:cNvSpPr>
            <a:spLocks/>
          </p:cNvSpPr>
          <p:nvPr/>
        </p:nvSpPr>
        <p:spPr bwMode="auto">
          <a:xfrm rot="16200000">
            <a:off x="6347519" y="1319510"/>
            <a:ext cx="1315046" cy="230028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bg2">
              <a:alpha val="5000"/>
            </a:schemeClr>
          </a:solidFill>
          <a:ln w="12700" cap="flat">
            <a:solidFill>
              <a:schemeClr val="bg2">
                <a:alpha val="1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635" name="AutoShape 3"/>
          <p:cNvSpPr>
            <a:spLocks/>
          </p:cNvSpPr>
          <p:nvPr/>
        </p:nvSpPr>
        <p:spPr bwMode="auto">
          <a:xfrm rot="16200000">
            <a:off x="3928169" y="2753023"/>
            <a:ext cx="1315046" cy="230028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accent3"/>
          </a:solidFill>
          <a:ln w="12700" cap="flat">
            <a:solidFill>
              <a:schemeClr val="accent3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636" name="AutoShape 4"/>
          <p:cNvSpPr>
            <a:spLocks/>
          </p:cNvSpPr>
          <p:nvPr/>
        </p:nvSpPr>
        <p:spPr bwMode="auto">
          <a:xfrm rot="16200000">
            <a:off x="3923407" y="1318319"/>
            <a:ext cx="1315046" cy="230028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accent4"/>
          </a:solidFill>
          <a:ln w="12700" cap="flat">
            <a:solidFill>
              <a:schemeClr val="accent4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637" name="AutoShape 5"/>
          <p:cNvSpPr>
            <a:spLocks/>
          </p:cNvSpPr>
          <p:nvPr/>
        </p:nvSpPr>
        <p:spPr bwMode="auto">
          <a:xfrm rot="16200000">
            <a:off x="1494532" y="2766119"/>
            <a:ext cx="1315046" cy="230028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bg2">
              <a:alpha val="5000"/>
            </a:schemeClr>
          </a:solidFill>
          <a:ln w="12700" cap="flat">
            <a:solidFill>
              <a:schemeClr val="bg2">
                <a:alpha val="1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638" name="AutoShape 6"/>
          <p:cNvSpPr>
            <a:spLocks/>
          </p:cNvSpPr>
          <p:nvPr/>
        </p:nvSpPr>
        <p:spPr bwMode="auto">
          <a:xfrm rot="16200000">
            <a:off x="1494532" y="1319510"/>
            <a:ext cx="1315046" cy="230028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bg2">
              <a:alpha val="5000"/>
            </a:schemeClr>
          </a:solidFill>
          <a:ln w="12700" cap="flat">
            <a:solidFill>
              <a:schemeClr val="bg2">
                <a:alpha val="1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650" name="Rectangle 18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Our Services</a:t>
            </a:r>
          </a:p>
        </p:txBody>
      </p:sp>
      <p:sp>
        <p:nvSpPr>
          <p:cNvPr id="69651" name="Line 19"/>
          <p:cNvSpPr>
            <a:spLocks noChangeShapeType="1"/>
          </p:cNvSpPr>
          <p:nvPr/>
        </p:nvSpPr>
        <p:spPr bwMode="auto">
          <a:xfrm>
            <a:off x="998935" y="1604963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652" name="Rectangle 20"/>
          <p:cNvSpPr>
            <a:spLocks/>
          </p:cNvSpPr>
          <p:nvPr/>
        </p:nvSpPr>
        <p:spPr bwMode="auto">
          <a:xfrm>
            <a:off x="1604962" y="1109663"/>
            <a:ext cx="59483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55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595687" y="1977754"/>
            <a:ext cx="1995488" cy="985926"/>
            <a:chOff x="3595687" y="1977754"/>
            <a:chExt cx="1995488" cy="985926"/>
          </a:xfrm>
        </p:grpSpPr>
        <p:sp>
          <p:nvSpPr>
            <p:cNvPr id="69662" name="Rectangle 30"/>
            <p:cNvSpPr>
              <a:spLocks/>
            </p:cNvSpPr>
            <p:nvPr/>
          </p:nvSpPr>
          <p:spPr bwMode="auto">
            <a:xfrm>
              <a:off x="3595687" y="2639830"/>
              <a:ext cx="1995488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 remaining essentially with.</a:t>
              </a:r>
            </a:p>
          </p:txBody>
        </p:sp>
        <p:sp>
          <p:nvSpPr>
            <p:cNvPr id="69663" name="Rectangle 31"/>
            <p:cNvSpPr>
              <a:spLocks/>
            </p:cNvSpPr>
            <p:nvPr/>
          </p:nvSpPr>
          <p:spPr bwMode="auto">
            <a:xfrm>
              <a:off x="3724275" y="2387417"/>
              <a:ext cx="1743075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Web Design</a:t>
              </a:r>
            </a:p>
          </p:txBody>
        </p:sp>
        <p:sp>
          <p:nvSpPr>
            <p:cNvPr id="48" name="Shape 91"/>
            <p:cNvSpPr/>
            <p:nvPr/>
          </p:nvSpPr>
          <p:spPr>
            <a:xfrm>
              <a:off x="4390077" y="1977754"/>
              <a:ext cx="369300" cy="373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4" extrusionOk="0">
                  <a:moveTo>
                    <a:pt x="4614" y="0"/>
                  </a:moveTo>
                  <a:cubicBezTo>
                    <a:pt x="4591" y="3"/>
                    <a:pt x="4523" y="101"/>
                    <a:pt x="4487" y="275"/>
                  </a:cubicBezTo>
                  <a:lnTo>
                    <a:pt x="4361" y="1025"/>
                  </a:lnTo>
                  <a:lnTo>
                    <a:pt x="4335" y="1125"/>
                  </a:lnTo>
                  <a:lnTo>
                    <a:pt x="4234" y="1150"/>
                  </a:lnTo>
                  <a:cubicBezTo>
                    <a:pt x="3835" y="1249"/>
                    <a:pt x="3449" y="1420"/>
                    <a:pt x="3093" y="1625"/>
                  </a:cubicBezTo>
                  <a:lnTo>
                    <a:pt x="2992" y="1675"/>
                  </a:lnTo>
                  <a:lnTo>
                    <a:pt x="2890" y="1600"/>
                  </a:lnTo>
                  <a:lnTo>
                    <a:pt x="2256" y="1175"/>
                  </a:lnTo>
                  <a:cubicBezTo>
                    <a:pt x="2146" y="1099"/>
                    <a:pt x="2050" y="1075"/>
                    <a:pt x="2003" y="1075"/>
                  </a:cubicBezTo>
                  <a:cubicBezTo>
                    <a:pt x="1982" y="1075"/>
                    <a:pt x="1977" y="1075"/>
                    <a:pt x="1977" y="1075"/>
                  </a:cubicBezTo>
                  <a:lnTo>
                    <a:pt x="1090" y="1950"/>
                  </a:lnTo>
                  <a:cubicBezTo>
                    <a:pt x="1079" y="1968"/>
                    <a:pt x="1085" y="2070"/>
                    <a:pt x="1192" y="2225"/>
                  </a:cubicBezTo>
                  <a:lnTo>
                    <a:pt x="1623" y="2825"/>
                  </a:lnTo>
                  <a:lnTo>
                    <a:pt x="1673" y="2925"/>
                  </a:lnTo>
                  <a:lnTo>
                    <a:pt x="1623" y="3025"/>
                  </a:lnTo>
                  <a:cubicBezTo>
                    <a:pt x="1394" y="3385"/>
                    <a:pt x="1227" y="3764"/>
                    <a:pt x="1115" y="4175"/>
                  </a:cubicBezTo>
                  <a:lnTo>
                    <a:pt x="1090" y="4300"/>
                  </a:lnTo>
                  <a:lnTo>
                    <a:pt x="963" y="4300"/>
                  </a:lnTo>
                  <a:lnTo>
                    <a:pt x="279" y="4425"/>
                  </a:lnTo>
                  <a:cubicBezTo>
                    <a:pt x="102" y="4454"/>
                    <a:pt x="3" y="4526"/>
                    <a:pt x="0" y="4550"/>
                  </a:cubicBezTo>
                  <a:lnTo>
                    <a:pt x="0" y="5800"/>
                  </a:lnTo>
                  <a:cubicBezTo>
                    <a:pt x="3" y="5820"/>
                    <a:pt x="94" y="5891"/>
                    <a:pt x="279" y="5925"/>
                  </a:cubicBezTo>
                  <a:lnTo>
                    <a:pt x="913" y="6050"/>
                  </a:lnTo>
                  <a:lnTo>
                    <a:pt x="1039" y="6050"/>
                  </a:lnTo>
                  <a:lnTo>
                    <a:pt x="1065" y="6175"/>
                  </a:lnTo>
                  <a:cubicBezTo>
                    <a:pt x="1160" y="6612"/>
                    <a:pt x="1335" y="7037"/>
                    <a:pt x="1572" y="7426"/>
                  </a:cubicBezTo>
                  <a:lnTo>
                    <a:pt x="1623" y="7526"/>
                  </a:lnTo>
                  <a:lnTo>
                    <a:pt x="1546" y="7626"/>
                  </a:lnTo>
                  <a:lnTo>
                    <a:pt x="1192" y="8126"/>
                  </a:lnTo>
                  <a:cubicBezTo>
                    <a:pt x="1088" y="8272"/>
                    <a:pt x="1079" y="8381"/>
                    <a:pt x="1090" y="8401"/>
                  </a:cubicBezTo>
                  <a:lnTo>
                    <a:pt x="2003" y="9276"/>
                  </a:lnTo>
                  <a:cubicBezTo>
                    <a:pt x="2057" y="9276"/>
                    <a:pt x="2145" y="9254"/>
                    <a:pt x="2256" y="9176"/>
                  </a:cubicBezTo>
                  <a:lnTo>
                    <a:pt x="2763" y="8851"/>
                  </a:lnTo>
                  <a:lnTo>
                    <a:pt x="2865" y="8776"/>
                  </a:lnTo>
                  <a:lnTo>
                    <a:pt x="2966" y="8826"/>
                  </a:lnTo>
                  <a:cubicBezTo>
                    <a:pt x="2991" y="8841"/>
                    <a:pt x="3018" y="8859"/>
                    <a:pt x="3042" y="8876"/>
                  </a:cubicBezTo>
                  <a:lnTo>
                    <a:pt x="3042" y="7076"/>
                  </a:lnTo>
                  <a:cubicBezTo>
                    <a:pt x="2624" y="6584"/>
                    <a:pt x="2358" y="5967"/>
                    <a:pt x="2358" y="5275"/>
                  </a:cubicBezTo>
                  <a:cubicBezTo>
                    <a:pt x="2358" y="3703"/>
                    <a:pt x="3655" y="2425"/>
                    <a:pt x="5248" y="2425"/>
                  </a:cubicBezTo>
                  <a:cubicBezTo>
                    <a:pt x="5884" y="2425"/>
                    <a:pt x="6474" y="2631"/>
                    <a:pt x="6946" y="2975"/>
                  </a:cubicBezTo>
                  <a:lnTo>
                    <a:pt x="9025" y="2650"/>
                  </a:lnTo>
                  <a:lnTo>
                    <a:pt x="9304" y="2225"/>
                  </a:lnTo>
                  <a:cubicBezTo>
                    <a:pt x="9406" y="2084"/>
                    <a:pt x="9418" y="1970"/>
                    <a:pt x="9406" y="1950"/>
                  </a:cubicBezTo>
                  <a:lnTo>
                    <a:pt x="8493" y="1075"/>
                  </a:lnTo>
                  <a:cubicBezTo>
                    <a:pt x="8443" y="1075"/>
                    <a:pt x="8348" y="1099"/>
                    <a:pt x="8239" y="1175"/>
                  </a:cubicBezTo>
                  <a:lnTo>
                    <a:pt x="7606" y="1600"/>
                  </a:lnTo>
                  <a:lnTo>
                    <a:pt x="7530" y="1675"/>
                  </a:lnTo>
                  <a:lnTo>
                    <a:pt x="7428" y="1625"/>
                  </a:lnTo>
                  <a:cubicBezTo>
                    <a:pt x="7075" y="1420"/>
                    <a:pt x="6688" y="1249"/>
                    <a:pt x="6287" y="1150"/>
                  </a:cubicBezTo>
                  <a:lnTo>
                    <a:pt x="6161" y="1125"/>
                  </a:lnTo>
                  <a:lnTo>
                    <a:pt x="6135" y="1025"/>
                  </a:lnTo>
                  <a:lnTo>
                    <a:pt x="6008" y="275"/>
                  </a:lnTo>
                  <a:cubicBezTo>
                    <a:pt x="5980" y="102"/>
                    <a:pt x="5906" y="3"/>
                    <a:pt x="5882" y="0"/>
                  </a:cubicBezTo>
                  <a:lnTo>
                    <a:pt x="4614" y="0"/>
                  </a:lnTo>
                  <a:close/>
                  <a:moveTo>
                    <a:pt x="19420" y="1600"/>
                  </a:moveTo>
                  <a:cubicBezTo>
                    <a:pt x="19292" y="1600"/>
                    <a:pt x="19173" y="1604"/>
                    <a:pt x="19039" y="1625"/>
                  </a:cubicBezTo>
                  <a:lnTo>
                    <a:pt x="6693" y="3525"/>
                  </a:lnTo>
                  <a:cubicBezTo>
                    <a:pt x="4381" y="3938"/>
                    <a:pt x="4056" y="4328"/>
                    <a:pt x="4056" y="6575"/>
                  </a:cubicBezTo>
                  <a:lnTo>
                    <a:pt x="4056" y="13101"/>
                  </a:lnTo>
                  <a:cubicBezTo>
                    <a:pt x="4056" y="15638"/>
                    <a:pt x="4516" y="15718"/>
                    <a:pt x="6693" y="16126"/>
                  </a:cubicBezTo>
                  <a:lnTo>
                    <a:pt x="9862" y="16626"/>
                  </a:lnTo>
                  <a:lnTo>
                    <a:pt x="10192" y="15976"/>
                  </a:lnTo>
                  <a:cubicBezTo>
                    <a:pt x="9948" y="15686"/>
                    <a:pt x="9708" y="15407"/>
                    <a:pt x="9507" y="15151"/>
                  </a:cubicBezTo>
                  <a:lnTo>
                    <a:pt x="6008" y="14676"/>
                  </a:lnTo>
                  <a:cubicBezTo>
                    <a:pt x="5421" y="14596"/>
                    <a:pt x="4944" y="14064"/>
                    <a:pt x="4944" y="13476"/>
                  </a:cubicBezTo>
                  <a:lnTo>
                    <a:pt x="4944" y="6200"/>
                  </a:lnTo>
                  <a:cubicBezTo>
                    <a:pt x="4944" y="5617"/>
                    <a:pt x="5421" y="5078"/>
                    <a:pt x="6008" y="5000"/>
                  </a:cubicBezTo>
                  <a:lnTo>
                    <a:pt x="18583" y="3275"/>
                  </a:lnTo>
                  <a:cubicBezTo>
                    <a:pt x="18633" y="3269"/>
                    <a:pt x="18688" y="3275"/>
                    <a:pt x="18735" y="3275"/>
                  </a:cubicBezTo>
                  <a:cubicBezTo>
                    <a:pt x="19283" y="3275"/>
                    <a:pt x="19699" y="3702"/>
                    <a:pt x="19699" y="4250"/>
                  </a:cubicBezTo>
                  <a:lnTo>
                    <a:pt x="19699" y="15426"/>
                  </a:lnTo>
                  <a:cubicBezTo>
                    <a:pt x="19699" y="15977"/>
                    <a:pt x="19283" y="16401"/>
                    <a:pt x="18735" y="16401"/>
                  </a:cubicBezTo>
                  <a:cubicBezTo>
                    <a:pt x="18688" y="16401"/>
                    <a:pt x="18633" y="16384"/>
                    <a:pt x="18583" y="16376"/>
                  </a:cubicBezTo>
                  <a:lnTo>
                    <a:pt x="15186" y="15926"/>
                  </a:lnTo>
                  <a:lnTo>
                    <a:pt x="16530" y="17651"/>
                  </a:lnTo>
                  <a:lnTo>
                    <a:pt x="19039" y="18051"/>
                  </a:lnTo>
                  <a:cubicBezTo>
                    <a:pt x="19173" y="18073"/>
                    <a:pt x="19292" y="18076"/>
                    <a:pt x="19420" y="18076"/>
                  </a:cubicBezTo>
                  <a:cubicBezTo>
                    <a:pt x="20023" y="18076"/>
                    <a:pt x="20589" y="17851"/>
                    <a:pt x="20992" y="17451"/>
                  </a:cubicBezTo>
                  <a:cubicBezTo>
                    <a:pt x="21396" y="17047"/>
                    <a:pt x="21600" y="16495"/>
                    <a:pt x="21600" y="15876"/>
                  </a:cubicBezTo>
                  <a:lnTo>
                    <a:pt x="21600" y="3800"/>
                  </a:lnTo>
                  <a:cubicBezTo>
                    <a:pt x="21600" y="2542"/>
                    <a:pt x="20666" y="1600"/>
                    <a:pt x="19420" y="1600"/>
                  </a:cubicBezTo>
                  <a:close/>
                  <a:moveTo>
                    <a:pt x="17899" y="4450"/>
                  </a:moveTo>
                  <a:lnTo>
                    <a:pt x="6744" y="5975"/>
                  </a:lnTo>
                  <a:cubicBezTo>
                    <a:pt x="6375" y="6026"/>
                    <a:pt x="6059" y="6359"/>
                    <a:pt x="6059" y="6725"/>
                  </a:cubicBezTo>
                  <a:lnTo>
                    <a:pt x="6059" y="6926"/>
                  </a:lnTo>
                  <a:cubicBezTo>
                    <a:pt x="6059" y="7285"/>
                    <a:pt x="6383" y="7644"/>
                    <a:pt x="6744" y="7701"/>
                  </a:cubicBezTo>
                  <a:lnTo>
                    <a:pt x="17873" y="7301"/>
                  </a:lnTo>
                  <a:lnTo>
                    <a:pt x="17899" y="7301"/>
                  </a:lnTo>
                  <a:cubicBezTo>
                    <a:pt x="17927" y="7305"/>
                    <a:pt x="17950" y="7301"/>
                    <a:pt x="17975" y="7301"/>
                  </a:cubicBezTo>
                  <a:cubicBezTo>
                    <a:pt x="18292" y="7301"/>
                    <a:pt x="18532" y="7067"/>
                    <a:pt x="18532" y="6750"/>
                  </a:cubicBezTo>
                  <a:lnTo>
                    <a:pt x="18532" y="5000"/>
                  </a:lnTo>
                  <a:cubicBezTo>
                    <a:pt x="18532" y="4683"/>
                    <a:pt x="18292" y="4450"/>
                    <a:pt x="17975" y="4450"/>
                  </a:cubicBezTo>
                  <a:cubicBezTo>
                    <a:pt x="17946" y="4450"/>
                    <a:pt x="17927" y="4446"/>
                    <a:pt x="17899" y="4450"/>
                  </a:cubicBezTo>
                  <a:close/>
                  <a:moveTo>
                    <a:pt x="14704" y="5125"/>
                  </a:moveTo>
                  <a:cubicBezTo>
                    <a:pt x="15287" y="5125"/>
                    <a:pt x="15769" y="5576"/>
                    <a:pt x="15769" y="6150"/>
                  </a:cubicBezTo>
                  <a:cubicBezTo>
                    <a:pt x="15769" y="6725"/>
                    <a:pt x="15287" y="7201"/>
                    <a:pt x="14704" y="7201"/>
                  </a:cubicBezTo>
                  <a:cubicBezTo>
                    <a:pt x="14123" y="7201"/>
                    <a:pt x="13639" y="6725"/>
                    <a:pt x="13639" y="6150"/>
                  </a:cubicBezTo>
                  <a:cubicBezTo>
                    <a:pt x="13639" y="5576"/>
                    <a:pt x="14123" y="5125"/>
                    <a:pt x="14704" y="5125"/>
                  </a:cubicBezTo>
                  <a:close/>
                  <a:moveTo>
                    <a:pt x="10749" y="5675"/>
                  </a:moveTo>
                  <a:cubicBezTo>
                    <a:pt x="11196" y="5675"/>
                    <a:pt x="11561" y="6034"/>
                    <a:pt x="11561" y="6475"/>
                  </a:cubicBezTo>
                  <a:cubicBezTo>
                    <a:pt x="11561" y="6917"/>
                    <a:pt x="11196" y="7276"/>
                    <a:pt x="10749" y="7276"/>
                  </a:cubicBezTo>
                  <a:cubicBezTo>
                    <a:pt x="10299" y="7276"/>
                    <a:pt x="9938" y="6917"/>
                    <a:pt x="9938" y="6475"/>
                  </a:cubicBezTo>
                  <a:cubicBezTo>
                    <a:pt x="9938" y="6034"/>
                    <a:pt x="10299" y="5675"/>
                    <a:pt x="10749" y="5675"/>
                  </a:cubicBezTo>
                  <a:close/>
                  <a:moveTo>
                    <a:pt x="8037" y="6200"/>
                  </a:moveTo>
                  <a:cubicBezTo>
                    <a:pt x="8375" y="6200"/>
                    <a:pt x="8645" y="6470"/>
                    <a:pt x="8645" y="6800"/>
                  </a:cubicBezTo>
                  <a:cubicBezTo>
                    <a:pt x="8645" y="7133"/>
                    <a:pt x="8375" y="7401"/>
                    <a:pt x="8037" y="7401"/>
                  </a:cubicBezTo>
                  <a:cubicBezTo>
                    <a:pt x="7702" y="7401"/>
                    <a:pt x="7428" y="7133"/>
                    <a:pt x="7428" y="6800"/>
                  </a:cubicBezTo>
                  <a:cubicBezTo>
                    <a:pt x="7428" y="6470"/>
                    <a:pt x="7702" y="6200"/>
                    <a:pt x="8037" y="6200"/>
                  </a:cubicBezTo>
                  <a:close/>
                  <a:moveTo>
                    <a:pt x="15135" y="8526"/>
                  </a:moveTo>
                  <a:cubicBezTo>
                    <a:pt x="14802" y="8526"/>
                    <a:pt x="14471" y="8599"/>
                    <a:pt x="14172" y="8751"/>
                  </a:cubicBezTo>
                  <a:cubicBezTo>
                    <a:pt x="13272" y="9200"/>
                    <a:pt x="12817" y="10213"/>
                    <a:pt x="13082" y="11176"/>
                  </a:cubicBezTo>
                  <a:cubicBezTo>
                    <a:pt x="13361" y="12025"/>
                    <a:pt x="13105" y="12524"/>
                    <a:pt x="12803" y="13101"/>
                  </a:cubicBezTo>
                  <a:lnTo>
                    <a:pt x="12727" y="13251"/>
                  </a:lnTo>
                  <a:lnTo>
                    <a:pt x="12397" y="13926"/>
                  </a:lnTo>
                  <a:lnTo>
                    <a:pt x="12270" y="14151"/>
                  </a:lnTo>
                  <a:lnTo>
                    <a:pt x="12118" y="13976"/>
                  </a:lnTo>
                  <a:cubicBezTo>
                    <a:pt x="11841" y="13668"/>
                    <a:pt x="11555" y="13352"/>
                    <a:pt x="11256" y="13051"/>
                  </a:cubicBezTo>
                  <a:cubicBezTo>
                    <a:pt x="10833" y="13104"/>
                    <a:pt x="10154" y="13697"/>
                    <a:pt x="9963" y="14101"/>
                  </a:cubicBezTo>
                  <a:cubicBezTo>
                    <a:pt x="10343" y="14600"/>
                    <a:pt x="10839" y="15189"/>
                    <a:pt x="11358" y="15801"/>
                  </a:cubicBezTo>
                  <a:lnTo>
                    <a:pt x="11434" y="15876"/>
                  </a:lnTo>
                  <a:lnTo>
                    <a:pt x="11383" y="15976"/>
                  </a:lnTo>
                  <a:lnTo>
                    <a:pt x="9634" y="19601"/>
                  </a:lnTo>
                  <a:cubicBezTo>
                    <a:pt x="9457" y="19973"/>
                    <a:pt x="9611" y="20401"/>
                    <a:pt x="9989" y="20576"/>
                  </a:cubicBezTo>
                  <a:cubicBezTo>
                    <a:pt x="10089" y="20623"/>
                    <a:pt x="10210" y="20651"/>
                    <a:pt x="10318" y="20651"/>
                  </a:cubicBezTo>
                  <a:cubicBezTo>
                    <a:pt x="10611" y="20651"/>
                    <a:pt x="10879" y="20491"/>
                    <a:pt x="11003" y="20226"/>
                  </a:cubicBezTo>
                  <a:lnTo>
                    <a:pt x="12397" y="17326"/>
                  </a:lnTo>
                  <a:lnTo>
                    <a:pt x="12524" y="17101"/>
                  </a:lnTo>
                  <a:lnTo>
                    <a:pt x="12676" y="17276"/>
                  </a:lnTo>
                  <a:cubicBezTo>
                    <a:pt x="13696" y="18386"/>
                    <a:pt x="14611" y="19364"/>
                    <a:pt x="15414" y="19876"/>
                  </a:cubicBezTo>
                  <a:cubicBezTo>
                    <a:pt x="16214" y="20384"/>
                    <a:pt x="16715" y="20830"/>
                    <a:pt x="17138" y="21277"/>
                  </a:cubicBezTo>
                  <a:cubicBezTo>
                    <a:pt x="17282" y="21427"/>
                    <a:pt x="17499" y="21600"/>
                    <a:pt x="17544" y="21527"/>
                  </a:cubicBezTo>
                  <a:cubicBezTo>
                    <a:pt x="17542" y="21519"/>
                    <a:pt x="17562" y="21505"/>
                    <a:pt x="17569" y="21502"/>
                  </a:cubicBezTo>
                  <a:cubicBezTo>
                    <a:pt x="17600" y="21480"/>
                    <a:pt x="17449" y="21170"/>
                    <a:pt x="17315" y="20977"/>
                  </a:cubicBezTo>
                  <a:cubicBezTo>
                    <a:pt x="17082" y="20641"/>
                    <a:pt x="16681" y="20241"/>
                    <a:pt x="16301" y="19401"/>
                  </a:cubicBezTo>
                  <a:cubicBezTo>
                    <a:pt x="15963" y="18661"/>
                    <a:pt x="14990" y="17302"/>
                    <a:pt x="13437" y="15476"/>
                  </a:cubicBezTo>
                  <a:lnTo>
                    <a:pt x="13361" y="15401"/>
                  </a:lnTo>
                  <a:lnTo>
                    <a:pt x="13411" y="15301"/>
                  </a:lnTo>
                  <a:lnTo>
                    <a:pt x="14096" y="13876"/>
                  </a:lnTo>
                  <a:lnTo>
                    <a:pt x="14121" y="13801"/>
                  </a:lnTo>
                  <a:cubicBezTo>
                    <a:pt x="14408" y="13223"/>
                    <a:pt x="14605" y="12847"/>
                    <a:pt x="15414" y="12701"/>
                  </a:cubicBezTo>
                  <a:cubicBezTo>
                    <a:pt x="15652" y="12668"/>
                    <a:pt x="15888" y="12581"/>
                    <a:pt x="16099" y="12476"/>
                  </a:cubicBezTo>
                  <a:cubicBezTo>
                    <a:pt x="17113" y="11970"/>
                    <a:pt x="17548" y="10793"/>
                    <a:pt x="17087" y="9776"/>
                  </a:cubicBezTo>
                  <a:cubicBezTo>
                    <a:pt x="17078" y="9759"/>
                    <a:pt x="17071" y="9737"/>
                    <a:pt x="17062" y="9726"/>
                  </a:cubicBezTo>
                  <a:lnTo>
                    <a:pt x="16403" y="10726"/>
                  </a:lnTo>
                  <a:lnTo>
                    <a:pt x="16225" y="11026"/>
                  </a:lnTo>
                  <a:cubicBezTo>
                    <a:pt x="16128" y="11175"/>
                    <a:pt x="15937" y="11251"/>
                    <a:pt x="15718" y="11251"/>
                  </a:cubicBezTo>
                  <a:cubicBezTo>
                    <a:pt x="15531" y="11251"/>
                    <a:pt x="15345" y="11191"/>
                    <a:pt x="15161" y="11076"/>
                  </a:cubicBezTo>
                  <a:lnTo>
                    <a:pt x="14730" y="10826"/>
                  </a:lnTo>
                  <a:cubicBezTo>
                    <a:pt x="14489" y="10675"/>
                    <a:pt x="14325" y="10446"/>
                    <a:pt x="14273" y="10226"/>
                  </a:cubicBezTo>
                  <a:cubicBezTo>
                    <a:pt x="14243" y="10081"/>
                    <a:pt x="14254" y="9962"/>
                    <a:pt x="14324" y="9851"/>
                  </a:cubicBezTo>
                  <a:lnTo>
                    <a:pt x="14501" y="9551"/>
                  </a:lnTo>
                  <a:lnTo>
                    <a:pt x="15186" y="8526"/>
                  </a:lnTo>
                  <a:lnTo>
                    <a:pt x="15135" y="8526"/>
                  </a:lnTo>
                  <a:close/>
                  <a:moveTo>
                    <a:pt x="6515" y="8676"/>
                  </a:moveTo>
                  <a:cubicBezTo>
                    <a:pt x="6480" y="8877"/>
                    <a:pt x="6471" y="9103"/>
                    <a:pt x="6490" y="9351"/>
                  </a:cubicBezTo>
                  <a:cubicBezTo>
                    <a:pt x="6490" y="9351"/>
                    <a:pt x="6562" y="10228"/>
                    <a:pt x="7073" y="11026"/>
                  </a:cubicBezTo>
                  <a:cubicBezTo>
                    <a:pt x="7497" y="11609"/>
                    <a:pt x="7983" y="11815"/>
                    <a:pt x="8366" y="11876"/>
                  </a:cubicBezTo>
                  <a:cubicBezTo>
                    <a:pt x="8429" y="11650"/>
                    <a:pt x="8634" y="11477"/>
                    <a:pt x="8797" y="11351"/>
                  </a:cubicBezTo>
                  <a:cubicBezTo>
                    <a:pt x="8998" y="11191"/>
                    <a:pt x="9150" y="11130"/>
                    <a:pt x="9304" y="11126"/>
                  </a:cubicBezTo>
                  <a:cubicBezTo>
                    <a:pt x="9306" y="10942"/>
                    <a:pt x="9292" y="10668"/>
                    <a:pt x="9203" y="10376"/>
                  </a:cubicBezTo>
                  <a:cubicBezTo>
                    <a:pt x="8882" y="9363"/>
                    <a:pt x="7930" y="9225"/>
                    <a:pt x="7479" y="9151"/>
                  </a:cubicBezTo>
                  <a:cubicBezTo>
                    <a:pt x="7127" y="9093"/>
                    <a:pt x="6752" y="8998"/>
                    <a:pt x="6515" y="8676"/>
                  </a:cubicBezTo>
                  <a:close/>
                  <a:moveTo>
                    <a:pt x="9482" y="11501"/>
                  </a:moveTo>
                  <a:cubicBezTo>
                    <a:pt x="9381" y="11501"/>
                    <a:pt x="9278" y="11569"/>
                    <a:pt x="9101" y="11701"/>
                  </a:cubicBezTo>
                  <a:cubicBezTo>
                    <a:pt x="8876" y="11878"/>
                    <a:pt x="8740" y="12024"/>
                    <a:pt x="8721" y="12151"/>
                  </a:cubicBezTo>
                  <a:cubicBezTo>
                    <a:pt x="8725" y="12157"/>
                    <a:pt x="8808" y="12320"/>
                    <a:pt x="9304" y="13126"/>
                  </a:cubicBezTo>
                  <a:cubicBezTo>
                    <a:pt x="9344" y="13188"/>
                    <a:pt x="9383" y="13280"/>
                    <a:pt x="9431" y="13351"/>
                  </a:cubicBezTo>
                  <a:cubicBezTo>
                    <a:pt x="9684" y="12976"/>
                    <a:pt x="10125" y="12554"/>
                    <a:pt x="10546" y="12376"/>
                  </a:cubicBezTo>
                  <a:cubicBezTo>
                    <a:pt x="10038" y="11895"/>
                    <a:pt x="9697" y="11618"/>
                    <a:pt x="9583" y="11551"/>
                  </a:cubicBezTo>
                  <a:cubicBezTo>
                    <a:pt x="9556" y="11534"/>
                    <a:pt x="9528" y="11515"/>
                    <a:pt x="9507" y="11501"/>
                  </a:cubicBezTo>
                  <a:cubicBezTo>
                    <a:pt x="9496" y="11498"/>
                    <a:pt x="9490" y="11501"/>
                    <a:pt x="9482" y="11501"/>
                  </a:cubicBezTo>
                  <a:close/>
                  <a:moveTo>
                    <a:pt x="13107" y="13601"/>
                  </a:moveTo>
                  <a:cubicBezTo>
                    <a:pt x="13193" y="13601"/>
                    <a:pt x="13259" y="13615"/>
                    <a:pt x="13335" y="13651"/>
                  </a:cubicBezTo>
                  <a:cubicBezTo>
                    <a:pt x="13616" y="13779"/>
                    <a:pt x="13746" y="14122"/>
                    <a:pt x="13614" y="14401"/>
                  </a:cubicBezTo>
                  <a:lnTo>
                    <a:pt x="11713" y="18326"/>
                  </a:lnTo>
                  <a:cubicBezTo>
                    <a:pt x="11619" y="18521"/>
                    <a:pt x="11426" y="18651"/>
                    <a:pt x="11206" y="18651"/>
                  </a:cubicBezTo>
                  <a:cubicBezTo>
                    <a:pt x="11124" y="18651"/>
                    <a:pt x="11028" y="18637"/>
                    <a:pt x="10952" y="18601"/>
                  </a:cubicBezTo>
                  <a:cubicBezTo>
                    <a:pt x="10667" y="18469"/>
                    <a:pt x="10565" y="18132"/>
                    <a:pt x="10699" y="17851"/>
                  </a:cubicBezTo>
                  <a:lnTo>
                    <a:pt x="12600" y="13926"/>
                  </a:lnTo>
                  <a:cubicBezTo>
                    <a:pt x="12693" y="13731"/>
                    <a:pt x="12891" y="13601"/>
                    <a:pt x="13107" y="13601"/>
                  </a:cubicBezTo>
                  <a:close/>
                  <a:moveTo>
                    <a:pt x="10318" y="19226"/>
                  </a:moveTo>
                  <a:cubicBezTo>
                    <a:pt x="10416" y="19226"/>
                    <a:pt x="10508" y="19236"/>
                    <a:pt x="10597" y="19276"/>
                  </a:cubicBezTo>
                  <a:cubicBezTo>
                    <a:pt x="10934" y="19432"/>
                    <a:pt x="11084" y="19819"/>
                    <a:pt x="10927" y="20151"/>
                  </a:cubicBezTo>
                  <a:cubicBezTo>
                    <a:pt x="10818" y="20384"/>
                    <a:pt x="10579" y="20551"/>
                    <a:pt x="10318" y="20551"/>
                  </a:cubicBezTo>
                  <a:cubicBezTo>
                    <a:pt x="10220" y="20551"/>
                    <a:pt x="10128" y="20517"/>
                    <a:pt x="10039" y="20476"/>
                  </a:cubicBezTo>
                  <a:cubicBezTo>
                    <a:pt x="9703" y="20323"/>
                    <a:pt x="9555" y="19932"/>
                    <a:pt x="9710" y="19601"/>
                  </a:cubicBezTo>
                  <a:cubicBezTo>
                    <a:pt x="9822" y="19369"/>
                    <a:pt x="10058" y="19226"/>
                    <a:pt x="10318" y="1922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895976" y="1980812"/>
            <a:ext cx="2204416" cy="1025731"/>
            <a:chOff x="5895976" y="1980812"/>
            <a:chExt cx="2204416" cy="1025731"/>
          </a:xfrm>
        </p:grpSpPr>
        <p:sp>
          <p:nvSpPr>
            <p:cNvPr id="69670" name="Rectangle 38"/>
            <p:cNvSpPr>
              <a:spLocks/>
            </p:cNvSpPr>
            <p:nvPr/>
          </p:nvSpPr>
          <p:spPr bwMode="auto">
            <a:xfrm>
              <a:off x="6005512" y="2682503"/>
              <a:ext cx="1995488" cy="324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 remaining essentially with.</a:t>
              </a:r>
            </a:p>
          </p:txBody>
        </p:sp>
        <p:sp>
          <p:nvSpPr>
            <p:cNvPr id="69671" name="Rectangle 39"/>
            <p:cNvSpPr>
              <a:spLocks/>
            </p:cNvSpPr>
            <p:nvPr/>
          </p:nvSpPr>
          <p:spPr bwMode="auto">
            <a:xfrm>
              <a:off x="5895976" y="2429942"/>
              <a:ext cx="2204416" cy="324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900" dirty="0">
                  <a:solidFill>
                    <a:schemeClr val="accent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Search Engine Opt.</a:t>
              </a:r>
            </a:p>
          </p:txBody>
        </p:sp>
        <p:sp>
          <p:nvSpPr>
            <p:cNvPr id="49" name="Shape 92"/>
            <p:cNvSpPr/>
            <p:nvPr/>
          </p:nvSpPr>
          <p:spPr>
            <a:xfrm>
              <a:off x="6804248" y="1980812"/>
              <a:ext cx="361434" cy="3615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32" h="21453" extrusionOk="0">
                  <a:moveTo>
                    <a:pt x="8490" y="0"/>
                  </a:moveTo>
                  <a:cubicBezTo>
                    <a:pt x="6316" y="0"/>
                    <a:pt x="4144" y="867"/>
                    <a:pt x="2486" y="2591"/>
                  </a:cubicBezTo>
                  <a:cubicBezTo>
                    <a:pt x="-829" y="6039"/>
                    <a:pt x="-829" y="11622"/>
                    <a:pt x="2486" y="15072"/>
                  </a:cubicBezTo>
                  <a:cubicBezTo>
                    <a:pt x="5625" y="18333"/>
                    <a:pt x="10592" y="18500"/>
                    <a:pt x="13927" y="15590"/>
                  </a:cubicBezTo>
                  <a:lnTo>
                    <a:pt x="15649" y="17403"/>
                  </a:lnTo>
                  <a:cubicBezTo>
                    <a:pt x="15576" y="17779"/>
                    <a:pt x="15686" y="18148"/>
                    <a:pt x="15943" y="18416"/>
                  </a:cubicBezTo>
                  <a:lnTo>
                    <a:pt x="18549" y="21147"/>
                  </a:lnTo>
                  <a:cubicBezTo>
                    <a:pt x="18983" y="21600"/>
                    <a:pt x="19731" y="21543"/>
                    <a:pt x="20225" y="21030"/>
                  </a:cubicBezTo>
                  <a:cubicBezTo>
                    <a:pt x="20718" y="20518"/>
                    <a:pt x="20771" y="19737"/>
                    <a:pt x="20338" y="19287"/>
                  </a:cubicBezTo>
                  <a:lnTo>
                    <a:pt x="17710" y="16579"/>
                  </a:lnTo>
                  <a:cubicBezTo>
                    <a:pt x="17452" y="16311"/>
                    <a:pt x="17075" y="16218"/>
                    <a:pt x="16714" y="16296"/>
                  </a:cubicBezTo>
                  <a:lnTo>
                    <a:pt x="14992" y="14507"/>
                  </a:lnTo>
                  <a:cubicBezTo>
                    <a:pt x="17793" y="11036"/>
                    <a:pt x="17633" y="5852"/>
                    <a:pt x="14493" y="2591"/>
                  </a:cubicBezTo>
                  <a:cubicBezTo>
                    <a:pt x="12836" y="867"/>
                    <a:pt x="10664" y="0"/>
                    <a:pt x="8490" y="0"/>
                  </a:cubicBezTo>
                  <a:close/>
                  <a:moveTo>
                    <a:pt x="8671" y="1507"/>
                  </a:moveTo>
                  <a:cubicBezTo>
                    <a:pt x="10519" y="1507"/>
                    <a:pt x="12359" y="2232"/>
                    <a:pt x="13769" y="3697"/>
                  </a:cubicBezTo>
                  <a:cubicBezTo>
                    <a:pt x="16586" y="6626"/>
                    <a:pt x="16586" y="11387"/>
                    <a:pt x="13769" y="14318"/>
                  </a:cubicBezTo>
                  <a:cubicBezTo>
                    <a:pt x="10950" y="17248"/>
                    <a:pt x="6371" y="17248"/>
                    <a:pt x="3551" y="14318"/>
                  </a:cubicBezTo>
                  <a:cubicBezTo>
                    <a:pt x="733" y="11387"/>
                    <a:pt x="733" y="6626"/>
                    <a:pt x="3551" y="3697"/>
                  </a:cubicBezTo>
                  <a:cubicBezTo>
                    <a:pt x="4961" y="2232"/>
                    <a:pt x="6824" y="1507"/>
                    <a:pt x="8671" y="1507"/>
                  </a:cubicBezTo>
                  <a:close/>
                  <a:moveTo>
                    <a:pt x="11684" y="3768"/>
                  </a:moveTo>
                  <a:cubicBezTo>
                    <a:pt x="11146" y="3768"/>
                    <a:pt x="10710" y="4223"/>
                    <a:pt x="10710" y="4781"/>
                  </a:cubicBezTo>
                  <a:lnTo>
                    <a:pt x="10710" y="8148"/>
                  </a:lnTo>
                  <a:lnTo>
                    <a:pt x="9192" y="8148"/>
                  </a:lnTo>
                  <a:lnTo>
                    <a:pt x="9192" y="7489"/>
                  </a:lnTo>
                  <a:cubicBezTo>
                    <a:pt x="9192" y="6931"/>
                    <a:pt x="8756" y="6476"/>
                    <a:pt x="8218" y="6476"/>
                  </a:cubicBezTo>
                  <a:cubicBezTo>
                    <a:pt x="7681" y="6476"/>
                    <a:pt x="7244" y="6931"/>
                    <a:pt x="7244" y="7489"/>
                  </a:cubicBezTo>
                  <a:lnTo>
                    <a:pt x="7244" y="8148"/>
                  </a:lnTo>
                  <a:lnTo>
                    <a:pt x="2192" y="8148"/>
                  </a:lnTo>
                  <a:cubicBezTo>
                    <a:pt x="2180" y="8240"/>
                    <a:pt x="2180" y="8337"/>
                    <a:pt x="2169" y="8431"/>
                  </a:cubicBezTo>
                  <a:lnTo>
                    <a:pt x="7244" y="8431"/>
                  </a:lnTo>
                  <a:lnTo>
                    <a:pt x="7244" y="10150"/>
                  </a:lnTo>
                  <a:lnTo>
                    <a:pt x="5726" y="10150"/>
                  </a:lnTo>
                  <a:lnTo>
                    <a:pt x="5726" y="10103"/>
                  </a:lnTo>
                  <a:cubicBezTo>
                    <a:pt x="5726" y="9544"/>
                    <a:pt x="5292" y="9090"/>
                    <a:pt x="4752" y="9090"/>
                  </a:cubicBezTo>
                  <a:cubicBezTo>
                    <a:pt x="4214" y="9090"/>
                    <a:pt x="3778" y="9544"/>
                    <a:pt x="3778" y="10103"/>
                  </a:cubicBezTo>
                  <a:lnTo>
                    <a:pt x="3778" y="10150"/>
                  </a:lnTo>
                  <a:lnTo>
                    <a:pt x="2260" y="10150"/>
                  </a:lnTo>
                  <a:cubicBezTo>
                    <a:pt x="2277" y="10245"/>
                    <a:pt x="2306" y="10342"/>
                    <a:pt x="2328" y="10433"/>
                  </a:cubicBezTo>
                  <a:lnTo>
                    <a:pt x="3778" y="10433"/>
                  </a:lnTo>
                  <a:lnTo>
                    <a:pt x="3778" y="12175"/>
                  </a:lnTo>
                  <a:lnTo>
                    <a:pt x="2985" y="12175"/>
                  </a:lnTo>
                  <a:cubicBezTo>
                    <a:pt x="3034" y="12267"/>
                    <a:pt x="3087" y="12366"/>
                    <a:pt x="3143" y="12458"/>
                  </a:cubicBezTo>
                  <a:lnTo>
                    <a:pt x="3778" y="12458"/>
                  </a:lnTo>
                  <a:lnTo>
                    <a:pt x="3778" y="13306"/>
                  </a:lnTo>
                  <a:cubicBezTo>
                    <a:pt x="3844" y="13380"/>
                    <a:pt x="3912" y="13468"/>
                    <a:pt x="3982" y="13541"/>
                  </a:cubicBezTo>
                  <a:cubicBezTo>
                    <a:pt x="4505" y="14081"/>
                    <a:pt x="5097" y="14502"/>
                    <a:pt x="5726" y="14813"/>
                  </a:cubicBezTo>
                  <a:lnTo>
                    <a:pt x="5726" y="12458"/>
                  </a:lnTo>
                  <a:lnTo>
                    <a:pt x="7244" y="12458"/>
                  </a:lnTo>
                  <a:lnTo>
                    <a:pt x="7244" y="15331"/>
                  </a:lnTo>
                  <a:cubicBezTo>
                    <a:pt x="7890" y="15454"/>
                    <a:pt x="8547" y="15488"/>
                    <a:pt x="9192" y="15401"/>
                  </a:cubicBezTo>
                  <a:lnTo>
                    <a:pt x="9192" y="12458"/>
                  </a:lnTo>
                  <a:lnTo>
                    <a:pt x="10710" y="12458"/>
                  </a:lnTo>
                  <a:lnTo>
                    <a:pt x="10710" y="14978"/>
                  </a:lnTo>
                  <a:cubicBezTo>
                    <a:pt x="11412" y="14690"/>
                    <a:pt x="12073" y="14269"/>
                    <a:pt x="12658" y="13706"/>
                  </a:cubicBezTo>
                  <a:lnTo>
                    <a:pt x="12658" y="12458"/>
                  </a:lnTo>
                  <a:lnTo>
                    <a:pt x="13678" y="12458"/>
                  </a:lnTo>
                  <a:cubicBezTo>
                    <a:pt x="13736" y="12366"/>
                    <a:pt x="13788" y="12267"/>
                    <a:pt x="13836" y="12175"/>
                  </a:cubicBezTo>
                  <a:lnTo>
                    <a:pt x="12658" y="12175"/>
                  </a:lnTo>
                  <a:lnTo>
                    <a:pt x="12658" y="10433"/>
                  </a:lnTo>
                  <a:lnTo>
                    <a:pt x="14493" y="10433"/>
                  </a:lnTo>
                  <a:cubicBezTo>
                    <a:pt x="14514" y="10342"/>
                    <a:pt x="14543" y="10245"/>
                    <a:pt x="14561" y="10150"/>
                  </a:cubicBezTo>
                  <a:lnTo>
                    <a:pt x="12658" y="10150"/>
                  </a:lnTo>
                  <a:cubicBezTo>
                    <a:pt x="12658" y="10150"/>
                    <a:pt x="12658" y="8431"/>
                    <a:pt x="12658" y="8431"/>
                  </a:cubicBezTo>
                  <a:lnTo>
                    <a:pt x="14652" y="8431"/>
                  </a:lnTo>
                  <a:cubicBezTo>
                    <a:pt x="14649" y="8337"/>
                    <a:pt x="14617" y="8240"/>
                    <a:pt x="14607" y="8148"/>
                  </a:cubicBezTo>
                  <a:lnTo>
                    <a:pt x="12658" y="8148"/>
                  </a:lnTo>
                  <a:lnTo>
                    <a:pt x="12658" y="4781"/>
                  </a:lnTo>
                  <a:cubicBezTo>
                    <a:pt x="12658" y="4223"/>
                    <a:pt x="12221" y="3768"/>
                    <a:pt x="11684" y="3768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152525" y="3476612"/>
            <a:ext cx="1995488" cy="958681"/>
            <a:chOff x="1152525" y="3476612"/>
            <a:chExt cx="1995488" cy="958681"/>
          </a:xfrm>
        </p:grpSpPr>
        <p:sp>
          <p:nvSpPr>
            <p:cNvPr id="69658" name="Rectangle 26"/>
            <p:cNvSpPr>
              <a:spLocks/>
            </p:cNvSpPr>
            <p:nvPr/>
          </p:nvSpPr>
          <p:spPr bwMode="auto">
            <a:xfrm>
              <a:off x="1152525" y="4111249"/>
              <a:ext cx="1995488" cy="3240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 remaining essentially with.</a:t>
              </a:r>
            </a:p>
          </p:txBody>
        </p:sp>
        <p:sp>
          <p:nvSpPr>
            <p:cNvPr id="69659" name="Rectangle 27"/>
            <p:cNvSpPr>
              <a:spLocks/>
            </p:cNvSpPr>
            <p:nvPr/>
          </p:nvSpPr>
          <p:spPr bwMode="auto">
            <a:xfrm>
              <a:off x="1152525" y="3858686"/>
              <a:ext cx="1995488" cy="3240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900" dirty="0">
                  <a:solidFill>
                    <a:schemeClr val="accent6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Social </a:t>
              </a:r>
              <a:r>
                <a:rPr lang="en-US" sz="1900" dirty="0" err="1">
                  <a:solidFill>
                    <a:schemeClr val="accent6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Medi</a:t>
              </a:r>
              <a:r>
                <a:rPr lang="en-US" sz="1900" dirty="0">
                  <a:solidFill>
                    <a:schemeClr val="accent6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Opt.</a:t>
              </a:r>
            </a:p>
          </p:txBody>
        </p:sp>
        <p:sp>
          <p:nvSpPr>
            <p:cNvPr id="50" name="Shape 93"/>
            <p:cNvSpPr/>
            <p:nvPr/>
          </p:nvSpPr>
          <p:spPr>
            <a:xfrm>
              <a:off x="1867625" y="3476612"/>
              <a:ext cx="323472" cy="323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42" y="15267"/>
                  </a:moveTo>
                  <a:lnTo>
                    <a:pt x="6966" y="15267"/>
                  </a:lnTo>
                  <a:cubicBezTo>
                    <a:pt x="7036" y="13378"/>
                    <a:pt x="8128" y="11707"/>
                    <a:pt x="9667" y="11161"/>
                  </a:cubicBezTo>
                  <a:lnTo>
                    <a:pt x="10092" y="11010"/>
                  </a:lnTo>
                  <a:lnTo>
                    <a:pt x="9693" y="10804"/>
                  </a:lnTo>
                  <a:cubicBezTo>
                    <a:pt x="8926" y="10405"/>
                    <a:pt x="8449" y="9620"/>
                    <a:pt x="8449" y="8757"/>
                  </a:cubicBezTo>
                  <a:cubicBezTo>
                    <a:pt x="8449" y="7486"/>
                    <a:pt x="9482" y="6452"/>
                    <a:pt x="10753" y="6452"/>
                  </a:cubicBezTo>
                  <a:cubicBezTo>
                    <a:pt x="12026" y="6452"/>
                    <a:pt x="13057" y="7486"/>
                    <a:pt x="13057" y="8757"/>
                  </a:cubicBezTo>
                  <a:cubicBezTo>
                    <a:pt x="13057" y="9620"/>
                    <a:pt x="12582" y="10405"/>
                    <a:pt x="11813" y="10804"/>
                  </a:cubicBezTo>
                  <a:lnTo>
                    <a:pt x="11413" y="11010"/>
                  </a:lnTo>
                  <a:lnTo>
                    <a:pt x="11841" y="11161"/>
                  </a:lnTo>
                  <a:cubicBezTo>
                    <a:pt x="13376" y="11707"/>
                    <a:pt x="14469" y="13378"/>
                    <a:pt x="14542" y="15267"/>
                  </a:cubicBezTo>
                  <a:cubicBezTo>
                    <a:pt x="14542" y="15267"/>
                    <a:pt x="14542" y="15267"/>
                    <a:pt x="14542" y="15267"/>
                  </a:cubicBezTo>
                  <a:close/>
                  <a:moveTo>
                    <a:pt x="1630" y="16502"/>
                  </a:moveTo>
                  <a:cubicBezTo>
                    <a:pt x="564" y="14792"/>
                    <a:pt x="0" y="12828"/>
                    <a:pt x="0" y="10799"/>
                  </a:cubicBezTo>
                  <a:cubicBezTo>
                    <a:pt x="0" y="4845"/>
                    <a:pt x="4845" y="0"/>
                    <a:pt x="10803" y="0"/>
                  </a:cubicBezTo>
                  <a:cubicBezTo>
                    <a:pt x="16756" y="0"/>
                    <a:pt x="21600" y="4845"/>
                    <a:pt x="21600" y="10799"/>
                  </a:cubicBezTo>
                  <a:cubicBezTo>
                    <a:pt x="21600" y="12785"/>
                    <a:pt x="21060" y="14712"/>
                    <a:pt x="20033" y="16399"/>
                  </a:cubicBezTo>
                  <a:cubicBezTo>
                    <a:pt x="19677" y="15819"/>
                    <a:pt x="19084" y="15405"/>
                    <a:pt x="18397" y="15270"/>
                  </a:cubicBezTo>
                  <a:lnTo>
                    <a:pt x="18379" y="15267"/>
                  </a:lnTo>
                  <a:lnTo>
                    <a:pt x="18357" y="15267"/>
                  </a:lnTo>
                  <a:lnTo>
                    <a:pt x="15364" y="15267"/>
                  </a:lnTo>
                  <a:cubicBezTo>
                    <a:pt x="15337" y="14347"/>
                    <a:pt x="15144" y="13683"/>
                    <a:pt x="14741" y="12896"/>
                  </a:cubicBezTo>
                  <a:cubicBezTo>
                    <a:pt x="14915" y="12780"/>
                    <a:pt x="15259" y="12461"/>
                    <a:pt x="15440" y="12396"/>
                  </a:cubicBezTo>
                  <a:lnTo>
                    <a:pt x="15865" y="12245"/>
                  </a:lnTo>
                  <a:lnTo>
                    <a:pt x="15464" y="12038"/>
                  </a:lnTo>
                  <a:cubicBezTo>
                    <a:pt x="14927" y="11759"/>
                    <a:pt x="14592" y="11207"/>
                    <a:pt x="14592" y="10603"/>
                  </a:cubicBezTo>
                  <a:cubicBezTo>
                    <a:pt x="14592" y="9711"/>
                    <a:pt x="15315" y="8987"/>
                    <a:pt x="16208" y="8987"/>
                  </a:cubicBezTo>
                  <a:cubicBezTo>
                    <a:pt x="17100" y="8987"/>
                    <a:pt x="17825" y="9711"/>
                    <a:pt x="17825" y="10603"/>
                  </a:cubicBezTo>
                  <a:cubicBezTo>
                    <a:pt x="17825" y="11207"/>
                    <a:pt x="17491" y="11759"/>
                    <a:pt x="16953" y="12038"/>
                  </a:cubicBezTo>
                  <a:lnTo>
                    <a:pt x="16552" y="12245"/>
                  </a:lnTo>
                  <a:lnTo>
                    <a:pt x="16977" y="12396"/>
                  </a:lnTo>
                  <a:cubicBezTo>
                    <a:pt x="17785" y="12683"/>
                    <a:pt x="18444" y="13416"/>
                    <a:pt x="18738" y="14362"/>
                  </a:cubicBezTo>
                  <a:lnTo>
                    <a:pt x="18889" y="14867"/>
                  </a:lnTo>
                  <a:lnTo>
                    <a:pt x="19101" y="14385"/>
                  </a:lnTo>
                  <a:cubicBezTo>
                    <a:pt x="19596" y="13242"/>
                    <a:pt x="19850" y="12035"/>
                    <a:pt x="19850" y="10799"/>
                  </a:cubicBezTo>
                  <a:cubicBezTo>
                    <a:pt x="19850" y="5810"/>
                    <a:pt x="15793" y="1749"/>
                    <a:pt x="10803" y="1749"/>
                  </a:cubicBezTo>
                  <a:cubicBezTo>
                    <a:pt x="5813" y="1749"/>
                    <a:pt x="1751" y="5810"/>
                    <a:pt x="1751" y="10799"/>
                  </a:cubicBezTo>
                  <a:cubicBezTo>
                    <a:pt x="1751" y="11964"/>
                    <a:pt x="1986" y="13120"/>
                    <a:pt x="2456" y="14239"/>
                  </a:cubicBezTo>
                  <a:lnTo>
                    <a:pt x="2651" y="14703"/>
                  </a:lnTo>
                  <a:lnTo>
                    <a:pt x="2824" y="14228"/>
                  </a:lnTo>
                  <a:cubicBezTo>
                    <a:pt x="3138" y="13334"/>
                    <a:pt x="3761" y="12667"/>
                    <a:pt x="4530" y="12396"/>
                  </a:cubicBezTo>
                  <a:lnTo>
                    <a:pt x="4957" y="12245"/>
                  </a:lnTo>
                  <a:lnTo>
                    <a:pt x="4555" y="12038"/>
                  </a:lnTo>
                  <a:cubicBezTo>
                    <a:pt x="4015" y="11759"/>
                    <a:pt x="3682" y="11207"/>
                    <a:pt x="3682" y="10603"/>
                  </a:cubicBezTo>
                  <a:cubicBezTo>
                    <a:pt x="3682" y="9711"/>
                    <a:pt x="4408" y="8987"/>
                    <a:pt x="5298" y="8987"/>
                  </a:cubicBezTo>
                  <a:cubicBezTo>
                    <a:pt x="6190" y="8987"/>
                    <a:pt x="6916" y="9711"/>
                    <a:pt x="6916" y="10603"/>
                  </a:cubicBezTo>
                  <a:cubicBezTo>
                    <a:pt x="6916" y="11207"/>
                    <a:pt x="6579" y="11759"/>
                    <a:pt x="6045" y="12038"/>
                  </a:cubicBezTo>
                  <a:lnTo>
                    <a:pt x="5642" y="12245"/>
                  </a:lnTo>
                  <a:lnTo>
                    <a:pt x="6066" y="12396"/>
                  </a:lnTo>
                  <a:cubicBezTo>
                    <a:pt x="6249" y="12461"/>
                    <a:pt x="6617" y="12667"/>
                    <a:pt x="6789" y="12785"/>
                  </a:cubicBezTo>
                  <a:cubicBezTo>
                    <a:pt x="6386" y="13572"/>
                    <a:pt x="6172" y="14347"/>
                    <a:pt x="6144" y="15267"/>
                  </a:cubicBezTo>
                  <a:lnTo>
                    <a:pt x="3195" y="15267"/>
                  </a:lnTo>
                  <a:lnTo>
                    <a:pt x="3177" y="15267"/>
                  </a:lnTo>
                  <a:lnTo>
                    <a:pt x="3153" y="15271"/>
                  </a:lnTo>
                  <a:cubicBezTo>
                    <a:pt x="2540" y="15416"/>
                    <a:pt x="1990" y="15866"/>
                    <a:pt x="1630" y="16502"/>
                  </a:cubicBezTo>
                  <a:cubicBezTo>
                    <a:pt x="1630" y="16502"/>
                    <a:pt x="1630" y="16502"/>
                    <a:pt x="1630" y="16502"/>
                  </a:cubicBezTo>
                  <a:close/>
                  <a:moveTo>
                    <a:pt x="17922" y="18575"/>
                  </a:moveTo>
                  <a:cubicBezTo>
                    <a:pt x="17438" y="18575"/>
                    <a:pt x="17046" y="18181"/>
                    <a:pt x="17046" y="17698"/>
                  </a:cubicBezTo>
                  <a:cubicBezTo>
                    <a:pt x="17046" y="17217"/>
                    <a:pt x="17438" y="16823"/>
                    <a:pt x="17922" y="16823"/>
                  </a:cubicBezTo>
                  <a:cubicBezTo>
                    <a:pt x="18404" y="16823"/>
                    <a:pt x="18794" y="17217"/>
                    <a:pt x="18794" y="17698"/>
                  </a:cubicBezTo>
                  <a:cubicBezTo>
                    <a:pt x="18794" y="18181"/>
                    <a:pt x="18404" y="18575"/>
                    <a:pt x="17922" y="18575"/>
                  </a:cubicBezTo>
                  <a:cubicBezTo>
                    <a:pt x="17922" y="18575"/>
                    <a:pt x="17922" y="18575"/>
                    <a:pt x="17922" y="18575"/>
                  </a:cubicBezTo>
                  <a:close/>
                  <a:moveTo>
                    <a:pt x="3757" y="18669"/>
                  </a:moveTo>
                  <a:cubicBezTo>
                    <a:pt x="3275" y="18669"/>
                    <a:pt x="2879" y="18276"/>
                    <a:pt x="2879" y="17793"/>
                  </a:cubicBezTo>
                  <a:cubicBezTo>
                    <a:pt x="2879" y="17309"/>
                    <a:pt x="3275" y="16918"/>
                    <a:pt x="3757" y="16918"/>
                  </a:cubicBezTo>
                  <a:cubicBezTo>
                    <a:pt x="4239" y="16918"/>
                    <a:pt x="4631" y="17309"/>
                    <a:pt x="4631" y="17793"/>
                  </a:cubicBezTo>
                  <a:cubicBezTo>
                    <a:pt x="4631" y="18276"/>
                    <a:pt x="4239" y="18669"/>
                    <a:pt x="3757" y="18669"/>
                  </a:cubicBezTo>
                  <a:cubicBezTo>
                    <a:pt x="3757" y="18669"/>
                    <a:pt x="3757" y="18669"/>
                    <a:pt x="3757" y="18669"/>
                  </a:cubicBezTo>
                  <a:close/>
                  <a:moveTo>
                    <a:pt x="14751" y="20902"/>
                  </a:moveTo>
                  <a:cubicBezTo>
                    <a:pt x="14268" y="20902"/>
                    <a:pt x="13875" y="20510"/>
                    <a:pt x="13875" y="20027"/>
                  </a:cubicBezTo>
                  <a:cubicBezTo>
                    <a:pt x="13875" y="19545"/>
                    <a:pt x="14268" y="19153"/>
                    <a:pt x="14751" y="19153"/>
                  </a:cubicBezTo>
                  <a:cubicBezTo>
                    <a:pt x="15233" y="19153"/>
                    <a:pt x="15626" y="19545"/>
                    <a:pt x="15626" y="20027"/>
                  </a:cubicBezTo>
                  <a:cubicBezTo>
                    <a:pt x="15626" y="20510"/>
                    <a:pt x="15233" y="20902"/>
                    <a:pt x="14751" y="20902"/>
                  </a:cubicBezTo>
                  <a:cubicBezTo>
                    <a:pt x="14751" y="20902"/>
                    <a:pt x="14751" y="20902"/>
                    <a:pt x="14751" y="20902"/>
                  </a:cubicBezTo>
                  <a:close/>
                  <a:moveTo>
                    <a:pt x="6950" y="20944"/>
                  </a:moveTo>
                  <a:cubicBezTo>
                    <a:pt x="6466" y="20944"/>
                    <a:pt x="6073" y="20551"/>
                    <a:pt x="6073" y="20067"/>
                  </a:cubicBezTo>
                  <a:cubicBezTo>
                    <a:pt x="6073" y="19585"/>
                    <a:pt x="6466" y="19193"/>
                    <a:pt x="6950" y="19193"/>
                  </a:cubicBezTo>
                  <a:cubicBezTo>
                    <a:pt x="7433" y="19193"/>
                    <a:pt x="7824" y="19585"/>
                    <a:pt x="7824" y="20067"/>
                  </a:cubicBezTo>
                  <a:cubicBezTo>
                    <a:pt x="7824" y="20551"/>
                    <a:pt x="7433" y="20944"/>
                    <a:pt x="6950" y="20944"/>
                  </a:cubicBezTo>
                  <a:cubicBezTo>
                    <a:pt x="6950" y="20944"/>
                    <a:pt x="6950" y="20944"/>
                    <a:pt x="6950" y="20944"/>
                  </a:cubicBezTo>
                  <a:close/>
                  <a:moveTo>
                    <a:pt x="10833" y="21600"/>
                  </a:moveTo>
                  <a:cubicBezTo>
                    <a:pt x="10350" y="21600"/>
                    <a:pt x="9957" y="21207"/>
                    <a:pt x="9957" y="20725"/>
                  </a:cubicBezTo>
                  <a:cubicBezTo>
                    <a:pt x="9957" y="20241"/>
                    <a:pt x="10350" y="19849"/>
                    <a:pt x="10833" y="19849"/>
                  </a:cubicBezTo>
                  <a:cubicBezTo>
                    <a:pt x="11313" y="19849"/>
                    <a:pt x="11704" y="20241"/>
                    <a:pt x="11704" y="20725"/>
                  </a:cubicBezTo>
                  <a:cubicBezTo>
                    <a:pt x="11704" y="21207"/>
                    <a:pt x="11313" y="21600"/>
                    <a:pt x="10833" y="21600"/>
                  </a:cubicBezTo>
                  <a:cubicBezTo>
                    <a:pt x="10833" y="21600"/>
                    <a:pt x="10833" y="21600"/>
                    <a:pt x="10833" y="21600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595687" y="3507698"/>
            <a:ext cx="1995488" cy="846632"/>
            <a:chOff x="3595687" y="3507698"/>
            <a:chExt cx="1995488" cy="846632"/>
          </a:xfrm>
        </p:grpSpPr>
        <p:sp>
          <p:nvSpPr>
            <p:cNvPr id="69666" name="Rectangle 34"/>
            <p:cNvSpPr>
              <a:spLocks/>
            </p:cNvSpPr>
            <p:nvPr/>
          </p:nvSpPr>
          <p:spPr bwMode="auto">
            <a:xfrm>
              <a:off x="3595687" y="4030270"/>
              <a:ext cx="1995488" cy="3240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 remaining essentially with.</a:t>
              </a:r>
            </a:p>
          </p:txBody>
        </p:sp>
        <p:sp>
          <p:nvSpPr>
            <p:cNvPr id="69667" name="Rectangle 35"/>
            <p:cNvSpPr>
              <a:spLocks/>
            </p:cNvSpPr>
            <p:nvPr/>
          </p:nvSpPr>
          <p:spPr bwMode="auto">
            <a:xfrm>
              <a:off x="3724275" y="3777694"/>
              <a:ext cx="1743075" cy="3240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Email Marketing</a:t>
              </a:r>
            </a:p>
          </p:txBody>
        </p:sp>
        <p:sp>
          <p:nvSpPr>
            <p:cNvPr id="51" name="Shape 94"/>
            <p:cNvSpPr/>
            <p:nvPr/>
          </p:nvSpPr>
          <p:spPr>
            <a:xfrm>
              <a:off x="4332314" y="3507698"/>
              <a:ext cx="468984" cy="2318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8" h="21600" extrusionOk="0">
                  <a:moveTo>
                    <a:pt x="15795" y="10734"/>
                  </a:moveTo>
                  <a:lnTo>
                    <a:pt x="13213" y="5863"/>
                  </a:lnTo>
                  <a:lnTo>
                    <a:pt x="11870" y="8398"/>
                  </a:lnTo>
                  <a:lnTo>
                    <a:pt x="10525" y="5863"/>
                  </a:lnTo>
                  <a:lnTo>
                    <a:pt x="7941" y="10734"/>
                  </a:lnTo>
                  <a:cubicBezTo>
                    <a:pt x="7962" y="10741"/>
                    <a:pt x="7983" y="10748"/>
                    <a:pt x="8007" y="10748"/>
                  </a:cubicBezTo>
                  <a:lnTo>
                    <a:pt x="15733" y="10748"/>
                  </a:lnTo>
                  <a:cubicBezTo>
                    <a:pt x="15755" y="10748"/>
                    <a:pt x="15776" y="10741"/>
                    <a:pt x="15795" y="10734"/>
                  </a:cubicBezTo>
                  <a:close/>
                  <a:moveTo>
                    <a:pt x="10251" y="5347"/>
                  </a:moveTo>
                  <a:lnTo>
                    <a:pt x="7681" y="499"/>
                  </a:lnTo>
                  <a:cubicBezTo>
                    <a:pt x="7675" y="537"/>
                    <a:pt x="7673" y="581"/>
                    <a:pt x="7673" y="627"/>
                  </a:cubicBezTo>
                  <a:lnTo>
                    <a:pt x="7673" y="10118"/>
                  </a:lnTo>
                  <a:cubicBezTo>
                    <a:pt x="7673" y="10147"/>
                    <a:pt x="7675" y="10174"/>
                    <a:pt x="7677" y="10202"/>
                  </a:cubicBezTo>
                  <a:cubicBezTo>
                    <a:pt x="7677" y="10202"/>
                    <a:pt x="10251" y="5347"/>
                    <a:pt x="10251" y="5347"/>
                  </a:cubicBezTo>
                  <a:close/>
                  <a:moveTo>
                    <a:pt x="16061" y="10202"/>
                  </a:moveTo>
                  <a:cubicBezTo>
                    <a:pt x="16062" y="10174"/>
                    <a:pt x="16066" y="10147"/>
                    <a:pt x="16066" y="10118"/>
                  </a:cubicBezTo>
                  <a:lnTo>
                    <a:pt x="16066" y="627"/>
                  </a:lnTo>
                  <a:cubicBezTo>
                    <a:pt x="16066" y="581"/>
                    <a:pt x="16062" y="537"/>
                    <a:pt x="16061" y="499"/>
                  </a:cubicBezTo>
                  <a:lnTo>
                    <a:pt x="13486" y="5347"/>
                  </a:lnTo>
                  <a:cubicBezTo>
                    <a:pt x="13486" y="5347"/>
                    <a:pt x="16061" y="10202"/>
                    <a:pt x="16061" y="10202"/>
                  </a:cubicBezTo>
                  <a:close/>
                  <a:moveTo>
                    <a:pt x="15773" y="8"/>
                  </a:moveTo>
                  <a:cubicBezTo>
                    <a:pt x="15760" y="5"/>
                    <a:pt x="15746" y="0"/>
                    <a:pt x="15733" y="0"/>
                  </a:cubicBezTo>
                  <a:lnTo>
                    <a:pt x="8007" y="0"/>
                  </a:lnTo>
                  <a:cubicBezTo>
                    <a:pt x="7991" y="0"/>
                    <a:pt x="7977" y="5"/>
                    <a:pt x="7965" y="8"/>
                  </a:cubicBezTo>
                  <a:lnTo>
                    <a:pt x="11870" y="7370"/>
                  </a:lnTo>
                  <a:cubicBezTo>
                    <a:pt x="11870" y="7370"/>
                    <a:pt x="15773" y="8"/>
                    <a:pt x="15773" y="8"/>
                  </a:cubicBezTo>
                  <a:close/>
                  <a:moveTo>
                    <a:pt x="6062" y="8958"/>
                  </a:moveTo>
                  <a:cubicBezTo>
                    <a:pt x="6435" y="9064"/>
                    <a:pt x="6494" y="8621"/>
                    <a:pt x="6502" y="8530"/>
                  </a:cubicBezTo>
                  <a:cubicBezTo>
                    <a:pt x="6531" y="8212"/>
                    <a:pt x="6403" y="7904"/>
                    <a:pt x="6207" y="7816"/>
                  </a:cubicBezTo>
                  <a:cubicBezTo>
                    <a:pt x="6144" y="7781"/>
                    <a:pt x="4335" y="6742"/>
                    <a:pt x="273" y="9411"/>
                  </a:cubicBezTo>
                  <a:lnTo>
                    <a:pt x="257" y="9416"/>
                  </a:lnTo>
                  <a:lnTo>
                    <a:pt x="242" y="9437"/>
                  </a:lnTo>
                  <a:cubicBezTo>
                    <a:pt x="90" y="9608"/>
                    <a:pt x="-42" y="9925"/>
                    <a:pt x="12" y="10243"/>
                  </a:cubicBezTo>
                  <a:cubicBezTo>
                    <a:pt x="35" y="10391"/>
                    <a:pt x="120" y="10632"/>
                    <a:pt x="404" y="10538"/>
                  </a:cubicBezTo>
                  <a:cubicBezTo>
                    <a:pt x="3795" y="8908"/>
                    <a:pt x="5671" y="8853"/>
                    <a:pt x="6062" y="8958"/>
                  </a:cubicBezTo>
                  <a:close/>
                  <a:moveTo>
                    <a:pt x="7679" y="13454"/>
                  </a:moveTo>
                  <a:lnTo>
                    <a:pt x="7665" y="13444"/>
                  </a:lnTo>
                  <a:lnTo>
                    <a:pt x="7648" y="13440"/>
                  </a:lnTo>
                  <a:cubicBezTo>
                    <a:pt x="7436" y="13333"/>
                    <a:pt x="6729" y="13186"/>
                    <a:pt x="5032" y="14200"/>
                  </a:cubicBezTo>
                  <a:lnTo>
                    <a:pt x="5016" y="14210"/>
                  </a:lnTo>
                  <a:cubicBezTo>
                    <a:pt x="5010" y="14216"/>
                    <a:pt x="4996" y="14233"/>
                    <a:pt x="4996" y="14233"/>
                  </a:cubicBezTo>
                  <a:cubicBezTo>
                    <a:pt x="4828" y="14407"/>
                    <a:pt x="4747" y="14722"/>
                    <a:pt x="4784" y="15025"/>
                  </a:cubicBezTo>
                  <a:cubicBezTo>
                    <a:pt x="4815" y="15268"/>
                    <a:pt x="4929" y="15514"/>
                    <a:pt x="5158" y="15448"/>
                  </a:cubicBezTo>
                  <a:cubicBezTo>
                    <a:pt x="7053" y="14653"/>
                    <a:pt x="7461" y="14676"/>
                    <a:pt x="7542" y="14706"/>
                  </a:cubicBezTo>
                  <a:cubicBezTo>
                    <a:pt x="7785" y="14789"/>
                    <a:pt x="7924" y="14520"/>
                    <a:pt x="7948" y="14216"/>
                  </a:cubicBezTo>
                  <a:cubicBezTo>
                    <a:pt x="7977" y="13874"/>
                    <a:pt x="7864" y="13546"/>
                    <a:pt x="7679" y="13454"/>
                  </a:cubicBezTo>
                  <a:close/>
                  <a:moveTo>
                    <a:pt x="1375" y="3307"/>
                  </a:moveTo>
                  <a:cubicBezTo>
                    <a:pt x="3999" y="2390"/>
                    <a:pt x="5987" y="2505"/>
                    <a:pt x="6256" y="2619"/>
                  </a:cubicBezTo>
                  <a:cubicBezTo>
                    <a:pt x="6392" y="2675"/>
                    <a:pt x="6501" y="2646"/>
                    <a:pt x="6582" y="2539"/>
                  </a:cubicBezTo>
                  <a:cubicBezTo>
                    <a:pt x="6643" y="2457"/>
                    <a:pt x="6684" y="2332"/>
                    <a:pt x="6697" y="2188"/>
                  </a:cubicBezTo>
                  <a:cubicBezTo>
                    <a:pt x="6729" y="1859"/>
                    <a:pt x="6611" y="1523"/>
                    <a:pt x="6413" y="1409"/>
                  </a:cubicBezTo>
                  <a:lnTo>
                    <a:pt x="6405" y="1406"/>
                  </a:lnTo>
                  <a:cubicBezTo>
                    <a:pt x="6401" y="1402"/>
                    <a:pt x="6393" y="1402"/>
                    <a:pt x="6393" y="1402"/>
                  </a:cubicBezTo>
                  <a:cubicBezTo>
                    <a:pt x="6028" y="1251"/>
                    <a:pt x="4091" y="597"/>
                    <a:pt x="1269" y="2085"/>
                  </a:cubicBezTo>
                  <a:lnTo>
                    <a:pt x="1256" y="2087"/>
                  </a:lnTo>
                  <a:cubicBezTo>
                    <a:pt x="1252" y="2093"/>
                    <a:pt x="1237" y="2104"/>
                    <a:pt x="1237" y="2104"/>
                  </a:cubicBezTo>
                  <a:cubicBezTo>
                    <a:pt x="1087" y="2250"/>
                    <a:pt x="958" y="2547"/>
                    <a:pt x="997" y="2885"/>
                  </a:cubicBezTo>
                  <a:cubicBezTo>
                    <a:pt x="1013" y="3032"/>
                    <a:pt x="1084" y="3365"/>
                    <a:pt x="1375" y="3307"/>
                  </a:cubicBezTo>
                  <a:close/>
                  <a:moveTo>
                    <a:pt x="15369" y="17880"/>
                  </a:moveTo>
                  <a:lnTo>
                    <a:pt x="13385" y="13862"/>
                  </a:lnTo>
                  <a:lnTo>
                    <a:pt x="9574" y="21581"/>
                  </a:lnTo>
                  <a:cubicBezTo>
                    <a:pt x="9608" y="21592"/>
                    <a:pt x="9637" y="21600"/>
                    <a:pt x="9669" y="21600"/>
                  </a:cubicBezTo>
                  <a:lnTo>
                    <a:pt x="21068" y="21600"/>
                  </a:lnTo>
                  <a:cubicBezTo>
                    <a:pt x="21100" y="21600"/>
                    <a:pt x="21132" y="21592"/>
                    <a:pt x="21161" y="21581"/>
                  </a:cubicBezTo>
                  <a:lnTo>
                    <a:pt x="17352" y="13862"/>
                  </a:lnTo>
                  <a:cubicBezTo>
                    <a:pt x="17352" y="13862"/>
                    <a:pt x="15369" y="17880"/>
                    <a:pt x="15369" y="17880"/>
                  </a:cubicBezTo>
                  <a:close/>
                  <a:moveTo>
                    <a:pt x="21547" y="5358"/>
                  </a:moveTo>
                  <a:lnTo>
                    <a:pt x="17755" y="13044"/>
                  </a:lnTo>
                  <a:lnTo>
                    <a:pt x="21552" y="20741"/>
                  </a:lnTo>
                  <a:cubicBezTo>
                    <a:pt x="21555" y="20698"/>
                    <a:pt x="21558" y="20651"/>
                    <a:pt x="21558" y="20603"/>
                  </a:cubicBezTo>
                  <a:lnTo>
                    <a:pt x="21558" y="5563"/>
                  </a:lnTo>
                  <a:cubicBezTo>
                    <a:pt x="21558" y="5495"/>
                    <a:pt x="21555" y="5423"/>
                    <a:pt x="21547" y="5358"/>
                  </a:cubicBezTo>
                  <a:close/>
                  <a:moveTo>
                    <a:pt x="15369" y="16248"/>
                  </a:moveTo>
                  <a:lnTo>
                    <a:pt x="21124" y="4581"/>
                  </a:lnTo>
                  <a:cubicBezTo>
                    <a:pt x="21106" y="4577"/>
                    <a:pt x="21088" y="4570"/>
                    <a:pt x="21068" y="4570"/>
                  </a:cubicBezTo>
                  <a:lnTo>
                    <a:pt x="16535" y="4570"/>
                  </a:lnTo>
                  <a:lnTo>
                    <a:pt x="16535" y="11758"/>
                  </a:lnTo>
                  <a:lnTo>
                    <a:pt x="13152" y="11758"/>
                  </a:lnTo>
                  <a:cubicBezTo>
                    <a:pt x="13152" y="11758"/>
                    <a:pt x="15369" y="16248"/>
                    <a:pt x="15369" y="16248"/>
                  </a:cubicBezTo>
                  <a:close/>
                  <a:moveTo>
                    <a:pt x="12348" y="11758"/>
                  </a:moveTo>
                  <a:lnTo>
                    <a:pt x="9178" y="11758"/>
                  </a:lnTo>
                  <a:lnTo>
                    <a:pt x="9178" y="20603"/>
                  </a:lnTo>
                  <a:cubicBezTo>
                    <a:pt x="9178" y="20651"/>
                    <a:pt x="9183" y="20698"/>
                    <a:pt x="9185" y="20741"/>
                  </a:cubicBezTo>
                  <a:lnTo>
                    <a:pt x="12981" y="13044"/>
                  </a:lnTo>
                  <a:cubicBezTo>
                    <a:pt x="12981" y="13044"/>
                    <a:pt x="12348" y="11758"/>
                    <a:pt x="12348" y="1175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991227" y="3502012"/>
            <a:ext cx="2028822" cy="895181"/>
            <a:chOff x="5991227" y="3502012"/>
            <a:chExt cx="2028822" cy="895181"/>
          </a:xfrm>
        </p:grpSpPr>
        <p:sp>
          <p:nvSpPr>
            <p:cNvPr id="69674" name="Rectangle 42"/>
            <p:cNvSpPr>
              <a:spLocks/>
            </p:cNvSpPr>
            <p:nvPr/>
          </p:nvSpPr>
          <p:spPr bwMode="auto">
            <a:xfrm>
              <a:off x="6005512" y="4073143"/>
              <a:ext cx="1995488" cy="324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 remaining essentially with.</a:t>
              </a:r>
            </a:p>
          </p:txBody>
        </p:sp>
        <p:sp>
          <p:nvSpPr>
            <p:cNvPr id="69675" name="Rectangle 43"/>
            <p:cNvSpPr>
              <a:spLocks/>
            </p:cNvSpPr>
            <p:nvPr/>
          </p:nvSpPr>
          <p:spPr bwMode="auto">
            <a:xfrm>
              <a:off x="5991227" y="3820574"/>
              <a:ext cx="2028822" cy="324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900" dirty="0">
                  <a:solidFill>
                    <a:schemeClr val="accent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Affiliate Marketing</a:t>
              </a:r>
            </a:p>
          </p:txBody>
        </p:sp>
        <p:sp>
          <p:nvSpPr>
            <p:cNvPr id="52" name="Shape 95"/>
            <p:cNvSpPr/>
            <p:nvPr/>
          </p:nvSpPr>
          <p:spPr>
            <a:xfrm>
              <a:off x="6804248" y="3502012"/>
              <a:ext cx="362286" cy="2532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048" y="21600"/>
                  </a:lnTo>
                  <a:lnTo>
                    <a:pt x="1021" y="17493"/>
                  </a:lnTo>
                  <a:cubicBezTo>
                    <a:pt x="1021" y="17493"/>
                    <a:pt x="0" y="21600"/>
                    <a:pt x="0" y="21600"/>
                  </a:cubicBezTo>
                  <a:close/>
                  <a:moveTo>
                    <a:pt x="2473" y="18281"/>
                  </a:moveTo>
                  <a:lnTo>
                    <a:pt x="3302" y="21600"/>
                  </a:lnTo>
                  <a:lnTo>
                    <a:pt x="5215" y="21600"/>
                  </a:lnTo>
                  <a:lnTo>
                    <a:pt x="3431" y="14445"/>
                  </a:lnTo>
                  <a:cubicBezTo>
                    <a:pt x="3431" y="14445"/>
                    <a:pt x="2473" y="18281"/>
                    <a:pt x="2473" y="18281"/>
                  </a:cubicBezTo>
                  <a:close/>
                  <a:moveTo>
                    <a:pt x="5289" y="16864"/>
                  </a:moveTo>
                  <a:lnTo>
                    <a:pt x="6470" y="21600"/>
                  </a:lnTo>
                  <a:lnTo>
                    <a:pt x="9793" y="21600"/>
                  </a:lnTo>
                  <a:lnTo>
                    <a:pt x="6951" y="10204"/>
                  </a:lnTo>
                  <a:cubicBezTo>
                    <a:pt x="6951" y="10204"/>
                    <a:pt x="5289" y="16864"/>
                    <a:pt x="5289" y="16864"/>
                  </a:cubicBezTo>
                  <a:close/>
                  <a:moveTo>
                    <a:pt x="9318" y="14666"/>
                  </a:moveTo>
                  <a:lnTo>
                    <a:pt x="11048" y="21600"/>
                  </a:lnTo>
                  <a:lnTo>
                    <a:pt x="15389" y="21600"/>
                  </a:lnTo>
                  <a:lnTo>
                    <a:pt x="11488" y="5965"/>
                  </a:lnTo>
                  <a:cubicBezTo>
                    <a:pt x="11488" y="5965"/>
                    <a:pt x="9318" y="14666"/>
                    <a:pt x="9318" y="14666"/>
                  </a:cubicBezTo>
                  <a:close/>
                  <a:moveTo>
                    <a:pt x="16213" y="0"/>
                  </a:moveTo>
                  <a:lnTo>
                    <a:pt x="13734" y="9937"/>
                  </a:lnTo>
                  <a:lnTo>
                    <a:pt x="16644" y="21600"/>
                  </a:lnTo>
                  <a:lnTo>
                    <a:pt x="21600" y="21600"/>
                  </a:lnTo>
                  <a:cubicBezTo>
                    <a:pt x="21600" y="21600"/>
                    <a:pt x="16213" y="0"/>
                    <a:pt x="16213" y="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152525" y="2018912"/>
            <a:ext cx="1995488" cy="968581"/>
            <a:chOff x="1152525" y="2018912"/>
            <a:chExt cx="1995488" cy="968581"/>
          </a:xfrm>
        </p:grpSpPr>
        <p:sp>
          <p:nvSpPr>
            <p:cNvPr id="69654" name="Rectangle 22"/>
            <p:cNvSpPr>
              <a:spLocks/>
            </p:cNvSpPr>
            <p:nvPr/>
          </p:nvSpPr>
          <p:spPr bwMode="auto">
            <a:xfrm>
              <a:off x="1152525" y="2663445"/>
              <a:ext cx="1995488" cy="3240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 remaining essentially with.</a:t>
              </a:r>
            </a:p>
          </p:txBody>
        </p:sp>
        <p:sp>
          <p:nvSpPr>
            <p:cNvPr id="69655" name="Rectangle 23"/>
            <p:cNvSpPr>
              <a:spLocks/>
            </p:cNvSpPr>
            <p:nvPr/>
          </p:nvSpPr>
          <p:spPr bwMode="auto">
            <a:xfrm>
              <a:off x="1152525" y="2410878"/>
              <a:ext cx="1995488" cy="3240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900" dirty="0">
                  <a:solidFill>
                    <a:schemeClr val="accent5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Graphic Design</a:t>
              </a:r>
            </a:p>
          </p:txBody>
        </p:sp>
        <p:sp>
          <p:nvSpPr>
            <p:cNvPr id="53" name="Shape 96"/>
            <p:cNvSpPr/>
            <p:nvPr/>
          </p:nvSpPr>
          <p:spPr>
            <a:xfrm>
              <a:off x="1854925" y="2018912"/>
              <a:ext cx="388938" cy="3325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44" y="0"/>
                  </a:moveTo>
                  <a:lnTo>
                    <a:pt x="17544" y="3583"/>
                  </a:lnTo>
                  <a:lnTo>
                    <a:pt x="17919" y="3583"/>
                  </a:lnTo>
                  <a:cubicBezTo>
                    <a:pt x="17551" y="4250"/>
                    <a:pt x="17039" y="4675"/>
                    <a:pt x="16332" y="5026"/>
                  </a:cubicBezTo>
                  <a:cubicBezTo>
                    <a:pt x="15515" y="5410"/>
                    <a:pt x="14417" y="5605"/>
                    <a:pt x="13092" y="5722"/>
                  </a:cubicBezTo>
                  <a:lnTo>
                    <a:pt x="13092" y="4846"/>
                  </a:lnTo>
                  <a:lnTo>
                    <a:pt x="9940" y="4846"/>
                  </a:lnTo>
                  <a:lnTo>
                    <a:pt x="9940" y="5903"/>
                  </a:lnTo>
                  <a:cubicBezTo>
                    <a:pt x="8119" y="5998"/>
                    <a:pt x="6518" y="6164"/>
                    <a:pt x="5136" y="6959"/>
                  </a:cubicBezTo>
                  <a:cubicBezTo>
                    <a:pt x="3937" y="7651"/>
                    <a:pt x="3017" y="8824"/>
                    <a:pt x="2336" y="10620"/>
                  </a:cubicBezTo>
                  <a:lnTo>
                    <a:pt x="926" y="2139"/>
                  </a:lnTo>
                  <a:cubicBezTo>
                    <a:pt x="1063" y="2015"/>
                    <a:pt x="1146" y="1819"/>
                    <a:pt x="1146" y="1598"/>
                  </a:cubicBezTo>
                  <a:cubicBezTo>
                    <a:pt x="1146" y="1224"/>
                    <a:pt x="890" y="928"/>
                    <a:pt x="573" y="928"/>
                  </a:cubicBezTo>
                  <a:cubicBezTo>
                    <a:pt x="255" y="928"/>
                    <a:pt x="0" y="1224"/>
                    <a:pt x="0" y="1598"/>
                  </a:cubicBezTo>
                  <a:cubicBezTo>
                    <a:pt x="0" y="1894"/>
                    <a:pt x="170" y="2148"/>
                    <a:pt x="397" y="2242"/>
                  </a:cubicBezTo>
                  <a:lnTo>
                    <a:pt x="1851" y="11135"/>
                  </a:lnTo>
                  <a:lnTo>
                    <a:pt x="1058" y="11135"/>
                  </a:lnTo>
                  <a:lnTo>
                    <a:pt x="1058" y="14692"/>
                  </a:lnTo>
                  <a:lnTo>
                    <a:pt x="4122" y="14692"/>
                  </a:lnTo>
                  <a:lnTo>
                    <a:pt x="4122" y="11135"/>
                  </a:lnTo>
                  <a:lnTo>
                    <a:pt x="3769" y="11135"/>
                  </a:lnTo>
                  <a:cubicBezTo>
                    <a:pt x="4319" y="9759"/>
                    <a:pt x="4974" y="8997"/>
                    <a:pt x="5797" y="8506"/>
                  </a:cubicBezTo>
                  <a:cubicBezTo>
                    <a:pt x="6802" y="7910"/>
                    <a:pt x="8198" y="7727"/>
                    <a:pt x="9940" y="7630"/>
                  </a:cubicBezTo>
                  <a:lnTo>
                    <a:pt x="9940" y="8532"/>
                  </a:lnTo>
                  <a:lnTo>
                    <a:pt x="13092" y="8532"/>
                  </a:lnTo>
                  <a:lnTo>
                    <a:pt x="13092" y="7449"/>
                  </a:lnTo>
                  <a:cubicBezTo>
                    <a:pt x="14522" y="7330"/>
                    <a:pt x="15798" y="7120"/>
                    <a:pt x="16883" y="6624"/>
                  </a:cubicBezTo>
                  <a:cubicBezTo>
                    <a:pt x="18054" y="6106"/>
                    <a:pt x="18985" y="5125"/>
                    <a:pt x="19528" y="3712"/>
                  </a:cubicBezTo>
                  <a:lnTo>
                    <a:pt x="20608" y="7681"/>
                  </a:lnTo>
                  <a:cubicBezTo>
                    <a:pt x="20509" y="7801"/>
                    <a:pt x="20454" y="7962"/>
                    <a:pt x="20454" y="8145"/>
                  </a:cubicBezTo>
                  <a:cubicBezTo>
                    <a:pt x="20454" y="8517"/>
                    <a:pt x="20708" y="8815"/>
                    <a:pt x="21027" y="8815"/>
                  </a:cubicBezTo>
                  <a:cubicBezTo>
                    <a:pt x="21349" y="8815"/>
                    <a:pt x="21600" y="8517"/>
                    <a:pt x="21600" y="8145"/>
                  </a:cubicBezTo>
                  <a:cubicBezTo>
                    <a:pt x="21600" y="7812"/>
                    <a:pt x="21406" y="7531"/>
                    <a:pt x="21137" y="7475"/>
                  </a:cubicBezTo>
                  <a:lnTo>
                    <a:pt x="20057" y="3583"/>
                  </a:lnTo>
                  <a:lnTo>
                    <a:pt x="20608" y="3583"/>
                  </a:lnTo>
                  <a:lnTo>
                    <a:pt x="20608" y="0"/>
                  </a:lnTo>
                  <a:lnTo>
                    <a:pt x="17544" y="0"/>
                  </a:lnTo>
                  <a:close/>
                  <a:moveTo>
                    <a:pt x="12100" y="10723"/>
                  </a:moveTo>
                  <a:cubicBezTo>
                    <a:pt x="12100" y="10723"/>
                    <a:pt x="11285" y="21600"/>
                    <a:pt x="11285" y="21600"/>
                  </a:cubicBezTo>
                  <a:lnTo>
                    <a:pt x="12277" y="20285"/>
                  </a:lnTo>
                  <a:lnTo>
                    <a:pt x="14944" y="16754"/>
                  </a:lnTo>
                  <a:lnTo>
                    <a:pt x="19793" y="15878"/>
                  </a:lnTo>
                  <a:lnTo>
                    <a:pt x="12100" y="10723"/>
                  </a:ln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108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9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9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9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3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69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9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69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633" grpId="0" animBg="1"/>
      <p:bldP spid="69634" grpId="0" animBg="1"/>
      <p:bldP spid="69635" grpId="0" animBg="1"/>
      <p:bldP spid="69636" grpId="0" animBg="1"/>
      <p:bldP spid="69637" grpId="0" animBg="1"/>
      <p:bldP spid="6963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68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Our Services</a:t>
            </a:r>
          </a:p>
        </p:txBody>
      </p:sp>
      <p:sp>
        <p:nvSpPr>
          <p:cNvPr id="70669" name="Line 13"/>
          <p:cNvSpPr>
            <a:spLocks noChangeShapeType="1"/>
          </p:cNvSpPr>
          <p:nvPr/>
        </p:nvSpPr>
        <p:spPr bwMode="auto">
          <a:xfrm>
            <a:off x="998935" y="1652588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670" name="Rectangle 14"/>
          <p:cNvSpPr>
            <a:spLocks/>
          </p:cNvSpPr>
          <p:nvPr/>
        </p:nvSpPr>
        <p:spPr bwMode="auto">
          <a:xfrm>
            <a:off x="1604962" y="1109663"/>
            <a:ext cx="59483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70671" name="Group 15"/>
          <p:cNvGrpSpPr>
            <a:grpSpLocks/>
          </p:cNvGrpSpPr>
          <p:nvPr/>
        </p:nvGrpSpPr>
        <p:grpSpPr bwMode="auto">
          <a:xfrm>
            <a:off x="1943100" y="2005013"/>
            <a:ext cx="1095375" cy="876300"/>
            <a:chOff x="0" y="0"/>
            <a:chExt cx="1840" cy="1472"/>
          </a:xfrm>
        </p:grpSpPr>
        <p:sp>
          <p:nvSpPr>
            <p:cNvPr id="70672" name="Rectangle 16"/>
            <p:cNvSpPr>
              <a:spLocks/>
            </p:cNvSpPr>
            <p:nvPr/>
          </p:nvSpPr>
          <p:spPr bwMode="auto">
            <a:xfrm>
              <a:off x="0" y="448"/>
              <a:ext cx="1840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</a:t>
              </a:r>
            </a:p>
          </p:txBody>
        </p:sp>
        <p:sp>
          <p:nvSpPr>
            <p:cNvPr id="70673" name="Rectangle 17"/>
            <p:cNvSpPr>
              <a:spLocks/>
            </p:cNvSpPr>
            <p:nvPr/>
          </p:nvSpPr>
          <p:spPr bwMode="auto">
            <a:xfrm>
              <a:off x="0" y="0"/>
              <a:ext cx="1840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Graphic Design</a:t>
              </a:r>
            </a:p>
          </p:txBody>
        </p:sp>
      </p:grpSp>
      <p:grpSp>
        <p:nvGrpSpPr>
          <p:cNvPr id="70677" name="Group 21"/>
          <p:cNvGrpSpPr>
            <a:grpSpLocks/>
          </p:cNvGrpSpPr>
          <p:nvPr/>
        </p:nvGrpSpPr>
        <p:grpSpPr bwMode="auto">
          <a:xfrm>
            <a:off x="7067550" y="2005013"/>
            <a:ext cx="1095375" cy="876300"/>
            <a:chOff x="0" y="0"/>
            <a:chExt cx="1840" cy="1472"/>
          </a:xfrm>
        </p:grpSpPr>
        <p:sp>
          <p:nvSpPr>
            <p:cNvPr id="70678" name="Rectangle 22"/>
            <p:cNvSpPr>
              <a:spLocks/>
            </p:cNvSpPr>
            <p:nvPr/>
          </p:nvSpPr>
          <p:spPr bwMode="auto">
            <a:xfrm>
              <a:off x="0" y="448"/>
              <a:ext cx="1840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</a:t>
              </a:r>
            </a:p>
          </p:txBody>
        </p:sp>
        <p:sp>
          <p:nvSpPr>
            <p:cNvPr id="70679" name="Rectangle 23"/>
            <p:cNvSpPr>
              <a:spLocks/>
            </p:cNvSpPr>
            <p:nvPr/>
          </p:nvSpPr>
          <p:spPr bwMode="auto">
            <a:xfrm>
              <a:off x="0" y="0"/>
              <a:ext cx="1840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SEO</a:t>
              </a:r>
            </a:p>
          </p:txBody>
        </p:sp>
      </p:grpSp>
      <p:sp>
        <p:nvSpPr>
          <p:cNvPr id="70681" name="Oval 25"/>
          <p:cNvSpPr>
            <a:spLocks/>
          </p:cNvSpPr>
          <p:nvPr/>
        </p:nvSpPr>
        <p:spPr bwMode="auto">
          <a:xfrm>
            <a:off x="6159103" y="2060972"/>
            <a:ext cx="786408" cy="790575"/>
          </a:xfrm>
          <a:prstGeom prst="ellipse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0683" name="Group 27"/>
          <p:cNvGrpSpPr>
            <a:grpSpLocks/>
          </p:cNvGrpSpPr>
          <p:nvPr/>
        </p:nvGrpSpPr>
        <p:grpSpPr bwMode="auto">
          <a:xfrm>
            <a:off x="4533900" y="2005013"/>
            <a:ext cx="1095375" cy="876300"/>
            <a:chOff x="0" y="0"/>
            <a:chExt cx="1840" cy="1472"/>
          </a:xfrm>
        </p:grpSpPr>
        <p:sp>
          <p:nvSpPr>
            <p:cNvPr id="70684" name="Rectangle 28"/>
            <p:cNvSpPr>
              <a:spLocks/>
            </p:cNvSpPr>
            <p:nvPr/>
          </p:nvSpPr>
          <p:spPr bwMode="auto">
            <a:xfrm>
              <a:off x="0" y="448"/>
              <a:ext cx="1840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</a:t>
              </a:r>
            </a:p>
          </p:txBody>
        </p:sp>
        <p:sp>
          <p:nvSpPr>
            <p:cNvPr id="70685" name="Rectangle 29"/>
            <p:cNvSpPr>
              <a:spLocks/>
            </p:cNvSpPr>
            <p:nvPr/>
          </p:nvSpPr>
          <p:spPr bwMode="auto">
            <a:xfrm>
              <a:off x="0" y="0"/>
              <a:ext cx="1840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Web Design</a:t>
              </a:r>
            </a:p>
          </p:txBody>
        </p:sp>
      </p:grpSp>
      <p:sp>
        <p:nvSpPr>
          <p:cNvPr id="70689" name="Line 33"/>
          <p:cNvSpPr>
            <a:spLocks noChangeShapeType="1"/>
          </p:cNvSpPr>
          <p:nvPr/>
        </p:nvSpPr>
        <p:spPr bwMode="auto">
          <a:xfrm>
            <a:off x="3370659" y="2093714"/>
            <a:ext cx="0" cy="788194"/>
          </a:xfrm>
          <a:prstGeom prst="line">
            <a:avLst/>
          </a:prstGeom>
          <a:noFill/>
          <a:ln w="25400" cap="rnd">
            <a:solidFill>
              <a:schemeClr val="bg2">
                <a:alpha val="25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690" name="Line 34"/>
          <p:cNvSpPr>
            <a:spLocks noChangeShapeType="1"/>
          </p:cNvSpPr>
          <p:nvPr/>
        </p:nvSpPr>
        <p:spPr bwMode="auto">
          <a:xfrm>
            <a:off x="5899547" y="2093714"/>
            <a:ext cx="0" cy="788194"/>
          </a:xfrm>
          <a:prstGeom prst="line">
            <a:avLst/>
          </a:prstGeom>
          <a:noFill/>
          <a:ln w="25400" cap="rnd">
            <a:solidFill>
              <a:schemeClr val="bg2">
                <a:alpha val="25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0691" name="Group 35"/>
          <p:cNvGrpSpPr>
            <a:grpSpLocks/>
          </p:cNvGrpSpPr>
          <p:nvPr/>
        </p:nvGrpSpPr>
        <p:grpSpPr bwMode="auto">
          <a:xfrm>
            <a:off x="1943100" y="3343275"/>
            <a:ext cx="1095375" cy="876300"/>
            <a:chOff x="0" y="0"/>
            <a:chExt cx="1840" cy="1472"/>
          </a:xfrm>
        </p:grpSpPr>
        <p:sp>
          <p:nvSpPr>
            <p:cNvPr id="70692" name="Rectangle 36"/>
            <p:cNvSpPr>
              <a:spLocks/>
            </p:cNvSpPr>
            <p:nvPr/>
          </p:nvSpPr>
          <p:spPr bwMode="auto">
            <a:xfrm>
              <a:off x="0" y="448"/>
              <a:ext cx="1840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</a:t>
              </a:r>
            </a:p>
          </p:txBody>
        </p:sp>
        <p:sp>
          <p:nvSpPr>
            <p:cNvPr id="70693" name="Rectangle 37"/>
            <p:cNvSpPr>
              <a:spLocks/>
            </p:cNvSpPr>
            <p:nvPr/>
          </p:nvSpPr>
          <p:spPr bwMode="auto">
            <a:xfrm>
              <a:off x="0" y="0"/>
              <a:ext cx="1840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Social Media</a:t>
              </a:r>
            </a:p>
          </p:txBody>
        </p:sp>
      </p:grpSp>
      <p:grpSp>
        <p:nvGrpSpPr>
          <p:cNvPr id="70697" name="Group 41"/>
          <p:cNvGrpSpPr>
            <a:grpSpLocks/>
          </p:cNvGrpSpPr>
          <p:nvPr/>
        </p:nvGrpSpPr>
        <p:grpSpPr bwMode="auto">
          <a:xfrm>
            <a:off x="7067550" y="3343275"/>
            <a:ext cx="1095375" cy="876300"/>
            <a:chOff x="0" y="0"/>
            <a:chExt cx="1840" cy="1472"/>
          </a:xfrm>
        </p:grpSpPr>
        <p:sp>
          <p:nvSpPr>
            <p:cNvPr id="70698" name="Rectangle 42"/>
            <p:cNvSpPr>
              <a:spLocks/>
            </p:cNvSpPr>
            <p:nvPr/>
          </p:nvSpPr>
          <p:spPr bwMode="auto">
            <a:xfrm>
              <a:off x="0" y="448"/>
              <a:ext cx="1840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</a:t>
              </a:r>
            </a:p>
          </p:txBody>
        </p:sp>
        <p:sp>
          <p:nvSpPr>
            <p:cNvPr id="70699" name="Rectangle 43"/>
            <p:cNvSpPr>
              <a:spLocks/>
            </p:cNvSpPr>
            <p:nvPr/>
          </p:nvSpPr>
          <p:spPr bwMode="auto">
            <a:xfrm>
              <a:off x="0" y="0"/>
              <a:ext cx="1840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Affiliate Market</a:t>
              </a:r>
            </a:p>
          </p:txBody>
        </p:sp>
      </p:grpSp>
      <p:grpSp>
        <p:nvGrpSpPr>
          <p:cNvPr id="70703" name="Group 47"/>
          <p:cNvGrpSpPr>
            <a:grpSpLocks/>
          </p:cNvGrpSpPr>
          <p:nvPr/>
        </p:nvGrpSpPr>
        <p:grpSpPr bwMode="auto">
          <a:xfrm>
            <a:off x="4533900" y="3343275"/>
            <a:ext cx="1095375" cy="876300"/>
            <a:chOff x="0" y="0"/>
            <a:chExt cx="1840" cy="1472"/>
          </a:xfrm>
        </p:grpSpPr>
        <p:sp>
          <p:nvSpPr>
            <p:cNvPr id="70704" name="Rectangle 48"/>
            <p:cNvSpPr>
              <a:spLocks/>
            </p:cNvSpPr>
            <p:nvPr/>
          </p:nvSpPr>
          <p:spPr bwMode="auto">
            <a:xfrm>
              <a:off x="0" y="448"/>
              <a:ext cx="1840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</a:t>
              </a:r>
            </a:p>
          </p:txBody>
        </p:sp>
        <p:sp>
          <p:nvSpPr>
            <p:cNvPr id="70705" name="Rectangle 49"/>
            <p:cNvSpPr>
              <a:spLocks/>
            </p:cNvSpPr>
            <p:nvPr/>
          </p:nvSpPr>
          <p:spPr bwMode="auto">
            <a:xfrm>
              <a:off x="0" y="0"/>
              <a:ext cx="1840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Email Marketing</a:t>
              </a:r>
            </a:p>
          </p:txBody>
        </p:sp>
      </p:grpSp>
      <p:sp>
        <p:nvSpPr>
          <p:cNvPr id="70709" name="Line 53"/>
          <p:cNvSpPr>
            <a:spLocks noChangeShapeType="1"/>
          </p:cNvSpPr>
          <p:nvPr/>
        </p:nvSpPr>
        <p:spPr bwMode="auto">
          <a:xfrm>
            <a:off x="3370659" y="3431977"/>
            <a:ext cx="0" cy="788194"/>
          </a:xfrm>
          <a:prstGeom prst="line">
            <a:avLst/>
          </a:prstGeom>
          <a:noFill/>
          <a:ln w="25400" cap="rnd">
            <a:solidFill>
              <a:schemeClr val="bg2">
                <a:alpha val="25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710" name="Line 54"/>
          <p:cNvSpPr>
            <a:spLocks noChangeShapeType="1"/>
          </p:cNvSpPr>
          <p:nvPr/>
        </p:nvSpPr>
        <p:spPr bwMode="auto">
          <a:xfrm>
            <a:off x="5899547" y="3431977"/>
            <a:ext cx="0" cy="788194"/>
          </a:xfrm>
          <a:prstGeom prst="line">
            <a:avLst/>
          </a:prstGeom>
          <a:noFill/>
          <a:ln w="25400" cap="rnd">
            <a:solidFill>
              <a:schemeClr val="bg2">
                <a:alpha val="25000"/>
              </a:schemeClr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56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625453" y="2060972"/>
            <a:ext cx="786408" cy="790575"/>
            <a:chOff x="3625453" y="2060972"/>
            <a:chExt cx="786408" cy="790575"/>
          </a:xfrm>
        </p:grpSpPr>
        <p:sp>
          <p:nvSpPr>
            <p:cNvPr id="70687" name="Oval 31"/>
            <p:cNvSpPr>
              <a:spLocks/>
            </p:cNvSpPr>
            <p:nvPr/>
          </p:nvSpPr>
          <p:spPr bwMode="auto">
            <a:xfrm>
              <a:off x="3625453" y="2060972"/>
              <a:ext cx="786408" cy="79057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" name="Shape 91"/>
            <p:cNvSpPr/>
            <p:nvPr/>
          </p:nvSpPr>
          <p:spPr>
            <a:xfrm>
              <a:off x="3829317" y="2257892"/>
              <a:ext cx="369300" cy="373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4" extrusionOk="0">
                  <a:moveTo>
                    <a:pt x="4614" y="0"/>
                  </a:moveTo>
                  <a:cubicBezTo>
                    <a:pt x="4591" y="3"/>
                    <a:pt x="4523" y="101"/>
                    <a:pt x="4487" y="275"/>
                  </a:cubicBezTo>
                  <a:lnTo>
                    <a:pt x="4361" y="1025"/>
                  </a:lnTo>
                  <a:lnTo>
                    <a:pt x="4335" y="1125"/>
                  </a:lnTo>
                  <a:lnTo>
                    <a:pt x="4234" y="1150"/>
                  </a:lnTo>
                  <a:cubicBezTo>
                    <a:pt x="3835" y="1249"/>
                    <a:pt x="3449" y="1420"/>
                    <a:pt x="3093" y="1625"/>
                  </a:cubicBezTo>
                  <a:lnTo>
                    <a:pt x="2992" y="1675"/>
                  </a:lnTo>
                  <a:lnTo>
                    <a:pt x="2890" y="1600"/>
                  </a:lnTo>
                  <a:lnTo>
                    <a:pt x="2256" y="1175"/>
                  </a:lnTo>
                  <a:cubicBezTo>
                    <a:pt x="2146" y="1099"/>
                    <a:pt x="2050" y="1075"/>
                    <a:pt x="2003" y="1075"/>
                  </a:cubicBezTo>
                  <a:cubicBezTo>
                    <a:pt x="1982" y="1075"/>
                    <a:pt x="1977" y="1075"/>
                    <a:pt x="1977" y="1075"/>
                  </a:cubicBezTo>
                  <a:lnTo>
                    <a:pt x="1090" y="1950"/>
                  </a:lnTo>
                  <a:cubicBezTo>
                    <a:pt x="1079" y="1968"/>
                    <a:pt x="1085" y="2070"/>
                    <a:pt x="1192" y="2225"/>
                  </a:cubicBezTo>
                  <a:lnTo>
                    <a:pt x="1623" y="2825"/>
                  </a:lnTo>
                  <a:lnTo>
                    <a:pt x="1673" y="2925"/>
                  </a:lnTo>
                  <a:lnTo>
                    <a:pt x="1623" y="3025"/>
                  </a:lnTo>
                  <a:cubicBezTo>
                    <a:pt x="1394" y="3385"/>
                    <a:pt x="1227" y="3764"/>
                    <a:pt x="1115" y="4175"/>
                  </a:cubicBezTo>
                  <a:lnTo>
                    <a:pt x="1090" y="4300"/>
                  </a:lnTo>
                  <a:lnTo>
                    <a:pt x="963" y="4300"/>
                  </a:lnTo>
                  <a:lnTo>
                    <a:pt x="279" y="4425"/>
                  </a:lnTo>
                  <a:cubicBezTo>
                    <a:pt x="102" y="4454"/>
                    <a:pt x="3" y="4526"/>
                    <a:pt x="0" y="4550"/>
                  </a:cubicBezTo>
                  <a:lnTo>
                    <a:pt x="0" y="5800"/>
                  </a:lnTo>
                  <a:cubicBezTo>
                    <a:pt x="3" y="5820"/>
                    <a:pt x="94" y="5891"/>
                    <a:pt x="279" y="5925"/>
                  </a:cubicBezTo>
                  <a:lnTo>
                    <a:pt x="913" y="6050"/>
                  </a:lnTo>
                  <a:lnTo>
                    <a:pt x="1039" y="6050"/>
                  </a:lnTo>
                  <a:lnTo>
                    <a:pt x="1065" y="6175"/>
                  </a:lnTo>
                  <a:cubicBezTo>
                    <a:pt x="1160" y="6612"/>
                    <a:pt x="1335" y="7037"/>
                    <a:pt x="1572" y="7426"/>
                  </a:cubicBezTo>
                  <a:lnTo>
                    <a:pt x="1623" y="7526"/>
                  </a:lnTo>
                  <a:lnTo>
                    <a:pt x="1546" y="7626"/>
                  </a:lnTo>
                  <a:lnTo>
                    <a:pt x="1192" y="8126"/>
                  </a:lnTo>
                  <a:cubicBezTo>
                    <a:pt x="1088" y="8272"/>
                    <a:pt x="1079" y="8381"/>
                    <a:pt x="1090" y="8401"/>
                  </a:cubicBezTo>
                  <a:lnTo>
                    <a:pt x="2003" y="9276"/>
                  </a:lnTo>
                  <a:cubicBezTo>
                    <a:pt x="2057" y="9276"/>
                    <a:pt x="2145" y="9254"/>
                    <a:pt x="2256" y="9176"/>
                  </a:cubicBezTo>
                  <a:lnTo>
                    <a:pt x="2763" y="8851"/>
                  </a:lnTo>
                  <a:lnTo>
                    <a:pt x="2865" y="8776"/>
                  </a:lnTo>
                  <a:lnTo>
                    <a:pt x="2966" y="8826"/>
                  </a:lnTo>
                  <a:cubicBezTo>
                    <a:pt x="2991" y="8841"/>
                    <a:pt x="3018" y="8859"/>
                    <a:pt x="3042" y="8876"/>
                  </a:cubicBezTo>
                  <a:lnTo>
                    <a:pt x="3042" y="7076"/>
                  </a:lnTo>
                  <a:cubicBezTo>
                    <a:pt x="2624" y="6584"/>
                    <a:pt x="2358" y="5967"/>
                    <a:pt x="2358" y="5275"/>
                  </a:cubicBezTo>
                  <a:cubicBezTo>
                    <a:pt x="2358" y="3703"/>
                    <a:pt x="3655" y="2425"/>
                    <a:pt x="5248" y="2425"/>
                  </a:cubicBezTo>
                  <a:cubicBezTo>
                    <a:pt x="5884" y="2425"/>
                    <a:pt x="6474" y="2631"/>
                    <a:pt x="6946" y="2975"/>
                  </a:cubicBezTo>
                  <a:lnTo>
                    <a:pt x="9025" y="2650"/>
                  </a:lnTo>
                  <a:lnTo>
                    <a:pt x="9304" y="2225"/>
                  </a:lnTo>
                  <a:cubicBezTo>
                    <a:pt x="9406" y="2084"/>
                    <a:pt x="9418" y="1970"/>
                    <a:pt x="9406" y="1950"/>
                  </a:cubicBezTo>
                  <a:lnTo>
                    <a:pt x="8493" y="1075"/>
                  </a:lnTo>
                  <a:cubicBezTo>
                    <a:pt x="8443" y="1075"/>
                    <a:pt x="8348" y="1099"/>
                    <a:pt x="8239" y="1175"/>
                  </a:cubicBezTo>
                  <a:lnTo>
                    <a:pt x="7606" y="1600"/>
                  </a:lnTo>
                  <a:lnTo>
                    <a:pt x="7530" y="1675"/>
                  </a:lnTo>
                  <a:lnTo>
                    <a:pt x="7428" y="1625"/>
                  </a:lnTo>
                  <a:cubicBezTo>
                    <a:pt x="7075" y="1420"/>
                    <a:pt x="6688" y="1249"/>
                    <a:pt x="6287" y="1150"/>
                  </a:cubicBezTo>
                  <a:lnTo>
                    <a:pt x="6161" y="1125"/>
                  </a:lnTo>
                  <a:lnTo>
                    <a:pt x="6135" y="1025"/>
                  </a:lnTo>
                  <a:lnTo>
                    <a:pt x="6008" y="275"/>
                  </a:lnTo>
                  <a:cubicBezTo>
                    <a:pt x="5980" y="102"/>
                    <a:pt x="5906" y="3"/>
                    <a:pt x="5882" y="0"/>
                  </a:cubicBezTo>
                  <a:lnTo>
                    <a:pt x="4614" y="0"/>
                  </a:lnTo>
                  <a:close/>
                  <a:moveTo>
                    <a:pt x="19420" y="1600"/>
                  </a:moveTo>
                  <a:cubicBezTo>
                    <a:pt x="19292" y="1600"/>
                    <a:pt x="19173" y="1604"/>
                    <a:pt x="19039" y="1625"/>
                  </a:cubicBezTo>
                  <a:lnTo>
                    <a:pt x="6693" y="3525"/>
                  </a:lnTo>
                  <a:cubicBezTo>
                    <a:pt x="4381" y="3938"/>
                    <a:pt x="4056" y="4328"/>
                    <a:pt x="4056" y="6575"/>
                  </a:cubicBezTo>
                  <a:lnTo>
                    <a:pt x="4056" y="13101"/>
                  </a:lnTo>
                  <a:cubicBezTo>
                    <a:pt x="4056" y="15638"/>
                    <a:pt x="4516" y="15718"/>
                    <a:pt x="6693" y="16126"/>
                  </a:cubicBezTo>
                  <a:lnTo>
                    <a:pt x="9862" y="16626"/>
                  </a:lnTo>
                  <a:lnTo>
                    <a:pt x="10192" y="15976"/>
                  </a:lnTo>
                  <a:cubicBezTo>
                    <a:pt x="9948" y="15686"/>
                    <a:pt x="9708" y="15407"/>
                    <a:pt x="9507" y="15151"/>
                  </a:cubicBezTo>
                  <a:lnTo>
                    <a:pt x="6008" y="14676"/>
                  </a:lnTo>
                  <a:cubicBezTo>
                    <a:pt x="5421" y="14596"/>
                    <a:pt x="4944" y="14064"/>
                    <a:pt x="4944" y="13476"/>
                  </a:cubicBezTo>
                  <a:lnTo>
                    <a:pt x="4944" y="6200"/>
                  </a:lnTo>
                  <a:cubicBezTo>
                    <a:pt x="4944" y="5617"/>
                    <a:pt x="5421" y="5078"/>
                    <a:pt x="6008" y="5000"/>
                  </a:cubicBezTo>
                  <a:lnTo>
                    <a:pt x="18583" y="3275"/>
                  </a:lnTo>
                  <a:cubicBezTo>
                    <a:pt x="18633" y="3269"/>
                    <a:pt x="18688" y="3275"/>
                    <a:pt x="18735" y="3275"/>
                  </a:cubicBezTo>
                  <a:cubicBezTo>
                    <a:pt x="19283" y="3275"/>
                    <a:pt x="19699" y="3702"/>
                    <a:pt x="19699" y="4250"/>
                  </a:cubicBezTo>
                  <a:lnTo>
                    <a:pt x="19699" y="15426"/>
                  </a:lnTo>
                  <a:cubicBezTo>
                    <a:pt x="19699" y="15977"/>
                    <a:pt x="19283" y="16401"/>
                    <a:pt x="18735" y="16401"/>
                  </a:cubicBezTo>
                  <a:cubicBezTo>
                    <a:pt x="18688" y="16401"/>
                    <a:pt x="18633" y="16384"/>
                    <a:pt x="18583" y="16376"/>
                  </a:cubicBezTo>
                  <a:lnTo>
                    <a:pt x="15186" y="15926"/>
                  </a:lnTo>
                  <a:lnTo>
                    <a:pt x="16530" y="17651"/>
                  </a:lnTo>
                  <a:lnTo>
                    <a:pt x="19039" y="18051"/>
                  </a:lnTo>
                  <a:cubicBezTo>
                    <a:pt x="19173" y="18073"/>
                    <a:pt x="19292" y="18076"/>
                    <a:pt x="19420" y="18076"/>
                  </a:cubicBezTo>
                  <a:cubicBezTo>
                    <a:pt x="20023" y="18076"/>
                    <a:pt x="20589" y="17851"/>
                    <a:pt x="20992" y="17451"/>
                  </a:cubicBezTo>
                  <a:cubicBezTo>
                    <a:pt x="21396" y="17047"/>
                    <a:pt x="21600" y="16495"/>
                    <a:pt x="21600" y="15876"/>
                  </a:cubicBezTo>
                  <a:lnTo>
                    <a:pt x="21600" y="3800"/>
                  </a:lnTo>
                  <a:cubicBezTo>
                    <a:pt x="21600" y="2542"/>
                    <a:pt x="20666" y="1600"/>
                    <a:pt x="19420" y="1600"/>
                  </a:cubicBezTo>
                  <a:close/>
                  <a:moveTo>
                    <a:pt x="17899" y="4450"/>
                  </a:moveTo>
                  <a:lnTo>
                    <a:pt x="6744" y="5975"/>
                  </a:lnTo>
                  <a:cubicBezTo>
                    <a:pt x="6375" y="6026"/>
                    <a:pt x="6059" y="6359"/>
                    <a:pt x="6059" y="6725"/>
                  </a:cubicBezTo>
                  <a:lnTo>
                    <a:pt x="6059" y="6926"/>
                  </a:lnTo>
                  <a:cubicBezTo>
                    <a:pt x="6059" y="7285"/>
                    <a:pt x="6383" y="7644"/>
                    <a:pt x="6744" y="7701"/>
                  </a:cubicBezTo>
                  <a:lnTo>
                    <a:pt x="17873" y="7301"/>
                  </a:lnTo>
                  <a:lnTo>
                    <a:pt x="17899" y="7301"/>
                  </a:lnTo>
                  <a:cubicBezTo>
                    <a:pt x="17927" y="7305"/>
                    <a:pt x="17950" y="7301"/>
                    <a:pt x="17975" y="7301"/>
                  </a:cubicBezTo>
                  <a:cubicBezTo>
                    <a:pt x="18292" y="7301"/>
                    <a:pt x="18532" y="7067"/>
                    <a:pt x="18532" y="6750"/>
                  </a:cubicBezTo>
                  <a:lnTo>
                    <a:pt x="18532" y="5000"/>
                  </a:lnTo>
                  <a:cubicBezTo>
                    <a:pt x="18532" y="4683"/>
                    <a:pt x="18292" y="4450"/>
                    <a:pt x="17975" y="4450"/>
                  </a:cubicBezTo>
                  <a:cubicBezTo>
                    <a:pt x="17946" y="4450"/>
                    <a:pt x="17927" y="4446"/>
                    <a:pt x="17899" y="4450"/>
                  </a:cubicBezTo>
                  <a:close/>
                  <a:moveTo>
                    <a:pt x="14704" y="5125"/>
                  </a:moveTo>
                  <a:cubicBezTo>
                    <a:pt x="15287" y="5125"/>
                    <a:pt x="15769" y="5576"/>
                    <a:pt x="15769" y="6150"/>
                  </a:cubicBezTo>
                  <a:cubicBezTo>
                    <a:pt x="15769" y="6725"/>
                    <a:pt x="15287" y="7201"/>
                    <a:pt x="14704" y="7201"/>
                  </a:cubicBezTo>
                  <a:cubicBezTo>
                    <a:pt x="14123" y="7201"/>
                    <a:pt x="13639" y="6725"/>
                    <a:pt x="13639" y="6150"/>
                  </a:cubicBezTo>
                  <a:cubicBezTo>
                    <a:pt x="13639" y="5576"/>
                    <a:pt x="14123" y="5125"/>
                    <a:pt x="14704" y="5125"/>
                  </a:cubicBezTo>
                  <a:close/>
                  <a:moveTo>
                    <a:pt x="10749" y="5675"/>
                  </a:moveTo>
                  <a:cubicBezTo>
                    <a:pt x="11196" y="5675"/>
                    <a:pt x="11561" y="6034"/>
                    <a:pt x="11561" y="6475"/>
                  </a:cubicBezTo>
                  <a:cubicBezTo>
                    <a:pt x="11561" y="6917"/>
                    <a:pt x="11196" y="7276"/>
                    <a:pt x="10749" y="7276"/>
                  </a:cubicBezTo>
                  <a:cubicBezTo>
                    <a:pt x="10299" y="7276"/>
                    <a:pt x="9938" y="6917"/>
                    <a:pt x="9938" y="6475"/>
                  </a:cubicBezTo>
                  <a:cubicBezTo>
                    <a:pt x="9938" y="6034"/>
                    <a:pt x="10299" y="5675"/>
                    <a:pt x="10749" y="5675"/>
                  </a:cubicBezTo>
                  <a:close/>
                  <a:moveTo>
                    <a:pt x="8037" y="6200"/>
                  </a:moveTo>
                  <a:cubicBezTo>
                    <a:pt x="8375" y="6200"/>
                    <a:pt x="8645" y="6470"/>
                    <a:pt x="8645" y="6800"/>
                  </a:cubicBezTo>
                  <a:cubicBezTo>
                    <a:pt x="8645" y="7133"/>
                    <a:pt x="8375" y="7401"/>
                    <a:pt x="8037" y="7401"/>
                  </a:cubicBezTo>
                  <a:cubicBezTo>
                    <a:pt x="7702" y="7401"/>
                    <a:pt x="7428" y="7133"/>
                    <a:pt x="7428" y="6800"/>
                  </a:cubicBezTo>
                  <a:cubicBezTo>
                    <a:pt x="7428" y="6470"/>
                    <a:pt x="7702" y="6200"/>
                    <a:pt x="8037" y="6200"/>
                  </a:cubicBezTo>
                  <a:close/>
                  <a:moveTo>
                    <a:pt x="15135" y="8526"/>
                  </a:moveTo>
                  <a:cubicBezTo>
                    <a:pt x="14802" y="8526"/>
                    <a:pt x="14471" y="8599"/>
                    <a:pt x="14172" y="8751"/>
                  </a:cubicBezTo>
                  <a:cubicBezTo>
                    <a:pt x="13272" y="9200"/>
                    <a:pt x="12817" y="10213"/>
                    <a:pt x="13082" y="11176"/>
                  </a:cubicBezTo>
                  <a:cubicBezTo>
                    <a:pt x="13361" y="12025"/>
                    <a:pt x="13105" y="12524"/>
                    <a:pt x="12803" y="13101"/>
                  </a:cubicBezTo>
                  <a:lnTo>
                    <a:pt x="12727" y="13251"/>
                  </a:lnTo>
                  <a:lnTo>
                    <a:pt x="12397" y="13926"/>
                  </a:lnTo>
                  <a:lnTo>
                    <a:pt x="12270" y="14151"/>
                  </a:lnTo>
                  <a:lnTo>
                    <a:pt x="12118" y="13976"/>
                  </a:lnTo>
                  <a:cubicBezTo>
                    <a:pt x="11841" y="13668"/>
                    <a:pt x="11555" y="13352"/>
                    <a:pt x="11256" y="13051"/>
                  </a:cubicBezTo>
                  <a:cubicBezTo>
                    <a:pt x="10833" y="13104"/>
                    <a:pt x="10154" y="13697"/>
                    <a:pt x="9963" y="14101"/>
                  </a:cubicBezTo>
                  <a:cubicBezTo>
                    <a:pt x="10343" y="14600"/>
                    <a:pt x="10839" y="15189"/>
                    <a:pt x="11358" y="15801"/>
                  </a:cubicBezTo>
                  <a:lnTo>
                    <a:pt x="11434" y="15876"/>
                  </a:lnTo>
                  <a:lnTo>
                    <a:pt x="11383" y="15976"/>
                  </a:lnTo>
                  <a:lnTo>
                    <a:pt x="9634" y="19601"/>
                  </a:lnTo>
                  <a:cubicBezTo>
                    <a:pt x="9457" y="19973"/>
                    <a:pt x="9611" y="20401"/>
                    <a:pt x="9989" y="20576"/>
                  </a:cubicBezTo>
                  <a:cubicBezTo>
                    <a:pt x="10089" y="20623"/>
                    <a:pt x="10210" y="20651"/>
                    <a:pt x="10318" y="20651"/>
                  </a:cubicBezTo>
                  <a:cubicBezTo>
                    <a:pt x="10611" y="20651"/>
                    <a:pt x="10879" y="20491"/>
                    <a:pt x="11003" y="20226"/>
                  </a:cubicBezTo>
                  <a:lnTo>
                    <a:pt x="12397" y="17326"/>
                  </a:lnTo>
                  <a:lnTo>
                    <a:pt x="12524" y="17101"/>
                  </a:lnTo>
                  <a:lnTo>
                    <a:pt x="12676" y="17276"/>
                  </a:lnTo>
                  <a:cubicBezTo>
                    <a:pt x="13696" y="18386"/>
                    <a:pt x="14611" y="19364"/>
                    <a:pt x="15414" y="19876"/>
                  </a:cubicBezTo>
                  <a:cubicBezTo>
                    <a:pt x="16214" y="20384"/>
                    <a:pt x="16715" y="20830"/>
                    <a:pt x="17138" y="21277"/>
                  </a:cubicBezTo>
                  <a:cubicBezTo>
                    <a:pt x="17282" y="21427"/>
                    <a:pt x="17499" y="21600"/>
                    <a:pt x="17544" y="21527"/>
                  </a:cubicBezTo>
                  <a:cubicBezTo>
                    <a:pt x="17542" y="21519"/>
                    <a:pt x="17562" y="21505"/>
                    <a:pt x="17569" y="21502"/>
                  </a:cubicBezTo>
                  <a:cubicBezTo>
                    <a:pt x="17600" y="21480"/>
                    <a:pt x="17449" y="21170"/>
                    <a:pt x="17315" y="20977"/>
                  </a:cubicBezTo>
                  <a:cubicBezTo>
                    <a:pt x="17082" y="20641"/>
                    <a:pt x="16681" y="20241"/>
                    <a:pt x="16301" y="19401"/>
                  </a:cubicBezTo>
                  <a:cubicBezTo>
                    <a:pt x="15963" y="18661"/>
                    <a:pt x="14990" y="17302"/>
                    <a:pt x="13437" y="15476"/>
                  </a:cubicBezTo>
                  <a:lnTo>
                    <a:pt x="13361" y="15401"/>
                  </a:lnTo>
                  <a:lnTo>
                    <a:pt x="13411" y="15301"/>
                  </a:lnTo>
                  <a:lnTo>
                    <a:pt x="14096" y="13876"/>
                  </a:lnTo>
                  <a:lnTo>
                    <a:pt x="14121" y="13801"/>
                  </a:lnTo>
                  <a:cubicBezTo>
                    <a:pt x="14408" y="13223"/>
                    <a:pt x="14605" y="12847"/>
                    <a:pt x="15414" y="12701"/>
                  </a:cubicBezTo>
                  <a:cubicBezTo>
                    <a:pt x="15652" y="12668"/>
                    <a:pt x="15888" y="12581"/>
                    <a:pt x="16099" y="12476"/>
                  </a:cubicBezTo>
                  <a:cubicBezTo>
                    <a:pt x="17113" y="11970"/>
                    <a:pt x="17548" y="10793"/>
                    <a:pt x="17087" y="9776"/>
                  </a:cubicBezTo>
                  <a:cubicBezTo>
                    <a:pt x="17078" y="9759"/>
                    <a:pt x="17071" y="9737"/>
                    <a:pt x="17062" y="9726"/>
                  </a:cubicBezTo>
                  <a:lnTo>
                    <a:pt x="16403" y="10726"/>
                  </a:lnTo>
                  <a:lnTo>
                    <a:pt x="16225" y="11026"/>
                  </a:lnTo>
                  <a:cubicBezTo>
                    <a:pt x="16128" y="11175"/>
                    <a:pt x="15937" y="11251"/>
                    <a:pt x="15718" y="11251"/>
                  </a:cubicBezTo>
                  <a:cubicBezTo>
                    <a:pt x="15531" y="11251"/>
                    <a:pt x="15345" y="11191"/>
                    <a:pt x="15161" y="11076"/>
                  </a:cubicBezTo>
                  <a:lnTo>
                    <a:pt x="14730" y="10826"/>
                  </a:lnTo>
                  <a:cubicBezTo>
                    <a:pt x="14489" y="10675"/>
                    <a:pt x="14325" y="10446"/>
                    <a:pt x="14273" y="10226"/>
                  </a:cubicBezTo>
                  <a:cubicBezTo>
                    <a:pt x="14243" y="10081"/>
                    <a:pt x="14254" y="9962"/>
                    <a:pt x="14324" y="9851"/>
                  </a:cubicBezTo>
                  <a:lnTo>
                    <a:pt x="14501" y="9551"/>
                  </a:lnTo>
                  <a:lnTo>
                    <a:pt x="15186" y="8526"/>
                  </a:lnTo>
                  <a:lnTo>
                    <a:pt x="15135" y="8526"/>
                  </a:lnTo>
                  <a:close/>
                  <a:moveTo>
                    <a:pt x="6515" y="8676"/>
                  </a:moveTo>
                  <a:cubicBezTo>
                    <a:pt x="6480" y="8877"/>
                    <a:pt x="6471" y="9103"/>
                    <a:pt x="6490" y="9351"/>
                  </a:cubicBezTo>
                  <a:cubicBezTo>
                    <a:pt x="6490" y="9351"/>
                    <a:pt x="6562" y="10228"/>
                    <a:pt x="7073" y="11026"/>
                  </a:cubicBezTo>
                  <a:cubicBezTo>
                    <a:pt x="7497" y="11609"/>
                    <a:pt x="7983" y="11815"/>
                    <a:pt x="8366" y="11876"/>
                  </a:cubicBezTo>
                  <a:cubicBezTo>
                    <a:pt x="8429" y="11650"/>
                    <a:pt x="8634" y="11477"/>
                    <a:pt x="8797" y="11351"/>
                  </a:cubicBezTo>
                  <a:cubicBezTo>
                    <a:pt x="8998" y="11191"/>
                    <a:pt x="9150" y="11130"/>
                    <a:pt x="9304" y="11126"/>
                  </a:cubicBezTo>
                  <a:cubicBezTo>
                    <a:pt x="9306" y="10942"/>
                    <a:pt x="9292" y="10668"/>
                    <a:pt x="9203" y="10376"/>
                  </a:cubicBezTo>
                  <a:cubicBezTo>
                    <a:pt x="8882" y="9363"/>
                    <a:pt x="7930" y="9225"/>
                    <a:pt x="7479" y="9151"/>
                  </a:cubicBezTo>
                  <a:cubicBezTo>
                    <a:pt x="7127" y="9093"/>
                    <a:pt x="6752" y="8998"/>
                    <a:pt x="6515" y="8676"/>
                  </a:cubicBezTo>
                  <a:close/>
                  <a:moveTo>
                    <a:pt x="9482" y="11501"/>
                  </a:moveTo>
                  <a:cubicBezTo>
                    <a:pt x="9381" y="11501"/>
                    <a:pt x="9278" y="11569"/>
                    <a:pt x="9101" y="11701"/>
                  </a:cubicBezTo>
                  <a:cubicBezTo>
                    <a:pt x="8876" y="11878"/>
                    <a:pt x="8740" y="12024"/>
                    <a:pt x="8721" y="12151"/>
                  </a:cubicBezTo>
                  <a:cubicBezTo>
                    <a:pt x="8725" y="12157"/>
                    <a:pt x="8808" y="12320"/>
                    <a:pt x="9304" y="13126"/>
                  </a:cubicBezTo>
                  <a:cubicBezTo>
                    <a:pt x="9344" y="13188"/>
                    <a:pt x="9383" y="13280"/>
                    <a:pt x="9431" y="13351"/>
                  </a:cubicBezTo>
                  <a:cubicBezTo>
                    <a:pt x="9684" y="12976"/>
                    <a:pt x="10125" y="12554"/>
                    <a:pt x="10546" y="12376"/>
                  </a:cubicBezTo>
                  <a:cubicBezTo>
                    <a:pt x="10038" y="11895"/>
                    <a:pt x="9697" y="11618"/>
                    <a:pt x="9583" y="11551"/>
                  </a:cubicBezTo>
                  <a:cubicBezTo>
                    <a:pt x="9556" y="11534"/>
                    <a:pt x="9528" y="11515"/>
                    <a:pt x="9507" y="11501"/>
                  </a:cubicBezTo>
                  <a:cubicBezTo>
                    <a:pt x="9496" y="11498"/>
                    <a:pt x="9490" y="11501"/>
                    <a:pt x="9482" y="11501"/>
                  </a:cubicBezTo>
                  <a:close/>
                  <a:moveTo>
                    <a:pt x="13107" y="13601"/>
                  </a:moveTo>
                  <a:cubicBezTo>
                    <a:pt x="13193" y="13601"/>
                    <a:pt x="13259" y="13615"/>
                    <a:pt x="13335" y="13651"/>
                  </a:cubicBezTo>
                  <a:cubicBezTo>
                    <a:pt x="13616" y="13779"/>
                    <a:pt x="13746" y="14122"/>
                    <a:pt x="13614" y="14401"/>
                  </a:cubicBezTo>
                  <a:lnTo>
                    <a:pt x="11713" y="18326"/>
                  </a:lnTo>
                  <a:cubicBezTo>
                    <a:pt x="11619" y="18521"/>
                    <a:pt x="11426" y="18651"/>
                    <a:pt x="11206" y="18651"/>
                  </a:cubicBezTo>
                  <a:cubicBezTo>
                    <a:pt x="11124" y="18651"/>
                    <a:pt x="11028" y="18637"/>
                    <a:pt x="10952" y="18601"/>
                  </a:cubicBezTo>
                  <a:cubicBezTo>
                    <a:pt x="10667" y="18469"/>
                    <a:pt x="10565" y="18132"/>
                    <a:pt x="10699" y="17851"/>
                  </a:cubicBezTo>
                  <a:lnTo>
                    <a:pt x="12600" y="13926"/>
                  </a:lnTo>
                  <a:cubicBezTo>
                    <a:pt x="12693" y="13731"/>
                    <a:pt x="12891" y="13601"/>
                    <a:pt x="13107" y="13601"/>
                  </a:cubicBezTo>
                  <a:close/>
                  <a:moveTo>
                    <a:pt x="10318" y="19226"/>
                  </a:moveTo>
                  <a:cubicBezTo>
                    <a:pt x="10416" y="19226"/>
                    <a:pt x="10508" y="19236"/>
                    <a:pt x="10597" y="19276"/>
                  </a:cubicBezTo>
                  <a:cubicBezTo>
                    <a:pt x="10934" y="19432"/>
                    <a:pt x="11084" y="19819"/>
                    <a:pt x="10927" y="20151"/>
                  </a:cubicBezTo>
                  <a:cubicBezTo>
                    <a:pt x="10818" y="20384"/>
                    <a:pt x="10579" y="20551"/>
                    <a:pt x="10318" y="20551"/>
                  </a:cubicBezTo>
                  <a:cubicBezTo>
                    <a:pt x="10220" y="20551"/>
                    <a:pt x="10128" y="20517"/>
                    <a:pt x="10039" y="20476"/>
                  </a:cubicBezTo>
                  <a:cubicBezTo>
                    <a:pt x="9703" y="20323"/>
                    <a:pt x="9555" y="19932"/>
                    <a:pt x="9710" y="19601"/>
                  </a:cubicBezTo>
                  <a:cubicBezTo>
                    <a:pt x="9822" y="19369"/>
                    <a:pt x="10058" y="19226"/>
                    <a:pt x="10318" y="1922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58" name="Shape 92"/>
          <p:cNvSpPr/>
          <p:nvPr/>
        </p:nvSpPr>
        <p:spPr>
          <a:xfrm>
            <a:off x="6373748" y="2260950"/>
            <a:ext cx="361434" cy="3615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632" h="21453" extrusionOk="0">
                <a:moveTo>
                  <a:pt x="8490" y="0"/>
                </a:moveTo>
                <a:cubicBezTo>
                  <a:pt x="6316" y="0"/>
                  <a:pt x="4144" y="867"/>
                  <a:pt x="2486" y="2591"/>
                </a:cubicBezTo>
                <a:cubicBezTo>
                  <a:pt x="-829" y="6039"/>
                  <a:pt x="-829" y="11622"/>
                  <a:pt x="2486" y="15072"/>
                </a:cubicBezTo>
                <a:cubicBezTo>
                  <a:pt x="5625" y="18333"/>
                  <a:pt x="10592" y="18500"/>
                  <a:pt x="13927" y="15590"/>
                </a:cubicBezTo>
                <a:lnTo>
                  <a:pt x="15649" y="17403"/>
                </a:lnTo>
                <a:cubicBezTo>
                  <a:pt x="15576" y="17779"/>
                  <a:pt x="15686" y="18148"/>
                  <a:pt x="15943" y="18416"/>
                </a:cubicBezTo>
                <a:lnTo>
                  <a:pt x="18549" y="21147"/>
                </a:lnTo>
                <a:cubicBezTo>
                  <a:pt x="18983" y="21600"/>
                  <a:pt x="19731" y="21543"/>
                  <a:pt x="20225" y="21030"/>
                </a:cubicBezTo>
                <a:cubicBezTo>
                  <a:pt x="20718" y="20518"/>
                  <a:pt x="20771" y="19737"/>
                  <a:pt x="20338" y="19287"/>
                </a:cubicBezTo>
                <a:lnTo>
                  <a:pt x="17710" y="16579"/>
                </a:lnTo>
                <a:cubicBezTo>
                  <a:pt x="17452" y="16311"/>
                  <a:pt x="17075" y="16218"/>
                  <a:pt x="16714" y="16296"/>
                </a:cubicBezTo>
                <a:lnTo>
                  <a:pt x="14992" y="14507"/>
                </a:lnTo>
                <a:cubicBezTo>
                  <a:pt x="17793" y="11036"/>
                  <a:pt x="17633" y="5852"/>
                  <a:pt x="14493" y="2591"/>
                </a:cubicBezTo>
                <a:cubicBezTo>
                  <a:pt x="12836" y="867"/>
                  <a:pt x="10664" y="0"/>
                  <a:pt x="8490" y="0"/>
                </a:cubicBezTo>
                <a:close/>
                <a:moveTo>
                  <a:pt x="8671" y="1507"/>
                </a:moveTo>
                <a:cubicBezTo>
                  <a:pt x="10519" y="1507"/>
                  <a:pt x="12359" y="2232"/>
                  <a:pt x="13769" y="3697"/>
                </a:cubicBezTo>
                <a:cubicBezTo>
                  <a:pt x="16586" y="6626"/>
                  <a:pt x="16586" y="11387"/>
                  <a:pt x="13769" y="14318"/>
                </a:cubicBezTo>
                <a:cubicBezTo>
                  <a:pt x="10950" y="17248"/>
                  <a:pt x="6371" y="17248"/>
                  <a:pt x="3551" y="14318"/>
                </a:cubicBezTo>
                <a:cubicBezTo>
                  <a:pt x="733" y="11387"/>
                  <a:pt x="733" y="6626"/>
                  <a:pt x="3551" y="3697"/>
                </a:cubicBezTo>
                <a:cubicBezTo>
                  <a:pt x="4961" y="2232"/>
                  <a:pt x="6824" y="1507"/>
                  <a:pt x="8671" y="1507"/>
                </a:cubicBezTo>
                <a:close/>
                <a:moveTo>
                  <a:pt x="11684" y="3768"/>
                </a:moveTo>
                <a:cubicBezTo>
                  <a:pt x="11146" y="3768"/>
                  <a:pt x="10710" y="4223"/>
                  <a:pt x="10710" y="4781"/>
                </a:cubicBezTo>
                <a:lnTo>
                  <a:pt x="10710" y="8148"/>
                </a:lnTo>
                <a:lnTo>
                  <a:pt x="9192" y="8148"/>
                </a:lnTo>
                <a:lnTo>
                  <a:pt x="9192" y="7489"/>
                </a:lnTo>
                <a:cubicBezTo>
                  <a:pt x="9192" y="6931"/>
                  <a:pt x="8756" y="6476"/>
                  <a:pt x="8218" y="6476"/>
                </a:cubicBezTo>
                <a:cubicBezTo>
                  <a:pt x="7681" y="6476"/>
                  <a:pt x="7244" y="6931"/>
                  <a:pt x="7244" y="7489"/>
                </a:cubicBezTo>
                <a:lnTo>
                  <a:pt x="7244" y="8148"/>
                </a:lnTo>
                <a:lnTo>
                  <a:pt x="2192" y="8148"/>
                </a:lnTo>
                <a:cubicBezTo>
                  <a:pt x="2180" y="8240"/>
                  <a:pt x="2180" y="8337"/>
                  <a:pt x="2169" y="8431"/>
                </a:cubicBezTo>
                <a:lnTo>
                  <a:pt x="7244" y="8431"/>
                </a:lnTo>
                <a:lnTo>
                  <a:pt x="7244" y="10150"/>
                </a:lnTo>
                <a:lnTo>
                  <a:pt x="5726" y="10150"/>
                </a:lnTo>
                <a:lnTo>
                  <a:pt x="5726" y="10103"/>
                </a:lnTo>
                <a:cubicBezTo>
                  <a:pt x="5726" y="9544"/>
                  <a:pt x="5292" y="9090"/>
                  <a:pt x="4752" y="9090"/>
                </a:cubicBezTo>
                <a:cubicBezTo>
                  <a:pt x="4214" y="9090"/>
                  <a:pt x="3778" y="9544"/>
                  <a:pt x="3778" y="10103"/>
                </a:cubicBezTo>
                <a:lnTo>
                  <a:pt x="3778" y="10150"/>
                </a:lnTo>
                <a:lnTo>
                  <a:pt x="2260" y="10150"/>
                </a:lnTo>
                <a:cubicBezTo>
                  <a:pt x="2277" y="10245"/>
                  <a:pt x="2306" y="10342"/>
                  <a:pt x="2328" y="10433"/>
                </a:cubicBezTo>
                <a:lnTo>
                  <a:pt x="3778" y="10433"/>
                </a:lnTo>
                <a:lnTo>
                  <a:pt x="3778" y="12175"/>
                </a:lnTo>
                <a:lnTo>
                  <a:pt x="2985" y="12175"/>
                </a:lnTo>
                <a:cubicBezTo>
                  <a:pt x="3034" y="12267"/>
                  <a:pt x="3087" y="12366"/>
                  <a:pt x="3143" y="12458"/>
                </a:cubicBezTo>
                <a:lnTo>
                  <a:pt x="3778" y="12458"/>
                </a:lnTo>
                <a:lnTo>
                  <a:pt x="3778" y="13306"/>
                </a:lnTo>
                <a:cubicBezTo>
                  <a:pt x="3844" y="13380"/>
                  <a:pt x="3912" y="13468"/>
                  <a:pt x="3982" y="13541"/>
                </a:cubicBezTo>
                <a:cubicBezTo>
                  <a:pt x="4505" y="14081"/>
                  <a:pt x="5097" y="14502"/>
                  <a:pt x="5726" y="14813"/>
                </a:cubicBezTo>
                <a:lnTo>
                  <a:pt x="5726" y="12458"/>
                </a:lnTo>
                <a:lnTo>
                  <a:pt x="7244" y="12458"/>
                </a:lnTo>
                <a:lnTo>
                  <a:pt x="7244" y="15331"/>
                </a:lnTo>
                <a:cubicBezTo>
                  <a:pt x="7890" y="15454"/>
                  <a:pt x="8547" y="15488"/>
                  <a:pt x="9192" y="15401"/>
                </a:cubicBezTo>
                <a:lnTo>
                  <a:pt x="9192" y="12458"/>
                </a:lnTo>
                <a:lnTo>
                  <a:pt x="10710" y="12458"/>
                </a:lnTo>
                <a:lnTo>
                  <a:pt x="10710" y="14978"/>
                </a:lnTo>
                <a:cubicBezTo>
                  <a:pt x="11412" y="14690"/>
                  <a:pt x="12073" y="14269"/>
                  <a:pt x="12658" y="13706"/>
                </a:cubicBezTo>
                <a:lnTo>
                  <a:pt x="12658" y="12458"/>
                </a:lnTo>
                <a:lnTo>
                  <a:pt x="13678" y="12458"/>
                </a:lnTo>
                <a:cubicBezTo>
                  <a:pt x="13736" y="12366"/>
                  <a:pt x="13788" y="12267"/>
                  <a:pt x="13836" y="12175"/>
                </a:cubicBezTo>
                <a:lnTo>
                  <a:pt x="12658" y="12175"/>
                </a:lnTo>
                <a:lnTo>
                  <a:pt x="12658" y="10433"/>
                </a:lnTo>
                <a:lnTo>
                  <a:pt x="14493" y="10433"/>
                </a:lnTo>
                <a:cubicBezTo>
                  <a:pt x="14514" y="10342"/>
                  <a:pt x="14543" y="10245"/>
                  <a:pt x="14561" y="10150"/>
                </a:cubicBezTo>
                <a:lnTo>
                  <a:pt x="12658" y="10150"/>
                </a:lnTo>
                <a:cubicBezTo>
                  <a:pt x="12658" y="10150"/>
                  <a:pt x="12658" y="8431"/>
                  <a:pt x="12658" y="8431"/>
                </a:cubicBezTo>
                <a:lnTo>
                  <a:pt x="14652" y="8431"/>
                </a:lnTo>
                <a:cubicBezTo>
                  <a:pt x="14649" y="8337"/>
                  <a:pt x="14617" y="8240"/>
                  <a:pt x="14607" y="8148"/>
                </a:cubicBezTo>
                <a:lnTo>
                  <a:pt x="12658" y="8148"/>
                </a:lnTo>
                <a:lnTo>
                  <a:pt x="12658" y="4781"/>
                </a:lnTo>
                <a:cubicBezTo>
                  <a:pt x="12658" y="4223"/>
                  <a:pt x="12221" y="3768"/>
                  <a:pt x="11684" y="3768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034653" y="3399234"/>
            <a:ext cx="786408" cy="790575"/>
            <a:chOff x="1034653" y="3399234"/>
            <a:chExt cx="786408" cy="790575"/>
          </a:xfrm>
        </p:grpSpPr>
        <p:sp>
          <p:nvSpPr>
            <p:cNvPr id="70695" name="Oval 39"/>
            <p:cNvSpPr>
              <a:spLocks/>
            </p:cNvSpPr>
            <p:nvPr/>
          </p:nvSpPr>
          <p:spPr bwMode="auto">
            <a:xfrm>
              <a:off x="1034653" y="3399234"/>
              <a:ext cx="786408" cy="7905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" name="Shape 93"/>
            <p:cNvSpPr/>
            <p:nvPr/>
          </p:nvSpPr>
          <p:spPr>
            <a:xfrm>
              <a:off x="1259632" y="3626443"/>
              <a:ext cx="323472" cy="323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42" y="15267"/>
                  </a:moveTo>
                  <a:lnTo>
                    <a:pt x="6966" y="15267"/>
                  </a:lnTo>
                  <a:cubicBezTo>
                    <a:pt x="7036" y="13378"/>
                    <a:pt x="8128" y="11707"/>
                    <a:pt x="9667" y="11161"/>
                  </a:cubicBezTo>
                  <a:lnTo>
                    <a:pt x="10092" y="11010"/>
                  </a:lnTo>
                  <a:lnTo>
                    <a:pt x="9693" y="10804"/>
                  </a:lnTo>
                  <a:cubicBezTo>
                    <a:pt x="8926" y="10405"/>
                    <a:pt x="8449" y="9620"/>
                    <a:pt x="8449" y="8757"/>
                  </a:cubicBezTo>
                  <a:cubicBezTo>
                    <a:pt x="8449" y="7486"/>
                    <a:pt x="9482" y="6452"/>
                    <a:pt x="10753" y="6452"/>
                  </a:cubicBezTo>
                  <a:cubicBezTo>
                    <a:pt x="12026" y="6452"/>
                    <a:pt x="13057" y="7486"/>
                    <a:pt x="13057" y="8757"/>
                  </a:cubicBezTo>
                  <a:cubicBezTo>
                    <a:pt x="13057" y="9620"/>
                    <a:pt x="12582" y="10405"/>
                    <a:pt x="11813" y="10804"/>
                  </a:cubicBezTo>
                  <a:lnTo>
                    <a:pt x="11413" y="11010"/>
                  </a:lnTo>
                  <a:lnTo>
                    <a:pt x="11841" y="11161"/>
                  </a:lnTo>
                  <a:cubicBezTo>
                    <a:pt x="13376" y="11707"/>
                    <a:pt x="14469" y="13378"/>
                    <a:pt x="14542" y="15267"/>
                  </a:cubicBezTo>
                  <a:cubicBezTo>
                    <a:pt x="14542" y="15267"/>
                    <a:pt x="14542" y="15267"/>
                    <a:pt x="14542" y="15267"/>
                  </a:cubicBezTo>
                  <a:close/>
                  <a:moveTo>
                    <a:pt x="1630" y="16502"/>
                  </a:moveTo>
                  <a:cubicBezTo>
                    <a:pt x="564" y="14792"/>
                    <a:pt x="0" y="12828"/>
                    <a:pt x="0" y="10799"/>
                  </a:cubicBezTo>
                  <a:cubicBezTo>
                    <a:pt x="0" y="4845"/>
                    <a:pt x="4845" y="0"/>
                    <a:pt x="10803" y="0"/>
                  </a:cubicBezTo>
                  <a:cubicBezTo>
                    <a:pt x="16756" y="0"/>
                    <a:pt x="21600" y="4845"/>
                    <a:pt x="21600" y="10799"/>
                  </a:cubicBezTo>
                  <a:cubicBezTo>
                    <a:pt x="21600" y="12785"/>
                    <a:pt x="21060" y="14712"/>
                    <a:pt x="20033" y="16399"/>
                  </a:cubicBezTo>
                  <a:cubicBezTo>
                    <a:pt x="19677" y="15819"/>
                    <a:pt x="19084" y="15405"/>
                    <a:pt x="18397" y="15270"/>
                  </a:cubicBezTo>
                  <a:lnTo>
                    <a:pt x="18379" y="15267"/>
                  </a:lnTo>
                  <a:lnTo>
                    <a:pt x="18357" y="15267"/>
                  </a:lnTo>
                  <a:lnTo>
                    <a:pt x="15364" y="15267"/>
                  </a:lnTo>
                  <a:cubicBezTo>
                    <a:pt x="15337" y="14347"/>
                    <a:pt x="15144" y="13683"/>
                    <a:pt x="14741" y="12896"/>
                  </a:cubicBezTo>
                  <a:cubicBezTo>
                    <a:pt x="14915" y="12780"/>
                    <a:pt x="15259" y="12461"/>
                    <a:pt x="15440" y="12396"/>
                  </a:cubicBezTo>
                  <a:lnTo>
                    <a:pt x="15865" y="12245"/>
                  </a:lnTo>
                  <a:lnTo>
                    <a:pt x="15464" y="12038"/>
                  </a:lnTo>
                  <a:cubicBezTo>
                    <a:pt x="14927" y="11759"/>
                    <a:pt x="14592" y="11207"/>
                    <a:pt x="14592" y="10603"/>
                  </a:cubicBezTo>
                  <a:cubicBezTo>
                    <a:pt x="14592" y="9711"/>
                    <a:pt x="15315" y="8987"/>
                    <a:pt x="16208" y="8987"/>
                  </a:cubicBezTo>
                  <a:cubicBezTo>
                    <a:pt x="17100" y="8987"/>
                    <a:pt x="17825" y="9711"/>
                    <a:pt x="17825" y="10603"/>
                  </a:cubicBezTo>
                  <a:cubicBezTo>
                    <a:pt x="17825" y="11207"/>
                    <a:pt x="17491" y="11759"/>
                    <a:pt x="16953" y="12038"/>
                  </a:cubicBezTo>
                  <a:lnTo>
                    <a:pt x="16552" y="12245"/>
                  </a:lnTo>
                  <a:lnTo>
                    <a:pt x="16977" y="12396"/>
                  </a:lnTo>
                  <a:cubicBezTo>
                    <a:pt x="17785" y="12683"/>
                    <a:pt x="18444" y="13416"/>
                    <a:pt x="18738" y="14362"/>
                  </a:cubicBezTo>
                  <a:lnTo>
                    <a:pt x="18889" y="14867"/>
                  </a:lnTo>
                  <a:lnTo>
                    <a:pt x="19101" y="14385"/>
                  </a:lnTo>
                  <a:cubicBezTo>
                    <a:pt x="19596" y="13242"/>
                    <a:pt x="19850" y="12035"/>
                    <a:pt x="19850" y="10799"/>
                  </a:cubicBezTo>
                  <a:cubicBezTo>
                    <a:pt x="19850" y="5810"/>
                    <a:pt x="15793" y="1749"/>
                    <a:pt x="10803" y="1749"/>
                  </a:cubicBezTo>
                  <a:cubicBezTo>
                    <a:pt x="5813" y="1749"/>
                    <a:pt x="1751" y="5810"/>
                    <a:pt x="1751" y="10799"/>
                  </a:cubicBezTo>
                  <a:cubicBezTo>
                    <a:pt x="1751" y="11964"/>
                    <a:pt x="1986" y="13120"/>
                    <a:pt x="2456" y="14239"/>
                  </a:cubicBezTo>
                  <a:lnTo>
                    <a:pt x="2651" y="14703"/>
                  </a:lnTo>
                  <a:lnTo>
                    <a:pt x="2824" y="14228"/>
                  </a:lnTo>
                  <a:cubicBezTo>
                    <a:pt x="3138" y="13334"/>
                    <a:pt x="3761" y="12667"/>
                    <a:pt x="4530" y="12396"/>
                  </a:cubicBezTo>
                  <a:lnTo>
                    <a:pt x="4957" y="12245"/>
                  </a:lnTo>
                  <a:lnTo>
                    <a:pt x="4555" y="12038"/>
                  </a:lnTo>
                  <a:cubicBezTo>
                    <a:pt x="4015" y="11759"/>
                    <a:pt x="3682" y="11207"/>
                    <a:pt x="3682" y="10603"/>
                  </a:cubicBezTo>
                  <a:cubicBezTo>
                    <a:pt x="3682" y="9711"/>
                    <a:pt x="4408" y="8987"/>
                    <a:pt x="5298" y="8987"/>
                  </a:cubicBezTo>
                  <a:cubicBezTo>
                    <a:pt x="6190" y="8987"/>
                    <a:pt x="6916" y="9711"/>
                    <a:pt x="6916" y="10603"/>
                  </a:cubicBezTo>
                  <a:cubicBezTo>
                    <a:pt x="6916" y="11207"/>
                    <a:pt x="6579" y="11759"/>
                    <a:pt x="6045" y="12038"/>
                  </a:cubicBezTo>
                  <a:lnTo>
                    <a:pt x="5642" y="12245"/>
                  </a:lnTo>
                  <a:lnTo>
                    <a:pt x="6066" y="12396"/>
                  </a:lnTo>
                  <a:cubicBezTo>
                    <a:pt x="6249" y="12461"/>
                    <a:pt x="6617" y="12667"/>
                    <a:pt x="6789" y="12785"/>
                  </a:cubicBezTo>
                  <a:cubicBezTo>
                    <a:pt x="6386" y="13572"/>
                    <a:pt x="6172" y="14347"/>
                    <a:pt x="6144" y="15267"/>
                  </a:cubicBezTo>
                  <a:lnTo>
                    <a:pt x="3195" y="15267"/>
                  </a:lnTo>
                  <a:lnTo>
                    <a:pt x="3177" y="15267"/>
                  </a:lnTo>
                  <a:lnTo>
                    <a:pt x="3153" y="15271"/>
                  </a:lnTo>
                  <a:cubicBezTo>
                    <a:pt x="2540" y="15416"/>
                    <a:pt x="1990" y="15866"/>
                    <a:pt x="1630" y="16502"/>
                  </a:cubicBezTo>
                  <a:cubicBezTo>
                    <a:pt x="1630" y="16502"/>
                    <a:pt x="1630" y="16502"/>
                    <a:pt x="1630" y="16502"/>
                  </a:cubicBezTo>
                  <a:close/>
                  <a:moveTo>
                    <a:pt x="17922" y="18575"/>
                  </a:moveTo>
                  <a:cubicBezTo>
                    <a:pt x="17438" y="18575"/>
                    <a:pt x="17046" y="18181"/>
                    <a:pt x="17046" y="17698"/>
                  </a:cubicBezTo>
                  <a:cubicBezTo>
                    <a:pt x="17046" y="17217"/>
                    <a:pt x="17438" y="16823"/>
                    <a:pt x="17922" y="16823"/>
                  </a:cubicBezTo>
                  <a:cubicBezTo>
                    <a:pt x="18404" y="16823"/>
                    <a:pt x="18794" y="17217"/>
                    <a:pt x="18794" y="17698"/>
                  </a:cubicBezTo>
                  <a:cubicBezTo>
                    <a:pt x="18794" y="18181"/>
                    <a:pt x="18404" y="18575"/>
                    <a:pt x="17922" y="18575"/>
                  </a:cubicBezTo>
                  <a:cubicBezTo>
                    <a:pt x="17922" y="18575"/>
                    <a:pt x="17922" y="18575"/>
                    <a:pt x="17922" y="18575"/>
                  </a:cubicBezTo>
                  <a:close/>
                  <a:moveTo>
                    <a:pt x="3757" y="18669"/>
                  </a:moveTo>
                  <a:cubicBezTo>
                    <a:pt x="3275" y="18669"/>
                    <a:pt x="2879" y="18276"/>
                    <a:pt x="2879" y="17793"/>
                  </a:cubicBezTo>
                  <a:cubicBezTo>
                    <a:pt x="2879" y="17309"/>
                    <a:pt x="3275" y="16918"/>
                    <a:pt x="3757" y="16918"/>
                  </a:cubicBezTo>
                  <a:cubicBezTo>
                    <a:pt x="4239" y="16918"/>
                    <a:pt x="4631" y="17309"/>
                    <a:pt x="4631" y="17793"/>
                  </a:cubicBezTo>
                  <a:cubicBezTo>
                    <a:pt x="4631" y="18276"/>
                    <a:pt x="4239" y="18669"/>
                    <a:pt x="3757" y="18669"/>
                  </a:cubicBezTo>
                  <a:cubicBezTo>
                    <a:pt x="3757" y="18669"/>
                    <a:pt x="3757" y="18669"/>
                    <a:pt x="3757" y="18669"/>
                  </a:cubicBezTo>
                  <a:close/>
                  <a:moveTo>
                    <a:pt x="14751" y="20902"/>
                  </a:moveTo>
                  <a:cubicBezTo>
                    <a:pt x="14268" y="20902"/>
                    <a:pt x="13875" y="20510"/>
                    <a:pt x="13875" y="20027"/>
                  </a:cubicBezTo>
                  <a:cubicBezTo>
                    <a:pt x="13875" y="19545"/>
                    <a:pt x="14268" y="19153"/>
                    <a:pt x="14751" y="19153"/>
                  </a:cubicBezTo>
                  <a:cubicBezTo>
                    <a:pt x="15233" y="19153"/>
                    <a:pt x="15626" y="19545"/>
                    <a:pt x="15626" y="20027"/>
                  </a:cubicBezTo>
                  <a:cubicBezTo>
                    <a:pt x="15626" y="20510"/>
                    <a:pt x="15233" y="20902"/>
                    <a:pt x="14751" y="20902"/>
                  </a:cubicBezTo>
                  <a:cubicBezTo>
                    <a:pt x="14751" y="20902"/>
                    <a:pt x="14751" y="20902"/>
                    <a:pt x="14751" y="20902"/>
                  </a:cubicBezTo>
                  <a:close/>
                  <a:moveTo>
                    <a:pt x="6950" y="20944"/>
                  </a:moveTo>
                  <a:cubicBezTo>
                    <a:pt x="6466" y="20944"/>
                    <a:pt x="6073" y="20551"/>
                    <a:pt x="6073" y="20067"/>
                  </a:cubicBezTo>
                  <a:cubicBezTo>
                    <a:pt x="6073" y="19585"/>
                    <a:pt x="6466" y="19193"/>
                    <a:pt x="6950" y="19193"/>
                  </a:cubicBezTo>
                  <a:cubicBezTo>
                    <a:pt x="7433" y="19193"/>
                    <a:pt x="7824" y="19585"/>
                    <a:pt x="7824" y="20067"/>
                  </a:cubicBezTo>
                  <a:cubicBezTo>
                    <a:pt x="7824" y="20551"/>
                    <a:pt x="7433" y="20944"/>
                    <a:pt x="6950" y="20944"/>
                  </a:cubicBezTo>
                  <a:cubicBezTo>
                    <a:pt x="6950" y="20944"/>
                    <a:pt x="6950" y="20944"/>
                    <a:pt x="6950" y="20944"/>
                  </a:cubicBezTo>
                  <a:close/>
                  <a:moveTo>
                    <a:pt x="10833" y="21600"/>
                  </a:moveTo>
                  <a:cubicBezTo>
                    <a:pt x="10350" y="21600"/>
                    <a:pt x="9957" y="21207"/>
                    <a:pt x="9957" y="20725"/>
                  </a:cubicBezTo>
                  <a:cubicBezTo>
                    <a:pt x="9957" y="20241"/>
                    <a:pt x="10350" y="19849"/>
                    <a:pt x="10833" y="19849"/>
                  </a:cubicBezTo>
                  <a:cubicBezTo>
                    <a:pt x="11313" y="19849"/>
                    <a:pt x="11704" y="20241"/>
                    <a:pt x="11704" y="20725"/>
                  </a:cubicBezTo>
                  <a:cubicBezTo>
                    <a:pt x="11704" y="21207"/>
                    <a:pt x="11313" y="21600"/>
                    <a:pt x="10833" y="21600"/>
                  </a:cubicBezTo>
                  <a:cubicBezTo>
                    <a:pt x="10833" y="21600"/>
                    <a:pt x="10833" y="21600"/>
                    <a:pt x="10833" y="2160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625453" y="3399234"/>
            <a:ext cx="786408" cy="790575"/>
            <a:chOff x="3625453" y="3399234"/>
            <a:chExt cx="786408" cy="790575"/>
          </a:xfrm>
        </p:grpSpPr>
        <p:sp>
          <p:nvSpPr>
            <p:cNvPr id="70707" name="Oval 51"/>
            <p:cNvSpPr>
              <a:spLocks/>
            </p:cNvSpPr>
            <p:nvPr/>
          </p:nvSpPr>
          <p:spPr bwMode="auto">
            <a:xfrm>
              <a:off x="3625453" y="3399234"/>
              <a:ext cx="786408" cy="7905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" name="Shape 94"/>
            <p:cNvSpPr/>
            <p:nvPr/>
          </p:nvSpPr>
          <p:spPr>
            <a:xfrm>
              <a:off x="3771554" y="3674355"/>
              <a:ext cx="468984" cy="2318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8" h="21600" extrusionOk="0">
                  <a:moveTo>
                    <a:pt x="15795" y="10734"/>
                  </a:moveTo>
                  <a:lnTo>
                    <a:pt x="13213" y="5863"/>
                  </a:lnTo>
                  <a:lnTo>
                    <a:pt x="11870" y="8398"/>
                  </a:lnTo>
                  <a:lnTo>
                    <a:pt x="10525" y="5863"/>
                  </a:lnTo>
                  <a:lnTo>
                    <a:pt x="7941" y="10734"/>
                  </a:lnTo>
                  <a:cubicBezTo>
                    <a:pt x="7962" y="10741"/>
                    <a:pt x="7983" y="10748"/>
                    <a:pt x="8007" y="10748"/>
                  </a:cubicBezTo>
                  <a:lnTo>
                    <a:pt x="15733" y="10748"/>
                  </a:lnTo>
                  <a:cubicBezTo>
                    <a:pt x="15755" y="10748"/>
                    <a:pt x="15776" y="10741"/>
                    <a:pt x="15795" y="10734"/>
                  </a:cubicBezTo>
                  <a:close/>
                  <a:moveTo>
                    <a:pt x="10251" y="5347"/>
                  </a:moveTo>
                  <a:lnTo>
                    <a:pt x="7681" y="499"/>
                  </a:lnTo>
                  <a:cubicBezTo>
                    <a:pt x="7675" y="537"/>
                    <a:pt x="7673" y="581"/>
                    <a:pt x="7673" y="627"/>
                  </a:cubicBezTo>
                  <a:lnTo>
                    <a:pt x="7673" y="10118"/>
                  </a:lnTo>
                  <a:cubicBezTo>
                    <a:pt x="7673" y="10147"/>
                    <a:pt x="7675" y="10174"/>
                    <a:pt x="7677" y="10202"/>
                  </a:cubicBezTo>
                  <a:cubicBezTo>
                    <a:pt x="7677" y="10202"/>
                    <a:pt x="10251" y="5347"/>
                    <a:pt x="10251" y="5347"/>
                  </a:cubicBezTo>
                  <a:close/>
                  <a:moveTo>
                    <a:pt x="16061" y="10202"/>
                  </a:moveTo>
                  <a:cubicBezTo>
                    <a:pt x="16062" y="10174"/>
                    <a:pt x="16066" y="10147"/>
                    <a:pt x="16066" y="10118"/>
                  </a:cubicBezTo>
                  <a:lnTo>
                    <a:pt x="16066" y="627"/>
                  </a:lnTo>
                  <a:cubicBezTo>
                    <a:pt x="16066" y="581"/>
                    <a:pt x="16062" y="537"/>
                    <a:pt x="16061" y="499"/>
                  </a:cubicBezTo>
                  <a:lnTo>
                    <a:pt x="13486" y="5347"/>
                  </a:lnTo>
                  <a:cubicBezTo>
                    <a:pt x="13486" y="5347"/>
                    <a:pt x="16061" y="10202"/>
                    <a:pt x="16061" y="10202"/>
                  </a:cubicBezTo>
                  <a:close/>
                  <a:moveTo>
                    <a:pt x="15773" y="8"/>
                  </a:moveTo>
                  <a:cubicBezTo>
                    <a:pt x="15760" y="5"/>
                    <a:pt x="15746" y="0"/>
                    <a:pt x="15733" y="0"/>
                  </a:cubicBezTo>
                  <a:lnTo>
                    <a:pt x="8007" y="0"/>
                  </a:lnTo>
                  <a:cubicBezTo>
                    <a:pt x="7991" y="0"/>
                    <a:pt x="7977" y="5"/>
                    <a:pt x="7965" y="8"/>
                  </a:cubicBezTo>
                  <a:lnTo>
                    <a:pt x="11870" y="7370"/>
                  </a:lnTo>
                  <a:cubicBezTo>
                    <a:pt x="11870" y="7370"/>
                    <a:pt x="15773" y="8"/>
                    <a:pt x="15773" y="8"/>
                  </a:cubicBezTo>
                  <a:close/>
                  <a:moveTo>
                    <a:pt x="6062" y="8958"/>
                  </a:moveTo>
                  <a:cubicBezTo>
                    <a:pt x="6435" y="9064"/>
                    <a:pt x="6494" y="8621"/>
                    <a:pt x="6502" y="8530"/>
                  </a:cubicBezTo>
                  <a:cubicBezTo>
                    <a:pt x="6531" y="8212"/>
                    <a:pt x="6403" y="7904"/>
                    <a:pt x="6207" y="7816"/>
                  </a:cubicBezTo>
                  <a:cubicBezTo>
                    <a:pt x="6144" y="7781"/>
                    <a:pt x="4335" y="6742"/>
                    <a:pt x="273" y="9411"/>
                  </a:cubicBezTo>
                  <a:lnTo>
                    <a:pt x="257" y="9416"/>
                  </a:lnTo>
                  <a:lnTo>
                    <a:pt x="242" y="9437"/>
                  </a:lnTo>
                  <a:cubicBezTo>
                    <a:pt x="90" y="9608"/>
                    <a:pt x="-42" y="9925"/>
                    <a:pt x="12" y="10243"/>
                  </a:cubicBezTo>
                  <a:cubicBezTo>
                    <a:pt x="35" y="10391"/>
                    <a:pt x="120" y="10632"/>
                    <a:pt x="404" y="10538"/>
                  </a:cubicBezTo>
                  <a:cubicBezTo>
                    <a:pt x="3795" y="8908"/>
                    <a:pt x="5671" y="8853"/>
                    <a:pt x="6062" y="8958"/>
                  </a:cubicBezTo>
                  <a:close/>
                  <a:moveTo>
                    <a:pt x="7679" y="13454"/>
                  </a:moveTo>
                  <a:lnTo>
                    <a:pt x="7665" y="13444"/>
                  </a:lnTo>
                  <a:lnTo>
                    <a:pt x="7648" y="13440"/>
                  </a:lnTo>
                  <a:cubicBezTo>
                    <a:pt x="7436" y="13333"/>
                    <a:pt x="6729" y="13186"/>
                    <a:pt x="5032" y="14200"/>
                  </a:cubicBezTo>
                  <a:lnTo>
                    <a:pt x="5016" y="14210"/>
                  </a:lnTo>
                  <a:cubicBezTo>
                    <a:pt x="5010" y="14216"/>
                    <a:pt x="4996" y="14233"/>
                    <a:pt x="4996" y="14233"/>
                  </a:cubicBezTo>
                  <a:cubicBezTo>
                    <a:pt x="4828" y="14407"/>
                    <a:pt x="4747" y="14722"/>
                    <a:pt x="4784" y="15025"/>
                  </a:cubicBezTo>
                  <a:cubicBezTo>
                    <a:pt x="4815" y="15268"/>
                    <a:pt x="4929" y="15514"/>
                    <a:pt x="5158" y="15448"/>
                  </a:cubicBezTo>
                  <a:cubicBezTo>
                    <a:pt x="7053" y="14653"/>
                    <a:pt x="7461" y="14676"/>
                    <a:pt x="7542" y="14706"/>
                  </a:cubicBezTo>
                  <a:cubicBezTo>
                    <a:pt x="7785" y="14789"/>
                    <a:pt x="7924" y="14520"/>
                    <a:pt x="7948" y="14216"/>
                  </a:cubicBezTo>
                  <a:cubicBezTo>
                    <a:pt x="7977" y="13874"/>
                    <a:pt x="7864" y="13546"/>
                    <a:pt x="7679" y="13454"/>
                  </a:cubicBezTo>
                  <a:close/>
                  <a:moveTo>
                    <a:pt x="1375" y="3307"/>
                  </a:moveTo>
                  <a:cubicBezTo>
                    <a:pt x="3999" y="2390"/>
                    <a:pt x="5987" y="2505"/>
                    <a:pt x="6256" y="2619"/>
                  </a:cubicBezTo>
                  <a:cubicBezTo>
                    <a:pt x="6392" y="2675"/>
                    <a:pt x="6501" y="2646"/>
                    <a:pt x="6582" y="2539"/>
                  </a:cubicBezTo>
                  <a:cubicBezTo>
                    <a:pt x="6643" y="2457"/>
                    <a:pt x="6684" y="2332"/>
                    <a:pt x="6697" y="2188"/>
                  </a:cubicBezTo>
                  <a:cubicBezTo>
                    <a:pt x="6729" y="1859"/>
                    <a:pt x="6611" y="1523"/>
                    <a:pt x="6413" y="1409"/>
                  </a:cubicBezTo>
                  <a:lnTo>
                    <a:pt x="6405" y="1406"/>
                  </a:lnTo>
                  <a:cubicBezTo>
                    <a:pt x="6401" y="1402"/>
                    <a:pt x="6393" y="1402"/>
                    <a:pt x="6393" y="1402"/>
                  </a:cubicBezTo>
                  <a:cubicBezTo>
                    <a:pt x="6028" y="1251"/>
                    <a:pt x="4091" y="597"/>
                    <a:pt x="1269" y="2085"/>
                  </a:cubicBezTo>
                  <a:lnTo>
                    <a:pt x="1256" y="2087"/>
                  </a:lnTo>
                  <a:cubicBezTo>
                    <a:pt x="1252" y="2093"/>
                    <a:pt x="1237" y="2104"/>
                    <a:pt x="1237" y="2104"/>
                  </a:cubicBezTo>
                  <a:cubicBezTo>
                    <a:pt x="1087" y="2250"/>
                    <a:pt x="958" y="2547"/>
                    <a:pt x="997" y="2885"/>
                  </a:cubicBezTo>
                  <a:cubicBezTo>
                    <a:pt x="1013" y="3032"/>
                    <a:pt x="1084" y="3365"/>
                    <a:pt x="1375" y="3307"/>
                  </a:cubicBezTo>
                  <a:close/>
                  <a:moveTo>
                    <a:pt x="15369" y="17880"/>
                  </a:moveTo>
                  <a:lnTo>
                    <a:pt x="13385" y="13862"/>
                  </a:lnTo>
                  <a:lnTo>
                    <a:pt x="9574" y="21581"/>
                  </a:lnTo>
                  <a:cubicBezTo>
                    <a:pt x="9608" y="21592"/>
                    <a:pt x="9637" y="21600"/>
                    <a:pt x="9669" y="21600"/>
                  </a:cubicBezTo>
                  <a:lnTo>
                    <a:pt x="21068" y="21600"/>
                  </a:lnTo>
                  <a:cubicBezTo>
                    <a:pt x="21100" y="21600"/>
                    <a:pt x="21132" y="21592"/>
                    <a:pt x="21161" y="21581"/>
                  </a:cubicBezTo>
                  <a:lnTo>
                    <a:pt x="17352" y="13862"/>
                  </a:lnTo>
                  <a:cubicBezTo>
                    <a:pt x="17352" y="13862"/>
                    <a:pt x="15369" y="17880"/>
                    <a:pt x="15369" y="17880"/>
                  </a:cubicBezTo>
                  <a:close/>
                  <a:moveTo>
                    <a:pt x="21547" y="5358"/>
                  </a:moveTo>
                  <a:lnTo>
                    <a:pt x="17755" y="13044"/>
                  </a:lnTo>
                  <a:lnTo>
                    <a:pt x="21552" y="20741"/>
                  </a:lnTo>
                  <a:cubicBezTo>
                    <a:pt x="21555" y="20698"/>
                    <a:pt x="21558" y="20651"/>
                    <a:pt x="21558" y="20603"/>
                  </a:cubicBezTo>
                  <a:lnTo>
                    <a:pt x="21558" y="5563"/>
                  </a:lnTo>
                  <a:cubicBezTo>
                    <a:pt x="21558" y="5495"/>
                    <a:pt x="21555" y="5423"/>
                    <a:pt x="21547" y="5358"/>
                  </a:cubicBezTo>
                  <a:close/>
                  <a:moveTo>
                    <a:pt x="15369" y="16248"/>
                  </a:moveTo>
                  <a:lnTo>
                    <a:pt x="21124" y="4581"/>
                  </a:lnTo>
                  <a:cubicBezTo>
                    <a:pt x="21106" y="4577"/>
                    <a:pt x="21088" y="4570"/>
                    <a:pt x="21068" y="4570"/>
                  </a:cubicBezTo>
                  <a:lnTo>
                    <a:pt x="16535" y="4570"/>
                  </a:lnTo>
                  <a:lnTo>
                    <a:pt x="16535" y="11758"/>
                  </a:lnTo>
                  <a:lnTo>
                    <a:pt x="13152" y="11758"/>
                  </a:lnTo>
                  <a:cubicBezTo>
                    <a:pt x="13152" y="11758"/>
                    <a:pt x="15369" y="16248"/>
                    <a:pt x="15369" y="16248"/>
                  </a:cubicBezTo>
                  <a:close/>
                  <a:moveTo>
                    <a:pt x="12348" y="11758"/>
                  </a:moveTo>
                  <a:lnTo>
                    <a:pt x="9178" y="11758"/>
                  </a:lnTo>
                  <a:lnTo>
                    <a:pt x="9178" y="20603"/>
                  </a:lnTo>
                  <a:cubicBezTo>
                    <a:pt x="9178" y="20651"/>
                    <a:pt x="9183" y="20698"/>
                    <a:pt x="9185" y="20741"/>
                  </a:cubicBezTo>
                  <a:lnTo>
                    <a:pt x="12981" y="13044"/>
                  </a:lnTo>
                  <a:cubicBezTo>
                    <a:pt x="12981" y="13044"/>
                    <a:pt x="12348" y="11758"/>
                    <a:pt x="12348" y="1175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159103" y="3399234"/>
            <a:ext cx="786408" cy="790575"/>
            <a:chOff x="6159103" y="3399234"/>
            <a:chExt cx="786408" cy="790575"/>
          </a:xfrm>
        </p:grpSpPr>
        <p:sp>
          <p:nvSpPr>
            <p:cNvPr id="70701" name="Oval 45"/>
            <p:cNvSpPr>
              <a:spLocks/>
            </p:cNvSpPr>
            <p:nvPr/>
          </p:nvSpPr>
          <p:spPr bwMode="auto">
            <a:xfrm>
              <a:off x="6159103" y="3399234"/>
              <a:ext cx="786408" cy="7905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1" name="Shape 95"/>
            <p:cNvSpPr/>
            <p:nvPr/>
          </p:nvSpPr>
          <p:spPr>
            <a:xfrm>
              <a:off x="6377449" y="3644375"/>
              <a:ext cx="362286" cy="2532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048" y="21600"/>
                  </a:lnTo>
                  <a:lnTo>
                    <a:pt x="1021" y="17493"/>
                  </a:lnTo>
                  <a:cubicBezTo>
                    <a:pt x="1021" y="17493"/>
                    <a:pt x="0" y="21600"/>
                    <a:pt x="0" y="21600"/>
                  </a:cubicBezTo>
                  <a:close/>
                  <a:moveTo>
                    <a:pt x="2473" y="18281"/>
                  </a:moveTo>
                  <a:lnTo>
                    <a:pt x="3302" y="21600"/>
                  </a:lnTo>
                  <a:lnTo>
                    <a:pt x="5215" y="21600"/>
                  </a:lnTo>
                  <a:lnTo>
                    <a:pt x="3431" y="14445"/>
                  </a:lnTo>
                  <a:cubicBezTo>
                    <a:pt x="3431" y="14445"/>
                    <a:pt x="2473" y="18281"/>
                    <a:pt x="2473" y="18281"/>
                  </a:cubicBezTo>
                  <a:close/>
                  <a:moveTo>
                    <a:pt x="5289" y="16864"/>
                  </a:moveTo>
                  <a:lnTo>
                    <a:pt x="6470" y="21600"/>
                  </a:lnTo>
                  <a:lnTo>
                    <a:pt x="9793" y="21600"/>
                  </a:lnTo>
                  <a:lnTo>
                    <a:pt x="6951" y="10204"/>
                  </a:lnTo>
                  <a:cubicBezTo>
                    <a:pt x="6951" y="10204"/>
                    <a:pt x="5289" y="16864"/>
                    <a:pt x="5289" y="16864"/>
                  </a:cubicBezTo>
                  <a:close/>
                  <a:moveTo>
                    <a:pt x="9318" y="14666"/>
                  </a:moveTo>
                  <a:lnTo>
                    <a:pt x="11048" y="21600"/>
                  </a:lnTo>
                  <a:lnTo>
                    <a:pt x="15389" y="21600"/>
                  </a:lnTo>
                  <a:lnTo>
                    <a:pt x="11488" y="5965"/>
                  </a:lnTo>
                  <a:cubicBezTo>
                    <a:pt x="11488" y="5965"/>
                    <a:pt x="9318" y="14666"/>
                    <a:pt x="9318" y="14666"/>
                  </a:cubicBezTo>
                  <a:close/>
                  <a:moveTo>
                    <a:pt x="16213" y="0"/>
                  </a:moveTo>
                  <a:lnTo>
                    <a:pt x="13734" y="9937"/>
                  </a:lnTo>
                  <a:lnTo>
                    <a:pt x="16644" y="21600"/>
                  </a:lnTo>
                  <a:lnTo>
                    <a:pt x="21600" y="21600"/>
                  </a:lnTo>
                  <a:cubicBezTo>
                    <a:pt x="21600" y="21600"/>
                    <a:pt x="16213" y="0"/>
                    <a:pt x="1621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034653" y="2060972"/>
            <a:ext cx="786408" cy="790575"/>
            <a:chOff x="1034653" y="2060972"/>
            <a:chExt cx="786408" cy="790575"/>
          </a:xfrm>
        </p:grpSpPr>
        <p:sp>
          <p:nvSpPr>
            <p:cNvPr id="70675" name="Oval 19"/>
            <p:cNvSpPr>
              <a:spLocks/>
            </p:cNvSpPr>
            <p:nvPr/>
          </p:nvSpPr>
          <p:spPr bwMode="auto">
            <a:xfrm>
              <a:off x="1034653" y="2060972"/>
              <a:ext cx="786408" cy="7905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2" name="Shape 96"/>
            <p:cNvSpPr/>
            <p:nvPr/>
          </p:nvSpPr>
          <p:spPr>
            <a:xfrm>
              <a:off x="1237147" y="2306545"/>
              <a:ext cx="388938" cy="3325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44" y="0"/>
                  </a:moveTo>
                  <a:lnTo>
                    <a:pt x="17544" y="3583"/>
                  </a:lnTo>
                  <a:lnTo>
                    <a:pt x="17919" y="3583"/>
                  </a:lnTo>
                  <a:cubicBezTo>
                    <a:pt x="17551" y="4250"/>
                    <a:pt x="17039" y="4675"/>
                    <a:pt x="16332" y="5026"/>
                  </a:cubicBezTo>
                  <a:cubicBezTo>
                    <a:pt x="15515" y="5410"/>
                    <a:pt x="14417" y="5605"/>
                    <a:pt x="13092" y="5722"/>
                  </a:cubicBezTo>
                  <a:lnTo>
                    <a:pt x="13092" y="4846"/>
                  </a:lnTo>
                  <a:lnTo>
                    <a:pt x="9940" y="4846"/>
                  </a:lnTo>
                  <a:lnTo>
                    <a:pt x="9940" y="5903"/>
                  </a:lnTo>
                  <a:cubicBezTo>
                    <a:pt x="8119" y="5998"/>
                    <a:pt x="6518" y="6164"/>
                    <a:pt x="5136" y="6959"/>
                  </a:cubicBezTo>
                  <a:cubicBezTo>
                    <a:pt x="3937" y="7651"/>
                    <a:pt x="3017" y="8824"/>
                    <a:pt x="2336" y="10620"/>
                  </a:cubicBezTo>
                  <a:lnTo>
                    <a:pt x="926" y="2139"/>
                  </a:lnTo>
                  <a:cubicBezTo>
                    <a:pt x="1063" y="2015"/>
                    <a:pt x="1146" y="1819"/>
                    <a:pt x="1146" y="1598"/>
                  </a:cubicBezTo>
                  <a:cubicBezTo>
                    <a:pt x="1146" y="1224"/>
                    <a:pt x="890" y="928"/>
                    <a:pt x="573" y="928"/>
                  </a:cubicBezTo>
                  <a:cubicBezTo>
                    <a:pt x="255" y="928"/>
                    <a:pt x="0" y="1224"/>
                    <a:pt x="0" y="1598"/>
                  </a:cubicBezTo>
                  <a:cubicBezTo>
                    <a:pt x="0" y="1894"/>
                    <a:pt x="170" y="2148"/>
                    <a:pt x="397" y="2242"/>
                  </a:cubicBezTo>
                  <a:lnTo>
                    <a:pt x="1851" y="11135"/>
                  </a:lnTo>
                  <a:lnTo>
                    <a:pt x="1058" y="11135"/>
                  </a:lnTo>
                  <a:lnTo>
                    <a:pt x="1058" y="14692"/>
                  </a:lnTo>
                  <a:lnTo>
                    <a:pt x="4122" y="14692"/>
                  </a:lnTo>
                  <a:lnTo>
                    <a:pt x="4122" y="11135"/>
                  </a:lnTo>
                  <a:lnTo>
                    <a:pt x="3769" y="11135"/>
                  </a:lnTo>
                  <a:cubicBezTo>
                    <a:pt x="4319" y="9759"/>
                    <a:pt x="4974" y="8997"/>
                    <a:pt x="5797" y="8506"/>
                  </a:cubicBezTo>
                  <a:cubicBezTo>
                    <a:pt x="6802" y="7910"/>
                    <a:pt x="8198" y="7727"/>
                    <a:pt x="9940" y="7630"/>
                  </a:cubicBezTo>
                  <a:lnTo>
                    <a:pt x="9940" y="8532"/>
                  </a:lnTo>
                  <a:lnTo>
                    <a:pt x="13092" y="8532"/>
                  </a:lnTo>
                  <a:lnTo>
                    <a:pt x="13092" y="7449"/>
                  </a:lnTo>
                  <a:cubicBezTo>
                    <a:pt x="14522" y="7330"/>
                    <a:pt x="15798" y="7120"/>
                    <a:pt x="16883" y="6624"/>
                  </a:cubicBezTo>
                  <a:cubicBezTo>
                    <a:pt x="18054" y="6106"/>
                    <a:pt x="18985" y="5125"/>
                    <a:pt x="19528" y="3712"/>
                  </a:cubicBezTo>
                  <a:lnTo>
                    <a:pt x="20608" y="7681"/>
                  </a:lnTo>
                  <a:cubicBezTo>
                    <a:pt x="20509" y="7801"/>
                    <a:pt x="20454" y="7962"/>
                    <a:pt x="20454" y="8145"/>
                  </a:cubicBezTo>
                  <a:cubicBezTo>
                    <a:pt x="20454" y="8517"/>
                    <a:pt x="20708" y="8815"/>
                    <a:pt x="21027" y="8815"/>
                  </a:cubicBezTo>
                  <a:cubicBezTo>
                    <a:pt x="21349" y="8815"/>
                    <a:pt x="21600" y="8517"/>
                    <a:pt x="21600" y="8145"/>
                  </a:cubicBezTo>
                  <a:cubicBezTo>
                    <a:pt x="21600" y="7812"/>
                    <a:pt x="21406" y="7531"/>
                    <a:pt x="21137" y="7475"/>
                  </a:cubicBezTo>
                  <a:lnTo>
                    <a:pt x="20057" y="3583"/>
                  </a:lnTo>
                  <a:lnTo>
                    <a:pt x="20608" y="3583"/>
                  </a:lnTo>
                  <a:lnTo>
                    <a:pt x="20608" y="0"/>
                  </a:lnTo>
                  <a:lnTo>
                    <a:pt x="17544" y="0"/>
                  </a:lnTo>
                  <a:close/>
                  <a:moveTo>
                    <a:pt x="12100" y="10723"/>
                  </a:moveTo>
                  <a:cubicBezTo>
                    <a:pt x="12100" y="10723"/>
                    <a:pt x="11285" y="21600"/>
                    <a:pt x="11285" y="21600"/>
                  </a:cubicBezTo>
                  <a:lnTo>
                    <a:pt x="12277" y="20285"/>
                  </a:lnTo>
                  <a:lnTo>
                    <a:pt x="14944" y="16754"/>
                  </a:lnTo>
                  <a:lnTo>
                    <a:pt x="19793" y="15878"/>
                  </a:lnTo>
                  <a:lnTo>
                    <a:pt x="12100" y="10723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053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0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06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06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0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06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06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500"/>
                                        <p:tgtEl>
                                          <p:spTgt spid="70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0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0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07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07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70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07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07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0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81" grpId="0" animBg="1"/>
      <p:bldP spid="70689" grpId="0" animBg="1"/>
      <p:bldP spid="70690" grpId="0" animBg="1"/>
      <p:bldP spid="70709" grpId="0" animBg="1"/>
      <p:bldP spid="70710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2" name="Rectangle 12"/>
          <p:cNvSpPr>
            <a:spLocks/>
          </p:cNvSpPr>
          <p:nvPr/>
        </p:nvSpPr>
        <p:spPr bwMode="auto">
          <a:xfrm>
            <a:off x="997744" y="507206"/>
            <a:ext cx="1558032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5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Our</a:t>
            </a:r>
          </a:p>
          <a:p>
            <a:pPr algn="l">
              <a:lnSpc>
                <a:spcPct val="70000"/>
              </a:lnSpc>
            </a:pPr>
            <a:r>
              <a:rPr lang="en-US" sz="25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Services</a:t>
            </a:r>
          </a:p>
        </p:txBody>
      </p:sp>
      <p:sp>
        <p:nvSpPr>
          <p:cNvPr id="71693" name="Line 13"/>
          <p:cNvSpPr>
            <a:spLocks noChangeShapeType="1"/>
          </p:cNvSpPr>
          <p:nvPr/>
        </p:nvSpPr>
        <p:spPr bwMode="auto">
          <a:xfrm>
            <a:off x="998935" y="1604963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1694" name="Rectangle 14"/>
          <p:cNvSpPr>
            <a:spLocks/>
          </p:cNvSpPr>
          <p:nvPr/>
        </p:nvSpPr>
        <p:spPr bwMode="auto">
          <a:xfrm>
            <a:off x="4362450" y="873538"/>
            <a:ext cx="38004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71695" name="Group 15"/>
          <p:cNvGrpSpPr>
            <a:grpSpLocks/>
          </p:cNvGrpSpPr>
          <p:nvPr/>
        </p:nvGrpSpPr>
        <p:grpSpPr bwMode="auto">
          <a:xfrm>
            <a:off x="1638300" y="1957387"/>
            <a:ext cx="1581150" cy="1004888"/>
            <a:chOff x="0" y="0"/>
            <a:chExt cx="2656" cy="1688"/>
          </a:xfrm>
        </p:grpSpPr>
        <p:sp>
          <p:nvSpPr>
            <p:cNvPr id="71696" name="Rectangle 16"/>
            <p:cNvSpPr>
              <a:spLocks/>
            </p:cNvSpPr>
            <p:nvPr/>
          </p:nvSpPr>
          <p:spPr bwMode="auto">
            <a:xfrm>
              <a:off x="0" y="424"/>
              <a:ext cx="2656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dummy. 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</a:p>
          </p:txBody>
        </p:sp>
        <p:sp>
          <p:nvSpPr>
            <p:cNvPr id="71697" name="Rectangle 17"/>
            <p:cNvSpPr>
              <a:spLocks/>
            </p:cNvSpPr>
            <p:nvPr/>
          </p:nvSpPr>
          <p:spPr bwMode="auto">
            <a:xfrm>
              <a:off x="0" y="0"/>
              <a:ext cx="2656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Graphic Design</a:t>
              </a:r>
            </a:p>
          </p:txBody>
        </p:sp>
      </p:grpSp>
      <p:grpSp>
        <p:nvGrpSpPr>
          <p:cNvPr id="71698" name="Group 18"/>
          <p:cNvGrpSpPr>
            <a:grpSpLocks/>
          </p:cNvGrpSpPr>
          <p:nvPr/>
        </p:nvGrpSpPr>
        <p:grpSpPr bwMode="auto">
          <a:xfrm>
            <a:off x="4186238" y="1957387"/>
            <a:ext cx="1581150" cy="1004888"/>
            <a:chOff x="0" y="0"/>
            <a:chExt cx="2656" cy="1688"/>
          </a:xfrm>
        </p:grpSpPr>
        <p:sp>
          <p:nvSpPr>
            <p:cNvPr id="71699" name="Rectangle 19"/>
            <p:cNvSpPr>
              <a:spLocks/>
            </p:cNvSpPr>
            <p:nvPr/>
          </p:nvSpPr>
          <p:spPr bwMode="auto">
            <a:xfrm>
              <a:off x="0" y="424"/>
              <a:ext cx="2656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dummy. 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sp>
          <p:nvSpPr>
            <p:cNvPr id="71700" name="Rectangle 20"/>
            <p:cNvSpPr>
              <a:spLocks/>
            </p:cNvSpPr>
            <p:nvPr/>
          </p:nvSpPr>
          <p:spPr bwMode="auto">
            <a:xfrm>
              <a:off x="0" y="0"/>
              <a:ext cx="2656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Web Design</a:t>
              </a:r>
            </a:p>
          </p:txBody>
        </p:sp>
      </p:grpSp>
      <p:grpSp>
        <p:nvGrpSpPr>
          <p:cNvPr id="71701" name="Group 21"/>
          <p:cNvGrpSpPr>
            <a:grpSpLocks/>
          </p:cNvGrpSpPr>
          <p:nvPr/>
        </p:nvGrpSpPr>
        <p:grpSpPr bwMode="auto">
          <a:xfrm>
            <a:off x="6596063" y="1957387"/>
            <a:ext cx="1581150" cy="1004888"/>
            <a:chOff x="0" y="0"/>
            <a:chExt cx="2656" cy="1688"/>
          </a:xfrm>
        </p:grpSpPr>
        <p:sp>
          <p:nvSpPr>
            <p:cNvPr id="71702" name="Rectangle 22"/>
            <p:cNvSpPr>
              <a:spLocks/>
            </p:cNvSpPr>
            <p:nvPr/>
          </p:nvSpPr>
          <p:spPr bwMode="auto">
            <a:xfrm>
              <a:off x="0" y="424"/>
              <a:ext cx="2656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dummy. 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sp>
          <p:nvSpPr>
            <p:cNvPr id="71703" name="Rectangle 23"/>
            <p:cNvSpPr>
              <a:spLocks/>
            </p:cNvSpPr>
            <p:nvPr/>
          </p:nvSpPr>
          <p:spPr bwMode="auto">
            <a:xfrm>
              <a:off x="0" y="0"/>
              <a:ext cx="2656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Search Engine Opt.</a:t>
              </a:r>
            </a:p>
          </p:txBody>
        </p:sp>
      </p:grpSp>
      <p:grpSp>
        <p:nvGrpSpPr>
          <p:cNvPr id="71704" name="Group 24"/>
          <p:cNvGrpSpPr>
            <a:grpSpLocks/>
          </p:cNvGrpSpPr>
          <p:nvPr/>
        </p:nvGrpSpPr>
        <p:grpSpPr bwMode="auto">
          <a:xfrm>
            <a:off x="1638300" y="3395662"/>
            <a:ext cx="1581150" cy="1004888"/>
            <a:chOff x="0" y="0"/>
            <a:chExt cx="2656" cy="1688"/>
          </a:xfrm>
        </p:grpSpPr>
        <p:sp>
          <p:nvSpPr>
            <p:cNvPr id="71705" name="Rectangle 25"/>
            <p:cNvSpPr>
              <a:spLocks/>
            </p:cNvSpPr>
            <p:nvPr/>
          </p:nvSpPr>
          <p:spPr bwMode="auto">
            <a:xfrm>
              <a:off x="0" y="424"/>
              <a:ext cx="2656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dummy. 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</a:p>
          </p:txBody>
        </p:sp>
        <p:sp>
          <p:nvSpPr>
            <p:cNvPr id="71706" name="Rectangle 26"/>
            <p:cNvSpPr>
              <a:spLocks/>
            </p:cNvSpPr>
            <p:nvPr/>
          </p:nvSpPr>
          <p:spPr bwMode="auto">
            <a:xfrm>
              <a:off x="0" y="0"/>
              <a:ext cx="2656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Social Media Opt.</a:t>
              </a:r>
            </a:p>
          </p:txBody>
        </p:sp>
      </p:grpSp>
      <p:grpSp>
        <p:nvGrpSpPr>
          <p:cNvPr id="71707" name="Group 27"/>
          <p:cNvGrpSpPr>
            <a:grpSpLocks/>
          </p:cNvGrpSpPr>
          <p:nvPr/>
        </p:nvGrpSpPr>
        <p:grpSpPr bwMode="auto">
          <a:xfrm>
            <a:off x="4186238" y="3395662"/>
            <a:ext cx="1581150" cy="1004888"/>
            <a:chOff x="0" y="0"/>
            <a:chExt cx="2656" cy="1688"/>
          </a:xfrm>
        </p:grpSpPr>
        <p:sp>
          <p:nvSpPr>
            <p:cNvPr id="71708" name="Rectangle 28"/>
            <p:cNvSpPr>
              <a:spLocks/>
            </p:cNvSpPr>
            <p:nvPr/>
          </p:nvSpPr>
          <p:spPr bwMode="auto">
            <a:xfrm>
              <a:off x="0" y="424"/>
              <a:ext cx="2656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dummy. 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sp>
          <p:nvSpPr>
            <p:cNvPr id="71709" name="Rectangle 29"/>
            <p:cNvSpPr>
              <a:spLocks/>
            </p:cNvSpPr>
            <p:nvPr/>
          </p:nvSpPr>
          <p:spPr bwMode="auto">
            <a:xfrm>
              <a:off x="0" y="0"/>
              <a:ext cx="2656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Email Marketing</a:t>
              </a:r>
            </a:p>
          </p:txBody>
        </p:sp>
      </p:grpSp>
      <p:grpSp>
        <p:nvGrpSpPr>
          <p:cNvPr id="71710" name="Group 30"/>
          <p:cNvGrpSpPr>
            <a:grpSpLocks/>
          </p:cNvGrpSpPr>
          <p:nvPr/>
        </p:nvGrpSpPr>
        <p:grpSpPr bwMode="auto">
          <a:xfrm>
            <a:off x="6596063" y="3395662"/>
            <a:ext cx="1581150" cy="1004888"/>
            <a:chOff x="0" y="0"/>
            <a:chExt cx="2656" cy="1688"/>
          </a:xfrm>
        </p:grpSpPr>
        <p:sp>
          <p:nvSpPr>
            <p:cNvPr id="71711" name="Rectangle 31"/>
            <p:cNvSpPr>
              <a:spLocks/>
            </p:cNvSpPr>
            <p:nvPr/>
          </p:nvSpPr>
          <p:spPr bwMode="auto">
            <a:xfrm>
              <a:off x="0" y="424"/>
              <a:ext cx="2656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dummy. 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sp>
          <p:nvSpPr>
            <p:cNvPr id="71712" name="Rectangle 32"/>
            <p:cNvSpPr>
              <a:spLocks/>
            </p:cNvSpPr>
            <p:nvPr/>
          </p:nvSpPr>
          <p:spPr bwMode="auto">
            <a:xfrm>
              <a:off x="0" y="0"/>
              <a:ext cx="2656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Affiliate Marketing</a:t>
              </a:r>
            </a:p>
          </p:txBody>
        </p:sp>
      </p:grpSp>
      <p:grpSp>
        <p:nvGrpSpPr>
          <p:cNvPr id="71713" name="Group 33"/>
          <p:cNvGrpSpPr>
            <a:grpSpLocks/>
          </p:cNvGrpSpPr>
          <p:nvPr/>
        </p:nvGrpSpPr>
        <p:grpSpPr bwMode="auto">
          <a:xfrm>
            <a:off x="1034653" y="1994297"/>
            <a:ext cx="454819" cy="457200"/>
            <a:chOff x="0" y="0"/>
            <a:chExt cx="763" cy="768"/>
          </a:xfrm>
        </p:grpSpPr>
        <p:sp>
          <p:nvSpPr>
            <p:cNvPr id="71714" name="Oval 34"/>
            <p:cNvSpPr>
              <a:spLocks/>
            </p:cNvSpPr>
            <p:nvPr/>
          </p:nvSpPr>
          <p:spPr bwMode="auto">
            <a:xfrm>
              <a:off x="0" y="0"/>
              <a:ext cx="763" cy="76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715" name="Rectangle 35"/>
            <p:cNvSpPr>
              <a:spLocks/>
            </p:cNvSpPr>
            <p:nvPr/>
          </p:nvSpPr>
          <p:spPr bwMode="auto">
            <a:xfrm>
              <a:off x="105" y="159"/>
              <a:ext cx="55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71716" name="Group 36"/>
          <p:cNvGrpSpPr>
            <a:grpSpLocks/>
          </p:cNvGrpSpPr>
          <p:nvPr/>
        </p:nvGrpSpPr>
        <p:grpSpPr bwMode="auto">
          <a:xfrm>
            <a:off x="3582591" y="1994297"/>
            <a:ext cx="454819" cy="457200"/>
            <a:chOff x="0" y="0"/>
            <a:chExt cx="763" cy="768"/>
          </a:xfrm>
        </p:grpSpPr>
        <p:sp>
          <p:nvSpPr>
            <p:cNvPr id="71717" name="Oval 37"/>
            <p:cNvSpPr>
              <a:spLocks/>
            </p:cNvSpPr>
            <p:nvPr/>
          </p:nvSpPr>
          <p:spPr bwMode="auto">
            <a:xfrm>
              <a:off x="0" y="0"/>
              <a:ext cx="763" cy="76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718" name="Rectangle 38"/>
            <p:cNvSpPr>
              <a:spLocks/>
            </p:cNvSpPr>
            <p:nvPr/>
          </p:nvSpPr>
          <p:spPr bwMode="auto">
            <a:xfrm>
              <a:off x="121" y="159"/>
              <a:ext cx="55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71719" name="Group 39"/>
          <p:cNvGrpSpPr>
            <a:grpSpLocks/>
          </p:cNvGrpSpPr>
          <p:nvPr/>
        </p:nvGrpSpPr>
        <p:grpSpPr bwMode="auto">
          <a:xfrm>
            <a:off x="5992416" y="1994297"/>
            <a:ext cx="454819" cy="457200"/>
            <a:chOff x="0" y="0"/>
            <a:chExt cx="763" cy="768"/>
          </a:xfrm>
        </p:grpSpPr>
        <p:sp>
          <p:nvSpPr>
            <p:cNvPr id="71720" name="Oval 40"/>
            <p:cNvSpPr>
              <a:spLocks/>
            </p:cNvSpPr>
            <p:nvPr/>
          </p:nvSpPr>
          <p:spPr bwMode="auto">
            <a:xfrm>
              <a:off x="0" y="0"/>
              <a:ext cx="763" cy="76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721" name="Rectangle 41"/>
            <p:cNvSpPr>
              <a:spLocks/>
            </p:cNvSpPr>
            <p:nvPr/>
          </p:nvSpPr>
          <p:spPr bwMode="auto">
            <a:xfrm>
              <a:off x="113" y="159"/>
              <a:ext cx="55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grpSp>
        <p:nvGrpSpPr>
          <p:cNvPr id="71722" name="Group 42"/>
          <p:cNvGrpSpPr>
            <a:grpSpLocks/>
          </p:cNvGrpSpPr>
          <p:nvPr/>
        </p:nvGrpSpPr>
        <p:grpSpPr bwMode="auto">
          <a:xfrm>
            <a:off x="1034653" y="3432572"/>
            <a:ext cx="454819" cy="457200"/>
            <a:chOff x="0" y="0"/>
            <a:chExt cx="763" cy="768"/>
          </a:xfrm>
        </p:grpSpPr>
        <p:sp>
          <p:nvSpPr>
            <p:cNvPr id="71723" name="Oval 43"/>
            <p:cNvSpPr>
              <a:spLocks/>
            </p:cNvSpPr>
            <p:nvPr/>
          </p:nvSpPr>
          <p:spPr bwMode="auto">
            <a:xfrm>
              <a:off x="0" y="0"/>
              <a:ext cx="763" cy="7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724" name="Rectangle 44"/>
            <p:cNvSpPr>
              <a:spLocks/>
            </p:cNvSpPr>
            <p:nvPr/>
          </p:nvSpPr>
          <p:spPr bwMode="auto">
            <a:xfrm>
              <a:off x="105" y="162"/>
              <a:ext cx="55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</a:t>
              </a:r>
            </a:p>
          </p:txBody>
        </p:sp>
      </p:grpSp>
      <p:grpSp>
        <p:nvGrpSpPr>
          <p:cNvPr id="71725" name="Group 45"/>
          <p:cNvGrpSpPr>
            <a:grpSpLocks/>
          </p:cNvGrpSpPr>
          <p:nvPr/>
        </p:nvGrpSpPr>
        <p:grpSpPr bwMode="auto">
          <a:xfrm>
            <a:off x="3582591" y="3432572"/>
            <a:ext cx="454819" cy="457200"/>
            <a:chOff x="0" y="0"/>
            <a:chExt cx="763" cy="768"/>
          </a:xfrm>
        </p:grpSpPr>
        <p:sp>
          <p:nvSpPr>
            <p:cNvPr id="71726" name="Oval 46"/>
            <p:cNvSpPr>
              <a:spLocks/>
            </p:cNvSpPr>
            <p:nvPr/>
          </p:nvSpPr>
          <p:spPr bwMode="auto">
            <a:xfrm>
              <a:off x="0" y="0"/>
              <a:ext cx="763" cy="76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727" name="Rectangle 47"/>
            <p:cNvSpPr>
              <a:spLocks/>
            </p:cNvSpPr>
            <p:nvPr/>
          </p:nvSpPr>
          <p:spPr bwMode="auto">
            <a:xfrm>
              <a:off x="121" y="162"/>
              <a:ext cx="55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5</a:t>
              </a:r>
            </a:p>
          </p:txBody>
        </p:sp>
      </p:grpSp>
      <p:grpSp>
        <p:nvGrpSpPr>
          <p:cNvPr id="71728" name="Group 48"/>
          <p:cNvGrpSpPr>
            <a:grpSpLocks/>
          </p:cNvGrpSpPr>
          <p:nvPr/>
        </p:nvGrpSpPr>
        <p:grpSpPr bwMode="auto">
          <a:xfrm>
            <a:off x="5992416" y="3432572"/>
            <a:ext cx="454819" cy="457200"/>
            <a:chOff x="0" y="0"/>
            <a:chExt cx="763" cy="768"/>
          </a:xfrm>
        </p:grpSpPr>
        <p:sp>
          <p:nvSpPr>
            <p:cNvPr id="71729" name="Oval 49"/>
            <p:cNvSpPr>
              <a:spLocks/>
            </p:cNvSpPr>
            <p:nvPr/>
          </p:nvSpPr>
          <p:spPr bwMode="auto">
            <a:xfrm>
              <a:off x="0" y="0"/>
              <a:ext cx="763" cy="76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730" name="Rectangle 50"/>
            <p:cNvSpPr>
              <a:spLocks/>
            </p:cNvSpPr>
            <p:nvPr/>
          </p:nvSpPr>
          <p:spPr bwMode="auto">
            <a:xfrm>
              <a:off x="113" y="162"/>
              <a:ext cx="55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6</a:t>
              </a:r>
            </a:p>
          </p:txBody>
        </p:sp>
      </p:grpSp>
      <p:sp>
        <p:nvSpPr>
          <p:cNvPr id="71731" name="Rectangle 51"/>
          <p:cNvSpPr>
            <a:spLocks/>
          </p:cNvSpPr>
          <p:nvPr/>
        </p:nvSpPr>
        <p:spPr bwMode="auto">
          <a:xfrm>
            <a:off x="1557337" y="685371"/>
            <a:ext cx="6605588" cy="18288"/>
          </a:xfrm>
          <a:prstGeom prst="rect">
            <a:avLst/>
          </a:prstGeom>
          <a:solidFill>
            <a:schemeClr val="accent4">
              <a:alpha val="9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62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 dir="u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1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71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17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17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1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17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17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71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17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17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1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17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17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1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17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17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1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17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17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1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93" grpId="0" animBg="1"/>
      <p:bldP spid="71694" grpId="0" autoUpdateAnimBg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16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Our Services</a:t>
            </a:r>
          </a:p>
        </p:txBody>
      </p:sp>
      <p:sp>
        <p:nvSpPr>
          <p:cNvPr id="72717" name="Line 13"/>
          <p:cNvSpPr>
            <a:spLocks noChangeShapeType="1"/>
          </p:cNvSpPr>
          <p:nvPr/>
        </p:nvSpPr>
        <p:spPr bwMode="auto">
          <a:xfrm>
            <a:off x="998935" y="1233488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2718" name="Rectangle 14"/>
          <p:cNvSpPr>
            <a:spLocks/>
          </p:cNvSpPr>
          <p:nvPr/>
        </p:nvSpPr>
        <p:spPr bwMode="auto">
          <a:xfrm>
            <a:off x="1000125" y="2552700"/>
            <a:ext cx="1857375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3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the leap into electronic typesetting, remaining essentially.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 standard dummy text ever since but also the leap into electronic.</a:t>
            </a:r>
          </a:p>
        </p:txBody>
      </p:sp>
      <p:sp>
        <p:nvSpPr>
          <p:cNvPr id="72719" name="Rectangle 15"/>
          <p:cNvSpPr>
            <a:spLocks/>
          </p:cNvSpPr>
          <p:nvPr/>
        </p:nvSpPr>
        <p:spPr bwMode="auto">
          <a:xfrm>
            <a:off x="1000125" y="1814513"/>
            <a:ext cx="1857375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10000"/>
              </a:lnSpc>
            </a:pP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Bold" charset="0"/>
              </a:rPr>
              <a:t>But also the leap into electronic typesetting, remaining essentially.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Bold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Bold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Bold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Bold" charset="0"/>
              </a:rPr>
              <a:t> is simply dummy </a:t>
            </a:r>
          </a:p>
        </p:txBody>
      </p:sp>
      <p:grpSp>
        <p:nvGrpSpPr>
          <p:cNvPr id="72723" name="Group 19"/>
          <p:cNvGrpSpPr>
            <a:grpSpLocks/>
          </p:cNvGrpSpPr>
          <p:nvPr/>
        </p:nvGrpSpPr>
        <p:grpSpPr bwMode="auto">
          <a:xfrm>
            <a:off x="3810000" y="2647950"/>
            <a:ext cx="1247775" cy="1390650"/>
            <a:chOff x="0" y="0"/>
            <a:chExt cx="2096" cy="2336"/>
          </a:xfrm>
        </p:grpSpPr>
        <p:sp>
          <p:nvSpPr>
            <p:cNvPr id="72724" name="Rectangle 20"/>
            <p:cNvSpPr>
              <a:spLocks/>
            </p:cNvSpPr>
            <p:nvPr/>
          </p:nvSpPr>
          <p:spPr bwMode="auto">
            <a:xfrm>
              <a:off x="0" y="976"/>
              <a:ext cx="2096" cy="1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printing.</a:t>
              </a:r>
            </a:p>
          </p:txBody>
        </p:sp>
        <p:sp>
          <p:nvSpPr>
            <p:cNvPr id="72725" name="Rectangle 21"/>
            <p:cNvSpPr>
              <a:spLocks/>
            </p:cNvSpPr>
            <p:nvPr/>
          </p:nvSpPr>
          <p:spPr bwMode="auto">
            <a:xfrm>
              <a:off x="8" y="0"/>
              <a:ext cx="2024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Graphic</a:t>
              </a:r>
            </a:p>
            <a:p>
              <a:pPr algn="l">
                <a:lnSpc>
                  <a:spcPct val="80000"/>
                </a:lnSpc>
              </a:pPr>
              <a:r>
                <a:rPr lang="en-US" sz="1800" dirty="0">
                  <a:solidFill>
                    <a:schemeClr val="accent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Designs</a:t>
              </a:r>
            </a:p>
          </p:txBody>
        </p:sp>
      </p:grpSp>
      <p:grpSp>
        <p:nvGrpSpPr>
          <p:cNvPr id="72726" name="Group 22"/>
          <p:cNvGrpSpPr>
            <a:grpSpLocks/>
          </p:cNvGrpSpPr>
          <p:nvPr/>
        </p:nvGrpSpPr>
        <p:grpSpPr bwMode="auto">
          <a:xfrm>
            <a:off x="5386388" y="2647950"/>
            <a:ext cx="1247775" cy="1390650"/>
            <a:chOff x="0" y="0"/>
            <a:chExt cx="2096" cy="2336"/>
          </a:xfrm>
        </p:grpSpPr>
        <p:sp>
          <p:nvSpPr>
            <p:cNvPr id="72727" name="Rectangle 23"/>
            <p:cNvSpPr>
              <a:spLocks/>
            </p:cNvSpPr>
            <p:nvPr/>
          </p:nvSpPr>
          <p:spPr bwMode="auto">
            <a:xfrm>
              <a:off x="0" y="976"/>
              <a:ext cx="2096" cy="1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printing.</a:t>
              </a:r>
            </a:p>
          </p:txBody>
        </p:sp>
        <p:sp>
          <p:nvSpPr>
            <p:cNvPr id="72728" name="Rectangle 24"/>
            <p:cNvSpPr>
              <a:spLocks/>
            </p:cNvSpPr>
            <p:nvPr/>
          </p:nvSpPr>
          <p:spPr bwMode="auto">
            <a:xfrm>
              <a:off x="8" y="0"/>
              <a:ext cx="2024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Web</a:t>
              </a:r>
            </a:p>
            <a:p>
              <a:pPr algn="l">
                <a:lnSpc>
                  <a:spcPct val="80000"/>
                </a:lnSpc>
              </a:pPr>
              <a:r>
                <a:rPr lang="en-US" sz="18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Designs</a:t>
              </a:r>
            </a:p>
          </p:txBody>
        </p:sp>
      </p:grpSp>
      <p:grpSp>
        <p:nvGrpSpPr>
          <p:cNvPr id="72729" name="Group 25"/>
          <p:cNvGrpSpPr>
            <a:grpSpLocks/>
          </p:cNvGrpSpPr>
          <p:nvPr/>
        </p:nvGrpSpPr>
        <p:grpSpPr bwMode="auto">
          <a:xfrm>
            <a:off x="6953250" y="2647950"/>
            <a:ext cx="1247775" cy="1390650"/>
            <a:chOff x="0" y="0"/>
            <a:chExt cx="2096" cy="2336"/>
          </a:xfrm>
        </p:grpSpPr>
        <p:sp>
          <p:nvSpPr>
            <p:cNvPr id="72730" name="Rectangle 26"/>
            <p:cNvSpPr>
              <a:spLocks/>
            </p:cNvSpPr>
            <p:nvPr/>
          </p:nvSpPr>
          <p:spPr bwMode="auto">
            <a:xfrm>
              <a:off x="0" y="976"/>
              <a:ext cx="2096" cy="1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printing.</a:t>
              </a:r>
            </a:p>
          </p:txBody>
        </p:sp>
        <p:sp>
          <p:nvSpPr>
            <p:cNvPr id="72731" name="Rectangle 27"/>
            <p:cNvSpPr>
              <a:spLocks/>
            </p:cNvSpPr>
            <p:nvPr/>
          </p:nvSpPr>
          <p:spPr bwMode="auto">
            <a:xfrm>
              <a:off x="8" y="0"/>
              <a:ext cx="2024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Social</a:t>
              </a:r>
            </a:p>
            <a:p>
              <a:pPr algn="l">
                <a:lnSpc>
                  <a:spcPct val="80000"/>
                </a:lnSpc>
              </a:pP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Media </a:t>
              </a: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Optimiz</a:t>
              </a: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.</a:t>
              </a:r>
            </a:p>
          </p:txBody>
        </p:sp>
      </p:grpSp>
      <p:sp>
        <p:nvSpPr>
          <p:cNvPr id="72732" name="Rectangle 28"/>
          <p:cNvSpPr>
            <a:spLocks/>
          </p:cNvSpPr>
          <p:nvPr/>
        </p:nvSpPr>
        <p:spPr bwMode="auto">
          <a:xfrm>
            <a:off x="1000125" y="3945497"/>
            <a:ext cx="1737360" cy="18288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186581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2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2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72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2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2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72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18" grpId="0" autoUpdateAnimBg="0"/>
      <p:bldP spid="72719" grpId="0" autoUpdateAnimBg="0"/>
      <p:bldP spid="72732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/>
          </p:cNvSpPr>
          <p:nvPr/>
        </p:nvSpPr>
        <p:spPr bwMode="auto">
          <a:xfrm>
            <a:off x="-33338" y="-6002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</p:spPr>
      </p:sp>
      <p:sp>
        <p:nvSpPr>
          <p:cNvPr id="73731" name="Rectangle 3"/>
          <p:cNvSpPr>
            <a:spLocks/>
          </p:cNvSpPr>
          <p:nvPr/>
        </p:nvSpPr>
        <p:spPr bwMode="auto">
          <a:xfrm>
            <a:off x="1493044" y="2043113"/>
            <a:ext cx="6181725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rgbClr val="FFFFFF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Responsive</a:t>
            </a:r>
          </a:p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5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Screens</a:t>
            </a:r>
          </a:p>
        </p:txBody>
      </p:sp>
      <p:sp>
        <p:nvSpPr>
          <p:cNvPr id="73732" name="Rectangle 4"/>
          <p:cNvSpPr>
            <a:spLocks/>
          </p:cNvSpPr>
          <p:nvPr/>
        </p:nvSpPr>
        <p:spPr bwMode="auto">
          <a:xfrm>
            <a:off x="2286000" y="371804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73733" name="Line 5"/>
          <p:cNvSpPr>
            <a:spLocks noChangeShapeType="1"/>
          </p:cNvSpPr>
          <p:nvPr/>
        </p:nvSpPr>
        <p:spPr bwMode="auto">
          <a:xfrm>
            <a:off x="998935" y="3490913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Shape 101"/>
          <p:cNvSpPr/>
          <p:nvPr/>
        </p:nvSpPr>
        <p:spPr>
          <a:xfrm>
            <a:off x="3685620" y="1186565"/>
            <a:ext cx="1787048" cy="7326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50" y="18938"/>
                </a:moveTo>
                <a:lnTo>
                  <a:pt x="20228" y="18938"/>
                </a:lnTo>
                <a:cubicBezTo>
                  <a:pt x="20191" y="18938"/>
                  <a:pt x="20160" y="18865"/>
                  <a:pt x="20160" y="18774"/>
                </a:cubicBezTo>
                <a:cubicBezTo>
                  <a:pt x="20160" y="18683"/>
                  <a:pt x="20191" y="18609"/>
                  <a:pt x="20228" y="18609"/>
                </a:cubicBezTo>
                <a:lnTo>
                  <a:pt x="20650" y="18609"/>
                </a:lnTo>
                <a:cubicBezTo>
                  <a:pt x="20688" y="18609"/>
                  <a:pt x="20718" y="18683"/>
                  <a:pt x="20718" y="18774"/>
                </a:cubicBezTo>
                <a:cubicBezTo>
                  <a:pt x="20718" y="18865"/>
                  <a:pt x="20688" y="18938"/>
                  <a:pt x="20650" y="18938"/>
                </a:cubicBezTo>
                <a:close/>
                <a:moveTo>
                  <a:pt x="19461" y="17419"/>
                </a:moveTo>
                <a:lnTo>
                  <a:pt x="13041" y="17419"/>
                </a:lnTo>
                <a:lnTo>
                  <a:pt x="13041" y="7598"/>
                </a:lnTo>
                <a:lnTo>
                  <a:pt x="19461" y="7598"/>
                </a:lnTo>
                <a:cubicBezTo>
                  <a:pt x="19461" y="7598"/>
                  <a:pt x="19461" y="17419"/>
                  <a:pt x="19461" y="17419"/>
                </a:cubicBezTo>
                <a:close/>
                <a:moveTo>
                  <a:pt x="12440" y="7634"/>
                </a:moveTo>
                <a:lnTo>
                  <a:pt x="12440" y="12687"/>
                </a:lnTo>
                <a:lnTo>
                  <a:pt x="5977" y="12687"/>
                </a:lnTo>
                <a:lnTo>
                  <a:pt x="5977" y="6997"/>
                </a:lnTo>
                <a:cubicBezTo>
                  <a:pt x="5977" y="6758"/>
                  <a:pt x="5898" y="6564"/>
                  <a:pt x="5800" y="6564"/>
                </a:cubicBezTo>
                <a:lnTo>
                  <a:pt x="4741" y="6564"/>
                </a:lnTo>
                <a:lnTo>
                  <a:pt x="4741" y="1073"/>
                </a:lnTo>
                <a:lnTo>
                  <a:pt x="13217" y="1073"/>
                </a:lnTo>
                <a:lnTo>
                  <a:pt x="13217" y="6232"/>
                </a:lnTo>
                <a:lnTo>
                  <a:pt x="13040" y="6232"/>
                </a:lnTo>
                <a:cubicBezTo>
                  <a:pt x="12666" y="6232"/>
                  <a:pt x="12440" y="6776"/>
                  <a:pt x="12440" y="7634"/>
                </a:cubicBezTo>
                <a:close/>
                <a:moveTo>
                  <a:pt x="5542" y="18285"/>
                </a:moveTo>
                <a:lnTo>
                  <a:pt x="2763" y="18285"/>
                </a:lnTo>
                <a:lnTo>
                  <a:pt x="2763" y="11410"/>
                </a:lnTo>
                <a:cubicBezTo>
                  <a:pt x="2763" y="10871"/>
                  <a:pt x="2585" y="10435"/>
                  <a:pt x="2364" y="10431"/>
                </a:cubicBezTo>
                <a:cubicBezTo>
                  <a:pt x="2358" y="10381"/>
                  <a:pt x="2351" y="10351"/>
                  <a:pt x="2344" y="10351"/>
                </a:cubicBezTo>
                <a:lnTo>
                  <a:pt x="2324" y="10351"/>
                </a:lnTo>
                <a:lnTo>
                  <a:pt x="2324" y="7804"/>
                </a:lnTo>
                <a:lnTo>
                  <a:pt x="5542" y="7804"/>
                </a:lnTo>
                <a:cubicBezTo>
                  <a:pt x="5542" y="7804"/>
                  <a:pt x="5542" y="18285"/>
                  <a:pt x="5542" y="18285"/>
                </a:cubicBezTo>
                <a:close/>
                <a:moveTo>
                  <a:pt x="4083" y="19140"/>
                </a:moveTo>
                <a:cubicBezTo>
                  <a:pt x="4083" y="19229"/>
                  <a:pt x="4053" y="19302"/>
                  <a:pt x="4017" y="19302"/>
                </a:cubicBezTo>
                <a:lnTo>
                  <a:pt x="3886" y="19302"/>
                </a:lnTo>
                <a:cubicBezTo>
                  <a:pt x="3849" y="19302"/>
                  <a:pt x="3819" y="19229"/>
                  <a:pt x="3819" y="19140"/>
                </a:cubicBezTo>
                <a:lnTo>
                  <a:pt x="3819" y="18822"/>
                </a:lnTo>
                <a:cubicBezTo>
                  <a:pt x="3819" y="18732"/>
                  <a:pt x="3849" y="18659"/>
                  <a:pt x="3886" y="18659"/>
                </a:cubicBezTo>
                <a:lnTo>
                  <a:pt x="4017" y="18659"/>
                </a:lnTo>
                <a:cubicBezTo>
                  <a:pt x="4053" y="18659"/>
                  <a:pt x="4083" y="18732"/>
                  <a:pt x="4083" y="18822"/>
                </a:cubicBezTo>
                <a:cubicBezTo>
                  <a:pt x="4083" y="18822"/>
                  <a:pt x="4083" y="19140"/>
                  <a:pt x="4083" y="19140"/>
                </a:cubicBezTo>
                <a:close/>
                <a:moveTo>
                  <a:pt x="2627" y="19996"/>
                </a:moveTo>
                <a:lnTo>
                  <a:pt x="172" y="19996"/>
                </a:lnTo>
                <a:lnTo>
                  <a:pt x="172" y="12002"/>
                </a:lnTo>
                <a:lnTo>
                  <a:pt x="2627" y="12002"/>
                </a:lnTo>
                <a:cubicBezTo>
                  <a:pt x="2627" y="12002"/>
                  <a:pt x="2627" y="19996"/>
                  <a:pt x="2627" y="19996"/>
                </a:cubicBezTo>
                <a:close/>
                <a:moveTo>
                  <a:pt x="1399" y="21257"/>
                </a:moveTo>
                <a:cubicBezTo>
                  <a:pt x="1285" y="21257"/>
                  <a:pt x="1192" y="21029"/>
                  <a:pt x="1192" y="20749"/>
                </a:cubicBezTo>
                <a:cubicBezTo>
                  <a:pt x="1192" y="20469"/>
                  <a:pt x="1285" y="20242"/>
                  <a:pt x="1399" y="20242"/>
                </a:cubicBezTo>
                <a:cubicBezTo>
                  <a:pt x="1514" y="20242"/>
                  <a:pt x="1607" y="20469"/>
                  <a:pt x="1607" y="20749"/>
                </a:cubicBezTo>
                <a:cubicBezTo>
                  <a:pt x="1607" y="21029"/>
                  <a:pt x="1514" y="21257"/>
                  <a:pt x="1399" y="21257"/>
                </a:cubicBezTo>
                <a:close/>
                <a:moveTo>
                  <a:pt x="1226" y="11309"/>
                </a:moveTo>
                <a:lnTo>
                  <a:pt x="1572" y="11309"/>
                </a:lnTo>
                <a:cubicBezTo>
                  <a:pt x="1591" y="11309"/>
                  <a:pt x="1606" y="11345"/>
                  <a:pt x="1606" y="11389"/>
                </a:cubicBezTo>
                <a:cubicBezTo>
                  <a:pt x="1606" y="11433"/>
                  <a:pt x="1591" y="11469"/>
                  <a:pt x="1572" y="11469"/>
                </a:cubicBezTo>
                <a:lnTo>
                  <a:pt x="1226" y="11469"/>
                </a:lnTo>
                <a:cubicBezTo>
                  <a:pt x="1208" y="11469"/>
                  <a:pt x="1193" y="11433"/>
                  <a:pt x="1193" y="11389"/>
                </a:cubicBezTo>
                <a:cubicBezTo>
                  <a:pt x="1193" y="11345"/>
                  <a:pt x="1208" y="11309"/>
                  <a:pt x="1226" y="11309"/>
                </a:cubicBezTo>
                <a:close/>
                <a:moveTo>
                  <a:pt x="1399" y="10957"/>
                </a:moveTo>
                <a:cubicBezTo>
                  <a:pt x="1417" y="10957"/>
                  <a:pt x="1431" y="10992"/>
                  <a:pt x="1431" y="11035"/>
                </a:cubicBezTo>
                <a:cubicBezTo>
                  <a:pt x="1431" y="11078"/>
                  <a:pt x="1417" y="11113"/>
                  <a:pt x="1399" y="11113"/>
                </a:cubicBezTo>
                <a:cubicBezTo>
                  <a:pt x="1382" y="11113"/>
                  <a:pt x="1368" y="11078"/>
                  <a:pt x="1368" y="11035"/>
                </a:cubicBezTo>
                <a:cubicBezTo>
                  <a:pt x="1368" y="10992"/>
                  <a:pt x="1382" y="10957"/>
                  <a:pt x="1399" y="10957"/>
                </a:cubicBezTo>
                <a:close/>
                <a:moveTo>
                  <a:pt x="3942" y="7132"/>
                </a:moveTo>
                <a:cubicBezTo>
                  <a:pt x="3963" y="7132"/>
                  <a:pt x="3979" y="7172"/>
                  <a:pt x="3979" y="7221"/>
                </a:cubicBezTo>
                <a:cubicBezTo>
                  <a:pt x="3979" y="7271"/>
                  <a:pt x="3963" y="7311"/>
                  <a:pt x="3942" y="7311"/>
                </a:cubicBezTo>
                <a:cubicBezTo>
                  <a:pt x="3922" y="7311"/>
                  <a:pt x="3905" y="7271"/>
                  <a:pt x="3905" y="7221"/>
                </a:cubicBezTo>
                <a:cubicBezTo>
                  <a:pt x="3905" y="7172"/>
                  <a:pt x="3922" y="7132"/>
                  <a:pt x="3942" y="7132"/>
                </a:cubicBezTo>
                <a:close/>
                <a:moveTo>
                  <a:pt x="16225" y="6563"/>
                </a:moveTo>
                <a:cubicBezTo>
                  <a:pt x="16308" y="6563"/>
                  <a:pt x="16375" y="6725"/>
                  <a:pt x="16375" y="6926"/>
                </a:cubicBezTo>
                <a:cubicBezTo>
                  <a:pt x="16375" y="7127"/>
                  <a:pt x="16308" y="7290"/>
                  <a:pt x="16225" y="7290"/>
                </a:cubicBezTo>
                <a:cubicBezTo>
                  <a:pt x="16143" y="7290"/>
                  <a:pt x="16076" y="7127"/>
                  <a:pt x="16076" y="6926"/>
                </a:cubicBezTo>
                <a:cubicBezTo>
                  <a:pt x="16076" y="6725"/>
                  <a:pt x="16143" y="6563"/>
                  <a:pt x="16225" y="6563"/>
                </a:cubicBezTo>
                <a:close/>
                <a:moveTo>
                  <a:pt x="20062" y="18334"/>
                </a:moveTo>
                <a:lnTo>
                  <a:pt x="20062" y="7675"/>
                </a:lnTo>
                <a:cubicBezTo>
                  <a:pt x="20062" y="6793"/>
                  <a:pt x="19850" y="6232"/>
                  <a:pt x="19496" y="6232"/>
                </a:cubicBezTo>
                <a:lnTo>
                  <a:pt x="13709" y="6232"/>
                </a:lnTo>
                <a:lnTo>
                  <a:pt x="13709" y="920"/>
                </a:lnTo>
                <a:cubicBezTo>
                  <a:pt x="13709" y="255"/>
                  <a:pt x="13521" y="0"/>
                  <a:pt x="13280" y="0"/>
                </a:cubicBezTo>
                <a:lnTo>
                  <a:pt x="4648" y="0"/>
                </a:lnTo>
                <a:cubicBezTo>
                  <a:pt x="4385" y="0"/>
                  <a:pt x="4260" y="231"/>
                  <a:pt x="4260" y="996"/>
                </a:cubicBezTo>
                <a:lnTo>
                  <a:pt x="4260" y="6564"/>
                </a:lnTo>
                <a:lnTo>
                  <a:pt x="2091" y="6564"/>
                </a:lnTo>
                <a:cubicBezTo>
                  <a:pt x="1993" y="6564"/>
                  <a:pt x="1913" y="6758"/>
                  <a:pt x="1913" y="6997"/>
                </a:cubicBezTo>
                <a:lnTo>
                  <a:pt x="1913" y="10351"/>
                </a:lnTo>
                <a:lnTo>
                  <a:pt x="1804" y="10351"/>
                </a:lnTo>
                <a:cubicBezTo>
                  <a:pt x="1796" y="10351"/>
                  <a:pt x="1789" y="10380"/>
                  <a:pt x="1784" y="10430"/>
                </a:cubicBezTo>
                <a:lnTo>
                  <a:pt x="438" y="10430"/>
                </a:lnTo>
                <a:cubicBezTo>
                  <a:pt x="216" y="10430"/>
                  <a:pt x="36" y="10869"/>
                  <a:pt x="36" y="11410"/>
                </a:cubicBezTo>
                <a:lnTo>
                  <a:pt x="36" y="12238"/>
                </a:lnTo>
                <a:cubicBezTo>
                  <a:pt x="15" y="12244"/>
                  <a:pt x="0" y="12256"/>
                  <a:pt x="0" y="12270"/>
                </a:cubicBezTo>
                <a:lnTo>
                  <a:pt x="0" y="12852"/>
                </a:lnTo>
                <a:cubicBezTo>
                  <a:pt x="0" y="12866"/>
                  <a:pt x="15" y="12878"/>
                  <a:pt x="36" y="12884"/>
                </a:cubicBezTo>
                <a:lnTo>
                  <a:pt x="36" y="13278"/>
                </a:lnTo>
                <a:cubicBezTo>
                  <a:pt x="15" y="13285"/>
                  <a:pt x="0" y="13296"/>
                  <a:pt x="0" y="13311"/>
                </a:cubicBezTo>
                <a:lnTo>
                  <a:pt x="0" y="13892"/>
                </a:lnTo>
                <a:cubicBezTo>
                  <a:pt x="0" y="13906"/>
                  <a:pt x="15" y="13918"/>
                  <a:pt x="36" y="13925"/>
                </a:cubicBezTo>
                <a:lnTo>
                  <a:pt x="36" y="14319"/>
                </a:lnTo>
                <a:cubicBezTo>
                  <a:pt x="15" y="14325"/>
                  <a:pt x="0" y="14337"/>
                  <a:pt x="0" y="14351"/>
                </a:cubicBezTo>
                <a:lnTo>
                  <a:pt x="0" y="14932"/>
                </a:lnTo>
                <a:cubicBezTo>
                  <a:pt x="0" y="14946"/>
                  <a:pt x="15" y="14959"/>
                  <a:pt x="36" y="14965"/>
                </a:cubicBezTo>
                <a:lnTo>
                  <a:pt x="36" y="20620"/>
                </a:lnTo>
                <a:cubicBezTo>
                  <a:pt x="36" y="21161"/>
                  <a:pt x="216" y="21600"/>
                  <a:pt x="438" y="21600"/>
                </a:cubicBezTo>
                <a:lnTo>
                  <a:pt x="2361" y="21600"/>
                </a:lnTo>
                <a:cubicBezTo>
                  <a:pt x="2583" y="21600"/>
                  <a:pt x="2763" y="21161"/>
                  <a:pt x="2763" y="20620"/>
                </a:cubicBezTo>
                <a:lnTo>
                  <a:pt x="2763" y="19571"/>
                </a:lnTo>
                <a:lnTo>
                  <a:pt x="5800" y="19571"/>
                </a:lnTo>
                <a:cubicBezTo>
                  <a:pt x="5898" y="19571"/>
                  <a:pt x="5977" y="19377"/>
                  <a:pt x="5977" y="19137"/>
                </a:cubicBezTo>
                <a:lnTo>
                  <a:pt x="5977" y="16667"/>
                </a:lnTo>
                <a:lnTo>
                  <a:pt x="7907" y="16667"/>
                </a:lnTo>
                <a:cubicBezTo>
                  <a:pt x="7904" y="17005"/>
                  <a:pt x="7891" y="17717"/>
                  <a:pt x="7839" y="18148"/>
                </a:cubicBezTo>
                <a:cubicBezTo>
                  <a:pt x="7769" y="18727"/>
                  <a:pt x="7344" y="18659"/>
                  <a:pt x="7259" y="18898"/>
                </a:cubicBezTo>
                <a:cubicBezTo>
                  <a:pt x="7176" y="19135"/>
                  <a:pt x="7259" y="19357"/>
                  <a:pt x="7455" y="19357"/>
                </a:cubicBezTo>
                <a:lnTo>
                  <a:pt x="10520" y="19357"/>
                </a:lnTo>
                <a:cubicBezTo>
                  <a:pt x="10716" y="19357"/>
                  <a:pt x="10799" y="19135"/>
                  <a:pt x="10716" y="18898"/>
                </a:cubicBezTo>
                <a:cubicBezTo>
                  <a:pt x="10632" y="18659"/>
                  <a:pt x="10206" y="18727"/>
                  <a:pt x="10137" y="18148"/>
                </a:cubicBezTo>
                <a:cubicBezTo>
                  <a:pt x="10084" y="17717"/>
                  <a:pt x="10071" y="17005"/>
                  <a:pt x="10068" y="16667"/>
                </a:cubicBezTo>
                <a:lnTo>
                  <a:pt x="12440" y="16667"/>
                </a:lnTo>
                <a:lnTo>
                  <a:pt x="12440" y="18334"/>
                </a:lnTo>
                <a:lnTo>
                  <a:pt x="10918" y="18334"/>
                </a:lnTo>
                <a:lnTo>
                  <a:pt x="10918" y="18768"/>
                </a:lnTo>
                <a:cubicBezTo>
                  <a:pt x="10918" y="19159"/>
                  <a:pt x="11637" y="19895"/>
                  <a:pt x="12820" y="19895"/>
                </a:cubicBezTo>
                <a:lnTo>
                  <a:pt x="19284" y="19895"/>
                </a:lnTo>
                <a:cubicBezTo>
                  <a:pt x="20865" y="19895"/>
                  <a:pt x="21600" y="19097"/>
                  <a:pt x="21600" y="18788"/>
                </a:cubicBezTo>
                <a:lnTo>
                  <a:pt x="21600" y="18334"/>
                </a:lnTo>
                <a:cubicBezTo>
                  <a:pt x="21600" y="18334"/>
                  <a:pt x="20062" y="18334"/>
                  <a:pt x="20062" y="18334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solidFill>
                <a:schemeClr val="accent5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12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3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37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37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3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0" grpId="0" animBg="1"/>
      <p:bldP spid="73731" grpId="0"/>
      <p:bldP spid="73732" grpId="0" autoUpdateAnimBg="0"/>
      <p:bldP spid="73733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20481" name="Rectangle 1"/>
          <p:cNvSpPr>
            <a:spLocks/>
          </p:cNvSpPr>
          <p:nvPr/>
        </p:nvSpPr>
        <p:spPr bwMode="auto">
          <a:xfrm>
            <a:off x="3500437" y="1981200"/>
            <a:ext cx="1509713" cy="838200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482" name="Rectangle 2"/>
          <p:cNvSpPr>
            <a:spLocks/>
          </p:cNvSpPr>
          <p:nvPr/>
        </p:nvSpPr>
        <p:spPr bwMode="auto">
          <a:xfrm>
            <a:off x="962025" y="659606"/>
            <a:ext cx="7219950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Content</a:t>
            </a:r>
          </a:p>
        </p:txBody>
      </p:sp>
      <p:sp>
        <p:nvSpPr>
          <p:cNvPr id="20483" name="Line 3"/>
          <p:cNvSpPr>
            <a:spLocks noChangeShapeType="1"/>
          </p:cNvSpPr>
          <p:nvPr/>
        </p:nvSpPr>
        <p:spPr bwMode="auto">
          <a:xfrm>
            <a:off x="998935" y="162877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484" name="Rectangle 4"/>
          <p:cNvSpPr>
            <a:spLocks/>
          </p:cNvSpPr>
          <p:nvPr/>
        </p:nvSpPr>
        <p:spPr bwMode="auto">
          <a:xfrm>
            <a:off x="2286000" y="108585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20485" name="Rectangle 5"/>
          <p:cNvSpPr>
            <a:spLocks/>
          </p:cNvSpPr>
          <p:nvPr/>
        </p:nvSpPr>
        <p:spPr bwMode="auto">
          <a:xfrm>
            <a:off x="997743" y="1828800"/>
            <a:ext cx="733425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3800" dirty="0">
                <a:solidFill>
                  <a:schemeClr val="accent3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08</a:t>
            </a:r>
          </a:p>
        </p:txBody>
      </p:sp>
      <p:sp>
        <p:nvSpPr>
          <p:cNvPr id="20486" name="Rectangle 6"/>
          <p:cNvSpPr>
            <a:spLocks/>
          </p:cNvSpPr>
          <p:nvPr/>
        </p:nvSpPr>
        <p:spPr bwMode="auto">
          <a:xfrm>
            <a:off x="5217319" y="1926431"/>
            <a:ext cx="452438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25</a:t>
            </a:r>
          </a:p>
        </p:txBody>
      </p:sp>
      <p:sp>
        <p:nvSpPr>
          <p:cNvPr id="20487" name="Rectangle 7"/>
          <p:cNvSpPr>
            <a:spLocks/>
          </p:cNvSpPr>
          <p:nvPr/>
        </p:nvSpPr>
        <p:spPr bwMode="auto">
          <a:xfrm>
            <a:off x="5217319" y="2478881"/>
            <a:ext cx="452438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800">
                <a:solidFill>
                  <a:schemeClr val="tx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36</a:t>
            </a:r>
          </a:p>
        </p:txBody>
      </p:sp>
      <p:sp>
        <p:nvSpPr>
          <p:cNvPr id="20488" name="Rectangle 8"/>
          <p:cNvSpPr>
            <a:spLocks/>
          </p:cNvSpPr>
          <p:nvPr/>
        </p:nvSpPr>
        <p:spPr bwMode="auto">
          <a:xfrm>
            <a:off x="1000125" y="2242100"/>
            <a:ext cx="992982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b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b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b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b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</a:t>
            </a:r>
          </a:p>
        </p:txBody>
      </p:sp>
      <p:sp>
        <p:nvSpPr>
          <p:cNvPr id="20489" name="Rectangle 9"/>
          <p:cNvSpPr>
            <a:spLocks/>
          </p:cNvSpPr>
          <p:nvPr/>
        </p:nvSpPr>
        <p:spPr bwMode="auto">
          <a:xfrm>
            <a:off x="2052638" y="1981200"/>
            <a:ext cx="1428750" cy="838200"/>
          </a:xfrm>
          <a:prstGeom prst="rect">
            <a:avLst/>
          </a:prstGeom>
          <a:solidFill>
            <a:schemeClr val="tx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490" name="Rectangle 10"/>
          <p:cNvSpPr>
            <a:spLocks/>
          </p:cNvSpPr>
          <p:nvPr/>
        </p:nvSpPr>
        <p:spPr bwMode="auto">
          <a:xfrm>
            <a:off x="2051720" y="2109788"/>
            <a:ext cx="613171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38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12</a:t>
            </a:r>
          </a:p>
        </p:txBody>
      </p:sp>
      <p:sp>
        <p:nvSpPr>
          <p:cNvPr id="20491" name="Rectangle 11"/>
          <p:cNvSpPr>
            <a:spLocks/>
          </p:cNvSpPr>
          <p:nvPr/>
        </p:nvSpPr>
        <p:spPr bwMode="auto">
          <a:xfrm>
            <a:off x="2758676" y="2185988"/>
            <a:ext cx="738189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8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8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8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is simply dummy text</a:t>
            </a:r>
          </a:p>
        </p:txBody>
      </p:sp>
      <p:sp>
        <p:nvSpPr>
          <p:cNvPr id="20492" name="Rectangle 12"/>
          <p:cNvSpPr>
            <a:spLocks/>
          </p:cNvSpPr>
          <p:nvPr/>
        </p:nvSpPr>
        <p:spPr bwMode="auto">
          <a:xfrm>
            <a:off x="5650582" y="2000250"/>
            <a:ext cx="1009650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 Ipsum is simply dummy text</a:t>
            </a:r>
          </a:p>
        </p:txBody>
      </p:sp>
      <p:sp>
        <p:nvSpPr>
          <p:cNvPr id="20493" name="Rectangle 13"/>
          <p:cNvSpPr>
            <a:spLocks/>
          </p:cNvSpPr>
          <p:nvPr/>
        </p:nvSpPr>
        <p:spPr bwMode="auto">
          <a:xfrm>
            <a:off x="5650582" y="2543175"/>
            <a:ext cx="1009650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 Ipsum is simply dummy text</a:t>
            </a:r>
          </a:p>
        </p:txBody>
      </p:sp>
      <p:sp>
        <p:nvSpPr>
          <p:cNvPr id="20494" name="Line 14"/>
          <p:cNvSpPr>
            <a:spLocks noChangeShapeType="1"/>
          </p:cNvSpPr>
          <p:nvPr/>
        </p:nvSpPr>
        <p:spPr bwMode="auto">
          <a:xfrm>
            <a:off x="5220891" y="2443163"/>
            <a:ext cx="2942630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496" name="Group 16"/>
          <p:cNvGrpSpPr>
            <a:grpSpLocks/>
          </p:cNvGrpSpPr>
          <p:nvPr/>
        </p:nvGrpSpPr>
        <p:grpSpPr bwMode="auto">
          <a:xfrm>
            <a:off x="981075" y="2914650"/>
            <a:ext cx="2143125" cy="995363"/>
            <a:chOff x="0" y="0"/>
            <a:chExt cx="3600" cy="1672"/>
          </a:xfrm>
        </p:grpSpPr>
        <p:sp>
          <p:nvSpPr>
            <p:cNvPr id="20497" name="Rectangle 17"/>
            <p:cNvSpPr>
              <a:spLocks/>
            </p:cNvSpPr>
            <p:nvPr/>
          </p:nvSpPr>
          <p:spPr bwMode="auto">
            <a:xfrm>
              <a:off x="0" y="0"/>
              <a:ext cx="3600" cy="1672"/>
            </a:xfrm>
            <a:prstGeom prst="rect">
              <a:avLst/>
            </a:prstGeom>
            <a:solidFill>
              <a:schemeClr val="accent2">
                <a:alpha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9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498" name="Rectangle 18"/>
            <p:cNvSpPr>
              <a:spLocks/>
            </p:cNvSpPr>
            <p:nvPr/>
          </p:nvSpPr>
          <p:spPr bwMode="auto">
            <a:xfrm>
              <a:off x="28" y="88"/>
              <a:ext cx="1360" cy="1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56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18</a:t>
              </a:r>
            </a:p>
          </p:txBody>
        </p:sp>
        <p:sp>
          <p:nvSpPr>
            <p:cNvPr id="20499" name="Rectangle 19"/>
            <p:cNvSpPr>
              <a:spLocks/>
            </p:cNvSpPr>
            <p:nvPr/>
          </p:nvSpPr>
          <p:spPr bwMode="auto">
            <a:xfrm>
              <a:off x="1472" y="280"/>
              <a:ext cx="183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</a:t>
              </a:r>
            </a:p>
          </p:txBody>
        </p:sp>
      </p:grpSp>
      <p:grpSp>
        <p:nvGrpSpPr>
          <p:cNvPr id="20504" name="Group 24"/>
          <p:cNvGrpSpPr>
            <a:grpSpLocks/>
          </p:cNvGrpSpPr>
          <p:nvPr/>
        </p:nvGrpSpPr>
        <p:grpSpPr bwMode="auto">
          <a:xfrm>
            <a:off x="3798094" y="2909887"/>
            <a:ext cx="1147763" cy="1147763"/>
            <a:chOff x="0" y="0"/>
            <a:chExt cx="1928" cy="1928"/>
          </a:xfrm>
        </p:grpSpPr>
        <p:sp>
          <p:nvSpPr>
            <p:cNvPr id="20505" name="Oval 25"/>
            <p:cNvSpPr>
              <a:spLocks/>
            </p:cNvSpPr>
            <p:nvPr/>
          </p:nvSpPr>
          <p:spPr bwMode="auto">
            <a:xfrm>
              <a:off x="0" y="0"/>
              <a:ext cx="1928" cy="1928"/>
            </a:xfrm>
            <a:prstGeom prst="ellipse">
              <a:avLst/>
            </a:prstGeom>
            <a:solidFill>
              <a:schemeClr val="tx2"/>
            </a:solidFill>
            <a:ln w="12700" cap="flat">
              <a:noFill/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506" name="Rectangle 26"/>
            <p:cNvSpPr>
              <a:spLocks/>
            </p:cNvSpPr>
            <p:nvPr/>
          </p:nvSpPr>
          <p:spPr bwMode="auto">
            <a:xfrm>
              <a:off x="630" y="260"/>
              <a:ext cx="755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2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48</a:t>
              </a:r>
            </a:p>
          </p:txBody>
        </p:sp>
        <p:sp>
          <p:nvSpPr>
            <p:cNvPr id="20507" name="Rectangle 27"/>
            <p:cNvSpPr>
              <a:spLocks/>
            </p:cNvSpPr>
            <p:nvPr/>
          </p:nvSpPr>
          <p:spPr bwMode="auto">
            <a:xfrm>
              <a:off x="404" y="880"/>
              <a:ext cx="1200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</a:t>
              </a:r>
            </a:p>
          </p:txBody>
        </p:sp>
      </p:grpSp>
      <p:grpSp>
        <p:nvGrpSpPr>
          <p:cNvPr id="20508" name="Group 28"/>
          <p:cNvGrpSpPr>
            <a:grpSpLocks/>
          </p:cNvGrpSpPr>
          <p:nvPr/>
        </p:nvGrpSpPr>
        <p:grpSpPr bwMode="auto">
          <a:xfrm>
            <a:off x="5219700" y="3583781"/>
            <a:ext cx="1957388" cy="471488"/>
            <a:chOff x="0" y="0"/>
            <a:chExt cx="3288" cy="792"/>
          </a:xfrm>
        </p:grpSpPr>
        <p:sp>
          <p:nvSpPr>
            <p:cNvPr id="20509" name="Rectangle 29"/>
            <p:cNvSpPr>
              <a:spLocks/>
            </p:cNvSpPr>
            <p:nvPr/>
          </p:nvSpPr>
          <p:spPr bwMode="auto">
            <a:xfrm>
              <a:off x="0" y="36"/>
              <a:ext cx="3288" cy="688"/>
            </a:xfrm>
            <a:prstGeom prst="rect">
              <a:avLst/>
            </a:prstGeom>
            <a:solidFill>
              <a:schemeClr val="accent1">
                <a:alpha val="8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9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510" name="Rectangle 30"/>
            <p:cNvSpPr>
              <a:spLocks/>
            </p:cNvSpPr>
            <p:nvPr/>
          </p:nvSpPr>
          <p:spPr bwMode="auto">
            <a:xfrm>
              <a:off x="188" y="0"/>
              <a:ext cx="760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28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55</a:t>
              </a:r>
            </a:p>
          </p:txBody>
        </p:sp>
        <p:sp>
          <p:nvSpPr>
            <p:cNvPr id="20511" name="Rectangle 31"/>
            <p:cNvSpPr>
              <a:spLocks/>
            </p:cNvSpPr>
            <p:nvPr/>
          </p:nvSpPr>
          <p:spPr bwMode="auto">
            <a:xfrm>
              <a:off x="968" y="116"/>
              <a:ext cx="2000" cy="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 Ipsum is simply dummy text</a:t>
              </a:r>
            </a:p>
          </p:txBody>
        </p:sp>
      </p:grpSp>
      <p:sp>
        <p:nvSpPr>
          <p:cNvPr id="20512" name="Rectangle 32"/>
          <p:cNvSpPr>
            <a:spLocks/>
          </p:cNvSpPr>
          <p:nvPr/>
        </p:nvSpPr>
        <p:spPr bwMode="auto">
          <a:xfrm>
            <a:off x="6807994" y="1926431"/>
            <a:ext cx="452438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800">
                <a:solidFill>
                  <a:schemeClr val="tx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30</a:t>
            </a:r>
          </a:p>
        </p:txBody>
      </p:sp>
      <p:sp>
        <p:nvSpPr>
          <p:cNvPr id="20513" name="Rectangle 33"/>
          <p:cNvSpPr>
            <a:spLocks/>
          </p:cNvSpPr>
          <p:nvPr/>
        </p:nvSpPr>
        <p:spPr bwMode="auto">
          <a:xfrm>
            <a:off x="6807994" y="2478881"/>
            <a:ext cx="452438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800">
                <a:solidFill>
                  <a:schemeClr val="tx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42</a:t>
            </a:r>
          </a:p>
        </p:txBody>
      </p:sp>
      <p:sp>
        <p:nvSpPr>
          <p:cNvPr id="20514" name="Rectangle 34"/>
          <p:cNvSpPr>
            <a:spLocks/>
          </p:cNvSpPr>
          <p:nvPr/>
        </p:nvSpPr>
        <p:spPr bwMode="auto">
          <a:xfrm>
            <a:off x="7234758" y="2000250"/>
            <a:ext cx="1009650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 Ipsum is simply dummy text</a:t>
            </a:r>
          </a:p>
        </p:txBody>
      </p:sp>
      <p:sp>
        <p:nvSpPr>
          <p:cNvPr id="20515" name="Rectangle 35"/>
          <p:cNvSpPr>
            <a:spLocks/>
          </p:cNvSpPr>
          <p:nvPr/>
        </p:nvSpPr>
        <p:spPr bwMode="auto">
          <a:xfrm>
            <a:off x="7234758" y="2543175"/>
            <a:ext cx="1009650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 Ipsum is simply dummy text</a:t>
            </a:r>
          </a:p>
        </p:txBody>
      </p:sp>
      <p:sp>
        <p:nvSpPr>
          <p:cNvPr id="20516" name="Line 36"/>
          <p:cNvSpPr>
            <a:spLocks noChangeShapeType="1"/>
          </p:cNvSpPr>
          <p:nvPr/>
        </p:nvSpPr>
        <p:spPr bwMode="auto">
          <a:xfrm>
            <a:off x="6697266" y="1980605"/>
            <a:ext cx="0" cy="859631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517" name="Group 37"/>
          <p:cNvGrpSpPr>
            <a:grpSpLocks/>
          </p:cNvGrpSpPr>
          <p:nvPr/>
        </p:nvGrpSpPr>
        <p:grpSpPr bwMode="auto">
          <a:xfrm>
            <a:off x="4081463" y="4206542"/>
            <a:ext cx="4082058" cy="370221"/>
            <a:chOff x="0" y="74"/>
            <a:chExt cx="6857" cy="621"/>
          </a:xfrm>
        </p:grpSpPr>
        <p:sp>
          <p:nvSpPr>
            <p:cNvPr id="20518" name="Line 38"/>
            <p:cNvSpPr>
              <a:spLocks noChangeShapeType="1"/>
            </p:cNvSpPr>
            <p:nvPr/>
          </p:nvSpPr>
          <p:spPr bwMode="auto">
            <a:xfrm>
              <a:off x="15" y="74"/>
              <a:ext cx="6842" cy="0"/>
            </a:xfrm>
            <a:prstGeom prst="lin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0519" name="Rectangle 39"/>
            <p:cNvSpPr>
              <a:spLocks/>
            </p:cNvSpPr>
            <p:nvPr/>
          </p:nvSpPr>
          <p:spPr bwMode="auto">
            <a:xfrm>
              <a:off x="0" y="151"/>
              <a:ext cx="684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</p:grpSp>
      <p:sp>
        <p:nvSpPr>
          <p:cNvPr id="20520" name="Rectangle 40"/>
          <p:cNvSpPr>
            <a:spLocks/>
          </p:cNvSpPr>
          <p:nvPr/>
        </p:nvSpPr>
        <p:spPr bwMode="auto">
          <a:xfrm>
            <a:off x="3491880" y="2109788"/>
            <a:ext cx="636982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38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15</a:t>
            </a:r>
          </a:p>
        </p:txBody>
      </p:sp>
      <p:sp>
        <p:nvSpPr>
          <p:cNvPr id="20521" name="Rectangle 41"/>
          <p:cNvSpPr>
            <a:spLocks/>
          </p:cNvSpPr>
          <p:nvPr/>
        </p:nvSpPr>
        <p:spPr bwMode="auto">
          <a:xfrm>
            <a:off x="4110038" y="2185988"/>
            <a:ext cx="749994" cy="40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is simply dummy text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242317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3" presetClass="entr" presetSubtype="16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16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ntr" presetSubtype="16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0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7" name="Freeform 5"/>
          <p:cNvSpPr>
            <a:spLocks/>
          </p:cNvSpPr>
          <p:nvPr/>
        </p:nvSpPr>
        <p:spPr bwMode="auto">
          <a:xfrm flipH="1">
            <a:off x="-14991" y="-7738"/>
            <a:ext cx="7787985" cy="4860118"/>
          </a:xfrm>
          <a:custGeom>
            <a:avLst/>
            <a:gdLst>
              <a:gd name="T0" fmla="*/ 4503 w 21600"/>
              <a:gd name="T1" fmla="*/ 0 h 21600"/>
              <a:gd name="T2" fmla="*/ 0 w 21600"/>
              <a:gd name="T3" fmla="*/ 0 h 21600"/>
              <a:gd name="T4" fmla="*/ 17092 w 21600"/>
              <a:gd name="T5" fmla="*/ 21600 h 21600"/>
              <a:gd name="T6" fmla="*/ 21600 w 21600"/>
              <a:gd name="T7" fmla="*/ 21600 h 21600"/>
              <a:gd name="T8" fmla="*/ 4503 w 21600"/>
              <a:gd name="T9" fmla="*/ 0 h 21600"/>
              <a:gd name="T10" fmla="*/ 4503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4503" y="0"/>
                </a:moveTo>
                <a:lnTo>
                  <a:pt x="0" y="0"/>
                </a:lnTo>
                <a:lnTo>
                  <a:pt x="17092" y="21600"/>
                </a:lnTo>
                <a:lnTo>
                  <a:pt x="21600" y="21600"/>
                </a:lnTo>
                <a:lnTo>
                  <a:pt x="4503" y="0"/>
                </a:lnTo>
                <a:close/>
                <a:moveTo>
                  <a:pt x="4503" y="0"/>
                </a:moveTo>
              </a:path>
            </a:pathLst>
          </a:custGeom>
          <a:gradFill>
            <a:gsLst>
              <a:gs pos="0">
                <a:schemeClr val="accent6"/>
              </a:gs>
              <a:gs pos="100000">
                <a:schemeClr val="accent5"/>
              </a:gs>
            </a:gsLst>
            <a:path path="circle">
              <a:fillToRect l="100000" t="100000"/>
            </a:path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4753" name="AutoShape 1"/>
          <p:cNvSpPr>
            <a:spLocks/>
          </p:cNvSpPr>
          <p:nvPr/>
        </p:nvSpPr>
        <p:spPr bwMode="auto">
          <a:xfrm rot="16200000">
            <a:off x="6941344" y="1283494"/>
            <a:ext cx="514350" cy="235267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bg2">
              <a:alpha val="5000"/>
            </a:schemeClr>
          </a:solidFill>
          <a:ln w="12700" cap="flat">
            <a:solidFill>
              <a:schemeClr val="bg2">
                <a:alpha val="1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4754" name="AutoShape 2"/>
          <p:cNvSpPr>
            <a:spLocks/>
          </p:cNvSpPr>
          <p:nvPr/>
        </p:nvSpPr>
        <p:spPr bwMode="auto">
          <a:xfrm rot="16200000">
            <a:off x="6941344" y="1864519"/>
            <a:ext cx="514350" cy="235267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accent6"/>
          </a:solidFill>
          <a:ln w="12700" cap="flat">
            <a:solidFill>
              <a:schemeClr val="accent6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4755" name="AutoShape 3"/>
          <p:cNvSpPr>
            <a:spLocks/>
          </p:cNvSpPr>
          <p:nvPr/>
        </p:nvSpPr>
        <p:spPr bwMode="auto">
          <a:xfrm rot="16200000">
            <a:off x="6941344" y="2440781"/>
            <a:ext cx="514350" cy="235267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bg2">
              <a:alpha val="5000"/>
            </a:schemeClr>
          </a:solidFill>
          <a:ln w="12700" cap="flat">
            <a:solidFill>
              <a:schemeClr val="bg2">
                <a:alpha val="1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4756" name="AutoShape 4"/>
          <p:cNvSpPr>
            <a:spLocks/>
          </p:cNvSpPr>
          <p:nvPr/>
        </p:nvSpPr>
        <p:spPr bwMode="auto">
          <a:xfrm rot="16200000">
            <a:off x="6941344" y="3017044"/>
            <a:ext cx="514350" cy="235267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bg2">
              <a:alpha val="5000"/>
            </a:schemeClr>
          </a:solidFill>
          <a:ln w="12700" cap="flat">
            <a:solidFill>
              <a:schemeClr val="bg2">
                <a:alpha val="1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4770" name="Group 18"/>
          <p:cNvGrpSpPr>
            <a:grpSpLocks/>
          </p:cNvGrpSpPr>
          <p:nvPr/>
        </p:nvGrpSpPr>
        <p:grpSpPr bwMode="auto">
          <a:xfrm>
            <a:off x="4033838" y="483394"/>
            <a:ext cx="1943100" cy="1942505"/>
            <a:chOff x="0" y="0"/>
            <a:chExt cx="3263" cy="3263"/>
          </a:xfrm>
        </p:grpSpPr>
        <p:grpSp>
          <p:nvGrpSpPr>
            <p:cNvPr id="74771" name="Group 19"/>
            <p:cNvGrpSpPr>
              <a:grpSpLocks/>
            </p:cNvGrpSpPr>
            <p:nvPr/>
          </p:nvGrpSpPr>
          <p:grpSpPr bwMode="auto">
            <a:xfrm>
              <a:off x="0" y="0"/>
              <a:ext cx="3263" cy="3263"/>
              <a:chOff x="0" y="0"/>
              <a:chExt cx="3263" cy="3263"/>
            </a:xfrm>
          </p:grpSpPr>
          <p:sp>
            <p:nvSpPr>
              <p:cNvPr id="74772" name="Oval 20"/>
              <p:cNvSpPr>
                <a:spLocks/>
              </p:cNvSpPr>
              <p:nvPr/>
            </p:nvSpPr>
            <p:spPr bwMode="auto">
              <a:xfrm>
                <a:off x="144" y="131"/>
                <a:ext cx="2963" cy="2962"/>
              </a:xfrm>
              <a:prstGeom prst="ellipse">
                <a:avLst/>
              </a:prstGeom>
              <a:solidFill>
                <a:schemeClr val="tx2">
                  <a:alpha val="88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4773" name="Oval 21"/>
              <p:cNvSpPr>
                <a:spLocks/>
              </p:cNvSpPr>
              <p:nvPr/>
            </p:nvSpPr>
            <p:spPr bwMode="auto">
              <a:xfrm>
                <a:off x="0" y="0"/>
                <a:ext cx="3263" cy="3263"/>
              </a:xfrm>
              <a:prstGeom prst="ellipse">
                <a:avLst/>
              </a:prstGeom>
              <a:noFill/>
              <a:ln w="25400" cap="rnd">
                <a:solidFill>
                  <a:schemeClr val="tx2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74774" name="Rectangle 22"/>
            <p:cNvSpPr>
              <a:spLocks/>
            </p:cNvSpPr>
            <p:nvPr/>
          </p:nvSpPr>
          <p:spPr bwMode="auto">
            <a:xfrm>
              <a:off x="500" y="636"/>
              <a:ext cx="2399" cy="1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5000" dirty="0">
                  <a:solidFill>
                    <a:srgbClr val="FFFFFF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30%</a:t>
              </a:r>
            </a:p>
          </p:txBody>
        </p:sp>
        <p:sp>
          <p:nvSpPr>
            <p:cNvPr id="74775" name="Rectangle 23"/>
            <p:cNvSpPr>
              <a:spLocks/>
            </p:cNvSpPr>
            <p:nvPr/>
          </p:nvSpPr>
          <p:spPr bwMode="auto">
            <a:xfrm>
              <a:off x="648" y="1836"/>
              <a:ext cx="209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But also the leap</a:t>
              </a:r>
            </a:p>
            <a:p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into electronic typeset remaining</a:t>
              </a:r>
            </a:p>
          </p:txBody>
        </p:sp>
      </p:grpSp>
      <p:grpSp>
        <p:nvGrpSpPr>
          <p:cNvPr id="74776" name="Group 24"/>
          <p:cNvGrpSpPr>
            <a:grpSpLocks/>
          </p:cNvGrpSpPr>
          <p:nvPr/>
        </p:nvGrpSpPr>
        <p:grpSpPr bwMode="auto">
          <a:xfrm>
            <a:off x="4419600" y="3009900"/>
            <a:ext cx="1247775" cy="1447800"/>
            <a:chOff x="0" y="0"/>
            <a:chExt cx="2096" cy="2432"/>
          </a:xfrm>
        </p:grpSpPr>
        <p:sp>
          <p:nvSpPr>
            <p:cNvPr id="74777" name="Rectangle 25"/>
            <p:cNvSpPr>
              <a:spLocks/>
            </p:cNvSpPr>
            <p:nvPr/>
          </p:nvSpPr>
          <p:spPr bwMode="auto">
            <a:xfrm>
              <a:off x="0" y="1072"/>
              <a:ext cx="2096" cy="13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printing</a:t>
              </a:r>
            </a:p>
          </p:txBody>
        </p:sp>
        <p:sp>
          <p:nvSpPr>
            <p:cNvPr id="74778" name="Rectangle 26"/>
            <p:cNvSpPr>
              <a:spLocks/>
            </p:cNvSpPr>
            <p:nvPr/>
          </p:nvSpPr>
          <p:spPr bwMode="auto">
            <a:xfrm>
              <a:off x="0" y="0"/>
              <a:ext cx="2096" cy="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i="1" dirty="0">
                  <a:solidFill>
                    <a:schemeClr val="accent5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Bold" charset="0"/>
                </a:rPr>
                <a:t>But also the leap into electronic typesetting, remaining essentially. </a:t>
              </a:r>
            </a:p>
          </p:txBody>
        </p:sp>
      </p:grpSp>
      <p:grpSp>
        <p:nvGrpSpPr>
          <p:cNvPr id="74779" name="Group 27"/>
          <p:cNvGrpSpPr>
            <a:grpSpLocks/>
          </p:cNvGrpSpPr>
          <p:nvPr/>
        </p:nvGrpSpPr>
        <p:grpSpPr bwMode="auto">
          <a:xfrm>
            <a:off x="6091238" y="2250281"/>
            <a:ext cx="2190750" cy="419696"/>
            <a:chOff x="0" y="0"/>
            <a:chExt cx="3680" cy="705"/>
          </a:xfrm>
        </p:grpSpPr>
        <p:sp>
          <p:nvSpPr>
            <p:cNvPr id="74780" name="Rectangle 28"/>
            <p:cNvSpPr>
              <a:spLocks/>
            </p:cNvSpPr>
            <p:nvPr/>
          </p:nvSpPr>
          <p:spPr bwMode="auto">
            <a:xfrm>
              <a:off x="1024" y="59"/>
              <a:ext cx="265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74781" name="Group 29"/>
            <p:cNvGrpSpPr>
              <a:grpSpLocks/>
            </p:cNvGrpSpPr>
            <p:nvPr/>
          </p:nvGrpSpPr>
          <p:grpSpPr bwMode="auto">
            <a:xfrm>
              <a:off x="0" y="0"/>
              <a:ext cx="864" cy="705"/>
              <a:chOff x="0" y="0"/>
              <a:chExt cx="864" cy="705"/>
            </a:xfrm>
          </p:grpSpPr>
          <p:sp>
            <p:nvSpPr>
              <p:cNvPr id="74782" name="Oval 30"/>
              <p:cNvSpPr>
                <a:spLocks/>
              </p:cNvSpPr>
              <p:nvPr/>
            </p:nvSpPr>
            <p:spPr bwMode="auto">
              <a:xfrm>
                <a:off x="164" y="57"/>
                <a:ext cx="552" cy="56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4783" name="Rectangle 31"/>
              <p:cNvSpPr>
                <a:spLocks/>
              </p:cNvSpPr>
              <p:nvPr/>
            </p:nvSpPr>
            <p:spPr bwMode="auto">
              <a:xfrm>
                <a:off x="0" y="0"/>
                <a:ext cx="864" cy="7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1</a:t>
                </a:r>
              </a:p>
            </p:txBody>
          </p:sp>
        </p:grpSp>
      </p:grpSp>
      <p:grpSp>
        <p:nvGrpSpPr>
          <p:cNvPr id="74784" name="Group 32"/>
          <p:cNvGrpSpPr>
            <a:grpSpLocks/>
          </p:cNvGrpSpPr>
          <p:nvPr/>
        </p:nvGrpSpPr>
        <p:grpSpPr bwMode="auto">
          <a:xfrm>
            <a:off x="6091238" y="2817019"/>
            <a:ext cx="2190750" cy="419696"/>
            <a:chOff x="0" y="0"/>
            <a:chExt cx="3680" cy="705"/>
          </a:xfrm>
        </p:grpSpPr>
        <p:sp>
          <p:nvSpPr>
            <p:cNvPr id="74785" name="Rectangle 33"/>
            <p:cNvSpPr>
              <a:spLocks/>
            </p:cNvSpPr>
            <p:nvPr/>
          </p:nvSpPr>
          <p:spPr bwMode="auto">
            <a:xfrm>
              <a:off x="1024" y="59"/>
              <a:ext cx="265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 into electron typesetting, remaining</a:t>
              </a:r>
            </a:p>
          </p:txBody>
        </p:sp>
        <p:grpSp>
          <p:nvGrpSpPr>
            <p:cNvPr id="74786" name="Group 34"/>
            <p:cNvGrpSpPr>
              <a:grpSpLocks/>
            </p:cNvGrpSpPr>
            <p:nvPr/>
          </p:nvGrpSpPr>
          <p:grpSpPr bwMode="auto">
            <a:xfrm>
              <a:off x="0" y="0"/>
              <a:ext cx="864" cy="705"/>
              <a:chOff x="0" y="0"/>
              <a:chExt cx="864" cy="705"/>
            </a:xfrm>
          </p:grpSpPr>
          <p:sp>
            <p:nvSpPr>
              <p:cNvPr id="74787" name="Oval 35"/>
              <p:cNvSpPr>
                <a:spLocks/>
              </p:cNvSpPr>
              <p:nvPr/>
            </p:nvSpPr>
            <p:spPr bwMode="auto">
              <a:xfrm>
                <a:off x="152" y="49"/>
                <a:ext cx="576" cy="57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4788" name="Rectangle 36"/>
              <p:cNvSpPr>
                <a:spLocks/>
              </p:cNvSpPr>
              <p:nvPr/>
            </p:nvSpPr>
            <p:spPr bwMode="auto">
              <a:xfrm>
                <a:off x="0" y="0"/>
                <a:ext cx="864" cy="7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chemeClr val="accent6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2</a:t>
                </a:r>
              </a:p>
            </p:txBody>
          </p:sp>
        </p:grpSp>
      </p:grpSp>
      <p:sp>
        <p:nvSpPr>
          <p:cNvPr id="74789" name="Oval 37"/>
          <p:cNvSpPr>
            <a:spLocks/>
          </p:cNvSpPr>
          <p:nvPr/>
        </p:nvSpPr>
        <p:spPr bwMode="auto">
          <a:xfrm>
            <a:off x="757237" y="1716881"/>
            <a:ext cx="242888" cy="242888"/>
          </a:xfrm>
          <a:prstGeom prst="ellipse">
            <a:avLst/>
          </a:prstGeom>
          <a:solidFill>
            <a:schemeClr val="bg2">
              <a:alpha val="1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4790" name="Oval 38"/>
          <p:cNvSpPr>
            <a:spLocks/>
          </p:cNvSpPr>
          <p:nvPr/>
        </p:nvSpPr>
        <p:spPr bwMode="auto">
          <a:xfrm>
            <a:off x="3559968" y="423862"/>
            <a:ext cx="442913" cy="442913"/>
          </a:xfrm>
          <a:prstGeom prst="ellipse">
            <a:avLst/>
          </a:prstGeom>
          <a:noFill/>
          <a:ln w="63500" cap="flat">
            <a:solidFill>
              <a:schemeClr val="accent6">
                <a:alpha val="8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4791" name="Oval 39"/>
          <p:cNvSpPr>
            <a:spLocks/>
          </p:cNvSpPr>
          <p:nvPr/>
        </p:nvSpPr>
        <p:spPr bwMode="auto">
          <a:xfrm>
            <a:off x="566737" y="1131094"/>
            <a:ext cx="138113" cy="13811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4792" name="Group 40"/>
          <p:cNvGrpSpPr>
            <a:grpSpLocks/>
          </p:cNvGrpSpPr>
          <p:nvPr/>
        </p:nvGrpSpPr>
        <p:grpSpPr bwMode="auto">
          <a:xfrm>
            <a:off x="6091238" y="3412331"/>
            <a:ext cx="2190750" cy="419696"/>
            <a:chOff x="0" y="0"/>
            <a:chExt cx="3680" cy="705"/>
          </a:xfrm>
        </p:grpSpPr>
        <p:sp>
          <p:nvSpPr>
            <p:cNvPr id="74793" name="Rectangle 41"/>
            <p:cNvSpPr>
              <a:spLocks/>
            </p:cNvSpPr>
            <p:nvPr/>
          </p:nvSpPr>
          <p:spPr bwMode="auto">
            <a:xfrm>
              <a:off x="1024" y="59"/>
              <a:ext cx="265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74794" name="Group 42"/>
            <p:cNvGrpSpPr>
              <a:grpSpLocks/>
            </p:cNvGrpSpPr>
            <p:nvPr/>
          </p:nvGrpSpPr>
          <p:grpSpPr bwMode="auto">
            <a:xfrm>
              <a:off x="0" y="0"/>
              <a:ext cx="864" cy="705"/>
              <a:chOff x="0" y="0"/>
              <a:chExt cx="864" cy="705"/>
            </a:xfrm>
          </p:grpSpPr>
          <p:sp>
            <p:nvSpPr>
              <p:cNvPr id="74795" name="Oval 43"/>
              <p:cNvSpPr>
                <a:spLocks/>
              </p:cNvSpPr>
              <p:nvPr/>
            </p:nvSpPr>
            <p:spPr bwMode="auto">
              <a:xfrm>
                <a:off x="164" y="57"/>
                <a:ext cx="552" cy="56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4796" name="Rectangle 44"/>
              <p:cNvSpPr>
                <a:spLocks/>
              </p:cNvSpPr>
              <p:nvPr/>
            </p:nvSpPr>
            <p:spPr bwMode="auto">
              <a:xfrm>
                <a:off x="0" y="0"/>
                <a:ext cx="864" cy="7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3</a:t>
                </a:r>
              </a:p>
            </p:txBody>
          </p:sp>
        </p:grpSp>
      </p:grpSp>
      <p:grpSp>
        <p:nvGrpSpPr>
          <p:cNvPr id="74797" name="Group 45"/>
          <p:cNvGrpSpPr>
            <a:grpSpLocks/>
          </p:cNvGrpSpPr>
          <p:nvPr/>
        </p:nvGrpSpPr>
        <p:grpSpPr bwMode="auto">
          <a:xfrm>
            <a:off x="6091238" y="3993356"/>
            <a:ext cx="2190750" cy="419696"/>
            <a:chOff x="0" y="0"/>
            <a:chExt cx="3680" cy="705"/>
          </a:xfrm>
        </p:grpSpPr>
        <p:sp>
          <p:nvSpPr>
            <p:cNvPr id="74798" name="Rectangle 46"/>
            <p:cNvSpPr>
              <a:spLocks/>
            </p:cNvSpPr>
            <p:nvPr/>
          </p:nvSpPr>
          <p:spPr bwMode="auto">
            <a:xfrm>
              <a:off x="1024" y="59"/>
              <a:ext cx="265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74799" name="Group 47"/>
            <p:cNvGrpSpPr>
              <a:grpSpLocks/>
            </p:cNvGrpSpPr>
            <p:nvPr/>
          </p:nvGrpSpPr>
          <p:grpSpPr bwMode="auto">
            <a:xfrm>
              <a:off x="0" y="0"/>
              <a:ext cx="864" cy="705"/>
              <a:chOff x="0" y="0"/>
              <a:chExt cx="864" cy="705"/>
            </a:xfrm>
          </p:grpSpPr>
          <p:sp>
            <p:nvSpPr>
              <p:cNvPr id="74800" name="Oval 48"/>
              <p:cNvSpPr>
                <a:spLocks/>
              </p:cNvSpPr>
              <p:nvPr/>
            </p:nvSpPr>
            <p:spPr bwMode="auto">
              <a:xfrm>
                <a:off x="152" y="49"/>
                <a:ext cx="576" cy="57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4801" name="Rectangle 49"/>
              <p:cNvSpPr>
                <a:spLocks/>
              </p:cNvSpPr>
              <p:nvPr/>
            </p:nvSpPr>
            <p:spPr bwMode="auto">
              <a:xfrm>
                <a:off x="0" y="0"/>
                <a:ext cx="864" cy="70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4</a:t>
                </a: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60</a:t>
            </a:fld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31" t="-111" r="-3531" b="-111"/>
          <a:stretch/>
        </p:blipFill>
        <p:spPr>
          <a:effectLst>
            <a:reflection blurRad="6350" stA="20000" endPos="12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79533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747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747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747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747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47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47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47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47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47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47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4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4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74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74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4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4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74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4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74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3" grpId="0" animBg="1"/>
      <p:bldP spid="74754" grpId="0" animBg="1"/>
      <p:bldP spid="74755" grpId="0" animBg="1"/>
      <p:bldP spid="74756" grpId="0" animBg="1"/>
      <p:bldP spid="74789" grpId="0" animBg="1"/>
      <p:bldP spid="74789" grpId="1" animBg="1"/>
      <p:bldP spid="74790" grpId="0" animBg="1"/>
      <p:bldP spid="74790" grpId="1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5777" name="Rectangle 1"/>
          <p:cNvSpPr>
            <a:spLocks/>
          </p:cNvSpPr>
          <p:nvPr/>
        </p:nvSpPr>
        <p:spPr bwMode="auto">
          <a:xfrm>
            <a:off x="4471987" y="566738"/>
            <a:ext cx="2290763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56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Smart</a:t>
            </a:r>
          </a:p>
          <a:p>
            <a:pPr algn="l">
              <a:lnSpc>
                <a:spcPct val="70000"/>
              </a:lnSpc>
            </a:pPr>
            <a:r>
              <a:rPr lang="en-US" sz="5600" dirty="0">
                <a:solidFill>
                  <a:schemeClr val="accent6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Phone</a:t>
            </a:r>
          </a:p>
        </p:txBody>
      </p:sp>
      <p:sp>
        <p:nvSpPr>
          <p:cNvPr id="75778" name="Rectangle 2"/>
          <p:cNvSpPr>
            <a:spLocks/>
          </p:cNvSpPr>
          <p:nvPr/>
        </p:nvSpPr>
        <p:spPr bwMode="auto">
          <a:xfrm>
            <a:off x="4486275" y="1938338"/>
            <a:ext cx="2290763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3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popularised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in the 1960s with the release of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letraset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sheets.</a:t>
            </a:r>
          </a:p>
        </p:txBody>
      </p:sp>
      <p:sp>
        <p:nvSpPr>
          <p:cNvPr id="75791" name="Rectangle 15"/>
          <p:cNvSpPr>
            <a:spLocks/>
          </p:cNvSpPr>
          <p:nvPr/>
        </p:nvSpPr>
        <p:spPr bwMode="auto">
          <a:xfrm>
            <a:off x="1893094" y="1583531"/>
            <a:ext cx="2400300" cy="42863"/>
          </a:xfrm>
          <a:prstGeom prst="rect">
            <a:avLst/>
          </a:prstGeom>
          <a:solidFill>
            <a:schemeClr val="accent6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5792" name="Line 16"/>
          <p:cNvSpPr>
            <a:spLocks noChangeShapeType="1"/>
          </p:cNvSpPr>
          <p:nvPr/>
        </p:nvSpPr>
        <p:spPr bwMode="auto">
          <a:xfrm>
            <a:off x="1894880" y="3910013"/>
            <a:ext cx="4882158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5793" name="Rectangle 17"/>
          <p:cNvSpPr>
            <a:spLocks/>
          </p:cNvSpPr>
          <p:nvPr/>
        </p:nvSpPr>
        <p:spPr bwMode="auto">
          <a:xfrm>
            <a:off x="2240756" y="4107383"/>
            <a:ext cx="41052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75794" name="AutoShape 18"/>
          <p:cNvSpPr>
            <a:spLocks/>
          </p:cNvSpPr>
          <p:nvPr/>
        </p:nvSpPr>
        <p:spPr bwMode="auto">
          <a:xfrm rot="16200000">
            <a:off x="1435894" y="2459236"/>
            <a:ext cx="1647825" cy="73342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gradFill flip="none" rotWithShape="1">
            <a:gsLst>
              <a:gs pos="0">
                <a:schemeClr val="accent6"/>
              </a:gs>
              <a:gs pos="100000">
                <a:schemeClr val="accent5"/>
              </a:gs>
            </a:gsLst>
            <a:lin ang="13200000" scaled="0"/>
            <a:tileRect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61</a:t>
            </a:fld>
            <a:endParaRPr lang="en-US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802" t="-3024" r="-10802" b="-3024"/>
          <a:stretch/>
        </p:blipFill>
        <p:spPr>
          <a:xfrm>
            <a:off x="2644367" y="657921"/>
            <a:ext cx="992386" cy="1337765"/>
          </a:xfrm>
          <a:effectLst/>
        </p:spPr>
      </p:pic>
    </p:spTree>
    <p:extLst>
      <p:ext uri="{BB962C8B-B14F-4D97-AF65-F5344CB8AC3E}">
        <p14:creationId xmlns:p14="http://schemas.microsoft.com/office/powerpoint/2010/main" val="79571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5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5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5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5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57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57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777" grpId="0" autoUpdateAnimBg="0"/>
      <p:bldP spid="75778" grpId="0" autoUpdateAnimBg="0"/>
      <p:bldP spid="75792" grpId="0" animBg="1"/>
      <p:bldP spid="75793" grpId="0" autoUpdateAnimBg="0"/>
      <p:bldP spid="75794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Freeform 1"/>
          <p:cNvSpPr>
            <a:spLocks/>
          </p:cNvSpPr>
          <p:nvPr/>
        </p:nvSpPr>
        <p:spPr bwMode="auto">
          <a:xfrm flipH="1">
            <a:off x="104930" y="-7738"/>
            <a:ext cx="8425301" cy="4849562"/>
          </a:xfrm>
          <a:custGeom>
            <a:avLst/>
            <a:gdLst>
              <a:gd name="T0" fmla="*/ 4503 w 21600"/>
              <a:gd name="T1" fmla="*/ 0 h 21600"/>
              <a:gd name="T2" fmla="*/ 0 w 21600"/>
              <a:gd name="T3" fmla="*/ 0 h 21600"/>
              <a:gd name="T4" fmla="*/ 17092 w 21600"/>
              <a:gd name="T5" fmla="*/ 21600 h 21600"/>
              <a:gd name="T6" fmla="*/ 21600 w 21600"/>
              <a:gd name="T7" fmla="*/ 21600 h 21600"/>
              <a:gd name="T8" fmla="*/ 4503 w 21600"/>
              <a:gd name="T9" fmla="*/ 0 h 21600"/>
              <a:gd name="T10" fmla="*/ 4503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4503" y="0"/>
                </a:moveTo>
                <a:lnTo>
                  <a:pt x="0" y="0"/>
                </a:lnTo>
                <a:lnTo>
                  <a:pt x="17092" y="21600"/>
                </a:lnTo>
                <a:lnTo>
                  <a:pt x="21600" y="21600"/>
                </a:lnTo>
                <a:lnTo>
                  <a:pt x="4503" y="0"/>
                </a:lnTo>
                <a:close/>
                <a:moveTo>
                  <a:pt x="4503" y="0"/>
                </a:moveTo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3"/>
              </a:gs>
            </a:gsLst>
            <a:lin ang="132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6814" name="Oval 14"/>
          <p:cNvSpPr>
            <a:spLocks/>
          </p:cNvSpPr>
          <p:nvPr/>
        </p:nvSpPr>
        <p:spPr bwMode="auto">
          <a:xfrm>
            <a:off x="8077200" y="1593056"/>
            <a:ext cx="242888" cy="242888"/>
          </a:xfrm>
          <a:prstGeom prst="ellipse">
            <a:avLst/>
          </a:prstGeom>
          <a:solidFill>
            <a:schemeClr val="bg2">
              <a:alpha val="1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6815" name="Oval 15"/>
          <p:cNvSpPr>
            <a:spLocks/>
          </p:cNvSpPr>
          <p:nvPr/>
        </p:nvSpPr>
        <p:spPr bwMode="auto">
          <a:xfrm>
            <a:off x="7284244" y="1381125"/>
            <a:ext cx="442913" cy="442913"/>
          </a:xfrm>
          <a:prstGeom prst="ellipse">
            <a:avLst/>
          </a:prstGeom>
          <a:noFill/>
          <a:ln w="63500" cap="flat">
            <a:solidFill>
              <a:schemeClr val="accent4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6816" name="Oval 16"/>
          <p:cNvSpPr>
            <a:spLocks/>
          </p:cNvSpPr>
          <p:nvPr/>
        </p:nvSpPr>
        <p:spPr bwMode="auto">
          <a:xfrm>
            <a:off x="8108394" y="902494"/>
            <a:ext cx="151924" cy="13811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6817" name="Group 17"/>
          <p:cNvGrpSpPr>
            <a:grpSpLocks/>
          </p:cNvGrpSpPr>
          <p:nvPr/>
        </p:nvGrpSpPr>
        <p:grpSpPr bwMode="auto">
          <a:xfrm>
            <a:off x="1266825" y="2240756"/>
            <a:ext cx="1942505" cy="1942505"/>
            <a:chOff x="0" y="0"/>
            <a:chExt cx="3263" cy="3263"/>
          </a:xfrm>
        </p:grpSpPr>
        <p:grpSp>
          <p:nvGrpSpPr>
            <p:cNvPr id="76818" name="Group 18"/>
            <p:cNvGrpSpPr>
              <a:grpSpLocks/>
            </p:cNvGrpSpPr>
            <p:nvPr/>
          </p:nvGrpSpPr>
          <p:grpSpPr bwMode="auto">
            <a:xfrm>
              <a:off x="0" y="0"/>
              <a:ext cx="3263" cy="3263"/>
              <a:chOff x="0" y="0"/>
              <a:chExt cx="3263" cy="3263"/>
            </a:xfrm>
          </p:grpSpPr>
          <p:sp>
            <p:nvSpPr>
              <p:cNvPr id="76819" name="Oval 19"/>
              <p:cNvSpPr>
                <a:spLocks/>
              </p:cNvSpPr>
              <p:nvPr/>
            </p:nvSpPr>
            <p:spPr bwMode="auto">
              <a:xfrm>
                <a:off x="184" y="171"/>
                <a:ext cx="2882" cy="2881"/>
              </a:xfrm>
              <a:prstGeom prst="ellipse">
                <a:avLst/>
              </a:prstGeom>
              <a:solidFill>
                <a:schemeClr val="tx2">
                  <a:alpha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6820" name="Oval 20"/>
              <p:cNvSpPr>
                <a:spLocks/>
              </p:cNvSpPr>
              <p:nvPr/>
            </p:nvSpPr>
            <p:spPr bwMode="auto">
              <a:xfrm>
                <a:off x="0" y="0"/>
                <a:ext cx="3263" cy="3263"/>
              </a:xfrm>
              <a:prstGeom prst="ellipse">
                <a:avLst/>
              </a:prstGeom>
              <a:noFill/>
              <a:ln w="19050" cap="rnd">
                <a:solidFill>
                  <a:schemeClr val="tx2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76821" name="Rectangle 21"/>
            <p:cNvSpPr>
              <a:spLocks/>
            </p:cNvSpPr>
            <p:nvPr/>
          </p:nvSpPr>
          <p:spPr bwMode="auto">
            <a:xfrm>
              <a:off x="351" y="578"/>
              <a:ext cx="2570" cy="1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50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46%</a:t>
              </a:r>
            </a:p>
          </p:txBody>
        </p:sp>
        <p:sp>
          <p:nvSpPr>
            <p:cNvPr id="76822" name="Rectangle 22"/>
            <p:cNvSpPr>
              <a:spLocks/>
            </p:cNvSpPr>
            <p:nvPr/>
          </p:nvSpPr>
          <p:spPr bwMode="auto">
            <a:xfrm>
              <a:off x="584" y="1778"/>
              <a:ext cx="209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the leap</a:t>
              </a:r>
            </a:p>
            <a:p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into electronic typeset remaining</a:t>
              </a:r>
            </a:p>
          </p:txBody>
        </p:sp>
      </p:grpSp>
      <p:grpSp>
        <p:nvGrpSpPr>
          <p:cNvPr id="76823" name="Group 23"/>
          <p:cNvGrpSpPr>
            <a:grpSpLocks/>
          </p:cNvGrpSpPr>
          <p:nvPr/>
        </p:nvGrpSpPr>
        <p:grpSpPr bwMode="auto">
          <a:xfrm>
            <a:off x="795338" y="802481"/>
            <a:ext cx="1733550" cy="1114425"/>
            <a:chOff x="0" y="0"/>
            <a:chExt cx="2912" cy="1872"/>
          </a:xfrm>
        </p:grpSpPr>
        <p:sp>
          <p:nvSpPr>
            <p:cNvPr id="76824" name="Rectangle 24"/>
            <p:cNvSpPr>
              <a:spLocks/>
            </p:cNvSpPr>
            <p:nvPr/>
          </p:nvSpPr>
          <p:spPr bwMode="auto">
            <a:xfrm>
              <a:off x="0" y="776"/>
              <a:ext cx="2912" cy="10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printing</a:t>
              </a:r>
            </a:p>
          </p:txBody>
        </p:sp>
        <p:sp>
          <p:nvSpPr>
            <p:cNvPr id="76825" name="Rectangle 25"/>
            <p:cNvSpPr>
              <a:spLocks/>
            </p:cNvSpPr>
            <p:nvPr/>
          </p:nvSpPr>
          <p:spPr bwMode="auto">
            <a:xfrm>
              <a:off x="0" y="0"/>
              <a:ext cx="2912" cy="5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b="1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Bold" charset="0"/>
                </a:rPr>
                <a:t>But also the leap into electronic typesetting, remaining.</a:t>
              </a:r>
            </a:p>
          </p:txBody>
        </p:sp>
      </p:grpSp>
      <p:grpSp>
        <p:nvGrpSpPr>
          <p:cNvPr id="76826" name="Group 26"/>
          <p:cNvGrpSpPr>
            <a:grpSpLocks/>
          </p:cNvGrpSpPr>
          <p:nvPr/>
        </p:nvGrpSpPr>
        <p:grpSpPr bwMode="auto">
          <a:xfrm>
            <a:off x="3593306" y="3919538"/>
            <a:ext cx="1393031" cy="609600"/>
            <a:chOff x="0" y="0"/>
            <a:chExt cx="2340" cy="1024"/>
          </a:xfrm>
        </p:grpSpPr>
        <p:sp>
          <p:nvSpPr>
            <p:cNvPr id="76827" name="Rectangle 27"/>
            <p:cNvSpPr>
              <a:spLocks/>
            </p:cNvSpPr>
            <p:nvPr/>
          </p:nvSpPr>
          <p:spPr bwMode="auto">
            <a:xfrm>
              <a:off x="812" y="0"/>
              <a:ext cx="152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76828" name="Group 28"/>
            <p:cNvGrpSpPr>
              <a:grpSpLocks/>
            </p:cNvGrpSpPr>
            <p:nvPr/>
          </p:nvGrpSpPr>
          <p:grpSpPr bwMode="auto">
            <a:xfrm>
              <a:off x="0" y="53"/>
              <a:ext cx="744" cy="608"/>
              <a:chOff x="0" y="0"/>
              <a:chExt cx="744" cy="607"/>
            </a:xfrm>
          </p:grpSpPr>
          <p:sp>
            <p:nvSpPr>
              <p:cNvPr id="76829" name="Oval 29"/>
              <p:cNvSpPr>
                <a:spLocks/>
              </p:cNvSpPr>
              <p:nvPr/>
            </p:nvSpPr>
            <p:spPr bwMode="auto">
              <a:xfrm>
                <a:off x="114" y="22"/>
                <a:ext cx="530" cy="538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6830" name="Rectangle 30"/>
              <p:cNvSpPr>
                <a:spLocks/>
              </p:cNvSpPr>
              <p:nvPr/>
            </p:nvSpPr>
            <p:spPr bwMode="auto">
              <a:xfrm>
                <a:off x="0" y="0"/>
                <a:ext cx="744" cy="6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1</a:t>
                </a:r>
              </a:p>
            </p:txBody>
          </p:sp>
        </p:grpSp>
      </p:grpSp>
      <p:grpSp>
        <p:nvGrpSpPr>
          <p:cNvPr id="76831" name="Group 31"/>
          <p:cNvGrpSpPr>
            <a:grpSpLocks/>
          </p:cNvGrpSpPr>
          <p:nvPr/>
        </p:nvGrpSpPr>
        <p:grpSpPr bwMode="auto">
          <a:xfrm>
            <a:off x="5279231" y="3919538"/>
            <a:ext cx="1393031" cy="609600"/>
            <a:chOff x="0" y="0"/>
            <a:chExt cx="2340" cy="1024"/>
          </a:xfrm>
        </p:grpSpPr>
        <p:sp>
          <p:nvSpPr>
            <p:cNvPr id="76832" name="Rectangle 32"/>
            <p:cNvSpPr>
              <a:spLocks/>
            </p:cNvSpPr>
            <p:nvPr/>
          </p:nvSpPr>
          <p:spPr bwMode="auto">
            <a:xfrm>
              <a:off x="812" y="0"/>
              <a:ext cx="152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76833" name="Group 33"/>
            <p:cNvGrpSpPr>
              <a:grpSpLocks/>
            </p:cNvGrpSpPr>
            <p:nvPr/>
          </p:nvGrpSpPr>
          <p:grpSpPr bwMode="auto">
            <a:xfrm>
              <a:off x="0" y="53"/>
              <a:ext cx="744" cy="608"/>
              <a:chOff x="0" y="0"/>
              <a:chExt cx="744" cy="607"/>
            </a:xfrm>
          </p:grpSpPr>
          <p:sp>
            <p:nvSpPr>
              <p:cNvPr id="76834" name="Oval 34"/>
              <p:cNvSpPr>
                <a:spLocks/>
              </p:cNvSpPr>
              <p:nvPr/>
            </p:nvSpPr>
            <p:spPr bwMode="auto">
              <a:xfrm>
                <a:off x="114" y="22"/>
                <a:ext cx="530" cy="53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6835" name="Rectangle 35"/>
              <p:cNvSpPr>
                <a:spLocks/>
              </p:cNvSpPr>
              <p:nvPr/>
            </p:nvSpPr>
            <p:spPr bwMode="auto">
              <a:xfrm>
                <a:off x="0" y="0"/>
                <a:ext cx="744" cy="6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2</a:t>
                </a:r>
              </a:p>
            </p:txBody>
          </p:sp>
        </p:grpSp>
      </p:grpSp>
      <p:grpSp>
        <p:nvGrpSpPr>
          <p:cNvPr id="76836" name="Group 36"/>
          <p:cNvGrpSpPr>
            <a:grpSpLocks/>
          </p:cNvGrpSpPr>
          <p:nvPr/>
        </p:nvGrpSpPr>
        <p:grpSpPr bwMode="auto">
          <a:xfrm>
            <a:off x="6898481" y="3919538"/>
            <a:ext cx="1393031" cy="609600"/>
            <a:chOff x="0" y="0"/>
            <a:chExt cx="2340" cy="1024"/>
          </a:xfrm>
        </p:grpSpPr>
        <p:sp>
          <p:nvSpPr>
            <p:cNvPr id="76837" name="Rectangle 37"/>
            <p:cNvSpPr>
              <a:spLocks/>
            </p:cNvSpPr>
            <p:nvPr/>
          </p:nvSpPr>
          <p:spPr bwMode="auto">
            <a:xfrm>
              <a:off x="812" y="0"/>
              <a:ext cx="152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76838" name="Group 38"/>
            <p:cNvGrpSpPr>
              <a:grpSpLocks/>
            </p:cNvGrpSpPr>
            <p:nvPr/>
          </p:nvGrpSpPr>
          <p:grpSpPr bwMode="auto">
            <a:xfrm>
              <a:off x="0" y="53"/>
              <a:ext cx="744" cy="608"/>
              <a:chOff x="0" y="0"/>
              <a:chExt cx="744" cy="607"/>
            </a:xfrm>
          </p:grpSpPr>
          <p:sp>
            <p:nvSpPr>
              <p:cNvPr id="76839" name="Oval 39"/>
              <p:cNvSpPr>
                <a:spLocks/>
              </p:cNvSpPr>
              <p:nvPr/>
            </p:nvSpPr>
            <p:spPr bwMode="auto">
              <a:xfrm>
                <a:off x="114" y="22"/>
                <a:ext cx="530" cy="53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6840" name="Rectangle 40"/>
              <p:cNvSpPr>
                <a:spLocks/>
              </p:cNvSpPr>
              <p:nvPr/>
            </p:nvSpPr>
            <p:spPr bwMode="auto">
              <a:xfrm>
                <a:off x="0" y="0"/>
                <a:ext cx="744" cy="6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3</a:t>
                </a:r>
              </a:p>
            </p:txBody>
          </p:sp>
        </p:grpSp>
      </p:grpSp>
      <p:sp>
        <p:nvSpPr>
          <p:cNvPr id="76841" name="Rectangle 41"/>
          <p:cNvSpPr>
            <a:spLocks/>
          </p:cNvSpPr>
          <p:nvPr/>
        </p:nvSpPr>
        <p:spPr bwMode="auto">
          <a:xfrm>
            <a:off x="4124325" y="3712369"/>
            <a:ext cx="4167188" cy="9144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62</a:t>
            </a:fld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60" t="-3603" r="-2260" b="-3603"/>
          <a:stretch/>
        </p:blipFill>
        <p:spPr/>
      </p:pic>
    </p:spTree>
    <p:extLst>
      <p:ext uri="{BB962C8B-B14F-4D97-AF65-F5344CB8AC3E}">
        <p14:creationId xmlns:p14="http://schemas.microsoft.com/office/powerpoint/2010/main" val="2597175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6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768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768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6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6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6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6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841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7839" name="Rectangle 15"/>
          <p:cNvSpPr>
            <a:spLocks/>
          </p:cNvSpPr>
          <p:nvPr/>
        </p:nvSpPr>
        <p:spPr bwMode="auto">
          <a:xfrm>
            <a:off x="1843088" y="433388"/>
            <a:ext cx="6617344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5200" dirty="0">
                <a:solidFill>
                  <a:schemeClr val="accent5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Personal</a:t>
            </a:r>
            <a:r>
              <a:rPr lang="en-US" sz="5200" dirty="0">
                <a:solidFill>
                  <a:schemeClr val="accent5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2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Computer</a:t>
            </a:r>
          </a:p>
        </p:txBody>
      </p:sp>
      <p:sp>
        <p:nvSpPr>
          <p:cNvPr id="77840" name="Rectangle 16"/>
          <p:cNvSpPr>
            <a:spLocks/>
          </p:cNvSpPr>
          <p:nvPr/>
        </p:nvSpPr>
        <p:spPr bwMode="auto">
          <a:xfrm>
            <a:off x="1881188" y="2771501"/>
            <a:ext cx="2552700" cy="96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3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industry's standard dummy text ever since the 1500s, when an unknown printer took a galley of type and scrambled it to make a type specimen book. It has survived not only five centuries.</a:t>
            </a:r>
          </a:p>
        </p:txBody>
      </p:sp>
      <p:sp>
        <p:nvSpPr>
          <p:cNvPr id="77841" name="Rectangle 17"/>
          <p:cNvSpPr>
            <a:spLocks/>
          </p:cNvSpPr>
          <p:nvPr/>
        </p:nvSpPr>
        <p:spPr bwMode="auto">
          <a:xfrm>
            <a:off x="1881188" y="3969882"/>
            <a:ext cx="2552700" cy="27432"/>
          </a:xfrm>
          <a:prstGeom prst="rect">
            <a:avLst/>
          </a:prstGeom>
          <a:solidFill>
            <a:schemeClr val="accent5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77837" name="AutoShape 13"/>
          <p:cNvSpPr>
            <a:spLocks/>
          </p:cNvSpPr>
          <p:nvPr/>
        </p:nvSpPr>
        <p:spPr bwMode="auto">
          <a:xfrm rot="16200000">
            <a:off x="4203648" y="954881"/>
            <a:ext cx="1289154" cy="174783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gradFill>
            <a:gsLst>
              <a:gs pos="10000">
                <a:schemeClr val="accent5"/>
              </a:gs>
              <a:gs pos="100000">
                <a:schemeClr val="accent3"/>
              </a:gs>
            </a:gsLst>
            <a:lin ang="24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305" b="-7305"/>
          <a:stretch/>
        </p:blipFill>
        <p:spPr/>
      </p:pic>
    </p:spTree>
    <p:extLst>
      <p:ext uri="{BB962C8B-B14F-4D97-AF65-F5344CB8AC3E}">
        <p14:creationId xmlns:p14="http://schemas.microsoft.com/office/powerpoint/2010/main" val="397529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 dir="d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78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8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7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7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40" grpId="0" autoUpdateAnimBg="0"/>
      <p:bldP spid="77841" grpId="0" animBg="1"/>
      <p:bldP spid="77837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Freeform 1"/>
          <p:cNvSpPr>
            <a:spLocks/>
          </p:cNvSpPr>
          <p:nvPr/>
        </p:nvSpPr>
        <p:spPr bwMode="auto">
          <a:xfrm flipH="1">
            <a:off x="-2" y="-7738"/>
            <a:ext cx="8458795" cy="4849561"/>
          </a:xfrm>
          <a:custGeom>
            <a:avLst/>
            <a:gdLst>
              <a:gd name="T0" fmla="*/ 4503 w 21600"/>
              <a:gd name="T1" fmla="*/ 0 h 21600"/>
              <a:gd name="T2" fmla="*/ 0 w 21600"/>
              <a:gd name="T3" fmla="*/ 0 h 21600"/>
              <a:gd name="T4" fmla="*/ 17092 w 21600"/>
              <a:gd name="T5" fmla="*/ 21600 h 21600"/>
              <a:gd name="T6" fmla="*/ 21600 w 21600"/>
              <a:gd name="T7" fmla="*/ 21600 h 21600"/>
              <a:gd name="T8" fmla="*/ 4503 w 21600"/>
              <a:gd name="T9" fmla="*/ 0 h 21600"/>
              <a:gd name="T10" fmla="*/ 4503 w 21600"/>
              <a:gd name="T11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4503" y="0"/>
                </a:moveTo>
                <a:lnTo>
                  <a:pt x="0" y="0"/>
                </a:lnTo>
                <a:lnTo>
                  <a:pt x="17092" y="21600"/>
                </a:lnTo>
                <a:lnTo>
                  <a:pt x="21600" y="21600"/>
                </a:lnTo>
                <a:lnTo>
                  <a:pt x="4503" y="0"/>
                </a:lnTo>
                <a:close/>
                <a:moveTo>
                  <a:pt x="4503" y="0"/>
                </a:moveTo>
              </a:path>
            </a:pathLst>
          </a:custGeom>
          <a:gradFill>
            <a:gsLst>
              <a:gs pos="57000">
                <a:schemeClr val="accent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4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" r="314"/>
          <a:stretch>
            <a:fillRect/>
          </a:stretch>
        </p:blipFill>
        <p:spPr/>
      </p:pic>
      <p:sp>
        <p:nvSpPr>
          <p:cNvPr id="78862" name="Oval 14"/>
          <p:cNvSpPr>
            <a:spLocks/>
          </p:cNvSpPr>
          <p:nvPr/>
        </p:nvSpPr>
        <p:spPr bwMode="auto">
          <a:xfrm>
            <a:off x="4371975" y="473869"/>
            <a:ext cx="242888" cy="242888"/>
          </a:xfrm>
          <a:prstGeom prst="ellipse">
            <a:avLst/>
          </a:prstGeom>
          <a:solidFill>
            <a:srgbClr val="E6E6E6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>
                    <a:alpha val="84999"/>
                  </a:schemeClr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8863" name="Oval 15"/>
          <p:cNvSpPr>
            <a:spLocks/>
          </p:cNvSpPr>
          <p:nvPr/>
        </p:nvSpPr>
        <p:spPr bwMode="auto">
          <a:xfrm>
            <a:off x="7141369" y="1209675"/>
            <a:ext cx="442913" cy="442913"/>
          </a:xfrm>
          <a:prstGeom prst="ellipse">
            <a:avLst/>
          </a:prstGeom>
          <a:noFill/>
          <a:ln w="63500" cap="flat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8864" name="Oval 16"/>
          <p:cNvSpPr>
            <a:spLocks/>
          </p:cNvSpPr>
          <p:nvPr/>
        </p:nvSpPr>
        <p:spPr bwMode="auto">
          <a:xfrm>
            <a:off x="8139580" y="1545899"/>
            <a:ext cx="232428" cy="232428"/>
          </a:xfrm>
          <a:prstGeom prst="ellipse">
            <a:avLst/>
          </a:prstGeom>
          <a:solidFill>
            <a:schemeClr val="bg2">
              <a:alpha val="1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8865" name="Group 17"/>
          <p:cNvGrpSpPr>
            <a:grpSpLocks/>
          </p:cNvGrpSpPr>
          <p:nvPr/>
        </p:nvGrpSpPr>
        <p:grpSpPr bwMode="auto">
          <a:xfrm>
            <a:off x="1233488" y="2040731"/>
            <a:ext cx="1942505" cy="1942505"/>
            <a:chOff x="0" y="0"/>
            <a:chExt cx="3263" cy="3263"/>
          </a:xfrm>
        </p:grpSpPr>
        <p:grpSp>
          <p:nvGrpSpPr>
            <p:cNvPr id="78866" name="Group 18"/>
            <p:cNvGrpSpPr>
              <a:grpSpLocks/>
            </p:cNvGrpSpPr>
            <p:nvPr/>
          </p:nvGrpSpPr>
          <p:grpSpPr bwMode="auto">
            <a:xfrm>
              <a:off x="0" y="0"/>
              <a:ext cx="3263" cy="3263"/>
              <a:chOff x="0" y="0"/>
              <a:chExt cx="3263" cy="3263"/>
            </a:xfrm>
          </p:grpSpPr>
          <p:sp>
            <p:nvSpPr>
              <p:cNvPr id="78867" name="Oval 19"/>
              <p:cNvSpPr>
                <a:spLocks/>
              </p:cNvSpPr>
              <p:nvPr/>
            </p:nvSpPr>
            <p:spPr bwMode="auto">
              <a:xfrm>
                <a:off x="184" y="171"/>
                <a:ext cx="2882" cy="2881"/>
              </a:xfrm>
              <a:prstGeom prst="ellipse">
                <a:avLst/>
              </a:prstGeom>
              <a:solidFill>
                <a:schemeClr val="tx2">
                  <a:alpha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8868" name="Oval 20"/>
              <p:cNvSpPr>
                <a:spLocks/>
              </p:cNvSpPr>
              <p:nvPr/>
            </p:nvSpPr>
            <p:spPr bwMode="auto">
              <a:xfrm>
                <a:off x="0" y="0"/>
                <a:ext cx="3263" cy="3263"/>
              </a:xfrm>
              <a:prstGeom prst="ellipse">
                <a:avLst/>
              </a:prstGeom>
              <a:noFill/>
              <a:ln w="19050" cap="rnd">
                <a:solidFill>
                  <a:schemeClr val="tx2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78869" name="Rectangle 21"/>
            <p:cNvSpPr>
              <a:spLocks/>
            </p:cNvSpPr>
            <p:nvPr/>
          </p:nvSpPr>
          <p:spPr bwMode="auto">
            <a:xfrm>
              <a:off x="372" y="591"/>
              <a:ext cx="2527" cy="1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50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13%</a:t>
              </a:r>
            </a:p>
          </p:txBody>
        </p:sp>
        <p:sp>
          <p:nvSpPr>
            <p:cNvPr id="78870" name="Rectangle 22"/>
            <p:cNvSpPr>
              <a:spLocks/>
            </p:cNvSpPr>
            <p:nvPr/>
          </p:nvSpPr>
          <p:spPr bwMode="auto">
            <a:xfrm>
              <a:off x="584" y="1778"/>
              <a:ext cx="209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But also the leap</a:t>
              </a:r>
            </a:p>
            <a:p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into electronic typeset remaining</a:t>
              </a:r>
            </a:p>
          </p:txBody>
        </p:sp>
      </p:grpSp>
      <p:grpSp>
        <p:nvGrpSpPr>
          <p:cNvPr id="78871" name="Group 23"/>
          <p:cNvGrpSpPr>
            <a:grpSpLocks/>
          </p:cNvGrpSpPr>
          <p:nvPr/>
        </p:nvGrpSpPr>
        <p:grpSpPr bwMode="auto">
          <a:xfrm>
            <a:off x="1290638" y="611981"/>
            <a:ext cx="1857375" cy="940594"/>
            <a:chOff x="0" y="0"/>
            <a:chExt cx="3120" cy="1580"/>
          </a:xfrm>
        </p:grpSpPr>
        <p:sp>
          <p:nvSpPr>
            <p:cNvPr id="78872" name="Rectangle 24"/>
            <p:cNvSpPr>
              <a:spLocks/>
            </p:cNvSpPr>
            <p:nvPr/>
          </p:nvSpPr>
          <p:spPr bwMode="auto">
            <a:xfrm>
              <a:off x="0" y="748"/>
              <a:ext cx="3120" cy="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the leap into electronic typesetting, remaining essentially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text.</a:t>
              </a:r>
            </a:p>
          </p:txBody>
        </p:sp>
        <p:sp>
          <p:nvSpPr>
            <p:cNvPr id="78873" name="Rectangle 25"/>
            <p:cNvSpPr>
              <a:spLocks/>
            </p:cNvSpPr>
            <p:nvPr/>
          </p:nvSpPr>
          <p:spPr bwMode="auto">
            <a:xfrm>
              <a:off x="0" y="0"/>
              <a:ext cx="3120" cy="5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110000"/>
                </a:lnSpc>
              </a:pPr>
              <a:r>
                <a:rPr lang="en-US" sz="900" b="1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Bold" charset="0"/>
                </a:rPr>
                <a:t>But also the leap into electronic typesetting, remaining essentially. </a:t>
              </a:r>
            </a:p>
          </p:txBody>
        </p:sp>
      </p:grpSp>
      <p:grpSp>
        <p:nvGrpSpPr>
          <p:cNvPr id="78874" name="Group 26"/>
          <p:cNvGrpSpPr>
            <a:grpSpLocks/>
          </p:cNvGrpSpPr>
          <p:nvPr/>
        </p:nvGrpSpPr>
        <p:grpSpPr bwMode="auto">
          <a:xfrm>
            <a:off x="4098727" y="3140869"/>
            <a:ext cx="1456134" cy="1456730"/>
            <a:chOff x="0" y="0"/>
            <a:chExt cx="2445" cy="2447"/>
          </a:xfrm>
        </p:grpSpPr>
        <p:grpSp>
          <p:nvGrpSpPr>
            <p:cNvPr id="78875" name="Group 27"/>
            <p:cNvGrpSpPr>
              <a:grpSpLocks/>
            </p:cNvGrpSpPr>
            <p:nvPr/>
          </p:nvGrpSpPr>
          <p:grpSpPr bwMode="auto">
            <a:xfrm>
              <a:off x="0" y="0"/>
              <a:ext cx="2445" cy="2447"/>
              <a:chOff x="0" y="0"/>
              <a:chExt cx="2445" cy="2447"/>
            </a:xfrm>
          </p:grpSpPr>
          <p:sp>
            <p:nvSpPr>
              <p:cNvPr id="78876" name="Oval 28"/>
              <p:cNvSpPr>
                <a:spLocks/>
              </p:cNvSpPr>
              <p:nvPr/>
            </p:nvSpPr>
            <p:spPr bwMode="auto">
              <a:xfrm>
                <a:off x="0" y="0"/>
                <a:ext cx="2445" cy="2447"/>
              </a:xfrm>
              <a:prstGeom prst="ellipse">
                <a:avLst/>
              </a:prstGeom>
              <a:noFill/>
              <a:ln w="25400" cap="rnd">
                <a:solidFill>
                  <a:schemeClr val="accent2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8877" name="Oval 29"/>
              <p:cNvSpPr>
                <a:spLocks/>
              </p:cNvSpPr>
              <p:nvPr/>
            </p:nvSpPr>
            <p:spPr bwMode="auto">
              <a:xfrm>
                <a:off x="124" y="120"/>
                <a:ext cx="2177" cy="2179"/>
              </a:xfrm>
              <a:prstGeom prst="ellipse">
                <a:avLst/>
              </a:prstGeom>
              <a:solidFill>
                <a:schemeClr val="accent2">
                  <a:alpha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78878" name="Rectangle 30"/>
            <p:cNvSpPr>
              <a:spLocks/>
            </p:cNvSpPr>
            <p:nvPr/>
          </p:nvSpPr>
          <p:spPr bwMode="auto">
            <a:xfrm>
              <a:off x="270" y="967"/>
              <a:ext cx="1896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 into electron typeset remaining to the essentially</a:t>
              </a:r>
            </a:p>
          </p:txBody>
        </p:sp>
        <p:sp>
          <p:nvSpPr>
            <p:cNvPr id="78879" name="Rectangle 31"/>
            <p:cNvSpPr>
              <a:spLocks/>
            </p:cNvSpPr>
            <p:nvPr/>
          </p:nvSpPr>
          <p:spPr bwMode="auto">
            <a:xfrm>
              <a:off x="838" y="295"/>
              <a:ext cx="784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01</a:t>
              </a:r>
            </a:p>
          </p:txBody>
        </p:sp>
      </p:grpSp>
      <p:grpSp>
        <p:nvGrpSpPr>
          <p:cNvPr id="78880" name="Group 32"/>
          <p:cNvGrpSpPr>
            <a:grpSpLocks/>
          </p:cNvGrpSpPr>
          <p:nvPr/>
        </p:nvGrpSpPr>
        <p:grpSpPr bwMode="auto">
          <a:xfrm>
            <a:off x="5696546" y="3233142"/>
            <a:ext cx="1247775" cy="1247775"/>
            <a:chOff x="0" y="0"/>
            <a:chExt cx="2096" cy="2096"/>
          </a:xfrm>
        </p:grpSpPr>
        <p:sp>
          <p:nvSpPr>
            <p:cNvPr id="78881" name="Oval 33"/>
            <p:cNvSpPr>
              <a:spLocks/>
            </p:cNvSpPr>
            <p:nvPr/>
          </p:nvSpPr>
          <p:spPr bwMode="auto">
            <a:xfrm>
              <a:off x="0" y="0"/>
              <a:ext cx="2096" cy="209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8882" name="Rectangle 34"/>
            <p:cNvSpPr>
              <a:spLocks/>
            </p:cNvSpPr>
            <p:nvPr/>
          </p:nvSpPr>
          <p:spPr bwMode="auto">
            <a:xfrm>
              <a:off x="210" y="904"/>
              <a:ext cx="1728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 into electron typeset remaining</a:t>
              </a:r>
            </a:p>
          </p:txBody>
        </p:sp>
        <p:sp>
          <p:nvSpPr>
            <p:cNvPr id="78883" name="Rectangle 35"/>
            <p:cNvSpPr>
              <a:spLocks/>
            </p:cNvSpPr>
            <p:nvPr/>
          </p:nvSpPr>
          <p:spPr bwMode="auto">
            <a:xfrm>
              <a:off x="682" y="220"/>
              <a:ext cx="784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2800" b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02</a:t>
              </a:r>
            </a:p>
          </p:txBody>
        </p:sp>
      </p:grpSp>
      <p:grpSp>
        <p:nvGrpSpPr>
          <p:cNvPr id="78884" name="Group 36"/>
          <p:cNvGrpSpPr>
            <a:grpSpLocks/>
          </p:cNvGrpSpPr>
          <p:nvPr/>
        </p:nvGrpSpPr>
        <p:grpSpPr bwMode="auto">
          <a:xfrm>
            <a:off x="6729413" y="2135386"/>
            <a:ext cx="1456134" cy="1457325"/>
            <a:chOff x="0" y="0"/>
            <a:chExt cx="2445" cy="2447"/>
          </a:xfrm>
        </p:grpSpPr>
        <p:grpSp>
          <p:nvGrpSpPr>
            <p:cNvPr id="78885" name="Group 37"/>
            <p:cNvGrpSpPr>
              <a:grpSpLocks/>
            </p:cNvGrpSpPr>
            <p:nvPr/>
          </p:nvGrpSpPr>
          <p:grpSpPr bwMode="auto">
            <a:xfrm>
              <a:off x="0" y="0"/>
              <a:ext cx="2445" cy="2447"/>
              <a:chOff x="0" y="0"/>
              <a:chExt cx="2445" cy="2447"/>
            </a:xfrm>
          </p:grpSpPr>
          <p:sp>
            <p:nvSpPr>
              <p:cNvPr id="78886" name="Oval 38"/>
              <p:cNvSpPr>
                <a:spLocks/>
              </p:cNvSpPr>
              <p:nvPr/>
            </p:nvSpPr>
            <p:spPr bwMode="auto">
              <a:xfrm>
                <a:off x="0" y="0"/>
                <a:ext cx="2445" cy="2447"/>
              </a:xfrm>
              <a:prstGeom prst="ellipse">
                <a:avLst/>
              </a:prstGeom>
              <a:noFill/>
              <a:ln w="19050" cap="rnd">
                <a:solidFill>
                  <a:schemeClr val="accent4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8887" name="Oval 39"/>
              <p:cNvSpPr>
                <a:spLocks/>
              </p:cNvSpPr>
              <p:nvPr/>
            </p:nvSpPr>
            <p:spPr bwMode="auto">
              <a:xfrm>
                <a:off x="124" y="120"/>
                <a:ext cx="2177" cy="2179"/>
              </a:xfrm>
              <a:prstGeom prst="ellipse">
                <a:avLst/>
              </a:prstGeom>
              <a:solidFill>
                <a:schemeClr val="accent4">
                  <a:alpha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>
                        <a:alpha val="84999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78888" name="Rectangle 40"/>
            <p:cNvSpPr>
              <a:spLocks/>
            </p:cNvSpPr>
            <p:nvPr/>
          </p:nvSpPr>
          <p:spPr bwMode="auto">
            <a:xfrm>
              <a:off x="275" y="992"/>
              <a:ext cx="1896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 into electron typeset remaining to the essentially</a:t>
              </a:r>
            </a:p>
          </p:txBody>
        </p:sp>
        <p:sp>
          <p:nvSpPr>
            <p:cNvPr id="78889" name="Rectangle 41"/>
            <p:cNvSpPr>
              <a:spLocks/>
            </p:cNvSpPr>
            <p:nvPr/>
          </p:nvSpPr>
          <p:spPr bwMode="auto">
            <a:xfrm>
              <a:off x="827" y="368"/>
              <a:ext cx="784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03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674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8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88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88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88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88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88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78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88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88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49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1"/>
          <p:cNvSpPr>
            <a:spLocks/>
          </p:cNvSpPr>
          <p:nvPr/>
        </p:nvSpPr>
        <p:spPr bwMode="auto">
          <a:xfrm>
            <a:off x="4229801" y="932200"/>
            <a:ext cx="3726571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56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Tablet </a:t>
            </a:r>
            <a:r>
              <a:rPr lang="en-US" sz="56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PC</a:t>
            </a:r>
          </a:p>
        </p:txBody>
      </p:sp>
      <p:sp>
        <p:nvSpPr>
          <p:cNvPr id="79874" name="Rectangle 2"/>
          <p:cNvSpPr>
            <a:spLocks/>
          </p:cNvSpPr>
          <p:nvPr/>
        </p:nvSpPr>
        <p:spPr bwMode="auto">
          <a:xfrm>
            <a:off x="2147888" y="2814638"/>
            <a:ext cx="20193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3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industry's standard dummy text ever since the 1500s, when an unknown printer took a galley of type and scrambled it to make a type specimen book. It has survived not only centuries, but also the leap into electronic.</a:t>
            </a:r>
          </a:p>
        </p:txBody>
      </p:sp>
      <p:sp>
        <p:nvSpPr>
          <p:cNvPr id="79887" name="Line 15"/>
          <p:cNvSpPr>
            <a:spLocks noChangeShapeType="1"/>
          </p:cNvSpPr>
          <p:nvPr/>
        </p:nvSpPr>
        <p:spPr bwMode="auto">
          <a:xfrm rot="10800000" flipH="1">
            <a:off x="4501158" y="2443163"/>
            <a:ext cx="0" cy="1691878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79888" name="Group 16"/>
          <p:cNvGrpSpPr>
            <a:grpSpLocks/>
          </p:cNvGrpSpPr>
          <p:nvPr/>
        </p:nvGrpSpPr>
        <p:grpSpPr bwMode="auto">
          <a:xfrm>
            <a:off x="4774406" y="2400300"/>
            <a:ext cx="2174081" cy="466725"/>
            <a:chOff x="0" y="0"/>
            <a:chExt cx="3652" cy="784"/>
          </a:xfrm>
        </p:grpSpPr>
        <p:sp>
          <p:nvSpPr>
            <p:cNvPr id="79889" name="Rectangle 17"/>
            <p:cNvSpPr>
              <a:spLocks/>
            </p:cNvSpPr>
            <p:nvPr/>
          </p:nvSpPr>
          <p:spPr bwMode="auto">
            <a:xfrm>
              <a:off x="836" y="0"/>
              <a:ext cx="281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 remaining </a:t>
              </a:r>
              <a:r>
                <a:rPr lang="en-US" sz="900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remaining </a:t>
              </a:r>
              <a:r>
                <a:rPr lang="en-US" sz="900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79890" name="Group 18"/>
            <p:cNvGrpSpPr>
              <a:grpSpLocks/>
            </p:cNvGrpSpPr>
            <p:nvPr/>
          </p:nvGrpSpPr>
          <p:grpSpPr bwMode="auto">
            <a:xfrm>
              <a:off x="0" y="125"/>
              <a:ext cx="744" cy="608"/>
              <a:chOff x="0" y="0"/>
              <a:chExt cx="744" cy="607"/>
            </a:xfrm>
          </p:grpSpPr>
          <p:sp>
            <p:nvSpPr>
              <p:cNvPr id="79891" name="Oval 19"/>
              <p:cNvSpPr>
                <a:spLocks/>
              </p:cNvSpPr>
              <p:nvPr/>
            </p:nvSpPr>
            <p:spPr bwMode="auto">
              <a:xfrm>
                <a:off x="114" y="22"/>
                <a:ext cx="530" cy="53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9892" name="Rectangle 20"/>
              <p:cNvSpPr>
                <a:spLocks/>
              </p:cNvSpPr>
              <p:nvPr/>
            </p:nvSpPr>
            <p:spPr bwMode="auto">
              <a:xfrm>
                <a:off x="0" y="0"/>
                <a:ext cx="744" cy="6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1</a:t>
                </a:r>
              </a:p>
            </p:txBody>
          </p:sp>
        </p:grpSp>
      </p:grpSp>
      <p:grpSp>
        <p:nvGrpSpPr>
          <p:cNvPr id="79893" name="Group 21"/>
          <p:cNvGrpSpPr>
            <a:grpSpLocks/>
          </p:cNvGrpSpPr>
          <p:nvPr/>
        </p:nvGrpSpPr>
        <p:grpSpPr bwMode="auto">
          <a:xfrm>
            <a:off x="4774406" y="3052762"/>
            <a:ext cx="2174081" cy="466725"/>
            <a:chOff x="0" y="0"/>
            <a:chExt cx="3652" cy="784"/>
          </a:xfrm>
        </p:grpSpPr>
        <p:sp>
          <p:nvSpPr>
            <p:cNvPr id="79894" name="Rectangle 22"/>
            <p:cNvSpPr>
              <a:spLocks/>
            </p:cNvSpPr>
            <p:nvPr/>
          </p:nvSpPr>
          <p:spPr bwMode="auto">
            <a:xfrm>
              <a:off x="836" y="0"/>
              <a:ext cx="281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 remaining </a:t>
              </a:r>
              <a:r>
                <a:rPr lang="en-US" sz="900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79895" name="Group 23"/>
            <p:cNvGrpSpPr>
              <a:grpSpLocks/>
            </p:cNvGrpSpPr>
            <p:nvPr/>
          </p:nvGrpSpPr>
          <p:grpSpPr bwMode="auto">
            <a:xfrm>
              <a:off x="0" y="125"/>
              <a:ext cx="744" cy="608"/>
              <a:chOff x="0" y="0"/>
              <a:chExt cx="744" cy="607"/>
            </a:xfrm>
          </p:grpSpPr>
          <p:sp>
            <p:nvSpPr>
              <p:cNvPr id="79896" name="Oval 24"/>
              <p:cNvSpPr>
                <a:spLocks/>
              </p:cNvSpPr>
              <p:nvPr/>
            </p:nvSpPr>
            <p:spPr bwMode="auto">
              <a:xfrm>
                <a:off x="114" y="22"/>
                <a:ext cx="530" cy="53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9897" name="Rectangle 25"/>
              <p:cNvSpPr>
                <a:spLocks/>
              </p:cNvSpPr>
              <p:nvPr/>
            </p:nvSpPr>
            <p:spPr bwMode="auto">
              <a:xfrm>
                <a:off x="0" y="0"/>
                <a:ext cx="744" cy="6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2</a:t>
                </a:r>
              </a:p>
            </p:txBody>
          </p:sp>
        </p:grpSp>
      </p:grpSp>
      <p:grpSp>
        <p:nvGrpSpPr>
          <p:cNvPr id="79898" name="Group 26"/>
          <p:cNvGrpSpPr>
            <a:grpSpLocks/>
          </p:cNvGrpSpPr>
          <p:nvPr/>
        </p:nvGrpSpPr>
        <p:grpSpPr bwMode="auto">
          <a:xfrm>
            <a:off x="4774406" y="3695700"/>
            <a:ext cx="2174081" cy="466725"/>
            <a:chOff x="0" y="0"/>
            <a:chExt cx="3652" cy="784"/>
          </a:xfrm>
        </p:grpSpPr>
        <p:sp>
          <p:nvSpPr>
            <p:cNvPr id="79899" name="Rectangle 27"/>
            <p:cNvSpPr>
              <a:spLocks/>
            </p:cNvSpPr>
            <p:nvPr/>
          </p:nvSpPr>
          <p:spPr bwMode="auto">
            <a:xfrm>
              <a:off x="836" y="0"/>
              <a:ext cx="281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 remaining </a:t>
              </a:r>
              <a:r>
                <a:rPr lang="en-US" sz="9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remaining </a:t>
              </a:r>
              <a:r>
                <a:rPr lang="en-US" sz="9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79900" name="Group 28"/>
            <p:cNvGrpSpPr>
              <a:grpSpLocks/>
            </p:cNvGrpSpPr>
            <p:nvPr/>
          </p:nvGrpSpPr>
          <p:grpSpPr bwMode="auto">
            <a:xfrm>
              <a:off x="0" y="125"/>
              <a:ext cx="744" cy="608"/>
              <a:chOff x="0" y="0"/>
              <a:chExt cx="744" cy="607"/>
            </a:xfrm>
          </p:grpSpPr>
          <p:sp>
            <p:nvSpPr>
              <p:cNvPr id="79901" name="Oval 29"/>
              <p:cNvSpPr>
                <a:spLocks/>
              </p:cNvSpPr>
              <p:nvPr/>
            </p:nvSpPr>
            <p:spPr bwMode="auto">
              <a:xfrm>
                <a:off x="114" y="22"/>
                <a:ext cx="530" cy="53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79902" name="Rectangle 30"/>
              <p:cNvSpPr>
                <a:spLocks/>
              </p:cNvSpPr>
              <p:nvPr/>
            </p:nvSpPr>
            <p:spPr bwMode="auto">
              <a:xfrm>
                <a:off x="0" y="0"/>
                <a:ext cx="744" cy="6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3</a:t>
                </a:r>
              </a:p>
            </p:txBody>
          </p:sp>
        </p:grpSp>
      </p:grpSp>
      <p:sp>
        <p:nvSpPr>
          <p:cNvPr id="79903" name="Rectangle 31"/>
          <p:cNvSpPr>
            <a:spLocks/>
          </p:cNvSpPr>
          <p:nvPr/>
        </p:nvSpPr>
        <p:spPr bwMode="auto">
          <a:xfrm>
            <a:off x="4845844" y="2045494"/>
            <a:ext cx="2105025" cy="42863"/>
          </a:xfrm>
          <a:prstGeom prst="rect">
            <a:avLst/>
          </a:prstGeom>
          <a:gradFill>
            <a:gsLst>
              <a:gs pos="57000">
                <a:schemeClr val="accent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4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65</a:t>
            </a:fld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8" name="Picture Placeholder 7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4" t="-2127" r="-794" b="-2127"/>
          <a:stretch/>
        </p:blipFill>
        <p:spPr/>
      </p:pic>
    </p:spTree>
    <p:extLst>
      <p:ext uri="{BB962C8B-B14F-4D97-AF65-F5344CB8AC3E}">
        <p14:creationId xmlns:p14="http://schemas.microsoft.com/office/powerpoint/2010/main" val="283044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9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98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98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9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9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9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4" grpId="0" autoUpdateAnimBg="0"/>
      <p:bldP spid="79887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AutoShape 15"/>
          <p:cNvSpPr>
            <a:spLocks/>
          </p:cNvSpPr>
          <p:nvPr/>
        </p:nvSpPr>
        <p:spPr bwMode="auto">
          <a:xfrm rot="16200000">
            <a:off x="3724363" y="-1077699"/>
            <a:ext cx="1716374" cy="7169607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tx1">
              <a:alpha val="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80911" name="AutoShape 15"/>
          <p:cNvSpPr>
            <a:spLocks/>
          </p:cNvSpPr>
          <p:nvPr/>
        </p:nvSpPr>
        <p:spPr bwMode="auto">
          <a:xfrm rot="16200000">
            <a:off x="1033715" y="1615657"/>
            <a:ext cx="1716377" cy="1779984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accent4">
              <a:alpha val="8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0912" name="AutoShape 16"/>
          <p:cNvSpPr>
            <a:spLocks/>
          </p:cNvSpPr>
          <p:nvPr/>
        </p:nvSpPr>
        <p:spPr bwMode="auto">
          <a:xfrm rot="16200000">
            <a:off x="4627617" y="1617112"/>
            <a:ext cx="1716376" cy="1779984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solidFill>
            <a:schemeClr val="accent5">
              <a:alpha val="8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0909" name="Rectangle 13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Responsive Screens</a:t>
            </a:r>
          </a:p>
        </p:txBody>
      </p:sp>
      <p:sp>
        <p:nvSpPr>
          <p:cNvPr id="80910" name="Rectangle 14"/>
          <p:cNvSpPr>
            <a:spLocks/>
          </p:cNvSpPr>
          <p:nvPr/>
        </p:nvSpPr>
        <p:spPr bwMode="auto">
          <a:xfrm>
            <a:off x="1604962" y="1064693"/>
            <a:ext cx="5948363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industry.</a:t>
            </a:r>
          </a:p>
        </p:txBody>
      </p:sp>
      <p:grpSp>
        <p:nvGrpSpPr>
          <p:cNvPr id="80914" name="Group 18"/>
          <p:cNvGrpSpPr>
            <a:grpSpLocks/>
          </p:cNvGrpSpPr>
          <p:nvPr/>
        </p:nvGrpSpPr>
        <p:grpSpPr bwMode="auto">
          <a:xfrm>
            <a:off x="1004887" y="3538538"/>
            <a:ext cx="1566863" cy="876300"/>
            <a:chOff x="0" y="0"/>
            <a:chExt cx="2632" cy="1472"/>
          </a:xfrm>
        </p:grpSpPr>
        <p:sp>
          <p:nvSpPr>
            <p:cNvPr id="80915" name="Rectangle 19"/>
            <p:cNvSpPr>
              <a:spLocks/>
            </p:cNvSpPr>
            <p:nvPr/>
          </p:nvSpPr>
          <p:spPr bwMode="auto">
            <a:xfrm>
              <a:off x="0" y="448"/>
              <a:ext cx="263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 But also leap into electro typesetting.</a:t>
              </a:r>
            </a:p>
          </p:txBody>
        </p:sp>
        <p:sp>
          <p:nvSpPr>
            <p:cNvPr id="80916" name="Rectangle 20"/>
            <p:cNvSpPr>
              <a:spLocks/>
            </p:cNvSpPr>
            <p:nvPr/>
          </p:nvSpPr>
          <p:spPr bwMode="auto">
            <a:xfrm>
              <a:off x="0" y="0"/>
              <a:ext cx="263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Personal Computer</a:t>
              </a:r>
            </a:p>
          </p:txBody>
        </p:sp>
      </p:grpSp>
      <p:grpSp>
        <p:nvGrpSpPr>
          <p:cNvPr id="80917" name="Group 21"/>
          <p:cNvGrpSpPr>
            <a:grpSpLocks/>
          </p:cNvGrpSpPr>
          <p:nvPr/>
        </p:nvGrpSpPr>
        <p:grpSpPr bwMode="auto">
          <a:xfrm>
            <a:off x="2805112" y="3538538"/>
            <a:ext cx="1566863" cy="876300"/>
            <a:chOff x="0" y="0"/>
            <a:chExt cx="2632" cy="1472"/>
          </a:xfrm>
        </p:grpSpPr>
        <p:sp>
          <p:nvSpPr>
            <p:cNvPr id="80918" name="Rectangle 22"/>
            <p:cNvSpPr>
              <a:spLocks/>
            </p:cNvSpPr>
            <p:nvPr/>
          </p:nvSpPr>
          <p:spPr bwMode="auto">
            <a:xfrm>
              <a:off x="0" y="448"/>
              <a:ext cx="263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 But also leap into electro typesetting.</a:t>
              </a:r>
            </a:p>
          </p:txBody>
        </p:sp>
        <p:sp>
          <p:nvSpPr>
            <p:cNvPr id="80919" name="Rectangle 23"/>
            <p:cNvSpPr>
              <a:spLocks/>
            </p:cNvSpPr>
            <p:nvPr/>
          </p:nvSpPr>
          <p:spPr bwMode="auto">
            <a:xfrm>
              <a:off x="0" y="0"/>
              <a:ext cx="263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Personal Computer 2</a:t>
              </a:r>
            </a:p>
          </p:txBody>
        </p:sp>
      </p:grpSp>
      <p:grpSp>
        <p:nvGrpSpPr>
          <p:cNvPr id="80920" name="Group 24"/>
          <p:cNvGrpSpPr>
            <a:grpSpLocks/>
          </p:cNvGrpSpPr>
          <p:nvPr/>
        </p:nvGrpSpPr>
        <p:grpSpPr bwMode="auto">
          <a:xfrm>
            <a:off x="4610100" y="3538538"/>
            <a:ext cx="1566863" cy="876300"/>
            <a:chOff x="0" y="0"/>
            <a:chExt cx="2632" cy="1472"/>
          </a:xfrm>
        </p:grpSpPr>
        <p:sp>
          <p:nvSpPr>
            <p:cNvPr id="80921" name="Rectangle 25"/>
            <p:cNvSpPr>
              <a:spLocks/>
            </p:cNvSpPr>
            <p:nvPr/>
          </p:nvSpPr>
          <p:spPr bwMode="auto">
            <a:xfrm>
              <a:off x="0" y="448"/>
              <a:ext cx="263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 But also leap into electro typesetting.</a:t>
              </a:r>
            </a:p>
          </p:txBody>
        </p:sp>
        <p:sp>
          <p:nvSpPr>
            <p:cNvPr id="80922" name="Rectangle 26"/>
            <p:cNvSpPr>
              <a:spLocks/>
            </p:cNvSpPr>
            <p:nvPr/>
          </p:nvSpPr>
          <p:spPr bwMode="auto">
            <a:xfrm>
              <a:off x="0" y="0"/>
              <a:ext cx="263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Tablet PC</a:t>
              </a:r>
            </a:p>
          </p:txBody>
        </p:sp>
      </p:grpSp>
      <p:grpSp>
        <p:nvGrpSpPr>
          <p:cNvPr id="80923" name="Group 27"/>
          <p:cNvGrpSpPr>
            <a:grpSpLocks/>
          </p:cNvGrpSpPr>
          <p:nvPr/>
        </p:nvGrpSpPr>
        <p:grpSpPr bwMode="auto">
          <a:xfrm>
            <a:off x="6410325" y="3538538"/>
            <a:ext cx="1566863" cy="876300"/>
            <a:chOff x="0" y="0"/>
            <a:chExt cx="2632" cy="1472"/>
          </a:xfrm>
        </p:grpSpPr>
        <p:sp>
          <p:nvSpPr>
            <p:cNvPr id="80924" name="Rectangle 28"/>
            <p:cNvSpPr>
              <a:spLocks/>
            </p:cNvSpPr>
            <p:nvPr/>
          </p:nvSpPr>
          <p:spPr bwMode="auto">
            <a:xfrm>
              <a:off x="0" y="448"/>
              <a:ext cx="263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simply. But also leap into electro typesetting.</a:t>
              </a:r>
            </a:p>
          </p:txBody>
        </p:sp>
        <p:sp>
          <p:nvSpPr>
            <p:cNvPr id="80925" name="Rectangle 29"/>
            <p:cNvSpPr>
              <a:spLocks/>
            </p:cNvSpPr>
            <p:nvPr/>
          </p:nvSpPr>
          <p:spPr bwMode="auto">
            <a:xfrm>
              <a:off x="0" y="0"/>
              <a:ext cx="263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i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Smart Phone</a:t>
              </a:r>
            </a:p>
          </p:txBody>
        </p:sp>
      </p:grpSp>
      <p:sp>
        <p:nvSpPr>
          <p:cNvPr id="43" name="Shape 97"/>
          <p:cNvSpPr/>
          <p:nvPr/>
        </p:nvSpPr>
        <p:spPr>
          <a:xfrm>
            <a:off x="1451300" y="2142079"/>
            <a:ext cx="872622" cy="7328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74" y="14157"/>
                </a:moveTo>
                <a:lnTo>
                  <a:pt x="1100" y="14157"/>
                </a:lnTo>
                <a:lnTo>
                  <a:pt x="1100" y="1197"/>
                </a:lnTo>
                <a:lnTo>
                  <a:pt x="20474" y="1197"/>
                </a:lnTo>
                <a:cubicBezTo>
                  <a:pt x="20474" y="1197"/>
                  <a:pt x="20474" y="14157"/>
                  <a:pt x="20474" y="14157"/>
                </a:cubicBezTo>
                <a:close/>
                <a:moveTo>
                  <a:pt x="20618" y="0"/>
                </a:moveTo>
                <a:lnTo>
                  <a:pt x="885" y="0"/>
                </a:lnTo>
                <a:cubicBezTo>
                  <a:pt x="286" y="0"/>
                  <a:pt x="0" y="258"/>
                  <a:pt x="0" y="1111"/>
                </a:cubicBezTo>
                <a:lnTo>
                  <a:pt x="0" y="17402"/>
                </a:lnTo>
                <a:cubicBezTo>
                  <a:pt x="0" y="18258"/>
                  <a:pt x="334" y="18598"/>
                  <a:pt x="694" y="18598"/>
                </a:cubicBezTo>
                <a:lnTo>
                  <a:pt x="8337" y="18598"/>
                </a:lnTo>
                <a:cubicBezTo>
                  <a:pt x="8330" y="18975"/>
                  <a:pt x="8299" y="19770"/>
                  <a:pt x="8181" y="20251"/>
                </a:cubicBezTo>
                <a:cubicBezTo>
                  <a:pt x="8020" y="20897"/>
                  <a:pt x="7048" y="20821"/>
                  <a:pt x="6856" y="21088"/>
                </a:cubicBezTo>
                <a:cubicBezTo>
                  <a:pt x="6665" y="21352"/>
                  <a:pt x="6856" y="21600"/>
                  <a:pt x="7302" y="21600"/>
                </a:cubicBezTo>
                <a:lnTo>
                  <a:pt x="14310" y="21600"/>
                </a:lnTo>
                <a:cubicBezTo>
                  <a:pt x="14757" y="21600"/>
                  <a:pt x="14948" y="21352"/>
                  <a:pt x="14757" y="21088"/>
                </a:cubicBezTo>
                <a:cubicBezTo>
                  <a:pt x="14565" y="20821"/>
                  <a:pt x="13592" y="20897"/>
                  <a:pt x="13433" y="20251"/>
                </a:cubicBezTo>
                <a:cubicBezTo>
                  <a:pt x="13314" y="19770"/>
                  <a:pt x="13284" y="18975"/>
                  <a:pt x="13276" y="18598"/>
                </a:cubicBezTo>
                <a:lnTo>
                  <a:pt x="20474" y="18598"/>
                </a:lnTo>
                <a:cubicBezTo>
                  <a:pt x="21289" y="18598"/>
                  <a:pt x="21600" y="18286"/>
                  <a:pt x="21600" y="17261"/>
                </a:cubicBezTo>
                <a:lnTo>
                  <a:pt x="21600" y="1026"/>
                </a:lnTo>
                <a:cubicBezTo>
                  <a:pt x="21600" y="285"/>
                  <a:pt x="21169" y="0"/>
                  <a:pt x="20618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4" name="Shape 98"/>
          <p:cNvSpPr/>
          <p:nvPr/>
        </p:nvSpPr>
        <p:spPr>
          <a:xfrm>
            <a:off x="5175578" y="2060779"/>
            <a:ext cx="620452" cy="8141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87" y="19465"/>
                </a:moveTo>
                <a:lnTo>
                  <a:pt x="2182" y="19465"/>
                </a:lnTo>
                <a:lnTo>
                  <a:pt x="2182" y="2060"/>
                </a:lnTo>
                <a:lnTo>
                  <a:pt x="19287" y="2060"/>
                </a:lnTo>
                <a:cubicBezTo>
                  <a:pt x="19287" y="2060"/>
                  <a:pt x="19287" y="19465"/>
                  <a:pt x="19287" y="19465"/>
                </a:cubicBezTo>
                <a:close/>
                <a:moveTo>
                  <a:pt x="11533" y="20884"/>
                </a:moveTo>
                <a:cubicBezTo>
                  <a:pt x="11533" y="21033"/>
                  <a:pt x="11375" y="21154"/>
                  <a:pt x="11179" y="21154"/>
                </a:cubicBezTo>
                <a:lnTo>
                  <a:pt x="10484" y="21154"/>
                </a:lnTo>
                <a:cubicBezTo>
                  <a:pt x="10291" y="21154"/>
                  <a:pt x="10132" y="21033"/>
                  <a:pt x="10132" y="20884"/>
                </a:cubicBezTo>
                <a:lnTo>
                  <a:pt x="10132" y="20356"/>
                </a:lnTo>
                <a:cubicBezTo>
                  <a:pt x="10132" y="20207"/>
                  <a:pt x="10291" y="20085"/>
                  <a:pt x="10484" y="20085"/>
                </a:cubicBezTo>
                <a:lnTo>
                  <a:pt x="11179" y="20085"/>
                </a:lnTo>
                <a:cubicBezTo>
                  <a:pt x="11375" y="20085"/>
                  <a:pt x="11533" y="20207"/>
                  <a:pt x="11533" y="20356"/>
                </a:cubicBezTo>
                <a:cubicBezTo>
                  <a:pt x="11533" y="20356"/>
                  <a:pt x="11533" y="20884"/>
                  <a:pt x="11533" y="20884"/>
                </a:cubicBezTo>
                <a:close/>
                <a:moveTo>
                  <a:pt x="10784" y="943"/>
                </a:moveTo>
                <a:cubicBezTo>
                  <a:pt x="10893" y="943"/>
                  <a:pt x="10979" y="1010"/>
                  <a:pt x="10979" y="1092"/>
                </a:cubicBezTo>
                <a:cubicBezTo>
                  <a:pt x="10979" y="1175"/>
                  <a:pt x="10893" y="1241"/>
                  <a:pt x="10784" y="1241"/>
                </a:cubicBezTo>
                <a:cubicBezTo>
                  <a:pt x="10676" y="1241"/>
                  <a:pt x="10588" y="1175"/>
                  <a:pt x="10588" y="1092"/>
                </a:cubicBezTo>
                <a:cubicBezTo>
                  <a:pt x="10588" y="1010"/>
                  <a:pt x="10676" y="943"/>
                  <a:pt x="10784" y="943"/>
                </a:cubicBezTo>
                <a:close/>
                <a:moveTo>
                  <a:pt x="20657" y="0"/>
                </a:moveTo>
                <a:lnTo>
                  <a:pt x="943" y="0"/>
                </a:lnTo>
                <a:cubicBezTo>
                  <a:pt x="423" y="0"/>
                  <a:pt x="0" y="322"/>
                  <a:pt x="0" y="719"/>
                </a:cubicBezTo>
                <a:lnTo>
                  <a:pt x="0" y="20881"/>
                </a:lnTo>
                <a:cubicBezTo>
                  <a:pt x="0" y="21278"/>
                  <a:pt x="423" y="21600"/>
                  <a:pt x="943" y="21600"/>
                </a:cubicBezTo>
                <a:lnTo>
                  <a:pt x="20657" y="21600"/>
                </a:lnTo>
                <a:cubicBezTo>
                  <a:pt x="21177" y="21600"/>
                  <a:pt x="21600" y="21278"/>
                  <a:pt x="21600" y="20881"/>
                </a:cubicBezTo>
                <a:lnTo>
                  <a:pt x="21600" y="719"/>
                </a:lnTo>
                <a:cubicBezTo>
                  <a:pt x="21600" y="322"/>
                  <a:pt x="21177" y="0"/>
                  <a:pt x="20657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5" name="Shape 99"/>
          <p:cNvSpPr/>
          <p:nvPr/>
        </p:nvSpPr>
        <p:spPr>
          <a:xfrm>
            <a:off x="3117446" y="2224253"/>
            <a:ext cx="1142264" cy="6507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53" y="0"/>
                </a:moveTo>
                <a:cubicBezTo>
                  <a:pt x="3297" y="0"/>
                  <a:pt x="2843" y="798"/>
                  <a:pt x="2843" y="2047"/>
                </a:cubicBezTo>
                <a:cubicBezTo>
                  <a:pt x="2843" y="6754"/>
                  <a:pt x="2843" y="17974"/>
                  <a:pt x="2843" y="17974"/>
                </a:cubicBezTo>
                <a:lnTo>
                  <a:pt x="18257" y="17974"/>
                </a:lnTo>
                <a:cubicBezTo>
                  <a:pt x="18257" y="17974"/>
                  <a:pt x="18257" y="6847"/>
                  <a:pt x="18257" y="2105"/>
                </a:cubicBezTo>
                <a:cubicBezTo>
                  <a:pt x="18257" y="821"/>
                  <a:pt x="17828" y="0"/>
                  <a:pt x="17113" y="0"/>
                </a:cubicBezTo>
                <a:lnTo>
                  <a:pt x="4053" y="0"/>
                </a:lnTo>
                <a:close/>
                <a:moveTo>
                  <a:pt x="10606" y="624"/>
                </a:moveTo>
                <a:cubicBezTo>
                  <a:pt x="10772" y="624"/>
                  <a:pt x="10906" y="858"/>
                  <a:pt x="10906" y="1150"/>
                </a:cubicBezTo>
                <a:cubicBezTo>
                  <a:pt x="10906" y="1443"/>
                  <a:pt x="10772" y="1677"/>
                  <a:pt x="10606" y="1677"/>
                </a:cubicBezTo>
                <a:cubicBezTo>
                  <a:pt x="10439" y="1677"/>
                  <a:pt x="10306" y="1443"/>
                  <a:pt x="10306" y="1150"/>
                </a:cubicBezTo>
                <a:cubicBezTo>
                  <a:pt x="10306" y="858"/>
                  <a:pt x="10439" y="624"/>
                  <a:pt x="10606" y="624"/>
                </a:cubicBezTo>
                <a:close/>
                <a:moveTo>
                  <a:pt x="4264" y="1871"/>
                </a:moveTo>
                <a:lnTo>
                  <a:pt x="17247" y="1871"/>
                </a:lnTo>
                <a:cubicBezTo>
                  <a:pt x="17247" y="1871"/>
                  <a:pt x="17247" y="16161"/>
                  <a:pt x="17247" y="16161"/>
                </a:cubicBezTo>
                <a:lnTo>
                  <a:pt x="4264" y="16161"/>
                </a:lnTo>
                <a:lnTo>
                  <a:pt x="4264" y="1871"/>
                </a:lnTo>
                <a:close/>
                <a:moveTo>
                  <a:pt x="0" y="19339"/>
                </a:moveTo>
                <a:lnTo>
                  <a:pt x="0" y="19962"/>
                </a:lnTo>
                <a:cubicBezTo>
                  <a:pt x="0" y="20532"/>
                  <a:pt x="1450" y="21600"/>
                  <a:pt x="3842" y="21600"/>
                </a:cubicBezTo>
                <a:lnTo>
                  <a:pt x="16914" y="21600"/>
                </a:lnTo>
                <a:cubicBezTo>
                  <a:pt x="20109" y="21600"/>
                  <a:pt x="21600" y="20451"/>
                  <a:pt x="21600" y="20001"/>
                </a:cubicBezTo>
                <a:lnTo>
                  <a:pt x="21600" y="19339"/>
                </a:lnTo>
                <a:cubicBezTo>
                  <a:pt x="21600" y="19339"/>
                  <a:pt x="0" y="19339"/>
                  <a:pt x="0" y="19339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6" name="Shape 100"/>
          <p:cNvSpPr/>
          <p:nvPr/>
        </p:nvSpPr>
        <p:spPr>
          <a:xfrm>
            <a:off x="7025286" y="2052647"/>
            <a:ext cx="492578" cy="8223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37" y="18519"/>
                </a:moveTo>
                <a:lnTo>
                  <a:pt x="1344" y="18519"/>
                </a:lnTo>
                <a:lnTo>
                  <a:pt x="1344" y="3170"/>
                </a:lnTo>
                <a:lnTo>
                  <a:pt x="20537" y="3170"/>
                </a:lnTo>
                <a:cubicBezTo>
                  <a:pt x="20537" y="3170"/>
                  <a:pt x="20537" y="18519"/>
                  <a:pt x="20537" y="18519"/>
                </a:cubicBezTo>
                <a:close/>
                <a:moveTo>
                  <a:pt x="10941" y="20941"/>
                </a:moveTo>
                <a:cubicBezTo>
                  <a:pt x="10042" y="20941"/>
                  <a:pt x="9315" y="20504"/>
                  <a:pt x="9315" y="19967"/>
                </a:cubicBezTo>
                <a:cubicBezTo>
                  <a:pt x="9315" y="19428"/>
                  <a:pt x="10042" y="18992"/>
                  <a:pt x="10941" y="18992"/>
                </a:cubicBezTo>
                <a:cubicBezTo>
                  <a:pt x="11837" y="18992"/>
                  <a:pt x="12567" y="19428"/>
                  <a:pt x="12567" y="19967"/>
                </a:cubicBezTo>
                <a:cubicBezTo>
                  <a:pt x="12567" y="20504"/>
                  <a:pt x="11837" y="20941"/>
                  <a:pt x="10941" y="20941"/>
                </a:cubicBezTo>
                <a:close/>
                <a:moveTo>
                  <a:pt x="9586" y="1839"/>
                </a:moveTo>
                <a:lnTo>
                  <a:pt x="12293" y="1839"/>
                </a:lnTo>
                <a:cubicBezTo>
                  <a:pt x="12438" y="1839"/>
                  <a:pt x="12551" y="1908"/>
                  <a:pt x="12551" y="1993"/>
                </a:cubicBezTo>
                <a:cubicBezTo>
                  <a:pt x="12551" y="2078"/>
                  <a:pt x="12438" y="2148"/>
                  <a:pt x="12293" y="2148"/>
                </a:cubicBezTo>
                <a:lnTo>
                  <a:pt x="9586" y="2148"/>
                </a:lnTo>
                <a:cubicBezTo>
                  <a:pt x="9446" y="2148"/>
                  <a:pt x="9328" y="2078"/>
                  <a:pt x="9328" y="1993"/>
                </a:cubicBezTo>
                <a:cubicBezTo>
                  <a:pt x="9328" y="1908"/>
                  <a:pt x="9446" y="1839"/>
                  <a:pt x="9586" y="1839"/>
                </a:cubicBezTo>
                <a:close/>
                <a:moveTo>
                  <a:pt x="10941" y="1165"/>
                </a:moveTo>
                <a:cubicBezTo>
                  <a:pt x="11078" y="1165"/>
                  <a:pt x="11190" y="1231"/>
                  <a:pt x="11190" y="1313"/>
                </a:cubicBezTo>
                <a:cubicBezTo>
                  <a:pt x="11190" y="1396"/>
                  <a:pt x="11078" y="1463"/>
                  <a:pt x="10941" y="1463"/>
                </a:cubicBezTo>
                <a:cubicBezTo>
                  <a:pt x="10801" y="1463"/>
                  <a:pt x="10691" y="1396"/>
                  <a:pt x="10691" y="1313"/>
                </a:cubicBezTo>
                <a:cubicBezTo>
                  <a:pt x="10691" y="1231"/>
                  <a:pt x="10801" y="1165"/>
                  <a:pt x="10941" y="1165"/>
                </a:cubicBezTo>
                <a:close/>
                <a:moveTo>
                  <a:pt x="18482" y="153"/>
                </a:moveTo>
                <a:cubicBezTo>
                  <a:pt x="18439" y="58"/>
                  <a:pt x="18382" y="0"/>
                  <a:pt x="18323" y="0"/>
                </a:cubicBezTo>
                <a:lnTo>
                  <a:pt x="14099" y="0"/>
                </a:lnTo>
                <a:cubicBezTo>
                  <a:pt x="14040" y="0"/>
                  <a:pt x="13987" y="56"/>
                  <a:pt x="13944" y="152"/>
                </a:cubicBezTo>
                <a:lnTo>
                  <a:pt x="3422" y="152"/>
                </a:lnTo>
                <a:cubicBezTo>
                  <a:pt x="1685" y="152"/>
                  <a:pt x="279" y="994"/>
                  <a:pt x="279" y="2033"/>
                </a:cubicBezTo>
                <a:lnTo>
                  <a:pt x="279" y="3623"/>
                </a:lnTo>
                <a:cubicBezTo>
                  <a:pt x="115" y="3635"/>
                  <a:pt x="0" y="3659"/>
                  <a:pt x="0" y="3686"/>
                </a:cubicBezTo>
                <a:lnTo>
                  <a:pt x="0" y="4802"/>
                </a:lnTo>
                <a:cubicBezTo>
                  <a:pt x="0" y="4829"/>
                  <a:pt x="115" y="4851"/>
                  <a:pt x="279" y="4864"/>
                </a:cubicBezTo>
                <a:lnTo>
                  <a:pt x="279" y="5621"/>
                </a:lnTo>
                <a:cubicBezTo>
                  <a:pt x="115" y="5633"/>
                  <a:pt x="0" y="5655"/>
                  <a:pt x="0" y="5684"/>
                </a:cubicBezTo>
                <a:lnTo>
                  <a:pt x="0" y="6799"/>
                </a:lnTo>
                <a:cubicBezTo>
                  <a:pt x="0" y="6826"/>
                  <a:pt x="115" y="6850"/>
                  <a:pt x="279" y="6862"/>
                </a:cubicBezTo>
                <a:lnTo>
                  <a:pt x="279" y="7619"/>
                </a:lnTo>
                <a:cubicBezTo>
                  <a:pt x="115" y="7631"/>
                  <a:pt x="0" y="7653"/>
                  <a:pt x="0" y="7681"/>
                </a:cubicBezTo>
                <a:lnTo>
                  <a:pt x="0" y="8796"/>
                </a:lnTo>
                <a:cubicBezTo>
                  <a:pt x="0" y="8824"/>
                  <a:pt x="115" y="8848"/>
                  <a:pt x="279" y="8859"/>
                </a:cubicBezTo>
                <a:lnTo>
                  <a:pt x="279" y="19718"/>
                </a:lnTo>
                <a:cubicBezTo>
                  <a:pt x="279" y="20758"/>
                  <a:pt x="1685" y="21600"/>
                  <a:pt x="3422" y="21600"/>
                </a:cubicBezTo>
                <a:lnTo>
                  <a:pt x="18460" y="21600"/>
                </a:lnTo>
                <a:cubicBezTo>
                  <a:pt x="20196" y="21600"/>
                  <a:pt x="21600" y="20758"/>
                  <a:pt x="21600" y="19718"/>
                </a:cubicBezTo>
                <a:lnTo>
                  <a:pt x="21600" y="2033"/>
                </a:lnTo>
                <a:cubicBezTo>
                  <a:pt x="21600" y="998"/>
                  <a:pt x="20207" y="161"/>
                  <a:pt x="18482" y="153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882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0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80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0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09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09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0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0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80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80911" grpId="0" animBg="1"/>
      <p:bldP spid="8091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81921" name="Rectangle 1"/>
          <p:cNvSpPr>
            <a:spLocks/>
          </p:cNvSpPr>
          <p:nvPr/>
        </p:nvSpPr>
        <p:spPr bwMode="auto">
          <a:xfrm>
            <a:off x="3990975" y="738187"/>
            <a:ext cx="2914650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5600" dirty="0" err="1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Lorem</a:t>
            </a:r>
            <a:endParaRPr lang="en-US" sz="5600" dirty="0">
              <a:solidFill>
                <a:schemeClr val="bg2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  <a:p>
            <a:pPr algn="l">
              <a:lnSpc>
                <a:spcPct val="70000"/>
              </a:lnSpc>
            </a:pPr>
            <a:r>
              <a:rPr lang="en-US" sz="5600" dirty="0" err="1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Ispum</a:t>
            </a: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Dolor</a:t>
            </a:r>
          </a:p>
        </p:txBody>
      </p:sp>
      <p:sp>
        <p:nvSpPr>
          <p:cNvPr id="81922" name="Rectangle 2"/>
          <p:cNvSpPr>
            <a:spLocks/>
          </p:cNvSpPr>
          <p:nvPr/>
        </p:nvSpPr>
        <p:spPr bwMode="auto">
          <a:xfrm>
            <a:off x="4000500" y="2185988"/>
            <a:ext cx="3152775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 the industry's standard dummy text ever since the 1500s, when an unknown printer took a galley of type and scrambled it to make a type specimen book. It has survived not only five centuries.</a:t>
            </a:r>
          </a:p>
        </p:txBody>
      </p:sp>
      <p:sp>
        <p:nvSpPr>
          <p:cNvPr id="81935" name="Rectangle 15"/>
          <p:cNvSpPr>
            <a:spLocks/>
          </p:cNvSpPr>
          <p:nvPr/>
        </p:nvSpPr>
        <p:spPr bwMode="auto">
          <a:xfrm>
            <a:off x="1862138" y="3390900"/>
            <a:ext cx="24003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text.</a:t>
            </a:r>
          </a:p>
        </p:txBody>
      </p:sp>
      <p:sp>
        <p:nvSpPr>
          <p:cNvPr id="81936" name="Rectangle 16"/>
          <p:cNvSpPr>
            <a:spLocks/>
          </p:cNvSpPr>
          <p:nvPr/>
        </p:nvSpPr>
        <p:spPr bwMode="auto">
          <a:xfrm>
            <a:off x="4705350" y="3390900"/>
            <a:ext cx="24003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text.</a:t>
            </a:r>
          </a:p>
        </p:txBody>
      </p:sp>
      <p:grpSp>
        <p:nvGrpSpPr>
          <p:cNvPr id="81937" name="Group 17"/>
          <p:cNvGrpSpPr>
            <a:grpSpLocks/>
          </p:cNvGrpSpPr>
          <p:nvPr/>
        </p:nvGrpSpPr>
        <p:grpSpPr bwMode="auto">
          <a:xfrm>
            <a:off x="1859756" y="3140869"/>
            <a:ext cx="5260181" cy="973931"/>
            <a:chOff x="0" y="0"/>
            <a:chExt cx="8836" cy="1635"/>
          </a:xfrm>
        </p:grpSpPr>
        <p:sp>
          <p:nvSpPr>
            <p:cNvPr id="81938" name="Rectangle 18"/>
            <p:cNvSpPr>
              <a:spLocks/>
            </p:cNvSpPr>
            <p:nvPr/>
          </p:nvSpPr>
          <p:spPr bwMode="auto">
            <a:xfrm>
              <a:off x="0" y="0"/>
              <a:ext cx="8832" cy="7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1939" name="Line 19"/>
            <p:cNvSpPr>
              <a:spLocks noChangeShapeType="1"/>
            </p:cNvSpPr>
            <p:nvPr/>
          </p:nvSpPr>
          <p:spPr bwMode="auto">
            <a:xfrm>
              <a:off x="3" y="1635"/>
              <a:ext cx="8833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81941" name="AutoShape 21"/>
          <p:cNvSpPr>
            <a:spLocks/>
          </p:cNvSpPr>
          <p:nvPr/>
        </p:nvSpPr>
        <p:spPr bwMode="auto">
          <a:xfrm rot="16200000">
            <a:off x="1982391" y="316111"/>
            <a:ext cx="847725" cy="1566268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0" y="0"/>
                </a:moveTo>
              </a:path>
            </a:pathLst>
          </a:custGeom>
          <a:gradFill>
            <a:gsLst>
              <a:gs pos="0">
                <a:schemeClr val="accent6">
                  <a:alpha val="88000"/>
                </a:schemeClr>
              </a:gs>
              <a:gs pos="100000">
                <a:schemeClr val="accent3">
                  <a:alpha val="88000"/>
                </a:schemeClr>
              </a:gs>
              <a:gs pos="61000">
                <a:schemeClr val="accent4">
                  <a:alpha val="88000"/>
                </a:schemeClr>
              </a:gs>
            </a:gsLst>
            <a:lin ang="24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67</a:t>
            </a:fld>
            <a:endParaRPr lang="en-US" dirty="0"/>
          </a:p>
        </p:txBody>
      </p:sp>
      <p:sp>
        <p:nvSpPr>
          <p:cNvPr id="27" name="Shape 101"/>
          <p:cNvSpPr/>
          <p:nvPr/>
        </p:nvSpPr>
        <p:spPr>
          <a:xfrm>
            <a:off x="1842363" y="849160"/>
            <a:ext cx="1165880" cy="477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50" y="18938"/>
                </a:moveTo>
                <a:lnTo>
                  <a:pt x="20228" y="18938"/>
                </a:lnTo>
                <a:cubicBezTo>
                  <a:pt x="20191" y="18938"/>
                  <a:pt x="20160" y="18865"/>
                  <a:pt x="20160" y="18774"/>
                </a:cubicBezTo>
                <a:cubicBezTo>
                  <a:pt x="20160" y="18683"/>
                  <a:pt x="20191" y="18609"/>
                  <a:pt x="20228" y="18609"/>
                </a:cubicBezTo>
                <a:lnTo>
                  <a:pt x="20650" y="18609"/>
                </a:lnTo>
                <a:cubicBezTo>
                  <a:pt x="20688" y="18609"/>
                  <a:pt x="20718" y="18683"/>
                  <a:pt x="20718" y="18774"/>
                </a:cubicBezTo>
                <a:cubicBezTo>
                  <a:pt x="20718" y="18865"/>
                  <a:pt x="20688" y="18938"/>
                  <a:pt x="20650" y="18938"/>
                </a:cubicBezTo>
                <a:close/>
                <a:moveTo>
                  <a:pt x="19461" y="17419"/>
                </a:moveTo>
                <a:lnTo>
                  <a:pt x="13041" y="17419"/>
                </a:lnTo>
                <a:lnTo>
                  <a:pt x="13041" y="7598"/>
                </a:lnTo>
                <a:lnTo>
                  <a:pt x="19461" y="7598"/>
                </a:lnTo>
                <a:cubicBezTo>
                  <a:pt x="19461" y="7598"/>
                  <a:pt x="19461" y="17419"/>
                  <a:pt x="19461" y="17419"/>
                </a:cubicBezTo>
                <a:close/>
                <a:moveTo>
                  <a:pt x="12440" y="7634"/>
                </a:moveTo>
                <a:lnTo>
                  <a:pt x="12440" y="12687"/>
                </a:lnTo>
                <a:lnTo>
                  <a:pt x="5977" y="12687"/>
                </a:lnTo>
                <a:lnTo>
                  <a:pt x="5977" y="6997"/>
                </a:lnTo>
                <a:cubicBezTo>
                  <a:pt x="5977" y="6758"/>
                  <a:pt x="5898" y="6564"/>
                  <a:pt x="5800" y="6564"/>
                </a:cubicBezTo>
                <a:lnTo>
                  <a:pt x="4741" y="6564"/>
                </a:lnTo>
                <a:lnTo>
                  <a:pt x="4741" y="1073"/>
                </a:lnTo>
                <a:lnTo>
                  <a:pt x="13217" y="1073"/>
                </a:lnTo>
                <a:lnTo>
                  <a:pt x="13217" y="6232"/>
                </a:lnTo>
                <a:lnTo>
                  <a:pt x="13040" y="6232"/>
                </a:lnTo>
                <a:cubicBezTo>
                  <a:pt x="12666" y="6232"/>
                  <a:pt x="12440" y="6776"/>
                  <a:pt x="12440" y="7634"/>
                </a:cubicBezTo>
                <a:close/>
                <a:moveTo>
                  <a:pt x="5542" y="18285"/>
                </a:moveTo>
                <a:lnTo>
                  <a:pt x="2763" y="18285"/>
                </a:lnTo>
                <a:lnTo>
                  <a:pt x="2763" y="11410"/>
                </a:lnTo>
                <a:cubicBezTo>
                  <a:pt x="2763" y="10871"/>
                  <a:pt x="2585" y="10435"/>
                  <a:pt x="2364" y="10431"/>
                </a:cubicBezTo>
                <a:cubicBezTo>
                  <a:pt x="2358" y="10381"/>
                  <a:pt x="2351" y="10351"/>
                  <a:pt x="2344" y="10351"/>
                </a:cubicBezTo>
                <a:lnTo>
                  <a:pt x="2324" y="10351"/>
                </a:lnTo>
                <a:lnTo>
                  <a:pt x="2324" y="7804"/>
                </a:lnTo>
                <a:lnTo>
                  <a:pt x="5542" y="7804"/>
                </a:lnTo>
                <a:cubicBezTo>
                  <a:pt x="5542" y="7804"/>
                  <a:pt x="5542" y="18285"/>
                  <a:pt x="5542" y="18285"/>
                </a:cubicBezTo>
                <a:close/>
                <a:moveTo>
                  <a:pt x="4083" y="19140"/>
                </a:moveTo>
                <a:cubicBezTo>
                  <a:pt x="4083" y="19229"/>
                  <a:pt x="4053" y="19302"/>
                  <a:pt x="4017" y="19302"/>
                </a:cubicBezTo>
                <a:lnTo>
                  <a:pt x="3886" y="19302"/>
                </a:lnTo>
                <a:cubicBezTo>
                  <a:pt x="3849" y="19302"/>
                  <a:pt x="3819" y="19229"/>
                  <a:pt x="3819" y="19140"/>
                </a:cubicBezTo>
                <a:lnTo>
                  <a:pt x="3819" y="18822"/>
                </a:lnTo>
                <a:cubicBezTo>
                  <a:pt x="3819" y="18732"/>
                  <a:pt x="3849" y="18659"/>
                  <a:pt x="3886" y="18659"/>
                </a:cubicBezTo>
                <a:lnTo>
                  <a:pt x="4017" y="18659"/>
                </a:lnTo>
                <a:cubicBezTo>
                  <a:pt x="4053" y="18659"/>
                  <a:pt x="4083" y="18732"/>
                  <a:pt x="4083" y="18822"/>
                </a:cubicBezTo>
                <a:cubicBezTo>
                  <a:pt x="4083" y="18822"/>
                  <a:pt x="4083" y="19140"/>
                  <a:pt x="4083" y="19140"/>
                </a:cubicBezTo>
                <a:close/>
                <a:moveTo>
                  <a:pt x="2627" y="19996"/>
                </a:moveTo>
                <a:lnTo>
                  <a:pt x="172" y="19996"/>
                </a:lnTo>
                <a:lnTo>
                  <a:pt x="172" y="12002"/>
                </a:lnTo>
                <a:lnTo>
                  <a:pt x="2627" y="12002"/>
                </a:lnTo>
                <a:cubicBezTo>
                  <a:pt x="2627" y="12002"/>
                  <a:pt x="2627" y="19996"/>
                  <a:pt x="2627" y="19996"/>
                </a:cubicBezTo>
                <a:close/>
                <a:moveTo>
                  <a:pt x="1399" y="21257"/>
                </a:moveTo>
                <a:cubicBezTo>
                  <a:pt x="1285" y="21257"/>
                  <a:pt x="1192" y="21029"/>
                  <a:pt x="1192" y="20749"/>
                </a:cubicBezTo>
                <a:cubicBezTo>
                  <a:pt x="1192" y="20469"/>
                  <a:pt x="1285" y="20242"/>
                  <a:pt x="1399" y="20242"/>
                </a:cubicBezTo>
                <a:cubicBezTo>
                  <a:pt x="1514" y="20242"/>
                  <a:pt x="1607" y="20469"/>
                  <a:pt x="1607" y="20749"/>
                </a:cubicBezTo>
                <a:cubicBezTo>
                  <a:pt x="1607" y="21029"/>
                  <a:pt x="1514" y="21257"/>
                  <a:pt x="1399" y="21257"/>
                </a:cubicBezTo>
                <a:close/>
                <a:moveTo>
                  <a:pt x="1226" y="11309"/>
                </a:moveTo>
                <a:lnTo>
                  <a:pt x="1572" y="11309"/>
                </a:lnTo>
                <a:cubicBezTo>
                  <a:pt x="1591" y="11309"/>
                  <a:pt x="1606" y="11345"/>
                  <a:pt x="1606" y="11389"/>
                </a:cubicBezTo>
                <a:cubicBezTo>
                  <a:pt x="1606" y="11433"/>
                  <a:pt x="1591" y="11469"/>
                  <a:pt x="1572" y="11469"/>
                </a:cubicBezTo>
                <a:lnTo>
                  <a:pt x="1226" y="11469"/>
                </a:lnTo>
                <a:cubicBezTo>
                  <a:pt x="1208" y="11469"/>
                  <a:pt x="1193" y="11433"/>
                  <a:pt x="1193" y="11389"/>
                </a:cubicBezTo>
                <a:cubicBezTo>
                  <a:pt x="1193" y="11345"/>
                  <a:pt x="1208" y="11309"/>
                  <a:pt x="1226" y="11309"/>
                </a:cubicBezTo>
                <a:close/>
                <a:moveTo>
                  <a:pt x="1399" y="10957"/>
                </a:moveTo>
                <a:cubicBezTo>
                  <a:pt x="1417" y="10957"/>
                  <a:pt x="1431" y="10992"/>
                  <a:pt x="1431" y="11035"/>
                </a:cubicBezTo>
                <a:cubicBezTo>
                  <a:pt x="1431" y="11078"/>
                  <a:pt x="1417" y="11113"/>
                  <a:pt x="1399" y="11113"/>
                </a:cubicBezTo>
                <a:cubicBezTo>
                  <a:pt x="1382" y="11113"/>
                  <a:pt x="1368" y="11078"/>
                  <a:pt x="1368" y="11035"/>
                </a:cubicBezTo>
                <a:cubicBezTo>
                  <a:pt x="1368" y="10992"/>
                  <a:pt x="1382" y="10957"/>
                  <a:pt x="1399" y="10957"/>
                </a:cubicBezTo>
                <a:close/>
                <a:moveTo>
                  <a:pt x="3942" y="7132"/>
                </a:moveTo>
                <a:cubicBezTo>
                  <a:pt x="3963" y="7132"/>
                  <a:pt x="3979" y="7172"/>
                  <a:pt x="3979" y="7221"/>
                </a:cubicBezTo>
                <a:cubicBezTo>
                  <a:pt x="3979" y="7271"/>
                  <a:pt x="3963" y="7311"/>
                  <a:pt x="3942" y="7311"/>
                </a:cubicBezTo>
                <a:cubicBezTo>
                  <a:pt x="3922" y="7311"/>
                  <a:pt x="3905" y="7271"/>
                  <a:pt x="3905" y="7221"/>
                </a:cubicBezTo>
                <a:cubicBezTo>
                  <a:pt x="3905" y="7172"/>
                  <a:pt x="3922" y="7132"/>
                  <a:pt x="3942" y="7132"/>
                </a:cubicBezTo>
                <a:close/>
                <a:moveTo>
                  <a:pt x="16225" y="6563"/>
                </a:moveTo>
                <a:cubicBezTo>
                  <a:pt x="16308" y="6563"/>
                  <a:pt x="16375" y="6725"/>
                  <a:pt x="16375" y="6926"/>
                </a:cubicBezTo>
                <a:cubicBezTo>
                  <a:pt x="16375" y="7127"/>
                  <a:pt x="16308" y="7290"/>
                  <a:pt x="16225" y="7290"/>
                </a:cubicBezTo>
                <a:cubicBezTo>
                  <a:pt x="16143" y="7290"/>
                  <a:pt x="16076" y="7127"/>
                  <a:pt x="16076" y="6926"/>
                </a:cubicBezTo>
                <a:cubicBezTo>
                  <a:pt x="16076" y="6725"/>
                  <a:pt x="16143" y="6563"/>
                  <a:pt x="16225" y="6563"/>
                </a:cubicBezTo>
                <a:close/>
                <a:moveTo>
                  <a:pt x="20062" y="18334"/>
                </a:moveTo>
                <a:lnTo>
                  <a:pt x="20062" y="7675"/>
                </a:lnTo>
                <a:cubicBezTo>
                  <a:pt x="20062" y="6793"/>
                  <a:pt x="19850" y="6232"/>
                  <a:pt x="19496" y="6232"/>
                </a:cubicBezTo>
                <a:lnTo>
                  <a:pt x="13709" y="6232"/>
                </a:lnTo>
                <a:lnTo>
                  <a:pt x="13709" y="920"/>
                </a:lnTo>
                <a:cubicBezTo>
                  <a:pt x="13709" y="255"/>
                  <a:pt x="13521" y="0"/>
                  <a:pt x="13280" y="0"/>
                </a:cubicBezTo>
                <a:lnTo>
                  <a:pt x="4648" y="0"/>
                </a:lnTo>
                <a:cubicBezTo>
                  <a:pt x="4385" y="0"/>
                  <a:pt x="4260" y="231"/>
                  <a:pt x="4260" y="996"/>
                </a:cubicBezTo>
                <a:lnTo>
                  <a:pt x="4260" y="6564"/>
                </a:lnTo>
                <a:lnTo>
                  <a:pt x="2091" y="6564"/>
                </a:lnTo>
                <a:cubicBezTo>
                  <a:pt x="1993" y="6564"/>
                  <a:pt x="1913" y="6758"/>
                  <a:pt x="1913" y="6997"/>
                </a:cubicBezTo>
                <a:lnTo>
                  <a:pt x="1913" y="10351"/>
                </a:lnTo>
                <a:lnTo>
                  <a:pt x="1804" y="10351"/>
                </a:lnTo>
                <a:cubicBezTo>
                  <a:pt x="1796" y="10351"/>
                  <a:pt x="1789" y="10380"/>
                  <a:pt x="1784" y="10430"/>
                </a:cubicBezTo>
                <a:lnTo>
                  <a:pt x="438" y="10430"/>
                </a:lnTo>
                <a:cubicBezTo>
                  <a:pt x="216" y="10430"/>
                  <a:pt x="36" y="10869"/>
                  <a:pt x="36" y="11410"/>
                </a:cubicBezTo>
                <a:lnTo>
                  <a:pt x="36" y="12238"/>
                </a:lnTo>
                <a:cubicBezTo>
                  <a:pt x="15" y="12244"/>
                  <a:pt x="0" y="12256"/>
                  <a:pt x="0" y="12270"/>
                </a:cubicBezTo>
                <a:lnTo>
                  <a:pt x="0" y="12852"/>
                </a:lnTo>
                <a:cubicBezTo>
                  <a:pt x="0" y="12866"/>
                  <a:pt x="15" y="12878"/>
                  <a:pt x="36" y="12884"/>
                </a:cubicBezTo>
                <a:lnTo>
                  <a:pt x="36" y="13278"/>
                </a:lnTo>
                <a:cubicBezTo>
                  <a:pt x="15" y="13285"/>
                  <a:pt x="0" y="13296"/>
                  <a:pt x="0" y="13311"/>
                </a:cubicBezTo>
                <a:lnTo>
                  <a:pt x="0" y="13892"/>
                </a:lnTo>
                <a:cubicBezTo>
                  <a:pt x="0" y="13906"/>
                  <a:pt x="15" y="13918"/>
                  <a:pt x="36" y="13925"/>
                </a:cubicBezTo>
                <a:lnTo>
                  <a:pt x="36" y="14319"/>
                </a:lnTo>
                <a:cubicBezTo>
                  <a:pt x="15" y="14325"/>
                  <a:pt x="0" y="14337"/>
                  <a:pt x="0" y="14351"/>
                </a:cubicBezTo>
                <a:lnTo>
                  <a:pt x="0" y="14932"/>
                </a:lnTo>
                <a:cubicBezTo>
                  <a:pt x="0" y="14946"/>
                  <a:pt x="15" y="14959"/>
                  <a:pt x="36" y="14965"/>
                </a:cubicBezTo>
                <a:lnTo>
                  <a:pt x="36" y="20620"/>
                </a:lnTo>
                <a:cubicBezTo>
                  <a:pt x="36" y="21161"/>
                  <a:pt x="216" y="21600"/>
                  <a:pt x="438" y="21600"/>
                </a:cubicBezTo>
                <a:lnTo>
                  <a:pt x="2361" y="21600"/>
                </a:lnTo>
                <a:cubicBezTo>
                  <a:pt x="2583" y="21600"/>
                  <a:pt x="2763" y="21161"/>
                  <a:pt x="2763" y="20620"/>
                </a:cubicBezTo>
                <a:lnTo>
                  <a:pt x="2763" y="19571"/>
                </a:lnTo>
                <a:lnTo>
                  <a:pt x="5800" y="19571"/>
                </a:lnTo>
                <a:cubicBezTo>
                  <a:pt x="5898" y="19571"/>
                  <a:pt x="5977" y="19377"/>
                  <a:pt x="5977" y="19137"/>
                </a:cubicBezTo>
                <a:lnTo>
                  <a:pt x="5977" y="16667"/>
                </a:lnTo>
                <a:lnTo>
                  <a:pt x="7907" y="16667"/>
                </a:lnTo>
                <a:cubicBezTo>
                  <a:pt x="7904" y="17005"/>
                  <a:pt x="7891" y="17717"/>
                  <a:pt x="7839" y="18148"/>
                </a:cubicBezTo>
                <a:cubicBezTo>
                  <a:pt x="7769" y="18727"/>
                  <a:pt x="7344" y="18659"/>
                  <a:pt x="7259" y="18898"/>
                </a:cubicBezTo>
                <a:cubicBezTo>
                  <a:pt x="7176" y="19135"/>
                  <a:pt x="7259" y="19357"/>
                  <a:pt x="7455" y="19357"/>
                </a:cubicBezTo>
                <a:lnTo>
                  <a:pt x="10520" y="19357"/>
                </a:lnTo>
                <a:cubicBezTo>
                  <a:pt x="10716" y="19357"/>
                  <a:pt x="10799" y="19135"/>
                  <a:pt x="10716" y="18898"/>
                </a:cubicBezTo>
                <a:cubicBezTo>
                  <a:pt x="10632" y="18659"/>
                  <a:pt x="10206" y="18727"/>
                  <a:pt x="10137" y="18148"/>
                </a:cubicBezTo>
                <a:cubicBezTo>
                  <a:pt x="10084" y="17717"/>
                  <a:pt x="10071" y="17005"/>
                  <a:pt x="10068" y="16667"/>
                </a:cubicBezTo>
                <a:lnTo>
                  <a:pt x="12440" y="16667"/>
                </a:lnTo>
                <a:lnTo>
                  <a:pt x="12440" y="18334"/>
                </a:lnTo>
                <a:lnTo>
                  <a:pt x="10918" y="18334"/>
                </a:lnTo>
                <a:lnTo>
                  <a:pt x="10918" y="18768"/>
                </a:lnTo>
                <a:cubicBezTo>
                  <a:pt x="10918" y="19159"/>
                  <a:pt x="11637" y="19895"/>
                  <a:pt x="12820" y="19895"/>
                </a:cubicBezTo>
                <a:lnTo>
                  <a:pt x="19284" y="19895"/>
                </a:lnTo>
                <a:cubicBezTo>
                  <a:pt x="20865" y="19895"/>
                  <a:pt x="21600" y="19097"/>
                  <a:pt x="21600" y="18788"/>
                </a:cubicBezTo>
                <a:lnTo>
                  <a:pt x="21600" y="18334"/>
                </a:lnTo>
                <a:cubicBezTo>
                  <a:pt x="21600" y="18334"/>
                  <a:pt x="20062" y="18334"/>
                  <a:pt x="20062" y="18334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15896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81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1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1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35" grpId="0" autoUpdateAnimBg="0"/>
      <p:bldP spid="81936" grpId="0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/>
          </p:cNvSpPr>
          <p:nvPr/>
        </p:nvSpPr>
        <p:spPr bwMode="auto">
          <a:xfrm>
            <a:off x="-36558" y="-6007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5117" y="0"/>
            <a:ext cx="9144000" cy="5143500"/>
          </a:xfrm>
        </p:spPr>
      </p:sp>
      <p:sp>
        <p:nvSpPr>
          <p:cNvPr id="82947" name="Rectangle 3"/>
          <p:cNvSpPr>
            <a:spLocks/>
          </p:cNvSpPr>
          <p:nvPr/>
        </p:nvSpPr>
        <p:spPr bwMode="auto">
          <a:xfrm>
            <a:off x="1493044" y="1757363"/>
            <a:ext cx="6181725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 err="1">
                <a:solidFill>
                  <a:schemeClr val="accent5"/>
                </a:solidFill>
                <a:latin typeface="Bebas Neue" charset="0"/>
                <a:ea typeface="Bebas Neue" charset="0"/>
                <a:cs typeface="Bebas Neue" charset="0"/>
                <a:sym typeface="Bebas Neue" charset="0"/>
              </a:rPr>
              <a:t>Info</a:t>
            </a:r>
            <a:r>
              <a:rPr lang="en-US" sz="5600" dirty="0" err="1">
                <a:solidFill>
                  <a:schemeClr val="bg1"/>
                </a:solidFill>
                <a:latin typeface="Bebas Neue Light" charset="0"/>
                <a:ea typeface="Bebas Neue Light" charset="0"/>
                <a:cs typeface="Bebas Neue Light" charset="0"/>
                <a:sym typeface="Bebas Neue" charset="0"/>
              </a:rPr>
              <a:t>Graphics</a:t>
            </a:r>
            <a:endParaRPr lang="en-US" sz="5600" dirty="0">
              <a:solidFill>
                <a:schemeClr val="bg1"/>
              </a:solidFill>
              <a:latin typeface="Bebas Neue Light" charset="0"/>
              <a:ea typeface="Bebas Neue Light" charset="0"/>
              <a:cs typeface="Bebas Neue Light" charset="0"/>
              <a:sym typeface="Bebas Neue" charset="0"/>
            </a:endParaRPr>
          </a:p>
        </p:txBody>
      </p:sp>
      <p:sp>
        <p:nvSpPr>
          <p:cNvPr id="82948" name="Rectangle 4"/>
          <p:cNvSpPr>
            <a:spLocks/>
          </p:cNvSpPr>
          <p:nvPr/>
        </p:nvSpPr>
        <p:spPr bwMode="auto">
          <a:xfrm>
            <a:off x="2286000" y="2981313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Lato" charset="0"/>
                <a:ea typeface="Lato" charset="0"/>
                <a:cs typeface="Lato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82949" name="Line 5"/>
          <p:cNvSpPr>
            <a:spLocks noChangeShapeType="1"/>
          </p:cNvSpPr>
          <p:nvPr/>
        </p:nvSpPr>
        <p:spPr bwMode="auto">
          <a:xfrm>
            <a:off x="998935" y="2728913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435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2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82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48" grpId="0" autoUpdateAnimBg="0"/>
      <p:bldP spid="82949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80" name="Group 12"/>
          <p:cNvGrpSpPr>
            <a:grpSpLocks/>
          </p:cNvGrpSpPr>
          <p:nvPr/>
        </p:nvGrpSpPr>
        <p:grpSpPr bwMode="auto">
          <a:xfrm>
            <a:off x="682626" y="1050357"/>
            <a:ext cx="7186064" cy="2737874"/>
            <a:chOff x="-805" y="-1454"/>
            <a:chExt cx="8171" cy="4475"/>
          </a:xfrm>
          <a:effectLst/>
        </p:grpSpPr>
        <p:graphicFrame>
          <p:nvGraphicFramePr>
            <p:cNvPr id="2" name="Object 13"/>
            <p:cNvGraphicFramePr>
              <a:graphicFrameLocks/>
            </p:cNvGraphicFramePr>
            <p:nvPr>
              <p:extLst/>
            </p:nvPr>
          </p:nvGraphicFramePr>
          <p:xfrm>
            <a:off x="-805" y="-1454"/>
            <a:ext cx="8171" cy="447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83982" name="Group 14"/>
            <p:cNvGrpSpPr>
              <a:grpSpLocks/>
            </p:cNvGrpSpPr>
            <p:nvPr/>
          </p:nvGrpSpPr>
          <p:grpSpPr bwMode="auto">
            <a:xfrm>
              <a:off x="520" y="1620"/>
              <a:ext cx="6552" cy="416"/>
              <a:chOff x="0" y="36"/>
              <a:chExt cx="6552" cy="416"/>
            </a:xfrm>
          </p:grpSpPr>
          <p:sp>
            <p:nvSpPr>
              <p:cNvPr id="83983" name="Rectangle 15"/>
              <p:cNvSpPr>
                <a:spLocks/>
              </p:cNvSpPr>
              <p:nvPr/>
            </p:nvSpPr>
            <p:spPr bwMode="auto">
              <a:xfrm>
                <a:off x="0" y="36"/>
                <a:ext cx="768" cy="4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90000"/>
                  </a:lnSpc>
                </a:pPr>
                <a:r>
                  <a:rPr lang="en-US" sz="800" dirty="0">
                    <a:solidFill>
                      <a:schemeClr val="bg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20%</a:t>
                </a:r>
              </a:p>
            </p:txBody>
          </p:sp>
          <p:sp>
            <p:nvSpPr>
              <p:cNvPr id="83984" name="Rectangle 16"/>
              <p:cNvSpPr>
                <a:spLocks/>
              </p:cNvSpPr>
              <p:nvPr/>
            </p:nvSpPr>
            <p:spPr bwMode="auto">
              <a:xfrm>
                <a:off x="720" y="36"/>
                <a:ext cx="768" cy="4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90000"/>
                  </a:lnSpc>
                </a:pPr>
                <a:r>
                  <a:rPr lang="en-US" sz="800">
                    <a:solidFill>
                      <a:schemeClr val="bg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53%</a:t>
                </a:r>
              </a:p>
            </p:txBody>
          </p:sp>
          <p:sp>
            <p:nvSpPr>
              <p:cNvPr id="83985" name="Rectangle 17"/>
              <p:cNvSpPr>
                <a:spLocks/>
              </p:cNvSpPr>
              <p:nvPr/>
            </p:nvSpPr>
            <p:spPr bwMode="auto">
              <a:xfrm>
                <a:off x="1688" y="36"/>
                <a:ext cx="768" cy="4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90000"/>
                  </a:lnSpc>
                </a:pPr>
                <a:r>
                  <a:rPr lang="en-US" sz="800">
                    <a:solidFill>
                      <a:schemeClr val="bg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25%</a:t>
                </a:r>
              </a:p>
            </p:txBody>
          </p:sp>
          <p:sp>
            <p:nvSpPr>
              <p:cNvPr id="83986" name="Rectangle 18"/>
              <p:cNvSpPr>
                <a:spLocks/>
              </p:cNvSpPr>
              <p:nvPr/>
            </p:nvSpPr>
            <p:spPr bwMode="auto">
              <a:xfrm>
                <a:off x="2400" y="36"/>
                <a:ext cx="768" cy="4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90000"/>
                  </a:lnSpc>
                </a:pPr>
                <a:r>
                  <a:rPr lang="en-US" sz="800">
                    <a:solidFill>
                      <a:schemeClr val="bg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46%</a:t>
                </a:r>
              </a:p>
            </p:txBody>
          </p:sp>
          <p:sp>
            <p:nvSpPr>
              <p:cNvPr id="83987" name="Rectangle 19"/>
              <p:cNvSpPr>
                <a:spLocks/>
              </p:cNvSpPr>
              <p:nvPr/>
            </p:nvSpPr>
            <p:spPr bwMode="auto">
              <a:xfrm>
                <a:off x="3392" y="36"/>
                <a:ext cx="768" cy="4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90000"/>
                  </a:lnSpc>
                </a:pPr>
                <a:r>
                  <a:rPr lang="en-US" sz="800">
                    <a:solidFill>
                      <a:schemeClr val="bg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52%</a:t>
                </a:r>
              </a:p>
            </p:txBody>
          </p:sp>
          <p:sp>
            <p:nvSpPr>
              <p:cNvPr id="83988" name="Rectangle 20"/>
              <p:cNvSpPr>
                <a:spLocks/>
              </p:cNvSpPr>
              <p:nvPr/>
            </p:nvSpPr>
            <p:spPr bwMode="auto">
              <a:xfrm>
                <a:off x="4088" y="36"/>
                <a:ext cx="768" cy="4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90000"/>
                  </a:lnSpc>
                </a:pPr>
                <a:r>
                  <a:rPr lang="en-US" sz="800">
                    <a:solidFill>
                      <a:schemeClr val="bg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71%</a:t>
                </a:r>
              </a:p>
            </p:txBody>
          </p:sp>
          <p:sp>
            <p:nvSpPr>
              <p:cNvPr id="83989" name="Rectangle 21"/>
              <p:cNvSpPr>
                <a:spLocks/>
              </p:cNvSpPr>
              <p:nvPr/>
            </p:nvSpPr>
            <p:spPr bwMode="auto">
              <a:xfrm>
                <a:off x="5072" y="36"/>
                <a:ext cx="768" cy="4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90000"/>
                  </a:lnSpc>
                </a:pPr>
                <a:r>
                  <a:rPr lang="en-US" sz="800">
                    <a:solidFill>
                      <a:schemeClr val="bg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97%</a:t>
                </a:r>
              </a:p>
            </p:txBody>
          </p:sp>
          <p:sp>
            <p:nvSpPr>
              <p:cNvPr id="83990" name="Rectangle 22"/>
              <p:cNvSpPr>
                <a:spLocks/>
              </p:cNvSpPr>
              <p:nvPr/>
            </p:nvSpPr>
            <p:spPr bwMode="auto">
              <a:xfrm>
                <a:off x="5784" y="36"/>
                <a:ext cx="768" cy="4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90000"/>
                  </a:lnSpc>
                </a:pPr>
                <a:r>
                  <a:rPr lang="en-US" sz="800">
                    <a:solidFill>
                      <a:schemeClr val="bg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Regular" charset="0"/>
                  </a:rPr>
                  <a:t>53%</a:t>
                </a:r>
              </a:p>
            </p:txBody>
          </p:sp>
        </p:grpSp>
      </p:grpSp>
      <p:sp>
        <p:nvSpPr>
          <p:cNvPr id="83991" name="Rectangle 23"/>
          <p:cNvSpPr>
            <a:spLocks/>
          </p:cNvSpPr>
          <p:nvPr/>
        </p:nvSpPr>
        <p:spPr bwMode="auto">
          <a:xfrm>
            <a:off x="1597819" y="497268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Column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3992" name="Line 24"/>
          <p:cNvSpPr>
            <a:spLocks noChangeShapeType="1"/>
          </p:cNvSpPr>
          <p:nvPr/>
        </p:nvSpPr>
        <p:spPr bwMode="auto">
          <a:xfrm>
            <a:off x="998935" y="3614237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83993" name="Group 25"/>
          <p:cNvGrpSpPr>
            <a:grpSpLocks/>
          </p:cNvGrpSpPr>
          <p:nvPr/>
        </p:nvGrpSpPr>
        <p:grpSpPr bwMode="auto">
          <a:xfrm>
            <a:off x="992981" y="933487"/>
            <a:ext cx="7162800" cy="528638"/>
            <a:chOff x="0" y="0"/>
            <a:chExt cx="12032" cy="888"/>
          </a:xfrm>
        </p:grpSpPr>
        <p:sp>
          <p:nvSpPr>
            <p:cNvPr id="83994" name="Rectangle 26"/>
            <p:cNvSpPr>
              <a:spLocks/>
            </p:cNvSpPr>
            <p:nvPr/>
          </p:nvSpPr>
          <p:spPr bwMode="auto">
            <a:xfrm rot="10800000" flipH="1">
              <a:off x="0" y="0"/>
              <a:ext cx="12032" cy="888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5"/>
                </a:gs>
              </a:gsLst>
              <a:lin ang="42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3995" name="Rectangle 27"/>
            <p:cNvSpPr>
              <a:spLocks/>
            </p:cNvSpPr>
            <p:nvPr/>
          </p:nvSpPr>
          <p:spPr bwMode="auto">
            <a:xfrm>
              <a:off x="1744" y="119"/>
              <a:ext cx="856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 since.</a:t>
              </a:r>
            </a:p>
          </p:txBody>
        </p:sp>
      </p:grpSp>
      <p:grpSp>
        <p:nvGrpSpPr>
          <p:cNvPr id="83996" name="Group 28"/>
          <p:cNvGrpSpPr>
            <a:grpSpLocks/>
          </p:cNvGrpSpPr>
          <p:nvPr/>
        </p:nvGrpSpPr>
        <p:grpSpPr bwMode="auto">
          <a:xfrm>
            <a:off x="1462087" y="3807508"/>
            <a:ext cx="3077615" cy="862607"/>
            <a:chOff x="0" y="24"/>
            <a:chExt cx="4032" cy="1449"/>
          </a:xfrm>
        </p:grpSpPr>
        <p:grpSp>
          <p:nvGrpSpPr>
            <p:cNvPr id="83997" name="Group 29"/>
            <p:cNvGrpSpPr>
              <a:grpSpLocks/>
            </p:cNvGrpSpPr>
            <p:nvPr/>
          </p:nvGrpSpPr>
          <p:grpSpPr bwMode="auto">
            <a:xfrm>
              <a:off x="48" y="24"/>
              <a:ext cx="2272" cy="368"/>
              <a:chOff x="0" y="24"/>
              <a:chExt cx="2272" cy="368"/>
            </a:xfrm>
          </p:grpSpPr>
          <p:sp>
            <p:nvSpPr>
              <p:cNvPr id="83998" name="Rectangle 30"/>
              <p:cNvSpPr>
                <a:spLocks/>
              </p:cNvSpPr>
              <p:nvPr/>
            </p:nvSpPr>
            <p:spPr bwMode="auto">
              <a:xfrm>
                <a:off x="0" y="128"/>
                <a:ext cx="192" cy="19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3999" name="Rectangle 31"/>
              <p:cNvSpPr>
                <a:spLocks/>
              </p:cNvSpPr>
              <p:nvPr/>
            </p:nvSpPr>
            <p:spPr bwMode="auto">
              <a:xfrm>
                <a:off x="280" y="24"/>
                <a:ext cx="1992" cy="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/>
                <a:r>
                  <a:rPr lang="en-US" sz="900" i="1" dirty="0" err="1">
                    <a:solidFill>
                      <a:schemeClr val="accent4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Lorem</a:t>
                </a:r>
                <a:r>
                  <a:rPr lang="en-US" sz="900" i="1" dirty="0">
                    <a:solidFill>
                      <a:schemeClr val="accent4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 </a:t>
                </a:r>
                <a:r>
                  <a:rPr lang="en-US" sz="900" i="1" dirty="0" err="1">
                    <a:solidFill>
                      <a:schemeClr val="accent4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ipsum</a:t>
                </a:r>
                <a:r>
                  <a:rPr lang="en-US" sz="900" i="1" dirty="0">
                    <a:solidFill>
                      <a:schemeClr val="accent4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 dolor sit</a:t>
                </a:r>
              </a:p>
            </p:txBody>
          </p:sp>
        </p:grpSp>
        <p:sp>
          <p:nvSpPr>
            <p:cNvPr id="84000" name="Rectangle 32"/>
            <p:cNvSpPr>
              <a:spLocks/>
            </p:cNvSpPr>
            <p:nvPr/>
          </p:nvSpPr>
          <p:spPr bwMode="auto">
            <a:xfrm>
              <a:off x="0" y="843"/>
              <a:ext cx="4032" cy="6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</a:p>
          </p:txBody>
        </p:sp>
        <p:sp>
          <p:nvSpPr>
            <p:cNvPr id="84001" name="Rectangle 33"/>
            <p:cNvSpPr>
              <a:spLocks/>
            </p:cNvSpPr>
            <p:nvPr/>
          </p:nvSpPr>
          <p:spPr bwMode="auto">
            <a:xfrm>
              <a:off x="0" y="506"/>
              <a:ext cx="403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500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The Title Text Goes Here with Short</a:t>
              </a:r>
            </a:p>
          </p:txBody>
        </p:sp>
      </p:grpSp>
      <p:grpSp>
        <p:nvGrpSpPr>
          <p:cNvPr id="84003" name="Group 35"/>
          <p:cNvGrpSpPr>
            <a:grpSpLocks/>
          </p:cNvGrpSpPr>
          <p:nvPr/>
        </p:nvGrpSpPr>
        <p:grpSpPr bwMode="auto">
          <a:xfrm>
            <a:off x="4791074" y="3807508"/>
            <a:ext cx="3077615" cy="862607"/>
            <a:chOff x="0" y="24"/>
            <a:chExt cx="4032" cy="1449"/>
          </a:xfrm>
        </p:grpSpPr>
        <p:grpSp>
          <p:nvGrpSpPr>
            <p:cNvPr id="84004" name="Group 36"/>
            <p:cNvGrpSpPr>
              <a:grpSpLocks/>
            </p:cNvGrpSpPr>
            <p:nvPr/>
          </p:nvGrpSpPr>
          <p:grpSpPr bwMode="auto">
            <a:xfrm>
              <a:off x="48" y="24"/>
              <a:ext cx="2272" cy="368"/>
              <a:chOff x="0" y="24"/>
              <a:chExt cx="2272" cy="368"/>
            </a:xfrm>
          </p:grpSpPr>
          <p:sp>
            <p:nvSpPr>
              <p:cNvPr id="84005" name="Rectangle 37"/>
              <p:cNvSpPr>
                <a:spLocks/>
              </p:cNvSpPr>
              <p:nvPr/>
            </p:nvSpPr>
            <p:spPr bwMode="auto">
              <a:xfrm>
                <a:off x="0" y="128"/>
                <a:ext cx="192" cy="19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84006" name="Rectangle 38"/>
              <p:cNvSpPr>
                <a:spLocks/>
              </p:cNvSpPr>
              <p:nvPr/>
            </p:nvSpPr>
            <p:spPr bwMode="auto">
              <a:xfrm>
                <a:off x="280" y="24"/>
                <a:ext cx="1992" cy="3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/>
                <a:r>
                  <a:rPr lang="en-US" sz="900" i="1" dirty="0" err="1">
                    <a:solidFill>
                      <a:schemeClr val="tx1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Lorem</a:t>
                </a:r>
                <a:r>
                  <a:rPr lang="en-US" sz="900" i="1" dirty="0">
                    <a:solidFill>
                      <a:schemeClr val="tx1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 </a:t>
                </a:r>
                <a:r>
                  <a:rPr lang="en-US" sz="900" i="1" dirty="0" err="1">
                    <a:solidFill>
                      <a:schemeClr val="tx1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ipsum</a:t>
                </a:r>
                <a:r>
                  <a:rPr lang="en-US" sz="900" i="1" dirty="0">
                    <a:solidFill>
                      <a:schemeClr val="tx1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Lato Light" charset="0"/>
                  </a:rPr>
                  <a:t> dolor sit</a:t>
                </a:r>
              </a:p>
            </p:txBody>
          </p:sp>
        </p:grpSp>
        <p:sp>
          <p:nvSpPr>
            <p:cNvPr id="84007" name="Rectangle 39"/>
            <p:cNvSpPr>
              <a:spLocks/>
            </p:cNvSpPr>
            <p:nvPr/>
          </p:nvSpPr>
          <p:spPr bwMode="auto">
            <a:xfrm>
              <a:off x="0" y="843"/>
              <a:ext cx="4032" cy="6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text.</a:t>
              </a:r>
            </a:p>
          </p:txBody>
        </p:sp>
        <p:sp>
          <p:nvSpPr>
            <p:cNvPr id="84008" name="Rectangle 40"/>
            <p:cNvSpPr>
              <a:spLocks/>
            </p:cNvSpPr>
            <p:nvPr/>
          </p:nvSpPr>
          <p:spPr bwMode="auto">
            <a:xfrm>
              <a:off x="0" y="506"/>
              <a:ext cx="403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500" dirty="0">
                  <a:solidFill>
                    <a:schemeClr val="tx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The Title Text Goes Here with Short</a:t>
              </a: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37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3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3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3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3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4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9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/>
          </p:cNvSpPr>
          <p:nvPr/>
        </p:nvSpPr>
        <p:spPr bwMode="auto">
          <a:xfrm>
            <a:off x="0" y="1487"/>
            <a:ext cx="9144000" cy="5141153"/>
          </a:xfrm>
          <a:prstGeom prst="rect">
            <a:avLst/>
          </a:prstGeom>
          <a:solidFill>
            <a:srgbClr val="2E2E2E">
              <a:alpha val="7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</p:spPr>
      </p:sp>
      <p:grpSp>
        <p:nvGrpSpPr>
          <p:cNvPr id="21507" name="Group 3"/>
          <p:cNvGrpSpPr>
            <a:grpSpLocks/>
          </p:cNvGrpSpPr>
          <p:nvPr/>
        </p:nvGrpSpPr>
        <p:grpSpPr bwMode="auto">
          <a:xfrm>
            <a:off x="1176337" y="1933575"/>
            <a:ext cx="2995613" cy="1804988"/>
            <a:chOff x="0" y="0"/>
            <a:chExt cx="5032" cy="3031"/>
          </a:xfrm>
        </p:grpSpPr>
        <p:sp>
          <p:nvSpPr>
            <p:cNvPr id="21508" name="Rectangle 4"/>
            <p:cNvSpPr>
              <a:spLocks/>
            </p:cNvSpPr>
            <p:nvPr/>
          </p:nvSpPr>
          <p:spPr bwMode="auto">
            <a:xfrm>
              <a:off x="0" y="271"/>
              <a:ext cx="4494" cy="1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2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Just </a:t>
              </a:r>
              <a:r>
                <a:rPr lang="en-US" sz="2800" b="1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Starting</a:t>
              </a:r>
              <a:r>
                <a:rPr lang="en-US" sz="2800" dirty="0">
                  <a:solidFill>
                    <a:schemeClr val="accent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28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the Presentation</a:t>
              </a:r>
            </a:p>
          </p:txBody>
        </p:sp>
        <p:sp>
          <p:nvSpPr>
            <p:cNvPr id="21509" name="Rectangle 5"/>
            <p:cNvSpPr>
              <a:spLocks/>
            </p:cNvSpPr>
            <p:nvPr/>
          </p:nvSpPr>
          <p:spPr bwMode="auto">
            <a:xfrm>
              <a:off x="0" y="1767"/>
              <a:ext cx="503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Lato Light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 the 1500s, when an unknown printer took a galley of type and scrambled it to make a type specimen book.</a:t>
              </a:r>
            </a:p>
          </p:txBody>
        </p:sp>
        <p:sp>
          <p:nvSpPr>
            <p:cNvPr id="21510" name="Line 6"/>
            <p:cNvSpPr>
              <a:spLocks noChangeShapeType="1"/>
            </p:cNvSpPr>
            <p:nvPr/>
          </p:nvSpPr>
          <p:spPr bwMode="auto">
            <a:xfrm>
              <a:off x="62" y="0"/>
              <a:ext cx="4815" cy="0"/>
            </a:xfrm>
            <a:prstGeom prst="line">
              <a:avLst/>
            </a:prstGeom>
            <a:noFill/>
            <a:ln w="6350" cap="flat">
              <a:solidFill>
                <a:schemeClr val="bg1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1511" name="Line 7"/>
          <p:cNvSpPr>
            <a:spLocks noChangeShapeType="1"/>
          </p:cNvSpPr>
          <p:nvPr/>
        </p:nvSpPr>
        <p:spPr bwMode="auto">
          <a:xfrm>
            <a:off x="1213247" y="3967163"/>
            <a:ext cx="6880027" cy="0"/>
          </a:xfrm>
          <a:prstGeom prst="line">
            <a:avLst/>
          </a:prstGeom>
          <a:noFill/>
          <a:ln w="1270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1512" name="Rectangle 8"/>
          <p:cNvSpPr>
            <a:spLocks/>
          </p:cNvSpPr>
          <p:nvPr/>
        </p:nvSpPr>
        <p:spPr bwMode="auto">
          <a:xfrm>
            <a:off x="5910263" y="4067175"/>
            <a:ext cx="218122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r">
              <a:lnSpc>
                <a:spcPts val="1200"/>
              </a:lnSpc>
            </a:pPr>
            <a:r>
              <a:rPr lang="en-US" sz="1000" i="1" dirty="0" err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10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00" i="1" dirty="0" err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10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rPr>
              <a:t> is simply dummy text of the printing and typesetting industry.</a:t>
            </a:r>
          </a:p>
        </p:txBody>
      </p:sp>
      <p:sp>
        <p:nvSpPr>
          <p:cNvPr id="21515" name="Rectangle 11"/>
          <p:cNvSpPr>
            <a:spLocks/>
          </p:cNvSpPr>
          <p:nvPr/>
        </p:nvSpPr>
        <p:spPr bwMode="auto">
          <a:xfrm>
            <a:off x="1214438" y="-4762"/>
            <a:ext cx="2867025" cy="195262"/>
          </a:xfrm>
          <a:prstGeom prst="rect">
            <a:avLst/>
          </a:prstGeom>
          <a:gradFill>
            <a:gsLst>
              <a:gs pos="96000">
                <a:schemeClr val="accent1">
                  <a:lumMod val="40000"/>
                  <a:lumOff val="60000"/>
                </a:schemeClr>
              </a:gs>
              <a:gs pos="23000">
                <a:srgbClr val="2276BF"/>
              </a:gs>
            </a:gsLst>
            <a:lin ang="204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" name="Shape 6"/>
          <p:cNvSpPr/>
          <p:nvPr/>
        </p:nvSpPr>
        <p:spPr>
          <a:xfrm>
            <a:off x="1213246" y="1169222"/>
            <a:ext cx="1835386" cy="492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899" y="0"/>
                </a:moveTo>
                <a:cubicBezTo>
                  <a:pt x="1299" y="0"/>
                  <a:pt x="0" y="4838"/>
                  <a:pt x="0" y="10804"/>
                </a:cubicBezTo>
                <a:cubicBezTo>
                  <a:pt x="0" y="16772"/>
                  <a:pt x="1299" y="21600"/>
                  <a:pt x="2899" y="21600"/>
                </a:cubicBezTo>
                <a:cubicBezTo>
                  <a:pt x="4499" y="21600"/>
                  <a:pt x="5793" y="16772"/>
                  <a:pt x="5793" y="10804"/>
                </a:cubicBezTo>
                <a:cubicBezTo>
                  <a:pt x="5793" y="4838"/>
                  <a:pt x="4499" y="0"/>
                  <a:pt x="2899" y="0"/>
                </a:cubicBezTo>
                <a:close/>
                <a:moveTo>
                  <a:pt x="2899" y="1093"/>
                </a:moveTo>
                <a:cubicBezTo>
                  <a:pt x="4336" y="1093"/>
                  <a:pt x="5498" y="5444"/>
                  <a:pt x="5498" y="10804"/>
                </a:cubicBezTo>
                <a:cubicBezTo>
                  <a:pt x="5498" y="16165"/>
                  <a:pt x="4336" y="20507"/>
                  <a:pt x="2899" y="20507"/>
                </a:cubicBezTo>
                <a:cubicBezTo>
                  <a:pt x="1462" y="20507"/>
                  <a:pt x="295" y="16165"/>
                  <a:pt x="295" y="10804"/>
                </a:cubicBezTo>
                <a:cubicBezTo>
                  <a:pt x="295" y="5444"/>
                  <a:pt x="1462" y="1093"/>
                  <a:pt x="2899" y="1093"/>
                </a:cubicBezTo>
                <a:close/>
                <a:moveTo>
                  <a:pt x="3378" y="4256"/>
                </a:moveTo>
                <a:cubicBezTo>
                  <a:pt x="2396" y="4256"/>
                  <a:pt x="1601" y="7231"/>
                  <a:pt x="1601" y="10893"/>
                </a:cubicBezTo>
                <a:cubicBezTo>
                  <a:pt x="1601" y="14555"/>
                  <a:pt x="2396" y="17522"/>
                  <a:pt x="3378" y="17522"/>
                </a:cubicBezTo>
                <a:cubicBezTo>
                  <a:pt x="4359" y="17522"/>
                  <a:pt x="5155" y="14555"/>
                  <a:pt x="5155" y="10893"/>
                </a:cubicBezTo>
                <a:cubicBezTo>
                  <a:pt x="5155" y="7231"/>
                  <a:pt x="4359" y="4256"/>
                  <a:pt x="3378" y="4256"/>
                </a:cubicBezTo>
                <a:close/>
                <a:moveTo>
                  <a:pt x="19394" y="5482"/>
                </a:moveTo>
                <a:cubicBezTo>
                  <a:pt x="19343" y="5482"/>
                  <a:pt x="19295" y="5519"/>
                  <a:pt x="19251" y="5589"/>
                </a:cubicBezTo>
                <a:cubicBezTo>
                  <a:pt x="19207" y="5659"/>
                  <a:pt x="19169" y="5758"/>
                  <a:pt x="19135" y="5882"/>
                </a:cubicBezTo>
                <a:cubicBezTo>
                  <a:pt x="19101" y="6006"/>
                  <a:pt x="19073" y="6145"/>
                  <a:pt x="19054" y="6309"/>
                </a:cubicBezTo>
                <a:cubicBezTo>
                  <a:pt x="19034" y="6473"/>
                  <a:pt x="19025" y="6653"/>
                  <a:pt x="19025" y="6842"/>
                </a:cubicBezTo>
                <a:cubicBezTo>
                  <a:pt x="19025" y="7025"/>
                  <a:pt x="19034" y="7195"/>
                  <a:pt x="19054" y="7357"/>
                </a:cubicBezTo>
                <a:cubicBezTo>
                  <a:pt x="19073" y="7519"/>
                  <a:pt x="19101" y="7662"/>
                  <a:pt x="19135" y="7783"/>
                </a:cubicBezTo>
                <a:cubicBezTo>
                  <a:pt x="19169" y="7905"/>
                  <a:pt x="19207" y="8004"/>
                  <a:pt x="19251" y="8077"/>
                </a:cubicBezTo>
                <a:cubicBezTo>
                  <a:pt x="19295" y="8149"/>
                  <a:pt x="19343" y="8183"/>
                  <a:pt x="19394" y="8183"/>
                </a:cubicBezTo>
                <a:cubicBezTo>
                  <a:pt x="19446" y="8183"/>
                  <a:pt x="19494" y="8149"/>
                  <a:pt x="19540" y="8077"/>
                </a:cubicBezTo>
                <a:cubicBezTo>
                  <a:pt x="19586" y="8004"/>
                  <a:pt x="19626" y="7905"/>
                  <a:pt x="19661" y="7783"/>
                </a:cubicBezTo>
                <a:cubicBezTo>
                  <a:pt x="19696" y="7662"/>
                  <a:pt x="19722" y="7519"/>
                  <a:pt x="19742" y="7357"/>
                </a:cubicBezTo>
                <a:cubicBezTo>
                  <a:pt x="19762" y="7195"/>
                  <a:pt x="19773" y="7025"/>
                  <a:pt x="19773" y="6842"/>
                </a:cubicBezTo>
                <a:cubicBezTo>
                  <a:pt x="19773" y="6653"/>
                  <a:pt x="19762" y="6473"/>
                  <a:pt x="19742" y="6309"/>
                </a:cubicBezTo>
                <a:cubicBezTo>
                  <a:pt x="19722" y="6145"/>
                  <a:pt x="19696" y="6006"/>
                  <a:pt x="19661" y="5882"/>
                </a:cubicBezTo>
                <a:cubicBezTo>
                  <a:pt x="19626" y="5758"/>
                  <a:pt x="19586" y="5659"/>
                  <a:pt x="19540" y="5589"/>
                </a:cubicBezTo>
                <a:cubicBezTo>
                  <a:pt x="19494" y="5519"/>
                  <a:pt x="19446" y="5482"/>
                  <a:pt x="19394" y="5482"/>
                </a:cubicBezTo>
                <a:close/>
                <a:moveTo>
                  <a:pt x="16672" y="5767"/>
                </a:moveTo>
                <a:lnTo>
                  <a:pt x="16662" y="7650"/>
                </a:lnTo>
                <a:lnTo>
                  <a:pt x="17739" y="7650"/>
                </a:lnTo>
                <a:cubicBezTo>
                  <a:pt x="17814" y="7650"/>
                  <a:pt x="17879" y="7668"/>
                  <a:pt x="17934" y="7712"/>
                </a:cubicBezTo>
                <a:cubicBezTo>
                  <a:pt x="17989" y="7757"/>
                  <a:pt x="18034" y="7831"/>
                  <a:pt x="18070" y="7935"/>
                </a:cubicBezTo>
                <a:cubicBezTo>
                  <a:pt x="18106" y="8039"/>
                  <a:pt x="18134" y="8181"/>
                  <a:pt x="18151" y="8352"/>
                </a:cubicBezTo>
                <a:cubicBezTo>
                  <a:pt x="18168" y="8523"/>
                  <a:pt x="18177" y="8734"/>
                  <a:pt x="18177" y="8992"/>
                </a:cubicBezTo>
                <a:cubicBezTo>
                  <a:pt x="18177" y="9254"/>
                  <a:pt x="18166" y="9467"/>
                  <a:pt x="18144" y="9640"/>
                </a:cubicBezTo>
                <a:cubicBezTo>
                  <a:pt x="18122" y="9814"/>
                  <a:pt x="18090" y="9950"/>
                  <a:pt x="18048" y="10049"/>
                </a:cubicBezTo>
                <a:cubicBezTo>
                  <a:pt x="18007" y="10148"/>
                  <a:pt x="17956" y="10222"/>
                  <a:pt x="17896" y="10262"/>
                </a:cubicBezTo>
                <a:cubicBezTo>
                  <a:pt x="17836" y="10302"/>
                  <a:pt x="17768" y="10316"/>
                  <a:pt x="17694" y="10316"/>
                </a:cubicBezTo>
                <a:lnTo>
                  <a:pt x="16662" y="10316"/>
                </a:lnTo>
                <a:lnTo>
                  <a:pt x="16662" y="11995"/>
                </a:lnTo>
                <a:lnTo>
                  <a:pt x="17815" y="11995"/>
                </a:lnTo>
                <a:cubicBezTo>
                  <a:pt x="17900" y="11995"/>
                  <a:pt x="17969" y="12024"/>
                  <a:pt x="18025" y="12084"/>
                </a:cubicBezTo>
                <a:cubicBezTo>
                  <a:pt x="18080" y="12143"/>
                  <a:pt x="18127" y="12233"/>
                  <a:pt x="18160" y="12342"/>
                </a:cubicBezTo>
                <a:cubicBezTo>
                  <a:pt x="18194" y="12450"/>
                  <a:pt x="18218" y="12583"/>
                  <a:pt x="18232" y="12741"/>
                </a:cubicBezTo>
                <a:cubicBezTo>
                  <a:pt x="18246" y="12900"/>
                  <a:pt x="18251" y="13076"/>
                  <a:pt x="18251" y="13275"/>
                </a:cubicBezTo>
                <a:cubicBezTo>
                  <a:pt x="18251" y="13448"/>
                  <a:pt x="18246" y="13622"/>
                  <a:pt x="18234" y="13790"/>
                </a:cubicBezTo>
                <a:cubicBezTo>
                  <a:pt x="18222" y="13958"/>
                  <a:pt x="18200" y="14110"/>
                  <a:pt x="18168" y="14243"/>
                </a:cubicBezTo>
                <a:cubicBezTo>
                  <a:pt x="18136" y="14377"/>
                  <a:pt x="18093" y="14488"/>
                  <a:pt x="18037" y="14572"/>
                </a:cubicBezTo>
                <a:cubicBezTo>
                  <a:pt x="17980" y="14656"/>
                  <a:pt x="17906" y="14696"/>
                  <a:pt x="17817" y="14696"/>
                </a:cubicBezTo>
                <a:lnTo>
                  <a:pt x="16662" y="14696"/>
                </a:lnTo>
                <a:cubicBezTo>
                  <a:pt x="16662" y="14696"/>
                  <a:pt x="16672" y="16589"/>
                  <a:pt x="16672" y="16589"/>
                </a:cubicBezTo>
                <a:lnTo>
                  <a:pt x="17829" y="16589"/>
                </a:lnTo>
                <a:cubicBezTo>
                  <a:pt x="18003" y="16589"/>
                  <a:pt x="18158" y="16506"/>
                  <a:pt x="18294" y="16340"/>
                </a:cubicBezTo>
                <a:cubicBezTo>
                  <a:pt x="18429" y="16174"/>
                  <a:pt x="18542" y="15942"/>
                  <a:pt x="18634" y="15647"/>
                </a:cubicBezTo>
                <a:cubicBezTo>
                  <a:pt x="18727" y="15352"/>
                  <a:pt x="18796" y="15013"/>
                  <a:pt x="18844" y="14616"/>
                </a:cubicBezTo>
                <a:cubicBezTo>
                  <a:pt x="18892" y="14220"/>
                  <a:pt x="18918" y="13789"/>
                  <a:pt x="18918" y="13328"/>
                </a:cubicBezTo>
                <a:cubicBezTo>
                  <a:pt x="18918" y="12719"/>
                  <a:pt x="18871" y="12224"/>
                  <a:pt x="18780" y="11835"/>
                </a:cubicBezTo>
                <a:cubicBezTo>
                  <a:pt x="18688" y="11446"/>
                  <a:pt x="18547" y="11164"/>
                  <a:pt x="18356" y="10991"/>
                </a:cubicBezTo>
                <a:cubicBezTo>
                  <a:pt x="18443" y="10872"/>
                  <a:pt x="18517" y="10725"/>
                  <a:pt x="18580" y="10565"/>
                </a:cubicBezTo>
                <a:cubicBezTo>
                  <a:pt x="18642" y="10404"/>
                  <a:pt x="18695" y="10230"/>
                  <a:pt x="18734" y="10031"/>
                </a:cubicBezTo>
                <a:cubicBezTo>
                  <a:pt x="18774" y="9834"/>
                  <a:pt x="18804" y="9617"/>
                  <a:pt x="18823" y="9392"/>
                </a:cubicBezTo>
                <a:cubicBezTo>
                  <a:pt x="18841" y="9166"/>
                  <a:pt x="18849" y="8933"/>
                  <a:pt x="18849" y="8690"/>
                </a:cubicBezTo>
                <a:cubicBezTo>
                  <a:pt x="18849" y="8244"/>
                  <a:pt x="18830" y="7843"/>
                  <a:pt x="18789" y="7481"/>
                </a:cubicBezTo>
                <a:cubicBezTo>
                  <a:pt x="18749" y="7120"/>
                  <a:pt x="18683" y="6810"/>
                  <a:pt x="18594" y="6557"/>
                </a:cubicBezTo>
                <a:cubicBezTo>
                  <a:pt x="18505" y="6305"/>
                  <a:pt x="18392" y="6110"/>
                  <a:pt x="18251" y="5971"/>
                </a:cubicBezTo>
                <a:cubicBezTo>
                  <a:pt x="18110" y="5833"/>
                  <a:pt x="17939" y="5767"/>
                  <a:pt x="17739" y="5767"/>
                </a:cubicBezTo>
                <a:lnTo>
                  <a:pt x="16672" y="5767"/>
                </a:lnTo>
                <a:close/>
                <a:moveTo>
                  <a:pt x="6677" y="6051"/>
                </a:moveTo>
                <a:lnTo>
                  <a:pt x="6677" y="16695"/>
                </a:lnTo>
                <a:lnTo>
                  <a:pt x="7065" y="16695"/>
                </a:lnTo>
                <a:lnTo>
                  <a:pt x="7065" y="11853"/>
                </a:lnTo>
                <a:lnTo>
                  <a:pt x="8601" y="11853"/>
                </a:lnTo>
                <a:lnTo>
                  <a:pt x="8601" y="16695"/>
                </a:lnTo>
                <a:lnTo>
                  <a:pt x="8990" y="16695"/>
                </a:lnTo>
                <a:lnTo>
                  <a:pt x="8990" y="10796"/>
                </a:lnTo>
                <a:lnTo>
                  <a:pt x="7065" y="10796"/>
                </a:lnTo>
                <a:lnTo>
                  <a:pt x="7065" y="6051"/>
                </a:lnTo>
                <a:cubicBezTo>
                  <a:pt x="7065" y="6051"/>
                  <a:pt x="6677" y="6051"/>
                  <a:pt x="6677" y="6051"/>
                </a:cubicBezTo>
                <a:close/>
                <a:moveTo>
                  <a:pt x="8582" y="6051"/>
                </a:moveTo>
                <a:cubicBezTo>
                  <a:pt x="8582" y="6051"/>
                  <a:pt x="8582" y="7899"/>
                  <a:pt x="8582" y="7899"/>
                </a:cubicBezTo>
                <a:lnTo>
                  <a:pt x="8971" y="7899"/>
                </a:lnTo>
                <a:lnTo>
                  <a:pt x="8971" y="6051"/>
                </a:lnTo>
                <a:lnTo>
                  <a:pt x="8582" y="6051"/>
                </a:lnTo>
                <a:close/>
                <a:moveTo>
                  <a:pt x="2916" y="8094"/>
                </a:moveTo>
                <a:cubicBezTo>
                  <a:pt x="3075" y="8094"/>
                  <a:pt x="3204" y="8576"/>
                  <a:pt x="3204" y="9170"/>
                </a:cubicBezTo>
                <a:cubicBezTo>
                  <a:pt x="3204" y="9763"/>
                  <a:pt x="3075" y="10245"/>
                  <a:pt x="2916" y="10245"/>
                </a:cubicBezTo>
                <a:cubicBezTo>
                  <a:pt x="2756" y="10245"/>
                  <a:pt x="2627" y="9763"/>
                  <a:pt x="2627" y="9170"/>
                </a:cubicBezTo>
                <a:cubicBezTo>
                  <a:pt x="2627" y="8576"/>
                  <a:pt x="2756" y="8094"/>
                  <a:pt x="2916" y="8094"/>
                </a:cubicBezTo>
                <a:close/>
                <a:moveTo>
                  <a:pt x="4002" y="8094"/>
                </a:moveTo>
                <a:cubicBezTo>
                  <a:pt x="4161" y="8094"/>
                  <a:pt x="4290" y="8576"/>
                  <a:pt x="4290" y="9170"/>
                </a:cubicBezTo>
                <a:cubicBezTo>
                  <a:pt x="4290" y="9763"/>
                  <a:pt x="4161" y="10245"/>
                  <a:pt x="4002" y="10245"/>
                </a:cubicBezTo>
                <a:cubicBezTo>
                  <a:pt x="3843" y="10245"/>
                  <a:pt x="3714" y="9763"/>
                  <a:pt x="3714" y="9170"/>
                </a:cubicBezTo>
                <a:cubicBezTo>
                  <a:pt x="3714" y="8576"/>
                  <a:pt x="3843" y="8094"/>
                  <a:pt x="4002" y="8094"/>
                </a:cubicBezTo>
                <a:close/>
                <a:moveTo>
                  <a:pt x="19997" y="8894"/>
                </a:moveTo>
                <a:lnTo>
                  <a:pt x="19997" y="10609"/>
                </a:lnTo>
                <a:lnTo>
                  <a:pt x="20893" y="10609"/>
                </a:lnTo>
                <a:lnTo>
                  <a:pt x="20021" y="14927"/>
                </a:lnTo>
                <a:cubicBezTo>
                  <a:pt x="19995" y="15057"/>
                  <a:pt x="19975" y="15194"/>
                  <a:pt x="19961" y="15336"/>
                </a:cubicBezTo>
                <a:cubicBezTo>
                  <a:pt x="19947" y="15478"/>
                  <a:pt x="19940" y="15597"/>
                  <a:pt x="19940" y="15691"/>
                </a:cubicBezTo>
                <a:lnTo>
                  <a:pt x="19940" y="16633"/>
                </a:lnTo>
                <a:lnTo>
                  <a:pt x="21579" y="16633"/>
                </a:lnTo>
                <a:lnTo>
                  <a:pt x="21579" y="14909"/>
                </a:lnTo>
                <a:lnTo>
                  <a:pt x="20654" y="14909"/>
                </a:lnTo>
                <a:lnTo>
                  <a:pt x="21519" y="10645"/>
                </a:lnTo>
                <a:cubicBezTo>
                  <a:pt x="21540" y="10540"/>
                  <a:pt x="21560" y="10416"/>
                  <a:pt x="21576" y="10271"/>
                </a:cubicBezTo>
                <a:cubicBezTo>
                  <a:pt x="21592" y="10127"/>
                  <a:pt x="21600" y="9978"/>
                  <a:pt x="21600" y="9818"/>
                </a:cubicBezTo>
                <a:cubicBezTo>
                  <a:pt x="21600" y="9818"/>
                  <a:pt x="21600" y="8894"/>
                  <a:pt x="21600" y="8894"/>
                </a:cubicBezTo>
                <a:lnTo>
                  <a:pt x="19997" y="8894"/>
                </a:lnTo>
                <a:close/>
                <a:moveTo>
                  <a:pt x="19082" y="8956"/>
                </a:moveTo>
                <a:lnTo>
                  <a:pt x="19082" y="16695"/>
                </a:lnTo>
                <a:lnTo>
                  <a:pt x="19702" y="16695"/>
                </a:lnTo>
                <a:lnTo>
                  <a:pt x="19702" y="8956"/>
                </a:lnTo>
                <a:cubicBezTo>
                  <a:pt x="19702" y="8956"/>
                  <a:pt x="19082" y="8956"/>
                  <a:pt x="19082" y="8956"/>
                </a:cubicBezTo>
                <a:close/>
                <a:moveTo>
                  <a:pt x="10007" y="9178"/>
                </a:moveTo>
                <a:cubicBezTo>
                  <a:pt x="9849" y="9178"/>
                  <a:pt x="9705" y="9282"/>
                  <a:pt x="9576" y="9481"/>
                </a:cubicBezTo>
                <a:cubicBezTo>
                  <a:pt x="9446" y="9679"/>
                  <a:pt x="9326" y="9975"/>
                  <a:pt x="9214" y="10378"/>
                </a:cubicBezTo>
                <a:lnTo>
                  <a:pt x="9278" y="10804"/>
                </a:lnTo>
                <a:cubicBezTo>
                  <a:pt x="9288" y="10874"/>
                  <a:pt x="9303" y="10935"/>
                  <a:pt x="9321" y="10982"/>
                </a:cubicBezTo>
                <a:cubicBezTo>
                  <a:pt x="9339" y="11030"/>
                  <a:pt x="9359" y="11053"/>
                  <a:pt x="9383" y="11053"/>
                </a:cubicBezTo>
                <a:cubicBezTo>
                  <a:pt x="9413" y="11053"/>
                  <a:pt x="9447" y="11011"/>
                  <a:pt x="9478" y="10929"/>
                </a:cubicBezTo>
                <a:cubicBezTo>
                  <a:pt x="9509" y="10847"/>
                  <a:pt x="9547" y="10756"/>
                  <a:pt x="9590" y="10653"/>
                </a:cubicBezTo>
                <a:cubicBezTo>
                  <a:pt x="9633" y="10552"/>
                  <a:pt x="9683" y="10460"/>
                  <a:pt x="9742" y="10378"/>
                </a:cubicBezTo>
                <a:cubicBezTo>
                  <a:pt x="9802" y="10296"/>
                  <a:pt x="9875" y="10254"/>
                  <a:pt x="9962" y="10254"/>
                </a:cubicBezTo>
                <a:cubicBezTo>
                  <a:pt x="10094" y="10254"/>
                  <a:pt x="10194" y="10404"/>
                  <a:pt x="10262" y="10707"/>
                </a:cubicBezTo>
                <a:cubicBezTo>
                  <a:pt x="10329" y="11010"/>
                  <a:pt x="10362" y="11458"/>
                  <a:pt x="10362" y="12048"/>
                </a:cubicBezTo>
                <a:lnTo>
                  <a:pt x="10362" y="12644"/>
                </a:lnTo>
                <a:cubicBezTo>
                  <a:pt x="10132" y="12644"/>
                  <a:pt x="9939" y="12711"/>
                  <a:pt x="9781" y="12848"/>
                </a:cubicBezTo>
                <a:cubicBezTo>
                  <a:pt x="9622" y="12986"/>
                  <a:pt x="9493" y="13157"/>
                  <a:pt x="9395" y="13372"/>
                </a:cubicBezTo>
                <a:cubicBezTo>
                  <a:pt x="9297" y="13587"/>
                  <a:pt x="9227" y="13833"/>
                  <a:pt x="9183" y="14110"/>
                </a:cubicBezTo>
                <a:cubicBezTo>
                  <a:pt x="9139" y="14387"/>
                  <a:pt x="9116" y="14672"/>
                  <a:pt x="9116" y="14972"/>
                </a:cubicBezTo>
                <a:cubicBezTo>
                  <a:pt x="9116" y="15316"/>
                  <a:pt x="9131" y="15617"/>
                  <a:pt x="9161" y="15869"/>
                </a:cubicBezTo>
                <a:cubicBezTo>
                  <a:pt x="9191" y="16121"/>
                  <a:pt x="9232" y="16326"/>
                  <a:pt x="9283" y="16491"/>
                </a:cubicBezTo>
                <a:cubicBezTo>
                  <a:pt x="9333" y="16655"/>
                  <a:pt x="9393" y="16782"/>
                  <a:pt x="9461" y="16864"/>
                </a:cubicBezTo>
                <a:cubicBezTo>
                  <a:pt x="9530" y="16946"/>
                  <a:pt x="9604" y="16989"/>
                  <a:pt x="9683" y="16989"/>
                </a:cubicBezTo>
                <a:cubicBezTo>
                  <a:pt x="9760" y="16989"/>
                  <a:pt x="9829" y="16967"/>
                  <a:pt x="9892" y="16917"/>
                </a:cubicBezTo>
                <a:cubicBezTo>
                  <a:pt x="9956" y="16868"/>
                  <a:pt x="10015" y="16792"/>
                  <a:pt x="10071" y="16695"/>
                </a:cubicBezTo>
                <a:cubicBezTo>
                  <a:pt x="10127" y="16598"/>
                  <a:pt x="10180" y="16473"/>
                  <a:pt x="10231" y="16331"/>
                </a:cubicBezTo>
                <a:cubicBezTo>
                  <a:pt x="10281" y="16189"/>
                  <a:pt x="10335" y="16030"/>
                  <a:pt x="10388" y="15851"/>
                </a:cubicBezTo>
                <a:lnTo>
                  <a:pt x="10428" y="16553"/>
                </a:lnTo>
                <a:cubicBezTo>
                  <a:pt x="10435" y="16683"/>
                  <a:pt x="10447" y="16771"/>
                  <a:pt x="10469" y="16811"/>
                </a:cubicBezTo>
                <a:cubicBezTo>
                  <a:pt x="10490" y="16851"/>
                  <a:pt x="10520" y="16864"/>
                  <a:pt x="10555" y="16864"/>
                </a:cubicBezTo>
                <a:lnTo>
                  <a:pt x="10712" y="16864"/>
                </a:lnTo>
                <a:cubicBezTo>
                  <a:pt x="10712" y="16864"/>
                  <a:pt x="10712" y="12039"/>
                  <a:pt x="10712" y="12039"/>
                </a:cubicBezTo>
                <a:cubicBezTo>
                  <a:pt x="10712" y="11617"/>
                  <a:pt x="10697" y="11229"/>
                  <a:pt x="10667" y="10876"/>
                </a:cubicBezTo>
                <a:cubicBezTo>
                  <a:pt x="10636" y="10523"/>
                  <a:pt x="10591" y="10218"/>
                  <a:pt x="10531" y="9969"/>
                </a:cubicBezTo>
                <a:cubicBezTo>
                  <a:pt x="10471" y="9721"/>
                  <a:pt x="10395" y="9531"/>
                  <a:pt x="10307" y="9392"/>
                </a:cubicBezTo>
                <a:cubicBezTo>
                  <a:pt x="10219" y="9253"/>
                  <a:pt x="10120" y="9178"/>
                  <a:pt x="10007" y="9178"/>
                </a:cubicBezTo>
                <a:close/>
                <a:moveTo>
                  <a:pt x="12041" y="9178"/>
                </a:moveTo>
                <a:cubicBezTo>
                  <a:pt x="11896" y="9178"/>
                  <a:pt x="11769" y="9295"/>
                  <a:pt x="11658" y="9534"/>
                </a:cubicBezTo>
                <a:cubicBezTo>
                  <a:pt x="11546" y="9773"/>
                  <a:pt x="11446" y="10092"/>
                  <a:pt x="11360" y="10485"/>
                </a:cubicBezTo>
                <a:lnTo>
                  <a:pt x="11329" y="9587"/>
                </a:lnTo>
                <a:cubicBezTo>
                  <a:pt x="11315" y="9403"/>
                  <a:pt x="11284" y="9312"/>
                  <a:pt x="11234" y="9312"/>
                </a:cubicBezTo>
                <a:lnTo>
                  <a:pt x="11022" y="9312"/>
                </a:lnTo>
                <a:lnTo>
                  <a:pt x="11022" y="19423"/>
                </a:lnTo>
                <a:cubicBezTo>
                  <a:pt x="11022" y="19423"/>
                  <a:pt x="11376" y="19423"/>
                  <a:pt x="11376" y="19423"/>
                </a:cubicBezTo>
                <a:lnTo>
                  <a:pt x="11376" y="16082"/>
                </a:lnTo>
                <a:cubicBezTo>
                  <a:pt x="11444" y="16365"/>
                  <a:pt x="11524" y="16586"/>
                  <a:pt x="11612" y="16740"/>
                </a:cubicBezTo>
                <a:cubicBezTo>
                  <a:pt x="11701" y="16894"/>
                  <a:pt x="11808" y="16971"/>
                  <a:pt x="11934" y="16971"/>
                </a:cubicBezTo>
                <a:cubicBezTo>
                  <a:pt x="12070" y="16971"/>
                  <a:pt x="12192" y="16870"/>
                  <a:pt x="12301" y="16669"/>
                </a:cubicBezTo>
                <a:cubicBezTo>
                  <a:pt x="12409" y="16468"/>
                  <a:pt x="12500" y="16193"/>
                  <a:pt x="12575" y="15842"/>
                </a:cubicBezTo>
                <a:cubicBezTo>
                  <a:pt x="12649" y="15491"/>
                  <a:pt x="12706" y="15079"/>
                  <a:pt x="12746" y="14598"/>
                </a:cubicBezTo>
                <a:cubicBezTo>
                  <a:pt x="12786" y="14119"/>
                  <a:pt x="12808" y="13601"/>
                  <a:pt x="12808" y="13044"/>
                </a:cubicBezTo>
                <a:cubicBezTo>
                  <a:pt x="12808" y="12417"/>
                  <a:pt x="12789" y="11864"/>
                  <a:pt x="12753" y="11382"/>
                </a:cubicBezTo>
                <a:cubicBezTo>
                  <a:pt x="12717" y="10900"/>
                  <a:pt x="12665" y="10491"/>
                  <a:pt x="12598" y="10165"/>
                </a:cubicBezTo>
                <a:cubicBezTo>
                  <a:pt x="12532" y="9839"/>
                  <a:pt x="12453" y="9594"/>
                  <a:pt x="12358" y="9427"/>
                </a:cubicBezTo>
                <a:cubicBezTo>
                  <a:pt x="12263" y="9261"/>
                  <a:pt x="12157" y="9178"/>
                  <a:pt x="12041" y="9178"/>
                </a:cubicBezTo>
                <a:close/>
                <a:moveTo>
                  <a:pt x="14023" y="9178"/>
                </a:moveTo>
                <a:cubicBezTo>
                  <a:pt x="13878" y="9178"/>
                  <a:pt x="13751" y="9295"/>
                  <a:pt x="13639" y="9534"/>
                </a:cubicBezTo>
                <a:cubicBezTo>
                  <a:pt x="13528" y="9773"/>
                  <a:pt x="13428" y="10092"/>
                  <a:pt x="13342" y="10485"/>
                </a:cubicBezTo>
                <a:lnTo>
                  <a:pt x="13311" y="9587"/>
                </a:lnTo>
                <a:cubicBezTo>
                  <a:pt x="13297" y="9403"/>
                  <a:pt x="13266" y="9312"/>
                  <a:pt x="13215" y="9312"/>
                </a:cubicBezTo>
                <a:lnTo>
                  <a:pt x="13003" y="9312"/>
                </a:lnTo>
                <a:lnTo>
                  <a:pt x="13003" y="19423"/>
                </a:lnTo>
                <a:cubicBezTo>
                  <a:pt x="13003" y="19423"/>
                  <a:pt x="13358" y="19423"/>
                  <a:pt x="13358" y="19423"/>
                </a:cubicBezTo>
                <a:lnTo>
                  <a:pt x="13358" y="16082"/>
                </a:lnTo>
                <a:cubicBezTo>
                  <a:pt x="13426" y="16365"/>
                  <a:pt x="13506" y="16586"/>
                  <a:pt x="13594" y="16740"/>
                </a:cubicBezTo>
                <a:cubicBezTo>
                  <a:pt x="13683" y="16894"/>
                  <a:pt x="13790" y="16971"/>
                  <a:pt x="13916" y="16971"/>
                </a:cubicBezTo>
                <a:cubicBezTo>
                  <a:pt x="14052" y="16971"/>
                  <a:pt x="14174" y="16870"/>
                  <a:pt x="14282" y="16669"/>
                </a:cubicBezTo>
                <a:cubicBezTo>
                  <a:pt x="14391" y="16468"/>
                  <a:pt x="14482" y="16193"/>
                  <a:pt x="14556" y="15842"/>
                </a:cubicBezTo>
                <a:cubicBezTo>
                  <a:pt x="14631" y="15491"/>
                  <a:pt x="14688" y="15079"/>
                  <a:pt x="14728" y="14598"/>
                </a:cubicBezTo>
                <a:cubicBezTo>
                  <a:pt x="14768" y="14119"/>
                  <a:pt x="14790" y="13601"/>
                  <a:pt x="14790" y="13044"/>
                </a:cubicBezTo>
                <a:cubicBezTo>
                  <a:pt x="14790" y="12417"/>
                  <a:pt x="14771" y="11864"/>
                  <a:pt x="14735" y="11382"/>
                </a:cubicBezTo>
                <a:cubicBezTo>
                  <a:pt x="14699" y="10900"/>
                  <a:pt x="14647" y="10491"/>
                  <a:pt x="14580" y="10165"/>
                </a:cubicBezTo>
                <a:cubicBezTo>
                  <a:pt x="14514" y="9839"/>
                  <a:pt x="14434" y="9594"/>
                  <a:pt x="14340" y="9427"/>
                </a:cubicBezTo>
                <a:cubicBezTo>
                  <a:pt x="14245" y="9261"/>
                  <a:pt x="14139" y="9178"/>
                  <a:pt x="14023" y="9178"/>
                </a:cubicBezTo>
                <a:close/>
                <a:moveTo>
                  <a:pt x="14604" y="9178"/>
                </a:moveTo>
                <a:lnTo>
                  <a:pt x="15440" y="16296"/>
                </a:lnTo>
                <a:lnTo>
                  <a:pt x="15071" y="19290"/>
                </a:lnTo>
                <a:lnTo>
                  <a:pt x="15333" y="19290"/>
                </a:lnTo>
                <a:cubicBezTo>
                  <a:pt x="15370" y="19290"/>
                  <a:pt x="15398" y="19261"/>
                  <a:pt x="15416" y="19201"/>
                </a:cubicBezTo>
                <a:cubicBezTo>
                  <a:pt x="15434" y="19142"/>
                  <a:pt x="15450" y="19060"/>
                  <a:pt x="15462" y="18961"/>
                </a:cubicBezTo>
                <a:cubicBezTo>
                  <a:pt x="15462" y="18961"/>
                  <a:pt x="16591" y="9178"/>
                  <a:pt x="16591" y="9178"/>
                </a:cubicBezTo>
                <a:lnTo>
                  <a:pt x="16307" y="9178"/>
                </a:lnTo>
                <a:cubicBezTo>
                  <a:pt x="16285" y="9178"/>
                  <a:pt x="16265" y="9206"/>
                  <a:pt x="16245" y="9258"/>
                </a:cubicBezTo>
                <a:cubicBezTo>
                  <a:pt x="16226" y="9311"/>
                  <a:pt x="16213" y="9374"/>
                  <a:pt x="16205" y="9454"/>
                </a:cubicBezTo>
                <a:lnTo>
                  <a:pt x="15678" y="14207"/>
                </a:lnTo>
                <a:cubicBezTo>
                  <a:pt x="15666" y="14322"/>
                  <a:pt x="15654" y="14436"/>
                  <a:pt x="15645" y="14545"/>
                </a:cubicBezTo>
                <a:cubicBezTo>
                  <a:pt x="15636" y="14655"/>
                  <a:pt x="15628" y="14759"/>
                  <a:pt x="15619" y="14874"/>
                </a:cubicBezTo>
                <a:cubicBezTo>
                  <a:pt x="15612" y="14759"/>
                  <a:pt x="15604" y="14655"/>
                  <a:pt x="15595" y="14545"/>
                </a:cubicBezTo>
                <a:cubicBezTo>
                  <a:pt x="15586" y="14436"/>
                  <a:pt x="15576" y="14326"/>
                  <a:pt x="15564" y="14216"/>
                </a:cubicBezTo>
                <a:lnTo>
                  <a:pt x="15021" y="9454"/>
                </a:lnTo>
                <a:cubicBezTo>
                  <a:pt x="15013" y="9384"/>
                  <a:pt x="15003" y="9324"/>
                  <a:pt x="14985" y="9267"/>
                </a:cubicBezTo>
                <a:cubicBezTo>
                  <a:pt x="14968" y="9210"/>
                  <a:pt x="14942" y="9178"/>
                  <a:pt x="14911" y="9178"/>
                </a:cubicBezTo>
                <a:lnTo>
                  <a:pt x="14604" y="9178"/>
                </a:lnTo>
                <a:close/>
                <a:moveTo>
                  <a:pt x="11924" y="10254"/>
                </a:moveTo>
                <a:cubicBezTo>
                  <a:pt x="12006" y="10254"/>
                  <a:pt x="12077" y="10309"/>
                  <a:pt x="12141" y="10413"/>
                </a:cubicBezTo>
                <a:cubicBezTo>
                  <a:pt x="12205" y="10518"/>
                  <a:pt x="12259" y="10676"/>
                  <a:pt x="12303" y="10902"/>
                </a:cubicBezTo>
                <a:cubicBezTo>
                  <a:pt x="12347" y="11128"/>
                  <a:pt x="12380" y="11420"/>
                  <a:pt x="12403" y="11773"/>
                </a:cubicBezTo>
                <a:cubicBezTo>
                  <a:pt x="12426" y="12126"/>
                  <a:pt x="12439" y="12551"/>
                  <a:pt x="12439" y="13044"/>
                </a:cubicBezTo>
                <a:cubicBezTo>
                  <a:pt x="12439" y="13974"/>
                  <a:pt x="12388" y="14692"/>
                  <a:pt x="12286" y="15194"/>
                </a:cubicBezTo>
                <a:cubicBezTo>
                  <a:pt x="12185" y="15696"/>
                  <a:pt x="12041" y="15940"/>
                  <a:pt x="11853" y="15940"/>
                </a:cubicBezTo>
                <a:cubicBezTo>
                  <a:pt x="11757" y="15940"/>
                  <a:pt x="11671" y="15879"/>
                  <a:pt x="11593" y="15745"/>
                </a:cubicBezTo>
                <a:cubicBezTo>
                  <a:pt x="11515" y="15610"/>
                  <a:pt x="11442" y="15380"/>
                  <a:pt x="11376" y="15052"/>
                </a:cubicBezTo>
                <a:lnTo>
                  <a:pt x="11376" y="11391"/>
                </a:lnTo>
                <a:cubicBezTo>
                  <a:pt x="11450" y="11028"/>
                  <a:pt x="11532" y="10746"/>
                  <a:pt x="11619" y="10547"/>
                </a:cubicBezTo>
                <a:cubicBezTo>
                  <a:pt x="11707" y="10348"/>
                  <a:pt x="11808" y="10254"/>
                  <a:pt x="11924" y="10254"/>
                </a:cubicBezTo>
                <a:close/>
                <a:moveTo>
                  <a:pt x="13906" y="10254"/>
                </a:moveTo>
                <a:cubicBezTo>
                  <a:pt x="13987" y="10254"/>
                  <a:pt x="14059" y="10309"/>
                  <a:pt x="14123" y="10413"/>
                </a:cubicBezTo>
                <a:cubicBezTo>
                  <a:pt x="14187" y="10518"/>
                  <a:pt x="14241" y="10676"/>
                  <a:pt x="14285" y="10902"/>
                </a:cubicBezTo>
                <a:cubicBezTo>
                  <a:pt x="14329" y="11128"/>
                  <a:pt x="14364" y="11420"/>
                  <a:pt x="14387" y="11773"/>
                </a:cubicBezTo>
                <a:cubicBezTo>
                  <a:pt x="14411" y="12126"/>
                  <a:pt x="14421" y="12551"/>
                  <a:pt x="14421" y="13044"/>
                </a:cubicBezTo>
                <a:cubicBezTo>
                  <a:pt x="14421" y="13974"/>
                  <a:pt x="14369" y="14692"/>
                  <a:pt x="14268" y="15194"/>
                </a:cubicBezTo>
                <a:cubicBezTo>
                  <a:pt x="14167" y="15696"/>
                  <a:pt x="14023" y="15940"/>
                  <a:pt x="13835" y="15940"/>
                </a:cubicBezTo>
                <a:cubicBezTo>
                  <a:pt x="13739" y="15940"/>
                  <a:pt x="13653" y="15879"/>
                  <a:pt x="13575" y="15745"/>
                </a:cubicBezTo>
                <a:cubicBezTo>
                  <a:pt x="13497" y="15610"/>
                  <a:pt x="13424" y="15380"/>
                  <a:pt x="13358" y="15052"/>
                </a:cubicBezTo>
                <a:lnTo>
                  <a:pt x="13358" y="11391"/>
                </a:lnTo>
                <a:cubicBezTo>
                  <a:pt x="13432" y="11028"/>
                  <a:pt x="13514" y="10746"/>
                  <a:pt x="13601" y="10547"/>
                </a:cubicBezTo>
                <a:cubicBezTo>
                  <a:pt x="13689" y="10348"/>
                  <a:pt x="13790" y="10254"/>
                  <a:pt x="13906" y="10254"/>
                </a:cubicBezTo>
                <a:close/>
                <a:moveTo>
                  <a:pt x="4471" y="11720"/>
                </a:moveTo>
                <a:cubicBezTo>
                  <a:pt x="4524" y="11675"/>
                  <a:pt x="4551" y="11983"/>
                  <a:pt x="4512" y="12271"/>
                </a:cubicBezTo>
                <a:cubicBezTo>
                  <a:pt x="4309" y="13757"/>
                  <a:pt x="3896" y="14767"/>
                  <a:pt x="3418" y="14767"/>
                </a:cubicBezTo>
                <a:cubicBezTo>
                  <a:pt x="2967" y="14767"/>
                  <a:pt x="2573" y="13864"/>
                  <a:pt x="2361" y="12510"/>
                </a:cubicBezTo>
                <a:cubicBezTo>
                  <a:pt x="2296" y="12045"/>
                  <a:pt x="2420" y="11834"/>
                  <a:pt x="2475" y="12084"/>
                </a:cubicBezTo>
                <a:cubicBezTo>
                  <a:pt x="2716" y="12989"/>
                  <a:pt x="3049" y="13550"/>
                  <a:pt x="3418" y="13550"/>
                </a:cubicBezTo>
                <a:cubicBezTo>
                  <a:pt x="3813" y="13550"/>
                  <a:pt x="4166" y="12916"/>
                  <a:pt x="4409" y="11897"/>
                </a:cubicBezTo>
                <a:cubicBezTo>
                  <a:pt x="4431" y="11792"/>
                  <a:pt x="4453" y="11734"/>
                  <a:pt x="4471" y="11720"/>
                </a:cubicBezTo>
                <a:close/>
                <a:moveTo>
                  <a:pt x="10362" y="13479"/>
                </a:moveTo>
                <a:lnTo>
                  <a:pt x="10362" y="15043"/>
                </a:lnTo>
                <a:cubicBezTo>
                  <a:pt x="10322" y="15202"/>
                  <a:pt x="10280" y="15345"/>
                  <a:pt x="10238" y="15469"/>
                </a:cubicBezTo>
                <a:cubicBezTo>
                  <a:pt x="10196" y="15594"/>
                  <a:pt x="10153" y="15694"/>
                  <a:pt x="10107" y="15780"/>
                </a:cubicBezTo>
                <a:cubicBezTo>
                  <a:pt x="10061" y="15867"/>
                  <a:pt x="10011" y="15937"/>
                  <a:pt x="9959" y="15985"/>
                </a:cubicBezTo>
                <a:cubicBezTo>
                  <a:pt x="9907" y="16032"/>
                  <a:pt x="9850" y="16056"/>
                  <a:pt x="9788" y="16056"/>
                </a:cubicBezTo>
                <a:cubicBezTo>
                  <a:pt x="9741" y="16056"/>
                  <a:pt x="9699" y="16036"/>
                  <a:pt x="9659" y="15993"/>
                </a:cubicBezTo>
                <a:cubicBezTo>
                  <a:pt x="9619" y="15951"/>
                  <a:pt x="9584" y="15881"/>
                  <a:pt x="9554" y="15789"/>
                </a:cubicBezTo>
                <a:cubicBezTo>
                  <a:pt x="9525" y="15696"/>
                  <a:pt x="9500" y="15579"/>
                  <a:pt x="9483" y="15434"/>
                </a:cubicBezTo>
                <a:cubicBezTo>
                  <a:pt x="9465" y="15289"/>
                  <a:pt x="9459" y="15118"/>
                  <a:pt x="9459" y="14918"/>
                </a:cubicBezTo>
                <a:cubicBezTo>
                  <a:pt x="9459" y="14708"/>
                  <a:pt x="9474" y="14511"/>
                  <a:pt x="9507" y="14341"/>
                </a:cubicBezTo>
                <a:cubicBezTo>
                  <a:pt x="9539" y="14171"/>
                  <a:pt x="9592" y="14030"/>
                  <a:pt x="9664" y="13905"/>
                </a:cubicBezTo>
                <a:cubicBezTo>
                  <a:pt x="9736" y="13780"/>
                  <a:pt x="9830" y="13672"/>
                  <a:pt x="9945" y="13594"/>
                </a:cubicBezTo>
                <a:cubicBezTo>
                  <a:pt x="10059" y="13517"/>
                  <a:pt x="10198" y="13479"/>
                  <a:pt x="10362" y="13479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32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1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11" grpId="0" animBg="1"/>
      <p:bldP spid="21512" grpId="0" autoUpdateAnimBg="0"/>
      <p:bldP spid="23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004" name="Group 12"/>
          <p:cNvGrpSpPr>
            <a:grpSpLocks/>
          </p:cNvGrpSpPr>
          <p:nvPr/>
        </p:nvGrpSpPr>
        <p:grpSpPr bwMode="auto">
          <a:xfrm>
            <a:off x="992981" y="3443287"/>
            <a:ext cx="7162800" cy="528638"/>
            <a:chOff x="0" y="0"/>
            <a:chExt cx="12032" cy="888"/>
          </a:xfrm>
        </p:grpSpPr>
        <p:sp>
          <p:nvSpPr>
            <p:cNvPr id="85005" name="Rectangle 13"/>
            <p:cNvSpPr>
              <a:spLocks/>
            </p:cNvSpPr>
            <p:nvPr/>
          </p:nvSpPr>
          <p:spPr bwMode="auto">
            <a:xfrm rot="10800000" flipH="1">
              <a:off x="0" y="0"/>
              <a:ext cx="12032" cy="888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3"/>
                </a:gs>
              </a:gsLst>
              <a:lin ang="42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006" name="Rectangle 14"/>
            <p:cNvSpPr>
              <a:spLocks/>
            </p:cNvSpPr>
            <p:nvPr/>
          </p:nvSpPr>
          <p:spPr bwMode="auto">
            <a:xfrm>
              <a:off x="1744" y="155"/>
              <a:ext cx="856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 since.</a:t>
              </a:r>
            </a:p>
          </p:txBody>
        </p:sp>
      </p:grpSp>
      <p:sp>
        <p:nvSpPr>
          <p:cNvPr id="85007" name="Rectangle 15"/>
          <p:cNvSpPr>
            <a:spLocks/>
          </p:cNvSpPr>
          <p:nvPr/>
        </p:nvSpPr>
        <p:spPr bwMode="auto">
          <a:xfrm>
            <a:off x="1009650" y="4081463"/>
            <a:ext cx="8239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,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85008" name="Oval 16"/>
          <p:cNvSpPr>
            <a:spLocks/>
          </p:cNvSpPr>
          <p:nvPr/>
        </p:nvSpPr>
        <p:spPr bwMode="auto">
          <a:xfrm>
            <a:off x="3600450" y="1304330"/>
            <a:ext cx="1943100" cy="1943100"/>
          </a:xfrm>
          <a:prstGeom prst="ellipse">
            <a:avLst/>
          </a:prstGeom>
          <a:solidFill>
            <a:schemeClr val="tx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85009" name="Group 17"/>
          <p:cNvGrpSpPr>
            <a:grpSpLocks/>
          </p:cNvGrpSpPr>
          <p:nvPr/>
        </p:nvGrpSpPr>
        <p:grpSpPr bwMode="auto">
          <a:xfrm>
            <a:off x="3726656" y="1278731"/>
            <a:ext cx="642938" cy="642938"/>
            <a:chOff x="0" y="0"/>
            <a:chExt cx="1080" cy="1080"/>
          </a:xfrm>
        </p:grpSpPr>
        <p:sp>
          <p:nvSpPr>
            <p:cNvPr id="85010" name="Oval 18"/>
            <p:cNvSpPr>
              <a:spLocks/>
            </p:cNvSpPr>
            <p:nvPr/>
          </p:nvSpPr>
          <p:spPr bwMode="auto">
            <a:xfrm>
              <a:off x="0" y="0"/>
              <a:ext cx="1080" cy="1080"/>
            </a:xfrm>
            <a:prstGeom prst="ellipse">
              <a:avLst/>
            </a:prstGeom>
            <a:solidFill>
              <a:schemeClr val="accent4">
                <a:alpha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0000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011" name="Rectangle 19"/>
            <p:cNvSpPr>
              <a:spLocks/>
            </p:cNvSpPr>
            <p:nvPr/>
          </p:nvSpPr>
          <p:spPr bwMode="auto">
            <a:xfrm>
              <a:off x="164" y="283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8%</a:t>
              </a:r>
            </a:p>
          </p:txBody>
        </p:sp>
      </p:grpSp>
      <p:grpSp>
        <p:nvGrpSpPr>
          <p:cNvPr id="85012" name="Group 20"/>
          <p:cNvGrpSpPr>
            <a:grpSpLocks/>
          </p:cNvGrpSpPr>
          <p:nvPr/>
        </p:nvGrpSpPr>
        <p:grpSpPr bwMode="auto">
          <a:xfrm>
            <a:off x="3176588" y="1445418"/>
            <a:ext cx="457200" cy="395288"/>
            <a:chOff x="0" y="0"/>
            <a:chExt cx="768" cy="664"/>
          </a:xfrm>
        </p:grpSpPr>
        <p:sp>
          <p:nvSpPr>
            <p:cNvPr id="85013" name="Oval 21"/>
            <p:cNvSpPr>
              <a:spLocks/>
            </p:cNvSpPr>
            <p:nvPr/>
          </p:nvSpPr>
          <p:spPr bwMode="auto">
            <a:xfrm>
              <a:off x="44" y="0"/>
              <a:ext cx="664" cy="664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014" name="Rectangle 22"/>
            <p:cNvSpPr>
              <a:spLocks/>
            </p:cNvSpPr>
            <p:nvPr/>
          </p:nvSpPr>
          <p:spPr bwMode="auto">
            <a:xfrm>
              <a:off x="0" y="91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4%</a:t>
              </a:r>
            </a:p>
          </p:txBody>
        </p:sp>
      </p:grpSp>
      <p:grpSp>
        <p:nvGrpSpPr>
          <p:cNvPr id="85015" name="Group 23"/>
          <p:cNvGrpSpPr>
            <a:grpSpLocks/>
          </p:cNvGrpSpPr>
          <p:nvPr/>
        </p:nvGrpSpPr>
        <p:grpSpPr bwMode="auto">
          <a:xfrm>
            <a:off x="2921794" y="2007394"/>
            <a:ext cx="957263" cy="957263"/>
            <a:chOff x="0" y="0"/>
            <a:chExt cx="1608" cy="1608"/>
          </a:xfrm>
        </p:grpSpPr>
        <p:sp>
          <p:nvSpPr>
            <p:cNvPr id="85016" name="Oval 24"/>
            <p:cNvSpPr>
              <a:spLocks/>
            </p:cNvSpPr>
            <p:nvPr/>
          </p:nvSpPr>
          <p:spPr bwMode="auto">
            <a:xfrm>
              <a:off x="0" y="0"/>
              <a:ext cx="1608" cy="1608"/>
            </a:xfrm>
            <a:prstGeom prst="ellipse">
              <a:avLst/>
            </a:prstGeom>
            <a:solidFill>
              <a:schemeClr val="accent6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0000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017" name="Rectangle 25"/>
            <p:cNvSpPr>
              <a:spLocks/>
            </p:cNvSpPr>
            <p:nvPr/>
          </p:nvSpPr>
          <p:spPr bwMode="auto">
            <a:xfrm>
              <a:off x="428" y="539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200" b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18%</a:t>
              </a:r>
            </a:p>
          </p:txBody>
        </p:sp>
      </p:grpSp>
      <p:grpSp>
        <p:nvGrpSpPr>
          <p:cNvPr id="85018" name="Group 26"/>
          <p:cNvGrpSpPr>
            <a:grpSpLocks/>
          </p:cNvGrpSpPr>
          <p:nvPr/>
        </p:nvGrpSpPr>
        <p:grpSpPr bwMode="auto">
          <a:xfrm>
            <a:off x="4624387" y="2376487"/>
            <a:ext cx="471488" cy="461963"/>
            <a:chOff x="0" y="0"/>
            <a:chExt cx="792" cy="776"/>
          </a:xfrm>
        </p:grpSpPr>
        <p:sp>
          <p:nvSpPr>
            <p:cNvPr id="85019" name="Oval 27"/>
            <p:cNvSpPr>
              <a:spLocks/>
            </p:cNvSpPr>
            <p:nvPr/>
          </p:nvSpPr>
          <p:spPr bwMode="auto">
            <a:xfrm>
              <a:off x="0" y="0"/>
              <a:ext cx="776" cy="7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020" name="Rectangle 28"/>
            <p:cNvSpPr>
              <a:spLocks/>
            </p:cNvSpPr>
            <p:nvPr/>
          </p:nvSpPr>
          <p:spPr bwMode="auto">
            <a:xfrm>
              <a:off x="24" y="143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5%</a:t>
              </a:r>
            </a:p>
          </p:txBody>
        </p:sp>
      </p:grpSp>
      <p:grpSp>
        <p:nvGrpSpPr>
          <p:cNvPr id="85021" name="Group 29"/>
          <p:cNvGrpSpPr>
            <a:grpSpLocks/>
          </p:cNvGrpSpPr>
          <p:nvPr/>
        </p:nvGrpSpPr>
        <p:grpSpPr bwMode="auto">
          <a:xfrm>
            <a:off x="5157788" y="1659136"/>
            <a:ext cx="1076325" cy="1076325"/>
            <a:chOff x="0" y="0"/>
            <a:chExt cx="1808" cy="1808"/>
          </a:xfrm>
        </p:grpSpPr>
        <p:sp>
          <p:nvSpPr>
            <p:cNvPr id="85022" name="Oval 30"/>
            <p:cNvSpPr>
              <a:spLocks/>
            </p:cNvSpPr>
            <p:nvPr/>
          </p:nvSpPr>
          <p:spPr bwMode="auto">
            <a:xfrm>
              <a:off x="0" y="0"/>
              <a:ext cx="1808" cy="1808"/>
            </a:xfrm>
            <a:prstGeom prst="ellipse">
              <a:avLst/>
            </a:prstGeom>
            <a:solidFill>
              <a:schemeClr val="accent1">
                <a:alpha val="8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0000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023" name="Rectangle 31"/>
            <p:cNvSpPr>
              <a:spLocks/>
            </p:cNvSpPr>
            <p:nvPr/>
          </p:nvSpPr>
          <p:spPr bwMode="auto">
            <a:xfrm>
              <a:off x="576" y="676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28%</a:t>
              </a:r>
            </a:p>
          </p:txBody>
        </p:sp>
      </p:grpSp>
      <p:grpSp>
        <p:nvGrpSpPr>
          <p:cNvPr id="85024" name="Group 32"/>
          <p:cNvGrpSpPr>
            <a:grpSpLocks/>
          </p:cNvGrpSpPr>
          <p:nvPr/>
        </p:nvGrpSpPr>
        <p:grpSpPr bwMode="auto">
          <a:xfrm>
            <a:off x="5226844" y="1354931"/>
            <a:ext cx="500063" cy="500063"/>
            <a:chOff x="0" y="0"/>
            <a:chExt cx="840" cy="840"/>
          </a:xfrm>
        </p:grpSpPr>
        <p:sp>
          <p:nvSpPr>
            <p:cNvPr id="85025" name="Oval 33"/>
            <p:cNvSpPr>
              <a:spLocks/>
            </p:cNvSpPr>
            <p:nvPr/>
          </p:nvSpPr>
          <p:spPr bwMode="auto">
            <a:xfrm>
              <a:off x="0" y="0"/>
              <a:ext cx="840" cy="840"/>
            </a:xfrm>
            <a:prstGeom prst="ellipse">
              <a:avLst/>
            </a:prstGeom>
            <a:solidFill>
              <a:schemeClr val="accent2">
                <a:alpha val="8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0000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026" name="Rectangle 34"/>
            <p:cNvSpPr>
              <a:spLocks/>
            </p:cNvSpPr>
            <p:nvPr/>
          </p:nvSpPr>
          <p:spPr bwMode="auto">
            <a:xfrm>
              <a:off x="36" y="179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7%</a:t>
              </a:r>
            </a:p>
          </p:txBody>
        </p:sp>
      </p:grpSp>
      <p:sp>
        <p:nvSpPr>
          <p:cNvPr id="85027" name="Rectangle 35"/>
          <p:cNvSpPr>
            <a:spLocks/>
          </p:cNvSpPr>
          <p:nvPr/>
        </p:nvSpPr>
        <p:spPr bwMode="auto">
          <a:xfrm>
            <a:off x="2290762" y="4081463"/>
            <a:ext cx="8239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,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facer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timeam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85028" name="Rectangle 36"/>
          <p:cNvSpPr>
            <a:spLocks/>
          </p:cNvSpPr>
          <p:nvPr/>
        </p:nvSpPr>
        <p:spPr bwMode="auto">
          <a:xfrm>
            <a:off x="3533775" y="4081463"/>
            <a:ext cx="8239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,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85029" name="Rectangle 37"/>
          <p:cNvSpPr>
            <a:spLocks/>
          </p:cNvSpPr>
          <p:nvPr/>
        </p:nvSpPr>
        <p:spPr bwMode="auto">
          <a:xfrm>
            <a:off x="4795837" y="4081463"/>
            <a:ext cx="8239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,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facer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timeam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85030" name="Rectangle 38"/>
          <p:cNvSpPr>
            <a:spLocks/>
          </p:cNvSpPr>
          <p:nvPr/>
        </p:nvSpPr>
        <p:spPr bwMode="auto">
          <a:xfrm>
            <a:off x="6053137" y="4081463"/>
            <a:ext cx="8239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,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85031" name="Rectangle 39"/>
          <p:cNvSpPr>
            <a:spLocks/>
          </p:cNvSpPr>
          <p:nvPr/>
        </p:nvSpPr>
        <p:spPr bwMode="auto">
          <a:xfrm>
            <a:off x="7291387" y="4081463"/>
            <a:ext cx="8239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,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facer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timeam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85032" name="Line 40"/>
          <p:cNvSpPr>
            <a:spLocks noChangeShapeType="1"/>
          </p:cNvSpPr>
          <p:nvPr/>
        </p:nvSpPr>
        <p:spPr bwMode="auto">
          <a:xfrm>
            <a:off x="2049066" y="4158258"/>
            <a:ext cx="0" cy="447675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5033" name="Line 41"/>
          <p:cNvSpPr>
            <a:spLocks noChangeShapeType="1"/>
          </p:cNvSpPr>
          <p:nvPr/>
        </p:nvSpPr>
        <p:spPr bwMode="auto">
          <a:xfrm>
            <a:off x="3315891" y="4158258"/>
            <a:ext cx="0" cy="447675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5034" name="Line 42"/>
          <p:cNvSpPr>
            <a:spLocks noChangeShapeType="1"/>
          </p:cNvSpPr>
          <p:nvPr/>
        </p:nvSpPr>
        <p:spPr bwMode="auto">
          <a:xfrm>
            <a:off x="4558903" y="4158258"/>
            <a:ext cx="0" cy="447675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5035" name="Line 43"/>
          <p:cNvSpPr>
            <a:spLocks noChangeShapeType="1"/>
          </p:cNvSpPr>
          <p:nvPr/>
        </p:nvSpPr>
        <p:spPr bwMode="auto">
          <a:xfrm>
            <a:off x="5830491" y="4158258"/>
            <a:ext cx="0" cy="447675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5036" name="Line 44"/>
          <p:cNvSpPr>
            <a:spLocks noChangeShapeType="1"/>
          </p:cNvSpPr>
          <p:nvPr/>
        </p:nvSpPr>
        <p:spPr bwMode="auto">
          <a:xfrm>
            <a:off x="7054453" y="4158258"/>
            <a:ext cx="0" cy="447675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5037" name="Line 45"/>
          <p:cNvSpPr>
            <a:spLocks noChangeShapeType="1"/>
          </p:cNvSpPr>
          <p:nvPr/>
        </p:nvSpPr>
        <p:spPr bwMode="auto">
          <a:xfrm>
            <a:off x="998935" y="105727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5038" name="Rectangle 46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Bubbles Infographic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167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 dir="d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50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50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5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50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50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5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50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50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5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5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85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50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50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50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50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5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50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50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5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5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85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50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850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850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850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85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850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850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85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85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85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007" grpId="0" autoUpdateAnimBg="0"/>
      <p:bldP spid="85008" grpId="0" animBg="1"/>
      <p:bldP spid="85027" grpId="0" autoUpdateAnimBg="0"/>
      <p:bldP spid="85028" grpId="0" autoUpdateAnimBg="0"/>
      <p:bldP spid="85029" grpId="0" autoUpdateAnimBg="0"/>
      <p:bldP spid="85030" grpId="0" autoUpdateAnimBg="0"/>
      <p:bldP spid="85031" grpId="0" autoUpdateAnimBg="0"/>
      <p:bldP spid="85032" grpId="0" animBg="1"/>
      <p:bldP spid="85033" grpId="0" animBg="1"/>
      <p:bldP spid="85034" grpId="0" animBg="1"/>
      <p:bldP spid="85035" grpId="0" animBg="1"/>
      <p:bldP spid="85036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17" name="Group 1"/>
          <p:cNvGrpSpPr>
            <a:grpSpLocks/>
          </p:cNvGrpSpPr>
          <p:nvPr/>
        </p:nvGrpSpPr>
        <p:grpSpPr bwMode="auto">
          <a:xfrm>
            <a:off x="3455194" y="1401961"/>
            <a:ext cx="2233613" cy="2233613"/>
            <a:chOff x="0" y="0"/>
            <a:chExt cx="3752" cy="3752"/>
          </a:xfrm>
        </p:grpSpPr>
        <p:sp>
          <p:nvSpPr>
            <p:cNvPr id="86018" name="Oval 2"/>
            <p:cNvSpPr>
              <a:spLocks/>
            </p:cNvSpPr>
            <p:nvPr/>
          </p:nvSpPr>
          <p:spPr bwMode="auto">
            <a:xfrm>
              <a:off x="0" y="0"/>
              <a:ext cx="3752" cy="37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6019" name="Rectangle 3"/>
            <p:cNvSpPr>
              <a:spLocks/>
            </p:cNvSpPr>
            <p:nvPr/>
          </p:nvSpPr>
          <p:spPr bwMode="auto">
            <a:xfrm>
              <a:off x="1508" y="284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0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29%</a:t>
              </a:r>
            </a:p>
          </p:txBody>
        </p:sp>
      </p:grpSp>
      <p:grpSp>
        <p:nvGrpSpPr>
          <p:cNvPr id="86020" name="Group 4"/>
          <p:cNvGrpSpPr>
            <a:grpSpLocks/>
          </p:cNvGrpSpPr>
          <p:nvPr/>
        </p:nvGrpSpPr>
        <p:grpSpPr bwMode="auto">
          <a:xfrm>
            <a:off x="3695700" y="1885950"/>
            <a:ext cx="1752600" cy="1752600"/>
            <a:chOff x="0" y="0"/>
            <a:chExt cx="2944" cy="2944"/>
          </a:xfrm>
        </p:grpSpPr>
        <p:sp>
          <p:nvSpPr>
            <p:cNvPr id="86021" name="Oval 5"/>
            <p:cNvSpPr>
              <a:spLocks/>
            </p:cNvSpPr>
            <p:nvPr/>
          </p:nvSpPr>
          <p:spPr bwMode="auto">
            <a:xfrm>
              <a:off x="0" y="0"/>
              <a:ext cx="2944" cy="29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6022" name="Rectangle 6"/>
            <p:cNvSpPr>
              <a:spLocks/>
            </p:cNvSpPr>
            <p:nvPr/>
          </p:nvSpPr>
          <p:spPr bwMode="auto">
            <a:xfrm>
              <a:off x="1104" y="119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0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18%</a:t>
              </a:r>
            </a:p>
          </p:txBody>
        </p:sp>
      </p:grpSp>
      <p:grpSp>
        <p:nvGrpSpPr>
          <p:cNvPr id="86023" name="Group 7"/>
          <p:cNvGrpSpPr>
            <a:grpSpLocks/>
          </p:cNvGrpSpPr>
          <p:nvPr/>
        </p:nvGrpSpPr>
        <p:grpSpPr bwMode="auto">
          <a:xfrm>
            <a:off x="3893344" y="2280642"/>
            <a:ext cx="1357313" cy="1357313"/>
            <a:chOff x="0" y="0"/>
            <a:chExt cx="2280" cy="2280"/>
          </a:xfrm>
        </p:grpSpPr>
        <p:sp>
          <p:nvSpPr>
            <p:cNvPr id="86024" name="Oval 8"/>
            <p:cNvSpPr>
              <a:spLocks/>
            </p:cNvSpPr>
            <p:nvPr/>
          </p:nvSpPr>
          <p:spPr bwMode="auto">
            <a:xfrm>
              <a:off x="0" y="0"/>
              <a:ext cx="2280" cy="22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6025" name="Rectangle 9"/>
            <p:cNvSpPr>
              <a:spLocks/>
            </p:cNvSpPr>
            <p:nvPr/>
          </p:nvSpPr>
          <p:spPr bwMode="auto">
            <a:xfrm>
              <a:off x="772" y="272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0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32%</a:t>
              </a:r>
            </a:p>
          </p:txBody>
        </p:sp>
      </p:grpSp>
      <p:sp>
        <p:nvSpPr>
          <p:cNvPr id="86037" name="Line 21"/>
          <p:cNvSpPr>
            <a:spLocks noChangeShapeType="1"/>
          </p:cNvSpPr>
          <p:nvPr/>
        </p:nvSpPr>
        <p:spPr bwMode="auto">
          <a:xfrm>
            <a:off x="998935" y="105727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86038" name="Group 22"/>
          <p:cNvGrpSpPr>
            <a:grpSpLocks/>
          </p:cNvGrpSpPr>
          <p:nvPr/>
        </p:nvGrpSpPr>
        <p:grpSpPr bwMode="auto">
          <a:xfrm>
            <a:off x="1009650" y="1781175"/>
            <a:ext cx="1404938" cy="752475"/>
            <a:chOff x="0" y="0"/>
            <a:chExt cx="2360" cy="1264"/>
          </a:xfrm>
        </p:grpSpPr>
        <p:sp>
          <p:nvSpPr>
            <p:cNvPr id="86039" name="Rectangle 23"/>
            <p:cNvSpPr>
              <a:spLocks/>
            </p:cNvSpPr>
            <p:nvPr/>
          </p:nvSpPr>
          <p:spPr bwMode="auto">
            <a:xfrm>
              <a:off x="0" y="0"/>
              <a:ext cx="2360" cy="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Headline text goes</a:t>
              </a:r>
            </a:p>
          </p:txBody>
        </p:sp>
        <p:sp>
          <p:nvSpPr>
            <p:cNvPr id="86040" name="Rectangle 24"/>
            <p:cNvSpPr>
              <a:spLocks/>
            </p:cNvSpPr>
            <p:nvPr/>
          </p:nvSpPr>
          <p:spPr bwMode="auto">
            <a:xfrm>
              <a:off x="0" y="368"/>
              <a:ext cx="2360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timeam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adolesce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86043" name="Group 27"/>
          <p:cNvGrpSpPr>
            <a:grpSpLocks/>
          </p:cNvGrpSpPr>
          <p:nvPr/>
        </p:nvGrpSpPr>
        <p:grpSpPr bwMode="auto">
          <a:xfrm>
            <a:off x="6738937" y="1781175"/>
            <a:ext cx="1404938" cy="752475"/>
            <a:chOff x="0" y="0"/>
            <a:chExt cx="2360" cy="1264"/>
          </a:xfrm>
        </p:grpSpPr>
        <p:sp>
          <p:nvSpPr>
            <p:cNvPr id="86044" name="Rectangle 28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Headline text goes</a:t>
              </a:r>
            </a:p>
          </p:txBody>
        </p:sp>
        <p:sp>
          <p:nvSpPr>
            <p:cNvPr id="86045" name="Rectangle 29"/>
            <p:cNvSpPr>
              <a:spLocks/>
            </p:cNvSpPr>
            <p:nvPr/>
          </p:nvSpPr>
          <p:spPr bwMode="auto">
            <a:xfrm>
              <a:off x="0" y="368"/>
              <a:ext cx="2360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timeam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adolesce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86048" name="Group 32"/>
          <p:cNvGrpSpPr>
            <a:grpSpLocks/>
          </p:cNvGrpSpPr>
          <p:nvPr/>
        </p:nvGrpSpPr>
        <p:grpSpPr bwMode="auto">
          <a:xfrm>
            <a:off x="4169569" y="2829194"/>
            <a:ext cx="804863" cy="804863"/>
            <a:chOff x="0" y="0"/>
            <a:chExt cx="1352" cy="1352"/>
          </a:xfrm>
        </p:grpSpPr>
        <p:sp>
          <p:nvSpPr>
            <p:cNvPr id="86049" name="Oval 33"/>
            <p:cNvSpPr>
              <a:spLocks/>
            </p:cNvSpPr>
            <p:nvPr/>
          </p:nvSpPr>
          <p:spPr bwMode="auto">
            <a:xfrm>
              <a:off x="0" y="0"/>
              <a:ext cx="1352" cy="13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6050" name="Rectangle 34"/>
            <p:cNvSpPr>
              <a:spLocks/>
            </p:cNvSpPr>
            <p:nvPr/>
          </p:nvSpPr>
          <p:spPr bwMode="auto">
            <a:xfrm>
              <a:off x="308" y="475"/>
              <a:ext cx="768" cy="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10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21%</a:t>
              </a:r>
            </a:p>
          </p:txBody>
        </p:sp>
      </p:grpSp>
      <p:grpSp>
        <p:nvGrpSpPr>
          <p:cNvPr id="86051" name="Group 35"/>
          <p:cNvGrpSpPr>
            <a:grpSpLocks/>
          </p:cNvGrpSpPr>
          <p:nvPr/>
        </p:nvGrpSpPr>
        <p:grpSpPr bwMode="auto">
          <a:xfrm>
            <a:off x="6738937" y="2852737"/>
            <a:ext cx="1404938" cy="757238"/>
            <a:chOff x="0" y="0"/>
            <a:chExt cx="2360" cy="1272"/>
          </a:xfrm>
        </p:grpSpPr>
        <p:sp>
          <p:nvSpPr>
            <p:cNvPr id="86052" name="Rectangle 36"/>
            <p:cNvSpPr>
              <a:spLocks/>
            </p:cNvSpPr>
            <p:nvPr/>
          </p:nvSpPr>
          <p:spPr bwMode="auto">
            <a:xfrm>
              <a:off x="0" y="376"/>
              <a:ext cx="2360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timeam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adolesce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sp>
          <p:nvSpPr>
            <p:cNvPr id="86053" name="Rectangle 37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Headline text goes</a:t>
              </a:r>
            </a:p>
          </p:txBody>
        </p:sp>
      </p:grpSp>
      <p:grpSp>
        <p:nvGrpSpPr>
          <p:cNvPr id="86054" name="Group 38"/>
          <p:cNvGrpSpPr>
            <a:grpSpLocks/>
          </p:cNvGrpSpPr>
          <p:nvPr/>
        </p:nvGrpSpPr>
        <p:grpSpPr bwMode="auto">
          <a:xfrm>
            <a:off x="1009650" y="2862262"/>
            <a:ext cx="1404938" cy="747713"/>
            <a:chOff x="0" y="0"/>
            <a:chExt cx="2360" cy="1256"/>
          </a:xfrm>
        </p:grpSpPr>
        <p:sp>
          <p:nvSpPr>
            <p:cNvPr id="86055" name="Rectangle 39"/>
            <p:cNvSpPr>
              <a:spLocks/>
            </p:cNvSpPr>
            <p:nvPr/>
          </p:nvSpPr>
          <p:spPr bwMode="auto">
            <a:xfrm>
              <a:off x="0" y="360"/>
              <a:ext cx="2360" cy="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timeam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adolesce</a:t>
              </a:r>
              <a:r>
                <a:rPr lang="en-US" sz="8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sp>
          <p:nvSpPr>
            <p:cNvPr id="86056" name="Rectangle 40"/>
            <p:cNvSpPr>
              <a:spLocks/>
            </p:cNvSpPr>
            <p:nvPr/>
          </p:nvSpPr>
          <p:spPr bwMode="auto">
            <a:xfrm>
              <a:off x="0" y="0"/>
              <a:ext cx="2360" cy="3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Headline text goes</a:t>
              </a:r>
            </a:p>
          </p:txBody>
        </p:sp>
      </p:grpSp>
      <p:grpSp>
        <p:nvGrpSpPr>
          <p:cNvPr id="86057" name="Group 41"/>
          <p:cNvGrpSpPr>
            <a:grpSpLocks/>
          </p:cNvGrpSpPr>
          <p:nvPr/>
        </p:nvGrpSpPr>
        <p:grpSpPr bwMode="auto">
          <a:xfrm>
            <a:off x="992981" y="4051275"/>
            <a:ext cx="7162800" cy="804863"/>
            <a:chOff x="0" y="0"/>
            <a:chExt cx="12032" cy="1352"/>
          </a:xfrm>
        </p:grpSpPr>
        <p:sp>
          <p:nvSpPr>
            <p:cNvPr id="86058" name="Rectangle 42"/>
            <p:cNvSpPr>
              <a:spLocks/>
            </p:cNvSpPr>
            <p:nvPr/>
          </p:nvSpPr>
          <p:spPr bwMode="auto">
            <a:xfrm rot="10800000" flipH="1">
              <a:off x="0" y="0"/>
              <a:ext cx="12032" cy="1352"/>
            </a:xfrm>
            <a:prstGeom prst="rect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42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6059" name="Rectangle 43"/>
            <p:cNvSpPr>
              <a:spLocks/>
            </p:cNvSpPr>
            <p:nvPr/>
          </p:nvSpPr>
          <p:spPr bwMode="auto">
            <a:xfrm>
              <a:off x="3996" y="271"/>
              <a:ext cx="6024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</a:t>
              </a:r>
            </a:p>
            <a:p>
              <a:pPr algn="l"/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 since the 1500s when an unknown.</a:t>
              </a:r>
            </a:p>
          </p:txBody>
        </p:sp>
        <p:sp>
          <p:nvSpPr>
            <p:cNvPr id="86060" name="Rectangle 44"/>
            <p:cNvSpPr>
              <a:spLocks/>
            </p:cNvSpPr>
            <p:nvPr/>
          </p:nvSpPr>
          <p:spPr bwMode="auto">
            <a:xfrm>
              <a:off x="1980" y="359"/>
              <a:ext cx="1680" cy="7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>
                <a:lnSpc>
                  <a:spcPct val="70000"/>
                </a:lnSpc>
              </a:pP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Title</a:t>
              </a:r>
            </a:p>
            <a:p>
              <a:pPr algn="r">
                <a:lnSpc>
                  <a:spcPct val="70000"/>
                </a:lnSpc>
              </a:pP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Text Goes Here</a:t>
              </a:r>
            </a:p>
          </p:txBody>
        </p:sp>
      </p:grpSp>
      <p:sp>
        <p:nvSpPr>
          <p:cNvPr id="86061" name="Rectangle 45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Ellipse Infographic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86041" name="Freeform 25"/>
          <p:cNvSpPr>
            <a:spLocks/>
          </p:cNvSpPr>
          <p:nvPr/>
        </p:nvSpPr>
        <p:spPr bwMode="auto">
          <a:xfrm>
            <a:off x="2545556" y="1709142"/>
            <a:ext cx="1793081" cy="209550"/>
          </a:xfrm>
          <a:custGeom>
            <a:avLst/>
            <a:gdLst>
              <a:gd name="T0" fmla="*/ 0 w 21600"/>
              <a:gd name="T1" fmla="*/ 21600 h 21600"/>
              <a:gd name="T2" fmla="*/ 6860 w 21600"/>
              <a:gd name="T3" fmla="*/ 21600 h 21600"/>
              <a:gd name="T4" fmla="*/ 6860 w 21600"/>
              <a:gd name="T5" fmla="*/ 0 h 21600"/>
              <a:gd name="T6" fmla="*/ 21600 w 21600"/>
              <a:gd name="T7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6860" y="21600"/>
                </a:lnTo>
                <a:lnTo>
                  <a:pt x="6860" y="0"/>
                </a:lnTo>
                <a:lnTo>
                  <a:pt x="21600" y="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arrow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6042" name="Freeform 26"/>
          <p:cNvSpPr>
            <a:spLocks/>
          </p:cNvSpPr>
          <p:nvPr/>
        </p:nvSpPr>
        <p:spPr bwMode="auto">
          <a:xfrm>
            <a:off x="2545556" y="2090142"/>
            <a:ext cx="1797249" cy="895350"/>
          </a:xfrm>
          <a:custGeom>
            <a:avLst/>
            <a:gdLst>
              <a:gd name="T0" fmla="*/ 0 w 21600"/>
              <a:gd name="T1" fmla="*/ 21600 h 21600"/>
              <a:gd name="T2" fmla="*/ 6860 w 21600"/>
              <a:gd name="T3" fmla="*/ 21600 h 21600"/>
              <a:gd name="T4" fmla="*/ 6860 w 21600"/>
              <a:gd name="T5" fmla="*/ 0 h 21600"/>
              <a:gd name="T6" fmla="*/ 21600 w 21600"/>
              <a:gd name="T7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6860" y="21600"/>
                </a:lnTo>
                <a:lnTo>
                  <a:pt x="6860" y="0"/>
                </a:lnTo>
                <a:lnTo>
                  <a:pt x="21600" y="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arrow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6046" name="Freeform 30"/>
          <p:cNvSpPr>
            <a:spLocks/>
          </p:cNvSpPr>
          <p:nvPr/>
        </p:nvSpPr>
        <p:spPr bwMode="auto">
          <a:xfrm>
            <a:off x="4857750" y="1913334"/>
            <a:ext cx="1747838" cy="676275"/>
          </a:xfrm>
          <a:custGeom>
            <a:avLst/>
            <a:gdLst>
              <a:gd name="T0" fmla="*/ 0 w 21600"/>
              <a:gd name="T1" fmla="*/ 21600 h 21600"/>
              <a:gd name="T2" fmla="*/ 15862 w 21600"/>
              <a:gd name="T3" fmla="*/ 21600 h 21600"/>
              <a:gd name="T4" fmla="*/ 15862 w 21600"/>
              <a:gd name="T5" fmla="*/ 0 h 21600"/>
              <a:gd name="T6" fmla="*/ 21600 w 21600"/>
              <a:gd name="T7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15862" y="21600"/>
                </a:lnTo>
                <a:lnTo>
                  <a:pt x="15862" y="0"/>
                </a:lnTo>
                <a:lnTo>
                  <a:pt x="21600" y="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oval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6047" name="Freeform 31"/>
          <p:cNvSpPr>
            <a:spLocks/>
          </p:cNvSpPr>
          <p:nvPr/>
        </p:nvSpPr>
        <p:spPr bwMode="auto">
          <a:xfrm>
            <a:off x="4854774" y="2956917"/>
            <a:ext cx="1753791" cy="300038"/>
          </a:xfrm>
          <a:custGeom>
            <a:avLst/>
            <a:gdLst>
              <a:gd name="T0" fmla="*/ 0 w 21600"/>
              <a:gd name="T1" fmla="*/ 21600 h 21600"/>
              <a:gd name="T2" fmla="*/ 15862 w 21600"/>
              <a:gd name="T3" fmla="*/ 21600 h 21600"/>
              <a:gd name="T4" fmla="*/ 15862 w 21600"/>
              <a:gd name="T5" fmla="*/ 0 h 21600"/>
              <a:gd name="T6" fmla="*/ 21600 w 21600"/>
              <a:gd name="T7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15862" y="21600"/>
                </a:lnTo>
                <a:lnTo>
                  <a:pt x="15862" y="0"/>
                </a:lnTo>
                <a:lnTo>
                  <a:pt x="21600" y="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oval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625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60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60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6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6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60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60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6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6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60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60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86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86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60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60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86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86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60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60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41" grpId="0" animBg="1"/>
      <p:bldP spid="86042" grpId="0" animBg="1"/>
      <p:bldP spid="86046" grpId="0" animBg="1"/>
      <p:bldP spid="86047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52" name="Line 12"/>
          <p:cNvSpPr>
            <a:spLocks noChangeShapeType="1"/>
          </p:cNvSpPr>
          <p:nvPr/>
        </p:nvSpPr>
        <p:spPr bwMode="auto">
          <a:xfrm>
            <a:off x="998935" y="105727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7053" name="Rectangle 13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Mountain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grpSp>
        <p:nvGrpSpPr>
          <p:cNvPr id="87054" name="Group 14"/>
          <p:cNvGrpSpPr>
            <a:grpSpLocks/>
          </p:cNvGrpSpPr>
          <p:nvPr/>
        </p:nvGrpSpPr>
        <p:grpSpPr bwMode="auto">
          <a:xfrm>
            <a:off x="4042767" y="1381125"/>
            <a:ext cx="1128117" cy="1566863"/>
            <a:chOff x="0" y="0"/>
            <a:chExt cx="1894" cy="2631"/>
          </a:xfrm>
        </p:grpSpPr>
        <p:sp>
          <p:nvSpPr>
            <p:cNvPr id="87055" name="Freeform 15"/>
            <p:cNvSpPr>
              <a:spLocks/>
            </p:cNvSpPr>
            <p:nvPr/>
          </p:nvSpPr>
          <p:spPr bwMode="auto">
            <a:xfrm>
              <a:off x="0" y="0"/>
              <a:ext cx="1894" cy="2631"/>
            </a:xfrm>
            <a:custGeom>
              <a:avLst/>
              <a:gdLst>
                <a:gd name="T0" fmla="*/ 0 w 21600"/>
                <a:gd name="T1" fmla="*/ 21600 h 21600"/>
                <a:gd name="T2" fmla="*/ 21600 w 21600"/>
                <a:gd name="T3" fmla="*/ 21600 h 21600"/>
                <a:gd name="T4" fmla="*/ 10849 w 21600"/>
                <a:gd name="T5" fmla="*/ 0 h 21600"/>
                <a:gd name="T6" fmla="*/ 0 w 21600"/>
                <a:gd name="T7" fmla="*/ 21600 h 21600"/>
                <a:gd name="T8" fmla="*/ 0 w 21600"/>
                <a:gd name="T9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cubicBezTo>
                    <a:pt x="15074" y="15093"/>
                    <a:pt x="10849" y="0"/>
                    <a:pt x="10849" y="0"/>
                  </a:cubicBezTo>
                  <a:cubicBezTo>
                    <a:pt x="7796" y="12113"/>
                    <a:pt x="0" y="216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9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9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87056" name="Rectangle 16"/>
            <p:cNvSpPr>
              <a:spLocks/>
            </p:cNvSpPr>
            <p:nvPr/>
          </p:nvSpPr>
          <p:spPr bwMode="auto">
            <a:xfrm>
              <a:off x="587" y="2079"/>
              <a:ext cx="745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85%</a:t>
              </a:r>
            </a:p>
          </p:txBody>
        </p:sp>
      </p:grpSp>
      <p:grpSp>
        <p:nvGrpSpPr>
          <p:cNvPr id="87057" name="Group 17"/>
          <p:cNvGrpSpPr>
            <a:grpSpLocks/>
          </p:cNvGrpSpPr>
          <p:nvPr/>
        </p:nvGrpSpPr>
        <p:grpSpPr bwMode="auto">
          <a:xfrm>
            <a:off x="2467571" y="1981796"/>
            <a:ext cx="1127522" cy="966192"/>
            <a:chOff x="0" y="0"/>
            <a:chExt cx="1894" cy="1623"/>
          </a:xfrm>
        </p:grpSpPr>
        <p:sp>
          <p:nvSpPr>
            <p:cNvPr id="87058" name="Freeform 18"/>
            <p:cNvSpPr>
              <a:spLocks/>
            </p:cNvSpPr>
            <p:nvPr/>
          </p:nvSpPr>
          <p:spPr bwMode="auto">
            <a:xfrm>
              <a:off x="0" y="0"/>
              <a:ext cx="1894" cy="1623"/>
            </a:xfrm>
            <a:custGeom>
              <a:avLst/>
              <a:gdLst>
                <a:gd name="T0" fmla="*/ 0 w 21600"/>
                <a:gd name="T1" fmla="*/ 21600 h 21600"/>
                <a:gd name="T2" fmla="*/ 21600 w 21600"/>
                <a:gd name="T3" fmla="*/ 21600 h 21600"/>
                <a:gd name="T4" fmla="*/ 10849 w 21600"/>
                <a:gd name="T5" fmla="*/ 0 h 21600"/>
                <a:gd name="T6" fmla="*/ 0 w 21600"/>
                <a:gd name="T7" fmla="*/ 21600 h 21600"/>
                <a:gd name="T8" fmla="*/ 0 w 21600"/>
                <a:gd name="T9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cubicBezTo>
                    <a:pt x="15074" y="15093"/>
                    <a:pt x="10849" y="0"/>
                    <a:pt x="10849" y="0"/>
                  </a:cubicBezTo>
                  <a:cubicBezTo>
                    <a:pt x="7796" y="12113"/>
                    <a:pt x="0" y="216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9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9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87059" name="Rectangle 19"/>
            <p:cNvSpPr>
              <a:spLocks/>
            </p:cNvSpPr>
            <p:nvPr/>
          </p:nvSpPr>
          <p:spPr bwMode="auto">
            <a:xfrm>
              <a:off x="499" y="1180"/>
              <a:ext cx="745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40%</a:t>
              </a:r>
            </a:p>
          </p:txBody>
        </p:sp>
      </p:grpSp>
      <p:grpSp>
        <p:nvGrpSpPr>
          <p:cNvPr id="87060" name="Group 20"/>
          <p:cNvGrpSpPr>
            <a:grpSpLocks/>
          </p:cNvGrpSpPr>
          <p:nvPr/>
        </p:nvGrpSpPr>
        <p:grpSpPr bwMode="auto">
          <a:xfrm>
            <a:off x="3263503" y="2308027"/>
            <a:ext cx="1127522" cy="639961"/>
            <a:chOff x="0" y="0"/>
            <a:chExt cx="1894" cy="1074"/>
          </a:xfrm>
        </p:grpSpPr>
        <p:sp>
          <p:nvSpPr>
            <p:cNvPr id="87061" name="Freeform 21"/>
            <p:cNvSpPr>
              <a:spLocks/>
            </p:cNvSpPr>
            <p:nvPr/>
          </p:nvSpPr>
          <p:spPr bwMode="auto">
            <a:xfrm>
              <a:off x="0" y="0"/>
              <a:ext cx="1894" cy="1074"/>
            </a:xfrm>
            <a:custGeom>
              <a:avLst/>
              <a:gdLst>
                <a:gd name="T0" fmla="*/ 0 w 21600"/>
                <a:gd name="T1" fmla="*/ 21600 h 21600"/>
                <a:gd name="T2" fmla="*/ 21600 w 21600"/>
                <a:gd name="T3" fmla="*/ 21600 h 21600"/>
                <a:gd name="T4" fmla="*/ 10849 w 21600"/>
                <a:gd name="T5" fmla="*/ 0 h 21600"/>
                <a:gd name="T6" fmla="*/ 0 w 21600"/>
                <a:gd name="T7" fmla="*/ 21600 h 21600"/>
                <a:gd name="T8" fmla="*/ 0 w 21600"/>
                <a:gd name="T9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cubicBezTo>
                    <a:pt x="15074" y="15093"/>
                    <a:pt x="10849" y="0"/>
                    <a:pt x="10849" y="0"/>
                  </a:cubicBezTo>
                  <a:cubicBezTo>
                    <a:pt x="7796" y="12113"/>
                    <a:pt x="0" y="216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chemeClr val="accent5">
                <a:alpha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9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9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87062" name="Rectangle 22"/>
            <p:cNvSpPr>
              <a:spLocks/>
            </p:cNvSpPr>
            <p:nvPr/>
          </p:nvSpPr>
          <p:spPr bwMode="auto">
            <a:xfrm>
              <a:off x="573" y="677"/>
              <a:ext cx="745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30%</a:t>
              </a:r>
            </a:p>
          </p:txBody>
        </p:sp>
      </p:grpSp>
      <p:grpSp>
        <p:nvGrpSpPr>
          <p:cNvPr id="87063" name="Group 23"/>
          <p:cNvGrpSpPr>
            <a:grpSpLocks/>
          </p:cNvGrpSpPr>
          <p:nvPr/>
        </p:nvGrpSpPr>
        <p:grpSpPr bwMode="auto">
          <a:xfrm>
            <a:off x="4866680" y="1842493"/>
            <a:ext cx="1127522" cy="1105495"/>
            <a:chOff x="0" y="0"/>
            <a:chExt cx="1894" cy="1857"/>
          </a:xfrm>
        </p:grpSpPr>
        <p:sp>
          <p:nvSpPr>
            <p:cNvPr id="87064" name="Freeform 24"/>
            <p:cNvSpPr>
              <a:spLocks/>
            </p:cNvSpPr>
            <p:nvPr/>
          </p:nvSpPr>
          <p:spPr bwMode="auto">
            <a:xfrm>
              <a:off x="0" y="0"/>
              <a:ext cx="1894" cy="1857"/>
            </a:xfrm>
            <a:custGeom>
              <a:avLst/>
              <a:gdLst>
                <a:gd name="T0" fmla="*/ 0 w 21600"/>
                <a:gd name="T1" fmla="*/ 21600 h 21600"/>
                <a:gd name="T2" fmla="*/ 21600 w 21600"/>
                <a:gd name="T3" fmla="*/ 21600 h 21600"/>
                <a:gd name="T4" fmla="*/ 10849 w 21600"/>
                <a:gd name="T5" fmla="*/ 0 h 21600"/>
                <a:gd name="T6" fmla="*/ 0 w 21600"/>
                <a:gd name="T7" fmla="*/ 21600 h 21600"/>
                <a:gd name="T8" fmla="*/ 0 w 21600"/>
                <a:gd name="T9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cubicBezTo>
                    <a:pt x="15074" y="15093"/>
                    <a:pt x="10849" y="0"/>
                    <a:pt x="10849" y="0"/>
                  </a:cubicBezTo>
                  <a:cubicBezTo>
                    <a:pt x="7796" y="12113"/>
                    <a:pt x="0" y="216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chemeClr val="accent2">
                <a:alpha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9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9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87065" name="Rectangle 25"/>
            <p:cNvSpPr>
              <a:spLocks/>
            </p:cNvSpPr>
            <p:nvPr/>
          </p:nvSpPr>
          <p:spPr bwMode="auto">
            <a:xfrm>
              <a:off x="544" y="1382"/>
              <a:ext cx="745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65%</a:t>
              </a:r>
            </a:p>
          </p:txBody>
        </p:sp>
      </p:grpSp>
      <p:grpSp>
        <p:nvGrpSpPr>
          <p:cNvPr id="87066" name="Group 26"/>
          <p:cNvGrpSpPr>
            <a:grpSpLocks/>
          </p:cNvGrpSpPr>
          <p:nvPr/>
        </p:nvGrpSpPr>
        <p:grpSpPr bwMode="auto">
          <a:xfrm>
            <a:off x="5673924" y="2308027"/>
            <a:ext cx="1127522" cy="639961"/>
            <a:chOff x="0" y="0"/>
            <a:chExt cx="1894" cy="1074"/>
          </a:xfrm>
        </p:grpSpPr>
        <p:sp>
          <p:nvSpPr>
            <p:cNvPr id="87067" name="Freeform 27"/>
            <p:cNvSpPr>
              <a:spLocks/>
            </p:cNvSpPr>
            <p:nvPr/>
          </p:nvSpPr>
          <p:spPr bwMode="auto">
            <a:xfrm>
              <a:off x="0" y="0"/>
              <a:ext cx="1894" cy="1074"/>
            </a:xfrm>
            <a:custGeom>
              <a:avLst/>
              <a:gdLst>
                <a:gd name="T0" fmla="*/ 0 w 21600"/>
                <a:gd name="T1" fmla="*/ 21600 h 21600"/>
                <a:gd name="T2" fmla="*/ 21600 w 21600"/>
                <a:gd name="T3" fmla="*/ 21600 h 21600"/>
                <a:gd name="T4" fmla="*/ 10849 w 21600"/>
                <a:gd name="T5" fmla="*/ 0 h 21600"/>
                <a:gd name="T6" fmla="*/ 0 w 21600"/>
                <a:gd name="T7" fmla="*/ 21600 h 21600"/>
                <a:gd name="T8" fmla="*/ 0 w 21600"/>
                <a:gd name="T9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cubicBezTo>
                    <a:pt x="15074" y="15093"/>
                    <a:pt x="10849" y="0"/>
                    <a:pt x="10849" y="0"/>
                  </a:cubicBezTo>
                  <a:cubicBezTo>
                    <a:pt x="7796" y="12113"/>
                    <a:pt x="0" y="216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9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9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87068" name="Rectangle 28"/>
            <p:cNvSpPr>
              <a:spLocks/>
            </p:cNvSpPr>
            <p:nvPr/>
          </p:nvSpPr>
          <p:spPr bwMode="auto">
            <a:xfrm>
              <a:off x="573" y="677"/>
              <a:ext cx="745" cy="2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35%</a:t>
              </a:r>
            </a:p>
          </p:txBody>
        </p:sp>
      </p:grpSp>
      <p:sp>
        <p:nvSpPr>
          <p:cNvPr id="87069" name="Rectangle 29"/>
          <p:cNvSpPr>
            <a:spLocks/>
          </p:cNvSpPr>
          <p:nvPr/>
        </p:nvSpPr>
        <p:spPr bwMode="auto">
          <a:xfrm rot="10800000" flipH="1">
            <a:off x="992981" y="2971800"/>
            <a:ext cx="7162800" cy="900113"/>
          </a:xfrm>
          <a:prstGeom prst="rect">
            <a:avLst/>
          </a:prstGeom>
          <a:gradFill>
            <a:gsLst>
              <a:gs pos="0">
                <a:schemeClr val="accent6"/>
              </a:gs>
              <a:gs pos="100000">
                <a:schemeClr val="accent3"/>
              </a:gs>
              <a:gs pos="52000">
                <a:schemeClr val="accent4"/>
              </a:gs>
            </a:gsLst>
            <a:lin ang="18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7070" name="Rectangle 30"/>
          <p:cNvSpPr>
            <a:spLocks/>
          </p:cNvSpPr>
          <p:nvPr/>
        </p:nvSpPr>
        <p:spPr bwMode="auto">
          <a:xfrm>
            <a:off x="1724025" y="3143250"/>
            <a:ext cx="8239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 ipsum dolor sit amet, pri modo agam</a:t>
            </a:r>
          </a:p>
        </p:txBody>
      </p:sp>
      <p:grpSp>
        <p:nvGrpSpPr>
          <p:cNvPr id="87071" name="Group 31"/>
          <p:cNvGrpSpPr>
            <a:grpSpLocks/>
          </p:cNvGrpSpPr>
          <p:nvPr/>
        </p:nvGrpSpPr>
        <p:grpSpPr bwMode="auto">
          <a:xfrm>
            <a:off x="2763441" y="3143250"/>
            <a:ext cx="1065609" cy="524471"/>
            <a:chOff x="0" y="0"/>
            <a:chExt cx="1789" cy="881"/>
          </a:xfrm>
        </p:grpSpPr>
        <p:sp>
          <p:nvSpPr>
            <p:cNvPr id="87072" name="Rectangle 32"/>
            <p:cNvSpPr>
              <a:spLocks/>
            </p:cNvSpPr>
            <p:nvPr/>
          </p:nvSpPr>
          <p:spPr bwMode="auto">
            <a:xfrm>
              <a:off x="405" y="0"/>
              <a:ext cx="1384" cy="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Dolor sit amet, pri modo agam facer timeam</a:t>
              </a:r>
            </a:p>
          </p:txBody>
        </p:sp>
        <p:sp>
          <p:nvSpPr>
            <p:cNvPr id="87073" name="Line 33"/>
            <p:cNvSpPr>
              <a:spLocks noChangeShapeType="1"/>
            </p:cNvSpPr>
            <p:nvPr/>
          </p:nvSpPr>
          <p:spPr bwMode="auto">
            <a:xfrm flipH="1">
              <a:off x="0" y="129"/>
              <a:ext cx="0" cy="752"/>
            </a:xfrm>
            <a:prstGeom prst="lin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7074" name="Group 34"/>
          <p:cNvGrpSpPr>
            <a:grpSpLocks/>
          </p:cNvGrpSpPr>
          <p:nvPr/>
        </p:nvGrpSpPr>
        <p:grpSpPr bwMode="auto">
          <a:xfrm>
            <a:off x="4030266" y="3143250"/>
            <a:ext cx="1041797" cy="524471"/>
            <a:chOff x="0" y="0"/>
            <a:chExt cx="1749" cy="881"/>
          </a:xfrm>
        </p:grpSpPr>
        <p:sp>
          <p:nvSpPr>
            <p:cNvPr id="87075" name="Rectangle 35"/>
            <p:cNvSpPr>
              <a:spLocks/>
            </p:cNvSpPr>
            <p:nvPr/>
          </p:nvSpPr>
          <p:spPr bwMode="auto">
            <a:xfrm>
              <a:off x="365" y="0"/>
              <a:ext cx="1384" cy="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 ipsum dolor sit amet, pri modo agam</a:t>
              </a:r>
            </a:p>
          </p:txBody>
        </p:sp>
        <p:sp>
          <p:nvSpPr>
            <p:cNvPr id="87076" name="Line 36"/>
            <p:cNvSpPr>
              <a:spLocks noChangeShapeType="1"/>
            </p:cNvSpPr>
            <p:nvPr/>
          </p:nvSpPr>
          <p:spPr bwMode="auto">
            <a:xfrm flipH="1">
              <a:off x="0" y="129"/>
              <a:ext cx="0" cy="752"/>
            </a:xfrm>
            <a:prstGeom prst="lin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7077" name="Group 37"/>
          <p:cNvGrpSpPr>
            <a:grpSpLocks/>
          </p:cNvGrpSpPr>
          <p:nvPr/>
        </p:nvGrpSpPr>
        <p:grpSpPr bwMode="auto">
          <a:xfrm>
            <a:off x="5273278" y="3143250"/>
            <a:ext cx="1060847" cy="524471"/>
            <a:chOff x="0" y="0"/>
            <a:chExt cx="1781" cy="881"/>
          </a:xfrm>
        </p:grpSpPr>
        <p:sp>
          <p:nvSpPr>
            <p:cNvPr id="87078" name="Rectangle 38"/>
            <p:cNvSpPr>
              <a:spLocks/>
            </p:cNvSpPr>
            <p:nvPr/>
          </p:nvSpPr>
          <p:spPr bwMode="auto">
            <a:xfrm>
              <a:off x="397" y="0"/>
              <a:ext cx="1384" cy="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Dolor sit amet, pri modo agam facer timeam</a:t>
              </a:r>
            </a:p>
          </p:txBody>
        </p:sp>
        <p:sp>
          <p:nvSpPr>
            <p:cNvPr id="87079" name="Line 39"/>
            <p:cNvSpPr>
              <a:spLocks noChangeShapeType="1"/>
            </p:cNvSpPr>
            <p:nvPr/>
          </p:nvSpPr>
          <p:spPr bwMode="auto">
            <a:xfrm flipH="1">
              <a:off x="0" y="129"/>
              <a:ext cx="0" cy="752"/>
            </a:xfrm>
            <a:prstGeom prst="lin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7080" name="Group 40"/>
          <p:cNvGrpSpPr>
            <a:grpSpLocks/>
          </p:cNvGrpSpPr>
          <p:nvPr/>
        </p:nvGrpSpPr>
        <p:grpSpPr bwMode="auto">
          <a:xfrm>
            <a:off x="6544866" y="3143250"/>
            <a:ext cx="1046559" cy="524471"/>
            <a:chOff x="0" y="0"/>
            <a:chExt cx="1757" cy="881"/>
          </a:xfrm>
        </p:grpSpPr>
        <p:sp>
          <p:nvSpPr>
            <p:cNvPr id="87081" name="Rectangle 41"/>
            <p:cNvSpPr>
              <a:spLocks/>
            </p:cNvSpPr>
            <p:nvPr/>
          </p:nvSpPr>
          <p:spPr bwMode="auto">
            <a:xfrm>
              <a:off x="373" y="0"/>
              <a:ext cx="1384" cy="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 ipsum dolor sit amet, pri modo agam</a:t>
              </a:r>
            </a:p>
          </p:txBody>
        </p:sp>
        <p:sp>
          <p:nvSpPr>
            <p:cNvPr id="87082" name="Line 42"/>
            <p:cNvSpPr>
              <a:spLocks noChangeShapeType="1"/>
            </p:cNvSpPr>
            <p:nvPr/>
          </p:nvSpPr>
          <p:spPr bwMode="auto">
            <a:xfrm flipH="1">
              <a:off x="0" y="129"/>
              <a:ext cx="0" cy="752"/>
            </a:xfrm>
            <a:prstGeom prst="line">
              <a:avLst/>
            </a:prstGeom>
            <a:noFill/>
            <a:ln w="635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87083" name="Rectangle 43"/>
          <p:cNvSpPr>
            <a:spLocks/>
          </p:cNvSpPr>
          <p:nvPr/>
        </p:nvSpPr>
        <p:spPr bwMode="auto">
          <a:xfrm>
            <a:off x="1900240" y="4055500"/>
            <a:ext cx="5438772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 the 1500s, when an unknown printer took a galley of type and scrambled it to make a type specimen book. It has survived not only five centuries.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793081" y="1547812"/>
            <a:ext cx="5684044" cy="983457"/>
            <a:chOff x="1793081" y="1547812"/>
            <a:chExt cx="5684044" cy="983457"/>
          </a:xfrm>
        </p:grpSpPr>
        <p:sp>
          <p:nvSpPr>
            <p:cNvPr id="87084" name="Oval 44"/>
            <p:cNvSpPr>
              <a:spLocks/>
            </p:cNvSpPr>
            <p:nvPr/>
          </p:nvSpPr>
          <p:spPr bwMode="auto">
            <a:xfrm>
              <a:off x="1793081" y="1664494"/>
              <a:ext cx="523875" cy="523875"/>
            </a:xfrm>
            <a:prstGeom prst="ellipse">
              <a:avLst/>
            </a:prstGeom>
            <a:solidFill>
              <a:schemeClr val="tx2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7085" name="Oval 45"/>
            <p:cNvSpPr>
              <a:spLocks/>
            </p:cNvSpPr>
            <p:nvPr/>
          </p:nvSpPr>
          <p:spPr bwMode="auto">
            <a:xfrm>
              <a:off x="6779419" y="1547812"/>
              <a:ext cx="442913" cy="442913"/>
            </a:xfrm>
            <a:prstGeom prst="ellipse">
              <a:avLst/>
            </a:prstGeom>
            <a:noFill/>
            <a:ln w="63500" cap="flat">
              <a:solidFill>
                <a:schemeClr val="bg2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7086" name="Oval 46"/>
            <p:cNvSpPr>
              <a:spLocks/>
            </p:cNvSpPr>
            <p:nvPr/>
          </p:nvSpPr>
          <p:spPr bwMode="auto">
            <a:xfrm>
              <a:off x="7339012" y="2393156"/>
              <a:ext cx="138113" cy="1381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652287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7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7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7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87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7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87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7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7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7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87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7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87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69" grpId="0" animBg="1"/>
      <p:bldP spid="87070" grpId="0" autoUpdateAnimBg="0"/>
      <p:bldP spid="87083" grpId="0" autoUpdateAnimBg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2771800" y="1635646"/>
          <a:ext cx="3168352" cy="2787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8077" name="Line 13"/>
          <p:cNvSpPr>
            <a:spLocks noChangeShapeType="1"/>
          </p:cNvSpPr>
          <p:nvPr/>
        </p:nvSpPr>
        <p:spPr bwMode="auto">
          <a:xfrm>
            <a:off x="998935" y="105727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8078" name="Rectangle 14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Pie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8079" name="Oval 15"/>
          <p:cNvSpPr>
            <a:spLocks/>
          </p:cNvSpPr>
          <p:nvPr/>
        </p:nvSpPr>
        <p:spPr bwMode="auto">
          <a:xfrm>
            <a:off x="3867932" y="2385690"/>
            <a:ext cx="1348178" cy="1348178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88080" name="Group 16"/>
          <p:cNvGrpSpPr>
            <a:grpSpLocks/>
          </p:cNvGrpSpPr>
          <p:nvPr/>
        </p:nvGrpSpPr>
        <p:grpSpPr bwMode="auto">
          <a:xfrm>
            <a:off x="3971925" y="3916561"/>
            <a:ext cx="600075" cy="600075"/>
            <a:chOff x="0" y="0"/>
            <a:chExt cx="1008" cy="1008"/>
          </a:xfrm>
        </p:grpSpPr>
        <p:sp>
          <p:nvSpPr>
            <p:cNvPr id="88081" name="Oval 17"/>
            <p:cNvSpPr>
              <a:spLocks/>
            </p:cNvSpPr>
            <p:nvPr/>
          </p:nvSpPr>
          <p:spPr bwMode="auto">
            <a:xfrm>
              <a:off x="0" y="0"/>
              <a:ext cx="1008" cy="1008"/>
            </a:xfrm>
            <a:prstGeom prst="ellipse">
              <a:avLst/>
            </a:prstGeom>
            <a:solidFill>
              <a:schemeClr val="accent2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88082" name="Rectangle 18"/>
            <p:cNvSpPr>
              <a:spLocks/>
            </p:cNvSpPr>
            <p:nvPr/>
          </p:nvSpPr>
          <p:spPr bwMode="auto">
            <a:xfrm>
              <a:off x="229" y="258"/>
              <a:ext cx="552" cy="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0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20%</a:t>
              </a:r>
            </a:p>
          </p:txBody>
        </p:sp>
      </p:grpSp>
      <p:grpSp>
        <p:nvGrpSpPr>
          <p:cNvPr id="88083" name="Group 19"/>
          <p:cNvGrpSpPr>
            <a:grpSpLocks/>
          </p:cNvGrpSpPr>
          <p:nvPr/>
        </p:nvGrpSpPr>
        <p:grpSpPr bwMode="auto">
          <a:xfrm>
            <a:off x="3505200" y="2759273"/>
            <a:ext cx="471488" cy="471488"/>
            <a:chOff x="0" y="0"/>
            <a:chExt cx="792" cy="792"/>
          </a:xfrm>
        </p:grpSpPr>
        <p:sp>
          <p:nvSpPr>
            <p:cNvPr id="88084" name="Oval 20"/>
            <p:cNvSpPr>
              <a:spLocks/>
            </p:cNvSpPr>
            <p:nvPr/>
          </p:nvSpPr>
          <p:spPr bwMode="auto">
            <a:xfrm>
              <a:off x="0" y="0"/>
              <a:ext cx="792" cy="792"/>
            </a:xfrm>
            <a:prstGeom prst="ellipse">
              <a:avLst/>
            </a:prstGeom>
            <a:solidFill>
              <a:schemeClr val="accent5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88085" name="Rectangle 21"/>
            <p:cNvSpPr>
              <a:spLocks/>
            </p:cNvSpPr>
            <p:nvPr/>
          </p:nvSpPr>
          <p:spPr bwMode="auto">
            <a:xfrm>
              <a:off x="93" y="146"/>
              <a:ext cx="552" cy="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0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10%</a:t>
              </a:r>
            </a:p>
          </p:txBody>
        </p:sp>
      </p:grpSp>
      <p:grpSp>
        <p:nvGrpSpPr>
          <p:cNvPr id="88086" name="Group 22"/>
          <p:cNvGrpSpPr>
            <a:grpSpLocks/>
          </p:cNvGrpSpPr>
          <p:nvPr/>
        </p:nvGrpSpPr>
        <p:grpSpPr bwMode="auto">
          <a:xfrm>
            <a:off x="4657725" y="1406724"/>
            <a:ext cx="600075" cy="600075"/>
            <a:chOff x="0" y="0"/>
            <a:chExt cx="1008" cy="1008"/>
          </a:xfrm>
        </p:grpSpPr>
        <p:sp>
          <p:nvSpPr>
            <p:cNvPr id="88087" name="Oval 23"/>
            <p:cNvSpPr>
              <a:spLocks/>
            </p:cNvSpPr>
            <p:nvPr/>
          </p:nvSpPr>
          <p:spPr bwMode="auto">
            <a:xfrm>
              <a:off x="0" y="0"/>
              <a:ext cx="1008" cy="1008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88088" name="Rectangle 24"/>
            <p:cNvSpPr>
              <a:spLocks/>
            </p:cNvSpPr>
            <p:nvPr/>
          </p:nvSpPr>
          <p:spPr bwMode="auto">
            <a:xfrm>
              <a:off x="253" y="242"/>
              <a:ext cx="552" cy="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0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45%</a:t>
              </a:r>
            </a:p>
          </p:txBody>
        </p:sp>
      </p:grpSp>
      <p:grpSp>
        <p:nvGrpSpPr>
          <p:cNvPr id="88089" name="Group 25"/>
          <p:cNvGrpSpPr>
            <a:grpSpLocks/>
          </p:cNvGrpSpPr>
          <p:nvPr/>
        </p:nvGrpSpPr>
        <p:grpSpPr bwMode="auto">
          <a:xfrm>
            <a:off x="4814887" y="3087886"/>
            <a:ext cx="538163" cy="538163"/>
            <a:chOff x="0" y="0"/>
            <a:chExt cx="904" cy="904"/>
          </a:xfrm>
        </p:grpSpPr>
        <p:sp>
          <p:nvSpPr>
            <p:cNvPr id="88090" name="Oval 26"/>
            <p:cNvSpPr>
              <a:spLocks/>
            </p:cNvSpPr>
            <p:nvPr/>
          </p:nvSpPr>
          <p:spPr bwMode="auto">
            <a:xfrm>
              <a:off x="0" y="0"/>
              <a:ext cx="904" cy="904"/>
            </a:xfrm>
            <a:prstGeom prst="ellipse">
              <a:avLst/>
            </a:prstGeom>
            <a:solidFill>
              <a:schemeClr val="tx2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000" b="1"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88091" name="Rectangle 27"/>
            <p:cNvSpPr>
              <a:spLocks/>
            </p:cNvSpPr>
            <p:nvPr/>
          </p:nvSpPr>
          <p:spPr bwMode="auto">
            <a:xfrm>
              <a:off x="189" y="202"/>
              <a:ext cx="552" cy="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000" b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25%</a:t>
              </a:r>
            </a:p>
          </p:txBody>
        </p:sp>
      </p:grpSp>
      <p:grpSp>
        <p:nvGrpSpPr>
          <p:cNvPr id="88092" name="Group 28"/>
          <p:cNvGrpSpPr>
            <a:grpSpLocks/>
          </p:cNvGrpSpPr>
          <p:nvPr/>
        </p:nvGrpSpPr>
        <p:grpSpPr bwMode="auto">
          <a:xfrm>
            <a:off x="1023937" y="1547812"/>
            <a:ext cx="1404938" cy="557213"/>
            <a:chOff x="0" y="0"/>
            <a:chExt cx="2360" cy="936"/>
          </a:xfrm>
        </p:grpSpPr>
        <p:sp>
          <p:nvSpPr>
            <p:cNvPr id="88093" name="Rectangle 29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Black Fact : 45%</a:t>
              </a:r>
            </a:p>
          </p:txBody>
        </p:sp>
        <p:sp>
          <p:nvSpPr>
            <p:cNvPr id="88094" name="Rectangle 30"/>
            <p:cNvSpPr>
              <a:spLocks/>
            </p:cNvSpPr>
            <p:nvPr/>
          </p:nvSpPr>
          <p:spPr bwMode="auto">
            <a:xfrm>
              <a:off x="0" y="328"/>
              <a:ext cx="2360" cy="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facer.</a:t>
              </a:r>
            </a:p>
          </p:txBody>
        </p:sp>
      </p:grpSp>
      <p:grpSp>
        <p:nvGrpSpPr>
          <p:cNvPr id="88095" name="Group 31"/>
          <p:cNvGrpSpPr>
            <a:grpSpLocks/>
          </p:cNvGrpSpPr>
          <p:nvPr/>
        </p:nvGrpSpPr>
        <p:grpSpPr bwMode="auto">
          <a:xfrm>
            <a:off x="1023937" y="2347912"/>
            <a:ext cx="1404938" cy="557213"/>
            <a:chOff x="0" y="0"/>
            <a:chExt cx="2360" cy="936"/>
          </a:xfrm>
        </p:grpSpPr>
        <p:sp>
          <p:nvSpPr>
            <p:cNvPr id="88096" name="Rectangle 32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6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Gray Fact : 25%</a:t>
              </a:r>
            </a:p>
          </p:txBody>
        </p:sp>
        <p:sp>
          <p:nvSpPr>
            <p:cNvPr id="88097" name="Rectangle 33"/>
            <p:cNvSpPr>
              <a:spLocks/>
            </p:cNvSpPr>
            <p:nvPr/>
          </p:nvSpPr>
          <p:spPr bwMode="auto">
            <a:xfrm>
              <a:off x="0" y="328"/>
              <a:ext cx="2360" cy="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facer.</a:t>
              </a:r>
            </a:p>
          </p:txBody>
        </p:sp>
      </p:grpSp>
      <p:grpSp>
        <p:nvGrpSpPr>
          <p:cNvPr id="88098" name="Group 34"/>
          <p:cNvGrpSpPr>
            <a:grpSpLocks/>
          </p:cNvGrpSpPr>
          <p:nvPr/>
        </p:nvGrpSpPr>
        <p:grpSpPr bwMode="auto">
          <a:xfrm>
            <a:off x="1023937" y="3109912"/>
            <a:ext cx="1404938" cy="557213"/>
            <a:chOff x="0" y="0"/>
            <a:chExt cx="2360" cy="936"/>
          </a:xfrm>
        </p:grpSpPr>
        <p:sp>
          <p:nvSpPr>
            <p:cNvPr id="88099" name="Rectangle 35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Orange Fact : 20%</a:t>
              </a:r>
            </a:p>
          </p:txBody>
        </p:sp>
        <p:sp>
          <p:nvSpPr>
            <p:cNvPr id="88100" name="Rectangle 36"/>
            <p:cNvSpPr>
              <a:spLocks/>
            </p:cNvSpPr>
            <p:nvPr/>
          </p:nvSpPr>
          <p:spPr bwMode="auto">
            <a:xfrm>
              <a:off x="0" y="328"/>
              <a:ext cx="2360" cy="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facer.</a:t>
              </a:r>
            </a:p>
          </p:txBody>
        </p:sp>
      </p:grpSp>
      <p:grpSp>
        <p:nvGrpSpPr>
          <p:cNvPr id="88101" name="Group 37"/>
          <p:cNvGrpSpPr>
            <a:grpSpLocks/>
          </p:cNvGrpSpPr>
          <p:nvPr/>
        </p:nvGrpSpPr>
        <p:grpSpPr bwMode="auto">
          <a:xfrm>
            <a:off x="1023937" y="3910012"/>
            <a:ext cx="1404938" cy="557213"/>
            <a:chOff x="0" y="0"/>
            <a:chExt cx="2360" cy="936"/>
          </a:xfrm>
        </p:grpSpPr>
        <p:sp>
          <p:nvSpPr>
            <p:cNvPr id="88102" name="Rectangle 38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Yellow Fact : 10%</a:t>
              </a:r>
            </a:p>
          </p:txBody>
        </p:sp>
        <p:sp>
          <p:nvSpPr>
            <p:cNvPr id="88103" name="Rectangle 39"/>
            <p:cNvSpPr>
              <a:spLocks/>
            </p:cNvSpPr>
            <p:nvPr/>
          </p:nvSpPr>
          <p:spPr bwMode="auto">
            <a:xfrm>
              <a:off x="0" y="328"/>
              <a:ext cx="2360" cy="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facer.</a:t>
              </a:r>
            </a:p>
          </p:txBody>
        </p:sp>
      </p:grpSp>
      <p:sp>
        <p:nvSpPr>
          <p:cNvPr id="88104" name="Freeform 40"/>
          <p:cNvSpPr>
            <a:spLocks/>
          </p:cNvSpPr>
          <p:nvPr/>
        </p:nvSpPr>
        <p:spPr bwMode="auto">
          <a:xfrm>
            <a:off x="921544" y="1425178"/>
            <a:ext cx="3423047" cy="461963"/>
          </a:xfrm>
          <a:custGeom>
            <a:avLst/>
            <a:gdLst>
              <a:gd name="T0" fmla="*/ 0 w 21600"/>
              <a:gd name="T1" fmla="*/ 12563 h 21600"/>
              <a:gd name="T2" fmla="*/ 0 w 21600"/>
              <a:gd name="T3" fmla="*/ 0 h 21600"/>
              <a:gd name="T4" fmla="*/ 21600 w 21600"/>
              <a:gd name="T5" fmla="*/ 0 h 21600"/>
              <a:gd name="T6" fmla="*/ 21600 w 21600"/>
              <a:gd name="T7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12563"/>
                </a:moveTo>
                <a:lnTo>
                  <a:pt x="0" y="0"/>
                </a:ln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oval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8105" name="Freeform 41"/>
          <p:cNvSpPr>
            <a:spLocks/>
          </p:cNvSpPr>
          <p:nvPr/>
        </p:nvSpPr>
        <p:spPr bwMode="auto">
          <a:xfrm>
            <a:off x="896540" y="2281833"/>
            <a:ext cx="4677371" cy="660797"/>
          </a:xfrm>
          <a:custGeom>
            <a:avLst/>
            <a:gdLst>
              <a:gd name="T0" fmla="*/ 0 w 21600"/>
              <a:gd name="T1" fmla="*/ 6560 h 21600"/>
              <a:gd name="T2" fmla="*/ 0 w 21600"/>
              <a:gd name="T3" fmla="*/ 0 h 21600"/>
              <a:gd name="T4" fmla="*/ 17238 w 21600"/>
              <a:gd name="T5" fmla="*/ 0 h 21600"/>
              <a:gd name="T6" fmla="*/ 17238 w 21600"/>
              <a:gd name="T7" fmla="*/ 21600 h 21600"/>
              <a:gd name="T8" fmla="*/ 21600 w 21600"/>
              <a:gd name="T9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600" h="21600">
                <a:moveTo>
                  <a:pt x="0" y="6560"/>
                </a:moveTo>
                <a:lnTo>
                  <a:pt x="0" y="0"/>
                </a:lnTo>
                <a:lnTo>
                  <a:pt x="17238" y="0"/>
                </a:lnTo>
                <a:lnTo>
                  <a:pt x="17238" y="21600"/>
                </a:lnTo>
                <a:lnTo>
                  <a:pt x="21600" y="2160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oval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8106" name="Freeform 42"/>
          <p:cNvSpPr>
            <a:spLocks/>
          </p:cNvSpPr>
          <p:nvPr/>
        </p:nvSpPr>
        <p:spPr bwMode="auto">
          <a:xfrm>
            <a:off x="907852" y="3280767"/>
            <a:ext cx="2571750" cy="766763"/>
          </a:xfrm>
          <a:custGeom>
            <a:avLst/>
            <a:gdLst>
              <a:gd name="T0" fmla="*/ 0 w 21600"/>
              <a:gd name="T1" fmla="*/ 21600 h 21600"/>
              <a:gd name="T2" fmla="*/ 0 w 21600"/>
              <a:gd name="T3" fmla="*/ 15426 h 21600"/>
              <a:gd name="T4" fmla="*/ 19336 w 21600"/>
              <a:gd name="T5" fmla="*/ 15426 h 21600"/>
              <a:gd name="T6" fmla="*/ 19336 w 21600"/>
              <a:gd name="T7" fmla="*/ 0 h 21600"/>
              <a:gd name="T8" fmla="*/ 21600 w 21600"/>
              <a:gd name="T9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0" y="15426"/>
                </a:lnTo>
                <a:lnTo>
                  <a:pt x="19336" y="15426"/>
                </a:lnTo>
                <a:lnTo>
                  <a:pt x="19336" y="0"/>
                </a:lnTo>
                <a:lnTo>
                  <a:pt x="21600" y="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oval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8107" name="Freeform 43"/>
          <p:cNvSpPr>
            <a:spLocks/>
          </p:cNvSpPr>
          <p:nvPr/>
        </p:nvSpPr>
        <p:spPr bwMode="auto">
          <a:xfrm>
            <a:off x="898922" y="3023593"/>
            <a:ext cx="2911674" cy="1113234"/>
          </a:xfrm>
          <a:custGeom>
            <a:avLst/>
            <a:gdLst>
              <a:gd name="T0" fmla="*/ 0 w 21600"/>
              <a:gd name="T1" fmla="*/ 4095 h 21600"/>
              <a:gd name="T2" fmla="*/ 0 w 21600"/>
              <a:gd name="T3" fmla="*/ 0 h 21600"/>
              <a:gd name="T4" fmla="*/ 14010 w 21600"/>
              <a:gd name="T5" fmla="*/ 0 h 21600"/>
              <a:gd name="T6" fmla="*/ 14010 w 21600"/>
              <a:gd name="T7" fmla="*/ 21600 h 21600"/>
              <a:gd name="T8" fmla="*/ 21600 w 21600"/>
              <a:gd name="T9" fmla="*/ 21600 h 21600"/>
              <a:gd name="T10" fmla="*/ 21600 w 21600"/>
              <a:gd name="T11" fmla="*/ 13666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600" h="21600">
                <a:moveTo>
                  <a:pt x="0" y="4095"/>
                </a:moveTo>
                <a:lnTo>
                  <a:pt x="0" y="0"/>
                </a:lnTo>
                <a:lnTo>
                  <a:pt x="14010" y="0"/>
                </a:lnTo>
                <a:lnTo>
                  <a:pt x="14010" y="21600"/>
                </a:lnTo>
                <a:lnTo>
                  <a:pt x="21600" y="21600"/>
                </a:lnTo>
                <a:lnTo>
                  <a:pt x="21600" y="13666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oval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88108" name="Group 44"/>
          <p:cNvGrpSpPr>
            <a:grpSpLocks/>
          </p:cNvGrpSpPr>
          <p:nvPr/>
        </p:nvGrpSpPr>
        <p:grpSpPr bwMode="auto">
          <a:xfrm>
            <a:off x="6231731" y="1490663"/>
            <a:ext cx="1924050" cy="1076325"/>
            <a:chOff x="0" y="0"/>
            <a:chExt cx="3232" cy="1808"/>
          </a:xfrm>
        </p:grpSpPr>
        <p:sp>
          <p:nvSpPr>
            <p:cNvPr id="88109" name="Rectangle 45"/>
            <p:cNvSpPr>
              <a:spLocks/>
            </p:cNvSpPr>
            <p:nvPr/>
          </p:nvSpPr>
          <p:spPr bwMode="auto">
            <a:xfrm rot="10800000" flipH="1">
              <a:off x="0" y="0"/>
              <a:ext cx="3232" cy="1808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100000">
                  <a:schemeClr val="accent2"/>
                </a:gs>
                <a:gs pos="52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8110" name="Rectangle 46"/>
            <p:cNvSpPr>
              <a:spLocks/>
            </p:cNvSpPr>
            <p:nvPr/>
          </p:nvSpPr>
          <p:spPr bwMode="auto">
            <a:xfrm>
              <a:off x="604" y="367"/>
              <a:ext cx="2024" cy="1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,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agam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grpSp>
        <p:nvGrpSpPr>
          <p:cNvPr id="88111" name="Group 47"/>
          <p:cNvGrpSpPr>
            <a:grpSpLocks/>
          </p:cNvGrpSpPr>
          <p:nvPr/>
        </p:nvGrpSpPr>
        <p:grpSpPr bwMode="auto">
          <a:xfrm>
            <a:off x="6231731" y="2590800"/>
            <a:ext cx="1924050" cy="1690688"/>
            <a:chOff x="0" y="0"/>
            <a:chExt cx="3232" cy="2840"/>
          </a:xfrm>
        </p:grpSpPr>
        <p:sp>
          <p:nvSpPr>
            <p:cNvPr id="88112" name="Rectangle 48"/>
            <p:cNvSpPr>
              <a:spLocks/>
            </p:cNvSpPr>
            <p:nvPr/>
          </p:nvSpPr>
          <p:spPr bwMode="auto">
            <a:xfrm rot="10800000" flipH="1">
              <a:off x="0" y="0"/>
              <a:ext cx="3232" cy="2840"/>
            </a:xfrm>
            <a:prstGeom prst="rect">
              <a:avLst/>
            </a:prstGeom>
            <a:solidFill>
              <a:schemeClr val="bg2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8113" name="Rectangle 49"/>
            <p:cNvSpPr>
              <a:spLocks/>
            </p:cNvSpPr>
            <p:nvPr/>
          </p:nvSpPr>
          <p:spPr bwMode="auto">
            <a:xfrm>
              <a:off x="407" y="451"/>
              <a:ext cx="2442" cy="19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 the 1500s, when an unknown printer took.</a:t>
              </a: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3510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80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80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88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8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80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80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88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8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8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8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88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8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80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80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88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88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P spid="88104" grpId="0" animBg="1"/>
      <p:bldP spid="88105" grpId="0" animBg="1"/>
      <p:bldP spid="88106" grpId="0" animBg="1"/>
      <p:bldP spid="88107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00" name="Line 12"/>
          <p:cNvSpPr>
            <a:spLocks noChangeShapeType="1"/>
          </p:cNvSpPr>
          <p:nvPr/>
        </p:nvSpPr>
        <p:spPr bwMode="auto">
          <a:xfrm>
            <a:off x="998935" y="107632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9101" name="Rectangle 13"/>
          <p:cNvSpPr>
            <a:spLocks/>
          </p:cNvSpPr>
          <p:nvPr/>
        </p:nvSpPr>
        <p:spPr bwMode="auto">
          <a:xfrm>
            <a:off x="2895600" y="564356"/>
            <a:ext cx="3352800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Pie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Two</a:t>
            </a:r>
          </a:p>
        </p:txBody>
      </p:sp>
      <p:graphicFrame>
        <p:nvGraphicFramePr>
          <p:cNvPr id="3" name="Object 14"/>
          <p:cNvGraphicFramePr>
            <a:graphicFrameLocks noChangeAspect="1"/>
          </p:cNvGraphicFramePr>
          <p:nvPr>
            <p:extLst/>
          </p:nvPr>
        </p:nvGraphicFramePr>
        <p:xfrm>
          <a:off x="2671326" y="1181827"/>
          <a:ext cx="1656184" cy="20723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9103" name="Oval 15"/>
          <p:cNvSpPr>
            <a:spLocks/>
          </p:cNvSpPr>
          <p:nvPr/>
        </p:nvSpPr>
        <p:spPr bwMode="auto">
          <a:xfrm>
            <a:off x="3000644" y="1924971"/>
            <a:ext cx="990600" cy="99060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aphicFrame>
        <p:nvGraphicFramePr>
          <p:cNvPr id="2" name="Object 16"/>
          <p:cNvGraphicFramePr>
            <a:graphicFrameLocks noChangeAspect="1"/>
          </p:cNvGraphicFramePr>
          <p:nvPr>
            <p:extLst/>
          </p:nvPr>
        </p:nvGraphicFramePr>
        <p:xfrm>
          <a:off x="4903576" y="1320403"/>
          <a:ext cx="1659654" cy="21154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9105" name="Oval 17"/>
          <p:cNvSpPr>
            <a:spLocks/>
          </p:cNvSpPr>
          <p:nvPr/>
        </p:nvSpPr>
        <p:spPr bwMode="auto">
          <a:xfrm>
            <a:off x="5226565" y="1967004"/>
            <a:ext cx="990600" cy="99060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89106" name="Group 18"/>
          <p:cNvGrpSpPr>
            <a:grpSpLocks/>
          </p:cNvGrpSpPr>
          <p:nvPr/>
        </p:nvGrpSpPr>
        <p:grpSpPr bwMode="auto">
          <a:xfrm>
            <a:off x="1023937" y="1728844"/>
            <a:ext cx="1404938" cy="557213"/>
            <a:chOff x="0" y="0"/>
            <a:chExt cx="2360" cy="936"/>
          </a:xfrm>
        </p:grpSpPr>
        <p:sp>
          <p:nvSpPr>
            <p:cNvPr id="89107" name="Rectangle 19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tx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Black Fact : 45%</a:t>
              </a:r>
            </a:p>
          </p:txBody>
        </p:sp>
        <p:sp>
          <p:nvSpPr>
            <p:cNvPr id="89108" name="Rectangle 20"/>
            <p:cNvSpPr>
              <a:spLocks/>
            </p:cNvSpPr>
            <p:nvPr/>
          </p:nvSpPr>
          <p:spPr bwMode="auto">
            <a:xfrm>
              <a:off x="0" y="328"/>
              <a:ext cx="2360" cy="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facer.</a:t>
              </a:r>
            </a:p>
          </p:txBody>
        </p:sp>
      </p:grpSp>
      <p:grpSp>
        <p:nvGrpSpPr>
          <p:cNvPr id="89109" name="Group 21"/>
          <p:cNvGrpSpPr>
            <a:grpSpLocks/>
          </p:cNvGrpSpPr>
          <p:nvPr/>
        </p:nvGrpSpPr>
        <p:grpSpPr bwMode="auto">
          <a:xfrm>
            <a:off x="1023937" y="2609907"/>
            <a:ext cx="1404938" cy="557213"/>
            <a:chOff x="0" y="0"/>
            <a:chExt cx="2360" cy="936"/>
          </a:xfrm>
        </p:grpSpPr>
        <p:sp>
          <p:nvSpPr>
            <p:cNvPr id="89110" name="Rectangle 22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Orange Fact : 20%</a:t>
              </a:r>
            </a:p>
          </p:txBody>
        </p:sp>
        <p:sp>
          <p:nvSpPr>
            <p:cNvPr id="89111" name="Rectangle 23"/>
            <p:cNvSpPr>
              <a:spLocks/>
            </p:cNvSpPr>
            <p:nvPr/>
          </p:nvSpPr>
          <p:spPr bwMode="auto">
            <a:xfrm>
              <a:off x="0" y="328"/>
              <a:ext cx="2360" cy="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facer.</a:t>
              </a:r>
            </a:p>
          </p:txBody>
        </p:sp>
      </p:grpSp>
      <p:grpSp>
        <p:nvGrpSpPr>
          <p:cNvPr id="89112" name="Group 24"/>
          <p:cNvGrpSpPr>
            <a:grpSpLocks/>
          </p:cNvGrpSpPr>
          <p:nvPr/>
        </p:nvGrpSpPr>
        <p:grpSpPr bwMode="auto">
          <a:xfrm>
            <a:off x="6748462" y="1728844"/>
            <a:ext cx="1404938" cy="557213"/>
            <a:chOff x="0" y="0"/>
            <a:chExt cx="2360" cy="936"/>
          </a:xfrm>
        </p:grpSpPr>
        <p:sp>
          <p:nvSpPr>
            <p:cNvPr id="89113" name="Rectangle 25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Black Fact : 45%</a:t>
              </a:r>
            </a:p>
          </p:txBody>
        </p:sp>
        <p:sp>
          <p:nvSpPr>
            <p:cNvPr id="89114" name="Rectangle 26"/>
            <p:cNvSpPr>
              <a:spLocks/>
            </p:cNvSpPr>
            <p:nvPr/>
          </p:nvSpPr>
          <p:spPr bwMode="auto">
            <a:xfrm>
              <a:off x="0" y="328"/>
              <a:ext cx="2360" cy="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facer.</a:t>
              </a:r>
            </a:p>
          </p:txBody>
        </p:sp>
      </p:grpSp>
      <p:grpSp>
        <p:nvGrpSpPr>
          <p:cNvPr id="89115" name="Group 27"/>
          <p:cNvGrpSpPr>
            <a:grpSpLocks/>
          </p:cNvGrpSpPr>
          <p:nvPr/>
        </p:nvGrpSpPr>
        <p:grpSpPr bwMode="auto">
          <a:xfrm>
            <a:off x="6748462" y="2609907"/>
            <a:ext cx="1404938" cy="557213"/>
            <a:chOff x="0" y="0"/>
            <a:chExt cx="2360" cy="936"/>
          </a:xfrm>
        </p:grpSpPr>
        <p:sp>
          <p:nvSpPr>
            <p:cNvPr id="89116" name="Rectangle 28"/>
            <p:cNvSpPr>
              <a:spLocks/>
            </p:cNvSpPr>
            <p:nvPr/>
          </p:nvSpPr>
          <p:spPr bwMode="auto">
            <a:xfrm>
              <a:off x="0" y="0"/>
              <a:ext cx="2360" cy="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90000"/>
                </a:lnSpc>
              </a:pPr>
              <a:r>
                <a:rPr lang="en-US" sz="12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Orange Fact : 20%</a:t>
              </a:r>
            </a:p>
          </p:txBody>
        </p:sp>
        <p:sp>
          <p:nvSpPr>
            <p:cNvPr id="89117" name="Rectangle 29"/>
            <p:cNvSpPr>
              <a:spLocks/>
            </p:cNvSpPr>
            <p:nvPr/>
          </p:nvSpPr>
          <p:spPr bwMode="auto">
            <a:xfrm>
              <a:off x="0" y="328"/>
              <a:ext cx="2360" cy="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facer.</a:t>
              </a:r>
            </a:p>
          </p:txBody>
        </p:sp>
      </p:grpSp>
      <p:sp>
        <p:nvSpPr>
          <p:cNvPr id="89118" name="Rectangle 30"/>
          <p:cNvSpPr>
            <a:spLocks/>
          </p:cNvSpPr>
          <p:nvPr/>
        </p:nvSpPr>
        <p:spPr bwMode="auto">
          <a:xfrm>
            <a:off x="3138756" y="2316707"/>
            <a:ext cx="733425" cy="28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US" sz="1900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65/</a:t>
            </a:r>
            <a:r>
              <a:rPr lang="en-US" sz="1900" dirty="0">
                <a:solidFill>
                  <a:schemeClr val="tx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35%</a:t>
            </a:r>
          </a:p>
        </p:txBody>
      </p:sp>
      <p:sp>
        <p:nvSpPr>
          <p:cNvPr id="89119" name="Rectangle 31"/>
          <p:cNvSpPr>
            <a:spLocks/>
          </p:cNvSpPr>
          <p:nvPr/>
        </p:nvSpPr>
        <p:spPr bwMode="auto">
          <a:xfrm>
            <a:off x="5312031" y="2296082"/>
            <a:ext cx="733425" cy="28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chemeClr val="accent3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65/</a:t>
            </a:r>
            <a:r>
              <a:rPr lang="en-US" sz="18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35%</a:t>
            </a:r>
          </a:p>
        </p:txBody>
      </p:sp>
      <p:sp>
        <p:nvSpPr>
          <p:cNvPr id="89120" name="Freeform 32"/>
          <p:cNvSpPr>
            <a:spLocks/>
          </p:cNvSpPr>
          <p:nvPr/>
        </p:nvSpPr>
        <p:spPr bwMode="auto">
          <a:xfrm>
            <a:off x="2510433" y="1438928"/>
            <a:ext cx="1604963" cy="1009650"/>
          </a:xfrm>
          <a:custGeom>
            <a:avLst/>
            <a:gdLst>
              <a:gd name="T0" fmla="*/ 0 w 21600"/>
              <a:gd name="T1" fmla="*/ 9031 h 21600"/>
              <a:gd name="T2" fmla="*/ 0 w 21600"/>
              <a:gd name="T3" fmla="*/ 0 h 21600"/>
              <a:gd name="T4" fmla="*/ 21600 w 21600"/>
              <a:gd name="T5" fmla="*/ 0 h 21600"/>
              <a:gd name="T6" fmla="*/ 21600 w 21600"/>
              <a:gd name="T7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9031"/>
                </a:moveTo>
                <a:lnTo>
                  <a:pt x="0" y="0"/>
                </a:ln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oval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9121" name="Freeform 33"/>
          <p:cNvSpPr>
            <a:spLocks/>
          </p:cNvSpPr>
          <p:nvPr/>
        </p:nvSpPr>
        <p:spPr bwMode="auto">
          <a:xfrm>
            <a:off x="2488407" y="2428337"/>
            <a:ext cx="423267" cy="319088"/>
          </a:xfrm>
          <a:custGeom>
            <a:avLst/>
            <a:gdLst>
              <a:gd name="T0" fmla="*/ 0 w 21600"/>
              <a:gd name="T1" fmla="*/ 21600 h 21600"/>
              <a:gd name="T2" fmla="*/ 0 w 21600"/>
              <a:gd name="T3" fmla="*/ 0 h 21600"/>
              <a:gd name="T4" fmla="*/ 21600 w 21600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oval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9122" name="Freeform 34"/>
          <p:cNvSpPr>
            <a:spLocks/>
          </p:cNvSpPr>
          <p:nvPr/>
        </p:nvSpPr>
        <p:spPr bwMode="auto">
          <a:xfrm>
            <a:off x="6269831" y="1845526"/>
            <a:ext cx="361950" cy="576263"/>
          </a:xfrm>
          <a:custGeom>
            <a:avLst/>
            <a:gdLst>
              <a:gd name="T0" fmla="*/ 2160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oval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9123" name="Freeform 35"/>
          <p:cNvSpPr>
            <a:spLocks/>
          </p:cNvSpPr>
          <p:nvPr/>
        </p:nvSpPr>
        <p:spPr bwMode="auto">
          <a:xfrm>
            <a:off x="4801791" y="2324157"/>
            <a:ext cx="1847850" cy="966788"/>
          </a:xfrm>
          <a:custGeom>
            <a:avLst/>
            <a:gdLst>
              <a:gd name="T0" fmla="*/ 2947 w 21600"/>
              <a:gd name="T1" fmla="*/ 0 h 21600"/>
              <a:gd name="T2" fmla="*/ 0 w 21600"/>
              <a:gd name="T3" fmla="*/ 0 h 21600"/>
              <a:gd name="T4" fmla="*/ 0 w 21600"/>
              <a:gd name="T5" fmla="*/ 21600 h 21600"/>
              <a:gd name="T6" fmla="*/ 21600 w 21600"/>
              <a:gd name="T7" fmla="*/ 21600 h 21600"/>
              <a:gd name="T8" fmla="*/ 21600 w 21600"/>
              <a:gd name="T9" fmla="*/ 8942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600" h="21600">
                <a:moveTo>
                  <a:pt x="2947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8942"/>
                </a:lnTo>
              </a:path>
            </a:pathLst>
          </a:custGeom>
          <a:noFill/>
          <a:ln w="6350" cap="flat">
            <a:solidFill>
              <a:schemeClr val="tx1">
                <a:alpha val="25000"/>
              </a:schemeClr>
            </a:solidFill>
            <a:prstDash val="solid"/>
            <a:miter lim="800000"/>
            <a:headEnd type="arrow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89124" name="Group 36"/>
          <p:cNvGrpSpPr>
            <a:grpSpLocks/>
          </p:cNvGrpSpPr>
          <p:nvPr/>
        </p:nvGrpSpPr>
        <p:grpSpPr bwMode="auto">
          <a:xfrm>
            <a:off x="997744" y="3514129"/>
            <a:ext cx="3548063" cy="785813"/>
            <a:chOff x="0" y="0"/>
            <a:chExt cx="5960" cy="1320"/>
          </a:xfrm>
        </p:grpSpPr>
        <p:sp>
          <p:nvSpPr>
            <p:cNvPr id="89125" name="Rectangle 37"/>
            <p:cNvSpPr>
              <a:spLocks/>
            </p:cNvSpPr>
            <p:nvPr/>
          </p:nvSpPr>
          <p:spPr bwMode="auto">
            <a:xfrm>
              <a:off x="0" y="0"/>
              <a:ext cx="5960" cy="1320"/>
            </a:xfrm>
            <a:prstGeom prst="rect">
              <a:avLst/>
            </a:prstGeom>
            <a:gradFill>
              <a:gsLst>
                <a:gs pos="0">
                  <a:schemeClr val="accent6"/>
                </a:gs>
                <a:gs pos="52000">
                  <a:schemeClr val="tx2"/>
                </a:gs>
              </a:gsLst>
              <a:lin ang="78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9126" name="Rectangle 38"/>
            <p:cNvSpPr>
              <a:spLocks/>
            </p:cNvSpPr>
            <p:nvPr/>
          </p:nvSpPr>
          <p:spPr bwMode="auto">
            <a:xfrm>
              <a:off x="352" y="203"/>
              <a:ext cx="2863" cy="8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3800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65</a:t>
              </a:r>
              <a:r>
                <a:rPr lang="en-US" sz="3800" dirty="0">
                  <a:solidFill>
                    <a:schemeClr val="accent6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/35%</a:t>
              </a:r>
            </a:p>
          </p:txBody>
        </p:sp>
        <p:sp>
          <p:nvSpPr>
            <p:cNvPr id="89127" name="Rectangle 39"/>
            <p:cNvSpPr>
              <a:spLocks/>
            </p:cNvSpPr>
            <p:nvPr/>
          </p:nvSpPr>
          <p:spPr bwMode="auto">
            <a:xfrm>
              <a:off x="3343" y="259"/>
              <a:ext cx="2360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</a:t>
              </a:r>
            </a:p>
          </p:txBody>
        </p:sp>
      </p:grpSp>
      <p:grpSp>
        <p:nvGrpSpPr>
          <p:cNvPr id="89128" name="Group 40"/>
          <p:cNvGrpSpPr>
            <a:grpSpLocks/>
          </p:cNvGrpSpPr>
          <p:nvPr/>
        </p:nvGrpSpPr>
        <p:grpSpPr bwMode="auto">
          <a:xfrm>
            <a:off x="4579144" y="3514129"/>
            <a:ext cx="3586163" cy="785813"/>
            <a:chOff x="0" y="0"/>
            <a:chExt cx="6024" cy="1320"/>
          </a:xfrm>
        </p:grpSpPr>
        <p:sp>
          <p:nvSpPr>
            <p:cNvPr id="89129" name="Rectangle 41"/>
            <p:cNvSpPr>
              <a:spLocks/>
            </p:cNvSpPr>
            <p:nvPr/>
          </p:nvSpPr>
          <p:spPr bwMode="auto">
            <a:xfrm>
              <a:off x="0" y="0"/>
              <a:ext cx="6024" cy="1320"/>
            </a:xfrm>
            <a:prstGeom prst="rect">
              <a:avLst/>
            </a:prstGeom>
            <a:gradFill>
              <a:gsLst>
                <a:gs pos="0">
                  <a:schemeClr val="accent3"/>
                </a:gs>
                <a:gs pos="52000">
                  <a:schemeClr val="accent4"/>
                </a:gs>
              </a:gsLst>
              <a:lin ang="78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9130" name="Rectangle 42"/>
            <p:cNvSpPr>
              <a:spLocks/>
            </p:cNvSpPr>
            <p:nvPr/>
          </p:nvSpPr>
          <p:spPr bwMode="auto">
            <a:xfrm>
              <a:off x="352" y="203"/>
              <a:ext cx="2902" cy="8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3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65</a:t>
              </a:r>
              <a:r>
                <a:rPr lang="en-US" sz="3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/35%</a:t>
              </a:r>
            </a:p>
          </p:txBody>
        </p:sp>
        <p:sp>
          <p:nvSpPr>
            <p:cNvPr id="89131" name="Rectangle 43"/>
            <p:cNvSpPr>
              <a:spLocks/>
            </p:cNvSpPr>
            <p:nvPr/>
          </p:nvSpPr>
          <p:spPr bwMode="auto">
            <a:xfrm>
              <a:off x="3375" y="259"/>
              <a:ext cx="2360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</a:t>
              </a:r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46" name="Rectangle 43"/>
          <p:cNvSpPr>
            <a:spLocks/>
          </p:cNvSpPr>
          <p:nvPr/>
        </p:nvSpPr>
        <p:spPr bwMode="auto">
          <a:xfrm>
            <a:off x="1306759" y="4424806"/>
            <a:ext cx="6529484" cy="25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dummy.</a:t>
            </a:r>
          </a:p>
        </p:txBody>
      </p:sp>
    </p:spTree>
    <p:extLst>
      <p:ext uri="{BB962C8B-B14F-4D97-AF65-F5344CB8AC3E}">
        <p14:creationId xmlns:p14="http://schemas.microsoft.com/office/powerpoint/2010/main" val="3960663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9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9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89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89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89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89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9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9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9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9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89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9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9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89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9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89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2" grpId="0">
        <p:bldAsOne/>
      </p:bldGraphic>
      <p:bldP spid="89118" grpId="0" autoUpdateAnimBg="0"/>
      <p:bldP spid="89119" grpId="0" autoUpdateAnimBg="0"/>
      <p:bldP spid="89120" grpId="0" animBg="1"/>
      <p:bldP spid="89121" grpId="0" animBg="1"/>
      <p:bldP spid="89122" grpId="0" animBg="1"/>
      <p:bldP spid="89123" grpId="0" animBg="1"/>
      <p:bldP spid="46" grpId="0" autoUpdateAnimBg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Rectangle 1"/>
          <p:cNvSpPr>
            <a:spLocks/>
          </p:cNvSpPr>
          <p:nvPr/>
        </p:nvSpPr>
        <p:spPr bwMode="auto">
          <a:xfrm rot="10800000" flipH="1">
            <a:off x="992981" y="3417094"/>
            <a:ext cx="3548063" cy="62865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0125" name="Line 13"/>
          <p:cNvSpPr>
            <a:spLocks noChangeShapeType="1"/>
          </p:cNvSpPr>
          <p:nvPr/>
        </p:nvSpPr>
        <p:spPr bwMode="auto">
          <a:xfrm>
            <a:off x="998935" y="110490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0126" name="Rectangle 14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People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grpSp>
        <p:nvGrpSpPr>
          <p:cNvPr id="90129" name="Group 17"/>
          <p:cNvGrpSpPr>
            <a:grpSpLocks/>
          </p:cNvGrpSpPr>
          <p:nvPr/>
        </p:nvGrpSpPr>
        <p:grpSpPr bwMode="auto">
          <a:xfrm>
            <a:off x="1166812" y="1295400"/>
            <a:ext cx="1871663" cy="516136"/>
            <a:chOff x="0" y="0"/>
            <a:chExt cx="3144" cy="867"/>
          </a:xfrm>
        </p:grpSpPr>
        <p:sp>
          <p:nvSpPr>
            <p:cNvPr id="90130" name="Rectangle 18"/>
            <p:cNvSpPr>
              <a:spLocks/>
            </p:cNvSpPr>
            <p:nvPr/>
          </p:nvSpPr>
          <p:spPr bwMode="auto">
            <a:xfrm>
              <a:off x="0" y="0"/>
              <a:ext cx="3144" cy="867"/>
            </a:xfrm>
            <a:prstGeom prst="rect">
              <a:avLst/>
            </a:prstGeom>
            <a:solidFill>
              <a:schemeClr val="accent6">
                <a:alpha val="8000"/>
              </a:schemeClr>
            </a:solidFill>
            <a:ln w="6350" cap="flat">
              <a:solidFill>
                <a:schemeClr val="accent6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31" name="Rectangle 19"/>
            <p:cNvSpPr>
              <a:spLocks/>
            </p:cNvSpPr>
            <p:nvPr/>
          </p:nvSpPr>
          <p:spPr bwMode="auto">
            <a:xfrm>
              <a:off x="608" y="144"/>
              <a:ext cx="232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</a:t>
              </a:r>
            </a:p>
          </p:txBody>
        </p:sp>
      </p:grpSp>
      <p:grpSp>
        <p:nvGrpSpPr>
          <p:cNvPr id="90132" name="Group 20"/>
          <p:cNvGrpSpPr>
            <a:grpSpLocks/>
          </p:cNvGrpSpPr>
          <p:nvPr/>
        </p:nvGrpSpPr>
        <p:grpSpPr bwMode="auto">
          <a:xfrm>
            <a:off x="1166812" y="2564606"/>
            <a:ext cx="1871663" cy="516731"/>
            <a:chOff x="0" y="0"/>
            <a:chExt cx="3144" cy="867"/>
          </a:xfrm>
        </p:grpSpPr>
        <p:sp>
          <p:nvSpPr>
            <p:cNvPr id="90133" name="Rectangle 21"/>
            <p:cNvSpPr>
              <a:spLocks/>
            </p:cNvSpPr>
            <p:nvPr/>
          </p:nvSpPr>
          <p:spPr bwMode="auto">
            <a:xfrm>
              <a:off x="0" y="0"/>
              <a:ext cx="3144" cy="867"/>
            </a:xfrm>
            <a:prstGeom prst="rect">
              <a:avLst/>
            </a:prstGeom>
            <a:solidFill>
              <a:schemeClr val="accent4">
                <a:alpha val="8000"/>
              </a:schemeClr>
            </a:solidFill>
            <a:ln w="635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34" name="Rectangle 22"/>
            <p:cNvSpPr>
              <a:spLocks/>
            </p:cNvSpPr>
            <p:nvPr/>
          </p:nvSpPr>
          <p:spPr bwMode="auto">
            <a:xfrm>
              <a:off x="608" y="147"/>
              <a:ext cx="233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</a:t>
              </a:r>
            </a:p>
          </p:txBody>
        </p:sp>
      </p:grpSp>
      <p:grpSp>
        <p:nvGrpSpPr>
          <p:cNvPr id="90135" name="Group 23"/>
          <p:cNvGrpSpPr>
            <a:grpSpLocks/>
          </p:cNvGrpSpPr>
          <p:nvPr/>
        </p:nvGrpSpPr>
        <p:grpSpPr bwMode="auto">
          <a:xfrm>
            <a:off x="1166812" y="1934171"/>
            <a:ext cx="1871663" cy="516731"/>
            <a:chOff x="0" y="0"/>
            <a:chExt cx="3144" cy="867"/>
          </a:xfrm>
        </p:grpSpPr>
        <p:sp>
          <p:nvSpPr>
            <p:cNvPr id="90136" name="Rectangle 24"/>
            <p:cNvSpPr>
              <a:spLocks/>
            </p:cNvSpPr>
            <p:nvPr/>
          </p:nvSpPr>
          <p:spPr bwMode="auto">
            <a:xfrm>
              <a:off x="0" y="0"/>
              <a:ext cx="3144" cy="867"/>
            </a:xfrm>
            <a:prstGeom prst="rect">
              <a:avLst/>
            </a:prstGeom>
            <a:solidFill>
              <a:schemeClr val="accent5"/>
            </a:solidFill>
            <a:ln w="6350" cap="flat">
              <a:solidFill>
                <a:schemeClr val="accent5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37" name="Rectangle 25"/>
            <p:cNvSpPr>
              <a:spLocks/>
            </p:cNvSpPr>
            <p:nvPr/>
          </p:nvSpPr>
          <p:spPr bwMode="auto">
            <a:xfrm>
              <a:off x="608" y="126"/>
              <a:ext cx="23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</a:t>
              </a:r>
            </a:p>
          </p:txBody>
        </p:sp>
      </p:grpSp>
      <p:grpSp>
        <p:nvGrpSpPr>
          <p:cNvPr id="90138" name="Group 26"/>
          <p:cNvGrpSpPr>
            <a:grpSpLocks/>
          </p:cNvGrpSpPr>
          <p:nvPr/>
        </p:nvGrpSpPr>
        <p:grpSpPr bwMode="auto">
          <a:xfrm>
            <a:off x="940594" y="1374577"/>
            <a:ext cx="442913" cy="361950"/>
            <a:chOff x="0" y="0"/>
            <a:chExt cx="744" cy="607"/>
          </a:xfrm>
        </p:grpSpPr>
        <p:sp>
          <p:nvSpPr>
            <p:cNvPr id="90139" name="Oval 27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40" name="Rectangle 28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90141" name="Group 29"/>
          <p:cNvGrpSpPr>
            <a:grpSpLocks/>
          </p:cNvGrpSpPr>
          <p:nvPr/>
        </p:nvGrpSpPr>
        <p:grpSpPr bwMode="auto">
          <a:xfrm>
            <a:off x="940594" y="2027039"/>
            <a:ext cx="442913" cy="361950"/>
            <a:chOff x="0" y="0"/>
            <a:chExt cx="744" cy="607"/>
          </a:xfrm>
        </p:grpSpPr>
        <p:sp>
          <p:nvSpPr>
            <p:cNvPr id="90142" name="Oval 30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43" name="Rectangle 31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90144" name="Group 32"/>
          <p:cNvGrpSpPr>
            <a:grpSpLocks/>
          </p:cNvGrpSpPr>
          <p:nvPr/>
        </p:nvGrpSpPr>
        <p:grpSpPr bwMode="auto">
          <a:xfrm>
            <a:off x="940594" y="2641402"/>
            <a:ext cx="442913" cy="361950"/>
            <a:chOff x="0" y="0"/>
            <a:chExt cx="744" cy="607"/>
          </a:xfrm>
        </p:grpSpPr>
        <p:sp>
          <p:nvSpPr>
            <p:cNvPr id="90145" name="Oval 33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46" name="Rectangle 34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grpSp>
        <p:nvGrpSpPr>
          <p:cNvPr id="90147" name="Group 35"/>
          <p:cNvGrpSpPr>
            <a:grpSpLocks/>
          </p:cNvGrpSpPr>
          <p:nvPr/>
        </p:nvGrpSpPr>
        <p:grpSpPr bwMode="auto">
          <a:xfrm>
            <a:off x="6305550" y="1295400"/>
            <a:ext cx="1871663" cy="516136"/>
            <a:chOff x="0" y="0"/>
            <a:chExt cx="3144" cy="867"/>
          </a:xfrm>
        </p:grpSpPr>
        <p:sp>
          <p:nvSpPr>
            <p:cNvPr id="90148" name="Rectangle 36"/>
            <p:cNvSpPr>
              <a:spLocks/>
            </p:cNvSpPr>
            <p:nvPr/>
          </p:nvSpPr>
          <p:spPr bwMode="auto">
            <a:xfrm>
              <a:off x="0" y="0"/>
              <a:ext cx="3144" cy="867"/>
            </a:xfrm>
            <a:prstGeom prst="rect">
              <a:avLst/>
            </a:prstGeom>
            <a:solidFill>
              <a:schemeClr val="accent3">
                <a:alpha val="8000"/>
              </a:schemeClr>
            </a:solidFill>
            <a:ln w="6350" cap="flat">
              <a:solidFill>
                <a:schemeClr val="accent3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49" name="Rectangle 37"/>
            <p:cNvSpPr>
              <a:spLocks/>
            </p:cNvSpPr>
            <p:nvPr/>
          </p:nvSpPr>
          <p:spPr bwMode="auto">
            <a:xfrm>
              <a:off x="608" y="144"/>
              <a:ext cx="232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</a:t>
              </a:r>
            </a:p>
          </p:txBody>
        </p:sp>
      </p:grpSp>
      <p:grpSp>
        <p:nvGrpSpPr>
          <p:cNvPr id="90150" name="Group 38"/>
          <p:cNvGrpSpPr>
            <a:grpSpLocks/>
          </p:cNvGrpSpPr>
          <p:nvPr/>
        </p:nvGrpSpPr>
        <p:grpSpPr bwMode="auto">
          <a:xfrm>
            <a:off x="6305550" y="2564606"/>
            <a:ext cx="1871663" cy="516731"/>
            <a:chOff x="0" y="0"/>
            <a:chExt cx="3144" cy="867"/>
          </a:xfrm>
        </p:grpSpPr>
        <p:sp>
          <p:nvSpPr>
            <p:cNvPr id="90151" name="Rectangle 39"/>
            <p:cNvSpPr>
              <a:spLocks/>
            </p:cNvSpPr>
            <p:nvPr/>
          </p:nvSpPr>
          <p:spPr bwMode="auto">
            <a:xfrm>
              <a:off x="0" y="0"/>
              <a:ext cx="3144" cy="867"/>
            </a:xfrm>
            <a:prstGeom prst="rect">
              <a:avLst/>
            </a:prstGeom>
            <a:solidFill>
              <a:schemeClr val="accent1">
                <a:alpha val="5000"/>
              </a:schemeClr>
            </a:solidFill>
            <a:ln w="6350" cap="flat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52" name="Rectangle 40"/>
            <p:cNvSpPr>
              <a:spLocks/>
            </p:cNvSpPr>
            <p:nvPr/>
          </p:nvSpPr>
          <p:spPr bwMode="auto">
            <a:xfrm>
              <a:off x="608" y="147"/>
              <a:ext cx="2336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</a:t>
              </a:r>
            </a:p>
          </p:txBody>
        </p:sp>
      </p:grpSp>
      <p:grpSp>
        <p:nvGrpSpPr>
          <p:cNvPr id="90153" name="Group 41"/>
          <p:cNvGrpSpPr>
            <a:grpSpLocks/>
          </p:cNvGrpSpPr>
          <p:nvPr/>
        </p:nvGrpSpPr>
        <p:grpSpPr bwMode="auto">
          <a:xfrm>
            <a:off x="6305550" y="1934171"/>
            <a:ext cx="1871663" cy="516731"/>
            <a:chOff x="0" y="0"/>
            <a:chExt cx="3144" cy="867"/>
          </a:xfrm>
        </p:grpSpPr>
        <p:sp>
          <p:nvSpPr>
            <p:cNvPr id="90154" name="Rectangle 42"/>
            <p:cNvSpPr>
              <a:spLocks/>
            </p:cNvSpPr>
            <p:nvPr/>
          </p:nvSpPr>
          <p:spPr bwMode="auto">
            <a:xfrm>
              <a:off x="0" y="0"/>
              <a:ext cx="3144" cy="867"/>
            </a:xfrm>
            <a:prstGeom prst="rect">
              <a:avLst/>
            </a:prstGeom>
            <a:solidFill>
              <a:schemeClr val="accent2"/>
            </a:solidFill>
            <a:ln w="6350" cap="flat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55" name="Rectangle 43"/>
            <p:cNvSpPr>
              <a:spLocks/>
            </p:cNvSpPr>
            <p:nvPr/>
          </p:nvSpPr>
          <p:spPr bwMode="auto">
            <a:xfrm>
              <a:off x="608" y="126"/>
              <a:ext cx="23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 Ipsum is simply dummy text of the printing</a:t>
              </a:r>
            </a:p>
          </p:txBody>
        </p:sp>
      </p:grpSp>
      <p:grpSp>
        <p:nvGrpSpPr>
          <p:cNvPr id="90156" name="Group 44"/>
          <p:cNvGrpSpPr>
            <a:grpSpLocks/>
          </p:cNvGrpSpPr>
          <p:nvPr/>
        </p:nvGrpSpPr>
        <p:grpSpPr bwMode="auto">
          <a:xfrm>
            <a:off x="6079331" y="1374577"/>
            <a:ext cx="442913" cy="361950"/>
            <a:chOff x="0" y="0"/>
            <a:chExt cx="744" cy="607"/>
          </a:xfrm>
        </p:grpSpPr>
        <p:sp>
          <p:nvSpPr>
            <p:cNvPr id="90157" name="Oval 45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58" name="Rectangle 46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90159" name="Group 47"/>
          <p:cNvGrpSpPr>
            <a:grpSpLocks/>
          </p:cNvGrpSpPr>
          <p:nvPr/>
        </p:nvGrpSpPr>
        <p:grpSpPr bwMode="auto">
          <a:xfrm>
            <a:off x="6079331" y="2027039"/>
            <a:ext cx="442913" cy="361950"/>
            <a:chOff x="0" y="0"/>
            <a:chExt cx="744" cy="607"/>
          </a:xfrm>
        </p:grpSpPr>
        <p:sp>
          <p:nvSpPr>
            <p:cNvPr id="90160" name="Oval 48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61" name="Rectangle 49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90162" name="Group 50"/>
          <p:cNvGrpSpPr>
            <a:grpSpLocks/>
          </p:cNvGrpSpPr>
          <p:nvPr/>
        </p:nvGrpSpPr>
        <p:grpSpPr bwMode="auto">
          <a:xfrm>
            <a:off x="6079331" y="2641402"/>
            <a:ext cx="442913" cy="361950"/>
            <a:chOff x="0" y="0"/>
            <a:chExt cx="744" cy="607"/>
          </a:xfrm>
        </p:grpSpPr>
        <p:sp>
          <p:nvSpPr>
            <p:cNvPr id="90163" name="Oval 51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64" name="Rectangle 52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sp>
        <p:nvSpPr>
          <p:cNvPr id="90165" name="Line 53"/>
          <p:cNvSpPr>
            <a:spLocks noChangeShapeType="1"/>
          </p:cNvSpPr>
          <p:nvPr/>
        </p:nvSpPr>
        <p:spPr bwMode="auto">
          <a:xfrm>
            <a:off x="4556522" y="1385887"/>
            <a:ext cx="0" cy="1785938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0185" name="Rectangle 73"/>
          <p:cNvSpPr>
            <a:spLocks/>
          </p:cNvSpPr>
          <p:nvPr/>
        </p:nvSpPr>
        <p:spPr bwMode="auto">
          <a:xfrm>
            <a:off x="1089423" y="4180284"/>
            <a:ext cx="1682377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9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654,3210,653</a:t>
            </a:r>
          </a:p>
        </p:txBody>
      </p:sp>
      <p:sp>
        <p:nvSpPr>
          <p:cNvPr id="90186" name="Rectangle 74"/>
          <p:cNvSpPr>
            <a:spLocks/>
          </p:cNvSpPr>
          <p:nvPr/>
        </p:nvSpPr>
        <p:spPr bwMode="auto">
          <a:xfrm>
            <a:off x="2675954" y="4167188"/>
            <a:ext cx="18240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,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agam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facer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timeam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adolesce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0187" name="Group 75"/>
          <p:cNvGrpSpPr>
            <a:grpSpLocks/>
          </p:cNvGrpSpPr>
          <p:nvPr/>
        </p:nvGrpSpPr>
        <p:grpSpPr bwMode="auto">
          <a:xfrm>
            <a:off x="3563888" y="3514130"/>
            <a:ext cx="547688" cy="461963"/>
            <a:chOff x="0" y="0"/>
            <a:chExt cx="920" cy="776"/>
          </a:xfrm>
        </p:grpSpPr>
        <p:sp>
          <p:nvSpPr>
            <p:cNvPr id="90188" name="Oval 76"/>
            <p:cNvSpPr>
              <a:spLocks/>
            </p:cNvSpPr>
            <p:nvPr/>
          </p:nvSpPr>
          <p:spPr bwMode="auto">
            <a:xfrm>
              <a:off x="54" y="0"/>
              <a:ext cx="776" cy="7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189" name="Rectangle 77"/>
            <p:cNvSpPr>
              <a:spLocks/>
            </p:cNvSpPr>
            <p:nvPr/>
          </p:nvSpPr>
          <p:spPr bwMode="auto">
            <a:xfrm>
              <a:off x="0" y="134"/>
              <a:ext cx="920" cy="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70%</a:t>
              </a:r>
            </a:p>
          </p:txBody>
        </p:sp>
      </p:grpSp>
      <p:sp>
        <p:nvSpPr>
          <p:cNvPr id="90191" name="Rectangle 79"/>
          <p:cNvSpPr>
            <a:spLocks/>
          </p:cNvSpPr>
          <p:nvPr/>
        </p:nvSpPr>
        <p:spPr bwMode="auto">
          <a:xfrm rot="10800000" flipH="1">
            <a:off x="4550569" y="3417094"/>
            <a:ext cx="3605213" cy="628650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0210" name="Rectangle 98"/>
          <p:cNvSpPr>
            <a:spLocks/>
          </p:cNvSpPr>
          <p:nvPr/>
        </p:nvSpPr>
        <p:spPr bwMode="auto">
          <a:xfrm>
            <a:off x="4644009" y="4180284"/>
            <a:ext cx="1612106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1900" dirty="0">
                <a:solidFill>
                  <a:schemeClr val="accent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554,3210,653</a:t>
            </a:r>
          </a:p>
        </p:txBody>
      </p:sp>
      <p:sp>
        <p:nvSpPr>
          <p:cNvPr id="90211" name="Rectangle 99"/>
          <p:cNvSpPr>
            <a:spLocks/>
          </p:cNvSpPr>
          <p:nvPr/>
        </p:nvSpPr>
        <p:spPr bwMode="auto">
          <a:xfrm>
            <a:off x="6276354" y="4167188"/>
            <a:ext cx="18240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,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agam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facer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timeam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adolesce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0212" name="Group 100"/>
          <p:cNvGrpSpPr>
            <a:grpSpLocks/>
          </p:cNvGrpSpPr>
          <p:nvPr/>
        </p:nvGrpSpPr>
        <p:grpSpPr bwMode="auto">
          <a:xfrm>
            <a:off x="7380089" y="3514130"/>
            <a:ext cx="547688" cy="461963"/>
            <a:chOff x="0" y="0"/>
            <a:chExt cx="920" cy="776"/>
          </a:xfrm>
        </p:grpSpPr>
        <p:sp>
          <p:nvSpPr>
            <p:cNvPr id="90213" name="Oval 101"/>
            <p:cNvSpPr>
              <a:spLocks/>
            </p:cNvSpPr>
            <p:nvPr/>
          </p:nvSpPr>
          <p:spPr bwMode="auto">
            <a:xfrm>
              <a:off x="54" y="0"/>
              <a:ext cx="776" cy="77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0214" name="Rectangle 102"/>
            <p:cNvSpPr>
              <a:spLocks/>
            </p:cNvSpPr>
            <p:nvPr/>
          </p:nvSpPr>
          <p:spPr bwMode="auto">
            <a:xfrm>
              <a:off x="0" y="134"/>
              <a:ext cx="920" cy="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60%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105" name="Shape 6"/>
          <p:cNvSpPr/>
          <p:nvPr/>
        </p:nvSpPr>
        <p:spPr>
          <a:xfrm>
            <a:off x="3460514" y="1362060"/>
            <a:ext cx="708050" cy="18692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279" extrusionOk="0">
                <a:moveTo>
                  <a:pt x="15606" y="4707"/>
                </a:moveTo>
                <a:lnTo>
                  <a:pt x="5994" y="4707"/>
                </a:lnTo>
                <a:cubicBezTo>
                  <a:pt x="2934" y="4707"/>
                  <a:pt x="0" y="4801"/>
                  <a:pt x="0" y="6705"/>
                </a:cubicBezTo>
                <a:lnTo>
                  <a:pt x="0" y="12273"/>
                </a:lnTo>
                <a:cubicBezTo>
                  <a:pt x="0" y="13177"/>
                  <a:pt x="3571" y="13225"/>
                  <a:pt x="3571" y="12226"/>
                </a:cubicBezTo>
                <a:lnTo>
                  <a:pt x="3571" y="8037"/>
                </a:lnTo>
                <a:cubicBezTo>
                  <a:pt x="3571" y="7561"/>
                  <a:pt x="3826" y="7371"/>
                  <a:pt x="4847" y="7371"/>
                </a:cubicBezTo>
                <a:lnTo>
                  <a:pt x="4847" y="12844"/>
                </a:lnTo>
                <a:cubicBezTo>
                  <a:pt x="4847" y="13272"/>
                  <a:pt x="5102" y="13320"/>
                  <a:pt x="5102" y="14177"/>
                </a:cubicBezTo>
                <a:lnTo>
                  <a:pt x="5102" y="20411"/>
                </a:lnTo>
                <a:cubicBezTo>
                  <a:pt x="5102" y="21600"/>
                  <a:pt x="9947" y="21553"/>
                  <a:pt x="9947" y="20363"/>
                </a:cubicBezTo>
                <a:lnTo>
                  <a:pt x="9947" y="12939"/>
                </a:lnTo>
                <a:lnTo>
                  <a:pt x="11655" y="12939"/>
                </a:lnTo>
                <a:lnTo>
                  <a:pt x="11655" y="20363"/>
                </a:lnTo>
                <a:cubicBezTo>
                  <a:pt x="11655" y="21553"/>
                  <a:pt x="16500" y="21600"/>
                  <a:pt x="16500" y="20411"/>
                </a:cubicBezTo>
                <a:lnTo>
                  <a:pt x="16500" y="14177"/>
                </a:lnTo>
                <a:cubicBezTo>
                  <a:pt x="16500" y="13320"/>
                  <a:pt x="16756" y="13272"/>
                  <a:pt x="16756" y="12844"/>
                </a:cubicBezTo>
                <a:lnTo>
                  <a:pt x="16756" y="7371"/>
                </a:lnTo>
                <a:cubicBezTo>
                  <a:pt x="17775" y="7371"/>
                  <a:pt x="18030" y="7561"/>
                  <a:pt x="18030" y="8037"/>
                </a:cubicBezTo>
                <a:lnTo>
                  <a:pt x="18030" y="12226"/>
                </a:lnTo>
                <a:cubicBezTo>
                  <a:pt x="18030" y="13225"/>
                  <a:pt x="21600" y="13177"/>
                  <a:pt x="21600" y="12273"/>
                </a:cubicBezTo>
                <a:lnTo>
                  <a:pt x="21600" y="6705"/>
                </a:lnTo>
                <a:cubicBezTo>
                  <a:pt x="21600" y="4801"/>
                  <a:pt x="18668" y="4707"/>
                  <a:pt x="15606" y="4707"/>
                </a:cubicBezTo>
                <a:close/>
                <a:moveTo>
                  <a:pt x="10522" y="4168"/>
                </a:moveTo>
                <a:cubicBezTo>
                  <a:pt x="13607" y="4168"/>
                  <a:pt x="16107" y="3236"/>
                  <a:pt x="16107" y="2084"/>
                </a:cubicBezTo>
                <a:cubicBezTo>
                  <a:pt x="16107" y="933"/>
                  <a:pt x="13607" y="0"/>
                  <a:pt x="10522" y="0"/>
                </a:cubicBezTo>
                <a:cubicBezTo>
                  <a:pt x="7436" y="0"/>
                  <a:pt x="4935" y="933"/>
                  <a:pt x="4935" y="2084"/>
                </a:cubicBezTo>
                <a:cubicBezTo>
                  <a:pt x="4935" y="3236"/>
                  <a:pt x="7436" y="4168"/>
                  <a:pt x="10522" y="4168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42000">
                <a:schemeClr val="accent4"/>
              </a:gs>
            </a:gsLst>
            <a:lin ang="5400000" scaled="1"/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6" name="Shape 7"/>
          <p:cNvSpPr/>
          <p:nvPr/>
        </p:nvSpPr>
        <p:spPr>
          <a:xfrm>
            <a:off x="4957947" y="1362060"/>
            <a:ext cx="852063" cy="18691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564" h="21135" extrusionOk="0">
                <a:moveTo>
                  <a:pt x="20453" y="10637"/>
                </a:moveTo>
                <a:lnTo>
                  <a:pt x="17935" y="6605"/>
                </a:lnTo>
                <a:cubicBezTo>
                  <a:pt x="16256" y="4246"/>
                  <a:pt x="15415" y="4098"/>
                  <a:pt x="13213" y="4098"/>
                </a:cubicBezTo>
                <a:lnTo>
                  <a:pt x="7351" y="4098"/>
                </a:lnTo>
                <a:cubicBezTo>
                  <a:pt x="5148" y="4098"/>
                  <a:pt x="4308" y="4246"/>
                  <a:pt x="2629" y="6605"/>
                </a:cubicBezTo>
                <a:lnTo>
                  <a:pt x="111" y="10637"/>
                </a:lnTo>
                <a:cubicBezTo>
                  <a:pt x="-518" y="11522"/>
                  <a:pt x="1686" y="11865"/>
                  <a:pt x="2734" y="10882"/>
                </a:cubicBezTo>
                <a:lnTo>
                  <a:pt x="5252" y="7294"/>
                </a:lnTo>
                <a:cubicBezTo>
                  <a:pt x="5673" y="6851"/>
                  <a:pt x="5987" y="6752"/>
                  <a:pt x="6512" y="6752"/>
                </a:cubicBezTo>
                <a:cubicBezTo>
                  <a:pt x="6512" y="6752"/>
                  <a:pt x="5252" y="10342"/>
                  <a:pt x="4623" y="11276"/>
                </a:cubicBezTo>
                <a:cubicBezTo>
                  <a:pt x="3994" y="12209"/>
                  <a:pt x="2000" y="14128"/>
                  <a:pt x="2000" y="14128"/>
                </a:cubicBezTo>
                <a:cubicBezTo>
                  <a:pt x="1581" y="14422"/>
                  <a:pt x="2105" y="14471"/>
                  <a:pt x="2839" y="14471"/>
                </a:cubicBezTo>
                <a:lnTo>
                  <a:pt x="6303" y="14471"/>
                </a:lnTo>
                <a:lnTo>
                  <a:pt x="6303" y="20321"/>
                </a:lnTo>
                <a:cubicBezTo>
                  <a:pt x="6303" y="21600"/>
                  <a:pt x="9240" y="21207"/>
                  <a:pt x="9240" y="20272"/>
                </a:cubicBezTo>
                <a:lnTo>
                  <a:pt x="9240" y="14471"/>
                </a:lnTo>
                <a:lnTo>
                  <a:pt x="11324" y="14471"/>
                </a:lnTo>
                <a:lnTo>
                  <a:pt x="11324" y="20272"/>
                </a:lnTo>
                <a:cubicBezTo>
                  <a:pt x="11324" y="21207"/>
                  <a:pt x="14261" y="21600"/>
                  <a:pt x="14261" y="20321"/>
                </a:cubicBezTo>
                <a:lnTo>
                  <a:pt x="14261" y="14471"/>
                </a:lnTo>
                <a:lnTo>
                  <a:pt x="17723" y="14471"/>
                </a:lnTo>
                <a:cubicBezTo>
                  <a:pt x="18459" y="14471"/>
                  <a:pt x="18983" y="14422"/>
                  <a:pt x="18563" y="14128"/>
                </a:cubicBezTo>
                <a:cubicBezTo>
                  <a:pt x="18563" y="14128"/>
                  <a:pt x="16570" y="12209"/>
                  <a:pt x="15941" y="11276"/>
                </a:cubicBezTo>
                <a:cubicBezTo>
                  <a:pt x="15311" y="10342"/>
                  <a:pt x="14052" y="6752"/>
                  <a:pt x="14052" y="6752"/>
                </a:cubicBezTo>
                <a:cubicBezTo>
                  <a:pt x="14576" y="6752"/>
                  <a:pt x="14890" y="6851"/>
                  <a:pt x="15311" y="7294"/>
                </a:cubicBezTo>
                <a:lnTo>
                  <a:pt x="17830" y="10882"/>
                </a:lnTo>
                <a:cubicBezTo>
                  <a:pt x="18878" y="11865"/>
                  <a:pt x="21082" y="11522"/>
                  <a:pt x="20453" y="10637"/>
                </a:cubicBezTo>
                <a:close/>
                <a:moveTo>
                  <a:pt x="10318" y="3674"/>
                </a:moveTo>
                <a:cubicBezTo>
                  <a:pt x="12484" y="3674"/>
                  <a:pt x="14240" y="2851"/>
                  <a:pt x="14240" y="1837"/>
                </a:cubicBezTo>
                <a:cubicBezTo>
                  <a:pt x="14240" y="823"/>
                  <a:pt x="12484" y="0"/>
                  <a:pt x="10318" y="0"/>
                </a:cubicBezTo>
                <a:cubicBezTo>
                  <a:pt x="8154" y="0"/>
                  <a:pt x="6398" y="823"/>
                  <a:pt x="6398" y="1837"/>
                </a:cubicBezTo>
                <a:cubicBezTo>
                  <a:pt x="6398" y="2851"/>
                  <a:pt x="8154" y="3674"/>
                  <a:pt x="10318" y="3674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58000">
                <a:schemeClr val="accent1"/>
              </a:gs>
            </a:gsLst>
            <a:lin ang="5400000" scaled="1"/>
          </a:gra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157205" y="3528558"/>
            <a:ext cx="2122725" cy="412960"/>
            <a:chOff x="1157205" y="3528558"/>
            <a:chExt cx="2122725" cy="412960"/>
          </a:xfrm>
        </p:grpSpPr>
        <p:sp>
          <p:nvSpPr>
            <p:cNvPr id="98" name="Shape 6"/>
            <p:cNvSpPr/>
            <p:nvPr/>
          </p:nvSpPr>
          <p:spPr>
            <a:xfrm>
              <a:off x="1157205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" name="Shape 6"/>
            <p:cNvSpPr/>
            <p:nvPr/>
          </p:nvSpPr>
          <p:spPr>
            <a:xfrm>
              <a:off x="1370335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" name="Shape 6"/>
            <p:cNvSpPr/>
            <p:nvPr/>
          </p:nvSpPr>
          <p:spPr>
            <a:xfrm>
              <a:off x="1590342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1" name="Shape 6"/>
            <p:cNvSpPr/>
            <p:nvPr/>
          </p:nvSpPr>
          <p:spPr>
            <a:xfrm>
              <a:off x="1803472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2" name="Shape 6"/>
            <p:cNvSpPr/>
            <p:nvPr/>
          </p:nvSpPr>
          <p:spPr>
            <a:xfrm>
              <a:off x="2030354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3" name="Shape 6"/>
            <p:cNvSpPr/>
            <p:nvPr/>
          </p:nvSpPr>
          <p:spPr>
            <a:xfrm>
              <a:off x="2243484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4" name="Shape 6"/>
            <p:cNvSpPr/>
            <p:nvPr/>
          </p:nvSpPr>
          <p:spPr>
            <a:xfrm>
              <a:off x="2463491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" name="Shape 6"/>
            <p:cNvSpPr/>
            <p:nvPr/>
          </p:nvSpPr>
          <p:spPr>
            <a:xfrm>
              <a:off x="2676621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8" name="Shape 6"/>
            <p:cNvSpPr/>
            <p:nvPr/>
          </p:nvSpPr>
          <p:spPr>
            <a:xfrm>
              <a:off x="2910378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" name="Shape 6"/>
            <p:cNvSpPr/>
            <p:nvPr/>
          </p:nvSpPr>
          <p:spPr>
            <a:xfrm>
              <a:off x="3123508" y="3528558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956341" y="3522149"/>
            <a:ext cx="2237563" cy="418538"/>
            <a:chOff x="4956341" y="3522149"/>
            <a:chExt cx="2237563" cy="418538"/>
          </a:xfrm>
        </p:grpSpPr>
        <p:sp>
          <p:nvSpPr>
            <p:cNvPr id="110" name="Shape 7"/>
            <p:cNvSpPr/>
            <p:nvPr/>
          </p:nvSpPr>
          <p:spPr>
            <a:xfrm>
              <a:off x="7003108" y="3522149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1" name="Shape 7"/>
            <p:cNvSpPr/>
            <p:nvPr/>
          </p:nvSpPr>
          <p:spPr>
            <a:xfrm>
              <a:off x="6753243" y="3522149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2" name="Shape 7"/>
            <p:cNvSpPr/>
            <p:nvPr/>
          </p:nvSpPr>
          <p:spPr>
            <a:xfrm>
              <a:off x="6487429" y="3522149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3" name="Shape 7"/>
            <p:cNvSpPr/>
            <p:nvPr/>
          </p:nvSpPr>
          <p:spPr>
            <a:xfrm>
              <a:off x="6237564" y="3522149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4" name="Shape 7"/>
            <p:cNvSpPr/>
            <p:nvPr/>
          </p:nvSpPr>
          <p:spPr>
            <a:xfrm>
              <a:off x="5982383" y="3522149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5" name="Shape 7"/>
            <p:cNvSpPr/>
            <p:nvPr/>
          </p:nvSpPr>
          <p:spPr>
            <a:xfrm>
              <a:off x="5732518" y="3522149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6" name="Shape 7"/>
            <p:cNvSpPr/>
            <p:nvPr/>
          </p:nvSpPr>
          <p:spPr>
            <a:xfrm>
              <a:off x="5466704" y="3522149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7" name="Shape 7"/>
            <p:cNvSpPr/>
            <p:nvPr/>
          </p:nvSpPr>
          <p:spPr>
            <a:xfrm>
              <a:off x="5216839" y="3522149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8" name="Shape 7"/>
            <p:cNvSpPr/>
            <p:nvPr/>
          </p:nvSpPr>
          <p:spPr>
            <a:xfrm>
              <a:off x="4956341" y="3522149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44593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0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0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0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0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90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0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0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0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0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0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0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90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90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0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0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90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90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90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90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90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0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90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90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90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90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90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90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7" dur="500"/>
                                        <p:tgtEl>
                                          <p:spTgt spid="90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3" grpId="0" animBg="1"/>
      <p:bldP spid="90165" grpId="0" animBg="1"/>
      <p:bldP spid="90185" grpId="0" autoUpdateAnimBg="0"/>
      <p:bldP spid="90186" grpId="0" autoUpdateAnimBg="0"/>
      <p:bldP spid="90191" grpId="0" animBg="1"/>
      <p:bldP spid="90210" grpId="0" autoUpdateAnimBg="0"/>
      <p:bldP spid="90211" grpId="0" autoUpdateAnimBg="0"/>
      <p:bldP spid="105" grpId="0" animBg="1"/>
      <p:bldP spid="106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48" name="Rectangle 12"/>
          <p:cNvSpPr>
            <a:spLocks/>
          </p:cNvSpPr>
          <p:nvPr/>
        </p:nvSpPr>
        <p:spPr bwMode="auto">
          <a:xfrm>
            <a:off x="1064419" y="659606"/>
            <a:ext cx="2609608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People</a:t>
            </a:r>
          </a:p>
          <a:p>
            <a:pPr algn="l">
              <a:lnSpc>
                <a:spcPct val="70000"/>
              </a:lnSpc>
            </a:pPr>
            <a:r>
              <a:rPr lang="en-US" sz="2800" dirty="0" err="1">
                <a:solidFill>
                  <a:schemeClr val="accent4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2800" dirty="0">
              <a:solidFill>
                <a:schemeClr val="accent4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Two</a:t>
            </a:r>
          </a:p>
        </p:txBody>
      </p:sp>
      <p:sp>
        <p:nvSpPr>
          <p:cNvPr id="91149" name="Rectangle 13"/>
          <p:cNvSpPr>
            <a:spLocks/>
          </p:cNvSpPr>
          <p:nvPr/>
        </p:nvSpPr>
        <p:spPr bwMode="auto">
          <a:xfrm>
            <a:off x="3028284" y="1159668"/>
            <a:ext cx="4754880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1150" name="AutoShape 14"/>
          <p:cNvSpPr>
            <a:spLocks/>
          </p:cNvSpPr>
          <p:nvPr/>
        </p:nvSpPr>
        <p:spPr bwMode="auto">
          <a:xfrm>
            <a:off x="2747962" y="1862138"/>
            <a:ext cx="4486275" cy="781050"/>
          </a:xfrm>
          <a:prstGeom prst="roundRect">
            <a:avLst>
              <a:gd name="adj" fmla="val 13255"/>
            </a:avLst>
          </a:prstGeom>
          <a:noFill/>
          <a:ln w="12700" cap="flat">
            <a:solidFill>
              <a:schemeClr val="accent6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1168" name="Group 32"/>
          <p:cNvGrpSpPr>
            <a:grpSpLocks/>
          </p:cNvGrpSpPr>
          <p:nvPr/>
        </p:nvGrpSpPr>
        <p:grpSpPr bwMode="auto">
          <a:xfrm>
            <a:off x="6467475" y="2119313"/>
            <a:ext cx="1333500" cy="781050"/>
            <a:chOff x="0" y="0"/>
            <a:chExt cx="2240" cy="1312"/>
          </a:xfrm>
        </p:grpSpPr>
        <p:sp>
          <p:nvSpPr>
            <p:cNvPr id="91169" name="AutoShape 33"/>
            <p:cNvSpPr>
              <a:spLocks/>
            </p:cNvSpPr>
            <p:nvPr/>
          </p:nvSpPr>
          <p:spPr bwMode="auto">
            <a:xfrm>
              <a:off x="0" y="0"/>
              <a:ext cx="2240" cy="1312"/>
            </a:xfrm>
            <a:prstGeom prst="roundRect">
              <a:avLst>
                <a:gd name="adj" fmla="val 13255"/>
              </a:avLst>
            </a:prstGeom>
            <a:solidFill>
              <a:schemeClr val="bg1">
                <a:lumMod val="95000"/>
                <a:alpha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rgbClr val="676767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1170" name="Rectangle 34"/>
            <p:cNvSpPr>
              <a:spLocks/>
            </p:cNvSpPr>
            <p:nvPr/>
          </p:nvSpPr>
          <p:spPr bwMode="auto">
            <a:xfrm>
              <a:off x="400" y="120"/>
              <a:ext cx="1560" cy="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facer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timeam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adolesce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91171" name="Group 35"/>
          <p:cNvGrpSpPr>
            <a:grpSpLocks/>
          </p:cNvGrpSpPr>
          <p:nvPr/>
        </p:nvGrpSpPr>
        <p:grpSpPr bwMode="auto">
          <a:xfrm>
            <a:off x="4933950" y="1471613"/>
            <a:ext cx="1471613" cy="781050"/>
            <a:chOff x="0" y="0"/>
            <a:chExt cx="2472" cy="1312"/>
          </a:xfrm>
        </p:grpSpPr>
        <p:sp>
          <p:nvSpPr>
            <p:cNvPr id="91172" name="AutoShape 36"/>
            <p:cNvSpPr>
              <a:spLocks/>
            </p:cNvSpPr>
            <p:nvPr/>
          </p:nvSpPr>
          <p:spPr bwMode="auto">
            <a:xfrm>
              <a:off x="0" y="0"/>
              <a:ext cx="2472" cy="1312"/>
            </a:xfrm>
            <a:prstGeom prst="roundRect">
              <a:avLst>
                <a:gd name="adj" fmla="val 13255"/>
              </a:avLst>
            </a:prstGeom>
            <a:gradFill>
              <a:gsLst>
                <a:gs pos="0">
                  <a:schemeClr val="accent5"/>
                </a:gs>
                <a:gs pos="92000">
                  <a:schemeClr val="accent6"/>
                </a:gs>
              </a:gsLst>
              <a:lin ang="78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rgbClr val="676767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1173" name="Rectangle 37"/>
            <p:cNvSpPr>
              <a:spLocks/>
            </p:cNvSpPr>
            <p:nvPr/>
          </p:nvSpPr>
          <p:spPr bwMode="auto">
            <a:xfrm>
              <a:off x="520" y="136"/>
              <a:ext cx="1640" cy="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dolor sit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amet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,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pri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modo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agam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facer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timeam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adolesce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.</a:t>
              </a:r>
            </a:p>
          </p:txBody>
        </p:sp>
      </p:grpSp>
      <p:grpSp>
        <p:nvGrpSpPr>
          <p:cNvPr id="91174" name="Group 38"/>
          <p:cNvGrpSpPr>
            <a:grpSpLocks/>
          </p:cNvGrpSpPr>
          <p:nvPr/>
        </p:nvGrpSpPr>
        <p:grpSpPr bwMode="auto">
          <a:xfrm>
            <a:off x="1695450" y="1862138"/>
            <a:ext cx="842963" cy="833439"/>
            <a:chOff x="0" y="0"/>
            <a:chExt cx="1416" cy="1400"/>
          </a:xfrm>
        </p:grpSpPr>
        <p:sp>
          <p:nvSpPr>
            <p:cNvPr id="91175" name="AutoShape 39"/>
            <p:cNvSpPr>
              <a:spLocks/>
            </p:cNvSpPr>
            <p:nvPr/>
          </p:nvSpPr>
          <p:spPr bwMode="auto">
            <a:xfrm>
              <a:off x="0" y="0"/>
              <a:ext cx="1416" cy="1312"/>
            </a:xfrm>
            <a:prstGeom prst="roundRect">
              <a:avLst>
                <a:gd name="adj" fmla="val 13255"/>
              </a:avLst>
            </a:prstGeom>
            <a:solidFill>
              <a:schemeClr val="accent6">
                <a:alpha val="80000"/>
              </a:schemeClr>
            </a:solidFill>
            <a:ln w="12700" cap="flat">
              <a:solidFill>
                <a:schemeClr val="accent6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1176" name="Rectangle 40"/>
            <p:cNvSpPr>
              <a:spLocks/>
            </p:cNvSpPr>
            <p:nvPr/>
          </p:nvSpPr>
          <p:spPr bwMode="auto">
            <a:xfrm>
              <a:off x="164" y="128"/>
              <a:ext cx="1088" cy="1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42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01</a:t>
              </a:r>
            </a:p>
          </p:txBody>
        </p:sp>
      </p:grpSp>
      <p:sp>
        <p:nvSpPr>
          <p:cNvPr id="91177" name="AutoShape 41"/>
          <p:cNvSpPr>
            <a:spLocks/>
          </p:cNvSpPr>
          <p:nvPr/>
        </p:nvSpPr>
        <p:spPr bwMode="auto">
          <a:xfrm>
            <a:off x="2747962" y="3519488"/>
            <a:ext cx="4486275" cy="781050"/>
          </a:xfrm>
          <a:prstGeom prst="roundRect">
            <a:avLst>
              <a:gd name="adj" fmla="val 13255"/>
            </a:avLst>
          </a:prstGeom>
          <a:noFill/>
          <a:ln w="12700" cap="flat">
            <a:solidFill>
              <a:schemeClr val="accent3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1192" name="Group 56"/>
          <p:cNvGrpSpPr>
            <a:grpSpLocks/>
          </p:cNvGrpSpPr>
          <p:nvPr/>
        </p:nvGrpSpPr>
        <p:grpSpPr bwMode="auto">
          <a:xfrm>
            <a:off x="6467475" y="3776663"/>
            <a:ext cx="1333500" cy="781050"/>
            <a:chOff x="0" y="0"/>
            <a:chExt cx="2240" cy="1312"/>
          </a:xfrm>
        </p:grpSpPr>
        <p:sp>
          <p:nvSpPr>
            <p:cNvPr id="91193" name="AutoShape 57"/>
            <p:cNvSpPr>
              <a:spLocks/>
            </p:cNvSpPr>
            <p:nvPr/>
          </p:nvSpPr>
          <p:spPr bwMode="auto">
            <a:xfrm>
              <a:off x="0" y="0"/>
              <a:ext cx="2240" cy="1312"/>
            </a:xfrm>
            <a:prstGeom prst="roundRect">
              <a:avLst>
                <a:gd name="adj" fmla="val 13255"/>
              </a:avLst>
            </a:prstGeom>
            <a:solidFill>
              <a:schemeClr val="bg1">
                <a:lumMod val="95000"/>
                <a:alpha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rgbClr val="676767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1194" name="Rectangle 58"/>
            <p:cNvSpPr>
              <a:spLocks/>
            </p:cNvSpPr>
            <p:nvPr/>
          </p:nvSpPr>
          <p:spPr bwMode="auto">
            <a:xfrm>
              <a:off x="436" y="120"/>
              <a:ext cx="1560" cy="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,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pri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modo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agam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facer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timeam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adolesce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</p:grpSp>
      <p:grpSp>
        <p:nvGrpSpPr>
          <p:cNvPr id="91195" name="Group 59"/>
          <p:cNvGrpSpPr>
            <a:grpSpLocks/>
          </p:cNvGrpSpPr>
          <p:nvPr/>
        </p:nvGrpSpPr>
        <p:grpSpPr bwMode="auto">
          <a:xfrm>
            <a:off x="4933950" y="3128963"/>
            <a:ext cx="1471613" cy="781050"/>
            <a:chOff x="0" y="0"/>
            <a:chExt cx="2472" cy="1312"/>
          </a:xfrm>
        </p:grpSpPr>
        <p:sp>
          <p:nvSpPr>
            <p:cNvPr id="91196" name="AutoShape 60"/>
            <p:cNvSpPr>
              <a:spLocks/>
            </p:cNvSpPr>
            <p:nvPr/>
          </p:nvSpPr>
          <p:spPr bwMode="auto">
            <a:xfrm>
              <a:off x="0" y="0"/>
              <a:ext cx="2472" cy="1312"/>
            </a:xfrm>
            <a:prstGeom prst="roundRect">
              <a:avLst>
                <a:gd name="adj" fmla="val 13255"/>
              </a:avLst>
            </a:prstGeom>
            <a:gradFill>
              <a:gsLst>
                <a:gs pos="0">
                  <a:schemeClr val="accent4"/>
                </a:gs>
                <a:gs pos="92000">
                  <a:schemeClr val="accent3"/>
                </a:gs>
              </a:gsLst>
              <a:lin ang="78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rgbClr val="676767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1197" name="Rectangle 61"/>
            <p:cNvSpPr>
              <a:spLocks/>
            </p:cNvSpPr>
            <p:nvPr/>
          </p:nvSpPr>
          <p:spPr bwMode="auto">
            <a:xfrm>
              <a:off x="556" y="136"/>
              <a:ext cx="1640" cy="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dolor sit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amet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,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pri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modo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agam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facer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timeam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adolesce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.</a:t>
              </a:r>
            </a:p>
          </p:txBody>
        </p:sp>
      </p:grpSp>
      <p:grpSp>
        <p:nvGrpSpPr>
          <p:cNvPr id="91198" name="Group 62"/>
          <p:cNvGrpSpPr>
            <a:grpSpLocks/>
          </p:cNvGrpSpPr>
          <p:nvPr/>
        </p:nvGrpSpPr>
        <p:grpSpPr bwMode="auto">
          <a:xfrm>
            <a:off x="1695450" y="3519488"/>
            <a:ext cx="842963" cy="819151"/>
            <a:chOff x="0" y="0"/>
            <a:chExt cx="1416" cy="1376"/>
          </a:xfrm>
        </p:grpSpPr>
        <p:sp>
          <p:nvSpPr>
            <p:cNvPr id="91199" name="AutoShape 63"/>
            <p:cNvSpPr>
              <a:spLocks/>
            </p:cNvSpPr>
            <p:nvPr/>
          </p:nvSpPr>
          <p:spPr bwMode="auto">
            <a:xfrm>
              <a:off x="0" y="0"/>
              <a:ext cx="1416" cy="1312"/>
            </a:xfrm>
            <a:prstGeom prst="roundRect">
              <a:avLst>
                <a:gd name="adj" fmla="val 13255"/>
              </a:avLst>
            </a:prstGeom>
            <a:solidFill>
              <a:schemeClr val="accent3">
                <a:alpha val="80000"/>
              </a:schemeClr>
            </a:solidFill>
            <a:ln w="12700" cap="flat">
              <a:solidFill>
                <a:schemeClr val="accent3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1200" name="Rectangle 64"/>
            <p:cNvSpPr>
              <a:spLocks/>
            </p:cNvSpPr>
            <p:nvPr/>
          </p:nvSpPr>
          <p:spPr bwMode="auto">
            <a:xfrm>
              <a:off x="164" y="104"/>
              <a:ext cx="1088" cy="1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42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02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76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973390" y="2052470"/>
            <a:ext cx="1696465" cy="412960"/>
            <a:chOff x="2102699" y="2911266"/>
            <a:chExt cx="1696465" cy="412960"/>
          </a:xfrm>
        </p:grpSpPr>
        <p:sp>
          <p:nvSpPr>
            <p:cNvPr id="81" name="Shape 6"/>
            <p:cNvSpPr/>
            <p:nvPr/>
          </p:nvSpPr>
          <p:spPr>
            <a:xfrm>
              <a:off x="2102699" y="2911266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2" name="Shape 6"/>
            <p:cNvSpPr/>
            <p:nvPr/>
          </p:nvSpPr>
          <p:spPr>
            <a:xfrm>
              <a:off x="2322706" y="2911266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3" name="Shape 6"/>
            <p:cNvSpPr/>
            <p:nvPr/>
          </p:nvSpPr>
          <p:spPr>
            <a:xfrm>
              <a:off x="2535836" y="2911266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4" name="Shape 6"/>
            <p:cNvSpPr/>
            <p:nvPr/>
          </p:nvSpPr>
          <p:spPr>
            <a:xfrm>
              <a:off x="2762718" y="2911266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" name="Shape 6"/>
            <p:cNvSpPr/>
            <p:nvPr/>
          </p:nvSpPr>
          <p:spPr>
            <a:xfrm>
              <a:off x="2975848" y="2911266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6" name="Shape 6"/>
            <p:cNvSpPr/>
            <p:nvPr/>
          </p:nvSpPr>
          <p:spPr>
            <a:xfrm>
              <a:off x="3195855" y="2911266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7" name="Shape 6"/>
            <p:cNvSpPr/>
            <p:nvPr/>
          </p:nvSpPr>
          <p:spPr>
            <a:xfrm>
              <a:off x="3408985" y="2911266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8" name="Shape 6"/>
            <p:cNvSpPr/>
            <p:nvPr/>
          </p:nvSpPr>
          <p:spPr>
            <a:xfrm>
              <a:off x="3642742" y="2911266"/>
              <a:ext cx="156422" cy="412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967552" y="3704463"/>
            <a:ext cx="1727200" cy="418538"/>
            <a:chOff x="1324658" y="2845874"/>
            <a:chExt cx="1727200" cy="418538"/>
          </a:xfrm>
        </p:grpSpPr>
        <p:sp>
          <p:nvSpPr>
            <p:cNvPr id="91" name="Shape 7"/>
            <p:cNvSpPr/>
            <p:nvPr/>
          </p:nvSpPr>
          <p:spPr>
            <a:xfrm>
              <a:off x="2861062" y="2845874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2" name="Shape 7"/>
            <p:cNvSpPr/>
            <p:nvPr/>
          </p:nvSpPr>
          <p:spPr>
            <a:xfrm>
              <a:off x="2611197" y="2845874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3" name="Shape 7"/>
            <p:cNvSpPr/>
            <p:nvPr/>
          </p:nvSpPr>
          <p:spPr>
            <a:xfrm>
              <a:off x="2345383" y="2845874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4" name="Shape 7"/>
            <p:cNvSpPr/>
            <p:nvPr/>
          </p:nvSpPr>
          <p:spPr>
            <a:xfrm>
              <a:off x="2095518" y="2845874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5" name="Shape 7"/>
            <p:cNvSpPr/>
            <p:nvPr/>
          </p:nvSpPr>
          <p:spPr>
            <a:xfrm>
              <a:off x="1840337" y="2845874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" name="Shape 7"/>
            <p:cNvSpPr/>
            <p:nvPr/>
          </p:nvSpPr>
          <p:spPr>
            <a:xfrm>
              <a:off x="1590472" y="2845874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7" name="Shape 7"/>
            <p:cNvSpPr/>
            <p:nvPr/>
          </p:nvSpPr>
          <p:spPr>
            <a:xfrm>
              <a:off x="1324658" y="2845874"/>
              <a:ext cx="190796" cy="4185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667029" y="1616052"/>
            <a:ext cx="486218" cy="486218"/>
            <a:chOff x="4667029" y="1616052"/>
            <a:chExt cx="486218" cy="486218"/>
          </a:xfrm>
        </p:grpSpPr>
        <p:sp>
          <p:nvSpPr>
            <p:cNvPr id="91205" name="Oval 69"/>
            <p:cNvSpPr>
              <a:spLocks/>
            </p:cNvSpPr>
            <p:nvPr/>
          </p:nvSpPr>
          <p:spPr bwMode="auto">
            <a:xfrm>
              <a:off x="4667029" y="1616052"/>
              <a:ext cx="486218" cy="486218"/>
            </a:xfrm>
            <a:prstGeom prst="ellipse">
              <a:avLst/>
            </a:prstGeom>
            <a:solidFill>
              <a:schemeClr val="accent6">
                <a:alpha val="9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2" name="Shape 6"/>
            <p:cNvSpPr/>
            <p:nvPr/>
          </p:nvSpPr>
          <p:spPr>
            <a:xfrm>
              <a:off x="4854135" y="1707654"/>
              <a:ext cx="107728" cy="284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155367" y="2307827"/>
            <a:ext cx="472262" cy="472262"/>
            <a:chOff x="6155367" y="2307827"/>
            <a:chExt cx="472262" cy="472262"/>
          </a:xfrm>
        </p:grpSpPr>
        <p:sp>
          <p:nvSpPr>
            <p:cNvPr id="91202" name="Oval 66"/>
            <p:cNvSpPr>
              <a:spLocks/>
            </p:cNvSpPr>
            <p:nvPr/>
          </p:nvSpPr>
          <p:spPr bwMode="auto">
            <a:xfrm>
              <a:off x="6155367" y="2307827"/>
              <a:ext cx="472262" cy="472262"/>
            </a:xfrm>
            <a:prstGeom prst="ellipse">
              <a:avLst/>
            </a:prstGeom>
            <a:solidFill>
              <a:schemeClr val="accent6">
                <a:alpha val="9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" name="Shape 6"/>
            <p:cNvSpPr/>
            <p:nvPr/>
          </p:nvSpPr>
          <p:spPr>
            <a:xfrm>
              <a:off x="6344722" y="2388838"/>
              <a:ext cx="107728" cy="2844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79" extrusionOk="0">
                  <a:moveTo>
                    <a:pt x="15606" y="4707"/>
                  </a:moveTo>
                  <a:lnTo>
                    <a:pt x="5994" y="4707"/>
                  </a:lnTo>
                  <a:cubicBezTo>
                    <a:pt x="2934" y="4707"/>
                    <a:pt x="0" y="4801"/>
                    <a:pt x="0" y="6705"/>
                  </a:cubicBezTo>
                  <a:lnTo>
                    <a:pt x="0" y="12273"/>
                  </a:lnTo>
                  <a:cubicBezTo>
                    <a:pt x="0" y="13177"/>
                    <a:pt x="3571" y="13225"/>
                    <a:pt x="3571" y="12226"/>
                  </a:cubicBezTo>
                  <a:lnTo>
                    <a:pt x="3571" y="8037"/>
                  </a:lnTo>
                  <a:cubicBezTo>
                    <a:pt x="3571" y="7561"/>
                    <a:pt x="3826" y="7371"/>
                    <a:pt x="4847" y="7371"/>
                  </a:cubicBezTo>
                  <a:lnTo>
                    <a:pt x="4847" y="12844"/>
                  </a:lnTo>
                  <a:cubicBezTo>
                    <a:pt x="4847" y="13272"/>
                    <a:pt x="5102" y="13320"/>
                    <a:pt x="5102" y="14177"/>
                  </a:cubicBezTo>
                  <a:lnTo>
                    <a:pt x="5102" y="20411"/>
                  </a:lnTo>
                  <a:cubicBezTo>
                    <a:pt x="5102" y="21600"/>
                    <a:pt x="9947" y="21553"/>
                    <a:pt x="9947" y="20363"/>
                  </a:cubicBezTo>
                  <a:lnTo>
                    <a:pt x="9947" y="12939"/>
                  </a:lnTo>
                  <a:lnTo>
                    <a:pt x="11655" y="12939"/>
                  </a:lnTo>
                  <a:lnTo>
                    <a:pt x="11655" y="20363"/>
                  </a:lnTo>
                  <a:cubicBezTo>
                    <a:pt x="11655" y="21553"/>
                    <a:pt x="16500" y="21600"/>
                    <a:pt x="16500" y="20411"/>
                  </a:cubicBezTo>
                  <a:lnTo>
                    <a:pt x="16500" y="14177"/>
                  </a:lnTo>
                  <a:cubicBezTo>
                    <a:pt x="16500" y="13320"/>
                    <a:pt x="16756" y="13272"/>
                    <a:pt x="16756" y="12844"/>
                  </a:cubicBezTo>
                  <a:lnTo>
                    <a:pt x="16756" y="7371"/>
                  </a:lnTo>
                  <a:cubicBezTo>
                    <a:pt x="17775" y="7371"/>
                    <a:pt x="18030" y="7561"/>
                    <a:pt x="18030" y="8037"/>
                  </a:cubicBezTo>
                  <a:lnTo>
                    <a:pt x="18030" y="12226"/>
                  </a:lnTo>
                  <a:cubicBezTo>
                    <a:pt x="18030" y="13225"/>
                    <a:pt x="21600" y="13177"/>
                    <a:pt x="21600" y="12273"/>
                  </a:cubicBezTo>
                  <a:lnTo>
                    <a:pt x="21600" y="6705"/>
                  </a:lnTo>
                  <a:cubicBezTo>
                    <a:pt x="21600" y="4801"/>
                    <a:pt x="18668" y="4707"/>
                    <a:pt x="15606" y="4707"/>
                  </a:cubicBezTo>
                  <a:close/>
                  <a:moveTo>
                    <a:pt x="10522" y="4168"/>
                  </a:moveTo>
                  <a:cubicBezTo>
                    <a:pt x="13607" y="4168"/>
                    <a:pt x="16107" y="3236"/>
                    <a:pt x="16107" y="2084"/>
                  </a:cubicBezTo>
                  <a:cubicBezTo>
                    <a:pt x="16107" y="933"/>
                    <a:pt x="13607" y="0"/>
                    <a:pt x="10522" y="0"/>
                  </a:cubicBezTo>
                  <a:cubicBezTo>
                    <a:pt x="7436" y="0"/>
                    <a:pt x="4935" y="933"/>
                    <a:pt x="4935" y="2084"/>
                  </a:cubicBezTo>
                  <a:cubicBezTo>
                    <a:pt x="4935" y="3236"/>
                    <a:pt x="7436" y="4168"/>
                    <a:pt x="10522" y="416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667029" y="3273402"/>
            <a:ext cx="486218" cy="486218"/>
            <a:chOff x="4667029" y="3273402"/>
            <a:chExt cx="486218" cy="486218"/>
          </a:xfrm>
        </p:grpSpPr>
        <p:sp>
          <p:nvSpPr>
            <p:cNvPr id="91208" name="Oval 72"/>
            <p:cNvSpPr>
              <a:spLocks/>
            </p:cNvSpPr>
            <p:nvPr/>
          </p:nvSpPr>
          <p:spPr bwMode="auto">
            <a:xfrm>
              <a:off x="4667029" y="3273402"/>
              <a:ext cx="486218" cy="486218"/>
            </a:xfrm>
            <a:prstGeom prst="ellips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8" name="Shape 7"/>
            <p:cNvSpPr/>
            <p:nvPr/>
          </p:nvSpPr>
          <p:spPr>
            <a:xfrm>
              <a:off x="4831300" y="3359888"/>
              <a:ext cx="141392" cy="310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176630" y="3958088"/>
            <a:ext cx="486440" cy="486440"/>
            <a:chOff x="6176630" y="3958088"/>
            <a:chExt cx="486440" cy="486440"/>
          </a:xfrm>
        </p:grpSpPr>
        <p:sp>
          <p:nvSpPr>
            <p:cNvPr id="91211" name="Oval 75"/>
            <p:cNvSpPr>
              <a:spLocks/>
            </p:cNvSpPr>
            <p:nvPr/>
          </p:nvSpPr>
          <p:spPr bwMode="auto">
            <a:xfrm>
              <a:off x="6176630" y="3958088"/>
              <a:ext cx="486440" cy="486440"/>
            </a:xfrm>
            <a:prstGeom prst="ellips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9" name="Shape 7"/>
            <p:cNvSpPr/>
            <p:nvPr/>
          </p:nvSpPr>
          <p:spPr>
            <a:xfrm>
              <a:off x="6346472" y="4047073"/>
              <a:ext cx="141392" cy="310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4" h="21135" extrusionOk="0">
                  <a:moveTo>
                    <a:pt x="20453" y="10637"/>
                  </a:moveTo>
                  <a:lnTo>
                    <a:pt x="17935" y="6605"/>
                  </a:lnTo>
                  <a:cubicBezTo>
                    <a:pt x="16256" y="4246"/>
                    <a:pt x="15415" y="4098"/>
                    <a:pt x="13213" y="4098"/>
                  </a:cubicBezTo>
                  <a:lnTo>
                    <a:pt x="7351" y="4098"/>
                  </a:lnTo>
                  <a:cubicBezTo>
                    <a:pt x="5148" y="4098"/>
                    <a:pt x="4308" y="4246"/>
                    <a:pt x="2629" y="6605"/>
                  </a:cubicBezTo>
                  <a:lnTo>
                    <a:pt x="111" y="10637"/>
                  </a:lnTo>
                  <a:cubicBezTo>
                    <a:pt x="-518" y="11522"/>
                    <a:pt x="1686" y="11865"/>
                    <a:pt x="2734" y="10882"/>
                  </a:cubicBezTo>
                  <a:lnTo>
                    <a:pt x="5252" y="7294"/>
                  </a:lnTo>
                  <a:cubicBezTo>
                    <a:pt x="5673" y="6851"/>
                    <a:pt x="5987" y="6752"/>
                    <a:pt x="6512" y="6752"/>
                  </a:cubicBezTo>
                  <a:cubicBezTo>
                    <a:pt x="6512" y="6752"/>
                    <a:pt x="5252" y="10342"/>
                    <a:pt x="4623" y="11276"/>
                  </a:cubicBezTo>
                  <a:cubicBezTo>
                    <a:pt x="3994" y="12209"/>
                    <a:pt x="2000" y="14128"/>
                    <a:pt x="2000" y="14128"/>
                  </a:cubicBezTo>
                  <a:cubicBezTo>
                    <a:pt x="1581" y="14422"/>
                    <a:pt x="2105" y="14471"/>
                    <a:pt x="2839" y="14471"/>
                  </a:cubicBezTo>
                  <a:lnTo>
                    <a:pt x="6303" y="14471"/>
                  </a:lnTo>
                  <a:lnTo>
                    <a:pt x="6303" y="20321"/>
                  </a:lnTo>
                  <a:cubicBezTo>
                    <a:pt x="6303" y="21600"/>
                    <a:pt x="9240" y="21207"/>
                    <a:pt x="9240" y="20272"/>
                  </a:cubicBezTo>
                  <a:lnTo>
                    <a:pt x="9240" y="14471"/>
                  </a:lnTo>
                  <a:lnTo>
                    <a:pt x="11324" y="14471"/>
                  </a:lnTo>
                  <a:lnTo>
                    <a:pt x="11324" y="20272"/>
                  </a:lnTo>
                  <a:cubicBezTo>
                    <a:pt x="11324" y="21207"/>
                    <a:pt x="14261" y="21600"/>
                    <a:pt x="14261" y="20321"/>
                  </a:cubicBezTo>
                  <a:lnTo>
                    <a:pt x="14261" y="14471"/>
                  </a:lnTo>
                  <a:lnTo>
                    <a:pt x="17723" y="14471"/>
                  </a:lnTo>
                  <a:cubicBezTo>
                    <a:pt x="18459" y="14471"/>
                    <a:pt x="18983" y="14422"/>
                    <a:pt x="18563" y="14128"/>
                  </a:cubicBezTo>
                  <a:cubicBezTo>
                    <a:pt x="18563" y="14128"/>
                    <a:pt x="16570" y="12209"/>
                    <a:pt x="15941" y="11276"/>
                  </a:cubicBezTo>
                  <a:cubicBezTo>
                    <a:pt x="15311" y="10342"/>
                    <a:pt x="14052" y="6752"/>
                    <a:pt x="14052" y="6752"/>
                  </a:cubicBezTo>
                  <a:cubicBezTo>
                    <a:pt x="14576" y="6752"/>
                    <a:pt x="14890" y="6851"/>
                    <a:pt x="15311" y="7294"/>
                  </a:cubicBezTo>
                  <a:lnTo>
                    <a:pt x="17830" y="10882"/>
                  </a:lnTo>
                  <a:cubicBezTo>
                    <a:pt x="18878" y="11865"/>
                    <a:pt x="21082" y="11522"/>
                    <a:pt x="20453" y="10637"/>
                  </a:cubicBezTo>
                  <a:close/>
                  <a:moveTo>
                    <a:pt x="10318" y="3674"/>
                  </a:moveTo>
                  <a:cubicBezTo>
                    <a:pt x="12484" y="3674"/>
                    <a:pt x="14240" y="2851"/>
                    <a:pt x="14240" y="1837"/>
                  </a:cubicBezTo>
                  <a:cubicBezTo>
                    <a:pt x="14240" y="823"/>
                    <a:pt x="12484" y="0"/>
                    <a:pt x="10318" y="0"/>
                  </a:cubicBezTo>
                  <a:cubicBezTo>
                    <a:pt x="8154" y="0"/>
                    <a:pt x="6398" y="823"/>
                    <a:pt x="6398" y="1837"/>
                  </a:cubicBezTo>
                  <a:cubicBezTo>
                    <a:pt x="6398" y="2851"/>
                    <a:pt x="8154" y="3674"/>
                    <a:pt x="10318" y="367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056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1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1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9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1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1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91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1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1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1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1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1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1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1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50" grpId="0" animBg="1"/>
      <p:bldP spid="91177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/>
          </p:cNvSpPr>
          <p:nvPr/>
        </p:nvSpPr>
        <p:spPr bwMode="auto">
          <a:xfrm>
            <a:off x="-9525" y="-5975"/>
            <a:ext cx="9186863" cy="5162550"/>
          </a:xfrm>
          <a:prstGeom prst="rect">
            <a:avLst/>
          </a:prstGeom>
          <a:solidFill>
            <a:srgbClr val="2E2E2E">
              <a:alpha val="78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338" y="13075"/>
            <a:ext cx="9144000" cy="5143500"/>
          </a:xfrm>
        </p:spPr>
      </p:sp>
      <p:sp>
        <p:nvSpPr>
          <p:cNvPr id="92163" name="Rectangle 3"/>
          <p:cNvSpPr>
            <a:spLocks/>
          </p:cNvSpPr>
          <p:nvPr/>
        </p:nvSpPr>
        <p:spPr bwMode="auto">
          <a:xfrm>
            <a:off x="683569" y="533400"/>
            <a:ext cx="7800676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Social Media</a:t>
            </a: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 err="1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5600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92164" name="Rectangle 4"/>
          <p:cNvSpPr>
            <a:spLocks/>
          </p:cNvSpPr>
          <p:nvPr/>
        </p:nvSpPr>
        <p:spPr bwMode="auto">
          <a:xfrm>
            <a:off x="1345928" y="1432924"/>
            <a:ext cx="6466432" cy="311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standard.</a:t>
            </a:r>
          </a:p>
        </p:txBody>
      </p:sp>
      <p:sp>
        <p:nvSpPr>
          <p:cNvPr id="92165" name="Line 5"/>
          <p:cNvSpPr>
            <a:spLocks noChangeShapeType="1"/>
          </p:cNvSpPr>
          <p:nvPr/>
        </p:nvSpPr>
        <p:spPr bwMode="auto">
          <a:xfrm>
            <a:off x="998935" y="1355210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186" name="Line 26"/>
          <p:cNvSpPr>
            <a:spLocks noChangeShapeType="1"/>
          </p:cNvSpPr>
          <p:nvPr/>
        </p:nvSpPr>
        <p:spPr bwMode="auto">
          <a:xfrm>
            <a:off x="2577108" y="3415556"/>
            <a:ext cx="811411" cy="214908"/>
          </a:xfrm>
          <a:prstGeom prst="line">
            <a:avLst/>
          </a:prstGeom>
          <a:noFill/>
          <a:ln w="19050" cap="rnd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187" name="Line 27"/>
          <p:cNvSpPr>
            <a:spLocks noChangeShapeType="1"/>
          </p:cNvSpPr>
          <p:nvPr/>
        </p:nvSpPr>
        <p:spPr bwMode="auto">
          <a:xfrm rot="10800000" flipH="1">
            <a:off x="4368999" y="3111947"/>
            <a:ext cx="918567" cy="405408"/>
          </a:xfrm>
          <a:prstGeom prst="line">
            <a:avLst/>
          </a:prstGeom>
          <a:noFill/>
          <a:ln w="19050" cap="rnd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188" name="Line 28"/>
          <p:cNvSpPr>
            <a:spLocks noChangeShapeType="1"/>
          </p:cNvSpPr>
          <p:nvPr/>
        </p:nvSpPr>
        <p:spPr bwMode="auto">
          <a:xfrm>
            <a:off x="5960269" y="3221484"/>
            <a:ext cx="723900" cy="272058"/>
          </a:xfrm>
          <a:prstGeom prst="line">
            <a:avLst/>
          </a:prstGeom>
          <a:noFill/>
          <a:ln w="19050" cap="rnd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189" name="Line 29"/>
          <p:cNvSpPr>
            <a:spLocks noChangeShapeType="1"/>
          </p:cNvSpPr>
          <p:nvPr/>
        </p:nvSpPr>
        <p:spPr bwMode="auto">
          <a:xfrm rot="10800000" flipH="1">
            <a:off x="2530674" y="2391618"/>
            <a:ext cx="2331244" cy="744141"/>
          </a:xfrm>
          <a:prstGeom prst="line">
            <a:avLst/>
          </a:prstGeom>
          <a:noFill/>
          <a:ln w="19050" cap="rnd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190" name="Line 30"/>
          <p:cNvSpPr>
            <a:spLocks noChangeShapeType="1"/>
          </p:cNvSpPr>
          <p:nvPr/>
        </p:nvSpPr>
        <p:spPr bwMode="auto">
          <a:xfrm>
            <a:off x="4814888" y="2397572"/>
            <a:ext cx="539949" cy="1960364"/>
          </a:xfrm>
          <a:prstGeom prst="line">
            <a:avLst/>
          </a:prstGeom>
          <a:noFill/>
          <a:ln w="19050" cap="rnd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2191" name="Line 31"/>
          <p:cNvSpPr>
            <a:spLocks noChangeShapeType="1"/>
          </p:cNvSpPr>
          <p:nvPr/>
        </p:nvSpPr>
        <p:spPr bwMode="auto">
          <a:xfrm rot="10800000" flipH="1">
            <a:off x="5345311" y="3921460"/>
            <a:ext cx="1303582" cy="402542"/>
          </a:xfrm>
          <a:prstGeom prst="line">
            <a:avLst/>
          </a:prstGeom>
          <a:noFill/>
          <a:ln w="19050" cap="rnd">
            <a:solidFill>
              <a:srgbClr val="FFFFFF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2192" name="Group 32"/>
          <p:cNvGrpSpPr>
            <a:grpSpLocks/>
          </p:cNvGrpSpPr>
          <p:nvPr/>
        </p:nvGrpSpPr>
        <p:grpSpPr bwMode="auto">
          <a:xfrm>
            <a:off x="4233267" y="1851670"/>
            <a:ext cx="1110258" cy="1110258"/>
            <a:chOff x="-89" y="-53"/>
            <a:chExt cx="1865" cy="1865"/>
          </a:xfrm>
        </p:grpSpPr>
        <p:sp>
          <p:nvSpPr>
            <p:cNvPr id="92193" name="Oval 33"/>
            <p:cNvSpPr>
              <a:spLocks/>
            </p:cNvSpPr>
            <p:nvPr/>
          </p:nvSpPr>
          <p:spPr bwMode="auto">
            <a:xfrm>
              <a:off x="-89" y="-53"/>
              <a:ext cx="1865" cy="1865"/>
            </a:xfrm>
            <a:prstGeom prst="ellipse">
              <a:avLst/>
            </a:prstGeom>
            <a:solidFill>
              <a:srgbClr val="FFFFFF">
                <a:alpha val="8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2194" name="Rectangle 34"/>
            <p:cNvSpPr>
              <a:spLocks/>
            </p:cNvSpPr>
            <p:nvPr/>
          </p:nvSpPr>
          <p:spPr bwMode="auto">
            <a:xfrm>
              <a:off x="152" y="320"/>
              <a:ext cx="1384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750" b="1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750" b="1" i="1" dirty="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750" b="1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endParaRPr lang="en-US" sz="750" b="1" i="1" dirty="0">
                <a:solidFill>
                  <a:schemeClr val="tx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endParaRPr>
            </a:p>
            <a:p>
              <a:r>
                <a:rPr lang="en-US" sz="750" b="1" i="1" dirty="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is simply dummy text of the printing and typesetting.</a:t>
              </a:r>
            </a:p>
          </p:txBody>
        </p:sp>
      </p:grpSp>
      <p:grpSp>
        <p:nvGrpSpPr>
          <p:cNvPr id="92195" name="Group 35"/>
          <p:cNvGrpSpPr>
            <a:grpSpLocks/>
          </p:cNvGrpSpPr>
          <p:nvPr/>
        </p:nvGrpSpPr>
        <p:grpSpPr bwMode="auto">
          <a:xfrm>
            <a:off x="4826794" y="3623916"/>
            <a:ext cx="1115020" cy="1115020"/>
            <a:chOff x="-88" y="-88"/>
            <a:chExt cx="1873" cy="1873"/>
          </a:xfrm>
        </p:grpSpPr>
        <p:sp>
          <p:nvSpPr>
            <p:cNvPr id="92196" name="Oval 36"/>
            <p:cNvSpPr>
              <a:spLocks/>
            </p:cNvSpPr>
            <p:nvPr/>
          </p:nvSpPr>
          <p:spPr bwMode="auto">
            <a:xfrm>
              <a:off x="-88" y="-88"/>
              <a:ext cx="1873" cy="1873"/>
            </a:xfrm>
            <a:prstGeom prst="ellipse">
              <a:avLst/>
            </a:prstGeom>
            <a:gradFill>
              <a:gsLst>
                <a:gs pos="0">
                  <a:schemeClr val="accent4"/>
                </a:gs>
                <a:gs pos="92000">
                  <a:schemeClr val="accent3"/>
                </a:gs>
              </a:gsLst>
              <a:lin ang="15000000" scaled="0"/>
            </a:gradFill>
            <a:ln w="19050" cap="flat">
              <a:solidFill>
                <a:srgbClr val="FFFFFF">
                  <a:alpha val="89999"/>
                </a:srgbClr>
              </a:solidFill>
              <a:miter lim="800000"/>
              <a:headEnd type="none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2197" name="Rectangle 37"/>
            <p:cNvSpPr>
              <a:spLocks/>
            </p:cNvSpPr>
            <p:nvPr/>
          </p:nvSpPr>
          <p:spPr bwMode="auto">
            <a:xfrm>
              <a:off x="164" y="332"/>
              <a:ext cx="1384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b="1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b="1" i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b="1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endParaRPr lang="en-US" sz="800" b="1" i="1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endParaRPr>
            </a:p>
            <a:p>
              <a:r>
                <a:rPr lang="en-US" sz="800" b="1" i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is simply dummy text of the printing and typesetting industry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762125" y="2921446"/>
            <a:ext cx="804863" cy="804863"/>
            <a:chOff x="1762125" y="2921446"/>
            <a:chExt cx="804863" cy="804863"/>
          </a:xfrm>
        </p:grpSpPr>
        <p:sp>
          <p:nvSpPr>
            <p:cNvPr id="92175" name="Oval 15"/>
            <p:cNvSpPr>
              <a:spLocks/>
            </p:cNvSpPr>
            <p:nvPr/>
          </p:nvSpPr>
          <p:spPr bwMode="auto">
            <a:xfrm>
              <a:off x="1762125" y="2921446"/>
              <a:ext cx="804863" cy="804863"/>
            </a:xfrm>
            <a:prstGeom prst="ellipse">
              <a:avLst/>
            </a:prstGeom>
            <a:noFill/>
            <a:ln w="19050" cap="rnd">
              <a:solidFill>
                <a:srgbClr val="FFFFFF"/>
              </a:solidFill>
              <a:prstDash val="sysDot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2" name="Shape 41"/>
            <p:cNvSpPr/>
            <p:nvPr/>
          </p:nvSpPr>
          <p:spPr>
            <a:xfrm>
              <a:off x="1957834" y="3094950"/>
              <a:ext cx="419660" cy="356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5" h="21494" extrusionOk="0">
                  <a:moveTo>
                    <a:pt x="5146" y="20244"/>
                  </a:moveTo>
                  <a:cubicBezTo>
                    <a:pt x="4753" y="20244"/>
                    <a:pt x="4435" y="19973"/>
                    <a:pt x="4267" y="19592"/>
                  </a:cubicBezTo>
                  <a:cubicBezTo>
                    <a:pt x="4209" y="19526"/>
                    <a:pt x="4166" y="19445"/>
                    <a:pt x="4124" y="19360"/>
                  </a:cubicBezTo>
                  <a:cubicBezTo>
                    <a:pt x="3281" y="19360"/>
                    <a:pt x="2391" y="19360"/>
                    <a:pt x="2391" y="19360"/>
                  </a:cubicBezTo>
                  <a:cubicBezTo>
                    <a:pt x="2245" y="19360"/>
                    <a:pt x="2197" y="19350"/>
                    <a:pt x="2185" y="19339"/>
                  </a:cubicBezTo>
                  <a:cubicBezTo>
                    <a:pt x="2169" y="19319"/>
                    <a:pt x="2132" y="19225"/>
                    <a:pt x="2106" y="18825"/>
                  </a:cubicBezTo>
                  <a:lnTo>
                    <a:pt x="1745" y="13521"/>
                  </a:lnTo>
                  <a:cubicBezTo>
                    <a:pt x="1738" y="13421"/>
                    <a:pt x="1732" y="13340"/>
                    <a:pt x="1732" y="13269"/>
                  </a:cubicBezTo>
                  <a:cubicBezTo>
                    <a:pt x="1732" y="13018"/>
                    <a:pt x="1778" y="12933"/>
                    <a:pt x="1795" y="12912"/>
                  </a:cubicBezTo>
                  <a:cubicBezTo>
                    <a:pt x="1811" y="12889"/>
                    <a:pt x="1841" y="12876"/>
                    <a:pt x="1925" y="12876"/>
                  </a:cubicBezTo>
                  <a:cubicBezTo>
                    <a:pt x="1925" y="12876"/>
                    <a:pt x="5180" y="12876"/>
                    <a:pt x="5589" y="12876"/>
                  </a:cubicBezTo>
                  <a:lnTo>
                    <a:pt x="5589" y="17892"/>
                  </a:lnTo>
                  <a:cubicBezTo>
                    <a:pt x="5616" y="17929"/>
                    <a:pt x="5634" y="17978"/>
                    <a:pt x="5658" y="18017"/>
                  </a:cubicBezTo>
                  <a:cubicBezTo>
                    <a:pt x="5959" y="18227"/>
                    <a:pt x="6171" y="18598"/>
                    <a:pt x="6171" y="19040"/>
                  </a:cubicBezTo>
                  <a:cubicBezTo>
                    <a:pt x="6171" y="19705"/>
                    <a:pt x="5711" y="20244"/>
                    <a:pt x="5146" y="20244"/>
                  </a:cubicBezTo>
                  <a:close/>
                  <a:moveTo>
                    <a:pt x="21408" y="9475"/>
                  </a:moveTo>
                  <a:cubicBezTo>
                    <a:pt x="20922" y="8056"/>
                    <a:pt x="19741" y="8147"/>
                    <a:pt x="18492" y="8244"/>
                  </a:cubicBezTo>
                  <a:cubicBezTo>
                    <a:pt x="17979" y="8283"/>
                    <a:pt x="17400" y="8326"/>
                    <a:pt x="16800" y="8288"/>
                  </a:cubicBezTo>
                  <a:cubicBezTo>
                    <a:pt x="15656" y="8211"/>
                    <a:pt x="14880" y="8200"/>
                    <a:pt x="14192" y="8321"/>
                  </a:cubicBezTo>
                  <a:cubicBezTo>
                    <a:pt x="14232" y="8128"/>
                    <a:pt x="14251" y="7923"/>
                    <a:pt x="14274" y="7692"/>
                  </a:cubicBezTo>
                  <a:cubicBezTo>
                    <a:pt x="14303" y="7368"/>
                    <a:pt x="14340" y="6962"/>
                    <a:pt x="14445" y="6432"/>
                  </a:cubicBezTo>
                  <a:cubicBezTo>
                    <a:pt x="14551" y="5883"/>
                    <a:pt x="14632" y="5233"/>
                    <a:pt x="14632" y="4542"/>
                  </a:cubicBezTo>
                  <a:cubicBezTo>
                    <a:pt x="14632" y="3459"/>
                    <a:pt x="14429" y="2270"/>
                    <a:pt x="13797" y="1190"/>
                  </a:cubicBezTo>
                  <a:cubicBezTo>
                    <a:pt x="13295" y="331"/>
                    <a:pt x="12560" y="-106"/>
                    <a:pt x="11830" y="21"/>
                  </a:cubicBezTo>
                  <a:cubicBezTo>
                    <a:pt x="11263" y="121"/>
                    <a:pt x="10808" y="559"/>
                    <a:pt x="10644" y="1161"/>
                  </a:cubicBezTo>
                  <a:cubicBezTo>
                    <a:pt x="10539" y="1543"/>
                    <a:pt x="10504" y="2030"/>
                    <a:pt x="10504" y="2559"/>
                  </a:cubicBezTo>
                  <a:cubicBezTo>
                    <a:pt x="10504" y="3143"/>
                    <a:pt x="10550" y="3774"/>
                    <a:pt x="10596" y="4367"/>
                  </a:cubicBezTo>
                  <a:cubicBezTo>
                    <a:pt x="10596" y="4367"/>
                    <a:pt x="10619" y="4704"/>
                    <a:pt x="10625" y="4770"/>
                  </a:cubicBezTo>
                  <a:cubicBezTo>
                    <a:pt x="10459" y="5329"/>
                    <a:pt x="8436" y="8996"/>
                    <a:pt x="7972" y="9759"/>
                  </a:cubicBezTo>
                  <a:cubicBezTo>
                    <a:pt x="7817" y="10014"/>
                    <a:pt x="7551" y="10223"/>
                    <a:pt x="7314" y="10369"/>
                  </a:cubicBezTo>
                  <a:cubicBezTo>
                    <a:pt x="7314" y="10343"/>
                    <a:pt x="7314" y="10326"/>
                    <a:pt x="7314" y="10326"/>
                  </a:cubicBezTo>
                  <a:cubicBezTo>
                    <a:pt x="7314" y="10095"/>
                    <a:pt x="7156" y="9909"/>
                    <a:pt x="6958" y="9909"/>
                  </a:cubicBezTo>
                  <a:lnTo>
                    <a:pt x="1006" y="9909"/>
                  </a:lnTo>
                  <a:cubicBezTo>
                    <a:pt x="875" y="9909"/>
                    <a:pt x="533" y="9909"/>
                    <a:pt x="277" y="10240"/>
                  </a:cubicBezTo>
                  <a:cubicBezTo>
                    <a:pt x="38" y="10557"/>
                    <a:pt x="-45" y="11053"/>
                    <a:pt x="23" y="11808"/>
                  </a:cubicBezTo>
                  <a:cubicBezTo>
                    <a:pt x="23" y="11797"/>
                    <a:pt x="572" y="19908"/>
                    <a:pt x="572" y="19908"/>
                  </a:cubicBezTo>
                  <a:cubicBezTo>
                    <a:pt x="658" y="21098"/>
                    <a:pt x="836" y="21494"/>
                    <a:pt x="1714" y="21494"/>
                  </a:cubicBezTo>
                  <a:lnTo>
                    <a:pt x="6724" y="21494"/>
                  </a:lnTo>
                  <a:cubicBezTo>
                    <a:pt x="6910" y="21494"/>
                    <a:pt x="7178" y="21464"/>
                    <a:pt x="7324" y="21208"/>
                  </a:cubicBezTo>
                  <a:cubicBezTo>
                    <a:pt x="7384" y="21102"/>
                    <a:pt x="7404" y="20995"/>
                    <a:pt x="7404" y="20895"/>
                  </a:cubicBezTo>
                  <a:cubicBezTo>
                    <a:pt x="7404" y="20747"/>
                    <a:pt x="7358" y="20612"/>
                    <a:pt x="7333" y="20532"/>
                  </a:cubicBezTo>
                  <a:cubicBezTo>
                    <a:pt x="7333" y="20532"/>
                    <a:pt x="7322" y="20500"/>
                    <a:pt x="7314" y="20483"/>
                  </a:cubicBezTo>
                  <a:lnTo>
                    <a:pt x="7314" y="19820"/>
                  </a:lnTo>
                  <a:cubicBezTo>
                    <a:pt x="7604" y="19875"/>
                    <a:pt x="8099" y="20006"/>
                    <a:pt x="8671" y="20301"/>
                  </a:cubicBezTo>
                  <a:cubicBezTo>
                    <a:pt x="9633" y="20809"/>
                    <a:pt x="13232" y="20672"/>
                    <a:pt x="14364" y="20567"/>
                  </a:cubicBezTo>
                  <a:cubicBezTo>
                    <a:pt x="15063" y="20502"/>
                    <a:pt x="15280" y="20554"/>
                    <a:pt x="15578" y="20625"/>
                  </a:cubicBezTo>
                  <a:cubicBezTo>
                    <a:pt x="15907" y="20703"/>
                    <a:pt x="16314" y="20799"/>
                    <a:pt x="17371" y="20799"/>
                  </a:cubicBezTo>
                  <a:cubicBezTo>
                    <a:pt x="18670" y="20799"/>
                    <a:pt x="19324" y="19811"/>
                    <a:pt x="19400" y="18831"/>
                  </a:cubicBezTo>
                  <a:cubicBezTo>
                    <a:pt x="19406" y="18765"/>
                    <a:pt x="19408" y="18701"/>
                    <a:pt x="19408" y="18639"/>
                  </a:cubicBezTo>
                  <a:cubicBezTo>
                    <a:pt x="19408" y="18329"/>
                    <a:pt x="19347" y="18041"/>
                    <a:pt x="19240" y="17789"/>
                  </a:cubicBezTo>
                  <a:cubicBezTo>
                    <a:pt x="19397" y="17740"/>
                    <a:pt x="19545" y="17666"/>
                    <a:pt x="19677" y="17564"/>
                  </a:cubicBezTo>
                  <a:cubicBezTo>
                    <a:pt x="19947" y="17359"/>
                    <a:pt x="20277" y="16956"/>
                    <a:pt x="20326" y="16200"/>
                  </a:cubicBezTo>
                  <a:cubicBezTo>
                    <a:pt x="20330" y="16132"/>
                    <a:pt x="20335" y="16067"/>
                    <a:pt x="20335" y="16005"/>
                  </a:cubicBezTo>
                  <a:cubicBezTo>
                    <a:pt x="20335" y="15583"/>
                    <a:pt x="20232" y="15230"/>
                    <a:pt x="20031" y="14954"/>
                  </a:cubicBezTo>
                  <a:cubicBezTo>
                    <a:pt x="20021" y="14939"/>
                    <a:pt x="20005" y="14925"/>
                    <a:pt x="19991" y="14910"/>
                  </a:cubicBezTo>
                  <a:cubicBezTo>
                    <a:pt x="20237" y="14764"/>
                    <a:pt x="20447" y="14542"/>
                    <a:pt x="20575" y="14200"/>
                  </a:cubicBezTo>
                  <a:cubicBezTo>
                    <a:pt x="20707" y="13839"/>
                    <a:pt x="20775" y="13514"/>
                    <a:pt x="20775" y="13223"/>
                  </a:cubicBezTo>
                  <a:cubicBezTo>
                    <a:pt x="20775" y="12960"/>
                    <a:pt x="20720" y="12725"/>
                    <a:pt x="20611" y="12514"/>
                  </a:cubicBezTo>
                  <a:cubicBezTo>
                    <a:pt x="20545" y="12389"/>
                    <a:pt x="20458" y="12279"/>
                    <a:pt x="20356" y="12179"/>
                  </a:cubicBezTo>
                  <a:cubicBezTo>
                    <a:pt x="20713" y="12009"/>
                    <a:pt x="21048" y="11746"/>
                    <a:pt x="21274" y="11369"/>
                  </a:cubicBezTo>
                  <a:cubicBezTo>
                    <a:pt x="21420" y="11126"/>
                    <a:pt x="21555" y="10777"/>
                    <a:pt x="21555" y="10326"/>
                  </a:cubicBezTo>
                  <a:cubicBezTo>
                    <a:pt x="21555" y="10075"/>
                    <a:pt x="21517" y="9790"/>
                    <a:pt x="21408" y="9475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398044" y="3238153"/>
            <a:ext cx="990600" cy="990600"/>
            <a:chOff x="3398044" y="3238153"/>
            <a:chExt cx="990600" cy="990600"/>
          </a:xfrm>
        </p:grpSpPr>
        <p:sp>
          <p:nvSpPr>
            <p:cNvPr id="92178" name="Oval 18"/>
            <p:cNvSpPr>
              <a:spLocks/>
            </p:cNvSpPr>
            <p:nvPr/>
          </p:nvSpPr>
          <p:spPr bwMode="auto">
            <a:xfrm>
              <a:off x="3398044" y="3238153"/>
              <a:ext cx="990600" cy="990600"/>
            </a:xfrm>
            <a:prstGeom prst="ellipse">
              <a:avLst/>
            </a:prstGeom>
            <a:noFill/>
            <a:ln w="19050" cap="rnd">
              <a:solidFill>
                <a:srgbClr val="FFFFFF"/>
              </a:solidFill>
              <a:prstDash val="sysDot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3" name="Shape 43"/>
            <p:cNvSpPr/>
            <p:nvPr/>
          </p:nvSpPr>
          <p:spPr>
            <a:xfrm>
              <a:off x="3632902" y="3545941"/>
              <a:ext cx="520884" cy="3750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32" y="19043"/>
                  </a:moveTo>
                  <a:lnTo>
                    <a:pt x="12332" y="19043"/>
                  </a:lnTo>
                  <a:lnTo>
                    <a:pt x="13712" y="10008"/>
                  </a:lnTo>
                  <a:lnTo>
                    <a:pt x="11493" y="10008"/>
                  </a:lnTo>
                  <a:lnTo>
                    <a:pt x="11759" y="8255"/>
                  </a:lnTo>
                  <a:cubicBezTo>
                    <a:pt x="12354" y="8220"/>
                    <a:pt x="12774" y="8166"/>
                    <a:pt x="13016" y="8094"/>
                  </a:cubicBezTo>
                  <a:cubicBezTo>
                    <a:pt x="13407" y="7977"/>
                    <a:pt x="13745" y="7750"/>
                    <a:pt x="14031" y="7407"/>
                  </a:cubicBezTo>
                  <a:cubicBezTo>
                    <a:pt x="14231" y="7171"/>
                    <a:pt x="14401" y="6859"/>
                    <a:pt x="14539" y="6466"/>
                  </a:cubicBezTo>
                  <a:cubicBezTo>
                    <a:pt x="14625" y="6233"/>
                    <a:pt x="14675" y="6056"/>
                    <a:pt x="14695" y="5942"/>
                  </a:cubicBezTo>
                  <a:lnTo>
                    <a:pt x="16236" y="5942"/>
                  </a:lnTo>
                  <a:cubicBezTo>
                    <a:pt x="16236" y="5942"/>
                    <a:pt x="14232" y="19043"/>
                    <a:pt x="14232" y="19043"/>
                  </a:cubicBezTo>
                  <a:close/>
                  <a:moveTo>
                    <a:pt x="10292" y="13622"/>
                  </a:moveTo>
                  <a:lnTo>
                    <a:pt x="8185" y="13622"/>
                  </a:lnTo>
                  <a:lnTo>
                    <a:pt x="8185" y="17095"/>
                  </a:lnTo>
                  <a:lnTo>
                    <a:pt x="6795" y="17095"/>
                  </a:lnTo>
                  <a:lnTo>
                    <a:pt x="6795" y="13623"/>
                  </a:lnTo>
                  <a:lnTo>
                    <a:pt x="4410" y="13623"/>
                  </a:lnTo>
                  <a:lnTo>
                    <a:pt x="4410" y="11753"/>
                  </a:lnTo>
                  <a:lnTo>
                    <a:pt x="6795" y="11749"/>
                  </a:lnTo>
                  <a:lnTo>
                    <a:pt x="6795" y="8304"/>
                  </a:lnTo>
                  <a:lnTo>
                    <a:pt x="8185" y="8304"/>
                  </a:lnTo>
                  <a:lnTo>
                    <a:pt x="8185" y="11753"/>
                  </a:lnTo>
                  <a:lnTo>
                    <a:pt x="10292" y="11753"/>
                  </a:lnTo>
                  <a:cubicBezTo>
                    <a:pt x="10292" y="11753"/>
                    <a:pt x="10292" y="13622"/>
                    <a:pt x="10292" y="13622"/>
                  </a:cubicBezTo>
                  <a:close/>
                  <a:moveTo>
                    <a:pt x="16236" y="3222"/>
                  </a:moveTo>
                  <a:lnTo>
                    <a:pt x="16236" y="0"/>
                  </a:lnTo>
                  <a:lnTo>
                    <a:pt x="10773" y="0"/>
                  </a:lnTo>
                  <a:lnTo>
                    <a:pt x="10773" y="3222"/>
                  </a:lnTo>
                  <a:lnTo>
                    <a:pt x="5308" y="3222"/>
                  </a:lnTo>
                  <a:lnTo>
                    <a:pt x="5308" y="0"/>
                  </a:lnTo>
                  <a:lnTo>
                    <a:pt x="983" y="0"/>
                  </a:lnTo>
                  <a:cubicBezTo>
                    <a:pt x="441" y="0"/>
                    <a:pt x="0" y="609"/>
                    <a:pt x="0" y="1365"/>
                  </a:cubicBezTo>
                  <a:lnTo>
                    <a:pt x="0" y="20238"/>
                  </a:lnTo>
                  <a:cubicBezTo>
                    <a:pt x="0" y="20990"/>
                    <a:pt x="441" y="21600"/>
                    <a:pt x="983" y="21600"/>
                  </a:cubicBezTo>
                  <a:lnTo>
                    <a:pt x="20617" y="21600"/>
                  </a:lnTo>
                  <a:cubicBezTo>
                    <a:pt x="21161" y="21600"/>
                    <a:pt x="21600" y="20990"/>
                    <a:pt x="21600" y="20238"/>
                  </a:cubicBezTo>
                  <a:lnTo>
                    <a:pt x="21600" y="3222"/>
                  </a:lnTo>
                  <a:cubicBezTo>
                    <a:pt x="21600" y="3222"/>
                    <a:pt x="16236" y="3222"/>
                    <a:pt x="16236" y="3222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298281" y="2842865"/>
            <a:ext cx="647700" cy="647700"/>
            <a:chOff x="5298281" y="2842865"/>
            <a:chExt cx="647700" cy="647700"/>
          </a:xfrm>
        </p:grpSpPr>
        <p:sp>
          <p:nvSpPr>
            <p:cNvPr id="92181" name="Oval 21"/>
            <p:cNvSpPr>
              <a:spLocks/>
            </p:cNvSpPr>
            <p:nvPr/>
          </p:nvSpPr>
          <p:spPr bwMode="auto">
            <a:xfrm>
              <a:off x="5298281" y="2842865"/>
              <a:ext cx="647700" cy="647700"/>
            </a:xfrm>
            <a:prstGeom prst="ellipse">
              <a:avLst/>
            </a:prstGeom>
            <a:noFill/>
            <a:ln w="19050" cap="rnd">
              <a:solidFill>
                <a:srgbClr val="FFFFFF"/>
              </a:solidFill>
              <a:prstDash val="sysDot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4" name="Shape 45"/>
            <p:cNvSpPr/>
            <p:nvPr/>
          </p:nvSpPr>
          <p:spPr>
            <a:xfrm>
              <a:off x="5400276" y="3000630"/>
              <a:ext cx="432597" cy="3024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1" h="19814" extrusionOk="0">
                  <a:moveTo>
                    <a:pt x="0" y="12973"/>
                  </a:moveTo>
                  <a:cubicBezTo>
                    <a:pt x="74" y="12297"/>
                    <a:pt x="222" y="12539"/>
                    <a:pt x="662" y="13265"/>
                  </a:cubicBezTo>
                  <a:cubicBezTo>
                    <a:pt x="1102" y="13989"/>
                    <a:pt x="3562" y="15778"/>
                    <a:pt x="5585" y="14668"/>
                  </a:cubicBezTo>
                  <a:cubicBezTo>
                    <a:pt x="7052" y="13747"/>
                    <a:pt x="7385" y="12925"/>
                    <a:pt x="7385" y="12925"/>
                  </a:cubicBezTo>
                  <a:cubicBezTo>
                    <a:pt x="6209" y="10991"/>
                    <a:pt x="3197" y="10363"/>
                    <a:pt x="3012" y="9587"/>
                  </a:cubicBezTo>
                  <a:cubicBezTo>
                    <a:pt x="2828" y="8815"/>
                    <a:pt x="3820" y="9153"/>
                    <a:pt x="3820" y="9153"/>
                  </a:cubicBezTo>
                  <a:cubicBezTo>
                    <a:pt x="2389" y="8283"/>
                    <a:pt x="2720" y="7943"/>
                    <a:pt x="3305" y="8186"/>
                  </a:cubicBezTo>
                  <a:cubicBezTo>
                    <a:pt x="3895" y="8429"/>
                    <a:pt x="4188" y="8572"/>
                    <a:pt x="4188" y="8572"/>
                  </a:cubicBezTo>
                  <a:cubicBezTo>
                    <a:pt x="3673" y="7558"/>
                    <a:pt x="3050" y="7074"/>
                    <a:pt x="3451" y="6978"/>
                  </a:cubicBezTo>
                  <a:cubicBezTo>
                    <a:pt x="3857" y="6882"/>
                    <a:pt x="7751" y="9685"/>
                    <a:pt x="7751" y="9685"/>
                  </a:cubicBezTo>
                  <a:cubicBezTo>
                    <a:pt x="6060" y="7363"/>
                    <a:pt x="5033" y="6397"/>
                    <a:pt x="5288" y="6058"/>
                  </a:cubicBezTo>
                  <a:cubicBezTo>
                    <a:pt x="5548" y="5718"/>
                    <a:pt x="6575" y="7266"/>
                    <a:pt x="6759" y="7170"/>
                  </a:cubicBezTo>
                  <a:cubicBezTo>
                    <a:pt x="6941" y="7074"/>
                    <a:pt x="5510" y="5526"/>
                    <a:pt x="5694" y="5334"/>
                  </a:cubicBezTo>
                  <a:cubicBezTo>
                    <a:pt x="5878" y="5139"/>
                    <a:pt x="7309" y="7074"/>
                    <a:pt x="7237" y="6687"/>
                  </a:cubicBezTo>
                  <a:cubicBezTo>
                    <a:pt x="7163" y="6300"/>
                    <a:pt x="5840" y="4752"/>
                    <a:pt x="6134" y="4606"/>
                  </a:cubicBezTo>
                  <a:cubicBezTo>
                    <a:pt x="6429" y="4463"/>
                    <a:pt x="6870" y="4124"/>
                    <a:pt x="8302" y="6348"/>
                  </a:cubicBezTo>
                  <a:cubicBezTo>
                    <a:pt x="9405" y="8139"/>
                    <a:pt x="9515" y="7943"/>
                    <a:pt x="9661" y="7606"/>
                  </a:cubicBezTo>
                  <a:cubicBezTo>
                    <a:pt x="9806" y="7266"/>
                    <a:pt x="10545" y="2430"/>
                    <a:pt x="13262" y="303"/>
                  </a:cubicBezTo>
                  <a:cubicBezTo>
                    <a:pt x="13886" y="-131"/>
                    <a:pt x="13262" y="786"/>
                    <a:pt x="13409" y="1125"/>
                  </a:cubicBezTo>
                  <a:cubicBezTo>
                    <a:pt x="13555" y="1463"/>
                    <a:pt x="14365" y="-471"/>
                    <a:pt x="14878" y="110"/>
                  </a:cubicBezTo>
                  <a:cubicBezTo>
                    <a:pt x="15394" y="689"/>
                    <a:pt x="14326" y="981"/>
                    <a:pt x="14622" y="981"/>
                  </a:cubicBezTo>
                  <a:cubicBezTo>
                    <a:pt x="14915" y="981"/>
                    <a:pt x="15906" y="254"/>
                    <a:pt x="15722" y="836"/>
                  </a:cubicBezTo>
                  <a:cubicBezTo>
                    <a:pt x="15539" y="1415"/>
                    <a:pt x="14511" y="1995"/>
                    <a:pt x="14731" y="2141"/>
                  </a:cubicBezTo>
                  <a:cubicBezTo>
                    <a:pt x="16274" y="2238"/>
                    <a:pt x="18478" y="4946"/>
                    <a:pt x="18404" y="7895"/>
                  </a:cubicBezTo>
                  <a:cubicBezTo>
                    <a:pt x="20094" y="7848"/>
                    <a:pt x="20720" y="6445"/>
                    <a:pt x="20903" y="6540"/>
                  </a:cubicBezTo>
                  <a:cubicBezTo>
                    <a:pt x="21087" y="6639"/>
                    <a:pt x="20572" y="8379"/>
                    <a:pt x="19726" y="9201"/>
                  </a:cubicBezTo>
                  <a:cubicBezTo>
                    <a:pt x="20756" y="9395"/>
                    <a:pt x="21600" y="8961"/>
                    <a:pt x="21527" y="9395"/>
                  </a:cubicBezTo>
                  <a:cubicBezTo>
                    <a:pt x="21452" y="9830"/>
                    <a:pt x="19838" y="10991"/>
                    <a:pt x="18221" y="11232"/>
                  </a:cubicBezTo>
                  <a:cubicBezTo>
                    <a:pt x="17448" y="18681"/>
                    <a:pt x="10930" y="21129"/>
                    <a:pt x="5767" y="19166"/>
                  </a:cubicBezTo>
                  <a:cubicBezTo>
                    <a:pt x="1323" y="17471"/>
                    <a:pt x="39" y="14037"/>
                    <a:pt x="0" y="12973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624637" y="3331021"/>
            <a:ext cx="804863" cy="804863"/>
            <a:chOff x="6624637" y="3331021"/>
            <a:chExt cx="804863" cy="804863"/>
          </a:xfrm>
        </p:grpSpPr>
        <p:sp>
          <p:nvSpPr>
            <p:cNvPr id="92184" name="Oval 24"/>
            <p:cNvSpPr>
              <a:spLocks/>
            </p:cNvSpPr>
            <p:nvPr/>
          </p:nvSpPr>
          <p:spPr bwMode="auto">
            <a:xfrm>
              <a:off x="6624637" y="3331021"/>
              <a:ext cx="804863" cy="804863"/>
            </a:xfrm>
            <a:prstGeom prst="ellipse">
              <a:avLst/>
            </a:prstGeom>
            <a:noFill/>
            <a:ln w="19050" cap="rnd">
              <a:solidFill>
                <a:srgbClr val="FFFFFF"/>
              </a:solidFill>
              <a:prstDash val="sysDot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5" name="Shape 48"/>
            <p:cNvSpPr/>
            <p:nvPr/>
          </p:nvSpPr>
          <p:spPr>
            <a:xfrm>
              <a:off x="6826783" y="3586983"/>
              <a:ext cx="422375" cy="278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021" y="12235"/>
                  </a:moveTo>
                  <a:lnTo>
                    <a:pt x="9306" y="18915"/>
                  </a:lnTo>
                  <a:cubicBezTo>
                    <a:pt x="8514" y="19703"/>
                    <a:pt x="7865" y="19173"/>
                    <a:pt x="7865" y="17737"/>
                  </a:cubicBezTo>
                  <a:lnTo>
                    <a:pt x="7865" y="3862"/>
                  </a:lnTo>
                  <a:cubicBezTo>
                    <a:pt x="7865" y="2427"/>
                    <a:pt x="8514" y="1896"/>
                    <a:pt x="9306" y="2684"/>
                  </a:cubicBezTo>
                  <a:lnTo>
                    <a:pt x="16021" y="9367"/>
                  </a:lnTo>
                  <a:cubicBezTo>
                    <a:pt x="16813" y="10155"/>
                    <a:pt x="16813" y="11446"/>
                    <a:pt x="16021" y="12235"/>
                  </a:cubicBezTo>
                  <a:close/>
                  <a:moveTo>
                    <a:pt x="18144" y="0"/>
                  </a:moveTo>
                  <a:lnTo>
                    <a:pt x="3456" y="0"/>
                  </a:lnTo>
                  <a:cubicBezTo>
                    <a:pt x="1548" y="0"/>
                    <a:pt x="0" y="2343"/>
                    <a:pt x="0" y="5237"/>
                  </a:cubicBezTo>
                  <a:lnTo>
                    <a:pt x="0" y="16363"/>
                  </a:lnTo>
                  <a:cubicBezTo>
                    <a:pt x="0" y="19256"/>
                    <a:pt x="1548" y="21600"/>
                    <a:pt x="3456" y="21600"/>
                  </a:cubicBezTo>
                  <a:lnTo>
                    <a:pt x="18144" y="21600"/>
                  </a:lnTo>
                  <a:cubicBezTo>
                    <a:pt x="20052" y="21600"/>
                    <a:pt x="21600" y="19256"/>
                    <a:pt x="21600" y="16363"/>
                  </a:cubicBezTo>
                  <a:lnTo>
                    <a:pt x="21600" y="5237"/>
                  </a:lnTo>
                  <a:cubicBezTo>
                    <a:pt x="21600" y="2343"/>
                    <a:pt x="20052" y="0"/>
                    <a:pt x="18144" y="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713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2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92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2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2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2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92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92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2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92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92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2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2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4" grpId="0" autoUpdateAnimBg="0"/>
      <p:bldP spid="92165" grpId="0" animBg="1"/>
      <p:bldP spid="92186" grpId="0" animBg="1"/>
      <p:bldP spid="92187" grpId="0" animBg="1"/>
      <p:bldP spid="92188" grpId="0" animBg="1"/>
      <p:bldP spid="92189" grpId="0" animBg="1"/>
      <p:bldP spid="92190" grpId="0" animBg="1"/>
      <p:bldP spid="92191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96" name="Rectangle 12"/>
          <p:cNvSpPr>
            <a:spLocks/>
          </p:cNvSpPr>
          <p:nvPr/>
        </p:nvSpPr>
        <p:spPr bwMode="auto">
          <a:xfrm>
            <a:off x="1281844" y="592931"/>
            <a:ext cx="2095500" cy="871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Social Media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accent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Popularities</a:t>
            </a:r>
          </a:p>
        </p:txBody>
      </p:sp>
      <p:sp>
        <p:nvSpPr>
          <p:cNvPr id="93197" name="Rectangle 13"/>
          <p:cNvSpPr>
            <a:spLocks/>
          </p:cNvSpPr>
          <p:nvPr/>
        </p:nvSpPr>
        <p:spPr bwMode="auto">
          <a:xfrm>
            <a:off x="1283494" y="1421606"/>
            <a:ext cx="6615113" cy="18288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3198" name="Group 14"/>
          <p:cNvGrpSpPr>
            <a:grpSpLocks/>
          </p:cNvGrpSpPr>
          <p:nvPr/>
        </p:nvGrpSpPr>
        <p:grpSpPr bwMode="auto">
          <a:xfrm>
            <a:off x="1283494" y="2186099"/>
            <a:ext cx="1924050" cy="871538"/>
            <a:chOff x="0" y="0"/>
            <a:chExt cx="3232" cy="1464"/>
          </a:xfrm>
        </p:grpSpPr>
        <p:sp>
          <p:nvSpPr>
            <p:cNvPr id="93199" name="Rectangle 15"/>
            <p:cNvSpPr>
              <a:spLocks/>
            </p:cNvSpPr>
            <p:nvPr/>
          </p:nvSpPr>
          <p:spPr bwMode="auto">
            <a:xfrm rot="10800000" flipH="1">
              <a:off x="0" y="0"/>
              <a:ext cx="3232" cy="1464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92000">
                  <a:schemeClr val="accent1">
                    <a:lumMod val="75000"/>
                  </a:schemeClr>
                </a:gs>
              </a:gsLst>
              <a:lin ang="150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3200" name="Rectangle 16"/>
            <p:cNvSpPr>
              <a:spLocks/>
            </p:cNvSpPr>
            <p:nvPr/>
          </p:nvSpPr>
          <p:spPr bwMode="auto">
            <a:xfrm>
              <a:off x="284" y="199"/>
              <a:ext cx="2648" cy="1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 algn="l">
                <a:lnSpc>
                  <a:spcPct val="80000"/>
                </a:lnSpc>
              </a:pPr>
              <a:r>
                <a:rPr lang="en-US" sz="1500" b="1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5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agam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Ispum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sp>
        <p:nvSpPr>
          <p:cNvPr id="93201" name="Rectangle 17"/>
          <p:cNvSpPr>
            <a:spLocks/>
          </p:cNvSpPr>
          <p:nvPr/>
        </p:nvSpPr>
        <p:spPr bwMode="auto">
          <a:xfrm>
            <a:off x="1283494" y="3273717"/>
            <a:ext cx="192405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300"/>
              </a:lnSpc>
            </a:pP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 the 1500s, when an unknown printer.</a:t>
            </a:r>
          </a:p>
        </p:txBody>
      </p:sp>
      <p:sp>
        <p:nvSpPr>
          <p:cNvPr id="93202" name="Line 18"/>
          <p:cNvSpPr>
            <a:spLocks noChangeShapeType="1"/>
          </p:cNvSpPr>
          <p:nvPr/>
        </p:nvSpPr>
        <p:spPr bwMode="auto">
          <a:xfrm>
            <a:off x="4223147" y="2044899"/>
            <a:ext cx="0" cy="2212776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203" name="AutoShape 19"/>
          <p:cNvSpPr>
            <a:spLocks/>
          </p:cNvSpPr>
          <p:nvPr/>
        </p:nvSpPr>
        <p:spPr bwMode="auto">
          <a:xfrm>
            <a:off x="6401991" y="2056805"/>
            <a:ext cx="1498997" cy="98822"/>
          </a:xfrm>
          <a:prstGeom prst="roundRect">
            <a:avLst>
              <a:gd name="adj" fmla="val 50000"/>
            </a:avLst>
          </a:prstGeom>
          <a:solidFill>
            <a:schemeClr val="bg2">
              <a:alpha val="1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208" name="Rectangle 24"/>
          <p:cNvSpPr>
            <a:spLocks/>
          </p:cNvSpPr>
          <p:nvPr/>
        </p:nvSpPr>
        <p:spPr bwMode="auto">
          <a:xfrm>
            <a:off x="6401991" y="2205633"/>
            <a:ext cx="1424583" cy="205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000" b="1" i="1" dirty="0">
                <a:solidFill>
                  <a:schemeClr val="accent6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68% / 4536865462</a:t>
            </a:r>
          </a:p>
        </p:txBody>
      </p:sp>
      <p:sp>
        <p:nvSpPr>
          <p:cNvPr id="93209" name="AutoShape 25"/>
          <p:cNvSpPr>
            <a:spLocks/>
          </p:cNvSpPr>
          <p:nvPr/>
        </p:nvSpPr>
        <p:spPr bwMode="auto">
          <a:xfrm>
            <a:off x="6401991" y="2671763"/>
            <a:ext cx="1498997" cy="99417"/>
          </a:xfrm>
          <a:prstGeom prst="roundRect">
            <a:avLst>
              <a:gd name="adj" fmla="val 50000"/>
            </a:avLst>
          </a:prstGeom>
          <a:solidFill>
            <a:schemeClr val="bg2">
              <a:alpha val="1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211" name="Rectangle 27"/>
          <p:cNvSpPr>
            <a:spLocks/>
          </p:cNvSpPr>
          <p:nvPr/>
        </p:nvSpPr>
        <p:spPr bwMode="auto">
          <a:xfrm>
            <a:off x="6401991" y="2820591"/>
            <a:ext cx="1424583" cy="206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000" b="1" i="1" dirty="0">
                <a:solidFill>
                  <a:schemeClr val="accent3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50% / 453686562</a:t>
            </a:r>
          </a:p>
        </p:txBody>
      </p:sp>
      <p:sp>
        <p:nvSpPr>
          <p:cNvPr id="93212" name="AutoShape 28"/>
          <p:cNvSpPr>
            <a:spLocks/>
          </p:cNvSpPr>
          <p:nvPr/>
        </p:nvSpPr>
        <p:spPr bwMode="auto">
          <a:xfrm>
            <a:off x="6401991" y="3287316"/>
            <a:ext cx="1498997" cy="98822"/>
          </a:xfrm>
          <a:prstGeom prst="roundRect">
            <a:avLst>
              <a:gd name="adj" fmla="val 50000"/>
            </a:avLst>
          </a:prstGeom>
          <a:solidFill>
            <a:schemeClr val="bg2">
              <a:alpha val="1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214" name="Rectangle 30"/>
          <p:cNvSpPr>
            <a:spLocks/>
          </p:cNvSpPr>
          <p:nvPr/>
        </p:nvSpPr>
        <p:spPr bwMode="auto">
          <a:xfrm>
            <a:off x="6401991" y="3435549"/>
            <a:ext cx="1424583" cy="206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000" b="1" i="1" dirty="0">
                <a:solidFill>
                  <a:schemeClr val="accent5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60% / 753685462</a:t>
            </a:r>
          </a:p>
        </p:txBody>
      </p:sp>
      <p:sp>
        <p:nvSpPr>
          <p:cNvPr id="93215" name="AutoShape 31"/>
          <p:cNvSpPr>
            <a:spLocks/>
          </p:cNvSpPr>
          <p:nvPr/>
        </p:nvSpPr>
        <p:spPr bwMode="auto">
          <a:xfrm>
            <a:off x="6401991" y="3902274"/>
            <a:ext cx="1498997" cy="99417"/>
          </a:xfrm>
          <a:prstGeom prst="roundRect">
            <a:avLst>
              <a:gd name="adj" fmla="val 50000"/>
            </a:avLst>
          </a:prstGeom>
          <a:solidFill>
            <a:schemeClr val="bg2">
              <a:alpha val="1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217" name="Rectangle 33"/>
          <p:cNvSpPr>
            <a:spLocks/>
          </p:cNvSpPr>
          <p:nvPr/>
        </p:nvSpPr>
        <p:spPr bwMode="auto">
          <a:xfrm>
            <a:off x="6401991" y="4051102"/>
            <a:ext cx="1424583" cy="206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80000"/>
              </a:lnSpc>
            </a:pPr>
            <a:r>
              <a:rPr lang="en-US" sz="1000" b="1" i="1" dirty="0">
                <a:solidFill>
                  <a:schemeClr val="accent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58% / 536865462</a:t>
            </a:r>
          </a:p>
        </p:txBody>
      </p:sp>
      <p:sp>
        <p:nvSpPr>
          <p:cNvPr id="93227" name="AutoShape 43"/>
          <p:cNvSpPr>
            <a:spLocks/>
          </p:cNvSpPr>
          <p:nvPr/>
        </p:nvSpPr>
        <p:spPr bwMode="auto">
          <a:xfrm>
            <a:off x="6401991" y="2056805"/>
            <a:ext cx="1354336" cy="98822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228" name="AutoShape 44"/>
          <p:cNvSpPr>
            <a:spLocks/>
          </p:cNvSpPr>
          <p:nvPr/>
        </p:nvSpPr>
        <p:spPr bwMode="auto">
          <a:xfrm>
            <a:off x="6401991" y="2671763"/>
            <a:ext cx="1007269" cy="9941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229" name="AutoShape 45"/>
          <p:cNvSpPr>
            <a:spLocks/>
          </p:cNvSpPr>
          <p:nvPr/>
        </p:nvSpPr>
        <p:spPr bwMode="auto">
          <a:xfrm>
            <a:off x="6401991" y="3287316"/>
            <a:ext cx="1118592" cy="98822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3230" name="AutoShape 46"/>
          <p:cNvSpPr>
            <a:spLocks/>
          </p:cNvSpPr>
          <p:nvPr/>
        </p:nvSpPr>
        <p:spPr bwMode="auto">
          <a:xfrm>
            <a:off x="6401991" y="3902274"/>
            <a:ext cx="1073349" cy="99417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78</a:t>
            </a:fld>
            <a:endParaRPr lang="en-US" dirty="0"/>
          </a:p>
        </p:txBody>
      </p:sp>
      <p:sp>
        <p:nvSpPr>
          <p:cNvPr id="54" name="Shape 41"/>
          <p:cNvSpPr/>
          <p:nvPr/>
        </p:nvSpPr>
        <p:spPr>
          <a:xfrm>
            <a:off x="5124667" y="1958678"/>
            <a:ext cx="316084" cy="2681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5" h="21494" extrusionOk="0">
                <a:moveTo>
                  <a:pt x="5146" y="20244"/>
                </a:moveTo>
                <a:cubicBezTo>
                  <a:pt x="4753" y="20244"/>
                  <a:pt x="4435" y="19973"/>
                  <a:pt x="4267" y="19592"/>
                </a:cubicBezTo>
                <a:cubicBezTo>
                  <a:pt x="4209" y="19526"/>
                  <a:pt x="4166" y="19445"/>
                  <a:pt x="4124" y="19360"/>
                </a:cubicBezTo>
                <a:cubicBezTo>
                  <a:pt x="3281" y="19360"/>
                  <a:pt x="2391" y="19360"/>
                  <a:pt x="2391" y="19360"/>
                </a:cubicBezTo>
                <a:cubicBezTo>
                  <a:pt x="2245" y="19360"/>
                  <a:pt x="2197" y="19350"/>
                  <a:pt x="2185" y="19339"/>
                </a:cubicBezTo>
                <a:cubicBezTo>
                  <a:pt x="2169" y="19319"/>
                  <a:pt x="2132" y="19225"/>
                  <a:pt x="2106" y="18825"/>
                </a:cubicBezTo>
                <a:lnTo>
                  <a:pt x="1745" y="13521"/>
                </a:lnTo>
                <a:cubicBezTo>
                  <a:pt x="1738" y="13421"/>
                  <a:pt x="1732" y="13340"/>
                  <a:pt x="1732" y="13269"/>
                </a:cubicBezTo>
                <a:cubicBezTo>
                  <a:pt x="1732" y="13018"/>
                  <a:pt x="1778" y="12933"/>
                  <a:pt x="1795" y="12912"/>
                </a:cubicBezTo>
                <a:cubicBezTo>
                  <a:pt x="1811" y="12889"/>
                  <a:pt x="1841" y="12876"/>
                  <a:pt x="1925" y="12876"/>
                </a:cubicBezTo>
                <a:cubicBezTo>
                  <a:pt x="1925" y="12876"/>
                  <a:pt x="5180" y="12876"/>
                  <a:pt x="5589" y="12876"/>
                </a:cubicBezTo>
                <a:lnTo>
                  <a:pt x="5589" y="17892"/>
                </a:lnTo>
                <a:cubicBezTo>
                  <a:pt x="5616" y="17929"/>
                  <a:pt x="5634" y="17978"/>
                  <a:pt x="5658" y="18017"/>
                </a:cubicBezTo>
                <a:cubicBezTo>
                  <a:pt x="5959" y="18227"/>
                  <a:pt x="6171" y="18598"/>
                  <a:pt x="6171" y="19040"/>
                </a:cubicBezTo>
                <a:cubicBezTo>
                  <a:pt x="6171" y="19705"/>
                  <a:pt x="5711" y="20244"/>
                  <a:pt x="5146" y="20244"/>
                </a:cubicBezTo>
                <a:close/>
                <a:moveTo>
                  <a:pt x="21408" y="9475"/>
                </a:moveTo>
                <a:cubicBezTo>
                  <a:pt x="20922" y="8056"/>
                  <a:pt x="19741" y="8147"/>
                  <a:pt x="18492" y="8244"/>
                </a:cubicBezTo>
                <a:cubicBezTo>
                  <a:pt x="17979" y="8283"/>
                  <a:pt x="17400" y="8326"/>
                  <a:pt x="16800" y="8288"/>
                </a:cubicBezTo>
                <a:cubicBezTo>
                  <a:pt x="15656" y="8211"/>
                  <a:pt x="14880" y="8200"/>
                  <a:pt x="14192" y="8321"/>
                </a:cubicBezTo>
                <a:cubicBezTo>
                  <a:pt x="14232" y="8128"/>
                  <a:pt x="14251" y="7923"/>
                  <a:pt x="14274" y="7692"/>
                </a:cubicBezTo>
                <a:cubicBezTo>
                  <a:pt x="14303" y="7368"/>
                  <a:pt x="14340" y="6962"/>
                  <a:pt x="14445" y="6432"/>
                </a:cubicBezTo>
                <a:cubicBezTo>
                  <a:pt x="14551" y="5883"/>
                  <a:pt x="14632" y="5233"/>
                  <a:pt x="14632" y="4542"/>
                </a:cubicBezTo>
                <a:cubicBezTo>
                  <a:pt x="14632" y="3459"/>
                  <a:pt x="14429" y="2270"/>
                  <a:pt x="13797" y="1190"/>
                </a:cubicBezTo>
                <a:cubicBezTo>
                  <a:pt x="13295" y="331"/>
                  <a:pt x="12560" y="-106"/>
                  <a:pt x="11830" y="21"/>
                </a:cubicBezTo>
                <a:cubicBezTo>
                  <a:pt x="11263" y="121"/>
                  <a:pt x="10808" y="559"/>
                  <a:pt x="10644" y="1161"/>
                </a:cubicBezTo>
                <a:cubicBezTo>
                  <a:pt x="10539" y="1543"/>
                  <a:pt x="10504" y="2030"/>
                  <a:pt x="10504" y="2559"/>
                </a:cubicBezTo>
                <a:cubicBezTo>
                  <a:pt x="10504" y="3143"/>
                  <a:pt x="10550" y="3774"/>
                  <a:pt x="10596" y="4367"/>
                </a:cubicBezTo>
                <a:cubicBezTo>
                  <a:pt x="10596" y="4367"/>
                  <a:pt x="10619" y="4704"/>
                  <a:pt x="10625" y="4770"/>
                </a:cubicBezTo>
                <a:cubicBezTo>
                  <a:pt x="10459" y="5329"/>
                  <a:pt x="8436" y="8996"/>
                  <a:pt x="7972" y="9759"/>
                </a:cubicBezTo>
                <a:cubicBezTo>
                  <a:pt x="7817" y="10014"/>
                  <a:pt x="7551" y="10223"/>
                  <a:pt x="7314" y="10369"/>
                </a:cubicBezTo>
                <a:cubicBezTo>
                  <a:pt x="7314" y="10343"/>
                  <a:pt x="7314" y="10326"/>
                  <a:pt x="7314" y="10326"/>
                </a:cubicBezTo>
                <a:cubicBezTo>
                  <a:pt x="7314" y="10095"/>
                  <a:pt x="7156" y="9909"/>
                  <a:pt x="6958" y="9909"/>
                </a:cubicBezTo>
                <a:lnTo>
                  <a:pt x="1006" y="9909"/>
                </a:lnTo>
                <a:cubicBezTo>
                  <a:pt x="875" y="9909"/>
                  <a:pt x="533" y="9909"/>
                  <a:pt x="277" y="10240"/>
                </a:cubicBezTo>
                <a:cubicBezTo>
                  <a:pt x="38" y="10557"/>
                  <a:pt x="-45" y="11053"/>
                  <a:pt x="23" y="11808"/>
                </a:cubicBezTo>
                <a:cubicBezTo>
                  <a:pt x="23" y="11797"/>
                  <a:pt x="572" y="19908"/>
                  <a:pt x="572" y="19908"/>
                </a:cubicBezTo>
                <a:cubicBezTo>
                  <a:pt x="658" y="21098"/>
                  <a:pt x="836" y="21494"/>
                  <a:pt x="1714" y="21494"/>
                </a:cubicBezTo>
                <a:lnTo>
                  <a:pt x="6724" y="21494"/>
                </a:lnTo>
                <a:cubicBezTo>
                  <a:pt x="6910" y="21494"/>
                  <a:pt x="7178" y="21464"/>
                  <a:pt x="7324" y="21208"/>
                </a:cubicBezTo>
                <a:cubicBezTo>
                  <a:pt x="7384" y="21102"/>
                  <a:pt x="7404" y="20995"/>
                  <a:pt x="7404" y="20895"/>
                </a:cubicBezTo>
                <a:cubicBezTo>
                  <a:pt x="7404" y="20747"/>
                  <a:pt x="7358" y="20612"/>
                  <a:pt x="7333" y="20532"/>
                </a:cubicBezTo>
                <a:cubicBezTo>
                  <a:pt x="7333" y="20532"/>
                  <a:pt x="7322" y="20500"/>
                  <a:pt x="7314" y="20483"/>
                </a:cubicBezTo>
                <a:lnTo>
                  <a:pt x="7314" y="19820"/>
                </a:lnTo>
                <a:cubicBezTo>
                  <a:pt x="7604" y="19875"/>
                  <a:pt x="8099" y="20006"/>
                  <a:pt x="8671" y="20301"/>
                </a:cubicBezTo>
                <a:cubicBezTo>
                  <a:pt x="9633" y="20809"/>
                  <a:pt x="13232" y="20672"/>
                  <a:pt x="14364" y="20567"/>
                </a:cubicBezTo>
                <a:cubicBezTo>
                  <a:pt x="15063" y="20502"/>
                  <a:pt x="15280" y="20554"/>
                  <a:pt x="15578" y="20625"/>
                </a:cubicBezTo>
                <a:cubicBezTo>
                  <a:pt x="15907" y="20703"/>
                  <a:pt x="16314" y="20799"/>
                  <a:pt x="17371" y="20799"/>
                </a:cubicBezTo>
                <a:cubicBezTo>
                  <a:pt x="18670" y="20799"/>
                  <a:pt x="19324" y="19811"/>
                  <a:pt x="19400" y="18831"/>
                </a:cubicBezTo>
                <a:cubicBezTo>
                  <a:pt x="19406" y="18765"/>
                  <a:pt x="19408" y="18701"/>
                  <a:pt x="19408" y="18639"/>
                </a:cubicBezTo>
                <a:cubicBezTo>
                  <a:pt x="19408" y="18329"/>
                  <a:pt x="19347" y="18041"/>
                  <a:pt x="19240" y="17789"/>
                </a:cubicBezTo>
                <a:cubicBezTo>
                  <a:pt x="19397" y="17740"/>
                  <a:pt x="19545" y="17666"/>
                  <a:pt x="19677" y="17564"/>
                </a:cubicBezTo>
                <a:cubicBezTo>
                  <a:pt x="19947" y="17359"/>
                  <a:pt x="20277" y="16956"/>
                  <a:pt x="20326" y="16200"/>
                </a:cubicBezTo>
                <a:cubicBezTo>
                  <a:pt x="20330" y="16132"/>
                  <a:pt x="20335" y="16067"/>
                  <a:pt x="20335" y="16005"/>
                </a:cubicBezTo>
                <a:cubicBezTo>
                  <a:pt x="20335" y="15583"/>
                  <a:pt x="20232" y="15230"/>
                  <a:pt x="20031" y="14954"/>
                </a:cubicBezTo>
                <a:cubicBezTo>
                  <a:pt x="20021" y="14939"/>
                  <a:pt x="20005" y="14925"/>
                  <a:pt x="19991" y="14910"/>
                </a:cubicBezTo>
                <a:cubicBezTo>
                  <a:pt x="20237" y="14764"/>
                  <a:pt x="20447" y="14542"/>
                  <a:pt x="20575" y="14200"/>
                </a:cubicBezTo>
                <a:cubicBezTo>
                  <a:pt x="20707" y="13839"/>
                  <a:pt x="20775" y="13514"/>
                  <a:pt x="20775" y="13223"/>
                </a:cubicBezTo>
                <a:cubicBezTo>
                  <a:pt x="20775" y="12960"/>
                  <a:pt x="20720" y="12725"/>
                  <a:pt x="20611" y="12514"/>
                </a:cubicBezTo>
                <a:cubicBezTo>
                  <a:pt x="20545" y="12389"/>
                  <a:pt x="20458" y="12279"/>
                  <a:pt x="20356" y="12179"/>
                </a:cubicBezTo>
                <a:cubicBezTo>
                  <a:pt x="20713" y="12009"/>
                  <a:pt x="21048" y="11746"/>
                  <a:pt x="21274" y="11369"/>
                </a:cubicBezTo>
                <a:cubicBezTo>
                  <a:pt x="21420" y="11126"/>
                  <a:pt x="21555" y="10777"/>
                  <a:pt x="21555" y="10326"/>
                </a:cubicBezTo>
                <a:cubicBezTo>
                  <a:pt x="21555" y="10075"/>
                  <a:pt x="21517" y="9790"/>
                  <a:pt x="21408" y="9475"/>
                </a:cubicBezTo>
                <a:close/>
              </a:path>
            </a:pathLst>
          </a:custGeom>
          <a:solidFill>
            <a:schemeClr val="accent6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619252" y="2525355"/>
            <a:ext cx="425522" cy="425517"/>
            <a:chOff x="5619252" y="2525355"/>
            <a:chExt cx="425522" cy="425517"/>
          </a:xfrm>
        </p:grpSpPr>
        <p:sp>
          <p:nvSpPr>
            <p:cNvPr id="51" name="Shape 38"/>
            <p:cNvSpPr/>
            <p:nvPr/>
          </p:nvSpPr>
          <p:spPr>
            <a:xfrm>
              <a:off x="5619252" y="2525355"/>
              <a:ext cx="425522" cy="425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4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600" y="4835"/>
                    <a:pt x="21600" y="10800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" name="Shape 42"/>
            <p:cNvSpPr/>
            <p:nvPr/>
          </p:nvSpPr>
          <p:spPr>
            <a:xfrm>
              <a:off x="5714907" y="2651355"/>
              <a:ext cx="256177" cy="2122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98" h="21379" extrusionOk="0">
                  <a:moveTo>
                    <a:pt x="10512" y="0"/>
                  </a:moveTo>
                  <a:cubicBezTo>
                    <a:pt x="6820" y="0"/>
                    <a:pt x="6228" y="60"/>
                    <a:pt x="6228" y="60"/>
                  </a:cubicBezTo>
                  <a:cubicBezTo>
                    <a:pt x="4612" y="-221"/>
                    <a:pt x="1191" y="700"/>
                    <a:pt x="345" y="3944"/>
                  </a:cubicBezTo>
                  <a:cubicBezTo>
                    <a:pt x="-502" y="7191"/>
                    <a:pt x="1200" y="10436"/>
                    <a:pt x="4776" y="10388"/>
                  </a:cubicBezTo>
                  <a:cubicBezTo>
                    <a:pt x="4545" y="11423"/>
                    <a:pt x="4650" y="11724"/>
                    <a:pt x="4998" y="12195"/>
                  </a:cubicBezTo>
                  <a:cubicBezTo>
                    <a:pt x="5344" y="12665"/>
                    <a:pt x="5342" y="13038"/>
                    <a:pt x="5342" y="13038"/>
                  </a:cubicBezTo>
                  <a:cubicBezTo>
                    <a:pt x="3232" y="13007"/>
                    <a:pt x="1116" y="13640"/>
                    <a:pt x="0" y="15086"/>
                  </a:cubicBezTo>
                  <a:lnTo>
                    <a:pt x="1674" y="16350"/>
                  </a:lnTo>
                  <a:cubicBezTo>
                    <a:pt x="2214" y="15162"/>
                    <a:pt x="3512" y="14272"/>
                    <a:pt x="5047" y="14212"/>
                  </a:cubicBezTo>
                  <a:cubicBezTo>
                    <a:pt x="7065" y="14133"/>
                    <a:pt x="8690" y="15501"/>
                    <a:pt x="8690" y="17254"/>
                  </a:cubicBezTo>
                  <a:cubicBezTo>
                    <a:pt x="8690" y="18512"/>
                    <a:pt x="7843" y="19614"/>
                    <a:pt x="6622" y="20175"/>
                  </a:cubicBezTo>
                  <a:lnTo>
                    <a:pt x="8198" y="21379"/>
                  </a:lnTo>
                  <a:cubicBezTo>
                    <a:pt x="9540" y="20493"/>
                    <a:pt x="10409" y="19053"/>
                    <a:pt x="10611" y="16922"/>
                  </a:cubicBezTo>
                  <a:cubicBezTo>
                    <a:pt x="10954" y="13252"/>
                    <a:pt x="7735" y="12327"/>
                    <a:pt x="7312" y="10870"/>
                  </a:cubicBezTo>
                  <a:cubicBezTo>
                    <a:pt x="6888" y="9412"/>
                    <a:pt x="9152" y="8881"/>
                    <a:pt x="9577" y="6293"/>
                  </a:cubicBezTo>
                  <a:cubicBezTo>
                    <a:pt x="9998" y="3708"/>
                    <a:pt x="9463" y="1870"/>
                    <a:pt x="8272" y="1023"/>
                  </a:cubicBezTo>
                  <a:cubicBezTo>
                    <a:pt x="9193" y="555"/>
                    <a:pt x="9970" y="692"/>
                    <a:pt x="9970" y="692"/>
                  </a:cubicBezTo>
                  <a:cubicBezTo>
                    <a:pt x="9970" y="692"/>
                    <a:pt x="10629" y="0"/>
                    <a:pt x="10512" y="0"/>
                  </a:cubicBezTo>
                  <a:close/>
                  <a:moveTo>
                    <a:pt x="14943" y="963"/>
                  </a:moveTo>
                  <a:lnTo>
                    <a:pt x="14943" y="6263"/>
                  </a:lnTo>
                  <a:lnTo>
                    <a:pt x="10758" y="6263"/>
                  </a:lnTo>
                  <a:lnTo>
                    <a:pt x="10758" y="8642"/>
                  </a:lnTo>
                  <a:lnTo>
                    <a:pt x="14943" y="8642"/>
                  </a:lnTo>
                  <a:lnTo>
                    <a:pt x="14943" y="13972"/>
                  </a:lnTo>
                  <a:lnTo>
                    <a:pt x="16937" y="13972"/>
                  </a:lnTo>
                  <a:lnTo>
                    <a:pt x="16937" y="8642"/>
                  </a:lnTo>
                  <a:lnTo>
                    <a:pt x="21098" y="8642"/>
                  </a:lnTo>
                  <a:lnTo>
                    <a:pt x="21098" y="6263"/>
                  </a:lnTo>
                  <a:cubicBezTo>
                    <a:pt x="21098" y="6263"/>
                    <a:pt x="16937" y="6263"/>
                    <a:pt x="16937" y="6263"/>
                  </a:cubicBezTo>
                  <a:lnTo>
                    <a:pt x="16937" y="963"/>
                  </a:lnTo>
                  <a:lnTo>
                    <a:pt x="14943" y="963"/>
                  </a:lnTo>
                  <a:close/>
                  <a:moveTo>
                    <a:pt x="3914" y="1987"/>
                  </a:moveTo>
                  <a:cubicBezTo>
                    <a:pt x="4199" y="1907"/>
                    <a:pt x="4486" y="1922"/>
                    <a:pt x="4776" y="2017"/>
                  </a:cubicBezTo>
                  <a:cubicBezTo>
                    <a:pt x="5162" y="2143"/>
                    <a:pt x="5536" y="2414"/>
                    <a:pt x="5835" y="2860"/>
                  </a:cubicBezTo>
                  <a:cubicBezTo>
                    <a:pt x="6835" y="4273"/>
                    <a:pt x="7476" y="7656"/>
                    <a:pt x="6130" y="8973"/>
                  </a:cubicBezTo>
                  <a:cubicBezTo>
                    <a:pt x="4784" y="10289"/>
                    <a:pt x="2441" y="8255"/>
                    <a:pt x="2363" y="5058"/>
                  </a:cubicBezTo>
                  <a:cubicBezTo>
                    <a:pt x="2321" y="3260"/>
                    <a:pt x="3060" y="2227"/>
                    <a:pt x="3914" y="1987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56" name="Shape 43"/>
          <p:cNvSpPr/>
          <p:nvPr/>
        </p:nvSpPr>
        <p:spPr>
          <a:xfrm>
            <a:off x="5124667" y="2615571"/>
            <a:ext cx="310184" cy="2233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2" y="19043"/>
                </a:moveTo>
                <a:lnTo>
                  <a:pt x="12332" y="19043"/>
                </a:lnTo>
                <a:lnTo>
                  <a:pt x="13712" y="10008"/>
                </a:lnTo>
                <a:lnTo>
                  <a:pt x="11493" y="10008"/>
                </a:lnTo>
                <a:lnTo>
                  <a:pt x="11759" y="8255"/>
                </a:lnTo>
                <a:cubicBezTo>
                  <a:pt x="12354" y="8220"/>
                  <a:pt x="12774" y="8166"/>
                  <a:pt x="13016" y="8094"/>
                </a:cubicBezTo>
                <a:cubicBezTo>
                  <a:pt x="13407" y="7977"/>
                  <a:pt x="13745" y="7750"/>
                  <a:pt x="14031" y="7407"/>
                </a:cubicBezTo>
                <a:cubicBezTo>
                  <a:pt x="14231" y="7171"/>
                  <a:pt x="14401" y="6859"/>
                  <a:pt x="14539" y="6466"/>
                </a:cubicBezTo>
                <a:cubicBezTo>
                  <a:pt x="14625" y="6233"/>
                  <a:pt x="14675" y="6056"/>
                  <a:pt x="14695" y="5942"/>
                </a:cubicBezTo>
                <a:lnTo>
                  <a:pt x="16236" y="5942"/>
                </a:lnTo>
                <a:cubicBezTo>
                  <a:pt x="16236" y="5942"/>
                  <a:pt x="14232" y="19043"/>
                  <a:pt x="14232" y="19043"/>
                </a:cubicBezTo>
                <a:close/>
                <a:moveTo>
                  <a:pt x="10292" y="13622"/>
                </a:moveTo>
                <a:lnTo>
                  <a:pt x="8185" y="13622"/>
                </a:lnTo>
                <a:lnTo>
                  <a:pt x="8185" y="17095"/>
                </a:lnTo>
                <a:lnTo>
                  <a:pt x="6795" y="17095"/>
                </a:lnTo>
                <a:lnTo>
                  <a:pt x="6795" y="13623"/>
                </a:lnTo>
                <a:lnTo>
                  <a:pt x="4410" y="13623"/>
                </a:lnTo>
                <a:lnTo>
                  <a:pt x="4410" y="11753"/>
                </a:lnTo>
                <a:lnTo>
                  <a:pt x="6795" y="11749"/>
                </a:lnTo>
                <a:lnTo>
                  <a:pt x="6795" y="8304"/>
                </a:lnTo>
                <a:lnTo>
                  <a:pt x="8185" y="8304"/>
                </a:lnTo>
                <a:lnTo>
                  <a:pt x="8185" y="11753"/>
                </a:lnTo>
                <a:lnTo>
                  <a:pt x="10292" y="11753"/>
                </a:lnTo>
                <a:cubicBezTo>
                  <a:pt x="10292" y="11753"/>
                  <a:pt x="10292" y="13622"/>
                  <a:pt x="10292" y="13622"/>
                </a:cubicBezTo>
                <a:close/>
                <a:moveTo>
                  <a:pt x="16236" y="3222"/>
                </a:moveTo>
                <a:lnTo>
                  <a:pt x="16236" y="0"/>
                </a:lnTo>
                <a:lnTo>
                  <a:pt x="10773" y="0"/>
                </a:lnTo>
                <a:lnTo>
                  <a:pt x="10773" y="3222"/>
                </a:lnTo>
                <a:lnTo>
                  <a:pt x="5308" y="3222"/>
                </a:lnTo>
                <a:lnTo>
                  <a:pt x="5308" y="0"/>
                </a:lnTo>
                <a:lnTo>
                  <a:pt x="983" y="0"/>
                </a:lnTo>
                <a:cubicBezTo>
                  <a:pt x="441" y="0"/>
                  <a:pt x="0" y="609"/>
                  <a:pt x="0" y="1365"/>
                </a:cubicBezTo>
                <a:lnTo>
                  <a:pt x="0" y="20238"/>
                </a:lnTo>
                <a:cubicBezTo>
                  <a:pt x="0" y="20990"/>
                  <a:pt x="441" y="21600"/>
                  <a:pt x="983" y="21600"/>
                </a:cubicBezTo>
                <a:lnTo>
                  <a:pt x="20617" y="21600"/>
                </a:lnTo>
                <a:cubicBezTo>
                  <a:pt x="21161" y="21600"/>
                  <a:pt x="21600" y="20990"/>
                  <a:pt x="21600" y="20238"/>
                </a:cubicBezTo>
                <a:lnTo>
                  <a:pt x="21600" y="3222"/>
                </a:lnTo>
                <a:cubicBezTo>
                  <a:pt x="21600" y="3222"/>
                  <a:pt x="16236" y="3222"/>
                  <a:pt x="16236" y="3222"/>
                </a:cubicBezTo>
                <a:close/>
              </a:path>
            </a:pathLst>
          </a:custGeom>
          <a:solidFill>
            <a:schemeClr val="accent3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619252" y="3142336"/>
            <a:ext cx="425522" cy="425517"/>
            <a:chOff x="5619252" y="3142336"/>
            <a:chExt cx="425522" cy="425517"/>
          </a:xfrm>
        </p:grpSpPr>
        <p:sp>
          <p:nvSpPr>
            <p:cNvPr id="52" name="Shape 39"/>
            <p:cNvSpPr/>
            <p:nvPr/>
          </p:nvSpPr>
          <p:spPr>
            <a:xfrm>
              <a:off x="5619252" y="3142336"/>
              <a:ext cx="425522" cy="425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4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6"/>
                    <a:pt x="4835" y="0"/>
                    <a:pt x="10800" y="0"/>
                  </a:cubicBezTo>
                  <a:cubicBezTo>
                    <a:pt x="16764" y="0"/>
                    <a:pt x="21600" y="4836"/>
                    <a:pt x="21600" y="10800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" name="Shape 44"/>
            <p:cNvSpPr/>
            <p:nvPr/>
          </p:nvSpPr>
          <p:spPr>
            <a:xfrm>
              <a:off x="5772300" y="3264082"/>
              <a:ext cx="134344" cy="186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19" h="20806" extrusionOk="0">
                  <a:moveTo>
                    <a:pt x="16973" y="20806"/>
                  </a:moveTo>
                  <a:lnTo>
                    <a:pt x="7795" y="20806"/>
                  </a:lnTo>
                  <a:cubicBezTo>
                    <a:pt x="3085" y="20806"/>
                    <a:pt x="0" y="17540"/>
                    <a:pt x="0" y="14635"/>
                  </a:cubicBezTo>
                  <a:lnTo>
                    <a:pt x="0" y="2413"/>
                  </a:lnTo>
                  <a:cubicBezTo>
                    <a:pt x="0" y="-794"/>
                    <a:pt x="6477" y="-794"/>
                    <a:pt x="6477" y="2352"/>
                  </a:cubicBezTo>
                  <a:lnTo>
                    <a:pt x="6497" y="5740"/>
                  </a:lnTo>
                  <a:lnTo>
                    <a:pt x="15590" y="5740"/>
                  </a:lnTo>
                  <a:cubicBezTo>
                    <a:pt x="21600" y="5740"/>
                    <a:pt x="21111" y="10762"/>
                    <a:pt x="16569" y="10762"/>
                  </a:cubicBezTo>
                  <a:lnTo>
                    <a:pt x="6577" y="10762"/>
                  </a:lnTo>
                  <a:lnTo>
                    <a:pt x="6577" y="13849"/>
                  </a:lnTo>
                  <a:cubicBezTo>
                    <a:pt x="6577" y="15001"/>
                    <a:pt x="6577" y="16027"/>
                    <a:pt x="8608" y="16027"/>
                  </a:cubicBezTo>
                  <a:lnTo>
                    <a:pt x="16809" y="16027"/>
                  </a:lnTo>
                  <a:cubicBezTo>
                    <a:pt x="21111" y="16027"/>
                    <a:pt x="21275" y="20806"/>
                    <a:pt x="16973" y="20806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58" name="Shape 45"/>
          <p:cNvSpPr/>
          <p:nvPr/>
        </p:nvSpPr>
        <p:spPr>
          <a:xfrm>
            <a:off x="5105536" y="3223687"/>
            <a:ext cx="325828" cy="2277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19814" extrusionOk="0">
                <a:moveTo>
                  <a:pt x="0" y="12973"/>
                </a:moveTo>
                <a:cubicBezTo>
                  <a:pt x="74" y="12297"/>
                  <a:pt x="222" y="12539"/>
                  <a:pt x="662" y="13265"/>
                </a:cubicBezTo>
                <a:cubicBezTo>
                  <a:pt x="1102" y="13989"/>
                  <a:pt x="3562" y="15778"/>
                  <a:pt x="5585" y="14668"/>
                </a:cubicBezTo>
                <a:cubicBezTo>
                  <a:pt x="7052" y="13747"/>
                  <a:pt x="7385" y="12925"/>
                  <a:pt x="7385" y="12925"/>
                </a:cubicBezTo>
                <a:cubicBezTo>
                  <a:pt x="6209" y="10991"/>
                  <a:pt x="3197" y="10363"/>
                  <a:pt x="3012" y="9587"/>
                </a:cubicBezTo>
                <a:cubicBezTo>
                  <a:pt x="2828" y="8815"/>
                  <a:pt x="3820" y="9153"/>
                  <a:pt x="3820" y="9153"/>
                </a:cubicBezTo>
                <a:cubicBezTo>
                  <a:pt x="2389" y="8283"/>
                  <a:pt x="2720" y="7943"/>
                  <a:pt x="3305" y="8186"/>
                </a:cubicBezTo>
                <a:cubicBezTo>
                  <a:pt x="3895" y="8429"/>
                  <a:pt x="4188" y="8572"/>
                  <a:pt x="4188" y="8572"/>
                </a:cubicBezTo>
                <a:cubicBezTo>
                  <a:pt x="3673" y="7558"/>
                  <a:pt x="3050" y="7074"/>
                  <a:pt x="3451" y="6978"/>
                </a:cubicBezTo>
                <a:cubicBezTo>
                  <a:pt x="3857" y="6882"/>
                  <a:pt x="7751" y="9685"/>
                  <a:pt x="7751" y="9685"/>
                </a:cubicBezTo>
                <a:cubicBezTo>
                  <a:pt x="6060" y="7363"/>
                  <a:pt x="5033" y="6397"/>
                  <a:pt x="5288" y="6058"/>
                </a:cubicBezTo>
                <a:cubicBezTo>
                  <a:pt x="5548" y="5718"/>
                  <a:pt x="6575" y="7266"/>
                  <a:pt x="6759" y="7170"/>
                </a:cubicBezTo>
                <a:cubicBezTo>
                  <a:pt x="6941" y="7074"/>
                  <a:pt x="5510" y="5526"/>
                  <a:pt x="5694" y="5334"/>
                </a:cubicBezTo>
                <a:cubicBezTo>
                  <a:pt x="5878" y="5139"/>
                  <a:pt x="7309" y="7074"/>
                  <a:pt x="7237" y="6687"/>
                </a:cubicBezTo>
                <a:cubicBezTo>
                  <a:pt x="7163" y="6300"/>
                  <a:pt x="5840" y="4752"/>
                  <a:pt x="6134" y="4606"/>
                </a:cubicBezTo>
                <a:cubicBezTo>
                  <a:pt x="6429" y="4463"/>
                  <a:pt x="6870" y="4124"/>
                  <a:pt x="8302" y="6348"/>
                </a:cubicBezTo>
                <a:cubicBezTo>
                  <a:pt x="9405" y="8139"/>
                  <a:pt x="9515" y="7943"/>
                  <a:pt x="9661" y="7606"/>
                </a:cubicBezTo>
                <a:cubicBezTo>
                  <a:pt x="9806" y="7266"/>
                  <a:pt x="10545" y="2430"/>
                  <a:pt x="13262" y="303"/>
                </a:cubicBezTo>
                <a:cubicBezTo>
                  <a:pt x="13886" y="-131"/>
                  <a:pt x="13262" y="786"/>
                  <a:pt x="13409" y="1125"/>
                </a:cubicBezTo>
                <a:cubicBezTo>
                  <a:pt x="13555" y="1463"/>
                  <a:pt x="14365" y="-471"/>
                  <a:pt x="14878" y="110"/>
                </a:cubicBezTo>
                <a:cubicBezTo>
                  <a:pt x="15394" y="689"/>
                  <a:pt x="14326" y="981"/>
                  <a:pt x="14622" y="981"/>
                </a:cubicBezTo>
                <a:cubicBezTo>
                  <a:pt x="14915" y="981"/>
                  <a:pt x="15906" y="254"/>
                  <a:pt x="15722" y="836"/>
                </a:cubicBezTo>
                <a:cubicBezTo>
                  <a:pt x="15539" y="1415"/>
                  <a:pt x="14511" y="1995"/>
                  <a:pt x="14731" y="2141"/>
                </a:cubicBezTo>
                <a:cubicBezTo>
                  <a:pt x="16274" y="2238"/>
                  <a:pt x="18478" y="4946"/>
                  <a:pt x="18404" y="7895"/>
                </a:cubicBezTo>
                <a:cubicBezTo>
                  <a:pt x="20094" y="7848"/>
                  <a:pt x="20720" y="6445"/>
                  <a:pt x="20903" y="6540"/>
                </a:cubicBezTo>
                <a:cubicBezTo>
                  <a:pt x="21087" y="6639"/>
                  <a:pt x="20572" y="8379"/>
                  <a:pt x="19726" y="9201"/>
                </a:cubicBezTo>
                <a:cubicBezTo>
                  <a:pt x="20756" y="9395"/>
                  <a:pt x="21600" y="8961"/>
                  <a:pt x="21527" y="9395"/>
                </a:cubicBezTo>
                <a:cubicBezTo>
                  <a:pt x="21452" y="9830"/>
                  <a:pt x="19838" y="10991"/>
                  <a:pt x="18221" y="11232"/>
                </a:cubicBezTo>
                <a:cubicBezTo>
                  <a:pt x="17448" y="18681"/>
                  <a:pt x="10930" y="21129"/>
                  <a:pt x="5767" y="19166"/>
                </a:cubicBezTo>
                <a:cubicBezTo>
                  <a:pt x="1323" y="17471"/>
                  <a:pt x="39" y="14037"/>
                  <a:pt x="0" y="12973"/>
                </a:cubicBezTo>
                <a:close/>
              </a:path>
            </a:pathLst>
          </a:custGeom>
          <a:solidFill>
            <a:schemeClr val="accent5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619252" y="1908374"/>
            <a:ext cx="425522" cy="425517"/>
            <a:chOff x="5619252" y="1908374"/>
            <a:chExt cx="425522" cy="425517"/>
          </a:xfrm>
        </p:grpSpPr>
        <p:sp>
          <p:nvSpPr>
            <p:cNvPr id="50" name="Shape 37"/>
            <p:cNvSpPr/>
            <p:nvPr/>
          </p:nvSpPr>
          <p:spPr>
            <a:xfrm>
              <a:off x="5619252" y="1908374"/>
              <a:ext cx="425522" cy="425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4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6"/>
                    <a:pt x="4835" y="0"/>
                    <a:pt x="10800" y="0"/>
                  </a:cubicBezTo>
                  <a:cubicBezTo>
                    <a:pt x="16764" y="0"/>
                    <a:pt x="21600" y="4836"/>
                    <a:pt x="21600" y="10800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" name="Shape 46"/>
            <p:cNvSpPr/>
            <p:nvPr/>
          </p:nvSpPr>
          <p:spPr>
            <a:xfrm>
              <a:off x="5781866" y="2023160"/>
              <a:ext cx="92260" cy="201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88" y="10871"/>
                  </a:moveTo>
                  <a:lnTo>
                    <a:pt x="14153" y="10871"/>
                  </a:lnTo>
                  <a:lnTo>
                    <a:pt x="14153" y="21600"/>
                  </a:lnTo>
                  <a:lnTo>
                    <a:pt x="4264" y="21600"/>
                  </a:lnTo>
                  <a:lnTo>
                    <a:pt x="4264" y="10802"/>
                  </a:lnTo>
                  <a:lnTo>
                    <a:pt x="0" y="10802"/>
                  </a:lnTo>
                  <a:lnTo>
                    <a:pt x="0" y="7039"/>
                  </a:lnTo>
                  <a:lnTo>
                    <a:pt x="4416" y="7039"/>
                  </a:lnTo>
                  <a:lnTo>
                    <a:pt x="4416" y="4876"/>
                  </a:lnTo>
                  <a:cubicBezTo>
                    <a:pt x="4416" y="1742"/>
                    <a:pt x="7150" y="0"/>
                    <a:pt x="12322" y="0"/>
                  </a:cubicBezTo>
                  <a:lnTo>
                    <a:pt x="21293" y="0"/>
                  </a:lnTo>
                  <a:lnTo>
                    <a:pt x="21293" y="3624"/>
                  </a:lnTo>
                  <a:lnTo>
                    <a:pt x="16886" y="3624"/>
                  </a:lnTo>
                  <a:cubicBezTo>
                    <a:pt x="14455" y="3624"/>
                    <a:pt x="14455" y="4251"/>
                    <a:pt x="14455" y="5017"/>
                  </a:cubicBezTo>
                  <a:lnTo>
                    <a:pt x="14455" y="7039"/>
                  </a:lnTo>
                  <a:lnTo>
                    <a:pt x="21600" y="7039"/>
                  </a:lnTo>
                  <a:cubicBezTo>
                    <a:pt x="21600" y="7039"/>
                    <a:pt x="20688" y="10871"/>
                    <a:pt x="20688" y="10871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619252" y="3759318"/>
            <a:ext cx="425522" cy="425517"/>
            <a:chOff x="5619252" y="3759318"/>
            <a:chExt cx="425522" cy="425517"/>
          </a:xfrm>
        </p:grpSpPr>
        <p:sp>
          <p:nvSpPr>
            <p:cNvPr id="53" name="Shape 40"/>
            <p:cNvSpPr/>
            <p:nvPr/>
          </p:nvSpPr>
          <p:spPr>
            <a:xfrm>
              <a:off x="5619252" y="3759318"/>
              <a:ext cx="425522" cy="4255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6765"/>
                    <a:pt x="16764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600" y="4835"/>
                    <a:pt x="21600" y="1080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" name="Shape 47"/>
            <p:cNvSpPr/>
            <p:nvPr/>
          </p:nvSpPr>
          <p:spPr>
            <a:xfrm>
              <a:off x="5740645" y="3848987"/>
              <a:ext cx="190652" cy="236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48" y="0"/>
                  </a:moveTo>
                  <a:lnTo>
                    <a:pt x="3470" y="5274"/>
                  </a:lnTo>
                  <a:cubicBezTo>
                    <a:pt x="3470" y="5274"/>
                    <a:pt x="3470" y="9356"/>
                    <a:pt x="3470" y="9356"/>
                  </a:cubicBezTo>
                  <a:lnTo>
                    <a:pt x="5381" y="9356"/>
                  </a:lnTo>
                  <a:lnTo>
                    <a:pt x="5381" y="5274"/>
                  </a:lnTo>
                  <a:lnTo>
                    <a:pt x="7681" y="0"/>
                  </a:lnTo>
                  <a:lnTo>
                    <a:pt x="5848" y="0"/>
                  </a:lnTo>
                  <a:cubicBezTo>
                    <a:pt x="5363" y="1534"/>
                    <a:pt x="4586" y="3283"/>
                    <a:pt x="4484" y="3705"/>
                  </a:cubicBezTo>
                  <a:cubicBezTo>
                    <a:pt x="4385" y="3283"/>
                    <a:pt x="3664" y="1546"/>
                    <a:pt x="3197" y="0"/>
                  </a:cubicBezTo>
                  <a:lnTo>
                    <a:pt x="1248" y="0"/>
                  </a:lnTo>
                  <a:close/>
                  <a:moveTo>
                    <a:pt x="9825" y="2009"/>
                  </a:moveTo>
                  <a:cubicBezTo>
                    <a:pt x="8227" y="2009"/>
                    <a:pt x="7486" y="2512"/>
                    <a:pt x="7486" y="3422"/>
                  </a:cubicBezTo>
                  <a:cubicBezTo>
                    <a:pt x="7486" y="3422"/>
                    <a:pt x="7486" y="7880"/>
                    <a:pt x="7486" y="7880"/>
                  </a:cubicBezTo>
                  <a:cubicBezTo>
                    <a:pt x="7486" y="8780"/>
                    <a:pt x="8227" y="9262"/>
                    <a:pt x="9825" y="9262"/>
                  </a:cubicBezTo>
                  <a:cubicBezTo>
                    <a:pt x="11357" y="9262"/>
                    <a:pt x="12165" y="8780"/>
                    <a:pt x="12165" y="7880"/>
                  </a:cubicBezTo>
                  <a:lnTo>
                    <a:pt x="12165" y="3422"/>
                  </a:lnTo>
                  <a:cubicBezTo>
                    <a:pt x="12165" y="2512"/>
                    <a:pt x="11357" y="2009"/>
                    <a:pt x="9825" y="2009"/>
                  </a:cubicBezTo>
                  <a:close/>
                  <a:moveTo>
                    <a:pt x="13607" y="2323"/>
                  </a:moveTo>
                  <a:lnTo>
                    <a:pt x="13607" y="8226"/>
                  </a:lnTo>
                  <a:cubicBezTo>
                    <a:pt x="13607" y="8989"/>
                    <a:pt x="14156" y="9419"/>
                    <a:pt x="15167" y="9419"/>
                  </a:cubicBezTo>
                  <a:cubicBezTo>
                    <a:pt x="15850" y="9419"/>
                    <a:pt x="16418" y="9260"/>
                    <a:pt x="16804" y="8916"/>
                  </a:cubicBezTo>
                  <a:cubicBezTo>
                    <a:pt x="16804" y="9076"/>
                    <a:pt x="16845" y="9219"/>
                    <a:pt x="16882" y="9356"/>
                  </a:cubicBezTo>
                  <a:lnTo>
                    <a:pt x="18286" y="9356"/>
                  </a:lnTo>
                  <a:lnTo>
                    <a:pt x="18286" y="2323"/>
                  </a:lnTo>
                  <a:lnTo>
                    <a:pt x="16609" y="2323"/>
                  </a:lnTo>
                  <a:lnTo>
                    <a:pt x="16609" y="8226"/>
                  </a:lnTo>
                  <a:cubicBezTo>
                    <a:pt x="16447" y="8419"/>
                    <a:pt x="16153" y="8508"/>
                    <a:pt x="15869" y="8508"/>
                  </a:cubicBezTo>
                  <a:cubicBezTo>
                    <a:pt x="15470" y="8508"/>
                    <a:pt x="15284" y="8366"/>
                    <a:pt x="15284" y="8069"/>
                  </a:cubicBezTo>
                  <a:lnTo>
                    <a:pt x="15284" y="2323"/>
                  </a:lnTo>
                  <a:lnTo>
                    <a:pt x="13607" y="2323"/>
                  </a:lnTo>
                  <a:close/>
                  <a:moveTo>
                    <a:pt x="10059" y="3014"/>
                  </a:moveTo>
                  <a:cubicBezTo>
                    <a:pt x="10584" y="3014"/>
                    <a:pt x="10761" y="3188"/>
                    <a:pt x="10761" y="3485"/>
                  </a:cubicBezTo>
                  <a:lnTo>
                    <a:pt x="10761" y="7849"/>
                  </a:lnTo>
                  <a:cubicBezTo>
                    <a:pt x="10761" y="8156"/>
                    <a:pt x="10584" y="8320"/>
                    <a:pt x="10059" y="8320"/>
                  </a:cubicBezTo>
                  <a:cubicBezTo>
                    <a:pt x="9532" y="8320"/>
                    <a:pt x="9357" y="8177"/>
                    <a:pt x="9357" y="7880"/>
                  </a:cubicBezTo>
                  <a:cubicBezTo>
                    <a:pt x="9357" y="7880"/>
                    <a:pt x="9357" y="3485"/>
                    <a:pt x="9357" y="3485"/>
                  </a:cubicBezTo>
                  <a:cubicBezTo>
                    <a:pt x="9357" y="3188"/>
                    <a:pt x="9532" y="3014"/>
                    <a:pt x="10059" y="3014"/>
                  </a:cubicBezTo>
                  <a:close/>
                  <a:moveTo>
                    <a:pt x="3275" y="10047"/>
                  </a:moveTo>
                  <a:cubicBezTo>
                    <a:pt x="1463" y="10047"/>
                    <a:pt x="0" y="11233"/>
                    <a:pt x="0" y="12684"/>
                  </a:cubicBezTo>
                  <a:lnTo>
                    <a:pt x="0" y="18963"/>
                  </a:lnTo>
                  <a:cubicBezTo>
                    <a:pt x="0" y="20415"/>
                    <a:pt x="1463" y="21600"/>
                    <a:pt x="3275" y="21600"/>
                  </a:cubicBezTo>
                  <a:lnTo>
                    <a:pt x="18325" y="21600"/>
                  </a:lnTo>
                  <a:cubicBezTo>
                    <a:pt x="20136" y="21600"/>
                    <a:pt x="21600" y="20415"/>
                    <a:pt x="21600" y="18963"/>
                  </a:cubicBezTo>
                  <a:lnTo>
                    <a:pt x="21600" y="12684"/>
                  </a:lnTo>
                  <a:cubicBezTo>
                    <a:pt x="21600" y="11233"/>
                    <a:pt x="20136" y="10047"/>
                    <a:pt x="18325" y="10047"/>
                  </a:cubicBezTo>
                  <a:lnTo>
                    <a:pt x="3275" y="10047"/>
                  </a:lnTo>
                  <a:close/>
                  <a:moveTo>
                    <a:pt x="1248" y="12056"/>
                  </a:moveTo>
                  <a:lnTo>
                    <a:pt x="5536" y="12056"/>
                  </a:lnTo>
                  <a:cubicBezTo>
                    <a:pt x="5536" y="12056"/>
                    <a:pt x="5536" y="12903"/>
                    <a:pt x="5536" y="12903"/>
                  </a:cubicBezTo>
                  <a:lnTo>
                    <a:pt x="4133" y="12903"/>
                  </a:lnTo>
                  <a:lnTo>
                    <a:pt x="4133" y="19559"/>
                  </a:lnTo>
                  <a:lnTo>
                    <a:pt x="2651" y="19559"/>
                  </a:lnTo>
                  <a:lnTo>
                    <a:pt x="2651" y="12903"/>
                  </a:lnTo>
                  <a:lnTo>
                    <a:pt x="1248" y="12903"/>
                  </a:lnTo>
                  <a:lnTo>
                    <a:pt x="1248" y="12056"/>
                  </a:lnTo>
                  <a:close/>
                  <a:moveTo>
                    <a:pt x="10293" y="12056"/>
                  </a:moveTo>
                  <a:lnTo>
                    <a:pt x="11619" y="12056"/>
                  </a:lnTo>
                  <a:lnTo>
                    <a:pt x="11619" y="14097"/>
                  </a:lnTo>
                  <a:cubicBezTo>
                    <a:pt x="11864" y="13933"/>
                    <a:pt x="12234" y="13814"/>
                    <a:pt x="12671" y="13814"/>
                  </a:cubicBezTo>
                  <a:cubicBezTo>
                    <a:pt x="13663" y="13814"/>
                    <a:pt x="14153" y="14122"/>
                    <a:pt x="14153" y="14850"/>
                  </a:cubicBezTo>
                  <a:cubicBezTo>
                    <a:pt x="14153" y="14850"/>
                    <a:pt x="14153" y="18429"/>
                    <a:pt x="14153" y="18429"/>
                  </a:cubicBezTo>
                  <a:cubicBezTo>
                    <a:pt x="14153" y="19212"/>
                    <a:pt x="13620" y="19622"/>
                    <a:pt x="12438" y="19622"/>
                  </a:cubicBezTo>
                  <a:cubicBezTo>
                    <a:pt x="11840" y="19622"/>
                    <a:pt x="11448" y="19431"/>
                    <a:pt x="11190" y="19183"/>
                  </a:cubicBezTo>
                  <a:cubicBezTo>
                    <a:pt x="11158" y="19312"/>
                    <a:pt x="11053" y="19442"/>
                    <a:pt x="10956" y="19559"/>
                  </a:cubicBezTo>
                  <a:lnTo>
                    <a:pt x="10293" y="19559"/>
                  </a:lnTo>
                  <a:lnTo>
                    <a:pt x="10293" y="12056"/>
                  </a:lnTo>
                  <a:close/>
                  <a:moveTo>
                    <a:pt x="5614" y="14065"/>
                  </a:moveTo>
                  <a:lnTo>
                    <a:pt x="6979" y="14065"/>
                  </a:lnTo>
                  <a:lnTo>
                    <a:pt x="6979" y="18680"/>
                  </a:lnTo>
                  <a:cubicBezTo>
                    <a:pt x="6979" y="18917"/>
                    <a:pt x="7121" y="19026"/>
                    <a:pt x="7447" y="19026"/>
                  </a:cubicBezTo>
                  <a:cubicBezTo>
                    <a:pt x="7676" y="19026"/>
                    <a:pt x="7901" y="18962"/>
                    <a:pt x="8032" y="18806"/>
                  </a:cubicBezTo>
                  <a:lnTo>
                    <a:pt x="8032" y="14065"/>
                  </a:lnTo>
                  <a:lnTo>
                    <a:pt x="9396" y="14065"/>
                  </a:lnTo>
                  <a:cubicBezTo>
                    <a:pt x="9396" y="14065"/>
                    <a:pt x="9396" y="19716"/>
                    <a:pt x="9396" y="19716"/>
                  </a:cubicBezTo>
                  <a:lnTo>
                    <a:pt x="8227" y="19716"/>
                  </a:lnTo>
                  <a:cubicBezTo>
                    <a:pt x="8192" y="19610"/>
                    <a:pt x="8188" y="19469"/>
                    <a:pt x="8188" y="19340"/>
                  </a:cubicBezTo>
                  <a:cubicBezTo>
                    <a:pt x="7881" y="19613"/>
                    <a:pt x="7413" y="19779"/>
                    <a:pt x="6862" y="19779"/>
                  </a:cubicBezTo>
                  <a:cubicBezTo>
                    <a:pt x="6053" y="19779"/>
                    <a:pt x="5615" y="19416"/>
                    <a:pt x="5614" y="18806"/>
                  </a:cubicBezTo>
                  <a:lnTo>
                    <a:pt x="5614" y="14065"/>
                  </a:lnTo>
                  <a:close/>
                  <a:moveTo>
                    <a:pt x="16726" y="14065"/>
                  </a:moveTo>
                  <a:cubicBezTo>
                    <a:pt x="17923" y="14065"/>
                    <a:pt x="18559" y="14461"/>
                    <a:pt x="18559" y="15227"/>
                  </a:cubicBezTo>
                  <a:cubicBezTo>
                    <a:pt x="18559" y="15227"/>
                    <a:pt x="18559" y="17079"/>
                    <a:pt x="18559" y="17079"/>
                  </a:cubicBezTo>
                  <a:lnTo>
                    <a:pt x="16219" y="17079"/>
                  </a:lnTo>
                  <a:lnTo>
                    <a:pt x="16219" y="18743"/>
                  </a:lnTo>
                  <a:cubicBezTo>
                    <a:pt x="16219" y="18988"/>
                    <a:pt x="16383" y="19120"/>
                    <a:pt x="16726" y="19120"/>
                  </a:cubicBezTo>
                  <a:cubicBezTo>
                    <a:pt x="17079" y="19120"/>
                    <a:pt x="17272" y="18999"/>
                    <a:pt x="17272" y="18743"/>
                  </a:cubicBezTo>
                  <a:lnTo>
                    <a:pt x="17272" y="17519"/>
                  </a:lnTo>
                  <a:lnTo>
                    <a:pt x="18559" y="17519"/>
                  </a:lnTo>
                  <a:lnTo>
                    <a:pt x="18559" y="18743"/>
                  </a:lnTo>
                  <a:cubicBezTo>
                    <a:pt x="18559" y="19497"/>
                    <a:pt x="17923" y="19873"/>
                    <a:pt x="16726" y="19873"/>
                  </a:cubicBezTo>
                  <a:cubicBezTo>
                    <a:pt x="15541" y="19873"/>
                    <a:pt x="14972" y="19498"/>
                    <a:pt x="14972" y="18743"/>
                  </a:cubicBezTo>
                  <a:lnTo>
                    <a:pt x="14972" y="15227"/>
                  </a:lnTo>
                  <a:cubicBezTo>
                    <a:pt x="14972" y="14461"/>
                    <a:pt x="15557" y="14065"/>
                    <a:pt x="16726" y="14065"/>
                  </a:cubicBezTo>
                  <a:close/>
                  <a:moveTo>
                    <a:pt x="12204" y="15070"/>
                  </a:moveTo>
                  <a:cubicBezTo>
                    <a:pt x="11947" y="15070"/>
                    <a:pt x="11694" y="15159"/>
                    <a:pt x="11580" y="15321"/>
                  </a:cubicBezTo>
                  <a:lnTo>
                    <a:pt x="11580" y="18994"/>
                  </a:lnTo>
                  <a:cubicBezTo>
                    <a:pt x="11694" y="19160"/>
                    <a:pt x="11929" y="19277"/>
                    <a:pt x="12204" y="19277"/>
                  </a:cubicBezTo>
                  <a:cubicBezTo>
                    <a:pt x="12577" y="19277"/>
                    <a:pt x="12749" y="19155"/>
                    <a:pt x="12749" y="18900"/>
                  </a:cubicBezTo>
                  <a:lnTo>
                    <a:pt x="12749" y="15415"/>
                  </a:lnTo>
                  <a:cubicBezTo>
                    <a:pt x="12749" y="15187"/>
                    <a:pt x="12577" y="15070"/>
                    <a:pt x="12204" y="15070"/>
                  </a:cubicBezTo>
                  <a:close/>
                  <a:moveTo>
                    <a:pt x="16843" y="15070"/>
                  </a:moveTo>
                  <a:cubicBezTo>
                    <a:pt x="16484" y="15070"/>
                    <a:pt x="16336" y="15206"/>
                    <a:pt x="16336" y="15447"/>
                  </a:cubicBezTo>
                  <a:lnTo>
                    <a:pt x="16336" y="16765"/>
                  </a:lnTo>
                  <a:lnTo>
                    <a:pt x="17389" y="16765"/>
                  </a:lnTo>
                  <a:lnTo>
                    <a:pt x="17389" y="15447"/>
                  </a:lnTo>
                  <a:cubicBezTo>
                    <a:pt x="17389" y="15206"/>
                    <a:pt x="17196" y="15070"/>
                    <a:pt x="16843" y="15070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61" name="Shape 48"/>
          <p:cNvSpPr/>
          <p:nvPr/>
        </p:nvSpPr>
        <p:spPr>
          <a:xfrm>
            <a:off x="5124667" y="3864539"/>
            <a:ext cx="318129" cy="20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021" y="12235"/>
                </a:moveTo>
                <a:lnTo>
                  <a:pt x="9306" y="18915"/>
                </a:lnTo>
                <a:cubicBezTo>
                  <a:pt x="8514" y="19703"/>
                  <a:pt x="7865" y="19173"/>
                  <a:pt x="7865" y="17737"/>
                </a:cubicBezTo>
                <a:lnTo>
                  <a:pt x="7865" y="3862"/>
                </a:lnTo>
                <a:cubicBezTo>
                  <a:pt x="7865" y="2427"/>
                  <a:pt x="8514" y="1896"/>
                  <a:pt x="9306" y="2684"/>
                </a:cubicBezTo>
                <a:lnTo>
                  <a:pt x="16021" y="9367"/>
                </a:lnTo>
                <a:cubicBezTo>
                  <a:pt x="16813" y="10155"/>
                  <a:pt x="16813" y="11446"/>
                  <a:pt x="16021" y="12235"/>
                </a:cubicBezTo>
                <a:close/>
                <a:moveTo>
                  <a:pt x="18144" y="0"/>
                </a:moveTo>
                <a:lnTo>
                  <a:pt x="3456" y="0"/>
                </a:lnTo>
                <a:cubicBezTo>
                  <a:pt x="1548" y="0"/>
                  <a:pt x="0" y="2343"/>
                  <a:pt x="0" y="5237"/>
                </a:cubicBezTo>
                <a:lnTo>
                  <a:pt x="0" y="16363"/>
                </a:lnTo>
                <a:cubicBezTo>
                  <a:pt x="0" y="19256"/>
                  <a:pt x="1548" y="21600"/>
                  <a:pt x="3456" y="21600"/>
                </a:cubicBezTo>
                <a:lnTo>
                  <a:pt x="18144" y="21600"/>
                </a:lnTo>
                <a:cubicBezTo>
                  <a:pt x="20052" y="21600"/>
                  <a:pt x="21600" y="19256"/>
                  <a:pt x="21600" y="16363"/>
                </a:cubicBezTo>
                <a:lnTo>
                  <a:pt x="21600" y="5237"/>
                </a:lnTo>
                <a:cubicBezTo>
                  <a:pt x="21600" y="2343"/>
                  <a:pt x="20052" y="0"/>
                  <a:pt x="18144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4298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3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3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3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3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3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93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3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93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3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93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93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93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93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93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93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93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201" grpId="0" autoUpdateAnimBg="0"/>
      <p:bldP spid="93202" grpId="0" animBg="1"/>
      <p:bldP spid="93203" grpId="0" animBg="1"/>
      <p:bldP spid="93208" grpId="0" autoUpdateAnimBg="0"/>
      <p:bldP spid="93209" grpId="0" animBg="1"/>
      <p:bldP spid="93211" grpId="0" autoUpdateAnimBg="0"/>
      <p:bldP spid="93212" grpId="0" animBg="1"/>
      <p:bldP spid="93214" grpId="0" autoUpdateAnimBg="0"/>
      <p:bldP spid="93215" grpId="0" animBg="1"/>
      <p:bldP spid="93217" grpId="0" autoUpdateAnimBg="0"/>
      <p:bldP spid="93227" grpId="0" animBg="1"/>
      <p:bldP spid="93228" grpId="0" animBg="1"/>
      <p:bldP spid="93229" grpId="0" animBg="1"/>
      <p:bldP spid="93230" grpId="0" animBg="1"/>
      <p:bldP spid="54" grpId="0" animBg="1"/>
      <p:bldP spid="56" grpId="0" animBg="1"/>
      <p:bldP spid="58" grpId="0" animBg="1"/>
      <p:bldP spid="61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20" name="Rectangle 12"/>
          <p:cNvSpPr>
            <a:spLocks/>
          </p:cNvSpPr>
          <p:nvPr/>
        </p:nvSpPr>
        <p:spPr bwMode="auto">
          <a:xfrm>
            <a:off x="1245394" y="592931"/>
            <a:ext cx="2095500" cy="871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Social Media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accent5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For Business</a:t>
            </a:r>
          </a:p>
        </p:txBody>
      </p:sp>
      <p:sp>
        <p:nvSpPr>
          <p:cNvPr id="94222" name="Rectangle 14"/>
          <p:cNvSpPr>
            <a:spLocks/>
          </p:cNvSpPr>
          <p:nvPr/>
        </p:nvSpPr>
        <p:spPr bwMode="auto">
          <a:xfrm>
            <a:off x="1283494" y="1464469"/>
            <a:ext cx="2005013" cy="1619250"/>
          </a:xfrm>
          <a:prstGeom prst="rect">
            <a:avLst/>
          </a:prstGeom>
          <a:gradFill>
            <a:gsLst>
              <a:gs pos="0">
                <a:schemeClr val="accent5"/>
              </a:gs>
              <a:gs pos="92000">
                <a:schemeClr val="accent5">
                  <a:lumMod val="50000"/>
                </a:schemeClr>
              </a:gs>
            </a:gsLst>
            <a:lin ang="66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4223" name="Rectangle 15"/>
          <p:cNvSpPr>
            <a:spLocks/>
          </p:cNvSpPr>
          <p:nvPr/>
        </p:nvSpPr>
        <p:spPr bwMode="auto">
          <a:xfrm>
            <a:off x="4960144" y="1464469"/>
            <a:ext cx="2909888" cy="1619250"/>
          </a:xfrm>
          <a:prstGeom prst="rect">
            <a:avLst/>
          </a:prstGeom>
          <a:gradFill>
            <a:gsLst>
              <a:gs pos="0">
                <a:schemeClr val="bg2"/>
              </a:gs>
              <a:gs pos="92000">
                <a:schemeClr val="bg2">
                  <a:lumMod val="75000"/>
                </a:schemeClr>
              </a:gs>
            </a:gsLst>
            <a:lin ang="66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4224" name="Rectangle 16"/>
          <p:cNvSpPr>
            <a:spLocks/>
          </p:cNvSpPr>
          <p:nvPr/>
        </p:nvSpPr>
        <p:spPr bwMode="auto">
          <a:xfrm>
            <a:off x="1607344" y="1757363"/>
            <a:ext cx="1347787" cy="103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 the 1500s, when an unknown printer.</a:t>
            </a:r>
          </a:p>
        </p:txBody>
      </p:sp>
      <p:grpSp>
        <p:nvGrpSpPr>
          <p:cNvPr id="94225" name="Group 17"/>
          <p:cNvGrpSpPr>
            <a:grpSpLocks/>
          </p:cNvGrpSpPr>
          <p:nvPr/>
        </p:nvGrpSpPr>
        <p:grpSpPr bwMode="auto">
          <a:xfrm>
            <a:off x="5314950" y="1747838"/>
            <a:ext cx="2195513" cy="1047750"/>
            <a:chOff x="0" y="0"/>
            <a:chExt cx="3688" cy="1760"/>
          </a:xfrm>
        </p:grpSpPr>
        <p:sp>
          <p:nvSpPr>
            <p:cNvPr id="94226" name="Rectangle 18"/>
            <p:cNvSpPr>
              <a:spLocks/>
            </p:cNvSpPr>
            <p:nvPr/>
          </p:nvSpPr>
          <p:spPr bwMode="auto">
            <a:xfrm>
              <a:off x="0" y="0"/>
              <a:ext cx="3688" cy="9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dolor 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sit </a:t>
              </a:r>
              <a:r>
                <a:rPr lang="en-US" sz="18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agam</a:t>
              </a:r>
              <a:r>
                <a:rPr lang="en-US" sz="1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8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94227" name="Rectangle 19"/>
            <p:cNvSpPr>
              <a:spLocks/>
            </p:cNvSpPr>
            <p:nvPr/>
          </p:nvSpPr>
          <p:spPr bwMode="auto">
            <a:xfrm>
              <a:off x="0" y="976"/>
              <a:ext cx="3688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standard.</a:t>
              </a:r>
            </a:p>
          </p:txBody>
        </p:sp>
      </p:grpSp>
      <p:grpSp>
        <p:nvGrpSpPr>
          <p:cNvPr id="94228" name="Group 20"/>
          <p:cNvGrpSpPr>
            <a:grpSpLocks/>
          </p:cNvGrpSpPr>
          <p:nvPr/>
        </p:nvGrpSpPr>
        <p:grpSpPr bwMode="auto">
          <a:xfrm>
            <a:off x="1809750" y="3417094"/>
            <a:ext cx="1366838" cy="907256"/>
            <a:chOff x="0" y="0"/>
            <a:chExt cx="2296" cy="1524"/>
          </a:xfrm>
        </p:grpSpPr>
        <p:sp>
          <p:nvSpPr>
            <p:cNvPr id="94229" name="Rectangle 21"/>
            <p:cNvSpPr>
              <a:spLocks/>
            </p:cNvSpPr>
            <p:nvPr/>
          </p:nvSpPr>
          <p:spPr bwMode="auto">
            <a:xfrm>
              <a:off x="0" y="500"/>
              <a:ext cx="229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dummy but also leap into.</a:t>
              </a:r>
            </a:p>
          </p:txBody>
        </p:sp>
        <p:sp>
          <p:nvSpPr>
            <p:cNvPr id="94230" name="Rectangle 22"/>
            <p:cNvSpPr>
              <a:spLocks/>
            </p:cNvSpPr>
            <p:nvPr/>
          </p:nvSpPr>
          <p:spPr bwMode="auto">
            <a:xfrm>
              <a:off x="0" y="0"/>
              <a:ext cx="2296" cy="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b="1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b="1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b="1" i="1" dirty="0" err="1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b="1" i="1" dirty="0">
                  <a:solidFill>
                    <a:schemeClr val="accent5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Text</a:t>
              </a:r>
            </a:p>
          </p:txBody>
        </p:sp>
      </p:grpSp>
      <p:grpSp>
        <p:nvGrpSpPr>
          <p:cNvPr id="94231" name="Group 23"/>
          <p:cNvGrpSpPr>
            <a:grpSpLocks/>
          </p:cNvGrpSpPr>
          <p:nvPr/>
        </p:nvGrpSpPr>
        <p:grpSpPr bwMode="auto">
          <a:xfrm>
            <a:off x="1281113" y="3470672"/>
            <a:ext cx="400050" cy="400050"/>
            <a:chOff x="0" y="0"/>
            <a:chExt cx="672" cy="672"/>
          </a:xfrm>
        </p:grpSpPr>
        <p:sp>
          <p:nvSpPr>
            <p:cNvPr id="94232" name="Oval 24"/>
            <p:cNvSpPr>
              <a:spLocks/>
            </p:cNvSpPr>
            <p:nvPr/>
          </p:nvSpPr>
          <p:spPr bwMode="auto">
            <a:xfrm>
              <a:off x="0" y="0"/>
              <a:ext cx="672" cy="67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4233" name="Rectangle 25"/>
            <p:cNvSpPr>
              <a:spLocks/>
            </p:cNvSpPr>
            <p:nvPr/>
          </p:nvSpPr>
          <p:spPr bwMode="auto">
            <a:xfrm>
              <a:off x="59" y="122"/>
              <a:ext cx="55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94234" name="Group 26"/>
          <p:cNvGrpSpPr>
            <a:grpSpLocks/>
          </p:cNvGrpSpPr>
          <p:nvPr/>
        </p:nvGrpSpPr>
        <p:grpSpPr bwMode="auto">
          <a:xfrm>
            <a:off x="6500812" y="3417094"/>
            <a:ext cx="1366838" cy="907256"/>
            <a:chOff x="0" y="0"/>
            <a:chExt cx="2296" cy="1524"/>
          </a:xfrm>
        </p:grpSpPr>
        <p:sp>
          <p:nvSpPr>
            <p:cNvPr id="94235" name="Rectangle 27"/>
            <p:cNvSpPr>
              <a:spLocks/>
            </p:cNvSpPr>
            <p:nvPr/>
          </p:nvSpPr>
          <p:spPr bwMode="auto">
            <a:xfrm>
              <a:off x="0" y="500"/>
              <a:ext cx="229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dummy but also leap into.</a:t>
              </a:r>
            </a:p>
          </p:txBody>
        </p:sp>
        <p:sp>
          <p:nvSpPr>
            <p:cNvPr id="94236" name="Rectangle 28"/>
            <p:cNvSpPr>
              <a:spLocks/>
            </p:cNvSpPr>
            <p:nvPr/>
          </p:nvSpPr>
          <p:spPr bwMode="auto">
            <a:xfrm>
              <a:off x="0" y="0"/>
              <a:ext cx="2296" cy="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2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200" b="1" i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200" b="1" i="1" dirty="0">
                  <a:solidFill>
                    <a:schemeClr val="accent3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Text</a:t>
              </a:r>
            </a:p>
          </p:txBody>
        </p:sp>
      </p:grpSp>
      <p:grpSp>
        <p:nvGrpSpPr>
          <p:cNvPr id="94237" name="Group 29"/>
          <p:cNvGrpSpPr>
            <a:grpSpLocks/>
          </p:cNvGrpSpPr>
          <p:nvPr/>
        </p:nvGrpSpPr>
        <p:grpSpPr bwMode="auto">
          <a:xfrm>
            <a:off x="5972175" y="3470672"/>
            <a:ext cx="400050" cy="400050"/>
            <a:chOff x="0" y="0"/>
            <a:chExt cx="672" cy="672"/>
          </a:xfrm>
        </p:grpSpPr>
        <p:sp>
          <p:nvSpPr>
            <p:cNvPr id="94238" name="Oval 30"/>
            <p:cNvSpPr>
              <a:spLocks/>
            </p:cNvSpPr>
            <p:nvPr/>
          </p:nvSpPr>
          <p:spPr bwMode="auto">
            <a:xfrm>
              <a:off x="0" y="0"/>
              <a:ext cx="672" cy="6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4239" name="Rectangle 31"/>
            <p:cNvSpPr>
              <a:spLocks/>
            </p:cNvSpPr>
            <p:nvPr/>
          </p:nvSpPr>
          <p:spPr bwMode="auto">
            <a:xfrm>
              <a:off x="59" y="122"/>
              <a:ext cx="55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grpSp>
        <p:nvGrpSpPr>
          <p:cNvPr id="94240" name="Group 32"/>
          <p:cNvGrpSpPr>
            <a:grpSpLocks/>
          </p:cNvGrpSpPr>
          <p:nvPr/>
        </p:nvGrpSpPr>
        <p:grpSpPr bwMode="auto">
          <a:xfrm>
            <a:off x="4148137" y="3417094"/>
            <a:ext cx="1366838" cy="907256"/>
            <a:chOff x="0" y="0"/>
            <a:chExt cx="2296" cy="1524"/>
          </a:xfrm>
        </p:grpSpPr>
        <p:sp>
          <p:nvSpPr>
            <p:cNvPr id="94241" name="Rectangle 33"/>
            <p:cNvSpPr>
              <a:spLocks/>
            </p:cNvSpPr>
            <p:nvPr/>
          </p:nvSpPr>
          <p:spPr bwMode="auto">
            <a:xfrm>
              <a:off x="0" y="500"/>
              <a:ext cx="229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typesetting, remaining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dummy but also leap into.</a:t>
              </a:r>
            </a:p>
          </p:txBody>
        </p:sp>
        <p:sp>
          <p:nvSpPr>
            <p:cNvPr id="94242" name="Rectangle 34"/>
            <p:cNvSpPr>
              <a:spLocks/>
            </p:cNvSpPr>
            <p:nvPr/>
          </p:nvSpPr>
          <p:spPr bwMode="auto">
            <a:xfrm>
              <a:off x="0" y="0"/>
              <a:ext cx="2296" cy="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200" b="1" i="1" dirty="0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200" b="1" i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200" b="1" i="1" dirty="0">
                <a:solidFill>
                  <a:schemeClr val="accent4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grpSp>
        <p:nvGrpSpPr>
          <p:cNvPr id="94243" name="Group 35"/>
          <p:cNvGrpSpPr>
            <a:grpSpLocks/>
          </p:cNvGrpSpPr>
          <p:nvPr/>
        </p:nvGrpSpPr>
        <p:grpSpPr bwMode="auto">
          <a:xfrm>
            <a:off x="3619500" y="3470672"/>
            <a:ext cx="400050" cy="400050"/>
            <a:chOff x="0" y="0"/>
            <a:chExt cx="672" cy="672"/>
          </a:xfrm>
        </p:grpSpPr>
        <p:sp>
          <p:nvSpPr>
            <p:cNvPr id="94244" name="Oval 36"/>
            <p:cNvSpPr>
              <a:spLocks/>
            </p:cNvSpPr>
            <p:nvPr/>
          </p:nvSpPr>
          <p:spPr bwMode="auto">
            <a:xfrm>
              <a:off x="0" y="0"/>
              <a:ext cx="672" cy="67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4245" name="Rectangle 37"/>
            <p:cNvSpPr>
              <a:spLocks/>
            </p:cNvSpPr>
            <p:nvPr/>
          </p:nvSpPr>
          <p:spPr bwMode="auto">
            <a:xfrm>
              <a:off x="59" y="122"/>
              <a:ext cx="552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784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4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94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42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42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4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4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4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4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4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4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4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Freeform 1"/>
          <p:cNvSpPr>
            <a:spLocks/>
          </p:cNvSpPr>
          <p:nvPr/>
        </p:nvSpPr>
        <p:spPr bwMode="auto">
          <a:xfrm>
            <a:off x="1832968" y="1750814"/>
            <a:ext cx="2299097" cy="1638300"/>
          </a:xfrm>
          <a:custGeom>
            <a:avLst/>
            <a:gdLst>
              <a:gd name="T0" fmla="*/ 0 w 21600"/>
              <a:gd name="T1" fmla="*/ 10 h 21600"/>
              <a:gd name="T2" fmla="*/ 5507 w 21600"/>
              <a:gd name="T3" fmla="*/ 10835 h 21600"/>
              <a:gd name="T4" fmla="*/ 2 w 21600"/>
              <a:gd name="T5" fmla="*/ 21600 h 21600"/>
              <a:gd name="T6" fmla="*/ 16111 w 21600"/>
              <a:gd name="T7" fmla="*/ 21600 h 21600"/>
              <a:gd name="T8" fmla="*/ 21600 w 21600"/>
              <a:gd name="T9" fmla="*/ 10854 h 21600"/>
              <a:gd name="T10" fmla="*/ 16087 w 21600"/>
              <a:gd name="T11" fmla="*/ 0 h 21600"/>
              <a:gd name="T12" fmla="*/ 0 w 21600"/>
              <a:gd name="T13" fmla="*/ 10 h 21600"/>
              <a:gd name="T14" fmla="*/ 0 w 21600"/>
              <a:gd name="T15" fmla="*/ 1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600" h="21600">
                <a:moveTo>
                  <a:pt x="0" y="10"/>
                </a:moveTo>
                <a:lnTo>
                  <a:pt x="5507" y="10835"/>
                </a:lnTo>
                <a:lnTo>
                  <a:pt x="2" y="21600"/>
                </a:lnTo>
                <a:lnTo>
                  <a:pt x="16111" y="21600"/>
                </a:lnTo>
                <a:lnTo>
                  <a:pt x="21600" y="10854"/>
                </a:lnTo>
                <a:lnTo>
                  <a:pt x="16087" y="0"/>
                </a:lnTo>
                <a:lnTo>
                  <a:pt x="0" y="10"/>
                </a:lnTo>
                <a:close/>
                <a:moveTo>
                  <a:pt x="0" y="10"/>
                </a:moveTo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2530" name="Freeform 2"/>
          <p:cNvSpPr>
            <a:spLocks/>
          </p:cNvSpPr>
          <p:nvPr/>
        </p:nvSpPr>
        <p:spPr bwMode="auto">
          <a:xfrm>
            <a:off x="3540919" y="1750814"/>
            <a:ext cx="2299097" cy="1638300"/>
          </a:xfrm>
          <a:custGeom>
            <a:avLst/>
            <a:gdLst>
              <a:gd name="T0" fmla="*/ 0 w 21600"/>
              <a:gd name="T1" fmla="*/ 10 h 21600"/>
              <a:gd name="T2" fmla="*/ 5507 w 21600"/>
              <a:gd name="T3" fmla="*/ 10835 h 21600"/>
              <a:gd name="T4" fmla="*/ 2 w 21600"/>
              <a:gd name="T5" fmla="*/ 21600 h 21600"/>
              <a:gd name="T6" fmla="*/ 16111 w 21600"/>
              <a:gd name="T7" fmla="*/ 21600 h 21600"/>
              <a:gd name="T8" fmla="*/ 21600 w 21600"/>
              <a:gd name="T9" fmla="*/ 10854 h 21600"/>
              <a:gd name="T10" fmla="*/ 16087 w 21600"/>
              <a:gd name="T11" fmla="*/ 0 h 21600"/>
              <a:gd name="T12" fmla="*/ 0 w 21600"/>
              <a:gd name="T13" fmla="*/ 10 h 21600"/>
              <a:gd name="T14" fmla="*/ 0 w 21600"/>
              <a:gd name="T15" fmla="*/ 1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600" h="21600">
                <a:moveTo>
                  <a:pt x="0" y="10"/>
                </a:moveTo>
                <a:lnTo>
                  <a:pt x="5507" y="10835"/>
                </a:lnTo>
                <a:lnTo>
                  <a:pt x="2" y="21600"/>
                </a:lnTo>
                <a:lnTo>
                  <a:pt x="16111" y="21600"/>
                </a:lnTo>
                <a:lnTo>
                  <a:pt x="21600" y="10854"/>
                </a:lnTo>
                <a:lnTo>
                  <a:pt x="16087" y="0"/>
                </a:lnTo>
                <a:lnTo>
                  <a:pt x="0" y="10"/>
                </a:lnTo>
                <a:close/>
                <a:moveTo>
                  <a:pt x="0" y="10"/>
                </a:moveTo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2531" name="Freeform 3"/>
          <p:cNvSpPr>
            <a:spLocks/>
          </p:cNvSpPr>
          <p:nvPr/>
        </p:nvSpPr>
        <p:spPr bwMode="auto">
          <a:xfrm>
            <a:off x="5248871" y="1750814"/>
            <a:ext cx="2299097" cy="1638300"/>
          </a:xfrm>
          <a:custGeom>
            <a:avLst/>
            <a:gdLst>
              <a:gd name="T0" fmla="*/ 0 w 21600"/>
              <a:gd name="T1" fmla="*/ 10 h 21600"/>
              <a:gd name="T2" fmla="*/ 5507 w 21600"/>
              <a:gd name="T3" fmla="*/ 10835 h 21600"/>
              <a:gd name="T4" fmla="*/ 2 w 21600"/>
              <a:gd name="T5" fmla="*/ 21600 h 21600"/>
              <a:gd name="T6" fmla="*/ 16111 w 21600"/>
              <a:gd name="T7" fmla="*/ 21600 h 21600"/>
              <a:gd name="T8" fmla="*/ 21600 w 21600"/>
              <a:gd name="T9" fmla="*/ 10854 h 21600"/>
              <a:gd name="T10" fmla="*/ 16087 w 21600"/>
              <a:gd name="T11" fmla="*/ 0 h 21600"/>
              <a:gd name="T12" fmla="*/ 0 w 21600"/>
              <a:gd name="T13" fmla="*/ 10 h 21600"/>
              <a:gd name="T14" fmla="*/ 0 w 21600"/>
              <a:gd name="T15" fmla="*/ 1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1600" h="21600">
                <a:moveTo>
                  <a:pt x="0" y="10"/>
                </a:moveTo>
                <a:lnTo>
                  <a:pt x="5507" y="10835"/>
                </a:lnTo>
                <a:lnTo>
                  <a:pt x="2" y="21600"/>
                </a:lnTo>
                <a:lnTo>
                  <a:pt x="16111" y="21600"/>
                </a:lnTo>
                <a:lnTo>
                  <a:pt x="21600" y="10854"/>
                </a:lnTo>
                <a:lnTo>
                  <a:pt x="16087" y="0"/>
                </a:lnTo>
                <a:lnTo>
                  <a:pt x="0" y="10"/>
                </a:lnTo>
                <a:close/>
                <a:moveTo>
                  <a:pt x="0" y="10"/>
                </a:moveTo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2532" name="Rectangle 4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About Us</a:t>
            </a:r>
          </a:p>
        </p:txBody>
      </p:sp>
      <p:sp>
        <p:nvSpPr>
          <p:cNvPr id="22533" name="Rectangle 5"/>
          <p:cNvSpPr>
            <a:spLocks/>
          </p:cNvSpPr>
          <p:nvPr/>
        </p:nvSpPr>
        <p:spPr bwMode="auto">
          <a:xfrm>
            <a:off x="2286000" y="108585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22546" name="Rectangle 18"/>
          <p:cNvSpPr>
            <a:spLocks/>
          </p:cNvSpPr>
          <p:nvPr/>
        </p:nvSpPr>
        <p:spPr bwMode="auto">
          <a:xfrm>
            <a:off x="1885950" y="3576638"/>
            <a:ext cx="1328738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 text of the printing and typeset industry.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8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8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has.</a:t>
            </a:r>
          </a:p>
        </p:txBody>
      </p:sp>
      <p:sp>
        <p:nvSpPr>
          <p:cNvPr id="22547" name="Rectangle 19"/>
          <p:cNvSpPr>
            <a:spLocks/>
          </p:cNvSpPr>
          <p:nvPr/>
        </p:nvSpPr>
        <p:spPr bwMode="auto">
          <a:xfrm>
            <a:off x="3562350" y="3576638"/>
            <a:ext cx="1328738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 Ipsum is simply dummy text of the printing and typeset industry. Lorem Ipsum has.</a:t>
            </a:r>
          </a:p>
        </p:txBody>
      </p:sp>
      <p:sp>
        <p:nvSpPr>
          <p:cNvPr id="22548" name="Rectangle 20"/>
          <p:cNvSpPr>
            <a:spLocks/>
          </p:cNvSpPr>
          <p:nvPr/>
        </p:nvSpPr>
        <p:spPr bwMode="auto">
          <a:xfrm>
            <a:off x="5267325" y="3576638"/>
            <a:ext cx="1328738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80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 Ipsum is simply dummy text of the printing and typeset industry. Lorem Ipsum has.</a:t>
            </a:r>
          </a:p>
        </p:txBody>
      </p:sp>
      <p:sp>
        <p:nvSpPr>
          <p:cNvPr id="22549" name="Line 21"/>
          <p:cNvSpPr>
            <a:spLocks noChangeShapeType="1"/>
          </p:cNvSpPr>
          <p:nvPr/>
        </p:nvSpPr>
        <p:spPr bwMode="auto">
          <a:xfrm>
            <a:off x="1834753" y="4157663"/>
            <a:ext cx="5148858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4350543" y="1934114"/>
            <a:ext cx="1302243" cy="1294861"/>
            <a:chOff x="4350543" y="1934114"/>
            <a:chExt cx="1302243" cy="1294861"/>
          </a:xfrm>
        </p:grpSpPr>
        <p:sp>
          <p:nvSpPr>
            <p:cNvPr id="22540" name="Rectangle 12"/>
            <p:cNvSpPr>
              <a:spLocks/>
            </p:cNvSpPr>
            <p:nvPr/>
          </p:nvSpPr>
          <p:spPr bwMode="auto">
            <a:xfrm>
              <a:off x="4350543" y="2438400"/>
              <a:ext cx="1302243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3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3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3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3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3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2541" name="Rectangle 13"/>
            <p:cNvSpPr>
              <a:spLocks/>
            </p:cNvSpPr>
            <p:nvPr/>
          </p:nvSpPr>
          <p:spPr bwMode="auto">
            <a:xfrm>
              <a:off x="4352925" y="2847975"/>
              <a:ext cx="814388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bg1">
                      <a:alpha val="50000"/>
                    </a:schemeClr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</a:t>
              </a:r>
            </a:p>
          </p:txBody>
        </p:sp>
        <p:sp>
          <p:nvSpPr>
            <p:cNvPr id="32" name="Shape 45"/>
            <p:cNvSpPr/>
            <p:nvPr/>
          </p:nvSpPr>
          <p:spPr>
            <a:xfrm>
              <a:off x="4383476" y="1934114"/>
              <a:ext cx="539660" cy="3733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09" h="21600" extrusionOk="0">
                  <a:moveTo>
                    <a:pt x="5502" y="0"/>
                  </a:moveTo>
                  <a:cubicBezTo>
                    <a:pt x="4260" y="0"/>
                    <a:pt x="3250" y="1364"/>
                    <a:pt x="3250" y="3043"/>
                  </a:cubicBezTo>
                  <a:cubicBezTo>
                    <a:pt x="3250" y="4719"/>
                    <a:pt x="4260" y="6085"/>
                    <a:pt x="5502" y="6085"/>
                  </a:cubicBezTo>
                  <a:cubicBezTo>
                    <a:pt x="6744" y="6085"/>
                    <a:pt x="7754" y="4719"/>
                    <a:pt x="7754" y="3043"/>
                  </a:cubicBezTo>
                  <a:cubicBezTo>
                    <a:pt x="7754" y="1364"/>
                    <a:pt x="6744" y="0"/>
                    <a:pt x="5502" y="0"/>
                  </a:cubicBezTo>
                  <a:close/>
                  <a:moveTo>
                    <a:pt x="9742" y="2631"/>
                  </a:moveTo>
                  <a:lnTo>
                    <a:pt x="9742" y="7017"/>
                  </a:lnTo>
                  <a:lnTo>
                    <a:pt x="6537" y="7017"/>
                  </a:lnTo>
                  <a:cubicBezTo>
                    <a:pt x="6436" y="7017"/>
                    <a:pt x="6359" y="7101"/>
                    <a:pt x="6273" y="7154"/>
                  </a:cubicBezTo>
                  <a:cubicBezTo>
                    <a:pt x="6103" y="7110"/>
                    <a:pt x="5946" y="7017"/>
                    <a:pt x="5766" y="7017"/>
                  </a:cubicBezTo>
                  <a:lnTo>
                    <a:pt x="4731" y="7017"/>
                  </a:lnTo>
                  <a:cubicBezTo>
                    <a:pt x="3288" y="7017"/>
                    <a:pt x="2121" y="8511"/>
                    <a:pt x="1992" y="10416"/>
                  </a:cubicBezTo>
                  <a:lnTo>
                    <a:pt x="126" y="14062"/>
                  </a:lnTo>
                  <a:cubicBezTo>
                    <a:pt x="-91" y="14479"/>
                    <a:pt x="-21" y="15059"/>
                    <a:pt x="288" y="15350"/>
                  </a:cubicBezTo>
                  <a:cubicBezTo>
                    <a:pt x="597" y="15641"/>
                    <a:pt x="1026" y="15550"/>
                    <a:pt x="1242" y="15131"/>
                  </a:cubicBezTo>
                  <a:lnTo>
                    <a:pt x="1952" y="13760"/>
                  </a:lnTo>
                  <a:lnTo>
                    <a:pt x="1952" y="21600"/>
                  </a:lnTo>
                  <a:cubicBezTo>
                    <a:pt x="1952" y="21600"/>
                    <a:pt x="8525" y="21600"/>
                    <a:pt x="8525" y="21600"/>
                  </a:cubicBezTo>
                  <a:lnTo>
                    <a:pt x="8525" y="10745"/>
                  </a:lnTo>
                  <a:cubicBezTo>
                    <a:pt x="8525" y="10035"/>
                    <a:pt x="8333" y="9419"/>
                    <a:pt x="8079" y="8854"/>
                  </a:cubicBezTo>
                  <a:lnTo>
                    <a:pt x="9742" y="8854"/>
                  </a:lnTo>
                  <a:lnTo>
                    <a:pt x="9742" y="15432"/>
                  </a:lnTo>
                  <a:lnTo>
                    <a:pt x="21509" y="15432"/>
                  </a:lnTo>
                  <a:lnTo>
                    <a:pt x="21509" y="2631"/>
                  </a:lnTo>
                  <a:cubicBezTo>
                    <a:pt x="21509" y="2631"/>
                    <a:pt x="9742" y="2631"/>
                    <a:pt x="9742" y="2631"/>
                  </a:cubicBezTo>
                  <a:close/>
                  <a:moveTo>
                    <a:pt x="10959" y="4057"/>
                  </a:moveTo>
                  <a:lnTo>
                    <a:pt x="20292" y="4057"/>
                  </a:lnTo>
                  <a:cubicBezTo>
                    <a:pt x="20292" y="4057"/>
                    <a:pt x="20292" y="14007"/>
                    <a:pt x="20292" y="14007"/>
                  </a:cubicBezTo>
                  <a:lnTo>
                    <a:pt x="10959" y="14007"/>
                  </a:lnTo>
                  <a:lnTo>
                    <a:pt x="10959" y="8854"/>
                  </a:lnTo>
                  <a:lnTo>
                    <a:pt x="11751" y="8854"/>
                  </a:lnTo>
                  <a:cubicBezTo>
                    <a:pt x="12127" y="8854"/>
                    <a:pt x="12420" y="8461"/>
                    <a:pt x="12420" y="7949"/>
                  </a:cubicBezTo>
                  <a:cubicBezTo>
                    <a:pt x="12420" y="7442"/>
                    <a:pt x="12127" y="7017"/>
                    <a:pt x="11751" y="7017"/>
                  </a:cubicBezTo>
                  <a:lnTo>
                    <a:pt x="10959" y="7017"/>
                  </a:lnTo>
                  <a:lnTo>
                    <a:pt x="10959" y="4057"/>
                  </a:lnTo>
                  <a:close/>
                  <a:moveTo>
                    <a:pt x="13637" y="6140"/>
                  </a:moveTo>
                  <a:lnTo>
                    <a:pt x="13637" y="7456"/>
                  </a:lnTo>
                  <a:lnTo>
                    <a:pt x="18872" y="7456"/>
                  </a:lnTo>
                  <a:cubicBezTo>
                    <a:pt x="18872" y="7456"/>
                    <a:pt x="18872" y="6140"/>
                    <a:pt x="18872" y="6140"/>
                  </a:cubicBezTo>
                  <a:lnTo>
                    <a:pt x="13637" y="6140"/>
                  </a:lnTo>
                  <a:close/>
                  <a:moveTo>
                    <a:pt x="13637" y="8772"/>
                  </a:moveTo>
                  <a:lnTo>
                    <a:pt x="13637" y="10087"/>
                  </a:lnTo>
                  <a:lnTo>
                    <a:pt x="18872" y="10087"/>
                  </a:lnTo>
                  <a:cubicBezTo>
                    <a:pt x="18872" y="10087"/>
                    <a:pt x="18872" y="8772"/>
                    <a:pt x="18872" y="8772"/>
                  </a:cubicBezTo>
                  <a:lnTo>
                    <a:pt x="13637" y="8772"/>
                  </a:ln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036468" y="1923678"/>
            <a:ext cx="1127819" cy="1305297"/>
            <a:chOff x="6036468" y="1923678"/>
            <a:chExt cx="1127819" cy="1305297"/>
          </a:xfrm>
        </p:grpSpPr>
        <p:sp>
          <p:nvSpPr>
            <p:cNvPr id="22544" name="Rectangle 16"/>
            <p:cNvSpPr>
              <a:spLocks/>
            </p:cNvSpPr>
            <p:nvPr/>
          </p:nvSpPr>
          <p:spPr bwMode="auto">
            <a:xfrm>
              <a:off x="6036468" y="2438035"/>
              <a:ext cx="1127819" cy="4097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3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3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3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3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3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2545" name="Rectangle 17"/>
            <p:cNvSpPr>
              <a:spLocks/>
            </p:cNvSpPr>
            <p:nvPr/>
          </p:nvSpPr>
          <p:spPr bwMode="auto">
            <a:xfrm>
              <a:off x="6038850" y="2847799"/>
              <a:ext cx="814388" cy="3811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 Ipsum is simply dummy text of the printing</a:t>
              </a:r>
            </a:p>
          </p:txBody>
        </p:sp>
        <p:sp>
          <p:nvSpPr>
            <p:cNvPr id="33" name="Shape 46"/>
            <p:cNvSpPr/>
            <p:nvPr/>
          </p:nvSpPr>
          <p:spPr>
            <a:xfrm>
              <a:off x="6084168" y="1923678"/>
              <a:ext cx="377792" cy="3516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398"/>
                  </a:moveTo>
                  <a:cubicBezTo>
                    <a:pt x="0" y="9699"/>
                    <a:pt x="355" y="8913"/>
                    <a:pt x="1064" y="8038"/>
                  </a:cubicBezTo>
                  <a:cubicBezTo>
                    <a:pt x="1681" y="7421"/>
                    <a:pt x="2468" y="7113"/>
                    <a:pt x="3425" y="7113"/>
                  </a:cubicBezTo>
                  <a:cubicBezTo>
                    <a:pt x="3950" y="7113"/>
                    <a:pt x="4432" y="7287"/>
                    <a:pt x="4875" y="7637"/>
                  </a:cubicBezTo>
                  <a:cubicBezTo>
                    <a:pt x="5574" y="8161"/>
                    <a:pt x="6058" y="8558"/>
                    <a:pt x="6326" y="8824"/>
                  </a:cubicBezTo>
                  <a:lnTo>
                    <a:pt x="7775" y="10275"/>
                  </a:lnTo>
                  <a:cubicBezTo>
                    <a:pt x="8125" y="10717"/>
                    <a:pt x="8434" y="11067"/>
                    <a:pt x="8701" y="11324"/>
                  </a:cubicBezTo>
                  <a:lnTo>
                    <a:pt x="15675" y="1450"/>
                  </a:lnTo>
                  <a:cubicBezTo>
                    <a:pt x="16374" y="484"/>
                    <a:pt x="17295" y="0"/>
                    <a:pt x="18437" y="0"/>
                  </a:cubicBezTo>
                  <a:cubicBezTo>
                    <a:pt x="19229" y="0"/>
                    <a:pt x="19974" y="349"/>
                    <a:pt x="20673" y="1048"/>
                  </a:cubicBezTo>
                  <a:cubicBezTo>
                    <a:pt x="21290" y="1667"/>
                    <a:pt x="21600" y="2415"/>
                    <a:pt x="21600" y="3295"/>
                  </a:cubicBezTo>
                  <a:cubicBezTo>
                    <a:pt x="21600" y="4173"/>
                    <a:pt x="20808" y="5795"/>
                    <a:pt x="19223" y="8161"/>
                  </a:cubicBezTo>
                  <a:cubicBezTo>
                    <a:pt x="18082" y="9921"/>
                    <a:pt x="16107" y="12775"/>
                    <a:pt x="13299" y="16724"/>
                  </a:cubicBezTo>
                  <a:lnTo>
                    <a:pt x="9612" y="21600"/>
                  </a:lnTo>
                  <a:lnTo>
                    <a:pt x="1064" y="12898"/>
                  </a:lnTo>
                  <a:cubicBezTo>
                    <a:pt x="355" y="12199"/>
                    <a:pt x="0" y="11366"/>
                    <a:pt x="0" y="10398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655094" y="1934115"/>
            <a:ext cx="1311768" cy="1294860"/>
            <a:chOff x="2655094" y="1934115"/>
            <a:chExt cx="1311768" cy="1294860"/>
          </a:xfrm>
        </p:grpSpPr>
        <p:sp>
          <p:nvSpPr>
            <p:cNvPr id="22536" name="Rectangle 8"/>
            <p:cNvSpPr>
              <a:spLocks/>
            </p:cNvSpPr>
            <p:nvPr/>
          </p:nvSpPr>
          <p:spPr bwMode="auto">
            <a:xfrm>
              <a:off x="2655094" y="2438400"/>
              <a:ext cx="1311768" cy="4095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3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3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3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Ispum</a:t>
              </a:r>
              <a:r>
                <a:rPr lang="en-US" sz="13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 Dolor Sit </a:t>
              </a:r>
              <a:r>
                <a:rPr lang="en-US" sz="13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3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22537" name="Rectangle 9"/>
            <p:cNvSpPr>
              <a:spLocks/>
            </p:cNvSpPr>
            <p:nvPr/>
          </p:nvSpPr>
          <p:spPr bwMode="auto">
            <a:xfrm>
              <a:off x="2657475" y="2847975"/>
              <a:ext cx="814388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800" dirty="0" err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dirty="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dirty="0" err="1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dirty="0">
                  <a:solidFill>
                    <a:schemeClr val="tx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</a:t>
              </a:r>
            </a:p>
          </p:txBody>
        </p:sp>
        <p:sp>
          <p:nvSpPr>
            <p:cNvPr id="34" name="Shape 52"/>
            <p:cNvSpPr/>
            <p:nvPr/>
          </p:nvSpPr>
          <p:spPr>
            <a:xfrm>
              <a:off x="2710633" y="1934115"/>
              <a:ext cx="508719" cy="3956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48" h="21327" extrusionOk="0">
                  <a:moveTo>
                    <a:pt x="16876" y="22"/>
                  </a:moveTo>
                  <a:cubicBezTo>
                    <a:pt x="13919" y="169"/>
                    <a:pt x="11372" y="2870"/>
                    <a:pt x="12071" y="5472"/>
                  </a:cubicBezTo>
                  <a:cubicBezTo>
                    <a:pt x="12769" y="8075"/>
                    <a:pt x="15192" y="7486"/>
                    <a:pt x="15850" y="6209"/>
                  </a:cubicBezTo>
                  <a:cubicBezTo>
                    <a:pt x="16507" y="4932"/>
                    <a:pt x="17666" y="4585"/>
                    <a:pt x="17826" y="6183"/>
                  </a:cubicBezTo>
                  <a:cubicBezTo>
                    <a:pt x="17985" y="7780"/>
                    <a:pt x="14218" y="9988"/>
                    <a:pt x="14233" y="12567"/>
                  </a:cubicBezTo>
                  <a:cubicBezTo>
                    <a:pt x="14248" y="15146"/>
                    <a:pt x="15357" y="15293"/>
                    <a:pt x="16096" y="15293"/>
                  </a:cubicBezTo>
                  <a:cubicBezTo>
                    <a:pt x="16835" y="15293"/>
                    <a:pt x="17164" y="13918"/>
                    <a:pt x="17164" y="12494"/>
                  </a:cubicBezTo>
                  <a:cubicBezTo>
                    <a:pt x="17164" y="11070"/>
                    <a:pt x="20956" y="8690"/>
                    <a:pt x="21312" y="5276"/>
                  </a:cubicBezTo>
                  <a:cubicBezTo>
                    <a:pt x="21600" y="2526"/>
                    <a:pt x="20121" y="-273"/>
                    <a:pt x="16876" y="22"/>
                  </a:cubicBezTo>
                  <a:close/>
                  <a:moveTo>
                    <a:pt x="17306" y="16909"/>
                  </a:moveTo>
                  <a:cubicBezTo>
                    <a:pt x="17105" y="16677"/>
                    <a:pt x="16869" y="16493"/>
                    <a:pt x="16599" y="16357"/>
                  </a:cubicBezTo>
                  <a:cubicBezTo>
                    <a:pt x="16328" y="16222"/>
                    <a:pt x="16038" y="16153"/>
                    <a:pt x="15726" y="16153"/>
                  </a:cubicBezTo>
                  <a:cubicBezTo>
                    <a:pt x="15404" y="16153"/>
                    <a:pt x="15108" y="16222"/>
                    <a:pt x="14839" y="16357"/>
                  </a:cubicBezTo>
                  <a:cubicBezTo>
                    <a:pt x="14569" y="16493"/>
                    <a:pt x="14335" y="16677"/>
                    <a:pt x="14137" y="16909"/>
                  </a:cubicBezTo>
                  <a:cubicBezTo>
                    <a:pt x="13940" y="17141"/>
                    <a:pt x="13783" y="17414"/>
                    <a:pt x="13670" y="17725"/>
                  </a:cubicBezTo>
                  <a:cubicBezTo>
                    <a:pt x="13555" y="18039"/>
                    <a:pt x="13498" y="18378"/>
                    <a:pt x="13498" y="18741"/>
                  </a:cubicBezTo>
                  <a:cubicBezTo>
                    <a:pt x="13498" y="19103"/>
                    <a:pt x="13555" y="19444"/>
                    <a:pt x="13670" y="19762"/>
                  </a:cubicBezTo>
                  <a:cubicBezTo>
                    <a:pt x="13783" y="20079"/>
                    <a:pt x="13940" y="20354"/>
                    <a:pt x="14137" y="20586"/>
                  </a:cubicBezTo>
                  <a:cubicBezTo>
                    <a:pt x="14335" y="20819"/>
                    <a:pt x="14569" y="21000"/>
                    <a:pt x="14839" y="21131"/>
                  </a:cubicBezTo>
                  <a:cubicBezTo>
                    <a:pt x="15108" y="21263"/>
                    <a:pt x="15404" y="21327"/>
                    <a:pt x="15726" y="21327"/>
                  </a:cubicBezTo>
                  <a:cubicBezTo>
                    <a:pt x="16038" y="21327"/>
                    <a:pt x="16328" y="21263"/>
                    <a:pt x="16599" y="21131"/>
                  </a:cubicBezTo>
                  <a:cubicBezTo>
                    <a:pt x="16869" y="21000"/>
                    <a:pt x="17105" y="20819"/>
                    <a:pt x="17306" y="20586"/>
                  </a:cubicBezTo>
                  <a:cubicBezTo>
                    <a:pt x="17509" y="20354"/>
                    <a:pt x="17668" y="20079"/>
                    <a:pt x="17781" y="19762"/>
                  </a:cubicBezTo>
                  <a:cubicBezTo>
                    <a:pt x="17897" y="19444"/>
                    <a:pt x="17952" y="19103"/>
                    <a:pt x="17952" y="18741"/>
                  </a:cubicBezTo>
                  <a:cubicBezTo>
                    <a:pt x="17952" y="18378"/>
                    <a:pt x="17897" y="18039"/>
                    <a:pt x="17781" y="17725"/>
                  </a:cubicBezTo>
                  <a:cubicBezTo>
                    <a:pt x="17668" y="17414"/>
                    <a:pt x="17509" y="17141"/>
                    <a:pt x="17306" y="16909"/>
                  </a:cubicBezTo>
                  <a:close/>
                  <a:moveTo>
                    <a:pt x="11715" y="9469"/>
                  </a:moveTo>
                  <a:lnTo>
                    <a:pt x="8451" y="9469"/>
                  </a:lnTo>
                  <a:lnTo>
                    <a:pt x="8451" y="8674"/>
                  </a:lnTo>
                  <a:cubicBezTo>
                    <a:pt x="8451" y="8522"/>
                    <a:pt x="8409" y="8396"/>
                    <a:pt x="8325" y="8296"/>
                  </a:cubicBezTo>
                  <a:cubicBezTo>
                    <a:pt x="8230" y="8182"/>
                    <a:pt x="8124" y="8125"/>
                    <a:pt x="8007" y="8125"/>
                  </a:cubicBezTo>
                  <a:lnTo>
                    <a:pt x="5982" y="8125"/>
                  </a:lnTo>
                  <a:lnTo>
                    <a:pt x="5554" y="8107"/>
                  </a:lnTo>
                  <a:cubicBezTo>
                    <a:pt x="5543" y="8107"/>
                    <a:pt x="5518" y="8112"/>
                    <a:pt x="5474" y="8125"/>
                  </a:cubicBezTo>
                  <a:lnTo>
                    <a:pt x="5427" y="8125"/>
                  </a:lnTo>
                  <a:cubicBezTo>
                    <a:pt x="4721" y="8125"/>
                    <a:pt x="4116" y="8425"/>
                    <a:pt x="3615" y="9025"/>
                  </a:cubicBezTo>
                  <a:cubicBezTo>
                    <a:pt x="3309" y="9390"/>
                    <a:pt x="3108" y="9807"/>
                    <a:pt x="2988" y="10265"/>
                  </a:cubicBezTo>
                  <a:lnTo>
                    <a:pt x="1626" y="10265"/>
                  </a:lnTo>
                  <a:cubicBezTo>
                    <a:pt x="1180" y="10265"/>
                    <a:pt x="801" y="10383"/>
                    <a:pt x="480" y="10618"/>
                  </a:cubicBezTo>
                  <a:cubicBezTo>
                    <a:pt x="160" y="10853"/>
                    <a:pt x="0" y="11139"/>
                    <a:pt x="0" y="11475"/>
                  </a:cubicBezTo>
                  <a:lnTo>
                    <a:pt x="0" y="16318"/>
                  </a:lnTo>
                  <a:cubicBezTo>
                    <a:pt x="0" y="16646"/>
                    <a:pt x="160" y="16928"/>
                    <a:pt x="480" y="17170"/>
                  </a:cubicBezTo>
                  <a:cubicBezTo>
                    <a:pt x="801" y="17410"/>
                    <a:pt x="1180" y="17531"/>
                    <a:pt x="1626" y="17531"/>
                  </a:cubicBezTo>
                  <a:lnTo>
                    <a:pt x="3373" y="17531"/>
                  </a:lnTo>
                  <a:cubicBezTo>
                    <a:pt x="3409" y="17582"/>
                    <a:pt x="3439" y="17635"/>
                    <a:pt x="3479" y="17683"/>
                  </a:cubicBezTo>
                  <a:cubicBezTo>
                    <a:pt x="3893" y="18176"/>
                    <a:pt x="4389" y="18423"/>
                    <a:pt x="4968" y="18423"/>
                  </a:cubicBezTo>
                  <a:lnTo>
                    <a:pt x="7613" y="18441"/>
                  </a:lnTo>
                  <a:cubicBezTo>
                    <a:pt x="8182" y="18441"/>
                    <a:pt x="8715" y="18199"/>
                    <a:pt x="9212" y="17712"/>
                  </a:cubicBezTo>
                  <a:cubicBezTo>
                    <a:pt x="9708" y="17227"/>
                    <a:pt x="10018" y="16650"/>
                    <a:pt x="10144" y="15981"/>
                  </a:cubicBezTo>
                  <a:lnTo>
                    <a:pt x="10700" y="12820"/>
                  </a:lnTo>
                  <a:lnTo>
                    <a:pt x="11715" y="12820"/>
                  </a:lnTo>
                  <a:cubicBezTo>
                    <a:pt x="12093" y="12820"/>
                    <a:pt x="12420" y="12655"/>
                    <a:pt x="12695" y="12327"/>
                  </a:cubicBezTo>
                  <a:cubicBezTo>
                    <a:pt x="12971" y="12000"/>
                    <a:pt x="13106" y="11605"/>
                    <a:pt x="13106" y="11145"/>
                  </a:cubicBezTo>
                  <a:cubicBezTo>
                    <a:pt x="13106" y="10684"/>
                    <a:pt x="12971" y="10290"/>
                    <a:pt x="12695" y="9960"/>
                  </a:cubicBezTo>
                  <a:cubicBezTo>
                    <a:pt x="12420" y="9633"/>
                    <a:pt x="12093" y="9469"/>
                    <a:pt x="11715" y="9469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070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2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2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2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29" grpId="0" animBg="1"/>
      <p:bldP spid="22530" grpId="0" animBg="1"/>
      <p:bldP spid="22531" grpId="0" animBg="1"/>
      <p:bldP spid="22546" grpId="0" autoUpdateAnimBg="0"/>
      <p:bldP spid="22547" grpId="0" autoUpdateAnimBg="0"/>
      <p:bldP spid="22548" grpId="0" autoUpdateAnimBg="0"/>
      <p:bldP spid="22549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/>
          </p:cNvSpPr>
          <p:nvPr/>
        </p:nvSpPr>
        <p:spPr bwMode="auto">
          <a:xfrm>
            <a:off x="-19050" y="-9525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5210" y="-9525"/>
            <a:ext cx="9144000" cy="5143500"/>
          </a:xfrm>
        </p:spPr>
      </p:sp>
      <p:sp>
        <p:nvSpPr>
          <p:cNvPr id="95235" name="Rectangle 3"/>
          <p:cNvSpPr>
            <a:spLocks/>
          </p:cNvSpPr>
          <p:nvPr/>
        </p:nvSpPr>
        <p:spPr bwMode="auto">
          <a:xfrm>
            <a:off x="1493044" y="1895475"/>
            <a:ext cx="6181725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Map</a:t>
            </a: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 err="1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5600" dirty="0">
              <a:solidFill>
                <a:schemeClr val="bg1"/>
              </a:solidFill>
              <a:latin typeface="Helvetica" panose="020B0604020202020204" pitchFamily="34" charset="0"/>
              <a:ea typeface="Bebas Neue Light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95236" name="Rectangle 4"/>
          <p:cNvSpPr>
            <a:spLocks/>
          </p:cNvSpPr>
          <p:nvPr/>
        </p:nvSpPr>
        <p:spPr bwMode="auto">
          <a:xfrm>
            <a:off x="2286000" y="2938500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95237" name="Line 5"/>
          <p:cNvSpPr>
            <a:spLocks noChangeShapeType="1"/>
          </p:cNvSpPr>
          <p:nvPr/>
        </p:nvSpPr>
        <p:spPr bwMode="auto">
          <a:xfrm>
            <a:off x="998935" y="2752725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14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5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5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6" grpId="0" autoUpdateAnimBg="0"/>
      <p:bldP spid="95237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588807" y="1441616"/>
            <a:ext cx="2947212" cy="2947308"/>
            <a:chOff x="2588807" y="1441616"/>
            <a:chExt cx="2947212" cy="2947308"/>
          </a:xfrm>
        </p:grpSpPr>
        <p:sp>
          <p:nvSpPr>
            <p:cNvPr id="64" name="Shape 35"/>
            <p:cNvSpPr/>
            <p:nvPr/>
          </p:nvSpPr>
          <p:spPr>
            <a:xfrm>
              <a:off x="2588807" y="1441616"/>
              <a:ext cx="2947212" cy="2947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4064"/>
                    <a:pt x="1448" y="16989"/>
                    <a:pt x="3736" y="18969"/>
                  </a:cubicBezTo>
                  <a:lnTo>
                    <a:pt x="3736" y="19041"/>
                  </a:lnTo>
                  <a:lnTo>
                    <a:pt x="3820" y="19041"/>
                  </a:lnTo>
                  <a:cubicBezTo>
                    <a:pt x="5703" y="20637"/>
                    <a:pt x="8139" y="21600"/>
                    <a:pt x="10800" y="21600"/>
                  </a:cubicBezTo>
                  <a:cubicBezTo>
                    <a:pt x="12124" y="21600"/>
                    <a:pt x="13392" y="21361"/>
                    <a:pt x="14564" y="20926"/>
                  </a:cubicBezTo>
                  <a:lnTo>
                    <a:pt x="14569" y="20926"/>
                  </a:lnTo>
                  <a:lnTo>
                    <a:pt x="14569" y="20924"/>
                  </a:lnTo>
                  <a:cubicBezTo>
                    <a:pt x="18675" y="19394"/>
                    <a:pt x="21600" y="15439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" name="Shape 36"/>
            <p:cNvSpPr/>
            <p:nvPr/>
          </p:nvSpPr>
          <p:spPr>
            <a:xfrm>
              <a:off x="2646285" y="1499094"/>
              <a:ext cx="2852968" cy="2750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70" extrusionOk="0">
                  <a:moveTo>
                    <a:pt x="10816" y="0"/>
                  </a:moveTo>
                  <a:cubicBezTo>
                    <a:pt x="9621" y="0"/>
                    <a:pt x="8472" y="201"/>
                    <a:pt x="7398" y="573"/>
                  </a:cubicBezTo>
                  <a:cubicBezTo>
                    <a:pt x="7398" y="573"/>
                    <a:pt x="14238" y="573"/>
                    <a:pt x="14238" y="573"/>
                  </a:cubicBezTo>
                  <a:cubicBezTo>
                    <a:pt x="13164" y="201"/>
                    <a:pt x="12011" y="0"/>
                    <a:pt x="10816" y="0"/>
                  </a:cubicBezTo>
                  <a:close/>
                  <a:moveTo>
                    <a:pt x="9633" y="901"/>
                  </a:moveTo>
                  <a:cubicBezTo>
                    <a:pt x="9620" y="917"/>
                    <a:pt x="9604" y="936"/>
                    <a:pt x="9587" y="958"/>
                  </a:cubicBezTo>
                  <a:cubicBezTo>
                    <a:pt x="9524" y="1041"/>
                    <a:pt x="9432" y="1170"/>
                    <a:pt x="9320" y="1347"/>
                  </a:cubicBezTo>
                  <a:cubicBezTo>
                    <a:pt x="9149" y="1618"/>
                    <a:pt x="8931" y="2002"/>
                    <a:pt x="8703" y="2512"/>
                  </a:cubicBezTo>
                  <a:lnTo>
                    <a:pt x="9266" y="2512"/>
                  </a:lnTo>
                  <a:cubicBezTo>
                    <a:pt x="9287" y="2392"/>
                    <a:pt x="9313" y="2258"/>
                    <a:pt x="9347" y="2244"/>
                  </a:cubicBezTo>
                  <a:cubicBezTo>
                    <a:pt x="9391" y="2226"/>
                    <a:pt x="9443" y="2242"/>
                    <a:pt x="9506" y="2131"/>
                  </a:cubicBezTo>
                  <a:cubicBezTo>
                    <a:pt x="9568" y="2020"/>
                    <a:pt x="9638" y="1854"/>
                    <a:pt x="9683" y="1817"/>
                  </a:cubicBezTo>
                  <a:cubicBezTo>
                    <a:pt x="9706" y="1798"/>
                    <a:pt x="9733" y="1783"/>
                    <a:pt x="9760" y="1756"/>
                  </a:cubicBezTo>
                  <a:cubicBezTo>
                    <a:pt x="9840" y="1371"/>
                    <a:pt x="9912" y="1085"/>
                    <a:pt x="9959" y="901"/>
                  </a:cubicBezTo>
                  <a:lnTo>
                    <a:pt x="9633" y="901"/>
                  </a:lnTo>
                  <a:close/>
                  <a:moveTo>
                    <a:pt x="10444" y="901"/>
                  </a:moveTo>
                  <a:cubicBezTo>
                    <a:pt x="10442" y="909"/>
                    <a:pt x="10437" y="917"/>
                    <a:pt x="10435" y="925"/>
                  </a:cubicBezTo>
                  <a:cubicBezTo>
                    <a:pt x="10408" y="1027"/>
                    <a:pt x="10369" y="1182"/>
                    <a:pt x="10322" y="1385"/>
                  </a:cubicBezTo>
                  <a:cubicBezTo>
                    <a:pt x="10314" y="1418"/>
                    <a:pt x="10307" y="1452"/>
                    <a:pt x="10299" y="1488"/>
                  </a:cubicBezTo>
                  <a:cubicBezTo>
                    <a:pt x="10348" y="1470"/>
                    <a:pt x="10405" y="1451"/>
                    <a:pt x="10453" y="1465"/>
                  </a:cubicBezTo>
                  <a:cubicBezTo>
                    <a:pt x="10480" y="1473"/>
                    <a:pt x="10500" y="1496"/>
                    <a:pt x="10517" y="1521"/>
                  </a:cubicBezTo>
                  <a:cubicBezTo>
                    <a:pt x="10517" y="1521"/>
                    <a:pt x="10517" y="901"/>
                    <a:pt x="10517" y="901"/>
                  </a:cubicBezTo>
                  <a:lnTo>
                    <a:pt x="10444" y="901"/>
                  </a:lnTo>
                  <a:close/>
                  <a:moveTo>
                    <a:pt x="10879" y="901"/>
                  </a:moveTo>
                  <a:lnTo>
                    <a:pt x="10879" y="2042"/>
                  </a:lnTo>
                  <a:cubicBezTo>
                    <a:pt x="10891" y="2048"/>
                    <a:pt x="10905" y="2049"/>
                    <a:pt x="10916" y="2038"/>
                  </a:cubicBezTo>
                  <a:cubicBezTo>
                    <a:pt x="10951" y="2000"/>
                    <a:pt x="11002" y="1930"/>
                    <a:pt x="11002" y="1930"/>
                  </a:cubicBezTo>
                  <a:lnTo>
                    <a:pt x="11129" y="1948"/>
                  </a:lnTo>
                  <a:cubicBezTo>
                    <a:pt x="11129" y="1948"/>
                    <a:pt x="11161" y="1815"/>
                    <a:pt x="11188" y="1723"/>
                  </a:cubicBezTo>
                  <a:cubicBezTo>
                    <a:pt x="11197" y="1688"/>
                    <a:pt x="11213" y="1648"/>
                    <a:pt x="11228" y="1615"/>
                  </a:cubicBezTo>
                  <a:cubicBezTo>
                    <a:pt x="11157" y="1289"/>
                    <a:pt x="11098" y="1055"/>
                    <a:pt x="11061" y="915"/>
                  </a:cubicBezTo>
                  <a:cubicBezTo>
                    <a:pt x="11059" y="910"/>
                    <a:pt x="11058" y="906"/>
                    <a:pt x="11056" y="901"/>
                  </a:cubicBezTo>
                  <a:lnTo>
                    <a:pt x="10879" y="901"/>
                  </a:lnTo>
                  <a:close/>
                  <a:moveTo>
                    <a:pt x="11460" y="901"/>
                  </a:moveTo>
                  <a:cubicBezTo>
                    <a:pt x="11497" y="1046"/>
                    <a:pt x="11546" y="1251"/>
                    <a:pt x="11605" y="1516"/>
                  </a:cubicBezTo>
                  <a:cubicBezTo>
                    <a:pt x="11622" y="1557"/>
                    <a:pt x="11643" y="1584"/>
                    <a:pt x="11659" y="1559"/>
                  </a:cubicBezTo>
                  <a:cubicBezTo>
                    <a:pt x="11694" y="1503"/>
                    <a:pt x="11701" y="1445"/>
                    <a:pt x="11736" y="1390"/>
                  </a:cubicBezTo>
                  <a:cubicBezTo>
                    <a:pt x="11772" y="1334"/>
                    <a:pt x="11781" y="1263"/>
                    <a:pt x="11781" y="1263"/>
                  </a:cubicBezTo>
                  <a:cubicBezTo>
                    <a:pt x="11781" y="1263"/>
                    <a:pt x="11886" y="1243"/>
                    <a:pt x="11922" y="1169"/>
                  </a:cubicBezTo>
                  <a:cubicBezTo>
                    <a:pt x="11933" y="1145"/>
                    <a:pt x="11947" y="1121"/>
                    <a:pt x="11958" y="1099"/>
                  </a:cubicBezTo>
                  <a:cubicBezTo>
                    <a:pt x="11896" y="1009"/>
                    <a:pt x="11843" y="944"/>
                    <a:pt x="11809" y="901"/>
                  </a:cubicBezTo>
                  <a:lnTo>
                    <a:pt x="11460" y="901"/>
                  </a:lnTo>
                  <a:close/>
                  <a:moveTo>
                    <a:pt x="12330" y="901"/>
                  </a:moveTo>
                  <a:cubicBezTo>
                    <a:pt x="12384" y="969"/>
                    <a:pt x="12460" y="1089"/>
                    <a:pt x="12529" y="1169"/>
                  </a:cubicBezTo>
                  <a:cubicBezTo>
                    <a:pt x="12609" y="1261"/>
                    <a:pt x="12617" y="1338"/>
                    <a:pt x="12679" y="1319"/>
                  </a:cubicBezTo>
                  <a:cubicBezTo>
                    <a:pt x="12741" y="1301"/>
                    <a:pt x="12762" y="1263"/>
                    <a:pt x="12824" y="1300"/>
                  </a:cubicBezTo>
                  <a:cubicBezTo>
                    <a:pt x="12886" y="1337"/>
                    <a:pt x="12938" y="1320"/>
                    <a:pt x="12992" y="1376"/>
                  </a:cubicBezTo>
                  <a:cubicBezTo>
                    <a:pt x="13045" y="1431"/>
                    <a:pt x="13115" y="1522"/>
                    <a:pt x="13159" y="1615"/>
                  </a:cubicBezTo>
                  <a:cubicBezTo>
                    <a:pt x="13204" y="1707"/>
                    <a:pt x="13206" y="1779"/>
                    <a:pt x="13241" y="1742"/>
                  </a:cubicBezTo>
                  <a:cubicBezTo>
                    <a:pt x="13277" y="1705"/>
                    <a:pt x="13274" y="1614"/>
                    <a:pt x="13309" y="1559"/>
                  </a:cubicBezTo>
                  <a:cubicBezTo>
                    <a:pt x="13345" y="1503"/>
                    <a:pt x="13374" y="1483"/>
                    <a:pt x="13436" y="1446"/>
                  </a:cubicBezTo>
                  <a:cubicBezTo>
                    <a:pt x="13467" y="1428"/>
                    <a:pt x="13503" y="1413"/>
                    <a:pt x="13549" y="1404"/>
                  </a:cubicBezTo>
                  <a:cubicBezTo>
                    <a:pt x="13323" y="1142"/>
                    <a:pt x="13153" y="977"/>
                    <a:pt x="13069" y="901"/>
                  </a:cubicBezTo>
                  <a:lnTo>
                    <a:pt x="12330" y="901"/>
                  </a:lnTo>
                  <a:close/>
                  <a:moveTo>
                    <a:pt x="13635" y="901"/>
                  </a:moveTo>
                  <a:cubicBezTo>
                    <a:pt x="13788" y="1062"/>
                    <a:pt x="13977" y="1281"/>
                    <a:pt x="14188" y="1559"/>
                  </a:cubicBezTo>
                  <a:cubicBezTo>
                    <a:pt x="14247" y="1568"/>
                    <a:pt x="14309" y="1601"/>
                    <a:pt x="14365" y="1653"/>
                  </a:cubicBezTo>
                  <a:cubicBezTo>
                    <a:pt x="14445" y="1726"/>
                    <a:pt x="14517" y="1724"/>
                    <a:pt x="14605" y="1798"/>
                  </a:cubicBezTo>
                  <a:cubicBezTo>
                    <a:pt x="14694" y="1872"/>
                    <a:pt x="14747" y="1893"/>
                    <a:pt x="14800" y="1930"/>
                  </a:cubicBezTo>
                  <a:cubicBezTo>
                    <a:pt x="14854" y="1967"/>
                    <a:pt x="14878" y="2112"/>
                    <a:pt x="14914" y="2056"/>
                  </a:cubicBezTo>
                  <a:cubicBezTo>
                    <a:pt x="14949" y="2001"/>
                    <a:pt x="14933" y="1835"/>
                    <a:pt x="14977" y="1817"/>
                  </a:cubicBezTo>
                  <a:cubicBezTo>
                    <a:pt x="15000" y="1808"/>
                    <a:pt x="15039" y="1796"/>
                    <a:pt x="15077" y="1784"/>
                  </a:cubicBezTo>
                  <a:cubicBezTo>
                    <a:pt x="14566" y="1294"/>
                    <a:pt x="14172" y="1002"/>
                    <a:pt x="14034" y="906"/>
                  </a:cubicBezTo>
                  <a:cubicBezTo>
                    <a:pt x="14031" y="904"/>
                    <a:pt x="14028" y="904"/>
                    <a:pt x="14025" y="901"/>
                  </a:cubicBezTo>
                  <a:lnTo>
                    <a:pt x="13635" y="901"/>
                  </a:lnTo>
                  <a:close/>
                  <a:moveTo>
                    <a:pt x="14651" y="901"/>
                  </a:moveTo>
                  <a:cubicBezTo>
                    <a:pt x="14834" y="1050"/>
                    <a:pt x="15062" y="1244"/>
                    <a:pt x="15317" y="1488"/>
                  </a:cubicBezTo>
                  <a:cubicBezTo>
                    <a:pt x="15338" y="1477"/>
                    <a:pt x="15358" y="1470"/>
                    <a:pt x="15376" y="1465"/>
                  </a:cubicBezTo>
                  <a:cubicBezTo>
                    <a:pt x="15447" y="1446"/>
                    <a:pt x="15590" y="1465"/>
                    <a:pt x="15644" y="1465"/>
                  </a:cubicBezTo>
                  <a:cubicBezTo>
                    <a:pt x="15697" y="1465"/>
                    <a:pt x="15803" y="1596"/>
                    <a:pt x="15866" y="1577"/>
                  </a:cubicBezTo>
                  <a:cubicBezTo>
                    <a:pt x="15928" y="1559"/>
                    <a:pt x="15971" y="1594"/>
                    <a:pt x="16006" y="1465"/>
                  </a:cubicBezTo>
                  <a:cubicBezTo>
                    <a:pt x="16006" y="1465"/>
                    <a:pt x="16999" y="2039"/>
                    <a:pt x="17498" y="2512"/>
                  </a:cubicBezTo>
                  <a:lnTo>
                    <a:pt x="17688" y="2512"/>
                  </a:lnTo>
                  <a:cubicBezTo>
                    <a:pt x="16935" y="1864"/>
                    <a:pt x="16096" y="1320"/>
                    <a:pt x="15190" y="901"/>
                  </a:cubicBezTo>
                  <a:cubicBezTo>
                    <a:pt x="15190" y="901"/>
                    <a:pt x="14651" y="901"/>
                    <a:pt x="14651" y="901"/>
                  </a:cubicBezTo>
                  <a:close/>
                  <a:moveTo>
                    <a:pt x="7538" y="1052"/>
                  </a:moveTo>
                  <a:cubicBezTo>
                    <a:pt x="7538" y="1052"/>
                    <a:pt x="7406" y="1146"/>
                    <a:pt x="7362" y="1202"/>
                  </a:cubicBezTo>
                  <a:cubicBezTo>
                    <a:pt x="7317" y="1257"/>
                    <a:pt x="7253" y="1310"/>
                    <a:pt x="7253" y="1310"/>
                  </a:cubicBezTo>
                  <a:cubicBezTo>
                    <a:pt x="7253" y="1310"/>
                    <a:pt x="7344" y="1349"/>
                    <a:pt x="7344" y="1479"/>
                  </a:cubicBezTo>
                  <a:lnTo>
                    <a:pt x="7344" y="1498"/>
                  </a:lnTo>
                  <a:cubicBezTo>
                    <a:pt x="7436" y="1382"/>
                    <a:pt x="7521" y="1283"/>
                    <a:pt x="7602" y="1192"/>
                  </a:cubicBezTo>
                  <a:cubicBezTo>
                    <a:pt x="7601" y="1189"/>
                    <a:pt x="7598" y="1186"/>
                    <a:pt x="7597" y="1183"/>
                  </a:cubicBezTo>
                  <a:cubicBezTo>
                    <a:pt x="7571" y="1090"/>
                    <a:pt x="7538" y="1052"/>
                    <a:pt x="7538" y="1052"/>
                  </a:cubicBezTo>
                  <a:close/>
                  <a:moveTo>
                    <a:pt x="8019" y="1352"/>
                  </a:moveTo>
                  <a:cubicBezTo>
                    <a:pt x="7986" y="1388"/>
                    <a:pt x="7950" y="1424"/>
                    <a:pt x="7915" y="1465"/>
                  </a:cubicBezTo>
                  <a:cubicBezTo>
                    <a:pt x="7687" y="1727"/>
                    <a:pt x="7406" y="2092"/>
                    <a:pt x="7108" y="2563"/>
                  </a:cubicBezTo>
                  <a:lnTo>
                    <a:pt x="7430" y="2563"/>
                  </a:lnTo>
                  <a:cubicBezTo>
                    <a:pt x="7412" y="2496"/>
                    <a:pt x="7404" y="2410"/>
                    <a:pt x="7421" y="2329"/>
                  </a:cubicBezTo>
                  <a:cubicBezTo>
                    <a:pt x="7447" y="2199"/>
                    <a:pt x="7499" y="2051"/>
                    <a:pt x="7543" y="2014"/>
                  </a:cubicBezTo>
                  <a:cubicBezTo>
                    <a:pt x="7588" y="1977"/>
                    <a:pt x="7652" y="1831"/>
                    <a:pt x="7652" y="1831"/>
                  </a:cubicBezTo>
                  <a:lnTo>
                    <a:pt x="7715" y="1887"/>
                  </a:lnTo>
                  <a:cubicBezTo>
                    <a:pt x="7715" y="1887"/>
                    <a:pt x="7730" y="1755"/>
                    <a:pt x="7774" y="1718"/>
                  </a:cubicBezTo>
                  <a:cubicBezTo>
                    <a:pt x="7819" y="1681"/>
                    <a:pt x="7838" y="1718"/>
                    <a:pt x="7874" y="1681"/>
                  </a:cubicBezTo>
                  <a:cubicBezTo>
                    <a:pt x="7909" y="1644"/>
                    <a:pt x="7943" y="1572"/>
                    <a:pt x="7978" y="1535"/>
                  </a:cubicBezTo>
                  <a:cubicBezTo>
                    <a:pt x="8014" y="1498"/>
                    <a:pt x="8033" y="1479"/>
                    <a:pt x="8033" y="1479"/>
                  </a:cubicBezTo>
                  <a:lnTo>
                    <a:pt x="8019" y="1352"/>
                  </a:lnTo>
                  <a:close/>
                  <a:moveTo>
                    <a:pt x="8391" y="1803"/>
                  </a:moveTo>
                  <a:cubicBezTo>
                    <a:pt x="8346" y="1803"/>
                    <a:pt x="8331" y="1841"/>
                    <a:pt x="8286" y="1878"/>
                  </a:cubicBezTo>
                  <a:cubicBezTo>
                    <a:pt x="8242" y="1915"/>
                    <a:pt x="8186" y="1860"/>
                    <a:pt x="8169" y="1934"/>
                  </a:cubicBezTo>
                  <a:cubicBezTo>
                    <a:pt x="8151" y="2008"/>
                    <a:pt x="8127" y="2042"/>
                    <a:pt x="8092" y="2042"/>
                  </a:cubicBezTo>
                  <a:cubicBezTo>
                    <a:pt x="8056" y="2042"/>
                    <a:pt x="8109" y="2156"/>
                    <a:pt x="8064" y="2192"/>
                  </a:cubicBezTo>
                  <a:cubicBezTo>
                    <a:pt x="8020" y="2230"/>
                    <a:pt x="7991" y="2248"/>
                    <a:pt x="7946" y="2230"/>
                  </a:cubicBezTo>
                  <a:cubicBezTo>
                    <a:pt x="7902" y="2212"/>
                    <a:pt x="7878" y="2249"/>
                    <a:pt x="7878" y="2249"/>
                  </a:cubicBezTo>
                  <a:cubicBezTo>
                    <a:pt x="7878" y="2249"/>
                    <a:pt x="7814" y="2248"/>
                    <a:pt x="7779" y="2230"/>
                  </a:cubicBezTo>
                  <a:cubicBezTo>
                    <a:pt x="7743" y="2212"/>
                    <a:pt x="7706" y="2156"/>
                    <a:pt x="7688" y="2230"/>
                  </a:cubicBezTo>
                  <a:cubicBezTo>
                    <a:pt x="7670" y="2304"/>
                    <a:pt x="7674" y="2376"/>
                    <a:pt x="7647" y="2432"/>
                  </a:cubicBezTo>
                  <a:cubicBezTo>
                    <a:pt x="7621" y="2487"/>
                    <a:pt x="7601" y="2544"/>
                    <a:pt x="7566" y="2526"/>
                  </a:cubicBezTo>
                  <a:cubicBezTo>
                    <a:pt x="7554" y="2519"/>
                    <a:pt x="7547" y="2525"/>
                    <a:pt x="7543" y="2535"/>
                  </a:cubicBezTo>
                  <a:lnTo>
                    <a:pt x="8264" y="2535"/>
                  </a:lnTo>
                  <a:cubicBezTo>
                    <a:pt x="8320" y="2405"/>
                    <a:pt x="8372" y="2280"/>
                    <a:pt x="8427" y="2164"/>
                  </a:cubicBezTo>
                  <a:cubicBezTo>
                    <a:pt x="8435" y="2059"/>
                    <a:pt x="8427" y="2006"/>
                    <a:pt x="8436" y="1934"/>
                  </a:cubicBezTo>
                  <a:cubicBezTo>
                    <a:pt x="8445" y="1860"/>
                    <a:pt x="8435" y="1803"/>
                    <a:pt x="8391" y="1803"/>
                  </a:cubicBezTo>
                  <a:close/>
                  <a:moveTo>
                    <a:pt x="10444" y="1953"/>
                  </a:moveTo>
                  <a:cubicBezTo>
                    <a:pt x="10444" y="1953"/>
                    <a:pt x="10449" y="1979"/>
                    <a:pt x="10453" y="2009"/>
                  </a:cubicBezTo>
                  <a:cubicBezTo>
                    <a:pt x="10453" y="2009"/>
                    <a:pt x="10453" y="1953"/>
                    <a:pt x="10453" y="1953"/>
                  </a:cubicBezTo>
                  <a:cubicBezTo>
                    <a:pt x="10450" y="1954"/>
                    <a:pt x="10447" y="1952"/>
                    <a:pt x="10444" y="1953"/>
                  </a:cubicBezTo>
                  <a:close/>
                  <a:moveTo>
                    <a:pt x="6029" y="2263"/>
                  </a:moveTo>
                  <a:cubicBezTo>
                    <a:pt x="5989" y="2221"/>
                    <a:pt x="5862" y="2372"/>
                    <a:pt x="5816" y="2455"/>
                  </a:cubicBezTo>
                  <a:cubicBezTo>
                    <a:pt x="5812" y="2463"/>
                    <a:pt x="5807" y="2471"/>
                    <a:pt x="5802" y="2479"/>
                  </a:cubicBezTo>
                  <a:lnTo>
                    <a:pt x="6219" y="2479"/>
                  </a:lnTo>
                  <a:cubicBezTo>
                    <a:pt x="6220" y="2473"/>
                    <a:pt x="6219" y="2469"/>
                    <a:pt x="6219" y="2469"/>
                  </a:cubicBezTo>
                  <a:cubicBezTo>
                    <a:pt x="6219" y="2469"/>
                    <a:pt x="6196" y="2427"/>
                    <a:pt x="6142" y="2399"/>
                  </a:cubicBezTo>
                  <a:cubicBezTo>
                    <a:pt x="6089" y="2371"/>
                    <a:pt x="6069" y="2305"/>
                    <a:pt x="6029" y="2263"/>
                  </a:cubicBezTo>
                  <a:close/>
                  <a:moveTo>
                    <a:pt x="6750" y="2404"/>
                  </a:moveTo>
                  <a:cubicBezTo>
                    <a:pt x="6726" y="2410"/>
                    <a:pt x="6710" y="2434"/>
                    <a:pt x="6668" y="2446"/>
                  </a:cubicBezTo>
                  <a:cubicBezTo>
                    <a:pt x="6606" y="2465"/>
                    <a:pt x="6572" y="2390"/>
                    <a:pt x="6519" y="2408"/>
                  </a:cubicBezTo>
                  <a:cubicBezTo>
                    <a:pt x="6465" y="2427"/>
                    <a:pt x="6374" y="2386"/>
                    <a:pt x="6383" y="2479"/>
                  </a:cubicBezTo>
                  <a:cubicBezTo>
                    <a:pt x="6384" y="2495"/>
                    <a:pt x="6389" y="2511"/>
                    <a:pt x="6392" y="2526"/>
                  </a:cubicBezTo>
                  <a:lnTo>
                    <a:pt x="6677" y="2526"/>
                  </a:lnTo>
                  <a:cubicBezTo>
                    <a:pt x="6702" y="2484"/>
                    <a:pt x="6725" y="2444"/>
                    <a:pt x="6750" y="2404"/>
                  </a:cubicBezTo>
                  <a:close/>
                  <a:moveTo>
                    <a:pt x="15091" y="2554"/>
                  </a:moveTo>
                  <a:cubicBezTo>
                    <a:pt x="15091" y="2554"/>
                    <a:pt x="15088" y="2565"/>
                    <a:pt x="15086" y="2582"/>
                  </a:cubicBezTo>
                  <a:cubicBezTo>
                    <a:pt x="15086" y="2582"/>
                    <a:pt x="15118" y="2582"/>
                    <a:pt x="15118" y="2582"/>
                  </a:cubicBezTo>
                  <a:cubicBezTo>
                    <a:pt x="15102" y="2565"/>
                    <a:pt x="15091" y="2554"/>
                    <a:pt x="15091" y="2554"/>
                  </a:cubicBezTo>
                  <a:close/>
                  <a:moveTo>
                    <a:pt x="3549" y="3005"/>
                  </a:moveTo>
                  <a:cubicBezTo>
                    <a:pt x="3442" y="3107"/>
                    <a:pt x="3335" y="3212"/>
                    <a:pt x="3232" y="3319"/>
                  </a:cubicBezTo>
                  <a:cubicBezTo>
                    <a:pt x="2670" y="3902"/>
                    <a:pt x="2168" y="4550"/>
                    <a:pt x="1741" y="5249"/>
                  </a:cubicBezTo>
                  <a:lnTo>
                    <a:pt x="3527" y="5249"/>
                  </a:lnTo>
                  <a:cubicBezTo>
                    <a:pt x="3530" y="5243"/>
                    <a:pt x="3533" y="5236"/>
                    <a:pt x="3536" y="5230"/>
                  </a:cubicBezTo>
                  <a:lnTo>
                    <a:pt x="3540" y="3441"/>
                  </a:lnTo>
                  <a:cubicBezTo>
                    <a:pt x="3540" y="3441"/>
                    <a:pt x="3636" y="3223"/>
                    <a:pt x="3663" y="3094"/>
                  </a:cubicBezTo>
                  <a:cubicBezTo>
                    <a:pt x="3667" y="3072"/>
                    <a:pt x="3672" y="3042"/>
                    <a:pt x="3676" y="3009"/>
                  </a:cubicBezTo>
                  <a:lnTo>
                    <a:pt x="3549" y="3009"/>
                  </a:lnTo>
                  <a:lnTo>
                    <a:pt x="3549" y="3005"/>
                  </a:lnTo>
                  <a:close/>
                  <a:moveTo>
                    <a:pt x="5381" y="3005"/>
                  </a:moveTo>
                  <a:cubicBezTo>
                    <a:pt x="5367" y="3042"/>
                    <a:pt x="5363" y="3084"/>
                    <a:pt x="5372" y="3122"/>
                  </a:cubicBezTo>
                  <a:cubicBezTo>
                    <a:pt x="5392" y="3205"/>
                    <a:pt x="5397" y="3340"/>
                    <a:pt x="5403" y="3493"/>
                  </a:cubicBezTo>
                  <a:cubicBezTo>
                    <a:pt x="5410" y="3646"/>
                    <a:pt x="5379" y="3813"/>
                    <a:pt x="5399" y="3897"/>
                  </a:cubicBezTo>
                  <a:cubicBezTo>
                    <a:pt x="5419" y="3980"/>
                    <a:pt x="5485" y="4023"/>
                    <a:pt x="5485" y="4023"/>
                  </a:cubicBezTo>
                  <a:cubicBezTo>
                    <a:pt x="5485" y="4023"/>
                    <a:pt x="5503" y="3858"/>
                    <a:pt x="5517" y="3761"/>
                  </a:cubicBezTo>
                  <a:cubicBezTo>
                    <a:pt x="5530" y="3663"/>
                    <a:pt x="5557" y="3675"/>
                    <a:pt x="5630" y="3591"/>
                  </a:cubicBezTo>
                  <a:cubicBezTo>
                    <a:pt x="5704" y="3508"/>
                    <a:pt x="5804" y="3511"/>
                    <a:pt x="5884" y="3441"/>
                  </a:cubicBezTo>
                  <a:cubicBezTo>
                    <a:pt x="5964" y="3372"/>
                    <a:pt x="5923" y="3355"/>
                    <a:pt x="5970" y="3216"/>
                  </a:cubicBezTo>
                  <a:cubicBezTo>
                    <a:pt x="6017" y="3077"/>
                    <a:pt x="6012" y="3093"/>
                    <a:pt x="6079" y="3038"/>
                  </a:cubicBezTo>
                  <a:cubicBezTo>
                    <a:pt x="6102" y="3018"/>
                    <a:pt x="6120" y="3010"/>
                    <a:pt x="6138" y="3005"/>
                  </a:cubicBezTo>
                  <a:lnTo>
                    <a:pt x="5381" y="3005"/>
                  </a:lnTo>
                  <a:close/>
                  <a:moveTo>
                    <a:pt x="6813" y="3005"/>
                  </a:moveTo>
                  <a:cubicBezTo>
                    <a:pt x="6753" y="3109"/>
                    <a:pt x="6692" y="3215"/>
                    <a:pt x="6632" y="3329"/>
                  </a:cubicBezTo>
                  <a:cubicBezTo>
                    <a:pt x="6593" y="3402"/>
                    <a:pt x="6553" y="3482"/>
                    <a:pt x="6514" y="3559"/>
                  </a:cubicBezTo>
                  <a:cubicBezTo>
                    <a:pt x="6518" y="3575"/>
                    <a:pt x="6524" y="3589"/>
                    <a:pt x="6532" y="3606"/>
                  </a:cubicBezTo>
                  <a:cubicBezTo>
                    <a:pt x="6559" y="3661"/>
                    <a:pt x="6613" y="3827"/>
                    <a:pt x="6550" y="3845"/>
                  </a:cubicBezTo>
                  <a:cubicBezTo>
                    <a:pt x="6488" y="3863"/>
                    <a:pt x="6476" y="3789"/>
                    <a:pt x="6405" y="3807"/>
                  </a:cubicBezTo>
                  <a:cubicBezTo>
                    <a:pt x="6397" y="3810"/>
                    <a:pt x="6390" y="3816"/>
                    <a:pt x="6383" y="3822"/>
                  </a:cubicBezTo>
                  <a:cubicBezTo>
                    <a:pt x="6182" y="4242"/>
                    <a:pt x="5985" y="4716"/>
                    <a:pt x="5802" y="5244"/>
                  </a:cubicBezTo>
                  <a:lnTo>
                    <a:pt x="7475" y="5244"/>
                  </a:lnTo>
                  <a:cubicBezTo>
                    <a:pt x="7677" y="4359"/>
                    <a:pt x="7916" y="3616"/>
                    <a:pt x="8155" y="3005"/>
                  </a:cubicBezTo>
                  <a:cubicBezTo>
                    <a:pt x="8155" y="3005"/>
                    <a:pt x="6813" y="3005"/>
                    <a:pt x="6813" y="3005"/>
                  </a:cubicBezTo>
                  <a:close/>
                  <a:moveTo>
                    <a:pt x="8531" y="3005"/>
                  </a:moveTo>
                  <a:cubicBezTo>
                    <a:pt x="8515" y="3045"/>
                    <a:pt x="8498" y="3085"/>
                    <a:pt x="8481" y="3127"/>
                  </a:cubicBezTo>
                  <a:cubicBezTo>
                    <a:pt x="8255" y="3704"/>
                    <a:pt x="8029" y="4407"/>
                    <a:pt x="7833" y="5244"/>
                  </a:cubicBezTo>
                  <a:lnTo>
                    <a:pt x="8128" y="5244"/>
                  </a:lnTo>
                  <a:cubicBezTo>
                    <a:pt x="8142" y="5175"/>
                    <a:pt x="8156" y="5107"/>
                    <a:pt x="8191" y="5066"/>
                  </a:cubicBezTo>
                  <a:cubicBezTo>
                    <a:pt x="8253" y="4992"/>
                    <a:pt x="8387" y="5013"/>
                    <a:pt x="8441" y="4939"/>
                  </a:cubicBezTo>
                  <a:cubicBezTo>
                    <a:pt x="8494" y="4865"/>
                    <a:pt x="8566" y="4884"/>
                    <a:pt x="8531" y="4681"/>
                  </a:cubicBezTo>
                  <a:cubicBezTo>
                    <a:pt x="8496" y="4477"/>
                    <a:pt x="8450" y="4365"/>
                    <a:pt x="8477" y="4272"/>
                  </a:cubicBezTo>
                  <a:cubicBezTo>
                    <a:pt x="8503" y="4180"/>
                    <a:pt x="8532" y="4235"/>
                    <a:pt x="8567" y="4272"/>
                  </a:cubicBezTo>
                  <a:cubicBezTo>
                    <a:pt x="8603" y="4309"/>
                    <a:pt x="8690" y="4290"/>
                    <a:pt x="8717" y="4216"/>
                  </a:cubicBezTo>
                  <a:cubicBezTo>
                    <a:pt x="8744" y="4142"/>
                    <a:pt x="8835" y="3939"/>
                    <a:pt x="8835" y="3939"/>
                  </a:cubicBezTo>
                  <a:cubicBezTo>
                    <a:pt x="8835" y="3939"/>
                    <a:pt x="8807" y="3808"/>
                    <a:pt x="8762" y="3864"/>
                  </a:cubicBezTo>
                  <a:cubicBezTo>
                    <a:pt x="8718" y="3919"/>
                    <a:pt x="8640" y="3994"/>
                    <a:pt x="8631" y="3883"/>
                  </a:cubicBezTo>
                  <a:cubicBezTo>
                    <a:pt x="8622" y="3772"/>
                    <a:pt x="8645" y="3624"/>
                    <a:pt x="8645" y="3624"/>
                  </a:cubicBezTo>
                  <a:lnTo>
                    <a:pt x="8604" y="3606"/>
                  </a:lnTo>
                  <a:cubicBezTo>
                    <a:pt x="8604" y="3606"/>
                    <a:pt x="8521" y="3883"/>
                    <a:pt x="8468" y="3901"/>
                  </a:cubicBezTo>
                  <a:cubicBezTo>
                    <a:pt x="8414" y="3920"/>
                    <a:pt x="8346" y="3811"/>
                    <a:pt x="8363" y="3718"/>
                  </a:cubicBezTo>
                  <a:cubicBezTo>
                    <a:pt x="8381" y="3626"/>
                    <a:pt x="8423" y="3623"/>
                    <a:pt x="8468" y="3512"/>
                  </a:cubicBezTo>
                  <a:cubicBezTo>
                    <a:pt x="8512" y="3401"/>
                    <a:pt x="8531" y="3308"/>
                    <a:pt x="8540" y="3216"/>
                  </a:cubicBezTo>
                  <a:cubicBezTo>
                    <a:pt x="8549" y="3123"/>
                    <a:pt x="8549" y="3127"/>
                    <a:pt x="8549" y="3127"/>
                  </a:cubicBezTo>
                  <a:cubicBezTo>
                    <a:pt x="8549" y="3127"/>
                    <a:pt x="8654" y="3086"/>
                    <a:pt x="8663" y="3178"/>
                  </a:cubicBezTo>
                  <a:cubicBezTo>
                    <a:pt x="8663" y="3178"/>
                    <a:pt x="8717" y="3271"/>
                    <a:pt x="8726" y="3178"/>
                  </a:cubicBezTo>
                  <a:cubicBezTo>
                    <a:pt x="8733" y="3102"/>
                    <a:pt x="8723" y="3030"/>
                    <a:pt x="8749" y="3005"/>
                  </a:cubicBezTo>
                  <a:cubicBezTo>
                    <a:pt x="8749" y="3005"/>
                    <a:pt x="8531" y="3005"/>
                    <a:pt x="8531" y="3005"/>
                  </a:cubicBezTo>
                  <a:close/>
                  <a:moveTo>
                    <a:pt x="8849" y="3005"/>
                  </a:moveTo>
                  <a:cubicBezTo>
                    <a:pt x="8896" y="3021"/>
                    <a:pt x="8943" y="3065"/>
                    <a:pt x="8930" y="3145"/>
                  </a:cubicBezTo>
                  <a:cubicBezTo>
                    <a:pt x="8912" y="3257"/>
                    <a:pt x="8854" y="3442"/>
                    <a:pt x="8889" y="3460"/>
                  </a:cubicBezTo>
                  <a:cubicBezTo>
                    <a:pt x="8925" y="3479"/>
                    <a:pt x="8958" y="3367"/>
                    <a:pt x="8994" y="3441"/>
                  </a:cubicBezTo>
                  <a:cubicBezTo>
                    <a:pt x="9029" y="3515"/>
                    <a:pt x="9049" y="3606"/>
                    <a:pt x="9102" y="3606"/>
                  </a:cubicBezTo>
                  <a:cubicBezTo>
                    <a:pt x="9156" y="3606"/>
                    <a:pt x="9271" y="3571"/>
                    <a:pt x="9297" y="3441"/>
                  </a:cubicBezTo>
                  <a:cubicBezTo>
                    <a:pt x="9324" y="3312"/>
                    <a:pt x="9378" y="3256"/>
                    <a:pt x="9334" y="3127"/>
                  </a:cubicBezTo>
                  <a:cubicBezTo>
                    <a:pt x="9320" y="3088"/>
                    <a:pt x="9304" y="3046"/>
                    <a:pt x="9293" y="3005"/>
                  </a:cubicBezTo>
                  <a:lnTo>
                    <a:pt x="8849" y="3005"/>
                  </a:lnTo>
                  <a:close/>
                  <a:moveTo>
                    <a:pt x="15168" y="3005"/>
                  </a:moveTo>
                  <a:cubicBezTo>
                    <a:pt x="15180" y="3056"/>
                    <a:pt x="15185" y="3095"/>
                    <a:pt x="15149" y="3108"/>
                  </a:cubicBezTo>
                  <a:cubicBezTo>
                    <a:pt x="15130" y="3115"/>
                    <a:pt x="15106" y="3117"/>
                    <a:pt x="15086" y="3113"/>
                  </a:cubicBezTo>
                  <a:cubicBezTo>
                    <a:pt x="15322" y="3554"/>
                    <a:pt x="15559" y="4058"/>
                    <a:pt x="15780" y="4634"/>
                  </a:cubicBezTo>
                  <a:cubicBezTo>
                    <a:pt x="15814" y="4644"/>
                    <a:pt x="15871" y="4640"/>
                    <a:pt x="15884" y="4718"/>
                  </a:cubicBezTo>
                  <a:cubicBezTo>
                    <a:pt x="15897" y="4802"/>
                    <a:pt x="15893" y="4841"/>
                    <a:pt x="15920" y="4897"/>
                  </a:cubicBezTo>
                  <a:cubicBezTo>
                    <a:pt x="15947" y="4952"/>
                    <a:pt x="16017" y="4968"/>
                    <a:pt x="15970" y="5037"/>
                  </a:cubicBezTo>
                  <a:cubicBezTo>
                    <a:pt x="15960" y="5053"/>
                    <a:pt x="15948" y="5058"/>
                    <a:pt x="15934" y="5061"/>
                  </a:cubicBezTo>
                  <a:cubicBezTo>
                    <a:pt x="15955" y="5121"/>
                    <a:pt x="15976" y="5183"/>
                    <a:pt x="15997" y="5244"/>
                  </a:cubicBezTo>
                  <a:lnTo>
                    <a:pt x="17543" y="5244"/>
                  </a:lnTo>
                  <a:cubicBezTo>
                    <a:pt x="17287" y="4747"/>
                    <a:pt x="17013" y="4295"/>
                    <a:pt x="16736" y="3887"/>
                  </a:cubicBezTo>
                  <a:cubicBezTo>
                    <a:pt x="16518" y="3566"/>
                    <a:pt x="16295" y="3271"/>
                    <a:pt x="16079" y="3005"/>
                  </a:cubicBezTo>
                  <a:lnTo>
                    <a:pt x="15662" y="3005"/>
                  </a:lnTo>
                  <a:cubicBezTo>
                    <a:pt x="15698" y="3045"/>
                    <a:pt x="15732" y="3078"/>
                    <a:pt x="15761" y="3108"/>
                  </a:cubicBezTo>
                  <a:cubicBezTo>
                    <a:pt x="15797" y="3145"/>
                    <a:pt x="15789" y="3123"/>
                    <a:pt x="15834" y="3178"/>
                  </a:cubicBezTo>
                  <a:cubicBezTo>
                    <a:pt x="15878" y="3234"/>
                    <a:pt x="15902" y="3236"/>
                    <a:pt x="15893" y="3329"/>
                  </a:cubicBezTo>
                  <a:cubicBezTo>
                    <a:pt x="15884" y="3421"/>
                    <a:pt x="15902" y="3550"/>
                    <a:pt x="15929" y="3624"/>
                  </a:cubicBezTo>
                  <a:cubicBezTo>
                    <a:pt x="15956" y="3698"/>
                    <a:pt x="16029" y="3752"/>
                    <a:pt x="16020" y="3826"/>
                  </a:cubicBezTo>
                  <a:cubicBezTo>
                    <a:pt x="16011" y="3900"/>
                    <a:pt x="16027" y="4050"/>
                    <a:pt x="15938" y="3958"/>
                  </a:cubicBezTo>
                  <a:cubicBezTo>
                    <a:pt x="15850" y="3865"/>
                    <a:pt x="15805" y="3811"/>
                    <a:pt x="15734" y="3718"/>
                  </a:cubicBezTo>
                  <a:cubicBezTo>
                    <a:pt x="15663" y="3626"/>
                    <a:pt x="15656" y="3497"/>
                    <a:pt x="15585" y="3479"/>
                  </a:cubicBezTo>
                  <a:cubicBezTo>
                    <a:pt x="15514" y="3460"/>
                    <a:pt x="15493" y="3515"/>
                    <a:pt x="15449" y="3404"/>
                  </a:cubicBezTo>
                  <a:cubicBezTo>
                    <a:pt x="15405" y="3295"/>
                    <a:pt x="15363" y="3167"/>
                    <a:pt x="15344" y="3005"/>
                  </a:cubicBezTo>
                  <a:lnTo>
                    <a:pt x="15168" y="3005"/>
                  </a:lnTo>
                  <a:close/>
                  <a:moveTo>
                    <a:pt x="16537" y="3005"/>
                  </a:moveTo>
                  <a:cubicBezTo>
                    <a:pt x="16613" y="3104"/>
                    <a:pt x="16691" y="3209"/>
                    <a:pt x="16768" y="3314"/>
                  </a:cubicBezTo>
                  <a:cubicBezTo>
                    <a:pt x="17170" y="3867"/>
                    <a:pt x="17573" y="4509"/>
                    <a:pt x="17937" y="5244"/>
                  </a:cubicBezTo>
                  <a:lnTo>
                    <a:pt x="19877" y="5244"/>
                  </a:lnTo>
                  <a:cubicBezTo>
                    <a:pt x="19450" y="4545"/>
                    <a:pt x="18948" y="3897"/>
                    <a:pt x="18386" y="3314"/>
                  </a:cubicBezTo>
                  <a:cubicBezTo>
                    <a:pt x="18284" y="3209"/>
                    <a:pt x="18179" y="3106"/>
                    <a:pt x="18073" y="3005"/>
                  </a:cubicBezTo>
                  <a:lnTo>
                    <a:pt x="17271" y="3005"/>
                  </a:lnTo>
                  <a:cubicBezTo>
                    <a:pt x="17273" y="3014"/>
                    <a:pt x="17277" y="3023"/>
                    <a:pt x="17280" y="3033"/>
                  </a:cubicBezTo>
                  <a:cubicBezTo>
                    <a:pt x="17316" y="3144"/>
                    <a:pt x="17352" y="3235"/>
                    <a:pt x="17316" y="3253"/>
                  </a:cubicBezTo>
                  <a:cubicBezTo>
                    <a:pt x="17281" y="3272"/>
                    <a:pt x="17225" y="3219"/>
                    <a:pt x="17180" y="3145"/>
                  </a:cubicBezTo>
                  <a:cubicBezTo>
                    <a:pt x="17142" y="3081"/>
                    <a:pt x="17120" y="3029"/>
                    <a:pt x="17067" y="3005"/>
                  </a:cubicBezTo>
                  <a:lnTo>
                    <a:pt x="16537" y="3005"/>
                  </a:lnTo>
                  <a:close/>
                  <a:moveTo>
                    <a:pt x="5884" y="3906"/>
                  </a:moveTo>
                  <a:cubicBezTo>
                    <a:pt x="5827" y="3911"/>
                    <a:pt x="5772" y="3926"/>
                    <a:pt x="5734" y="3948"/>
                  </a:cubicBezTo>
                  <a:cubicBezTo>
                    <a:pt x="5672" y="3985"/>
                    <a:pt x="5512" y="4169"/>
                    <a:pt x="5512" y="4169"/>
                  </a:cubicBezTo>
                  <a:cubicBezTo>
                    <a:pt x="5512" y="4169"/>
                    <a:pt x="5549" y="4169"/>
                    <a:pt x="5603" y="4150"/>
                  </a:cubicBezTo>
                  <a:cubicBezTo>
                    <a:pt x="5656" y="4132"/>
                    <a:pt x="5698" y="4133"/>
                    <a:pt x="5716" y="4207"/>
                  </a:cubicBezTo>
                  <a:cubicBezTo>
                    <a:pt x="5721" y="4225"/>
                    <a:pt x="5728" y="4244"/>
                    <a:pt x="5734" y="4263"/>
                  </a:cubicBezTo>
                  <a:cubicBezTo>
                    <a:pt x="5784" y="4141"/>
                    <a:pt x="5833" y="4022"/>
                    <a:pt x="5884" y="3906"/>
                  </a:cubicBezTo>
                  <a:close/>
                  <a:moveTo>
                    <a:pt x="10326" y="4512"/>
                  </a:moveTo>
                  <a:cubicBezTo>
                    <a:pt x="10306" y="4502"/>
                    <a:pt x="10285" y="4508"/>
                    <a:pt x="10254" y="4545"/>
                  </a:cubicBezTo>
                  <a:cubicBezTo>
                    <a:pt x="10192" y="4619"/>
                    <a:pt x="10181" y="4711"/>
                    <a:pt x="10163" y="4859"/>
                  </a:cubicBezTo>
                  <a:cubicBezTo>
                    <a:pt x="10145" y="5007"/>
                    <a:pt x="10154" y="5192"/>
                    <a:pt x="10154" y="5192"/>
                  </a:cubicBezTo>
                  <a:cubicBezTo>
                    <a:pt x="10154" y="5192"/>
                    <a:pt x="10164" y="5173"/>
                    <a:pt x="10227" y="5117"/>
                  </a:cubicBezTo>
                  <a:cubicBezTo>
                    <a:pt x="10289" y="5062"/>
                    <a:pt x="10336" y="5136"/>
                    <a:pt x="10390" y="5099"/>
                  </a:cubicBezTo>
                  <a:cubicBezTo>
                    <a:pt x="10426" y="5074"/>
                    <a:pt x="10452" y="5041"/>
                    <a:pt x="10485" y="5033"/>
                  </a:cubicBezTo>
                  <a:cubicBezTo>
                    <a:pt x="10485" y="5033"/>
                    <a:pt x="10485" y="4695"/>
                    <a:pt x="10485" y="4695"/>
                  </a:cubicBezTo>
                  <a:cubicBezTo>
                    <a:pt x="10450" y="4645"/>
                    <a:pt x="10417" y="4586"/>
                    <a:pt x="10390" y="4563"/>
                  </a:cubicBezTo>
                  <a:cubicBezTo>
                    <a:pt x="10367" y="4545"/>
                    <a:pt x="10346" y="4521"/>
                    <a:pt x="10326" y="4512"/>
                  </a:cubicBezTo>
                  <a:close/>
                  <a:moveTo>
                    <a:pt x="5558" y="4657"/>
                  </a:moveTo>
                  <a:cubicBezTo>
                    <a:pt x="5513" y="4676"/>
                    <a:pt x="5452" y="4696"/>
                    <a:pt x="5399" y="4789"/>
                  </a:cubicBezTo>
                  <a:cubicBezTo>
                    <a:pt x="5345" y="4881"/>
                    <a:pt x="5308" y="4883"/>
                    <a:pt x="5263" y="4920"/>
                  </a:cubicBezTo>
                  <a:cubicBezTo>
                    <a:pt x="5219" y="4957"/>
                    <a:pt x="5194" y="5067"/>
                    <a:pt x="5177" y="5141"/>
                  </a:cubicBezTo>
                  <a:cubicBezTo>
                    <a:pt x="5160" y="5210"/>
                    <a:pt x="5118" y="5184"/>
                    <a:pt x="5077" y="5225"/>
                  </a:cubicBezTo>
                  <a:lnTo>
                    <a:pt x="5453" y="5225"/>
                  </a:lnTo>
                  <a:cubicBezTo>
                    <a:pt x="5505" y="5073"/>
                    <a:pt x="5554" y="4923"/>
                    <a:pt x="5607" y="4779"/>
                  </a:cubicBezTo>
                  <a:cubicBezTo>
                    <a:pt x="5592" y="4721"/>
                    <a:pt x="5595" y="4641"/>
                    <a:pt x="5558" y="4657"/>
                  </a:cubicBezTo>
                  <a:close/>
                  <a:moveTo>
                    <a:pt x="15376" y="4657"/>
                  </a:moveTo>
                  <a:cubicBezTo>
                    <a:pt x="15375" y="4756"/>
                    <a:pt x="15372" y="4880"/>
                    <a:pt x="15340" y="4934"/>
                  </a:cubicBezTo>
                  <a:cubicBezTo>
                    <a:pt x="15295" y="5008"/>
                    <a:pt x="15271" y="4992"/>
                    <a:pt x="15245" y="5122"/>
                  </a:cubicBezTo>
                  <a:cubicBezTo>
                    <a:pt x="15236" y="5164"/>
                    <a:pt x="15231" y="5201"/>
                    <a:pt x="15231" y="5239"/>
                  </a:cubicBezTo>
                  <a:lnTo>
                    <a:pt x="15589" y="5239"/>
                  </a:lnTo>
                  <a:cubicBezTo>
                    <a:pt x="15519" y="5037"/>
                    <a:pt x="15449" y="4844"/>
                    <a:pt x="15376" y="4657"/>
                  </a:cubicBezTo>
                  <a:close/>
                  <a:moveTo>
                    <a:pt x="9125" y="4822"/>
                  </a:moveTo>
                  <a:cubicBezTo>
                    <a:pt x="9098" y="4766"/>
                    <a:pt x="8983" y="4897"/>
                    <a:pt x="8930" y="4934"/>
                  </a:cubicBezTo>
                  <a:cubicBezTo>
                    <a:pt x="8877" y="4971"/>
                    <a:pt x="8771" y="5043"/>
                    <a:pt x="8726" y="5099"/>
                  </a:cubicBezTo>
                  <a:cubicBezTo>
                    <a:pt x="8718" y="5109"/>
                    <a:pt x="8710" y="5126"/>
                    <a:pt x="8703" y="5145"/>
                  </a:cubicBezTo>
                  <a:lnTo>
                    <a:pt x="9243" y="5145"/>
                  </a:lnTo>
                  <a:cubicBezTo>
                    <a:pt x="9245" y="5124"/>
                    <a:pt x="9250" y="5101"/>
                    <a:pt x="9252" y="5080"/>
                  </a:cubicBezTo>
                  <a:cubicBezTo>
                    <a:pt x="9248" y="5068"/>
                    <a:pt x="9246" y="5055"/>
                    <a:pt x="9243" y="5042"/>
                  </a:cubicBezTo>
                  <a:cubicBezTo>
                    <a:pt x="9216" y="4931"/>
                    <a:pt x="9152" y="4877"/>
                    <a:pt x="9125" y="4822"/>
                  </a:cubicBezTo>
                  <a:close/>
                  <a:moveTo>
                    <a:pt x="1405" y="5559"/>
                  </a:moveTo>
                  <a:cubicBezTo>
                    <a:pt x="1002" y="6282"/>
                    <a:pt x="675" y="7059"/>
                    <a:pt x="435" y="7873"/>
                  </a:cubicBezTo>
                  <a:lnTo>
                    <a:pt x="2421" y="7873"/>
                  </a:lnTo>
                  <a:cubicBezTo>
                    <a:pt x="2637" y="7025"/>
                    <a:pt x="2915" y="6253"/>
                    <a:pt x="3232" y="5559"/>
                  </a:cubicBezTo>
                  <a:lnTo>
                    <a:pt x="1405" y="5559"/>
                  </a:lnTo>
                  <a:close/>
                  <a:moveTo>
                    <a:pt x="4791" y="5559"/>
                  </a:moveTo>
                  <a:cubicBezTo>
                    <a:pt x="4784" y="5579"/>
                    <a:pt x="4778" y="5602"/>
                    <a:pt x="4769" y="5624"/>
                  </a:cubicBezTo>
                  <a:cubicBezTo>
                    <a:pt x="4724" y="5735"/>
                    <a:pt x="4719" y="5789"/>
                    <a:pt x="4719" y="5789"/>
                  </a:cubicBezTo>
                  <a:lnTo>
                    <a:pt x="4601" y="5699"/>
                  </a:lnTo>
                  <a:cubicBezTo>
                    <a:pt x="4601" y="5699"/>
                    <a:pt x="4581" y="5809"/>
                    <a:pt x="4510" y="5920"/>
                  </a:cubicBezTo>
                  <a:cubicBezTo>
                    <a:pt x="4439" y="6031"/>
                    <a:pt x="4297" y="6235"/>
                    <a:pt x="4297" y="6235"/>
                  </a:cubicBezTo>
                  <a:lnTo>
                    <a:pt x="4166" y="6418"/>
                  </a:lnTo>
                  <a:cubicBezTo>
                    <a:pt x="4166" y="6418"/>
                    <a:pt x="3998" y="6898"/>
                    <a:pt x="4007" y="6990"/>
                  </a:cubicBezTo>
                  <a:cubicBezTo>
                    <a:pt x="4016" y="7083"/>
                    <a:pt x="4016" y="7124"/>
                    <a:pt x="3998" y="7235"/>
                  </a:cubicBezTo>
                  <a:cubicBezTo>
                    <a:pt x="3980" y="7346"/>
                    <a:pt x="3871" y="7568"/>
                    <a:pt x="3844" y="7587"/>
                  </a:cubicBezTo>
                  <a:cubicBezTo>
                    <a:pt x="3818" y="7605"/>
                    <a:pt x="3880" y="7307"/>
                    <a:pt x="3862" y="7103"/>
                  </a:cubicBezTo>
                  <a:cubicBezTo>
                    <a:pt x="3844" y="6900"/>
                    <a:pt x="3829" y="6642"/>
                    <a:pt x="3776" y="6606"/>
                  </a:cubicBezTo>
                  <a:cubicBezTo>
                    <a:pt x="3723" y="6569"/>
                    <a:pt x="3685" y="6457"/>
                    <a:pt x="3667" y="6549"/>
                  </a:cubicBezTo>
                  <a:cubicBezTo>
                    <a:pt x="3649" y="6642"/>
                    <a:pt x="3702" y="6826"/>
                    <a:pt x="3658" y="6826"/>
                  </a:cubicBezTo>
                  <a:cubicBezTo>
                    <a:pt x="3613" y="6826"/>
                    <a:pt x="3571" y="6733"/>
                    <a:pt x="3545" y="6789"/>
                  </a:cubicBezTo>
                  <a:cubicBezTo>
                    <a:pt x="3518" y="6844"/>
                    <a:pt x="3518" y="6845"/>
                    <a:pt x="3518" y="6845"/>
                  </a:cubicBezTo>
                  <a:lnTo>
                    <a:pt x="3518" y="6061"/>
                  </a:lnTo>
                  <a:cubicBezTo>
                    <a:pt x="3282" y="6617"/>
                    <a:pt x="3073" y="7221"/>
                    <a:pt x="2901" y="7873"/>
                  </a:cubicBezTo>
                  <a:lnTo>
                    <a:pt x="3640" y="7873"/>
                  </a:lnTo>
                  <a:cubicBezTo>
                    <a:pt x="3644" y="7786"/>
                    <a:pt x="3680" y="7719"/>
                    <a:pt x="3713" y="7732"/>
                  </a:cubicBezTo>
                  <a:cubicBezTo>
                    <a:pt x="3757" y="7751"/>
                    <a:pt x="3846" y="7808"/>
                    <a:pt x="3926" y="7845"/>
                  </a:cubicBezTo>
                  <a:cubicBezTo>
                    <a:pt x="3943" y="7853"/>
                    <a:pt x="3962" y="7863"/>
                    <a:pt x="3980" y="7873"/>
                  </a:cubicBezTo>
                  <a:lnTo>
                    <a:pt x="4102" y="7873"/>
                  </a:lnTo>
                  <a:cubicBezTo>
                    <a:pt x="4102" y="7797"/>
                    <a:pt x="4095" y="7659"/>
                    <a:pt x="4121" y="7606"/>
                  </a:cubicBezTo>
                  <a:cubicBezTo>
                    <a:pt x="4147" y="7550"/>
                    <a:pt x="4193" y="7509"/>
                    <a:pt x="4211" y="7638"/>
                  </a:cubicBezTo>
                  <a:cubicBezTo>
                    <a:pt x="4224" y="7729"/>
                    <a:pt x="4229" y="7806"/>
                    <a:pt x="4229" y="7873"/>
                  </a:cubicBezTo>
                  <a:lnTo>
                    <a:pt x="4823" y="7873"/>
                  </a:lnTo>
                  <a:cubicBezTo>
                    <a:pt x="4963" y="7018"/>
                    <a:pt x="5146" y="6248"/>
                    <a:pt x="5358" y="5559"/>
                  </a:cubicBezTo>
                  <a:lnTo>
                    <a:pt x="4791" y="5559"/>
                  </a:lnTo>
                  <a:close/>
                  <a:moveTo>
                    <a:pt x="5626" y="5559"/>
                  </a:moveTo>
                  <a:cubicBezTo>
                    <a:pt x="5410" y="6243"/>
                    <a:pt x="5221" y="7013"/>
                    <a:pt x="5077" y="7873"/>
                  </a:cubicBezTo>
                  <a:lnTo>
                    <a:pt x="6999" y="7873"/>
                  </a:lnTo>
                  <a:cubicBezTo>
                    <a:pt x="7082" y="7019"/>
                    <a:pt x="7201" y="6248"/>
                    <a:pt x="7344" y="5559"/>
                  </a:cubicBezTo>
                  <a:lnTo>
                    <a:pt x="5626" y="5559"/>
                  </a:lnTo>
                  <a:close/>
                  <a:moveTo>
                    <a:pt x="7752" y="5559"/>
                  </a:moveTo>
                  <a:cubicBezTo>
                    <a:pt x="7607" y="6244"/>
                    <a:pt x="7483" y="7015"/>
                    <a:pt x="7398" y="7873"/>
                  </a:cubicBezTo>
                  <a:cubicBezTo>
                    <a:pt x="7398" y="7873"/>
                    <a:pt x="7412" y="7873"/>
                    <a:pt x="7412" y="7873"/>
                  </a:cubicBezTo>
                  <a:cubicBezTo>
                    <a:pt x="7415" y="7856"/>
                    <a:pt x="7422" y="7839"/>
                    <a:pt x="7425" y="7826"/>
                  </a:cubicBezTo>
                  <a:cubicBezTo>
                    <a:pt x="7461" y="7697"/>
                    <a:pt x="7513" y="7289"/>
                    <a:pt x="7620" y="7160"/>
                  </a:cubicBezTo>
                  <a:cubicBezTo>
                    <a:pt x="7727" y="7030"/>
                    <a:pt x="7825" y="6956"/>
                    <a:pt x="7869" y="6826"/>
                  </a:cubicBezTo>
                  <a:cubicBezTo>
                    <a:pt x="7914" y="6697"/>
                    <a:pt x="7939" y="6454"/>
                    <a:pt x="7992" y="6361"/>
                  </a:cubicBezTo>
                  <a:cubicBezTo>
                    <a:pt x="8045" y="6269"/>
                    <a:pt x="8259" y="5995"/>
                    <a:pt x="8259" y="5995"/>
                  </a:cubicBezTo>
                  <a:cubicBezTo>
                    <a:pt x="8259" y="5995"/>
                    <a:pt x="8213" y="5919"/>
                    <a:pt x="8150" y="5826"/>
                  </a:cubicBezTo>
                  <a:cubicBezTo>
                    <a:pt x="8117" y="5776"/>
                    <a:pt x="8099" y="5667"/>
                    <a:pt x="8092" y="5559"/>
                  </a:cubicBezTo>
                  <a:lnTo>
                    <a:pt x="7752" y="5559"/>
                  </a:lnTo>
                  <a:close/>
                  <a:moveTo>
                    <a:pt x="8740" y="5559"/>
                  </a:moveTo>
                  <a:cubicBezTo>
                    <a:pt x="8720" y="5630"/>
                    <a:pt x="8679" y="5699"/>
                    <a:pt x="8617" y="5770"/>
                  </a:cubicBezTo>
                  <a:cubicBezTo>
                    <a:pt x="8537" y="5862"/>
                    <a:pt x="8413" y="5976"/>
                    <a:pt x="8413" y="5976"/>
                  </a:cubicBezTo>
                  <a:cubicBezTo>
                    <a:pt x="8413" y="5976"/>
                    <a:pt x="8556" y="5995"/>
                    <a:pt x="8681" y="5976"/>
                  </a:cubicBezTo>
                  <a:cubicBezTo>
                    <a:pt x="8805" y="5958"/>
                    <a:pt x="8928" y="5825"/>
                    <a:pt x="9025" y="5770"/>
                  </a:cubicBezTo>
                  <a:cubicBezTo>
                    <a:pt x="9123" y="5714"/>
                    <a:pt x="9185" y="5700"/>
                    <a:pt x="9229" y="5718"/>
                  </a:cubicBezTo>
                  <a:cubicBezTo>
                    <a:pt x="9274" y="5737"/>
                    <a:pt x="9206" y="5954"/>
                    <a:pt x="9161" y="6047"/>
                  </a:cubicBezTo>
                  <a:cubicBezTo>
                    <a:pt x="9117" y="6139"/>
                    <a:pt x="9038" y="6217"/>
                    <a:pt x="8994" y="6291"/>
                  </a:cubicBezTo>
                  <a:cubicBezTo>
                    <a:pt x="8949" y="6365"/>
                    <a:pt x="8912" y="6419"/>
                    <a:pt x="8903" y="6474"/>
                  </a:cubicBezTo>
                  <a:cubicBezTo>
                    <a:pt x="8894" y="6530"/>
                    <a:pt x="9008" y="6587"/>
                    <a:pt x="9053" y="6606"/>
                  </a:cubicBezTo>
                  <a:cubicBezTo>
                    <a:pt x="9097" y="6624"/>
                    <a:pt x="9089" y="6567"/>
                    <a:pt x="9080" y="6474"/>
                  </a:cubicBezTo>
                  <a:cubicBezTo>
                    <a:pt x="9071" y="6382"/>
                    <a:pt x="9062" y="6384"/>
                    <a:pt x="9071" y="6310"/>
                  </a:cubicBezTo>
                  <a:cubicBezTo>
                    <a:pt x="9079" y="6236"/>
                    <a:pt x="9149" y="6291"/>
                    <a:pt x="9220" y="6310"/>
                  </a:cubicBezTo>
                  <a:cubicBezTo>
                    <a:pt x="9226" y="6311"/>
                    <a:pt x="9233" y="6309"/>
                    <a:pt x="9238" y="6310"/>
                  </a:cubicBezTo>
                  <a:cubicBezTo>
                    <a:pt x="9258" y="6050"/>
                    <a:pt x="9279" y="5801"/>
                    <a:pt x="9302" y="5559"/>
                  </a:cubicBezTo>
                  <a:cubicBezTo>
                    <a:pt x="9302" y="5559"/>
                    <a:pt x="8740" y="5559"/>
                    <a:pt x="8740" y="5559"/>
                  </a:cubicBezTo>
                  <a:close/>
                  <a:moveTo>
                    <a:pt x="9655" y="5559"/>
                  </a:moveTo>
                  <a:cubicBezTo>
                    <a:pt x="9627" y="5862"/>
                    <a:pt x="9598" y="6181"/>
                    <a:pt x="9574" y="6512"/>
                  </a:cubicBezTo>
                  <a:cubicBezTo>
                    <a:pt x="9603" y="6492"/>
                    <a:pt x="9599" y="6351"/>
                    <a:pt x="9615" y="6253"/>
                  </a:cubicBezTo>
                  <a:cubicBezTo>
                    <a:pt x="9633" y="6142"/>
                    <a:pt x="9683" y="6217"/>
                    <a:pt x="9728" y="6253"/>
                  </a:cubicBezTo>
                  <a:cubicBezTo>
                    <a:pt x="9772" y="6290"/>
                    <a:pt x="9820" y="6362"/>
                    <a:pt x="9900" y="6418"/>
                  </a:cubicBezTo>
                  <a:cubicBezTo>
                    <a:pt x="9980" y="6473"/>
                    <a:pt x="10056" y="6474"/>
                    <a:pt x="10145" y="6455"/>
                  </a:cubicBezTo>
                  <a:cubicBezTo>
                    <a:pt x="10234" y="6437"/>
                    <a:pt x="10273" y="6399"/>
                    <a:pt x="10317" y="6380"/>
                  </a:cubicBezTo>
                  <a:cubicBezTo>
                    <a:pt x="10362" y="6362"/>
                    <a:pt x="10326" y="6215"/>
                    <a:pt x="10326" y="6122"/>
                  </a:cubicBezTo>
                  <a:cubicBezTo>
                    <a:pt x="10326" y="6030"/>
                    <a:pt x="10367" y="5751"/>
                    <a:pt x="10367" y="5751"/>
                  </a:cubicBezTo>
                  <a:cubicBezTo>
                    <a:pt x="10332" y="5696"/>
                    <a:pt x="10235" y="5696"/>
                    <a:pt x="10181" y="5751"/>
                  </a:cubicBezTo>
                  <a:cubicBezTo>
                    <a:pt x="10128" y="5807"/>
                    <a:pt x="10149" y="5826"/>
                    <a:pt x="10095" y="5789"/>
                  </a:cubicBezTo>
                  <a:cubicBezTo>
                    <a:pt x="10042" y="5752"/>
                    <a:pt x="10067" y="5718"/>
                    <a:pt x="10004" y="5718"/>
                  </a:cubicBezTo>
                  <a:cubicBezTo>
                    <a:pt x="9942" y="5718"/>
                    <a:pt x="10003" y="5715"/>
                    <a:pt x="9959" y="5789"/>
                  </a:cubicBezTo>
                  <a:cubicBezTo>
                    <a:pt x="9915" y="5863"/>
                    <a:pt x="9908" y="5826"/>
                    <a:pt x="9855" y="5845"/>
                  </a:cubicBezTo>
                  <a:cubicBezTo>
                    <a:pt x="9802" y="5864"/>
                    <a:pt x="9800" y="5773"/>
                    <a:pt x="9773" y="5662"/>
                  </a:cubicBezTo>
                  <a:cubicBezTo>
                    <a:pt x="9763" y="5619"/>
                    <a:pt x="9756" y="5585"/>
                    <a:pt x="9746" y="5559"/>
                  </a:cubicBezTo>
                  <a:lnTo>
                    <a:pt x="9655" y="5559"/>
                  </a:lnTo>
                  <a:close/>
                  <a:moveTo>
                    <a:pt x="14760" y="5559"/>
                  </a:moveTo>
                  <a:cubicBezTo>
                    <a:pt x="14758" y="5567"/>
                    <a:pt x="14755" y="5576"/>
                    <a:pt x="14755" y="5587"/>
                  </a:cubicBezTo>
                  <a:cubicBezTo>
                    <a:pt x="14755" y="5661"/>
                    <a:pt x="14792" y="5736"/>
                    <a:pt x="14846" y="5699"/>
                  </a:cubicBezTo>
                  <a:cubicBezTo>
                    <a:pt x="14899" y="5662"/>
                    <a:pt x="14978" y="5658"/>
                    <a:pt x="15023" y="5732"/>
                  </a:cubicBezTo>
                  <a:cubicBezTo>
                    <a:pt x="15067" y="5806"/>
                    <a:pt x="15112" y="5902"/>
                    <a:pt x="15068" y="5958"/>
                  </a:cubicBezTo>
                  <a:cubicBezTo>
                    <a:pt x="15023" y="6013"/>
                    <a:pt x="14995" y="6066"/>
                    <a:pt x="14995" y="6066"/>
                  </a:cubicBezTo>
                  <a:cubicBezTo>
                    <a:pt x="14995" y="6066"/>
                    <a:pt x="15078" y="6086"/>
                    <a:pt x="15122" y="6178"/>
                  </a:cubicBezTo>
                  <a:cubicBezTo>
                    <a:pt x="15167" y="6271"/>
                    <a:pt x="15235" y="6306"/>
                    <a:pt x="15217" y="6399"/>
                  </a:cubicBezTo>
                  <a:cubicBezTo>
                    <a:pt x="15200" y="6491"/>
                    <a:pt x="15164" y="6513"/>
                    <a:pt x="15190" y="6587"/>
                  </a:cubicBezTo>
                  <a:cubicBezTo>
                    <a:pt x="15217" y="6661"/>
                    <a:pt x="15272" y="6658"/>
                    <a:pt x="15272" y="6751"/>
                  </a:cubicBezTo>
                  <a:cubicBezTo>
                    <a:pt x="15272" y="6843"/>
                    <a:pt x="15244" y="7157"/>
                    <a:pt x="15181" y="7305"/>
                  </a:cubicBezTo>
                  <a:cubicBezTo>
                    <a:pt x="15119" y="7453"/>
                    <a:pt x="15048" y="7620"/>
                    <a:pt x="14977" y="7676"/>
                  </a:cubicBezTo>
                  <a:cubicBezTo>
                    <a:pt x="14906" y="7731"/>
                    <a:pt x="14881" y="7826"/>
                    <a:pt x="14809" y="7826"/>
                  </a:cubicBezTo>
                  <a:cubicBezTo>
                    <a:pt x="14751" y="7826"/>
                    <a:pt x="14687" y="7815"/>
                    <a:pt x="14651" y="7873"/>
                  </a:cubicBezTo>
                  <a:lnTo>
                    <a:pt x="16292" y="7873"/>
                  </a:lnTo>
                  <a:cubicBezTo>
                    <a:pt x="16188" y="7253"/>
                    <a:pt x="16059" y="6678"/>
                    <a:pt x="15916" y="6150"/>
                  </a:cubicBezTo>
                  <a:cubicBezTo>
                    <a:pt x="15900" y="6246"/>
                    <a:pt x="15907" y="6339"/>
                    <a:pt x="15870" y="6296"/>
                  </a:cubicBezTo>
                  <a:cubicBezTo>
                    <a:pt x="15823" y="6240"/>
                    <a:pt x="15795" y="6142"/>
                    <a:pt x="15789" y="6211"/>
                  </a:cubicBezTo>
                  <a:cubicBezTo>
                    <a:pt x="15782" y="6281"/>
                    <a:pt x="15788" y="6361"/>
                    <a:pt x="15748" y="6361"/>
                  </a:cubicBezTo>
                  <a:cubicBezTo>
                    <a:pt x="15708" y="6361"/>
                    <a:pt x="15698" y="6446"/>
                    <a:pt x="15698" y="6446"/>
                  </a:cubicBezTo>
                  <a:cubicBezTo>
                    <a:pt x="15698" y="6446"/>
                    <a:pt x="15768" y="6573"/>
                    <a:pt x="15761" y="6629"/>
                  </a:cubicBezTo>
                  <a:cubicBezTo>
                    <a:pt x="15755" y="6684"/>
                    <a:pt x="15729" y="6737"/>
                    <a:pt x="15689" y="6723"/>
                  </a:cubicBezTo>
                  <a:cubicBezTo>
                    <a:pt x="15649" y="6709"/>
                    <a:pt x="15582" y="6557"/>
                    <a:pt x="15562" y="6474"/>
                  </a:cubicBezTo>
                  <a:cubicBezTo>
                    <a:pt x="15542" y="6391"/>
                    <a:pt x="15544" y="6280"/>
                    <a:pt x="15571" y="6197"/>
                  </a:cubicBezTo>
                  <a:cubicBezTo>
                    <a:pt x="15598" y="6114"/>
                    <a:pt x="15708" y="5919"/>
                    <a:pt x="15734" y="5850"/>
                  </a:cubicBezTo>
                  <a:cubicBezTo>
                    <a:pt x="15748" y="5815"/>
                    <a:pt x="15771" y="5761"/>
                    <a:pt x="15789" y="5699"/>
                  </a:cubicBezTo>
                  <a:cubicBezTo>
                    <a:pt x="15774" y="5653"/>
                    <a:pt x="15758" y="5605"/>
                    <a:pt x="15743" y="5559"/>
                  </a:cubicBezTo>
                  <a:lnTo>
                    <a:pt x="15358" y="5559"/>
                  </a:lnTo>
                  <a:cubicBezTo>
                    <a:pt x="15378" y="5605"/>
                    <a:pt x="15395" y="5643"/>
                    <a:pt x="15412" y="5662"/>
                  </a:cubicBezTo>
                  <a:cubicBezTo>
                    <a:pt x="15448" y="5699"/>
                    <a:pt x="15502" y="5715"/>
                    <a:pt x="15485" y="5789"/>
                  </a:cubicBezTo>
                  <a:cubicBezTo>
                    <a:pt x="15467" y="5863"/>
                    <a:pt x="15448" y="6011"/>
                    <a:pt x="15421" y="6103"/>
                  </a:cubicBezTo>
                  <a:cubicBezTo>
                    <a:pt x="15395" y="6196"/>
                    <a:pt x="15371" y="6290"/>
                    <a:pt x="15335" y="6216"/>
                  </a:cubicBezTo>
                  <a:cubicBezTo>
                    <a:pt x="15300" y="6142"/>
                    <a:pt x="15271" y="6032"/>
                    <a:pt x="15236" y="5958"/>
                  </a:cubicBezTo>
                  <a:cubicBezTo>
                    <a:pt x="15200" y="5884"/>
                    <a:pt x="15190" y="5862"/>
                    <a:pt x="15163" y="5732"/>
                  </a:cubicBezTo>
                  <a:cubicBezTo>
                    <a:pt x="15145" y="5646"/>
                    <a:pt x="15142" y="5596"/>
                    <a:pt x="15122" y="5559"/>
                  </a:cubicBezTo>
                  <a:cubicBezTo>
                    <a:pt x="15122" y="5559"/>
                    <a:pt x="14760" y="5559"/>
                    <a:pt x="14760" y="5559"/>
                  </a:cubicBezTo>
                  <a:close/>
                  <a:moveTo>
                    <a:pt x="16101" y="5559"/>
                  </a:moveTo>
                  <a:cubicBezTo>
                    <a:pt x="16312" y="6248"/>
                    <a:pt x="16497" y="7019"/>
                    <a:pt x="16636" y="7873"/>
                  </a:cubicBezTo>
                  <a:cubicBezTo>
                    <a:pt x="16636" y="7873"/>
                    <a:pt x="18554" y="7873"/>
                    <a:pt x="18554" y="7873"/>
                  </a:cubicBezTo>
                  <a:cubicBezTo>
                    <a:pt x="18329" y="7020"/>
                    <a:pt x="18042" y="6248"/>
                    <a:pt x="17715" y="5559"/>
                  </a:cubicBezTo>
                  <a:lnTo>
                    <a:pt x="16101" y="5559"/>
                  </a:lnTo>
                  <a:close/>
                  <a:moveTo>
                    <a:pt x="18132" y="5559"/>
                  </a:moveTo>
                  <a:cubicBezTo>
                    <a:pt x="18449" y="6253"/>
                    <a:pt x="18732" y="7025"/>
                    <a:pt x="18948" y="7873"/>
                  </a:cubicBezTo>
                  <a:lnTo>
                    <a:pt x="21088" y="7873"/>
                  </a:lnTo>
                  <a:cubicBezTo>
                    <a:pt x="20848" y="7059"/>
                    <a:pt x="20521" y="6282"/>
                    <a:pt x="20118" y="5559"/>
                  </a:cubicBezTo>
                  <a:lnTo>
                    <a:pt x="18132" y="5559"/>
                  </a:lnTo>
                  <a:close/>
                  <a:moveTo>
                    <a:pt x="10988" y="6634"/>
                  </a:moveTo>
                  <a:cubicBezTo>
                    <a:pt x="10935" y="6652"/>
                    <a:pt x="10879" y="6704"/>
                    <a:pt x="10879" y="6704"/>
                  </a:cubicBezTo>
                  <a:cubicBezTo>
                    <a:pt x="10879" y="6704"/>
                    <a:pt x="11039" y="6851"/>
                    <a:pt x="11083" y="6962"/>
                  </a:cubicBezTo>
                  <a:cubicBezTo>
                    <a:pt x="11128" y="7073"/>
                    <a:pt x="11211" y="7278"/>
                    <a:pt x="11228" y="7390"/>
                  </a:cubicBezTo>
                  <a:cubicBezTo>
                    <a:pt x="11246" y="7501"/>
                    <a:pt x="11334" y="7558"/>
                    <a:pt x="11423" y="7540"/>
                  </a:cubicBezTo>
                  <a:cubicBezTo>
                    <a:pt x="11512" y="7521"/>
                    <a:pt x="11592" y="7485"/>
                    <a:pt x="11636" y="7577"/>
                  </a:cubicBezTo>
                  <a:cubicBezTo>
                    <a:pt x="11670" y="7647"/>
                    <a:pt x="11749" y="7771"/>
                    <a:pt x="11781" y="7883"/>
                  </a:cubicBezTo>
                  <a:lnTo>
                    <a:pt x="11863" y="7883"/>
                  </a:lnTo>
                  <a:cubicBezTo>
                    <a:pt x="11860" y="7818"/>
                    <a:pt x="11857" y="7754"/>
                    <a:pt x="11854" y="7690"/>
                  </a:cubicBezTo>
                  <a:cubicBezTo>
                    <a:pt x="11851" y="7700"/>
                    <a:pt x="11849" y="7704"/>
                    <a:pt x="11849" y="7704"/>
                  </a:cubicBezTo>
                  <a:cubicBezTo>
                    <a:pt x="11849" y="7704"/>
                    <a:pt x="11794" y="7633"/>
                    <a:pt x="11750" y="7559"/>
                  </a:cubicBezTo>
                  <a:cubicBezTo>
                    <a:pt x="11705" y="7485"/>
                    <a:pt x="11708" y="7463"/>
                    <a:pt x="11682" y="7333"/>
                  </a:cubicBezTo>
                  <a:cubicBezTo>
                    <a:pt x="11655" y="7204"/>
                    <a:pt x="11535" y="7113"/>
                    <a:pt x="11482" y="7150"/>
                  </a:cubicBezTo>
                  <a:cubicBezTo>
                    <a:pt x="11429" y="7187"/>
                    <a:pt x="11350" y="7111"/>
                    <a:pt x="11324" y="7019"/>
                  </a:cubicBezTo>
                  <a:cubicBezTo>
                    <a:pt x="11297" y="6926"/>
                    <a:pt x="11286" y="6947"/>
                    <a:pt x="11242" y="6873"/>
                  </a:cubicBezTo>
                  <a:cubicBezTo>
                    <a:pt x="11197" y="6799"/>
                    <a:pt x="11218" y="6671"/>
                    <a:pt x="11165" y="6634"/>
                  </a:cubicBezTo>
                  <a:cubicBezTo>
                    <a:pt x="11111" y="6597"/>
                    <a:pt x="11041" y="6615"/>
                    <a:pt x="10988" y="6634"/>
                  </a:cubicBezTo>
                  <a:close/>
                  <a:moveTo>
                    <a:pt x="10299" y="6911"/>
                  </a:moveTo>
                  <a:cubicBezTo>
                    <a:pt x="10299" y="6911"/>
                    <a:pt x="10318" y="7151"/>
                    <a:pt x="10344" y="7206"/>
                  </a:cubicBezTo>
                  <a:cubicBezTo>
                    <a:pt x="10363" y="7244"/>
                    <a:pt x="10412" y="7336"/>
                    <a:pt x="10449" y="7436"/>
                  </a:cubicBezTo>
                  <a:cubicBezTo>
                    <a:pt x="10449" y="7437"/>
                    <a:pt x="10449" y="6967"/>
                    <a:pt x="10449" y="6967"/>
                  </a:cubicBezTo>
                  <a:cubicBezTo>
                    <a:pt x="10410" y="6947"/>
                    <a:pt x="10352" y="6989"/>
                    <a:pt x="10299" y="6911"/>
                  </a:cubicBezTo>
                  <a:close/>
                  <a:moveTo>
                    <a:pt x="12330" y="7662"/>
                  </a:moveTo>
                  <a:cubicBezTo>
                    <a:pt x="12333" y="7734"/>
                    <a:pt x="12336" y="7805"/>
                    <a:pt x="12339" y="7878"/>
                  </a:cubicBezTo>
                  <a:lnTo>
                    <a:pt x="12371" y="7878"/>
                  </a:lnTo>
                  <a:cubicBezTo>
                    <a:pt x="12363" y="7858"/>
                    <a:pt x="12362" y="7841"/>
                    <a:pt x="12362" y="7817"/>
                  </a:cubicBezTo>
                  <a:cubicBezTo>
                    <a:pt x="12362" y="7736"/>
                    <a:pt x="12374" y="7695"/>
                    <a:pt x="12330" y="7662"/>
                  </a:cubicBezTo>
                  <a:close/>
                  <a:moveTo>
                    <a:pt x="13354" y="7812"/>
                  </a:moveTo>
                  <a:cubicBezTo>
                    <a:pt x="13354" y="7812"/>
                    <a:pt x="13352" y="7855"/>
                    <a:pt x="13345" y="7915"/>
                  </a:cubicBezTo>
                  <a:cubicBezTo>
                    <a:pt x="13345" y="7915"/>
                    <a:pt x="13477" y="7915"/>
                    <a:pt x="13477" y="7915"/>
                  </a:cubicBezTo>
                  <a:cubicBezTo>
                    <a:pt x="13440" y="7897"/>
                    <a:pt x="13413" y="7873"/>
                    <a:pt x="13391" y="7850"/>
                  </a:cubicBezTo>
                  <a:cubicBezTo>
                    <a:pt x="13355" y="7813"/>
                    <a:pt x="13354" y="7812"/>
                    <a:pt x="13354" y="7812"/>
                  </a:cubicBezTo>
                  <a:close/>
                  <a:moveTo>
                    <a:pt x="13644" y="7812"/>
                  </a:moveTo>
                  <a:cubicBezTo>
                    <a:pt x="13644" y="7812"/>
                    <a:pt x="13645" y="7838"/>
                    <a:pt x="13635" y="7859"/>
                  </a:cubicBezTo>
                  <a:lnTo>
                    <a:pt x="13667" y="7859"/>
                  </a:lnTo>
                  <a:cubicBezTo>
                    <a:pt x="13655" y="7828"/>
                    <a:pt x="13644" y="7812"/>
                    <a:pt x="13644" y="7812"/>
                  </a:cubicBezTo>
                  <a:close/>
                  <a:moveTo>
                    <a:pt x="363" y="8263"/>
                  </a:moveTo>
                  <a:cubicBezTo>
                    <a:pt x="128" y="9178"/>
                    <a:pt x="1" y="10140"/>
                    <a:pt x="0" y="11131"/>
                  </a:cubicBezTo>
                  <a:lnTo>
                    <a:pt x="2004" y="11131"/>
                  </a:lnTo>
                  <a:cubicBezTo>
                    <a:pt x="2035" y="10095"/>
                    <a:pt x="2164" y="9139"/>
                    <a:pt x="2362" y="8263"/>
                  </a:cubicBezTo>
                  <a:lnTo>
                    <a:pt x="363" y="8263"/>
                  </a:lnTo>
                  <a:close/>
                  <a:moveTo>
                    <a:pt x="2688" y="8263"/>
                  </a:moveTo>
                  <a:cubicBezTo>
                    <a:pt x="2486" y="9135"/>
                    <a:pt x="2354" y="10091"/>
                    <a:pt x="2321" y="11131"/>
                  </a:cubicBezTo>
                  <a:lnTo>
                    <a:pt x="3441" y="11131"/>
                  </a:lnTo>
                  <a:cubicBezTo>
                    <a:pt x="3444" y="11111"/>
                    <a:pt x="3451" y="11089"/>
                    <a:pt x="3454" y="11066"/>
                  </a:cubicBezTo>
                  <a:cubicBezTo>
                    <a:pt x="3490" y="10825"/>
                    <a:pt x="3558" y="10734"/>
                    <a:pt x="3558" y="10549"/>
                  </a:cubicBezTo>
                  <a:cubicBezTo>
                    <a:pt x="3558" y="10364"/>
                    <a:pt x="3562" y="10196"/>
                    <a:pt x="3518" y="10141"/>
                  </a:cubicBezTo>
                  <a:cubicBezTo>
                    <a:pt x="3473" y="10085"/>
                    <a:pt x="3400" y="10049"/>
                    <a:pt x="3391" y="10178"/>
                  </a:cubicBezTo>
                  <a:lnTo>
                    <a:pt x="3409" y="9605"/>
                  </a:lnTo>
                  <a:cubicBezTo>
                    <a:pt x="3409" y="9605"/>
                    <a:pt x="3550" y="9695"/>
                    <a:pt x="3595" y="9713"/>
                  </a:cubicBezTo>
                  <a:cubicBezTo>
                    <a:pt x="3639" y="9732"/>
                    <a:pt x="3641" y="9773"/>
                    <a:pt x="3676" y="9681"/>
                  </a:cubicBezTo>
                  <a:cubicBezTo>
                    <a:pt x="3712" y="9588"/>
                    <a:pt x="3745" y="9403"/>
                    <a:pt x="3799" y="9328"/>
                  </a:cubicBezTo>
                  <a:cubicBezTo>
                    <a:pt x="3852" y="9254"/>
                    <a:pt x="3926" y="9086"/>
                    <a:pt x="3953" y="9197"/>
                  </a:cubicBezTo>
                  <a:cubicBezTo>
                    <a:pt x="3979" y="9308"/>
                    <a:pt x="4003" y="9568"/>
                    <a:pt x="4003" y="9568"/>
                  </a:cubicBezTo>
                  <a:cubicBezTo>
                    <a:pt x="4003" y="9568"/>
                    <a:pt x="4067" y="9365"/>
                    <a:pt x="4102" y="9272"/>
                  </a:cubicBezTo>
                  <a:cubicBezTo>
                    <a:pt x="4138" y="9180"/>
                    <a:pt x="4166" y="9161"/>
                    <a:pt x="4193" y="9291"/>
                  </a:cubicBezTo>
                  <a:cubicBezTo>
                    <a:pt x="4220" y="9420"/>
                    <a:pt x="4271" y="9531"/>
                    <a:pt x="4325" y="9568"/>
                  </a:cubicBezTo>
                  <a:cubicBezTo>
                    <a:pt x="4378" y="9605"/>
                    <a:pt x="4394" y="9493"/>
                    <a:pt x="4456" y="9474"/>
                  </a:cubicBezTo>
                  <a:cubicBezTo>
                    <a:pt x="4470" y="9470"/>
                    <a:pt x="4487" y="9472"/>
                    <a:pt x="4506" y="9474"/>
                  </a:cubicBezTo>
                  <a:cubicBezTo>
                    <a:pt x="4541" y="9054"/>
                    <a:pt x="4591" y="8649"/>
                    <a:pt x="4646" y="8263"/>
                  </a:cubicBezTo>
                  <a:lnTo>
                    <a:pt x="4365" y="8263"/>
                  </a:lnTo>
                  <a:cubicBezTo>
                    <a:pt x="4395" y="8328"/>
                    <a:pt x="4457" y="8514"/>
                    <a:pt x="4415" y="8549"/>
                  </a:cubicBezTo>
                  <a:cubicBezTo>
                    <a:pt x="4370" y="8586"/>
                    <a:pt x="4315" y="8531"/>
                    <a:pt x="4325" y="8605"/>
                  </a:cubicBezTo>
                  <a:cubicBezTo>
                    <a:pt x="4333" y="8680"/>
                    <a:pt x="4387" y="8790"/>
                    <a:pt x="4361" y="8864"/>
                  </a:cubicBezTo>
                  <a:cubicBezTo>
                    <a:pt x="4334" y="8938"/>
                    <a:pt x="4324" y="8994"/>
                    <a:pt x="4288" y="8920"/>
                  </a:cubicBezTo>
                  <a:cubicBezTo>
                    <a:pt x="4253" y="8846"/>
                    <a:pt x="4229" y="8755"/>
                    <a:pt x="4193" y="8681"/>
                  </a:cubicBezTo>
                  <a:cubicBezTo>
                    <a:pt x="4158" y="8607"/>
                    <a:pt x="4102" y="8604"/>
                    <a:pt x="4075" y="8493"/>
                  </a:cubicBezTo>
                  <a:cubicBezTo>
                    <a:pt x="4048" y="8382"/>
                    <a:pt x="4038" y="8366"/>
                    <a:pt x="3975" y="8329"/>
                  </a:cubicBezTo>
                  <a:cubicBezTo>
                    <a:pt x="3944" y="8310"/>
                    <a:pt x="3915" y="8281"/>
                    <a:pt x="3880" y="8263"/>
                  </a:cubicBezTo>
                  <a:lnTo>
                    <a:pt x="3753" y="8263"/>
                  </a:lnTo>
                  <a:cubicBezTo>
                    <a:pt x="3697" y="8287"/>
                    <a:pt x="3666" y="8272"/>
                    <a:pt x="3595" y="8272"/>
                  </a:cubicBezTo>
                  <a:cubicBezTo>
                    <a:pt x="3534" y="8272"/>
                    <a:pt x="3491" y="8304"/>
                    <a:pt x="3445" y="8263"/>
                  </a:cubicBezTo>
                  <a:lnTo>
                    <a:pt x="2688" y="8263"/>
                  </a:lnTo>
                  <a:close/>
                  <a:moveTo>
                    <a:pt x="5122" y="8263"/>
                  </a:moveTo>
                  <a:cubicBezTo>
                    <a:pt x="5035" y="8860"/>
                    <a:pt x="4969" y="9500"/>
                    <a:pt x="4932" y="10183"/>
                  </a:cubicBezTo>
                  <a:cubicBezTo>
                    <a:pt x="4995" y="10240"/>
                    <a:pt x="5116" y="10364"/>
                    <a:pt x="5168" y="10436"/>
                  </a:cubicBezTo>
                  <a:cubicBezTo>
                    <a:pt x="5221" y="10510"/>
                    <a:pt x="5309" y="10734"/>
                    <a:pt x="5335" y="10864"/>
                  </a:cubicBezTo>
                  <a:cubicBezTo>
                    <a:pt x="5352" y="10945"/>
                    <a:pt x="5354" y="11047"/>
                    <a:pt x="5358" y="11131"/>
                  </a:cubicBezTo>
                  <a:lnTo>
                    <a:pt x="6981" y="11131"/>
                  </a:lnTo>
                  <a:cubicBezTo>
                    <a:pt x="6977" y="10942"/>
                    <a:pt x="6976" y="10756"/>
                    <a:pt x="6976" y="10573"/>
                  </a:cubicBezTo>
                  <a:cubicBezTo>
                    <a:pt x="6976" y="9744"/>
                    <a:pt x="7009" y="8976"/>
                    <a:pt x="7067" y="8263"/>
                  </a:cubicBezTo>
                  <a:cubicBezTo>
                    <a:pt x="7067" y="8263"/>
                    <a:pt x="5122" y="8263"/>
                    <a:pt x="5122" y="8263"/>
                  </a:cubicBezTo>
                  <a:close/>
                  <a:moveTo>
                    <a:pt x="7421" y="8263"/>
                  </a:moveTo>
                  <a:cubicBezTo>
                    <a:pt x="7413" y="8353"/>
                    <a:pt x="7404" y="8443"/>
                    <a:pt x="7398" y="8535"/>
                  </a:cubicBezTo>
                  <a:cubicBezTo>
                    <a:pt x="7408" y="8473"/>
                    <a:pt x="7414" y="8427"/>
                    <a:pt x="7416" y="8404"/>
                  </a:cubicBezTo>
                  <a:cubicBezTo>
                    <a:pt x="7419" y="8376"/>
                    <a:pt x="7425" y="8323"/>
                    <a:pt x="7430" y="8263"/>
                  </a:cubicBezTo>
                  <a:lnTo>
                    <a:pt x="7421" y="8263"/>
                  </a:lnTo>
                  <a:close/>
                  <a:moveTo>
                    <a:pt x="11831" y="8263"/>
                  </a:moveTo>
                  <a:cubicBezTo>
                    <a:pt x="11796" y="8357"/>
                    <a:pt x="11755" y="8454"/>
                    <a:pt x="11713" y="8530"/>
                  </a:cubicBezTo>
                  <a:cubicBezTo>
                    <a:pt x="11625" y="8697"/>
                    <a:pt x="11534" y="8940"/>
                    <a:pt x="11437" y="8995"/>
                  </a:cubicBezTo>
                  <a:cubicBezTo>
                    <a:pt x="11339" y="9051"/>
                    <a:pt x="11295" y="9014"/>
                    <a:pt x="11224" y="9033"/>
                  </a:cubicBezTo>
                  <a:cubicBezTo>
                    <a:pt x="11153" y="9051"/>
                    <a:pt x="11083" y="9103"/>
                    <a:pt x="11047" y="9066"/>
                  </a:cubicBezTo>
                  <a:cubicBezTo>
                    <a:pt x="11011" y="9029"/>
                    <a:pt x="10987" y="8884"/>
                    <a:pt x="10943" y="8699"/>
                  </a:cubicBezTo>
                  <a:cubicBezTo>
                    <a:pt x="10922" y="8615"/>
                    <a:pt x="10900" y="8484"/>
                    <a:pt x="10879" y="8357"/>
                  </a:cubicBezTo>
                  <a:lnTo>
                    <a:pt x="10879" y="9047"/>
                  </a:lnTo>
                  <a:cubicBezTo>
                    <a:pt x="10925" y="9146"/>
                    <a:pt x="10973" y="9274"/>
                    <a:pt x="10993" y="9328"/>
                  </a:cubicBezTo>
                  <a:cubicBezTo>
                    <a:pt x="11019" y="9403"/>
                    <a:pt x="11099" y="9418"/>
                    <a:pt x="11188" y="9399"/>
                  </a:cubicBezTo>
                  <a:cubicBezTo>
                    <a:pt x="11277" y="9380"/>
                    <a:pt x="11365" y="9328"/>
                    <a:pt x="11410" y="9328"/>
                  </a:cubicBezTo>
                  <a:cubicBezTo>
                    <a:pt x="11454" y="9328"/>
                    <a:pt x="11529" y="9325"/>
                    <a:pt x="11582" y="9436"/>
                  </a:cubicBezTo>
                  <a:cubicBezTo>
                    <a:pt x="11582" y="9436"/>
                    <a:pt x="11518" y="9621"/>
                    <a:pt x="11509" y="9732"/>
                  </a:cubicBezTo>
                  <a:cubicBezTo>
                    <a:pt x="11500" y="9843"/>
                    <a:pt x="11436" y="9992"/>
                    <a:pt x="11410" y="10084"/>
                  </a:cubicBezTo>
                  <a:cubicBezTo>
                    <a:pt x="11383" y="10177"/>
                    <a:pt x="11395" y="10382"/>
                    <a:pt x="11333" y="10512"/>
                  </a:cubicBezTo>
                  <a:cubicBezTo>
                    <a:pt x="11277" y="10626"/>
                    <a:pt x="11199" y="10945"/>
                    <a:pt x="11133" y="11131"/>
                  </a:cubicBezTo>
                  <a:lnTo>
                    <a:pt x="12017" y="11131"/>
                  </a:lnTo>
                  <a:cubicBezTo>
                    <a:pt x="12023" y="10805"/>
                    <a:pt x="12026" y="10485"/>
                    <a:pt x="12026" y="10174"/>
                  </a:cubicBezTo>
                  <a:cubicBezTo>
                    <a:pt x="12026" y="9503"/>
                    <a:pt x="12012" y="8866"/>
                    <a:pt x="11990" y="8263"/>
                  </a:cubicBezTo>
                  <a:lnTo>
                    <a:pt x="11831" y="8263"/>
                  </a:lnTo>
                  <a:close/>
                  <a:moveTo>
                    <a:pt x="12330" y="8263"/>
                  </a:moveTo>
                  <a:cubicBezTo>
                    <a:pt x="12352" y="8867"/>
                    <a:pt x="12366" y="9504"/>
                    <a:pt x="12366" y="10174"/>
                  </a:cubicBezTo>
                  <a:cubicBezTo>
                    <a:pt x="12366" y="10485"/>
                    <a:pt x="12363" y="10805"/>
                    <a:pt x="12357" y="11131"/>
                  </a:cubicBezTo>
                  <a:lnTo>
                    <a:pt x="14098" y="11131"/>
                  </a:lnTo>
                  <a:cubicBezTo>
                    <a:pt x="14100" y="11008"/>
                    <a:pt x="14101" y="10885"/>
                    <a:pt x="14102" y="10765"/>
                  </a:cubicBezTo>
                  <a:cubicBezTo>
                    <a:pt x="14084" y="10711"/>
                    <a:pt x="14067" y="10655"/>
                    <a:pt x="14052" y="10587"/>
                  </a:cubicBezTo>
                  <a:cubicBezTo>
                    <a:pt x="14017" y="10420"/>
                    <a:pt x="14022" y="10287"/>
                    <a:pt x="14075" y="10324"/>
                  </a:cubicBezTo>
                  <a:cubicBezTo>
                    <a:pt x="14082" y="10328"/>
                    <a:pt x="14094" y="10335"/>
                    <a:pt x="14102" y="10343"/>
                  </a:cubicBezTo>
                  <a:cubicBezTo>
                    <a:pt x="14101" y="10163"/>
                    <a:pt x="14098" y="9986"/>
                    <a:pt x="14093" y="9812"/>
                  </a:cubicBezTo>
                  <a:cubicBezTo>
                    <a:pt x="14081" y="9750"/>
                    <a:pt x="14071" y="9694"/>
                    <a:pt x="14062" y="9643"/>
                  </a:cubicBezTo>
                  <a:cubicBezTo>
                    <a:pt x="14026" y="9458"/>
                    <a:pt x="13952" y="9030"/>
                    <a:pt x="13935" y="8845"/>
                  </a:cubicBezTo>
                  <a:cubicBezTo>
                    <a:pt x="13917" y="8660"/>
                    <a:pt x="13871" y="8402"/>
                    <a:pt x="13826" y="8291"/>
                  </a:cubicBezTo>
                  <a:cubicBezTo>
                    <a:pt x="13822" y="8281"/>
                    <a:pt x="13820" y="8272"/>
                    <a:pt x="13817" y="8263"/>
                  </a:cubicBezTo>
                  <a:cubicBezTo>
                    <a:pt x="13817" y="8263"/>
                    <a:pt x="13286" y="8263"/>
                    <a:pt x="13286" y="8263"/>
                  </a:cubicBezTo>
                  <a:cubicBezTo>
                    <a:pt x="13259" y="8333"/>
                    <a:pt x="13233" y="8396"/>
                    <a:pt x="13223" y="8455"/>
                  </a:cubicBezTo>
                  <a:cubicBezTo>
                    <a:pt x="13205" y="8566"/>
                    <a:pt x="13231" y="8697"/>
                    <a:pt x="13196" y="8845"/>
                  </a:cubicBezTo>
                  <a:cubicBezTo>
                    <a:pt x="13160" y="8993"/>
                    <a:pt x="13168" y="9250"/>
                    <a:pt x="13150" y="9361"/>
                  </a:cubicBezTo>
                  <a:cubicBezTo>
                    <a:pt x="13133" y="9472"/>
                    <a:pt x="13128" y="9751"/>
                    <a:pt x="13128" y="9751"/>
                  </a:cubicBezTo>
                  <a:cubicBezTo>
                    <a:pt x="13128" y="9751"/>
                    <a:pt x="13233" y="9828"/>
                    <a:pt x="13277" y="9958"/>
                  </a:cubicBezTo>
                  <a:cubicBezTo>
                    <a:pt x="13322" y="10087"/>
                    <a:pt x="13376" y="10419"/>
                    <a:pt x="13314" y="10512"/>
                  </a:cubicBezTo>
                  <a:cubicBezTo>
                    <a:pt x="13251" y="10604"/>
                    <a:pt x="13178" y="10624"/>
                    <a:pt x="13178" y="10624"/>
                  </a:cubicBezTo>
                  <a:cubicBezTo>
                    <a:pt x="13178" y="10624"/>
                    <a:pt x="13177" y="10364"/>
                    <a:pt x="13159" y="10216"/>
                  </a:cubicBezTo>
                  <a:cubicBezTo>
                    <a:pt x="13142" y="10068"/>
                    <a:pt x="13109" y="9808"/>
                    <a:pt x="13082" y="9845"/>
                  </a:cubicBezTo>
                  <a:cubicBezTo>
                    <a:pt x="13056" y="9882"/>
                    <a:pt x="12982" y="9976"/>
                    <a:pt x="12937" y="9958"/>
                  </a:cubicBezTo>
                  <a:cubicBezTo>
                    <a:pt x="12893" y="9939"/>
                    <a:pt x="12806" y="9790"/>
                    <a:pt x="12788" y="9568"/>
                  </a:cubicBezTo>
                  <a:cubicBezTo>
                    <a:pt x="12770" y="9346"/>
                    <a:pt x="12693" y="8772"/>
                    <a:pt x="12683" y="8605"/>
                  </a:cubicBezTo>
                  <a:cubicBezTo>
                    <a:pt x="12678" y="8495"/>
                    <a:pt x="12630" y="8368"/>
                    <a:pt x="12597" y="8263"/>
                  </a:cubicBezTo>
                  <a:lnTo>
                    <a:pt x="12330" y="8263"/>
                  </a:lnTo>
                  <a:close/>
                  <a:moveTo>
                    <a:pt x="14651" y="8263"/>
                  </a:moveTo>
                  <a:cubicBezTo>
                    <a:pt x="14657" y="8283"/>
                    <a:pt x="14664" y="8299"/>
                    <a:pt x="14673" y="8310"/>
                  </a:cubicBezTo>
                  <a:cubicBezTo>
                    <a:pt x="14725" y="8363"/>
                    <a:pt x="14743" y="8364"/>
                    <a:pt x="14769" y="8263"/>
                  </a:cubicBezTo>
                  <a:lnTo>
                    <a:pt x="14651" y="8263"/>
                  </a:lnTo>
                  <a:close/>
                  <a:moveTo>
                    <a:pt x="14955" y="8263"/>
                  </a:moveTo>
                  <a:cubicBezTo>
                    <a:pt x="14936" y="8356"/>
                    <a:pt x="14907" y="8442"/>
                    <a:pt x="14887" y="8474"/>
                  </a:cubicBezTo>
                  <a:cubicBezTo>
                    <a:pt x="14851" y="8529"/>
                    <a:pt x="14850" y="8587"/>
                    <a:pt x="14850" y="8587"/>
                  </a:cubicBezTo>
                  <a:cubicBezTo>
                    <a:pt x="14850" y="8587"/>
                    <a:pt x="14950" y="8937"/>
                    <a:pt x="14932" y="9141"/>
                  </a:cubicBezTo>
                  <a:cubicBezTo>
                    <a:pt x="14914" y="9344"/>
                    <a:pt x="14863" y="9569"/>
                    <a:pt x="14809" y="9643"/>
                  </a:cubicBezTo>
                  <a:cubicBezTo>
                    <a:pt x="14756" y="9717"/>
                    <a:pt x="14754" y="9809"/>
                    <a:pt x="14719" y="9901"/>
                  </a:cubicBezTo>
                  <a:cubicBezTo>
                    <a:pt x="14683" y="9994"/>
                    <a:pt x="14655" y="10050"/>
                    <a:pt x="14646" y="9958"/>
                  </a:cubicBezTo>
                  <a:cubicBezTo>
                    <a:pt x="14638" y="9865"/>
                    <a:pt x="14664" y="9697"/>
                    <a:pt x="14628" y="9568"/>
                  </a:cubicBezTo>
                  <a:cubicBezTo>
                    <a:pt x="14593" y="9438"/>
                    <a:pt x="14578" y="9365"/>
                    <a:pt x="14542" y="9328"/>
                  </a:cubicBezTo>
                  <a:cubicBezTo>
                    <a:pt x="14530" y="9316"/>
                    <a:pt x="14517" y="9298"/>
                    <a:pt x="14506" y="9286"/>
                  </a:cubicBezTo>
                  <a:cubicBezTo>
                    <a:pt x="14519" y="9603"/>
                    <a:pt x="14530" y="9931"/>
                    <a:pt x="14533" y="10267"/>
                  </a:cubicBezTo>
                  <a:cubicBezTo>
                    <a:pt x="14569" y="10348"/>
                    <a:pt x="14621" y="10389"/>
                    <a:pt x="14637" y="10493"/>
                  </a:cubicBezTo>
                  <a:cubicBezTo>
                    <a:pt x="14655" y="10604"/>
                    <a:pt x="14673" y="10809"/>
                    <a:pt x="14655" y="10901"/>
                  </a:cubicBezTo>
                  <a:cubicBezTo>
                    <a:pt x="14638" y="10994"/>
                    <a:pt x="14637" y="10990"/>
                    <a:pt x="14637" y="10990"/>
                  </a:cubicBezTo>
                  <a:cubicBezTo>
                    <a:pt x="14637" y="10990"/>
                    <a:pt x="14574" y="10840"/>
                    <a:pt x="14533" y="10774"/>
                  </a:cubicBezTo>
                  <a:cubicBezTo>
                    <a:pt x="14532" y="10891"/>
                    <a:pt x="14531" y="11008"/>
                    <a:pt x="14528" y="11127"/>
                  </a:cubicBezTo>
                  <a:cubicBezTo>
                    <a:pt x="14529" y="11128"/>
                    <a:pt x="14528" y="11130"/>
                    <a:pt x="14528" y="11131"/>
                  </a:cubicBezTo>
                  <a:lnTo>
                    <a:pt x="14950" y="11131"/>
                  </a:lnTo>
                  <a:cubicBezTo>
                    <a:pt x="14946" y="11056"/>
                    <a:pt x="14950" y="11000"/>
                    <a:pt x="14950" y="11000"/>
                  </a:cubicBezTo>
                  <a:cubicBezTo>
                    <a:pt x="14950" y="11000"/>
                    <a:pt x="15049" y="10962"/>
                    <a:pt x="15095" y="10920"/>
                  </a:cubicBezTo>
                  <a:cubicBezTo>
                    <a:pt x="15142" y="10878"/>
                    <a:pt x="15157" y="10806"/>
                    <a:pt x="15190" y="10723"/>
                  </a:cubicBezTo>
                  <a:cubicBezTo>
                    <a:pt x="15223" y="10640"/>
                    <a:pt x="15298" y="10445"/>
                    <a:pt x="15331" y="10361"/>
                  </a:cubicBezTo>
                  <a:cubicBezTo>
                    <a:pt x="15364" y="10278"/>
                    <a:pt x="15382" y="10226"/>
                    <a:pt x="15421" y="10253"/>
                  </a:cubicBezTo>
                  <a:cubicBezTo>
                    <a:pt x="15462" y="10281"/>
                    <a:pt x="15529" y="10320"/>
                    <a:pt x="15562" y="10390"/>
                  </a:cubicBezTo>
                  <a:cubicBezTo>
                    <a:pt x="15595" y="10459"/>
                    <a:pt x="15598" y="10460"/>
                    <a:pt x="15598" y="10460"/>
                  </a:cubicBezTo>
                  <a:cubicBezTo>
                    <a:pt x="15598" y="10460"/>
                    <a:pt x="15544" y="10499"/>
                    <a:pt x="15530" y="10624"/>
                  </a:cubicBezTo>
                  <a:cubicBezTo>
                    <a:pt x="15517" y="10749"/>
                    <a:pt x="15512" y="10875"/>
                    <a:pt x="15499" y="11000"/>
                  </a:cubicBezTo>
                  <a:cubicBezTo>
                    <a:pt x="15494" y="11041"/>
                    <a:pt x="15489" y="11087"/>
                    <a:pt x="15485" y="11131"/>
                  </a:cubicBezTo>
                  <a:lnTo>
                    <a:pt x="15585" y="11131"/>
                  </a:lnTo>
                  <a:cubicBezTo>
                    <a:pt x="15585" y="11109"/>
                    <a:pt x="15590" y="11088"/>
                    <a:pt x="15598" y="11070"/>
                  </a:cubicBezTo>
                  <a:cubicBezTo>
                    <a:pt x="15625" y="11015"/>
                    <a:pt x="15683" y="11000"/>
                    <a:pt x="15730" y="10986"/>
                  </a:cubicBezTo>
                  <a:cubicBezTo>
                    <a:pt x="15776" y="10972"/>
                    <a:pt x="15851" y="10986"/>
                    <a:pt x="15884" y="11014"/>
                  </a:cubicBezTo>
                  <a:cubicBezTo>
                    <a:pt x="15917" y="11042"/>
                    <a:pt x="15964" y="10999"/>
                    <a:pt x="15997" y="10958"/>
                  </a:cubicBezTo>
                  <a:cubicBezTo>
                    <a:pt x="16031" y="10916"/>
                    <a:pt x="16125" y="10888"/>
                    <a:pt x="16165" y="10943"/>
                  </a:cubicBezTo>
                  <a:cubicBezTo>
                    <a:pt x="16194" y="10984"/>
                    <a:pt x="16222" y="11065"/>
                    <a:pt x="16233" y="11131"/>
                  </a:cubicBezTo>
                  <a:lnTo>
                    <a:pt x="16609" y="11131"/>
                  </a:lnTo>
                  <a:cubicBezTo>
                    <a:pt x="16594" y="10084"/>
                    <a:pt x="16513" y="9130"/>
                    <a:pt x="16387" y="8263"/>
                  </a:cubicBezTo>
                  <a:lnTo>
                    <a:pt x="14955" y="8263"/>
                  </a:lnTo>
                  <a:close/>
                  <a:moveTo>
                    <a:pt x="16682" y="8263"/>
                  </a:moveTo>
                  <a:cubicBezTo>
                    <a:pt x="16806" y="9133"/>
                    <a:pt x="16885" y="10088"/>
                    <a:pt x="16899" y="11131"/>
                  </a:cubicBezTo>
                  <a:lnTo>
                    <a:pt x="19007" y="11131"/>
                  </a:lnTo>
                  <a:cubicBezTo>
                    <a:pt x="18974" y="10091"/>
                    <a:pt x="18842" y="9135"/>
                    <a:pt x="18640" y="8263"/>
                  </a:cubicBezTo>
                  <a:cubicBezTo>
                    <a:pt x="18640" y="8263"/>
                    <a:pt x="16682" y="8263"/>
                    <a:pt x="16682" y="8263"/>
                  </a:cubicBezTo>
                  <a:close/>
                  <a:moveTo>
                    <a:pt x="19003" y="8263"/>
                  </a:moveTo>
                  <a:cubicBezTo>
                    <a:pt x="19200" y="9139"/>
                    <a:pt x="19329" y="10095"/>
                    <a:pt x="19361" y="11131"/>
                  </a:cubicBezTo>
                  <a:lnTo>
                    <a:pt x="21518" y="11131"/>
                  </a:lnTo>
                  <a:cubicBezTo>
                    <a:pt x="21518" y="10140"/>
                    <a:pt x="21395" y="9178"/>
                    <a:pt x="21160" y="8263"/>
                  </a:cubicBezTo>
                  <a:lnTo>
                    <a:pt x="19003" y="8263"/>
                  </a:lnTo>
                  <a:close/>
                  <a:moveTo>
                    <a:pt x="7280" y="9314"/>
                  </a:moveTo>
                  <a:cubicBezTo>
                    <a:pt x="7262" y="9723"/>
                    <a:pt x="7253" y="10149"/>
                    <a:pt x="7253" y="10591"/>
                  </a:cubicBezTo>
                  <a:cubicBezTo>
                    <a:pt x="7253" y="10774"/>
                    <a:pt x="7254" y="10961"/>
                    <a:pt x="7257" y="11150"/>
                  </a:cubicBezTo>
                  <a:lnTo>
                    <a:pt x="8790" y="11150"/>
                  </a:lnTo>
                  <a:cubicBezTo>
                    <a:pt x="8790" y="11147"/>
                    <a:pt x="8793" y="11144"/>
                    <a:pt x="8794" y="11141"/>
                  </a:cubicBezTo>
                  <a:cubicBezTo>
                    <a:pt x="8830" y="11030"/>
                    <a:pt x="8867" y="10953"/>
                    <a:pt x="8867" y="10953"/>
                  </a:cubicBezTo>
                  <a:cubicBezTo>
                    <a:pt x="8867" y="10953"/>
                    <a:pt x="8829" y="10749"/>
                    <a:pt x="8758" y="10620"/>
                  </a:cubicBezTo>
                  <a:cubicBezTo>
                    <a:pt x="8687" y="10490"/>
                    <a:pt x="8534" y="10399"/>
                    <a:pt x="8445" y="10399"/>
                  </a:cubicBezTo>
                  <a:cubicBezTo>
                    <a:pt x="8356" y="10399"/>
                    <a:pt x="8295" y="10489"/>
                    <a:pt x="8250" y="10582"/>
                  </a:cubicBezTo>
                  <a:cubicBezTo>
                    <a:pt x="8206" y="10674"/>
                    <a:pt x="8208" y="10656"/>
                    <a:pt x="8146" y="10563"/>
                  </a:cubicBezTo>
                  <a:cubicBezTo>
                    <a:pt x="8084" y="10471"/>
                    <a:pt x="7995" y="10362"/>
                    <a:pt x="7924" y="10418"/>
                  </a:cubicBezTo>
                  <a:cubicBezTo>
                    <a:pt x="7853" y="10473"/>
                    <a:pt x="7773" y="10547"/>
                    <a:pt x="7702" y="10399"/>
                  </a:cubicBezTo>
                  <a:cubicBezTo>
                    <a:pt x="7631" y="10251"/>
                    <a:pt x="7578" y="10049"/>
                    <a:pt x="7507" y="9882"/>
                  </a:cubicBezTo>
                  <a:cubicBezTo>
                    <a:pt x="7436" y="9716"/>
                    <a:pt x="7406" y="9491"/>
                    <a:pt x="7344" y="9399"/>
                  </a:cubicBezTo>
                  <a:cubicBezTo>
                    <a:pt x="7320" y="9364"/>
                    <a:pt x="7298" y="9339"/>
                    <a:pt x="7280" y="9314"/>
                  </a:cubicBezTo>
                  <a:close/>
                  <a:moveTo>
                    <a:pt x="0" y="11568"/>
                  </a:moveTo>
                  <a:cubicBezTo>
                    <a:pt x="30" y="12509"/>
                    <a:pt x="171" y="13418"/>
                    <a:pt x="413" y="14286"/>
                  </a:cubicBezTo>
                  <a:lnTo>
                    <a:pt x="2294" y="14286"/>
                  </a:lnTo>
                  <a:cubicBezTo>
                    <a:pt x="2068" y="13318"/>
                    <a:pt x="2014" y="12645"/>
                    <a:pt x="2008" y="12535"/>
                  </a:cubicBezTo>
                  <a:cubicBezTo>
                    <a:pt x="1994" y="12244"/>
                    <a:pt x="1985" y="11960"/>
                    <a:pt x="1985" y="11681"/>
                  </a:cubicBezTo>
                  <a:cubicBezTo>
                    <a:pt x="1985" y="11643"/>
                    <a:pt x="1990" y="11605"/>
                    <a:pt x="1990" y="11568"/>
                  </a:cubicBezTo>
                  <a:lnTo>
                    <a:pt x="0" y="11568"/>
                  </a:lnTo>
                  <a:close/>
                  <a:moveTo>
                    <a:pt x="2321" y="11568"/>
                  </a:moveTo>
                  <a:cubicBezTo>
                    <a:pt x="2321" y="11605"/>
                    <a:pt x="2321" y="11643"/>
                    <a:pt x="2321" y="11681"/>
                  </a:cubicBezTo>
                  <a:cubicBezTo>
                    <a:pt x="2321" y="11953"/>
                    <a:pt x="2329" y="12232"/>
                    <a:pt x="2344" y="12516"/>
                  </a:cubicBezTo>
                  <a:cubicBezTo>
                    <a:pt x="2347" y="12602"/>
                    <a:pt x="2401" y="13295"/>
                    <a:pt x="2638" y="14286"/>
                  </a:cubicBezTo>
                  <a:lnTo>
                    <a:pt x="4266" y="14286"/>
                  </a:lnTo>
                  <a:cubicBezTo>
                    <a:pt x="4264" y="14283"/>
                    <a:pt x="4263" y="14279"/>
                    <a:pt x="4261" y="14277"/>
                  </a:cubicBezTo>
                  <a:cubicBezTo>
                    <a:pt x="4199" y="14203"/>
                    <a:pt x="4056" y="14149"/>
                    <a:pt x="3994" y="14075"/>
                  </a:cubicBezTo>
                  <a:cubicBezTo>
                    <a:pt x="3932" y="14001"/>
                    <a:pt x="3834" y="13763"/>
                    <a:pt x="3790" y="13596"/>
                  </a:cubicBezTo>
                  <a:cubicBezTo>
                    <a:pt x="3745" y="13430"/>
                    <a:pt x="3720" y="13205"/>
                    <a:pt x="3658" y="13094"/>
                  </a:cubicBezTo>
                  <a:cubicBezTo>
                    <a:pt x="3596" y="12983"/>
                    <a:pt x="3584" y="12796"/>
                    <a:pt x="3531" y="12685"/>
                  </a:cubicBezTo>
                  <a:cubicBezTo>
                    <a:pt x="3478" y="12574"/>
                    <a:pt x="3400" y="12389"/>
                    <a:pt x="3400" y="12389"/>
                  </a:cubicBezTo>
                  <a:cubicBezTo>
                    <a:pt x="3400" y="12389"/>
                    <a:pt x="3409" y="11763"/>
                    <a:pt x="3400" y="11596"/>
                  </a:cubicBezTo>
                  <a:cubicBezTo>
                    <a:pt x="3399" y="11587"/>
                    <a:pt x="3400" y="11577"/>
                    <a:pt x="3400" y="11568"/>
                  </a:cubicBezTo>
                  <a:cubicBezTo>
                    <a:pt x="3400" y="11568"/>
                    <a:pt x="2321" y="11568"/>
                    <a:pt x="2321" y="11568"/>
                  </a:cubicBezTo>
                  <a:close/>
                  <a:moveTo>
                    <a:pt x="5512" y="11568"/>
                  </a:moveTo>
                  <a:cubicBezTo>
                    <a:pt x="5527" y="11605"/>
                    <a:pt x="5544" y="11638"/>
                    <a:pt x="5558" y="11652"/>
                  </a:cubicBezTo>
                  <a:cubicBezTo>
                    <a:pt x="5593" y="11689"/>
                    <a:pt x="5699" y="11723"/>
                    <a:pt x="5752" y="11742"/>
                  </a:cubicBezTo>
                  <a:cubicBezTo>
                    <a:pt x="5806" y="11760"/>
                    <a:pt x="5894" y="11743"/>
                    <a:pt x="5938" y="11817"/>
                  </a:cubicBezTo>
                  <a:cubicBezTo>
                    <a:pt x="5983" y="11891"/>
                    <a:pt x="6107" y="12114"/>
                    <a:pt x="6151" y="12244"/>
                  </a:cubicBezTo>
                  <a:cubicBezTo>
                    <a:pt x="6196" y="12373"/>
                    <a:pt x="6277" y="12541"/>
                    <a:pt x="6233" y="12652"/>
                  </a:cubicBezTo>
                  <a:cubicBezTo>
                    <a:pt x="6188" y="12763"/>
                    <a:pt x="6106" y="13003"/>
                    <a:pt x="6088" y="13206"/>
                  </a:cubicBezTo>
                  <a:cubicBezTo>
                    <a:pt x="6070" y="13410"/>
                    <a:pt x="6079" y="14077"/>
                    <a:pt x="6079" y="14206"/>
                  </a:cubicBezTo>
                  <a:cubicBezTo>
                    <a:pt x="6079" y="14229"/>
                    <a:pt x="6079" y="14254"/>
                    <a:pt x="6079" y="14286"/>
                  </a:cubicBezTo>
                  <a:lnTo>
                    <a:pt x="7090" y="14286"/>
                  </a:lnTo>
                  <a:cubicBezTo>
                    <a:pt x="6990" y="13321"/>
                    <a:pt x="6933" y="12417"/>
                    <a:pt x="6908" y="11568"/>
                  </a:cubicBezTo>
                  <a:lnTo>
                    <a:pt x="5512" y="11568"/>
                  </a:lnTo>
                  <a:close/>
                  <a:moveTo>
                    <a:pt x="7398" y="11568"/>
                  </a:moveTo>
                  <a:cubicBezTo>
                    <a:pt x="7423" y="12416"/>
                    <a:pt x="7483" y="13320"/>
                    <a:pt x="7584" y="14286"/>
                  </a:cubicBezTo>
                  <a:cubicBezTo>
                    <a:pt x="7584" y="14286"/>
                    <a:pt x="9266" y="14286"/>
                    <a:pt x="9266" y="14286"/>
                  </a:cubicBezTo>
                  <a:cubicBezTo>
                    <a:pt x="9259" y="14198"/>
                    <a:pt x="9253" y="14111"/>
                    <a:pt x="9247" y="14023"/>
                  </a:cubicBezTo>
                  <a:cubicBezTo>
                    <a:pt x="9191" y="13885"/>
                    <a:pt x="9190" y="13805"/>
                    <a:pt x="9216" y="13540"/>
                  </a:cubicBezTo>
                  <a:cubicBezTo>
                    <a:pt x="9195" y="13185"/>
                    <a:pt x="9180" y="12839"/>
                    <a:pt x="9166" y="12497"/>
                  </a:cubicBezTo>
                  <a:cubicBezTo>
                    <a:pt x="9156" y="12484"/>
                    <a:pt x="9157" y="12483"/>
                    <a:pt x="9157" y="12483"/>
                  </a:cubicBezTo>
                  <a:lnTo>
                    <a:pt x="9161" y="12375"/>
                  </a:lnTo>
                  <a:cubicBezTo>
                    <a:pt x="9160" y="12343"/>
                    <a:pt x="9158" y="12309"/>
                    <a:pt x="9157" y="12277"/>
                  </a:cubicBezTo>
                  <a:cubicBezTo>
                    <a:pt x="9140" y="12270"/>
                    <a:pt x="9098" y="12242"/>
                    <a:pt x="9057" y="12112"/>
                  </a:cubicBezTo>
                  <a:cubicBezTo>
                    <a:pt x="9004" y="11946"/>
                    <a:pt x="8979" y="11762"/>
                    <a:pt x="8953" y="11577"/>
                  </a:cubicBezTo>
                  <a:cubicBezTo>
                    <a:pt x="8952" y="11574"/>
                    <a:pt x="8949" y="11571"/>
                    <a:pt x="8948" y="11568"/>
                  </a:cubicBezTo>
                  <a:lnTo>
                    <a:pt x="7398" y="11568"/>
                  </a:lnTo>
                  <a:close/>
                  <a:moveTo>
                    <a:pt x="10988" y="11568"/>
                  </a:moveTo>
                  <a:cubicBezTo>
                    <a:pt x="10950" y="11672"/>
                    <a:pt x="10910" y="11775"/>
                    <a:pt x="10879" y="11845"/>
                  </a:cubicBezTo>
                  <a:lnTo>
                    <a:pt x="10879" y="13507"/>
                  </a:lnTo>
                  <a:cubicBezTo>
                    <a:pt x="10913" y="13596"/>
                    <a:pt x="10916" y="13596"/>
                    <a:pt x="10916" y="13596"/>
                  </a:cubicBezTo>
                  <a:cubicBezTo>
                    <a:pt x="10916" y="13596"/>
                    <a:pt x="10921" y="13754"/>
                    <a:pt x="10879" y="13821"/>
                  </a:cubicBezTo>
                  <a:lnTo>
                    <a:pt x="10879" y="14286"/>
                  </a:lnTo>
                  <a:lnTo>
                    <a:pt x="11120" y="14286"/>
                  </a:lnTo>
                  <a:cubicBezTo>
                    <a:pt x="11111" y="14237"/>
                    <a:pt x="11107" y="14194"/>
                    <a:pt x="11120" y="14117"/>
                  </a:cubicBezTo>
                  <a:cubicBezTo>
                    <a:pt x="11139" y="13992"/>
                    <a:pt x="11210" y="13826"/>
                    <a:pt x="11210" y="13826"/>
                  </a:cubicBezTo>
                  <a:cubicBezTo>
                    <a:pt x="11210" y="13826"/>
                    <a:pt x="11286" y="13660"/>
                    <a:pt x="11319" y="13563"/>
                  </a:cubicBezTo>
                  <a:cubicBezTo>
                    <a:pt x="11352" y="13466"/>
                    <a:pt x="11406" y="13338"/>
                    <a:pt x="11446" y="13352"/>
                  </a:cubicBezTo>
                  <a:cubicBezTo>
                    <a:pt x="11486" y="13366"/>
                    <a:pt x="11539" y="13382"/>
                    <a:pt x="11532" y="13507"/>
                  </a:cubicBezTo>
                  <a:cubicBezTo>
                    <a:pt x="11525" y="13632"/>
                    <a:pt x="11487" y="13658"/>
                    <a:pt x="11500" y="13756"/>
                  </a:cubicBezTo>
                  <a:cubicBezTo>
                    <a:pt x="11514" y="13853"/>
                    <a:pt x="11539" y="13812"/>
                    <a:pt x="11559" y="13840"/>
                  </a:cubicBezTo>
                  <a:cubicBezTo>
                    <a:pt x="11579" y="13868"/>
                    <a:pt x="11493" y="13824"/>
                    <a:pt x="11473" y="13976"/>
                  </a:cubicBezTo>
                  <a:cubicBezTo>
                    <a:pt x="11457" y="14101"/>
                    <a:pt x="11475" y="14151"/>
                    <a:pt x="11446" y="14286"/>
                  </a:cubicBezTo>
                  <a:cubicBezTo>
                    <a:pt x="11446" y="14286"/>
                    <a:pt x="11877" y="14286"/>
                    <a:pt x="11877" y="14286"/>
                  </a:cubicBezTo>
                  <a:cubicBezTo>
                    <a:pt x="11945" y="13334"/>
                    <a:pt x="11987" y="12428"/>
                    <a:pt x="12008" y="11568"/>
                  </a:cubicBezTo>
                  <a:lnTo>
                    <a:pt x="10988" y="11568"/>
                  </a:lnTo>
                  <a:close/>
                  <a:moveTo>
                    <a:pt x="12316" y="11568"/>
                  </a:moveTo>
                  <a:cubicBezTo>
                    <a:pt x="12295" y="12429"/>
                    <a:pt x="12252" y="13334"/>
                    <a:pt x="12185" y="14286"/>
                  </a:cubicBezTo>
                  <a:lnTo>
                    <a:pt x="13867" y="14286"/>
                  </a:lnTo>
                  <a:cubicBezTo>
                    <a:pt x="13968" y="13320"/>
                    <a:pt x="14027" y="12416"/>
                    <a:pt x="14052" y="11568"/>
                  </a:cubicBezTo>
                  <a:lnTo>
                    <a:pt x="12316" y="11568"/>
                  </a:lnTo>
                  <a:close/>
                  <a:moveTo>
                    <a:pt x="14569" y="11568"/>
                  </a:moveTo>
                  <a:cubicBezTo>
                    <a:pt x="14585" y="11680"/>
                    <a:pt x="14586" y="11799"/>
                    <a:pt x="14601" y="11892"/>
                  </a:cubicBezTo>
                  <a:cubicBezTo>
                    <a:pt x="14619" y="12003"/>
                    <a:pt x="14636" y="12225"/>
                    <a:pt x="14583" y="12188"/>
                  </a:cubicBezTo>
                  <a:cubicBezTo>
                    <a:pt x="14530" y="12151"/>
                    <a:pt x="14496" y="11966"/>
                    <a:pt x="14442" y="11892"/>
                  </a:cubicBezTo>
                  <a:cubicBezTo>
                    <a:pt x="14426" y="11869"/>
                    <a:pt x="14409" y="11844"/>
                    <a:pt x="14392" y="11817"/>
                  </a:cubicBezTo>
                  <a:cubicBezTo>
                    <a:pt x="14364" y="12594"/>
                    <a:pt x="14306" y="13415"/>
                    <a:pt x="14216" y="14286"/>
                  </a:cubicBezTo>
                  <a:lnTo>
                    <a:pt x="15394" y="14286"/>
                  </a:lnTo>
                  <a:cubicBezTo>
                    <a:pt x="15463" y="14194"/>
                    <a:pt x="15493" y="14126"/>
                    <a:pt x="15526" y="14019"/>
                  </a:cubicBezTo>
                  <a:cubicBezTo>
                    <a:pt x="15559" y="13907"/>
                    <a:pt x="15554" y="13868"/>
                    <a:pt x="15594" y="13826"/>
                  </a:cubicBezTo>
                  <a:cubicBezTo>
                    <a:pt x="15634" y="13784"/>
                    <a:pt x="15707" y="13756"/>
                    <a:pt x="15707" y="13756"/>
                  </a:cubicBezTo>
                  <a:cubicBezTo>
                    <a:pt x="15707" y="13756"/>
                    <a:pt x="15721" y="13464"/>
                    <a:pt x="15748" y="13436"/>
                  </a:cubicBezTo>
                  <a:cubicBezTo>
                    <a:pt x="15774" y="13409"/>
                    <a:pt x="15794" y="13381"/>
                    <a:pt x="15834" y="13465"/>
                  </a:cubicBezTo>
                  <a:cubicBezTo>
                    <a:pt x="15874" y="13548"/>
                    <a:pt x="15933" y="13675"/>
                    <a:pt x="15993" y="13619"/>
                  </a:cubicBezTo>
                  <a:cubicBezTo>
                    <a:pt x="15993" y="13619"/>
                    <a:pt x="15993" y="13411"/>
                    <a:pt x="16020" y="13300"/>
                  </a:cubicBezTo>
                  <a:cubicBezTo>
                    <a:pt x="16046" y="13189"/>
                    <a:pt x="16107" y="13047"/>
                    <a:pt x="16147" y="13033"/>
                  </a:cubicBezTo>
                  <a:cubicBezTo>
                    <a:pt x="16187" y="13019"/>
                    <a:pt x="16252" y="13103"/>
                    <a:pt x="16305" y="13117"/>
                  </a:cubicBezTo>
                  <a:cubicBezTo>
                    <a:pt x="16355" y="13130"/>
                    <a:pt x="16391" y="13095"/>
                    <a:pt x="16423" y="13112"/>
                  </a:cubicBezTo>
                  <a:cubicBezTo>
                    <a:pt x="16459" y="12777"/>
                    <a:pt x="16471" y="12563"/>
                    <a:pt x="16473" y="12516"/>
                  </a:cubicBezTo>
                  <a:cubicBezTo>
                    <a:pt x="16479" y="12344"/>
                    <a:pt x="16484" y="12172"/>
                    <a:pt x="16487" y="12004"/>
                  </a:cubicBezTo>
                  <a:cubicBezTo>
                    <a:pt x="16439" y="11967"/>
                    <a:pt x="16393" y="11988"/>
                    <a:pt x="16351" y="11911"/>
                  </a:cubicBezTo>
                  <a:cubicBezTo>
                    <a:pt x="16297" y="11813"/>
                    <a:pt x="16287" y="11758"/>
                    <a:pt x="16260" y="11634"/>
                  </a:cubicBezTo>
                  <a:cubicBezTo>
                    <a:pt x="16255" y="11609"/>
                    <a:pt x="16250" y="11587"/>
                    <a:pt x="16246" y="11568"/>
                  </a:cubicBezTo>
                  <a:lnTo>
                    <a:pt x="15675" y="11568"/>
                  </a:lnTo>
                  <a:cubicBezTo>
                    <a:pt x="15672" y="11580"/>
                    <a:pt x="15671" y="11597"/>
                    <a:pt x="15671" y="11620"/>
                  </a:cubicBezTo>
                  <a:cubicBezTo>
                    <a:pt x="15671" y="11744"/>
                    <a:pt x="15698" y="11743"/>
                    <a:pt x="15698" y="11854"/>
                  </a:cubicBezTo>
                  <a:cubicBezTo>
                    <a:pt x="15698" y="11965"/>
                    <a:pt x="15705" y="11982"/>
                    <a:pt x="15739" y="12023"/>
                  </a:cubicBezTo>
                  <a:cubicBezTo>
                    <a:pt x="15772" y="12065"/>
                    <a:pt x="15797" y="12062"/>
                    <a:pt x="15784" y="12145"/>
                  </a:cubicBezTo>
                  <a:cubicBezTo>
                    <a:pt x="15771" y="12229"/>
                    <a:pt x="15767" y="12384"/>
                    <a:pt x="15721" y="12314"/>
                  </a:cubicBezTo>
                  <a:cubicBezTo>
                    <a:pt x="15674" y="12245"/>
                    <a:pt x="15668" y="12159"/>
                    <a:pt x="15621" y="12131"/>
                  </a:cubicBezTo>
                  <a:cubicBezTo>
                    <a:pt x="15574" y="12103"/>
                    <a:pt x="15593" y="12103"/>
                    <a:pt x="15539" y="12131"/>
                  </a:cubicBezTo>
                  <a:cubicBezTo>
                    <a:pt x="15486" y="12159"/>
                    <a:pt x="15471" y="12158"/>
                    <a:pt x="15471" y="12061"/>
                  </a:cubicBezTo>
                  <a:cubicBezTo>
                    <a:pt x="15471" y="11964"/>
                    <a:pt x="15491" y="11938"/>
                    <a:pt x="15458" y="11868"/>
                  </a:cubicBezTo>
                  <a:cubicBezTo>
                    <a:pt x="15424" y="11799"/>
                    <a:pt x="15397" y="11745"/>
                    <a:pt x="15403" y="11662"/>
                  </a:cubicBezTo>
                  <a:cubicBezTo>
                    <a:pt x="15403" y="11662"/>
                    <a:pt x="15417" y="11621"/>
                    <a:pt x="15431" y="11568"/>
                  </a:cubicBezTo>
                  <a:lnTo>
                    <a:pt x="15295" y="11568"/>
                  </a:lnTo>
                  <a:cubicBezTo>
                    <a:pt x="15281" y="11610"/>
                    <a:pt x="15273" y="11654"/>
                    <a:pt x="15267" y="11690"/>
                  </a:cubicBezTo>
                  <a:cubicBezTo>
                    <a:pt x="15254" y="11773"/>
                    <a:pt x="15294" y="11911"/>
                    <a:pt x="15240" y="11939"/>
                  </a:cubicBezTo>
                  <a:cubicBezTo>
                    <a:pt x="15187" y="11967"/>
                    <a:pt x="15132" y="11839"/>
                    <a:pt x="15072" y="11784"/>
                  </a:cubicBezTo>
                  <a:cubicBezTo>
                    <a:pt x="15012" y="11728"/>
                    <a:pt x="14997" y="11815"/>
                    <a:pt x="14950" y="11704"/>
                  </a:cubicBezTo>
                  <a:cubicBezTo>
                    <a:pt x="14932" y="11662"/>
                    <a:pt x="14921" y="11614"/>
                    <a:pt x="14909" y="11568"/>
                  </a:cubicBezTo>
                  <a:lnTo>
                    <a:pt x="14569" y="11568"/>
                  </a:lnTo>
                  <a:close/>
                  <a:moveTo>
                    <a:pt x="16537" y="11568"/>
                  </a:moveTo>
                  <a:cubicBezTo>
                    <a:pt x="16554" y="11604"/>
                    <a:pt x="16577" y="11630"/>
                    <a:pt x="16600" y="11638"/>
                  </a:cubicBezTo>
                  <a:cubicBezTo>
                    <a:pt x="16600" y="11615"/>
                    <a:pt x="16600" y="11591"/>
                    <a:pt x="16600" y="11568"/>
                  </a:cubicBezTo>
                  <a:lnTo>
                    <a:pt x="16537" y="11568"/>
                  </a:lnTo>
                  <a:close/>
                  <a:moveTo>
                    <a:pt x="16881" y="11568"/>
                  </a:moveTo>
                  <a:cubicBezTo>
                    <a:pt x="16881" y="11644"/>
                    <a:pt x="16882" y="11721"/>
                    <a:pt x="16881" y="11798"/>
                  </a:cubicBezTo>
                  <a:cubicBezTo>
                    <a:pt x="16894" y="11812"/>
                    <a:pt x="16904" y="11825"/>
                    <a:pt x="16913" y="11840"/>
                  </a:cubicBezTo>
                  <a:cubicBezTo>
                    <a:pt x="16947" y="11896"/>
                    <a:pt x="16999" y="11954"/>
                    <a:pt x="17013" y="12009"/>
                  </a:cubicBezTo>
                  <a:cubicBezTo>
                    <a:pt x="17026" y="12065"/>
                    <a:pt x="17095" y="12104"/>
                    <a:pt x="17135" y="12145"/>
                  </a:cubicBezTo>
                  <a:cubicBezTo>
                    <a:pt x="17175" y="12187"/>
                    <a:pt x="17228" y="12245"/>
                    <a:pt x="17221" y="12328"/>
                  </a:cubicBezTo>
                  <a:cubicBezTo>
                    <a:pt x="17215" y="12412"/>
                    <a:pt x="17187" y="12396"/>
                    <a:pt x="17207" y="12493"/>
                  </a:cubicBezTo>
                  <a:cubicBezTo>
                    <a:pt x="17228" y="12590"/>
                    <a:pt x="17240" y="12602"/>
                    <a:pt x="17294" y="12713"/>
                  </a:cubicBezTo>
                  <a:cubicBezTo>
                    <a:pt x="17347" y="12824"/>
                    <a:pt x="17399" y="12911"/>
                    <a:pt x="17339" y="12939"/>
                  </a:cubicBezTo>
                  <a:cubicBezTo>
                    <a:pt x="17279" y="12967"/>
                    <a:pt x="17202" y="12909"/>
                    <a:pt x="17149" y="12798"/>
                  </a:cubicBezTo>
                  <a:cubicBezTo>
                    <a:pt x="17095" y="12687"/>
                    <a:pt x="17053" y="12605"/>
                    <a:pt x="17013" y="12563"/>
                  </a:cubicBezTo>
                  <a:cubicBezTo>
                    <a:pt x="16973" y="12522"/>
                    <a:pt x="16947" y="12424"/>
                    <a:pt x="16926" y="12507"/>
                  </a:cubicBezTo>
                  <a:cubicBezTo>
                    <a:pt x="16907" y="12590"/>
                    <a:pt x="16966" y="12662"/>
                    <a:pt x="16886" y="12676"/>
                  </a:cubicBezTo>
                  <a:cubicBezTo>
                    <a:pt x="16875" y="12678"/>
                    <a:pt x="16864" y="12676"/>
                    <a:pt x="16854" y="12676"/>
                  </a:cubicBezTo>
                  <a:cubicBezTo>
                    <a:pt x="16848" y="12758"/>
                    <a:pt x="16840" y="12870"/>
                    <a:pt x="16827" y="13009"/>
                  </a:cubicBezTo>
                  <a:cubicBezTo>
                    <a:pt x="16829" y="13011"/>
                    <a:pt x="16829" y="13014"/>
                    <a:pt x="16831" y="13019"/>
                  </a:cubicBezTo>
                  <a:cubicBezTo>
                    <a:pt x="16858" y="13074"/>
                    <a:pt x="16901" y="13147"/>
                    <a:pt x="16908" y="13272"/>
                  </a:cubicBezTo>
                  <a:cubicBezTo>
                    <a:pt x="16915" y="13397"/>
                    <a:pt x="16900" y="13508"/>
                    <a:pt x="16926" y="13563"/>
                  </a:cubicBezTo>
                  <a:cubicBezTo>
                    <a:pt x="16953" y="13619"/>
                    <a:pt x="16978" y="13631"/>
                    <a:pt x="16958" y="13742"/>
                  </a:cubicBezTo>
                  <a:cubicBezTo>
                    <a:pt x="16938" y="13853"/>
                    <a:pt x="16952" y="13950"/>
                    <a:pt x="16972" y="14075"/>
                  </a:cubicBezTo>
                  <a:cubicBezTo>
                    <a:pt x="16987" y="14170"/>
                    <a:pt x="17006" y="14223"/>
                    <a:pt x="17017" y="14286"/>
                  </a:cubicBezTo>
                  <a:cubicBezTo>
                    <a:pt x="17017" y="14286"/>
                    <a:pt x="18676" y="14286"/>
                    <a:pt x="18676" y="14286"/>
                  </a:cubicBezTo>
                  <a:cubicBezTo>
                    <a:pt x="18914" y="13295"/>
                    <a:pt x="18971" y="12602"/>
                    <a:pt x="18975" y="12516"/>
                  </a:cubicBezTo>
                  <a:cubicBezTo>
                    <a:pt x="18989" y="12232"/>
                    <a:pt x="18993" y="11953"/>
                    <a:pt x="18993" y="11681"/>
                  </a:cubicBezTo>
                  <a:cubicBezTo>
                    <a:pt x="18993" y="11643"/>
                    <a:pt x="18994" y="11605"/>
                    <a:pt x="18993" y="11568"/>
                  </a:cubicBezTo>
                  <a:lnTo>
                    <a:pt x="16881" y="11568"/>
                  </a:lnTo>
                  <a:close/>
                  <a:moveTo>
                    <a:pt x="19456" y="11568"/>
                  </a:moveTo>
                  <a:cubicBezTo>
                    <a:pt x="19456" y="11605"/>
                    <a:pt x="19456" y="11643"/>
                    <a:pt x="19456" y="11681"/>
                  </a:cubicBezTo>
                  <a:cubicBezTo>
                    <a:pt x="19456" y="11960"/>
                    <a:pt x="19448" y="12244"/>
                    <a:pt x="19433" y="12535"/>
                  </a:cubicBezTo>
                  <a:cubicBezTo>
                    <a:pt x="19428" y="12645"/>
                    <a:pt x="19373" y="13318"/>
                    <a:pt x="19148" y="14286"/>
                  </a:cubicBezTo>
                  <a:lnTo>
                    <a:pt x="21183" y="14286"/>
                  </a:lnTo>
                  <a:cubicBezTo>
                    <a:pt x="21424" y="13418"/>
                    <a:pt x="21569" y="12509"/>
                    <a:pt x="21600" y="11568"/>
                  </a:cubicBezTo>
                  <a:lnTo>
                    <a:pt x="19456" y="11568"/>
                  </a:lnTo>
                  <a:close/>
                  <a:moveTo>
                    <a:pt x="580" y="14573"/>
                  </a:moveTo>
                  <a:cubicBezTo>
                    <a:pt x="848" y="15417"/>
                    <a:pt x="1210" y="16215"/>
                    <a:pt x="1655" y="16957"/>
                  </a:cubicBezTo>
                  <a:lnTo>
                    <a:pt x="3296" y="16957"/>
                  </a:lnTo>
                  <a:cubicBezTo>
                    <a:pt x="3177" y="16702"/>
                    <a:pt x="3066" y="16449"/>
                    <a:pt x="2969" y="16202"/>
                  </a:cubicBezTo>
                  <a:cubicBezTo>
                    <a:pt x="2741" y="15619"/>
                    <a:pt x="2568" y="15068"/>
                    <a:pt x="2439" y="14573"/>
                  </a:cubicBezTo>
                  <a:lnTo>
                    <a:pt x="580" y="14573"/>
                  </a:lnTo>
                  <a:close/>
                  <a:moveTo>
                    <a:pt x="2756" y="14573"/>
                  </a:moveTo>
                  <a:cubicBezTo>
                    <a:pt x="2879" y="15028"/>
                    <a:pt x="3039" y="15531"/>
                    <a:pt x="3246" y="16056"/>
                  </a:cubicBezTo>
                  <a:cubicBezTo>
                    <a:pt x="3362" y="16351"/>
                    <a:pt x="3493" y="16652"/>
                    <a:pt x="3640" y="16957"/>
                  </a:cubicBezTo>
                  <a:lnTo>
                    <a:pt x="4837" y="16957"/>
                  </a:lnTo>
                  <a:cubicBezTo>
                    <a:pt x="4835" y="16948"/>
                    <a:pt x="4834" y="16943"/>
                    <a:pt x="4832" y="16934"/>
                  </a:cubicBezTo>
                  <a:cubicBezTo>
                    <a:pt x="4805" y="16749"/>
                    <a:pt x="4749" y="16156"/>
                    <a:pt x="4678" y="15972"/>
                  </a:cubicBezTo>
                  <a:cubicBezTo>
                    <a:pt x="4607" y="15786"/>
                    <a:pt x="4424" y="14970"/>
                    <a:pt x="4397" y="14840"/>
                  </a:cubicBezTo>
                  <a:cubicBezTo>
                    <a:pt x="4387" y="14788"/>
                    <a:pt x="4374" y="14684"/>
                    <a:pt x="4361" y="14573"/>
                  </a:cubicBezTo>
                  <a:cubicBezTo>
                    <a:pt x="4361" y="14573"/>
                    <a:pt x="2756" y="14573"/>
                    <a:pt x="2756" y="14573"/>
                  </a:cubicBezTo>
                  <a:close/>
                  <a:moveTo>
                    <a:pt x="6147" y="14573"/>
                  </a:moveTo>
                  <a:cubicBezTo>
                    <a:pt x="6140" y="14592"/>
                    <a:pt x="6133" y="14609"/>
                    <a:pt x="6124" y="14619"/>
                  </a:cubicBezTo>
                  <a:cubicBezTo>
                    <a:pt x="6062" y="14693"/>
                    <a:pt x="5911" y="14880"/>
                    <a:pt x="5893" y="15009"/>
                  </a:cubicBezTo>
                  <a:cubicBezTo>
                    <a:pt x="5875" y="15139"/>
                    <a:pt x="5911" y="15396"/>
                    <a:pt x="5911" y="15526"/>
                  </a:cubicBezTo>
                  <a:cubicBezTo>
                    <a:pt x="5911" y="15655"/>
                    <a:pt x="5964" y="15859"/>
                    <a:pt x="5911" y="15896"/>
                  </a:cubicBezTo>
                  <a:cubicBezTo>
                    <a:pt x="5858" y="15933"/>
                    <a:pt x="5789" y="15968"/>
                    <a:pt x="5807" y="16061"/>
                  </a:cubicBezTo>
                  <a:cubicBezTo>
                    <a:pt x="5825" y="16153"/>
                    <a:pt x="5875" y="16339"/>
                    <a:pt x="5857" y="16432"/>
                  </a:cubicBezTo>
                  <a:cubicBezTo>
                    <a:pt x="5839" y="16524"/>
                    <a:pt x="5798" y="16560"/>
                    <a:pt x="5807" y="16652"/>
                  </a:cubicBezTo>
                  <a:cubicBezTo>
                    <a:pt x="5814" y="16724"/>
                    <a:pt x="5823" y="16774"/>
                    <a:pt x="5811" y="16835"/>
                  </a:cubicBezTo>
                  <a:cubicBezTo>
                    <a:pt x="5825" y="16876"/>
                    <a:pt x="5838" y="16917"/>
                    <a:pt x="5852" y="16957"/>
                  </a:cubicBezTo>
                  <a:cubicBezTo>
                    <a:pt x="5852" y="16957"/>
                    <a:pt x="7611" y="16957"/>
                    <a:pt x="7611" y="16957"/>
                  </a:cubicBezTo>
                  <a:cubicBezTo>
                    <a:pt x="7412" y="15961"/>
                    <a:pt x="7315" y="15203"/>
                    <a:pt x="7298" y="15070"/>
                  </a:cubicBezTo>
                  <a:cubicBezTo>
                    <a:pt x="7277" y="14902"/>
                    <a:pt x="7258" y="14737"/>
                    <a:pt x="7239" y="14573"/>
                  </a:cubicBezTo>
                  <a:lnTo>
                    <a:pt x="6147" y="14573"/>
                  </a:lnTo>
                  <a:close/>
                  <a:moveTo>
                    <a:pt x="7543" y="14573"/>
                  </a:moveTo>
                  <a:cubicBezTo>
                    <a:pt x="7560" y="14721"/>
                    <a:pt x="7579" y="14868"/>
                    <a:pt x="7597" y="15019"/>
                  </a:cubicBezTo>
                  <a:cubicBezTo>
                    <a:pt x="7614" y="15150"/>
                    <a:pt x="7712" y="15937"/>
                    <a:pt x="7919" y="16957"/>
                  </a:cubicBezTo>
                  <a:lnTo>
                    <a:pt x="9442" y="16957"/>
                  </a:lnTo>
                  <a:cubicBezTo>
                    <a:pt x="9347" y="16134"/>
                    <a:pt x="9271" y="15340"/>
                    <a:pt x="9211" y="14573"/>
                  </a:cubicBezTo>
                  <a:cubicBezTo>
                    <a:pt x="9211" y="14573"/>
                    <a:pt x="7543" y="14573"/>
                    <a:pt x="7543" y="14573"/>
                  </a:cubicBezTo>
                  <a:close/>
                  <a:moveTo>
                    <a:pt x="10879" y="14573"/>
                  </a:moveTo>
                  <a:lnTo>
                    <a:pt x="10879" y="16957"/>
                  </a:lnTo>
                  <a:lnTo>
                    <a:pt x="11618" y="16957"/>
                  </a:lnTo>
                  <a:cubicBezTo>
                    <a:pt x="11714" y="16134"/>
                    <a:pt x="11790" y="15340"/>
                    <a:pt x="11849" y="14573"/>
                  </a:cubicBezTo>
                  <a:lnTo>
                    <a:pt x="11346" y="14573"/>
                  </a:lnTo>
                  <a:cubicBezTo>
                    <a:pt x="11328" y="14657"/>
                    <a:pt x="11316" y="14725"/>
                    <a:pt x="11305" y="14774"/>
                  </a:cubicBezTo>
                  <a:cubicBezTo>
                    <a:pt x="11285" y="14872"/>
                    <a:pt x="11257" y="15011"/>
                    <a:pt x="11210" y="15122"/>
                  </a:cubicBezTo>
                  <a:cubicBezTo>
                    <a:pt x="11163" y="15233"/>
                    <a:pt x="11150" y="15276"/>
                    <a:pt x="11111" y="15206"/>
                  </a:cubicBezTo>
                  <a:cubicBezTo>
                    <a:pt x="11071" y="15137"/>
                    <a:pt x="11031" y="15082"/>
                    <a:pt x="11038" y="14943"/>
                  </a:cubicBezTo>
                  <a:cubicBezTo>
                    <a:pt x="11045" y="14805"/>
                    <a:pt x="11012" y="14693"/>
                    <a:pt x="11065" y="14582"/>
                  </a:cubicBezTo>
                  <a:cubicBezTo>
                    <a:pt x="11067" y="14579"/>
                    <a:pt x="11068" y="14576"/>
                    <a:pt x="11070" y="14573"/>
                  </a:cubicBezTo>
                  <a:lnTo>
                    <a:pt x="10879" y="14573"/>
                  </a:lnTo>
                  <a:close/>
                  <a:moveTo>
                    <a:pt x="12126" y="14573"/>
                  </a:moveTo>
                  <a:cubicBezTo>
                    <a:pt x="12067" y="15340"/>
                    <a:pt x="11990" y="16134"/>
                    <a:pt x="11895" y="16957"/>
                  </a:cubicBezTo>
                  <a:lnTo>
                    <a:pt x="13418" y="16957"/>
                  </a:lnTo>
                  <a:cubicBezTo>
                    <a:pt x="13625" y="15937"/>
                    <a:pt x="13723" y="15150"/>
                    <a:pt x="13740" y="15019"/>
                  </a:cubicBezTo>
                  <a:cubicBezTo>
                    <a:pt x="13758" y="14868"/>
                    <a:pt x="13777" y="14721"/>
                    <a:pt x="13794" y="14573"/>
                  </a:cubicBezTo>
                  <a:lnTo>
                    <a:pt x="12126" y="14573"/>
                  </a:lnTo>
                  <a:close/>
                  <a:moveTo>
                    <a:pt x="14297" y="14573"/>
                  </a:moveTo>
                  <a:cubicBezTo>
                    <a:pt x="14279" y="14737"/>
                    <a:pt x="14259" y="14902"/>
                    <a:pt x="14238" y="15070"/>
                  </a:cubicBezTo>
                  <a:cubicBezTo>
                    <a:pt x="14222" y="15203"/>
                    <a:pt x="14125" y="15961"/>
                    <a:pt x="13926" y="16957"/>
                  </a:cubicBezTo>
                  <a:lnTo>
                    <a:pt x="15684" y="16957"/>
                  </a:lnTo>
                  <a:cubicBezTo>
                    <a:pt x="15759" y="16740"/>
                    <a:pt x="15825" y="16527"/>
                    <a:pt x="15888" y="16314"/>
                  </a:cubicBezTo>
                  <a:cubicBezTo>
                    <a:pt x="15886" y="16241"/>
                    <a:pt x="15878" y="15943"/>
                    <a:pt x="15843" y="15943"/>
                  </a:cubicBezTo>
                  <a:cubicBezTo>
                    <a:pt x="15803" y="15943"/>
                    <a:pt x="15656" y="15982"/>
                    <a:pt x="15589" y="16037"/>
                  </a:cubicBezTo>
                  <a:cubicBezTo>
                    <a:pt x="15523" y="16093"/>
                    <a:pt x="15357" y="16273"/>
                    <a:pt x="15276" y="16342"/>
                  </a:cubicBezTo>
                  <a:cubicBezTo>
                    <a:pt x="15196" y="16412"/>
                    <a:pt x="15109" y="16483"/>
                    <a:pt x="15023" y="16483"/>
                  </a:cubicBezTo>
                  <a:cubicBezTo>
                    <a:pt x="14936" y="16483"/>
                    <a:pt x="14855" y="16441"/>
                    <a:pt x="14855" y="16441"/>
                  </a:cubicBezTo>
                  <a:cubicBezTo>
                    <a:pt x="14855" y="16441"/>
                    <a:pt x="14873" y="16374"/>
                    <a:pt x="14873" y="16291"/>
                  </a:cubicBezTo>
                  <a:cubicBezTo>
                    <a:pt x="14873" y="16208"/>
                    <a:pt x="14835" y="16191"/>
                    <a:pt x="14868" y="16108"/>
                  </a:cubicBezTo>
                  <a:cubicBezTo>
                    <a:pt x="14902" y="16025"/>
                    <a:pt x="14950" y="16026"/>
                    <a:pt x="14950" y="15901"/>
                  </a:cubicBezTo>
                  <a:cubicBezTo>
                    <a:pt x="14950" y="15776"/>
                    <a:pt x="14950" y="15622"/>
                    <a:pt x="14964" y="15511"/>
                  </a:cubicBezTo>
                  <a:cubicBezTo>
                    <a:pt x="14977" y="15400"/>
                    <a:pt x="14973" y="15331"/>
                    <a:pt x="15000" y="15164"/>
                  </a:cubicBezTo>
                  <a:cubicBezTo>
                    <a:pt x="15027" y="14997"/>
                    <a:pt x="15048" y="14820"/>
                    <a:pt x="15068" y="14723"/>
                  </a:cubicBezTo>
                  <a:cubicBezTo>
                    <a:pt x="15080" y="14664"/>
                    <a:pt x="15090" y="14609"/>
                    <a:pt x="15104" y="14573"/>
                  </a:cubicBezTo>
                  <a:lnTo>
                    <a:pt x="14297" y="14573"/>
                  </a:lnTo>
                  <a:close/>
                  <a:moveTo>
                    <a:pt x="17099" y="14573"/>
                  </a:moveTo>
                  <a:cubicBezTo>
                    <a:pt x="17109" y="14576"/>
                    <a:pt x="17110" y="14603"/>
                    <a:pt x="17117" y="14615"/>
                  </a:cubicBezTo>
                  <a:cubicBezTo>
                    <a:pt x="17116" y="14617"/>
                    <a:pt x="17117" y="14622"/>
                    <a:pt x="17117" y="14624"/>
                  </a:cubicBezTo>
                  <a:cubicBezTo>
                    <a:pt x="17117" y="14622"/>
                    <a:pt x="17121" y="14622"/>
                    <a:pt x="17121" y="14619"/>
                  </a:cubicBezTo>
                  <a:cubicBezTo>
                    <a:pt x="17128" y="14634"/>
                    <a:pt x="17139" y="14636"/>
                    <a:pt x="17139" y="14666"/>
                  </a:cubicBezTo>
                  <a:cubicBezTo>
                    <a:pt x="17139" y="14764"/>
                    <a:pt x="17113" y="14777"/>
                    <a:pt x="17126" y="14915"/>
                  </a:cubicBezTo>
                  <a:cubicBezTo>
                    <a:pt x="17139" y="15054"/>
                    <a:pt x="17150" y="15274"/>
                    <a:pt x="17117" y="15413"/>
                  </a:cubicBezTo>
                  <a:cubicBezTo>
                    <a:pt x="17083" y="15552"/>
                    <a:pt x="17023" y="15762"/>
                    <a:pt x="16990" y="15873"/>
                  </a:cubicBezTo>
                  <a:cubicBezTo>
                    <a:pt x="16956" y="15984"/>
                    <a:pt x="16899" y="16176"/>
                    <a:pt x="16786" y="16328"/>
                  </a:cubicBezTo>
                  <a:cubicBezTo>
                    <a:pt x="16673" y="16481"/>
                    <a:pt x="16527" y="16620"/>
                    <a:pt x="16473" y="16676"/>
                  </a:cubicBezTo>
                  <a:cubicBezTo>
                    <a:pt x="16420" y="16731"/>
                    <a:pt x="16325" y="16776"/>
                    <a:pt x="16278" y="16859"/>
                  </a:cubicBezTo>
                  <a:cubicBezTo>
                    <a:pt x="16232" y="16942"/>
                    <a:pt x="16245" y="16967"/>
                    <a:pt x="16192" y="16953"/>
                  </a:cubicBezTo>
                  <a:cubicBezTo>
                    <a:pt x="16139" y="16939"/>
                    <a:pt x="16101" y="16803"/>
                    <a:pt x="16047" y="16817"/>
                  </a:cubicBezTo>
                  <a:cubicBezTo>
                    <a:pt x="16031" y="16821"/>
                    <a:pt x="16017" y="16816"/>
                    <a:pt x="16006" y="16807"/>
                  </a:cubicBezTo>
                  <a:cubicBezTo>
                    <a:pt x="15990" y="16858"/>
                    <a:pt x="15973" y="16906"/>
                    <a:pt x="15956" y="16957"/>
                  </a:cubicBezTo>
                  <a:cubicBezTo>
                    <a:pt x="15956" y="16957"/>
                    <a:pt x="17683" y="16957"/>
                    <a:pt x="17683" y="16957"/>
                  </a:cubicBezTo>
                  <a:cubicBezTo>
                    <a:pt x="17831" y="16652"/>
                    <a:pt x="17957" y="16351"/>
                    <a:pt x="18073" y="16056"/>
                  </a:cubicBezTo>
                  <a:cubicBezTo>
                    <a:pt x="18280" y="15531"/>
                    <a:pt x="18440" y="15028"/>
                    <a:pt x="18563" y="14573"/>
                  </a:cubicBezTo>
                  <a:lnTo>
                    <a:pt x="17099" y="14573"/>
                  </a:lnTo>
                  <a:close/>
                  <a:moveTo>
                    <a:pt x="18984" y="14573"/>
                  </a:moveTo>
                  <a:cubicBezTo>
                    <a:pt x="18855" y="15068"/>
                    <a:pt x="18682" y="15619"/>
                    <a:pt x="18454" y="16202"/>
                  </a:cubicBezTo>
                  <a:cubicBezTo>
                    <a:pt x="18357" y="16449"/>
                    <a:pt x="18251" y="16702"/>
                    <a:pt x="18132" y="16957"/>
                  </a:cubicBezTo>
                  <a:lnTo>
                    <a:pt x="19927" y="16957"/>
                  </a:lnTo>
                  <a:cubicBezTo>
                    <a:pt x="20372" y="16215"/>
                    <a:pt x="20734" y="15417"/>
                    <a:pt x="21002" y="14573"/>
                  </a:cubicBezTo>
                  <a:lnTo>
                    <a:pt x="18984" y="14573"/>
                  </a:lnTo>
                  <a:close/>
                  <a:moveTo>
                    <a:pt x="10412" y="15474"/>
                  </a:moveTo>
                  <a:cubicBezTo>
                    <a:pt x="10387" y="15582"/>
                    <a:pt x="10359" y="15681"/>
                    <a:pt x="10340" y="15737"/>
                  </a:cubicBezTo>
                  <a:cubicBezTo>
                    <a:pt x="10296" y="15866"/>
                    <a:pt x="10235" y="15996"/>
                    <a:pt x="10181" y="16070"/>
                  </a:cubicBezTo>
                  <a:cubicBezTo>
                    <a:pt x="10128" y="16144"/>
                    <a:pt x="10135" y="16253"/>
                    <a:pt x="10082" y="16234"/>
                  </a:cubicBezTo>
                  <a:cubicBezTo>
                    <a:pt x="10028" y="16216"/>
                    <a:pt x="9949" y="16161"/>
                    <a:pt x="9878" y="16253"/>
                  </a:cubicBezTo>
                  <a:cubicBezTo>
                    <a:pt x="9812" y="16339"/>
                    <a:pt x="9762" y="16421"/>
                    <a:pt x="9719" y="16403"/>
                  </a:cubicBezTo>
                  <a:cubicBezTo>
                    <a:pt x="9739" y="16589"/>
                    <a:pt x="9760" y="16779"/>
                    <a:pt x="9782" y="16967"/>
                  </a:cubicBezTo>
                  <a:lnTo>
                    <a:pt x="10412" y="16967"/>
                  </a:lnTo>
                  <a:cubicBezTo>
                    <a:pt x="10412" y="16967"/>
                    <a:pt x="10412" y="15474"/>
                    <a:pt x="10412" y="15474"/>
                  </a:cubicBezTo>
                  <a:close/>
                  <a:moveTo>
                    <a:pt x="1886" y="17427"/>
                  </a:moveTo>
                  <a:cubicBezTo>
                    <a:pt x="2270" y="18013"/>
                    <a:pt x="2709" y="18561"/>
                    <a:pt x="3191" y="19061"/>
                  </a:cubicBezTo>
                  <a:cubicBezTo>
                    <a:pt x="3369" y="19245"/>
                    <a:pt x="3550" y="19420"/>
                    <a:pt x="3740" y="19591"/>
                  </a:cubicBezTo>
                  <a:lnTo>
                    <a:pt x="4873" y="19591"/>
                  </a:lnTo>
                  <a:cubicBezTo>
                    <a:pt x="4296" y="18892"/>
                    <a:pt x="3835" y="18153"/>
                    <a:pt x="3468" y="17427"/>
                  </a:cubicBezTo>
                  <a:lnTo>
                    <a:pt x="1886" y="17427"/>
                  </a:lnTo>
                  <a:close/>
                  <a:moveTo>
                    <a:pt x="3917" y="17427"/>
                  </a:moveTo>
                  <a:cubicBezTo>
                    <a:pt x="4302" y="18161"/>
                    <a:pt x="4785" y="18901"/>
                    <a:pt x="5394" y="19591"/>
                  </a:cubicBezTo>
                  <a:lnTo>
                    <a:pt x="6577" y="19591"/>
                  </a:lnTo>
                  <a:cubicBezTo>
                    <a:pt x="6512" y="19480"/>
                    <a:pt x="6448" y="19366"/>
                    <a:pt x="6387" y="19253"/>
                  </a:cubicBezTo>
                  <a:cubicBezTo>
                    <a:pt x="6380" y="19279"/>
                    <a:pt x="6346" y="19396"/>
                    <a:pt x="6283" y="19380"/>
                  </a:cubicBezTo>
                  <a:cubicBezTo>
                    <a:pt x="6212" y="19362"/>
                    <a:pt x="6169" y="19323"/>
                    <a:pt x="6133" y="19286"/>
                  </a:cubicBezTo>
                  <a:cubicBezTo>
                    <a:pt x="6098" y="19249"/>
                    <a:pt x="6096" y="19323"/>
                    <a:pt x="6033" y="19267"/>
                  </a:cubicBezTo>
                  <a:cubicBezTo>
                    <a:pt x="5971" y="19212"/>
                    <a:pt x="5919" y="19064"/>
                    <a:pt x="5875" y="18990"/>
                  </a:cubicBezTo>
                  <a:cubicBezTo>
                    <a:pt x="5830" y="18916"/>
                    <a:pt x="5669" y="18641"/>
                    <a:pt x="5598" y="18530"/>
                  </a:cubicBezTo>
                  <a:cubicBezTo>
                    <a:pt x="5527" y="18419"/>
                    <a:pt x="5340" y="18214"/>
                    <a:pt x="5322" y="18122"/>
                  </a:cubicBezTo>
                  <a:cubicBezTo>
                    <a:pt x="5304" y="18029"/>
                    <a:pt x="5234" y="17622"/>
                    <a:pt x="5145" y="17511"/>
                  </a:cubicBezTo>
                  <a:cubicBezTo>
                    <a:pt x="5126" y="17488"/>
                    <a:pt x="5106" y="17458"/>
                    <a:pt x="5086" y="17427"/>
                  </a:cubicBezTo>
                  <a:cubicBezTo>
                    <a:pt x="5086" y="17427"/>
                    <a:pt x="3917" y="17427"/>
                    <a:pt x="3917" y="17427"/>
                  </a:cubicBezTo>
                  <a:close/>
                  <a:moveTo>
                    <a:pt x="5947" y="17427"/>
                  </a:moveTo>
                  <a:cubicBezTo>
                    <a:pt x="6219" y="18158"/>
                    <a:pt x="6561" y="18898"/>
                    <a:pt x="6985" y="19591"/>
                  </a:cubicBezTo>
                  <a:lnTo>
                    <a:pt x="8227" y="19591"/>
                  </a:lnTo>
                  <a:cubicBezTo>
                    <a:pt x="8037" y="19020"/>
                    <a:pt x="7877" y="18435"/>
                    <a:pt x="7747" y="17882"/>
                  </a:cubicBezTo>
                  <a:cubicBezTo>
                    <a:pt x="7711" y="17727"/>
                    <a:pt x="7679" y="17575"/>
                    <a:pt x="7647" y="17427"/>
                  </a:cubicBezTo>
                  <a:lnTo>
                    <a:pt x="5947" y="17427"/>
                  </a:lnTo>
                  <a:close/>
                  <a:moveTo>
                    <a:pt x="7978" y="17427"/>
                  </a:moveTo>
                  <a:cubicBezTo>
                    <a:pt x="8004" y="17546"/>
                    <a:pt x="8031" y="17665"/>
                    <a:pt x="8060" y="17788"/>
                  </a:cubicBezTo>
                  <a:cubicBezTo>
                    <a:pt x="8196" y="18373"/>
                    <a:pt x="8367" y="18996"/>
                    <a:pt x="8572" y="19591"/>
                  </a:cubicBezTo>
                  <a:lnTo>
                    <a:pt x="9764" y="19591"/>
                  </a:lnTo>
                  <a:cubicBezTo>
                    <a:pt x="9649" y="18851"/>
                    <a:pt x="9550" y="18129"/>
                    <a:pt x="9465" y="17427"/>
                  </a:cubicBezTo>
                  <a:lnTo>
                    <a:pt x="7978" y="17427"/>
                  </a:lnTo>
                  <a:close/>
                  <a:moveTo>
                    <a:pt x="9864" y="17427"/>
                  </a:moveTo>
                  <a:cubicBezTo>
                    <a:pt x="9950" y="18129"/>
                    <a:pt x="10052" y="18850"/>
                    <a:pt x="10168" y="19591"/>
                  </a:cubicBezTo>
                  <a:lnTo>
                    <a:pt x="10449" y="19591"/>
                  </a:lnTo>
                  <a:cubicBezTo>
                    <a:pt x="10449" y="19591"/>
                    <a:pt x="10449" y="17427"/>
                    <a:pt x="10449" y="17427"/>
                  </a:cubicBezTo>
                  <a:lnTo>
                    <a:pt x="9864" y="17427"/>
                  </a:lnTo>
                  <a:close/>
                  <a:moveTo>
                    <a:pt x="10879" y="17427"/>
                  </a:moveTo>
                  <a:lnTo>
                    <a:pt x="10879" y="19591"/>
                  </a:lnTo>
                  <a:cubicBezTo>
                    <a:pt x="10879" y="19591"/>
                    <a:pt x="11269" y="19591"/>
                    <a:pt x="11269" y="19591"/>
                  </a:cubicBezTo>
                  <a:cubicBezTo>
                    <a:pt x="11385" y="18850"/>
                    <a:pt x="11487" y="18129"/>
                    <a:pt x="11573" y="17427"/>
                  </a:cubicBezTo>
                  <a:lnTo>
                    <a:pt x="10879" y="17427"/>
                  </a:lnTo>
                  <a:close/>
                  <a:moveTo>
                    <a:pt x="11904" y="17427"/>
                  </a:moveTo>
                  <a:cubicBezTo>
                    <a:pt x="11819" y="18129"/>
                    <a:pt x="11719" y="18851"/>
                    <a:pt x="11605" y="19591"/>
                  </a:cubicBezTo>
                  <a:cubicBezTo>
                    <a:pt x="11605" y="19591"/>
                    <a:pt x="12797" y="19591"/>
                    <a:pt x="12797" y="19591"/>
                  </a:cubicBezTo>
                  <a:cubicBezTo>
                    <a:pt x="13001" y="18996"/>
                    <a:pt x="13172" y="18373"/>
                    <a:pt x="13309" y="17788"/>
                  </a:cubicBezTo>
                  <a:cubicBezTo>
                    <a:pt x="13338" y="17665"/>
                    <a:pt x="13365" y="17546"/>
                    <a:pt x="13391" y="17427"/>
                  </a:cubicBezTo>
                  <a:lnTo>
                    <a:pt x="11904" y="17427"/>
                  </a:lnTo>
                  <a:close/>
                  <a:moveTo>
                    <a:pt x="13780" y="17427"/>
                  </a:moveTo>
                  <a:cubicBezTo>
                    <a:pt x="13748" y="17575"/>
                    <a:pt x="13712" y="17728"/>
                    <a:pt x="13676" y="17882"/>
                  </a:cubicBezTo>
                  <a:cubicBezTo>
                    <a:pt x="13546" y="18435"/>
                    <a:pt x="13390" y="19020"/>
                    <a:pt x="13200" y="19591"/>
                  </a:cubicBezTo>
                  <a:lnTo>
                    <a:pt x="14442" y="19591"/>
                  </a:lnTo>
                  <a:cubicBezTo>
                    <a:pt x="14867" y="18898"/>
                    <a:pt x="15208" y="18158"/>
                    <a:pt x="15480" y="17427"/>
                  </a:cubicBezTo>
                  <a:lnTo>
                    <a:pt x="13780" y="17427"/>
                  </a:lnTo>
                  <a:close/>
                  <a:moveTo>
                    <a:pt x="15938" y="17427"/>
                  </a:moveTo>
                  <a:cubicBezTo>
                    <a:pt x="15677" y="18151"/>
                    <a:pt x="15350" y="18889"/>
                    <a:pt x="14941" y="19591"/>
                  </a:cubicBezTo>
                  <a:lnTo>
                    <a:pt x="16124" y="19591"/>
                  </a:lnTo>
                  <a:cubicBezTo>
                    <a:pt x="16536" y="19124"/>
                    <a:pt x="16888" y="18636"/>
                    <a:pt x="17194" y="18141"/>
                  </a:cubicBezTo>
                  <a:cubicBezTo>
                    <a:pt x="17177" y="18154"/>
                    <a:pt x="17159" y="18165"/>
                    <a:pt x="17139" y="18173"/>
                  </a:cubicBezTo>
                  <a:cubicBezTo>
                    <a:pt x="17073" y="18201"/>
                    <a:pt x="17019" y="18298"/>
                    <a:pt x="17013" y="18173"/>
                  </a:cubicBezTo>
                  <a:cubicBezTo>
                    <a:pt x="17006" y="18049"/>
                    <a:pt x="16981" y="17965"/>
                    <a:pt x="17067" y="17854"/>
                  </a:cubicBezTo>
                  <a:cubicBezTo>
                    <a:pt x="17154" y="17743"/>
                    <a:pt x="17309" y="17575"/>
                    <a:pt x="17416" y="17450"/>
                  </a:cubicBezTo>
                  <a:cubicBezTo>
                    <a:pt x="17423" y="17443"/>
                    <a:pt x="17427" y="17435"/>
                    <a:pt x="17434" y="17427"/>
                  </a:cubicBezTo>
                  <a:lnTo>
                    <a:pt x="16337" y="17427"/>
                  </a:lnTo>
                  <a:cubicBezTo>
                    <a:pt x="16346" y="17513"/>
                    <a:pt x="16364" y="17565"/>
                    <a:pt x="16333" y="17643"/>
                  </a:cubicBezTo>
                  <a:cubicBezTo>
                    <a:pt x="16299" y="17726"/>
                    <a:pt x="16248" y="17799"/>
                    <a:pt x="16201" y="17854"/>
                  </a:cubicBezTo>
                  <a:cubicBezTo>
                    <a:pt x="16154" y="17910"/>
                    <a:pt x="16135" y="17923"/>
                    <a:pt x="16129" y="17826"/>
                  </a:cubicBezTo>
                  <a:cubicBezTo>
                    <a:pt x="16122" y="17729"/>
                    <a:pt x="16115" y="17577"/>
                    <a:pt x="16115" y="17577"/>
                  </a:cubicBezTo>
                  <a:cubicBezTo>
                    <a:pt x="16115" y="17577"/>
                    <a:pt x="16142" y="17486"/>
                    <a:pt x="16178" y="17427"/>
                  </a:cubicBezTo>
                  <a:lnTo>
                    <a:pt x="15938" y="17427"/>
                  </a:lnTo>
                  <a:close/>
                  <a:moveTo>
                    <a:pt x="17942" y="17427"/>
                  </a:moveTo>
                  <a:cubicBezTo>
                    <a:pt x="17575" y="18153"/>
                    <a:pt x="17114" y="18892"/>
                    <a:pt x="16537" y="19591"/>
                  </a:cubicBezTo>
                  <a:lnTo>
                    <a:pt x="17828" y="19591"/>
                  </a:lnTo>
                  <a:cubicBezTo>
                    <a:pt x="18018" y="19420"/>
                    <a:pt x="18204" y="19245"/>
                    <a:pt x="18382" y="19061"/>
                  </a:cubicBezTo>
                  <a:cubicBezTo>
                    <a:pt x="18864" y="18561"/>
                    <a:pt x="19298" y="18013"/>
                    <a:pt x="19683" y="17427"/>
                  </a:cubicBezTo>
                  <a:lnTo>
                    <a:pt x="17942" y="17427"/>
                  </a:lnTo>
                  <a:close/>
                  <a:moveTo>
                    <a:pt x="5802" y="18028"/>
                  </a:moveTo>
                  <a:cubicBezTo>
                    <a:pt x="5807" y="18044"/>
                    <a:pt x="5812" y="18061"/>
                    <a:pt x="5816" y="18075"/>
                  </a:cubicBezTo>
                  <a:cubicBezTo>
                    <a:pt x="5830" y="18124"/>
                    <a:pt x="5860" y="18177"/>
                    <a:pt x="5888" y="18234"/>
                  </a:cubicBezTo>
                  <a:cubicBezTo>
                    <a:pt x="5859" y="18166"/>
                    <a:pt x="5831" y="18097"/>
                    <a:pt x="5802" y="18028"/>
                  </a:cubicBezTo>
                  <a:close/>
                  <a:moveTo>
                    <a:pt x="5947" y="18328"/>
                  </a:moveTo>
                  <a:cubicBezTo>
                    <a:pt x="5956" y="18354"/>
                    <a:pt x="5963" y="18378"/>
                    <a:pt x="5965" y="18403"/>
                  </a:cubicBezTo>
                  <a:cubicBezTo>
                    <a:pt x="5974" y="18515"/>
                    <a:pt x="5975" y="18569"/>
                    <a:pt x="6020" y="18643"/>
                  </a:cubicBezTo>
                  <a:cubicBezTo>
                    <a:pt x="6056" y="18703"/>
                    <a:pt x="6116" y="18717"/>
                    <a:pt x="6151" y="18770"/>
                  </a:cubicBezTo>
                  <a:cubicBezTo>
                    <a:pt x="6081" y="18623"/>
                    <a:pt x="6012" y="18476"/>
                    <a:pt x="5947" y="18328"/>
                  </a:cubicBezTo>
                  <a:close/>
                  <a:moveTo>
                    <a:pt x="6106" y="18784"/>
                  </a:moveTo>
                  <a:cubicBezTo>
                    <a:pt x="6133" y="18876"/>
                    <a:pt x="6133" y="18912"/>
                    <a:pt x="6115" y="19023"/>
                  </a:cubicBezTo>
                  <a:cubicBezTo>
                    <a:pt x="6097" y="19134"/>
                    <a:pt x="6071" y="19154"/>
                    <a:pt x="6124" y="19136"/>
                  </a:cubicBezTo>
                  <a:cubicBezTo>
                    <a:pt x="6177" y="19117"/>
                    <a:pt x="6238" y="19100"/>
                    <a:pt x="6274" y="19117"/>
                  </a:cubicBezTo>
                  <a:cubicBezTo>
                    <a:pt x="6216" y="19006"/>
                    <a:pt x="6160" y="18895"/>
                    <a:pt x="6106" y="18784"/>
                  </a:cubicBezTo>
                  <a:close/>
                  <a:moveTo>
                    <a:pt x="4207" y="19981"/>
                  </a:moveTo>
                  <a:cubicBezTo>
                    <a:pt x="4927" y="20562"/>
                    <a:pt x="5723" y="21049"/>
                    <a:pt x="6573" y="21427"/>
                  </a:cubicBezTo>
                  <a:cubicBezTo>
                    <a:pt x="6603" y="21371"/>
                    <a:pt x="6637" y="21315"/>
                    <a:pt x="6668" y="21286"/>
                  </a:cubicBezTo>
                  <a:cubicBezTo>
                    <a:pt x="6126" y="20885"/>
                    <a:pt x="5645" y="20445"/>
                    <a:pt x="5222" y="19981"/>
                  </a:cubicBezTo>
                  <a:lnTo>
                    <a:pt x="4207" y="19981"/>
                  </a:lnTo>
                  <a:close/>
                  <a:moveTo>
                    <a:pt x="5657" y="19981"/>
                  </a:moveTo>
                  <a:cubicBezTo>
                    <a:pt x="6031" y="20362"/>
                    <a:pt x="6447" y="20725"/>
                    <a:pt x="6908" y="21056"/>
                  </a:cubicBezTo>
                  <a:cubicBezTo>
                    <a:pt x="6965" y="21021"/>
                    <a:pt x="7049" y="20999"/>
                    <a:pt x="7049" y="20948"/>
                  </a:cubicBezTo>
                  <a:cubicBezTo>
                    <a:pt x="7049" y="20879"/>
                    <a:pt x="6935" y="20839"/>
                    <a:pt x="6908" y="20756"/>
                  </a:cubicBezTo>
                  <a:cubicBezTo>
                    <a:pt x="6882" y="20672"/>
                    <a:pt x="7047" y="20614"/>
                    <a:pt x="7094" y="20601"/>
                  </a:cubicBezTo>
                  <a:cubicBezTo>
                    <a:pt x="7113" y="20595"/>
                    <a:pt x="7123" y="20587"/>
                    <a:pt x="7126" y="20572"/>
                  </a:cubicBezTo>
                  <a:cubicBezTo>
                    <a:pt x="6981" y="20380"/>
                    <a:pt x="6843" y="20183"/>
                    <a:pt x="6713" y="19981"/>
                  </a:cubicBezTo>
                  <a:lnTo>
                    <a:pt x="5657" y="19981"/>
                  </a:lnTo>
                  <a:close/>
                  <a:moveTo>
                    <a:pt x="7253" y="19981"/>
                  </a:moveTo>
                  <a:cubicBezTo>
                    <a:pt x="7492" y="20333"/>
                    <a:pt x="7757" y="20668"/>
                    <a:pt x="8046" y="20981"/>
                  </a:cubicBezTo>
                  <a:cubicBezTo>
                    <a:pt x="8115" y="21010"/>
                    <a:pt x="8181" y="21042"/>
                    <a:pt x="8232" y="21061"/>
                  </a:cubicBezTo>
                  <a:cubicBezTo>
                    <a:pt x="8345" y="21102"/>
                    <a:pt x="8506" y="21086"/>
                    <a:pt x="8586" y="21183"/>
                  </a:cubicBezTo>
                  <a:cubicBezTo>
                    <a:pt x="8666" y="21280"/>
                    <a:pt x="8760" y="21432"/>
                    <a:pt x="8853" y="21474"/>
                  </a:cubicBezTo>
                  <a:cubicBezTo>
                    <a:pt x="8946" y="21515"/>
                    <a:pt x="9026" y="21600"/>
                    <a:pt x="9080" y="21558"/>
                  </a:cubicBezTo>
                  <a:cubicBezTo>
                    <a:pt x="9086" y="21553"/>
                    <a:pt x="9090" y="21545"/>
                    <a:pt x="9098" y="21535"/>
                  </a:cubicBezTo>
                  <a:cubicBezTo>
                    <a:pt x="8821" y="21074"/>
                    <a:pt x="8586" y="20541"/>
                    <a:pt x="8382" y="19981"/>
                  </a:cubicBezTo>
                  <a:lnTo>
                    <a:pt x="7253" y="19981"/>
                  </a:lnTo>
                  <a:close/>
                  <a:moveTo>
                    <a:pt x="8703" y="19981"/>
                  </a:moveTo>
                  <a:cubicBezTo>
                    <a:pt x="8868" y="20414"/>
                    <a:pt x="9049" y="20826"/>
                    <a:pt x="9252" y="21187"/>
                  </a:cubicBezTo>
                  <a:cubicBezTo>
                    <a:pt x="9256" y="21182"/>
                    <a:pt x="9262" y="21174"/>
                    <a:pt x="9266" y="21169"/>
                  </a:cubicBezTo>
                  <a:cubicBezTo>
                    <a:pt x="9352" y="21058"/>
                    <a:pt x="9466" y="21047"/>
                    <a:pt x="9533" y="21047"/>
                  </a:cubicBezTo>
                  <a:cubicBezTo>
                    <a:pt x="9600" y="21047"/>
                    <a:pt x="9752" y="20990"/>
                    <a:pt x="9819" y="20948"/>
                  </a:cubicBezTo>
                  <a:cubicBezTo>
                    <a:pt x="9864" y="20920"/>
                    <a:pt x="9929" y="20929"/>
                    <a:pt x="9977" y="20939"/>
                  </a:cubicBezTo>
                  <a:cubicBezTo>
                    <a:pt x="9921" y="20616"/>
                    <a:pt x="9869" y="20297"/>
                    <a:pt x="9819" y="19981"/>
                  </a:cubicBezTo>
                  <a:lnTo>
                    <a:pt x="8703" y="19981"/>
                  </a:lnTo>
                  <a:close/>
                  <a:moveTo>
                    <a:pt x="10299" y="19981"/>
                  </a:moveTo>
                  <a:cubicBezTo>
                    <a:pt x="10351" y="20299"/>
                    <a:pt x="10405" y="20623"/>
                    <a:pt x="10462" y="20948"/>
                  </a:cubicBezTo>
                  <a:cubicBezTo>
                    <a:pt x="10477" y="20957"/>
                    <a:pt x="10492" y="20958"/>
                    <a:pt x="10517" y="20948"/>
                  </a:cubicBezTo>
                  <a:cubicBezTo>
                    <a:pt x="10517" y="20948"/>
                    <a:pt x="10517" y="19981"/>
                    <a:pt x="10517" y="19981"/>
                  </a:cubicBezTo>
                  <a:lnTo>
                    <a:pt x="10299" y="19981"/>
                  </a:lnTo>
                  <a:close/>
                  <a:moveTo>
                    <a:pt x="10879" y="19981"/>
                  </a:moveTo>
                  <a:lnTo>
                    <a:pt x="10879" y="20976"/>
                  </a:lnTo>
                  <a:cubicBezTo>
                    <a:pt x="10889" y="20969"/>
                    <a:pt x="10899" y="20955"/>
                    <a:pt x="10911" y="20934"/>
                  </a:cubicBezTo>
                  <a:cubicBezTo>
                    <a:pt x="10952" y="20862"/>
                    <a:pt x="11022" y="20730"/>
                    <a:pt x="11088" y="20704"/>
                  </a:cubicBezTo>
                  <a:cubicBezTo>
                    <a:pt x="11129" y="20462"/>
                    <a:pt x="11172" y="20219"/>
                    <a:pt x="11210" y="19981"/>
                  </a:cubicBezTo>
                  <a:lnTo>
                    <a:pt x="10879" y="19981"/>
                  </a:lnTo>
                  <a:close/>
                  <a:moveTo>
                    <a:pt x="11577" y="19981"/>
                  </a:moveTo>
                  <a:cubicBezTo>
                    <a:pt x="11540" y="20212"/>
                    <a:pt x="11500" y="20446"/>
                    <a:pt x="11460" y="20680"/>
                  </a:cubicBezTo>
                  <a:cubicBezTo>
                    <a:pt x="11525" y="20668"/>
                    <a:pt x="11633" y="20655"/>
                    <a:pt x="11704" y="20643"/>
                  </a:cubicBezTo>
                  <a:cubicBezTo>
                    <a:pt x="11784" y="20629"/>
                    <a:pt x="11847" y="20642"/>
                    <a:pt x="11940" y="20615"/>
                  </a:cubicBezTo>
                  <a:cubicBezTo>
                    <a:pt x="12033" y="20587"/>
                    <a:pt x="12311" y="20544"/>
                    <a:pt x="12398" y="20516"/>
                  </a:cubicBezTo>
                  <a:cubicBezTo>
                    <a:pt x="12428" y="20506"/>
                    <a:pt x="12456" y="20497"/>
                    <a:pt x="12484" y="20488"/>
                  </a:cubicBezTo>
                  <a:cubicBezTo>
                    <a:pt x="12556" y="20323"/>
                    <a:pt x="12622" y="20154"/>
                    <a:pt x="12688" y="19981"/>
                  </a:cubicBezTo>
                  <a:lnTo>
                    <a:pt x="11577" y="19981"/>
                  </a:lnTo>
                  <a:close/>
                  <a:moveTo>
                    <a:pt x="13069" y="19981"/>
                  </a:moveTo>
                  <a:cubicBezTo>
                    <a:pt x="13018" y="20118"/>
                    <a:pt x="12965" y="20256"/>
                    <a:pt x="12910" y="20389"/>
                  </a:cubicBezTo>
                  <a:cubicBezTo>
                    <a:pt x="12926" y="20382"/>
                    <a:pt x="12939" y="20374"/>
                    <a:pt x="12951" y="20366"/>
                  </a:cubicBezTo>
                  <a:cubicBezTo>
                    <a:pt x="13011" y="20324"/>
                    <a:pt x="13099" y="20210"/>
                    <a:pt x="13159" y="20155"/>
                  </a:cubicBezTo>
                  <a:cubicBezTo>
                    <a:pt x="13220" y="20099"/>
                    <a:pt x="13259" y="20141"/>
                    <a:pt x="13332" y="20141"/>
                  </a:cubicBezTo>
                  <a:cubicBezTo>
                    <a:pt x="13405" y="20141"/>
                    <a:pt x="13487" y="20155"/>
                    <a:pt x="13527" y="20169"/>
                  </a:cubicBezTo>
                  <a:cubicBezTo>
                    <a:pt x="13567" y="20183"/>
                    <a:pt x="13594" y="20226"/>
                    <a:pt x="13667" y="20267"/>
                  </a:cubicBezTo>
                  <a:cubicBezTo>
                    <a:pt x="13741" y="20309"/>
                    <a:pt x="13754" y="20253"/>
                    <a:pt x="13794" y="20253"/>
                  </a:cubicBezTo>
                  <a:cubicBezTo>
                    <a:pt x="13820" y="20253"/>
                    <a:pt x="13881" y="20302"/>
                    <a:pt x="13935" y="20347"/>
                  </a:cubicBezTo>
                  <a:cubicBezTo>
                    <a:pt x="14024" y="20228"/>
                    <a:pt x="14109" y="20105"/>
                    <a:pt x="14193" y="19981"/>
                  </a:cubicBezTo>
                  <a:lnTo>
                    <a:pt x="13069" y="19981"/>
                  </a:lnTo>
                  <a:close/>
                  <a:moveTo>
                    <a:pt x="14646" y="19981"/>
                  </a:moveTo>
                  <a:cubicBezTo>
                    <a:pt x="14511" y="20191"/>
                    <a:pt x="14367" y="20396"/>
                    <a:pt x="14216" y="20596"/>
                  </a:cubicBezTo>
                  <a:cubicBezTo>
                    <a:pt x="14284" y="20646"/>
                    <a:pt x="14350" y="20703"/>
                    <a:pt x="14402" y="20727"/>
                  </a:cubicBezTo>
                  <a:cubicBezTo>
                    <a:pt x="14462" y="20755"/>
                    <a:pt x="14568" y="20794"/>
                    <a:pt x="14601" y="20835"/>
                  </a:cubicBezTo>
                  <a:cubicBezTo>
                    <a:pt x="14613" y="20850"/>
                    <a:pt x="14626" y="20878"/>
                    <a:pt x="14642" y="20910"/>
                  </a:cubicBezTo>
                  <a:cubicBezTo>
                    <a:pt x="15027" y="20619"/>
                    <a:pt x="15382" y="20308"/>
                    <a:pt x="15702" y="19981"/>
                  </a:cubicBezTo>
                  <a:lnTo>
                    <a:pt x="14646" y="19981"/>
                  </a:lnTo>
                  <a:close/>
                  <a:moveTo>
                    <a:pt x="16201" y="19981"/>
                  </a:moveTo>
                  <a:cubicBezTo>
                    <a:pt x="15750" y="20476"/>
                    <a:pt x="15238" y="20944"/>
                    <a:pt x="14651" y="21366"/>
                  </a:cubicBezTo>
                  <a:cubicBezTo>
                    <a:pt x="14715" y="21387"/>
                    <a:pt x="14823" y="21403"/>
                    <a:pt x="14855" y="21403"/>
                  </a:cubicBezTo>
                  <a:cubicBezTo>
                    <a:pt x="14881" y="21403"/>
                    <a:pt x="14797" y="21487"/>
                    <a:pt x="14737" y="21544"/>
                  </a:cubicBezTo>
                  <a:cubicBezTo>
                    <a:pt x="15691" y="21152"/>
                    <a:pt x="16577" y="20624"/>
                    <a:pt x="17375" y="19981"/>
                  </a:cubicBezTo>
                  <a:lnTo>
                    <a:pt x="16201" y="19981"/>
                  </a:ln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6257" name="Group 1"/>
          <p:cNvGrpSpPr>
            <a:grpSpLocks/>
          </p:cNvGrpSpPr>
          <p:nvPr/>
        </p:nvGrpSpPr>
        <p:grpSpPr bwMode="auto">
          <a:xfrm>
            <a:off x="992981" y="1728788"/>
            <a:ext cx="1050131" cy="2362200"/>
            <a:chOff x="0" y="0"/>
            <a:chExt cx="1764" cy="3968"/>
          </a:xfrm>
        </p:grpSpPr>
        <p:sp>
          <p:nvSpPr>
            <p:cNvPr id="96258" name="Rectangle 2"/>
            <p:cNvSpPr>
              <a:spLocks/>
            </p:cNvSpPr>
            <p:nvPr/>
          </p:nvSpPr>
          <p:spPr bwMode="auto">
            <a:xfrm>
              <a:off x="4" y="0"/>
              <a:ext cx="1760" cy="20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endParaRPr>
            </a:p>
            <a:p>
              <a:pPr algn="l">
                <a:lnSpc>
                  <a:spcPct val="80000"/>
                </a:lnSpc>
              </a:pP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agam</a:t>
              </a: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Ispum</a:t>
              </a:r>
              <a:endParaRPr lang="en-US" sz="1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96259" name="Rectangle 3"/>
            <p:cNvSpPr>
              <a:spLocks/>
            </p:cNvSpPr>
            <p:nvPr/>
          </p:nvSpPr>
          <p:spPr bwMode="auto">
            <a:xfrm>
              <a:off x="0" y="2224"/>
              <a:ext cx="1760" cy="17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indust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dummy.</a:t>
              </a:r>
            </a:p>
          </p:txBody>
        </p:sp>
      </p:grpSp>
      <p:sp>
        <p:nvSpPr>
          <p:cNvPr id="96271" name="Rectangle 15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Globe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96273" name="Line 17"/>
          <p:cNvSpPr>
            <a:spLocks noChangeShapeType="1"/>
          </p:cNvSpPr>
          <p:nvPr/>
        </p:nvSpPr>
        <p:spPr bwMode="auto">
          <a:xfrm>
            <a:off x="994172" y="110490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6274" name="Group 18"/>
          <p:cNvGrpSpPr>
            <a:grpSpLocks/>
          </p:cNvGrpSpPr>
          <p:nvPr/>
        </p:nvGrpSpPr>
        <p:grpSpPr bwMode="auto">
          <a:xfrm>
            <a:off x="4202906" y="1281113"/>
            <a:ext cx="1047750" cy="1047750"/>
            <a:chOff x="0" y="0"/>
            <a:chExt cx="1760" cy="1760"/>
          </a:xfrm>
        </p:grpSpPr>
        <p:sp>
          <p:nvSpPr>
            <p:cNvPr id="96275" name="Oval 19"/>
            <p:cNvSpPr>
              <a:spLocks/>
            </p:cNvSpPr>
            <p:nvPr/>
          </p:nvSpPr>
          <p:spPr bwMode="auto">
            <a:xfrm>
              <a:off x="0" y="0"/>
              <a:ext cx="1760" cy="1760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0000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76" name="Rectangle 20"/>
            <p:cNvSpPr>
              <a:spLocks/>
            </p:cNvSpPr>
            <p:nvPr/>
          </p:nvSpPr>
          <p:spPr bwMode="auto">
            <a:xfrm>
              <a:off x="256" y="460"/>
              <a:ext cx="1255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endPara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8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is simply dummy text of the printing</a:t>
              </a:r>
            </a:p>
          </p:txBody>
        </p:sp>
      </p:grpSp>
      <p:grpSp>
        <p:nvGrpSpPr>
          <p:cNvPr id="96277" name="Group 21"/>
          <p:cNvGrpSpPr>
            <a:grpSpLocks/>
          </p:cNvGrpSpPr>
          <p:nvPr/>
        </p:nvGrpSpPr>
        <p:grpSpPr bwMode="auto">
          <a:xfrm>
            <a:off x="3198019" y="2024063"/>
            <a:ext cx="845344" cy="819150"/>
            <a:chOff x="0" y="0"/>
            <a:chExt cx="1420" cy="1376"/>
          </a:xfrm>
        </p:grpSpPr>
        <p:sp>
          <p:nvSpPr>
            <p:cNvPr id="96278" name="Oval 22"/>
            <p:cNvSpPr>
              <a:spLocks/>
            </p:cNvSpPr>
            <p:nvPr/>
          </p:nvSpPr>
          <p:spPr bwMode="auto">
            <a:xfrm>
              <a:off x="0" y="0"/>
              <a:ext cx="1376" cy="1376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0000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79" name="Rectangle 23"/>
            <p:cNvSpPr>
              <a:spLocks/>
            </p:cNvSpPr>
            <p:nvPr/>
          </p:nvSpPr>
          <p:spPr bwMode="auto">
            <a:xfrm>
              <a:off x="12" y="288"/>
              <a:ext cx="1408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endPara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simply dummy</a:t>
              </a:r>
            </a:p>
          </p:txBody>
        </p:sp>
      </p:grpSp>
      <p:grpSp>
        <p:nvGrpSpPr>
          <p:cNvPr id="96280" name="Group 24"/>
          <p:cNvGrpSpPr>
            <a:grpSpLocks/>
          </p:cNvGrpSpPr>
          <p:nvPr/>
        </p:nvGrpSpPr>
        <p:grpSpPr bwMode="auto">
          <a:xfrm>
            <a:off x="4536281" y="2767013"/>
            <a:ext cx="840581" cy="819150"/>
            <a:chOff x="0" y="0"/>
            <a:chExt cx="1412" cy="1376"/>
          </a:xfrm>
        </p:grpSpPr>
        <p:sp>
          <p:nvSpPr>
            <p:cNvPr id="96281" name="Oval 25"/>
            <p:cNvSpPr>
              <a:spLocks/>
            </p:cNvSpPr>
            <p:nvPr/>
          </p:nvSpPr>
          <p:spPr bwMode="auto">
            <a:xfrm>
              <a:off x="0" y="0"/>
              <a:ext cx="1376" cy="1376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0000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82" name="Rectangle 26"/>
            <p:cNvSpPr>
              <a:spLocks/>
            </p:cNvSpPr>
            <p:nvPr/>
          </p:nvSpPr>
          <p:spPr bwMode="auto">
            <a:xfrm>
              <a:off x="4" y="352"/>
              <a:ext cx="1408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endPara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simply dummy</a:t>
              </a:r>
            </a:p>
          </p:txBody>
        </p:sp>
      </p:grpSp>
      <p:grpSp>
        <p:nvGrpSpPr>
          <p:cNvPr id="96283" name="Group 27"/>
          <p:cNvGrpSpPr>
            <a:grpSpLocks/>
          </p:cNvGrpSpPr>
          <p:nvPr/>
        </p:nvGrpSpPr>
        <p:grpSpPr bwMode="auto">
          <a:xfrm>
            <a:off x="3212306" y="3786188"/>
            <a:ext cx="828675" cy="828675"/>
            <a:chOff x="0" y="0"/>
            <a:chExt cx="1392" cy="1392"/>
          </a:xfrm>
        </p:grpSpPr>
        <p:sp>
          <p:nvSpPr>
            <p:cNvPr id="96284" name="Oval 28"/>
            <p:cNvSpPr>
              <a:spLocks/>
            </p:cNvSpPr>
            <p:nvPr/>
          </p:nvSpPr>
          <p:spPr bwMode="auto">
            <a:xfrm>
              <a:off x="0" y="0"/>
              <a:ext cx="1392" cy="1392"/>
            </a:xfrm>
            <a:prstGeom prst="ellipse">
              <a:avLst/>
            </a:pr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0000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85" name="Rectangle 29"/>
            <p:cNvSpPr>
              <a:spLocks/>
            </p:cNvSpPr>
            <p:nvPr/>
          </p:nvSpPr>
          <p:spPr bwMode="auto">
            <a:xfrm>
              <a:off x="203" y="344"/>
              <a:ext cx="1129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endParaRPr lang="en-US" sz="8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dolor</a:t>
              </a:r>
            </a:p>
            <a:p>
              <a:pPr>
                <a:lnSpc>
                  <a:spcPct val="90000"/>
                </a:lnSpc>
              </a:pPr>
              <a:r>
                <a:rPr lang="en-US" sz="8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simply</a:t>
              </a:r>
            </a:p>
          </p:txBody>
        </p:sp>
      </p:grpSp>
      <p:sp>
        <p:nvSpPr>
          <p:cNvPr id="96286" name="Rectangle 30"/>
          <p:cNvSpPr>
            <a:spLocks/>
          </p:cNvSpPr>
          <p:nvPr/>
        </p:nvSpPr>
        <p:spPr bwMode="auto">
          <a:xfrm>
            <a:off x="6486525" y="1500188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6287" name="Group 31"/>
          <p:cNvGrpSpPr>
            <a:grpSpLocks/>
          </p:cNvGrpSpPr>
          <p:nvPr/>
        </p:nvGrpSpPr>
        <p:grpSpPr bwMode="auto">
          <a:xfrm>
            <a:off x="5950744" y="1574602"/>
            <a:ext cx="442913" cy="361950"/>
            <a:chOff x="0" y="0"/>
            <a:chExt cx="744" cy="607"/>
          </a:xfrm>
        </p:grpSpPr>
        <p:sp>
          <p:nvSpPr>
            <p:cNvPr id="96288" name="Oval 32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accent6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89" name="Rectangle 33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sp>
        <p:nvSpPr>
          <p:cNvPr id="96290" name="Rectangle 34"/>
          <p:cNvSpPr>
            <a:spLocks/>
          </p:cNvSpPr>
          <p:nvPr/>
        </p:nvSpPr>
        <p:spPr bwMode="auto">
          <a:xfrm>
            <a:off x="6486525" y="2195513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6291" name="Group 35"/>
          <p:cNvGrpSpPr>
            <a:grpSpLocks/>
          </p:cNvGrpSpPr>
          <p:nvPr/>
        </p:nvGrpSpPr>
        <p:grpSpPr bwMode="auto">
          <a:xfrm>
            <a:off x="5950744" y="2269927"/>
            <a:ext cx="442913" cy="361950"/>
            <a:chOff x="0" y="0"/>
            <a:chExt cx="744" cy="607"/>
          </a:xfrm>
        </p:grpSpPr>
        <p:sp>
          <p:nvSpPr>
            <p:cNvPr id="96292" name="Oval 36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93" name="Rectangle 37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sp>
        <p:nvSpPr>
          <p:cNvPr id="96294" name="Rectangle 38"/>
          <p:cNvSpPr>
            <a:spLocks/>
          </p:cNvSpPr>
          <p:nvPr/>
        </p:nvSpPr>
        <p:spPr bwMode="auto">
          <a:xfrm>
            <a:off x="6486525" y="2881313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6295" name="Group 39"/>
          <p:cNvGrpSpPr>
            <a:grpSpLocks/>
          </p:cNvGrpSpPr>
          <p:nvPr/>
        </p:nvGrpSpPr>
        <p:grpSpPr bwMode="auto">
          <a:xfrm>
            <a:off x="5950744" y="2955727"/>
            <a:ext cx="442913" cy="361950"/>
            <a:chOff x="0" y="0"/>
            <a:chExt cx="744" cy="607"/>
          </a:xfrm>
        </p:grpSpPr>
        <p:sp>
          <p:nvSpPr>
            <p:cNvPr id="96296" name="Oval 40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97" name="Rectangle 41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sp>
        <p:nvSpPr>
          <p:cNvPr id="96298" name="Rectangle 42"/>
          <p:cNvSpPr>
            <a:spLocks/>
          </p:cNvSpPr>
          <p:nvPr/>
        </p:nvSpPr>
        <p:spPr bwMode="auto">
          <a:xfrm>
            <a:off x="6486525" y="3552825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6299" name="Group 43"/>
          <p:cNvGrpSpPr>
            <a:grpSpLocks/>
          </p:cNvGrpSpPr>
          <p:nvPr/>
        </p:nvGrpSpPr>
        <p:grpSpPr bwMode="auto">
          <a:xfrm>
            <a:off x="5950744" y="3627239"/>
            <a:ext cx="442913" cy="361950"/>
            <a:chOff x="0" y="0"/>
            <a:chExt cx="744" cy="607"/>
          </a:xfrm>
        </p:grpSpPr>
        <p:sp>
          <p:nvSpPr>
            <p:cNvPr id="96300" name="Oval 44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301" name="Rectangle 45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</a:t>
              </a:r>
            </a:p>
          </p:txBody>
        </p:sp>
      </p:grpSp>
      <p:sp>
        <p:nvSpPr>
          <p:cNvPr id="96302" name="Line 46"/>
          <p:cNvSpPr>
            <a:spLocks noChangeShapeType="1"/>
          </p:cNvSpPr>
          <p:nvPr/>
        </p:nvSpPr>
        <p:spPr bwMode="auto">
          <a:xfrm>
            <a:off x="6070997" y="2095500"/>
            <a:ext cx="2087761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6303" name="Line 47"/>
          <p:cNvSpPr>
            <a:spLocks noChangeShapeType="1"/>
          </p:cNvSpPr>
          <p:nvPr/>
        </p:nvSpPr>
        <p:spPr bwMode="auto">
          <a:xfrm>
            <a:off x="6070997" y="2781300"/>
            <a:ext cx="2087761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6304" name="Line 48"/>
          <p:cNvSpPr>
            <a:spLocks noChangeShapeType="1"/>
          </p:cNvSpPr>
          <p:nvPr/>
        </p:nvSpPr>
        <p:spPr bwMode="auto">
          <a:xfrm>
            <a:off x="6070997" y="3471863"/>
            <a:ext cx="2087761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81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055269" y="1293019"/>
            <a:ext cx="361950" cy="361950"/>
            <a:chOff x="4055269" y="1293019"/>
            <a:chExt cx="361950" cy="361950"/>
          </a:xfrm>
        </p:grpSpPr>
        <p:sp>
          <p:nvSpPr>
            <p:cNvPr id="96306" name="Oval 50"/>
            <p:cNvSpPr>
              <a:spLocks/>
            </p:cNvSpPr>
            <p:nvPr/>
          </p:nvSpPr>
          <p:spPr bwMode="auto">
            <a:xfrm>
              <a:off x="4055269" y="1293019"/>
              <a:ext cx="361950" cy="361950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7" name="Shape 57"/>
            <p:cNvSpPr/>
            <p:nvPr/>
          </p:nvSpPr>
          <p:spPr>
            <a:xfrm>
              <a:off x="4176575" y="1354118"/>
              <a:ext cx="119338" cy="209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350419" y="1797844"/>
            <a:ext cx="361950" cy="361950"/>
            <a:chOff x="3350419" y="1797844"/>
            <a:chExt cx="361950" cy="361950"/>
          </a:xfrm>
        </p:grpSpPr>
        <p:sp>
          <p:nvSpPr>
            <p:cNvPr id="96309" name="Oval 53"/>
            <p:cNvSpPr>
              <a:spLocks/>
            </p:cNvSpPr>
            <p:nvPr/>
          </p:nvSpPr>
          <p:spPr bwMode="auto">
            <a:xfrm>
              <a:off x="3350419" y="1797844"/>
              <a:ext cx="361950" cy="361950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57"/>
            <p:cNvSpPr/>
            <p:nvPr/>
          </p:nvSpPr>
          <p:spPr>
            <a:xfrm>
              <a:off x="3473070" y="1887076"/>
              <a:ext cx="119338" cy="209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060156" y="2678906"/>
            <a:ext cx="361950" cy="361950"/>
            <a:chOff x="5060156" y="2678906"/>
            <a:chExt cx="361950" cy="361950"/>
          </a:xfrm>
        </p:grpSpPr>
        <p:sp>
          <p:nvSpPr>
            <p:cNvPr id="96312" name="Oval 56"/>
            <p:cNvSpPr>
              <a:spLocks/>
            </p:cNvSpPr>
            <p:nvPr/>
          </p:nvSpPr>
          <p:spPr bwMode="auto">
            <a:xfrm>
              <a:off x="5060156" y="2678906"/>
              <a:ext cx="361950" cy="361950"/>
            </a:xfrm>
            <a:prstGeom prst="ellipse">
              <a:avLst/>
            </a:prstGeom>
            <a:solidFill>
              <a:schemeClr val="accent4"/>
            </a:solidFill>
            <a:ln w="25400">
              <a:solidFill>
                <a:schemeClr val="bg1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9" name="Shape 57"/>
            <p:cNvSpPr/>
            <p:nvPr/>
          </p:nvSpPr>
          <p:spPr>
            <a:xfrm>
              <a:off x="5178601" y="2757155"/>
              <a:ext cx="119338" cy="209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098006" y="3836194"/>
            <a:ext cx="361950" cy="361950"/>
            <a:chOff x="3098006" y="3836194"/>
            <a:chExt cx="361950" cy="361950"/>
          </a:xfrm>
        </p:grpSpPr>
        <p:sp>
          <p:nvSpPr>
            <p:cNvPr id="96315" name="Oval 59"/>
            <p:cNvSpPr>
              <a:spLocks/>
            </p:cNvSpPr>
            <p:nvPr/>
          </p:nvSpPr>
          <p:spPr bwMode="auto">
            <a:xfrm>
              <a:off x="3098006" y="3836194"/>
              <a:ext cx="361950" cy="361950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0" name="Shape 57"/>
            <p:cNvSpPr/>
            <p:nvPr/>
          </p:nvSpPr>
          <p:spPr>
            <a:xfrm>
              <a:off x="3219312" y="3912942"/>
              <a:ext cx="119338" cy="209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87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dir="d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6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6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6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6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6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6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6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6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6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6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96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96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6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6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6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6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96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96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96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96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96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96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96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86" grpId="0" autoUpdateAnimBg="0"/>
      <p:bldP spid="96290" grpId="0" autoUpdateAnimBg="0"/>
      <p:bldP spid="96294" grpId="0" autoUpdateAnimBg="0"/>
      <p:bldP spid="96298" grpId="0" autoUpdateAnimBg="0"/>
      <p:bldP spid="96302" grpId="0" animBg="1"/>
      <p:bldP spid="96303" grpId="0" animBg="1"/>
      <p:bldP spid="96304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35"/>
          <p:cNvSpPr/>
          <p:nvPr/>
        </p:nvSpPr>
        <p:spPr>
          <a:xfrm>
            <a:off x="2588807" y="1441616"/>
            <a:ext cx="2947212" cy="29473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4064"/>
                  <a:pt x="1448" y="16989"/>
                  <a:pt x="3736" y="18969"/>
                </a:cubicBezTo>
                <a:lnTo>
                  <a:pt x="3736" y="19041"/>
                </a:lnTo>
                <a:lnTo>
                  <a:pt x="3820" y="19041"/>
                </a:lnTo>
                <a:cubicBezTo>
                  <a:pt x="5703" y="20637"/>
                  <a:pt x="8139" y="21600"/>
                  <a:pt x="10800" y="21600"/>
                </a:cubicBezTo>
                <a:cubicBezTo>
                  <a:pt x="12124" y="21600"/>
                  <a:pt x="13392" y="21361"/>
                  <a:pt x="14564" y="20926"/>
                </a:cubicBezTo>
                <a:lnTo>
                  <a:pt x="14569" y="20926"/>
                </a:lnTo>
                <a:lnTo>
                  <a:pt x="14569" y="20924"/>
                </a:lnTo>
                <a:cubicBezTo>
                  <a:pt x="18675" y="19394"/>
                  <a:pt x="21600" y="15439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chemeClr val="bg2">
              <a:alpha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" name="Shape 36"/>
          <p:cNvSpPr/>
          <p:nvPr/>
        </p:nvSpPr>
        <p:spPr>
          <a:xfrm>
            <a:off x="2646285" y="1499094"/>
            <a:ext cx="2852968" cy="2750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70" extrusionOk="0">
                <a:moveTo>
                  <a:pt x="10816" y="0"/>
                </a:moveTo>
                <a:cubicBezTo>
                  <a:pt x="9621" y="0"/>
                  <a:pt x="8472" y="201"/>
                  <a:pt x="7398" y="573"/>
                </a:cubicBezTo>
                <a:cubicBezTo>
                  <a:pt x="7398" y="573"/>
                  <a:pt x="14238" y="573"/>
                  <a:pt x="14238" y="573"/>
                </a:cubicBezTo>
                <a:cubicBezTo>
                  <a:pt x="13164" y="201"/>
                  <a:pt x="12011" y="0"/>
                  <a:pt x="10816" y="0"/>
                </a:cubicBezTo>
                <a:close/>
                <a:moveTo>
                  <a:pt x="9633" y="901"/>
                </a:moveTo>
                <a:cubicBezTo>
                  <a:pt x="9620" y="917"/>
                  <a:pt x="9604" y="936"/>
                  <a:pt x="9587" y="958"/>
                </a:cubicBezTo>
                <a:cubicBezTo>
                  <a:pt x="9524" y="1041"/>
                  <a:pt x="9432" y="1170"/>
                  <a:pt x="9320" y="1347"/>
                </a:cubicBezTo>
                <a:cubicBezTo>
                  <a:pt x="9149" y="1618"/>
                  <a:pt x="8931" y="2002"/>
                  <a:pt x="8703" y="2512"/>
                </a:cubicBezTo>
                <a:lnTo>
                  <a:pt x="9266" y="2512"/>
                </a:lnTo>
                <a:cubicBezTo>
                  <a:pt x="9287" y="2392"/>
                  <a:pt x="9313" y="2258"/>
                  <a:pt x="9347" y="2244"/>
                </a:cubicBezTo>
                <a:cubicBezTo>
                  <a:pt x="9391" y="2226"/>
                  <a:pt x="9443" y="2242"/>
                  <a:pt x="9506" y="2131"/>
                </a:cubicBezTo>
                <a:cubicBezTo>
                  <a:pt x="9568" y="2020"/>
                  <a:pt x="9638" y="1854"/>
                  <a:pt x="9683" y="1817"/>
                </a:cubicBezTo>
                <a:cubicBezTo>
                  <a:pt x="9706" y="1798"/>
                  <a:pt x="9733" y="1783"/>
                  <a:pt x="9760" y="1756"/>
                </a:cubicBezTo>
                <a:cubicBezTo>
                  <a:pt x="9840" y="1371"/>
                  <a:pt x="9912" y="1085"/>
                  <a:pt x="9959" y="901"/>
                </a:cubicBezTo>
                <a:lnTo>
                  <a:pt x="9633" y="901"/>
                </a:lnTo>
                <a:close/>
                <a:moveTo>
                  <a:pt x="10444" y="901"/>
                </a:moveTo>
                <a:cubicBezTo>
                  <a:pt x="10442" y="909"/>
                  <a:pt x="10437" y="917"/>
                  <a:pt x="10435" y="925"/>
                </a:cubicBezTo>
                <a:cubicBezTo>
                  <a:pt x="10408" y="1027"/>
                  <a:pt x="10369" y="1182"/>
                  <a:pt x="10322" y="1385"/>
                </a:cubicBezTo>
                <a:cubicBezTo>
                  <a:pt x="10314" y="1418"/>
                  <a:pt x="10307" y="1452"/>
                  <a:pt x="10299" y="1488"/>
                </a:cubicBezTo>
                <a:cubicBezTo>
                  <a:pt x="10348" y="1470"/>
                  <a:pt x="10405" y="1451"/>
                  <a:pt x="10453" y="1465"/>
                </a:cubicBezTo>
                <a:cubicBezTo>
                  <a:pt x="10480" y="1473"/>
                  <a:pt x="10500" y="1496"/>
                  <a:pt x="10517" y="1521"/>
                </a:cubicBezTo>
                <a:cubicBezTo>
                  <a:pt x="10517" y="1521"/>
                  <a:pt x="10517" y="901"/>
                  <a:pt x="10517" y="901"/>
                </a:cubicBezTo>
                <a:lnTo>
                  <a:pt x="10444" y="901"/>
                </a:lnTo>
                <a:close/>
                <a:moveTo>
                  <a:pt x="10879" y="901"/>
                </a:moveTo>
                <a:lnTo>
                  <a:pt x="10879" y="2042"/>
                </a:lnTo>
                <a:cubicBezTo>
                  <a:pt x="10891" y="2048"/>
                  <a:pt x="10905" y="2049"/>
                  <a:pt x="10916" y="2038"/>
                </a:cubicBezTo>
                <a:cubicBezTo>
                  <a:pt x="10951" y="2000"/>
                  <a:pt x="11002" y="1930"/>
                  <a:pt x="11002" y="1930"/>
                </a:cubicBezTo>
                <a:lnTo>
                  <a:pt x="11129" y="1948"/>
                </a:lnTo>
                <a:cubicBezTo>
                  <a:pt x="11129" y="1948"/>
                  <a:pt x="11161" y="1815"/>
                  <a:pt x="11188" y="1723"/>
                </a:cubicBezTo>
                <a:cubicBezTo>
                  <a:pt x="11197" y="1688"/>
                  <a:pt x="11213" y="1648"/>
                  <a:pt x="11228" y="1615"/>
                </a:cubicBezTo>
                <a:cubicBezTo>
                  <a:pt x="11157" y="1289"/>
                  <a:pt x="11098" y="1055"/>
                  <a:pt x="11061" y="915"/>
                </a:cubicBezTo>
                <a:cubicBezTo>
                  <a:pt x="11059" y="910"/>
                  <a:pt x="11058" y="906"/>
                  <a:pt x="11056" y="901"/>
                </a:cubicBezTo>
                <a:lnTo>
                  <a:pt x="10879" y="901"/>
                </a:lnTo>
                <a:close/>
                <a:moveTo>
                  <a:pt x="11460" y="901"/>
                </a:moveTo>
                <a:cubicBezTo>
                  <a:pt x="11497" y="1046"/>
                  <a:pt x="11546" y="1251"/>
                  <a:pt x="11605" y="1516"/>
                </a:cubicBezTo>
                <a:cubicBezTo>
                  <a:pt x="11622" y="1557"/>
                  <a:pt x="11643" y="1584"/>
                  <a:pt x="11659" y="1559"/>
                </a:cubicBezTo>
                <a:cubicBezTo>
                  <a:pt x="11694" y="1503"/>
                  <a:pt x="11701" y="1445"/>
                  <a:pt x="11736" y="1390"/>
                </a:cubicBezTo>
                <a:cubicBezTo>
                  <a:pt x="11772" y="1334"/>
                  <a:pt x="11781" y="1263"/>
                  <a:pt x="11781" y="1263"/>
                </a:cubicBezTo>
                <a:cubicBezTo>
                  <a:pt x="11781" y="1263"/>
                  <a:pt x="11886" y="1243"/>
                  <a:pt x="11922" y="1169"/>
                </a:cubicBezTo>
                <a:cubicBezTo>
                  <a:pt x="11933" y="1145"/>
                  <a:pt x="11947" y="1121"/>
                  <a:pt x="11958" y="1099"/>
                </a:cubicBezTo>
                <a:cubicBezTo>
                  <a:pt x="11896" y="1009"/>
                  <a:pt x="11843" y="944"/>
                  <a:pt x="11809" y="901"/>
                </a:cubicBezTo>
                <a:lnTo>
                  <a:pt x="11460" y="901"/>
                </a:lnTo>
                <a:close/>
                <a:moveTo>
                  <a:pt x="12330" y="901"/>
                </a:moveTo>
                <a:cubicBezTo>
                  <a:pt x="12384" y="969"/>
                  <a:pt x="12460" y="1089"/>
                  <a:pt x="12529" y="1169"/>
                </a:cubicBezTo>
                <a:cubicBezTo>
                  <a:pt x="12609" y="1261"/>
                  <a:pt x="12617" y="1338"/>
                  <a:pt x="12679" y="1319"/>
                </a:cubicBezTo>
                <a:cubicBezTo>
                  <a:pt x="12741" y="1301"/>
                  <a:pt x="12762" y="1263"/>
                  <a:pt x="12824" y="1300"/>
                </a:cubicBezTo>
                <a:cubicBezTo>
                  <a:pt x="12886" y="1337"/>
                  <a:pt x="12938" y="1320"/>
                  <a:pt x="12992" y="1376"/>
                </a:cubicBezTo>
                <a:cubicBezTo>
                  <a:pt x="13045" y="1431"/>
                  <a:pt x="13115" y="1522"/>
                  <a:pt x="13159" y="1615"/>
                </a:cubicBezTo>
                <a:cubicBezTo>
                  <a:pt x="13204" y="1707"/>
                  <a:pt x="13206" y="1779"/>
                  <a:pt x="13241" y="1742"/>
                </a:cubicBezTo>
                <a:cubicBezTo>
                  <a:pt x="13277" y="1705"/>
                  <a:pt x="13274" y="1614"/>
                  <a:pt x="13309" y="1559"/>
                </a:cubicBezTo>
                <a:cubicBezTo>
                  <a:pt x="13345" y="1503"/>
                  <a:pt x="13374" y="1483"/>
                  <a:pt x="13436" y="1446"/>
                </a:cubicBezTo>
                <a:cubicBezTo>
                  <a:pt x="13467" y="1428"/>
                  <a:pt x="13503" y="1413"/>
                  <a:pt x="13549" y="1404"/>
                </a:cubicBezTo>
                <a:cubicBezTo>
                  <a:pt x="13323" y="1142"/>
                  <a:pt x="13153" y="977"/>
                  <a:pt x="13069" y="901"/>
                </a:cubicBezTo>
                <a:lnTo>
                  <a:pt x="12330" y="901"/>
                </a:lnTo>
                <a:close/>
                <a:moveTo>
                  <a:pt x="13635" y="901"/>
                </a:moveTo>
                <a:cubicBezTo>
                  <a:pt x="13788" y="1062"/>
                  <a:pt x="13977" y="1281"/>
                  <a:pt x="14188" y="1559"/>
                </a:cubicBezTo>
                <a:cubicBezTo>
                  <a:pt x="14247" y="1568"/>
                  <a:pt x="14309" y="1601"/>
                  <a:pt x="14365" y="1653"/>
                </a:cubicBezTo>
                <a:cubicBezTo>
                  <a:pt x="14445" y="1726"/>
                  <a:pt x="14517" y="1724"/>
                  <a:pt x="14605" y="1798"/>
                </a:cubicBezTo>
                <a:cubicBezTo>
                  <a:pt x="14694" y="1872"/>
                  <a:pt x="14747" y="1893"/>
                  <a:pt x="14800" y="1930"/>
                </a:cubicBezTo>
                <a:cubicBezTo>
                  <a:pt x="14854" y="1967"/>
                  <a:pt x="14878" y="2112"/>
                  <a:pt x="14914" y="2056"/>
                </a:cubicBezTo>
                <a:cubicBezTo>
                  <a:pt x="14949" y="2001"/>
                  <a:pt x="14933" y="1835"/>
                  <a:pt x="14977" y="1817"/>
                </a:cubicBezTo>
                <a:cubicBezTo>
                  <a:pt x="15000" y="1808"/>
                  <a:pt x="15039" y="1796"/>
                  <a:pt x="15077" y="1784"/>
                </a:cubicBezTo>
                <a:cubicBezTo>
                  <a:pt x="14566" y="1294"/>
                  <a:pt x="14172" y="1002"/>
                  <a:pt x="14034" y="906"/>
                </a:cubicBezTo>
                <a:cubicBezTo>
                  <a:pt x="14031" y="904"/>
                  <a:pt x="14028" y="904"/>
                  <a:pt x="14025" y="901"/>
                </a:cubicBezTo>
                <a:lnTo>
                  <a:pt x="13635" y="901"/>
                </a:lnTo>
                <a:close/>
                <a:moveTo>
                  <a:pt x="14651" y="901"/>
                </a:moveTo>
                <a:cubicBezTo>
                  <a:pt x="14834" y="1050"/>
                  <a:pt x="15062" y="1244"/>
                  <a:pt x="15317" y="1488"/>
                </a:cubicBezTo>
                <a:cubicBezTo>
                  <a:pt x="15338" y="1477"/>
                  <a:pt x="15358" y="1470"/>
                  <a:pt x="15376" y="1465"/>
                </a:cubicBezTo>
                <a:cubicBezTo>
                  <a:pt x="15447" y="1446"/>
                  <a:pt x="15590" y="1465"/>
                  <a:pt x="15644" y="1465"/>
                </a:cubicBezTo>
                <a:cubicBezTo>
                  <a:pt x="15697" y="1465"/>
                  <a:pt x="15803" y="1596"/>
                  <a:pt x="15866" y="1577"/>
                </a:cubicBezTo>
                <a:cubicBezTo>
                  <a:pt x="15928" y="1559"/>
                  <a:pt x="15971" y="1594"/>
                  <a:pt x="16006" y="1465"/>
                </a:cubicBezTo>
                <a:cubicBezTo>
                  <a:pt x="16006" y="1465"/>
                  <a:pt x="16999" y="2039"/>
                  <a:pt x="17498" y="2512"/>
                </a:cubicBezTo>
                <a:lnTo>
                  <a:pt x="17688" y="2512"/>
                </a:lnTo>
                <a:cubicBezTo>
                  <a:pt x="16935" y="1864"/>
                  <a:pt x="16096" y="1320"/>
                  <a:pt x="15190" y="901"/>
                </a:cubicBezTo>
                <a:cubicBezTo>
                  <a:pt x="15190" y="901"/>
                  <a:pt x="14651" y="901"/>
                  <a:pt x="14651" y="901"/>
                </a:cubicBezTo>
                <a:close/>
                <a:moveTo>
                  <a:pt x="7538" y="1052"/>
                </a:moveTo>
                <a:cubicBezTo>
                  <a:pt x="7538" y="1052"/>
                  <a:pt x="7406" y="1146"/>
                  <a:pt x="7362" y="1202"/>
                </a:cubicBezTo>
                <a:cubicBezTo>
                  <a:pt x="7317" y="1257"/>
                  <a:pt x="7253" y="1310"/>
                  <a:pt x="7253" y="1310"/>
                </a:cubicBezTo>
                <a:cubicBezTo>
                  <a:pt x="7253" y="1310"/>
                  <a:pt x="7344" y="1349"/>
                  <a:pt x="7344" y="1479"/>
                </a:cubicBezTo>
                <a:lnTo>
                  <a:pt x="7344" y="1498"/>
                </a:lnTo>
                <a:cubicBezTo>
                  <a:pt x="7436" y="1382"/>
                  <a:pt x="7521" y="1283"/>
                  <a:pt x="7602" y="1192"/>
                </a:cubicBezTo>
                <a:cubicBezTo>
                  <a:pt x="7601" y="1189"/>
                  <a:pt x="7598" y="1186"/>
                  <a:pt x="7597" y="1183"/>
                </a:cubicBezTo>
                <a:cubicBezTo>
                  <a:pt x="7571" y="1090"/>
                  <a:pt x="7538" y="1052"/>
                  <a:pt x="7538" y="1052"/>
                </a:cubicBezTo>
                <a:close/>
                <a:moveTo>
                  <a:pt x="8019" y="1352"/>
                </a:moveTo>
                <a:cubicBezTo>
                  <a:pt x="7986" y="1388"/>
                  <a:pt x="7950" y="1424"/>
                  <a:pt x="7915" y="1465"/>
                </a:cubicBezTo>
                <a:cubicBezTo>
                  <a:pt x="7687" y="1727"/>
                  <a:pt x="7406" y="2092"/>
                  <a:pt x="7108" y="2563"/>
                </a:cubicBezTo>
                <a:lnTo>
                  <a:pt x="7430" y="2563"/>
                </a:lnTo>
                <a:cubicBezTo>
                  <a:pt x="7412" y="2496"/>
                  <a:pt x="7404" y="2410"/>
                  <a:pt x="7421" y="2329"/>
                </a:cubicBezTo>
                <a:cubicBezTo>
                  <a:pt x="7447" y="2199"/>
                  <a:pt x="7499" y="2051"/>
                  <a:pt x="7543" y="2014"/>
                </a:cubicBezTo>
                <a:cubicBezTo>
                  <a:pt x="7588" y="1977"/>
                  <a:pt x="7652" y="1831"/>
                  <a:pt x="7652" y="1831"/>
                </a:cubicBezTo>
                <a:lnTo>
                  <a:pt x="7715" y="1887"/>
                </a:lnTo>
                <a:cubicBezTo>
                  <a:pt x="7715" y="1887"/>
                  <a:pt x="7730" y="1755"/>
                  <a:pt x="7774" y="1718"/>
                </a:cubicBezTo>
                <a:cubicBezTo>
                  <a:pt x="7819" y="1681"/>
                  <a:pt x="7838" y="1718"/>
                  <a:pt x="7874" y="1681"/>
                </a:cubicBezTo>
                <a:cubicBezTo>
                  <a:pt x="7909" y="1644"/>
                  <a:pt x="7943" y="1572"/>
                  <a:pt x="7978" y="1535"/>
                </a:cubicBezTo>
                <a:cubicBezTo>
                  <a:pt x="8014" y="1498"/>
                  <a:pt x="8033" y="1479"/>
                  <a:pt x="8033" y="1479"/>
                </a:cubicBezTo>
                <a:lnTo>
                  <a:pt x="8019" y="1352"/>
                </a:lnTo>
                <a:close/>
                <a:moveTo>
                  <a:pt x="8391" y="1803"/>
                </a:moveTo>
                <a:cubicBezTo>
                  <a:pt x="8346" y="1803"/>
                  <a:pt x="8331" y="1841"/>
                  <a:pt x="8286" y="1878"/>
                </a:cubicBezTo>
                <a:cubicBezTo>
                  <a:pt x="8242" y="1915"/>
                  <a:pt x="8186" y="1860"/>
                  <a:pt x="8169" y="1934"/>
                </a:cubicBezTo>
                <a:cubicBezTo>
                  <a:pt x="8151" y="2008"/>
                  <a:pt x="8127" y="2042"/>
                  <a:pt x="8092" y="2042"/>
                </a:cubicBezTo>
                <a:cubicBezTo>
                  <a:pt x="8056" y="2042"/>
                  <a:pt x="8109" y="2156"/>
                  <a:pt x="8064" y="2192"/>
                </a:cubicBezTo>
                <a:cubicBezTo>
                  <a:pt x="8020" y="2230"/>
                  <a:pt x="7991" y="2248"/>
                  <a:pt x="7946" y="2230"/>
                </a:cubicBezTo>
                <a:cubicBezTo>
                  <a:pt x="7902" y="2212"/>
                  <a:pt x="7878" y="2249"/>
                  <a:pt x="7878" y="2249"/>
                </a:cubicBezTo>
                <a:cubicBezTo>
                  <a:pt x="7878" y="2249"/>
                  <a:pt x="7814" y="2248"/>
                  <a:pt x="7779" y="2230"/>
                </a:cubicBezTo>
                <a:cubicBezTo>
                  <a:pt x="7743" y="2212"/>
                  <a:pt x="7706" y="2156"/>
                  <a:pt x="7688" y="2230"/>
                </a:cubicBezTo>
                <a:cubicBezTo>
                  <a:pt x="7670" y="2304"/>
                  <a:pt x="7674" y="2376"/>
                  <a:pt x="7647" y="2432"/>
                </a:cubicBezTo>
                <a:cubicBezTo>
                  <a:pt x="7621" y="2487"/>
                  <a:pt x="7601" y="2544"/>
                  <a:pt x="7566" y="2526"/>
                </a:cubicBezTo>
                <a:cubicBezTo>
                  <a:pt x="7554" y="2519"/>
                  <a:pt x="7547" y="2525"/>
                  <a:pt x="7543" y="2535"/>
                </a:cubicBezTo>
                <a:lnTo>
                  <a:pt x="8264" y="2535"/>
                </a:lnTo>
                <a:cubicBezTo>
                  <a:pt x="8320" y="2405"/>
                  <a:pt x="8372" y="2280"/>
                  <a:pt x="8427" y="2164"/>
                </a:cubicBezTo>
                <a:cubicBezTo>
                  <a:pt x="8435" y="2059"/>
                  <a:pt x="8427" y="2006"/>
                  <a:pt x="8436" y="1934"/>
                </a:cubicBezTo>
                <a:cubicBezTo>
                  <a:pt x="8445" y="1860"/>
                  <a:pt x="8435" y="1803"/>
                  <a:pt x="8391" y="1803"/>
                </a:cubicBezTo>
                <a:close/>
                <a:moveTo>
                  <a:pt x="10444" y="1953"/>
                </a:moveTo>
                <a:cubicBezTo>
                  <a:pt x="10444" y="1953"/>
                  <a:pt x="10449" y="1979"/>
                  <a:pt x="10453" y="2009"/>
                </a:cubicBezTo>
                <a:cubicBezTo>
                  <a:pt x="10453" y="2009"/>
                  <a:pt x="10453" y="1953"/>
                  <a:pt x="10453" y="1953"/>
                </a:cubicBezTo>
                <a:cubicBezTo>
                  <a:pt x="10450" y="1954"/>
                  <a:pt x="10447" y="1952"/>
                  <a:pt x="10444" y="1953"/>
                </a:cubicBezTo>
                <a:close/>
                <a:moveTo>
                  <a:pt x="6029" y="2263"/>
                </a:moveTo>
                <a:cubicBezTo>
                  <a:pt x="5989" y="2221"/>
                  <a:pt x="5862" y="2372"/>
                  <a:pt x="5816" y="2455"/>
                </a:cubicBezTo>
                <a:cubicBezTo>
                  <a:pt x="5812" y="2463"/>
                  <a:pt x="5807" y="2471"/>
                  <a:pt x="5802" y="2479"/>
                </a:cubicBezTo>
                <a:lnTo>
                  <a:pt x="6219" y="2479"/>
                </a:lnTo>
                <a:cubicBezTo>
                  <a:pt x="6220" y="2473"/>
                  <a:pt x="6219" y="2469"/>
                  <a:pt x="6219" y="2469"/>
                </a:cubicBezTo>
                <a:cubicBezTo>
                  <a:pt x="6219" y="2469"/>
                  <a:pt x="6196" y="2427"/>
                  <a:pt x="6142" y="2399"/>
                </a:cubicBezTo>
                <a:cubicBezTo>
                  <a:pt x="6089" y="2371"/>
                  <a:pt x="6069" y="2305"/>
                  <a:pt x="6029" y="2263"/>
                </a:cubicBezTo>
                <a:close/>
                <a:moveTo>
                  <a:pt x="6750" y="2404"/>
                </a:moveTo>
                <a:cubicBezTo>
                  <a:pt x="6726" y="2410"/>
                  <a:pt x="6710" y="2434"/>
                  <a:pt x="6668" y="2446"/>
                </a:cubicBezTo>
                <a:cubicBezTo>
                  <a:pt x="6606" y="2465"/>
                  <a:pt x="6572" y="2390"/>
                  <a:pt x="6519" y="2408"/>
                </a:cubicBezTo>
                <a:cubicBezTo>
                  <a:pt x="6465" y="2427"/>
                  <a:pt x="6374" y="2386"/>
                  <a:pt x="6383" y="2479"/>
                </a:cubicBezTo>
                <a:cubicBezTo>
                  <a:pt x="6384" y="2495"/>
                  <a:pt x="6389" y="2511"/>
                  <a:pt x="6392" y="2526"/>
                </a:cubicBezTo>
                <a:lnTo>
                  <a:pt x="6677" y="2526"/>
                </a:lnTo>
                <a:cubicBezTo>
                  <a:pt x="6702" y="2484"/>
                  <a:pt x="6725" y="2444"/>
                  <a:pt x="6750" y="2404"/>
                </a:cubicBezTo>
                <a:close/>
                <a:moveTo>
                  <a:pt x="15091" y="2554"/>
                </a:moveTo>
                <a:cubicBezTo>
                  <a:pt x="15091" y="2554"/>
                  <a:pt x="15088" y="2565"/>
                  <a:pt x="15086" y="2582"/>
                </a:cubicBezTo>
                <a:cubicBezTo>
                  <a:pt x="15086" y="2582"/>
                  <a:pt x="15118" y="2582"/>
                  <a:pt x="15118" y="2582"/>
                </a:cubicBezTo>
                <a:cubicBezTo>
                  <a:pt x="15102" y="2565"/>
                  <a:pt x="15091" y="2554"/>
                  <a:pt x="15091" y="2554"/>
                </a:cubicBezTo>
                <a:close/>
                <a:moveTo>
                  <a:pt x="3549" y="3005"/>
                </a:moveTo>
                <a:cubicBezTo>
                  <a:pt x="3442" y="3107"/>
                  <a:pt x="3335" y="3212"/>
                  <a:pt x="3232" y="3319"/>
                </a:cubicBezTo>
                <a:cubicBezTo>
                  <a:pt x="2670" y="3902"/>
                  <a:pt x="2168" y="4550"/>
                  <a:pt x="1741" y="5249"/>
                </a:cubicBezTo>
                <a:lnTo>
                  <a:pt x="3527" y="5249"/>
                </a:lnTo>
                <a:cubicBezTo>
                  <a:pt x="3530" y="5243"/>
                  <a:pt x="3533" y="5236"/>
                  <a:pt x="3536" y="5230"/>
                </a:cubicBezTo>
                <a:lnTo>
                  <a:pt x="3540" y="3441"/>
                </a:lnTo>
                <a:cubicBezTo>
                  <a:pt x="3540" y="3441"/>
                  <a:pt x="3636" y="3223"/>
                  <a:pt x="3663" y="3094"/>
                </a:cubicBezTo>
                <a:cubicBezTo>
                  <a:pt x="3667" y="3072"/>
                  <a:pt x="3672" y="3042"/>
                  <a:pt x="3676" y="3009"/>
                </a:cubicBezTo>
                <a:lnTo>
                  <a:pt x="3549" y="3009"/>
                </a:lnTo>
                <a:lnTo>
                  <a:pt x="3549" y="3005"/>
                </a:lnTo>
                <a:close/>
                <a:moveTo>
                  <a:pt x="5381" y="3005"/>
                </a:moveTo>
                <a:cubicBezTo>
                  <a:pt x="5367" y="3042"/>
                  <a:pt x="5363" y="3084"/>
                  <a:pt x="5372" y="3122"/>
                </a:cubicBezTo>
                <a:cubicBezTo>
                  <a:pt x="5392" y="3205"/>
                  <a:pt x="5397" y="3340"/>
                  <a:pt x="5403" y="3493"/>
                </a:cubicBezTo>
                <a:cubicBezTo>
                  <a:pt x="5410" y="3646"/>
                  <a:pt x="5379" y="3813"/>
                  <a:pt x="5399" y="3897"/>
                </a:cubicBezTo>
                <a:cubicBezTo>
                  <a:pt x="5419" y="3980"/>
                  <a:pt x="5485" y="4023"/>
                  <a:pt x="5485" y="4023"/>
                </a:cubicBezTo>
                <a:cubicBezTo>
                  <a:pt x="5485" y="4023"/>
                  <a:pt x="5503" y="3858"/>
                  <a:pt x="5517" y="3761"/>
                </a:cubicBezTo>
                <a:cubicBezTo>
                  <a:pt x="5530" y="3663"/>
                  <a:pt x="5557" y="3675"/>
                  <a:pt x="5630" y="3591"/>
                </a:cubicBezTo>
                <a:cubicBezTo>
                  <a:pt x="5704" y="3508"/>
                  <a:pt x="5804" y="3511"/>
                  <a:pt x="5884" y="3441"/>
                </a:cubicBezTo>
                <a:cubicBezTo>
                  <a:pt x="5964" y="3372"/>
                  <a:pt x="5923" y="3355"/>
                  <a:pt x="5970" y="3216"/>
                </a:cubicBezTo>
                <a:cubicBezTo>
                  <a:pt x="6017" y="3077"/>
                  <a:pt x="6012" y="3093"/>
                  <a:pt x="6079" y="3038"/>
                </a:cubicBezTo>
                <a:cubicBezTo>
                  <a:pt x="6102" y="3018"/>
                  <a:pt x="6120" y="3010"/>
                  <a:pt x="6138" y="3005"/>
                </a:cubicBezTo>
                <a:lnTo>
                  <a:pt x="5381" y="3005"/>
                </a:lnTo>
                <a:close/>
                <a:moveTo>
                  <a:pt x="6813" y="3005"/>
                </a:moveTo>
                <a:cubicBezTo>
                  <a:pt x="6753" y="3109"/>
                  <a:pt x="6692" y="3215"/>
                  <a:pt x="6632" y="3329"/>
                </a:cubicBezTo>
                <a:cubicBezTo>
                  <a:pt x="6593" y="3402"/>
                  <a:pt x="6553" y="3482"/>
                  <a:pt x="6514" y="3559"/>
                </a:cubicBezTo>
                <a:cubicBezTo>
                  <a:pt x="6518" y="3575"/>
                  <a:pt x="6524" y="3589"/>
                  <a:pt x="6532" y="3606"/>
                </a:cubicBezTo>
                <a:cubicBezTo>
                  <a:pt x="6559" y="3661"/>
                  <a:pt x="6613" y="3827"/>
                  <a:pt x="6550" y="3845"/>
                </a:cubicBezTo>
                <a:cubicBezTo>
                  <a:pt x="6488" y="3863"/>
                  <a:pt x="6476" y="3789"/>
                  <a:pt x="6405" y="3807"/>
                </a:cubicBezTo>
                <a:cubicBezTo>
                  <a:pt x="6397" y="3810"/>
                  <a:pt x="6390" y="3816"/>
                  <a:pt x="6383" y="3822"/>
                </a:cubicBezTo>
                <a:cubicBezTo>
                  <a:pt x="6182" y="4242"/>
                  <a:pt x="5985" y="4716"/>
                  <a:pt x="5802" y="5244"/>
                </a:cubicBezTo>
                <a:lnTo>
                  <a:pt x="7475" y="5244"/>
                </a:lnTo>
                <a:cubicBezTo>
                  <a:pt x="7677" y="4359"/>
                  <a:pt x="7916" y="3616"/>
                  <a:pt x="8155" y="3005"/>
                </a:cubicBezTo>
                <a:cubicBezTo>
                  <a:pt x="8155" y="3005"/>
                  <a:pt x="6813" y="3005"/>
                  <a:pt x="6813" y="3005"/>
                </a:cubicBezTo>
                <a:close/>
                <a:moveTo>
                  <a:pt x="8531" y="3005"/>
                </a:moveTo>
                <a:cubicBezTo>
                  <a:pt x="8515" y="3045"/>
                  <a:pt x="8498" y="3085"/>
                  <a:pt x="8481" y="3127"/>
                </a:cubicBezTo>
                <a:cubicBezTo>
                  <a:pt x="8255" y="3704"/>
                  <a:pt x="8029" y="4407"/>
                  <a:pt x="7833" y="5244"/>
                </a:cubicBezTo>
                <a:lnTo>
                  <a:pt x="8128" y="5244"/>
                </a:lnTo>
                <a:cubicBezTo>
                  <a:pt x="8142" y="5175"/>
                  <a:pt x="8156" y="5107"/>
                  <a:pt x="8191" y="5066"/>
                </a:cubicBezTo>
                <a:cubicBezTo>
                  <a:pt x="8253" y="4992"/>
                  <a:pt x="8387" y="5013"/>
                  <a:pt x="8441" y="4939"/>
                </a:cubicBezTo>
                <a:cubicBezTo>
                  <a:pt x="8494" y="4865"/>
                  <a:pt x="8566" y="4884"/>
                  <a:pt x="8531" y="4681"/>
                </a:cubicBezTo>
                <a:cubicBezTo>
                  <a:pt x="8496" y="4477"/>
                  <a:pt x="8450" y="4365"/>
                  <a:pt x="8477" y="4272"/>
                </a:cubicBezTo>
                <a:cubicBezTo>
                  <a:pt x="8503" y="4180"/>
                  <a:pt x="8532" y="4235"/>
                  <a:pt x="8567" y="4272"/>
                </a:cubicBezTo>
                <a:cubicBezTo>
                  <a:pt x="8603" y="4309"/>
                  <a:pt x="8690" y="4290"/>
                  <a:pt x="8717" y="4216"/>
                </a:cubicBezTo>
                <a:cubicBezTo>
                  <a:pt x="8744" y="4142"/>
                  <a:pt x="8835" y="3939"/>
                  <a:pt x="8835" y="3939"/>
                </a:cubicBezTo>
                <a:cubicBezTo>
                  <a:pt x="8835" y="3939"/>
                  <a:pt x="8807" y="3808"/>
                  <a:pt x="8762" y="3864"/>
                </a:cubicBezTo>
                <a:cubicBezTo>
                  <a:pt x="8718" y="3919"/>
                  <a:pt x="8640" y="3994"/>
                  <a:pt x="8631" y="3883"/>
                </a:cubicBezTo>
                <a:cubicBezTo>
                  <a:pt x="8622" y="3772"/>
                  <a:pt x="8645" y="3624"/>
                  <a:pt x="8645" y="3624"/>
                </a:cubicBezTo>
                <a:lnTo>
                  <a:pt x="8604" y="3606"/>
                </a:lnTo>
                <a:cubicBezTo>
                  <a:pt x="8604" y="3606"/>
                  <a:pt x="8521" y="3883"/>
                  <a:pt x="8468" y="3901"/>
                </a:cubicBezTo>
                <a:cubicBezTo>
                  <a:pt x="8414" y="3920"/>
                  <a:pt x="8346" y="3811"/>
                  <a:pt x="8363" y="3718"/>
                </a:cubicBezTo>
                <a:cubicBezTo>
                  <a:pt x="8381" y="3626"/>
                  <a:pt x="8423" y="3623"/>
                  <a:pt x="8468" y="3512"/>
                </a:cubicBezTo>
                <a:cubicBezTo>
                  <a:pt x="8512" y="3401"/>
                  <a:pt x="8531" y="3308"/>
                  <a:pt x="8540" y="3216"/>
                </a:cubicBezTo>
                <a:cubicBezTo>
                  <a:pt x="8549" y="3123"/>
                  <a:pt x="8549" y="3127"/>
                  <a:pt x="8549" y="3127"/>
                </a:cubicBezTo>
                <a:cubicBezTo>
                  <a:pt x="8549" y="3127"/>
                  <a:pt x="8654" y="3086"/>
                  <a:pt x="8663" y="3178"/>
                </a:cubicBezTo>
                <a:cubicBezTo>
                  <a:pt x="8663" y="3178"/>
                  <a:pt x="8717" y="3271"/>
                  <a:pt x="8726" y="3178"/>
                </a:cubicBezTo>
                <a:cubicBezTo>
                  <a:pt x="8733" y="3102"/>
                  <a:pt x="8723" y="3030"/>
                  <a:pt x="8749" y="3005"/>
                </a:cubicBezTo>
                <a:cubicBezTo>
                  <a:pt x="8749" y="3005"/>
                  <a:pt x="8531" y="3005"/>
                  <a:pt x="8531" y="3005"/>
                </a:cubicBezTo>
                <a:close/>
                <a:moveTo>
                  <a:pt x="8849" y="3005"/>
                </a:moveTo>
                <a:cubicBezTo>
                  <a:pt x="8896" y="3021"/>
                  <a:pt x="8943" y="3065"/>
                  <a:pt x="8930" y="3145"/>
                </a:cubicBezTo>
                <a:cubicBezTo>
                  <a:pt x="8912" y="3257"/>
                  <a:pt x="8854" y="3442"/>
                  <a:pt x="8889" y="3460"/>
                </a:cubicBezTo>
                <a:cubicBezTo>
                  <a:pt x="8925" y="3479"/>
                  <a:pt x="8958" y="3367"/>
                  <a:pt x="8994" y="3441"/>
                </a:cubicBezTo>
                <a:cubicBezTo>
                  <a:pt x="9029" y="3515"/>
                  <a:pt x="9049" y="3606"/>
                  <a:pt x="9102" y="3606"/>
                </a:cubicBezTo>
                <a:cubicBezTo>
                  <a:pt x="9156" y="3606"/>
                  <a:pt x="9271" y="3571"/>
                  <a:pt x="9297" y="3441"/>
                </a:cubicBezTo>
                <a:cubicBezTo>
                  <a:pt x="9324" y="3312"/>
                  <a:pt x="9378" y="3256"/>
                  <a:pt x="9334" y="3127"/>
                </a:cubicBezTo>
                <a:cubicBezTo>
                  <a:pt x="9320" y="3088"/>
                  <a:pt x="9304" y="3046"/>
                  <a:pt x="9293" y="3005"/>
                </a:cubicBezTo>
                <a:lnTo>
                  <a:pt x="8849" y="3005"/>
                </a:lnTo>
                <a:close/>
                <a:moveTo>
                  <a:pt x="15168" y="3005"/>
                </a:moveTo>
                <a:cubicBezTo>
                  <a:pt x="15180" y="3056"/>
                  <a:pt x="15185" y="3095"/>
                  <a:pt x="15149" y="3108"/>
                </a:cubicBezTo>
                <a:cubicBezTo>
                  <a:pt x="15130" y="3115"/>
                  <a:pt x="15106" y="3117"/>
                  <a:pt x="15086" y="3113"/>
                </a:cubicBezTo>
                <a:cubicBezTo>
                  <a:pt x="15322" y="3554"/>
                  <a:pt x="15559" y="4058"/>
                  <a:pt x="15780" y="4634"/>
                </a:cubicBezTo>
                <a:cubicBezTo>
                  <a:pt x="15814" y="4644"/>
                  <a:pt x="15871" y="4640"/>
                  <a:pt x="15884" y="4718"/>
                </a:cubicBezTo>
                <a:cubicBezTo>
                  <a:pt x="15897" y="4802"/>
                  <a:pt x="15893" y="4841"/>
                  <a:pt x="15920" y="4897"/>
                </a:cubicBezTo>
                <a:cubicBezTo>
                  <a:pt x="15947" y="4952"/>
                  <a:pt x="16017" y="4968"/>
                  <a:pt x="15970" y="5037"/>
                </a:cubicBezTo>
                <a:cubicBezTo>
                  <a:pt x="15960" y="5053"/>
                  <a:pt x="15948" y="5058"/>
                  <a:pt x="15934" y="5061"/>
                </a:cubicBezTo>
                <a:cubicBezTo>
                  <a:pt x="15955" y="5121"/>
                  <a:pt x="15976" y="5183"/>
                  <a:pt x="15997" y="5244"/>
                </a:cubicBezTo>
                <a:lnTo>
                  <a:pt x="17543" y="5244"/>
                </a:lnTo>
                <a:cubicBezTo>
                  <a:pt x="17287" y="4747"/>
                  <a:pt x="17013" y="4295"/>
                  <a:pt x="16736" y="3887"/>
                </a:cubicBezTo>
                <a:cubicBezTo>
                  <a:pt x="16518" y="3566"/>
                  <a:pt x="16295" y="3271"/>
                  <a:pt x="16079" y="3005"/>
                </a:cubicBezTo>
                <a:lnTo>
                  <a:pt x="15662" y="3005"/>
                </a:lnTo>
                <a:cubicBezTo>
                  <a:pt x="15698" y="3045"/>
                  <a:pt x="15732" y="3078"/>
                  <a:pt x="15761" y="3108"/>
                </a:cubicBezTo>
                <a:cubicBezTo>
                  <a:pt x="15797" y="3145"/>
                  <a:pt x="15789" y="3123"/>
                  <a:pt x="15834" y="3178"/>
                </a:cubicBezTo>
                <a:cubicBezTo>
                  <a:pt x="15878" y="3234"/>
                  <a:pt x="15902" y="3236"/>
                  <a:pt x="15893" y="3329"/>
                </a:cubicBezTo>
                <a:cubicBezTo>
                  <a:pt x="15884" y="3421"/>
                  <a:pt x="15902" y="3550"/>
                  <a:pt x="15929" y="3624"/>
                </a:cubicBezTo>
                <a:cubicBezTo>
                  <a:pt x="15956" y="3698"/>
                  <a:pt x="16029" y="3752"/>
                  <a:pt x="16020" y="3826"/>
                </a:cubicBezTo>
                <a:cubicBezTo>
                  <a:pt x="16011" y="3900"/>
                  <a:pt x="16027" y="4050"/>
                  <a:pt x="15938" y="3958"/>
                </a:cubicBezTo>
                <a:cubicBezTo>
                  <a:pt x="15850" y="3865"/>
                  <a:pt x="15805" y="3811"/>
                  <a:pt x="15734" y="3718"/>
                </a:cubicBezTo>
                <a:cubicBezTo>
                  <a:pt x="15663" y="3626"/>
                  <a:pt x="15656" y="3497"/>
                  <a:pt x="15585" y="3479"/>
                </a:cubicBezTo>
                <a:cubicBezTo>
                  <a:pt x="15514" y="3460"/>
                  <a:pt x="15493" y="3515"/>
                  <a:pt x="15449" y="3404"/>
                </a:cubicBezTo>
                <a:cubicBezTo>
                  <a:pt x="15405" y="3295"/>
                  <a:pt x="15363" y="3167"/>
                  <a:pt x="15344" y="3005"/>
                </a:cubicBezTo>
                <a:lnTo>
                  <a:pt x="15168" y="3005"/>
                </a:lnTo>
                <a:close/>
                <a:moveTo>
                  <a:pt x="16537" y="3005"/>
                </a:moveTo>
                <a:cubicBezTo>
                  <a:pt x="16613" y="3104"/>
                  <a:pt x="16691" y="3209"/>
                  <a:pt x="16768" y="3314"/>
                </a:cubicBezTo>
                <a:cubicBezTo>
                  <a:pt x="17170" y="3867"/>
                  <a:pt x="17573" y="4509"/>
                  <a:pt x="17937" y="5244"/>
                </a:cubicBezTo>
                <a:lnTo>
                  <a:pt x="19877" y="5244"/>
                </a:lnTo>
                <a:cubicBezTo>
                  <a:pt x="19450" y="4545"/>
                  <a:pt x="18948" y="3897"/>
                  <a:pt x="18386" y="3314"/>
                </a:cubicBezTo>
                <a:cubicBezTo>
                  <a:pt x="18284" y="3209"/>
                  <a:pt x="18179" y="3106"/>
                  <a:pt x="18073" y="3005"/>
                </a:cubicBezTo>
                <a:lnTo>
                  <a:pt x="17271" y="3005"/>
                </a:lnTo>
                <a:cubicBezTo>
                  <a:pt x="17273" y="3014"/>
                  <a:pt x="17277" y="3023"/>
                  <a:pt x="17280" y="3033"/>
                </a:cubicBezTo>
                <a:cubicBezTo>
                  <a:pt x="17316" y="3144"/>
                  <a:pt x="17352" y="3235"/>
                  <a:pt x="17316" y="3253"/>
                </a:cubicBezTo>
                <a:cubicBezTo>
                  <a:pt x="17281" y="3272"/>
                  <a:pt x="17225" y="3219"/>
                  <a:pt x="17180" y="3145"/>
                </a:cubicBezTo>
                <a:cubicBezTo>
                  <a:pt x="17142" y="3081"/>
                  <a:pt x="17120" y="3029"/>
                  <a:pt x="17067" y="3005"/>
                </a:cubicBezTo>
                <a:lnTo>
                  <a:pt x="16537" y="3005"/>
                </a:lnTo>
                <a:close/>
                <a:moveTo>
                  <a:pt x="5884" y="3906"/>
                </a:moveTo>
                <a:cubicBezTo>
                  <a:pt x="5827" y="3911"/>
                  <a:pt x="5772" y="3926"/>
                  <a:pt x="5734" y="3948"/>
                </a:cubicBezTo>
                <a:cubicBezTo>
                  <a:pt x="5672" y="3985"/>
                  <a:pt x="5512" y="4169"/>
                  <a:pt x="5512" y="4169"/>
                </a:cubicBezTo>
                <a:cubicBezTo>
                  <a:pt x="5512" y="4169"/>
                  <a:pt x="5549" y="4169"/>
                  <a:pt x="5603" y="4150"/>
                </a:cubicBezTo>
                <a:cubicBezTo>
                  <a:pt x="5656" y="4132"/>
                  <a:pt x="5698" y="4133"/>
                  <a:pt x="5716" y="4207"/>
                </a:cubicBezTo>
                <a:cubicBezTo>
                  <a:pt x="5721" y="4225"/>
                  <a:pt x="5728" y="4244"/>
                  <a:pt x="5734" y="4263"/>
                </a:cubicBezTo>
                <a:cubicBezTo>
                  <a:pt x="5784" y="4141"/>
                  <a:pt x="5833" y="4022"/>
                  <a:pt x="5884" y="3906"/>
                </a:cubicBezTo>
                <a:close/>
                <a:moveTo>
                  <a:pt x="10326" y="4512"/>
                </a:moveTo>
                <a:cubicBezTo>
                  <a:pt x="10306" y="4502"/>
                  <a:pt x="10285" y="4508"/>
                  <a:pt x="10254" y="4545"/>
                </a:cubicBezTo>
                <a:cubicBezTo>
                  <a:pt x="10192" y="4619"/>
                  <a:pt x="10181" y="4711"/>
                  <a:pt x="10163" y="4859"/>
                </a:cubicBezTo>
                <a:cubicBezTo>
                  <a:pt x="10145" y="5007"/>
                  <a:pt x="10154" y="5192"/>
                  <a:pt x="10154" y="5192"/>
                </a:cubicBezTo>
                <a:cubicBezTo>
                  <a:pt x="10154" y="5192"/>
                  <a:pt x="10164" y="5173"/>
                  <a:pt x="10227" y="5117"/>
                </a:cubicBezTo>
                <a:cubicBezTo>
                  <a:pt x="10289" y="5062"/>
                  <a:pt x="10336" y="5136"/>
                  <a:pt x="10390" y="5099"/>
                </a:cubicBezTo>
                <a:cubicBezTo>
                  <a:pt x="10426" y="5074"/>
                  <a:pt x="10452" y="5041"/>
                  <a:pt x="10485" y="5033"/>
                </a:cubicBezTo>
                <a:cubicBezTo>
                  <a:pt x="10485" y="5033"/>
                  <a:pt x="10485" y="4695"/>
                  <a:pt x="10485" y="4695"/>
                </a:cubicBezTo>
                <a:cubicBezTo>
                  <a:pt x="10450" y="4645"/>
                  <a:pt x="10417" y="4586"/>
                  <a:pt x="10390" y="4563"/>
                </a:cubicBezTo>
                <a:cubicBezTo>
                  <a:pt x="10367" y="4545"/>
                  <a:pt x="10346" y="4521"/>
                  <a:pt x="10326" y="4512"/>
                </a:cubicBezTo>
                <a:close/>
                <a:moveTo>
                  <a:pt x="5558" y="4657"/>
                </a:moveTo>
                <a:cubicBezTo>
                  <a:pt x="5513" y="4676"/>
                  <a:pt x="5452" y="4696"/>
                  <a:pt x="5399" y="4789"/>
                </a:cubicBezTo>
                <a:cubicBezTo>
                  <a:pt x="5345" y="4881"/>
                  <a:pt x="5308" y="4883"/>
                  <a:pt x="5263" y="4920"/>
                </a:cubicBezTo>
                <a:cubicBezTo>
                  <a:pt x="5219" y="4957"/>
                  <a:pt x="5194" y="5067"/>
                  <a:pt x="5177" y="5141"/>
                </a:cubicBezTo>
                <a:cubicBezTo>
                  <a:pt x="5160" y="5210"/>
                  <a:pt x="5118" y="5184"/>
                  <a:pt x="5077" y="5225"/>
                </a:cubicBezTo>
                <a:lnTo>
                  <a:pt x="5453" y="5225"/>
                </a:lnTo>
                <a:cubicBezTo>
                  <a:pt x="5505" y="5073"/>
                  <a:pt x="5554" y="4923"/>
                  <a:pt x="5607" y="4779"/>
                </a:cubicBezTo>
                <a:cubicBezTo>
                  <a:pt x="5592" y="4721"/>
                  <a:pt x="5595" y="4641"/>
                  <a:pt x="5558" y="4657"/>
                </a:cubicBezTo>
                <a:close/>
                <a:moveTo>
                  <a:pt x="15376" y="4657"/>
                </a:moveTo>
                <a:cubicBezTo>
                  <a:pt x="15375" y="4756"/>
                  <a:pt x="15372" y="4880"/>
                  <a:pt x="15340" y="4934"/>
                </a:cubicBezTo>
                <a:cubicBezTo>
                  <a:pt x="15295" y="5008"/>
                  <a:pt x="15271" y="4992"/>
                  <a:pt x="15245" y="5122"/>
                </a:cubicBezTo>
                <a:cubicBezTo>
                  <a:pt x="15236" y="5164"/>
                  <a:pt x="15231" y="5201"/>
                  <a:pt x="15231" y="5239"/>
                </a:cubicBezTo>
                <a:lnTo>
                  <a:pt x="15589" y="5239"/>
                </a:lnTo>
                <a:cubicBezTo>
                  <a:pt x="15519" y="5037"/>
                  <a:pt x="15449" y="4844"/>
                  <a:pt x="15376" y="4657"/>
                </a:cubicBezTo>
                <a:close/>
                <a:moveTo>
                  <a:pt x="9125" y="4822"/>
                </a:moveTo>
                <a:cubicBezTo>
                  <a:pt x="9098" y="4766"/>
                  <a:pt x="8983" y="4897"/>
                  <a:pt x="8930" y="4934"/>
                </a:cubicBezTo>
                <a:cubicBezTo>
                  <a:pt x="8877" y="4971"/>
                  <a:pt x="8771" y="5043"/>
                  <a:pt x="8726" y="5099"/>
                </a:cubicBezTo>
                <a:cubicBezTo>
                  <a:pt x="8718" y="5109"/>
                  <a:pt x="8710" y="5126"/>
                  <a:pt x="8703" y="5145"/>
                </a:cubicBezTo>
                <a:lnTo>
                  <a:pt x="9243" y="5145"/>
                </a:lnTo>
                <a:cubicBezTo>
                  <a:pt x="9245" y="5124"/>
                  <a:pt x="9250" y="5101"/>
                  <a:pt x="9252" y="5080"/>
                </a:cubicBezTo>
                <a:cubicBezTo>
                  <a:pt x="9248" y="5068"/>
                  <a:pt x="9246" y="5055"/>
                  <a:pt x="9243" y="5042"/>
                </a:cubicBezTo>
                <a:cubicBezTo>
                  <a:pt x="9216" y="4931"/>
                  <a:pt x="9152" y="4877"/>
                  <a:pt x="9125" y="4822"/>
                </a:cubicBezTo>
                <a:close/>
                <a:moveTo>
                  <a:pt x="1405" y="5559"/>
                </a:moveTo>
                <a:cubicBezTo>
                  <a:pt x="1002" y="6282"/>
                  <a:pt x="675" y="7059"/>
                  <a:pt x="435" y="7873"/>
                </a:cubicBezTo>
                <a:lnTo>
                  <a:pt x="2421" y="7873"/>
                </a:lnTo>
                <a:cubicBezTo>
                  <a:pt x="2637" y="7025"/>
                  <a:pt x="2915" y="6253"/>
                  <a:pt x="3232" y="5559"/>
                </a:cubicBezTo>
                <a:lnTo>
                  <a:pt x="1405" y="5559"/>
                </a:lnTo>
                <a:close/>
                <a:moveTo>
                  <a:pt x="4791" y="5559"/>
                </a:moveTo>
                <a:cubicBezTo>
                  <a:pt x="4784" y="5579"/>
                  <a:pt x="4778" y="5602"/>
                  <a:pt x="4769" y="5624"/>
                </a:cubicBezTo>
                <a:cubicBezTo>
                  <a:pt x="4724" y="5735"/>
                  <a:pt x="4719" y="5789"/>
                  <a:pt x="4719" y="5789"/>
                </a:cubicBezTo>
                <a:lnTo>
                  <a:pt x="4601" y="5699"/>
                </a:lnTo>
                <a:cubicBezTo>
                  <a:pt x="4601" y="5699"/>
                  <a:pt x="4581" y="5809"/>
                  <a:pt x="4510" y="5920"/>
                </a:cubicBezTo>
                <a:cubicBezTo>
                  <a:pt x="4439" y="6031"/>
                  <a:pt x="4297" y="6235"/>
                  <a:pt x="4297" y="6235"/>
                </a:cubicBezTo>
                <a:lnTo>
                  <a:pt x="4166" y="6418"/>
                </a:lnTo>
                <a:cubicBezTo>
                  <a:pt x="4166" y="6418"/>
                  <a:pt x="3998" y="6898"/>
                  <a:pt x="4007" y="6990"/>
                </a:cubicBezTo>
                <a:cubicBezTo>
                  <a:pt x="4016" y="7083"/>
                  <a:pt x="4016" y="7124"/>
                  <a:pt x="3998" y="7235"/>
                </a:cubicBezTo>
                <a:cubicBezTo>
                  <a:pt x="3980" y="7346"/>
                  <a:pt x="3871" y="7568"/>
                  <a:pt x="3844" y="7587"/>
                </a:cubicBezTo>
                <a:cubicBezTo>
                  <a:pt x="3818" y="7605"/>
                  <a:pt x="3880" y="7307"/>
                  <a:pt x="3862" y="7103"/>
                </a:cubicBezTo>
                <a:cubicBezTo>
                  <a:pt x="3844" y="6900"/>
                  <a:pt x="3829" y="6642"/>
                  <a:pt x="3776" y="6606"/>
                </a:cubicBezTo>
                <a:cubicBezTo>
                  <a:pt x="3723" y="6569"/>
                  <a:pt x="3685" y="6457"/>
                  <a:pt x="3667" y="6549"/>
                </a:cubicBezTo>
                <a:cubicBezTo>
                  <a:pt x="3649" y="6642"/>
                  <a:pt x="3702" y="6826"/>
                  <a:pt x="3658" y="6826"/>
                </a:cubicBezTo>
                <a:cubicBezTo>
                  <a:pt x="3613" y="6826"/>
                  <a:pt x="3571" y="6733"/>
                  <a:pt x="3545" y="6789"/>
                </a:cubicBezTo>
                <a:cubicBezTo>
                  <a:pt x="3518" y="6844"/>
                  <a:pt x="3518" y="6845"/>
                  <a:pt x="3518" y="6845"/>
                </a:cubicBezTo>
                <a:lnTo>
                  <a:pt x="3518" y="6061"/>
                </a:lnTo>
                <a:cubicBezTo>
                  <a:pt x="3282" y="6617"/>
                  <a:pt x="3073" y="7221"/>
                  <a:pt x="2901" y="7873"/>
                </a:cubicBezTo>
                <a:lnTo>
                  <a:pt x="3640" y="7873"/>
                </a:lnTo>
                <a:cubicBezTo>
                  <a:pt x="3644" y="7786"/>
                  <a:pt x="3680" y="7719"/>
                  <a:pt x="3713" y="7732"/>
                </a:cubicBezTo>
                <a:cubicBezTo>
                  <a:pt x="3757" y="7751"/>
                  <a:pt x="3846" y="7808"/>
                  <a:pt x="3926" y="7845"/>
                </a:cubicBezTo>
                <a:cubicBezTo>
                  <a:pt x="3943" y="7853"/>
                  <a:pt x="3962" y="7863"/>
                  <a:pt x="3980" y="7873"/>
                </a:cubicBezTo>
                <a:lnTo>
                  <a:pt x="4102" y="7873"/>
                </a:lnTo>
                <a:cubicBezTo>
                  <a:pt x="4102" y="7797"/>
                  <a:pt x="4095" y="7659"/>
                  <a:pt x="4121" y="7606"/>
                </a:cubicBezTo>
                <a:cubicBezTo>
                  <a:pt x="4147" y="7550"/>
                  <a:pt x="4193" y="7509"/>
                  <a:pt x="4211" y="7638"/>
                </a:cubicBezTo>
                <a:cubicBezTo>
                  <a:pt x="4224" y="7729"/>
                  <a:pt x="4229" y="7806"/>
                  <a:pt x="4229" y="7873"/>
                </a:cubicBezTo>
                <a:lnTo>
                  <a:pt x="4823" y="7873"/>
                </a:lnTo>
                <a:cubicBezTo>
                  <a:pt x="4963" y="7018"/>
                  <a:pt x="5146" y="6248"/>
                  <a:pt x="5358" y="5559"/>
                </a:cubicBezTo>
                <a:lnTo>
                  <a:pt x="4791" y="5559"/>
                </a:lnTo>
                <a:close/>
                <a:moveTo>
                  <a:pt x="5626" y="5559"/>
                </a:moveTo>
                <a:cubicBezTo>
                  <a:pt x="5410" y="6243"/>
                  <a:pt x="5221" y="7013"/>
                  <a:pt x="5077" y="7873"/>
                </a:cubicBezTo>
                <a:lnTo>
                  <a:pt x="6999" y="7873"/>
                </a:lnTo>
                <a:cubicBezTo>
                  <a:pt x="7082" y="7019"/>
                  <a:pt x="7201" y="6248"/>
                  <a:pt x="7344" y="5559"/>
                </a:cubicBezTo>
                <a:lnTo>
                  <a:pt x="5626" y="5559"/>
                </a:lnTo>
                <a:close/>
                <a:moveTo>
                  <a:pt x="7752" y="5559"/>
                </a:moveTo>
                <a:cubicBezTo>
                  <a:pt x="7607" y="6244"/>
                  <a:pt x="7483" y="7015"/>
                  <a:pt x="7398" y="7873"/>
                </a:cubicBezTo>
                <a:cubicBezTo>
                  <a:pt x="7398" y="7873"/>
                  <a:pt x="7412" y="7873"/>
                  <a:pt x="7412" y="7873"/>
                </a:cubicBezTo>
                <a:cubicBezTo>
                  <a:pt x="7415" y="7856"/>
                  <a:pt x="7422" y="7839"/>
                  <a:pt x="7425" y="7826"/>
                </a:cubicBezTo>
                <a:cubicBezTo>
                  <a:pt x="7461" y="7697"/>
                  <a:pt x="7513" y="7289"/>
                  <a:pt x="7620" y="7160"/>
                </a:cubicBezTo>
                <a:cubicBezTo>
                  <a:pt x="7727" y="7030"/>
                  <a:pt x="7825" y="6956"/>
                  <a:pt x="7869" y="6826"/>
                </a:cubicBezTo>
                <a:cubicBezTo>
                  <a:pt x="7914" y="6697"/>
                  <a:pt x="7939" y="6454"/>
                  <a:pt x="7992" y="6361"/>
                </a:cubicBezTo>
                <a:cubicBezTo>
                  <a:pt x="8045" y="6269"/>
                  <a:pt x="8259" y="5995"/>
                  <a:pt x="8259" y="5995"/>
                </a:cubicBezTo>
                <a:cubicBezTo>
                  <a:pt x="8259" y="5995"/>
                  <a:pt x="8213" y="5919"/>
                  <a:pt x="8150" y="5826"/>
                </a:cubicBezTo>
                <a:cubicBezTo>
                  <a:pt x="8117" y="5776"/>
                  <a:pt x="8099" y="5667"/>
                  <a:pt x="8092" y="5559"/>
                </a:cubicBezTo>
                <a:lnTo>
                  <a:pt x="7752" y="5559"/>
                </a:lnTo>
                <a:close/>
                <a:moveTo>
                  <a:pt x="8740" y="5559"/>
                </a:moveTo>
                <a:cubicBezTo>
                  <a:pt x="8720" y="5630"/>
                  <a:pt x="8679" y="5699"/>
                  <a:pt x="8617" y="5770"/>
                </a:cubicBezTo>
                <a:cubicBezTo>
                  <a:pt x="8537" y="5862"/>
                  <a:pt x="8413" y="5976"/>
                  <a:pt x="8413" y="5976"/>
                </a:cubicBezTo>
                <a:cubicBezTo>
                  <a:pt x="8413" y="5976"/>
                  <a:pt x="8556" y="5995"/>
                  <a:pt x="8681" y="5976"/>
                </a:cubicBezTo>
                <a:cubicBezTo>
                  <a:pt x="8805" y="5958"/>
                  <a:pt x="8928" y="5825"/>
                  <a:pt x="9025" y="5770"/>
                </a:cubicBezTo>
                <a:cubicBezTo>
                  <a:pt x="9123" y="5714"/>
                  <a:pt x="9185" y="5700"/>
                  <a:pt x="9229" y="5718"/>
                </a:cubicBezTo>
                <a:cubicBezTo>
                  <a:pt x="9274" y="5737"/>
                  <a:pt x="9206" y="5954"/>
                  <a:pt x="9161" y="6047"/>
                </a:cubicBezTo>
                <a:cubicBezTo>
                  <a:pt x="9117" y="6139"/>
                  <a:pt x="9038" y="6217"/>
                  <a:pt x="8994" y="6291"/>
                </a:cubicBezTo>
                <a:cubicBezTo>
                  <a:pt x="8949" y="6365"/>
                  <a:pt x="8912" y="6419"/>
                  <a:pt x="8903" y="6474"/>
                </a:cubicBezTo>
                <a:cubicBezTo>
                  <a:pt x="8894" y="6530"/>
                  <a:pt x="9008" y="6587"/>
                  <a:pt x="9053" y="6606"/>
                </a:cubicBezTo>
                <a:cubicBezTo>
                  <a:pt x="9097" y="6624"/>
                  <a:pt x="9089" y="6567"/>
                  <a:pt x="9080" y="6474"/>
                </a:cubicBezTo>
                <a:cubicBezTo>
                  <a:pt x="9071" y="6382"/>
                  <a:pt x="9062" y="6384"/>
                  <a:pt x="9071" y="6310"/>
                </a:cubicBezTo>
                <a:cubicBezTo>
                  <a:pt x="9079" y="6236"/>
                  <a:pt x="9149" y="6291"/>
                  <a:pt x="9220" y="6310"/>
                </a:cubicBezTo>
                <a:cubicBezTo>
                  <a:pt x="9226" y="6311"/>
                  <a:pt x="9233" y="6309"/>
                  <a:pt x="9238" y="6310"/>
                </a:cubicBezTo>
                <a:cubicBezTo>
                  <a:pt x="9258" y="6050"/>
                  <a:pt x="9279" y="5801"/>
                  <a:pt x="9302" y="5559"/>
                </a:cubicBezTo>
                <a:cubicBezTo>
                  <a:pt x="9302" y="5559"/>
                  <a:pt x="8740" y="5559"/>
                  <a:pt x="8740" y="5559"/>
                </a:cubicBezTo>
                <a:close/>
                <a:moveTo>
                  <a:pt x="9655" y="5559"/>
                </a:moveTo>
                <a:cubicBezTo>
                  <a:pt x="9627" y="5862"/>
                  <a:pt x="9598" y="6181"/>
                  <a:pt x="9574" y="6512"/>
                </a:cubicBezTo>
                <a:cubicBezTo>
                  <a:pt x="9603" y="6492"/>
                  <a:pt x="9599" y="6351"/>
                  <a:pt x="9615" y="6253"/>
                </a:cubicBezTo>
                <a:cubicBezTo>
                  <a:pt x="9633" y="6142"/>
                  <a:pt x="9683" y="6217"/>
                  <a:pt x="9728" y="6253"/>
                </a:cubicBezTo>
                <a:cubicBezTo>
                  <a:pt x="9772" y="6290"/>
                  <a:pt x="9820" y="6362"/>
                  <a:pt x="9900" y="6418"/>
                </a:cubicBezTo>
                <a:cubicBezTo>
                  <a:pt x="9980" y="6473"/>
                  <a:pt x="10056" y="6474"/>
                  <a:pt x="10145" y="6455"/>
                </a:cubicBezTo>
                <a:cubicBezTo>
                  <a:pt x="10234" y="6437"/>
                  <a:pt x="10273" y="6399"/>
                  <a:pt x="10317" y="6380"/>
                </a:cubicBezTo>
                <a:cubicBezTo>
                  <a:pt x="10362" y="6362"/>
                  <a:pt x="10326" y="6215"/>
                  <a:pt x="10326" y="6122"/>
                </a:cubicBezTo>
                <a:cubicBezTo>
                  <a:pt x="10326" y="6030"/>
                  <a:pt x="10367" y="5751"/>
                  <a:pt x="10367" y="5751"/>
                </a:cubicBezTo>
                <a:cubicBezTo>
                  <a:pt x="10332" y="5696"/>
                  <a:pt x="10235" y="5696"/>
                  <a:pt x="10181" y="5751"/>
                </a:cubicBezTo>
                <a:cubicBezTo>
                  <a:pt x="10128" y="5807"/>
                  <a:pt x="10149" y="5826"/>
                  <a:pt x="10095" y="5789"/>
                </a:cubicBezTo>
                <a:cubicBezTo>
                  <a:pt x="10042" y="5752"/>
                  <a:pt x="10067" y="5718"/>
                  <a:pt x="10004" y="5718"/>
                </a:cubicBezTo>
                <a:cubicBezTo>
                  <a:pt x="9942" y="5718"/>
                  <a:pt x="10003" y="5715"/>
                  <a:pt x="9959" y="5789"/>
                </a:cubicBezTo>
                <a:cubicBezTo>
                  <a:pt x="9915" y="5863"/>
                  <a:pt x="9908" y="5826"/>
                  <a:pt x="9855" y="5845"/>
                </a:cubicBezTo>
                <a:cubicBezTo>
                  <a:pt x="9802" y="5864"/>
                  <a:pt x="9800" y="5773"/>
                  <a:pt x="9773" y="5662"/>
                </a:cubicBezTo>
                <a:cubicBezTo>
                  <a:pt x="9763" y="5619"/>
                  <a:pt x="9756" y="5585"/>
                  <a:pt x="9746" y="5559"/>
                </a:cubicBezTo>
                <a:lnTo>
                  <a:pt x="9655" y="5559"/>
                </a:lnTo>
                <a:close/>
                <a:moveTo>
                  <a:pt x="14760" y="5559"/>
                </a:moveTo>
                <a:cubicBezTo>
                  <a:pt x="14758" y="5567"/>
                  <a:pt x="14755" y="5576"/>
                  <a:pt x="14755" y="5587"/>
                </a:cubicBezTo>
                <a:cubicBezTo>
                  <a:pt x="14755" y="5661"/>
                  <a:pt x="14792" y="5736"/>
                  <a:pt x="14846" y="5699"/>
                </a:cubicBezTo>
                <a:cubicBezTo>
                  <a:pt x="14899" y="5662"/>
                  <a:pt x="14978" y="5658"/>
                  <a:pt x="15023" y="5732"/>
                </a:cubicBezTo>
                <a:cubicBezTo>
                  <a:pt x="15067" y="5806"/>
                  <a:pt x="15112" y="5902"/>
                  <a:pt x="15068" y="5958"/>
                </a:cubicBezTo>
                <a:cubicBezTo>
                  <a:pt x="15023" y="6013"/>
                  <a:pt x="14995" y="6066"/>
                  <a:pt x="14995" y="6066"/>
                </a:cubicBezTo>
                <a:cubicBezTo>
                  <a:pt x="14995" y="6066"/>
                  <a:pt x="15078" y="6086"/>
                  <a:pt x="15122" y="6178"/>
                </a:cubicBezTo>
                <a:cubicBezTo>
                  <a:pt x="15167" y="6271"/>
                  <a:pt x="15235" y="6306"/>
                  <a:pt x="15217" y="6399"/>
                </a:cubicBezTo>
                <a:cubicBezTo>
                  <a:pt x="15200" y="6491"/>
                  <a:pt x="15164" y="6513"/>
                  <a:pt x="15190" y="6587"/>
                </a:cubicBezTo>
                <a:cubicBezTo>
                  <a:pt x="15217" y="6661"/>
                  <a:pt x="15272" y="6658"/>
                  <a:pt x="15272" y="6751"/>
                </a:cubicBezTo>
                <a:cubicBezTo>
                  <a:pt x="15272" y="6843"/>
                  <a:pt x="15244" y="7157"/>
                  <a:pt x="15181" y="7305"/>
                </a:cubicBezTo>
                <a:cubicBezTo>
                  <a:pt x="15119" y="7453"/>
                  <a:pt x="15048" y="7620"/>
                  <a:pt x="14977" y="7676"/>
                </a:cubicBezTo>
                <a:cubicBezTo>
                  <a:pt x="14906" y="7731"/>
                  <a:pt x="14881" y="7826"/>
                  <a:pt x="14809" y="7826"/>
                </a:cubicBezTo>
                <a:cubicBezTo>
                  <a:pt x="14751" y="7826"/>
                  <a:pt x="14687" y="7815"/>
                  <a:pt x="14651" y="7873"/>
                </a:cubicBezTo>
                <a:lnTo>
                  <a:pt x="16292" y="7873"/>
                </a:lnTo>
                <a:cubicBezTo>
                  <a:pt x="16188" y="7253"/>
                  <a:pt x="16059" y="6678"/>
                  <a:pt x="15916" y="6150"/>
                </a:cubicBezTo>
                <a:cubicBezTo>
                  <a:pt x="15900" y="6246"/>
                  <a:pt x="15907" y="6339"/>
                  <a:pt x="15870" y="6296"/>
                </a:cubicBezTo>
                <a:cubicBezTo>
                  <a:pt x="15823" y="6240"/>
                  <a:pt x="15795" y="6142"/>
                  <a:pt x="15789" y="6211"/>
                </a:cubicBezTo>
                <a:cubicBezTo>
                  <a:pt x="15782" y="6281"/>
                  <a:pt x="15788" y="6361"/>
                  <a:pt x="15748" y="6361"/>
                </a:cubicBezTo>
                <a:cubicBezTo>
                  <a:pt x="15708" y="6361"/>
                  <a:pt x="15698" y="6446"/>
                  <a:pt x="15698" y="6446"/>
                </a:cubicBezTo>
                <a:cubicBezTo>
                  <a:pt x="15698" y="6446"/>
                  <a:pt x="15768" y="6573"/>
                  <a:pt x="15761" y="6629"/>
                </a:cubicBezTo>
                <a:cubicBezTo>
                  <a:pt x="15755" y="6684"/>
                  <a:pt x="15729" y="6737"/>
                  <a:pt x="15689" y="6723"/>
                </a:cubicBezTo>
                <a:cubicBezTo>
                  <a:pt x="15649" y="6709"/>
                  <a:pt x="15582" y="6557"/>
                  <a:pt x="15562" y="6474"/>
                </a:cubicBezTo>
                <a:cubicBezTo>
                  <a:pt x="15542" y="6391"/>
                  <a:pt x="15544" y="6280"/>
                  <a:pt x="15571" y="6197"/>
                </a:cubicBezTo>
                <a:cubicBezTo>
                  <a:pt x="15598" y="6114"/>
                  <a:pt x="15708" y="5919"/>
                  <a:pt x="15734" y="5850"/>
                </a:cubicBezTo>
                <a:cubicBezTo>
                  <a:pt x="15748" y="5815"/>
                  <a:pt x="15771" y="5761"/>
                  <a:pt x="15789" y="5699"/>
                </a:cubicBezTo>
                <a:cubicBezTo>
                  <a:pt x="15774" y="5653"/>
                  <a:pt x="15758" y="5605"/>
                  <a:pt x="15743" y="5559"/>
                </a:cubicBezTo>
                <a:lnTo>
                  <a:pt x="15358" y="5559"/>
                </a:lnTo>
                <a:cubicBezTo>
                  <a:pt x="15378" y="5605"/>
                  <a:pt x="15395" y="5643"/>
                  <a:pt x="15412" y="5662"/>
                </a:cubicBezTo>
                <a:cubicBezTo>
                  <a:pt x="15448" y="5699"/>
                  <a:pt x="15502" y="5715"/>
                  <a:pt x="15485" y="5789"/>
                </a:cubicBezTo>
                <a:cubicBezTo>
                  <a:pt x="15467" y="5863"/>
                  <a:pt x="15448" y="6011"/>
                  <a:pt x="15421" y="6103"/>
                </a:cubicBezTo>
                <a:cubicBezTo>
                  <a:pt x="15395" y="6196"/>
                  <a:pt x="15371" y="6290"/>
                  <a:pt x="15335" y="6216"/>
                </a:cubicBezTo>
                <a:cubicBezTo>
                  <a:pt x="15300" y="6142"/>
                  <a:pt x="15271" y="6032"/>
                  <a:pt x="15236" y="5958"/>
                </a:cubicBezTo>
                <a:cubicBezTo>
                  <a:pt x="15200" y="5884"/>
                  <a:pt x="15190" y="5862"/>
                  <a:pt x="15163" y="5732"/>
                </a:cubicBezTo>
                <a:cubicBezTo>
                  <a:pt x="15145" y="5646"/>
                  <a:pt x="15142" y="5596"/>
                  <a:pt x="15122" y="5559"/>
                </a:cubicBezTo>
                <a:cubicBezTo>
                  <a:pt x="15122" y="5559"/>
                  <a:pt x="14760" y="5559"/>
                  <a:pt x="14760" y="5559"/>
                </a:cubicBezTo>
                <a:close/>
                <a:moveTo>
                  <a:pt x="16101" y="5559"/>
                </a:moveTo>
                <a:cubicBezTo>
                  <a:pt x="16312" y="6248"/>
                  <a:pt x="16497" y="7019"/>
                  <a:pt x="16636" y="7873"/>
                </a:cubicBezTo>
                <a:cubicBezTo>
                  <a:pt x="16636" y="7873"/>
                  <a:pt x="18554" y="7873"/>
                  <a:pt x="18554" y="7873"/>
                </a:cubicBezTo>
                <a:cubicBezTo>
                  <a:pt x="18329" y="7020"/>
                  <a:pt x="18042" y="6248"/>
                  <a:pt x="17715" y="5559"/>
                </a:cubicBezTo>
                <a:lnTo>
                  <a:pt x="16101" y="5559"/>
                </a:lnTo>
                <a:close/>
                <a:moveTo>
                  <a:pt x="18132" y="5559"/>
                </a:moveTo>
                <a:cubicBezTo>
                  <a:pt x="18449" y="6253"/>
                  <a:pt x="18732" y="7025"/>
                  <a:pt x="18948" y="7873"/>
                </a:cubicBezTo>
                <a:lnTo>
                  <a:pt x="21088" y="7873"/>
                </a:lnTo>
                <a:cubicBezTo>
                  <a:pt x="20848" y="7059"/>
                  <a:pt x="20521" y="6282"/>
                  <a:pt x="20118" y="5559"/>
                </a:cubicBezTo>
                <a:lnTo>
                  <a:pt x="18132" y="5559"/>
                </a:lnTo>
                <a:close/>
                <a:moveTo>
                  <a:pt x="10988" y="6634"/>
                </a:moveTo>
                <a:cubicBezTo>
                  <a:pt x="10935" y="6652"/>
                  <a:pt x="10879" y="6704"/>
                  <a:pt x="10879" y="6704"/>
                </a:cubicBezTo>
                <a:cubicBezTo>
                  <a:pt x="10879" y="6704"/>
                  <a:pt x="11039" y="6851"/>
                  <a:pt x="11083" y="6962"/>
                </a:cubicBezTo>
                <a:cubicBezTo>
                  <a:pt x="11128" y="7073"/>
                  <a:pt x="11211" y="7278"/>
                  <a:pt x="11228" y="7390"/>
                </a:cubicBezTo>
                <a:cubicBezTo>
                  <a:pt x="11246" y="7501"/>
                  <a:pt x="11334" y="7558"/>
                  <a:pt x="11423" y="7540"/>
                </a:cubicBezTo>
                <a:cubicBezTo>
                  <a:pt x="11512" y="7521"/>
                  <a:pt x="11592" y="7485"/>
                  <a:pt x="11636" y="7577"/>
                </a:cubicBezTo>
                <a:cubicBezTo>
                  <a:pt x="11670" y="7647"/>
                  <a:pt x="11749" y="7771"/>
                  <a:pt x="11781" y="7883"/>
                </a:cubicBezTo>
                <a:lnTo>
                  <a:pt x="11863" y="7883"/>
                </a:lnTo>
                <a:cubicBezTo>
                  <a:pt x="11860" y="7818"/>
                  <a:pt x="11857" y="7754"/>
                  <a:pt x="11854" y="7690"/>
                </a:cubicBezTo>
                <a:cubicBezTo>
                  <a:pt x="11851" y="7700"/>
                  <a:pt x="11849" y="7704"/>
                  <a:pt x="11849" y="7704"/>
                </a:cubicBezTo>
                <a:cubicBezTo>
                  <a:pt x="11849" y="7704"/>
                  <a:pt x="11794" y="7633"/>
                  <a:pt x="11750" y="7559"/>
                </a:cubicBezTo>
                <a:cubicBezTo>
                  <a:pt x="11705" y="7485"/>
                  <a:pt x="11708" y="7463"/>
                  <a:pt x="11682" y="7333"/>
                </a:cubicBezTo>
                <a:cubicBezTo>
                  <a:pt x="11655" y="7204"/>
                  <a:pt x="11535" y="7113"/>
                  <a:pt x="11482" y="7150"/>
                </a:cubicBezTo>
                <a:cubicBezTo>
                  <a:pt x="11429" y="7187"/>
                  <a:pt x="11350" y="7111"/>
                  <a:pt x="11324" y="7019"/>
                </a:cubicBezTo>
                <a:cubicBezTo>
                  <a:pt x="11297" y="6926"/>
                  <a:pt x="11286" y="6947"/>
                  <a:pt x="11242" y="6873"/>
                </a:cubicBezTo>
                <a:cubicBezTo>
                  <a:pt x="11197" y="6799"/>
                  <a:pt x="11218" y="6671"/>
                  <a:pt x="11165" y="6634"/>
                </a:cubicBezTo>
                <a:cubicBezTo>
                  <a:pt x="11111" y="6597"/>
                  <a:pt x="11041" y="6615"/>
                  <a:pt x="10988" y="6634"/>
                </a:cubicBezTo>
                <a:close/>
                <a:moveTo>
                  <a:pt x="10299" y="6911"/>
                </a:moveTo>
                <a:cubicBezTo>
                  <a:pt x="10299" y="6911"/>
                  <a:pt x="10318" y="7151"/>
                  <a:pt x="10344" y="7206"/>
                </a:cubicBezTo>
                <a:cubicBezTo>
                  <a:pt x="10363" y="7244"/>
                  <a:pt x="10412" y="7336"/>
                  <a:pt x="10449" y="7436"/>
                </a:cubicBezTo>
                <a:cubicBezTo>
                  <a:pt x="10449" y="7437"/>
                  <a:pt x="10449" y="6967"/>
                  <a:pt x="10449" y="6967"/>
                </a:cubicBezTo>
                <a:cubicBezTo>
                  <a:pt x="10410" y="6947"/>
                  <a:pt x="10352" y="6989"/>
                  <a:pt x="10299" y="6911"/>
                </a:cubicBezTo>
                <a:close/>
                <a:moveTo>
                  <a:pt x="12330" y="7662"/>
                </a:moveTo>
                <a:cubicBezTo>
                  <a:pt x="12333" y="7734"/>
                  <a:pt x="12336" y="7805"/>
                  <a:pt x="12339" y="7878"/>
                </a:cubicBezTo>
                <a:lnTo>
                  <a:pt x="12371" y="7878"/>
                </a:lnTo>
                <a:cubicBezTo>
                  <a:pt x="12363" y="7858"/>
                  <a:pt x="12362" y="7841"/>
                  <a:pt x="12362" y="7817"/>
                </a:cubicBezTo>
                <a:cubicBezTo>
                  <a:pt x="12362" y="7736"/>
                  <a:pt x="12374" y="7695"/>
                  <a:pt x="12330" y="7662"/>
                </a:cubicBezTo>
                <a:close/>
                <a:moveTo>
                  <a:pt x="13354" y="7812"/>
                </a:moveTo>
                <a:cubicBezTo>
                  <a:pt x="13354" y="7812"/>
                  <a:pt x="13352" y="7855"/>
                  <a:pt x="13345" y="7915"/>
                </a:cubicBezTo>
                <a:cubicBezTo>
                  <a:pt x="13345" y="7915"/>
                  <a:pt x="13477" y="7915"/>
                  <a:pt x="13477" y="7915"/>
                </a:cubicBezTo>
                <a:cubicBezTo>
                  <a:pt x="13440" y="7897"/>
                  <a:pt x="13413" y="7873"/>
                  <a:pt x="13391" y="7850"/>
                </a:cubicBezTo>
                <a:cubicBezTo>
                  <a:pt x="13355" y="7813"/>
                  <a:pt x="13354" y="7812"/>
                  <a:pt x="13354" y="7812"/>
                </a:cubicBezTo>
                <a:close/>
                <a:moveTo>
                  <a:pt x="13644" y="7812"/>
                </a:moveTo>
                <a:cubicBezTo>
                  <a:pt x="13644" y="7812"/>
                  <a:pt x="13645" y="7838"/>
                  <a:pt x="13635" y="7859"/>
                </a:cubicBezTo>
                <a:lnTo>
                  <a:pt x="13667" y="7859"/>
                </a:lnTo>
                <a:cubicBezTo>
                  <a:pt x="13655" y="7828"/>
                  <a:pt x="13644" y="7812"/>
                  <a:pt x="13644" y="7812"/>
                </a:cubicBezTo>
                <a:close/>
                <a:moveTo>
                  <a:pt x="363" y="8263"/>
                </a:moveTo>
                <a:cubicBezTo>
                  <a:pt x="128" y="9178"/>
                  <a:pt x="1" y="10140"/>
                  <a:pt x="0" y="11131"/>
                </a:cubicBezTo>
                <a:lnTo>
                  <a:pt x="2004" y="11131"/>
                </a:lnTo>
                <a:cubicBezTo>
                  <a:pt x="2035" y="10095"/>
                  <a:pt x="2164" y="9139"/>
                  <a:pt x="2362" y="8263"/>
                </a:cubicBezTo>
                <a:lnTo>
                  <a:pt x="363" y="8263"/>
                </a:lnTo>
                <a:close/>
                <a:moveTo>
                  <a:pt x="2688" y="8263"/>
                </a:moveTo>
                <a:cubicBezTo>
                  <a:pt x="2486" y="9135"/>
                  <a:pt x="2354" y="10091"/>
                  <a:pt x="2321" y="11131"/>
                </a:cubicBezTo>
                <a:lnTo>
                  <a:pt x="3441" y="11131"/>
                </a:lnTo>
                <a:cubicBezTo>
                  <a:pt x="3444" y="11111"/>
                  <a:pt x="3451" y="11089"/>
                  <a:pt x="3454" y="11066"/>
                </a:cubicBezTo>
                <a:cubicBezTo>
                  <a:pt x="3490" y="10825"/>
                  <a:pt x="3558" y="10734"/>
                  <a:pt x="3558" y="10549"/>
                </a:cubicBezTo>
                <a:cubicBezTo>
                  <a:pt x="3558" y="10364"/>
                  <a:pt x="3562" y="10196"/>
                  <a:pt x="3518" y="10141"/>
                </a:cubicBezTo>
                <a:cubicBezTo>
                  <a:pt x="3473" y="10085"/>
                  <a:pt x="3400" y="10049"/>
                  <a:pt x="3391" y="10178"/>
                </a:cubicBezTo>
                <a:lnTo>
                  <a:pt x="3409" y="9605"/>
                </a:lnTo>
                <a:cubicBezTo>
                  <a:pt x="3409" y="9605"/>
                  <a:pt x="3550" y="9695"/>
                  <a:pt x="3595" y="9713"/>
                </a:cubicBezTo>
                <a:cubicBezTo>
                  <a:pt x="3639" y="9732"/>
                  <a:pt x="3641" y="9773"/>
                  <a:pt x="3676" y="9681"/>
                </a:cubicBezTo>
                <a:cubicBezTo>
                  <a:pt x="3712" y="9588"/>
                  <a:pt x="3745" y="9403"/>
                  <a:pt x="3799" y="9328"/>
                </a:cubicBezTo>
                <a:cubicBezTo>
                  <a:pt x="3852" y="9254"/>
                  <a:pt x="3926" y="9086"/>
                  <a:pt x="3953" y="9197"/>
                </a:cubicBezTo>
                <a:cubicBezTo>
                  <a:pt x="3979" y="9308"/>
                  <a:pt x="4003" y="9568"/>
                  <a:pt x="4003" y="9568"/>
                </a:cubicBezTo>
                <a:cubicBezTo>
                  <a:pt x="4003" y="9568"/>
                  <a:pt x="4067" y="9365"/>
                  <a:pt x="4102" y="9272"/>
                </a:cubicBezTo>
                <a:cubicBezTo>
                  <a:pt x="4138" y="9180"/>
                  <a:pt x="4166" y="9161"/>
                  <a:pt x="4193" y="9291"/>
                </a:cubicBezTo>
                <a:cubicBezTo>
                  <a:pt x="4220" y="9420"/>
                  <a:pt x="4271" y="9531"/>
                  <a:pt x="4325" y="9568"/>
                </a:cubicBezTo>
                <a:cubicBezTo>
                  <a:pt x="4378" y="9605"/>
                  <a:pt x="4394" y="9493"/>
                  <a:pt x="4456" y="9474"/>
                </a:cubicBezTo>
                <a:cubicBezTo>
                  <a:pt x="4470" y="9470"/>
                  <a:pt x="4487" y="9472"/>
                  <a:pt x="4506" y="9474"/>
                </a:cubicBezTo>
                <a:cubicBezTo>
                  <a:pt x="4541" y="9054"/>
                  <a:pt x="4591" y="8649"/>
                  <a:pt x="4646" y="8263"/>
                </a:cubicBezTo>
                <a:lnTo>
                  <a:pt x="4365" y="8263"/>
                </a:lnTo>
                <a:cubicBezTo>
                  <a:pt x="4395" y="8328"/>
                  <a:pt x="4457" y="8514"/>
                  <a:pt x="4415" y="8549"/>
                </a:cubicBezTo>
                <a:cubicBezTo>
                  <a:pt x="4370" y="8586"/>
                  <a:pt x="4315" y="8531"/>
                  <a:pt x="4325" y="8605"/>
                </a:cubicBezTo>
                <a:cubicBezTo>
                  <a:pt x="4333" y="8680"/>
                  <a:pt x="4387" y="8790"/>
                  <a:pt x="4361" y="8864"/>
                </a:cubicBezTo>
                <a:cubicBezTo>
                  <a:pt x="4334" y="8938"/>
                  <a:pt x="4324" y="8994"/>
                  <a:pt x="4288" y="8920"/>
                </a:cubicBezTo>
                <a:cubicBezTo>
                  <a:pt x="4253" y="8846"/>
                  <a:pt x="4229" y="8755"/>
                  <a:pt x="4193" y="8681"/>
                </a:cubicBezTo>
                <a:cubicBezTo>
                  <a:pt x="4158" y="8607"/>
                  <a:pt x="4102" y="8604"/>
                  <a:pt x="4075" y="8493"/>
                </a:cubicBezTo>
                <a:cubicBezTo>
                  <a:pt x="4048" y="8382"/>
                  <a:pt x="4038" y="8366"/>
                  <a:pt x="3975" y="8329"/>
                </a:cubicBezTo>
                <a:cubicBezTo>
                  <a:pt x="3944" y="8310"/>
                  <a:pt x="3915" y="8281"/>
                  <a:pt x="3880" y="8263"/>
                </a:cubicBezTo>
                <a:lnTo>
                  <a:pt x="3753" y="8263"/>
                </a:lnTo>
                <a:cubicBezTo>
                  <a:pt x="3697" y="8287"/>
                  <a:pt x="3666" y="8272"/>
                  <a:pt x="3595" y="8272"/>
                </a:cubicBezTo>
                <a:cubicBezTo>
                  <a:pt x="3534" y="8272"/>
                  <a:pt x="3491" y="8304"/>
                  <a:pt x="3445" y="8263"/>
                </a:cubicBezTo>
                <a:lnTo>
                  <a:pt x="2688" y="8263"/>
                </a:lnTo>
                <a:close/>
                <a:moveTo>
                  <a:pt x="5122" y="8263"/>
                </a:moveTo>
                <a:cubicBezTo>
                  <a:pt x="5035" y="8860"/>
                  <a:pt x="4969" y="9500"/>
                  <a:pt x="4932" y="10183"/>
                </a:cubicBezTo>
                <a:cubicBezTo>
                  <a:pt x="4995" y="10240"/>
                  <a:pt x="5116" y="10364"/>
                  <a:pt x="5168" y="10436"/>
                </a:cubicBezTo>
                <a:cubicBezTo>
                  <a:pt x="5221" y="10510"/>
                  <a:pt x="5309" y="10734"/>
                  <a:pt x="5335" y="10864"/>
                </a:cubicBezTo>
                <a:cubicBezTo>
                  <a:pt x="5352" y="10945"/>
                  <a:pt x="5354" y="11047"/>
                  <a:pt x="5358" y="11131"/>
                </a:cubicBezTo>
                <a:lnTo>
                  <a:pt x="6981" y="11131"/>
                </a:lnTo>
                <a:cubicBezTo>
                  <a:pt x="6977" y="10942"/>
                  <a:pt x="6976" y="10756"/>
                  <a:pt x="6976" y="10573"/>
                </a:cubicBezTo>
                <a:cubicBezTo>
                  <a:pt x="6976" y="9744"/>
                  <a:pt x="7009" y="8976"/>
                  <a:pt x="7067" y="8263"/>
                </a:cubicBezTo>
                <a:cubicBezTo>
                  <a:pt x="7067" y="8263"/>
                  <a:pt x="5122" y="8263"/>
                  <a:pt x="5122" y="8263"/>
                </a:cubicBezTo>
                <a:close/>
                <a:moveTo>
                  <a:pt x="7421" y="8263"/>
                </a:moveTo>
                <a:cubicBezTo>
                  <a:pt x="7413" y="8353"/>
                  <a:pt x="7404" y="8443"/>
                  <a:pt x="7398" y="8535"/>
                </a:cubicBezTo>
                <a:cubicBezTo>
                  <a:pt x="7408" y="8473"/>
                  <a:pt x="7414" y="8427"/>
                  <a:pt x="7416" y="8404"/>
                </a:cubicBezTo>
                <a:cubicBezTo>
                  <a:pt x="7419" y="8376"/>
                  <a:pt x="7425" y="8323"/>
                  <a:pt x="7430" y="8263"/>
                </a:cubicBezTo>
                <a:lnTo>
                  <a:pt x="7421" y="8263"/>
                </a:lnTo>
                <a:close/>
                <a:moveTo>
                  <a:pt x="11831" y="8263"/>
                </a:moveTo>
                <a:cubicBezTo>
                  <a:pt x="11796" y="8357"/>
                  <a:pt x="11755" y="8454"/>
                  <a:pt x="11713" y="8530"/>
                </a:cubicBezTo>
                <a:cubicBezTo>
                  <a:pt x="11625" y="8697"/>
                  <a:pt x="11534" y="8940"/>
                  <a:pt x="11437" y="8995"/>
                </a:cubicBezTo>
                <a:cubicBezTo>
                  <a:pt x="11339" y="9051"/>
                  <a:pt x="11295" y="9014"/>
                  <a:pt x="11224" y="9033"/>
                </a:cubicBezTo>
                <a:cubicBezTo>
                  <a:pt x="11153" y="9051"/>
                  <a:pt x="11083" y="9103"/>
                  <a:pt x="11047" y="9066"/>
                </a:cubicBezTo>
                <a:cubicBezTo>
                  <a:pt x="11011" y="9029"/>
                  <a:pt x="10987" y="8884"/>
                  <a:pt x="10943" y="8699"/>
                </a:cubicBezTo>
                <a:cubicBezTo>
                  <a:pt x="10922" y="8615"/>
                  <a:pt x="10900" y="8484"/>
                  <a:pt x="10879" y="8357"/>
                </a:cubicBezTo>
                <a:lnTo>
                  <a:pt x="10879" y="9047"/>
                </a:lnTo>
                <a:cubicBezTo>
                  <a:pt x="10925" y="9146"/>
                  <a:pt x="10973" y="9274"/>
                  <a:pt x="10993" y="9328"/>
                </a:cubicBezTo>
                <a:cubicBezTo>
                  <a:pt x="11019" y="9403"/>
                  <a:pt x="11099" y="9418"/>
                  <a:pt x="11188" y="9399"/>
                </a:cubicBezTo>
                <a:cubicBezTo>
                  <a:pt x="11277" y="9380"/>
                  <a:pt x="11365" y="9328"/>
                  <a:pt x="11410" y="9328"/>
                </a:cubicBezTo>
                <a:cubicBezTo>
                  <a:pt x="11454" y="9328"/>
                  <a:pt x="11529" y="9325"/>
                  <a:pt x="11582" y="9436"/>
                </a:cubicBezTo>
                <a:cubicBezTo>
                  <a:pt x="11582" y="9436"/>
                  <a:pt x="11518" y="9621"/>
                  <a:pt x="11509" y="9732"/>
                </a:cubicBezTo>
                <a:cubicBezTo>
                  <a:pt x="11500" y="9843"/>
                  <a:pt x="11436" y="9992"/>
                  <a:pt x="11410" y="10084"/>
                </a:cubicBezTo>
                <a:cubicBezTo>
                  <a:pt x="11383" y="10177"/>
                  <a:pt x="11395" y="10382"/>
                  <a:pt x="11333" y="10512"/>
                </a:cubicBezTo>
                <a:cubicBezTo>
                  <a:pt x="11277" y="10626"/>
                  <a:pt x="11199" y="10945"/>
                  <a:pt x="11133" y="11131"/>
                </a:cubicBezTo>
                <a:lnTo>
                  <a:pt x="12017" y="11131"/>
                </a:lnTo>
                <a:cubicBezTo>
                  <a:pt x="12023" y="10805"/>
                  <a:pt x="12026" y="10485"/>
                  <a:pt x="12026" y="10174"/>
                </a:cubicBezTo>
                <a:cubicBezTo>
                  <a:pt x="12026" y="9503"/>
                  <a:pt x="12012" y="8866"/>
                  <a:pt x="11990" y="8263"/>
                </a:cubicBezTo>
                <a:lnTo>
                  <a:pt x="11831" y="8263"/>
                </a:lnTo>
                <a:close/>
                <a:moveTo>
                  <a:pt x="12330" y="8263"/>
                </a:moveTo>
                <a:cubicBezTo>
                  <a:pt x="12352" y="8867"/>
                  <a:pt x="12366" y="9504"/>
                  <a:pt x="12366" y="10174"/>
                </a:cubicBezTo>
                <a:cubicBezTo>
                  <a:pt x="12366" y="10485"/>
                  <a:pt x="12363" y="10805"/>
                  <a:pt x="12357" y="11131"/>
                </a:cubicBezTo>
                <a:lnTo>
                  <a:pt x="14098" y="11131"/>
                </a:lnTo>
                <a:cubicBezTo>
                  <a:pt x="14100" y="11008"/>
                  <a:pt x="14101" y="10885"/>
                  <a:pt x="14102" y="10765"/>
                </a:cubicBezTo>
                <a:cubicBezTo>
                  <a:pt x="14084" y="10711"/>
                  <a:pt x="14067" y="10655"/>
                  <a:pt x="14052" y="10587"/>
                </a:cubicBezTo>
                <a:cubicBezTo>
                  <a:pt x="14017" y="10420"/>
                  <a:pt x="14022" y="10287"/>
                  <a:pt x="14075" y="10324"/>
                </a:cubicBezTo>
                <a:cubicBezTo>
                  <a:pt x="14082" y="10328"/>
                  <a:pt x="14094" y="10335"/>
                  <a:pt x="14102" y="10343"/>
                </a:cubicBezTo>
                <a:cubicBezTo>
                  <a:pt x="14101" y="10163"/>
                  <a:pt x="14098" y="9986"/>
                  <a:pt x="14093" y="9812"/>
                </a:cubicBezTo>
                <a:cubicBezTo>
                  <a:pt x="14081" y="9750"/>
                  <a:pt x="14071" y="9694"/>
                  <a:pt x="14062" y="9643"/>
                </a:cubicBezTo>
                <a:cubicBezTo>
                  <a:pt x="14026" y="9458"/>
                  <a:pt x="13952" y="9030"/>
                  <a:pt x="13935" y="8845"/>
                </a:cubicBezTo>
                <a:cubicBezTo>
                  <a:pt x="13917" y="8660"/>
                  <a:pt x="13871" y="8402"/>
                  <a:pt x="13826" y="8291"/>
                </a:cubicBezTo>
                <a:cubicBezTo>
                  <a:pt x="13822" y="8281"/>
                  <a:pt x="13820" y="8272"/>
                  <a:pt x="13817" y="8263"/>
                </a:cubicBezTo>
                <a:cubicBezTo>
                  <a:pt x="13817" y="8263"/>
                  <a:pt x="13286" y="8263"/>
                  <a:pt x="13286" y="8263"/>
                </a:cubicBezTo>
                <a:cubicBezTo>
                  <a:pt x="13259" y="8333"/>
                  <a:pt x="13233" y="8396"/>
                  <a:pt x="13223" y="8455"/>
                </a:cubicBezTo>
                <a:cubicBezTo>
                  <a:pt x="13205" y="8566"/>
                  <a:pt x="13231" y="8697"/>
                  <a:pt x="13196" y="8845"/>
                </a:cubicBezTo>
                <a:cubicBezTo>
                  <a:pt x="13160" y="8993"/>
                  <a:pt x="13168" y="9250"/>
                  <a:pt x="13150" y="9361"/>
                </a:cubicBezTo>
                <a:cubicBezTo>
                  <a:pt x="13133" y="9472"/>
                  <a:pt x="13128" y="9751"/>
                  <a:pt x="13128" y="9751"/>
                </a:cubicBezTo>
                <a:cubicBezTo>
                  <a:pt x="13128" y="9751"/>
                  <a:pt x="13233" y="9828"/>
                  <a:pt x="13277" y="9958"/>
                </a:cubicBezTo>
                <a:cubicBezTo>
                  <a:pt x="13322" y="10087"/>
                  <a:pt x="13376" y="10419"/>
                  <a:pt x="13314" y="10512"/>
                </a:cubicBezTo>
                <a:cubicBezTo>
                  <a:pt x="13251" y="10604"/>
                  <a:pt x="13178" y="10624"/>
                  <a:pt x="13178" y="10624"/>
                </a:cubicBezTo>
                <a:cubicBezTo>
                  <a:pt x="13178" y="10624"/>
                  <a:pt x="13177" y="10364"/>
                  <a:pt x="13159" y="10216"/>
                </a:cubicBezTo>
                <a:cubicBezTo>
                  <a:pt x="13142" y="10068"/>
                  <a:pt x="13109" y="9808"/>
                  <a:pt x="13082" y="9845"/>
                </a:cubicBezTo>
                <a:cubicBezTo>
                  <a:pt x="13056" y="9882"/>
                  <a:pt x="12982" y="9976"/>
                  <a:pt x="12937" y="9958"/>
                </a:cubicBezTo>
                <a:cubicBezTo>
                  <a:pt x="12893" y="9939"/>
                  <a:pt x="12806" y="9790"/>
                  <a:pt x="12788" y="9568"/>
                </a:cubicBezTo>
                <a:cubicBezTo>
                  <a:pt x="12770" y="9346"/>
                  <a:pt x="12693" y="8772"/>
                  <a:pt x="12683" y="8605"/>
                </a:cubicBezTo>
                <a:cubicBezTo>
                  <a:pt x="12678" y="8495"/>
                  <a:pt x="12630" y="8368"/>
                  <a:pt x="12597" y="8263"/>
                </a:cubicBezTo>
                <a:lnTo>
                  <a:pt x="12330" y="8263"/>
                </a:lnTo>
                <a:close/>
                <a:moveTo>
                  <a:pt x="14651" y="8263"/>
                </a:moveTo>
                <a:cubicBezTo>
                  <a:pt x="14657" y="8283"/>
                  <a:pt x="14664" y="8299"/>
                  <a:pt x="14673" y="8310"/>
                </a:cubicBezTo>
                <a:cubicBezTo>
                  <a:pt x="14725" y="8363"/>
                  <a:pt x="14743" y="8364"/>
                  <a:pt x="14769" y="8263"/>
                </a:cubicBezTo>
                <a:lnTo>
                  <a:pt x="14651" y="8263"/>
                </a:lnTo>
                <a:close/>
                <a:moveTo>
                  <a:pt x="14955" y="8263"/>
                </a:moveTo>
                <a:cubicBezTo>
                  <a:pt x="14936" y="8356"/>
                  <a:pt x="14907" y="8442"/>
                  <a:pt x="14887" y="8474"/>
                </a:cubicBezTo>
                <a:cubicBezTo>
                  <a:pt x="14851" y="8529"/>
                  <a:pt x="14850" y="8587"/>
                  <a:pt x="14850" y="8587"/>
                </a:cubicBezTo>
                <a:cubicBezTo>
                  <a:pt x="14850" y="8587"/>
                  <a:pt x="14950" y="8937"/>
                  <a:pt x="14932" y="9141"/>
                </a:cubicBezTo>
                <a:cubicBezTo>
                  <a:pt x="14914" y="9344"/>
                  <a:pt x="14863" y="9569"/>
                  <a:pt x="14809" y="9643"/>
                </a:cubicBezTo>
                <a:cubicBezTo>
                  <a:pt x="14756" y="9717"/>
                  <a:pt x="14754" y="9809"/>
                  <a:pt x="14719" y="9901"/>
                </a:cubicBezTo>
                <a:cubicBezTo>
                  <a:pt x="14683" y="9994"/>
                  <a:pt x="14655" y="10050"/>
                  <a:pt x="14646" y="9958"/>
                </a:cubicBezTo>
                <a:cubicBezTo>
                  <a:pt x="14638" y="9865"/>
                  <a:pt x="14664" y="9697"/>
                  <a:pt x="14628" y="9568"/>
                </a:cubicBezTo>
                <a:cubicBezTo>
                  <a:pt x="14593" y="9438"/>
                  <a:pt x="14578" y="9365"/>
                  <a:pt x="14542" y="9328"/>
                </a:cubicBezTo>
                <a:cubicBezTo>
                  <a:pt x="14530" y="9316"/>
                  <a:pt x="14517" y="9298"/>
                  <a:pt x="14506" y="9286"/>
                </a:cubicBezTo>
                <a:cubicBezTo>
                  <a:pt x="14519" y="9603"/>
                  <a:pt x="14530" y="9931"/>
                  <a:pt x="14533" y="10267"/>
                </a:cubicBezTo>
                <a:cubicBezTo>
                  <a:pt x="14569" y="10348"/>
                  <a:pt x="14621" y="10389"/>
                  <a:pt x="14637" y="10493"/>
                </a:cubicBezTo>
                <a:cubicBezTo>
                  <a:pt x="14655" y="10604"/>
                  <a:pt x="14673" y="10809"/>
                  <a:pt x="14655" y="10901"/>
                </a:cubicBezTo>
                <a:cubicBezTo>
                  <a:pt x="14638" y="10994"/>
                  <a:pt x="14637" y="10990"/>
                  <a:pt x="14637" y="10990"/>
                </a:cubicBezTo>
                <a:cubicBezTo>
                  <a:pt x="14637" y="10990"/>
                  <a:pt x="14574" y="10840"/>
                  <a:pt x="14533" y="10774"/>
                </a:cubicBezTo>
                <a:cubicBezTo>
                  <a:pt x="14532" y="10891"/>
                  <a:pt x="14531" y="11008"/>
                  <a:pt x="14528" y="11127"/>
                </a:cubicBezTo>
                <a:cubicBezTo>
                  <a:pt x="14529" y="11128"/>
                  <a:pt x="14528" y="11130"/>
                  <a:pt x="14528" y="11131"/>
                </a:cubicBezTo>
                <a:lnTo>
                  <a:pt x="14950" y="11131"/>
                </a:lnTo>
                <a:cubicBezTo>
                  <a:pt x="14946" y="11056"/>
                  <a:pt x="14950" y="11000"/>
                  <a:pt x="14950" y="11000"/>
                </a:cubicBezTo>
                <a:cubicBezTo>
                  <a:pt x="14950" y="11000"/>
                  <a:pt x="15049" y="10962"/>
                  <a:pt x="15095" y="10920"/>
                </a:cubicBezTo>
                <a:cubicBezTo>
                  <a:pt x="15142" y="10878"/>
                  <a:pt x="15157" y="10806"/>
                  <a:pt x="15190" y="10723"/>
                </a:cubicBezTo>
                <a:cubicBezTo>
                  <a:pt x="15223" y="10640"/>
                  <a:pt x="15298" y="10445"/>
                  <a:pt x="15331" y="10361"/>
                </a:cubicBezTo>
                <a:cubicBezTo>
                  <a:pt x="15364" y="10278"/>
                  <a:pt x="15382" y="10226"/>
                  <a:pt x="15421" y="10253"/>
                </a:cubicBezTo>
                <a:cubicBezTo>
                  <a:pt x="15462" y="10281"/>
                  <a:pt x="15529" y="10320"/>
                  <a:pt x="15562" y="10390"/>
                </a:cubicBezTo>
                <a:cubicBezTo>
                  <a:pt x="15595" y="10459"/>
                  <a:pt x="15598" y="10460"/>
                  <a:pt x="15598" y="10460"/>
                </a:cubicBezTo>
                <a:cubicBezTo>
                  <a:pt x="15598" y="10460"/>
                  <a:pt x="15544" y="10499"/>
                  <a:pt x="15530" y="10624"/>
                </a:cubicBezTo>
                <a:cubicBezTo>
                  <a:pt x="15517" y="10749"/>
                  <a:pt x="15512" y="10875"/>
                  <a:pt x="15499" y="11000"/>
                </a:cubicBezTo>
                <a:cubicBezTo>
                  <a:pt x="15494" y="11041"/>
                  <a:pt x="15489" y="11087"/>
                  <a:pt x="15485" y="11131"/>
                </a:cubicBezTo>
                <a:lnTo>
                  <a:pt x="15585" y="11131"/>
                </a:lnTo>
                <a:cubicBezTo>
                  <a:pt x="15585" y="11109"/>
                  <a:pt x="15590" y="11088"/>
                  <a:pt x="15598" y="11070"/>
                </a:cubicBezTo>
                <a:cubicBezTo>
                  <a:pt x="15625" y="11015"/>
                  <a:pt x="15683" y="11000"/>
                  <a:pt x="15730" y="10986"/>
                </a:cubicBezTo>
                <a:cubicBezTo>
                  <a:pt x="15776" y="10972"/>
                  <a:pt x="15851" y="10986"/>
                  <a:pt x="15884" y="11014"/>
                </a:cubicBezTo>
                <a:cubicBezTo>
                  <a:pt x="15917" y="11042"/>
                  <a:pt x="15964" y="10999"/>
                  <a:pt x="15997" y="10958"/>
                </a:cubicBezTo>
                <a:cubicBezTo>
                  <a:pt x="16031" y="10916"/>
                  <a:pt x="16125" y="10888"/>
                  <a:pt x="16165" y="10943"/>
                </a:cubicBezTo>
                <a:cubicBezTo>
                  <a:pt x="16194" y="10984"/>
                  <a:pt x="16222" y="11065"/>
                  <a:pt x="16233" y="11131"/>
                </a:cubicBezTo>
                <a:lnTo>
                  <a:pt x="16609" y="11131"/>
                </a:lnTo>
                <a:cubicBezTo>
                  <a:pt x="16594" y="10084"/>
                  <a:pt x="16513" y="9130"/>
                  <a:pt x="16387" y="8263"/>
                </a:cubicBezTo>
                <a:lnTo>
                  <a:pt x="14955" y="8263"/>
                </a:lnTo>
                <a:close/>
                <a:moveTo>
                  <a:pt x="16682" y="8263"/>
                </a:moveTo>
                <a:cubicBezTo>
                  <a:pt x="16806" y="9133"/>
                  <a:pt x="16885" y="10088"/>
                  <a:pt x="16899" y="11131"/>
                </a:cubicBezTo>
                <a:lnTo>
                  <a:pt x="19007" y="11131"/>
                </a:lnTo>
                <a:cubicBezTo>
                  <a:pt x="18974" y="10091"/>
                  <a:pt x="18842" y="9135"/>
                  <a:pt x="18640" y="8263"/>
                </a:cubicBezTo>
                <a:cubicBezTo>
                  <a:pt x="18640" y="8263"/>
                  <a:pt x="16682" y="8263"/>
                  <a:pt x="16682" y="8263"/>
                </a:cubicBezTo>
                <a:close/>
                <a:moveTo>
                  <a:pt x="19003" y="8263"/>
                </a:moveTo>
                <a:cubicBezTo>
                  <a:pt x="19200" y="9139"/>
                  <a:pt x="19329" y="10095"/>
                  <a:pt x="19361" y="11131"/>
                </a:cubicBezTo>
                <a:lnTo>
                  <a:pt x="21518" y="11131"/>
                </a:lnTo>
                <a:cubicBezTo>
                  <a:pt x="21518" y="10140"/>
                  <a:pt x="21395" y="9178"/>
                  <a:pt x="21160" y="8263"/>
                </a:cubicBezTo>
                <a:lnTo>
                  <a:pt x="19003" y="8263"/>
                </a:lnTo>
                <a:close/>
                <a:moveTo>
                  <a:pt x="7280" y="9314"/>
                </a:moveTo>
                <a:cubicBezTo>
                  <a:pt x="7262" y="9723"/>
                  <a:pt x="7253" y="10149"/>
                  <a:pt x="7253" y="10591"/>
                </a:cubicBezTo>
                <a:cubicBezTo>
                  <a:pt x="7253" y="10774"/>
                  <a:pt x="7254" y="10961"/>
                  <a:pt x="7257" y="11150"/>
                </a:cubicBezTo>
                <a:lnTo>
                  <a:pt x="8790" y="11150"/>
                </a:lnTo>
                <a:cubicBezTo>
                  <a:pt x="8790" y="11147"/>
                  <a:pt x="8793" y="11144"/>
                  <a:pt x="8794" y="11141"/>
                </a:cubicBezTo>
                <a:cubicBezTo>
                  <a:pt x="8830" y="11030"/>
                  <a:pt x="8867" y="10953"/>
                  <a:pt x="8867" y="10953"/>
                </a:cubicBezTo>
                <a:cubicBezTo>
                  <a:pt x="8867" y="10953"/>
                  <a:pt x="8829" y="10749"/>
                  <a:pt x="8758" y="10620"/>
                </a:cubicBezTo>
                <a:cubicBezTo>
                  <a:pt x="8687" y="10490"/>
                  <a:pt x="8534" y="10399"/>
                  <a:pt x="8445" y="10399"/>
                </a:cubicBezTo>
                <a:cubicBezTo>
                  <a:pt x="8356" y="10399"/>
                  <a:pt x="8295" y="10489"/>
                  <a:pt x="8250" y="10582"/>
                </a:cubicBezTo>
                <a:cubicBezTo>
                  <a:pt x="8206" y="10674"/>
                  <a:pt x="8208" y="10656"/>
                  <a:pt x="8146" y="10563"/>
                </a:cubicBezTo>
                <a:cubicBezTo>
                  <a:pt x="8084" y="10471"/>
                  <a:pt x="7995" y="10362"/>
                  <a:pt x="7924" y="10418"/>
                </a:cubicBezTo>
                <a:cubicBezTo>
                  <a:pt x="7853" y="10473"/>
                  <a:pt x="7773" y="10547"/>
                  <a:pt x="7702" y="10399"/>
                </a:cubicBezTo>
                <a:cubicBezTo>
                  <a:pt x="7631" y="10251"/>
                  <a:pt x="7578" y="10049"/>
                  <a:pt x="7507" y="9882"/>
                </a:cubicBezTo>
                <a:cubicBezTo>
                  <a:pt x="7436" y="9716"/>
                  <a:pt x="7406" y="9491"/>
                  <a:pt x="7344" y="9399"/>
                </a:cubicBezTo>
                <a:cubicBezTo>
                  <a:pt x="7320" y="9364"/>
                  <a:pt x="7298" y="9339"/>
                  <a:pt x="7280" y="9314"/>
                </a:cubicBezTo>
                <a:close/>
                <a:moveTo>
                  <a:pt x="0" y="11568"/>
                </a:moveTo>
                <a:cubicBezTo>
                  <a:pt x="30" y="12509"/>
                  <a:pt x="171" y="13418"/>
                  <a:pt x="413" y="14286"/>
                </a:cubicBezTo>
                <a:lnTo>
                  <a:pt x="2294" y="14286"/>
                </a:lnTo>
                <a:cubicBezTo>
                  <a:pt x="2068" y="13318"/>
                  <a:pt x="2014" y="12645"/>
                  <a:pt x="2008" y="12535"/>
                </a:cubicBezTo>
                <a:cubicBezTo>
                  <a:pt x="1994" y="12244"/>
                  <a:pt x="1985" y="11960"/>
                  <a:pt x="1985" y="11681"/>
                </a:cubicBezTo>
                <a:cubicBezTo>
                  <a:pt x="1985" y="11643"/>
                  <a:pt x="1990" y="11605"/>
                  <a:pt x="1990" y="11568"/>
                </a:cubicBezTo>
                <a:lnTo>
                  <a:pt x="0" y="11568"/>
                </a:lnTo>
                <a:close/>
                <a:moveTo>
                  <a:pt x="2321" y="11568"/>
                </a:moveTo>
                <a:cubicBezTo>
                  <a:pt x="2321" y="11605"/>
                  <a:pt x="2321" y="11643"/>
                  <a:pt x="2321" y="11681"/>
                </a:cubicBezTo>
                <a:cubicBezTo>
                  <a:pt x="2321" y="11953"/>
                  <a:pt x="2329" y="12232"/>
                  <a:pt x="2344" y="12516"/>
                </a:cubicBezTo>
                <a:cubicBezTo>
                  <a:pt x="2347" y="12602"/>
                  <a:pt x="2401" y="13295"/>
                  <a:pt x="2638" y="14286"/>
                </a:cubicBezTo>
                <a:lnTo>
                  <a:pt x="4266" y="14286"/>
                </a:lnTo>
                <a:cubicBezTo>
                  <a:pt x="4264" y="14283"/>
                  <a:pt x="4263" y="14279"/>
                  <a:pt x="4261" y="14277"/>
                </a:cubicBezTo>
                <a:cubicBezTo>
                  <a:pt x="4199" y="14203"/>
                  <a:pt x="4056" y="14149"/>
                  <a:pt x="3994" y="14075"/>
                </a:cubicBezTo>
                <a:cubicBezTo>
                  <a:pt x="3932" y="14001"/>
                  <a:pt x="3834" y="13763"/>
                  <a:pt x="3790" y="13596"/>
                </a:cubicBezTo>
                <a:cubicBezTo>
                  <a:pt x="3745" y="13430"/>
                  <a:pt x="3720" y="13205"/>
                  <a:pt x="3658" y="13094"/>
                </a:cubicBezTo>
                <a:cubicBezTo>
                  <a:pt x="3596" y="12983"/>
                  <a:pt x="3584" y="12796"/>
                  <a:pt x="3531" y="12685"/>
                </a:cubicBezTo>
                <a:cubicBezTo>
                  <a:pt x="3478" y="12574"/>
                  <a:pt x="3400" y="12389"/>
                  <a:pt x="3400" y="12389"/>
                </a:cubicBezTo>
                <a:cubicBezTo>
                  <a:pt x="3400" y="12389"/>
                  <a:pt x="3409" y="11763"/>
                  <a:pt x="3400" y="11596"/>
                </a:cubicBezTo>
                <a:cubicBezTo>
                  <a:pt x="3399" y="11587"/>
                  <a:pt x="3400" y="11577"/>
                  <a:pt x="3400" y="11568"/>
                </a:cubicBezTo>
                <a:cubicBezTo>
                  <a:pt x="3400" y="11568"/>
                  <a:pt x="2321" y="11568"/>
                  <a:pt x="2321" y="11568"/>
                </a:cubicBezTo>
                <a:close/>
                <a:moveTo>
                  <a:pt x="5512" y="11568"/>
                </a:moveTo>
                <a:cubicBezTo>
                  <a:pt x="5527" y="11605"/>
                  <a:pt x="5544" y="11638"/>
                  <a:pt x="5558" y="11652"/>
                </a:cubicBezTo>
                <a:cubicBezTo>
                  <a:pt x="5593" y="11689"/>
                  <a:pt x="5699" y="11723"/>
                  <a:pt x="5752" y="11742"/>
                </a:cubicBezTo>
                <a:cubicBezTo>
                  <a:pt x="5806" y="11760"/>
                  <a:pt x="5894" y="11743"/>
                  <a:pt x="5938" y="11817"/>
                </a:cubicBezTo>
                <a:cubicBezTo>
                  <a:pt x="5983" y="11891"/>
                  <a:pt x="6107" y="12114"/>
                  <a:pt x="6151" y="12244"/>
                </a:cubicBezTo>
                <a:cubicBezTo>
                  <a:pt x="6196" y="12373"/>
                  <a:pt x="6277" y="12541"/>
                  <a:pt x="6233" y="12652"/>
                </a:cubicBezTo>
                <a:cubicBezTo>
                  <a:pt x="6188" y="12763"/>
                  <a:pt x="6106" y="13003"/>
                  <a:pt x="6088" y="13206"/>
                </a:cubicBezTo>
                <a:cubicBezTo>
                  <a:pt x="6070" y="13410"/>
                  <a:pt x="6079" y="14077"/>
                  <a:pt x="6079" y="14206"/>
                </a:cubicBezTo>
                <a:cubicBezTo>
                  <a:pt x="6079" y="14229"/>
                  <a:pt x="6079" y="14254"/>
                  <a:pt x="6079" y="14286"/>
                </a:cubicBezTo>
                <a:lnTo>
                  <a:pt x="7090" y="14286"/>
                </a:lnTo>
                <a:cubicBezTo>
                  <a:pt x="6990" y="13321"/>
                  <a:pt x="6933" y="12417"/>
                  <a:pt x="6908" y="11568"/>
                </a:cubicBezTo>
                <a:lnTo>
                  <a:pt x="5512" y="11568"/>
                </a:lnTo>
                <a:close/>
                <a:moveTo>
                  <a:pt x="7398" y="11568"/>
                </a:moveTo>
                <a:cubicBezTo>
                  <a:pt x="7423" y="12416"/>
                  <a:pt x="7483" y="13320"/>
                  <a:pt x="7584" y="14286"/>
                </a:cubicBezTo>
                <a:cubicBezTo>
                  <a:pt x="7584" y="14286"/>
                  <a:pt x="9266" y="14286"/>
                  <a:pt x="9266" y="14286"/>
                </a:cubicBezTo>
                <a:cubicBezTo>
                  <a:pt x="9259" y="14198"/>
                  <a:pt x="9253" y="14111"/>
                  <a:pt x="9247" y="14023"/>
                </a:cubicBezTo>
                <a:cubicBezTo>
                  <a:pt x="9191" y="13885"/>
                  <a:pt x="9190" y="13805"/>
                  <a:pt x="9216" y="13540"/>
                </a:cubicBezTo>
                <a:cubicBezTo>
                  <a:pt x="9195" y="13185"/>
                  <a:pt x="9180" y="12839"/>
                  <a:pt x="9166" y="12497"/>
                </a:cubicBezTo>
                <a:cubicBezTo>
                  <a:pt x="9156" y="12484"/>
                  <a:pt x="9157" y="12483"/>
                  <a:pt x="9157" y="12483"/>
                </a:cubicBezTo>
                <a:lnTo>
                  <a:pt x="9161" y="12375"/>
                </a:lnTo>
                <a:cubicBezTo>
                  <a:pt x="9160" y="12343"/>
                  <a:pt x="9158" y="12309"/>
                  <a:pt x="9157" y="12277"/>
                </a:cubicBezTo>
                <a:cubicBezTo>
                  <a:pt x="9140" y="12270"/>
                  <a:pt x="9098" y="12242"/>
                  <a:pt x="9057" y="12112"/>
                </a:cubicBezTo>
                <a:cubicBezTo>
                  <a:pt x="9004" y="11946"/>
                  <a:pt x="8979" y="11762"/>
                  <a:pt x="8953" y="11577"/>
                </a:cubicBezTo>
                <a:cubicBezTo>
                  <a:pt x="8952" y="11574"/>
                  <a:pt x="8949" y="11571"/>
                  <a:pt x="8948" y="11568"/>
                </a:cubicBezTo>
                <a:lnTo>
                  <a:pt x="7398" y="11568"/>
                </a:lnTo>
                <a:close/>
                <a:moveTo>
                  <a:pt x="10988" y="11568"/>
                </a:moveTo>
                <a:cubicBezTo>
                  <a:pt x="10950" y="11672"/>
                  <a:pt x="10910" y="11775"/>
                  <a:pt x="10879" y="11845"/>
                </a:cubicBezTo>
                <a:lnTo>
                  <a:pt x="10879" y="13507"/>
                </a:lnTo>
                <a:cubicBezTo>
                  <a:pt x="10913" y="13596"/>
                  <a:pt x="10916" y="13596"/>
                  <a:pt x="10916" y="13596"/>
                </a:cubicBezTo>
                <a:cubicBezTo>
                  <a:pt x="10916" y="13596"/>
                  <a:pt x="10921" y="13754"/>
                  <a:pt x="10879" y="13821"/>
                </a:cubicBezTo>
                <a:lnTo>
                  <a:pt x="10879" y="14286"/>
                </a:lnTo>
                <a:lnTo>
                  <a:pt x="11120" y="14286"/>
                </a:lnTo>
                <a:cubicBezTo>
                  <a:pt x="11111" y="14237"/>
                  <a:pt x="11107" y="14194"/>
                  <a:pt x="11120" y="14117"/>
                </a:cubicBezTo>
                <a:cubicBezTo>
                  <a:pt x="11139" y="13992"/>
                  <a:pt x="11210" y="13826"/>
                  <a:pt x="11210" y="13826"/>
                </a:cubicBezTo>
                <a:cubicBezTo>
                  <a:pt x="11210" y="13826"/>
                  <a:pt x="11286" y="13660"/>
                  <a:pt x="11319" y="13563"/>
                </a:cubicBezTo>
                <a:cubicBezTo>
                  <a:pt x="11352" y="13466"/>
                  <a:pt x="11406" y="13338"/>
                  <a:pt x="11446" y="13352"/>
                </a:cubicBezTo>
                <a:cubicBezTo>
                  <a:pt x="11486" y="13366"/>
                  <a:pt x="11539" y="13382"/>
                  <a:pt x="11532" y="13507"/>
                </a:cubicBezTo>
                <a:cubicBezTo>
                  <a:pt x="11525" y="13632"/>
                  <a:pt x="11487" y="13658"/>
                  <a:pt x="11500" y="13756"/>
                </a:cubicBezTo>
                <a:cubicBezTo>
                  <a:pt x="11514" y="13853"/>
                  <a:pt x="11539" y="13812"/>
                  <a:pt x="11559" y="13840"/>
                </a:cubicBezTo>
                <a:cubicBezTo>
                  <a:pt x="11579" y="13868"/>
                  <a:pt x="11493" y="13824"/>
                  <a:pt x="11473" y="13976"/>
                </a:cubicBezTo>
                <a:cubicBezTo>
                  <a:pt x="11457" y="14101"/>
                  <a:pt x="11475" y="14151"/>
                  <a:pt x="11446" y="14286"/>
                </a:cubicBezTo>
                <a:cubicBezTo>
                  <a:pt x="11446" y="14286"/>
                  <a:pt x="11877" y="14286"/>
                  <a:pt x="11877" y="14286"/>
                </a:cubicBezTo>
                <a:cubicBezTo>
                  <a:pt x="11945" y="13334"/>
                  <a:pt x="11987" y="12428"/>
                  <a:pt x="12008" y="11568"/>
                </a:cubicBezTo>
                <a:lnTo>
                  <a:pt x="10988" y="11568"/>
                </a:lnTo>
                <a:close/>
                <a:moveTo>
                  <a:pt x="12316" y="11568"/>
                </a:moveTo>
                <a:cubicBezTo>
                  <a:pt x="12295" y="12429"/>
                  <a:pt x="12252" y="13334"/>
                  <a:pt x="12185" y="14286"/>
                </a:cubicBezTo>
                <a:lnTo>
                  <a:pt x="13867" y="14286"/>
                </a:lnTo>
                <a:cubicBezTo>
                  <a:pt x="13968" y="13320"/>
                  <a:pt x="14027" y="12416"/>
                  <a:pt x="14052" y="11568"/>
                </a:cubicBezTo>
                <a:lnTo>
                  <a:pt x="12316" y="11568"/>
                </a:lnTo>
                <a:close/>
                <a:moveTo>
                  <a:pt x="14569" y="11568"/>
                </a:moveTo>
                <a:cubicBezTo>
                  <a:pt x="14585" y="11680"/>
                  <a:pt x="14586" y="11799"/>
                  <a:pt x="14601" y="11892"/>
                </a:cubicBezTo>
                <a:cubicBezTo>
                  <a:pt x="14619" y="12003"/>
                  <a:pt x="14636" y="12225"/>
                  <a:pt x="14583" y="12188"/>
                </a:cubicBezTo>
                <a:cubicBezTo>
                  <a:pt x="14530" y="12151"/>
                  <a:pt x="14496" y="11966"/>
                  <a:pt x="14442" y="11892"/>
                </a:cubicBezTo>
                <a:cubicBezTo>
                  <a:pt x="14426" y="11869"/>
                  <a:pt x="14409" y="11844"/>
                  <a:pt x="14392" y="11817"/>
                </a:cubicBezTo>
                <a:cubicBezTo>
                  <a:pt x="14364" y="12594"/>
                  <a:pt x="14306" y="13415"/>
                  <a:pt x="14216" y="14286"/>
                </a:cubicBezTo>
                <a:lnTo>
                  <a:pt x="15394" y="14286"/>
                </a:lnTo>
                <a:cubicBezTo>
                  <a:pt x="15463" y="14194"/>
                  <a:pt x="15493" y="14126"/>
                  <a:pt x="15526" y="14019"/>
                </a:cubicBezTo>
                <a:cubicBezTo>
                  <a:pt x="15559" y="13907"/>
                  <a:pt x="15554" y="13868"/>
                  <a:pt x="15594" y="13826"/>
                </a:cubicBezTo>
                <a:cubicBezTo>
                  <a:pt x="15634" y="13784"/>
                  <a:pt x="15707" y="13756"/>
                  <a:pt x="15707" y="13756"/>
                </a:cubicBezTo>
                <a:cubicBezTo>
                  <a:pt x="15707" y="13756"/>
                  <a:pt x="15721" y="13464"/>
                  <a:pt x="15748" y="13436"/>
                </a:cubicBezTo>
                <a:cubicBezTo>
                  <a:pt x="15774" y="13409"/>
                  <a:pt x="15794" y="13381"/>
                  <a:pt x="15834" y="13465"/>
                </a:cubicBezTo>
                <a:cubicBezTo>
                  <a:pt x="15874" y="13548"/>
                  <a:pt x="15933" y="13675"/>
                  <a:pt x="15993" y="13619"/>
                </a:cubicBezTo>
                <a:cubicBezTo>
                  <a:pt x="15993" y="13619"/>
                  <a:pt x="15993" y="13411"/>
                  <a:pt x="16020" y="13300"/>
                </a:cubicBezTo>
                <a:cubicBezTo>
                  <a:pt x="16046" y="13189"/>
                  <a:pt x="16107" y="13047"/>
                  <a:pt x="16147" y="13033"/>
                </a:cubicBezTo>
                <a:cubicBezTo>
                  <a:pt x="16187" y="13019"/>
                  <a:pt x="16252" y="13103"/>
                  <a:pt x="16305" y="13117"/>
                </a:cubicBezTo>
                <a:cubicBezTo>
                  <a:pt x="16355" y="13130"/>
                  <a:pt x="16391" y="13095"/>
                  <a:pt x="16423" y="13112"/>
                </a:cubicBezTo>
                <a:cubicBezTo>
                  <a:pt x="16459" y="12777"/>
                  <a:pt x="16471" y="12563"/>
                  <a:pt x="16473" y="12516"/>
                </a:cubicBezTo>
                <a:cubicBezTo>
                  <a:pt x="16479" y="12344"/>
                  <a:pt x="16484" y="12172"/>
                  <a:pt x="16487" y="12004"/>
                </a:cubicBezTo>
                <a:cubicBezTo>
                  <a:pt x="16439" y="11967"/>
                  <a:pt x="16393" y="11988"/>
                  <a:pt x="16351" y="11911"/>
                </a:cubicBezTo>
                <a:cubicBezTo>
                  <a:pt x="16297" y="11813"/>
                  <a:pt x="16287" y="11758"/>
                  <a:pt x="16260" y="11634"/>
                </a:cubicBezTo>
                <a:cubicBezTo>
                  <a:pt x="16255" y="11609"/>
                  <a:pt x="16250" y="11587"/>
                  <a:pt x="16246" y="11568"/>
                </a:cubicBezTo>
                <a:lnTo>
                  <a:pt x="15675" y="11568"/>
                </a:lnTo>
                <a:cubicBezTo>
                  <a:pt x="15672" y="11580"/>
                  <a:pt x="15671" y="11597"/>
                  <a:pt x="15671" y="11620"/>
                </a:cubicBezTo>
                <a:cubicBezTo>
                  <a:pt x="15671" y="11744"/>
                  <a:pt x="15698" y="11743"/>
                  <a:pt x="15698" y="11854"/>
                </a:cubicBezTo>
                <a:cubicBezTo>
                  <a:pt x="15698" y="11965"/>
                  <a:pt x="15705" y="11982"/>
                  <a:pt x="15739" y="12023"/>
                </a:cubicBezTo>
                <a:cubicBezTo>
                  <a:pt x="15772" y="12065"/>
                  <a:pt x="15797" y="12062"/>
                  <a:pt x="15784" y="12145"/>
                </a:cubicBezTo>
                <a:cubicBezTo>
                  <a:pt x="15771" y="12229"/>
                  <a:pt x="15767" y="12384"/>
                  <a:pt x="15721" y="12314"/>
                </a:cubicBezTo>
                <a:cubicBezTo>
                  <a:pt x="15674" y="12245"/>
                  <a:pt x="15668" y="12159"/>
                  <a:pt x="15621" y="12131"/>
                </a:cubicBezTo>
                <a:cubicBezTo>
                  <a:pt x="15574" y="12103"/>
                  <a:pt x="15593" y="12103"/>
                  <a:pt x="15539" y="12131"/>
                </a:cubicBezTo>
                <a:cubicBezTo>
                  <a:pt x="15486" y="12159"/>
                  <a:pt x="15471" y="12158"/>
                  <a:pt x="15471" y="12061"/>
                </a:cubicBezTo>
                <a:cubicBezTo>
                  <a:pt x="15471" y="11964"/>
                  <a:pt x="15491" y="11938"/>
                  <a:pt x="15458" y="11868"/>
                </a:cubicBezTo>
                <a:cubicBezTo>
                  <a:pt x="15424" y="11799"/>
                  <a:pt x="15397" y="11745"/>
                  <a:pt x="15403" y="11662"/>
                </a:cubicBezTo>
                <a:cubicBezTo>
                  <a:pt x="15403" y="11662"/>
                  <a:pt x="15417" y="11621"/>
                  <a:pt x="15431" y="11568"/>
                </a:cubicBezTo>
                <a:lnTo>
                  <a:pt x="15295" y="11568"/>
                </a:lnTo>
                <a:cubicBezTo>
                  <a:pt x="15281" y="11610"/>
                  <a:pt x="15273" y="11654"/>
                  <a:pt x="15267" y="11690"/>
                </a:cubicBezTo>
                <a:cubicBezTo>
                  <a:pt x="15254" y="11773"/>
                  <a:pt x="15294" y="11911"/>
                  <a:pt x="15240" y="11939"/>
                </a:cubicBezTo>
                <a:cubicBezTo>
                  <a:pt x="15187" y="11967"/>
                  <a:pt x="15132" y="11839"/>
                  <a:pt x="15072" y="11784"/>
                </a:cubicBezTo>
                <a:cubicBezTo>
                  <a:pt x="15012" y="11728"/>
                  <a:pt x="14997" y="11815"/>
                  <a:pt x="14950" y="11704"/>
                </a:cubicBezTo>
                <a:cubicBezTo>
                  <a:pt x="14932" y="11662"/>
                  <a:pt x="14921" y="11614"/>
                  <a:pt x="14909" y="11568"/>
                </a:cubicBezTo>
                <a:lnTo>
                  <a:pt x="14569" y="11568"/>
                </a:lnTo>
                <a:close/>
                <a:moveTo>
                  <a:pt x="16537" y="11568"/>
                </a:moveTo>
                <a:cubicBezTo>
                  <a:pt x="16554" y="11604"/>
                  <a:pt x="16577" y="11630"/>
                  <a:pt x="16600" y="11638"/>
                </a:cubicBezTo>
                <a:cubicBezTo>
                  <a:pt x="16600" y="11615"/>
                  <a:pt x="16600" y="11591"/>
                  <a:pt x="16600" y="11568"/>
                </a:cubicBezTo>
                <a:lnTo>
                  <a:pt x="16537" y="11568"/>
                </a:lnTo>
                <a:close/>
                <a:moveTo>
                  <a:pt x="16881" y="11568"/>
                </a:moveTo>
                <a:cubicBezTo>
                  <a:pt x="16881" y="11644"/>
                  <a:pt x="16882" y="11721"/>
                  <a:pt x="16881" y="11798"/>
                </a:cubicBezTo>
                <a:cubicBezTo>
                  <a:pt x="16894" y="11812"/>
                  <a:pt x="16904" y="11825"/>
                  <a:pt x="16913" y="11840"/>
                </a:cubicBezTo>
                <a:cubicBezTo>
                  <a:pt x="16947" y="11896"/>
                  <a:pt x="16999" y="11954"/>
                  <a:pt x="17013" y="12009"/>
                </a:cubicBezTo>
                <a:cubicBezTo>
                  <a:pt x="17026" y="12065"/>
                  <a:pt x="17095" y="12104"/>
                  <a:pt x="17135" y="12145"/>
                </a:cubicBezTo>
                <a:cubicBezTo>
                  <a:pt x="17175" y="12187"/>
                  <a:pt x="17228" y="12245"/>
                  <a:pt x="17221" y="12328"/>
                </a:cubicBezTo>
                <a:cubicBezTo>
                  <a:pt x="17215" y="12412"/>
                  <a:pt x="17187" y="12396"/>
                  <a:pt x="17207" y="12493"/>
                </a:cubicBezTo>
                <a:cubicBezTo>
                  <a:pt x="17228" y="12590"/>
                  <a:pt x="17240" y="12602"/>
                  <a:pt x="17294" y="12713"/>
                </a:cubicBezTo>
                <a:cubicBezTo>
                  <a:pt x="17347" y="12824"/>
                  <a:pt x="17399" y="12911"/>
                  <a:pt x="17339" y="12939"/>
                </a:cubicBezTo>
                <a:cubicBezTo>
                  <a:pt x="17279" y="12967"/>
                  <a:pt x="17202" y="12909"/>
                  <a:pt x="17149" y="12798"/>
                </a:cubicBezTo>
                <a:cubicBezTo>
                  <a:pt x="17095" y="12687"/>
                  <a:pt x="17053" y="12605"/>
                  <a:pt x="17013" y="12563"/>
                </a:cubicBezTo>
                <a:cubicBezTo>
                  <a:pt x="16973" y="12522"/>
                  <a:pt x="16947" y="12424"/>
                  <a:pt x="16926" y="12507"/>
                </a:cubicBezTo>
                <a:cubicBezTo>
                  <a:pt x="16907" y="12590"/>
                  <a:pt x="16966" y="12662"/>
                  <a:pt x="16886" y="12676"/>
                </a:cubicBezTo>
                <a:cubicBezTo>
                  <a:pt x="16875" y="12678"/>
                  <a:pt x="16864" y="12676"/>
                  <a:pt x="16854" y="12676"/>
                </a:cubicBezTo>
                <a:cubicBezTo>
                  <a:pt x="16848" y="12758"/>
                  <a:pt x="16840" y="12870"/>
                  <a:pt x="16827" y="13009"/>
                </a:cubicBezTo>
                <a:cubicBezTo>
                  <a:pt x="16829" y="13011"/>
                  <a:pt x="16829" y="13014"/>
                  <a:pt x="16831" y="13019"/>
                </a:cubicBezTo>
                <a:cubicBezTo>
                  <a:pt x="16858" y="13074"/>
                  <a:pt x="16901" y="13147"/>
                  <a:pt x="16908" y="13272"/>
                </a:cubicBezTo>
                <a:cubicBezTo>
                  <a:pt x="16915" y="13397"/>
                  <a:pt x="16900" y="13508"/>
                  <a:pt x="16926" y="13563"/>
                </a:cubicBezTo>
                <a:cubicBezTo>
                  <a:pt x="16953" y="13619"/>
                  <a:pt x="16978" y="13631"/>
                  <a:pt x="16958" y="13742"/>
                </a:cubicBezTo>
                <a:cubicBezTo>
                  <a:pt x="16938" y="13853"/>
                  <a:pt x="16952" y="13950"/>
                  <a:pt x="16972" y="14075"/>
                </a:cubicBezTo>
                <a:cubicBezTo>
                  <a:pt x="16987" y="14170"/>
                  <a:pt x="17006" y="14223"/>
                  <a:pt x="17017" y="14286"/>
                </a:cubicBezTo>
                <a:cubicBezTo>
                  <a:pt x="17017" y="14286"/>
                  <a:pt x="18676" y="14286"/>
                  <a:pt x="18676" y="14286"/>
                </a:cubicBezTo>
                <a:cubicBezTo>
                  <a:pt x="18914" y="13295"/>
                  <a:pt x="18971" y="12602"/>
                  <a:pt x="18975" y="12516"/>
                </a:cubicBezTo>
                <a:cubicBezTo>
                  <a:pt x="18989" y="12232"/>
                  <a:pt x="18993" y="11953"/>
                  <a:pt x="18993" y="11681"/>
                </a:cubicBezTo>
                <a:cubicBezTo>
                  <a:pt x="18993" y="11643"/>
                  <a:pt x="18994" y="11605"/>
                  <a:pt x="18993" y="11568"/>
                </a:cubicBezTo>
                <a:lnTo>
                  <a:pt x="16881" y="11568"/>
                </a:lnTo>
                <a:close/>
                <a:moveTo>
                  <a:pt x="19456" y="11568"/>
                </a:moveTo>
                <a:cubicBezTo>
                  <a:pt x="19456" y="11605"/>
                  <a:pt x="19456" y="11643"/>
                  <a:pt x="19456" y="11681"/>
                </a:cubicBezTo>
                <a:cubicBezTo>
                  <a:pt x="19456" y="11960"/>
                  <a:pt x="19448" y="12244"/>
                  <a:pt x="19433" y="12535"/>
                </a:cubicBezTo>
                <a:cubicBezTo>
                  <a:pt x="19428" y="12645"/>
                  <a:pt x="19373" y="13318"/>
                  <a:pt x="19148" y="14286"/>
                </a:cubicBezTo>
                <a:lnTo>
                  <a:pt x="21183" y="14286"/>
                </a:lnTo>
                <a:cubicBezTo>
                  <a:pt x="21424" y="13418"/>
                  <a:pt x="21569" y="12509"/>
                  <a:pt x="21600" y="11568"/>
                </a:cubicBezTo>
                <a:lnTo>
                  <a:pt x="19456" y="11568"/>
                </a:lnTo>
                <a:close/>
                <a:moveTo>
                  <a:pt x="580" y="14573"/>
                </a:moveTo>
                <a:cubicBezTo>
                  <a:pt x="848" y="15417"/>
                  <a:pt x="1210" y="16215"/>
                  <a:pt x="1655" y="16957"/>
                </a:cubicBezTo>
                <a:lnTo>
                  <a:pt x="3296" y="16957"/>
                </a:lnTo>
                <a:cubicBezTo>
                  <a:pt x="3177" y="16702"/>
                  <a:pt x="3066" y="16449"/>
                  <a:pt x="2969" y="16202"/>
                </a:cubicBezTo>
                <a:cubicBezTo>
                  <a:pt x="2741" y="15619"/>
                  <a:pt x="2568" y="15068"/>
                  <a:pt x="2439" y="14573"/>
                </a:cubicBezTo>
                <a:lnTo>
                  <a:pt x="580" y="14573"/>
                </a:lnTo>
                <a:close/>
                <a:moveTo>
                  <a:pt x="2756" y="14573"/>
                </a:moveTo>
                <a:cubicBezTo>
                  <a:pt x="2879" y="15028"/>
                  <a:pt x="3039" y="15531"/>
                  <a:pt x="3246" y="16056"/>
                </a:cubicBezTo>
                <a:cubicBezTo>
                  <a:pt x="3362" y="16351"/>
                  <a:pt x="3493" y="16652"/>
                  <a:pt x="3640" y="16957"/>
                </a:cubicBezTo>
                <a:lnTo>
                  <a:pt x="4837" y="16957"/>
                </a:lnTo>
                <a:cubicBezTo>
                  <a:pt x="4835" y="16948"/>
                  <a:pt x="4834" y="16943"/>
                  <a:pt x="4832" y="16934"/>
                </a:cubicBezTo>
                <a:cubicBezTo>
                  <a:pt x="4805" y="16749"/>
                  <a:pt x="4749" y="16156"/>
                  <a:pt x="4678" y="15972"/>
                </a:cubicBezTo>
                <a:cubicBezTo>
                  <a:pt x="4607" y="15786"/>
                  <a:pt x="4424" y="14970"/>
                  <a:pt x="4397" y="14840"/>
                </a:cubicBezTo>
                <a:cubicBezTo>
                  <a:pt x="4387" y="14788"/>
                  <a:pt x="4374" y="14684"/>
                  <a:pt x="4361" y="14573"/>
                </a:cubicBezTo>
                <a:cubicBezTo>
                  <a:pt x="4361" y="14573"/>
                  <a:pt x="2756" y="14573"/>
                  <a:pt x="2756" y="14573"/>
                </a:cubicBezTo>
                <a:close/>
                <a:moveTo>
                  <a:pt x="6147" y="14573"/>
                </a:moveTo>
                <a:cubicBezTo>
                  <a:pt x="6140" y="14592"/>
                  <a:pt x="6133" y="14609"/>
                  <a:pt x="6124" y="14619"/>
                </a:cubicBezTo>
                <a:cubicBezTo>
                  <a:pt x="6062" y="14693"/>
                  <a:pt x="5911" y="14880"/>
                  <a:pt x="5893" y="15009"/>
                </a:cubicBezTo>
                <a:cubicBezTo>
                  <a:pt x="5875" y="15139"/>
                  <a:pt x="5911" y="15396"/>
                  <a:pt x="5911" y="15526"/>
                </a:cubicBezTo>
                <a:cubicBezTo>
                  <a:pt x="5911" y="15655"/>
                  <a:pt x="5964" y="15859"/>
                  <a:pt x="5911" y="15896"/>
                </a:cubicBezTo>
                <a:cubicBezTo>
                  <a:pt x="5858" y="15933"/>
                  <a:pt x="5789" y="15968"/>
                  <a:pt x="5807" y="16061"/>
                </a:cubicBezTo>
                <a:cubicBezTo>
                  <a:pt x="5825" y="16153"/>
                  <a:pt x="5875" y="16339"/>
                  <a:pt x="5857" y="16432"/>
                </a:cubicBezTo>
                <a:cubicBezTo>
                  <a:pt x="5839" y="16524"/>
                  <a:pt x="5798" y="16560"/>
                  <a:pt x="5807" y="16652"/>
                </a:cubicBezTo>
                <a:cubicBezTo>
                  <a:pt x="5814" y="16724"/>
                  <a:pt x="5823" y="16774"/>
                  <a:pt x="5811" y="16835"/>
                </a:cubicBezTo>
                <a:cubicBezTo>
                  <a:pt x="5825" y="16876"/>
                  <a:pt x="5838" y="16917"/>
                  <a:pt x="5852" y="16957"/>
                </a:cubicBezTo>
                <a:cubicBezTo>
                  <a:pt x="5852" y="16957"/>
                  <a:pt x="7611" y="16957"/>
                  <a:pt x="7611" y="16957"/>
                </a:cubicBezTo>
                <a:cubicBezTo>
                  <a:pt x="7412" y="15961"/>
                  <a:pt x="7315" y="15203"/>
                  <a:pt x="7298" y="15070"/>
                </a:cubicBezTo>
                <a:cubicBezTo>
                  <a:pt x="7277" y="14902"/>
                  <a:pt x="7258" y="14737"/>
                  <a:pt x="7239" y="14573"/>
                </a:cubicBezTo>
                <a:lnTo>
                  <a:pt x="6147" y="14573"/>
                </a:lnTo>
                <a:close/>
                <a:moveTo>
                  <a:pt x="7543" y="14573"/>
                </a:moveTo>
                <a:cubicBezTo>
                  <a:pt x="7560" y="14721"/>
                  <a:pt x="7579" y="14868"/>
                  <a:pt x="7597" y="15019"/>
                </a:cubicBezTo>
                <a:cubicBezTo>
                  <a:pt x="7614" y="15150"/>
                  <a:pt x="7712" y="15937"/>
                  <a:pt x="7919" y="16957"/>
                </a:cubicBezTo>
                <a:lnTo>
                  <a:pt x="9442" y="16957"/>
                </a:lnTo>
                <a:cubicBezTo>
                  <a:pt x="9347" y="16134"/>
                  <a:pt x="9271" y="15340"/>
                  <a:pt x="9211" y="14573"/>
                </a:cubicBezTo>
                <a:cubicBezTo>
                  <a:pt x="9211" y="14573"/>
                  <a:pt x="7543" y="14573"/>
                  <a:pt x="7543" y="14573"/>
                </a:cubicBezTo>
                <a:close/>
                <a:moveTo>
                  <a:pt x="10879" y="14573"/>
                </a:moveTo>
                <a:lnTo>
                  <a:pt x="10879" y="16957"/>
                </a:lnTo>
                <a:lnTo>
                  <a:pt x="11618" y="16957"/>
                </a:lnTo>
                <a:cubicBezTo>
                  <a:pt x="11714" y="16134"/>
                  <a:pt x="11790" y="15340"/>
                  <a:pt x="11849" y="14573"/>
                </a:cubicBezTo>
                <a:lnTo>
                  <a:pt x="11346" y="14573"/>
                </a:lnTo>
                <a:cubicBezTo>
                  <a:pt x="11328" y="14657"/>
                  <a:pt x="11316" y="14725"/>
                  <a:pt x="11305" y="14774"/>
                </a:cubicBezTo>
                <a:cubicBezTo>
                  <a:pt x="11285" y="14872"/>
                  <a:pt x="11257" y="15011"/>
                  <a:pt x="11210" y="15122"/>
                </a:cubicBezTo>
                <a:cubicBezTo>
                  <a:pt x="11163" y="15233"/>
                  <a:pt x="11150" y="15276"/>
                  <a:pt x="11111" y="15206"/>
                </a:cubicBezTo>
                <a:cubicBezTo>
                  <a:pt x="11071" y="15137"/>
                  <a:pt x="11031" y="15082"/>
                  <a:pt x="11038" y="14943"/>
                </a:cubicBezTo>
                <a:cubicBezTo>
                  <a:pt x="11045" y="14805"/>
                  <a:pt x="11012" y="14693"/>
                  <a:pt x="11065" y="14582"/>
                </a:cubicBezTo>
                <a:cubicBezTo>
                  <a:pt x="11067" y="14579"/>
                  <a:pt x="11068" y="14576"/>
                  <a:pt x="11070" y="14573"/>
                </a:cubicBezTo>
                <a:lnTo>
                  <a:pt x="10879" y="14573"/>
                </a:lnTo>
                <a:close/>
                <a:moveTo>
                  <a:pt x="12126" y="14573"/>
                </a:moveTo>
                <a:cubicBezTo>
                  <a:pt x="12067" y="15340"/>
                  <a:pt x="11990" y="16134"/>
                  <a:pt x="11895" y="16957"/>
                </a:cubicBezTo>
                <a:lnTo>
                  <a:pt x="13418" y="16957"/>
                </a:lnTo>
                <a:cubicBezTo>
                  <a:pt x="13625" y="15937"/>
                  <a:pt x="13723" y="15150"/>
                  <a:pt x="13740" y="15019"/>
                </a:cubicBezTo>
                <a:cubicBezTo>
                  <a:pt x="13758" y="14868"/>
                  <a:pt x="13777" y="14721"/>
                  <a:pt x="13794" y="14573"/>
                </a:cubicBezTo>
                <a:lnTo>
                  <a:pt x="12126" y="14573"/>
                </a:lnTo>
                <a:close/>
                <a:moveTo>
                  <a:pt x="14297" y="14573"/>
                </a:moveTo>
                <a:cubicBezTo>
                  <a:pt x="14279" y="14737"/>
                  <a:pt x="14259" y="14902"/>
                  <a:pt x="14238" y="15070"/>
                </a:cubicBezTo>
                <a:cubicBezTo>
                  <a:pt x="14222" y="15203"/>
                  <a:pt x="14125" y="15961"/>
                  <a:pt x="13926" y="16957"/>
                </a:cubicBezTo>
                <a:lnTo>
                  <a:pt x="15684" y="16957"/>
                </a:lnTo>
                <a:cubicBezTo>
                  <a:pt x="15759" y="16740"/>
                  <a:pt x="15825" y="16527"/>
                  <a:pt x="15888" y="16314"/>
                </a:cubicBezTo>
                <a:cubicBezTo>
                  <a:pt x="15886" y="16241"/>
                  <a:pt x="15878" y="15943"/>
                  <a:pt x="15843" y="15943"/>
                </a:cubicBezTo>
                <a:cubicBezTo>
                  <a:pt x="15803" y="15943"/>
                  <a:pt x="15656" y="15982"/>
                  <a:pt x="15589" y="16037"/>
                </a:cubicBezTo>
                <a:cubicBezTo>
                  <a:pt x="15523" y="16093"/>
                  <a:pt x="15357" y="16273"/>
                  <a:pt x="15276" y="16342"/>
                </a:cubicBezTo>
                <a:cubicBezTo>
                  <a:pt x="15196" y="16412"/>
                  <a:pt x="15109" y="16483"/>
                  <a:pt x="15023" y="16483"/>
                </a:cubicBezTo>
                <a:cubicBezTo>
                  <a:pt x="14936" y="16483"/>
                  <a:pt x="14855" y="16441"/>
                  <a:pt x="14855" y="16441"/>
                </a:cubicBezTo>
                <a:cubicBezTo>
                  <a:pt x="14855" y="16441"/>
                  <a:pt x="14873" y="16374"/>
                  <a:pt x="14873" y="16291"/>
                </a:cubicBezTo>
                <a:cubicBezTo>
                  <a:pt x="14873" y="16208"/>
                  <a:pt x="14835" y="16191"/>
                  <a:pt x="14868" y="16108"/>
                </a:cubicBezTo>
                <a:cubicBezTo>
                  <a:pt x="14902" y="16025"/>
                  <a:pt x="14950" y="16026"/>
                  <a:pt x="14950" y="15901"/>
                </a:cubicBezTo>
                <a:cubicBezTo>
                  <a:pt x="14950" y="15776"/>
                  <a:pt x="14950" y="15622"/>
                  <a:pt x="14964" y="15511"/>
                </a:cubicBezTo>
                <a:cubicBezTo>
                  <a:pt x="14977" y="15400"/>
                  <a:pt x="14973" y="15331"/>
                  <a:pt x="15000" y="15164"/>
                </a:cubicBezTo>
                <a:cubicBezTo>
                  <a:pt x="15027" y="14997"/>
                  <a:pt x="15048" y="14820"/>
                  <a:pt x="15068" y="14723"/>
                </a:cubicBezTo>
                <a:cubicBezTo>
                  <a:pt x="15080" y="14664"/>
                  <a:pt x="15090" y="14609"/>
                  <a:pt x="15104" y="14573"/>
                </a:cubicBezTo>
                <a:lnTo>
                  <a:pt x="14297" y="14573"/>
                </a:lnTo>
                <a:close/>
                <a:moveTo>
                  <a:pt x="17099" y="14573"/>
                </a:moveTo>
                <a:cubicBezTo>
                  <a:pt x="17109" y="14576"/>
                  <a:pt x="17110" y="14603"/>
                  <a:pt x="17117" y="14615"/>
                </a:cubicBezTo>
                <a:cubicBezTo>
                  <a:pt x="17116" y="14617"/>
                  <a:pt x="17117" y="14622"/>
                  <a:pt x="17117" y="14624"/>
                </a:cubicBezTo>
                <a:cubicBezTo>
                  <a:pt x="17117" y="14622"/>
                  <a:pt x="17121" y="14622"/>
                  <a:pt x="17121" y="14619"/>
                </a:cubicBezTo>
                <a:cubicBezTo>
                  <a:pt x="17128" y="14634"/>
                  <a:pt x="17139" y="14636"/>
                  <a:pt x="17139" y="14666"/>
                </a:cubicBezTo>
                <a:cubicBezTo>
                  <a:pt x="17139" y="14764"/>
                  <a:pt x="17113" y="14777"/>
                  <a:pt x="17126" y="14915"/>
                </a:cubicBezTo>
                <a:cubicBezTo>
                  <a:pt x="17139" y="15054"/>
                  <a:pt x="17150" y="15274"/>
                  <a:pt x="17117" y="15413"/>
                </a:cubicBezTo>
                <a:cubicBezTo>
                  <a:pt x="17083" y="15552"/>
                  <a:pt x="17023" y="15762"/>
                  <a:pt x="16990" y="15873"/>
                </a:cubicBezTo>
                <a:cubicBezTo>
                  <a:pt x="16956" y="15984"/>
                  <a:pt x="16899" y="16176"/>
                  <a:pt x="16786" y="16328"/>
                </a:cubicBezTo>
                <a:cubicBezTo>
                  <a:pt x="16673" y="16481"/>
                  <a:pt x="16527" y="16620"/>
                  <a:pt x="16473" y="16676"/>
                </a:cubicBezTo>
                <a:cubicBezTo>
                  <a:pt x="16420" y="16731"/>
                  <a:pt x="16325" y="16776"/>
                  <a:pt x="16278" y="16859"/>
                </a:cubicBezTo>
                <a:cubicBezTo>
                  <a:pt x="16232" y="16942"/>
                  <a:pt x="16245" y="16967"/>
                  <a:pt x="16192" y="16953"/>
                </a:cubicBezTo>
                <a:cubicBezTo>
                  <a:pt x="16139" y="16939"/>
                  <a:pt x="16101" y="16803"/>
                  <a:pt x="16047" y="16817"/>
                </a:cubicBezTo>
                <a:cubicBezTo>
                  <a:pt x="16031" y="16821"/>
                  <a:pt x="16017" y="16816"/>
                  <a:pt x="16006" y="16807"/>
                </a:cubicBezTo>
                <a:cubicBezTo>
                  <a:pt x="15990" y="16858"/>
                  <a:pt x="15973" y="16906"/>
                  <a:pt x="15956" y="16957"/>
                </a:cubicBezTo>
                <a:cubicBezTo>
                  <a:pt x="15956" y="16957"/>
                  <a:pt x="17683" y="16957"/>
                  <a:pt x="17683" y="16957"/>
                </a:cubicBezTo>
                <a:cubicBezTo>
                  <a:pt x="17831" y="16652"/>
                  <a:pt x="17957" y="16351"/>
                  <a:pt x="18073" y="16056"/>
                </a:cubicBezTo>
                <a:cubicBezTo>
                  <a:pt x="18280" y="15531"/>
                  <a:pt x="18440" y="15028"/>
                  <a:pt x="18563" y="14573"/>
                </a:cubicBezTo>
                <a:lnTo>
                  <a:pt x="17099" y="14573"/>
                </a:lnTo>
                <a:close/>
                <a:moveTo>
                  <a:pt x="18984" y="14573"/>
                </a:moveTo>
                <a:cubicBezTo>
                  <a:pt x="18855" y="15068"/>
                  <a:pt x="18682" y="15619"/>
                  <a:pt x="18454" y="16202"/>
                </a:cubicBezTo>
                <a:cubicBezTo>
                  <a:pt x="18357" y="16449"/>
                  <a:pt x="18251" y="16702"/>
                  <a:pt x="18132" y="16957"/>
                </a:cubicBezTo>
                <a:lnTo>
                  <a:pt x="19927" y="16957"/>
                </a:lnTo>
                <a:cubicBezTo>
                  <a:pt x="20372" y="16215"/>
                  <a:pt x="20734" y="15417"/>
                  <a:pt x="21002" y="14573"/>
                </a:cubicBezTo>
                <a:lnTo>
                  <a:pt x="18984" y="14573"/>
                </a:lnTo>
                <a:close/>
                <a:moveTo>
                  <a:pt x="10412" y="15474"/>
                </a:moveTo>
                <a:cubicBezTo>
                  <a:pt x="10387" y="15582"/>
                  <a:pt x="10359" y="15681"/>
                  <a:pt x="10340" y="15737"/>
                </a:cubicBezTo>
                <a:cubicBezTo>
                  <a:pt x="10296" y="15866"/>
                  <a:pt x="10235" y="15996"/>
                  <a:pt x="10181" y="16070"/>
                </a:cubicBezTo>
                <a:cubicBezTo>
                  <a:pt x="10128" y="16144"/>
                  <a:pt x="10135" y="16253"/>
                  <a:pt x="10082" y="16234"/>
                </a:cubicBezTo>
                <a:cubicBezTo>
                  <a:pt x="10028" y="16216"/>
                  <a:pt x="9949" y="16161"/>
                  <a:pt x="9878" y="16253"/>
                </a:cubicBezTo>
                <a:cubicBezTo>
                  <a:pt x="9812" y="16339"/>
                  <a:pt x="9762" y="16421"/>
                  <a:pt x="9719" y="16403"/>
                </a:cubicBezTo>
                <a:cubicBezTo>
                  <a:pt x="9739" y="16589"/>
                  <a:pt x="9760" y="16779"/>
                  <a:pt x="9782" y="16967"/>
                </a:cubicBezTo>
                <a:lnTo>
                  <a:pt x="10412" y="16967"/>
                </a:lnTo>
                <a:cubicBezTo>
                  <a:pt x="10412" y="16967"/>
                  <a:pt x="10412" y="15474"/>
                  <a:pt x="10412" y="15474"/>
                </a:cubicBezTo>
                <a:close/>
                <a:moveTo>
                  <a:pt x="1886" y="17427"/>
                </a:moveTo>
                <a:cubicBezTo>
                  <a:pt x="2270" y="18013"/>
                  <a:pt x="2709" y="18561"/>
                  <a:pt x="3191" y="19061"/>
                </a:cubicBezTo>
                <a:cubicBezTo>
                  <a:pt x="3369" y="19245"/>
                  <a:pt x="3550" y="19420"/>
                  <a:pt x="3740" y="19591"/>
                </a:cubicBezTo>
                <a:lnTo>
                  <a:pt x="4873" y="19591"/>
                </a:lnTo>
                <a:cubicBezTo>
                  <a:pt x="4296" y="18892"/>
                  <a:pt x="3835" y="18153"/>
                  <a:pt x="3468" y="17427"/>
                </a:cubicBezTo>
                <a:lnTo>
                  <a:pt x="1886" y="17427"/>
                </a:lnTo>
                <a:close/>
                <a:moveTo>
                  <a:pt x="3917" y="17427"/>
                </a:moveTo>
                <a:cubicBezTo>
                  <a:pt x="4302" y="18161"/>
                  <a:pt x="4785" y="18901"/>
                  <a:pt x="5394" y="19591"/>
                </a:cubicBezTo>
                <a:lnTo>
                  <a:pt x="6577" y="19591"/>
                </a:lnTo>
                <a:cubicBezTo>
                  <a:pt x="6512" y="19480"/>
                  <a:pt x="6448" y="19366"/>
                  <a:pt x="6387" y="19253"/>
                </a:cubicBezTo>
                <a:cubicBezTo>
                  <a:pt x="6380" y="19279"/>
                  <a:pt x="6346" y="19396"/>
                  <a:pt x="6283" y="19380"/>
                </a:cubicBezTo>
                <a:cubicBezTo>
                  <a:pt x="6212" y="19362"/>
                  <a:pt x="6169" y="19323"/>
                  <a:pt x="6133" y="19286"/>
                </a:cubicBezTo>
                <a:cubicBezTo>
                  <a:pt x="6098" y="19249"/>
                  <a:pt x="6096" y="19323"/>
                  <a:pt x="6033" y="19267"/>
                </a:cubicBezTo>
                <a:cubicBezTo>
                  <a:pt x="5971" y="19212"/>
                  <a:pt x="5919" y="19064"/>
                  <a:pt x="5875" y="18990"/>
                </a:cubicBezTo>
                <a:cubicBezTo>
                  <a:pt x="5830" y="18916"/>
                  <a:pt x="5669" y="18641"/>
                  <a:pt x="5598" y="18530"/>
                </a:cubicBezTo>
                <a:cubicBezTo>
                  <a:pt x="5527" y="18419"/>
                  <a:pt x="5340" y="18214"/>
                  <a:pt x="5322" y="18122"/>
                </a:cubicBezTo>
                <a:cubicBezTo>
                  <a:pt x="5304" y="18029"/>
                  <a:pt x="5234" y="17622"/>
                  <a:pt x="5145" y="17511"/>
                </a:cubicBezTo>
                <a:cubicBezTo>
                  <a:pt x="5126" y="17488"/>
                  <a:pt x="5106" y="17458"/>
                  <a:pt x="5086" y="17427"/>
                </a:cubicBezTo>
                <a:cubicBezTo>
                  <a:pt x="5086" y="17427"/>
                  <a:pt x="3917" y="17427"/>
                  <a:pt x="3917" y="17427"/>
                </a:cubicBezTo>
                <a:close/>
                <a:moveTo>
                  <a:pt x="5947" y="17427"/>
                </a:moveTo>
                <a:cubicBezTo>
                  <a:pt x="6219" y="18158"/>
                  <a:pt x="6561" y="18898"/>
                  <a:pt x="6985" y="19591"/>
                </a:cubicBezTo>
                <a:lnTo>
                  <a:pt x="8227" y="19591"/>
                </a:lnTo>
                <a:cubicBezTo>
                  <a:pt x="8037" y="19020"/>
                  <a:pt x="7877" y="18435"/>
                  <a:pt x="7747" y="17882"/>
                </a:cubicBezTo>
                <a:cubicBezTo>
                  <a:pt x="7711" y="17727"/>
                  <a:pt x="7679" y="17575"/>
                  <a:pt x="7647" y="17427"/>
                </a:cubicBezTo>
                <a:lnTo>
                  <a:pt x="5947" y="17427"/>
                </a:lnTo>
                <a:close/>
                <a:moveTo>
                  <a:pt x="7978" y="17427"/>
                </a:moveTo>
                <a:cubicBezTo>
                  <a:pt x="8004" y="17546"/>
                  <a:pt x="8031" y="17665"/>
                  <a:pt x="8060" y="17788"/>
                </a:cubicBezTo>
                <a:cubicBezTo>
                  <a:pt x="8196" y="18373"/>
                  <a:pt x="8367" y="18996"/>
                  <a:pt x="8572" y="19591"/>
                </a:cubicBezTo>
                <a:lnTo>
                  <a:pt x="9764" y="19591"/>
                </a:lnTo>
                <a:cubicBezTo>
                  <a:pt x="9649" y="18851"/>
                  <a:pt x="9550" y="18129"/>
                  <a:pt x="9465" y="17427"/>
                </a:cubicBezTo>
                <a:lnTo>
                  <a:pt x="7978" y="17427"/>
                </a:lnTo>
                <a:close/>
                <a:moveTo>
                  <a:pt x="9864" y="17427"/>
                </a:moveTo>
                <a:cubicBezTo>
                  <a:pt x="9950" y="18129"/>
                  <a:pt x="10052" y="18850"/>
                  <a:pt x="10168" y="19591"/>
                </a:cubicBezTo>
                <a:lnTo>
                  <a:pt x="10449" y="19591"/>
                </a:lnTo>
                <a:cubicBezTo>
                  <a:pt x="10449" y="19591"/>
                  <a:pt x="10449" y="17427"/>
                  <a:pt x="10449" y="17427"/>
                </a:cubicBezTo>
                <a:lnTo>
                  <a:pt x="9864" y="17427"/>
                </a:lnTo>
                <a:close/>
                <a:moveTo>
                  <a:pt x="10879" y="17427"/>
                </a:moveTo>
                <a:lnTo>
                  <a:pt x="10879" y="19591"/>
                </a:lnTo>
                <a:cubicBezTo>
                  <a:pt x="10879" y="19591"/>
                  <a:pt x="11269" y="19591"/>
                  <a:pt x="11269" y="19591"/>
                </a:cubicBezTo>
                <a:cubicBezTo>
                  <a:pt x="11385" y="18850"/>
                  <a:pt x="11487" y="18129"/>
                  <a:pt x="11573" y="17427"/>
                </a:cubicBezTo>
                <a:lnTo>
                  <a:pt x="10879" y="17427"/>
                </a:lnTo>
                <a:close/>
                <a:moveTo>
                  <a:pt x="11904" y="17427"/>
                </a:moveTo>
                <a:cubicBezTo>
                  <a:pt x="11819" y="18129"/>
                  <a:pt x="11719" y="18851"/>
                  <a:pt x="11605" y="19591"/>
                </a:cubicBezTo>
                <a:cubicBezTo>
                  <a:pt x="11605" y="19591"/>
                  <a:pt x="12797" y="19591"/>
                  <a:pt x="12797" y="19591"/>
                </a:cubicBezTo>
                <a:cubicBezTo>
                  <a:pt x="13001" y="18996"/>
                  <a:pt x="13172" y="18373"/>
                  <a:pt x="13309" y="17788"/>
                </a:cubicBezTo>
                <a:cubicBezTo>
                  <a:pt x="13338" y="17665"/>
                  <a:pt x="13365" y="17546"/>
                  <a:pt x="13391" y="17427"/>
                </a:cubicBezTo>
                <a:lnTo>
                  <a:pt x="11904" y="17427"/>
                </a:lnTo>
                <a:close/>
                <a:moveTo>
                  <a:pt x="13780" y="17427"/>
                </a:moveTo>
                <a:cubicBezTo>
                  <a:pt x="13748" y="17575"/>
                  <a:pt x="13712" y="17728"/>
                  <a:pt x="13676" y="17882"/>
                </a:cubicBezTo>
                <a:cubicBezTo>
                  <a:pt x="13546" y="18435"/>
                  <a:pt x="13390" y="19020"/>
                  <a:pt x="13200" y="19591"/>
                </a:cubicBezTo>
                <a:lnTo>
                  <a:pt x="14442" y="19591"/>
                </a:lnTo>
                <a:cubicBezTo>
                  <a:pt x="14867" y="18898"/>
                  <a:pt x="15208" y="18158"/>
                  <a:pt x="15480" y="17427"/>
                </a:cubicBezTo>
                <a:lnTo>
                  <a:pt x="13780" y="17427"/>
                </a:lnTo>
                <a:close/>
                <a:moveTo>
                  <a:pt x="15938" y="17427"/>
                </a:moveTo>
                <a:cubicBezTo>
                  <a:pt x="15677" y="18151"/>
                  <a:pt x="15350" y="18889"/>
                  <a:pt x="14941" y="19591"/>
                </a:cubicBezTo>
                <a:lnTo>
                  <a:pt x="16124" y="19591"/>
                </a:lnTo>
                <a:cubicBezTo>
                  <a:pt x="16536" y="19124"/>
                  <a:pt x="16888" y="18636"/>
                  <a:pt x="17194" y="18141"/>
                </a:cubicBezTo>
                <a:cubicBezTo>
                  <a:pt x="17177" y="18154"/>
                  <a:pt x="17159" y="18165"/>
                  <a:pt x="17139" y="18173"/>
                </a:cubicBezTo>
                <a:cubicBezTo>
                  <a:pt x="17073" y="18201"/>
                  <a:pt x="17019" y="18298"/>
                  <a:pt x="17013" y="18173"/>
                </a:cubicBezTo>
                <a:cubicBezTo>
                  <a:pt x="17006" y="18049"/>
                  <a:pt x="16981" y="17965"/>
                  <a:pt x="17067" y="17854"/>
                </a:cubicBezTo>
                <a:cubicBezTo>
                  <a:pt x="17154" y="17743"/>
                  <a:pt x="17309" y="17575"/>
                  <a:pt x="17416" y="17450"/>
                </a:cubicBezTo>
                <a:cubicBezTo>
                  <a:pt x="17423" y="17443"/>
                  <a:pt x="17427" y="17435"/>
                  <a:pt x="17434" y="17427"/>
                </a:cubicBezTo>
                <a:lnTo>
                  <a:pt x="16337" y="17427"/>
                </a:lnTo>
                <a:cubicBezTo>
                  <a:pt x="16346" y="17513"/>
                  <a:pt x="16364" y="17565"/>
                  <a:pt x="16333" y="17643"/>
                </a:cubicBezTo>
                <a:cubicBezTo>
                  <a:pt x="16299" y="17726"/>
                  <a:pt x="16248" y="17799"/>
                  <a:pt x="16201" y="17854"/>
                </a:cubicBezTo>
                <a:cubicBezTo>
                  <a:pt x="16154" y="17910"/>
                  <a:pt x="16135" y="17923"/>
                  <a:pt x="16129" y="17826"/>
                </a:cubicBezTo>
                <a:cubicBezTo>
                  <a:pt x="16122" y="17729"/>
                  <a:pt x="16115" y="17577"/>
                  <a:pt x="16115" y="17577"/>
                </a:cubicBezTo>
                <a:cubicBezTo>
                  <a:pt x="16115" y="17577"/>
                  <a:pt x="16142" y="17486"/>
                  <a:pt x="16178" y="17427"/>
                </a:cubicBezTo>
                <a:lnTo>
                  <a:pt x="15938" y="17427"/>
                </a:lnTo>
                <a:close/>
                <a:moveTo>
                  <a:pt x="17942" y="17427"/>
                </a:moveTo>
                <a:cubicBezTo>
                  <a:pt x="17575" y="18153"/>
                  <a:pt x="17114" y="18892"/>
                  <a:pt x="16537" y="19591"/>
                </a:cubicBezTo>
                <a:lnTo>
                  <a:pt x="17828" y="19591"/>
                </a:lnTo>
                <a:cubicBezTo>
                  <a:pt x="18018" y="19420"/>
                  <a:pt x="18204" y="19245"/>
                  <a:pt x="18382" y="19061"/>
                </a:cubicBezTo>
                <a:cubicBezTo>
                  <a:pt x="18864" y="18561"/>
                  <a:pt x="19298" y="18013"/>
                  <a:pt x="19683" y="17427"/>
                </a:cubicBezTo>
                <a:lnTo>
                  <a:pt x="17942" y="17427"/>
                </a:lnTo>
                <a:close/>
                <a:moveTo>
                  <a:pt x="5802" y="18028"/>
                </a:moveTo>
                <a:cubicBezTo>
                  <a:pt x="5807" y="18044"/>
                  <a:pt x="5812" y="18061"/>
                  <a:pt x="5816" y="18075"/>
                </a:cubicBezTo>
                <a:cubicBezTo>
                  <a:pt x="5830" y="18124"/>
                  <a:pt x="5860" y="18177"/>
                  <a:pt x="5888" y="18234"/>
                </a:cubicBezTo>
                <a:cubicBezTo>
                  <a:pt x="5859" y="18166"/>
                  <a:pt x="5831" y="18097"/>
                  <a:pt x="5802" y="18028"/>
                </a:cubicBezTo>
                <a:close/>
                <a:moveTo>
                  <a:pt x="5947" y="18328"/>
                </a:moveTo>
                <a:cubicBezTo>
                  <a:pt x="5956" y="18354"/>
                  <a:pt x="5963" y="18378"/>
                  <a:pt x="5965" y="18403"/>
                </a:cubicBezTo>
                <a:cubicBezTo>
                  <a:pt x="5974" y="18515"/>
                  <a:pt x="5975" y="18569"/>
                  <a:pt x="6020" y="18643"/>
                </a:cubicBezTo>
                <a:cubicBezTo>
                  <a:pt x="6056" y="18703"/>
                  <a:pt x="6116" y="18717"/>
                  <a:pt x="6151" y="18770"/>
                </a:cubicBezTo>
                <a:cubicBezTo>
                  <a:pt x="6081" y="18623"/>
                  <a:pt x="6012" y="18476"/>
                  <a:pt x="5947" y="18328"/>
                </a:cubicBezTo>
                <a:close/>
                <a:moveTo>
                  <a:pt x="6106" y="18784"/>
                </a:moveTo>
                <a:cubicBezTo>
                  <a:pt x="6133" y="18876"/>
                  <a:pt x="6133" y="18912"/>
                  <a:pt x="6115" y="19023"/>
                </a:cubicBezTo>
                <a:cubicBezTo>
                  <a:pt x="6097" y="19134"/>
                  <a:pt x="6071" y="19154"/>
                  <a:pt x="6124" y="19136"/>
                </a:cubicBezTo>
                <a:cubicBezTo>
                  <a:pt x="6177" y="19117"/>
                  <a:pt x="6238" y="19100"/>
                  <a:pt x="6274" y="19117"/>
                </a:cubicBezTo>
                <a:cubicBezTo>
                  <a:pt x="6216" y="19006"/>
                  <a:pt x="6160" y="18895"/>
                  <a:pt x="6106" y="18784"/>
                </a:cubicBezTo>
                <a:close/>
                <a:moveTo>
                  <a:pt x="4207" y="19981"/>
                </a:moveTo>
                <a:cubicBezTo>
                  <a:pt x="4927" y="20562"/>
                  <a:pt x="5723" y="21049"/>
                  <a:pt x="6573" y="21427"/>
                </a:cubicBezTo>
                <a:cubicBezTo>
                  <a:pt x="6603" y="21371"/>
                  <a:pt x="6637" y="21315"/>
                  <a:pt x="6668" y="21286"/>
                </a:cubicBezTo>
                <a:cubicBezTo>
                  <a:pt x="6126" y="20885"/>
                  <a:pt x="5645" y="20445"/>
                  <a:pt x="5222" y="19981"/>
                </a:cubicBezTo>
                <a:lnTo>
                  <a:pt x="4207" y="19981"/>
                </a:lnTo>
                <a:close/>
                <a:moveTo>
                  <a:pt x="5657" y="19981"/>
                </a:moveTo>
                <a:cubicBezTo>
                  <a:pt x="6031" y="20362"/>
                  <a:pt x="6447" y="20725"/>
                  <a:pt x="6908" y="21056"/>
                </a:cubicBezTo>
                <a:cubicBezTo>
                  <a:pt x="6965" y="21021"/>
                  <a:pt x="7049" y="20999"/>
                  <a:pt x="7049" y="20948"/>
                </a:cubicBezTo>
                <a:cubicBezTo>
                  <a:pt x="7049" y="20879"/>
                  <a:pt x="6935" y="20839"/>
                  <a:pt x="6908" y="20756"/>
                </a:cubicBezTo>
                <a:cubicBezTo>
                  <a:pt x="6882" y="20672"/>
                  <a:pt x="7047" y="20614"/>
                  <a:pt x="7094" y="20601"/>
                </a:cubicBezTo>
                <a:cubicBezTo>
                  <a:pt x="7113" y="20595"/>
                  <a:pt x="7123" y="20587"/>
                  <a:pt x="7126" y="20572"/>
                </a:cubicBezTo>
                <a:cubicBezTo>
                  <a:pt x="6981" y="20380"/>
                  <a:pt x="6843" y="20183"/>
                  <a:pt x="6713" y="19981"/>
                </a:cubicBezTo>
                <a:lnTo>
                  <a:pt x="5657" y="19981"/>
                </a:lnTo>
                <a:close/>
                <a:moveTo>
                  <a:pt x="7253" y="19981"/>
                </a:moveTo>
                <a:cubicBezTo>
                  <a:pt x="7492" y="20333"/>
                  <a:pt x="7757" y="20668"/>
                  <a:pt x="8046" y="20981"/>
                </a:cubicBezTo>
                <a:cubicBezTo>
                  <a:pt x="8115" y="21010"/>
                  <a:pt x="8181" y="21042"/>
                  <a:pt x="8232" y="21061"/>
                </a:cubicBezTo>
                <a:cubicBezTo>
                  <a:pt x="8345" y="21102"/>
                  <a:pt x="8506" y="21086"/>
                  <a:pt x="8586" y="21183"/>
                </a:cubicBezTo>
                <a:cubicBezTo>
                  <a:pt x="8666" y="21280"/>
                  <a:pt x="8760" y="21432"/>
                  <a:pt x="8853" y="21474"/>
                </a:cubicBezTo>
                <a:cubicBezTo>
                  <a:pt x="8946" y="21515"/>
                  <a:pt x="9026" y="21600"/>
                  <a:pt x="9080" y="21558"/>
                </a:cubicBezTo>
                <a:cubicBezTo>
                  <a:pt x="9086" y="21553"/>
                  <a:pt x="9090" y="21545"/>
                  <a:pt x="9098" y="21535"/>
                </a:cubicBezTo>
                <a:cubicBezTo>
                  <a:pt x="8821" y="21074"/>
                  <a:pt x="8586" y="20541"/>
                  <a:pt x="8382" y="19981"/>
                </a:cubicBezTo>
                <a:lnTo>
                  <a:pt x="7253" y="19981"/>
                </a:lnTo>
                <a:close/>
                <a:moveTo>
                  <a:pt x="8703" y="19981"/>
                </a:moveTo>
                <a:cubicBezTo>
                  <a:pt x="8868" y="20414"/>
                  <a:pt x="9049" y="20826"/>
                  <a:pt x="9252" y="21187"/>
                </a:cubicBezTo>
                <a:cubicBezTo>
                  <a:pt x="9256" y="21182"/>
                  <a:pt x="9262" y="21174"/>
                  <a:pt x="9266" y="21169"/>
                </a:cubicBezTo>
                <a:cubicBezTo>
                  <a:pt x="9352" y="21058"/>
                  <a:pt x="9466" y="21047"/>
                  <a:pt x="9533" y="21047"/>
                </a:cubicBezTo>
                <a:cubicBezTo>
                  <a:pt x="9600" y="21047"/>
                  <a:pt x="9752" y="20990"/>
                  <a:pt x="9819" y="20948"/>
                </a:cubicBezTo>
                <a:cubicBezTo>
                  <a:pt x="9864" y="20920"/>
                  <a:pt x="9929" y="20929"/>
                  <a:pt x="9977" y="20939"/>
                </a:cubicBezTo>
                <a:cubicBezTo>
                  <a:pt x="9921" y="20616"/>
                  <a:pt x="9869" y="20297"/>
                  <a:pt x="9819" y="19981"/>
                </a:cubicBezTo>
                <a:lnTo>
                  <a:pt x="8703" y="19981"/>
                </a:lnTo>
                <a:close/>
                <a:moveTo>
                  <a:pt x="10299" y="19981"/>
                </a:moveTo>
                <a:cubicBezTo>
                  <a:pt x="10351" y="20299"/>
                  <a:pt x="10405" y="20623"/>
                  <a:pt x="10462" y="20948"/>
                </a:cubicBezTo>
                <a:cubicBezTo>
                  <a:pt x="10477" y="20957"/>
                  <a:pt x="10492" y="20958"/>
                  <a:pt x="10517" y="20948"/>
                </a:cubicBezTo>
                <a:cubicBezTo>
                  <a:pt x="10517" y="20948"/>
                  <a:pt x="10517" y="19981"/>
                  <a:pt x="10517" y="19981"/>
                </a:cubicBezTo>
                <a:lnTo>
                  <a:pt x="10299" y="19981"/>
                </a:lnTo>
                <a:close/>
                <a:moveTo>
                  <a:pt x="10879" y="19981"/>
                </a:moveTo>
                <a:lnTo>
                  <a:pt x="10879" y="20976"/>
                </a:lnTo>
                <a:cubicBezTo>
                  <a:pt x="10889" y="20969"/>
                  <a:pt x="10899" y="20955"/>
                  <a:pt x="10911" y="20934"/>
                </a:cubicBezTo>
                <a:cubicBezTo>
                  <a:pt x="10952" y="20862"/>
                  <a:pt x="11022" y="20730"/>
                  <a:pt x="11088" y="20704"/>
                </a:cubicBezTo>
                <a:cubicBezTo>
                  <a:pt x="11129" y="20462"/>
                  <a:pt x="11172" y="20219"/>
                  <a:pt x="11210" y="19981"/>
                </a:cubicBezTo>
                <a:lnTo>
                  <a:pt x="10879" y="19981"/>
                </a:lnTo>
                <a:close/>
                <a:moveTo>
                  <a:pt x="11577" y="19981"/>
                </a:moveTo>
                <a:cubicBezTo>
                  <a:pt x="11540" y="20212"/>
                  <a:pt x="11500" y="20446"/>
                  <a:pt x="11460" y="20680"/>
                </a:cubicBezTo>
                <a:cubicBezTo>
                  <a:pt x="11525" y="20668"/>
                  <a:pt x="11633" y="20655"/>
                  <a:pt x="11704" y="20643"/>
                </a:cubicBezTo>
                <a:cubicBezTo>
                  <a:pt x="11784" y="20629"/>
                  <a:pt x="11847" y="20642"/>
                  <a:pt x="11940" y="20615"/>
                </a:cubicBezTo>
                <a:cubicBezTo>
                  <a:pt x="12033" y="20587"/>
                  <a:pt x="12311" y="20544"/>
                  <a:pt x="12398" y="20516"/>
                </a:cubicBezTo>
                <a:cubicBezTo>
                  <a:pt x="12428" y="20506"/>
                  <a:pt x="12456" y="20497"/>
                  <a:pt x="12484" y="20488"/>
                </a:cubicBezTo>
                <a:cubicBezTo>
                  <a:pt x="12556" y="20323"/>
                  <a:pt x="12622" y="20154"/>
                  <a:pt x="12688" y="19981"/>
                </a:cubicBezTo>
                <a:lnTo>
                  <a:pt x="11577" y="19981"/>
                </a:lnTo>
                <a:close/>
                <a:moveTo>
                  <a:pt x="13069" y="19981"/>
                </a:moveTo>
                <a:cubicBezTo>
                  <a:pt x="13018" y="20118"/>
                  <a:pt x="12965" y="20256"/>
                  <a:pt x="12910" y="20389"/>
                </a:cubicBezTo>
                <a:cubicBezTo>
                  <a:pt x="12926" y="20382"/>
                  <a:pt x="12939" y="20374"/>
                  <a:pt x="12951" y="20366"/>
                </a:cubicBezTo>
                <a:cubicBezTo>
                  <a:pt x="13011" y="20324"/>
                  <a:pt x="13099" y="20210"/>
                  <a:pt x="13159" y="20155"/>
                </a:cubicBezTo>
                <a:cubicBezTo>
                  <a:pt x="13220" y="20099"/>
                  <a:pt x="13259" y="20141"/>
                  <a:pt x="13332" y="20141"/>
                </a:cubicBezTo>
                <a:cubicBezTo>
                  <a:pt x="13405" y="20141"/>
                  <a:pt x="13487" y="20155"/>
                  <a:pt x="13527" y="20169"/>
                </a:cubicBezTo>
                <a:cubicBezTo>
                  <a:pt x="13567" y="20183"/>
                  <a:pt x="13594" y="20226"/>
                  <a:pt x="13667" y="20267"/>
                </a:cubicBezTo>
                <a:cubicBezTo>
                  <a:pt x="13741" y="20309"/>
                  <a:pt x="13754" y="20253"/>
                  <a:pt x="13794" y="20253"/>
                </a:cubicBezTo>
                <a:cubicBezTo>
                  <a:pt x="13820" y="20253"/>
                  <a:pt x="13881" y="20302"/>
                  <a:pt x="13935" y="20347"/>
                </a:cubicBezTo>
                <a:cubicBezTo>
                  <a:pt x="14024" y="20228"/>
                  <a:pt x="14109" y="20105"/>
                  <a:pt x="14193" y="19981"/>
                </a:cubicBezTo>
                <a:lnTo>
                  <a:pt x="13069" y="19981"/>
                </a:lnTo>
                <a:close/>
                <a:moveTo>
                  <a:pt x="14646" y="19981"/>
                </a:moveTo>
                <a:cubicBezTo>
                  <a:pt x="14511" y="20191"/>
                  <a:pt x="14367" y="20396"/>
                  <a:pt x="14216" y="20596"/>
                </a:cubicBezTo>
                <a:cubicBezTo>
                  <a:pt x="14284" y="20646"/>
                  <a:pt x="14350" y="20703"/>
                  <a:pt x="14402" y="20727"/>
                </a:cubicBezTo>
                <a:cubicBezTo>
                  <a:pt x="14462" y="20755"/>
                  <a:pt x="14568" y="20794"/>
                  <a:pt x="14601" y="20835"/>
                </a:cubicBezTo>
                <a:cubicBezTo>
                  <a:pt x="14613" y="20850"/>
                  <a:pt x="14626" y="20878"/>
                  <a:pt x="14642" y="20910"/>
                </a:cubicBezTo>
                <a:cubicBezTo>
                  <a:pt x="15027" y="20619"/>
                  <a:pt x="15382" y="20308"/>
                  <a:pt x="15702" y="19981"/>
                </a:cubicBezTo>
                <a:lnTo>
                  <a:pt x="14646" y="19981"/>
                </a:lnTo>
                <a:close/>
                <a:moveTo>
                  <a:pt x="16201" y="19981"/>
                </a:moveTo>
                <a:cubicBezTo>
                  <a:pt x="15750" y="20476"/>
                  <a:pt x="15238" y="20944"/>
                  <a:pt x="14651" y="21366"/>
                </a:cubicBezTo>
                <a:cubicBezTo>
                  <a:pt x="14715" y="21387"/>
                  <a:pt x="14823" y="21403"/>
                  <a:pt x="14855" y="21403"/>
                </a:cubicBezTo>
                <a:cubicBezTo>
                  <a:pt x="14881" y="21403"/>
                  <a:pt x="14797" y="21487"/>
                  <a:pt x="14737" y="21544"/>
                </a:cubicBezTo>
                <a:cubicBezTo>
                  <a:pt x="15691" y="21152"/>
                  <a:pt x="16577" y="20624"/>
                  <a:pt x="17375" y="19981"/>
                </a:cubicBezTo>
                <a:lnTo>
                  <a:pt x="16201" y="19981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6257" name="Group 1"/>
          <p:cNvGrpSpPr>
            <a:grpSpLocks/>
          </p:cNvGrpSpPr>
          <p:nvPr/>
        </p:nvGrpSpPr>
        <p:grpSpPr bwMode="auto">
          <a:xfrm>
            <a:off x="992981" y="1728788"/>
            <a:ext cx="1050131" cy="2362200"/>
            <a:chOff x="0" y="0"/>
            <a:chExt cx="1764" cy="3968"/>
          </a:xfrm>
        </p:grpSpPr>
        <p:sp>
          <p:nvSpPr>
            <p:cNvPr id="96258" name="Rectangle 2"/>
            <p:cNvSpPr>
              <a:spLocks/>
            </p:cNvSpPr>
            <p:nvPr/>
          </p:nvSpPr>
          <p:spPr bwMode="auto">
            <a:xfrm>
              <a:off x="4" y="0"/>
              <a:ext cx="1760" cy="20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endParaRPr>
            </a:p>
            <a:p>
              <a:pPr algn="l">
                <a:lnSpc>
                  <a:spcPct val="80000"/>
                </a:lnSpc>
              </a:pP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800" dirty="0">
                  <a:solidFill>
                    <a:schemeClr val="bg2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agam</a:t>
              </a: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8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8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Ispum</a:t>
              </a:r>
              <a:endParaRPr lang="en-US" sz="1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96259" name="Rectangle 3"/>
            <p:cNvSpPr>
              <a:spLocks/>
            </p:cNvSpPr>
            <p:nvPr/>
          </p:nvSpPr>
          <p:spPr bwMode="auto">
            <a:xfrm>
              <a:off x="0" y="2224"/>
              <a:ext cx="1760" cy="17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indust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dummy.</a:t>
              </a:r>
            </a:p>
          </p:txBody>
        </p:sp>
      </p:grpSp>
      <p:sp>
        <p:nvSpPr>
          <p:cNvPr id="96271" name="Rectangle 15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Globe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96273" name="Line 17"/>
          <p:cNvSpPr>
            <a:spLocks noChangeShapeType="1"/>
          </p:cNvSpPr>
          <p:nvPr/>
        </p:nvSpPr>
        <p:spPr bwMode="auto">
          <a:xfrm>
            <a:off x="994172" y="110490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6274" name="Group 18"/>
          <p:cNvGrpSpPr>
            <a:grpSpLocks/>
          </p:cNvGrpSpPr>
          <p:nvPr/>
        </p:nvGrpSpPr>
        <p:grpSpPr bwMode="auto">
          <a:xfrm>
            <a:off x="4202906" y="1281113"/>
            <a:ext cx="1047750" cy="1047750"/>
            <a:chOff x="0" y="0"/>
            <a:chExt cx="1760" cy="1760"/>
          </a:xfrm>
        </p:grpSpPr>
        <p:sp>
          <p:nvSpPr>
            <p:cNvPr id="96275" name="Oval 19"/>
            <p:cNvSpPr>
              <a:spLocks/>
            </p:cNvSpPr>
            <p:nvPr/>
          </p:nvSpPr>
          <p:spPr bwMode="auto">
            <a:xfrm>
              <a:off x="0" y="0"/>
              <a:ext cx="1760" cy="1760"/>
            </a:xfrm>
            <a:prstGeom prst="ellipse">
              <a:avLst/>
            </a:prstGeom>
            <a:solidFill>
              <a:schemeClr val="accent6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0000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76" name="Rectangle 20"/>
            <p:cNvSpPr>
              <a:spLocks/>
            </p:cNvSpPr>
            <p:nvPr/>
          </p:nvSpPr>
          <p:spPr bwMode="auto">
            <a:xfrm>
              <a:off x="256" y="460"/>
              <a:ext cx="1255" cy="9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endParaRPr lang="en-US" sz="8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is simply dummy text of the printing</a:t>
              </a:r>
            </a:p>
          </p:txBody>
        </p:sp>
      </p:grpSp>
      <p:grpSp>
        <p:nvGrpSpPr>
          <p:cNvPr id="96277" name="Group 21"/>
          <p:cNvGrpSpPr>
            <a:grpSpLocks/>
          </p:cNvGrpSpPr>
          <p:nvPr/>
        </p:nvGrpSpPr>
        <p:grpSpPr bwMode="auto">
          <a:xfrm>
            <a:off x="3198019" y="2024063"/>
            <a:ext cx="845344" cy="819150"/>
            <a:chOff x="0" y="0"/>
            <a:chExt cx="1420" cy="1376"/>
          </a:xfrm>
        </p:grpSpPr>
        <p:sp>
          <p:nvSpPr>
            <p:cNvPr id="96278" name="Oval 22"/>
            <p:cNvSpPr>
              <a:spLocks/>
            </p:cNvSpPr>
            <p:nvPr/>
          </p:nvSpPr>
          <p:spPr bwMode="auto">
            <a:xfrm>
              <a:off x="0" y="0"/>
              <a:ext cx="1376" cy="1376"/>
            </a:xfrm>
            <a:prstGeom prst="ellipse">
              <a:avLst/>
            </a:prstGeom>
            <a:solidFill>
              <a:schemeClr val="accent5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0000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79" name="Rectangle 23"/>
            <p:cNvSpPr>
              <a:spLocks/>
            </p:cNvSpPr>
            <p:nvPr/>
          </p:nvSpPr>
          <p:spPr bwMode="auto">
            <a:xfrm>
              <a:off x="12" y="288"/>
              <a:ext cx="1408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endParaRPr lang="en-US" sz="8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simply dummy</a:t>
              </a:r>
            </a:p>
          </p:txBody>
        </p:sp>
      </p:grpSp>
      <p:grpSp>
        <p:nvGrpSpPr>
          <p:cNvPr id="96280" name="Group 24"/>
          <p:cNvGrpSpPr>
            <a:grpSpLocks/>
          </p:cNvGrpSpPr>
          <p:nvPr/>
        </p:nvGrpSpPr>
        <p:grpSpPr bwMode="auto">
          <a:xfrm>
            <a:off x="4536281" y="2767013"/>
            <a:ext cx="840581" cy="819150"/>
            <a:chOff x="0" y="0"/>
            <a:chExt cx="1412" cy="1376"/>
          </a:xfrm>
        </p:grpSpPr>
        <p:sp>
          <p:nvSpPr>
            <p:cNvPr id="96281" name="Oval 25"/>
            <p:cNvSpPr>
              <a:spLocks/>
            </p:cNvSpPr>
            <p:nvPr/>
          </p:nvSpPr>
          <p:spPr bwMode="auto">
            <a:xfrm>
              <a:off x="0" y="0"/>
              <a:ext cx="1376" cy="1376"/>
            </a:xfrm>
            <a:prstGeom prst="ellipse">
              <a:avLst/>
            </a:prstGeom>
            <a:solidFill>
              <a:schemeClr val="accent4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0000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82" name="Rectangle 26"/>
            <p:cNvSpPr>
              <a:spLocks/>
            </p:cNvSpPr>
            <p:nvPr/>
          </p:nvSpPr>
          <p:spPr bwMode="auto">
            <a:xfrm>
              <a:off x="4" y="352"/>
              <a:ext cx="1408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endParaRPr lang="en-US" sz="8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simply dummy</a:t>
              </a:r>
            </a:p>
          </p:txBody>
        </p:sp>
      </p:grpSp>
      <p:grpSp>
        <p:nvGrpSpPr>
          <p:cNvPr id="96283" name="Group 27"/>
          <p:cNvGrpSpPr>
            <a:grpSpLocks/>
          </p:cNvGrpSpPr>
          <p:nvPr/>
        </p:nvGrpSpPr>
        <p:grpSpPr bwMode="auto">
          <a:xfrm>
            <a:off x="3212306" y="3786188"/>
            <a:ext cx="828675" cy="828675"/>
            <a:chOff x="0" y="0"/>
            <a:chExt cx="1392" cy="1392"/>
          </a:xfrm>
        </p:grpSpPr>
        <p:sp>
          <p:nvSpPr>
            <p:cNvPr id="96284" name="Oval 28"/>
            <p:cNvSpPr>
              <a:spLocks/>
            </p:cNvSpPr>
            <p:nvPr/>
          </p:nvSpPr>
          <p:spPr bwMode="auto">
            <a:xfrm>
              <a:off x="0" y="0"/>
              <a:ext cx="1392" cy="1392"/>
            </a:xfrm>
            <a:prstGeom prst="ellipse">
              <a:avLst/>
            </a:prstGeom>
            <a:solidFill>
              <a:schemeClr val="accent3"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0000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85" name="Rectangle 29"/>
            <p:cNvSpPr>
              <a:spLocks/>
            </p:cNvSpPr>
            <p:nvPr/>
          </p:nvSpPr>
          <p:spPr bwMode="auto">
            <a:xfrm>
              <a:off x="203" y="344"/>
              <a:ext cx="1129" cy="7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endParaRPr lang="en-US" sz="8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  <a:p>
              <a:pPr>
                <a:lnSpc>
                  <a:spcPct val="90000"/>
                </a:lnSpc>
              </a:pP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dolor</a:t>
              </a:r>
            </a:p>
            <a:p>
              <a:pPr>
                <a:lnSpc>
                  <a:spcPct val="90000"/>
                </a:lnSpc>
              </a:pP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simply</a:t>
              </a:r>
            </a:p>
          </p:txBody>
        </p:sp>
      </p:grpSp>
      <p:sp>
        <p:nvSpPr>
          <p:cNvPr id="96286" name="Rectangle 30"/>
          <p:cNvSpPr>
            <a:spLocks/>
          </p:cNvSpPr>
          <p:nvPr/>
        </p:nvSpPr>
        <p:spPr bwMode="auto">
          <a:xfrm>
            <a:off x="6486525" y="1500188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6287" name="Group 31"/>
          <p:cNvGrpSpPr>
            <a:grpSpLocks/>
          </p:cNvGrpSpPr>
          <p:nvPr/>
        </p:nvGrpSpPr>
        <p:grpSpPr bwMode="auto">
          <a:xfrm>
            <a:off x="5950744" y="1574602"/>
            <a:ext cx="442913" cy="361950"/>
            <a:chOff x="0" y="0"/>
            <a:chExt cx="744" cy="607"/>
          </a:xfrm>
        </p:grpSpPr>
        <p:sp>
          <p:nvSpPr>
            <p:cNvPr id="96288" name="Oval 32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solidFill>
                  <a:schemeClr val="accent6"/>
                </a:solidFill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89" name="Rectangle 33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sp>
        <p:nvSpPr>
          <p:cNvPr id="96290" name="Rectangle 34"/>
          <p:cNvSpPr>
            <a:spLocks/>
          </p:cNvSpPr>
          <p:nvPr/>
        </p:nvSpPr>
        <p:spPr bwMode="auto">
          <a:xfrm>
            <a:off x="6486525" y="2195513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6291" name="Group 35"/>
          <p:cNvGrpSpPr>
            <a:grpSpLocks/>
          </p:cNvGrpSpPr>
          <p:nvPr/>
        </p:nvGrpSpPr>
        <p:grpSpPr bwMode="auto">
          <a:xfrm>
            <a:off x="5950744" y="2269927"/>
            <a:ext cx="442913" cy="361950"/>
            <a:chOff x="0" y="0"/>
            <a:chExt cx="744" cy="607"/>
          </a:xfrm>
        </p:grpSpPr>
        <p:sp>
          <p:nvSpPr>
            <p:cNvPr id="96292" name="Oval 36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93" name="Rectangle 37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sp>
        <p:nvSpPr>
          <p:cNvPr id="96294" name="Rectangle 38"/>
          <p:cNvSpPr>
            <a:spLocks/>
          </p:cNvSpPr>
          <p:nvPr/>
        </p:nvSpPr>
        <p:spPr bwMode="auto">
          <a:xfrm>
            <a:off x="6486525" y="2881313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6295" name="Group 39"/>
          <p:cNvGrpSpPr>
            <a:grpSpLocks/>
          </p:cNvGrpSpPr>
          <p:nvPr/>
        </p:nvGrpSpPr>
        <p:grpSpPr bwMode="auto">
          <a:xfrm>
            <a:off x="5950744" y="2955727"/>
            <a:ext cx="442913" cy="361950"/>
            <a:chOff x="0" y="0"/>
            <a:chExt cx="744" cy="607"/>
          </a:xfrm>
        </p:grpSpPr>
        <p:sp>
          <p:nvSpPr>
            <p:cNvPr id="96296" name="Oval 40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297" name="Rectangle 41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sp>
        <p:nvSpPr>
          <p:cNvPr id="96298" name="Rectangle 42"/>
          <p:cNvSpPr>
            <a:spLocks/>
          </p:cNvSpPr>
          <p:nvPr/>
        </p:nvSpPr>
        <p:spPr bwMode="auto">
          <a:xfrm>
            <a:off x="6486525" y="3552825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grpSp>
        <p:nvGrpSpPr>
          <p:cNvPr id="96299" name="Group 43"/>
          <p:cNvGrpSpPr>
            <a:grpSpLocks/>
          </p:cNvGrpSpPr>
          <p:nvPr/>
        </p:nvGrpSpPr>
        <p:grpSpPr bwMode="auto">
          <a:xfrm>
            <a:off x="5950744" y="3627239"/>
            <a:ext cx="442913" cy="361950"/>
            <a:chOff x="0" y="0"/>
            <a:chExt cx="744" cy="607"/>
          </a:xfrm>
        </p:grpSpPr>
        <p:sp>
          <p:nvSpPr>
            <p:cNvPr id="96300" name="Oval 44"/>
            <p:cNvSpPr>
              <a:spLocks/>
            </p:cNvSpPr>
            <p:nvPr/>
          </p:nvSpPr>
          <p:spPr bwMode="auto">
            <a:xfrm>
              <a:off x="114" y="22"/>
              <a:ext cx="530" cy="53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6301" name="Rectangle 45"/>
            <p:cNvSpPr>
              <a:spLocks/>
            </p:cNvSpPr>
            <p:nvPr/>
          </p:nvSpPr>
          <p:spPr bwMode="auto">
            <a:xfrm>
              <a:off x="0" y="0"/>
              <a:ext cx="744" cy="6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12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4</a:t>
              </a:r>
            </a:p>
          </p:txBody>
        </p:sp>
      </p:grpSp>
      <p:sp>
        <p:nvSpPr>
          <p:cNvPr id="96302" name="Line 46"/>
          <p:cNvSpPr>
            <a:spLocks noChangeShapeType="1"/>
          </p:cNvSpPr>
          <p:nvPr/>
        </p:nvSpPr>
        <p:spPr bwMode="auto">
          <a:xfrm>
            <a:off x="6070997" y="2095500"/>
            <a:ext cx="2087761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6303" name="Line 47"/>
          <p:cNvSpPr>
            <a:spLocks noChangeShapeType="1"/>
          </p:cNvSpPr>
          <p:nvPr/>
        </p:nvSpPr>
        <p:spPr bwMode="auto">
          <a:xfrm>
            <a:off x="6070997" y="2781300"/>
            <a:ext cx="2087761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6304" name="Line 48"/>
          <p:cNvSpPr>
            <a:spLocks noChangeShapeType="1"/>
          </p:cNvSpPr>
          <p:nvPr/>
        </p:nvSpPr>
        <p:spPr bwMode="auto">
          <a:xfrm>
            <a:off x="6070997" y="3471863"/>
            <a:ext cx="2087761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6306" name="Oval 50"/>
          <p:cNvSpPr>
            <a:spLocks/>
          </p:cNvSpPr>
          <p:nvPr/>
        </p:nvSpPr>
        <p:spPr bwMode="auto">
          <a:xfrm>
            <a:off x="4055269" y="1293019"/>
            <a:ext cx="361950" cy="361950"/>
          </a:xfrm>
          <a:prstGeom prst="ellipse">
            <a:avLst/>
          </a:prstGeom>
          <a:solidFill>
            <a:schemeClr val="accent6">
              <a:lumMod val="75000"/>
              <a:alpha val="8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6309" name="Oval 53"/>
          <p:cNvSpPr>
            <a:spLocks/>
          </p:cNvSpPr>
          <p:nvPr/>
        </p:nvSpPr>
        <p:spPr bwMode="auto">
          <a:xfrm>
            <a:off x="3350419" y="1797844"/>
            <a:ext cx="361950" cy="361950"/>
          </a:xfrm>
          <a:prstGeom prst="ellipse">
            <a:avLst/>
          </a:prstGeom>
          <a:solidFill>
            <a:schemeClr val="accent5">
              <a:lumMod val="75000"/>
              <a:alpha val="8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6312" name="Oval 56"/>
          <p:cNvSpPr>
            <a:spLocks/>
          </p:cNvSpPr>
          <p:nvPr/>
        </p:nvSpPr>
        <p:spPr bwMode="auto">
          <a:xfrm>
            <a:off x="5060156" y="2678906"/>
            <a:ext cx="361950" cy="361950"/>
          </a:xfrm>
          <a:prstGeom prst="ellipse">
            <a:avLst/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6315" name="Oval 59"/>
          <p:cNvSpPr>
            <a:spLocks/>
          </p:cNvSpPr>
          <p:nvPr/>
        </p:nvSpPr>
        <p:spPr bwMode="auto">
          <a:xfrm>
            <a:off x="3098006" y="3836194"/>
            <a:ext cx="361950" cy="361950"/>
          </a:xfrm>
          <a:prstGeom prst="ellipse">
            <a:avLst/>
          </a:prstGeom>
          <a:solidFill>
            <a:schemeClr val="accent3">
              <a:lumMod val="75000"/>
              <a:alpha val="8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82</a:t>
            </a:fld>
            <a:endParaRPr lang="en-US" dirty="0"/>
          </a:p>
        </p:txBody>
      </p:sp>
      <p:sp>
        <p:nvSpPr>
          <p:cNvPr id="67" name="Shape 57"/>
          <p:cNvSpPr/>
          <p:nvPr/>
        </p:nvSpPr>
        <p:spPr>
          <a:xfrm>
            <a:off x="4176575" y="1354118"/>
            <a:ext cx="119338" cy="2096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9465"/>
                </a:moveTo>
                <a:cubicBezTo>
                  <a:pt x="7479" y="9465"/>
                  <a:pt x="4794" y="7935"/>
                  <a:pt x="4794" y="6045"/>
                </a:cubicBezTo>
                <a:cubicBezTo>
                  <a:pt x="4794" y="4159"/>
                  <a:pt x="7479" y="2628"/>
                  <a:pt x="10799" y="2628"/>
                </a:cubicBezTo>
                <a:cubicBezTo>
                  <a:pt x="14115" y="2628"/>
                  <a:pt x="16808" y="4159"/>
                  <a:pt x="16808" y="6045"/>
                </a:cubicBezTo>
                <a:cubicBezTo>
                  <a:pt x="16808" y="7935"/>
                  <a:pt x="14115" y="9465"/>
                  <a:pt x="10799" y="9465"/>
                </a:cubicBezTo>
                <a:close/>
                <a:moveTo>
                  <a:pt x="11336" y="0"/>
                </a:moveTo>
                <a:lnTo>
                  <a:pt x="10268" y="0"/>
                </a:lnTo>
                <a:cubicBezTo>
                  <a:pt x="5643" y="0"/>
                  <a:pt x="0" y="2371"/>
                  <a:pt x="0" y="6045"/>
                </a:cubicBezTo>
                <a:cubicBezTo>
                  <a:pt x="0" y="9720"/>
                  <a:pt x="5161" y="15508"/>
                  <a:pt x="8710" y="19856"/>
                </a:cubicBezTo>
                <a:cubicBezTo>
                  <a:pt x="9294" y="20550"/>
                  <a:pt x="10124" y="21600"/>
                  <a:pt x="10607" y="21600"/>
                </a:cubicBezTo>
                <a:lnTo>
                  <a:pt x="10994" y="21600"/>
                </a:lnTo>
                <a:cubicBezTo>
                  <a:pt x="11478" y="21600"/>
                  <a:pt x="12309" y="20550"/>
                  <a:pt x="12892" y="19856"/>
                </a:cubicBezTo>
                <a:cubicBezTo>
                  <a:pt x="16445" y="15508"/>
                  <a:pt x="21600" y="9720"/>
                  <a:pt x="21600" y="6045"/>
                </a:cubicBezTo>
                <a:cubicBezTo>
                  <a:pt x="21600" y="2371"/>
                  <a:pt x="15957" y="0"/>
                  <a:pt x="11336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" name="Shape 57"/>
          <p:cNvSpPr/>
          <p:nvPr/>
        </p:nvSpPr>
        <p:spPr>
          <a:xfrm>
            <a:off x="3473070" y="1887076"/>
            <a:ext cx="119338" cy="2096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9465"/>
                </a:moveTo>
                <a:cubicBezTo>
                  <a:pt x="7479" y="9465"/>
                  <a:pt x="4794" y="7935"/>
                  <a:pt x="4794" y="6045"/>
                </a:cubicBezTo>
                <a:cubicBezTo>
                  <a:pt x="4794" y="4159"/>
                  <a:pt x="7479" y="2628"/>
                  <a:pt x="10799" y="2628"/>
                </a:cubicBezTo>
                <a:cubicBezTo>
                  <a:pt x="14115" y="2628"/>
                  <a:pt x="16808" y="4159"/>
                  <a:pt x="16808" y="6045"/>
                </a:cubicBezTo>
                <a:cubicBezTo>
                  <a:pt x="16808" y="7935"/>
                  <a:pt x="14115" y="9465"/>
                  <a:pt x="10799" y="9465"/>
                </a:cubicBezTo>
                <a:close/>
                <a:moveTo>
                  <a:pt x="11336" y="0"/>
                </a:moveTo>
                <a:lnTo>
                  <a:pt x="10268" y="0"/>
                </a:lnTo>
                <a:cubicBezTo>
                  <a:pt x="5643" y="0"/>
                  <a:pt x="0" y="2371"/>
                  <a:pt x="0" y="6045"/>
                </a:cubicBezTo>
                <a:cubicBezTo>
                  <a:pt x="0" y="9720"/>
                  <a:pt x="5161" y="15508"/>
                  <a:pt x="8710" y="19856"/>
                </a:cubicBezTo>
                <a:cubicBezTo>
                  <a:pt x="9294" y="20550"/>
                  <a:pt x="10124" y="21600"/>
                  <a:pt x="10607" y="21600"/>
                </a:cubicBezTo>
                <a:lnTo>
                  <a:pt x="10994" y="21600"/>
                </a:lnTo>
                <a:cubicBezTo>
                  <a:pt x="11478" y="21600"/>
                  <a:pt x="12309" y="20550"/>
                  <a:pt x="12892" y="19856"/>
                </a:cubicBezTo>
                <a:cubicBezTo>
                  <a:pt x="16445" y="15508"/>
                  <a:pt x="21600" y="9720"/>
                  <a:pt x="21600" y="6045"/>
                </a:cubicBezTo>
                <a:cubicBezTo>
                  <a:pt x="21600" y="2371"/>
                  <a:pt x="15957" y="0"/>
                  <a:pt x="11336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9" name="Shape 57"/>
          <p:cNvSpPr/>
          <p:nvPr/>
        </p:nvSpPr>
        <p:spPr>
          <a:xfrm>
            <a:off x="5178601" y="2757155"/>
            <a:ext cx="119338" cy="2096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9465"/>
                </a:moveTo>
                <a:cubicBezTo>
                  <a:pt x="7479" y="9465"/>
                  <a:pt x="4794" y="7935"/>
                  <a:pt x="4794" y="6045"/>
                </a:cubicBezTo>
                <a:cubicBezTo>
                  <a:pt x="4794" y="4159"/>
                  <a:pt x="7479" y="2628"/>
                  <a:pt x="10799" y="2628"/>
                </a:cubicBezTo>
                <a:cubicBezTo>
                  <a:pt x="14115" y="2628"/>
                  <a:pt x="16808" y="4159"/>
                  <a:pt x="16808" y="6045"/>
                </a:cubicBezTo>
                <a:cubicBezTo>
                  <a:pt x="16808" y="7935"/>
                  <a:pt x="14115" y="9465"/>
                  <a:pt x="10799" y="9465"/>
                </a:cubicBezTo>
                <a:close/>
                <a:moveTo>
                  <a:pt x="11336" y="0"/>
                </a:moveTo>
                <a:lnTo>
                  <a:pt x="10268" y="0"/>
                </a:lnTo>
                <a:cubicBezTo>
                  <a:pt x="5643" y="0"/>
                  <a:pt x="0" y="2371"/>
                  <a:pt x="0" y="6045"/>
                </a:cubicBezTo>
                <a:cubicBezTo>
                  <a:pt x="0" y="9720"/>
                  <a:pt x="5161" y="15508"/>
                  <a:pt x="8710" y="19856"/>
                </a:cubicBezTo>
                <a:cubicBezTo>
                  <a:pt x="9294" y="20550"/>
                  <a:pt x="10124" y="21600"/>
                  <a:pt x="10607" y="21600"/>
                </a:cubicBezTo>
                <a:lnTo>
                  <a:pt x="10994" y="21600"/>
                </a:lnTo>
                <a:cubicBezTo>
                  <a:pt x="11478" y="21600"/>
                  <a:pt x="12309" y="20550"/>
                  <a:pt x="12892" y="19856"/>
                </a:cubicBezTo>
                <a:cubicBezTo>
                  <a:pt x="16445" y="15508"/>
                  <a:pt x="21600" y="9720"/>
                  <a:pt x="21600" y="6045"/>
                </a:cubicBezTo>
                <a:cubicBezTo>
                  <a:pt x="21600" y="2371"/>
                  <a:pt x="15957" y="0"/>
                  <a:pt x="11336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" name="Shape 57"/>
          <p:cNvSpPr/>
          <p:nvPr/>
        </p:nvSpPr>
        <p:spPr>
          <a:xfrm>
            <a:off x="3219312" y="3912942"/>
            <a:ext cx="119338" cy="2096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9" y="9465"/>
                </a:moveTo>
                <a:cubicBezTo>
                  <a:pt x="7479" y="9465"/>
                  <a:pt x="4794" y="7935"/>
                  <a:pt x="4794" y="6045"/>
                </a:cubicBezTo>
                <a:cubicBezTo>
                  <a:pt x="4794" y="4159"/>
                  <a:pt x="7479" y="2628"/>
                  <a:pt x="10799" y="2628"/>
                </a:cubicBezTo>
                <a:cubicBezTo>
                  <a:pt x="14115" y="2628"/>
                  <a:pt x="16808" y="4159"/>
                  <a:pt x="16808" y="6045"/>
                </a:cubicBezTo>
                <a:cubicBezTo>
                  <a:pt x="16808" y="7935"/>
                  <a:pt x="14115" y="9465"/>
                  <a:pt x="10799" y="9465"/>
                </a:cubicBezTo>
                <a:close/>
                <a:moveTo>
                  <a:pt x="11336" y="0"/>
                </a:moveTo>
                <a:lnTo>
                  <a:pt x="10268" y="0"/>
                </a:lnTo>
                <a:cubicBezTo>
                  <a:pt x="5643" y="0"/>
                  <a:pt x="0" y="2371"/>
                  <a:pt x="0" y="6045"/>
                </a:cubicBezTo>
                <a:cubicBezTo>
                  <a:pt x="0" y="9720"/>
                  <a:pt x="5161" y="15508"/>
                  <a:pt x="8710" y="19856"/>
                </a:cubicBezTo>
                <a:cubicBezTo>
                  <a:pt x="9294" y="20550"/>
                  <a:pt x="10124" y="21600"/>
                  <a:pt x="10607" y="21600"/>
                </a:cubicBezTo>
                <a:lnTo>
                  <a:pt x="10994" y="21600"/>
                </a:lnTo>
                <a:cubicBezTo>
                  <a:pt x="11478" y="21600"/>
                  <a:pt x="12309" y="20550"/>
                  <a:pt x="12892" y="19856"/>
                </a:cubicBezTo>
                <a:cubicBezTo>
                  <a:pt x="16445" y="15508"/>
                  <a:pt x="21600" y="9720"/>
                  <a:pt x="21600" y="6045"/>
                </a:cubicBezTo>
                <a:cubicBezTo>
                  <a:pt x="21600" y="2371"/>
                  <a:pt x="15957" y="0"/>
                  <a:pt x="11336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206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6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62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62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6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6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6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6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6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6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6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96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6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6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6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6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6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96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96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6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6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6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6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96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86" grpId="0" autoUpdateAnimBg="0"/>
      <p:bldP spid="96290" grpId="0" autoUpdateAnimBg="0"/>
      <p:bldP spid="96294" grpId="0" autoUpdateAnimBg="0"/>
      <p:bldP spid="96298" grpId="0" autoUpdateAnimBg="0"/>
      <p:bldP spid="96302" grpId="0" animBg="1"/>
      <p:bldP spid="96303" grpId="0" animBg="1"/>
      <p:bldP spid="96304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103068" y="1384817"/>
            <a:ext cx="4251596" cy="4251580"/>
            <a:chOff x="1103068" y="1384817"/>
            <a:chExt cx="4251596" cy="4251580"/>
          </a:xfrm>
        </p:grpSpPr>
        <p:sp>
          <p:nvSpPr>
            <p:cNvPr id="92" name="Shape 6"/>
            <p:cNvSpPr/>
            <p:nvPr/>
          </p:nvSpPr>
          <p:spPr>
            <a:xfrm rot="3608560">
              <a:off x="1103076" y="1384809"/>
              <a:ext cx="4251580" cy="42515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70" y="2814"/>
                  </a:moveTo>
                  <a:lnTo>
                    <a:pt x="18070" y="2806"/>
                  </a:lnTo>
                  <a:lnTo>
                    <a:pt x="18062" y="2806"/>
                  </a:lnTo>
                  <a:cubicBezTo>
                    <a:pt x="16144" y="1063"/>
                    <a:pt x="13596" y="0"/>
                    <a:pt x="10800" y="0"/>
                  </a:cubicBezTo>
                  <a:cubicBezTo>
                    <a:pt x="4835" y="0"/>
                    <a:pt x="0" y="4836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7635"/>
                    <a:pt x="20239" y="4789"/>
                    <a:pt x="18070" y="2814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3" name="Shape 7"/>
            <p:cNvSpPr/>
            <p:nvPr/>
          </p:nvSpPr>
          <p:spPr>
            <a:xfrm rot="3608560">
              <a:off x="1212545" y="1467428"/>
              <a:ext cx="4165514" cy="40203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3" extrusionOk="0">
                  <a:moveTo>
                    <a:pt x="10803" y="0"/>
                  </a:moveTo>
                  <a:cubicBezTo>
                    <a:pt x="9460" y="0"/>
                    <a:pt x="8175" y="255"/>
                    <a:pt x="6989" y="718"/>
                  </a:cubicBezTo>
                  <a:lnTo>
                    <a:pt x="7338" y="718"/>
                  </a:lnTo>
                  <a:cubicBezTo>
                    <a:pt x="7354" y="715"/>
                    <a:pt x="7369" y="713"/>
                    <a:pt x="7387" y="710"/>
                  </a:cubicBezTo>
                  <a:cubicBezTo>
                    <a:pt x="7860" y="694"/>
                    <a:pt x="8217" y="700"/>
                    <a:pt x="8502" y="718"/>
                  </a:cubicBezTo>
                  <a:lnTo>
                    <a:pt x="14617" y="718"/>
                  </a:lnTo>
                  <a:cubicBezTo>
                    <a:pt x="13431" y="255"/>
                    <a:pt x="12146" y="0"/>
                    <a:pt x="10803" y="0"/>
                  </a:cubicBezTo>
                  <a:close/>
                  <a:moveTo>
                    <a:pt x="9360" y="827"/>
                  </a:moveTo>
                  <a:cubicBezTo>
                    <a:pt x="9449" y="844"/>
                    <a:pt x="9534" y="861"/>
                    <a:pt x="9620" y="875"/>
                  </a:cubicBezTo>
                  <a:cubicBezTo>
                    <a:pt x="9632" y="859"/>
                    <a:pt x="9643" y="843"/>
                    <a:pt x="9655" y="827"/>
                  </a:cubicBezTo>
                  <a:lnTo>
                    <a:pt x="9360" y="827"/>
                  </a:lnTo>
                  <a:close/>
                  <a:moveTo>
                    <a:pt x="9779" y="827"/>
                  </a:moveTo>
                  <a:cubicBezTo>
                    <a:pt x="9762" y="849"/>
                    <a:pt x="9746" y="872"/>
                    <a:pt x="9730" y="894"/>
                  </a:cubicBezTo>
                  <a:cubicBezTo>
                    <a:pt x="9856" y="911"/>
                    <a:pt x="9993" y="922"/>
                    <a:pt x="10161" y="922"/>
                  </a:cubicBezTo>
                  <a:cubicBezTo>
                    <a:pt x="10540" y="922"/>
                    <a:pt x="10673" y="1019"/>
                    <a:pt x="10751" y="1147"/>
                  </a:cubicBezTo>
                  <a:cubicBezTo>
                    <a:pt x="10767" y="1039"/>
                    <a:pt x="10782" y="931"/>
                    <a:pt x="10799" y="827"/>
                  </a:cubicBezTo>
                  <a:lnTo>
                    <a:pt x="9779" y="827"/>
                  </a:lnTo>
                  <a:close/>
                  <a:moveTo>
                    <a:pt x="10910" y="827"/>
                  </a:moveTo>
                  <a:cubicBezTo>
                    <a:pt x="10885" y="985"/>
                    <a:pt x="10861" y="1151"/>
                    <a:pt x="10838" y="1320"/>
                  </a:cubicBezTo>
                  <a:cubicBezTo>
                    <a:pt x="10892" y="1437"/>
                    <a:pt x="10963" y="1558"/>
                    <a:pt x="11155" y="1646"/>
                  </a:cubicBezTo>
                  <a:cubicBezTo>
                    <a:pt x="11509" y="1808"/>
                    <a:pt x="11559" y="1489"/>
                    <a:pt x="11741" y="1191"/>
                  </a:cubicBezTo>
                  <a:cubicBezTo>
                    <a:pt x="11654" y="1067"/>
                    <a:pt x="11566" y="944"/>
                    <a:pt x="11473" y="827"/>
                  </a:cubicBezTo>
                  <a:cubicBezTo>
                    <a:pt x="11473" y="827"/>
                    <a:pt x="10910" y="827"/>
                    <a:pt x="10910" y="827"/>
                  </a:cubicBezTo>
                  <a:close/>
                  <a:moveTo>
                    <a:pt x="11608" y="827"/>
                  </a:moveTo>
                  <a:cubicBezTo>
                    <a:pt x="11675" y="914"/>
                    <a:pt x="11738" y="1006"/>
                    <a:pt x="11802" y="1097"/>
                  </a:cubicBezTo>
                  <a:cubicBezTo>
                    <a:pt x="11883" y="989"/>
                    <a:pt x="11988" y="892"/>
                    <a:pt x="12143" y="831"/>
                  </a:cubicBezTo>
                  <a:cubicBezTo>
                    <a:pt x="12147" y="829"/>
                    <a:pt x="12153" y="829"/>
                    <a:pt x="12157" y="827"/>
                  </a:cubicBezTo>
                  <a:lnTo>
                    <a:pt x="11608" y="827"/>
                  </a:lnTo>
                  <a:close/>
                  <a:moveTo>
                    <a:pt x="12439" y="827"/>
                  </a:moveTo>
                  <a:cubicBezTo>
                    <a:pt x="12846" y="985"/>
                    <a:pt x="13046" y="1788"/>
                    <a:pt x="13166" y="1615"/>
                  </a:cubicBezTo>
                  <a:cubicBezTo>
                    <a:pt x="13224" y="1531"/>
                    <a:pt x="13352" y="1505"/>
                    <a:pt x="13510" y="1521"/>
                  </a:cubicBezTo>
                  <a:cubicBezTo>
                    <a:pt x="13290" y="1270"/>
                    <a:pt x="13059" y="1037"/>
                    <a:pt x="12818" y="827"/>
                  </a:cubicBezTo>
                  <a:cubicBezTo>
                    <a:pt x="12818" y="827"/>
                    <a:pt x="12439" y="827"/>
                    <a:pt x="12439" y="827"/>
                  </a:cubicBezTo>
                  <a:close/>
                  <a:moveTo>
                    <a:pt x="12993" y="827"/>
                  </a:moveTo>
                  <a:cubicBezTo>
                    <a:pt x="13236" y="1048"/>
                    <a:pt x="13468" y="1291"/>
                    <a:pt x="13690" y="1552"/>
                  </a:cubicBezTo>
                  <a:cubicBezTo>
                    <a:pt x="13893" y="1603"/>
                    <a:pt x="14118" y="1705"/>
                    <a:pt x="14305" y="1836"/>
                  </a:cubicBezTo>
                  <a:cubicBezTo>
                    <a:pt x="14634" y="2069"/>
                    <a:pt x="14565" y="1585"/>
                    <a:pt x="14775" y="1306"/>
                  </a:cubicBezTo>
                  <a:cubicBezTo>
                    <a:pt x="14564" y="1136"/>
                    <a:pt x="14347" y="975"/>
                    <a:pt x="14124" y="827"/>
                  </a:cubicBezTo>
                  <a:cubicBezTo>
                    <a:pt x="14124" y="827"/>
                    <a:pt x="12993" y="827"/>
                    <a:pt x="12993" y="827"/>
                  </a:cubicBezTo>
                  <a:close/>
                  <a:moveTo>
                    <a:pt x="14317" y="827"/>
                  </a:moveTo>
                  <a:cubicBezTo>
                    <a:pt x="14500" y="953"/>
                    <a:pt x="14677" y="1086"/>
                    <a:pt x="14851" y="1226"/>
                  </a:cubicBezTo>
                  <a:cubicBezTo>
                    <a:pt x="14881" y="1201"/>
                    <a:pt x="14914" y="1180"/>
                    <a:pt x="14953" y="1163"/>
                  </a:cubicBezTo>
                  <a:cubicBezTo>
                    <a:pt x="15391" y="983"/>
                    <a:pt x="15332" y="1946"/>
                    <a:pt x="16295" y="2006"/>
                  </a:cubicBezTo>
                  <a:cubicBezTo>
                    <a:pt x="17061" y="2054"/>
                    <a:pt x="17529" y="2561"/>
                    <a:pt x="17483" y="2734"/>
                  </a:cubicBezTo>
                  <a:lnTo>
                    <a:pt x="17880" y="2734"/>
                  </a:lnTo>
                  <a:cubicBezTo>
                    <a:pt x="16996" y="1941"/>
                    <a:pt x="15988" y="1293"/>
                    <a:pt x="14887" y="827"/>
                  </a:cubicBezTo>
                  <a:lnTo>
                    <a:pt x="14317" y="827"/>
                  </a:lnTo>
                  <a:close/>
                  <a:moveTo>
                    <a:pt x="9568" y="1400"/>
                  </a:moveTo>
                  <a:cubicBezTo>
                    <a:pt x="9498" y="1402"/>
                    <a:pt x="9408" y="1512"/>
                    <a:pt x="9308" y="1804"/>
                  </a:cubicBezTo>
                  <a:cubicBezTo>
                    <a:pt x="9122" y="2347"/>
                    <a:pt x="8897" y="2522"/>
                    <a:pt x="8729" y="2525"/>
                  </a:cubicBezTo>
                  <a:cubicBezTo>
                    <a:pt x="8693" y="2597"/>
                    <a:pt x="8655" y="2668"/>
                    <a:pt x="8621" y="2742"/>
                  </a:cubicBezTo>
                  <a:lnTo>
                    <a:pt x="9281" y="2742"/>
                  </a:lnTo>
                  <a:cubicBezTo>
                    <a:pt x="9350" y="2497"/>
                    <a:pt x="9589" y="2357"/>
                    <a:pt x="9687" y="2135"/>
                  </a:cubicBezTo>
                  <a:cubicBezTo>
                    <a:pt x="9787" y="1907"/>
                    <a:pt x="9723" y="1395"/>
                    <a:pt x="9568" y="1400"/>
                  </a:cubicBezTo>
                  <a:close/>
                  <a:moveTo>
                    <a:pt x="8147" y="1561"/>
                  </a:moveTo>
                  <a:cubicBezTo>
                    <a:pt x="8019" y="1580"/>
                    <a:pt x="7794" y="1715"/>
                    <a:pt x="7517" y="2002"/>
                  </a:cubicBezTo>
                  <a:cubicBezTo>
                    <a:pt x="7327" y="2197"/>
                    <a:pt x="7206" y="2461"/>
                    <a:pt x="7112" y="2729"/>
                  </a:cubicBezTo>
                  <a:lnTo>
                    <a:pt x="8516" y="2729"/>
                  </a:lnTo>
                  <a:cubicBezTo>
                    <a:pt x="8554" y="2646"/>
                    <a:pt x="8596" y="2567"/>
                    <a:pt x="8636" y="2486"/>
                  </a:cubicBezTo>
                  <a:cubicBezTo>
                    <a:pt x="8571" y="2452"/>
                    <a:pt x="8524" y="2390"/>
                    <a:pt x="8508" y="2319"/>
                  </a:cubicBezTo>
                  <a:cubicBezTo>
                    <a:pt x="8449" y="2063"/>
                    <a:pt x="8041" y="2635"/>
                    <a:pt x="7729" y="2584"/>
                  </a:cubicBezTo>
                  <a:cubicBezTo>
                    <a:pt x="7418" y="2533"/>
                    <a:pt x="7954" y="2183"/>
                    <a:pt x="8187" y="1822"/>
                  </a:cubicBezTo>
                  <a:cubicBezTo>
                    <a:pt x="8304" y="1641"/>
                    <a:pt x="8274" y="1542"/>
                    <a:pt x="8147" y="1561"/>
                  </a:cubicBezTo>
                  <a:close/>
                  <a:moveTo>
                    <a:pt x="6143" y="2675"/>
                  </a:moveTo>
                  <a:cubicBezTo>
                    <a:pt x="6075" y="2669"/>
                    <a:pt x="5974" y="2676"/>
                    <a:pt x="5838" y="2689"/>
                  </a:cubicBezTo>
                  <a:cubicBezTo>
                    <a:pt x="5776" y="2694"/>
                    <a:pt x="5718" y="2710"/>
                    <a:pt x="5665" y="2733"/>
                  </a:cubicBezTo>
                  <a:lnTo>
                    <a:pt x="6251" y="2733"/>
                  </a:lnTo>
                  <a:cubicBezTo>
                    <a:pt x="6245" y="2697"/>
                    <a:pt x="6210" y="2680"/>
                    <a:pt x="6143" y="2675"/>
                  </a:cubicBezTo>
                  <a:close/>
                  <a:moveTo>
                    <a:pt x="16899" y="2704"/>
                  </a:moveTo>
                  <a:cubicBezTo>
                    <a:pt x="16852" y="2702"/>
                    <a:pt x="16813" y="2710"/>
                    <a:pt x="16780" y="2733"/>
                  </a:cubicBezTo>
                  <a:lnTo>
                    <a:pt x="17061" y="2733"/>
                  </a:lnTo>
                  <a:cubicBezTo>
                    <a:pt x="17001" y="2719"/>
                    <a:pt x="16946" y="2707"/>
                    <a:pt x="16899" y="2704"/>
                  </a:cubicBezTo>
                  <a:close/>
                  <a:moveTo>
                    <a:pt x="3575" y="2832"/>
                  </a:moveTo>
                  <a:cubicBezTo>
                    <a:pt x="3427" y="2969"/>
                    <a:pt x="3281" y="3110"/>
                    <a:pt x="3141" y="3255"/>
                  </a:cubicBezTo>
                  <a:cubicBezTo>
                    <a:pt x="2543" y="3873"/>
                    <a:pt x="2015" y="4563"/>
                    <a:pt x="1570" y="5312"/>
                  </a:cubicBezTo>
                  <a:lnTo>
                    <a:pt x="3595" y="5312"/>
                  </a:lnTo>
                  <a:cubicBezTo>
                    <a:pt x="3599" y="4771"/>
                    <a:pt x="3646" y="4183"/>
                    <a:pt x="3741" y="3741"/>
                  </a:cubicBezTo>
                  <a:cubicBezTo>
                    <a:pt x="3846" y="3251"/>
                    <a:pt x="3920" y="2959"/>
                    <a:pt x="3891" y="2832"/>
                  </a:cubicBezTo>
                  <a:lnTo>
                    <a:pt x="3575" y="2832"/>
                  </a:lnTo>
                  <a:close/>
                  <a:moveTo>
                    <a:pt x="5517" y="2832"/>
                  </a:moveTo>
                  <a:cubicBezTo>
                    <a:pt x="5264" y="3066"/>
                    <a:pt x="5160" y="3505"/>
                    <a:pt x="5160" y="3770"/>
                  </a:cubicBezTo>
                  <a:cubicBezTo>
                    <a:pt x="5160" y="4132"/>
                    <a:pt x="5889" y="3890"/>
                    <a:pt x="5783" y="4409"/>
                  </a:cubicBezTo>
                  <a:cubicBezTo>
                    <a:pt x="5676" y="4927"/>
                    <a:pt x="5190" y="4464"/>
                    <a:pt x="5044" y="4825"/>
                  </a:cubicBezTo>
                  <a:cubicBezTo>
                    <a:pt x="4991" y="4957"/>
                    <a:pt x="4922" y="5132"/>
                    <a:pt x="4834" y="5312"/>
                  </a:cubicBezTo>
                  <a:lnTo>
                    <a:pt x="5532" y="5312"/>
                  </a:lnTo>
                  <a:cubicBezTo>
                    <a:pt x="5699" y="4826"/>
                    <a:pt x="5888" y="4358"/>
                    <a:pt x="6095" y="3914"/>
                  </a:cubicBezTo>
                  <a:cubicBezTo>
                    <a:pt x="6014" y="3877"/>
                    <a:pt x="5918" y="3833"/>
                    <a:pt x="5772" y="3800"/>
                  </a:cubicBezTo>
                  <a:cubicBezTo>
                    <a:pt x="5364" y="3710"/>
                    <a:pt x="5772" y="3530"/>
                    <a:pt x="6072" y="3093"/>
                  </a:cubicBezTo>
                  <a:cubicBezTo>
                    <a:pt x="6150" y="2981"/>
                    <a:pt x="6206" y="2896"/>
                    <a:pt x="6239" y="2832"/>
                  </a:cubicBezTo>
                  <a:lnTo>
                    <a:pt x="5517" y="2832"/>
                  </a:lnTo>
                  <a:close/>
                  <a:moveTo>
                    <a:pt x="7069" y="2832"/>
                  </a:moveTo>
                  <a:cubicBezTo>
                    <a:pt x="6915" y="3312"/>
                    <a:pt x="6829" y="3782"/>
                    <a:pt x="6584" y="3896"/>
                  </a:cubicBezTo>
                  <a:cubicBezTo>
                    <a:pt x="6390" y="3986"/>
                    <a:pt x="6287" y="3987"/>
                    <a:pt x="6185" y="3954"/>
                  </a:cubicBezTo>
                  <a:cubicBezTo>
                    <a:pt x="5983" y="4386"/>
                    <a:pt x="5799" y="4840"/>
                    <a:pt x="5635" y="5312"/>
                  </a:cubicBezTo>
                  <a:lnTo>
                    <a:pt x="7625" y="5312"/>
                  </a:lnTo>
                  <a:cubicBezTo>
                    <a:pt x="7842" y="4431"/>
                    <a:pt x="8119" y="3597"/>
                    <a:pt x="8460" y="2832"/>
                  </a:cubicBezTo>
                  <a:lnTo>
                    <a:pt x="7069" y="2832"/>
                  </a:lnTo>
                  <a:close/>
                  <a:moveTo>
                    <a:pt x="8570" y="2832"/>
                  </a:moveTo>
                  <a:cubicBezTo>
                    <a:pt x="8226" y="3595"/>
                    <a:pt x="7947" y="4429"/>
                    <a:pt x="7728" y="5312"/>
                  </a:cubicBezTo>
                  <a:cubicBezTo>
                    <a:pt x="7728" y="5312"/>
                    <a:pt x="8214" y="5312"/>
                    <a:pt x="8214" y="5312"/>
                  </a:cubicBezTo>
                  <a:cubicBezTo>
                    <a:pt x="8199" y="5302"/>
                    <a:pt x="8185" y="5292"/>
                    <a:pt x="8170" y="5281"/>
                  </a:cubicBezTo>
                  <a:cubicBezTo>
                    <a:pt x="7555" y="4802"/>
                    <a:pt x="8638" y="4252"/>
                    <a:pt x="8801" y="3914"/>
                  </a:cubicBezTo>
                  <a:cubicBezTo>
                    <a:pt x="8964" y="3575"/>
                    <a:pt x="9600" y="3770"/>
                    <a:pt x="9340" y="3180"/>
                  </a:cubicBezTo>
                  <a:cubicBezTo>
                    <a:pt x="9279" y="3042"/>
                    <a:pt x="9259" y="2929"/>
                    <a:pt x="9264" y="2832"/>
                  </a:cubicBezTo>
                  <a:lnTo>
                    <a:pt x="8570" y="2832"/>
                  </a:lnTo>
                  <a:close/>
                  <a:moveTo>
                    <a:pt x="15127" y="2832"/>
                  </a:moveTo>
                  <a:cubicBezTo>
                    <a:pt x="15122" y="2834"/>
                    <a:pt x="15118" y="2837"/>
                    <a:pt x="15118" y="2837"/>
                  </a:cubicBezTo>
                  <a:cubicBezTo>
                    <a:pt x="15118" y="2837"/>
                    <a:pt x="15116" y="3061"/>
                    <a:pt x="15234" y="3650"/>
                  </a:cubicBezTo>
                  <a:cubicBezTo>
                    <a:pt x="15280" y="3877"/>
                    <a:pt x="15290" y="4032"/>
                    <a:pt x="15282" y="4166"/>
                  </a:cubicBezTo>
                  <a:cubicBezTo>
                    <a:pt x="15445" y="4535"/>
                    <a:pt x="15597" y="4916"/>
                    <a:pt x="15733" y="5312"/>
                  </a:cubicBezTo>
                  <a:lnTo>
                    <a:pt x="17819" y="5312"/>
                  </a:lnTo>
                  <a:cubicBezTo>
                    <a:pt x="17488" y="4599"/>
                    <a:pt x="17099" y="3928"/>
                    <a:pt x="16658" y="3313"/>
                  </a:cubicBezTo>
                  <a:cubicBezTo>
                    <a:pt x="16546" y="3549"/>
                    <a:pt x="16174" y="3150"/>
                    <a:pt x="15905" y="2896"/>
                  </a:cubicBezTo>
                  <a:cubicBezTo>
                    <a:pt x="15877" y="2870"/>
                    <a:pt x="15849" y="2850"/>
                    <a:pt x="15819" y="2832"/>
                  </a:cubicBezTo>
                  <a:lnTo>
                    <a:pt x="15127" y="2832"/>
                  </a:lnTo>
                  <a:close/>
                  <a:moveTo>
                    <a:pt x="16721" y="2832"/>
                  </a:moveTo>
                  <a:cubicBezTo>
                    <a:pt x="16702" y="2895"/>
                    <a:pt x="16691" y="2983"/>
                    <a:pt x="16691" y="3107"/>
                  </a:cubicBezTo>
                  <a:cubicBezTo>
                    <a:pt x="16691" y="3130"/>
                    <a:pt x="16689" y="3148"/>
                    <a:pt x="16688" y="3168"/>
                  </a:cubicBezTo>
                  <a:cubicBezTo>
                    <a:pt x="17167" y="3824"/>
                    <a:pt x="17586" y="4544"/>
                    <a:pt x="17938" y="5312"/>
                  </a:cubicBezTo>
                  <a:lnTo>
                    <a:pt x="19999" y="5312"/>
                  </a:lnTo>
                  <a:cubicBezTo>
                    <a:pt x="19554" y="4563"/>
                    <a:pt x="19026" y="3873"/>
                    <a:pt x="18429" y="3255"/>
                  </a:cubicBezTo>
                  <a:cubicBezTo>
                    <a:pt x="18288" y="3110"/>
                    <a:pt x="18142" y="2969"/>
                    <a:pt x="17994" y="2832"/>
                  </a:cubicBezTo>
                  <a:lnTo>
                    <a:pt x="16721" y="2832"/>
                  </a:lnTo>
                  <a:close/>
                  <a:moveTo>
                    <a:pt x="10467" y="4106"/>
                  </a:moveTo>
                  <a:cubicBezTo>
                    <a:pt x="10391" y="4089"/>
                    <a:pt x="10325" y="4166"/>
                    <a:pt x="10289" y="4385"/>
                  </a:cubicBezTo>
                  <a:cubicBezTo>
                    <a:pt x="10143" y="5259"/>
                    <a:pt x="9735" y="5079"/>
                    <a:pt x="9444" y="4807"/>
                  </a:cubicBezTo>
                  <a:cubicBezTo>
                    <a:pt x="9248" y="4625"/>
                    <a:pt x="9025" y="5122"/>
                    <a:pt x="8714" y="5323"/>
                  </a:cubicBezTo>
                  <a:lnTo>
                    <a:pt x="10394" y="5323"/>
                  </a:lnTo>
                  <a:cubicBezTo>
                    <a:pt x="10416" y="4906"/>
                    <a:pt x="10440" y="4500"/>
                    <a:pt x="10467" y="4106"/>
                  </a:cubicBezTo>
                  <a:close/>
                  <a:moveTo>
                    <a:pt x="10567" y="4168"/>
                  </a:moveTo>
                  <a:cubicBezTo>
                    <a:pt x="10542" y="4539"/>
                    <a:pt x="10519" y="4919"/>
                    <a:pt x="10499" y="5311"/>
                  </a:cubicBezTo>
                  <a:lnTo>
                    <a:pt x="10898" y="5311"/>
                  </a:lnTo>
                  <a:cubicBezTo>
                    <a:pt x="10915" y="4904"/>
                    <a:pt x="10739" y="4365"/>
                    <a:pt x="10567" y="4168"/>
                  </a:cubicBezTo>
                  <a:close/>
                  <a:moveTo>
                    <a:pt x="15259" y="4391"/>
                  </a:moveTo>
                  <a:cubicBezTo>
                    <a:pt x="15236" y="4523"/>
                    <a:pt x="15203" y="4663"/>
                    <a:pt x="15179" y="4869"/>
                  </a:cubicBezTo>
                  <a:cubicBezTo>
                    <a:pt x="15154" y="5091"/>
                    <a:pt x="15030" y="5211"/>
                    <a:pt x="14933" y="5325"/>
                  </a:cubicBezTo>
                  <a:cubicBezTo>
                    <a:pt x="14933" y="5325"/>
                    <a:pt x="15620" y="5325"/>
                    <a:pt x="15620" y="5325"/>
                  </a:cubicBezTo>
                  <a:cubicBezTo>
                    <a:pt x="15509" y="5005"/>
                    <a:pt x="15388" y="4693"/>
                    <a:pt x="15259" y="4391"/>
                  </a:cubicBezTo>
                  <a:close/>
                  <a:moveTo>
                    <a:pt x="1530" y="5441"/>
                  </a:moveTo>
                  <a:cubicBezTo>
                    <a:pt x="1042" y="6282"/>
                    <a:pt x="661" y="7195"/>
                    <a:pt x="400" y="8161"/>
                  </a:cubicBezTo>
                  <a:lnTo>
                    <a:pt x="2684" y="8161"/>
                  </a:lnTo>
                  <a:cubicBezTo>
                    <a:pt x="2948" y="7100"/>
                    <a:pt x="3289" y="6191"/>
                    <a:pt x="3620" y="5452"/>
                  </a:cubicBezTo>
                  <a:lnTo>
                    <a:pt x="3620" y="5441"/>
                  </a:lnTo>
                  <a:lnTo>
                    <a:pt x="1530" y="5441"/>
                  </a:lnTo>
                  <a:close/>
                  <a:moveTo>
                    <a:pt x="4757" y="5441"/>
                  </a:moveTo>
                  <a:cubicBezTo>
                    <a:pt x="4608" y="5719"/>
                    <a:pt x="4411" y="5990"/>
                    <a:pt x="4149" y="6108"/>
                  </a:cubicBezTo>
                  <a:cubicBezTo>
                    <a:pt x="3682" y="6319"/>
                    <a:pt x="4091" y="6801"/>
                    <a:pt x="3829" y="6801"/>
                  </a:cubicBezTo>
                  <a:cubicBezTo>
                    <a:pt x="3699" y="6801"/>
                    <a:pt x="3619" y="6324"/>
                    <a:pt x="3600" y="5711"/>
                  </a:cubicBezTo>
                  <a:cubicBezTo>
                    <a:pt x="3304" y="6398"/>
                    <a:pt x="3007" y="7219"/>
                    <a:pt x="2771" y="8161"/>
                  </a:cubicBezTo>
                  <a:lnTo>
                    <a:pt x="4803" y="8161"/>
                  </a:lnTo>
                  <a:cubicBezTo>
                    <a:pt x="4958" y="7215"/>
                    <a:pt x="5184" y="6300"/>
                    <a:pt x="5473" y="5441"/>
                  </a:cubicBezTo>
                  <a:lnTo>
                    <a:pt x="4757" y="5441"/>
                  </a:lnTo>
                  <a:close/>
                  <a:moveTo>
                    <a:pt x="5601" y="5441"/>
                  </a:moveTo>
                  <a:cubicBezTo>
                    <a:pt x="5310" y="6299"/>
                    <a:pt x="5083" y="7214"/>
                    <a:pt x="4926" y="8161"/>
                  </a:cubicBezTo>
                  <a:lnTo>
                    <a:pt x="7145" y="8161"/>
                  </a:lnTo>
                  <a:cubicBezTo>
                    <a:pt x="7243" y="7225"/>
                    <a:pt x="7395" y="6311"/>
                    <a:pt x="7603" y="5441"/>
                  </a:cubicBezTo>
                  <a:lnTo>
                    <a:pt x="5601" y="5441"/>
                  </a:lnTo>
                  <a:close/>
                  <a:moveTo>
                    <a:pt x="7696" y="5441"/>
                  </a:moveTo>
                  <a:cubicBezTo>
                    <a:pt x="7487" y="6310"/>
                    <a:pt x="7334" y="7224"/>
                    <a:pt x="7236" y="8161"/>
                  </a:cubicBezTo>
                  <a:lnTo>
                    <a:pt x="7425" y="8161"/>
                  </a:lnTo>
                  <a:cubicBezTo>
                    <a:pt x="7502" y="7797"/>
                    <a:pt x="7630" y="7416"/>
                    <a:pt x="7818" y="7042"/>
                  </a:cubicBezTo>
                  <a:cubicBezTo>
                    <a:pt x="8255" y="6168"/>
                    <a:pt x="7934" y="6831"/>
                    <a:pt x="8663" y="6710"/>
                  </a:cubicBezTo>
                  <a:cubicBezTo>
                    <a:pt x="9391" y="6590"/>
                    <a:pt x="9167" y="5839"/>
                    <a:pt x="9574" y="6371"/>
                  </a:cubicBezTo>
                  <a:cubicBezTo>
                    <a:pt x="9785" y="6648"/>
                    <a:pt x="10074" y="6581"/>
                    <a:pt x="10327" y="6365"/>
                  </a:cubicBezTo>
                  <a:cubicBezTo>
                    <a:pt x="10339" y="6053"/>
                    <a:pt x="10352" y="5743"/>
                    <a:pt x="10367" y="5441"/>
                  </a:cubicBezTo>
                  <a:lnTo>
                    <a:pt x="7696" y="5441"/>
                  </a:lnTo>
                  <a:close/>
                  <a:moveTo>
                    <a:pt x="10504" y="5441"/>
                  </a:moveTo>
                  <a:cubicBezTo>
                    <a:pt x="10491" y="5708"/>
                    <a:pt x="10480" y="5981"/>
                    <a:pt x="10469" y="6257"/>
                  </a:cubicBezTo>
                  <a:cubicBezTo>
                    <a:pt x="10654" y="6059"/>
                    <a:pt x="10809" y="5789"/>
                    <a:pt x="10879" y="5535"/>
                  </a:cubicBezTo>
                  <a:cubicBezTo>
                    <a:pt x="10888" y="5505"/>
                    <a:pt x="10893" y="5474"/>
                    <a:pt x="10898" y="5441"/>
                  </a:cubicBezTo>
                  <a:lnTo>
                    <a:pt x="10504" y="5441"/>
                  </a:lnTo>
                  <a:close/>
                  <a:moveTo>
                    <a:pt x="14844" y="5441"/>
                  </a:moveTo>
                  <a:cubicBezTo>
                    <a:pt x="14779" y="5559"/>
                    <a:pt x="14779" y="5700"/>
                    <a:pt x="14966" y="5957"/>
                  </a:cubicBezTo>
                  <a:cubicBezTo>
                    <a:pt x="15403" y="6559"/>
                    <a:pt x="14412" y="7193"/>
                    <a:pt x="14937" y="8067"/>
                  </a:cubicBezTo>
                  <a:cubicBezTo>
                    <a:pt x="14955" y="8097"/>
                    <a:pt x="14972" y="8129"/>
                    <a:pt x="14987" y="8161"/>
                  </a:cubicBezTo>
                  <a:lnTo>
                    <a:pt x="16324" y="8161"/>
                  </a:lnTo>
                  <a:cubicBezTo>
                    <a:pt x="16168" y="7214"/>
                    <a:pt x="15940" y="6299"/>
                    <a:pt x="15649" y="5441"/>
                  </a:cubicBezTo>
                  <a:lnTo>
                    <a:pt x="14844" y="5441"/>
                  </a:lnTo>
                  <a:close/>
                  <a:moveTo>
                    <a:pt x="15764" y="5441"/>
                  </a:moveTo>
                  <a:cubicBezTo>
                    <a:pt x="16053" y="6300"/>
                    <a:pt x="16278" y="7215"/>
                    <a:pt x="16433" y="8161"/>
                  </a:cubicBezTo>
                  <a:cubicBezTo>
                    <a:pt x="16433" y="8161"/>
                    <a:pt x="18764" y="8161"/>
                    <a:pt x="18764" y="8161"/>
                  </a:cubicBezTo>
                  <a:cubicBezTo>
                    <a:pt x="18555" y="7212"/>
                    <a:pt x="18251" y="6297"/>
                    <a:pt x="17864" y="5441"/>
                  </a:cubicBezTo>
                  <a:lnTo>
                    <a:pt x="15764" y="5441"/>
                  </a:lnTo>
                  <a:close/>
                  <a:moveTo>
                    <a:pt x="17981" y="5441"/>
                  </a:moveTo>
                  <a:cubicBezTo>
                    <a:pt x="18365" y="6298"/>
                    <a:pt x="18665" y="7213"/>
                    <a:pt x="18872" y="8161"/>
                  </a:cubicBezTo>
                  <a:lnTo>
                    <a:pt x="21186" y="8161"/>
                  </a:lnTo>
                  <a:cubicBezTo>
                    <a:pt x="20925" y="7195"/>
                    <a:pt x="20543" y="6282"/>
                    <a:pt x="20056" y="5441"/>
                  </a:cubicBezTo>
                  <a:lnTo>
                    <a:pt x="17981" y="5441"/>
                  </a:lnTo>
                  <a:close/>
                  <a:moveTo>
                    <a:pt x="11042" y="6745"/>
                  </a:moveTo>
                  <a:cubicBezTo>
                    <a:pt x="10407" y="6743"/>
                    <a:pt x="10773" y="7350"/>
                    <a:pt x="11475" y="7644"/>
                  </a:cubicBezTo>
                  <a:cubicBezTo>
                    <a:pt x="11833" y="7794"/>
                    <a:pt x="11923" y="7981"/>
                    <a:pt x="11888" y="8168"/>
                  </a:cubicBezTo>
                  <a:lnTo>
                    <a:pt x="12340" y="8168"/>
                  </a:lnTo>
                  <a:cubicBezTo>
                    <a:pt x="12331" y="8103"/>
                    <a:pt x="12323" y="8040"/>
                    <a:pt x="12317" y="7983"/>
                  </a:cubicBezTo>
                  <a:cubicBezTo>
                    <a:pt x="12228" y="7140"/>
                    <a:pt x="11677" y="6748"/>
                    <a:pt x="11042" y="6745"/>
                  </a:cubicBezTo>
                  <a:close/>
                  <a:moveTo>
                    <a:pt x="13399" y="7541"/>
                  </a:moveTo>
                  <a:cubicBezTo>
                    <a:pt x="13234" y="7529"/>
                    <a:pt x="13222" y="7787"/>
                    <a:pt x="13253" y="8148"/>
                  </a:cubicBezTo>
                  <a:lnTo>
                    <a:pt x="14004" y="8148"/>
                  </a:lnTo>
                  <a:cubicBezTo>
                    <a:pt x="14000" y="8114"/>
                    <a:pt x="13995" y="8080"/>
                    <a:pt x="13991" y="8046"/>
                  </a:cubicBezTo>
                  <a:cubicBezTo>
                    <a:pt x="13801" y="7752"/>
                    <a:pt x="13589" y="7554"/>
                    <a:pt x="13399" y="7541"/>
                  </a:cubicBezTo>
                  <a:close/>
                  <a:moveTo>
                    <a:pt x="10811" y="8145"/>
                  </a:moveTo>
                  <a:cubicBezTo>
                    <a:pt x="10798" y="8145"/>
                    <a:pt x="10786" y="8150"/>
                    <a:pt x="10776" y="8158"/>
                  </a:cubicBezTo>
                  <a:lnTo>
                    <a:pt x="10857" y="8158"/>
                  </a:lnTo>
                  <a:cubicBezTo>
                    <a:pt x="10840" y="8149"/>
                    <a:pt x="10824" y="8145"/>
                    <a:pt x="10811" y="8145"/>
                  </a:cubicBezTo>
                  <a:close/>
                  <a:moveTo>
                    <a:pt x="369" y="8273"/>
                  </a:moveTo>
                  <a:cubicBezTo>
                    <a:pt x="130" y="9196"/>
                    <a:pt x="0" y="10167"/>
                    <a:pt x="0" y="11169"/>
                  </a:cubicBezTo>
                  <a:cubicBezTo>
                    <a:pt x="0" y="11231"/>
                    <a:pt x="4" y="11293"/>
                    <a:pt x="5" y="11355"/>
                  </a:cubicBezTo>
                  <a:lnTo>
                    <a:pt x="2228" y="11355"/>
                  </a:lnTo>
                  <a:cubicBezTo>
                    <a:pt x="2274" y="10223"/>
                    <a:pt x="2435" y="9192"/>
                    <a:pt x="2657" y="8273"/>
                  </a:cubicBezTo>
                  <a:lnTo>
                    <a:pt x="369" y="8273"/>
                  </a:lnTo>
                  <a:close/>
                  <a:moveTo>
                    <a:pt x="2740" y="8273"/>
                  </a:moveTo>
                  <a:cubicBezTo>
                    <a:pt x="2518" y="9190"/>
                    <a:pt x="2355" y="10222"/>
                    <a:pt x="2309" y="11355"/>
                  </a:cubicBezTo>
                  <a:lnTo>
                    <a:pt x="3476" y="11355"/>
                  </a:lnTo>
                  <a:cubicBezTo>
                    <a:pt x="3505" y="11276"/>
                    <a:pt x="3526" y="11203"/>
                    <a:pt x="3535" y="11140"/>
                  </a:cubicBezTo>
                  <a:cubicBezTo>
                    <a:pt x="3598" y="10691"/>
                    <a:pt x="3855" y="10566"/>
                    <a:pt x="3680" y="10476"/>
                  </a:cubicBezTo>
                  <a:cubicBezTo>
                    <a:pt x="3505" y="10385"/>
                    <a:pt x="3213" y="9753"/>
                    <a:pt x="3676" y="9801"/>
                  </a:cubicBezTo>
                  <a:cubicBezTo>
                    <a:pt x="4110" y="10361"/>
                    <a:pt x="4380" y="10115"/>
                    <a:pt x="4380" y="9844"/>
                  </a:cubicBezTo>
                  <a:cubicBezTo>
                    <a:pt x="4380" y="9709"/>
                    <a:pt x="4466" y="9738"/>
                    <a:pt x="4602" y="9848"/>
                  </a:cubicBezTo>
                  <a:cubicBezTo>
                    <a:pt x="4642" y="9317"/>
                    <a:pt x="4702" y="8790"/>
                    <a:pt x="4784" y="8273"/>
                  </a:cubicBezTo>
                  <a:lnTo>
                    <a:pt x="2740" y="8273"/>
                  </a:lnTo>
                  <a:close/>
                  <a:moveTo>
                    <a:pt x="4899" y="8273"/>
                  </a:moveTo>
                  <a:cubicBezTo>
                    <a:pt x="4812" y="8819"/>
                    <a:pt x="4751" y="9376"/>
                    <a:pt x="4711" y="9938"/>
                  </a:cubicBezTo>
                  <a:cubicBezTo>
                    <a:pt x="4835" y="10051"/>
                    <a:pt x="4985" y="10203"/>
                    <a:pt x="5144" y="10356"/>
                  </a:cubicBezTo>
                  <a:cubicBezTo>
                    <a:pt x="5464" y="10663"/>
                    <a:pt x="5157" y="11045"/>
                    <a:pt x="5317" y="11355"/>
                  </a:cubicBezTo>
                  <a:lnTo>
                    <a:pt x="6998" y="11355"/>
                  </a:lnTo>
                  <a:cubicBezTo>
                    <a:pt x="6996" y="11211"/>
                    <a:pt x="6994" y="11066"/>
                    <a:pt x="6994" y="10922"/>
                  </a:cubicBezTo>
                  <a:cubicBezTo>
                    <a:pt x="6994" y="10032"/>
                    <a:pt x="7037" y="9143"/>
                    <a:pt x="7124" y="8273"/>
                  </a:cubicBezTo>
                  <a:lnTo>
                    <a:pt x="4899" y="8273"/>
                  </a:lnTo>
                  <a:close/>
                  <a:moveTo>
                    <a:pt x="7242" y="8273"/>
                  </a:moveTo>
                  <a:cubicBezTo>
                    <a:pt x="7155" y="9143"/>
                    <a:pt x="7112" y="10031"/>
                    <a:pt x="7112" y="10922"/>
                  </a:cubicBezTo>
                  <a:cubicBezTo>
                    <a:pt x="7112" y="11066"/>
                    <a:pt x="7114" y="11211"/>
                    <a:pt x="7116" y="11355"/>
                  </a:cubicBezTo>
                  <a:lnTo>
                    <a:pt x="9094" y="11355"/>
                  </a:lnTo>
                  <a:cubicBezTo>
                    <a:pt x="9226" y="10488"/>
                    <a:pt x="8797" y="10922"/>
                    <a:pt x="8739" y="10385"/>
                  </a:cubicBezTo>
                  <a:cubicBezTo>
                    <a:pt x="8681" y="9843"/>
                    <a:pt x="9236" y="9211"/>
                    <a:pt x="8973" y="8819"/>
                  </a:cubicBezTo>
                  <a:cubicBezTo>
                    <a:pt x="8711" y="8428"/>
                    <a:pt x="8098" y="9994"/>
                    <a:pt x="7894" y="10476"/>
                  </a:cubicBezTo>
                  <a:cubicBezTo>
                    <a:pt x="7690" y="10958"/>
                    <a:pt x="7573" y="10114"/>
                    <a:pt x="7419" y="9471"/>
                  </a:cubicBezTo>
                  <a:cubicBezTo>
                    <a:pt x="7338" y="9131"/>
                    <a:pt x="7339" y="8716"/>
                    <a:pt x="7420" y="8273"/>
                  </a:cubicBezTo>
                  <a:cubicBezTo>
                    <a:pt x="7420" y="8273"/>
                    <a:pt x="7242" y="8273"/>
                    <a:pt x="7242" y="8273"/>
                  </a:cubicBezTo>
                  <a:close/>
                  <a:moveTo>
                    <a:pt x="10727" y="8273"/>
                  </a:moveTo>
                  <a:cubicBezTo>
                    <a:pt x="10701" y="8462"/>
                    <a:pt x="10760" y="8830"/>
                    <a:pt x="10826" y="9139"/>
                  </a:cubicBezTo>
                  <a:cubicBezTo>
                    <a:pt x="10934" y="9639"/>
                    <a:pt x="11418" y="9392"/>
                    <a:pt x="11214" y="10326"/>
                  </a:cubicBezTo>
                  <a:cubicBezTo>
                    <a:pt x="11123" y="10745"/>
                    <a:pt x="10925" y="11060"/>
                    <a:pt x="10715" y="11355"/>
                  </a:cubicBezTo>
                  <a:lnTo>
                    <a:pt x="14143" y="11355"/>
                  </a:lnTo>
                  <a:cubicBezTo>
                    <a:pt x="14145" y="11211"/>
                    <a:pt x="14147" y="11066"/>
                    <a:pt x="14147" y="10922"/>
                  </a:cubicBezTo>
                  <a:cubicBezTo>
                    <a:pt x="14147" y="10031"/>
                    <a:pt x="14105" y="9142"/>
                    <a:pt x="14017" y="8273"/>
                  </a:cubicBezTo>
                  <a:lnTo>
                    <a:pt x="13266" y="8273"/>
                  </a:lnTo>
                  <a:cubicBezTo>
                    <a:pt x="13324" y="8856"/>
                    <a:pt x="13454" y="9644"/>
                    <a:pt x="13244" y="10039"/>
                  </a:cubicBezTo>
                  <a:cubicBezTo>
                    <a:pt x="12922" y="10647"/>
                    <a:pt x="12508" y="9190"/>
                    <a:pt x="12360" y="8273"/>
                  </a:cubicBezTo>
                  <a:cubicBezTo>
                    <a:pt x="12360" y="8273"/>
                    <a:pt x="11856" y="8273"/>
                    <a:pt x="11856" y="8273"/>
                  </a:cubicBezTo>
                  <a:cubicBezTo>
                    <a:pt x="11795" y="8414"/>
                    <a:pt x="11677" y="8551"/>
                    <a:pt x="11563" y="8668"/>
                  </a:cubicBezTo>
                  <a:cubicBezTo>
                    <a:pt x="11306" y="8935"/>
                    <a:pt x="11185" y="8518"/>
                    <a:pt x="10978" y="8273"/>
                  </a:cubicBezTo>
                  <a:lnTo>
                    <a:pt x="10727" y="8273"/>
                  </a:lnTo>
                  <a:close/>
                  <a:moveTo>
                    <a:pt x="15046" y="8273"/>
                  </a:moveTo>
                  <a:cubicBezTo>
                    <a:pt x="15350" y="9150"/>
                    <a:pt x="14611" y="10361"/>
                    <a:pt x="14514" y="9512"/>
                  </a:cubicBezTo>
                  <a:cubicBezTo>
                    <a:pt x="14465" y="9090"/>
                    <a:pt x="14319" y="8650"/>
                    <a:pt x="14133" y="8292"/>
                  </a:cubicBezTo>
                  <a:cubicBezTo>
                    <a:pt x="14218" y="9157"/>
                    <a:pt x="14260" y="10038"/>
                    <a:pt x="14260" y="10922"/>
                  </a:cubicBezTo>
                  <a:cubicBezTo>
                    <a:pt x="14260" y="11066"/>
                    <a:pt x="14259" y="11211"/>
                    <a:pt x="14257" y="11355"/>
                  </a:cubicBezTo>
                  <a:lnTo>
                    <a:pt x="14629" y="11355"/>
                  </a:lnTo>
                  <a:cubicBezTo>
                    <a:pt x="14562" y="11187"/>
                    <a:pt x="14619" y="11030"/>
                    <a:pt x="14824" y="10911"/>
                  </a:cubicBezTo>
                  <a:cubicBezTo>
                    <a:pt x="15097" y="10657"/>
                    <a:pt x="14946" y="10099"/>
                    <a:pt x="15328" y="10333"/>
                  </a:cubicBezTo>
                  <a:cubicBezTo>
                    <a:pt x="15709" y="10566"/>
                    <a:pt x="15097" y="10898"/>
                    <a:pt x="15272" y="11169"/>
                  </a:cubicBezTo>
                  <a:cubicBezTo>
                    <a:pt x="15305" y="11220"/>
                    <a:pt x="15337" y="11285"/>
                    <a:pt x="15365" y="11355"/>
                  </a:cubicBezTo>
                  <a:lnTo>
                    <a:pt x="16593" y="11355"/>
                  </a:lnTo>
                  <a:cubicBezTo>
                    <a:pt x="16593" y="11335"/>
                    <a:pt x="16594" y="11315"/>
                    <a:pt x="16594" y="11295"/>
                  </a:cubicBezTo>
                  <a:cubicBezTo>
                    <a:pt x="16594" y="10273"/>
                    <a:pt x="16512" y="9257"/>
                    <a:pt x="16355" y="8273"/>
                  </a:cubicBezTo>
                  <a:lnTo>
                    <a:pt x="15046" y="8273"/>
                  </a:lnTo>
                  <a:close/>
                  <a:moveTo>
                    <a:pt x="16473" y="8273"/>
                  </a:moveTo>
                  <a:cubicBezTo>
                    <a:pt x="16628" y="9257"/>
                    <a:pt x="16710" y="10273"/>
                    <a:pt x="16710" y="11295"/>
                  </a:cubicBezTo>
                  <a:cubicBezTo>
                    <a:pt x="16710" y="11315"/>
                    <a:pt x="16709" y="11335"/>
                    <a:pt x="16709" y="11355"/>
                  </a:cubicBezTo>
                  <a:lnTo>
                    <a:pt x="19124" y="11355"/>
                  </a:lnTo>
                  <a:cubicBezTo>
                    <a:pt x="19124" y="11323"/>
                    <a:pt x="19125" y="11290"/>
                    <a:pt x="19125" y="11258"/>
                  </a:cubicBezTo>
                  <a:cubicBezTo>
                    <a:pt x="19125" y="10246"/>
                    <a:pt x="19016" y="9242"/>
                    <a:pt x="18810" y="8273"/>
                  </a:cubicBezTo>
                  <a:lnTo>
                    <a:pt x="16473" y="8273"/>
                  </a:lnTo>
                  <a:close/>
                  <a:moveTo>
                    <a:pt x="18905" y="8273"/>
                  </a:moveTo>
                  <a:cubicBezTo>
                    <a:pt x="19109" y="9243"/>
                    <a:pt x="19218" y="10246"/>
                    <a:pt x="19218" y="11258"/>
                  </a:cubicBezTo>
                  <a:cubicBezTo>
                    <a:pt x="19218" y="11290"/>
                    <a:pt x="19217" y="11323"/>
                    <a:pt x="19217" y="11355"/>
                  </a:cubicBezTo>
                  <a:lnTo>
                    <a:pt x="21590" y="11355"/>
                  </a:lnTo>
                  <a:cubicBezTo>
                    <a:pt x="21591" y="11293"/>
                    <a:pt x="21595" y="11231"/>
                    <a:pt x="21595" y="11169"/>
                  </a:cubicBezTo>
                  <a:cubicBezTo>
                    <a:pt x="21595" y="10167"/>
                    <a:pt x="21465" y="9196"/>
                    <a:pt x="21226" y="8273"/>
                  </a:cubicBezTo>
                  <a:lnTo>
                    <a:pt x="18905" y="8273"/>
                  </a:lnTo>
                  <a:close/>
                  <a:moveTo>
                    <a:pt x="0" y="11454"/>
                  </a:moveTo>
                  <a:cubicBezTo>
                    <a:pt x="26" y="12471"/>
                    <a:pt x="181" y="13454"/>
                    <a:pt x="453" y="14385"/>
                  </a:cubicBezTo>
                  <a:lnTo>
                    <a:pt x="2437" y="14385"/>
                  </a:lnTo>
                  <a:cubicBezTo>
                    <a:pt x="2286" y="13574"/>
                    <a:pt x="2209" y="12739"/>
                    <a:pt x="2209" y="11903"/>
                  </a:cubicBezTo>
                  <a:cubicBezTo>
                    <a:pt x="2209" y="11753"/>
                    <a:pt x="2212" y="11604"/>
                    <a:pt x="2217" y="11454"/>
                  </a:cubicBezTo>
                  <a:lnTo>
                    <a:pt x="0" y="11454"/>
                  </a:lnTo>
                  <a:close/>
                  <a:moveTo>
                    <a:pt x="2317" y="11454"/>
                  </a:moveTo>
                  <a:cubicBezTo>
                    <a:pt x="2312" y="11604"/>
                    <a:pt x="2309" y="11753"/>
                    <a:pt x="2309" y="11903"/>
                  </a:cubicBezTo>
                  <a:cubicBezTo>
                    <a:pt x="2309" y="12740"/>
                    <a:pt x="2387" y="13575"/>
                    <a:pt x="2539" y="14385"/>
                  </a:cubicBezTo>
                  <a:lnTo>
                    <a:pt x="4573" y="14385"/>
                  </a:lnTo>
                  <a:cubicBezTo>
                    <a:pt x="4441" y="14041"/>
                    <a:pt x="4122" y="14434"/>
                    <a:pt x="4078" y="14063"/>
                  </a:cubicBezTo>
                  <a:cubicBezTo>
                    <a:pt x="4025" y="13625"/>
                    <a:pt x="3897" y="13357"/>
                    <a:pt x="3343" y="12935"/>
                  </a:cubicBezTo>
                  <a:cubicBezTo>
                    <a:pt x="2901" y="12599"/>
                    <a:pt x="3253" y="11937"/>
                    <a:pt x="3447" y="11454"/>
                  </a:cubicBezTo>
                  <a:lnTo>
                    <a:pt x="2317" y="11454"/>
                  </a:lnTo>
                  <a:close/>
                  <a:moveTo>
                    <a:pt x="5419" y="11454"/>
                  </a:moveTo>
                  <a:cubicBezTo>
                    <a:pt x="5463" y="11498"/>
                    <a:pt x="5519" y="11539"/>
                    <a:pt x="5593" y="11578"/>
                  </a:cubicBezTo>
                  <a:cubicBezTo>
                    <a:pt x="6228" y="11908"/>
                    <a:pt x="6155" y="12212"/>
                    <a:pt x="6184" y="13086"/>
                  </a:cubicBezTo>
                  <a:cubicBezTo>
                    <a:pt x="6208" y="13805"/>
                    <a:pt x="6172" y="13953"/>
                    <a:pt x="6029" y="14385"/>
                  </a:cubicBezTo>
                  <a:lnTo>
                    <a:pt x="7222" y="14385"/>
                  </a:lnTo>
                  <a:cubicBezTo>
                    <a:pt x="7107" y="13426"/>
                    <a:pt x="7039" y="12442"/>
                    <a:pt x="7020" y="11454"/>
                  </a:cubicBezTo>
                  <a:cubicBezTo>
                    <a:pt x="7020" y="11454"/>
                    <a:pt x="5419" y="11454"/>
                    <a:pt x="5419" y="11454"/>
                  </a:cubicBezTo>
                  <a:close/>
                  <a:moveTo>
                    <a:pt x="7112" y="11454"/>
                  </a:moveTo>
                  <a:cubicBezTo>
                    <a:pt x="7131" y="12441"/>
                    <a:pt x="7200" y="13426"/>
                    <a:pt x="7315" y="14385"/>
                  </a:cubicBezTo>
                  <a:lnTo>
                    <a:pt x="9086" y="14385"/>
                  </a:lnTo>
                  <a:cubicBezTo>
                    <a:pt x="8938" y="13202"/>
                    <a:pt x="8972" y="12134"/>
                    <a:pt x="9071" y="11454"/>
                  </a:cubicBezTo>
                  <a:cubicBezTo>
                    <a:pt x="9071" y="11454"/>
                    <a:pt x="7112" y="11454"/>
                    <a:pt x="7112" y="11454"/>
                  </a:cubicBezTo>
                  <a:close/>
                  <a:moveTo>
                    <a:pt x="10641" y="11454"/>
                  </a:moveTo>
                  <a:cubicBezTo>
                    <a:pt x="10551" y="11577"/>
                    <a:pt x="10460" y="11699"/>
                    <a:pt x="10376" y="11824"/>
                  </a:cubicBezTo>
                  <a:cubicBezTo>
                    <a:pt x="10380" y="12467"/>
                    <a:pt x="10389" y="13108"/>
                    <a:pt x="10401" y="13740"/>
                  </a:cubicBezTo>
                  <a:cubicBezTo>
                    <a:pt x="10504" y="13904"/>
                    <a:pt x="10624" y="14111"/>
                    <a:pt x="10756" y="14385"/>
                  </a:cubicBezTo>
                  <a:cubicBezTo>
                    <a:pt x="10756" y="14385"/>
                    <a:pt x="13944" y="14385"/>
                    <a:pt x="13944" y="14385"/>
                  </a:cubicBezTo>
                  <a:cubicBezTo>
                    <a:pt x="14059" y="13426"/>
                    <a:pt x="14129" y="12441"/>
                    <a:pt x="14148" y="11454"/>
                  </a:cubicBezTo>
                  <a:lnTo>
                    <a:pt x="10641" y="11454"/>
                  </a:lnTo>
                  <a:close/>
                  <a:moveTo>
                    <a:pt x="14242" y="11454"/>
                  </a:moveTo>
                  <a:cubicBezTo>
                    <a:pt x="14223" y="12442"/>
                    <a:pt x="14155" y="13426"/>
                    <a:pt x="14040" y="14385"/>
                  </a:cubicBezTo>
                  <a:lnTo>
                    <a:pt x="15115" y="14385"/>
                  </a:lnTo>
                  <a:cubicBezTo>
                    <a:pt x="15177" y="14307"/>
                    <a:pt x="15245" y="14235"/>
                    <a:pt x="15318" y="14171"/>
                  </a:cubicBezTo>
                  <a:cubicBezTo>
                    <a:pt x="15930" y="13628"/>
                    <a:pt x="16252" y="13897"/>
                    <a:pt x="16310" y="13115"/>
                  </a:cubicBezTo>
                  <a:cubicBezTo>
                    <a:pt x="16327" y="12593"/>
                    <a:pt x="16414" y="12111"/>
                    <a:pt x="16566" y="11910"/>
                  </a:cubicBezTo>
                  <a:cubicBezTo>
                    <a:pt x="16571" y="11758"/>
                    <a:pt x="16578" y="11606"/>
                    <a:pt x="16579" y="11454"/>
                  </a:cubicBezTo>
                  <a:lnTo>
                    <a:pt x="15392" y="11454"/>
                  </a:lnTo>
                  <a:cubicBezTo>
                    <a:pt x="15476" y="11731"/>
                    <a:pt x="15459" y="12011"/>
                    <a:pt x="15084" y="11793"/>
                  </a:cubicBezTo>
                  <a:cubicBezTo>
                    <a:pt x="14898" y="11685"/>
                    <a:pt x="14761" y="11569"/>
                    <a:pt x="14679" y="11454"/>
                  </a:cubicBezTo>
                  <a:lnTo>
                    <a:pt x="14242" y="11454"/>
                  </a:lnTo>
                  <a:close/>
                  <a:moveTo>
                    <a:pt x="16699" y="11454"/>
                  </a:moveTo>
                  <a:cubicBezTo>
                    <a:pt x="16698" y="11576"/>
                    <a:pt x="16691" y="11699"/>
                    <a:pt x="16688" y="11821"/>
                  </a:cubicBezTo>
                  <a:cubicBezTo>
                    <a:pt x="16779" y="11789"/>
                    <a:pt x="16887" y="11841"/>
                    <a:pt x="17009" y="12014"/>
                  </a:cubicBezTo>
                  <a:cubicBezTo>
                    <a:pt x="17428" y="12604"/>
                    <a:pt x="16699" y="13116"/>
                    <a:pt x="16932" y="13417"/>
                  </a:cubicBezTo>
                  <a:cubicBezTo>
                    <a:pt x="17040" y="13556"/>
                    <a:pt x="17173" y="13938"/>
                    <a:pt x="17235" y="14385"/>
                  </a:cubicBezTo>
                  <a:lnTo>
                    <a:pt x="18759" y="14385"/>
                  </a:lnTo>
                  <a:cubicBezTo>
                    <a:pt x="18985" y="13417"/>
                    <a:pt x="19099" y="12433"/>
                    <a:pt x="19114" y="11454"/>
                  </a:cubicBezTo>
                  <a:lnTo>
                    <a:pt x="16699" y="11454"/>
                  </a:lnTo>
                  <a:close/>
                  <a:moveTo>
                    <a:pt x="19227" y="11454"/>
                  </a:moveTo>
                  <a:cubicBezTo>
                    <a:pt x="19213" y="12432"/>
                    <a:pt x="19099" y="13417"/>
                    <a:pt x="18874" y="14385"/>
                  </a:cubicBezTo>
                  <a:lnTo>
                    <a:pt x="21147" y="14385"/>
                  </a:lnTo>
                  <a:cubicBezTo>
                    <a:pt x="21419" y="13454"/>
                    <a:pt x="21574" y="12471"/>
                    <a:pt x="21600" y="11454"/>
                  </a:cubicBezTo>
                  <a:lnTo>
                    <a:pt x="19227" y="11454"/>
                  </a:lnTo>
                  <a:close/>
                  <a:moveTo>
                    <a:pt x="10264" y="11995"/>
                  </a:moveTo>
                  <a:cubicBezTo>
                    <a:pt x="10175" y="12146"/>
                    <a:pt x="10100" y="12305"/>
                    <a:pt x="10049" y="12483"/>
                  </a:cubicBezTo>
                  <a:cubicBezTo>
                    <a:pt x="9890" y="13039"/>
                    <a:pt x="10002" y="13145"/>
                    <a:pt x="10285" y="13568"/>
                  </a:cubicBezTo>
                  <a:cubicBezTo>
                    <a:pt x="10275" y="13048"/>
                    <a:pt x="10268" y="12523"/>
                    <a:pt x="10264" y="11995"/>
                  </a:cubicBezTo>
                  <a:close/>
                  <a:moveTo>
                    <a:pt x="462" y="14509"/>
                  </a:moveTo>
                  <a:cubicBezTo>
                    <a:pt x="756" y="15480"/>
                    <a:pt x="1177" y="16392"/>
                    <a:pt x="1701" y="17229"/>
                  </a:cubicBezTo>
                  <a:lnTo>
                    <a:pt x="3295" y="17229"/>
                  </a:lnTo>
                  <a:cubicBezTo>
                    <a:pt x="2909" y="16382"/>
                    <a:pt x="2621" y="15463"/>
                    <a:pt x="2435" y="14509"/>
                  </a:cubicBezTo>
                  <a:lnTo>
                    <a:pt x="462" y="14509"/>
                  </a:lnTo>
                  <a:close/>
                  <a:moveTo>
                    <a:pt x="2556" y="14509"/>
                  </a:moveTo>
                  <a:cubicBezTo>
                    <a:pt x="2743" y="15464"/>
                    <a:pt x="3035" y="16384"/>
                    <a:pt x="3424" y="17229"/>
                  </a:cubicBezTo>
                  <a:cubicBezTo>
                    <a:pt x="3424" y="17229"/>
                    <a:pt x="4867" y="17229"/>
                    <a:pt x="4867" y="17229"/>
                  </a:cubicBezTo>
                  <a:cubicBezTo>
                    <a:pt x="4546" y="16688"/>
                    <a:pt x="4671" y="15339"/>
                    <a:pt x="4620" y="14664"/>
                  </a:cubicBezTo>
                  <a:cubicBezTo>
                    <a:pt x="4616" y="14603"/>
                    <a:pt x="4608" y="14554"/>
                    <a:pt x="4599" y="14509"/>
                  </a:cubicBezTo>
                  <a:lnTo>
                    <a:pt x="2556" y="14509"/>
                  </a:lnTo>
                  <a:close/>
                  <a:moveTo>
                    <a:pt x="5987" y="14509"/>
                  </a:moveTo>
                  <a:cubicBezTo>
                    <a:pt x="5965" y="14574"/>
                    <a:pt x="5941" y="14644"/>
                    <a:pt x="5915" y="14724"/>
                  </a:cubicBezTo>
                  <a:cubicBezTo>
                    <a:pt x="5682" y="15447"/>
                    <a:pt x="5303" y="15417"/>
                    <a:pt x="5653" y="15959"/>
                  </a:cubicBezTo>
                  <a:cubicBezTo>
                    <a:pt x="5871" y="16298"/>
                    <a:pt x="5840" y="16790"/>
                    <a:pt x="5786" y="17229"/>
                  </a:cubicBezTo>
                  <a:cubicBezTo>
                    <a:pt x="5786" y="17229"/>
                    <a:pt x="7705" y="17229"/>
                    <a:pt x="7705" y="17229"/>
                  </a:cubicBezTo>
                  <a:cubicBezTo>
                    <a:pt x="7506" y="16362"/>
                    <a:pt x="7346" y="15448"/>
                    <a:pt x="7230" y="14509"/>
                  </a:cubicBezTo>
                  <a:lnTo>
                    <a:pt x="5987" y="14509"/>
                  </a:lnTo>
                  <a:close/>
                  <a:moveTo>
                    <a:pt x="7328" y="14509"/>
                  </a:moveTo>
                  <a:cubicBezTo>
                    <a:pt x="7445" y="15449"/>
                    <a:pt x="7605" y="16363"/>
                    <a:pt x="7805" y="17229"/>
                  </a:cubicBezTo>
                  <a:cubicBezTo>
                    <a:pt x="7805" y="17229"/>
                    <a:pt x="10397" y="17229"/>
                    <a:pt x="10397" y="17229"/>
                  </a:cubicBezTo>
                  <a:cubicBezTo>
                    <a:pt x="10372" y="16682"/>
                    <a:pt x="10350" y="16114"/>
                    <a:pt x="10331" y="15534"/>
                  </a:cubicBezTo>
                  <a:cubicBezTo>
                    <a:pt x="9918" y="15466"/>
                    <a:pt x="9955" y="16136"/>
                    <a:pt x="9762" y="16482"/>
                  </a:cubicBezTo>
                  <a:cubicBezTo>
                    <a:pt x="9539" y="16885"/>
                    <a:pt x="9724" y="17405"/>
                    <a:pt x="9316" y="15688"/>
                  </a:cubicBezTo>
                  <a:cubicBezTo>
                    <a:pt x="9221" y="15290"/>
                    <a:pt x="9151" y="14894"/>
                    <a:pt x="9099" y="14509"/>
                  </a:cubicBezTo>
                  <a:lnTo>
                    <a:pt x="7328" y="14509"/>
                  </a:lnTo>
                  <a:close/>
                  <a:moveTo>
                    <a:pt x="10797" y="14509"/>
                  </a:moveTo>
                  <a:cubicBezTo>
                    <a:pt x="11377" y="15754"/>
                    <a:pt x="11227" y="16014"/>
                    <a:pt x="10567" y="15628"/>
                  </a:cubicBezTo>
                  <a:cubicBezTo>
                    <a:pt x="10520" y="15601"/>
                    <a:pt x="10478" y="15581"/>
                    <a:pt x="10438" y="15565"/>
                  </a:cubicBezTo>
                  <a:cubicBezTo>
                    <a:pt x="10457" y="16134"/>
                    <a:pt x="10479" y="16692"/>
                    <a:pt x="10504" y="17229"/>
                  </a:cubicBezTo>
                  <a:cubicBezTo>
                    <a:pt x="10504" y="17229"/>
                    <a:pt x="13442" y="17229"/>
                    <a:pt x="13442" y="17229"/>
                  </a:cubicBezTo>
                  <a:cubicBezTo>
                    <a:pt x="13642" y="16363"/>
                    <a:pt x="13802" y="15449"/>
                    <a:pt x="13919" y="14509"/>
                  </a:cubicBezTo>
                  <a:lnTo>
                    <a:pt x="10797" y="14509"/>
                  </a:lnTo>
                  <a:close/>
                  <a:moveTo>
                    <a:pt x="14022" y="14509"/>
                  </a:moveTo>
                  <a:cubicBezTo>
                    <a:pt x="13906" y="15448"/>
                    <a:pt x="13747" y="16362"/>
                    <a:pt x="13548" y="17229"/>
                  </a:cubicBezTo>
                  <a:lnTo>
                    <a:pt x="15568" y="17229"/>
                  </a:lnTo>
                  <a:cubicBezTo>
                    <a:pt x="15739" y="16769"/>
                    <a:pt x="15886" y="16296"/>
                    <a:pt x="16012" y="15815"/>
                  </a:cubicBezTo>
                  <a:cubicBezTo>
                    <a:pt x="15986" y="15797"/>
                    <a:pt x="15950" y="15793"/>
                    <a:pt x="15897" y="15808"/>
                  </a:cubicBezTo>
                  <a:cubicBezTo>
                    <a:pt x="15489" y="15929"/>
                    <a:pt x="15084" y="16936"/>
                    <a:pt x="14762" y="16372"/>
                  </a:cubicBezTo>
                  <a:cubicBezTo>
                    <a:pt x="14495" y="15906"/>
                    <a:pt x="14629" y="15086"/>
                    <a:pt x="15028" y="14509"/>
                  </a:cubicBezTo>
                  <a:lnTo>
                    <a:pt x="14022" y="14509"/>
                  </a:lnTo>
                  <a:close/>
                  <a:moveTo>
                    <a:pt x="17252" y="14509"/>
                  </a:moveTo>
                  <a:cubicBezTo>
                    <a:pt x="17305" y="15004"/>
                    <a:pt x="17264" y="15561"/>
                    <a:pt x="17006" y="15959"/>
                  </a:cubicBezTo>
                  <a:cubicBezTo>
                    <a:pt x="16489" y="16758"/>
                    <a:pt x="16614" y="17074"/>
                    <a:pt x="16206" y="16893"/>
                  </a:cubicBezTo>
                  <a:cubicBezTo>
                    <a:pt x="15949" y="16779"/>
                    <a:pt x="16062" y="16332"/>
                    <a:pt x="16079" y="16046"/>
                  </a:cubicBezTo>
                  <a:cubicBezTo>
                    <a:pt x="15969" y="16447"/>
                    <a:pt x="15845" y="16843"/>
                    <a:pt x="15703" y="17229"/>
                  </a:cubicBezTo>
                  <a:lnTo>
                    <a:pt x="17740" y="17229"/>
                  </a:lnTo>
                  <a:cubicBezTo>
                    <a:pt x="18179" y="16352"/>
                    <a:pt x="18508" y="15439"/>
                    <a:pt x="18734" y="14509"/>
                  </a:cubicBezTo>
                  <a:lnTo>
                    <a:pt x="17252" y="14509"/>
                  </a:lnTo>
                  <a:close/>
                  <a:moveTo>
                    <a:pt x="18842" y="14509"/>
                  </a:moveTo>
                  <a:cubicBezTo>
                    <a:pt x="18619" y="15438"/>
                    <a:pt x="18293" y="16352"/>
                    <a:pt x="17858" y="17229"/>
                  </a:cubicBezTo>
                  <a:lnTo>
                    <a:pt x="19870" y="17229"/>
                  </a:lnTo>
                  <a:cubicBezTo>
                    <a:pt x="20394" y="16392"/>
                    <a:pt x="20816" y="15480"/>
                    <a:pt x="21110" y="14509"/>
                  </a:cubicBezTo>
                  <a:lnTo>
                    <a:pt x="18842" y="14509"/>
                  </a:lnTo>
                  <a:close/>
                  <a:moveTo>
                    <a:pt x="1786" y="17341"/>
                  </a:moveTo>
                  <a:cubicBezTo>
                    <a:pt x="2185" y="17962"/>
                    <a:pt x="2642" y="18540"/>
                    <a:pt x="3150" y="19066"/>
                  </a:cubicBezTo>
                  <a:cubicBezTo>
                    <a:pt x="3354" y="19276"/>
                    <a:pt x="3568" y="19476"/>
                    <a:pt x="3787" y="19669"/>
                  </a:cubicBezTo>
                  <a:lnTo>
                    <a:pt x="4885" y="19669"/>
                  </a:lnTo>
                  <a:cubicBezTo>
                    <a:pt x="4278" y="18998"/>
                    <a:pt x="3768" y="18208"/>
                    <a:pt x="3362" y="17341"/>
                  </a:cubicBezTo>
                  <a:lnTo>
                    <a:pt x="1786" y="17341"/>
                  </a:lnTo>
                  <a:close/>
                  <a:moveTo>
                    <a:pt x="3479" y="17341"/>
                  </a:moveTo>
                  <a:cubicBezTo>
                    <a:pt x="3893" y="18213"/>
                    <a:pt x="4412" y="19003"/>
                    <a:pt x="5030" y="19669"/>
                  </a:cubicBezTo>
                  <a:cubicBezTo>
                    <a:pt x="5030" y="19669"/>
                    <a:pt x="6754" y="19669"/>
                    <a:pt x="6754" y="19669"/>
                  </a:cubicBezTo>
                  <a:cubicBezTo>
                    <a:pt x="6350" y="19033"/>
                    <a:pt x="6009" y="18351"/>
                    <a:pt x="5721" y="17639"/>
                  </a:cubicBezTo>
                  <a:cubicBezTo>
                    <a:pt x="5709" y="17741"/>
                    <a:pt x="5701" y="17836"/>
                    <a:pt x="5701" y="17917"/>
                  </a:cubicBezTo>
                  <a:cubicBezTo>
                    <a:pt x="5701" y="18399"/>
                    <a:pt x="6284" y="19033"/>
                    <a:pt x="6097" y="19266"/>
                  </a:cubicBezTo>
                  <a:cubicBezTo>
                    <a:pt x="5910" y="19500"/>
                    <a:pt x="5672" y="18731"/>
                    <a:pt x="5468" y="18340"/>
                  </a:cubicBezTo>
                  <a:cubicBezTo>
                    <a:pt x="5264" y="17948"/>
                    <a:pt x="5613" y="17707"/>
                    <a:pt x="5057" y="17423"/>
                  </a:cubicBezTo>
                  <a:cubicBezTo>
                    <a:pt x="5018" y="17403"/>
                    <a:pt x="4984" y="17374"/>
                    <a:pt x="4951" y="17341"/>
                  </a:cubicBezTo>
                  <a:lnTo>
                    <a:pt x="3479" y="17341"/>
                  </a:lnTo>
                  <a:close/>
                  <a:moveTo>
                    <a:pt x="5768" y="17341"/>
                  </a:moveTo>
                  <a:cubicBezTo>
                    <a:pt x="5765" y="17367"/>
                    <a:pt x="5761" y="17393"/>
                    <a:pt x="5758" y="17419"/>
                  </a:cubicBezTo>
                  <a:cubicBezTo>
                    <a:pt x="6066" y="18213"/>
                    <a:pt x="6442" y="18970"/>
                    <a:pt x="6892" y="19669"/>
                  </a:cubicBezTo>
                  <a:cubicBezTo>
                    <a:pt x="6892" y="19669"/>
                    <a:pt x="8414" y="19669"/>
                    <a:pt x="8414" y="19669"/>
                  </a:cubicBezTo>
                  <a:cubicBezTo>
                    <a:pt x="8152" y="18950"/>
                    <a:pt x="7922" y="18167"/>
                    <a:pt x="7728" y="17341"/>
                  </a:cubicBezTo>
                  <a:lnTo>
                    <a:pt x="5768" y="17341"/>
                  </a:lnTo>
                  <a:close/>
                  <a:moveTo>
                    <a:pt x="7821" y="17341"/>
                  </a:moveTo>
                  <a:cubicBezTo>
                    <a:pt x="8016" y="18169"/>
                    <a:pt x="8247" y="18952"/>
                    <a:pt x="8510" y="19669"/>
                  </a:cubicBezTo>
                  <a:cubicBezTo>
                    <a:pt x="8510" y="19669"/>
                    <a:pt x="10533" y="19669"/>
                    <a:pt x="10533" y="19669"/>
                  </a:cubicBezTo>
                  <a:cubicBezTo>
                    <a:pt x="10479" y="18951"/>
                    <a:pt x="10432" y="18168"/>
                    <a:pt x="10393" y="17341"/>
                  </a:cubicBezTo>
                  <a:lnTo>
                    <a:pt x="7821" y="17341"/>
                  </a:lnTo>
                  <a:close/>
                  <a:moveTo>
                    <a:pt x="10530" y="17341"/>
                  </a:moveTo>
                  <a:cubicBezTo>
                    <a:pt x="10570" y="18168"/>
                    <a:pt x="10618" y="18951"/>
                    <a:pt x="10672" y="19669"/>
                  </a:cubicBezTo>
                  <a:cubicBezTo>
                    <a:pt x="10672" y="19669"/>
                    <a:pt x="12746" y="19669"/>
                    <a:pt x="12746" y="19669"/>
                  </a:cubicBezTo>
                  <a:cubicBezTo>
                    <a:pt x="13009" y="18952"/>
                    <a:pt x="13241" y="18169"/>
                    <a:pt x="13436" y="17341"/>
                  </a:cubicBezTo>
                  <a:lnTo>
                    <a:pt x="10530" y="17341"/>
                  </a:lnTo>
                  <a:close/>
                  <a:moveTo>
                    <a:pt x="13525" y="17341"/>
                  </a:moveTo>
                  <a:cubicBezTo>
                    <a:pt x="13331" y="18167"/>
                    <a:pt x="13101" y="18950"/>
                    <a:pt x="12839" y="19669"/>
                  </a:cubicBezTo>
                  <a:lnTo>
                    <a:pt x="14362" y="19669"/>
                  </a:lnTo>
                  <a:cubicBezTo>
                    <a:pt x="14826" y="18946"/>
                    <a:pt x="15214" y="18164"/>
                    <a:pt x="15528" y="17341"/>
                  </a:cubicBezTo>
                  <a:lnTo>
                    <a:pt x="13525" y="17341"/>
                  </a:lnTo>
                  <a:close/>
                  <a:moveTo>
                    <a:pt x="15655" y="17341"/>
                  </a:moveTo>
                  <a:cubicBezTo>
                    <a:pt x="15344" y="18162"/>
                    <a:pt x="14961" y="18944"/>
                    <a:pt x="14502" y="19669"/>
                  </a:cubicBezTo>
                  <a:lnTo>
                    <a:pt x="16126" y="19669"/>
                  </a:lnTo>
                  <a:cubicBezTo>
                    <a:pt x="16745" y="18937"/>
                    <a:pt x="17260" y="18155"/>
                    <a:pt x="17678" y="17341"/>
                  </a:cubicBezTo>
                  <a:lnTo>
                    <a:pt x="15655" y="17341"/>
                  </a:lnTo>
                  <a:close/>
                  <a:moveTo>
                    <a:pt x="17788" y="17341"/>
                  </a:moveTo>
                  <a:cubicBezTo>
                    <a:pt x="17375" y="18154"/>
                    <a:pt x="16867" y="18935"/>
                    <a:pt x="16257" y="19669"/>
                  </a:cubicBezTo>
                  <a:lnTo>
                    <a:pt x="17787" y="19669"/>
                  </a:lnTo>
                  <a:cubicBezTo>
                    <a:pt x="18006" y="19476"/>
                    <a:pt x="18220" y="19276"/>
                    <a:pt x="18424" y="19066"/>
                  </a:cubicBezTo>
                  <a:cubicBezTo>
                    <a:pt x="18932" y="18540"/>
                    <a:pt x="19389" y="17962"/>
                    <a:pt x="19788" y="17341"/>
                  </a:cubicBezTo>
                  <a:lnTo>
                    <a:pt x="17788" y="17341"/>
                  </a:lnTo>
                  <a:close/>
                  <a:moveTo>
                    <a:pt x="3910" y="19790"/>
                  </a:moveTo>
                  <a:cubicBezTo>
                    <a:pt x="4674" y="20443"/>
                    <a:pt x="5528" y="20987"/>
                    <a:pt x="6447" y="21404"/>
                  </a:cubicBezTo>
                  <a:cubicBezTo>
                    <a:pt x="6459" y="21362"/>
                    <a:pt x="6512" y="21313"/>
                    <a:pt x="6641" y="21258"/>
                  </a:cubicBezTo>
                  <a:cubicBezTo>
                    <a:pt x="6699" y="21233"/>
                    <a:pt x="6753" y="21215"/>
                    <a:pt x="6804" y="21200"/>
                  </a:cubicBezTo>
                  <a:cubicBezTo>
                    <a:pt x="6128" y="20838"/>
                    <a:pt x="5521" y="20359"/>
                    <a:pt x="4987" y="19790"/>
                  </a:cubicBezTo>
                  <a:lnTo>
                    <a:pt x="3910" y="19790"/>
                  </a:lnTo>
                  <a:close/>
                  <a:moveTo>
                    <a:pt x="5142" y="19790"/>
                  </a:moveTo>
                  <a:cubicBezTo>
                    <a:pt x="5682" y="20350"/>
                    <a:pt x="6295" y="20816"/>
                    <a:pt x="6976" y="21163"/>
                  </a:cubicBezTo>
                  <a:cubicBezTo>
                    <a:pt x="7210" y="21124"/>
                    <a:pt x="7308" y="21157"/>
                    <a:pt x="7224" y="20940"/>
                  </a:cubicBezTo>
                  <a:cubicBezTo>
                    <a:pt x="7120" y="20671"/>
                    <a:pt x="6994" y="20355"/>
                    <a:pt x="7320" y="20483"/>
                  </a:cubicBezTo>
                  <a:cubicBezTo>
                    <a:pt x="7150" y="20259"/>
                    <a:pt x="6988" y="20028"/>
                    <a:pt x="6833" y="19790"/>
                  </a:cubicBezTo>
                  <a:lnTo>
                    <a:pt x="5142" y="19790"/>
                  </a:lnTo>
                  <a:close/>
                  <a:moveTo>
                    <a:pt x="6958" y="19790"/>
                  </a:moveTo>
                  <a:cubicBezTo>
                    <a:pt x="7142" y="20069"/>
                    <a:pt x="7338" y="20337"/>
                    <a:pt x="7543" y="20597"/>
                  </a:cubicBezTo>
                  <a:cubicBezTo>
                    <a:pt x="7967" y="20813"/>
                    <a:pt x="8115" y="20778"/>
                    <a:pt x="8442" y="21060"/>
                  </a:cubicBezTo>
                  <a:cubicBezTo>
                    <a:pt x="8792" y="21362"/>
                    <a:pt x="8562" y="21362"/>
                    <a:pt x="9042" y="21527"/>
                  </a:cubicBezTo>
                  <a:cubicBezTo>
                    <a:pt x="9115" y="21553"/>
                    <a:pt x="9175" y="21546"/>
                    <a:pt x="9229" y="21522"/>
                  </a:cubicBezTo>
                  <a:cubicBezTo>
                    <a:pt x="8946" y="21004"/>
                    <a:pt x="8685" y="20423"/>
                    <a:pt x="8449" y="19790"/>
                  </a:cubicBezTo>
                  <a:cubicBezTo>
                    <a:pt x="8449" y="19790"/>
                    <a:pt x="6958" y="19790"/>
                    <a:pt x="6958" y="19790"/>
                  </a:cubicBezTo>
                  <a:close/>
                  <a:moveTo>
                    <a:pt x="8560" y="19790"/>
                  </a:moveTo>
                  <a:cubicBezTo>
                    <a:pt x="8789" y="20401"/>
                    <a:pt x="9041" y="20961"/>
                    <a:pt x="9314" y="21461"/>
                  </a:cubicBezTo>
                  <a:cubicBezTo>
                    <a:pt x="9543" y="21239"/>
                    <a:pt x="9633" y="20665"/>
                    <a:pt x="10010" y="20913"/>
                  </a:cubicBezTo>
                  <a:cubicBezTo>
                    <a:pt x="10431" y="21191"/>
                    <a:pt x="10538" y="21600"/>
                    <a:pt x="10702" y="21461"/>
                  </a:cubicBezTo>
                  <a:cubicBezTo>
                    <a:pt x="10647" y="20959"/>
                    <a:pt x="10596" y="20400"/>
                    <a:pt x="10549" y="19790"/>
                  </a:cubicBezTo>
                  <a:cubicBezTo>
                    <a:pt x="10549" y="19790"/>
                    <a:pt x="8560" y="19790"/>
                    <a:pt x="8560" y="19790"/>
                  </a:cubicBezTo>
                  <a:close/>
                  <a:moveTo>
                    <a:pt x="10653" y="19790"/>
                  </a:moveTo>
                  <a:cubicBezTo>
                    <a:pt x="10696" y="20349"/>
                    <a:pt x="10743" y="20865"/>
                    <a:pt x="10794" y="21334"/>
                  </a:cubicBezTo>
                  <a:cubicBezTo>
                    <a:pt x="10794" y="21333"/>
                    <a:pt x="10794" y="21332"/>
                    <a:pt x="10795" y="21332"/>
                  </a:cubicBezTo>
                  <a:cubicBezTo>
                    <a:pt x="11028" y="20910"/>
                    <a:pt x="11423" y="20688"/>
                    <a:pt x="11880" y="20592"/>
                  </a:cubicBezTo>
                  <a:cubicBezTo>
                    <a:pt x="12089" y="20548"/>
                    <a:pt x="12215" y="20604"/>
                    <a:pt x="12327" y="20647"/>
                  </a:cubicBezTo>
                  <a:cubicBezTo>
                    <a:pt x="12449" y="20373"/>
                    <a:pt x="12566" y="20088"/>
                    <a:pt x="12678" y="19790"/>
                  </a:cubicBezTo>
                  <a:cubicBezTo>
                    <a:pt x="12678" y="19790"/>
                    <a:pt x="10653" y="19790"/>
                    <a:pt x="10653" y="19790"/>
                  </a:cubicBezTo>
                  <a:close/>
                  <a:moveTo>
                    <a:pt x="12802" y="19790"/>
                  </a:moveTo>
                  <a:cubicBezTo>
                    <a:pt x="12687" y="20100"/>
                    <a:pt x="12566" y="20395"/>
                    <a:pt x="12439" y="20678"/>
                  </a:cubicBezTo>
                  <a:cubicBezTo>
                    <a:pt x="12534" y="20698"/>
                    <a:pt x="12635" y="20680"/>
                    <a:pt x="12785" y="20548"/>
                  </a:cubicBezTo>
                  <a:cubicBezTo>
                    <a:pt x="13164" y="20217"/>
                    <a:pt x="13490" y="19771"/>
                    <a:pt x="13896" y="20325"/>
                  </a:cubicBezTo>
                  <a:cubicBezTo>
                    <a:pt x="13900" y="20331"/>
                    <a:pt x="13902" y="20336"/>
                    <a:pt x="13905" y="20341"/>
                  </a:cubicBezTo>
                  <a:cubicBezTo>
                    <a:pt x="14039" y="20162"/>
                    <a:pt x="14168" y="19978"/>
                    <a:pt x="14292" y="19790"/>
                  </a:cubicBezTo>
                  <a:lnTo>
                    <a:pt x="12802" y="19790"/>
                  </a:lnTo>
                  <a:close/>
                  <a:moveTo>
                    <a:pt x="14440" y="19790"/>
                  </a:moveTo>
                  <a:cubicBezTo>
                    <a:pt x="14295" y="20014"/>
                    <a:pt x="14143" y="20231"/>
                    <a:pt x="13984" y="20443"/>
                  </a:cubicBezTo>
                  <a:cubicBezTo>
                    <a:pt x="14214" y="20902"/>
                    <a:pt x="13618" y="21057"/>
                    <a:pt x="13969" y="21391"/>
                  </a:cubicBezTo>
                  <a:cubicBezTo>
                    <a:pt x="14053" y="21472"/>
                    <a:pt x="14148" y="21499"/>
                    <a:pt x="14247" y="21496"/>
                  </a:cubicBezTo>
                  <a:cubicBezTo>
                    <a:pt x="14920" y="20968"/>
                    <a:pt x="15516" y="20397"/>
                    <a:pt x="16041" y="19790"/>
                  </a:cubicBezTo>
                  <a:lnTo>
                    <a:pt x="14440" y="19790"/>
                  </a:lnTo>
                  <a:close/>
                  <a:moveTo>
                    <a:pt x="16182" y="19790"/>
                  </a:moveTo>
                  <a:cubicBezTo>
                    <a:pt x="15688" y="20371"/>
                    <a:pt x="15129" y="20921"/>
                    <a:pt x="14502" y="21432"/>
                  </a:cubicBezTo>
                  <a:cubicBezTo>
                    <a:pt x="14767" y="21323"/>
                    <a:pt x="15024" y="21123"/>
                    <a:pt x="15160" y="21211"/>
                  </a:cubicBezTo>
                  <a:cubicBezTo>
                    <a:pt x="15236" y="21260"/>
                    <a:pt x="15274" y="21302"/>
                    <a:pt x="15292" y="21338"/>
                  </a:cubicBezTo>
                  <a:cubicBezTo>
                    <a:pt x="16155" y="20929"/>
                    <a:pt x="16958" y="20408"/>
                    <a:pt x="17681" y="19790"/>
                  </a:cubicBezTo>
                  <a:lnTo>
                    <a:pt x="16182" y="1979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97294" name="Rectangle 14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Globe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b="1" dirty="0">
                <a:solidFill>
                  <a:schemeClr val="accent3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2</a:t>
            </a:r>
          </a:p>
        </p:txBody>
      </p:sp>
      <p:sp>
        <p:nvSpPr>
          <p:cNvPr id="97295" name="Line 15"/>
          <p:cNvSpPr>
            <a:spLocks noChangeShapeType="1"/>
          </p:cNvSpPr>
          <p:nvPr/>
        </p:nvSpPr>
        <p:spPr bwMode="auto">
          <a:xfrm>
            <a:off x="994172" y="110490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7299" name="Rectangle 19"/>
          <p:cNvSpPr>
            <a:spLocks/>
          </p:cNvSpPr>
          <p:nvPr/>
        </p:nvSpPr>
        <p:spPr bwMode="auto">
          <a:xfrm>
            <a:off x="6486525" y="1500188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7300" name="Rectangle 20"/>
          <p:cNvSpPr>
            <a:spLocks/>
          </p:cNvSpPr>
          <p:nvPr/>
        </p:nvSpPr>
        <p:spPr bwMode="auto">
          <a:xfrm>
            <a:off x="6486525" y="2195513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7301" name="Rectangle 21"/>
          <p:cNvSpPr>
            <a:spLocks/>
          </p:cNvSpPr>
          <p:nvPr/>
        </p:nvSpPr>
        <p:spPr bwMode="auto">
          <a:xfrm>
            <a:off x="6486525" y="2881313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7302" name="Rectangle 22"/>
          <p:cNvSpPr>
            <a:spLocks/>
          </p:cNvSpPr>
          <p:nvPr/>
        </p:nvSpPr>
        <p:spPr bwMode="auto">
          <a:xfrm>
            <a:off x="6486525" y="3552825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7303" name="Line 23"/>
          <p:cNvSpPr>
            <a:spLocks noChangeShapeType="1"/>
          </p:cNvSpPr>
          <p:nvPr/>
        </p:nvSpPr>
        <p:spPr bwMode="auto">
          <a:xfrm>
            <a:off x="5919192" y="2095500"/>
            <a:ext cx="223956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7304" name="Line 24"/>
          <p:cNvSpPr>
            <a:spLocks noChangeShapeType="1"/>
          </p:cNvSpPr>
          <p:nvPr/>
        </p:nvSpPr>
        <p:spPr bwMode="auto">
          <a:xfrm>
            <a:off x="5919192" y="2781300"/>
            <a:ext cx="223956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7305" name="Line 25"/>
          <p:cNvSpPr>
            <a:spLocks noChangeShapeType="1"/>
          </p:cNvSpPr>
          <p:nvPr/>
        </p:nvSpPr>
        <p:spPr bwMode="auto">
          <a:xfrm>
            <a:off x="5919192" y="3471863"/>
            <a:ext cx="223956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7342" name="Group 62"/>
          <p:cNvGrpSpPr>
            <a:grpSpLocks/>
          </p:cNvGrpSpPr>
          <p:nvPr/>
        </p:nvGrpSpPr>
        <p:grpSpPr bwMode="auto">
          <a:xfrm>
            <a:off x="1016794" y="1831181"/>
            <a:ext cx="1709738" cy="1162050"/>
            <a:chOff x="0" y="0"/>
            <a:chExt cx="2872" cy="1952"/>
          </a:xfrm>
          <a:solidFill>
            <a:srgbClr val="2E2E2E"/>
          </a:solidFill>
        </p:grpSpPr>
        <p:sp>
          <p:nvSpPr>
            <p:cNvPr id="97343" name="Rectangle 63"/>
            <p:cNvSpPr>
              <a:spLocks/>
            </p:cNvSpPr>
            <p:nvPr/>
          </p:nvSpPr>
          <p:spPr bwMode="auto">
            <a:xfrm>
              <a:off x="0" y="0"/>
              <a:ext cx="2872" cy="19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7344" name="Rectangle 64"/>
            <p:cNvSpPr>
              <a:spLocks/>
            </p:cNvSpPr>
            <p:nvPr/>
          </p:nvSpPr>
          <p:spPr bwMode="auto">
            <a:xfrm>
              <a:off x="348" y="379"/>
              <a:ext cx="2352" cy="11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6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6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600" dirty="0">
                <a:solidFill>
                  <a:srgbClr val="FFFFFF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endParaRPr>
            </a:p>
            <a:p>
              <a:pPr algn="l">
                <a:lnSpc>
                  <a:spcPct val="8000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6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6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6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6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agam</a:t>
              </a:r>
              <a:r>
                <a:rPr lang="en-US" sz="16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600" dirty="0">
                <a:solidFill>
                  <a:srgbClr val="FFFFFF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83</a:t>
            </a:fld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5917406" y="2238375"/>
            <a:ext cx="409575" cy="409575"/>
            <a:chOff x="5917406" y="2238375"/>
            <a:chExt cx="409575" cy="409575"/>
          </a:xfrm>
        </p:grpSpPr>
        <p:sp>
          <p:nvSpPr>
            <p:cNvPr id="97334" name="Oval 54"/>
            <p:cNvSpPr>
              <a:spLocks/>
            </p:cNvSpPr>
            <p:nvPr/>
          </p:nvSpPr>
          <p:spPr bwMode="auto">
            <a:xfrm>
              <a:off x="5917406" y="2238375"/>
              <a:ext cx="409575" cy="4095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29"/>
            <p:cNvSpPr/>
            <p:nvPr/>
          </p:nvSpPr>
          <p:spPr>
            <a:xfrm>
              <a:off x="6002953" y="2332275"/>
              <a:ext cx="229863" cy="232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5" h="20918" extrusionOk="0">
                  <a:moveTo>
                    <a:pt x="76" y="14433"/>
                  </a:moveTo>
                  <a:cubicBezTo>
                    <a:pt x="506" y="14602"/>
                    <a:pt x="2279" y="15189"/>
                    <a:pt x="3918" y="16490"/>
                  </a:cubicBezTo>
                  <a:cubicBezTo>
                    <a:pt x="3918" y="16490"/>
                    <a:pt x="2665" y="17412"/>
                    <a:pt x="2711" y="17663"/>
                  </a:cubicBezTo>
                  <a:cubicBezTo>
                    <a:pt x="2797" y="18251"/>
                    <a:pt x="3659" y="17707"/>
                    <a:pt x="4567" y="16783"/>
                  </a:cubicBezTo>
                  <a:cubicBezTo>
                    <a:pt x="5170" y="17454"/>
                    <a:pt x="5994" y="19635"/>
                    <a:pt x="6294" y="20851"/>
                  </a:cubicBezTo>
                  <a:cubicBezTo>
                    <a:pt x="6465" y="21104"/>
                    <a:pt x="6855" y="20600"/>
                    <a:pt x="6940" y="20138"/>
                  </a:cubicBezTo>
                  <a:cubicBezTo>
                    <a:pt x="6984" y="19803"/>
                    <a:pt x="6940" y="18294"/>
                    <a:pt x="6553" y="16112"/>
                  </a:cubicBezTo>
                  <a:lnTo>
                    <a:pt x="12686" y="10743"/>
                  </a:lnTo>
                  <a:cubicBezTo>
                    <a:pt x="14154" y="12714"/>
                    <a:pt x="16183" y="18545"/>
                    <a:pt x="16570" y="19216"/>
                  </a:cubicBezTo>
                  <a:cubicBezTo>
                    <a:pt x="16959" y="19886"/>
                    <a:pt x="17391" y="18964"/>
                    <a:pt x="17218" y="17454"/>
                  </a:cubicBezTo>
                  <a:cubicBezTo>
                    <a:pt x="17044" y="15944"/>
                    <a:pt x="16528" y="11037"/>
                    <a:pt x="16528" y="11037"/>
                  </a:cubicBezTo>
                  <a:cubicBezTo>
                    <a:pt x="17953" y="10114"/>
                    <a:pt x="17428" y="8983"/>
                    <a:pt x="16313" y="9569"/>
                  </a:cubicBezTo>
                  <a:lnTo>
                    <a:pt x="15794" y="7388"/>
                  </a:lnTo>
                  <a:cubicBezTo>
                    <a:pt x="15794" y="7388"/>
                    <a:pt x="18453" y="4929"/>
                    <a:pt x="20025" y="3193"/>
                  </a:cubicBezTo>
                  <a:cubicBezTo>
                    <a:pt x="21091" y="2018"/>
                    <a:pt x="21158" y="1008"/>
                    <a:pt x="21234" y="636"/>
                  </a:cubicBezTo>
                  <a:cubicBezTo>
                    <a:pt x="21460" y="-496"/>
                    <a:pt x="19852" y="90"/>
                    <a:pt x="18513" y="803"/>
                  </a:cubicBezTo>
                  <a:cubicBezTo>
                    <a:pt x="16442" y="2691"/>
                    <a:pt x="13774" y="5167"/>
                    <a:pt x="13774" y="5167"/>
                  </a:cubicBezTo>
                  <a:cubicBezTo>
                    <a:pt x="13774" y="5167"/>
                    <a:pt x="12902" y="5039"/>
                    <a:pt x="11390" y="5039"/>
                  </a:cubicBezTo>
                  <a:cubicBezTo>
                    <a:pt x="11726" y="4036"/>
                    <a:pt x="10518" y="3654"/>
                    <a:pt x="9921" y="4787"/>
                  </a:cubicBezTo>
                  <a:cubicBezTo>
                    <a:pt x="9921" y="4787"/>
                    <a:pt x="4826" y="3824"/>
                    <a:pt x="3316" y="3697"/>
                  </a:cubicBezTo>
                  <a:cubicBezTo>
                    <a:pt x="1804" y="3571"/>
                    <a:pt x="1284" y="4158"/>
                    <a:pt x="1632" y="4326"/>
                  </a:cubicBezTo>
                  <a:cubicBezTo>
                    <a:pt x="3790" y="5039"/>
                    <a:pt x="8582" y="6969"/>
                    <a:pt x="10051" y="8520"/>
                  </a:cubicBezTo>
                  <a:lnTo>
                    <a:pt x="4826" y="14559"/>
                  </a:lnTo>
                  <a:cubicBezTo>
                    <a:pt x="4826" y="14559"/>
                    <a:pt x="2149" y="13932"/>
                    <a:pt x="1113" y="13804"/>
                  </a:cubicBezTo>
                  <a:cubicBezTo>
                    <a:pt x="76" y="13680"/>
                    <a:pt x="-140" y="14392"/>
                    <a:pt x="76" y="1443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917406" y="2924175"/>
            <a:ext cx="409575" cy="409575"/>
            <a:chOff x="5917406" y="2924175"/>
            <a:chExt cx="409575" cy="409575"/>
          </a:xfrm>
        </p:grpSpPr>
        <p:sp>
          <p:nvSpPr>
            <p:cNvPr id="97337" name="Oval 57"/>
            <p:cNvSpPr>
              <a:spLocks/>
            </p:cNvSpPr>
            <p:nvPr/>
          </p:nvSpPr>
          <p:spPr bwMode="auto">
            <a:xfrm>
              <a:off x="5917406" y="2924175"/>
              <a:ext cx="409575" cy="4095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8" name="Freeform 77"/>
            <p:cNvSpPr/>
            <p:nvPr/>
          </p:nvSpPr>
          <p:spPr>
            <a:xfrm>
              <a:off x="6001200" y="3052583"/>
              <a:ext cx="251586" cy="137504"/>
            </a:xfrm>
            <a:custGeom>
              <a:avLst/>
              <a:gdLst>
                <a:gd name="connsiteX0" fmla="*/ 8904 w 504768"/>
                <a:gd name="connsiteY0" fmla="*/ 171592 h 275881"/>
                <a:gd name="connsiteX1" fmla="*/ 489945 w 504768"/>
                <a:gd name="connsiteY1" fmla="*/ 171592 h 275881"/>
                <a:gd name="connsiteX2" fmla="*/ 500218 w 504768"/>
                <a:gd name="connsiteY2" fmla="*/ 187425 h 275881"/>
                <a:gd name="connsiteX3" fmla="*/ 433974 w 504768"/>
                <a:gd name="connsiteY3" fmla="*/ 270298 h 275881"/>
                <a:gd name="connsiteX4" fmla="*/ 415176 w 504768"/>
                <a:gd name="connsiteY4" fmla="*/ 275811 h 275881"/>
                <a:gd name="connsiteX5" fmla="*/ 56420 w 504768"/>
                <a:gd name="connsiteY5" fmla="*/ 275811 h 275881"/>
                <a:gd name="connsiteX6" fmla="*/ 32473 w 504768"/>
                <a:gd name="connsiteY6" fmla="*/ 260362 h 275881"/>
                <a:gd name="connsiteX7" fmla="*/ 1536 w 504768"/>
                <a:gd name="connsiteY7" fmla="*/ 181541 h 275881"/>
                <a:gd name="connsiteX8" fmla="*/ 8904 w 504768"/>
                <a:gd name="connsiteY8" fmla="*/ 171592 h 275881"/>
                <a:gd name="connsiteX9" fmla="*/ 229904 w 504768"/>
                <a:gd name="connsiteY9" fmla="*/ 101600 h 275881"/>
                <a:gd name="connsiteX10" fmla="*/ 215902 w 504768"/>
                <a:gd name="connsiteY10" fmla="*/ 115603 h 275881"/>
                <a:gd name="connsiteX11" fmla="*/ 229904 w 504768"/>
                <a:gd name="connsiteY11" fmla="*/ 129593 h 275881"/>
                <a:gd name="connsiteX12" fmla="*/ 243888 w 504768"/>
                <a:gd name="connsiteY12" fmla="*/ 115603 h 275881"/>
                <a:gd name="connsiteX13" fmla="*/ 229904 w 504768"/>
                <a:gd name="connsiteY13" fmla="*/ 101600 h 275881"/>
                <a:gd name="connsiteX14" fmla="*/ 179116 w 504768"/>
                <a:gd name="connsiteY14" fmla="*/ 101600 h 275881"/>
                <a:gd name="connsiteX15" fmla="*/ 165102 w 504768"/>
                <a:gd name="connsiteY15" fmla="*/ 115603 h 275881"/>
                <a:gd name="connsiteX16" fmla="*/ 179116 w 504768"/>
                <a:gd name="connsiteY16" fmla="*/ 129593 h 275881"/>
                <a:gd name="connsiteX17" fmla="*/ 193125 w 504768"/>
                <a:gd name="connsiteY17" fmla="*/ 115603 h 275881"/>
                <a:gd name="connsiteX18" fmla="*/ 179116 w 504768"/>
                <a:gd name="connsiteY18" fmla="*/ 101600 h 275881"/>
                <a:gd name="connsiteX19" fmla="*/ 128311 w 504768"/>
                <a:gd name="connsiteY19" fmla="*/ 101600 h 275881"/>
                <a:gd name="connsiteX20" fmla="*/ 114302 w 504768"/>
                <a:gd name="connsiteY20" fmla="*/ 115603 h 275881"/>
                <a:gd name="connsiteX21" fmla="*/ 128311 w 504768"/>
                <a:gd name="connsiteY21" fmla="*/ 129593 h 275881"/>
                <a:gd name="connsiteX22" fmla="*/ 142288 w 504768"/>
                <a:gd name="connsiteY22" fmla="*/ 115603 h 275881"/>
                <a:gd name="connsiteX23" fmla="*/ 128311 w 504768"/>
                <a:gd name="connsiteY23" fmla="*/ 101600 h 275881"/>
                <a:gd name="connsiteX24" fmla="*/ 74206 w 504768"/>
                <a:gd name="connsiteY24" fmla="*/ 88900 h 275881"/>
                <a:gd name="connsiteX25" fmla="*/ 212322 w 504768"/>
                <a:gd name="connsiteY25" fmla="*/ 88900 h 275881"/>
                <a:gd name="connsiteX26" fmla="*/ 262762 w 504768"/>
                <a:gd name="connsiteY26" fmla="*/ 117984 h 275881"/>
                <a:gd name="connsiteX27" fmla="*/ 379163 w 504768"/>
                <a:gd name="connsiteY27" fmla="*/ 117984 h 275881"/>
                <a:gd name="connsiteX28" fmla="*/ 431084 w 504768"/>
                <a:gd name="connsiteY28" fmla="*/ 153714 h 275881"/>
                <a:gd name="connsiteX29" fmla="*/ 431084 w 504768"/>
                <a:gd name="connsiteY29" fmla="*/ 159606 h 275881"/>
                <a:gd name="connsiteX30" fmla="*/ 63859 w 504768"/>
                <a:gd name="connsiteY30" fmla="*/ 159606 h 275881"/>
                <a:gd name="connsiteX31" fmla="*/ 63502 w 504768"/>
                <a:gd name="connsiteY31" fmla="*/ 99964 h 275881"/>
                <a:gd name="connsiteX32" fmla="*/ 74206 w 504768"/>
                <a:gd name="connsiteY32" fmla="*/ 88900 h 275881"/>
                <a:gd name="connsiteX33" fmla="*/ 361685 w 504768"/>
                <a:gd name="connsiteY33" fmla="*/ 39782 h 275881"/>
                <a:gd name="connsiteX34" fmla="*/ 379421 w 504768"/>
                <a:gd name="connsiteY34" fmla="*/ 57513 h 275881"/>
                <a:gd name="connsiteX35" fmla="*/ 379421 w 504768"/>
                <a:gd name="connsiteY35" fmla="*/ 100206 h 275881"/>
                <a:gd name="connsiteX36" fmla="*/ 343359 w 504768"/>
                <a:gd name="connsiteY36" fmla="*/ 100488 h 275881"/>
                <a:gd name="connsiteX37" fmla="*/ 343359 w 504768"/>
                <a:gd name="connsiteY37" fmla="*/ 61552 h 275881"/>
                <a:gd name="connsiteX38" fmla="*/ 361685 w 504768"/>
                <a:gd name="connsiteY38" fmla="*/ 39782 h 275881"/>
                <a:gd name="connsiteX39" fmla="*/ 320073 w 504768"/>
                <a:gd name="connsiteY39" fmla="*/ 0 h 275881"/>
                <a:gd name="connsiteX40" fmla="*/ 337832 w 504768"/>
                <a:gd name="connsiteY40" fmla="*/ 17744 h 275881"/>
                <a:gd name="connsiteX41" fmla="*/ 337832 w 504768"/>
                <a:gd name="connsiteY41" fmla="*/ 100206 h 275881"/>
                <a:gd name="connsiteX42" fmla="*/ 301723 w 504768"/>
                <a:gd name="connsiteY42" fmla="*/ 100488 h 275881"/>
                <a:gd name="connsiteX43" fmla="*/ 301723 w 504768"/>
                <a:gd name="connsiteY43" fmla="*/ 21782 h 275881"/>
                <a:gd name="connsiteX44" fmla="*/ 320073 w 504768"/>
                <a:gd name="connsiteY44" fmla="*/ 0 h 275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04768" h="275881">
                  <a:moveTo>
                    <a:pt x="8904" y="171592"/>
                  </a:moveTo>
                  <a:lnTo>
                    <a:pt x="489945" y="171592"/>
                  </a:lnTo>
                  <a:cubicBezTo>
                    <a:pt x="508342" y="171592"/>
                    <a:pt x="506854" y="178220"/>
                    <a:pt x="500218" y="187425"/>
                  </a:cubicBezTo>
                  <a:cubicBezTo>
                    <a:pt x="493606" y="196631"/>
                    <a:pt x="433974" y="270298"/>
                    <a:pt x="433974" y="270298"/>
                  </a:cubicBezTo>
                  <a:cubicBezTo>
                    <a:pt x="430219" y="276926"/>
                    <a:pt x="424363" y="275811"/>
                    <a:pt x="415176" y="275811"/>
                  </a:cubicBezTo>
                  <a:cubicBezTo>
                    <a:pt x="405942" y="275811"/>
                    <a:pt x="56420" y="275811"/>
                    <a:pt x="56420" y="275811"/>
                  </a:cubicBezTo>
                  <a:cubicBezTo>
                    <a:pt x="41707" y="275811"/>
                    <a:pt x="38401" y="272503"/>
                    <a:pt x="32473" y="260362"/>
                  </a:cubicBezTo>
                  <a:cubicBezTo>
                    <a:pt x="26569" y="248195"/>
                    <a:pt x="1536" y="181541"/>
                    <a:pt x="1536" y="181541"/>
                  </a:cubicBezTo>
                  <a:cubicBezTo>
                    <a:pt x="-1770" y="172682"/>
                    <a:pt x="72" y="171592"/>
                    <a:pt x="8904" y="171592"/>
                  </a:cubicBezTo>
                  <a:close/>
                  <a:moveTo>
                    <a:pt x="229904" y="101600"/>
                  </a:moveTo>
                  <a:cubicBezTo>
                    <a:pt x="222183" y="101600"/>
                    <a:pt x="215902" y="107863"/>
                    <a:pt x="215902" y="115603"/>
                  </a:cubicBezTo>
                  <a:cubicBezTo>
                    <a:pt x="215902" y="123330"/>
                    <a:pt x="222183" y="129593"/>
                    <a:pt x="229904" y="129593"/>
                  </a:cubicBezTo>
                  <a:cubicBezTo>
                    <a:pt x="237631" y="129593"/>
                    <a:pt x="243888" y="123330"/>
                    <a:pt x="243888" y="115603"/>
                  </a:cubicBezTo>
                  <a:cubicBezTo>
                    <a:pt x="243888" y="107863"/>
                    <a:pt x="237631" y="101600"/>
                    <a:pt x="229904" y="101600"/>
                  </a:cubicBezTo>
                  <a:close/>
                  <a:moveTo>
                    <a:pt x="179116" y="101600"/>
                  </a:moveTo>
                  <a:cubicBezTo>
                    <a:pt x="171390" y="101600"/>
                    <a:pt x="165102" y="107863"/>
                    <a:pt x="165102" y="115603"/>
                  </a:cubicBezTo>
                  <a:cubicBezTo>
                    <a:pt x="165102" y="123330"/>
                    <a:pt x="171390" y="129593"/>
                    <a:pt x="179116" y="129593"/>
                  </a:cubicBezTo>
                  <a:cubicBezTo>
                    <a:pt x="186843" y="129593"/>
                    <a:pt x="193125" y="123330"/>
                    <a:pt x="193125" y="115603"/>
                  </a:cubicBezTo>
                  <a:cubicBezTo>
                    <a:pt x="193125" y="107863"/>
                    <a:pt x="186843" y="101600"/>
                    <a:pt x="179116" y="101600"/>
                  </a:cubicBezTo>
                  <a:close/>
                  <a:moveTo>
                    <a:pt x="128311" y="101600"/>
                  </a:moveTo>
                  <a:cubicBezTo>
                    <a:pt x="120583" y="101600"/>
                    <a:pt x="114302" y="107863"/>
                    <a:pt x="114302" y="115603"/>
                  </a:cubicBezTo>
                  <a:cubicBezTo>
                    <a:pt x="114302" y="123330"/>
                    <a:pt x="120583" y="129593"/>
                    <a:pt x="128311" y="129593"/>
                  </a:cubicBezTo>
                  <a:cubicBezTo>
                    <a:pt x="136031" y="129593"/>
                    <a:pt x="142288" y="123330"/>
                    <a:pt x="142288" y="115603"/>
                  </a:cubicBezTo>
                  <a:cubicBezTo>
                    <a:pt x="142288" y="107863"/>
                    <a:pt x="136031" y="101600"/>
                    <a:pt x="128311" y="101600"/>
                  </a:cubicBezTo>
                  <a:close/>
                  <a:moveTo>
                    <a:pt x="74206" y="88900"/>
                  </a:moveTo>
                  <a:lnTo>
                    <a:pt x="212322" y="88900"/>
                  </a:lnTo>
                  <a:cubicBezTo>
                    <a:pt x="239567" y="88900"/>
                    <a:pt x="262762" y="99231"/>
                    <a:pt x="262762" y="117984"/>
                  </a:cubicBezTo>
                  <a:lnTo>
                    <a:pt x="379163" y="117984"/>
                  </a:lnTo>
                  <a:cubicBezTo>
                    <a:pt x="407515" y="117984"/>
                    <a:pt x="431084" y="138980"/>
                    <a:pt x="431084" y="153714"/>
                  </a:cubicBezTo>
                  <a:lnTo>
                    <a:pt x="431084" y="159606"/>
                  </a:lnTo>
                  <a:cubicBezTo>
                    <a:pt x="431084" y="159606"/>
                    <a:pt x="63859" y="159606"/>
                    <a:pt x="63859" y="159606"/>
                  </a:cubicBezTo>
                  <a:lnTo>
                    <a:pt x="63502" y="99964"/>
                  </a:lnTo>
                  <a:cubicBezTo>
                    <a:pt x="63502" y="94072"/>
                    <a:pt x="65714" y="88900"/>
                    <a:pt x="74206" y="88900"/>
                  </a:cubicBezTo>
                  <a:close/>
                  <a:moveTo>
                    <a:pt x="361685" y="39782"/>
                  </a:moveTo>
                  <a:cubicBezTo>
                    <a:pt x="370092" y="39782"/>
                    <a:pt x="379421" y="44757"/>
                    <a:pt x="379421" y="57513"/>
                  </a:cubicBezTo>
                  <a:cubicBezTo>
                    <a:pt x="379421" y="57513"/>
                    <a:pt x="379421" y="100206"/>
                    <a:pt x="379421" y="100206"/>
                  </a:cubicBezTo>
                  <a:lnTo>
                    <a:pt x="343359" y="100488"/>
                  </a:lnTo>
                  <a:lnTo>
                    <a:pt x="343359" y="61552"/>
                  </a:lnTo>
                  <a:cubicBezTo>
                    <a:pt x="343359" y="44129"/>
                    <a:pt x="353301" y="39782"/>
                    <a:pt x="361685" y="39782"/>
                  </a:cubicBezTo>
                  <a:close/>
                  <a:moveTo>
                    <a:pt x="320073" y="0"/>
                  </a:moveTo>
                  <a:cubicBezTo>
                    <a:pt x="328480" y="0"/>
                    <a:pt x="337832" y="4987"/>
                    <a:pt x="337832" y="17744"/>
                  </a:cubicBezTo>
                  <a:cubicBezTo>
                    <a:pt x="337832" y="17744"/>
                    <a:pt x="337832" y="100206"/>
                    <a:pt x="337832" y="100206"/>
                  </a:cubicBezTo>
                  <a:lnTo>
                    <a:pt x="301723" y="100488"/>
                  </a:lnTo>
                  <a:lnTo>
                    <a:pt x="301723" y="21782"/>
                  </a:lnTo>
                  <a:cubicBezTo>
                    <a:pt x="301723" y="4359"/>
                    <a:pt x="311666" y="0"/>
                    <a:pt x="32007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917406" y="1547813"/>
            <a:ext cx="409575" cy="409575"/>
            <a:chOff x="5917406" y="1547813"/>
            <a:chExt cx="409575" cy="409575"/>
          </a:xfrm>
        </p:grpSpPr>
        <p:sp>
          <p:nvSpPr>
            <p:cNvPr id="97331" name="Oval 51"/>
            <p:cNvSpPr>
              <a:spLocks/>
            </p:cNvSpPr>
            <p:nvPr/>
          </p:nvSpPr>
          <p:spPr bwMode="auto">
            <a:xfrm>
              <a:off x="5917406" y="1547813"/>
              <a:ext cx="409575" cy="4095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4" name="Shape 57"/>
            <p:cNvSpPr/>
            <p:nvPr/>
          </p:nvSpPr>
          <p:spPr>
            <a:xfrm>
              <a:off x="6050732" y="1628771"/>
              <a:ext cx="150606" cy="264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917406" y="3600450"/>
            <a:ext cx="409575" cy="409575"/>
            <a:chOff x="5917406" y="3600450"/>
            <a:chExt cx="409575" cy="409575"/>
          </a:xfrm>
        </p:grpSpPr>
        <p:sp>
          <p:nvSpPr>
            <p:cNvPr id="97340" name="Oval 60"/>
            <p:cNvSpPr>
              <a:spLocks/>
            </p:cNvSpPr>
            <p:nvPr/>
          </p:nvSpPr>
          <p:spPr bwMode="auto">
            <a:xfrm>
              <a:off x="5917406" y="3600450"/>
              <a:ext cx="409575" cy="4095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5" name="Shape 90"/>
            <p:cNvSpPr/>
            <p:nvPr/>
          </p:nvSpPr>
          <p:spPr>
            <a:xfrm>
              <a:off x="6029168" y="3702888"/>
              <a:ext cx="196335" cy="206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6" extrusionOk="0">
                  <a:moveTo>
                    <a:pt x="0" y="179"/>
                  </a:moveTo>
                  <a:lnTo>
                    <a:pt x="3568" y="179"/>
                  </a:lnTo>
                  <a:lnTo>
                    <a:pt x="3568" y="555"/>
                  </a:lnTo>
                  <a:cubicBezTo>
                    <a:pt x="3568" y="555"/>
                    <a:pt x="6616" y="-694"/>
                    <a:pt x="12145" y="555"/>
                  </a:cubicBezTo>
                  <a:cubicBezTo>
                    <a:pt x="16975" y="1645"/>
                    <a:pt x="21600" y="254"/>
                    <a:pt x="21600" y="254"/>
                  </a:cubicBezTo>
                  <a:lnTo>
                    <a:pt x="21600" y="11068"/>
                  </a:lnTo>
                  <a:cubicBezTo>
                    <a:pt x="16975" y="13887"/>
                    <a:pt x="9728" y="10548"/>
                    <a:pt x="4116" y="11618"/>
                  </a:cubicBezTo>
                  <a:lnTo>
                    <a:pt x="4116" y="20906"/>
                  </a:lnTo>
                  <a:lnTo>
                    <a:pt x="570" y="20906"/>
                  </a:lnTo>
                  <a:cubicBezTo>
                    <a:pt x="570" y="20906"/>
                    <a:pt x="0" y="179"/>
                    <a:pt x="0" y="179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508115" y="1548346"/>
            <a:ext cx="313258" cy="313258"/>
            <a:chOff x="3508115" y="1548346"/>
            <a:chExt cx="313258" cy="313258"/>
          </a:xfrm>
        </p:grpSpPr>
        <p:sp>
          <p:nvSpPr>
            <p:cNvPr id="97297" name="Oval 17"/>
            <p:cNvSpPr>
              <a:spLocks/>
            </p:cNvSpPr>
            <p:nvPr/>
          </p:nvSpPr>
          <p:spPr bwMode="auto">
            <a:xfrm>
              <a:off x="3508115" y="1548346"/>
              <a:ext cx="313258" cy="31325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9" name="Shape 29"/>
            <p:cNvSpPr/>
            <p:nvPr/>
          </p:nvSpPr>
          <p:spPr>
            <a:xfrm>
              <a:off x="3584646" y="1623760"/>
              <a:ext cx="157920" cy="160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5" h="20918" extrusionOk="0">
                  <a:moveTo>
                    <a:pt x="76" y="14433"/>
                  </a:moveTo>
                  <a:cubicBezTo>
                    <a:pt x="506" y="14602"/>
                    <a:pt x="2279" y="15189"/>
                    <a:pt x="3918" y="16490"/>
                  </a:cubicBezTo>
                  <a:cubicBezTo>
                    <a:pt x="3918" y="16490"/>
                    <a:pt x="2665" y="17412"/>
                    <a:pt x="2711" y="17663"/>
                  </a:cubicBezTo>
                  <a:cubicBezTo>
                    <a:pt x="2797" y="18251"/>
                    <a:pt x="3659" y="17707"/>
                    <a:pt x="4567" y="16783"/>
                  </a:cubicBezTo>
                  <a:cubicBezTo>
                    <a:pt x="5170" y="17454"/>
                    <a:pt x="5994" y="19635"/>
                    <a:pt x="6294" y="20851"/>
                  </a:cubicBezTo>
                  <a:cubicBezTo>
                    <a:pt x="6465" y="21104"/>
                    <a:pt x="6855" y="20600"/>
                    <a:pt x="6940" y="20138"/>
                  </a:cubicBezTo>
                  <a:cubicBezTo>
                    <a:pt x="6984" y="19803"/>
                    <a:pt x="6940" y="18294"/>
                    <a:pt x="6553" y="16112"/>
                  </a:cubicBezTo>
                  <a:lnTo>
                    <a:pt x="12686" y="10743"/>
                  </a:lnTo>
                  <a:cubicBezTo>
                    <a:pt x="14154" y="12714"/>
                    <a:pt x="16183" y="18545"/>
                    <a:pt x="16570" y="19216"/>
                  </a:cubicBezTo>
                  <a:cubicBezTo>
                    <a:pt x="16959" y="19886"/>
                    <a:pt x="17391" y="18964"/>
                    <a:pt x="17218" y="17454"/>
                  </a:cubicBezTo>
                  <a:cubicBezTo>
                    <a:pt x="17044" y="15944"/>
                    <a:pt x="16528" y="11037"/>
                    <a:pt x="16528" y="11037"/>
                  </a:cubicBezTo>
                  <a:cubicBezTo>
                    <a:pt x="17953" y="10114"/>
                    <a:pt x="17428" y="8983"/>
                    <a:pt x="16313" y="9569"/>
                  </a:cubicBezTo>
                  <a:lnTo>
                    <a:pt x="15794" y="7388"/>
                  </a:lnTo>
                  <a:cubicBezTo>
                    <a:pt x="15794" y="7388"/>
                    <a:pt x="18453" y="4929"/>
                    <a:pt x="20025" y="3193"/>
                  </a:cubicBezTo>
                  <a:cubicBezTo>
                    <a:pt x="21091" y="2018"/>
                    <a:pt x="21158" y="1008"/>
                    <a:pt x="21234" y="636"/>
                  </a:cubicBezTo>
                  <a:cubicBezTo>
                    <a:pt x="21460" y="-496"/>
                    <a:pt x="19852" y="90"/>
                    <a:pt x="18513" y="803"/>
                  </a:cubicBezTo>
                  <a:cubicBezTo>
                    <a:pt x="16442" y="2691"/>
                    <a:pt x="13774" y="5167"/>
                    <a:pt x="13774" y="5167"/>
                  </a:cubicBezTo>
                  <a:cubicBezTo>
                    <a:pt x="13774" y="5167"/>
                    <a:pt x="12902" y="5039"/>
                    <a:pt x="11390" y="5039"/>
                  </a:cubicBezTo>
                  <a:cubicBezTo>
                    <a:pt x="11726" y="4036"/>
                    <a:pt x="10518" y="3654"/>
                    <a:pt x="9921" y="4787"/>
                  </a:cubicBezTo>
                  <a:cubicBezTo>
                    <a:pt x="9921" y="4787"/>
                    <a:pt x="4826" y="3824"/>
                    <a:pt x="3316" y="3697"/>
                  </a:cubicBezTo>
                  <a:cubicBezTo>
                    <a:pt x="1804" y="3571"/>
                    <a:pt x="1284" y="4158"/>
                    <a:pt x="1632" y="4326"/>
                  </a:cubicBezTo>
                  <a:cubicBezTo>
                    <a:pt x="3790" y="5039"/>
                    <a:pt x="8582" y="6969"/>
                    <a:pt x="10051" y="8520"/>
                  </a:cubicBezTo>
                  <a:lnTo>
                    <a:pt x="4826" y="14559"/>
                  </a:lnTo>
                  <a:cubicBezTo>
                    <a:pt x="4826" y="14559"/>
                    <a:pt x="2149" y="13932"/>
                    <a:pt x="1113" y="13804"/>
                  </a:cubicBezTo>
                  <a:cubicBezTo>
                    <a:pt x="76" y="13680"/>
                    <a:pt x="-140" y="14392"/>
                    <a:pt x="76" y="1443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837179" y="2382361"/>
            <a:ext cx="293054" cy="293054"/>
            <a:chOff x="2837179" y="2382361"/>
            <a:chExt cx="293054" cy="293054"/>
          </a:xfrm>
        </p:grpSpPr>
        <p:sp>
          <p:nvSpPr>
            <p:cNvPr id="97313" name="Oval 33"/>
            <p:cNvSpPr>
              <a:spLocks/>
            </p:cNvSpPr>
            <p:nvPr/>
          </p:nvSpPr>
          <p:spPr bwMode="auto">
            <a:xfrm>
              <a:off x="2837179" y="2382361"/>
              <a:ext cx="293054" cy="2930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0" name="Freeform 79"/>
            <p:cNvSpPr/>
            <p:nvPr/>
          </p:nvSpPr>
          <p:spPr>
            <a:xfrm>
              <a:off x="2898961" y="2464924"/>
              <a:ext cx="179036" cy="97854"/>
            </a:xfrm>
            <a:custGeom>
              <a:avLst/>
              <a:gdLst>
                <a:gd name="connsiteX0" fmla="*/ 8904 w 504768"/>
                <a:gd name="connsiteY0" fmla="*/ 171592 h 275881"/>
                <a:gd name="connsiteX1" fmla="*/ 489945 w 504768"/>
                <a:gd name="connsiteY1" fmla="*/ 171592 h 275881"/>
                <a:gd name="connsiteX2" fmla="*/ 500218 w 504768"/>
                <a:gd name="connsiteY2" fmla="*/ 187425 h 275881"/>
                <a:gd name="connsiteX3" fmla="*/ 433974 w 504768"/>
                <a:gd name="connsiteY3" fmla="*/ 270298 h 275881"/>
                <a:gd name="connsiteX4" fmla="*/ 415176 w 504768"/>
                <a:gd name="connsiteY4" fmla="*/ 275811 h 275881"/>
                <a:gd name="connsiteX5" fmla="*/ 56420 w 504768"/>
                <a:gd name="connsiteY5" fmla="*/ 275811 h 275881"/>
                <a:gd name="connsiteX6" fmla="*/ 32473 w 504768"/>
                <a:gd name="connsiteY6" fmla="*/ 260362 h 275881"/>
                <a:gd name="connsiteX7" fmla="*/ 1536 w 504768"/>
                <a:gd name="connsiteY7" fmla="*/ 181541 h 275881"/>
                <a:gd name="connsiteX8" fmla="*/ 8904 w 504768"/>
                <a:gd name="connsiteY8" fmla="*/ 171592 h 275881"/>
                <a:gd name="connsiteX9" fmla="*/ 229904 w 504768"/>
                <a:gd name="connsiteY9" fmla="*/ 101600 h 275881"/>
                <a:gd name="connsiteX10" fmla="*/ 215902 w 504768"/>
                <a:gd name="connsiteY10" fmla="*/ 115603 h 275881"/>
                <a:gd name="connsiteX11" fmla="*/ 229904 w 504768"/>
                <a:gd name="connsiteY11" fmla="*/ 129593 h 275881"/>
                <a:gd name="connsiteX12" fmla="*/ 243888 w 504768"/>
                <a:gd name="connsiteY12" fmla="*/ 115603 h 275881"/>
                <a:gd name="connsiteX13" fmla="*/ 229904 w 504768"/>
                <a:gd name="connsiteY13" fmla="*/ 101600 h 275881"/>
                <a:gd name="connsiteX14" fmla="*/ 179116 w 504768"/>
                <a:gd name="connsiteY14" fmla="*/ 101600 h 275881"/>
                <a:gd name="connsiteX15" fmla="*/ 165102 w 504768"/>
                <a:gd name="connsiteY15" fmla="*/ 115603 h 275881"/>
                <a:gd name="connsiteX16" fmla="*/ 179116 w 504768"/>
                <a:gd name="connsiteY16" fmla="*/ 129593 h 275881"/>
                <a:gd name="connsiteX17" fmla="*/ 193125 w 504768"/>
                <a:gd name="connsiteY17" fmla="*/ 115603 h 275881"/>
                <a:gd name="connsiteX18" fmla="*/ 179116 w 504768"/>
                <a:gd name="connsiteY18" fmla="*/ 101600 h 275881"/>
                <a:gd name="connsiteX19" fmla="*/ 128311 w 504768"/>
                <a:gd name="connsiteY19" fmla="*/ 101600 h 275881"/>
                <a:gd name="connsiteX20" fmla="*/ 114302 w 504768"/>
                <a:gd name="connsiteY20" fmla="*/ 115603 h 275881"/>
                <a:gd name="connsiteX21" fmla="*/ 128311 w 504768"/>
                <a:gd name="connsiteY21" fmla="*/ 129593 h 275881"/>
                <a:gd name="connsiteX22" fmla="*/ 142288 w 504768"/>
                <a:gd name="connsiteY22" fmla="*/ 115603 h 275881"/>
                <a:gd name="connsiteX23" fmla="*/ 128311 w 504768"/>
                <a:gd name="connsiteY23" fmla="*/ 101600 h 275881"/>
                <a:gd name="connsiteX24" fmla="*/ 74206 w 504768"/>
                <a:gd name="connsiteY24" fmla="*/ 88900 h 275881"/>
                <a:gd name="connsiteX25" fmla="*/ 212322 w 504768"/>
                <a:gd name="connsiteY25" fmla="*/ 88900 h 275881"/>
                <a:gd name="connsiteX26" fmla="*/ 262762 w 504768"/>
                <a:gd name="connsiteY26" fmla="*/ 117984 h 275881"/>
                <a:gd name="connsiteX27" fmla="*/ 379163 w 504768"/>
                <a:gd name="connsiteY27" fmla="*/ 117984 h 275881"/>
                <a:gd name="connsiteX28" fmla="*/ 431084 w 504768"/>
                <a:gd name="connsiteY28" fmla="*/ 153714 h 275881"/>
                <a:gd name="connsiteX29" fmla="*/ 431084 w 504768"/>
                <a:gd name="connsiteY29" fmla="*/ 159606 h 275881"/>
                <a:gd name="connsiteX30" fmla="*/ 63859 w 504768"/>
                <a:gd name="connsiteY30" fmla="*/ 159606 h 275881"/>
                <a:gd name="connsiteX31" fmla="*/ 63502 w 504768"/>
                <a:gd name="connsiteY31" fmla="*/ 99964 h 275881"/>
                <a:gd name="connsiteX32" fmla="*/ 74206 w 504768"/>
                <a:gd name="connsiteY32" fmla="*/ 88900 h 275881"/>
                <a:gd name="connsiteX33" fmla="*/ 361685 w 504768"/>
                <a:gd name="connsiteY33" fmla="*/ 39782 h 275881"/>
                <a:gd name="connsiteX34" fmla="*/ 379421 w 504768"/>
                <a:gd name="connsiteY34" fmla="*/ 57513 h 275881"/>
                <a:gd name="connsiteX35" fmla="*/ 379421 w 504768"/>
                <a:gd name="connsiteY35" fmla="*/ 100206 h 275881"/>
                <a:gd name="connsiteX36" fmla="*/ 343359 w 504768"/>
                <a:gd name="connsiteY36" fmla="*/ 100488 h 275881"/>
                <a:gd name="connsiteX37" fmla="*/ 343359 w 504768"/>
                <a:gd name="connsiteY37" fmla="*/ 61552 h 275881"/>
                <a:gd name="connsiteX38" fmla="*/ 361685 w 504768"/>
                <a:gd name="connsiteY38" fmla="*/ 39782 h 275881"/>
                <a:gd name="connsiteX39" fmla="*/ 320073 w 504768"/>
                <a:gd name="connsiteY39" fmla="*/ 0 h 275881"/>
                <a:gd name="connsiteX40" fmla="*/ 337832 w 504768"/>
                <a:gd name="connsiteY40" fmla="*/ 17744 h 275881"/>
                <a:gd name="connsiteX41" fmla="*/ 337832 w 504768"/>
                <a:gd name="connsiteY41" fmla="*/ 100206 h 275881"/>
                <a:gd name="connsiteX42" fmla="*/ 301723 w 504768"/>
                <a:gd name="connsiteY42" fmla="*/ 100488 h 275881"/>
                <a:gd name="connsiteX43" fmla="*/ 301723 w 504768"/>
                <a:gd name="connsiteY43" fmla="*/ 21782 h 275881"/>
                <a:gd name="connsiteX44" fmla="*/ 320073 w 504768"/>
                <a:gd name="connsiteY44" fmla="*/ 0 h 275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04768" h="275881">
                  <a:moveTo>
                    <a:pt x="8904" y="171592"/>
                  </a:moveTo>
                  <a:lnTo>
                    <a:pt x="489945" y="171592"/>
                  </a:lnTo>
                  <a:cubicBezTo>
                    <a:pt x="508342" y="171592"/>
                    <a:pt x="506854" y="178220"/>
                    <a:pt x="500218" y="187425"/>
                  </a:cubicBezTo>
                  <a:cubicBezTo>
                    <a:pt x="493606" y="196631"/>
                    <a:pt x="433974" y="270298"/>
                    <a:pt x="433974" y="270298"/>
                  </a:cubicBezTo>
                  <a:cubicBezTo>
                    <a:pt x="430219" y="276926"/>
                    <a:pt x="424363" y="275811"/>
                    <a:pt x="415176" y="275811"/>
                  </a:cubicBezTo>
                  <a:cubicBezTo>
                    <a:pt x="405942" y="275811"/>
                    <a:pt x="56420" y="275811"/>
                    <a:pt x="56420" y="275811"/>
                  </a:cubicBezTo>
                  <a:cubicBezTo>
                    <a:pt x="41707" y="275811"/>
                    <a:pt x="38401" y="272503"/>
                    <a:pt x="32473" y="260362"/>
                  </a:cubicBezTo>
                  <a:cubicBezTo>
                    <a:pt x="26569" y="248195"/>
                    <a:pt x="1536" y="181541"/>
                    <a:pt x="1536" y="181541"/>
                  </a:cubicBezTo>
                  <a:cubicBezTo>
                    <a:pt x="-1770" y="172682"/>
                    <a:pt x="72" y="171592"/>
                    <a:pt x="8904" y="171592"/>
                  </a:cubicBezTo>
                  <a:close/>
                  <a:moveTo>
                    <a:pt x="229904" y="101600"/>
                  </a:moveTo>
                  <a:cubicBezTo>
                    <a:pt x="222183" y="101600"/>
                    <a:pt x="215902" y="107863"/>
                    <a:pt x="215902" y="115603"/>
                  </a:cubicBezTo>
                  <a:cubicBezTo>
                    <a:pt x="215902" y="123330"/>
                    <a:pt x="222183" y="129593"/>
                    <a:pt x="229904" y="129593"/>
                  </a:cubicBezTo>
                  <a:cubicBezTo>
                    <a:pt x="237631" y="129593"/>
                    <a:pt x="243888" y="123330"/>
                    <a:pt x="243888" y="115603"/>
                  </a:cubicBezTo>
                  <a:cubicBezTo>
                    <a:pt x="243888" y="107863"/>
                    <a:pt x="237631" y="101600"/>
                    <a:pt x="229904" y="101600"/>
                  </a:cubicBezTo>
                  <a:close/>
                  <a:moveTo>
                    <a:pt x="179116" y="101600"/>
                  </a:moveTo>
                  <a:cubicBezTo>
                    <a:pt x="171390" y="101600"/>
                    <a:pt x="165102" y="107863"/>
                    <a:pt x="165102" y="115603"/>
                  </a:cubicBezTo>
                  <a:cubicBezTo>
                    <a:pt x="165102" y="123330"/>
                    <a:pt x="171390" y="129593"/>
                    <a:pt x="179116" y="129593"/>
                  </a:cubicBezTo>
                  <a:cubicBezTo>
                    <a:pt x="186843" y="129593"/>
                    <a:pt x="193125" y="123330"/>
                    <a:pt x="193125" y="115603"/>
                  </a:cubicBezTo>
                  <a:cubicBezTo>
                    <a:pt x="193125" y="107863"/>
                    <a:pt x="186843" y="101600"/>
                    <a:pt x="179116" y="101600"/>
                  </a:cubicBezTo>
                  <a:close/>
                  <a:moveTo>
                    <a:pt x="128311" y="101600"/>
                  </a:moveTo>
                  <a:cubicBezTo>
                    <a:pt x="120583" y="101600"/>
                    <a:pt x="114302" y="107863"/>
                    <a:pt x="114302" y="115603"/>
                  </a:cubicBezTo>
                  <a:cubicBezTo>
                    <a:pt x="114302" y="123330"/>
                    <a:pt x="120583" y="129593"/>
                    <a:pt x="128311" y="129593"/>
                  </a:cubicBezTo>
                  <a:cubicBezTo>
                    <a:pt x="136031" y="129593"/>
                    <a:pt x="142288" y="123330"/>
                    <a:pt x="142288" y="115603"/>
                  </a:cubicBezTo>
                  <a:cubicBezTo>
                    <a:pt x="142288" y="107863"/>
                    <a:pt x="136031" y="101600"/>
                    <a:pt x="128311" y="101600"/>
                  </a:cubicBezTo>
                  <a:close/>
                  <a:moveTo>
                    <a:pt x="74206" y="88900"/>
                  </a:moveTo>
                  <a:lnTo>
                    <a:pt x="212322" y="88900"/>
                  </a:lnTo>
                  <a:cubicBezTo>
                    <a:pt x="239567" y="88900"/>
                    <a:pt x="262762" y="99231"/>
                    <a:pt x="262762" y="117984"/>
                  </a:cubicBezTo>
                  <a:lnTo>
                    <a:pt x="379163" y="117984"/>
                  </a:lnTo>
                  <a:cubicBezTo>
                    <a:pt x="407515" y="117984"/>
                    <a:pt x="431084" y="138980"/>
                    <a:pt x="431084" y="153714"/>
                  </a:cubicBezTo>
                  <a:lnTo>
                    <a:pt x="431084" y="159606"/>
                  </a:lnTo>
                  <a:cubicBezTo>
                    <a:pt x="431084" y="159606"/>
                    <a:pt x="63859" y="159606"/>
                    <a:pt x="63859" y="159606"/>
                  </a:cubicBezTo>
                  <a:lnTo>
                    <a:pt x="63502" y="99964"/>
                  </a:lnTo>
                  <a:cubicBezTo>
                    <a:pt x="63502" y="94072"/>
                    <a:pt x="65714" y="88900"/>
                    <a:pt x="74206" y="88900"/>
                  </a:cubicBezTo>
                  <a:close/>
                  <a:moveTo>
                    <a:pt x="361685" y="39782"/>
                  </a:moveTo>
                  <a:cubicBezTo>
                    <a:pt x="370092" y="39782"/>
                    <a:pt x="379421" y="44757"/>
                    <a:pt x="379421" y="57513"/>
                  </a:cubicBezTo>
                  <a:cubicBezTo>
                    <a:pt x="379421" y="57513"/>
                    <a:pt x="379421" y="100206"/>
                    <a:pt x="379421" y="100206"/>
                  </a:cubicBezTo>
                  <a:lnTo>
                    <a:pt x="343359" y="100488"/>
                  </a:lnTo>
                  <a:lnTo>
                    <a:pt x="343359" y="61552"/>
                  </a:lnTo>
                  <a:cubicBezTo>
                    <a:pt x="343359" y="44129"/>
                    <a:pt x="353301" y="39782"/>
                    <a:pt x="361685" y="39782"/>
                  </a:cubicBezTo>
                  <a:close/>
                  <a:moveTo>
                    <a:pt x="320073" y="0"/>
                  </a:moveTo>
                  <a:cubicBezTo>
                    <a:pt x="328480" y="0"/>
                    <a:pt x="337832" y="4987"/>
                    <a:pt x="337832" y="17744"/>
                  </a:cubicBezTo>
                  <a:cubicBezTo>
                    <a:pt x="337832" y="17744"/>
                    <a:pt x="337832" y="100206"/>
                    <a:pt x="337832" y="100206"/>
                  </a:cubicBezTo>
                  <a:lnTo>
                    <a:pt x="301723" y="100488"/>
                  </a:lnTo>
                  <a:lnTo>
                    <a:pt x="301723" y="21782"/>
                  </a:lnTo>
                  <a:cubicBezTo>
                    <a:pt x="301723" y="4359"/>
                    <a:pt x="311666" y="0"/>
                    <a:pt x="32007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894638" y="1549232"/>
            <a:ext cx="521036" cy="521036"/>
            <a:chOff x="2894638" y="1549232"/>
            <a:chExt cx="521036" cy="521036"/>
          </a:xfrm>
        </p:grpSpPr>
        <p:sp>
          <p:nvSpPr>
            <p:cNvPr id="97307" name="Oval 27"/>
            <p:cNvSpPr>
              <a:spLocks/>
            </p:cNvSpPr>
            <p:nvPr/>
          </p:nvSpPr>
          <p:spPr bwMode="auto">
            <a:xfrm>
              <a:off x="2894638" y="1549232"/>
              <a:ext cx="521036" cy="52103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1" name="Shape 57"/>
            <p:cNvSpPr/>
            <p:nvPr/>
          </p:nvSpPr>
          <p:spPr>
            <a:xfrm>
              <a:off x="3053339" y="1632703"/>
              <a:ext cx="195620" cy="3437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036991" y="2944122"/>
            <a:ext cx="550656" cy="550656"/>
            <a:chOff x="3036991" y="2944122"/>
            <a:chExt cx="550656" cy="550656"/>
          </a:xfrm>
        </p:grpSpPr>
        <p:sp>
          <p:nvSpPr>
            <p:cNvPr id="97325" name="Oval 45"/>
            <p:cNvSpPr>
              <a:spLocks/>
            </p:cNvSpPr>
            <p:nvPr/>
          </p:nvSpPr>
          <p:spPr bwMode="auto">
            <a:xfrm>
              <a:off x="3036991" y="2944122"/>
              <a:ext cx="550656" cy="55065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2" name="Shape 90"/>
            <p:cNvSpPr/>
            <p:nvPr/>
          </p:nvSpPr>
          <p:spPr>
            <a:xfrm>
              <a:off x="3194591" y="3089409"/>
              <a:ext cx="270290" cy="283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6" extrusionOk="0">
                  <a:moveTo>
                    <a:pt x="0" y="179"/>
                  </a:moveTo>
                  <a:lnTo>
                    <a:pt x="3568" y="179"/>
                  </a:lnTo>
                  <a:lnTo>
                    <a:pt x="3568" y="555"/>
                  </a:lnTo>
                  <a:cubicBezTo>
                    <a:pt x="3568" y="555"/>
                    <a:pt x="6616" y="-694"/>
                    <a:pt x="12145" y="555"/>
                  </a:cubicBezTo>
                  <a:cubicBezTo>
                    <a:pt x="16975" y="1645"/>
                    <a:pt x="21600" y="254"/>
                    <a:pt x="21600" y="254"/>
                  </a:cubicBezTo>
                  <a:lnTo>
                    <a:pt x="21600" y="11068"/>
                  </a:lnTo>
                  <a:cubicBezTo>
                    <a:pt x="16975" y="13887"/>
                    <a:pt x="9728" y="10548"/>
                    <a:pt x="4116" y="11618"/>
                  </a:cubicBezTo>
                  <a:lnTo>
                    <a:pt x="4116" y="20906"/>
                  </a:lnTo>
                  <a:lnTo>
                    <a:pt x="570" y="20906"/>
                  </a:lnTo>
                  <a:cubicBezTo>
                    <a:pt x="570" y="20906"/>
                    <a:pt x="0" y="179"/>
                    <a:pt x="0" y="179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086204" y="2297885"/>
            <a:ext cx="338180" cy="338180"/>
            <a:chOff x="4086204" y="2297885"/>
            <a:chExt cx="338180" cy="338180"/>
          </a:xfrm>
        </p:grpSpPr>
        <p:sp>
          <p:nvSpPr>
            <p:cNvPr id="97310" name="Oval 30"/>
            <p:cNvSpPr>
              <a:spLocks/>
            </p:cNvSpPr>
            <p:nvPr/>
          </p:nvSpPr>
          <p:spPr bwMode="auto">
            <a:xfrm>
              <a:off x="4086204" y="2297885"/>
              <a:ext cx="338180" cy="33818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" name="Shape 57"/>
            <p:cNvSpPr/>
            <p:nvPr/>
          </p:nvSpPr>
          <p:spPr>
            <a:xfrm>
              <a:off x="4202208" y="2362161"/>
              <a:ext cx="110342" cy="1938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024270" y="2797926"/>
            <a:ext cx="252498" cy="252498"/>
            <a:chOff x="4024270" y="2797926"/>
            <a:chExt cx="252498" cy="252498"/>
          </a:xfrm>
        </p:grpSpPr>
        <p:sp>
          <p:nvSpPr>
            <p:cNvPr id="97322" name="Oval 42"/>
            <p:cNvSpPr>
              <a:spLocks/>
            </p:cNvSpPr>
            <p:nvPr/>
          </p:nvSpPr>
          <p:spPr bwMode="auto">
            <a:xfrm>
              <a:off x="4024270" y="2797926"/>
              <a:ext cx="252498" cy="25249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6" name="Shape 29"/>
            <p:cNvSpPr/>
            <p:nvPr/>
          </p:nvSpPr>
          <p:spPr>
            <a:xfrm>
              <a:off x="4071158" y="2850884"/>
              <a:ext cx="140590" cy="142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5" h="20918" extrusionOk="0">
                  <a:moveTo>
                    <a:pt x="76" y="14433"/>
                  </a:moveTo>
                  <a:cubicBezTo>
                    <a:pt x="506" y="14602"/>
                    <a:pt x="2279" y="15189"/>
                    <a:pt x="3918" y="16490"/>
                  </a:cubicBezTo>
                  <a:cubicBezTo>
                    <a:pt x="3918" y="16490"/>
                    <a:pt x="2665" y="17412"/>
                    <a:pt x="2711" y="17663"/>
                  </a:cubicBezTo>
                  <a:cubicBezTo>
                    <a:pt x="2797" y="18251"/>
                    <a:pt x="3659" y="17707"/>
                    <a:pt x="4567" y="16783"/>
                  </a:cubicBezTo>
                  <a:cubicBezTo>
                    <a:pt x="5170" y="17454"/>
                    <a:pt x="5994" y="19635"/>
                    <a:pt x="6294" y="20851"/>
                  </a:cubicBezTo>
                  <a:cubicBezTo>
                    <a:pt x="6465" y="21104"/>
                    <a:pt x="6855" y="20600"/>
                    <a:pt x="6940" y="20138"/>
                  </a:cubicBezTo>
                  <a:cubicBezTo>
                    <a:pt x="6984" y="19803"/>
                    <a:pt x="6940" y="18294"/>
                    <a:pt x="6553" y="16112"/>
                  </a:cubicBezTo>
                  <a:lnTo>
                    <a:pt x="12686" y="10743"/>
                  </a:lnTo>
                  <a:cubicBezTo>
                    <a:pt x="14154" y="12714"/>
                    <a:pt x="16183" y="18545"/>
                    <a:pt x="16570" y="19216"/>
                  </a:cubicBezTo>
                  <a:cubicBezTo>
                    <a:pt x="16959" y="19886"/>
                    <a:pt x="17391" y="18964"/>
                    <a:pt x="17218" y="17454"/>
                  </a:cubicBezTo>
                  <a:cubicBezTo>
                    <a:pt x="17044" y="15944"/>
                    <a:pt x="16528" y="11037"/>
                    <a:pt x="16528" y="11037"/>
                  </a:cubicBezTo>
                  <a:cubicBezTo>
                    <a:pt x="17953" y="10114"/>
                    <a:pt x="17428" y="8983"/>
                    <a:pt x="16313" y="9569"/>
                  </a:cubicBezTo>
                  <a:lnTo>
                    <a:pt x="15794" y="7388"/>
                  </a:lnTo>
                  <a:cubicBezTo>
                    <a:pt x="15794" y="7388"/>
                    <a:pt x="18453" y="4929"/>
                    <a:pt x="20025" y="3193"/>
                  </a:cubicBezTo>
                  <a:cubicBezTo>
                    <a:pt x="21091" y="2018"/>
                    <a:pt x="21158" y="1008"/>
                    <a:pt x="21234" y="636"/>
                  </a:cubicBezTo>
                  <a:cubicBezTo>
                    <a:pt x="21460" y="-496"/>
                    <a:pt x="19852" y="90"/>
                    <a:pt x="18513" y="803"/>
                  </a:cubicBezTo>
                  <a:cubicBezTo>
                    <a:pt x="16442" y="2691"/>
                    <a:pt x="13774" y="5167"/>
                    <a:pt x="13774" y="5167"/>
                  </a:cubicBezTo>
                  <a:cubicBezTo>
                    <a:pt x="13774" y="5167"/>
                    <a:pt x="12902" y="5039"/>
                    <a:pt x="11390" y="5039"/>
                  </a:cubicBezTo>
                  <a:cubicBezTo>
                    <a:pt x="11726" y="4036"/>
                    <a:pt x="10518" y="3654"/>
                    <a:pt x="9921" y="4787"/>
                  </a:cubicBezTo>
                  <a:cubicBezTo>
                    <a:pt x="9921" y="4787"/>
                    <a:pt x="4826" y="3824"/>
                    <a:pt x="3316" y="3697"/>
                  </a:cubicBezTo>
                  <a:cubicBezTo>
                    <a:pt x="1804" y="3571"/>
                    <a:pt x="1284" y="4158"/>
                    <a:pt x="1632" y="4326"/>
                  </a:cubicBezTo>
                  <a:cubicBezTo>
                    <a:pt x="3790" y="5039"/>
                    <a:pt x="8582" y="6969"/>
                    <a:pt x="10051" y="8520"/>
                  </a:cubicBezTo>
                  <a:lnTo>
                    <a:pt x="4826" y="14559"/>
                  </a:lnTo>
                  <a:cubicBezTo>
                    <a:pt x="4826" y="14559"/>
                    <a:pt x="2149" y="13932"/>
                    <a:pt x="1113" y="13804"/>
                  </a:cubicBezTo>
                  <a:cubicBezTo>
                    <a:pt x="76" y="13680"/>
                    <a:pt x="-140" y="14392"/>
                    <a:pt x="76" y="1443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357079" y="2673536"/>
            <a:ext cx="434604" cy="434604"/>
            <a:chOff x="4357079" y="2673536"/>
            <a:chExt cx="434604" cy="434604"/>
          </a:xfrm>
        </p:grpSpPr>
        <p:sp>
          <p:nvSpPr>
            <p:cNvPr id="97316" name="Oval 36"/>
            <p:cNvSpPr>
              <a:spLocks/>
            </p:cNvSpPr>
            <p:nvPr/>
          </p:nvSpPr>
          <p:spPr bwMode="auto">
            <a:xfrm>
              <a:off x="4357079" y="2673536"/>
              <a:ext cx="434604" cy="4346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7" name="Shape 90"/>
            <p:cNvSpPr/>
            <p:nvPr/>
          </p:nvSpPr>
          <p:spPr>
            <a:xfrm>
              <a:off x="4486651" y="2790846"/>
              <a:ext cx="204262" cy="21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6" extrusionOk="0">
                  <a:moveTo>
                    <a:pt x="0" y="179"/>
                  </a:moveTo>
                  <a:lnTo>
                    <a:pt x="3568" y="179"/>
                  </a:lnTo>
                  <a:lnTo>
                    <a:pt x="3568" y="555"/>
                  </a:lnTo>
                  <a:cubicBezTo>
                    <a:pt x="3568" y="555"/>
                    <a:pt x="6616" y="-694"/>
                    <a:pt x="12145" y="555"/>
                  </a:cubicBezTo>
                  <a:cubicBezTo>
                    <a:pt x="16975" y="1645"/>
                    <a:pt x="21600" y="254"/>
                    <a:pt x="21600" y="254"/>
                  </a:cubicBezTo>
                  <a:lnTo>
                    <a:pt x="21600" y="11068"/>
                  </a:lnTo>
                  <a:cubicBezTo>
                    <a:pt x="16975" y="13887"/>
                    <a:pt x="9728" y="10548"/>
                    <a:pt x="4116" y="11618"/>
                  </a:cubicBezTo>
                  <a:lnTo>
                    <a:pt x="4116" y="20906"/>
                  </a:lnTo>
                  <a:lnTo>
                    <a:pt x="570" y="20906"/>
                  </a:lnTo>
                  <a:cubicBezTo>
                    <a:pt x="570" y="20906"/>
                    <a:pt x="0" y="179"/>
                    <a:pt x="0" y="179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08177" y="3515209"/>
            <a:ext cx="541958" cy="541958"/>
            <a:chOff x="4408177" y="3515209"/>
            <a:chExt cx="541958" cy="541958"/>
          </a:xfrm>
        </p:grpSpPr>
        <p:sp>
          <p:nvSpPr>
            <p:cNvPr id="97319" name="Oval 39"/>
            <p:cNvSpPr>
              <a:spLocks/>
            </p:cNvSpPr>
            <p:nvPr/>
          </p:nvSpPr>
          <p:spPr bwMode="auto">
            <a:xfrm>
              <a:off x="4408177" y="3515209"/>
              <a:ext cx="541958" cy="54195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8" name="Freeform 87"/>
            <p:cNvSpPr/>
            <p:nvPr/>
          </p:nvSpPr>
          <p:spPr>
            <a:xfrm>
              <a:off x="4486181" y="3665415"/>
              <a:ext cx="395202" cy="216002"/>
            </a:xfrm>
            <a:custGeom>
              <a:avLst/>
              <a:gdLst>
                <a:gd name="connsiteX0" fmla="*/ 8904 w 504768"/>
                <a:gd name="connsiteY0" fmla="*/ 171592 h 275881"/>
                <a:gd name="connsiteX1" fmla="*/ 489945 w 504768"/>
                <a:gd name="connsiteY1" fmla="*/ 171592 h 275881"/>
                <a:gd name="connsiteX2" fmla="*/ 500218 w 504768"/>
                <a:gd name="connsiteY2" fmla="*/ 187425 h 275881"/>
                <a:gd name="connsiteX3" fmla="*/ 433974 w 504768"/>
                <a:gd name="connsiteY3" fmla="*/ 270298 h 275881"/>
                <a:gd name="connsiteX4" fmla="*/ 415176 w 504768"/>
                <a:gd name="connsiteY4" fmla="*/ 275811 h 275881"/>
                <a:gd name="connsiteX5" fmla="*/ 56420 w 504768"/>
                <a:gd name="connsiteY5" fmla="*/ 275811 h 275881"/>
                <a:gd name="connsiteX6" fmla="*/ 32473 w 504768"/>
                <a:gd name="connsiteY6" fmla="*/ 260362 h 275881"/>
                <a:gd name="connsiteX7" fmla="*/ 1536 w 504768"/>
                <a:gd name="connsiteY7" fmla="*/ 181541 h 275881"/>
                <a:gd name="connsiteX8" fmla="*/ 8904 w 504768"/>
                <a:gd name="connsiteY8" fmla="*/ 171592 h 275881"/>
                <a:gd name="connsiteX9" fmla="*/ 229904 w 504768"/>
                <a:gd name="connsiteY9" fmla="*/ 101600 h 275881"/>
                <a:gd name="connsiteX10" fmla="*/ 215902 w 504768"/>
                <a:gd name="connsiteY10" fmla="*/ 115603 h 275881"/>
                <a:gd name="connsiteX11" fmla="*/ 229904 w 504768"/>
                <a:gd name="connsiteY11" fmla="*/ 129593 h 275881"/>
                <a:gd name="connsiteX12" fmla="*/ 243888 w 504768"/>
                <a:gd name="connsiteY12" fmla="*/ 115603 h 275881"/>
                <a:gd name="connsiteX13" fmla="*/ 229904 w 504768"/>
                <a:gd name="connsiteY13" fmla="*/ 101600 h 275881"/>
                <a:gd name="connsiteX14" fmla="*/ 179116 w 504768"/>
                <a:gd name="connsiteY14" fmla="*/ 101600 h 275881"/>
                <a:gd name="connsiteX15" fmla="*/ 165102 w 504768"/>
                <a:gd name="connsiteY15" fmla="*/ 115603 h 275881"/>
                <a:gd name="connsiteX16" fmla="*/ 179116 w 504768"/>
                <a:gd name="connsiteY16" fmla="*/ 129593 h 275881"/>
                <a:gd name="connsiteX17" fmla="*/ 193125 w 504768"/>
                <a:gd name="connsiteY17" fmla="*/ 115603 h 275881"/>
                <a:gd name="connsiteX18" fmla="*/ 179116 w 504768"/>
                <a:gd name="connsiteY18" fmla="*/ 101600 h 275881"/>
                <a:gd name="connsiteX19" fmla="*/ 128311 w 504768"/>
                <a:gd name="connsiteY19" fmla="*/ 101600 h 275881"/>
                <a:gd name="connsiteX20" fmla="*/ 114302 w 504768"/>
                <a:gd name="connsiteY20" fmla="*/ 115603 h 275881"/>
                <a:gd name="connsiteX21" fmla="*/ 128311 w 504768"/>
                <a:gd name="connsiteY21" fmla="*/ 129593 h 275881"/>
                <a:gd name="connsiteX22" fmla="*/ 142288 w 504768"/>
                <a:gd name="connsiteY22" fmla="*/ 115603 h 275881"/>
                <a:gd name="connsiteX23" fmla="*/ 128311 w 504768"/>
                <a:gd name="connsiteY23" fmla="*/ 101600 h 275881"/>
                <a:gd name="connsiteX24" fmla="*/ 74206 w 504768"/>
                <a:gd name="connsiteY24" fmla="*/ 88900 h 275881"/>
                <a:gd name="connsiteX25" fmla="*/ 212322 w 504768"/>
                <a:gd name="connsiteY25" fmla="*/ 88900 h 275881"/>
                <a:gd name="connsiteX26" fmla="*/ 262762 w 504768"/>
                <a:gd name="connsiteY26" fmla="*/ 117984 h 275881"/>
                <a:gd name="connsiteX27" fmla="*/ 379163 w 504768"/>
                <a:gd name="connsiteY27" fmla="*/ 117984 h 275881"/>
                <a:gd name="connsiteX28" fmla="*/ 431084 w 504768"/>
                <a:gd name="connsiteY28" fmla="*/ 153714 h 275881"/>
                <a:gd name="connsiteX29" fmla="*/ 431084 w 504768"/>
                <a:gd name="connsiteY29" fmla="*/ 159606 h 275881"/>
                <a:gd name="connsiteX30" fmla="*/ 63859 w 504768"/>
                <a:gd name="connsiteY30" fmla="*/ 159606 h 275881"/>
                <a:gd name="connsiteX31" fmla="*/ 63502 w 504768"/>
                <a:gd name="connsiteY31" fmla="*/ 99964 h 275881"/>
                <a:gd name="connsiteX32" fmla="*/ 74206 w 504768"/>
                <a:gd name="connsiteY32" fmla="*/ 88900 h 275881"/>
                <a:gd name="connsiteX33" fmla="*/ 361685 w 504768"/>
                <a:gd name="connsiteY33" fmla="*/ 39782 h 275881"/>
                <a:gd name="connsiteX34" fmla="*/ 379421 w 504768"/>
                <a:gd name="connsiteY34" fmla="*/ 57513 h 275881"/>
                <a:gd name="connsiteX35" fmla="*/ 379421 w 504768"/>
                <a:gd name="connsiteY35" fmla="*/ 100206 h 275881"/>
                <a:gd name="connsiteX36" fmla="*/ 343359 w 504768"/>
                <a:gd name="connsiteY36" fmla="*/ 100488 h 275881"/>
                <a:gd name="connsiteX37" fmla="*/ 343359 w 504768"/>
                <a:gd name="connsiteY37" fmla="*/ 61552 h 275881"/>
                <a:gd name="connsiteX38" fmla="*/ 361685 w 504768"/>
                <a:gd name="connsiteY38" fmla="*/ 39782 h 275881"/>
                <a:gd name="connsiteX39" fmla="*/ 320073 w 504768"/>
                <a:gd name="connsiteY39" fmla="*/ 0 h 275881"/>
                <a:gd name="connsiteX40" fmla="*/ 337832 w 504768"/>
                <a:gd name="connsiteY40" fmla="*/ 17744 h 275881"/>
                <a:gd name="connsiteX41" fmla="*/ 337832 w 504768"/>
                <a:gd name="connsiteY41" fmla="*/ 100206 h 275881"/>
                <a:gd name="connsiteX42" fmla="*/ 301723 w 504768"/>
                <a:gd name="connsiteY42" fmla="*/ 100488 h 275881"/>
                <a:gd name="connsiteX43" fmla="*/ 301723 w 504768"/>
                <a:gd name="connsiteY43" fmla="*/ 21782 h 275881"/>
                <a:gd name="connsiteX44" fmla="*/ 320073 w 504768"/>
                <a:gd name="connsiteY44" fmla="*/ 0 h 275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04768" h="275881">
                  <a:moveTo>
                    <a:pt x="8904" y="171592"/>
                  </a:moveTo>
                  <a:lnTo>
                    <a:pt x="489945" y="171592"/>
                  </a:lnTo>
                  <a:cubicBezTo>
                    <a:pt x="508342" y="171592"/>
                    <a:pt x="506854" y="178220"/>
                    <a:pt x="500218" y="187425"/>
                  </a:cubicBezTo>
                  <a:cubicBezTo>
                    <a:pt x="493606" y="196631"/>
                    <a:pt x="433974" y="270298"/>
                    <a:pt x="433974" y="270298"/>
                  </a:cubicBezTo>
                  <a:cubicBezTo>
                    <a:pt x="430219" y="276926"/>
                    <a:pt x="424363" y="275811"/>
                    <a:pt x="415176" y="275811"/>
                  </a:cubicBezTo>
                  <a:cubicBezTo>
                    <a:pt x="405942" y="275811"/>
                    <a:pt x="56420" y="275811"/>
                    <a:pt x="56420" y="275811"/>
                  </a:cubicBezTo>
                  <a:cubicBezTo>
                    <a:pt x="41707" y="275811"/>
                    <a:pt x="38401" y="272503"/>
                    <a:pt x="32473" y="260362"/>
                  </a:cubicBezTo>
                  <a:cubicBezTo>
                    <a:pt x="26569" y="248195"/>
                    <a:pt x="1536" y="181541"/>
                    <a:pt x="1536" y="181541"/>
                  </a:cubicBezTo>
                  <a:cubicBezTo>
                    <a:pt x="-1770" y="172682"/>
                    <a:pt x="72" y="171592"/>
                    <a:pt x="8904" y="171592"/>
                  </a:cubicBezTo>
                  <a:close/>
                  <a:moveTo>
                    <a:pt x="229904" y="101600"/>
                  </a:moveTo>
                  <a:cubicBezTo>
                    <a:pt x="222183" y="101600"/>
                    <a:pt x="215902" y="107863"/>
                    <a:pt x="215902" y="115603"/>
                  </a:cubicBezTo>
                  <a:cubicBezTo>
                    <a:pt x="215902" y="123330"/>
                    <a:pt x="222183" y="129593"/>
                    <a:pt x="229904" y="129593"/>
                  </a:cubicBezTo>
                  <a:cubicBezTo>
                    <a:pt x="237631" y="129593"/>
                    <a:pt x="243888" y="123330"/>
                    <a:pt x="243888" y="115603"/>
                  </a:cubicBezTo>
                  <a:cubicBezTo>
                    <a:pt x="243888" y="107863"/>
                    <a:pt x="237631" y="101600"/>
                    <a:pt x="229904" y="101600"/>
                  </a:cubicBezTo>
                  <a:close/>
                  <a:moveTo>
                    <a:pt x="179116" y="101600"/>
                  </a:moveTo>
                  <a:cubicBezTo>
                    <a:pt x="171390" y="101600"/>
                    <a:pt x="165102" y="107863"/>
                    <a:pt x="165102" y="115603"/>
                  </a:cubicBezTo>
                  <a:cubicBezTo>
                    <a:pt x="165102" y="123330"/>
                    <a:pt x="171390" y="129593"/>
                    <a:pt x="179116" y="129593"/>
                  </a:cubicBezTo>
                  <a:cubicBezTo>
                    <a:pt x="186843" y="129593"/>
                    <a:pt x="193125" y="123330"/>
                    <a:pt x="193125" y="115603"/>
                  </a:cubicBezTo>
                  <a:cubicBezTo>
                    <a:pt x="193125" y="107863"/>
                    <a:pt x="186843" y="101600"/>
                    <a:pt x="179116" y="101600"/>
                  </a:cubicBezTo>
                  <a:close/>
                  <a:moveTo>
                    <a:pt x="128311" y="101600"/>
                  </a:moveTo>
                  <a:cubicBezTo>
                    <a:pt x="120583" y="101600"/>
                    <a:pt x="114302" y="107863"/>
                    <a:pt x="114302" y="115603"/>
                  </a:cubicBezTo>
                  <a:cubicBezTo>
                    <a:pt x="114302" y="123330"/>
                    <a:pt x="120583" y="129593"/>
                    <a:pt x="128311" y="129593"/>
                  </a:cubicBezTo>
                  <a:cubicBezTo>
                    <a:pt x="136031" y="129593"/>
                    <a:pt x="142288" y="123330"/>
                    <a:pt x="142288" y="115603"/>
                  </a:cubicBezTo>
                  <a:cubicBezTo>
                    <a:pt x="142288" y="107863"/>
                    <a:pt x="136031" y="101600"/>
                    <a:pt x="128311" y="101600"/>
                  </a:cubicBezTo>
                  <a:close/>
                  <a:moveTo>
                    <a:pt x="74206" y="88900"/>
                  </a:moveTo>
                  <a:lnTo>
                    <a:pt x="212322" y="88900"/>
                  </a:lnTo>
                  <a:cubicBezTo>
                    <a:pt x="239567" y="88900"/>
                    <a:pt x="262762" y="99231"/>
                    <a:pt x="262762" y="117984"/>
                  </a:cubicBezTo>
                  <a:lnTo>
                    <a:pt x="379163" y="117984"/>
                  </a:lnTo>
                  <a:cubicBezTo>
                    <a:pt x="407515" y="117984"/>
                    <a:pt x="431084" y="138980"/>
                    <a:pt x="431084" y="153714"/>
                  </a:cubicBezTo>
                  <a:lnTo>
                    <a:pt x="431084" y="159606"/>
                  </a:lnTo>
                  <a:cubicBezTo>
                    <a:pt x="431084" y="159606"/>
                    <a:pt x="63859" y="159606"/>
                    <a:pt x="63859" y="159606"/>
                  </a:cubicBezTo>
                  <a:lnTo>
                    <a:pt x="63502" y="99964"/>
                  </a:lnTo>
                  <a:cubicBezTo>
                    <a:pt x="63502" y="94072"/>
                    <a:pt x="65714" y="88900"/>
                    <a:pt x="74206" y="88900"/>
                  </a:cubicBezTo>
                  <a:close/>
                  <a:moveTo>
                    <a:pt x="361685" y="39782"/>
                  </a:moveTo>
                  <a:cubicBezTo>
                    <a:pt x="370092" y="39782"/>
                    <a:pt x="379421" y="44757"/>
                    <a:pt x="379421" y="57513"/>
                  </a:cubicBezTo>
                  <a:cubicBezTo>
                    <a:pt x="379421" y="57513"/>
                    <a:pt x="379421" y="100206"/>
                    <a:pt x="379421" y="100206"/>
                  </a:cubicBezTo>
                  <a:lnTo>
                    <a:pt x="343359" y="100488"/>
                  </a:lnTo>
                  <a:lnTo>
                    <a:pt x="343359" y="61552"/>
                  </a:lnTo>
                  <a:cubicBezTo>
                    <a:pt x="343359" y="44129"/>
                    <a:pt x="353301" y="39782"/>
                    <a:pt x="361685" y="39782"/>
                  </a:cubicBezTo>
                  <a:close/>
                  <a:moveTo>
                    <a:pt x="320073" y="0"/>
                  </a:moveTo>
                  <a:cubicBezTo>
                    <a:pt x="328480" y="0"/>
                    <a:pt x="337832" y="4987"/>
                    <a:pt x="337832" y="17744"/>
                  </a:cubicBezTo>
                  <a:cubicBezTo>
                    <a:pt x="337832" y="17744"/>
                    <a:pt x="337832" y="100206"/>
                    <a:pt x="337832" y="100206"/>
                  </a:cubicBezTo>
                  <a:lnTo>
                    <a:pt x="301723" y="100488"/>
                  </a:lnTo>
                  <a:lnTo>
                    <a:pt x="301723" y="21782"/>
                  </a:lnTo>
                  <a:cubicBezTo>
                    <a:pt x="301723" y="4359"/>
                    <a:pt x="311666" y="0"/>
                    <a:pt x="32007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314860" y="4379279"/>
            <a:ext cx="414018" cy="414018"/>
            <a:chOff x="3314860" y="4379279"/>
            <a:chExt cx="414018" cy="414018"/>
          </a:xfrm>
        </p:grpSpPr>
        <p:sp>
          <p:nvSpPr>
            <p:cNvPr id="97328" name="Oval 48"/>
            <p:cNvSpPr>
              <a:spLocks/>
            </p:cNvSpPr>
            <p:nvPr/>
          </p:nvSpPr>
          <p:spPr bwMode="auto">
            <a:xfrm>
              <a:off x="3314860" y="4379279"/>
              <a:ext cx="414018" cy="41401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9" name="Shape 29"/>
            <p:cNvSpPr/>
            <p:nvPr/>
          </p:nvSpPr>
          <p:spPr>
            <a:xfrm>
              <a:off x="3380852" y="4473594"/>
              <a:ext cx="246326" cy="2495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5" h="20918" extrusionOk="0">
                  <a:moveTo>
                    <a:pt x="76" y="14433"/>
                  </a:moveTo>
                  <a:cubicBezTo>
                    <a:pt x="506" y="14602"/>
                    <a:pt x="2279" y="15189"/>
                    <a:pt x="3918" y="16490"/>
                  </a:cubicBezTo>
                  <a:cubicBezTo>
                    <a:pt x="3918" y="16490"/>
                    <a:pt x="2665" y="17412"/>
                    <a:pt x="2711" y="17663"/>
                  </a:cubicBezTo>
                  <a:cubicBezTo>
                    <a:pt x="2797" y="18251"/>
                    <a:pt x="3659" y="17707"/>
                    <a:pt x="4567" y="16783"/>
                  </a:cubicBezTo>
                  <a:cubicBezTo>
                    <a:pt x="5170" y="17454"/>
                    <a:pt x="5994" y="19635"/>
                    <a:pt x="6294" y="20851"/>
                  </a:cubicBezTo>
                  <a:cubicBezTo>
                    <a:pt x="6465" y="21104"/>
                    <a:pt x="6855" y="20600"/>
                    <a:pt x="6940" y="20138"/>
                  </a:cubicBezTo>
                  <a:cubicBezTo>
                    <a:pt x="6984" y="19803"/>
                    <a:pt x="6940" y="18294"/>
                    <a:pt x="6553" y="16112"/>
                  </a:cubicBezTo>
                  <a:lnTo>
                    <a:pt x="12686" y="10743"/>
                  </a:lnTo>
                  <a:cubicBezTo>
                    <a:pt x="14154" y="12714"/>
                    <a:pt x="16183" y="18545"/>
                    <a:pt x="16570" y="19216"/>
                  </a:cubicBezTo>
                  <a:cubicBezTo>
                    <a:pt x="16959" y="19886"/>
                    <a:pt x="17391" y="18964"/>
                    <a:pt x="17218" y="17454"/>
                  </a:cubicBezTo>
                  <a:cubicBezTo>
                    <a:pt x="17044" y="15944"/>
                    <a:pt x="16528" y="11037"/>
                    <a:pt x="16528" y="11037"/>
                  </a:cubicBezTo>
                  <a:cubicBezTo>
                    <a:pt x="17953" y="10114"/>
                    <a:pt x="17428" y="8983"/>
                    <a:pt x="16313" y="9569"/>
                  </a:cubicBezTo>
                  <a:lnTo>
                    <a:pt x="15794" y="7388"/>
                  </a:lnTo>
                  <a:cubicBezTo>
                    <a:pt x="15794" y="7388"/>
                    <a:pt x="18453" y="4929"/>
                    <a:pt x="20025" y="3193"/>
                  </a:cubicBezTo>
                  <a:cubicBezTo>
                    <a:pt x="21091" y="2018"/>
                    <a:pt x="21158" y="1008"/>
                    <a:pt x="21234" y="636"/>
                  </a:cubicBezTo>
                  <a:cubicBezTo>
                    <a:pt x="21460" y="-496"/>
                    <a:pt x="19852" y="90"/>
                    <a:pt x="18513" y="803"/>
                  </a:cubicBezTo>
                  <a:cubicBezTo>
                    <a:pt x="16442" y="2691"/>
                    <a:pt x="13774" y="5167"/>
                    <a:pt x="13774" y="5167"/>
                  </a:cubicBezTo>
                  <a:cubicBezTo>
                    <a:pt x="13774" y="5167"/>
                    <a:pt x="12902" y="5039"/>
                    <a:pt x="11390" y="5039"/>
                  </a:cubicBezTo>
                  <a:cubicBezTo>
                    <a:pt x="11726" y="4036"/>
                    <a:pt x="10518" y="3654"/>
                    <a:pt x="9921" y="4787"/>
                  </a:cubicBezTo>
                  <a:cubicBezTo>
                    <a:pt x="9921" y="4787"/>
                    <a:pt x="4826" y="3824"/>
                    <a:pt x="3316" y="3697"/>
                  </a:cubicBezTo>
                  <a:cubicBezTo>
                    <a:pt x="1804" y="3571"/>
                    <a:pt x="1284" y="4158"/>
                    <a:pt x="1632" y="4326"/>
                  </a:cubicBezTo>
                  <a:cubicBezTo>
                    <a:pt x="3790" y="5039"/>
                    <a:pt x="8582" y="6969"/>
                    <a:pt x="10051" y="8520"/>
                  </a:cubicBezTo>
                  <a:lnTo>
                    <a:pt x="4826" y="14559"/>
                  </a:lnTo>
                  <a:cubicBezTo>
                    <a:pt x="4826" y="14559"/>
                    <a:pt x="2149" y="13932"/>
                    <a:pt x="1113" y="13804"/>
                  </a:cubicBezTo>
                  <a:cubicBezTo>
                    <a:pt x="76" y="13680"/>
                    <a:pt x="-140" y="14392"/>
                    <a:pt x="76" y="1443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386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7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97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7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7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97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97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97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97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299" grpId="0" autoUpdateAnimBg="0"/>
      <p:bldP spid="97300" grpId="0" autoUpdateAnimBg="0"/>
      <p:bldP spid="97301" grpId="0" autoUpdateAnimBg="0"/>
      <p:bldP spid="97302" grpId="0" autoUpdateAnimBg="0"/>
      <p:bldP spid="97303" grpId="0" animBg="1"/>
      <p:bldP spid="97304" grpId="0" animBg="1"/>
      <p:bldP spid="97305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103068" y="1384817"/>
            <a:ext cx="4251596" cy="4251580"/>
            <a:chOff x="1103068" y="1384817"/>
            <a:chExt cx="4251596" cy="4251580"/>
          </a:xfrm>
        </p:grpSpPr>
        <p:sp>
          <p:nvSpPr>
            <p:cNvPr id="92" name="Shape 6"/>
            <p:cNvSpPr/>
            <p:nvPr/>
          </p:nvSpPr>
          <p:spPr>
            <a:xfrm rot="3608560">
              <a:off x="1103076" y="1384809"/>
              <a:ext cx="4251580" cy="42515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70" y="2814"/>
                  </a:moveTo>
                  <a:lnTo>
                    <a:pt x="18070" y="2806"/>
                  </a:lnTo>
                  <a:lnTo>
                    <a:pt x="18062" y="2806"/>
                  </a:lnTo>
                  <a:cubicBezTo>
                    <a:pt x="16144" y="1063"/>
                    <a:pt x="13596" y="0"/>
                    <a:pt x="10800" y="0"/>
                  </a:cubicBezTo>
                  <a:cubicBezTo>
                    <a:pt x="4835" y="0"/>
                    <a:pt x="0" y="4836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7635"/>
                    <a:pt x="20239" y="4789"/>
                    <a:pt x="18070" y="2814"/>
                  </a:cubicBez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3" name="Shape 7"/>
            <p:cNvSpPr/>
            <p:nvPr/>
          </p:nvSpPr>
          <p:spPr>
            <a:xfrm rot="3608560">
              <a:off x="1212545" y="1467428"/>
              <a:ext cx="4165514" cy="40203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43" extrusionOk="0">
                  <a:moveTo>
                    <a:pt x="10803" y="0"/>
                  </a:moveTo>
                  <a:cubicBezTo>
                    <a:pt x="9460" y="0"/>
                    <a:pt x="8175" y="255"/>
                    <a:pt x="6989" y="718"/>
                  </a:cubicBezTo>
                  <a:lnTo>
                    <a:pt x="7338" y="718"/>
                  </a:lnTo>
                  <a:cubicBezTo>
                    <a:pt x="7354" y="715"/>
                    <a:pt x="7369" y="713"/>
                    <a:pt x="7387" y="710"/>
                  </a:cubicBezTo>
                  <a:cubicBezTo>
                    <a:pt x="7860" y="694"/>
                    <a:pt x="8217" y="700"/>
                    <a:pt x="8502" y="718"/>
                  </a:cubicBezTo>
                  <a:lnTo>
                    <a:pt x="14617" y="718"/>
                  </a:lnTo>
                  <a:cubicBezTo>
                    <a:pt x="13431" y="255"/>
                    <a:pt x="12146" y="0"/>
                    <a:pt x="10803" y="0"/>
                  </a:cubicBezTo>
                  <a:close/>
                  <a:moveTo>
                    <a:pt x="9360" y="827"/>
                  </a:moveTo>
                  <a:cubicBezTo>
                    <a:pt x="9449" y="844"/>
                    <a:pt x="9534" y="861"/>
                    <a:pt x="9620" y="875"/>
                  </a:cubicBezTo>
                  <a:cubicBezTo>
                    <a:pt x="9632" y="859"/>
                    <a:pt x="9643" y="843"/>
                    <a:pt x="9655" y="827"/>
                  </a:cubicBezTo>
                  <a:lnTo>
                    <a:pt x="9360" y="827"/>
                  </a:lnTo>
                  <a:close/>
                  <a:moveTo>
                    <a:pt x="9779" y="827"/>
                  </a:moveTo>
                  <a:cubicBezTo>
                    <a:pt x="9762" y="849"/>
                    <a:pt x="9746" y="872"/>
                    <a:pt x="9730" y="894"/>
                  </a:cubicBezTo>
                  <a:cubicBezTo>
                    <a:pt x="9856" y="911"/>
                    <a:pt x="9993" y="922"/>
                    <a:pt x="10161" y="922"/>
                  </a:cubicBezTo>
                  <a:cubicBezTo>
                    <a:pt x="10540" y="922"/>
                    <a:pt x="10673" y="1019"/>
                    <a:pt x="10751" y="1147"/>
                  </a:cubicBezTo>
                  <a:cubicBezTo>
                    <a:pt x="10767" y="1039"/>
                    <a:pt x="10782" y="931"/>
                    <a:pt x="10799" y="827"/>
                  </a:cubicBezTo>
                  <a:lnTo>
                    <a:pt x="9779" y="827"/>
                  </a:lnTo>
                  <a:close/>
                  <a:moveTo>
                    <a:pt x="10910" y="827"/>
                  </a:moveTo>
                  <a:cubicBezTo>
                    <a:pt x="10885" y="985"/>
                    <a:pt x="10861" y="1151"/>
                    <a:pt x="10838" y="1320"/>
                  </a:cubicBezTo>
                  <a:cubicBezTo>
                    <a:pt x="10892" y="1437"/>
                    <a:pt x="10963" y="1558"/>
                    <a:pt x="11155" y="1646"/>
                  </a:cubicBezTo>
                  <a:cubicBezTo>
                    <a:pt x="11509" y="1808"/>
                    <a:pt x="11559" y="1489"/>
                    <a:pt x="11741" y="1191"/>
                  </a:cubicBezTo>
                  <a:cubicBezTo>
                    <a:pt x="11654" y="1067"/>
                    <a:pt x="11566" y="944"/>
                    <a:pt x="11473" y="827"/>
                  </a:cubicBezTo>
                  <a:cubicBezTo>
                    <a:pt x="11473" y="827"/>
                    <a:pt x="10910" y="827"/>
                    <a:pt x="10910" y="827"/>
                  </a:cubicBezTo>
                  <a:close/>
                  <a:moveTo>
                    <a:pt x="11608" y="827"/>
                  </a:moveTo>
                  <a:cubicBezTo>
                    <a:pt x="11675" y="914"/>
                    <a:pt x="11738" y="1006"/>
                    <a:pt x="11802" y="1097"/>
                  </a:cubicBezTo>
                  <a:cubicBezTo>
                    <a:pt x="11883" y="989"/>
                    <a:pt x="11988" y="892"/>
                    <a:pt x="12143" y="831"/>
                  </a:cubicBezTo>
                  <a:cubicBezTo>
                    <a:pt x="12147" y="829"/>
                    <a:pt x="12153" y="829"/>
                    <a:pt x="12157" y="827"/>
                  </a:cubicBezTo>
                  <a:lnTo>
                    <a:pt x="11608" y="827"/>
                  </a:lnTo>
                  <a:close/>
                  <a:moveTo>
                    <a:pt x="12439" y="827"/>
                  </a:moveTo>
                  <a:cubicBezTo>
                    <a:pt x="12846" y="985"/>
                    <a:pt x="13046" y="1788"/>
                    <a:pt x="13166" y="1615"/>
                  </a:cubicBezTo>
                  <a:cubicBezTo>
                    <a:pt x="13224" y="1531"/>
                    <a:pt x="13352" y="1505"/>
                    <a:pt x="13510" y="1521"/>
                  </a:cubicBezTo>
                  <a:cubicBezTo>
                    <a:pt x="13290" y="1270"/>
                    <a:pt x="13059" y="1037"/>
                    <a:pt x="12818" y="827"/>
                  </a:cubicBezTo>
                  <a:cubicBezTo>
                    <a:pt x="12818" y="827"/>
                    <a:pt x="12439" y="827"/>
                    <a:pt x="12439" y="827"/>
                  </a:cubicBezTo>
                  <a:close/>
                  <a:moveTo>
                    <a:pt x="12993" y="827"/>
                  </a:moveTo>
                  <a:cubicBezTo>
                    <a:pt x="13236" y="1048"/>
                    <a:pt x="13468" y="1291"/>
                    <a:pt x="13690" y="1552"/>
                  </a:cubicBezTo>
                  <a:cubicBezTo>
                    <a:pt x="13893" y="1603"/>
                    <a:pt x="14118" y="1705"/>
                    <a:pt x="14305" y="1836"/>
                  </a:cubicBezTo>
                  <a:cubicBezTo>
                    <a:pt x="14634" y="2069"/>
                    <a:pt x="14565" y="1585"/>
                    <a:pt x="14775" y="1306"/>
                  </a:cubicBezTo>
                  <a:cubicBezTo>
                    <a:pt x="14564" y="1136"/>
                    <a:pt x="14347" y="975"/>
                    <a:pt x="14124" y="827"/>
                  </a:cubicBezTo>
                  <a:cubicBezTo>
                    <a:pt x="14124" y="827"/>
                    <a:pt x="12993" y="827"/>
                    <a:pt x="12993" y="827"/>
                  </a:cubicBezTo>
                  <a:close/>
                  <a:moveTo>
                    <a:pt x="14317" y="827"/>
                  </a:moveTo>
                  <a:cubicBezTo>
                    <a:pt x="14500" y="953"/>
                    <a:pt x="14677" y="1086"/>
                    <a:pt x="14851" y="1226"/>
                  </a:cubicBezTo>
                  <a:cubicBezTo>
                    <a:pt x="14881" y="1201"/>
                    <a:pt x="14914" y="1180"/>
                    <a:pt x="14953" y="1163"/>
                  </a:cubicBezTo>
                  <a:cubicBezTo>
                    <a:pt x="15391" y="983"/>
                    <a:pt x="15332" y="1946"/>
                    <a:pt x="16295" y="2006"/>
                  </a:cubicBezTo>
                  <a:cubicBezTo>
                    <a:pt x="17061" y="2054"/>
                    <a:pt x="17529" y="2561"/>
                    <a:pt x="17483" y="2734"/>
                  </a:cubicBezTo>
                  <a:lnTo>
                    <a:pt x="17880" y="2734"/>
                  </a:lnTo>
                  <a:cubicBezTo>
                    <a:pt x="16996" y="1941"/>
                    <a:pt x="15988" y="1293"/>
                    <a:pt x="14887" y="827"/>
                  </a:cubicBezTo>
                  <a:lnTo>
                    <a:pt x="14317" y="827"/>
                  </a:lnTo>
                  <a:close/>
                  <a:moveTo>
                    <a:pt x="9568" y="1400"/>
                  </a:moveTo>
                  <a:cubicBezTo>
                    <a:pt x="9498" y="1402"/>
                    <a:pt x="9408" y="1512"/>
                    <a:pt x="9308" y="1804"/>
                  </a:cubicBezTo>
                  <a:cubicBezTo>
                    <a:pt x="9122" y="2347"/>
                    <a:pt x="8897" y="2522"/>
                    <a:pt x="8729" y="2525"/>
                  </a:cubicBezTo>
                  <a:cubicBezTo>
                    <a:pt x="8693" y="2597"/>
                    <a:pt x="8655" y="2668"/>
                    <a:pt x="8621" y="2742"/>
                  </a:cubicBezTo>
                  <a:lnTo>
                    <a:pt x="9281" y="2742"/>
                  </a:lnTo>
                  <a:cubicBezTo>
                    <a:pt x="9350" y="2497"/>
                    <a:pt x="9589" y="2357"/>
                    <a:pt x="9687" y="2135"/>
                  </a:cubicBezTo>
                  <a:cubicBezTo>
                    <a:pt x="9787" y="1907"/>
                    <a:pt x="9723" y="1395"/>
                    <a:pt x="9568" y="1400"/>
                  </a:cubicBezTo>
                  <a:close/>
                  <a:moveTo>
                    <a:pt x="8147" y="1561"/>
                  </a:moveTo>
                  <a:cubicBezTo>
                    <a:pt x="8019" y="1580"/>
                    <a:pt x="7794" y="1715"/>
                    <a:pt x="7517" y="2002"/>
                  </a:cubicBezTo>
                  <a:cubicBezTo>
                    <a:pt x="7327" y="2197"/>
                    <a:pt x="7206" y="2461"/>
                    <a:pt x="7112" y="2729"/>
                  </a:cubicBezTo>
                  <a:lnTo>
                    <a:pt x="8516" y="2729"/>
                  </a:lnTo>
                  <a:cubicBezTo>
                    <a:pt x="8554" y="2646"/>
                    <a:pt x="8596" y="2567"/>
                    <a:pt x="8636" y="2486"/>
                  </a:cubicBezTo>
                  <a:cubicBezTo>
                    <a:pt x="8571" y="2452"/>
                    <a:pt x="8524" y="2390"/>
                    <a:pt x="8508" y="2319"/>
                  </a:cubicBezTo>
                  <a:cubicBezTo>
                    <a:pt x="8449" y="2063"/>
                    <a:pt x="8041" y="2635"/>
                    <a:pt x="7729" y="2584"/>
                  </a:cubicBezTo>
                  <a:cubicBezTo>
                    <a:pt x="7418" y="2533"/>
                    <a:pt x="7954" y="2183"/>
                    <a:pt x="8187" y="1822"/>
                  </a:cubicBezTo>
                  <a:cubicBezTo>
                    <a:pt x="8304" y="1641"/>
                    <a:pt x="8274" y="1542"/>
                    <a:pt x="8147" y="1561"/>
                  </a:cubicBezTo>
                  <a:close/>
                  <a:moveTo>
                    <a:pt x="6143" y="2675"/>
                  </a:moveTo>
                  <a:cubicBezTo>
                    <a:pt x="6075" y="2669"/>
                    <a:pt x="5974" y="2676"/>
                    <a:pt x="5838" y="2689"/>
                  </a:cubicBezTo>
                  <a:cubicBezTo>
                    <a:pt x="5776" y="2694"/>
                    <a:pt x="5718" y="2710"/>
                    <a:pt x="5665" y="2733"/>
                  </a:cubicBezTo>
                  <a:lnTo>
                    <a:pt x="6251" y="2733"/>
                  </a:lnTo>
                  <a:cubicBezTo>
                    <a:pt x="6245" y="2697"/>
                    <a:pt x="6210" y="2680"/>
                    <a:pt x="6143" y="2675"/>
                  </a:cubicBezTo>
                  <a:close/>
                  <a:moveTo>
                    <a:pt x="16899" y="2704"/>
                  </a:moveTo>
                  <a:cubicBezTo>
                    <a:pt x="16852" y="2702"/>
                    <a:pt x="16813" y="2710"/>
                    <a:pt x="16780" y="2733"/>
                  </a:cubicBezTo>
                  <a:lnTo>
                    <a:pt x="17061" y="2733"/>
                  </a:lnTo>
                  <a:cubicBezTo>
                    <a:pt x="17001" y="2719"/>
                    <a:pt x="16946" y="2707"/>
                    <a:pt x="16899" y="2704"/>
                  </a:cubicBezTo>
                  <a:close/>
                  <a:moveTo>
                    <a:pt x="3575" y="2832"/>
                  </a:moveTo>
                  <a:cubicBezTo>
                    <a:pt x="3427" y="2969"/>
                    <a:pt x="3281" y="3110"/>
                    <a:pt x="3141" y="3255"/>
                  </a:cubicBezTo>
                  <a:cubicBezTo>
                    <a:pt x="2543" y="3873"/>
                    <a:pt x="2015" y="4563"/>
                    <a:pt x="1570" y="5312"/>
                  </a:cubicBezTo>
                  <a:lnTo>
                    <a:pt x="3595" y="5312"/>
                  </a:lnTo>
                  <a:cubicBezTo>
                    <a:pt x="3599" y="4771"/>
                    <a:pt x="3646" y="4183"/>
                    <a:pt x="3741" y="3741"/>
                  </a:cubicBezTo>
                  <a:cubicBezTo>
                    <a:pt x="3846" y="3251"/>
                    <a:pt x="3920" y="2959"/>
                    <a:pt x="3891" y="2832"/>
                  </a:cubicBezTo>
                  <a:lnTo>
                    <a:pt x="3575" y="2832"/>
                  </a:lnTo>
                  <a:close/>
                  <a:moveTo>
                    <a:pt x="5517" y="2832"/>
                  </a:moveTo>
                  <a:cubicBezTo>
                    <a:pt x="5264" y="3066"/>
                    <a:pt x="5160" y="3505"/>
                    <a:pt x="5160" y="3770"/>
                  </a:cubicBezTo>
                  <a:cubicBezTo>
                    <a:pt x="5160" y="4132"/>
                    <a:pt x="5889" y="3890"/>
                    <a:pt x="5783" y="4409"/>
                  </a:cubicBezTo>
                  <a:cubicBezTo>
                    <a:pt x="5676" y="4927"/>
                    <a:pt x="5190" y="4464"/>
                    <a:pt x="5044" y="4825"/>
                  </a:cubicBezTo>
                  <a:cubicBezTo>
                    <a:pt x="4991" y="4957"/>
                    <a:pt x="4922" y="5132"/>
                    <a:pt x="4834" y="5312"/>
                  </a:cubicBezTo>
                  <a:lnTo>
                    <a:pt x="5532" y="5312"/>
                  </a:lnTo>
                  <a:cubicBezTo>
                    <a:pt x="5699" y="4826"/>
                    <a:pt x="5888" y="4358"/>
                    <a:pt x="6095" y="3914"/>
                  </a:cubicBezTo>
                  <a:cubicBezTo>
                    <a:pt x="6014" y="3877"/>
                    <a:pt x="5918" y="3833"/>
                    <a:pt x="5772" y="3800"/>
                  </a:cubicBezTo>
                  <a:cubicBezTo>
                    <a:pt x="5364" y="3710"/>
                    <a:pt x="5772" y="3530"/>
                    <a:pt x="6072" y="3093"/>
                  </a:cubicBezTo>
                  <a:cubicBezTo>
                    <a:pt x="6150" y="2981"/>
                    <a:pt x="6206" y="2896"/>
                    <a:pt x="6239" y="2832"/>
                  </a:cubicBezTo>
                  <a:lnTo>
                    <a:pt x="5517" y="2832"/>
                  </a:lnTo>
                  <a:close/>
                  <a:moveTo>
                    <a:pt x="7069" y="2832"/>
                  </a:moveTo>
                  <a:cubicBezTo>
                    <a:pt x="6915" y="3312"/>
                    <a:pt x="6829" y="3782"/>
                    <a:pt x="6584" y="3896"/>
                  </a:cubicBezTo>
                  <a:cubicBezTo>
                    <a:pt x="6390" y="3986"/>
                    <a:pt x="6287" y="3987"/>
                    <a:pt x="6185" y="3954"/>
                  </a:cubicBezTo>
                  <a:cubicBezTo>
                    <a:pt x="5983" y="4386"/>
                    <a:pt x="5799" y="4840"/>
                    <a:pt x="5635" y="5312"/>
                  </a:cubicBezTo>
                  <a:lnTo>
                    <a:pt x="7625" y="5312"/>
                  </a:lnTo>
                  <a:cubicBezTo>
                    <a:pt x="7842" y="4431"/>
                    <a:pt x="8119" y="3597"/>
                    <a:pt x="8460" y="2832"/>
                  </a:cubicBezTo>
                  <a:lnTo>
                    <a:pt x="7069" y="2832"/>
                  </a:lnTo>
                  <a:close/>
                  <a:moveTo>
                    <a:pt x="8570" y="2832"/>
                  </a:moveTo>
                  <a:cubicBezTo>
                    <a:pt x="8226" y="3595"/>
                    <a:pt x="7947" y="4429"/>
                    <a:pt x="7728" y="5312"/>
                  </a:cubicBezTo>
                  <a:cubicBezTo>
                    <a:pt x="7728" y="5312"/>
                    <a:pt x="8214" y="5312"/>
                    <a:pt x="8214" y="5312"/>
                  </a:cubicBezTo>
                  <a:cubicBezTo>
                    <a:pt x="8199" y="5302"/>
                    <a:pt x="8185" y="5292"/>
                    <a:pt x="8170" y="5281"/>
                  </a:cubicBezTo>
                  <a:cubicBezTo>
                    <a:pt x="7555" y="4802"/>
                    <a:pt x="8638" y="4252"/>
                    <a:pt x="8801" y="3914"/>
                  </a:cubicBezTo>
                  <a:cubicBezTo>
                    <a:pt x="8964" y="3575"/>
                    <a:pt x="9600" y="3770"/>
                    <a:pt x="9340" y="3180"/>
                  </a:cubicBezTo>
                  <a:cubicBezTo>
                    <a:pt x="9279" y="3042"/>
                    <a:pt x="9259" y="2929"/>
                    <a:pt x="9264" y="2832"/>
                  </a:cubicBezTo>
                  <a:lnTo>
                    <a:pt x="8570" y="2832"/>
                  </a:lnTo>
                  <a:close/>
                  <a:moveTo>
                    <a:pt x="15127" y="2832"/>
                  </a:moveTo>
                  <a:cubicBezTo>
                    <a:pt x="15122" y="2834"/>
                    <a:pt x="15118" y="2837"/>
                    <a:pt x="15118" y="2837"/>
                  </a:cubicBezTo>
                  <a:cubicBezTo>
                    <a:pt x="15118" y="2837"/>
                    <a:pt x="15116" y="3061"/>
                    <a:pt x="15234" y="3650"/>
                  </a:cubicBezTo>
                  <a:cubicBezTo>
                    <a:pt x="15280" y="3877"/>
                    <a:pt x="15290" y="4032"/>
                    <a:pt x="15282" y="4166"/>
                  </a:cubicBezTo>
                  <a:cubicBezTo>
                    <a:pt x="15445" y="4535"/>
                    <a:pt x="15597" y="4916"/>
                    <a:pt x="15733" y="5312"/>
                  </a:cubicBezTo>
                  <a:lnTo>
                    <a:pt x="17819" y="5312"/>
                  </a:lnTo>
                  <a:cubicBezTo>
                    <a:pt x="17488" y="4599"/>
                    <a:pt x="17099" y="3928"/>
                    <a:pt x="16658" y="3313"/>
                  </a:cubicBezTo>
                  <a:cubicBezTo>
                    <a:pt x="16546" y="3549"/>
                    <a:pt x="16174" y="3150"/>
                    <a:pt x="15905" y="2896"/>
                  </a:cubicBezTo>
                  <a:cubicBezTo>
                    <a:pt x="15877" y="2870"/>
                    <a:pt x="15849" y="2850"/>
                    <a:pt x="15819" y="2832"/>
                  </a:cubicBezTo>
                  <a:lnTo>
                    <a:pt x="15127" y="2832"/>
                  </a:lnTo>
                  <a:close/>
                  <a:moveTo>
                    <a:pt x="16721" y="2832"/>
                  </a:moveTo>
                  <a:cubicBezTo>
                    <a:pt x="16702" y="2895"/>
                    <a:pt x="16691" y="2983"/>
                    <a:pt x="16691" y="3107"/>
                  </a:cubicBezTo>
                  <a:cubicBezTo>
                    <a:pt x="16691" y="3130"/>
                    <a:pt x="16689" y="3148"/>
                    <a:pt x="16688" y="3168"/>
                  </a:cubicBezTo>
                  <a:cubicBezTo>
                    <a:pt x="17167" y="3824"/>
                    <a:pt x="17586" y="4544"/>
                    <a:pt x="17938" y="5312"/>
                  </a:cubicBezTo>
                  <a:lnTo>
                    <a:pt x="19999" y="5312"/>
                  </a:lnTo>
                  <a:cubicBezTo>
                    <a:pt x="19554" y="4563"/>
                    <a:pt x="19026" y="3873"/>
                    <a:pt x="18429" y="3255"/>
                  </a:cubicBezTo>
                  <a:cubicBezTo>
                    <a:pt x="18288" y="3110"/>
                    <a:pt x="18142" y="2969"/>
                    <a:pt x="17994" y="2832"/>
                  </a:cubicBezTo>
                  <a:lnTo>
                    <a:pt x="16721" y="2832"/>
                  </a:lnTo>
                  <a:close/>
                  <a:moveTo>
                    <a:pt x="10467" y="4106"/>
                  </a:moveTo>
                  <a:cubicBezTo>
                    <a:pt x="10391" y="4089"/>
                    <a:pt x="10325" y="4166"/>
                    <a:pt x="10289" y="4385"/>
                  </a:cubicBezTo>
                  <a:cubicBezTo>
                    <a:pt x="10143" y="5259"/>
                    <a:pt x="9735" y="5079"/>
                    <a:pt x="9444" y="4807"/>
                  </a:cubicBezTo>
                  <a:cubicBezTo>
                    <a:pt x="9248" y="4625"/>
                    <a:pt x="9025" y="5122"/>
                    <a:pt x="8714" y="5323"/>
                  </a:cubicBezTo>
                  <a:lnTo>
                    <a:pt x="10394" y="5323"/>
                  </a:lnTo>
                  <a:cubicBezTo>
                    <a:pt x="10416" y="4906"/>
                    <a:pt x="10440" y="4500"/>
                    <a:pt x="10467" y="4106"/>
                  </a:cubicBezTo>
                  <a:close/>
                  <a:moveTo>
                    <a:pt x="10567" y="4168"/>
                  </a:moveTo>
                  <a:cubicBezTo>
                    <a:pt x="10542" y="4539"/>
                    <a:pt x="10519" y="4919"/>
                    <a:pt x="10499" y="5311"/>
                  </a:cubicBezTo>
                  <a:lnTo>
                    <a:pt x="10898" y="5311"/>
                  </a:lnTo>
                  <a:cubicBezTo>
                    <a:pt x="10915" y="4904"/>
                    <a:pt x="10739" y="4365"/>
                    <a:pt x="10567" y="4168"/>
                  </a:cubicBezTo>
                  <a:close/>
                  <a:moveTo>
                    <a:pt x="15259" y="4391"/>
                  </a:moveTo>
                  <a:cubicBezTo>
                    <a:pt x="15236" y="4523"/>
                    <a:pt x="15203" y="4663"/>
                    <a:pt x="15179" y="4869"/>
                  </a:cubicBezTo>
                  <a:cubicBezTo>
                    <a:pt x="15154" y="5091"/>
                    <a:pt x="15030" y="5211"/>
                    <a:pt x="14933" y="5325"/>
                  </a:cubicBezTo>
                  <a:cubicBezTo>
                    <a:pt x="14933" y="5325"/>
                    <a:pt x="15620" y="5325"/>
                    <a:pt x="15620" y="5325"/>
                  </a:cubicBezTo>
                  <a:cubicBezTo>
                    <a:pt x="15509" y="5005"/>
                    <a:pt x="15388" y="4693"/>
                    <a:pt x="15259" y="4391"/>
                  </a:cubicBezTo>
                  <a:close/>
                  <a:moveTo>
                    <a:pt x="1530" y="5441"/>
                  </a:moveTo>
                  <a:cubicBezTo>
                    <a:pt x="1042" y="6282"/>
                    <a:pt x="661" y="7195"/>
                    <a:pt x="400" y="8161"/>
                  </a:cubicBezTo>
                  <a:lnTo>
                    <a:pt x="2684" y="8161"/>
                  </a:lnTo>
                  <a:cubicBezTo>
                    <a:pt x="2948" y="7100"/>
                    <a:pt x="3289" y="6191"/>
                    <a:pt x="3620" y="5452"/>
                  </a:cubicBezTo>
                  <a:lnTo>
                    <a:pt x="3620" y="5441"/>
                  </a:lnTo>
                  <a:lnTo>
                    <a:pt x="1530" y="5441"/>
                  </a:lnTo>
                  <a:close/>
                  <a:moveTo>
                    <a:pt x="4757" y="5441"/>
                  </a:moveTo>
                  <a:cubicBezTo>
                    <a:pt x="4608" y="5719"/>
                    <a:pt x="4411" y="5990"/>
                    <a:pt x="4149" y="6108"/>
                  </a:cubicBezTo>
                  <a:cubicBezTo>
                    <a:pt x="3682" y="6319"/>
                    <a:pt x="4091" y="6801"/>
                    <a:pt x="3829" y="6801"/>
                  </a:cubicBezTo>
                  <a:cubicBezTo>
                    <a:pt x="3699" y="6801"/>
                    <a:pt x="3619" y="6324"/>
                    <a:pt x="3600" y="5711"/>
                  </a:cubicBezTo>
                  <a:cubicBezTo>
                    <a:pt x="3304" y="6398"/>
                    <a:pt x="3007" y="7219"/>
                    <a:pt x="2771" y="8161"/>
                  </a:cubicBezTo>
                  <a:lnTo>
                    <a:pt x="4803" y="8161"/>
                  </a:lnTo>
                  <a:cubicBezTo>
                    <a:pt x="4958" y="7215"/>
                    <a:pt x="5184" y="6300"/>
                    <a:pt x="5473" y="5441"/>
                  </a:cubicBezTo>
                  <a:lnTo>
                    <a:pt x="4757" y="5441"/>
                  </a:lnTo>
                  <a:close/>
                  <a:moveTo>
                    <a:pt x="5601" y="5441"/>
                  </a:moveTo>
                  <a:cubicBezTo>
                    <a:pt x="5310" y="6299"/>
                    <a:pt x="5083" y="7214"/>
                    <a:pt x="4926" y="8161"/>
                  </a:cubicBezTo>
                  <a:lnTo>
                    <a:pt x="7145" y="8161"/>
                  </a:lnTo>
                  <a:cubicBezTo>
                    <a:pt x="7243" y="7225"/>
                    <a:pt x="7395" y="6311"/>
                    <a:pt x="7603" y="5441"/>
                  </a:cubicBezTo>
                  <a:lnTo>
                    <a:pt x="5601" y="5441"/>
                  </a:lnTo>
                  <a:close/>
                  <a:moveTo>
                    <a:pt x="7696" y="5441"/>
                  </a:moveTo>
                  <a:cubicBezTo>
                    <a:pt x="7487" y="6310"/>
                    <a:pt x="7334" y="7224"/>
                    <a:pt x="7236" y="8161"/>
                  </a:cubicBezTo>
                  <a:lnTo>
                    <a:pt x="7425" y="8161"/>
                  </a:lnTo>
                  <a:cubicBezTo>
                    <a:pt x="7502" y="7797"/>
                    <a:pt x="7630" y="7416"/>
                    <a:pt x="7818" y="7042"/>
                  </a:cubicBezTo>
                  <a:cubicBezTo>
                    <a:pt x="8255" y="6168"/>
                    <a:pt x="7934" y="6831"/>
                    <a:pt x="8663" y="6710"/>
                  </a:cubicBezTo>
                  <a:cubicBezTo>
                    <a:pt x="9391" y="6590"/>
                    <a:pt x="9167" y="5839"/>
                    <a:pt x="9574" y="6371"/>
                  </a:cubicBezTo>
                  <a:cubicBezTo>
                    <a:pt x="9785" y="6648"/>
                    <a:pt x="10074" y="6581"/>
                    <a:pt x="10327" y="6365"/>
                  </a:cubicBezTo>
                  <a:cubicBezTo>
                    <a:pt x="10339" y="6053"/>
                    <a:pt x="10352" y="5743"/>
                    <a:pt x="10367" y="5441"/>
                  </a:cubicBezTo>
                  <a:lnTo>
                    <a:pt x="7696" y="5441"/>
                  </a:lnTo>
                  <a:close/>
                  <a:moveTo>
                    <a:pt x="10504" y="5441"/>
                  </a:moveTo>
                  <a:cubicBezTo>
                    <a:pt x="10491" y="5708"/>
                    <a:pt x="10480" y="5981"/>
                    <a:pt x="10469" y="6257"/>
                  </a:cubicBezTo>
                  <a:cubicBezTo>
                    <a:pt x="10654" y="6059"/>
                    <a:pt x="10809" y="5789"/>
                    <a:pt x="10879" y="5535"/>
                  </a:cubicBezTo>
                  <a:cubicBezTo>
                    <a:pt x="10888" y="5505"/>
                    <a:pt x="10893" y="5474"/>
                    <a:pt x="10898" y="5441"/>
                  </a:cubicBezTo>
                  <a:lnTo>
                    <a:pt x="10504" y="5441"/>
                  </a:lnTo>
                  <a:close/>
                  <a:moveTo>
                    <a:pt x="14844" y="5441"/>
                  </a:moveTo>
                  <a:cubicBezTo>
                    <a:pt x="14779" y="5559"/>
                    <a:pt x="14779" y="5700"/>
                    <a:pt x="14966" y="5957"/>
                  </a:cubicBezTo>
                  <a:cubicBezTo>
                    <a:pt x="15403" y="6559"/>
                    <a:pt x="14412" y="7193"/>
                    <a:pt x="14937" y="8067"/>
                  </a:cubicBezTo>
                  <a:cubicBezTo>
                    <a:pt x="14955" y="8097"/>
                    <a:pt x="14972" y="8129"/>
                    <a:pt x="14987" y="8161"/>
                  </a:cubicBezTo>
                  <a:lnTo>
                    <a:pt x="16324" y="8161"/>
                  </a:lnTo>
                  <a:cubicBezTo>
                    <a:pt x="16168" y="7214"/>
                    <a:pt x="15940" y="6299"/>
                    <a:pt x="15649" y="5441"/>
                  </a:cubicBezTo>
                  <a:lnTo>
                    <a:pt x="14844" y="5441"/>
                  </a:lnTo>
                  <a:close/>
                  <a:moveTo>
                    <a:pt x="15764" y="5441"/>
                  </a:moveTo>
                  <a:cubicBezTo>
                    <a:pt x="16053" y="6300"/>
                    <a:pt x="16278" y="7215"/>
                    <a:pt x="16433" y="8161"/>
                  </a:cubicBezTo>
                  <a:cubicBezTo>
                    <a:pt x="16433" y="8161"/>
                    <a:pt x="18764" y="8161"/>
                    <a:pt x="18764" y="8161"/>
                  </a:cubicBezTo>
                  <a:cubicBezTo>
                    <a:pt x="18555" y="7212"/>
                    <a:pt x="18251" y="6297"/>
                    <a:pt x="17864" y="5441"/>
                  </a:cubicBezTo>
                  <a:lnTo>
                    <a:pt x="15764" y="5441"/>
                  </a:lnTo>
                  <a:close/>
                  <a:moveTo>
                    <a:pt x="17981" y="5441"/>
                  </a:moveTo>
                  <a:cubicBezTo>
                    <a:pt x="18365" y="6298"/>
                    <a:pt x="18665" y="7213"/>
                    <a:pt x="18872" y="8161"/>
                  </a:cubicBezTo>
                  <a:lnTo>
                    <a:pt x="21186" y="8161"/>
                  </a:lnTo>
                  <a:cubicBezTo>
                    <a:pt x="20925" y="7195"/>
                    <a:pt x="20543" y="6282"/>
                    <a:pt x="20056" y="5441"/>
                  </a:cubicBezTo>
                  <a:lnTo>
                    <a:pt x="17981" y="5441"/>
                  </a:lnTo>
                  <a:close/>
                  <a:moveTo>
                    <a:pt x="11042" y="6745"/>
                  </a:moveTo>
                  <a:cubicBezTo>
                    <a:pt x="10407" y="6743"/>
                    <a:pt x="10773" y="7350"/>
                    <a:pt x="11475" y="7644"/>
                  </a:cubicBezTo>
                  <a:cubicBezTo>
                    <a:pt x="11833" y="7794"/>
                    <a:pt x="11923" y="7981"/>
                    <a:pt x="11888" y="8168"/>
                  </a:cubicBezTo>
                  <a:lnTo>
                    <a:pt x="12340" y="8168"/>
                  </a:lnTo>
                  <a:cubicBezTo>
                    <a:pt x="12331" y="8103"/>
                    <a:pt x="12323" y="8040"/>
                    <a:pt x="12317" y="7983"/>
                  </a:cubicBezTo>
                  <a:cubicBezTo>
                    <a:pt x="12228" y="7140"/>
                    <a:pt x="11677" y="6748"/>
                    <a:pt x="11042" y="6745"/>
                  </a:cubicBezTo>
                  <a:close/>
                  <a:moveTo>
                    <a:pt x="13399" y="7541"/>
                  </a:moveTo>
                  <a:cubicBezTo>
                    <a:pt x="13234" y="7529"/>
                    <a:pt x="13222" y="7787"/>
                    <a:pt x="13253" y="8148"/>
                  </a:cubicBezTo>
                  <a:lnTo>
                    <a:pt x="14004" y="8148"/>
                  </a:lnTo>
                  <a:cubicBezTo>
                    <a:pt x="14000" y="8114"/>
                    <a:pt x="13995" y="8080"/>
                    <a:pt x="13991" y="8046"/>
                  </a:cubicBezTo>
                  <a:cubicBezTo>
                    <a:pt x="13801" y="7752"/>
                    <a:pt x="13589" y="7554"/>
                    <a:pt x="13399" y="7541"/>
                  </a:cubicBezTo>
                  <a:close/>
                  <a:moveTo>
                    <a:pt x="10811" y="8145"/>
                  </a:moveTo>
                  <a:cubicBezTo>
                    <a:pt x="10798" y="8145"/>
                    <a:pt x="10786" y="8150"/>
                    <a:pt x="10776" y="8158"/>
                  </a:cubicBezTo>
                  <a:lnTo>
                    <a:pt x="10857" y="8158"/>
                  </a:lnTo>
                  <a:cubicBezTo>
                    <a:pt x="10840" y="8149"/>
                    <a:pt x="10824" y="8145"/>
                    <a:pt x="10811" y="8145"/>
                  </a:cubicBezTo>
                  <a:close/>
                  <a:moveTo>
                    <a:pt x="369" y="8273"/>
                  </a:moveTo>
                  <a:cubicBezTo>
                    <a:pt x="130" y="9196"/>
                    <a:pt x="0" y="10167"/>
                    <a:pt x="0" y="11169"/>
                  </a:cubicBezTo>
                  <a:cubicBezTo>
                    <a:pt x="0" y="11231"/>
                    <a:pt x="4" y="11293"/>
                    <a:pt x="5" y="11355"/>
                  </a:cubicBezTo>
                  <a:lnTo>
                    <a:pt x="2228" y="11355"/>
                  </a:lnTo>
                  <a:cubicBezTo>
                    <a:pt x="2274" y="10223"/>
                    <a:pt x="2435" y="9192"/>
                    <a:pt x="2657" y="8273"/>
                  </a:cubicBezTo>
                  <a:lnTo>
                    <a:pt x="369" y="8273"/>
                  </a:lnTo>
                  <a:close/>
                  <a:moveTo>
                    <a:pt x="2740" y="8273"/>
                  </a:moveTo>
                  <a:cubicBezTo>
                    <a:pt x="2518" y="9190"/>
                    <a:pt x="2355" y="10222"/>
                    <a:pt x="2309" y="11355"/>
                  </a:cubicBezTo>
                  <a:lnTo>
                    <a:pt x="3476" y="11355"/>
                  </a:lnTo>
                  <a:cubicBezTo>
                    <a:pt x="3505" y="11276"/>
                    <a:pt x="3526" y="11203"/>
                    <a:pt x="3535" y="11140"/>
                  </a:cubicBezTo>
                  <a:cubicBezTo>
                    <a:pt x="3598" y="10691"/>
                    <a:pt x="3855" y="10566"/>
                    <a:pt x="3680" y="10476"/>
                  </a:cubicBezTo>
                  <a:cubicBezTo>
                    <a:pt x="3505" y="10385"/>
                    <a:pt x="3213" y="9753"/>
                    <a:pt x="3676" y="9801"/>
                  </a:cubicBezTo>
                  <a:cubicBezTo>
                    <a:pt x="4110" y="10361"/>
                    <a:pt x="4380" y="10115"/>
                    <a:pt x="4380" y="9844"/>
                  </a:cubicBezTo>
                  <a:cubicBezTo>
                    <a:pt x="4380" y="9709"/>
                    <a:pt x="4466" y="9738"/>
                    <a:pt x="4602" y="9848"/>
                  </a:cubicBezTo>
                  <a:cubicBezTo>
                    <a:pt x="4642" y="9317"/>
                    <a:pt x="4702" y="8790"/>
                    <a:pt x="4784" y="8273"/>
                  </a:cubicBezTo>
                  <a:lnTo>
                    <a:pt x="2740" y="8273"/>
                  </a:lnTo>
                  <a:close/>
                  <a:moveTo>
                    <a:pt x="4899" y="8273"/>
                  </a:moveTo>
                  <a:cubicBezTo>
                    <a:pt x="4812" y="8819"/>
                    <a:pt x="4751" y="9376"/>
                    <a:pt x="4711" y="9938"/>
                  </a:cubicBezTo>
                  <a:cubicBezTo>
                    <a:pt x="4835" y="10051"/>
                    <a:pt x="4985" y="10203"/>
                    <a:pt x="5144" y="10356"/>
                  </a:cubicBezTo>
                  <a:cubicBezTo>
                    <a:pt x="5464" y="10663"/>
                    <a:pt x="5157" y="11045"/>
                    <a:pt x="5317" y="11355"/>
                  </a:cubicBezTo>
                  <a:lnTo>
                    <a:pt x="6998" y="11355"/>
                  </a:lnTo>
                  <a:cubicBezTo>
                    <a:pt x="6996" y="11211"/>
                    <a:pt x="6994" y="11066"/>
                    <a:pt x="6994" y="10922"/>
                  </a:cubicBezTo>
                  <a:cubicBezTo>
                    <a:pt x="6994" y="10032"/>
                    <a:pt x="7037" y="9143"/>
                    <a:pt x="7124" y="8273"/>
                  </a:cubicBezTo>
                  <a:lnTo>
                    <a:pt x="4899" y="8273"/>
                  </a:lnTo>
                  <a:close/>
                  <a:moveTo>
                    <a:pt x="7242" y="8273"/>
                  </a:moveTo>
                  <a:cubicBezTo>
                    <a:pt x="7155" y="9143"/>
                    <a:pt x="7112" y="10031"/>
                    <a:pt x="7112" y="10922"/>
                  </a:cubicBezTo>
                  <a:cubicBezTo>
                    <a:pt x="7112" y="11066"/>
                    <a:pt x="7114" y="11211"/>
                    <a:pt x="7116" y="11355"/>
                  </a:cubicBezTo>
                  <a:lnTo>
                    <a:pt x="9094" y="11355"/>
                  </a:lnTo>
                  <a:cubicBezTo>
                    <a:pt x="9226" y="10488"/>
                    <a:pt x="8797" y="10922"/>
                    <a:pt x="8739" y="10385"/>
                  </a:cubicBezTo>
                  <a:cubicBezTo>
                    <a:pt x="8681" y="9843"/>
                    <a:pt x="9236" y="9211"/>
                    <a:pt x="8973" y="8819"/>
                  </a:cubicBezTo>
                  <a:cubicBezTo>
                    <a:pt x="8711" y="8428"/>
                    <a:pt x="8098" y="9994"/>
                    <a:pt x="7894" y="10476"/>
                  </a:cubicBezTo>
                  <a:cubicBezTo>
                    <a:pt x="7690" y="10958"/>
                    <a:pt x="7573" y="10114"/>
                    <a:pt x="7419" y="9471"/>
                  </a:cubicBezTo>
                  <a:cubicBezTo>
                    <a:pt x="7338" y="9131"/>
                    <a:pt x="7339" y="8716"/>
                    <a:pt x="7420" y="8273"/>
                  </a:cubicBezTo>
                  <a:cubicBezTo>
                    <a:pt x="7420" y="8273"/>
                    <a:pt x="7242" y="8273"/>
                    <a:pt x="7242" y="8273"/>
                  </a:cubicBezTo>
                  <a:close/>
                  <a:moveTo>
                    <a:pt x="10727" y="8273"/>
                  </a:moveTo>
                  <a:cubicBezTo>
                    <a:pt x="10701" y="8462"/>
                    <a:pt x="10760" y="8830"/>
                    <a:pt x="10826" y="9139"/>
                  </a:cubicBezTo>
                  <a:cubicBezTo>
                    <a:pt x="10934" y="9639"/>
                    <a:pt x="11418" y="9392"/>
                    <a:pt x="11214" y="10326"/>
                  </a:cubicBezTo>
                  <a:cubicBezTo>
                    <a:pt x="11123" y="10745"/>
                    <a:pt x="10925" y="11060"/>
                    <a:pt x="10715" y="11355"/>
                  </a:cubicBezTo>
                  <a:lnTo>
                    <a:pt x="14143" y="11355"/>
                  </a:lnTo>
                  <a:cubicBezTo>
                    <a:pt x="14145" y="11211"/>
                    <a:pt x="14147" y="11066"/>
                    <a:pt x="14147" y="10922"/>
                  </a:cubicBezTo>
                  <a:cubicBezTo>
                    <a:pt x="14147" y="10031"/>
                    <a:pt x="14105" y="9142"/>
                    <a:pt x="14017" y="8273"/>
                  </a:cubicBezTo>
                  <a:lnTo>
                    <a:pt x="13266" y="8273"/>
                  </a:lnTo>
                  <a:cubicBezTo>
                    <a:pt x="13324" y="8856"/>
                    <a:pt x="13454" y="9644"/>
                    <a:pt x="13244" y="10039"/>
                  </a:cubicBezTo>
                  <a:cubicBezTo>
                    <a:pt x="12922" y="10647"/>
                    <a:pt x="12508" y="9190"/>
                    <a:pt x="12360" y="8273"/>
                  </a:cubicBezTo>
                  <a:cubicBezTo>
                    <a:pt x="12360" y="8273"/>
                    <a:pt x="11856" y="8273"/>
                    <a:pt x="11856" y="8273"/>
                  </a:cubicBezTo>
                  <a:cubicBezTo>
                    <a:pt x="11795" y="8414"/>
                    <a:pt x="11677" y="8551"/>
                    <a:pt x="11563" y="8668"/>
                  </a:cubicBezTo>
                  <a:cubicBezTo>
                    <a:pt x="11306" y="8935"/>
                    <a:pt x="11185" y="8518"/>
                    <a:pt x="10978" y="8273"/>
                  </a:cubicBezTo>
                  <a:lnTo>
                    <a:pt x="10727" y="8273"/>
                  </a:lnTo>
                  <a:close/>
                  <a:moveTo>
                    <a:pt x="15046" y="8273"/>
                  </a:moveTo>
                  <a:cubicBezTo>
                    <a:pt x="15350" y="9150"/>
                    <a:pt x="14611" y="10361"/>
                    <a:pt x="14514" y="9512"/>
                  </a:cubicBezTo>
                  <a:cubicBezTo>
                    <a:pt x="14465" y="9090"/>
                    <a:pt x="14319" y="8650"/>
                    <a:pt x="14133" y="8292"/>
                  </a:cubicBezTo>
                  <a:cubicBezTo>
                    <a:pt x="14218" y="9157"/>
                    <a:pt x="14260" y="10038"/>
                    <a:pt x="14260" y="10922"/>
                  </a:cubicBezTo>
                  <a:cubicBezTo>
                    <a:pt x="14260" y="11066"/>
                    <a:pt x="14259" y="11211"/>
                    <a:pt x="14257" y="11355"/>
                  </a:cubicBezTo>
                  <a:lnTo>
                    <a:pt x="14629" y="11355"/>
                  </a:lnTo>
                  <a:cubicBezTo>
                    <a:pt x="14562" y="11187"/>
                    <a:pt x="14619" y="11030"/>
                    <a:pt x="14824" y="10911"/>
                  </a:cubicBezTo>
                  <a:cubicBezTo>
                    <a:pt x="15097" y="10657"/>
                    <a:pt x="14946" y="10099"/>
                    <a:pt x="15328" y="10333"/>
                  </a:cubicBezTo>
                  <a:cubicBezTo>
                    <a:pt x="15709" y="10566"/>
                    <a:pt x="15097" y="10898"/>
                    <a:pt x="15272" y="11169"/>
                  </a:cubicBezTo>
                  <a:cubicBezTo>
                    <a:pt x="15305" y="11220"/>
                    <a:pt x="15337" y="11285"/>
                    <a:pt x="15365" y="11355"/>
                  </a:cubicBezTo>
                  <a:lnTo>
                    <a:pt x="16593" y="11355"/>
                  </a:lnTo>
                  <a:cubicBezTo>
                    <a:pt x="16593" y="11335"/>
                    <a:pt x="16594" y="11315"/>
                    <a:pt x="16594" y="11295"/>
                  </a:cubicBezTo>
                  <a:cubicBezTo>
                    <a:pt x="16594" y="10273"/>
                    <a:pt x="16512" y="9257"/>
                    <a:pt x="16355" y="8273"/>
                  </a:cubicBezTo>
                  <a:lnTo>
                    <a:pt x="15046" y="8273"/>
                  </a:lnTo>
                  <a:close/>
                  <a:moveTo>
                    <a:pt x="16473" y="8273"/>
                  </a:moveTo>
                  <a:cubicBezTo>
                    <a:pt x="16628" y="9257"/>
                    <a:pt x="16710" y="10273"/>
                    <a:pt x="16710" y="11295"/>
                  </a:cubicBezTo>
                  <a:cubicBezTo>
                    <a:pt x="16710" y="11315"/>
                    <a:pt x="16709" y="11335"/>
                    <a:pt x="16709" y="11355"/>
                  </a:cubicBezTo>
                  <a:lnTo>
                    <a:pt x="19124" y="11355"/>
                  </a:lnTo>
                  <a:cubicBezTo>
                    <a:pt x="19124" y="11323"/>
                    <a:pt x="19125" y="11290"/>
                    <a:pt x="19125" y="11258"/>
                  </a:cubicBezTo>
                  <a:cubicBezTo>
                    <a:pt x="19125" y="10246"/>
                    <a:pt x="19016" y="9242"/>
                    <a:pt x="18810" y="8273"/>
                  </a:cubicBezTo>
                  <a:lnTo>
                    <a:pt x="16473" y="8273"/>
                  </a:lnTo>
                  <a:close/>
                  <a:moveTo>
                    <a:pt x="18905" y="8273"/>
                  </a:moveTo>
                  <a:cubicBezTo>
                    <a:pt x="19109" y="9243"/>
                    <a:pt x="19218" y="10246"/>
                    <a:pt x="19218" y="11258"/>
                  </a:cubicBezTo>
                  <a:cubicBezTo>
                    <a:pt x="19218" y="11290"/>
                    <a:pt x="19217" y="11323"/>
                    <a:pt x="19217" y="11355"/>
                  </a:cubicBezTo>
                  <a:lnTo>
                    <a:pt x="21590" y="11355"/>
                  </a:lnTo>
                  <a:cubicBezTo>
                    <a:pt x="21591" y="11293"/>
                    <a:pt x="21595" y="11231"/>
                    <a:pt x="21595" y="11169"/>
                  </a:cubicBezTo>
                  <a:cubicBezTo>
                    <a:pt x="21595" y="10167"/>
                    <a:pt x="21465" y="9196"/>
                    <a:pt x="21226" y="8273"/>
                  </a:cubicBezTo>
                  <a:lnTo>
                    <a:pt x="18905" y="8273"/>
                  </a:lnTo>
                  <a:close/>
                  <a:moveTo>
                    <a:pt x="0" y="11454"/>
                  </a:moveTo>
                  <a:cubicBezTo>
                    <a:pt x="26" y="12471"/>
                    <a:pt x="181" y="13454"/>
                    <a:pt x="453" y="14385"/>
                  </a:cubicBezTo>
                  <a:lnTo>
                    <a:pt x="2437" y="14385"/>
                  </a:lnTo>
                  <a:cubicBezTo>
                    <a:pt x="2286" y="13574"/>
                    <a:pt x="2209" y="12739"/>
                    <a:pt x="2209" y="11903"/>
                  </a:cubicBezTo>
                  <a:cubicBezTo>
                    <a:pt x="2209" y="11753"/>
                    <a:pt x="2212" y="11604"/>
                    <a:pt x="2217" y="11454"/>
                  </a:cubicBezTo>
                  <a:lnTo>
                    <a:pt x="0" y="11454"/>
                  </a:lnTo>
                  <a:close/>
                  <a:moveTo>
                    <a:pt x="2317" y="11454"/>
                  </a:moveTo>
                  <a:cubicBezTo>
                    <a:pt x="2312" y="11604"/>
                    <a:pt x="2309" y="11753"/>
                    <a:pt x="2309" y="11903"/>
                  </a:cubicBezTo>
                  <a:cubicBezTo>
                    <a:pt x="2309" y="12740"/>
                    <a:pt x="2387" y="13575"/>
                    <a:pt x="2539" y="14385"/>
                  </a:cubicBezTo>
                  <a:lnTo>
                    <a:pt x="4573" y="14385"/>
                  </a:lnTo>
                  <a:cubicBezTo>
                    <a:pt x="4441" y="14041"/>
                    <a:pt x="4122" y="14434"/>
                    <a:pt x="4078" y="14063"/>
                  </a:cubicBezTo>
                  <a:cubicBezTo>
                    <a:pt x="4025" y="13625"/>
                    <a:pt x="3897" y="13357"/>
                    <a:pt x="3343" y="12935"/>
                  </a:cubicBezTo>
                  <a:cubicBezTo>
                    <a:pt x="2901" y="12599"/>
                    <a:pt x="3253" y="11937"/>
                    <a:pt x="3447" y="11454"/>
                  </a:cubicBezTo>
                  <a:lnTo>
                    <a:pt x="2317" y="11454"/>
                  </a:lnTo>
                  <a:close/>
                  <a:moveTo>
                    <a:pt x="5419" y="11454"/>
                  </a:moveTo>
                  <a:cubicBezTo>
                    <a:pt x="5463" y="11498"/>
                    <a:pt x="5519" y="11539"/>
                    <a:pt x="5593" y="11578"/>
                  </a:cubicBezTo>
                  <a:cubicBezTo>
                    <a:pt x="6228" y="11908"/>
                    <a:pt x="6155" y="12212"/>
                    <a:pt x="6184" y="13086"/>
                  </a:cubicBezTo>
                  <a:cubicBezTo>
                    <a:pt x="6208" y="13805"/>
                    <a:pt x="6172" y="13953"/>
                    <a:pt x="6029" y="14385"/>
                  </a:cubicBezTo>
                  <a:lnTo>
                    <a:pt x="7222" y="14385"/>
                  </a:lnTo>
                  <a:cubicBezTo>
                    <a:pt x="7107" y="13426"/>
                    <a:pt x="7039" y="12442"/>
                    <a:pt x="7020" y="11454"/>
                  </a:cubicBezTo>
                  <a:cubicBezTo>
                    <a:pt x="7020" y="11454"/>
                    <a:pt x="5419" y="11454"/>
                    <a:pt x="5419" y="11454"/>
                  </a:cubicBezTo>
                  <a:close/>
                  <a:moveTo>
                    <a:pt x="7112" y="11454"/>
                  </a:moveTo>
                  <a:cubicBezTo>
                    <a:pt x="7131" y="12441"/>
                    <a:pt x="7200" y="13426"/>
                    <a:pt x="7315" y="14385"/>
                  </a:cubicBezTo>
                  <a:lnTo>
                    <a:pt x="9086" y="14385"/>
                  </a:lnTo>
                  <a:cubicBezTo>
                    <a:pt x="8938" y="13202"/>
                    <a:pt x="8972" y="12134"/>
                    <a:pt x="9071" y="11454"/>
                  </a:cubicBezTo>
                  <a:cubicBezTo>
                    <a:pt x="9071" y="11454"/>
                    <a:pt x="7112" y="11454"/>
                    <a:pt x="7112" y="11454"/>
                  </a:cubicBezTo>
                  <a:close/>
                  <a:moveTo>
                    <a:pt x="10641" y="11454"/>
                  </a:moveTo>
                  <a:cubicBezTo>
                    <a:pt x="10551" y="11577"/>
                    <a:pt x="10460" y="11699"/>
                    <a:pt x="10376" y="11824"/>
                  </a:cubicBezTo>
                  <a:cubicBezTo>
                    <a:pt x="10380" y="12467"/>
                    <a:pt x="10389" y="13108"/>
                    <a:pt x="10401" y="13740"/>
                  </a:cubicBezTo>
                  <a:cubicBezTo>
                    <a:pt x="10504" y="13904"/>
                    <a:pt x="10624" y="14111"/>
                    <a:pt x="10756" y="14385"/>
                  </a:cubicBezTo>
                  <a:cubicBezTo>
                    <a:pt x="10756" y="14385"/>
                    <a:pt x="13944" y="14385"/>
                    <a:pt x="13944" y="14385"/>
                  </a:cubicBezTo>
                  <a:cubicBezTo>
                    <a:pt x="14059" y="13426"/>
                    <a:pt x="14129" y="12441"/>
                    <a:pt x="14148" y="11454"/>
                  </a:cubicBezTo>
                  <a:lnTo>
                    <a:pt x="10641" y="11454"/>
                  </a:lnTo>
                  <a:close/>
                  <a:moveTo>
                    <a:pt x="14242" y="11454"/>
                  </a:moveTo>
                  <a:cubicBezTo>
                    <a:pt x="14223" y="12442"/>
                    <a:pt x="14155" y="13426"/>
                    <a:pt x="14040" y="14385"/>
                  </a:cubicBezTo>
                  <a:lnTo>
                    <a:pt x="15115" y="14385"/>
                  </a:lnTo>
                  <a:cubicBezTo>
                    <a:pt x="15177" y="14307"/>
                    <a:pt x="15245" y="14235"/>
                    <a:pt x="15318" y="14171"/>
                  </a:cubicBezTo>
                  <a:cubicBezTo>
                    <a:pt x="15930" y="13628"/>
                    <a:pt x="16252" y="13897"/>
                    <a:pt x="16310" y="13115"/>
                  </a:cubicBezTo>
                  <a:cubicBezTo>
                    <a:pt x="16327" y="12593"/>
                    <a:pt x="16414" y="12111"/>
                    <a:pt x="16566" y="11910"/>
                  </a:cubicBezTo>
                  <a:cubicBezTo>
                    <a:pt x="16571" y="11758"/>
                    <a:pt x="16578" y="11606"/>
                    <a:pt x="16579" y="11454"/>
                  </a:cubicBezTo>
                  <a:lnTo>
                    <a:pt x="15392" y="11454"/>
                  </a:lnTo>
                  <a:cubicBezTo>
                    <a:pt x="15476" y="11731"/>
                    <a:pt x="15459" y="12011"/>
                    <a:pt x="15084" y="11793"/>
                  </a:cubicBezTo>
                  <a:cubicBezTo>
                    <a:pt x="14898" y="11685"/>
                    <a:pt x="14761" y="11569"/>
                    <a:pt x="14679" y="11454"/>
                  </a:cubicBezTo>
                  <a:lnTo>
                    <a:pt x="14242" y="11454"/>
                  </a:lnTo>
                  <a:close/>
                  <a:moveTo>
                    <a:pt x="16699" y="11454"/>
                  </a:moveTo>
                  <a:cubicBezTo>
                    <a:pt x="16698" y="11576"/>
                    <a:pt x="16691" y="11699"/>
                    <a:pt x="16688" y="11821"/>
                  </a:cubicBezTo>
                  <a:cubicBezTo>
                    <a:pt x="16779" y="11789"/>
                    <a:pt x="16887" y="11841"/>
                    <a:pt x="17009" y="12014"/>
                  </a:cubicBezTo>
                  <a:cubicBezTo>
                    <a:pt x="17428" y="12604"/>
                    <a:pt x="16699" y="13116"/>
                    <a:pt x="16932" y="13417"/>
                  </a:cubicBezTo>
                  <a:cubicBezTo>
                    <a:pt x="17040" y="13556"/>
                    <a:pt x="17173" y="13938"/>
                    <a:pt x="17235" y="14385"/>
                  </a:cubicBezTo>
                  <a:lnTo>
                    <a:pt x="18759" y="14385"/>
                  </a:lnTo>
                  <a:cubicBezTo>
                    <a:pt x="18985" y="13417"/>
                    <a:pt x="19099" y="12433"/>
                    <a:pt x="19114" y="11454"/>
                  </a:cubicBezTo>
                  <a:lnTo>
                    <a:pt x="16699" y="11454"/>
                  </a:lnTo>
                  <a:close/>
                  <a:moveTo>
                    <a:pt x="19227" y="11454"/>
                  </a:moveTo>
                  <a:cubicBezTo>
                    <a:pt x="19213" y="12432"/>
                    <a:pt x="19099" y="13417"/>
                    <a:pt x="18874" y="14385"/>
                  </a:cubicBezTo>
                  <a:lnTo>
                    <a:pt x="21147" y="14385"/>
                  </a:lnTo>
                  <a:cubicBezTo>
                    <a:pt x="21419" y="13454"/>
                    <a:pt x="21574" y="12471"/>
                    <a:pt x="21600" y="11454"/>
                  </a:cubicBezTo>
                  <a:lnTo>
                    <a:pt x="19227" y="11454"/>
                  </a:lnTo>
                  <a:close/>
                  <a:moveTo>
                    <a:pt x="10264" y="11995"/>
                  </a:moveTo>
                  <a:cubicBezTo>
                    <a:pt x="10175" y="12146"/>
                    <a:pt x="10100" y="12305"/>
                    <a:pt x="10049" y="12483"/>
                  </a:cubicBezTo>
                  <a:cubicBezTo>
                    <a:pt x="9890" y="13039"/>
                    <a:pt x="10002" y="13145"/>
                    <a:pt x="10285" y="13568"/>
                  </a:cubicBezTo>
                  <a:cubicBezTo>
                    <a:pt x="10275" y="13048"/>
                    <a:pt x="10268" y="12523"/>
                    <a:pt x="10264" y="11995"/>
                  </a:cubicBezTo>
                  <a:close/>
                  <a:moveTo>
                    <a:pt x="462" y="14509"/>
                  </a:moveTo>
                  <a:cubicBezTo>
                    <a:pt x="756" y="15480"/>
                    <a:pt x="1177" y="16392"/>
                    <a:pt x="1701" y="17229"/>
                  </a:cubicBezTo>
                  <a:lnTo>
                    <a:pt x="3295" y="17229"/>
                  </a:lnTo>
                  <a:cubicBezTo>
                    <a:pt x="2909" y="16382"/>
                    <a:pt x="2621" y="15463"/>
                    <a:pt x="2435" y="14509"/>
                  </a:cubicBezTo>
                  <a:lnTo>
                    <a:pt x="462" y="14509"/>
                  </a:lnTo>
                  <a:close/>
                  <a:moveTo>
                    <a:pt x="2556" y="14509"/>
                  </a:moveTo>
                  <a:cubicBezTo>
                    <a:pt x="2743" y="15464"/>
                    <a:pt x="3035" y="16384"/>
                    <a:pt x="3424" y="17229"/>
                  </a:cubicBezTo>
                  <a:cubicBezTo>
                    <a:pt x="3424" y="17229"/>
                    <a:pt x="4867" y="17229"/>
                    <a:pt x="4867" y="17229"/>
                  </a:cubicBezTo>
                  <a:cubicBezTo>
                    <a:pt x="4546" y="16688"/>
                    <a:pt x="4671" y="15339"/>
                    <a:pt x="4620" y="14664"/>
                  </a:cubicBezTo>
                  <a:cubicBezTo>
                    <a:pt x="4616" y="14603"/>
                    <a:pt x="4608" y="14554"/>
                    <a:pt x="4599" y="14509"/>
                  </a:cubicBezTo>
                  <a:lnTo>
                    <a:pt x="2556" y="14509"/>
                  </a:lnTo>
                  <a:close/>
                  <a:moveTo>
                    <a:pt x="5987" y="14509"/>
                  </a:moveTo>
                  <a:cubicBezTo>
                    <a:pt x="5965" y="14574"/>
                    <a:pt x="5941" y="14644"/>
                    <a:pt x="5915" y="14724"/>
                  </a:cubicBezTo>
                  <a:cubicBezTo>
                    <a:pt x="5682" y="15447"/>
                    <a:pt x="5303" y="15417"/>
                    <a:pt x="5653" y="15959"/>
                  </a:cubicBezTo>
                  <a:cubicBezTo>
                    <a:pt x="5871" y="16298"/>
                    <a:pt x="5840" y="16790"/>
                    <a:pt x="5786" y="17229"/>
                  </a:cubicBezTo>
                  <a:cubicBezTo>
                    <a:pt x="5786" y="17229"/>
                    <a:pt x="7705" y="17229"/>
                    <a:pt x="7705" y="17229"/>
                  </a:cubicBezTo>
                  <a:cubicBezTo>
                    <a:pt x="7506" y="16362"/>
                    <a:pt x="7346" y="15448"/>
                    <a:pt x="7230" y="14509"/>
                  </a:cubicBezTo>
                  <a:lnTo>
                    <a:pt x="5987" y="14509"/>
                  </a:lnTo>
                  <a:close/>
                  <a:moveTo>
                    <a:pt x="7328" y="14509"/>
                  </a:moveTo>
                  <a:cubicBezTo>
                    <a:pt x="7445" y="15449"/>
                    <a:pt x="7605" y="16363"/>
                    <a:pt x="7805" y="17229"/>
                  </a:cubicBezTo>
                  <a:cubicBezTo>
                    <a:pt x="7805" y="17229"/>
                    <a:pt x="10397" y="17229"/>
                    <a:pt x="10397" y="17229"/>
                  </a:cubicBezTo>
                  <a:cubicBezTo>
                    <a:pt x="10372" y="16682"/>
                    <a:pt x="10350" y="16114"/>
                    <a:pt x="10331" y="15534"/>
                  </a:cubicBezTo>
                  <a:cubicBezTo>
                    <a:pt x="9918" y="15466"/>
                    <a:pt x="9955" y="16136"/>
                    <a:pt x="9762" y="16482"/>
                  </a:cubicBezTo>
                  <a:cubicBezTo>
                    <a:pt x="9539" y="16885"/>
                    <a:pt x="9724" y="17405"/>
                    <a:pt x="9316" y="15688"/>
                  </a:cubicBezTo>
                  <a:cubicBezTo>
                    <a:pt x="9221" y="15290"/>
                    <a:pt x="9151" y="14894"/>
                    <a:pt x="9099" y="14509"/>
                  </a:cubicBezTo>
                  <a:lnTo>
                    <a:pt x="7328" y="14509"/>
                  </a:lnTo>
                  <a:close/>
                  <a:moveTo>
                    <a:pt x="10797" y="14509"/>
                  </a:moveTo>
                  <a:cubicBezTo>
                    <a:pt x="11377" y="15754"/>
                    <a:pt x="11227" y="16014"/>
                    <a:pt x="10567" y="15628"/>
                  </a:cubicBezTo>
                  <a:cubicBezTo>
                    <a:pt x="10520" y="15601"/>
                    <a:pt x="10478" y="15581"/>
                    <a:pt x="10438" y="15565"/>
                  </a:cubicBezTo>
                  <a:cubicBezTo>
                    <a:pt x="10457" y="16134"/>
                    <a:pt x="10479" y="16692"/>
                    <a:pt x="10504" y="17229"/>
                  </a:cubicBezTo>
                  <a:cubicBezTo>
                    <a:pt x="10504" y="17229"/>
                    <a:pt x="13442" y="17229"/>
                    <a:pt x="13442" y="17229"/>
                  </a:cubicBezTo>
                  <a:cubicBezTo>
                    <a:pt x="13642" y="16363"/>
                    <a:pt x="13802" y="15449"/>
                    <a:pt x="13919" y="14509"/>
                  </a:cubicBezTo>
                  <a:lnTo>
                    <a:pt x="10797" y="14509"/>
                  </a:lnTo>
                  <a:close/>
                  <a:moveTo>
                    <a:pt x="14022" y="14509"/>
                  </a:moveTo>
                  <a:cubicBezTo>
                    <a:pt x="13906" y="15448"/>
                    <a:pt x="13747" y="16362"/>
                    <a:pt x="13548" y="17229"/>
                  </a:cubicBezTo>
                  <a:lnTo>
                    <a:pt x="15568" y="17229"/>
                  </a:lnTo>
                  <a:cubicBezTo>
                    <a:pt x="15739" y="16769"/>
                    <a:pt x="15886" y="16296"/>
                    <a:pt x="16012" y="15815"/>
                  </a:cubicBezTo>
                  <a:cubicBezTo>
                    <a:pt x="15986" y="15797"/>
                    <a:pt x="15950" y="15793"/>
                    <a:pt x="15897" y="15808"/>
                  </a:cubicBezTo>
                  <a:cubicBezTo>
                    <a:pt x="15489" y="15929"/>
                    <a:pt x="15084" y="16936"/>
                    <a:pt x="14762" y="16372"/>
                  </a:cubicBezTo>
                  <a:cubicBezTo>
                    <a:pt x="14495" y="15906"/>
                    <a:pt x="14629" y="15086"/>
                    <a:pt x="15028" y="14509"/>
                  </a:cubicBezTo>
                  <a:lnTo>
                    <a:pt x="14022" y="14509"/>
                  </a:lnTo>
                  <a:close/>
                  <a:moveTo>
                    <a:pt x="17252" y="14509"/>
                  </a:moveTo>
                  <a:cubicBezTo>
                    <a:pt x="17305" y="15004"/>
                    <a:pt x="17264" y="15561"/>
                    <a:pt x="17006" y="15959"/>
                  </a:cubicBezTo>
                  <a:cubicBezTo>
                    <a:pt x="16489" y="16758"/>
                    <a:pt x="16614" y="17074"/>
                    <a:pt x="16206" y="16893"/>
                  </a:cubicBezTo>
                  <a:cubicBezTo>
                    <a:pt x="15949" y="16779"/>
                    <a:pt x="16062" y="16332"/>
                    <a:pt x="16079" y="16046"/>
                  </a:cubicBezTo>
                  <a:cubicBezTo>
                    <a:pt x="15969" y="16447"/>
                    <a:pt x="15845" y="16843"/>
                    <a:pt x="15703" y="17229"/>
                  </a:cubicBezTo>
                  <a:lnTo>
                    <a:pt x="17740" y="17229"/>
                  </a:lnTo>
                  <a:cubicBezTo>
                    <a:pt x="18179" y="16352"/>
                    <a:pt x="18508" y="15439"/>
                    <a:pt x="18734" y="14509"/>
                  </a:cubicBezTo>
                  <a:lnTo>
                    <a:pt x="17252" y="14509"/>
                  </a:lnTo>
                  <a:close/>
                  <a:moveTo>
                    <a:pt x="18842" y="14509"/>
                  </a:moveTo>
                  <a:cubicBezTo>
                    <a:pt x="18619" y="15438"/>
                    <a:pt x="18293" y="16352"/>
                    <a:pt x="17858" y="17229"/>
                  </a:cubicBezTo>
                  <a:lnTo>
                    <a:pt x="19870" y="17229"/>
                  </a:lnTo>
                  <a:cubicBezTo>
                    <a:pt x="20394" y="16392"/>
                    <a:pt x="20816" y="15480"/>
                    <a:pt x="21110" y="14509"/>
                  </a:cubicBezTo>
                  <a:lnTo>
                    <a:pt x="18842" y="14509"/>
                  </a:lnTo>
                  <a:close/>
                  <a:moveTo>
                    <a:pt x="1786" y="17341"/>
                  </a:moveTo>
                  <a:cubicBezTo>
                    <a:pt x="2185" y="17962"/>
                    <a:pt x="2642" y="18540"/>
                    <a:pt x="3150" y="19066"/>
                  </a:cubicBezTo>
                  <a:cubicBezTo>
                    <a:pt x="3354" y="19276"/>
                    <a:pt x="3568" y="19476"/>
                    <a:pt x="3787" y="19669"/>
                  </a:cubicBezTo>
                  <a:lnTo>
                    <a:pt x="4885" y="19669"/>
                  </a:lnTo>
                  <a:cubicBezTo>
                    <a:pt x="4278" y="18998"/>
                    <a:pt x="3768" y="18208"/>
                    <a:pt x="3362" y="17341"/>
                  </a:cubicBezTo>
                  <a:lnTo>
                    <a:pt x="1786" y="17341"/>
                  </a:lnTo>
                  <a:close/>
                  <a:moveTo>
                    <a:pt x="3479" y="17341"/>
                  </a:moveTo>
                  <a:cubicBezTo>
                    <a:pt x="3893" y="18213"/>
                    <a:pt x="4412" y="19003"/>
                    <a:pt x="5030" y="19669"/>
                  </a:cubicBezTo>
                  <a:cubicBezTo>
                    <a:pt x="5030" y="19669"/>
                    <a:pt x="6754" y="19669"/>
                    <a:pt x="6754" y="19669"/>
                  </a:cubicBezTo>
                  <a:cubicBezTo>
                    <a:pt x="6350" y="19033"/>
                    <a:pt x="6009" y="18351"/>
                    <a:pt x="5721" y="17639"/>
                  </a:cubicBezTo>
                  <a:cubicBezTo>
                    <a:pt x="5709" y="17741"/>
                    <a:pt x="5701" y="17836"/>
                    <a:pt x="5701" y="17917"/>
                  </a:cubicBezTo>
                  <a:cubicBezTo>
                    <a:pt x="5701" y="18399"/>
                    <a:pt x="6284" y="19033"/>
                    <a:pt x="6097" y="19266"/>
                  </a:cubicBezTo>
                  <a:cubicBezTo>
                    <a:pt x="5910" y="19500"/>
                    <a:pt x="5672" y="18731"/>
                    <a:pt x="5468" y="18340"/>
                  </a:cubicBezTo>
                  <a:cubicBezTo>
                    <a:pt x="5264" y="17948"/>
                    <a:pt x="5613" y="17707"/>
                    <a:pt x="5057" y="17423"/>
                  </a:cubicBezTo>
                  <a:cubicBezTo>
                    <a:pt x="5018" y="17403"/>
                    <a:pt x="4984" y="17374"/>
                    <a:pt x="4951" y="17341"/>
                  </a:cubicBezTo>
                  <a:lnTo>
                    <a:pt x="3479" y="17341"/>
                  </a:lnTo>
                  <a:close/>
                  <a:moveTo>
                    <a:pt x="5768" y="17341"/>
                  </a:moveTo>
                  <a:cubicBezTo>
                    <a:pt x="5765" y="17367"/>
                    <a:pt x="5761" y="17393"/>
                    <a:pt x="5758" y="17419"/>
                  </a:cubicBezTo>
                  <a:cubicBezTo>
                    <a:pt x="6066" y="18213"/>
                    <a:pt x="6442" y="18970"/>
                    <a:pt x="6892" y="19669"/>
                  </a:cubicBezTo>
                  <a:cubicBezTo>
                    <a:pt x="6892" y="19669"/>
                    <a:pt x="8414" y="19669"/>
                    <a:pt x="8414" y="19669"/>
                  </a:cubicBezTo>
                  <a:cubicBezTo>
                    <a:pt x="8152" y="18950"/>
                    <a:pt x="7922" y="18167"/>
                    <a:pt x="7728" y="17341"/>
                  </a:cubicBezTo>
                  <a:lnTo>
                    <a:pt x="5768" y="17341"/>
                  </a:lnTo>
                  <a:close/>
                  <a:moveTo>
                    <a:pt x="7821" y="17341"/>
                  </a:moveTo>
                  <a:cubicBezTo>
                    <a:pt x="8016" y="18169"/>
                    <a:pt x="8247" y="18952"/>
                    <a:pt x="8510" y="19669"/>
                  </a:cubicBezTo>
                  <a:cubicBezTo>
                    <a:pt x="8510" y="19669"/>
                    <a:pt x="10533" y="19669"/>
                    <a:pt x="10533" y="19669"/>
                  </a:cubicBezTo>
                  <a:cubicBezTo>
                    <a:pt x="10479" y="18951"/>
                    <a:pt x="10432" y="18168"/>
                    <a:pt x="10393" y="17341"/>
                  </a:cubicBezTo>
                  <a:lnTo>
                    <a:pt x="7821" y="17341"/>
                  </a:lnTo>
                  <a:close/>
                  <a:moveTo>
                    <a:pt x="10530" y="17341"/>
                  </a:moveTo>
                  <a:cubicBezTo>
                    <a:pt x="10570" y="18168"/>
                    <a:pt x="10618" y="18951"/>
                    <a:pt x="10672" y="19669"/>
                  </a:cubicBezTo>
                  <a:cubicBezTo>
                    <a:pt x="10672" y="19669"/>
                    <a:pt x="12746" y="19669"/>
                    <a:pt x="12746" y="19669"/>
                  </a:cubicBezTo>
                  <a:cubicBezTo>
                    <a:pt x="13009" y="18952"/>
                    <a:pt x="13241" y="18169"/>
                    <a:pt x="13436" y="17341"/>
                  </a:cubicBezTo>
                  <a:lnTo>
                    <a:pt x="10530" y="17341"/>
                  </a:lnTo>
                  <a:close/>
                  <a:moveTo>
                    <a:pt x="13525" y="17341"/>
                  </a:moveTo>
                  <a:cubicBezTo>
                    <a:pt x="13331" y="18167"/>
                    <a:pt x="13101" y="18950"/>
                    <a:pt x="12839" y="19669"/>
                  </a:cubicBezTo>
                  <a:lnTo>
                    <a:pt x="14362" y="19669"/>
                  </a:lnTo>
                  <a:cubicBezTo>
                    <a:pt x="14826" y="18946"/>
                    <a:pt x="15214" y="18164"/>
                    <a:pt x="15528" y="17341"/>
                  </a:cubicBezTo>
                  <a:lnTo>
                    <a:pt x="13525" y="17341"/>
                  </a:lnTo>
                  <a:close/>
                  <a:moveTo>
                    <a:pt x="15655" y="17341"/>
                  </a:moveTo>
                  <a:cubicBezTo>
                    <a:pt x="15344" y="18162"/>
                    <a:pt x="14961" y="18944"/>
                    <a:pt x="14502" y="19669"/>
                  </a:cubicBezTo>
                  <a:lnTo>
                    <a:pt x="16126" y="19669"/>
                  </a:lnTo>
                  <a:cubicBezTo>
                    <a:pt x="16745" y="18937"/>
                    <a:pt x="17260" y="18155"/>
                    <a:pt x="17678" y="17341"/>
                  </a:cubicBezTo>
                  <a:lnTo>
                    <a:pt x="15655" y="17341"/>
                  </a:lnTo>
                  <a:close/>
                  <a:moveTo>
                    <a:pt x="17788" y="17341"/>
                  </a:moveTo>
                  <a:cubicBezTo>
                    <a:pt x="17375" y="18154"/>
                    <a:pt x="16867" y="18935"/>
                    <a:pt x="16257" y="19669"/>
                  </a:cubicBezTo>
                  <a:lnTo>
                    <a:pt x="17787" y="19669"/>
                  </a:lnTo>
                  <a:cubicBezTo>
                    <a:pt x="18006" y="19476"/>
                    <a:pt x="18220" y="19276"/>
                    <a:pt x="18424" y="19066"/>
                  </a:cubicBezTo>
                  <a:cubicBezTo>
                    <a:pt x="18932" y="18540"/>
                    <a:pt x="19389" y="17962"/>
                    <a:pt x="19788" y="17341"/>
                  </a:cubicBezTo>
                  <a:lnTo>
                    <a:pt x="17788" y="17341"/>
                  </a:lnTo>
                  <a:close/>
                  <a:moveTo>
                    <a:pt x="3910" y="19790"/>
                  </a:moveTo>
                  <a:cubicBezTo>
                    <a:pt x="4674" y="20443"/>
                    <a:pt x="5528" y="20987"/>
                    <a:pt x="6447" y="21404"/>
                  </a:cubicBezTo>
                  <a:cubicBezTo>
                    <a:pt x="6459" y="21362"/>
                    <a:pt x="6512" y="21313"/>
                    <a:pt x="6641" y="21258"/>
                  </a:cubicBezTo>
                  <a:cubicBezTo>
                    <a:pt x="6699" y="21233"/>
                    <a:pt x="6753" y="21215"/>
                    <a:pt x="6804" y="21200"/>
                  </a:cubicBezTo>
                  <a:cubicBezTo>
                    <a:pt x="6128" y="20838"/>
                    <a:pt x="5521" y="20359"/>
                    <a:pt x="4987" y="19790"/>
                  </a:cubicBezTo>
                  <a:lnTo>
                    <a:pt x="3910" y="19790"/>
                  </a:lnTo>
                  <a:close/>
                  <a:moveTo>
                    <a:pt x="5142" y="19790"/>
                  </a:moveTo>
                  <a:cubicBezTo>
                    <a:pt x="5682" y="20350"/>
                    <a:pt x="6295" y="20816"/>
                    <a:pt x="6976" y="21163"/>
                  </a:cubicBezTo>
                  <a:cubicBezTo>
                    <a:pt x="7210" y="21124"/>
                    <a:pt x="7308" y="21157"/>
                    <a:pt x="7224" y="20940"/>
                  </a:cubicBezTo>
                  <a:cubicBezTo>
                    <a:pt x="7120" y="20671"/>
                    <a:pt x="6994" y="20355"/>
                    <a:pt x="7320" y="20483"/>
                  </a:cubicBezTo>
                  <a:cubicBezTo>
                    <a:pt x="7150" y="20259"/>
                    <a:pt x="6988" y="20028"/>
                    <a:pt x="6833" y="19790"/>
                  </a:cubicBezTo>
                  <a:lnTo>
                    <a:pt x="5142" y="19790"/>
                  </a:lnTo>
                  <a:close/>
                  <a:moveTo>
                    <a:pt x="6958" y="19790"/>
                  </a:moveTo>
                  <a:cubicBezTo>
                    <a:pt x="7142" y="20069"/>
                    <a:pt x="7338" y="20337"/>
                    <a:pt x="7543" y="20597"/>
                  </a:cubicBezTo>
                  <a:cubicBezTo>
                    <a:pt x="7967" y="20813"/>
                    <a:pt x="8115" y="20778"/>
                    <a:pt x="8442" y="21060"/>
                  </a:cubicBezTo>
                  <a:cubicBezTo>
                    <a:pt x="8792" y="21362"/>
                    <a:pt x="8562" y="21362"/>
                    <a:pt x="9042" y="21527"/>
                  </a:cubicBezTo>
                  <a:cubicBezTo>
                    <a:pt x="9115" y="21553"/>
                    <a:pt x="9175" y="21546"/>
                    <a:pt x="9229" y="21522"/>
                  </a:cubicBezTo>
                  <a:cubicBezTo>
                    <a:pt x="8946" y="21004"/>
                    <a:pt x="8685" y="20423"/>
                    <a:pt x="8449" y="19790"/>
                  </a:cubicBezTo>
                  <a:cubicBezTo>
                    <a:pt x="8449" y="19790"/>
                    <a:pt x="6958" y="19790"/>
                    <a:pt x="6958" y="19790"/>
                  </a:cubicBezTo>
                  <a:close/>
                  <a:moveTo>
                    <a:pt x="8560" y="19790"/>
                  </a:moveTo>
                  <a:cubicBezTo>
                    <a:pt x="8789" y="20401"/>
                    <a:pt x="9041" y="20961"/>
                    <a:pt x="9314" y="21461"/>
                  </a:cubicBezTo>
                  <a:cubicBezTo>
                    <a:pt x="9543" y="21239"/>
                    <a:pt x="9633" y="20665"/>
                    <a:pt x="10010" y="20913"/>
                  </a:cubicBezTo>
                  <a:cubicBezTo>
                    <a:pt x="10431" y="21191"/>
                    <a:pt x="10538" y="21600"/>
                    <a:pt x="10702" y="21461"/>
                  </a:cubicBezTo>
                  <a:cubicBezTo>
                    <a:pt x="10647" y="20959"/>
                    <a:pt x="10596" y="20400"/>
                    <a:pt x="10549" y="19790"/>
                  </a:cubicBezTo>
                  <a:cubicBezTo>
                    <a:pt x="10549" y="19790"/>
                    <a:pt x="8560" y="19790"/>
                    <a:pt x="8560" y="19790"/>
                  </a:cubicBezTo>
                  <a:close/>
                  <a:moveTo>
                    <a:pt x="10653" y="19790"/>
                  </a:moveTo>
                  <a:cubicBezTo>
                    <a:pt x="10696" y="20349"/>
                    <a:pt x="10743" y="20865"/>
                    <a:pt x="10794" y="21334"/>
                  </a:cubicBezTo>
                  <a:cubicBezTo>
                    <a:pt x="10794" y="21333"/>
                    <a:pt x="10794" y="21332"/>
                    <a:pt x="10795" y="21332"/>
                  </a:cubicBezTo>
                  <a:cubicBezTo>
                    <a:pt x="11028" y="20910"/>
                    <a:pt x="11423" y="20688"/>
                    <a:pt x="11880" y="20592"/>
                  </a:cubicBezTo>
                  <a:cubicBezTo>
                    <a:pt x="12089" y="20548"/>
                    <a:pt x="12215" y="20604"/>
                    <a:pt x="12327" y="20647"/>
                  </a:cubicBezTo>
                  <a:cubicBezTo>
                    <a:pt x="12449" y="20373"/>
                    <a:pt x="12566" y="20088"/>
                    <a:pt x="12678" y="19790"/>
                  </a:cubicBezTo>
                  <a:cubicBezTo>
                    <a:pt x="12678" y="19790"/>
                    <a:pt x="10653" y="19790"/>
                    <a:pt x="10653" y="19790"/>
                  </a:cubicBezTo>
                  <a:close/>
                  <a:moveTo>
                    <a:pt x="12802" y="19790"/>
                  </a:moveTo>
                  <a:cubicBezTo>
                    <a:pt x="12687" y="20100"/>
                    <a:pt x="12566" y="20395"/>
                    <a:pt x="12439" y="20678"/>
                  </a:cubicBezTo>
                  <a:cubicBezTo>
                    <a:pt x="12534" y="20698"/>
                    <a:pt x="12635" y="20680"/>
                    <a:pt x="12785" y="20548"/>
                  </a:cubicBezTo>
                  <a:cubicBezTo>
                    <a:pt x="13164" y="20217"/>
                    <a:pt x="13490" y="19771"/>
                    <a:pt x="13896" y="20325"/>
                  </a:cubicBezTo>
                  <a:cubicBezTo>
                    <a:pt x="13900" y="20331"/>
                    <a:pt x="13902" y="20336"/>
                    <a:pt x="13905" y="20341"/>
                  </a:cubicBezTo>
                  <a:cubicBezTo>
                    <a:pt x="14039" y="20162"/>
                    <a:pt x="14168" y="19978"/>
                    <a:pt x="14292" y="19790"/>
                  </a:cubicBezTo>
                  <a:lnTo>
                    <a:pt x="12802" y="19790"/>
                  </a:lnTo>
                  <a:close/>
                  <a:moveTo>
                    <a:pt x="14440" y="19790"/>
                  </a:moveTo>
                  <a:cubicBezTo>
                    <a:pt x="14295" y="20014"/>
                    <a:pt x="14143" y="20231"/>
                    <a:pt x="13984" y="20443"/>
                  </a:cubicBezTo>
                  <a:cubicBezTo>
                    <a:pt x="14214" y="20902"/>
                    <a:pt x="13618" y="21057"/>
                    <a:pt x="13969" y="21391"/>
                  </a:cubicBezTo>
                  <a:cubicBezTo>
                    <a:pt x="14053" y="21472"/>
                    <a:pt x="14148" y="21499"/>
                    <a:pt x="14247" y="21496"/>
                  </a:cubicBezTo>
                  <a:cubicBezTo>
                    <a:pt x="14920" y="20968"/>
                    <a:pt x="15516" y="20397"/>
                    <a:pt x="16041" y="19790"/>
                  </a:cubicBezTo>
                  <a:lnTo>
                    <a:pt x="14440" y="19790"/>
                  </a:lnTo>
                  <a:close/>
                  <a:moveTo>
                    <a:pt x="16182" y="19790"/>
                  </a:moveTo>
                  <a:cubicBezTo>
                    <a:pt x="15688" y="20371"/>
                    <a:pt x="15129" y="20921"/>
                    <a:pt x="14502" y="21432"/>
                  </a:cubicBezTo>
                  <a:cubicBezTo>
                    <a:pt x="14767" y="21323"/>
                    <a:pt x="15024" y="21123"/>
                    <a:pt x="15160" y="21211"/>
                  </a:cubicBezTo>
                  <a:cubicBezTo>
                    <a:pt x="15236" y="21260"/>
                    <a:pt x="15274" y="21302"/>
                    <a:pt x="15292" y="21338"/>
                  </a:cubicBezTo>
                  <a:cubicBezTo>
                    <a:pt x="16155" y="20929"/>
                    <a:pt x="16958" y="20408"/>
                    <a:pt x="17681" y="19790"/>
                  </a:cubicBezTo>
                  <a:lnTo>
                    <a:pt x="16182" y="19790"/>
                  </a:ln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97294" name="Rectangle 14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Globe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2800" b="1" dirty="0">
                <a:solidFill>
                  <a:schemeClr val="accent3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2</a:t>
            </a:r>
          </a:p>
        </p:txBody>
      </p:sp>
      <p:sp>
        <p:nvSpPr>
          <p:cNvPr id="97295" name="Line 15"/>
          <p:cNvSpPr>
            <a:spLocks noChangeShapeType="1"/>
          </p:cNvSpPr>
          <p:nvPr/>
        </p:nvSpPr>
        <p:spPr bwMode="auto">
          <a:xfrm>
            <a:off x="994172" y="110490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7299" name="Rectangle 19"/>
          <p:cNvSpPr>
            <a:spLocks/>
          </p:cNvSpPr>
          <p:nvPr/>
        </p:nvSpPr>
        <p:spPr bwMode="auto">
          <a:xfrm>
            <a:off x="6486525" y="1500188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7300" name="Rectangle 20"/>
          <p:cNvSpPr>
            <a:spLocks/>
          </p:cNvSpPr>
          <p:nvPr/>
        </p:nvSpPr>
        <p:spPr bwMode="auto">
          <a:xfrm>
            <a:off x="6486525" y="2195513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7301" name="Rectangle 21"/>
          <p:cNvSpPr>
            <a:spLocks/>
          </p:cNvSpPr>
          <p:nvPr/>
        </p:nvSpPr>
        <p:spPr bwMode="auto">
          <a:xfrm>
            <a:off x="6486525" y="2881313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7302" name="Rectangle 22"/>
          <p:cNvSpPr>
            <a:spLocks/>
          </p:cNvSpPr>
          <p:nvPr/>
        </p:nvSpPr>
        <p:spPr bwMode="auto">
          <a:xfrm>
            <a:off x="6486525" y="3552825"/>
            <a:ext cx="1676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essent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.</a:t>
            </a:r>
          </a:p>
        </p:txBody>
      </p:sp>
      <p:sp>
        <p:nvSpPr>
          <p:cNvPr id="97303" name="Line 23"/>
          <p:cNvSpPr>
            <a:spLocks noChangeShapeType="1"/>
          </p:cNvSpPr>
          <p:nvPr/>
        </p:nvSpPr>
        <p:spPr bwMode="auto">
          <a:xfrm>
            <a:off x="5919192" y="2095500"/>
            <a:ext cx="223956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7304" name="Line 24"/>
          <p:cNvSpPr>
            <a:spLocks noChangeShapeType="1"/>
          </p:cNvSpPr>
          <p:nvPr/>
        </p:nvSpPr>
        <p:spPr bwMode="auto">
          <a:xfrm>
            <a:off x="5919192" y="2781300"/>
            <a:ext cx="223956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7305" name="Line 25"/>
          <p:cNvSpPr>
            <a:spLocks noChangeShapeType="1"/>
          </p:cNvSpPr>
          <p:nvPr/>
        </p:nvSpPr>
        <p:spPr bwMode="auto">
          <a:xfrm>
            <a:off x="5919192" y="3471863"/>
            <a:ext cx="223956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7342" name="Group 62"/>
          <p:cNvGrpSpPr>
            <a:grpSpLocks/>
          </p:cNvGrpSpPr>
          <p:nvPr/>
        </p:nvGrpSpPr>
        <p:grpSpPr bwMode="auto">
          <a:xfrm>
            <a:off x="1016794" y="1831181"/>
            <a:ext cx="1709738" cy="1162050"/>
            <a:chOff x="0" y="0"/>
            <a:chExt cx="2872" cy="1952"/>
          </a:xfrm>
          <a:solidFill>
            <a:srgbClr val="2E2E2E"/>
          </a:solidFill>
        </p:grpSpPr>
        <p:sp>
          <p:nvSpPr>
            <p:cNvPr id="97343" name="Rectangle 63"/>
            <p:cNvSpPr>
              <a:spLocks/>
            </p:cNvSpPr>
            <p:nvPr/>
          </p:nvSpPr>
          <p:spPr bwMode="auto">
            <a:xfrm>
              <a:off x="0" y="0"/>
              <a:ext cx="2872" cy="195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>
                      <a:alpha val="8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7344" name="Rectangle 64"/>
            <p:cNvSpPr>
              <a:spLocks/>
            </p:cNvSpPr>
            <p:nvPr/>
          </p:nvSpPr>
          <p:spPr bwMode="auto">
            <a:xfrm>
              <a:off x="348" y="379"/>
              <a:ext cx="2352" cy="11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6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6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600" dirty="0">
                <a:solidFill>
                  <a:srgbClr val="FFFFFF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endParaRPr>
            </a:p>
            <a:p>
              <a:pPr algn="l">
                <a:lnSpc>
                  <a:spcPct val="80000"/>
                </a:lnSpc>
              </a:pPr>
              <a:r>
                <a:rPr lang="en-US" sz="16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6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6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600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6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agam</a:t>
              </a:r>
              <a:r>
                <a:rPr lang="en-US" sz="16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6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600" dirty="0">
                <a:solidFill>
                  <a:srgbClr val="FFFFFF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84</a:t>
            </a:fld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5917406" y="2238375"/>
            <a:ext cx="409575" cy="409575"/>
            <a:chOff x="5917406" y="2238375"/>
            <a:chExt cx="409575" cy="409575"/>
          </a:xfrm>
        </p:grpSpPr>
        <p:sp>
          <p:nvSpPr>
            <p:cNvPr id="97334" name="Oval 54"/>
            <p:cNvSpPr>
              <a:spLocks/>
            </p:cNvSpPr>
            <p:nvPr/>
          </p:nvSpPr>
          <p:spPr bwMode="auto">
            <a:xfrm>
              <a:off x="5917406" y="2238375"/>
              <a:ext cx="409575" cy="4095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29"/>
            <p:cNvSpPr/>
            <p:nvPr/>
          </p:nvSpPr>
          <p:spPr>
            <a:xfrm>
              <a:off x="6002953" y="2332275"/>
              <a:ext cx="229863" cy="232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5" h="20918" extrusionOk="0">
                  <a:moveTo>
                    <a:pt x="76" y="14433"/>
                  </a:moveTo>
                  <a:cubicBezTo>
                    <a:pt x="506" y="14602"/>
                    <a:pt x="2279" y="15189"/>
                    <a:pt x="3918" y="16490"/>
                  </a:cubicBezTo>
                  <a:cubicBezTo>
                    <a:pt x="3918" y="16490"/>
                    <a:pt x="2665" y="17412"/>
                    <a:pt x="2711" y="17663"/>
                  </a:cubicBezTo>
                  <a:cubicBezTo>
                    <a:pt x="2797" y="18251"/>
                    <a:pt x="3659" y="17707"/>
                    <a:pt x="4567" y="16783"/>
                  </a:cubicBezTo>
                  <a:cubicBezTo>
                    <a:pt x="5170" y="17454"/>
                    <a:pt x="5994" y="19635"/>
                    <a:pt x="6294" y="20851"/>
                  </a:cubicBezTo>
                  <a:cubicBezTo>
                    <a:pt x="6465" y="21104"/>
                    <a:pt x="6855" y="20600"/>
                    <a:pt x="6940" y="20138"/>
                  </a:cubicBezTo>
                  <a:cubicBezTo>
                    <a:pt x="6984" y="19803"/>
                    <a:pt x="6940" y="18294"/>
                    <a:pt x="6553" y="16112"/>
                  </a:cubicBezTo>
                  <a:lnTo>
                    <a:pt x="12686" y="10743"/>
                  </a:lnTo>
                  <a:cubicBezTo>
                    <a:pt x="14154" y="12714"/>
                    <a:pt x="16183" y="18545"/>
                    <a:pt x="16570" y="19216"/>
                  </a:cubicBezTo>
                  <a:cubicBezTo>
                    <a:pt x="16959" y="19886"/>
                    <a:pt x="17391" y="18964"/>
                    <a:pt x="17218" y="17454"/>
                  </a:cubicBezTo>
                  <a:cubicBezTo>
                    <a:pt x="17044" y="15944"/>
                    <a:pt x="16528" y="11037"/>
                    <a:pt x="16528" y="11037"/>
                  </a:cubicBezTo>
                  <a:cubicBezTo>
                    <a:pt x="17953" y="10114"/>
                    <a:pt x="17428" y="8983"/>
                    <a:pt x="16313" y="9569"/>
                  </a:cubicBezTo>
                  <a:lnTo>
                    <a:pt x="15794" y="7388"/>
                  </a:lnTo>
                  <a:cubicBezTo>
                    <a:pt x="15794" y="7388"/>
                    <a:pt x="18453" y="4929"/>
                    <a:pt x="20025" y="3193"/>
                  </a:cubicBezTo>
                  <a:cubicBezTo>
                    <a:pt x="21091" y="2018"/>
                    <a:pt x="21158" y="1008"/>
                    <a:pt x="21234" y="636"/>
                  </a:cubicBezTo>
                  <a:cubicBezTo>
                    <a:pt x="21460" y="-496"/>
                    <a:pt x="19852" y="90"/>
                    <a:pt x="18513" y="803"/>
                  </a:cubicBezTo>
                  <a:cubicBezTo>
                    <a:pt x="16442" y="2691"/>
                    <a:pt x="13774" y="5167"/>
                    <a:pt x="13774" y="5167"/>
                  </a:cubicBezTo>
                  <a:cubicBezTo>
                    <a:pt x="13774" y="5167"/>
                    <a:pt x="12902" y="5039"/>
                    <a:pt x="11390" y="5039"/>
                  </a:cubicBezTo>
                  <a:cubicBezTo>
                    <a:pt x="11726" y="4036"/>
                    <a:pt x="10518" y="3654"/>
                    <a:pt x="9921" y="4787"/>
                  </a:cubicBezTo>
                  <a:cubicBezTo>
                    <a:pt x="9921" y="4787"/>
                    <a:pt x="4826" y="3824"/>
                    <a:pt x="3316" y="3697"/>
                  </a:cubicBezTo>
                  <a:cubicBezTo>
                    <a:pt x="1804" y="3571"/>
                    <a:pt x="1284" y="4158"/>
                    <a:pt x="1632" y="4326"/>
                  </a:cubicBezTo>
                  <a:cubicBezTo>
                    <a:pt x="3790" y="5039"/>
                    <a:pt x="8582" y="6969"/>
                    <a:pt x="10051" y="8520"/>
                  </a:cubicBezTo>
                  <a:lnTo>
                    <a:pt x="4826" y="14559"/>
                  </a:lnTo>
                  <a:cubicBezTo>
                    <a:pt x="4826" y="14559"/>
                    <a:pt x="2149" y="13932"/>
                    <a:pt x="1113" y="13804"/>
                  </a:cubicBezTo>
                  <a:cubicBezTo>
                    <a:pt x="76" y="13680"/>
                    <a:pt x="-140" y="14392"/>
                    <a:pt x="76" y="1443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917406" y="2924175"/>
            <a:ext cx="409575" cy="409575"/>
            <a:chOff x="5917406" y="2924175"/>
            <a:chExt cx="409575" cy="409575"/>
          </a:xfrm>
        </p:grpSpPr>
        <p:sp>
          <p:nvSpPr>
            <p:cNvPr id="97337" name="Oval 57"/>
            <p:cNvSpPr>
              <a:spLocks/>
            </p:cNvSpPr>
            <p:nvPr/>
          </p:nvSpPr>
          <p:spPr bwMode="auto">
            <a:xfrm>
              <a:off x="5917406" y="2924175"/>
              <a:ext cx="409575" cy="4095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8" name="Freeform 77"/>
            <p:cNvSpPr/>
            <p:nvPr/>
          </p:nvSpPr>
          <p:spPr>
            <a:xfrm>
              <a:off x="6001200" y="3052583"/>
              <a:ext cx="251586" cy="137504"/>
            </a:xfrm>
            <a:custGeom>
              <a:avLst/>
              <a:gdLst>
                <a:gd name="connsiteX0" fmla="*/ 8904 w 504768"/>
                <a:gd name="connsiteY0" fmla="*/ 171592 h 275881"/>
                <a:gd name="connsiteX1" fmla="*/ 489945 w 504768"/>
                <a:gd name="connsiteY1" fmla="*/ 171592 h 275881"/>
                <a:gd name="connsiteX2" fmla="*/ 500218 w 504768"/>
                <a:gd name="connsiteY2" fmla="*/ 187425 h 275881"/>
                <a:gd name="connsiteX3" fmla="*/ 433974 w 504768"/>
                <a:gd name="connsiteY3" fmla="*/ 270298 h 275881"/>
                <a:gd name="connsiteX4" fmla="*/ 415176 w 504768"/>
                <a:gd name="connsiteY4" fmla="*/ 275811 h 275881"/>
                <a:gd name="connsiteX5" fmla="*/ 56420 w 504768"/>
                <a:gd name="connsiteY5" fmla="*/ 275811 h 275881"/>
                <a:gd name="connsiteX6" fmla="*/ 32473 w 504768"/>
                <a:gd name="connsiteY6" fmla="*/ 260362 h 275881"/>
                <a:gd name="connsiteX7" fmla="*/ 1536 w 504768"/>
                <a:gd name="connsiteY7" fmla="*/ 181541 h 275881"/>
                <a:gd name="connsiteX8" fmla="*/ 8904 w 504768"/>
                <a:gd name="connsiteY8" fmla="*/ 171592 h 275881"/>
                <a:gd name="connsiteX9" fmla="*/ 229904 w 504768"/>
                <a:gd name="connsiteY9" fmla="*/ 101600 h 275881"/>
                <a:gd name="connsiteX10" fmla="*/ 215902 w 504768"/>
                <a:gd name="connsiteY10" fmla="*/ 115603 h 275881"/>
                <a:gd name="connsiteX11" fmla="*/ 229904 w 504768"/>
                <a:gd name="connsiteY11" fmla="*/ 129593 h 275881"/>
                <a:gd name="connsiteX12" fmla="*/ 243888 w 504768"/>
                <a:gd name="connsiteY12" fmla="*/ 115603 h 275881"/>
                <a:gd name="connsiteX13" fmla="*/ 229904 w 504768"/>
                <a:gd name="connsiteY13" fmla="*/ 101600 h 275881"/>
                <a:gd name="connsiteX14" fmla="*/ 179116 w 504768"/>
                <a:gd name="connsiteY14" fmla="*/ 101600 h 275881"/>
                <a:gd name="connsiteX15" fmla="*/ 165102 w 504768"/>
                <a:gd name="connsiteY15" fmla="*/ 115603 h 275881"/>
                <a:gd name="connsiteX16" fmla="*/ 179116 w 504768"/>
                <a:gd name="connsiteY16" fmla="*/ 129593 h 275881"/>
                <a:gd name="connsiteX17" fmla="*/ 193125 w 504768"/>
                <a:gd name="connsiteY17" fmla="*/ 115603 h 275881"/>
                <a:gd name="connsiteX18" fmla="*/ 179116 w 504768"/>
                <a:gd name="connsiteY18" fmla="*/ 101600 h 275881"/>
                <a:gd name="connsiteX19" fmla="*/ 128311 w 504768"/>
                <a:gd name="connsiteY19" fmla="*/ 101600 h 275881"/>
                <a:gd name="connsiteX20" fmla="*/ 114302 w 504768"/>
                <a:gd name="connsiteY20" fmla="*/ 115603 h 275881"/>
                <a:gd name="connsiteX21" fmla="*/ 128311 w 504768"/>
                <a:gd name="connsiteY21" fmla="*/ 129593 h 275881"/>
                <a:gd name="connsiteX22" fmla="*/ 142288 w 504768"/>
                <a:gd name="connsiteY22" fmla="*/ 115603 h 275881"/>
                <a:gd name="connsiteX23" fmla="*/ 128311 w 504768"/>
                <a:gd name="connsiteY23" fmla="*/ 101600 h 275881"/>
                <a:gd name="connsiteX24" fmla="*/ 74206 w 504768"/>
                <a:gd name="connsiteY24" fmla="*/ 88900 h 275881"/>
                <a:gd name="connsiteX25" fmla="*/ 212322 w 504768"/>
                <a:gd name="connsiteY25" fmla="*/ 88900 h 275881"/>
                <a:gd name="connsiteX26" fmla="*/ 262762 w 504768"/>
                <a:gd name="connsiteY26" fmla="*/ 117984 h 275881"/>
                <a:gd name="connsiteX27" fmla="*/ 379163 w 504768"/>
                <a:gd name="connsiteY27" fmla="*/ 117984 h 275881"/>
                <a:gd name="connsiteX28" fmla="*/ 431084 w 504768"/>
                <a:gd name="connsiteY28" fmla="*/ 153714 h 275881"/>
                <a:gd name="connsiteX29" fmla="*/ 431084 w 504768"/>
                <a:gd name="connsiteY29" fmla="*/ 159606 h 275881"/>
                <a:gd name="connsiteX30" fmla="*/ 63859 w 504768"/>
                <a:gd name="connsiteY30" fmla="*/ 159606 h 275881"/>
                <a:gd name="connsiteX31" fmla="*/ 63502 w 504768"/>
                <a:gd name="connsiteY31" fmla="*/ 99964 h 275881"/>
                <a:gd name="connsiteX32" fmla="*/ 74206 w 504768"/>
                <a:gd name="connsiteY32" fmla="*/ 88900 h 275881"/>
                <a:gd name="connsiteX33" fmla="*/ 361685 w 504768"/>
                <a:gd name="connsiteY33" fmla="*/ 39782 h 275881"/>
                <a:gd name="connsiteX34" fmla="*/ 379421 w 504768"/>
                <a:gd name="connsiteY34" fmla="*/ 57513 h 275881"/>
                <a:gd name="connsiteX35" fmla="*/ 379421 w 504768"/>
                <a:gd name="connsiteY35" fmla="*/ 100206 h 275881"/>
                <a:gd name="connsiteX36" fmla="*/ 343359 w 504768"/>
                <a:gd name="connsiteY36" fmla="*/ 100488 h 275881"/>
                <a:gd name="connsiteX37" fmla="*/ 343359 w 504768"/>
                <a:gd name="connsiteY37" fmla="*/ 61552 h 275881"/>
                <a:gd name="connsiteX38" fmla="*/ 361685 w 504768"/>
                <a:gd name="connsiteY38" fmla="*/ 39782 h 275881"/>
                <a:gd name="connsiteX39" fmla="*/ 320073 w 504768"/>
                <a:gd name="connsiteY39" fmla="*/ 0 h 275881"/>
                <a:gd name="connsiteX40" fmla="*/ 337832 w 504768"/>
                <a:gd name="connsiteY40" fmla="*/ 17744 h 275881"/>
                <a:gd name="connsiteX41" fmla="*/ 337832 w 504768"/>
                <a:gd name="connsiteY41" fmla="*/ 100206 h 275881"/>
                <a:gd name="connsiteX42" fmla="*/ 301723 w 504768"/>
                <a:gd name="connsiteY42" fmla="*/ 100488 h 275881"/>
                <a:gd name="connsiteX43" fmla="*/ 301723 w 504768"/>
                <a:gd name="connsiteY43" fmla="*/ 21782 h 275881"/>
                <a:gd name="connsiteX44" fmla="*/ 320073 w 504768"/>
                <a:gd name="connsiteY44" fmla="*/ 0 h 275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04768" h="275881">
                  <a:moveTo>
                    <a:pt x="8904" y="171592"/>
                  </a:moveTo>
                  <a:lnTo>
                    <a:pt x="489945" y="171592"/>
                  </a:lnTo>
                  <a:cubicBezTo>
                    <a:pt x="508342" y="171592"/>
                    <a:pt x="506854" y="178220"/>
                    <a:pt x="500218" y="187425"/>
                  </a:cubicBezTo>
                  <a:cubicBezTo>
                    <a:pt x="493606" y="196631"/>
                    <a:pt x="433974" y="270298"/>
                    <a:pt x="433974" y="270298"/>
                  </a:cubicBezTo>
                  <a:cubicBezTo>
                    <a:pt x="430219" y="276926"/>
                    <a:pt x="424363" y="275811"/>
                    <a:pt x="415176" y="275811"/>
                  </a:cubicBezTo>
                  <a:cubicBezTo>
                    <a:pt x="405942" y="275811"/>
                    <a:pt x="56420" y="275811"/>
                    <a:pt x="56420" y="275811"/>
                  </a:cubicBezTo>
                  <a:cubicBezTo>
                    <a:pt x="41707" y="275811"/>
                    <a:pt x="38401" y="272503"/>
                    <a:pt x="32473" y="260362"/>
                  </a:cubicBezTo>
                  <a:cubicBezTo>
                    <a:pt x="26569" y="248195"/>
                    <a:pt x="1536" y="181541"/>
                    <a:pt x="1536" y="181541"/>
                  </a:cubicBezTo>
                  <a:cubicBezTo>
                    <a:pt x="-1770" y="172682"/>
                    <a:pt x="72" y="171592"/>
                    <a:pt x="8904" y="171592"/>
                  </a:cubicBezTo>
                  <a:close/>
                  <a:moveTo>
                    <a:pt x="229904" y="101600"/>
                  </a:moveTo>
                  <a:cubicBezTo>
                    <a:pt x="222183" y="101600"/>
                    <a:pt x="215902" y="107863"/>
                    <a:pt x="215902" y="115603"/>
                  </a:cubicBezTo>
                  <a:cubicBezTo>
                    <a:pt x="215902" y="123330"/>
                    <a:pt x="222183" y="129593"/>
                    <a:pt x="229904" y="129593"/>
                  </a:cubicBezTo>
                  <a:cubicBezTo>
                    <a:pt x="237631" y="129593"/>
                    <a:pt x="243888" y="123330"/>
                    <a:pt x="243888" y="115603"/>
                  </a:cubicBezTo>
                  <a:cubicBezTo>
                    <a:pt x="243888" y="107863"/>
                    <a:pt x="237631" y="101600"/>
                    <a:pt x="229904" y="101600"/>
                  </a:cubicBezTo>
                  <a:close/>
                  <a:moveTo>
                    <a:pt x="179116" y="101600"/>
                  </a:moveTo>
                  <a:cubicBezTo>
                    <a:pt x="171390" y="101600"/>
                    <a:pt x="165102" y="107863"/>
                    <a:pt x="165102" y="115603"/>
                  </a:cubicBezTo>
                  <a:cubicBezTo>
                    <a:pt x="165102" y="123330"/>
                    <a:pt x="171390" y="129593"/>
                    <a:pt x="179116" y="129593"/>
                  </a:cubicBezTo>
                  <a:cubicBezTo>
                    <a:pt x="186843" y="129593"/>
                    <a:pt x="193125" y="123330"/>
                    <a:pt x="193125" y="115603"/>
                  </a:cubicBezTo>
                  <a:cubicBezTo>
                    <a:pt x="193125" y="107863"/>
                    <a:pt x="186843" y="101600"/>
                    <a:pt x="179116" y="101600"/>
                  </a:cubicBezTo>
                  <a:close/>
                  <a:moveTo>
                    <a:pt x="128311" y="101600"/>
                  </a:moveTo>
                  <a:cubicBezTo>
                    <a:pt x="120583" y="101600"/>
                    <a:pt x="114302" y="107863"/>
                    <a:pt x="114302" y="115603"/>
                  </a:cubicBezTo>
                  <a:cubicBezTo>
                    <a:pt x="114302" y="123330"/>
                    <a:pt x="120583" y="129593"/>
                    <a:pt x="128311" y="129593"/>
                  </a:cubicBezTo>
                  <a:cubicBezTo>
                    <a:pt x="136031" y="129593"/>
                    <a:pt x="142288" y="123330"/>
                    <a:pt x="142288" y="115603"/>
                  </a:cubicBezTo>
                  <a:cubicBezTo>
                    <a:pt x="142288" y="107863"/>
                    <a:pt x="136031" y="101600"/>
                    <a:pt x="128311" y="101600"/>
                  </a:cubicBezTo>
                  <a:close/>
                  <a:moveTo>
                    <a:pt x="74206" y="88900"/>
                  </a:moveTo>
                  <a:lnTo>
                    <a:pt x="212322" y="88900"/>
                  </a:lnTo>
                  <a:cubicBezTo>
                    <a:pt x="239567" y="88900"/>
                    <a:pt x="262762" y="99231"/>
                    <a:pt x="262762" y="117984"/>
                  </a:cubicBezTo>
                  <a:lnTo>
                    <a:pt x="379163" y="117984"/>
                  </a:lnTo>
                  <a:cubicBezTo>
                    <a:pt x="407515" y="117984"/>
                    <a:pt x="431084" y="138980"/>
                    <a:pt x="431084" y="153714"/>
                  </a:cubicBezTo>
                  <a:lnTo>
                    <a:pt x="431084" y="159606"/>
                  </a:lnTo>
                  <a:cubicBezTo>
                    <a:pt x="431084" y="159606"/>
                    <a:pt x="63859" y="159606"/>
                    <a:pt x="63859" y="159606"/>
                  </a:cubicBezTo>
                  <a:lnTo>
                    <a:pt x="63502" y="99964"/>
                  </a:lnTo>
                  <a:cubicBezTo>
                    <a:pt x="63502" y="94072"/>
                    <a:pt x="65714" y="88900"/>
                    <a:pt x="74206" y="88900"/>
                  </a:cubicBezTo>
                  <a:close/>
                  <a:moveTo>
                    <a:pt x="361685" y="39782"/>
                  </a:moveTo>
                  <a:cubicBezTo>
                    <a:pt x="370092" y="39782"/>
                    <a:pt x="379421" y="44757"/>
                    <a:pt x="379421" y="57513"/>
                  </a:cubicBezTo>
                  <a:cubicBezTo>
                    <a:pt x="379421" y="57513"/>
                    <a:pt x="379421" y="100206"/>
                    <a:pt x="379421" y="100206"/>
                  </a:cubicBezTo>
                  <a:lnTo>
                    <a:pt x="343359" y="100488"/>
                  </a:lnTo>
                  <a:lnTo>
                    <a:pt x="343359" y="61552"/>
                  </a:lnTo>
                  <a:cubicBezTo>
                    <a:pt x="343359" y="44129"/>
                    <a:pt x="353301" y="39782"/>
                    <a:pt x="361685" y="39782"/>
                  </a:cubicBezTo>
                  <a:close/>
                  <a:moveTo>
                    <a:pt x="320073" y="0"/>
                  </a:moveTo>
                  <a:cubicBezTo>
                    <a:pt x="328480" y="0"/>
                    <a:pt x="337832" y="4987"/>
                    <a:pt x="337832" y="17744"/>
                  </a:cubicBezTo>
                  <a:cubicBezTo>
                    <a:pt x="337832" y="17744"/>
                    <a:pt x="337832" y="100206"/>
                    <a:pt x="337832" y="100206"/>
                  </a:cubicBezTo>
                  <a:lnTo>
                    <a:pt x="301723" y="100488"/>
                  </a:lnTo>
                  <a:lnTo>
                    <a:pt x="301723" y="21782"/>
                  </a:lnTo>
                  <a:cubicBezTo>
                    <a:pt x="301723" y="4359"/>
                    <a:pt x="311666" y="0"/>
                    <a:pt x="32007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917406" y="1547813"/>
            <a:ext cx="409575" cy="409575"/>
            <a:chOff x="5917406" y="1547813"/>
            <a:chExt cx="409575" cy="409575"/>
          </a:xfrm>
        </p:grpSpPr>
        <p:sp>
          <p:nvSpPr>
            <p:cNvPr id="97331" name="Oval 51"/>
            <p:cNvSpPr>
              <a:spLocks/>
            </p:cNvSpPr>
            <p:nvPr/>
          </p:nvSpPr>
          <p:spPr bwMode="auto">
            <a:xfrm>
              <a:off x="5917406" y="1547813"/>
              <a:ext cx="409575" cy="40957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4" name="Shape 57"/>
            <p:cNvSpPr/>
            <p:nvPr/>
          </p:nvSpPr>
          <p:spPr>
            <a:xfrm>
              <a:off x="6050732" y="1628771"/>
              <a:ext cx="150606" cy="264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917406" y="3600450"/>
            <a:ext cx="409575" cy="409575"/>
            <a:chOff x="5917406" y="3600450"/>
            <a:chExt cx="409575" cy="409575"/>
          </a:xfrm>
        </p:grpSpPr>
        <p:sp>
          <p:nvSpPr>
            <p:cNvPr id="97340" name="Oval 60"/>
            <p:cNvSpPr>
              <a:spLocks/>
            </p:cNvSpPr>
            <p:nvPr/>
          </p:nvSpPr>
          <p:spPr bwMode="auto">
            <a:xfrm>
              <a:off x="5917406" y="3600450"/>
              <a:ext cx="409575" cy="4095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5" name="Shape 90"/>
            <p:cNvSpPr/>
            <p:nvPr/>
          </p:nvSpPr>
          <p:spPr>
            <a:xfrm>
              <a:off x="6029168" y="3702888"/>
              <a:ext cx="196335" cy="2062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6" extrusionOk="0">
                  <a:moveTo>
                    <a:pt x="0" y="179"/>
                  </a:moveTo>
                  <a:lnTo>
                    <a:pt x="3568" y="179"/>
                  </a:lnTo>
                  <a:lnTo>
                    <a:pt x="3568" y="555"/>
                  </a:lnTo>
                  <a:cubicBezTo>
                    <a:pt x="3568" y="555"/>
                    <a:pt x="6616" y="-694"/>
                    <a:pt x="12145" y="555"/>
                  </a:cubicBezTo>
                  <a:cubicBezTo>
                    <a:pt x="16975" y="1645"/>
                    <a:pt x="21600" y="254"/>
                    <a:pt x="21600" y="254"/>
                  </a:cubicBezTo>
                  <a:lnTo>
                    <a:pt x="21600" y="11068"/>
                  </a:lnTo>
                  <a:cubicBezTo>
                    <a:pt x="16975" y="13887"/>
                    <a:pt x="9728" y="10548"/>
                    <a:pt x="4116" y="11618"/>
                  </a:cubicBezTo>
                  <a:lnTo>
                    <a:pt x="4116" y="20906"/>
                  </a:lnTo>
                  <a:lnTo>
                    <a:pt x="570" y="20906"/>
                  </a:lnTo>
                  <a:cubicBezTo>
                    <a:pt x="570" y="20906"/>
                    <a:pt x="0" y="179"/>
                    <a:pt x="0" y="179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508115" y="1548346"/>
            <a:ext cx="313258" cy="313258"/>
            <a:chOff x="3508115" y="1548346"/>
            <a:chExt cx="313258" cy="313258"/>
          </a:xfrm>
        </p:grpSpPr>
        <p:sp>
          <p:nvSpPr>
            <p:cNvPr id="97297" name="Oval 17"/>
            <p:cNvSpPr>
              <a:spLocks/>
            </p:cNvSpPr>
            <p:nvPr/>
          </p:nvSpPr>
          <p:spPr bwMode="auto">
            <a:xfrm>
              <a:off x="3508115" y="1548346"/>
              <a:ext cx="313258" cy="31325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9" name="Shape 29"/>
            <p:cNvSpPr/>
            <p:nvPr/>
          </p:nvSpPr>
          <p:spPr>
            <a:xfrm>
              <a:off x="3584646" y="1623760"/>
              <a:ext cx="157920" cy="160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5" h="20918" extrusionOk="0">
                  <a:moveTo>
                    <a:pt x="76" y="14433"/>
                  </a:moveTo>
                  <a:cubicBezTo>
                    <a:pt x="506" y="14602"/>
                    <a:pt x="2279" y="15189"/>
                    <a:pt x="3918" y="16490"/>
                  </a:cubicBezTo>
                  <a:cubicBezTo>
                    <a:pt x="3918" y="16490"/>
                    <a:pt x="2665" y="17412"/>
                    <a:pt x="2711" y="17663"/>
                  </a:cubicBezTo>
                  <a:cubicBezTo>
                    <a:pt x="2797" y="18251"/>
                    <a:pt x="3659" y="17707"/>
                    <a:pt x="4567" y="16783"/>
                  </a:cubicBezTo>
                  <a:cubicBezTo>
                    <a:pt x="5170" y="17454"/>
                    <a:pt x="5994" y="19635"/>
                    <a:pt x="6294" y="20851"/>
                  </a:cubicBezTo>
                  <a:cubicBezTo>
                    <a:pt x="6465" y="21104"/>
                    <a:pt x="6855" y="20600"/>
                    <a:pt x="6940" y="20138"/>
                  </a:cubicBezTo>
                  <a:cubicBezTo>
                    <a:pt x="6984" y="19803"/>
                    <a:pt x="6940" y="18294"/>
                    <a:pt x="6553" y="16112"/>
                  </a:cubicBezTo>
                  <a:lnTo>
                    <a:pt x="12686" y="10743"/>
                  </a:lnTo>
                  <a:cubicBezTo>
                    <a:pt x="14154" y="12714"/>
                    <a:pt x="16183" y="18545"/>
                    <a:pt x="16570" y="19216"/>
                  </a:cubicBezTo>
                  <a:cubicBezTo>
                    <a:pt x="16959" y="19886"/>
                    <a:pt x="17391" y="18964"/>
                    <a:pt x="17218" y="17454"/>
                  </a:cubicBezTo>
                  <a:cubicBezTo>
                    <a:pt x="17044" y="15944"/>
                    <a:pt x="16528" y="11037"/>
                    <a:pt x="16528" y="11037"/>
                  </a:cubicBezTo>
                  <a:cubicBezTo>
                    <a:pt x="17953" y="10114"/>
                    <a:pt x="17428" y="8983"/>
                    <a:pt x="16313" y="9569"/>
                  </a:cubicBezTo>
                  <a:lnTo>
                    <a:pt x="15794" y="7388"/>
                  </a:lnTo>
                  <a:cubicBezTo>
                    <a:pt x="15794" y="7388"/>
                    <a:pt x="18453" y="4929"/>
                    <a:pt x="20025" y="3193"/>
                  </a:cubicBezTo>
                  <a:cubicBezTo>
                    <a:pt x="21091" y="2018"/>
                    <a:pt x="21158" y="1008"/>
                    <a:pt x="21234" y="636"/>
                  </a:cubicBezTo>
                  <a:cubicBezTo>
                    <a:pt x="21460" y="-496"/>
                    <a:pt x="19852" y="90"/>
                    <a:pt x="18513" y="803"/>
                  </a:cubicBezTo>
                  <a:cubicBezTo>
                    <a:pt x="16442" y="2691"/>
                    <a:pt x="13774" y="5167"/>
                    <a:pt x="13774" y="5167"/>
                  </a:cubicBezTo>
                  <a:cubicBezTo>
                    <a:pt x="13774" y="5167"/>
                    <a:pt x="12902" y="5039"/>
                    <a:pt x="11390" y="5039"/>
                  </a:cubicBezTo>
                  <a:cubicBezTo>
                    <a:pt x="11726" y="4036"/>
                    <a:pt x="10518" y="3654"/>
                    <a:pt x="9921" y="4787"/>
                  </a:cubicBezTo>
                  <a:cubicBezTo>
                    <a:pt x="9921" y="4787"/>
                    <a:pt x="4826" y="3824"/>
                    <a:pt x="3316" y="3697"/>
                  </a:cubicBezTo>
                  <a:cubicBezTo>
                    <a:pt x="1804" y="3571"/>
                    <a:pt x="1284" y="4158"/>
                    <a:pt x="1632" y="4326"/>
                  </a:cubicBezTo>
                  <a:cubicBezTo>
                    <a:pt x="3790" y="5039"/>
                    <a:pt x="8582" y="6969"/>
                    <a:pt x="10051" y="8520"/>
                  </a:cubicBezTo>
                  <a:lnTo>
                    <a:pt x="4826" y="14559"/>
                  </a:lnTo>
                  <a:cubicBezTo>
                    <a:pt x="4826" y="14559"/>
                    <a:pt x="2149" y="13932"/>
                    <a:pt x="1113" y="13804"/>
                  </a:cubicBezTo>
                  <a:cubicBezTo>
                    <a:pt x="76" y="13680"/>
                    <a:pt x="-140" y="14392"/>
                    <a:pt x="76" y="1443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837179" y="2382361"/>
            <a:ext cx="293054" cy="293054"/>
            <a:chOff x="2837179" y="2382361"/>
            <a:chExt cx="293054" cy="293054"/>
          </a:xfrm>
        </p:grpSpPr>
        <p:sp>
          <p:nvSpPr>
            <p:cNvPr id="97313" name="Oval 33"/>
            <p:cNvSpPr>
              <a:spLocks/>
            </p:cNvSpPr>
            <p:nvPr/>
          </p:nvSpPr>
          <p:spPr bwMode="auto">
            <a:xfrm>
              <a:off x="2837179" y="2382361"/>
              <a:ext cx="293054" cy="29305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0" name="Freeform 79"/>
            <p:cNvSpPr/>
            <p:nvPr/>
          </p:nvSpPr>
          <p:spPr>
            <a:xfrm>
              <a:off x="2898961" y="2464924"/>
              <a:ext cx="179036" cy="97854"/>
            </a:xfrm>
            <a:custGeom>
              <a:avLst/>
              <a:gdLst>
                <a:gd name="connsiteX0" fmla="*/ 8904 w 504768"/>
                <a:gd name="connsiteY0" fmla="*/ 171592 h 275881"/>
                <a:gd name="connsiteX1" fmla="*/ 489945 w 504768"/>
                <a:gd name="connsiteY1" fmla="*/ 171592 h 275881"/>
                <a:gd name="connsiteX2" fmla="*/ 500218 w 504768"/>
                <a:gd name="connsiteY2" fmla="*/ 187425 h 275881"/>
                <a:gd name="connsiteX3" fmla="*/ 433974 w 504768"/>
                <a:gd name="connsiteY3" fmla="*/ 270298 h 275881"/>
                <a:gd name="connsiteX4" fmla="*/ 415176 w 504768"/>
                <a:gd name="connsiteY4" fmla="*/ 275811 h 275881"/>
                <a:gd name="connsiteX5" fmla="*/ 56420 w 504768"/>
                <a:gd name="connsiteY5" fmla="*/ 275811 h 275881"/>
                <a:gd name="connsiteX6" fmla="*/ 32473 w 504768"/>
                <a:gd name="connsiteY6" fmla="*/ 260362 h 275881"/>
                <a:gd name="connsiteX7" fmla="*/ 1536 w 504768"/>
                <a:gd name="connsiteY7" fmla="*/ 181541 h 275881"/>
                <a:gd name="connsiteX8" fmla="*/ 8904 w 504768"/>
                <a:gd name="connsiteY8" fmla="*/ 171592 h 275881"/>
                <a:gd name="connsiteX9" fmla="*/ 229904 w 504768"/>
                <a:gd name="connsiteY9" fmla="*/ 101600 h 275881"/>
                <a:gd name="connsiteX10" fmla="*/ 215902 w 504768"/>
                <a:gd name="connsiteY10" fmla="*/ 115603 h 275881"/>
                <a:gd name="connsiteX11" fmla="*/ 229904 w 504768"/>
                <a:gd name="connsiteY11" fmla="*/ 129593 h 275881"/>
                <a:gd name="connsiteX12" fmla="*/ 243888 w 504768"/>
                <a:gd name="connsiteY12" fmla="*/ 115603 h 275881"/>
                <a:gd name="connsiteX13" fmla="*/ 229904 w 504768"/>
                <a:gd name="connsiteY13" fmla="*/ 101600 h 275881"/>
                <a:gd name="connsiteX14" fmla="*/ 179116 w 504768"/>
                <a:gd name="connsiteY14" fmla="*/ 101600 h 275881"/>
                <a:gd name="connsiteX15" fmla="*/ 165102 w 504768"/>
                <a:gd name="connsiteY15" fmla="*/ 115603 h 275881"/>
                <a:gd name="connsiteX16" fmla="*/ 179116 w 504768"/>
                <a:gd name="connsiteY16" fmla="*/ 129593 h 275881"/>
                <a:gd name="connsiteX17" fmla="*/ 193125 w 504768"/>
                <a:gd name="connsiteY17" fmla="*/ 115603 h 275881"/>
                <a:gd name="connsiteX18" fmla="*/ 179116 w 504768"/>
                <a:gd name="connsiteY18" fmla="*/ 101600 h 275881"/>
                <a:gd name="connsiteX19" fmla="*/ 128311 w 504768"/>
                <a:gd name="connsiteY19" fmla="*/ 101600 h 275881"/>
                <a:gd name="connsiteX20" fmla="*/ 114302 w 504768"/>
                <a:gd name="connsiteY20" fmla="*/ 115603 h 275881"/>
                <a:gd name="connsiteX21" fmla="*/ 128311 w 504768"/>
                <a:gd name="connsiteY21" fmla="*/ 129593 h 275881"/>
                <a:gd name="connsiteX22" fmla="*/ 142288 w 504768"/>
                <a:gd name="connsiteY22" fmla="*/ 115603 h 275881"/>
                <a:gd name="connsiteX23" fmla="*/ 128311 w 504768"/>
                <a:gd name="connsiteY23" fmla="*/ 101600 h 275881"/>
                <a:gd name="connsiteX24" fmla="*/ 74206 w 504768"/>
                <a:gd name="connsiteY24" fmla="*/ 88900 h 275881"/>
                <a:gd name="connsiteX25" fmla="*/ 212322 w 504768"/>
                <a:gd name="connsiteY25" fmla="*/ 88900 h 275881"/>
                <a:gd name="connsiteX26" fmla="*/ 262762 w 504768"/>
                <a:gd name="connsiteY26" fmla="*/ 117984 h 275881"/>
                <a:gd name="connsiteX27" fmla="*/ 379163 w 504768"/>
                <a:gd name="connsiteY27" fmla="*/ 117984 h 275881"/>
                <a:gd name="connsiteX28" fmla="*/ 431084 w 504768"/>
                <a:gd name="connsiteY28" fmla="*/ 153714 h 275881"/>
                <a:gd name="connsiteX29" fmla="*/ 431084 w 504768"/>
                <a:gd name="connsiteY29" fmla="*/ 159606 h 275881"/>
                <a:gd name="connsiteX30" fmla="*/ 63859 w 504768"/>
                <a:gd name="connsiteY30" fmla="*/ 159606 h 275881"/>
                <a:gd name="connsiteX31" fmla="*/ 63502 w 504768"/>
                <a:gd name="connsiteY31" fmla="*/ 99964 h 275881"/>
                <a:gd name="connsiteX32" fmla="*/ 74206 w 504768"/>
                <a:gd name="connsiteY32" fmla="*/ 88900 h 275881"/>
                <a:gd name="connsiteX33" fmla="*/ 361685 w 504768"/>
                <a:gd name="connsiteY33" fmla="*/ 39782 h 275881"/>
                <a:gd name="connsiteX34" fmla="*/ 379421 w 504768"/>
                <a:gd name="connsiteY34" fmla="*/ 57513 h 275881"/>
                <a:gd name="connsiteX35" fmla="*/ 379421 w 504768"/>
                <a:gd name="connsiteY35" fmla="*/ 100206 h 275881"/>
                <a:gd name="connsiteX36" fmla="*/ 343359 w 504768"/>
                <a:gd name="connsiteY36" fmla="*/ 100488 h 275881"/>
                <a:gd name="connsiteX37" fmla="*/ 343359 w 504768"/>
                <a:gd name="connsiteY37" fmla="*/ 61552 h 275881"/>
                <a:gd name="connsiteX38" fmla="*/ 361685 w 504768"/>
                <a:gd name="connsiteY38" fmla="*/ 39782 h 275881"/>
                <a:gd name="connsiteX39" fmla="*/ 320073 w 504768"/>
                <a:gd name="connsiteY39" fmla="*/ 0 h 275881"/>
                <a:gd name="connsiteX40" fmla="*/ 337832 w 504768"/>
                <a:gd name="connsiteY40" fmla="*/ 17744 h 275881"/>
                <a:gd name="connsiteX41" fmla="*/ 337832 w 504768"/>
                <a:gd name="connsiteY41" fmla="*/ 100206 h 275881"/>
                <a:gd name="connsiteX42" fmla="*/ 301723 w 504768"/>
                <a:gd name="connsiteY42" fmla="*/ 100488 h 275881"/>
                <a:gd name="connsiteX43" fmla="*/ 301723 w 504768"/>
                <a:gd name="connsiteY43" fmla="*/ 21782 h 275881"/>
                <a:gd name="connsiteX44" fmla="*/ 320073 w 504768"/>
                <a:gd name="connsiteY44" fmla="*/ 0 h 275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04768" h="275881">
                  <a:moveTo>
                    <a:pt x="8904" y="171592"/>
                  </a:moveTo>
                  <a:lnTo>
                    <a:pt x="489945" y="171592"/>
                  </a:lnTo>
                  <a:cubicBezTo>
                    <a:pt x="508342" y="171592"/>
                    <a:pt x="506854" y="178220"/>
                    <a:pt x="500218" y="187425"/>
                  </a:cubicBezTo>
                  <a:cubicBezTo>
                    <a:pt x="493606" y="196631"/>
                    <a:pt x="433974" y="270298"/>
                    <a:pt x="433974" y="270298"/>
                  </a:cubicBezTo>
                  <a:cubicBezTo>
                    <a:pt x="430219" y="276926"/>
                    <a:pt x="424363" y="275811"/>
                    <a:pt x="415176" y="275811"/>
                  </a:cubicBezTo>
                  <a:cubicBezTo>
                    <a:pt x="405942" y="275811"/>
                    <a:pt x="56420" y="275811"/>
                    <a:pt x="56420" y="275811"/>
                  </a:cubicBezTo>
                  <a:cubicBezTo>
                    <a:pt x="41707" y="275811"/>
                    <a:pt x="38401" y="272503"/>
                    <a:pt x="32473" y="260362"/>
                  </a:cubicBezTo>
                  <a:cubicBezTo>
                    <a:pt x="26569" y="248195"/>
                    <a:pt x="1536" y="181541"/>
                    <a:pt x="1536" y="181541"/>
                  </a:cubicBezTo>
                  <a:cubicBezTo>
                    <a:pt x="-1770" y="172682"/>
                    <a:pt x="72" y="171592"/>
                    <a:pt x="8904" y="171592"/>
                  </a:cubicBezTo>
                  <a:close/>
                  <a:moveTo>
                    <a:pt x="229904" y="101600"/>
                  </a:moveTo>
                  <a:cubicBezTo>
                    <a:pt x="222183" y="101600"/>
                    <a:pt x="215902" y="107863"/>
                    <a:pt x="215902" y="115603"/>
                  </a:cubicBezTo>
                  <a:cubicBezTo>
                    <a:pt x="215902" y="123330"/>
                    <a:pt x="222183" y="129593"/>
                    <a:pt x="229904" y="129593"/>
                  </a:cubicBezTo>
                  <a:cubicBezTo>
                    <a:pt x="237631" y="129593"/>
                    <a:pt x="243888" y="123330"/>
                    <a:pt x="243888" y="115603"/>
                  </a:cubicBezTo>
                  <a:cubicBezTo>
                    <a:pt x="243888" y="107863"/>
                    <a:pt x="237631" y="101600"/>
                    <a:pt x="229904" y="101600"/>
                  </a:cubicBezTo>
                  <a:close/>
                  <a:moveTo>
                    <a:pt x="179116" y="101600"/>
                  </a:moveTo>
                  <a:cubicBezTo>
                    <a:pt x="171390" y="101600"/>
                    <a:pt x="165102" y="107863"/>
                    <a:pt x="165102" y="115603"/>
                  </a:cubicBezTo>
                  <a:cubicBezTo>
                    <a:pt x="165102" y="123330"/>
                    <a:pt x="171390" y="129593"/>
                    <a:pt x="179116" y="129593"/>
                  </a:cubicBezTo>
                  <a:cubicBezTo>
                    <a:pt x="186843" y="129593"/>
                    <a:pt x="193125" y="123330"/>
                    <a:pt x="193125" y="115603"/>
                  </a:cubicBezTo>
                  <a:cubicBezTo>
                    <a:pt x="193125" y="107863"/>
                    <a:pt x="186843" y="101600"/>
                    <a:pt x="179116" y="101600"/>
                  </a:cubicBezTo>
                  <a:close/>
                  <a:moveTo>
                    <a:pt x="128311" y="101600"/>
                  </a:moveTo>
                  <a:cubicBezTo>
                    <a:pt x="120583" y="101600"/>
                    <a:pt x="114302" y="107863"/>
                    <a:pt x="114302" y="115603"/>
                  </a:cubicBezTo>
                  <a:cubicBezTo>
                    <a:pt x="114302" y="123330"/>
                    <a:pt x="120583" y="129593"/>
                    <a:pt x="128311" y="129593"/>
                  </a:cubicBezTo>
                  <a:cubicBezTo>
                    <a:pt x="136031" y="129593"/>
                    <a:pt x="142288" y="123330"/>
                    <a:pt x="142288" y="115603"/>
                  </a:cubicBezTo>
                  <a:cubicBezTo>
                    <a:pt x="142288" y="107863"/>
                    <a:pt x="136031" y="101600"/>
                    <a:pt x="128311" y="101600"/>
                  </a:cubicBezTo>
                  <a:close/>
                  <a:moveTo>
                    <a:pt x="74206" y="88900"/>
                  </a:moveTo>
                  <a:lnTo>
                    <a:pt x="212322" y="88900"/>
                  </a:lnTo>
                  <a:cubicBezTo>
                    <a:pt x="239567" y="88900"/>
                    <a:pt x="262762" y="99231"/>
                    <a:pt x="262762" y="117984"/>
                  </a:cubicBezTo>
                  <a:lnTo>
                    <a:pt x="379163" y="117984"/>
                  </a:lnTo>
                  <a:cubicBezTo>
                    <a:pt x="407515" y="117984"/>
                    <a:pt x="431084" y="138980"/>
                    <a:pt x="431084" y="153714"/>
                  </a:cubicBezTo>
                  <a:lnTo>
                    <a:pt x="431084" y="159606"/>
                  </a:lnTo>
                  <a:cubicBezTo>
                    <a:pt x="431084" y="159606"/>
                    <a:pt x="63859" y="159606"/>
                    <a:pt x="63859" y="159606"/>
                  </a:cubicBezTo>
                  <a:lnTo>
                    <a:pt x="63502" y="99964"/>
                  </a:lnTo>
                  <a:cubicBezTo>
                    <a:pt x="63502" y="94072"/>
                    <a:pt x="65714" y="88900"/>
                    <a:pt x="74206" y="88900"/>
                  </a:cubicBezTo>
                  <a:close/>
                  <a:moveTo>
                    <a:pt x="361685" y="39782"/>
                  </a:moveTo>
                  <a:cubicBezTo>
                    <a:pt x="370092" y="39782"/>
                    <a:pt x="379421" y="44757"/>
                    <a:pt x="379421" y="57513"/>
                  </a:cubicBezTo>
                  <a:cubicBezTo>
                    <a:pt x="379421" y="57513"/>
                    <a:pt x="379421" y="100206"/>
                    <a:pt x="379421" y="100206"/>
                  </a:cubicBezTo>
                  <a:lnTo>
                    <a:pt x="343359" y="100488"/>
                  </a:lnTo>
                  <a:lnTo>
                    <a:pt x="343359" y="61552"/>
                  </a:lnTo>
                  <a:cubicBezTo>
                    <a:pt x="343359" y="44129"/>
                    <a:pt x="353301" y="39782"/>
                    <a:pt x="361685" y="39782"/>
                  </a:cubicBezTo>
                  <a:close/>
                  <a:moveTo>
                    <a:pt x="320073" y="0"/>
                  </a:moveTo>
                  <a:cubicBezTo>
                    <a:pt x="328480" y="0"/>
                    <a:pt x="337832" y="4987"/>
                    <a:pt x="337832" y="17744"/>
                  </a:cubicBezTo>
                  <a:cubicBezTo>
                    <a:pt x="337832" y="17744"/>
                    <a:pt x="337832" y="100206"/>
                    <a:pt x="337832" y="100206"/>
                  </a:cubicBezTo>
                  <a:lnTo>
                    <a:pt x="301723" y="100488"/>
                  </a:lnTo>
                  <a:lnTo>
                    <a:pt x="301723" y="21782"/>
                  </a:lnTo>
                  <a:cubicBezTo>
                    <a:pt x="301723" y="4359"/>
                    <a:pt x="311666" y="0"/>
                    <a:pt x="32007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894638" y="1549232"/>
            <a:ext cx="521036" cy="521036"/>
            <a:chOff x="2894638" y="1549232"/>
            <a:chExt cx="521036" cy="521036"/>
          </a:xfrm>
        </p:grpSpPr>
        <p:sp>
          <p:nvSpPr>
            <p:cNvPr id="97307" name="Oval 27"/>
            <p:cNvSpPr>
              <a:spLocks/>
            </p:cNvSpPr>
            <p:nvPr/>
          </p:nvSpPr>
          <p:spPr bwMode="auto">
            <a:xfrm>
              <a:off x="2894638" y="1549232"/>
              <a:ext cx="521036" cy="52103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1" name="Shape 57"/>
            <p:cNvSpPr/>
            <p:nvPr/>
          </p:nvSpPr>
          <p:spPr>
            <a:xfrm>
              <a:off x="3053339" y="1632703"/>
              <a:ext cx="195620" cy="3437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036991" y="2944122"/>
            <a:ext cx="550656" cy="550656"/>
            <a:chOff x="3036991" y="2944122"/>
            <a:chExt cx="550656" cy="550656"/>
          </a:xfrm>
        </p:grpSpPr>
        <p:sp>
          <p:nvSpPr>
            <p:cNvPr id="97325" name="Oval 45"/>
            <p:cNvSpPr>
              <a:spLocks/>
            </p:cNvSpPr>
            <p:nvPr/>
          </p:nvSpPr>
          <p:spPr bwMode="auto">
            <a:xfrm>
              <a:off x="3036991" y="2944122"/>
              <a:ext cx="550656" cy="55065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2" name="Shape 90"/>
            <p:cNvSpPr/>
            <p:nvPr/>
          </p:nvSpPr>
          <p:spPr>
            <a:xfrm>
              <a:off x="3194591" y="3089409"/>
              <a:ext cx="270290" cy="283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6" extrusionOk="0">
                  <a:moveTo>
                    <a:pt x="0" y="179"/>
                  </a:moveTo>
                  <a:lnTo>
                    <a:pt x="3568" y="179"/>
                  </a:lnTo>
                  <a:lnTo>
                    <a:pt x="3568" y="555"/>
                  </a:lnTo>
                  <a:cubicBezTo>
                    <a:pt x="3568" y="555"/>
                    <a:pt x="6616" y="-694"/>
                    <a:pt x="12145" y="555"/>
                  </a:cubicBezTo>
                  <a:cubicBezTo>
                    <a:pt x="16975" y="1645"/>
                    <a:pt x="21600" y="254"/>
                    <a:pt x="21600" y="254"/>
                  </a:cubicBezTo>
                  <a:lnTo>
                    <a:pt x="21600" y="11068"/>
                  </a:lnTo>
                  <a:cubicBezTo>
                    <a:pt x="16975" y="13887"/>
                    <a:pt x="9728" y="10548"/>
                    <a:pt x="4116" y="11618"/>
                  </a:cubicBezTo>
                  <a:lnTo>
                    <a:pt x="4116" y="20906"/>
                  </a:lnTo>
                  <a:lnTo>
                    <a:pt x="570" y="20906"/>
                  </a:lnTo>
                  <a:cubicBezTo>
                    <a:pt x="570" y="20906"/>
                    <a:pt x="0" y="179"/>
                    <a:pt x="0" y="179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086204" y="2297885"/>
            <a:ext cx="338180" cy="338180"/>
            <a:chOff x="4086204" y="2297885"/>
            <a:chExt cx="338180" cy="338180"/>
          </a:xfrm>
        </p:grpSpPr>
        <p:sp>
          <p:nvSpPr>
            <p:cNvPr id="97310" name="Oval 30"/>
            <p:cNvSpPr>
              <a:spLocks/>
            </p:cNvSpPr>
            <p:nvPr/>
          </p:nvSpPr>
          <p:spPr bwMode="auto">
            <a:xfrm>
              <a:off x="4086204" y="2297885"/>
              <a:ext cx="338180" cy="33818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" name="Shape 57"/>
            <p:cNvSpPr/>
            <p:nvPr/>
          </p:nvSpPr>
          <p:spPr>
            <a:xfrm>
              <a:off x="4202208" y="2362161"/>
              <a:ext cx="110342" cy="1938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024270" y="2797926"/>
            <a:ext cx="252498" cy="252498"/>
            <a:chOff x="4024270" y="2797926"/>
            <a:chExt cx="252498" cy="252498"/>
          </a:xfrm>
        </p:grpSpPr>
        <p:sp>
          <p:nvSpPr>
            <p:cNvPr id="97322" name="Oval 42"/>
            <p:cNvSpPr>
              <a:spLocks/>
            </p:cNvSpPr>
            <p:nvPr/>
          </p:nvSpPr>
          <p:spPr bwMode="auto">
            <a:xfrm>
              <a:off x="4024270" y="2797926"/>
              <a:ext cx="252498" cy="25249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6" name="Shape 29"/>
            <p:cNvSpPr/>
            <p:nvPr/>
          </p:nvSpPr>
          <p:spPr>
            <a:xfrm>
              <a:off x="4071158" y="2850884"/>
              <a:ext cx="140590" cy="1424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5" h="20918" extrusionOk="0">
                  <a:moveTo>
                    <a:pt x="76" y="14433"/>
                  </a:moveTo>
                  <a:cubicBezTo>
                    <a:pt x="506" y="14602"/>
                    <a:pt x="2279" y="15189"/>
                    <a:pt x="3918" y="16490"/>
                  </a:cubicBezTo>
                  <a:cubicBezTo>
                    <a:pt x="3918" y="16490"/>
                    <a:pt x="2665" y="17412"/>
                    <a:pt x="2711" y="17663"/>
                  </a:cubicBezTo>
                  <a:cubicBezTo>
                    <a:pt x="2797" y="18251"/>
                    <a:pt x="3659" y="17707"/>
                    <a:pt x="4567" y="16783"/>
                  </a:cubicBezTo>
                  <a:cubicBezTo>
                    <a:pt x="5170" y="17454"/>
                    <a:pt x="5994" y="19635"/>
                    <a:pt x="6294" y="20851"/>
                  </a:cubicBezTo>
                  <a:cubicBezTo>
                    <a:pt x="6465" y="21104"/>
                    <a:pt x="6855" y="20600"/>
                    <a:pt x="6940" y="20138"/>
                  </a:cubicBezTo>
                  <a:cubicBezTo>
                    <a:pt x="6984" y="19803"/>
                    <a:pt x="6940" y="18294"/>
                    <a:pt x="6553" y="16112"/>
                  </a:cubicBezTo>
                  <a:lnTo>
                    <a:pt x="12686" y="10743"/>
                  </a:lnTo>
                  <a:cubicBezTo>
                    <a:pt x="14154" y="12714"/>
                    <a:pt x="16183" y="18545"/>
                    <a:pt x="16570" y="19216"/>
                  </a:cubicBezTo>
                  <a:cubicBezTo>
                    <a:pt x="16959" y="19886"/>
                    <a:pt x="17391" y="18964"/>
                    <a:pt x="17218" y="17454"/>
                  </a:cubicBezTo>
                  <a:cubicBezTo>
                    <a:pt x="17044" y="15944"/>
                    <a:pt x="16528" y="11037"/>
                    <a:pt x="16528" y="11037"/>
                  </a:cubicBezTo>
                  <a:cubicBezTo>
                    <a:pt x="17953" y="10114"/>
                    <a:pt x="17428" y="8983"/>
                    <a:pt x="16313" y="9569"/>
                  </a:cubicBezTo>
                  <a:lnTo>
                    <a:pt x="15794" y="7388"/>
                  </a:lnTo>
                  <a:cubicBezTo>
                    <a:pt x="15794" y="7388"/>
                    <a:pt x="18453" y="4929"/>
                    <a:pt x="20025" y="3193"/>
                  </a:cubicBezTo>
                  <a:cubicBezTo>
                    <a:pt x="21091" y="2018"/>
                    <a:pt x="21158" y="1008"/>
                    <a:pt x="21234" y="636"/>
                  </a:cubicBezTo>
                  <a:cubicBezTo>
                    <a:pt x="21460" y="-496"/>
                    <a:pt x="19852" y="90"/>
                    <a:pt x="18513" y="803"/>
                  </a:cubicBezTo>
                  <a:cubicBezTo>
                    <a:pt x="16442" y="2691"/>
                    <a:pt x="13774" y="5167"/>
                    <a:pt x="13774" y="5167"/>
                  </a:cubicBezTo>
                  <a:cubicBezTo>
                    <a:pt x="13774" y="5167"/>
                    <a:pt x="12902" y="5039"/>
                    <a:pt x="11390" y="5039"/>
                  </a:cubicBezTo>
                  <a:cubicBezTo>
                    <a:pt x="11726" y="4036"/>
                    <a:pt x="10518" y="3654"/>
                    <a:pt x="9921" y="4787"/>
                  </a:cubicBezTo>
                  <a:cubicBezTo>
                    <a:pt x="9921" y="4787"/>
                    <a:pt x="4826" y="3824"/>
                    <a:pt x="3316" y="3697"/>
                  </a:cubicBezTo>
                  <a:cubicBezTo>
                    <a:pt x="1804" y="3571"/>
                    <a:pt x="1284" y="4158"/>
                    <a:pt x="1632" y="4326"/>
                  </a:cubicBezTo>
                  <a:cubicBezTo>
                    <a:pt x="3790" y="5039"/>
                    <a:pt x="8582" y="6969"/>
                    <a:pt x="10051" y="8520"/>
                  </a:cubicBezTo>
                  <a:lnTo>
                    <a:pt x="4826" y="14559"/>
                  </a:lnTo>
                  <a:cubicBezTo>
                    <a:pt x="4826" y="14559"/>
                    <a:pt x="2149" y="13932"/>
                    <a:pt x="1113" y="13804"/>
                  </a:cubicBezTo>
                  <a:cubicBezTo>
                    <a:pt x="76" y="13680"/>
                    <a:pt x="-140" y="14392"/>
                    <a:pt x="76" y="1443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357079" y="2673536"/>
            <a:ext cx="434604" cy="434604"/>
            <a:chOff x="4357079" y="2673536"/>
            <a:chExt cx="434604" cy="434604"/>
          </a:xfrm>
        </p:grpSpPr>
        <p:sp>
          <p:nvSpPr>
            <p:cNvPr id="97316" name="Oval 36"/>
            <p:cNvSpPr>
              <a:spLocks/>
            </p:cNvSpPr>
            <p:nvPr/>
          </p:nvSpPr>
          <p:spPr bwMode="auto">
            <a:xfrm>
              <a:off x="4357079" y="2673536"/>
              <a:ext cx="434604" cy="4346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7" name="Shape 90"/>
            <p:cNvSpPr/>
            <p:nvPr/>
          </p:nvSpPr>
          <p:spPr>
            <a:xfrm>
              <a:off x="4486651" y="2790846"/>
              <a:ext cx="204262" cy="21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6" extrusionOk="0">
                  <a:moveTo>
                    <a:pt x="0" y="179"/>
                  </a:moveTo>
                  <a:lnTo>
                    <a:pt x="3568" y="179"/>
                  </a:lnTo>
                  <a:lnTo>
                    <a:pt x="3568" y="555"/>
                  </a:lnTo>
                  <a:cubicBezTo>
                    <a:pt x="3568" y="555"/>
                    <a:pt x="6616" y="-694"/>
                    <a:pt x="12145" y="555"/>
                  </a:cubicBezTo>
                  <a:cubicBezTo>
                    <a:pt x="16975" y="1645"/>
                    <a:pt x="21600" y="254"/>
                    <a:pt x="21600" y="254"/>
                  </a:cubicBezTo>
                  <a:lnTo>
                    <a:pt x="21600" y="11068"/>
                  </a:lnTo>
                  <a:cubicBezTo>
                    <a:pt x="16975" y="13887"/>
                    <a:pt x="9728" y="10548"/>
                    <a:pt x="4116" y="11618"/>
                  </a:cubicBezTo>
                  <a:lnTo>
                    <a:pt x="4116" y="20906"/>
                  </a:lnTo>
                  <a:lnTo>
                    <a:pt x="570" y="20906"/>
                  </a:lnTo>
                  <a:cubicBezTo>
                    <a:pt x="570" y="20906"/>
                    <a:pt x="0" y="179"/>
                    <a:pt x="0" y="179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08177" y="3515209"/>
            <a:ext cx="541958" cy="541958"/>
            <a:chOff x="4408177" y="3515209"/>
            <a:chExt cx="541958" cy="541958"/>
          </a:xfrm>
        </p:grpSpPr>
        <p:sp>
          <p:nvSpPr>
            <p:cNvPr id="97319" name="Oval 39"/>
            <p:cNvSpPr>
              <a:spLocks/>
            </p:cNvSpPr>
            <p:nvPr/>
          </p:nvSpPr>
          <p:spPr bwMode="auto">
            <a:xfrm>
              <a:off x="4408177" y="3515209"/>
              <a:ext cx="541958" cy="54195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8" name="Freeform 87"/>
            <p:cNvSpPr/>
            <p:nvPr/>
          </p:nvSpPr>
          <p:spPr>
            <a:xfrm>
              <a:off x="4486181" y="3665415"/>
              <a:ext cx="395202" cy="216002"/>
            </a:xfrm>
            <a:custGeom>
              <a:avLst/>
              <a:gdLst>
                <a:gd name="connsiteX0" fmla="*/ 8904 w 504768"/>
                <a:gd name="connsiteY0" fmla="*/ 171592 h 275881"/>
                <a:gd name="connsiteX1" fmla="*/ 489945 w 504768"/>
                <a:gd name="connsiteY1" fmla="*/ 171592 h 275881"/>
                <a:gd name="connsiteX2" fmla="*/ 500218 w 504768"/>
                <a:gd name="connsiteY2" fmla="*/ 187425 h 275881"/>
                <a:gd name="connsiteX3" fmla="*/ 433974 w 504768"/>
                <a:gd name="connsiteY3" fmla="*/ 270298 h 275881"/>
                <a:gd name="connsiteX4" fmla="*/ 415176 w 504768"/>
                <a:gd name="connsiteY4" fmla="*/ 275811 h 275881"/>
                <a:gd name="connsiteX5" fmla="*/ 56420 w 504768"/>
                <a:gd name="connsiteY5" fmla="*/ 275811 h 275881"/>
                <a:gd name="connsiteX6" fmla="*/ 32473 w 504768"/>
                <a:gd name="connsiteY6" fmla="*/ 260362 h 275881"/>
                <a:gd name="connsiteX7" fmla="*/ 1536 w 504768"/>
                <a:gd name="connsiteY7" fmla="*/ 181541 h 275881"/>
                <a:gd name="connsiteX8" fmla="*/ 8904 w 504768"/>
                <a:gd name="connsiteY8" fmla="*/ 171592 h 275881"/>
                <a:gd name="connsiteX9" fmla="*/ 229904 w 504768"/>
                <a:gd name="connsiteY9" fmla="*/ 101600 h 275881"/>
                <a:gd name="connsiteX10" fmla="*/ 215902 w 504768"/>
                <a:gd name="connsiteY10" fmla="*/ 115603 h 275881"/>
                <a:gd name="connsiteX11" fmla="*/ 229904 w 504768"/>
                <a:gd name="connsiteY11" fmla="*/ 129593 h 275881"/>
                <a:gd name="connsiteX12" fmla="*/ 243888 w 504768"/>
                <a:gd name="connsiteY12" fmla="*/ 115603 h 275881"/>
                <a:gd name="connsiteX13" fmla="*/ 229904 w 504768"/>
                <a:gd name="connsiteY13" fmla="*/ 101600 h 275881"/>
                <a:gd name="connsiteX14" fmla="*/ 179116 w 504768"/>
                <a:gd name="connsiteY14" fmla="*/ 101600 h 275881"/>
                <a:gd name="connsiteX15" fmla="*/ 165102 w 504768"/>
                <a:gd name="connsiteY15" fmla="*/ 115603 h 275881"/>
                <a:gd name="connsiteX16" fmla="*/ 179116 w 504768"/>
                <a:gd name="connsiteY16" fmla="*/ 129593 h 275881"/>
                <a:gd name="connsiteX17" fmla="*/ 193125 w 504768"/>
                <a:gd name="connsiteY17" fmla="*/ 115603 h 275881"/>
                <a:gd name="connsiteX18" fmla="*/ 179116 w 504768"/>
                <a:gd name="connsiteY18" fmla="*/ 101600 h 275881"/>
                <a:gd name="connsiteX19" fmla="*/ 128311 w 504768"/>
                <a:gd name="connsiteY19" fmla="*/ 101600 h 275881"/>
                <a:gd name="connsiteX20" fmla="*/ 114302 w 504768"/>
                <a:gd name="connsiteY20" fmla="*/ 115603 h 275881"/>
                <a:gd name="connsiteX21" fmla="*/ 128311 w 504768"/>
                <a:gd name="connsiteY21" fmla="*/ 129593 h 275881"/>
                <a:gd name="connsiteX22" fmla="*/ 142288 w 504768"/>
                <a:gd name="connsiteY22" fmla="*/ 115603 h 275881"/>
                <a:gd name="connsiteX23" fmla="*/ 128311 w 504768"/>
                <a:gd name="connsiteY23" fmla="*/ 101600 h 275881"/>
                <a:gd name="connsiteX24" fmla="*/ 74206 w 504768"/>
                <a:gd name="connsiteY24" fmla="*/ 88900 h 275881"/>
                <a:gd name="connsiteX25" fmla="*/ 212322 w 504768"/>
                <a:gd name="connsiteY25" fmla="*/ 88900 h 275881"/>
                <a:gd name="connsiteX26" fmla="*/ 262762 w 504768"/>
                <a:gd name="connsiteY26" fmla="*/ 117984 h 275881"/>
                <a:gd name="connsiteX27" fmla="*/ 379163 w 504768"/>
                <a:gd name="connsiteY27" fmla="*/ 117984 h 275881"/>
                <a:gd name="connsiteX28" fmla="*/ 431084 w 504768"/>
                <a:gd name="connsiteY28" fmla="*/ 153714 h 275881"/>
                <a:gd name="connsiteX29" fmla="*/ 431084 w 504768"/>
                <a:gd name="connsiteY29" fmla="*/ 159606 h 275881"/>
                <a:gd name="connsiteX30" fmla="*/ 63859 w 504768"/>
                <a:gd name="connsiteY30" fmla="*/ 159606 h 275881"/>
                <a:gd name="connsiteX31" fmla="*/ 63502 w 504768"/>
                <a:gd name="connsiteY31" fmla="*/ 99964 h 275881"/>
                <a:gd name="connsiteX32" fmla="*/ 74206 w 504768"/>
                <a:gd name="connsiteY32" fmla="*/ 88900 h 275881"/>
                <a:gd name="connsiteX33" fmla="*/ 361685 w 504768"/>
                <a:gd name="connsiteY33" fmla="*/ 39782 h 275881"/>
                <a:gd name="connsiteX34" fmla="*/ 379421 w 504768"/>
                <a:gd name="connsiteY34" fmla="*/ 57513 h 275881"/>
                <a:gd name="connsiteX35" fmla="*/ 379421 w 504768"/>
                <a:gd name="connsiteY35" fmla="*/ 100206 h 275881"/>
                <a:gd name="connsiteX36" fmla="*/ 343359 w 504768"/>
                <a:gd name="connsiteY36" fmla="*/ 100488 h 275881"/>
                <a:gd name="connsiteX37" fmla="*/ 343359 w 504768"/>
                <a:gd name="connsiteY37" fmla="*/ 61552 h 275881"/>
                <a:gd name="connsiteX38" fmla="*/ 361685 w 504768"/>
                <a:gd name="connsiteY38" fmla="*/ 39782 h 275881"/>
                <a:gd name="connsiteX39" fmla="*/ 320073 w 504768"/>
                <a:gd name="connsiteY39" fmla="*/ 0 h 275881"/>
                <a:gd name="connsiteX40" fmla="*/ 337832 w 504768"/>
                <a:gd name="connsiteY40" fmla="*/ 17744 h 275881"/>
                <a:gd name="connsiteX41" fmla="*/ 337832 w 504768"/>
                <a:gd name="connsiteY41" fmla="*/ 100206 h 275881"/>
                <a:gd name="connsiteX42" fmla="*/ 301723 w 504768"/>
                <a:gd name="connsiteY42" fmla="*/ 100488 h 275881"/>
                <a:gd name="connsiteX43" fmla="*/ 301723 w 504768"/>
                <a:gd name="connsiteY43" fmla="*/ 21782 h 275881"/>
                <a:gd name="connsiteX44" fmla="*/ 320073 w 504768"/>
                <a:gd name="connsiteY44" fmla="*/ 0 h 275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04768" h="275881">
                  <a:moveTo>
                    <a:pt x="8904" y="171592"/>
                  </a:moveTo>
                  <a:lnTo>
                    <a:pt x="489945" y="171592"/>
                  </a:lnTo>
                  <a:cubicBezTo>
                    <a:pt x="508342" y="171592"/>
                    <a:pt x="506854" y="178220"/>
                    <a:pt x="500218" y="187425"/>
                  </a:cubicBezTo>
                  <a:cubicBezTo>
                    <a:pt x="493606" y="196631"/>
                    <a:pt x="433974" y="270298"/>
                    <a:pt x="433974" y="270298"/>
                  </a:cubicBezTo>
                  <a:cubicBezTo>
                    <a:pt x="430219" y="276926"/>
                    <a:pt x="424363" y="275811"/>
                    <a:pt x="415176" y="275811"/>
                  </a:cubicBezTo>
                  <a:cubicBezTo>
                    <a:pt x="405942" y="275811"/>
                    <a:pt x="56420" y="275811"/>
                    <a:pt x="56420" y="275811"/>
                  </a:cubicBezTo>
                  <a:cubicBezTo>
                    <a:pt x="41707" y="275811"/>
                    <a:pt x="38401" y="272503"/>
                    <a:pt x="32473" y="260362"/>
                  </a:cubicBezTo>
                  <a:cubicBezTo>
                    <a:pt x="26569" y="248195"/>
                    <a:pt x="1536" y="181541"/>
                    <a:pt x="1536" y="181541"/>
                  </a:cubicBezTo>
                  <a:cubicBezTo>
                    <a:pt x="-1770" y="172682"/>
                    <a:pt x="72" y="171592"/>
                    <a:pt x="8904" y="171592"/>
                  </a:cubicBezTo>
                  <a:close/>
                  <a:moveTo>
                    <a:pt x="229904" y="101600"/>
                  </a:moveTo>
                  <a:cubicBezTo>
                    <a:pt x="222183" y="101600"/>
                    <a:pt x="215902" y="107863"/>
                    <a:pt x="215902" y="115603"/>
                  </a:cubicBezTo>
                  <a:cubicBezTo>
                    <a:pt x="215902" y="123330"/>
                    <a:pt x="222183" y="129593"/>
                    <a:pt x="229904" y="129593"/>
                  </a:cubicBezTo>
                  <a:cubicBezTo>
                    <a:pt x="237631" y="129593"/>
                    <a:pt x="243888" y="123330"/>
                    <a:pt x="243888" y="115603"/>
                  </a:cubicBezTo>
                  <a:cubicBezTo>
                    <a:pt x="243888" y="107863"/>
                    <a:pt x="237631" y="101600"/>
                    <a:pt x="229904" y="101600"/>
                  </a:cubicBezTo>
                  <a:close/>
                  <a:moveTo>
                    <a:pt x="179116" y="101600"/>
                  </a:moveTo>
                  <a:cubicBezTo>
                    <a:pt x="171390" y="101600"/>
                    <a:pt x="165102" y="107863"/>
                    <a:pt x="165102" y="115603"/>
                  </a:cubicBezTo>
                  <a:cubicBezTo>
                    <a:pt x="165102" y="123330"/>
                    <a:pt x="171390" y="129593"/>
                    <a:pt x="179116" y="129593"/>
                  </a:cubicBezTo>
                  <a:cubicBezTo>
                    <a:pt x="186843" y="129593"/>
                    <a:pt x="193125" y="123330"/>
                    <a:pt x="193125" y="115603"/>
                  </a:cubicBezTo>
                  <a:cubicBezTo>
                    <a:pt x="193125" y="107863"/>
                    <a:pt x="186843" y="101600"/>
                    <a:pt x="179116" y="101600"/>
                  </a:cubicBezTo>
                  <a:close/>
                  <a:moveTo>
                    <a:pt x="128311" y="101600"/>
                  </a:moveTo>
                  <a:cubicBezTo>
                    <a:pt x="120583" y="101600"/>
                    <a:pt x="114302" y="107863"/>
                    <a:pt x="114302" y="115603"/>
                  </a:cubicBezTo>
                  <a:cubicBezTo>
                    <a:pt x="114302" y="123330"/>
                    <a:pt x="120583" y="129593"/>
                    <a:pt x="128311" y="129593"/>
                  </a:cubicBezTo>
                  <a:cubicBezTo>
                    <a:pt x="136031" y="129593"/>
                    <a:pt x="142288" y="123330"/>
                    <a:pt x="142288" y="115603"/>
                  </a:cubicBezTo>
                  <a:cubicBezTo>
                    <a:pt x="142288" y="107863"/>
                    <a:pt x="136031" y="101600"/>
                    <a:pt x="128311" y="101600"/>
                  </a:cubicBezTo>
                  <a:close/>
                  <a:moveTo>
                    <a:pt x="74206" y="88900"/>
                  </a:moveTo>
                  <a:lnTo>
                    <a:pt x="212322" y="88900"/>
                  </a:lnTo>
                  <a:cubicBezTo>
                    <a:pt x="239567" y="88900"/>
                    <a:pt x="262762" y="99231"/>
                    <a:pt x="262762" y="117984"/>
                  </a:cubicBezTo>
                  <a:lnTo>
                    <a:pt x="379163" y="117984"/>
                  </a:lnTo>
                  <a:cubicBezTo>
                    <a:pt x="407515" y="117984"/>
                    <a:pt x="431084" y="138980"/>
                    <a:pt x="431084" y="153714"/>
                  </a:cubicBezTo>
                  <a:lnTo>
                    <a:pt x="431084" y="159606"/>
                  </a:lnTo>
                  <a:cubicBezTo>
                    <a:pt x="431084" y="159606"/>
                    <a:pt x="63859" y="159606"/>
                    <a:pt x="63859" y="159606"/>
                  </a:cubicBezTo>
                  <a:lnTo>
                    <a:pt x="63502" y="99964"/>
                  </a:lnTo>
                  <a:cubicBezTo>
                    <a:pt x="63502" y="94072"/>
                    <a:pt x="65714" y="88900"/>
                    <a:pt x="74206" y="88900"/>
                  </a:cubicBezTo>
                  <a:close/>
                  <a:moveTo>
                    <a:pt x="361685" y="39782"/>
                  </a:moveTo>
                  <a:cubicBezTo>
                    <a:pt x="370092" y="39782"/>
                    <a:pt x="379421" y="44757"/>
                    <a:pt x="379421" y="57513"/>
                  </a:cubicBezTo>
                  <a:cubicBezTo>
                    <a:pt x="379421" y="57513"/>
                    <a:pt x="379421" y="100206"/>
                    <a:pt x="379421" y="100206"/>
                  </a:cubicBezTo>
                  <a:lnTo>
                    <a:pt x="343359" y="100488"/>
                  </a:lnTo>
                  <a:lnTo>
                    <a:pt x="343359" y="61552"/>
                  </a:lnTo>
                  <a:cubicBezTo>
                    <a:pt x="343359" y="44129"/>
                    <a:pt x="353301" y="39782"/>
                    <a:pt x="361685" y="39782"/>
                  </a:cubicBezTo>
                  <a:close/>
                  <a:moveTo>
                    <a:pt x="320073" y="0"/>
                  </a:moveTo>
                  <a:cubicBezTo>
                    <a:pt x="328480" y="0"/>
                    <a:pt x="337832" y="4987"/>
                    <a:pt x="337832" y="17744"/>
                  </a:cubicBezTo>
                  <a:cubicBezTo>
                    <a:pt x="337832" y="17744"/>
                    <a:pt x="337832" y="100206"/>
                    <a:pt x="337832" y="100206"/>
                  </a:cubicBezTo>
                  <a:lnTo>
                    <a:pt x="301723" y="100488"/>
                  </a:lnTo>
                  <a:lnTo>
                    <a:pt x="301723" y="21782"/>
                  </a:lnTo>
                  <a:cubicBezTo>
                    <a:pt x="301723" y="4359"/>
                    <a:pt x="311666" y="0"/>
                    <a:pt x="32007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314860" y="4379279"/>
            <a:ext cx="414018" cy="414018"/>
            <a:chOff x="3314860" y="4379279"/>
            <a:chExt cx="414018" cy="414018"/>
          </a:xfrm>
        </p:grpSpPr>
        <p:sp>
          <p:nvSpPr>
            <p:cNvPr id="97328" name="Oval 48"/>
            <p:cNvSpPr>
              <a:spLocks/>
            </p:cNvSpPr>
            <p:nvPr/>
          </p:nvSpPr>
          <p:spPr bwMode="auto">
            <a:xfrm>
              <a:off x="3314860" y="4379279"/>
              <a:ext cx="414018" cy="41401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9" name="Shape 29"/>
            <p:cNvSpPr/>
            <p:nvPr/>
          </p:nvSpPr>
          <p:spPr>
            <a:xfrm>
              <a:off x="3380852" y="4473594"/>
              <a:ext cx="246326" cy="2495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5" h="20918" extrusionOk="0">
                  <a:moveTo>
                    <a:pt x="76" y="14433"/>
                  </a:moveTo>
                  <a:cubicBezTo>
                    <a:pt x="506" y="14602"/>
                    <a:pt x="2279" y="15189"/>
                    <a:pt x="3918" y="16490"/>
                  </a:cubicBezTo>
                  <a:cubicBezTo>
                    <a:pt x="3918" y="16490"/>
                    <a:pt x="2665" y="17412"/>
                    <a:pt x="2711" y="17663"/>
                  </a:cubicBezTo>
                  <a:cubicBezTo>
                    <a:pt x="2797" y="18251"/>
                    <a:pt x="3659" y="17707"/>
                    <a:pt x="4567" y="16783"/>
                  </a:cubicBezTo>
                  <a:cubicBezTo>
                    <a:pt x="5170" y="17454"/>
                    <a:pt x="5994" y="19635"/>
                    <a:pt x="6294" y="20851"/>
                  </a:cubicBezTo>
                  <a:cubicBezTo>
                    <a:pt x="6465" y="21104"/>
                    <a:pt x="6855" y="20600"/>
                    <a:pt x="6940" y="20138"/>
                  </a:cubicBezTo>
                  <a:cubicBezTo>
                    <a:pt x="6984" y="19803"/>
                    <a:pt x="6940" y="18294"/>
                    <a:pt x="6553" y="16112"/>
                  </a:cubicBezTo>
                  <a:lnTo>
                    <a:pt x="12686" y="10743"/>
                  </a:lnTo>
                  <a:cubicBezTo>
                    <a:pt x="14154" y="12714"/>
                    <a:pt x="16183" y="18545"/>
                    <a:pt x="16570" y="19216"/>
                  </a:cubicBezTo>
                  <a:cubicBezTo>
                    <a:pt x="16959" y="19886"/>
                    <a:pt x="17391" y="18964"/>
                    <a:pt x="17218" y="17454"/>
                  </a:cubicBezTo>
                  <a:cubicBezTo>
                    <a:pt x="17044" y="15944"/>
                    <a:pt x="16528" y="11037"/>
                    <a:pt x="16528" y="11037"/>
                  </a:cubicBezTo>
                  <a:cubicBezTo>
                    <a:pt x="17953" y="10114"/>
                    <a:pt x="17428" y="8983"/>
                    <a:pt x="16313" y="9569"/>
                  </a:cubicBezTo>
                  <a:lnTo>
                    <a:pt x="15794" y="7388"/>
                  </a:lnTo>
                  <a:cubicBezTo>
                    <a:pt x="15794" y="7388"/>
                    <a:pt x="18453" y="4929"/>
                    <a:pt x="20025" y="3193"/>
                  </a:cubicBezTo>
                  <a:cubicBezTo>
                    <a:pt x="21091" y="2018"/>
                    <a:pt x="21158" y="1008"/>
                    <a:pt x="21234" y="636"/>
                  </a:cubicBezTo>
                  <a:cubicBezTo>
                    <a:pt x="21460" y="-496"/>
                    <a:pt x="19852" y="90"/>
                    <a:pt x="18513" y="803"/>
                  </a:cubicBezTo>
                  <a:cubicBezTo>
                    <a:pt x="16442" y="2691"/>
                    <a:pt x="13774" y="5167"/>
                    <a:pt x="13774" y="5167"/>
                  </a:cubicBezTo>
                  <a:cubicBezTo>
                    <a:pt x="13774" y="5167"/>
                    <a:pt x="12902" y="5039"/>
                    <a:pt x="11390" y="5039"/>
                  </a:cubicBezTo>
                  <a:cubicBezTo>
                    <a:pt x="11726" y="4036"/>
                    <a:pt x="10518" y="3654"/>
                    <a:pt x="9921" y="4787"/>
                  </a:cubicBezTo>
                  <a:cubicBezTo>
                    <a:pt x="9921" y="4787"/>
                    <a:pt x="4826" y="3824"/>
                    <a:pt x="3316" y="3697"/>
                  </a:cubicBezTo>
                  <a:cubicBezTo>
                    <a:pt x="1804" y="3571"/>
                    <a:pt x="1284" y="4158"/>
                    <a:pt x="1632" y="4326"/>
                  </a:cubicBezTo>
                  <a:cubicBezTo>
                    <a:pt x="3790" y="5039"/>
                    <a:pt x="8582" y="6969"/>
                    <a:pt x="10051" y="8520"/>
                  </a:cubicBezTo>
                  <a:lnTo>
                    <a:pt x="4826" y="14559"/>
                  </a:lnTo>
                  <a:cubicBezTo>
                    <a:pt x="4826" y="14559"/>
                    <a:pt x="2149" y="13932"/>
                    <a:pt x="1113" y="13804"/>
                  </a:cubicBezTo>
                  <a:cubicBezTo>
                    <a:pt x="76" y="13680"/>
                    <a:pt x="-140" y="14392"/>
                    <a:pt x="76" y="1443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542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7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97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7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7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97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97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97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97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299" grpId="0" autoUpdateAnimBg="0"/>
      <p:bldP spid="97300" grpId="0" autoUpdateAnimBg="0"/>
      <p:bldP spid="97301" grpId="0" autoUpdateAnimBg="0"/>
      <p:bldP spid="97302" grpId="0" autoUpdateAnimBg="0"/>
      <p:bldP spid="97303" grpId="0" animBg="1"/>
      <p:bldP spid="97304" grpId="0" animBg="1"/>
      <p:bldP spid="97305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49"/>
          <p:cNvSpPr/>
          <p:nvPr/>
        </p:nvSpPr>
        <p:spPr>
          <a:xfrm>
            <a:off x="1861517" y="2011078"/>
            <a:ext cx="2166281" cy="25009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7" h="21587" extrusionOk="0">
                <a:moveTo>
                  <a:pt x="21325" y="13175"/>
                </a:moveTo>
                <a:cubicBezTo>
                  <a:pt x="21230" y="13133"/>
                  <a:pt x="21024" y="13118"/>
                  <a:pt x="20941" y="13006"/>
                </a:cubicBezTo>
                <a:cubicBezTo>
                  <a:pt x="20859" y="12893"/>
                  <a:pt x="20626" y="12781"/>
                  <a:pt x="20544" y="12809"/>
                </a:cubicBezTo>
                <a:cubicBezTo>
                  <a:pt x="20461" y="12837"/>
                  <a:pt x="20324" y="12865"/>
                  <a:pt x="20214" y="12795"/>
                </a:cubicBezTo>
                <a:cubicBezTo>
                  <a:pt x="20104" y="12725"/>
                  <a:pt x="19926" y="12640"/>
                  <a:pt x="19857" y="12585"/>
                </a:cubicBezTo>
                <a:cubicBezTo>
                  <a:pt x="19789" y="12528"/>
                  <a:pt x="19610" y="12486"/>
                  <a:pt x="19528" y="12486"/>
                </a:cubicBezTo>
                <a:cubicBezTo>
                  <a:pt x="19446" y="12486"/>
                  <a:pt x="19460" y="12430"/>
                  <a:pt x="19336" y="12599"/>
                </a:cubicBezTo>
                <a:cubicBezTo>
                  <a:pt x="19212" y="12767"/>
                  <a:pt x="19336" y="12823"/>
                  <a:pt x="19116" y="12795"/>
                </a:cubicBezTo>
                <a:cubicBezTo>
                  <a:pt x="18897" y="12767"/>
                  <a:pt x="19144" y="12752"/>
                  <a:pt x="19268" y="12585"/>
                </a:cubicBezTo>
                <a:cubicBezTo>
                  <a:pt x="19391" y="12416"/>
                  <a:pt x="19253" y="12318"/>
                  <a:pt x="19116" y="12360"/>
                </a:cubicBezTo>
                <a:cubicBezTo>
                  <a:pt x="18979" y="12402"/>
                  <a:pt x="19076" y="12486"/>
                  <a:pt x="18856" y="12528"/>
                </a:cubicBezTo>
                <a:cubicBezTo>
                  <a:pt x="18636" y="12571"/>
                  <a:pt x="18636" y="12430"/>
                  <a:pt x="18773" y="12402"/>
                </a:cubicBezTo>
                <a:cubicBezTo>
                  <a:pt x="18910" y="12374"/>
                  <a:pt x="19158" y="12248"/>
                  <a:pt x="19158" y="12191"/>
                </a:cubicBezTo>
                <a:cubicBezTo>
                  <a:pt x="19158" y="12135"/>
                  <a:pt x="19130" y="11981"/>
                  <a:pt x="19020" y="11981"/>
                </a:cubicBezTo>
                <a:cubicBezTo>
                  <a:pt x="18910" y="11981"/>
                  <a:pt x="18938" y="11841"/>
                  <a:pt x="18773" y="11658"/>
                </a:cubicBezTo>
                <a:cubicBezTo>
                  <a:pt x="18609" y="11475"/>
                  <a:pt x="18374" y="11268"/>
                  <a:pt x="18209" y="11297"/>
                </a:cubicBezTo>
                <a:cubicBezTo>
                  <a:pt x="18045" y="11324"/>
                  <a:pt x="17950" y="11461"/>
                  <a:pt x="17868" y="11307"/>
                </a:cubicBezTo>
                <a:cubicBezTo>
                  <a:pt x="17786" y="11152"/>
                  <a:pt x="17689" y="11124"/>
                  <a:pt x="17634" y="11040"/>
                </a:cubicBezTo>
                <a:cubicBezTo>
                  <a:pt x="17579" y="10956"/>
                  <a:pt x="17442" y="11040"/>
                  <a:pt x="17401" y="10998"/>
                </a:cubicBezTo>
                <a:cubicBezTo>
                  <a:pt x="17360" y="10956"/>
                  <a:pt x="17360" y="10956"/>
                  <a:pt x="17360" y="10956"/>
                </a:cubicBezTo>
                <a:cubicBezTo>
                  <a:pt x="17360" y="10956"/>
                  <a:pt x="17181" y="10998"/>
                  <a:pt x="17277" y="10872"/>
                </a:cubicBezTo>
                <a:cubicBezTo>
                  <a:pt x="17374" y="10745"/>
                  <a:pt x="17415" y="10506"/>
                  <a:pt x="17374" y="10520"/>
                </a:cubicBezTo>
                <a:cubicBezTo>
                  <a:pt x="17332" y="10534"/>
                  <a:pt x="17264" y="10731"/>
                  <a:pt x="17195" y="10717"/>
                </a:cubicBezTo>
                <a:cubicBezTo>
                  <a:pt x="17127" y="10703"/>
                  <a:pt x="17181" y="10674"/>
                  <a:pt x="17045" y="10590"/>
                </a:cubicBezTo>
                <a:cubicBezTo>
                  <a:pt x="16907" y="10506"/>
                  <a:pt x="16688" y="10577"/>
                  <a:pt x="16688" y="10646"/>
                </a:cubicBezTo>
                <a:cubicBezTo>
                  <a:pt x="16688" y="10717"/>
                  <a:pt x="16619" y="10773"/>
                  <a:pt x="16619" y="10773"/>
                </a:cubicBezTo>
                <a:cubicBezTo>
                  <a:pt x="16619" y="10773"/>
                  <a:pt x="16578" y="10731"/>
                  <a:pt x="16536" y="10646"/>
                </a:cubicBezTo>
                <a:cubicBezTo>
                  <a:pt x="16495" y="10562"/>
                  <a:pt x="16303" y="10548"/>
                  <a:pt x="16207" y="10633"/>
                </a:cubicBezTo>
                <a:cubicBezTo>
                  <a:pt x="16111" y="10717"/>
                  <a:pt x="16056" y="10422"/>
                  <a:pt x="15988" y="10422"/>
                </a:cubicBezTo>
                <a:cubicBezTo>
                  <a:pt x="15919" y="10422"/>
                  <a:pt x="15782" y="10492"/>
                  <a:pt x="15713" y="10618"/>
                </a:cubicBezTo>
                <a:cubicBezTo>
                  <a:pt x="15645" y="10745"/>
                  <a:pt x="15672" y="10927"/>
                  <a:pt x="15617" y="10913"/>
                </a:cubicBezTo>
                <a:cubicBezTo>
                  <a:pt x="15563" y="10899"/>
                  <a:pt x="15549" y="10661"/>
                  <a:pt x="15563" y="10577"/>
                </a:cubicBezTo>
                <a:cubicBezTo>
                  <a:pt x="15576" y="10492"/>
                  <a:pt x="15727" y="10352"/>
                  <a:pt x="15617" y="10324"/>
                </a:cubicBezTo>
                <a:cubicBezTo>
                  <a:pt x="15507" y="10295"/>
                  <a:pt x="15342" y="10464"/>
                  <a:pt x="15275" y="10478"/>
                </a:cubicBezTo>
                <a:cubicBezTo>
                  <a:pt x="15206" y="10492"/>
                  <a:pt x="15068" y="10590"/>
                  <a:pt x="14986" y="10703"/>
                </a:cubicBezTo>
                <a:cubicBezTo>
                  <a:pt x="14904" y="10815"/>
                  <a:pt x="14862" y="10886"/>
                  <a:pt x="14780" y="10927"/>
                </a:cubicBezTo>
                <a:cubicBezTo>
                  <a:pt x="14698" y="10970"/>
                  <a:pt x="14574" y="10927"/>
                  <a:pt x="14602" y="10886"/>
                </a:cubicBezTo>
                <a:cubicBezTo>
                  <a:pt x="14629" y="10843"/>
                  <a:pt x="14369" y="10689"/>
                  <a:pt x="14327" y="10745"/>
                </a:cubicBezTo>
                <a:cubicBezTo>
                  <a:pt x="14286" y="10801"/>
                  <a:pt x="14162" y="10843"/>
                  <a:pt x="14039" y="10899"/>
                </a:cubicBezTo>
                <a:cubicBezTo>
                  <a:pt x="13915" y="10956"/>
                  <a:pt x="13806" y="10829"/>
                  <a:pt x="13778" y="10773"/>
                </a:cubicBezTo>
                <a:cubicBezTo>
                  <a:pt x="13751" y="10717"/>
                  <a:pt x="13696" y="10703"/>
                  <a:pt x="13682" y="10520"/>
                </a:cubicBezTo>
                <a:cubicBezTo>
                  <a:pt x="13669" y="10337"/>
                  <a:pt x="13710" y="10141"/>
                  <a:pt x="13751" y="10029"/>
                </a:cubicBezTo>
                <a:cubicBezTo>
                  <a:pt x="13792" y="9916"/>
                  <a:pt x="13545" y="9692"/>
                  <a:pt x="13449" y="9705"/>
                </a:cubicBezTo>
                <a:cubicBezTo>
                  <a:pt x="13353" y="9720"/>
                  <a:pt x="13257" y="9818"/>
                  <a:pt x="13161" y="9804"/>
                </a:cubicBezTo>
                <a:cubicBezTo>
                  <a:pt x="13065" y="9789"/>
                  <a:pt x="13106" y="9761"/>
                  <a:pt x="12955" y="9761"/>
                </a:cubicBezTo>
                <a:cubicBezTo>
                  <a:pt x="12804" y="9761"/>
                  <a:pt x="12928" y="9734"/>
                  <a:pt x="12955" y="9607"/>
                </a:cubicBezTo>
                <a:cubicBezTo>
                  <a:pt x="12982" y="9481"/>
                  <a:pt x="12901" y="9312"/>
                  <a:pt x="13051" y="9199"/>
                </a:cubicBezTo>
                <a:cubicBezTo>
                  <a:pt x="13202" y="9088"/>
                  <a:pt x="13147" y="8821"/>
                  <a:pt x="13051" y="8807"/>
                </a:cubicBezTo>
                <a:cubicBezTo>
                  <a:pt x="12955" y="8792"/>
                  <a:pt x="12776" y="8849"/>
                  <a:pt x="12653" y="8835"/>
                </a:cubicBezTo>
                <a:cubicBezTo>
                  <a:pt x="12530" y="8821"/>
                  <a:pt x="12434" y="8933"/>
                  <a:pt x="12474" y="9059"/>
                </a:cubicBezTo>
                <a:cubicBezTo>
                  <a:pt x="12516" y="9186"/>
                  <a:pt x="12406" y="9270"/>
                  <a:pt x="12365" y="9256"/>
                </a:cubicBezTo>
                <a:cubicBezTo>
                  <a:pt x="12323" y="9242"/>
                  <a:pt x="12269" y="9172"/>
                  <a:pt x="12118" y="9284"/>
                </a:cubicBezTo>
                <a:cubicBezTo>
                  <a:pt x="11967" y="9397"/>
                  <a:pt x="11912" y="9354"/>
                  <a:pt x="11761" y="9228"/>
                </a:cubicBezTo>
                <a:cubicBezTo>
                  <a:pt x="11610" y="9102"/>
                  <a:pt x="11446" y="8975"/>
                  <a:pt x="11418" y="8778"/>
                </a:cubicBezTo>
                <a:cubicBezTo>
                  <a:pt x="11391" y="8582"/>
                  <a:pt x="11377" y="8385"/>
                  <a:pt x="11432" y="8273"/>
                </a:cubicBezTo>
                <a:cubicBezTo>
                  <a:pt x="11487" y="8161"/>
                  <a:pt x="11487" y="7965"/>
                  <a:pt x="11405" y="7936"/>
                </a:cubicBezTo>
                <a:cubicBezTo>
                  <a:pt x="11322" y="7908"/>
                  <a:pt x="11500" y="7767"/>
                  <a:pt x="11596" y="7739"/>
                </a:cubicBezTo>
                <a:cubicBezTo>
                  <a:pt x="11692" y="7711"/>
                  <a:pt x="11844" y="7585"/>
                  <a:pt x="11871" y="7529"/>
                </a:cubicBezTo>
                <a:cubicBezTo>
                  <a:pt x="11898" y="7472"/>
                  <a:pt x="12035" y="7486"/>
                  <a:pt x="12186" y="7486"/>
                </a:cubicBezTo>
                <a:cubicBezTo>
                  <a:pt x="12337" y="7486"/>
                  <a:pt x="12365" y="7486"/>
                  <a:pt x="12516" y="7571"/>
                </a:cubicBezTo>
                <a:cubicBezTo>
                  <a:pt x="12667" y="7655"/>
                  <a:pt x="12694" y="7529"/>
                  <a:pt x="12694" y="7486"/>
                </a:cubicBezTo>
                <a:cubicBezTo>
                  <a:pt x="12694" y="7444"/>
                  <a:pt x="12779" y="7414"/>
                  <a:pt x="12943" y="7428"/>
                </a:cubicBezTo>
                <a:cubicBezTo>
                  <a:pt x="13108" y="7442"/>
                  <a:pt x="13312" y="7318"/>
                  <a:pt x="13353" y="7360"/>
                </a:cubicBezTo>
                <a:cubicBezTo>
                  <a:pt x="13394" y="7403"/>
                  <a:pt x="13476" y="7571"/>
                  <a:pt x="13559" y="7515"/>
                </a:cubicBezTo>
                <a:cubicBezTo>
                  <a:pt x="13641" y="7459"/>
                  <a:pt x="13669" y="7360"/>
                  <a:pt x="13696" y="7529"/>
                </a:cubicBezTo>
                <a:cubicBezTo>
                  <a:pt x="13723" y="7697"/>
                  <a:pt x="13792" y="7950"/>
                  <a:pt x="13915" y="7992"/>
                </a:cubicBezTo>
                <a:cubicBezTo>
                  <a:pt x="14039" y="8034"/>
                  <a:pt x="13971" y="8203"/>
                  <a:pt x="14094" y="8217"/>
                </a:cubicBezTo>
                <a:cubicBezTo>
                  <a:pt x="14217" y="8231"/>
                  <a:pt x="14272" y="7950"/>
                  <a:pt x="14231" y="7852"/>
                </a:cubicBezTo>
                <a:cubicBezTo>
                  <a:pt x="14190" y="7753"/>
                  <a:pt x="14108" y="7459"/>
                  <a:pt x="14039" y="7388"/>
                </a:cubicBezTo>
                <a:cubicBezTo>
                  <a:pt x="13971" y="7318"/>
                  <a:pt x="14086" y="7143"/>
                  <a:pt x="14223" y="7087"/>
                </a:cubicBezTo>
                <a:cubicBezTo>
                  <a:pt x="14360" y="7031"/>
                  <a:pt x="14574" y="6742"/>
                  <a:pt x="14670" y="6658"/>
                </a:cubicBezTo>
                <a:cubicBezTo>
                  <a:pt x="14766" y="6574"/>
                  <a:pt x="15080" y="6550"/>
                  <a:pt x="14998" y="6437"/>
                </a:cubicBezTo>
                <a:cubicBezTo>
                  <a:pt x="14916" y="6325"/>
                  <a:pt x="14835" y="6208"/>
                  <a:pt x="14835" y="6124"/>
                </a:cubicBezTo>
                <a:cubicBezTo>
                  <a:pt x="14835" y="6040"/>
                  <a:pt x="14917" y="6068"/>
                  <a:pt x="14958" y="6124"/>
                </a:cubicBezTo>
                <a:cubicBezTo>
                  <a:pt x="14999" y="6180"/>
                  <a:pt x="15164" y="6040"/>
                  <a:pt x="15123" y="5970"/>
                </a:cubicBezTo>
                <a:cubicBezTo>
                  <a:pt x="15082" y="5900"/>
                  <a:pt x="15096" y="5802"/>
                  <a:pt x="15192" y="5816"/>
                </a:cubicBezTo>
                <a:cubicBezTo>
                  <a:pt x="15288" y="5829"/>
                  <a:pt x="15315" y="5745"/>
                  <a:pt x="15275" y="5689"/>
                </a:cubicBezTo>
                <a:cubicBezTo>
                  <a:pt x="15233" y="5632"/>
                  <a:pt x="15370" y="5562"/>
                  <a:pt x="15466" y="5591"/>
                </a:cubicBezTo>
                <a:cubicBezTo>
                  <a:pt x="15563" y="5619"/>
                  <a:pt x="15879" y="5641"/>
                  <a:pt x="15920" y="5585"/>
                </a:cubicBezTo>
                <a:cubicBezTo>
                  <a:pt x="15961" y="5529"/>
                  <a:pt x="15768" y="5408"/>
                  <a:pt x="15768" y="5296"/>
                </a:cubicBezTo>
                <a:cubicBezTo>
                  <a:pt x="15768" y="5184"/>
                  <a:pt x="15933" y="5085"/>
                  <a:pt x="16029" y="5071"/>
                </a:cubicBezTo>
                <a:cubicBezTo>
                  <a:pt x="16125" y="5057"/>
                  <a:pt x="16249" y="5071"/>
                  <a:pt x="16262" y="5029"/>
                </a:cubicBezTo>
                <a:cubicBezTo>
                  <a:pt x="16276" y="4987"/>
                  <a:pt x="16413" y="4874"/>
                  <a:pt x="16427" y="4972"/>
                </a:cubicBezTo>
                <a:cubicBezTo>
                  <a:pt x="16441" y="5071"/>
                  <a:pt x="16427" y="5239"/>
                  <a:pt x="16536" y="5239"/>
                </a:cubicBezTo>
                <a:cubicBezTo>
                  <a:pt x="16647" y="5239"/>
                  <a:pt x="16784" y="5113"/>
                  <a:pt x="16824" y="5099"/>
                </a:cubicBezTo>
                <a:cubicBezTo>
                  <a:pt x="16866" y="5085"/>
                  <a:pt x="17127" y="5029"/>
                  <a:pt x="17181" y="5015"/>
                </a:cubicBezTo>
                <a:cubicBezTo>
                  <a:pt x="17237" y="5001"/>
                  <a:pt x="17566" y="4972"/>
                  <a:pt x="17524" y="4874"/>
                </a:cubicBezTo>
                <a:cubicBezTo>
                  <a:pt x="17484" y="4776"/>
                  <a:pt x="17442" y="4678"/>
                  <a:pt x="17401" y="4635"/>
                </a:cubicBezTo>
                <a:cubicBezTo>
                  <a:pt x="17360" y="4594"/>
                  <a:pt x="17318" y="4649"/>
                  <a:pt x="17264" y="4720"/>
                </a:cubicBezTo>
                <a:cubicBezTo>
                  <a:pt x="17209" y="4790"/>
                  <a:pt x="17113" y="4790"/>
                  <a:pt x="17086" y="4734"/>
                </a:cubicBezTo>
                <a:cubicBezTo>
                  <a:pt x="17058" y="4678"/>
                  <a:pt x="17100" y="4509"/>
                  <a:pt x="17003" y="4565"/>
                </a:cubicBezTo>
                <a:cubicBezTo>
                  <a:pt x="16907" y="4621"/>
                  <a:pt x="16894" y="4678"/>
                  <a:pt x="16838" y="4649"/>
                </a:cubicBezTo>
                <a:cubicBezTo>
                  <a:pt x="16784" y="4621"/>
                  <a:pt x="16729" y="4523"/>
                  <a:pt x="16729" y="4523"/>
                </a:cubicBezTo>
                <a:cubicBezTo>
                  <a:pt x="16729" y="4523"/>
                  <a:pt x="16866" y="4453"/>
                  <a:pt x="16770" y="4327"/>
                </a:cubicBezTo>
                <a:cubicBezTo>
                  <a:pt x="16674" y="4200"/>
                  <a:pt x="16536" y="4228"/>
                  <a:pt x="16399" y="4299"/>
                </a:cubicBezTo>
                <a:cubicBezTo>
                  <a:pt x="16262" y="4369"/>
                  <a:pt x="16276" y="4355"/>
                  <a:pt x="16111" y="4397"/>
                </a:cubicBezTo>
                <a:cubicBezTo>
                  <a:pt x="15947" y="4439"/>
                  <a:pt x="15864" y="4481"/>
                  <a:pt x="15864" y="4481"/>
                </a:cubicBezTo>
                <a:cubicBezTo>
                  <a:pt x="15864" y="4481"/>
                  <a:pt x="15910" y="4262"/>
                  <a:pt x="16007" y="4178"/>
                </a:cubicBezTo>
                <a:cubicBezTo>
                  <a:pt x="16102" y="4094"/>
                  <a:pt x="16399" y="4130"/>
                  <a:pt x="16481" y="4046"/>
                </a:cubicBezTo>
                <a:cubicBezTo>
                  <a:pt x="16564" y="3962"/>
                  <a:pt x="16784" y="4088"/>
                  <a:pt x="16784" y="4088"/>
                </a:cubicBezTo>
                <a:cubicBezTo>
                  <a:pt x="16784" y="4088"/>
                  <a:pt x="16894" y="3975"/>
                  <a:pt x="16894" y="4046"/>
                </a:cubicBezTo>
                <a:cubicBezTo>
                  <a:pt x="16894" y="4116"/>
                  <a:pt x="16866" y="4299"/>
                  <a:pt x="16949" y="4299"/>
                </a:cubicBezTo>
                <a:cubicBezTo>
                  <a:pt x="17031" y="4299"/>
                  <a:pt x="17264" y="4186"/>
                  <a:pt x="17168" y="4158"/>
                </a:cubicBezTo>
                <a:cubicBezTo>
                  <a:pt x="17072" y="4130"/>
                  <a:pt x="17227" y="4078"/>
                  <a:pt x="17323" y="4008"/>
                </a:cubicBezTo>
                <a:cubicBezTo>
                  <a:pt x="17419" y="3938"/>
                  <a:pt x="17607" y="4018"/>
                  <a:pt x="17662" y="3990"/>
                </a:cubicBezTo>
                <a:cubicBezTo>
                  <a:pt x="17717" y="3962"/>
                  <a:pt x="17758" y="3835"/>
                  <a:pt x="17854" y="3835"/>
                </a:cubicBezTo>
                <a:cubicBezTo>
                  <a:pt x="17950" y="3835"/>
                  <a:pt x="17991" y="3962"/>
                  <a:pt x="17854" y="4046"/>
                </a:cubicBezTo>
                <a:cubicBezTo>
                  <a:pt x="17717" y="4130"/>
                  <a:pt x="17703" y="4341"/>
                  <a:pt x="17634" y="4397"/>
                </a:cubicBezTo>
                <a:cubicBezTo>
                  <a:pt x="17566" y="4453"/>
                  <a:pt x="17607" y="4523"/>
                  <a:pt x="17717" y="4509"/>
                </a:cubicBezTo>
                <a:cubicBezTo>
                  <a:pt x="17827" y="4495"/>
                  <a:pt x="17923" y="4523"/>
                  <a:pt x="18018" y="4495"/>
                </a:cubicBezTo>
                <a:cubicBezTo>
                  <a:pt x="18115" y="4467"/>
                  <a:pt x="18170" y="4523"/>
                  <a:pt x="18197" y="4565"/>
                </a:cubicBezTo>
                <a:cubicBezTo>
                  <a:pt x="18224" y="4607"/>
                  <a:pt x="18307" y="4523"/>
                  <a:pt x="18307" y="4523"/>
                </a:cubicBezTo>
                <a:cubicBezTo>
                  <a:pt x="18307" y="4523"/>
                  <a:pt x="18485" y="4481"/>
                  <a:pt x="18540" y="4551"/>
                </a:cubicBezTo>
                <a:cubicBezTo>
                  <a:pt x="18595" y="4621"/>
                  <a:pt x="18636" y="4509"/>
                  <a:pt x="18595" y="4439"/>
                </a:cubicBezTo>
                <a:cubicBezTo>
                  <a:pt x="18554" y="4369"/>
                  <a:pt x="18499" y="4299"/>
                  <a:pt x="18457" y="4215"/>
                </a:cubicBezTo>
                <a:cubicBezTo>
                  <a:pt x="18417" y="4130"/>
                  <a:pt x="18362" y="4102"/>
                  <a:pt x="18252" y="4130"/>
                </a:cubicBezTo>
                <a:cubicBezTo>
                  <a:pt x="18142" y="4158"/>
                  <a:pt x="18115" y="4102"/>
                  <a:pt x="18046" y="4059"/>
                </a:cubicBezTo>
                <a:cubicBezTo>
                  <a:pt x="17978" y="4018"/>
                  <a:pt x="17923" y="4116"/>
                  <a:pt x="17978" y="4018"/>
                </a:cubicBezTo>
                <a:cubicBezTo>
                  <a:pt x="18032" y="3920"/>
                  <a:pt x="18059" y="3891"/>
                  <a:pt x="18101" y="3807"/>
                </a:cubicBezTo>
                <a:cubicBezTo>
                  <a:pt x="18142" y="3722"/>
                  <a:pt x="18321" y="3568"/>
                  <a:pt x="18142" y="3526"/>
                </a:cubicBezTo>
                <a:cubicBezTo>
                  <a:pt x="17964" y="3484"/>
                  <a:pt x="17909" y="3456"/>
                  <a:pt x="17881" y="3372"/>
                </a:cubicBezTo>
                <a:cubicBezTo>
                  <a:pt x="17854" y="3287"/>
                  <a:pt x="17648" y="3133"/>
                  <a:pt x="17593" y="3133"/>
                </a:cubicBezTo>
                <a:cubicBezTo>
                  <a:pt x="17538" y="3133"/>
                  <a:pt x="17275" y="3183"/>
                  <a:pt x="17262" y="3113"/>
                </a:cubicBezTo>
                <a:cubicBezTo>
                  <a:pt x="17248" y="3042"/>
                  <a:pt x="17181" y="2838"/>
                  <a:pt x="17113" y="2768"/>
                </a:cubicBezTo>
                <a:cubicBezTo>
                  <a:pt x="17045" y="2698"/>
                  <a:pt x="16784" y="2389"/>
                  <a:pt x="16742" y="2360"/>
                </a:cubicBezTo>
                <a:cubicBezTo>
                  <a:pt x="16701" y="2332"/>
                  <a:pt x="16647" y="2346"/>
                  <a:pt x="16522" y="2515"/>
                </a:cubicBezTo>
                <a:cubicBezTo>
                  <a:pt x="16399" y="2683"/>
                  <a:pt x="16290" y="2712"/>
                  <a:pt x="16194" y="2669"/>
                </a:cubicBezTo>
                <a:cubicBezTo>
                  <a:pt x="16097" y="2628"/>
                  <a:pt x="15992" y="2671"/>
                  <a:pt x="15896" y="2558"/>
                </a:cubicBezTo>
                <a:cubicBezTo>
                  <a:pt x="15800" y="2446"/>
                  <a:pt x="16084" y="2403"/>
                  <a:pt x="16042" y="2332"/>
                </a:cubicBezTo>
                <a:cubicBezTo>
                  <a:pt x="16002" y="2262"/>
                  <a:pt x="15782" y="2234"/>
                  <a:pt x="15645" y="2220"/>
                </a:cubicBezTo>
                <a:cubicBezTo>
                  <a:pt x="15507" y="2206"/>
                  <a:pt x="15411" y="2052"/>
                  <a:pt x="15206" y="2037"/>
                </a:cubicBezTo>
                <a:cubicBezTo>
                  <a:pt x="14999" y="2023"/>
                  <a:pt x="14753" y="2065"/>
                  <a:pt x="14684" y="2065"/>
                </a:cubicBezTo>
                <a:cubicBezTo>
                  <a:pt x="14616" y="2065"/>
                  <a:pt x="14616" y="2164"/>
                  <a:pt x="14588" y="2318"/>
                </a:cubicBezTo>
                <a:cubicBezTo>
                  <a:pt x="14560" y="2473"/>
                  <a:pt x="14684" y="2515"/>
                  <a:pt x="14560" y="2543"/>
                </a:cubicBezTo>
                <a:cubicBezTo>
                  <a:pt x="14437" y="2571"/>
                  <a:pt x="14382" y="2585"/>
                  <a:pt x="14506" y="2641"/>
                </a:cubicBezTo>
                <a:cubicBezTo>
                  <a:pt x="14629" y="2698"/>
                  <a:pt x="14793" y="2922"/>
                  <a:pt x="14793" y="2922"/>
                </a:cubicBezTo>
                <a:cubicBezTo>
                  <a:pt x="14793" y="2922"/>
                  <a:pt x="14793" y="3048"/>
                  <a:pt x="14698" y="3118"/>
                </a:cubicBezTo>
                <a:cubicBezTo>
                  <a:pt x="14602" y="3189"/>
                  <a:pt x="14506" y="3259"/>
                  <a:pt x="14451" y="3175"/>
                </a:cubicBezTo>
                <a:cubicBezTo>
                  <a:pt x="14396" y="3090"/>
                  <a:pt x="14245" y="3105"/>
                  <a:pt x="14286" y="3189"/>
                </a:cubicBezTo>
                <a:cubicBezTo>
                  <a:pt x="14327" y="3273"/>
                  <a:pt x="14410" y="3316"/>
                  <a:pt x="14410" y="3400"/>
                </a:cubicBezTo>
                <a:cubicBezTo>
                  <a:pt x="14410" y="3484"/>
                  <a:pt x="14533" y="3695"/>
                  <a:pt x="14451" y="3765"/>
                </a:cubicBezTo>
                <a:cubicBezTo>
                  <a:pt x="14369" y="3835"/>
                  <a:pt x="14272" y="3779"/>
                  <a:pt x="14204" y="3793"/>
                </a:cubicBezTo>
                <a:cubicBezTo>
                  <a:pt x="14135" y="3807"/>
                  <a:pt x="14066" y="3681"/>
                  <a:pt x="14121" y="3653"/>
                </a:cubicBezTo>
                <a:cubicBezTo>
                  <a:pt x="14177" y="3625"/>
                  <a:pt x="14108" y="3414"/>
                  <a:pt x="14108" y="3414"/>
                </a:cubicBezTo>
                <a:cubicBezTo>
                  <a:pt x="14108" y="3414"/>
                  <a:pt x="13943" y="3653"/>
                  <a:pt x="13956" y="3526"/>
                </a:cubicBezTo>
                <a:cubicBezTo>
                  <a:pt x="13971" y="3400"/>
                  <a:pt x="13888" y="3386"/>
                  <a:pt x="13888" y="3287"/>
                </a:cubicBezTo>
                <a:cubicBezTo>
                  <a:pt x="13888" y="3189"/>
                  <a:pt x="13768" y="3053"/>
                  <a:pt x="13645" y="3081"/>
                </a:cubicBezTo>
                <a:cubicBezTo>
                  <a:pt x="13521" y="3109"/>
                  <a:pt x="13408" y="3133"/>
                  <a:pt x="13174" y="3090"/>
                </a:cubicBezTo>
                <a:cubicBezTo>
                  <a:pt x="12942" y="3048"/>
                  <a:pt x="12845" y="3021"/>
                  <a:pt x="12653" y="2922"/>
                </a:cubicBezTo>
                <a:cubicBezTo>
                  <a:pt x="12461" y="2824"/>
                  <a:pt x="12393" y="2894"/>
                  <a:pt x="12296" y="2908"/>
                </a:cubicBezTo>
                <a:cubicBezTo>
                  <a:pt x="12200" y="2922"/>
                  <a:pt x="12241" y="2712"/>
                  <a:pt x="12118" y="2683"/>
                </a:cubicBezTo>
                <a:cubicBezTo>
                  <a:pt x="11994" y="2655"/>
                  <a:pt x="12073" y="2624"/>
                  <a:pt x="12045" y="2441"/>
                </a:cubicBezTo>
                <a:cubicBezTo>
                  <a:pt x="12018" y="2259"/>
                  <a:pt x="11939" y="2304"/>
                  <a:pt x="12241" y="2107"/>
                </a:cubicBezTo>
                <a:cubicBezTo>
                  <a:pt x="12543" y="1911"/>
                  <a:pt x="12502" y="1827"/>
                  <a:pt x="12735" y="1799"/>
                </a:cubicBezTo>
                <a:cubicBezTo>
                  <a:pt x="12969" y="1770"/>
                  <a:pt x="13054" y="1925"/>
                  <a:pt x="13054" y="1855"/>
                </a:cubicBezTo>
                <a:cubicBezTo>
                  <a:pt x="13054" y="1785"/>
                  <a:pt x="13133" y="1406"/>
                  <a:pt x="13133" y="1546"/>
                </a:cubicBezTo>
                <a:cubicBezTo>
                  <a:pt x="13133" y="1686"/>
                  <a:pt x="13408" y="1700"/>
                  <a:pt x="13284" y="1799"/>
                </a:cubicBezTo>
                <a:cubicBezTo>
                  <a:pt x="13161" y="1897"/>
                  <a:pt x="13229" y="1911"/>
                  <a:pt x="13325" y="1911"/>
                </a:cubicBezTo>
                <a:cubicBezTo>
                  <a:pt x="13421" y="1911"/>
                  <a:pt x="13601" y="1813"/>
                  <a:pt x="13601" y="1813"/>
                </a:cubicBezTo>
                <a:cubicBezTo>
                  <a:pt x="13601" y="1813"/>
                  <a:pt x="13819" y="1714"/>
                  <a:pt x="13874" y="1799"/>
                </a:cubicBezTo>
                <a:cubicBezTo>
                  <a:pt x="13929" y="1883"/>
                  <a:pt x="13929" y="1967"/>
                  <a:pt x="14025" y="1967"/>
                </a:cubicBezTo>
                <a:cubicBezTo>
                  <a:pt x="14121" y="1967"/>
                  <a:pt x="14327" y="1855"/>
                  <a:pt x="14149" y="1756"/>
                </a:cubicBezTo>
                <a:cubicBezTo>
                  <a:pt x="13971" y="1658"/>
                  <a:pt x="13860" y="1672"/>
                  <a:pt x="13751" y="1560"/>
                </a:cubicBezTo>
                <a:cubicBezTo>
                  <a:pt x="13641" y="1447"/>
                  <a:pt x="13669" y="1490"/>
                  <a:pt x="13545" y="1518"/>
                </a:cubicBezTo>
                <a:cubicBezTo>
                  <a:pt x="13421" y="1546"/>
                  <a:pt x="13421" y="1476"/>
                  <a:pt x="13380" y="1476"/>
                </a:cubicBezTo>
                <a:cubicBezTo>
                  <a:pt x="13339" y="1476"/>
                  <a:pt x="13271" y="1504"/>
                  <a:pt x="13243" y="1447"/>
                </a:cubicBezTo>
                <a:cubicBezTo>
                  <a:pt x="13215" y="1391"/>
                  <a:pt x="13257" y="1378"/>
                  <a:pt x="13394" y="1378"/>
                </a:cubicBezTo>
                <a:cubicBezTo>
                  <a:pt x="13531" y="1378"/>
                  <a:pt x="13696" y="1420"/>
                  <a:pt x="13696" y="1420"/>
                </a:cubicBezTo>
                <a:cubicBezTo>
                  <a:pt x="13696" y="1420"/>
                  <a:pt x="13860" y="1363"/>
                  <a:pt x="13902" y="1349"/>
                </a:cubicBezTo>
                <a:cubicBezTo>
                  <a:pt x="13943" y="1336"/>
                  <a:pt x="14162" y="1307"/>
                  <a:pt x="14121" y="1181"/>
                </a:cubicBezTo>
                <a:cubicBezTo>
                  <a:pt x="14080" y="1054"/>
                  <a:pt x="13943" y="1054"/>
                  <a:pt x="13902" y="1012"/>
                </a:cubicBezTo>
                <a:cubicBezTo>
                  <a:pt x="13860" y="970"/>
                  <a:pt x="13984" y="914"/>
                  <a:pt x="14053" y="886"/>
                </a:cubicBezTo>
                <a:cubicBezTo>
                  <a:pt x="14121" y="857"/>
                  <a:pt x="14313" y="886"/>
                  <a:pt x="14313" y="886"/>
                </a:cubicBezTo>
                <a:cubicBezTo>
                  <a:pt x="14313" y="886"/>
                  <a:pt x="14437" y="900"/>
                  <a:pt x="14437" y="844"/>
                </a:cubicBezTo>
                <a:cubicBezTo>
                  <a:pt x="14437" y="788"/>
                  <a:pt x="14410" y="717"/>
                  <a:pt x="14492" y="759"/>
                </a:cubicBezTo>
                <a:cubicBezTo>
                  <a:pt x="14574" y="801"/>
                  <a:pt x="14492" y="928"/>
                  <a:pt x="14616" y="900"/>
                </a:cubicBezTo>
                <a:cubicBezTo>
                  <a:pt x="14739" y="872"/>
                  <a:pt x="14766" y="900"/>
                  <a:pt x="14835" y="942"/>
                </a:cubicBezTo>
                <a:cubicBezTo>
                  <a:pt x="14904" y="984"/>
                  <a:pt x="14821" y="1153"/>
                  <a:pt x="14753" y="1181"/>
                </a:cubicBezTo>
                <a:cubicBezTo>
                  <a:pt x="14684" y="1209"/>
                  <a:pt x="14574" y="1265"/>
                  <a:pt x="14726" y="1279"/>
                </a:cubicBezTo>
                <a:cubicBezTo>
                  <a:pt x="14876" y="1293"/>
                  <a:pt x="14986" y="1293"/>
                  <a:pt x="14986" y="1293"/>
                </a:cubicBezTo>
                <a:cubicBezTo>
                  <a:pt x="14986" y="1293"/>
                  <a:pt x="15082" y="1195"/>
                  <a:pt x="15123" y="1111"/>
                </a:cubicBezTo>
                <a:cubicBezTo>
                  <a:pt x="15164" y="1026"/>
                  <a:pt x="15233" y="1083"/>
                  <a:pt x="15288" y="1111"/>
                </a:cubicBezTo>
                <a:cubicBezTo>
                  <a:pt x="15342" y="1138"/>
                  <a:pt x="15549" y="1181"/>
                  <a:pt x="15356" y="1237"/>
                </a:cubicBezTo>
                <a:cubicBezTo>
                  <a:pt x="15164" y="1293"/>
                  <a:pt x="15123" y="1363"/>
                  <a:pt x="15082" y="1433"/>
                </a:cubicBezTo>
                <a:cubicBezTo>
                  <a:pt x="15041" y="1504"/>
                  <a:pt x="15027" y="1546"/>
                  <a:pt x="14849" y="1504"/>
                </a:cubicBezTo>
                <a:cubicBezTo>
                  <a:pt x="14670" y="1461"/>
                  <a:pt x="14574" y="1476"/>
                  <a:pt x="14533" y="1546"/>
                </a:cubicBezTo>
                <a:cubicBezTo>
                  <a:pt x="14492" y="1616"/>
                  <a:pt x="14519" y="1841"/>
                  <a:pt x="14588" y="1813"/>
                </a:cubicBezTo>
                <a:cubicBezTo>
                  <a:pt x="14656" y="1784"/>
                  <a:pt x="14726" y="1784"/>
                  <a:pt x="14808" y="1756"/>
                </a:cubicBezTo>
                <a:cubicBezTo>
                  <a:pt x="14890" y="1728"/>
                  <a:pt x="15219" y="1784"/>
                  <a:pt x="15301" y="1770"/>
                </a:cubicBezTo>
                <a:cubicBezTo>
                  <a:pt x="15384" y="1756"/>
                  <a:pt x="15521" y="1911"/>
                  <a:pt x="15563" y="1883"/>
                </a:cubicBezTo>
                <a:cubicBezTo>
                  <a:pt x="15604" y="1855"/>
                  <a:pt x="15686" y="1939"/>
                  <a:pt x="15768" y="1995"/>
                </a:cubicBezTo>
                <a:cubicBezTo>
                  <a:pt x="15850" y="2052"/>
                  <a:pt x="15823" y="1869"/>
                  <a:pt x="15974" y="1981"/>
                </a:cubicBezTo>
                <a:cubicBezTo>
                  <a:pt x="16125" y="2094"/>
                  <a:pt x="16042" y="2094"/>
                  <a:pt x="16125" y="2094"/>
                </a:cubicBezTo>
                <a:cubicBezTo>
                  <a:pt x="16207" y="2094"/>
                  <a:pt x="16386" y="2107"/>
                  <a:pt x="16386" y="2107"/>
                </a:cubicBezTo>
                <a:cubicBezTo>
                  <a:pt x="16386" y="2107"/>
                  <a:pt x="16399" y="1967"/>
                  <a:pt x="16536" y="1995"/>
                </a:cubicBezTo>
                <a:cubicBezTo>
                  <a:pt x="16674" y="2023"/>
                  <a:pt x="16797" y="2178"/>
                  <a:pt x="16784" y="2065"/>
                </a:cubicBezTo>
                <a:cubicBezTo>
                  <a:pt x="16770" y="1953"/>
                  <a:pt x="16797" y="1869"/>
                  <a:pt x="16688" y="1784"/>
                </a:cubicBezTo>
                <a:cubicBezTo>
                  <a:pt x="16578" y="1700"/>
                  <a:pt x="16399" y="1644"/>
                  <a:pt x="16372" y="1602"/>
                </a:cubicBezTo>
                <a:cubicBezTo>
                  <a:pt x="16345" y="1560"/>
                  <a:pt x="16317" y="1504"/>
                  <a:pt x="16358" y="1476"/>
                </a:cubicBezTo>
                <a:cubicBezTo>
                  <a:pt x="16399" y="1447"/>
                  <a:pt x="16591" y="1490"/>
                  <a:pt x="16701" y="1560"/>
                </a:cubicBezTo>
                <a:cubicBezTo>
                  <a:pt x="16811" y="1630"/>
                  <a:pt x="16907" y="1700"/>
                  <a:pt x="16989" y="1644"/>
                </a:cubicBezTo>
                <a:cubicBezTo>
                  <a:pt x="17072" y="1588"/>
                  <a:pt x="17168" y="1560"/>
                  <a:pt x="17209" y="1518"/>
                </a:cubicBezTo>
                <a:cubicBezTo>
                  <a:pt x="17250" y="1476"/>
                  <a:pt x="17346" y="1349"/>
                  <a:pt x="17346" y="1349"/>
                </a:cubicBezTo>
                <a:cubicBezTo>
                  <a:pt x="17346" y="1349"/>
                  <a:pt x="16934" y="1293"/>
                  <a:pt x="16880" y="1223"/>
                </a:cubicBezTo>
                <a:cubicBezTo>
                  <a:pt x="16824" y="1153"/>
                  <a:pt x="16633" y="1054"/>
                  <a:pt x="16578" y="1054"/>
                </a:cubicBezTo>
                <a:cubicBezTo>
                  <a:pt x="16522" y="1054"/>
                  <a:pt x="16372" y="1153"/>
                  <a:pt x="16317" y="1012"/>
                </a:cubicBezTo>
                <a:cubicBezTo>
                  <a:pt x="16262" y="872"/>
                  <a:pt x="16262" y="703"/>
                  <a:pt x="16207" y="689"/>
                </a:cubicBezTo>
                <a:cubicBezTo>
                  <a:pt x="16153" y="675"/>
                  <a:pt x="15576" y="591"/>
                  <a:pt x="15494" y="548"/>
                </a:cubicBezTo>
                <a:cubicBezTo>
                  <a:pt x="15411" y="507"/>
                  <a:pt x="15082" y="408"/>
                  <a:pt x="14958" y="338"/>
                </a:cubicBezTo>
                <a:cubicBezTo>
                  <a:pt x="14835" y="268"/>
                  <a:pt x="14656" y="170"/>
                  <a:pt x="14547" y="170"/>
                </a:cubicBezTo>
                <a:cubicBezTo>
                  <a:pt x="14437" y="170"/>
                  <a:pt x="13984" y="226"/>
                  <a:pt x="13902" y="212"/>
                </a:cubicBezTo>
                <a:cubicBezTo>
                  <a:pt x="13819" y="198"/>
                  <a:pt x="13573" y="240"/>
                  <a:pt x="13476" y="253"/>
                </a:cubicBezTo>
                <a:cubicBezTo>
                  <a:pt x="13380" y="268"/>
                  <a:pt x="13601" y="451"/>
                  <a:pt x="13394" y="493"/>
                </a:cubicBezTo>
                <a:cubicBezTo>
                  <a:pt x="13188" y="535"/>
                  <a:pt x="13215" y="563"/>
                  <a:pt x="13257" y="352"/>
                </a:cubicBezTo>
                <a:cubicBezTo>
                  <a:pt x="13298" y="141"/>
                  <a:pt x="13119" y="85"/>
                  <a:pt x="12942" y="170"/>
                </a:cubicBezTo>
                <a:cubicBezTo>
                  <a:pt x="12763" y="253"/>
                  <a:pt x="12474" y="310"/>
                  <a:pt x="12543" y="408"/>
                </a:cubicBezTo>
                <a:cubicBezTo>
                  <a:pt x="12612" y="507"/>
                  <a:pt x="12530" y="577"/>
                  <a:pt x="12667" y="675"/>
                </a:cubicBezTo>
                <a:cubicBezTo>
                  <a:pt x="12804" y="774"/>
                  <a:pt x="12859" y="801"/>
                  <a:pt x="13037" y="788"/>
                </a:cubicBezTo>
                <a:cubicBezTo>
                  <a:pt x="13215" y="774"/>
                  <a:pt x="13394" y="815"/>
                  <a:pt x="13394" y="815"/>
                </a:cubicBezTo>
                <a:cubicBezTo>
                  <a:pt x="13394" y="815"/>
                  <a:pt x="13394" y="984"/>
                  <a:pt x="13325" y="1012"/>
                </a:cubicBezTo>
                <a:cubicBezTo>
                  <a:pt x="13257" y="1041"/>
                  <a:pt x="13147" y="1041"/>
                  <a:pt x="13119" y="1124"/>
                </a:cubicBezTo>
                <a:cubicBezTo>
                  <a:pt x="13092" y="1209"/>
                  <a:pt x="12955" y="1251"/>
                  <a:pt x="12955" y="1209"/>
                </a:cubicBezTo>
                <a:cubicBezTo>
                  <a:pt x="12955" y="1167"/>
                  <a:pt x="13024" y="1026"/>
                  <a:pt x="12928" y="956"/>
                </a:cubicBezTo>
                <a:cubicBezTo>
                  <a:pt x="12831" y="886"/>
                  <a:pt x="12804" y="872"/>
                  <a:pt x="12694" y="942"/>
                </a:cubicBezTo>
                <a:cubicBezTo>
                  <a:pt x="12584" y="1012"/>
                  <a:pt x="12571" y="1041"/>
                  <a:pt x="12516" y="928"/>
                </a:cubicBezTo>
                <a:cubicBezTo>
                  <a:pt x="12461" y="815"/>
                  <a:pt x="12296" y="717"/>
                  <a:pt x="12296" y="717"/>
                </a:cubicBezTo>
                <a:cubicBezTo>
                  <a:pt x="12296" y="717"/>
                  <a:pt x="12186" y="577"/>
                  <a:pt x="12104" y="507"/>
                </a:cubicBezTo>
                <a:cubicBezTo>
                  <a:pt x="12022" y="437"/>
                  <a:pt x="11871" y="451"/>
                  <a:pt x="11857" y="521"/>
                </a:cubicBezTo>
                <a:cubicBezTo>
                  <a:pt x="11844" y="591"/>
                  <a:pt x="11885" y="661"/>
                  <a:pt x="11939" y="788"/>
                </a:cubicBezTo>
                <a:cubicBezTo>
                  <a:pt x="11994" y="914"/>
                  <a:pt x="12018" y="1074"/>
                  <a:pt x="11922" y="1088"/>
                </a:cubicBezTo>
                <a:cubicBezTo>
                  <a:pt x="11826" y="1102"/>
                  <a:pt x="11844" y="1195"/>
                  <a:pt x="11747" y="1223"/>
                </a:cubicBezTo>
                <a:cubicBezTo>
                  <a:pt x="11651" y="1251"/>
                  <a:pt x="11610" y="1181"/>
                  <a:pt x="11610" y="1068"/>
                </a:cubicBezTo>
                <a:cubicBezTo>
                  <a:pt x="11610" y="956"/>
                  <a:pt x="11569" y="857"/>
                  <a:pt x="11596" y="815"/>
                </a:cubicBezTo>
                <a:cubicBezTo>
                  <a:pt x="11623" y="774"/>
                  <a:pt x="11487" y="844"/>
                  <a:pt x="11349" y="815"/>
                </a:cubicBezTo>
                <a:cubicBezTo>
                  <a:pt x="11212" y="788"/>
                  <a:pt x="11102" y="872"/>
                  <a:pt x="11240" y="914"/>
                </a:cubicBezTo>
                <a:cubicBezTo>
                  <a:pt x="11377" y="956"/>
                  <a:pt x="11405" y="1124"/>
                  <a:pt x="11281" y="1167"/>
                </a:cubicBezTo>
                <a:cubicBezTo>
                  <a:pt x="11157" y="1209"/>
                  <a:pt x="10691" y="1167"/>
                  <a:pt x="10540" y="1167"/>
                </a:cubicBezTo>
                <a:cubicBezTo>
                  <a:pt x="10389" y="1167"/>
                  <a:pt x="10170" y="1209"/>
                  <a:pt x="10128" y="1124"/>
                </a:cubicBezTo>
                <a:cubicBezTo>
                  <a:pt x="10087" y="1041"/>
                  <a:pt x="10251" y="984"/>
                  <a:pt x="10347" y="984"/>
                </a:cubicBezTo>
                <a:cubicBezTo>
                  <a:pt x="10444" y="984"/>
                  <a:pt x="10732" y="998"/>
                  <a:pt x="10841" y="844"/>
                </a:cubicBezTo>
                <a:cubicBezTo>
                  <a:pt x="10952" y="689"/>
                  <a:pt x="10704" y="661"/>
                  <a:pt x="10594" y="661"/>
                </a:cubicBezTo>
                <a:cubicBezTo>
                  <a:pt x="10485" y="661"/>
                  <a:pt x="10403" y="619"/>
                  <a:pt x="10279" y="493"/>
                </a:cubicBezTo>
                <a:cubicBezTo>
                  <a:pt x="10155" y="366"/>
                  <a:pt x="10361" y="282"/>
                  <a:pt x="10334" y="226"/>
                </a:cubicBezTo>
                <a:cubicBezTo>
                  <a:pt x="10307" y="170"/>
                  <a:pt x="10170" y="212"/>
                  <a:pt x="10046" y="212"/>
                </a:cubicBezTo>
                <a:cubicBezTo>
                  <a:pt x="9922" y="212"/>
                  <a:pt x="9730" y="113"/>
                  <a:pt x="9730" y="226"/>
                </a:cubicBezTo>
                <a:cubicBezTo>
                  <a:pt x="9730" y="338"/>
                  <a:pt x="9881" y="661"/>
                  <a:pt x="9785" y="591"/>
                </a:cubicBezTo>
                <a:cubicBezTo>
                  <a:pt x="9689" y="521"/>
                  <a:pt x="9703" y="423"/>
                  <a:pt x="9634" y="338"/>
                </a:cubicBezTo>
                <a:cubicBezTo>
                  <a:pt x="9565" y="253"/>
                  <a:pt x="9456" y="268"/>
                  <a:pt x="9318" y="282"/>
                </a:cubicBezTo>
                <a:cubicBezTo>
                  <a:pt x="9181" y="296"/>
                  <a:pt x="8948" y="338"/>
                  <a:pt x="8879" y="324"/>
                </a:cubicBezTo>
                <a:cubicBezTo>
                  <a:pt x="8810" y="310"/>
                  <a:pt x="8865" y="310"/>
                  <a:pt x="8715" y="240"/>
                </a:cubicBezTo>
                <a:cubicBezTo>
                  <a:pt x="8563" y="170"/>
                  <a:pt x="8495" y="183"/>
                  <a:pt x="8385" y="113"/>
                </a:cubicBezTo>
                <a:cubicBezTo>
                  <a:pt x="8275" y="43"/>
                  <a:pt x="8371" y="15"/>
                  <a:pt x="8179" y="1"/>
                </a:cubicBezTo>
                <a:cubicBezTo>
                  <a:pt x="7987" y="-13"/>
                  <a:pt x="8001" y="99"/>
                  <a:pt x="7809" y="71"/>
                </a:cubicBezTo>
                <a:cubicBezTo>
                  <a:pt x="7617" y="43"/>
                  <a:pt x="7562" y="85"/>
                  <a:pt x="7370" y="71"/>
                </a:cubicBezTo>
                <a:cubicBezTo>
                  <a:pt x="7177" y="57"/>
                  <a:pt x="7081" y="43"/>
                  <a:pt x="7055" y="141"/>
                </a:cubicBezTo>
                <a:cubicBezTo>
                  <a:pt x="7027" y="240"/>
                  <a:pt x="6972" y="408"/>
                  <a:pt x="6889" y="408"/>
                </a:cubicBezTo>
                <a:cubicBezTo>
                  <a:pt x="6807" y="408"/>
                  <a:pt x="6711" y="507"/>
                  <a:pt x="6972" y="521"/>
                </a:cubicBezTo>
                <a:cubicBezTo>
                  <a:pt x="7233" y="535"/>
                  <a:pt x="7081" y="661"/>
                  <a:pt x="7314" y="647"/>
                </a:cubicBezTo>
                <a:cubicBezTo>
                  <a:pt x="7548" y="633"/>
                  <a:pt x="7753" y="633"/>
                  <a:pt x="7809" y="521"/>
                </a:cubicBezTo>
                <a:cubicBezTo>
                  <a:pt x="7864" y="408"/>
                  <a:pt x="7905" y="408"/>
                  <a:pt x="7933" y="451"/>
                </a:cubicBezTo>
                <a:cubicBezTo>
                  <a:pt x="7960" y="493"/>
                  <a:pt x="8166" y="746"/>
                  <a:pt x="8166" y="746"/>
                </a:cubicBezTo>
                <a:cubicBezTo>
                  <a:pt x="8166" y="746"/>
                  <a:pt x="8303" y="857"/>
                  <a:pt x="8358" y="886"/>
                </a:cubicBezTo>
                <a:cubicBezTo>
                  <a:pt x="8413" y="914"/>
                  <a:pt x="8303" y="1041"/>
                  <a:pt x="8194" y="970"/>
                </a:cubicBezTo>
                <a:cubicBezTo>
                  <a:pt x="8083" y="900"/>
                  <a:pt x="7877" y="914"/>
                  <a:pt x="7795" y="844"/>
                </a:cubicBezTo>
                <a:cubicBezTo>
                  <a:pt x="7713" y="774"/>
                  <a:pt x="7492" y="743"/>
                  <a:pt x="7395" y="757"/>
                </a:cubicBezTo>
                <a:cubicBezTo>
                  <a:pt x="7299" y="771"/>
                  <a:pt x="6986" y="746"/>
                  <a:pt x="6930" y="746"/>
                </a:cubicBezTo>
                <a:cubicBezTo>
                  <a:pt x="6875" y="746"/>
                  <a:pt x="6697" y="886"/>
                  <a:pt x="6697" y="886"/>
                </a:cubicBezTo>
                <a:cubicBezTo>
                  <a:pt x="6697" y="886"/>
                  <a:pt x="6629" y="774"/>
                  <a:pt x="6588" y="717"/>
                </a:cubicBezTo>
                <a:cubicBezTo>
                  <a:pt x="6546" y="661"/>
                  <a:pt x="6478" y="774"/>
                  <a:pt x="6423" y="788"/>
                </a:cubicBezTo>
                <a:cubicBezTo>
                  <a:pt x="6368" y="801"/>
                  <a:pt x="6203" y="675"/>
                  <a:pt x="6039" y="731"/>
                </a:cubicBezTo>
                <a:cubicBezTo>
                  <a:pt x="5874" y="788"/>
                  <a:pt x="5929" y="844"/>
                  <a:pt x="5695" y="830"/>
                </a:cubicBezTo>
                <a:cubicBezTo>
                  <a:pt x="5462" y="815"/>
                  <a:pt x="5407" y="774"/>
                  <a:pt x="5325" y="788"/>
                </a:cubicBezTo>
                <a:cubicBezTo>
                  <a:pt x="5243" y="801"/>
                  <a:pt x="5243" y="801"/>
                  <a:pt x="5243" y="801"/>
                </a:cubicBezTo>
                <a:cubicBezTo>
                  <a:pt x="5243" y="801"/>
                  <a:pt x="5257" y="857"/>
                  <a:pt x="5160" y="914"/>
                </a:cubicBezTo>
                <a:cubicBezTo>
                  <a:pt x="5064" y="970"/>
                  <a:pt x="4996" y="1041"/>
                  <a:pt x="4927" y="956"/>
                </a:cubicBezTo>
                <a:cubicBezTo>
                  <a:pt x="4858" y="872"/>
                  <a:pt x="4817" y="872"/>
                  <a:pt x="4776" y="857"/>
                </a:cubicBezTo>
                <a:cubicBezTo>
                  <a:pt x="4735" y="844"/>
                  <a:pt x="4652" y="774"/>
                  <a:pt x="4474" y="815"/>
                </a:cubicBezTo>
                <a:cubicBezTo>
                  <a:pt x="4296" y="857"/>
                  <a:pt x="4104" y="609"/>
                  <a:pt x="4049" y="609"/>
                </a:cubicBezTo>
                <a:cubicBezTo>
                  <a:pt x="3995" y="609"/>
                  <a:pt x="3418" y="731"/>
                  <a:pt x="3308" y="703"/>
                </a:cubicBezTo>
                <a:cubicBezTo>
                  <a:pt x="3198" y="675"/>
                  <a:pt x="2880" y="552"/>
                  <a:pt x="2770" y="566"/>
                </a:cubicBezTo>
                <a:cubicBezTo>
                  <a:pt x="2660" y="580"/>
                  <a:pt x="2438" y="609"/>
                  <a:pt x="2438" y="609"/>
                </a:cubicBezTo>
                <a:cubicBezTo>
                  <a:pt x="2438" y="609"/>
                  <a:pt x="2210" y="563"/>
                  <a:pt x="2169" y="563"/>
                </a:cubicBezTo>
                <a:cubicBezTo>
                  <a:pt x="2127" y="563"/>
                  <a:pt x="1977" y="633"/>
                  <a:pt x="1908" y="563"/>
                </a:cubicBezTo>
                <a:cubicBezTo>
                  <a:pt x="1840" y="493"/>
                  <a:pt x="1716" y="451"/>
                  <a:pt x="1716" y="451"/>
                </a:cubicBezTo>
                <a:cubicBezTo>
                  <a:pt x="1716" y="451"/>
                  <a:pt x="1661" y="605"/>
                  <a:pt x="1565" y="633"/>
                </a:cubicBezTo>
                <a:cubicBezTo>
                  <a:pt x="1469" y="661"/>
                  <a:pt x="1263" y="717"/>
                  <a:pt x="1222" y="689"/>
                </a:cubicBezTo>
                <a:cubicBezTo>
                  <a:pt x="1181" y="661"/>
                  <a:pt x="824" y="801"/>
                  <a:pt x="824" y="801"/>
                </a:cubicBezTo>
                <a:cubicBezTo>
                  <a:pt x="824" y="801"/>
                  <a:pt x="622" y="847"/>
                  <a:pt x="567" y="832"/>
                </a:cubicBezTo>
                <a:cubicBezTo>
                  <a:pt x="513" y="818"/>
                  <a:pt x="275" y="928"/>
                  <a:pt x="302" y="984"/>
                </a:cubicBezTo>
                <a:cubicBezTo>
                  <a:pt x="330" y="1041"/>
                  <a:pt x="302" y="1153"/>
                  <a:pt x="522" y="1153"/>
                </a:cubicBezTo>
                <a:cubicBezTo>
                  <a:pt x="741" y="1153"/>
                  <a:pt x="755" y="1237"/>
                  <a:pt x="838" y="1251"/>
                </a:cubicBezTo>
                <a:cubicBezTo>
                  <a:pt x="920" y="1265"/>
                  <a:pt x="947" y="1251"/>
                  <a:pt x="1044" y="1336"/>
                </a:cubicBezTo>
                <a:cubicBezTo>
                  <a:pt x="1139" y="1420"/>
                  <a:pt x="1139" y="1504"/>
                  <a:pt x="1016" y="1490"/>
                </a:cubicBezTo>
                <a:cubicBezTo>
                  <a:pt x="893" y="1476"/>
                  <a:pt x="755" y="1447"/>
                  <a:pt x="672" y="1378"/>
                </a:cubicBezTo>
                <a:cubicBezTo>
                  <a:pt x="590" y="1307"/>
                  <a:pt x="590" y="1307"/>
                  <a:pt x="590" y="1307"/>
                </a:cubicBezTo>
                <a:lnTo>
                  <a:pt x="440" y="1378"/>
                </a:lnTo>
                <a:cubicBezTo>
                  <a:pt x="248" y="1391"/>
                  <a:pt x="0" y="1490"/>
                  <a:pt x="0" y="1490"/>
                </a:cubicBezTo>
                <a:cubicBezTo>
                  <a:pt x="0" y="1490"/>
                  <a:pt x="69" y="1616"/>
                  <a:pt x="193" y="1700"/>
                </a:cubicBezTo>
                <a:cubicBezTo>
                  <a:pt x="316" y="1784"/>
                  <a:pt x="618" y="1784"/>
                  <a:pt x="618" y="1784"/>
                </a:cubicBezTo>
                <a:cubicBezTo>
                  <a:pt x="618" y="1784"/>
                  <a:pt x="824" y="1799"/>
                  <a:pt x="906" y="1728"/>
                </a:cubicBezTo>
                <a:cubicBezTo>
                  <a:pt x="988" y="1658"/>
                  <a:pt x="1084" y="1672"/>
                  <a:pt x="1139" y="1686"/>
                </a:cubicBezTo>
                <a:cubicBezTo>
                  <a:pt x="1194" y="1700"/>
                  <a:pt x="1098" y="1883"/>
                  <a:pt x="947" y="1869"/>
                </a:cubicBezTo>
                <a:cubicBezTo>
                  <a:pt x="796" y="1855"/>
                  <a:pt x="618" y="1883"/>
                  <a:pt x="494" y="1981"/>
                </a:cubicBezTo>
                <a:cubicBezTo>
                  <a:pt x="371" y="2079"/>
                  <a:pt x="261" y="2094"/>
                  <a:pt x="316" y="2206"/>
                </a:cubicBezTo>
                <a:cubicBezTo>
                  <a:pt x="371" y="2318"/>
                  <a:pt x="576" y="2459"/>
                  <a:pt x="590" y="2529"/>
                </a:cubicBezTo>
                <a:cubicBezTo>
                  <a:pt x="605" y="2599"/>
                  <a:pt x="838" y="2487"/>
                  <a:pt x="865" y="2417"/>
                </a:cubicBezTo>
                <a:cubicBezTo>
                  <a:pt x="893" y="2346"/>
                  <a:pt x="1030" y="2346"/>
                  <a:pt x="988" y="2501"/>
                </a:cubicBezTo>
                <a:cubicBezTo>
                  <a:pt x="947" y="2655"/>
                  <a:pt x="1126" y="2683"/>
                  <a:pt x="1126" y="2683"/>
                </a:cubicBezTo>
                <a:cubicBezTo>
                  <a:pt x="1126" y="2683"/>
                  <a:pt x="1208" y="2543"/>
                  <a:pt x="1249" y="2571"/>
                </a:cubicBezTo>
                <a:cubicBezTo>
                  <a:pt x="1291" y="2599"/>
                  <a:pt x="1428" y="2726"/>
                  <a:pt x="1428" y="2726"/>
                </a:cubicBezTo>
                <a:cubicBezTo>
                  <a:pt x="1428" y="2726"/>
                  <a:pt x="1606" y="2599"/>
                  <a:pt x="1661" y="2683"/>
                </a:cubicBezTo>
                <a:cubicBezTo>
                  <a:pt x="1716" y="2768"/>
                  <a:pt x="1579" y="2838"/>
                  <a:pt x="1496" y="2880"/>
                </a:cubicBezTo>
                <a:cubicBezTo>
                  <a:pt x="1414" y="2922"/>
                  <a:pt x="1112" y="3035"/>
                  <a:pt x="1044" y="3077"/>
                </a:cubicBezTo>
                <a:cubicBezTo>
                  <a:pt x="975" y="3118"/>
                  <a:pt x="714" y="3245"/>
                  <a:pt x="646" y="3245"/>
                </a:cubicBezTo>
                <a:cubicBezTo>
                  <a:pt x="576" y="3245"/>
                  <a:pt x="549" y="3414"/>
                  <a:pt x="672" y="3400"/>
                </a:cubicBezTo>
                <a:cubicBezTo>
                  <a:pt x="796" y="3386"/>
                  <a:pt x="1139" y="3259"/>
                  <a:pt x="1235" y="3217"/>
                </a:cubicBezTo>
                <a:cubicBezTo>
                  <a:pt x="1332" y="3175"/>
                  <a:pt x="1366" y="3356"/>
                  <a:pt x="1613" y="3230"/>
                </a:cubicBezTo>
                <a:cubicBezTo>
                  <a:pt x="1861" y="3104"/>
                  <a:pt x="1936" y="2908"/>
                  <a:pt x="2004" y="2922"/>
                </a:cubicBezTo>
                <a:cubicBezTo>
                  <a:pt x="2072" y="2936"/>
                  <a:pt x="2087" y="3035"/>
                  <a:pt x="2196" y="3063"/>
                </a:cubicBezTo>
                <a:cubicBezTo>
                  <a:pt x="2306" y="3090"/>
                  <a:pt x="2402" y="2978"/>
                  <a:pt x="2470" y="2936"/>
                </a:cubicBezTo>
                <a:cubicBezTo>
                  <a:pt x="2539" y="2894"/>
                  <a:pt x="2594" y="2726"/>
                  <a:pt x="2526" y="2740"/>
                </a:cubicBezTo>
                <a:cubicBezTo>
                  <a:pt x="2456" y="2754"/>
                  <a:pt x="2279" y="2740"/>
                  <a:pt x="2279" y="2740"/>
                </a:cubicBezTo>
                <a:cubicBezTo>
                  <a:pt x="2279" y="2740"/>
                  <a:pt x="2470" y="2628"/>
                  <a:pt x="2470" y="2558"/>
                </a:cubicBezTo>
                <a:cubicBezTo>
                  <a:pt x="2470" y="2487"/>
                  <a:pt x="2498" y="2374"/>
                  <a:pt x="2608" y="2332"/>
                </a:cubicBezTo>
                <a:cubicBezTo>
                  <a:pt x="2718" y="2290"/>
                  <a:pt x="2718" y="2318"/>
                  <a:pt x="2649" y="2487"/>
                </a:cubicBezTo>
                <a:cubicBezTo>
                  <a:pt x="2580" y="2655"/>
                  <a:pt x="2786" y="2585"/>
                  <a:pt x="2869" y="2515"/>
                </a:cubicBezTo>
                <a:cubicBezTo>
                  <a:pt x="2951" y="2445"/>
                  <a:pt x="3049" y="2635"/>
                  <a:pt x="3200" y="2537"/>
                </a:cubicBezTo>
                <a:cubicBezTo>
                  <a:pt x="3351" y="2439"/>
                  <a:pt x="3308" y="2248"/>
                  <a:pt x="3390" y="2248"/>
                </a:cubicBezTo>
                <a:cubicBezTo>
                  <a:pt x="3472" y="2248"/>
                  <a:pt x="3623" y="2403"/>
                  <a:pt x="3705" y="2346"/>
                </a:cubicBezTo>
                <a:cubicBezTo>
                  <a:pt x="3789" y="2290"/>
                  <a:pt x="3998" y="2462"/>
                  <a:pt x="4135" y="2462"/>
                </a:cubicBezTo>
                <a:cubicBezTo>
                  <a:pt x="4272" y="2462"/>
                  <a:pt x="4735" y="2599"/>
                  <a:pt x="4817" y="2599"/>
                </a:cubicBezTo>
                <a:cubicBezTo>
                  <a:pt x="4899" y="2599"/>
                  <a:pt x="5146" y="2698"/>
                  <a:pt x="5160" y="2880"/>
                </a:cubicBezTo>
                <a:cubicBezTo>
                  <a:pt x="5174" y="3063"/>
                  <a:pt x="5257" y="3048"/>
                  <a:pt x="5339" y="3048"/>
                </a:cubicBezTo>
                <a:cubicBezTo>
                  <a:pt x="5421" y="3048"/>
                  <a:pt x="5613" y="3118"/>
                  <a:pt x="5613" y="3189"/>
                </a:cubicBezTo>
                <a:cubicBezTo>
                  <a:pt x="5613" y="3259"/>
                  <a:pt x="5558" y="3540"/>
                  <a:pt x="5695" y="3611"/>
                </a:cubicBezTo>
                <a:cubicBezTo>
                  <a:pt x="5832" y="3681"/>
                  <a:pt x="5956" y="3793"/>
                  <a:pt x="6011" y="3765"/>
                </a:cubicBezTo>
                <a:cubicBezTo>
                  <a:pt x="6066" y="3737"/>
                  <a:pt x="6011" y="3512"/>
                  <a:pt x="5942" y="3484"/>
                </a:cubicBezTo>
                <a:cubicBezTo>
                  <a:pt x="5874" y="3456"/>
                  <a:pt x="5915" y="3358"/>
                  <a:pt x="5888" y="3301"/>
                </a:cubicBezTo>
                <a:cubicBezTo>
                  <a:pt x="5860" y="3245"/>
                  <a:pt x="5970" y="3245"/>
                  <a:pt x="6011" y="3344"/>
                </a:cubicBezTo>
                <a:cubicBezTo>
                  <a:pt x="6053" y="3442"/>
                  <a:pt x="6162" y="3625"/>
                  <a:pt x="6231" y="3625"/>
                </a:cubicBezTo>
                <a:cubicBezTo>
                  <a:pt x="6300" y="3625"/>
                  <a:pt x="6450" y="3793"/>
                  <a:pt x="6409" y="3891"/>
                </a:cubicBezTo>
                <a:cubicBezTo>
                  <a:pt x="6368" y="3990"/>
                  <a:pt x="6423" y="4189"/>
                  <a:pt x="6546" y="4189"/>
                </a:cubicBezTo>
                <a:cubicBezTo>
                  <a:pt x="6670" y="4189"/>
                  <a:pt x="6848" y="4327"/>
                  <a:pt x="6903" y="4341"/>
                </a:cubicBezTo>
                <a:cubicBezTo>
                  <a:pt x="6958" y="4355"/>
                  <a:pt x="6990" y="4477"/>
                  <a:pt x="6990" y="4519"/>
                </a:cubicBezTo>
                <a:cubicBezTo>
                  <a:pt x="6990" y="4561"/>
                  <a:pt x="7096" y="4748"/>
                  <a:pt x="7096" y="4847"/>
                </a:cubicBezTo>
                <a:cubicBezTo>
                  <a:pt x="7096" y="4945"/>
                  <a:pt x="7055" y="5338"/>
                  <a:pt x="7040" y="5492"/>
                </a:cubicBezTo>
                <a:cubicBezTo>
                  <a:pt x="7027" y="5647"/>
                  <a:pt x="7150" y="5913"/>
                  <a:pt x="7287" y="6054"/>
                </a:cubicBezTo>
                <a:cubicBezTo>
                  <a:pt x="7425" y="6195"/>
                  <a:pt x="7399" y="6509"/>
                  <a:pt x="7481" y="6565"/>
                </a:cubicBezTo>
                <a:cubicBezTo>
                  <a:pt x="7563" y="6621"/>
                  <a:pt x="7768" y="6728"/>
                  <a:pt x="7891" y="6714"/>
                </a:cubicBezTo>
                <a:cubicBezTo>
                  <a:pt x="8014" y="6701"/>
                  <a:pt x="8097" y="6798"/>
                  <a:pt x="8207" y="6995"/>
                </a:cubicBezTo>
                <a:cubicBezTo>
                  <a:pt x="8317" y="7192"/>
                  <a:pt x="8426" y="7515"/>
                  <a:pt x="8509" y="7543"/>
                </a:cubicBezTo>
                <a:cubicBezTo>
                  <a:pt x="8591" y="7571"/>
                  <a:pt x="8728" y="7669"/>
                  <a:pt x="8659" y="7739"/>
                </a:cubicBezTo>
                <a:cubicBezTo>
                  <a:pt x="8591" y="7809"/>
                  <a:pt x="8481" y="7965"/>
                  <a:pt x="8605" y="7965"/>
                </a:cubicBezTo>
                <a:cubicBezTo>
                  <a:pt x="8728" y="7965"/>
                  <a:pt x="8769" y="7894"/>
                  <a:pt x="8865" y="8020"/>
                </a:cubicBezTo>
                <a:cubicBezTo>
                  <a:pt x="8961" y="8147"/>
                  <a:pt x="9085" y="8217"/>
                  <a:pt x="9071" y="8301"/>
                </a:cubicBezTo>
                <a:cubicBezTo>
                  <a:pt x="9058" y="8385"/>
                  <a:pt x="9181" y="8413"/>
                  <a:pt x="9236" y="8427"/>
                </a:cubicBezTo>
                <a:cubicBezTo>
                  <a:pt x="9290" y="8441"/>
                  <a:pt x="9415" y="8695"/>
                  <a:pt x="9538" y="8582"/>
                </a:cubicBezTo>
                <a:cubicBezTo>
                  <a:pt x="9661" y="8470"/>
                  <a:pt x="9373" y="8301"/>
                  <a:pt x="9290" y="8231"/>
                </a:cubicBezTo>
                <a:cubicBezTo>
                  <a:pt x="9209" y="8161"/>
                  <a:pt x="9290" y="8007"/>
                  <a:pt x="9099" y="7852"/>
                </a:cubicBezTo>
                <a:cubicBezTo>
                  <a:pt x="8907" y="7697"/>
                  <a:pt x="8934" y="7585"/>
                  <a:pt x="8797" y="7472"/>
                </a:cubicBezTo>
                <a:cubicBezTo>
                  <a:pt x="8659" y="7360"/>
                  <a:pt x="8550" y="7262"/>
                  <a:pt x="8687" y="7164"/>
                </a:cubicBezTo>
                <a:cubicBezTo>
                  <a:pt x="8825" y="7065"/>
                  <a:pt x="8838" y="7262"/>
                  <a:pt x="8893" y="7388"/>
                </a:cubicBezTo>
                <a:cubicBezTo>
                  <a:pt x="8948" y="7515"/>
                  <a:pt x="9236" y="7767"/>
                  <a:pt x="9360" y="7880"/>
                </a:cubicBezTo>
                <a:cubicBezTo>
                  <a:pt x="9483" y="7992"/>
                  <a:pt x="9703" y="8385"/>
                  <a:pt x="9771" y="8385"/>
                </a:cubicBezTo>
                <a:cubicBezTo>
                  <a:pt x="9840" y="8385"/>
                  <a:pt x="10032" y="8610"/>
                  <a:pt x="10032" y="8610"/>
                </a:cubicBezTo>
                <a:cubicBezTo>
                  <a:pt x="10032" y="8610"/>
                  <a:pt x="10141" y="8792"/>
                  <a:pt x="10100" y="8849"/>
                </a:cubicBezTo>
                <a:cubicBezTo>
                  <a:pt x="10059" y="8905"/>
                  <a:pt x="10155" y="9116"/>
                  <a:pt x="10251" y="9172"/>
                </a:cubicBezTo>
                <a:cubicBezTo>
                  <a:pt x="10347" y="9228"/>
                  <a:pt x="10766" y="9229"/>
                  <a:pt x="10787" y="9439"/>
                </a:cubicBezTo>
                <a:cubicBezTo>
                  <a:pt x="10792" y="9494"/>
                  <a:pt x="10861" y="9762"/>
                  <a:pt x="11012" y="9762"/>
                </a:cubicBezTo>
                <a:cubicBezTo>
                  <a:pt x="11163" y="9762"/>
                  <a:pt x="11363" y="9692"/>
                  <a:pt x="11405" y="9734"/>
                </a:cubicBezTo>
                <a:cubicBezTo>
                  <a:pt x="11446" y="9776"/>
                  <a:pt x="11569" y="9945"/>
                  <a:pt x="11651" y="9846"/>
                </a:cubicBezTo>
                <a:cubicBezTo>
                  <a:pt x="11734" y="9748"/>
                  <a:pt x="11747" y="9705"/>
                  <a:pt x="11871" y="9705"/>
                </a:cubicBezTo>
                <a:cubicBezTo>
                  <a:pt x="11994" y="9705"/>
                  <a:pt x="12049" y="9804"/>
                  <a:pt x="12118" y="9874"/>
                </a:cubicBezTo>
                <a:cubicBezTo>
                  <a:pt x="12186" y="9945"/>
                  <a:pt x="12378" y="10127"/>
                  <a:pt x="12474" y="10113"/>
                </a:cubicBezTo>
                <a:cubicBezTo>
                  <a:pt x="12571" y="10099"/>
                  <a:pt x="12694" y="10225"/>
                  <a:pt x="12763" y="10183"/>
                </a:cubicBezTo>
                <a:cubicBezTo>
                  <a:pt x="12831" y="10141"/>
                  <a:pt x="12942" y="10211"/>
                  <a:pt x="12996" y="10240"/>
                </a:cubicBezTo>
                <a:cubicBezTo>
                  <a:pt x="13051" y="10267"/>
                  <a:pt x="13167" y="10371"/>
                  <a:pt x="13153" y="10540"/>
                </a:cubicBezTo>
                <a:cubicBezTo>
                  <a:pt x="13139" y="10708"/>
                  <a:pt x="13339" y="10745"/>
                  <a:pt x="13421" y="10787"/>
                </a:cubicBezTo>
                <a:cubicBezTo>
                  <a:pt x="13504" y="10829"/>
                  <a:pt x="13613" y="10927"/>
                  <a:pt x="13682" y="10998"/>
                </a:cubicBezTo>
                <a:cubicBezTo>
                  <a:pt x="13751" y="11068"/>
                  <a:pt x="13902" y="11082"/>
                  <a:pt x="13943" y="11124"/>
                </a:cubicBezTo>
                <a:cubicBezTo>
                  <a:pt x="13984" y="11166"/>
                  <a:pt x="14012" y="11251"/>
                  <a:pt x="14135" y="11181"/>
                </a:cubicBezTo>
                <a:cubicBezTo>
                  <a:pt x="14259" y="11110"/>
                  <a:pt x="14231" y="10983"/>
                  <a:pt x="14231" y="10983"/>
                </a:cubicBezTo>
                <a:cubicBezTo>
                  <a:pt x="14231" y="10983"/>
                  <a:pt x="14369" y="10956"/>
                  <a:pt x="14437" y="11012"/>
                </a:cubicBezTo>
                <a:cubicBezTo>
                  <a:pt x="14506" y="11068"/>
                  <a:pt x="14547" y="11251"/>
                  <a:pt x="14588" y="11278"/>
                </a:cubicBezTo>
                <a:cubicBezTo>
                  <a:pt x="14629" y="11307"/>
                  <a:pt x="14712" y="11517"/>
                  <a:pt x="14656" y="11671"/>
                </a:cubicBezTo>
                <a:cubicBezTo>
                  <a:pt x="14602" y="11827"/>
                  <a:pt x="14616" y="11981"/>
                  <a:pt x="14560" y="11981"/>
                </a:cubicBezTo>
                <a:cubicBezTo>
                  <a:pt x="14506" y="11981"/>
                  <a:pt x="14354" y="12128"/>
                  <a:pt x="14272" y="12170"/>
                </a:cubicBezTo>
                <a:cubicBezTo>
                  <a:pt x="14190" y="12212"/>
                  <a:pt x="14053" y="12444"/>
                  <a:pt x="14066" y="12515"/>
                </a:cubicBezTo>
                <a:cubicBezTo>
                  <a:pt x="14080" y="12585"/>
                  <a:pt x="14128" y="12807"/>
                  <a:pt x="14100" y="12906"/>
                </a:cubicBezTo>
                <a:cubicBezTo>
                  <a:pt x="14073" y="13004"/>
                  <a:pt x="13971" y="13104"/>
                  <a:pt x="14012" y="13259"/>
                </a:cubicBezTo>
                <a:cubicBezTo>
                  <a:pt x="14053" y="13413"/>
                  <a:pt x="14341" y="13455"/>
                  <a:pt x="14355" y="13596"/>
                </a:cubicBezTo>
                <a:cubicBezTo>
                  <a:pt x="14369" y="13736"/>
                  <a:pt x="14574" y="14045"/>
                  <a:pt x="14602" y="14186"/>
                </a:cubicBezTo>
                <a:cubicBezTo>
                  <a:pt x="14629" y="14326"/>
                  <a:pt x="14777" y="14488"/>
                  <a:pt x="14777" y="14685"/>
                </a:cubicBezTo>
                <a:cubicBezTo>
                  <a:pt x="14777" y="14882"/>
                  <a:pt x="15192" y="15000"/>
                  <a:pt x="15260" y="15015"/>
                </a:cubicBezTo>
                <a:cubicBezTo>
                  <a:pt x="15329" y="15028"/>
                  <a:pt x="15452" y="15154"/>
                  <a:pt x="15549" y="15197"/>
                </a:cubicBezTo>
                <a:cubicBezTo>
                  <a:pt x="15645" y="15238"/>
                  <a:pt x="15727" y="15323"/>
                  <a:pt x="15796" y="15436"/>
                </a:cubicBezTo>
                <a:cubicBezTo>
                  <a:pt x="15864" y="15548"/>
                  <a:pt x="15850" y="15717"/>
                  <a:pt x="15850" y="15759"/>
                </a:cubicBezTo>
                <a:cubicBezTo>
                  <a:pt x="15850" y="15801"/>
                  <a:pt x="15809" y="16236"/>
                  <a:pt x="15768" y="16489"/>
                </a:cubicBezTo>
                <a:cubicBezTo>
                  <a:pt x="15727" y="16742"/>
                  <a:pt x="15867" y="16981"/>
                  <a:pt x="15785" y="17050"/>
                </a:cubicBezTo>
                <a:cubicBezTo>
                  <a:pt x="15703" y="17121"/>
                  <a:pt x="15549" y="17149"/>
                  <a:pt x="15631" y="17234"/>
                </a:cubicBezTo>
                <a:cubicBezTo>
                  <a:pt x="15713" y="17318"/>
                  <a:pt x="15535" y="17374"/>
                  <a:pt x="15535" y="17416"/>
                </a:cubicBezTo>
                <a:cubicBezTo>
                  <a:pt x="15535" y="17458"/>
                  <a:pt x="15645" y="17683"/>
                  <a:pt x="15590" y="17781"/>
                </a:cubicBezTo>
                <a:cubicBezTo>
                  <a:pt x="15535" y="17880"/>
                  <a:pt x="15494" y="18020"/>
                  <a:pt x="15452" y="18104"/>
                </a:cubicBezTo>
                <a:cubicBezTo>
                  <a:pt x="15411" y="18188"/>
                  <a:pt x="15315" y="18273"/>
                  <a:pt x="15342" y="18399"/>
                </a:cubicBezTo>
                <a:cubicBezTo>
                  <a:pt x="15370" y="18525"/>
                  <a:pt x="15233" y="18483"/>
                  <a:pt x="15233" y="18610"/>
                </a:cubicBezTo>
                <a:cubicBezTo>
                  <a:pt x="15233" y="18736"/>
                  <a:pt x="15356" y="18680"/>
                  <a:pt x="15329" y="18834"/>
                </a:cubicBezTo>
                <a:cubicBezTo>
                  <a:pt x="15301" y="18989"/>
                  <a:pt x="15233" y="19031"/>
                  <a:pt x="15233" y="19143"/>
                </a:cubicBezTo>
                <a:cubicBezTo>
                  <a:pt x="15233" y="19255"/>
                  <a:pt x="15301" y="19410"/>
                  <a:pt x="15301" y="19452"/>
                </a:cubicBezTo>
                <a:cubicBezTo>
                  <a:pt x="15301" y="19495"/>
                  <a:pt x="15233" y="19635"/>
                  <a:pt x="15137" y="19747"/>
                </a:cubicBezTo>
                <a:cubicBezTo>
                  <a:pt x="15041" y="19860"/>
                  <a:pt x="14972" y="19929"/>
                  <a:pt x="14986" y="20000"/>
                </a:cubicBezTo>
                <a:cubicBezTo>
                  <a:pt x="14999" y="20070"/>
                  <a:pt x="15096" y="20155"/>
                  <a:pt x="15082" y="20196"/>
                </a:cubicBezTo>
                <a:cubicBezTo>
                  <a:pt x="15068" y="20239"/>
                  <a:pt x="14945" y="20379"/>
                  <a:pt x="14958" y="20477"/>
                </a:cubicBezTo>
                <a:cubicBezTo>
                  <a:pt x="14972" y="20576"/>
                  <a:pt x="15096" y="20533"/>
                  <a:pt x="15123" y="20604"/>
                </a:cubicBezTo>
                <a:cubicBezTo>
                  <a:pt x="15151" y="20675"/>
                  <a:pt x="14958" y="20730"/>
                  <a:pt x="15041" y="20800"/>
                </a:cubicBezTo>
                <a:cubicBezTo>
                  <a:pt x="15123" y="20871"/>
                  <a:pt x="15233" y="20857"/>
                  <a:pt x="15206" y="21025"/>
                </a:cubicBezTo>
                <a:cubicBezTo>
                  <a:pt x="15178" y="21194"/>
                  <a:pt x="15356" y="21236"/>
                  <a:pt x="15397" y="21278"/>
                </a:cubicBezTo>
                <a:cubicBezTo>
                  <a:pt x="15438" y="21320"/>
                  <a:pt x="15521" y="21418"/>
                  <a:pt x="15590" y="21418"/>
                </a:cubicBezTo>
                <a:cubicBezTo>
                  <a:pt x="15658" y="21418"/>
                  <a:pt x="15713" y="21377"/>
                  <a:pt x="15741" y="21222"/>
                </a:cubicBezTo>
                <a:cubicBezTo>
                  <a:pt x="15768" y="21067"/>
                  <a:pt x="15960" y="21194"/>
                  <a:pt x="15823" y="21306"/>
                </a:cubicBezTo>
                <a:cubicBezTo>
                  <a:pt x="15686" y="21418"/>
                  <a:pt x="15617" y="21474"/>
                  <a:pt x="15658" y="21474"/>
                </a:cubicBezTo>
                <a:cubicBezTo>
                  <a:pt x="15700" y="21474"/>
                  <a:pt x="15906" y="21587"/>
                  <a:pt x="16015" y="21587"/>
                </a:cubicBezTo>
                <a:cubicBezTo>
                  <a:pt x="16125" y="21587"/>
                  <a:pt x="16345" y="21531"/>
                  <a:pt x="16386" y="21516"/>
                </a:cubicBezTo>
                <a:cubicBezTo>
                  <a:pt x="16427" y="21502"/>
                  <a:pt x="16729" y="21461"/>
                  <a:pt x="16756" y="21418"/>
                </a:cubicBezTo>
                <a:cubicBezTo>
                  <a:pt x="16784" y="21377"/>
                  <a:pt x="16522" y="21391"/>
                  <a:pt x="16399" y="21349"/>
                </a:cubicBezTo>
                <a:cubicBezTo>
                  <a:pt x="16276" y="21306"/>
                  <a:pt x="16056" y="21096"/>
                  <a:pt x="16029" y="21011"/>
                </a:cubicBezTo>
                <a:cubicBezTo>
                  <a:pt x="16002" y="20927"/>
                  <a:pt x="16002" y="20758"/>
                  <a:pt x="16097" y="20702"/>
                </a:cubicBezTo>
                <a:cubicBezTo>
                  <a:pt x="16194" y="20646"/>
                  <a:pt x="16427" y="20450"/>
                  <a:pt x="16481" y="20408"/>
                </a:cubicBezTo>
                <a:cubicBezTo>
                  <a:pt x="16536" y="20365"/>
                  <a:pt x="16619" y="20168"/>
                  <a:pt x="16578" y="20140"/>
                </a:cubicBezTo>
                <a:cubicBezTo>
                  <a:pt x="16536" y="20112"/>
                  <a:pt x="16331" y="20140"/>
                  <a:pt x="16303" y="20098"/>
                </a:cubicBezTo>
                <a:cubicBezTo>
                  <a:pt x="16276" y="20056"/>
                  <a:pt x="16276" y="20000"/>
                  <a:pt x="16413" y="19901"/>
                </a:cubicBezTo>
                <a:cubicBezTo>
                  <a:pt x="16550" y="19803"/>
                  <a:pt x="16619" y="19664"/>
                  <a:pt x="16674" y="19621"/>
                </a:cubicBezTo>
                <a:cubicBezTo>
                  <a:pt x="16729" y="19579"/>
                  <a:pt x="16838" y="19495"/>
                  <a:pt x="16880" y="19396"/>
                </a:cubicBezTo>
                <a:cubicBezTo>
                  <a:pt x="16920" y="19298"/>
                  <a:pt x="16838" y="19354"/>
                  <a:pt x="16756" y="19354"/>
                </a:cubicBezTo>
                <a:cubicBezTo>
                  <a:pt x="16674" y="19354"/>
                  <a:pt x="16633" y="19200"/>
                  <a:pt x="16633" y="19129"/>
                </a:cubicBezTo>
                <a:cubicBezTo>
                  <a:pt x="16633" y="19060"/>
                  <a:pt x="16838" y="19158"/>
                  <a:pt x="16989" y="19186"/>
                </a:cubicBezTo>
                <a:cubicBezTo>
                  <a:pt x="17140" y="19213"/>
                  <a:pt x="17072" y="19115"/>
                  <a:pt x="17058" y="19031"/>
                </a:cubicBezTo>
                <a:cubicBezTo>
                  <a:pt x="17045" y="18947"/>
                  <a:pt x="17086" y="18807"/>
                  <a:pt x="17168" y="18848"/>
                </a:cubicBezTo>
                <a:cubicBezTo>
                  <a:pt x="17250" y="18891"/>
                  <a:pt x="17676" y="18834"/>
                  <a:pt x="17731" y="18820"/>
                </a:cubicBezTo>
                <a:cubicBezTo>
                  <a:pt x="17786" y="18807"/>
                  <a:pt x="17936" y="18553"/>
                  <a:pt x="17991" y="18483"/>
                </a:cubicBezTo>
                <a:cubicBezTo>
                  <a:pt x="18046" y="18413"/>
                  <a:pt x="18059" y="18343"/>
                  <a:pt x="17991" y="18301"/>
                </a:cubicBezTo>
                <a:cubicBezTo>
                  <a:pt x="17923" y="18258"/>
                  <a:pt x="17732" y="18095"/>
                  <a:pt x="17705" y="18053"/>
                </a:cubicBezTo>
                <a:cubicBezTo>
                  <a:pt x="17677" y="18010"/>
                  <a:pt x="17772" y="17767"/>
                  <a:pt x="17799" y="17696"/>
                </a:cubicBezTo>
                <a:cubicBezTo>
                  <a:pt x="17827" y="17627"/>
                  <a:pt x="17799" y="18104"/>
                  <a:pt x="17991" y="18160"/>
                </a:cubicBezTo>
                <a:cubicBezTo>
                  <a:pt x="18183" y="18216"/>
                  <a:pt x="18293" y="18245"/>
                  <a:pt x="18471" y="18076"/>
                </a:cubicBezTo>
                <a:cubicBezTo>
                  <a:pt x="18650" y="17907"/>
                  <a:pt x="18787" y="17795"/>
                  <a:pt x="18800" y="17683"/>
                </a:cubicBezTo>
                <a:cubicBezTo>
                  <a:pt x="18814" y="17570"/>
                  <a:pt x="18856" y="17458"/>
                  <a:pt x="18925" y="17416"/>
                </a:cubicBezTo>
                <a:cubicBezTo>
                  <a:pt x="18993" y="17374"/>
                  <a:pt x="19049" y="17404"/>
                  <a:pt x="19131" y="17221"/>
                </a:cubicBezTo>
                <a:cubicBezTo>
                  <a:pt x="19214" y="17039"/>
                  <a:pt x="19281" y="17177"/>
                  <a:pt x="19363" y="17023"/>
                </a:cubicBezTo>
                <a:cubicBezTo>
                  <a:pt x="19446" y="16868"/>
                  <a:pt x="19227" y="16672"/>
                  <a:pt x="19391" y="16559"/>
                </a:cubicBezTo>
                <a:cubicBezTo>
                  <a:pt x="19556" y="16447"/>
                  <a:pt x="19844" y="16307"/>
                  <a:pt x="19844" y="16307"/>
                </a:cubicBezTo>
                <a:cubicBezTo>
                  <a:pt x="19844" y="16307"/>
                  <a:pt x="19926" y="16264"/>
                  <a:pt x="20091" y="16222"/>
                </a:cubicBezTo>
                <a:cubicBezTo>
                  <a:pt x="20255" y="16180"/>
                  <a:pt x="20434" y="16208"/>
                  <a:pt x="20489" y="16123"/>
                </a:cubicBezTo>
                <a:cubicBezTo>
                  <a:pt x="20544" y="16039"/>
                  <a:pt x="20598" y="15857"/>
                  <a:pt x="20680" y="15759"/>
                </a:cubicBezTo>
                <a:cubicBezTo>
                  <a:pt x="20763" y="15660"/>
                  <a:pt x="20859" y="15506"/>
                  <a:pt x="20818" y="15436"/>
                </a:cubicBezTo>
                <a:cubicBezTo>
                  <a:pt x="20777" y="15365"/>
                  <a:pt x="20928" y="15056"/>
                  <a:pt x="20914" y="14972"/>
                </a:cubicBezTo>
                <a:cubicBezTo>
                  <a:pt x="20901" y="14888"/>
                  <a:pt x="20777" y="14691"/>
                  <a:pt x="20983" y="14523"/>
                </a:cubicBezTo>
                <a:cubicBezTo>
                  <a:pt x="21189" y="14354"/>
                  <a:pt x="21408" y="14101"/>
                  <a:pt x="21422" y="14031"/>
                </a:cubicBezTo>
                <a:cubicBezTo>
                  <a:pt x="21436" y="13961"/>
                  <a:pt x="21600" y="13666"/>
                  <a:pt x="21586" y="13525"/>
                </a:cubicBezTo>
                <a:cubicBezTo>
                  <a:pt x="21573" y="13385"/>
                  <a:pt x="21422" y="13216"/>
                  <a:pt x="21325" y="13175"/>
                </a:cubicBezTo>
                <a:close/>
              </a:path>
            </a:pathLst>
          </a:custGeom>
          <a:solidFill>
            <a:schemeClr val="accent6">
              <a:alpha val="7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5" name="Shape 50"/>
          <p:cNvSpPr/>
          <p:nvPr/>
        </p:nvSpPr>
        <p:spPr>
          <a:xfrm>
            <a:off x="1741639" y="1731364"/>
            <a:ext cx="2594653" cy="14036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1" h="21512" extrusionOk="0">
                <a:moveTo>
                  <a:pt x="14138" y="20503"/>
                </a:moveTo>
                <a:cubicBezTo>
                  <a:pt x="14046" y="20454"/>
                  <a:pt x="13944" y="20503"/>
                  <a:pt x="13875" y="20528"/>
                </a:cubicBezTo>
                <a:cubicBezTo>
                  <a:pt x="13807" y="20554"/>
                  <a:pt x="13613" y="20927"/>
                  <a:pt x="13613" y="20927"/>
                </a:cubicBezTo>
                <a:cubicBezTo>
                  <a:pt x="13613" y="20927"/>
                  <a:pt x="13738" y="20977"/>
                  <a:pt x="13818" y="20977"/>
                </a:cubicBezTo>
                <a:cubicBezTo>
                  <a:pt x="13898" y="20977"/>
                  <a:pt x="13944" y="21077"/>
                  <a:pt x="14013" y="21151"/>
                </a:cubicBezTo>
                <a:cubicBezTo>
                  <a:pt x="14081" y="21226"/>
                  <a:pt x="14207" y="21051"/>
                  <a:pt x="14252" y="21051"/>
                </a:cubicBezTo>
                <a:cubicBezTo>
                  <a:pt x="14298" y="21051"/>
                  <a:pt x="14355" y="21351"/>
                  <a:pt x="14367" y="21027"/>
                </a:cubicBezTo>
                <a:cubicBezTo>
                  <a:pt x="14378" y="20703"/>
                  <a:pt x="14229" y="20554"/>
                  <a:pt x="14138" y="20503"/>
                </a:cubicBezTo>
                <a:close/>
                <a:moveTo>
                  <a:pt x="14652" y="20823"/>
                </a:moveTo>
                <a:cubicBezTo>
                  <a:pt x="14548" y="20864"/>
                  <a:pt x="14572" y="21310"/>
                  <a:pt x="14698" y="21228"/>
                </a:cubicBezTo>
                <a:cubicBezTo>
                  <a:pt x="14824" y="21148"/>
                  <a:pt x="14755" y="20781"/>
                  <a:pt x="14652" y="20823"/>
                </a:cubicBezTo>
                <a:close/>
                <a:moveTo>
                  <a:pt x="13144" y="21097"/>
                </a:moveTo>
                <a:cubicBezTo>
                  <a:pt x="13039" y="21139"/>
                  <a:pt x="13064" y="21583"/>
                  <a:pt x="13189" y="21502"/>
                </a:cubicBezTo>
                <a:cubicBezTo>
                  <a:pt x="13315" y="21421"/>
                  <a:pt x="13247" y="21056"/>
                  <a:pt x="13144" y="21097"/>
                </a:cubicBezTo>
                <a:close/>
                <a:moveTo>
                  <a:pt x="13133" y="19281"/>
                </a:moveTo>
                <a:cubicBezTo>
                  <a:pt x="13258" y="19232"/>
                  <a:pt x="13189" y="19007"/>
                  <a:pt x="13087" y="19032"/>
                </a:cubicBezTo>
                <a:cubicBezTo>
                  <a:pt x="12982" y="19057"/>
                  <a:pt x="13007" y="19331"/>
                  <a:pt x="13133" y="19281"/>
                </a:cubicBezTo>
                <a:close/>
                <a:moveTo>
                  <a:pt x="13475" y="20428"/>
                </a:moveTo>
                <a:cubicBezTo>
                  <a:pt x="13487" y="20328"/>
                  <a:pt x="13350" y="20055"/>
                  <a:pt x="13269" y="20079"/>
                </a:cubicBezTo>
                <a:cubicBezTo>
                  <a:pt x="13189" y="20104"/>
                  <a:pt x="13018" y="19904"/>
                  <a:pt x="12927" y="19730"/>
                </a:cubicBezTo>
                <a:cubicBezTo>
                  <a:pt x="12835" y="19556"/>
                  <a:pt x="12664" y="19556"/>
                  <a:pt x="12596" y="19556"/>
                </a:cubicBezTo>
                <a:cubicBezTo>
                  <a:pt x="12527" y="19556"/>
                  <a:pt x="12252" y="19730"/>
                  <a:pt x="12252" y="19730"/>
                </a:cubicBezTo>
                <a:cubicBezTo>
                  <a:pt x="12241" y="19979"/>
                  <a:pt x="12356" y="19904"/>
                  <a:pt x="12493" y="19904"/>
                </a:cubicBezTo>
                <a:cubicBezTo>
                  <a:pt x="12630" y="19904"/>
                  <a:pt x="12870" y="19855"/>
                  <a:pt x="12915" y="19979"/>
                </a:cubicBezTo>
                <a:cubicBezTo>
                  <a:pt x="12961" y="20104"/>
                  <a:pt x="13167" y="20303"/>
                  <a:pt x="13224" y="20404"/>
                </a:cubicBezTo>
                <a:cubicBezTo>
                  <a:pt x="13281" y="20503"/>
                  <a:pt x="13464" y="20528"/>
                  <a:pt x="13475" y="20428"/>
                </a:cubicBezTo>
                <a:close/>
                <a:moveTo>
                  <a:pt x="19945" y="5118"/>
                </a:moveTo>
                <a:cubicBezTo>
                  <a:pt x="19917" y="5002"/>
                  <a:pt x="19851" y="4636"/>
                  <a:pt x="19997" y="4603"/>
                </a:cubicBezTo>
                <a:cubicBezTo>
                  <a:pt x="20144" y="4570"/>
                  <a:pt x="20419" y="4952"/>
                  <a:pt x="20412" y="4686"/>
                </a:cubicBezTo>
                <a:cubicBezTo>
                  <a:pt x="20405" y="4420"/>
                  <a:pt x="20412" y="4137"/>
                  <a:pt x="20453" y="3988"/>
                </a:cubicBezTo>
                <a:cubicBezTo>
                  <a:pt x="20495" y="3838"/>
                  <a:pt x="20586" y="3738"/>
                  <a:pt x="20537" y="3688"/>
                </a:cubicBezTo>
                <a:cubicBezTo>
                  <a:pt x="20488" y="3639"/>
                  <a:pt x="20425" y="3756"/>
                  <a:pt x="20376" y="3506"/>
                </a:cubicBezTo>
                <a:cubicBezTo>
                  <a:pt x="20328" y="3256"/>
                  <a:pt x="20419" y="3074"/>
                  <a:pt x="20474" y="2973"/>
                </a:cubicBezTo>
                <a:cubicBezTo>
                  <a:pt x="20530" y="2874"/>
                  <a:pt x="20823" y="2226"/>
                  <a:pt x="20983" y="2126"/>
                </a:cubicBezTo>
                <a:cubicBezTo>
                  <a:pt x="21143" y="2026"/>
                  <a:pt x="21255" y="1644"/>
                  <a:pt x="21143" y="1561"/>
                </a:cubicBezTo>
                <a:cubicBezTo>
                  <a:pt x="21032" y="1477"/>
                  <a:pt x="20809" y="1327"/>
                  <a:pt x="20663" y="1594"/>
                </a:cubicBezTo>
                <a:cubicBezTo>
                  <a:pt x="20516" y="1860"/>
                  <a:pt x="20433" y="2109"/>
                  <a:pt x="20265" y="2026"/>
                </a:cubicBezTo>
                <a:cubicBezTo>
                  <a:pt x="20098" y="1943"/>
                  <a:pt x="20073" y="1503"/>
                  <a:pt x="19978" y="1276"/>
                </a:cubicBezTo>
                <a:cubicBezTo>
                  <a:pt x="19840" y="947"/>
                  <a:pt x="19924" y="297"/>
                  <a:pt x="19778" y="347"/>
                </a:cubicBezTo>
                <a:cubicBezTo>
                  <a:pt x="19631" y="397"/>
                  <a:pt x="19631" y="397"/>
                  <a:pt x="19631" y="397"/>
                </a:cubicBezTo>
                <a:cubicBezTo>
                  <a:pt x="19631" y="397"/>
                  <a:pt x="19460" y="330"/>
                  <a:pt x="19354" y="380"/>
                </a:cubicBezTo>
                <a:cubicBezTo>
                  <a:pt x="19214" y="445"/>
                  <a:pt x="19125" y="627"/>
                  <a:pt x="19045" y="588"/>
                </a:cubicBezTo>
                <a:cubicBezTo>
                  <a:pt x="18889" y="510"/>
                  <a:pt x="18749" y="689"/>
                  <a:pt x="18709" y="708"/>
                </a:cubicBezTo>
                <a:cubicBezTo>
                  <a:pt x="18368" y="871"/>
                  <a:pt x="18094" y="648"/>
                  <a:pt x="18044" y="633"/>
                </a:cubicBezTo>
                <a:cubicBezTo>
                  <a:pt x="18004" y="620"/>
                  <a:pt x="18283" y="702"/>
                  <a:pt x="18498" y="633"/>
                </a:cubicBezTo>
                <a:cubicBezTo>
                  <a:pt x="18664" y="579"/>
                  <a:pt x="18943" y="455"/>
                  <a:pt x="19079" y="405"/>
                </a:cubicBezTo>
                <a:cubicBezTo>
                  <a:pt x="19216" y="355"/>
                  <a:pt x="19106" y="237"/>
                  <a:pt x="19058" y="226"/>
                </a:cubicBezTo>
                <a:cubicBezTo>
                  <a:pt x="18881" y="183"/>
                  <a:pt x="18614" y="25"/>
                  <a:pt x="18403" y="2"/>
                </a:cubicBezTo>
                <a:cubicBezTo>
                  <a:pt x="18237" y="-17"/>
                  <a:pt x="18130" y="93"/>
                  <a:pt x="17965" y="102"/>
                </a:cubicBezTo>
                <a:cubicBezTo>
                  <a:pt x="17752" y="115"/>
                  <a:pt x="17500" y="87"/>
                  <a:pt x="17333" y="310"/>
                </a:cubicBezTo>
                <a:cubicBezTo>
                  <a:pt x="17187" y="506"/>
                  <a:pt x="16999" y="527"/>
                  <a:pt x="16984" y="563"/>
                </a:cubicBezTo>
                <a:cubicBezTo>
                  <a:pt x="16901" y="762"/>
                  <a:pt x="16825" y="1261"/>
                  <a:pt x="16748" y="1129"/>
                </a:cubicBezTo>
                <a:cubicBezTo>
                  <a:pt x="16671" y="996"/>
                  <a:pt x="16657" y="663"/>
                  <a:pt x="16560" y="796"/>
                </a:cubicBezTo>
                <a:cubicBezTo>
                  <a:pt x="16462" y="929"/>
                  <a:pt x="16553" y="1261"/>
                  <a:pt x="16469" y="1495"/>
                </a:cubicBezTo>
                <a:cubicBezTo>
                  <a:pt x="16386" y="1727"/>
                  <a:pt x="16149" y="1694"/>
                  <a:pt x="16080" y="1611"/>
                </a:cubicBezTo>
                <a:cubicBezTo>
                  <a:pt x="16009" y="1528"/>
                  <a:pt x="15940" y="1461"/>
                  <a:pt x="15661" y="1495"/>
                </a:cubicBezTo>
                <a:cubicBezTo>
                  <a:pt x="15382" y="1528"/>
                  <a:pt x="15076" y="1727"/>
                  <a:pt x="15139" y="1926"/>
                </a:cubicBezTo>
                <a:cubicBezTo>
                  <a:pt x="15202" y="2126"/>
                  <a:pt x="15014" y="2242"/>
                  <a:pt x="14965" y="2143"/>
                </a:cubicBezTo>
                <a:cubicBezTo>
                  <a:pt x="14916" y="2043"/>
                  <a:pt x="14694" y="2259"/>
                  <a:pt x="14707" y="2458"/>
                </a:cubicBezTo>
                <a:cubicBezTo>
                  <a:pt x="14722" y="2657"/>
                  <a:pt x="14672" y="2890"/>
                  <a:pt x="14554" y="2841"/>
                </a:cubicBezTo>
                <a:cubicBezTo>
                  <a:pt x="14435" y="2790"/>
                  <a:pt x="14352" y="2957"/>
                  <a:pt x="14345" y="3124"/>
                </a:cubicBezTo>
                <a:cubicBezTo>
                  <a:pt x="14338" y="3290"/>
                  <a:pt x="14073" y="3405"/>
                  <a:pt x="14052" y="3405"/>
                </a:cubicBezTo>
                <a:cubicBezTo>
                  <a:pt x="14031" y="3405"/>
                  <a:pt x="13690" y="3390"/>
                  <a:pt x="13815" y="3589"/>
                </a:cubicBezTo>
                <a:cubicBezTo>
                  <a:pt x="13899" y="3722"/>
                  <a:pt x="13948" y="3639"/>
                  <a:pt x="14052" y="3688"/>
                </a:cubicBezTo>
                <a:cubicBezTo>
                  <a:pt x="14157" y="3738"/>
                  <a:pt x="14240" y="4104"/>
                  <a:pt x="14296" y="4154"/>
                </a:cubicBezTo>
                <a:cubicBezTo>
                  <a:pt x="14352" y="4204"/>
                  <a:pt x="14428" y="4154"/>
                  <a:pt x="14463" y="4054"/>
                </a:cubicBezTo>
                <a:cubicBezTo>
                  <a:pt x="14498" y="3955"/>
                  <a:pt x="14547" y="3605"/>
                  <a:pt x="14547" y="3605"/>
                </a:cubicBezTo>
                <a:cubicBezTo>
                  <a:pt x="14547" y="3605"/>
                  <a:pt x="14547" y="3938"/>
                  <a:pt x="14631" y="4004"/>
                </a:cubicBezTo>
                <a:cubicBezTo>
                  <a:pt x="14714" y="4071"/>
                  <a:pt x="14923" y="3955"/>
                  <a:pt x="14979" y="3971"/>
                </a:cubicBezTo>
                <a:cubicBezTo>
                  <a:pt x="15034" y="3988"/>
                  <a:pt x="15362" y="4088"/>
                  <a:pt x="15453" y="4187"/>
                </a:cubicBezTo>
                <a:cubicBezTo>
                  <a:pt x="15543" y="4287"/>
                  <a:pt x="15766" y="4354"/>
                  <a:pt x="15829" y="4570"/>
                </a:cubicBezTo>
                <a:cubicBezTo>
                  <a:pt x="15891" y="4786"/>
                  <a:pt x="15898" y="5533"/>
                  <a:pt x="15933" y="5617"/>
                </a:cubicBezTo>
                <a:cubicBezTo>
                  <a:pt x="15968" y="5701"/>
                  <a:pt x="16086" y="5351"/>
                  <a:pt x="16114" y="5268"/>
                </a:cubicBezTo>
                <a:cubicBezTo>
                  <a:pt x="16142" y="5185"/>
                  <a:pt x="16289" y="5235"/>
                  <a:pt x="16337" y="5351"/>
                </a:cubicBezTo>
                <a:cubicBezTo>
                  <a:pt x="16386" y="5467"/>
                  <a:pt x="16497" y="5749"/>
                  <a:pt x="16490" y="5866"/>
                </a:cubicBezTo>
                <a:cubicBezTo>
                  <a:pt x="16483" y="5982"/>
                  <a:pt x="16462" y="6166"/>
                  <a:pt x="16420" y="6099"/>
                </a:cubicBezTo>
                <a:cubicBezTo>
                  <a:pt x="16379" y="6033"/>
                  <a:pt x="16309" y="6049"/>
                  <a:pt x="16337" y="5915"/>
                </a:cubicBezTo>
                <a:cubicBezTo>
                  <a:pt x="16365" y="5783"/>
                  <a:pt x="16379" y="5501"/>
                  <a:pt x="16323" y="5501"/>
                </a:cubicBezTo>
                <a:cubicBezTo>
                  <a:pt x="16267" y="5501"/>
                  <a:pt x="16219" y="5501"/>
                  <a:pt x="16219" y="5501"/>
                </a:cubicBezTo>
                <a:cubicBezTo>
                  <a:pt x="16219" y="5501"/>
                  <a:pt x="16114" y="5434"/>
                  <a:pt x="16044" y="5683"/>
                </a:cubicBezTo>
                <a:cubicBezTo>
                  <a:pt x="15975" y="5933"/>
                  <a:pt x="16031" y="6182"/>
                  <a:pt x="16080" y="6182"/>
                </a:cubicBezTo>
                <a:cubicBezTo>
                  <a:pt x="16128" y="6182"/>
                  <a:pt x="16239" y="6182"/>
                  <a:pt x="16239" y="6248"/>
                </a:cubicBezTo>
                <a:cubicBezTo>
                  <a:pt x="16239" y="6316"/>
                  <a:pt x="16121" y="6515"/>
                  <a:pt x="16128" y="6631"/>
                </a:cubicBezTo>
                <a:cubicBezTo>
                  <a:pt x="16135" y="6747"/>
                  <a:pt x="16226" y="7146"/>
                  <a:pt x="16254" y="7229"/>
                </a:cubicBezTo>
                <a:cubicBezTo>
                  <a:pt x="16281" y="7312"/>
                  <a:pt x="16428" y="7395"/>
                  <a:pt x="16469" y="7412"/>
                </a:cubicBezTo>
                <a:cubicBezTo>
                  <a:pt x="16511" y="7429"/>
                  <a:pt x="16372" y="7446"/>
                  <a:pt x="16406" y="7561"/>
                </a:cubicBezTo>
                <a:cubicBezTo>
                  <a:pt x="16441" y="7678"/>
                  <a:pt x="16497" y="7960"/>
                  <a:pt x="16574" y="8027"/>
                </a:cubicBezTo>
                <a:cubicBezTo>
                  <a:pt x="16650" y="8094"/>
                  <a:pt x="16866" y="8393"/>
                  <a:pt x="16894" y="8526"/>
                </a:cubicBezTo>
                <a:cubicBezTo>
                  <a:pt x="16922" y="8659"/>
                  <a:pt x="17089" y="8427"/>
                  <a:pt x="17124" y="8409"/>
                </a:cubicBezTo>
                <a:cubicBezTo>
                  <a:pt x="17159" y="8393"/>
                  <a:pt x="17152" y="8759"/>
                  <a:pt x="17250" y="8775"/>
                </a:cubicBezTo>
                <a:cubicBezTo>
                  <a:pt x="17347" y="8791"/>
                  <a:pt x="17381" y="8742"/>
                  <a:pt x="17465" y="8593"/>
                </a:cubicBezTo>
                <a:cubicBezTo>
                  <a:pt x="17549" y="8443"/>
                  <a:pt x="17528" y="8244"/>
                  <a:pt x="17535" y="8094"/>
                </a:cubicBezTo>
                <a:cubicBezTo>
                  <a:pt x="17542" y="7944"/>
                  <a:pt x="17535" y="7828"/>
                  <a:pt x="17626" y="7877"/>
                </a:cubicBezTo>
                <a:cubicBezTo>
                  <a:pt x="17717" y="7927"/>
                  <a:pt x="17764" y="7844"/>
                  <a:pt x="17758" y="7678"/>
                </a:cubicBezTo>
                <a:cubicBezTo>
                  <a:pt x="17751" y="7512"/>
                  <a:pt x="17675" y="7312"/>
                  <a:pt x="17820" y="7262"/>
                </a:cubicBezTo>
                <a:cubicBezTo>
                  <a:pt x="17967" y="7213"/>
                  <a:pt x="18044" y="6997"/>
                  <a:pt x="18134" y="6997"/>
                </a:cubicBezTo>
                <a:cubicBezTo>
                  <a:pt x="18224" y="6997"/>
                  <a:pt x="18475" y="7080"/>
                  <a:pt x="18503" y="6997"/>
                </a:cubicBezTo>
                <a:cubicBezTo>
                  <a:pt x="18531" y="6914"/>
                  <a:pt x="18650" y="6417"/>
                  <a:pt x="18727" y="6401"/>
                </a:cubicBezTo>
                <a:cubicBezTo>
                  <a:pt x="18804" y="6383"/>
                  <a:pt x="19005" y="6465"/>
                  <a:pt x="19186" y="6398"/>
                </a:cubicBezTo>
                <a:cubicBezTo>
                  <a:pt x="19367" y="6332"/>
                  <a:pt x="19562" y="6083"/>
                  <a:pt x="19625" y="6099"/>
                </a:cubicBezTo>
                <a:cubicBezTo>
                  <a:pt x="19688" y="6115"/>
                  <a:pt x="19841" y="6115"/>
                  <a:pt x="19792" y="6015"/>
                </a:cubicBezTo>
                <a:cubicBezTo>
                  <a:pt x="19743" y="5915"/>
                  <a:pt x="19673" y="5683"/>
                  <a:pt x="19569" y="5683"/>
                </a:cubicBezTo>
                <a:cubicBezTo>
                  <a:pt x="19464" y="5683"/>
                  <a:pt x="19447" y="5171"/>
                  <a:pt x="19475" y="5171"/>
                </a:cubicBezTo>
                <a:cubicBezTo>
                  <a:pt x="19502" y="5171"/>
                  <a:pt x="19757" y="5367"/>
                  <a:pt x="19750" y="5533"/>
                </a:cubicBezTo>
                <a:cubicBezTo>
                  <a:pt x="19743" y="5701"/>
                  <a:pt x="19792" y="5915"/>
                  <a:pt x="19931" y="5850"/>
                </a:cubicBezTo>
                <a:cubicBezTo>
                  <a:pt x="20071" y="5783"/>
                  <a:pt x="20049" y="5533"/>
                  <a:pt x="20022" y="5467"/>
                </a:cubicBezTo>
                <a:cubicBezTo>
                  <a:pt x="19994" y="5401"/>
                  <a:pt x="19973" y="5234"/>
                  <a:pt x="19945" y="5118"/>
                </a:cubicBezTo>
                <a:close/>
                <a:moveTo>
                  <a:pt x="21517" y="7096"/>
                </a:moveTo>
                <a:cubicBezTo>
                  <a:pt x="21456" y="6980"/>
                  <a:pt x="21312" y="6897"/>
                  <a:pt x="21243" y="6880"/>
                </a:cubicBezTo>
                <a:cubicBezTo>
                  <a:pt x="21175" y="6864"/>
                  <a:pt x="21106" y="6997"/>
                  <a:pt x="20954" y="6997"/>
                </a:cubicBezTo>
                <a:cubicBezTo>
                  <a:pt x="20801" y="6997"/>
                  <a:pt x="20703" y="7130"/>
                  <a:pt x="20642" y="6997"/>
                </a:cubicBezTo>
                <a:cubicBezTo>
                  <a:pt x="20581" y="6864"/>
                  <a:pt x="20329" y="6797"/>
                  <a:pt x="20307" y="6880"/>
                </a:cubicBezTo>
                <a:cubicBezTo>
                  <a:pt x="20276" y="6991"/>
                  <a:pt x="20215" y="6997"/>
                  <a:pt x="20276" y="7229"/>
                </a:cubicBezTo>
                <a:cubicBezTo>
                  <a:pt x="20337" y="7462"/>
                  <a:pt x="20383" y="7596"/>
                  <a:pt x="20436" y="7578"/>
                </a:cubicBezTo>
                <a:cubicBezTo>
                  <a:pt x="20489" y="7561"/>
                  <a:pt x="20672" y="7545"/>
                  <a:pt x="20695" y="7678"/>
                </a:cubicBezTo>
                <a:cubicBezTo>
                  <a:pt x="20718" y="7811"/>
                  <a:pt x="20779" y="7928"/>
                  <a:pt x="20908" y="7844"/>
                </a:cubicBezTo>
                <a:cubicBezTo>
                  <a:pt x="21038" y="7761"/>
                  <a:pt x="21144" y="7711"/>
                  <a:pt x="21175" y="7612"/>
                </a:cubicBezTo>
                <a:cubicBezTo>
                  <a:pt x="21205" y="7512"/>
                  <a:pt x="21411" y="7496"/>
                  <a:pt x="21411" y="7496"/>
                </a:cubicBezTo>
                <a:cubicBezTo>
                  <a:pt x="21411" y="7496"/>
                  <a:pt x="21579" y="7213"/>
                  <a:pt x="21517" y="7096"/>
                </a:cubicBezTo>
                <a:close/>
                <a:moveTo>
                  <a:pt x="10527" y="3572"/>
                </a:moveTo>
                <a:cubicBezTo>
                  <a:pt x="10611" y="3656"/>
                  <a:pt x="10748" y="3805"/>
                  <a:pt x="10847" y="3888"/>
                </a:cubicBezTo>
                <a:cubicBezTo>
                  <a:pt x="10946" y="3971"/>
                  <a:pt x="11136" y="3988"/>
                  <a:pt x="11197" y="4154"/>
                </a:cubicBezTo>
                <a:cubicBezTo>
                  <a:pt x="11258" y="4319"/>
                  <a:pt x="11464" y="4453"/>
                  <a:pt x="11464" y="4453"/>
                </a:cubicBezTo>
                <a:lnTo>
                  <a:pt x="11708" y="4503"/>
                </a:lnTo>
                <a:cubicBezTo>
                  <a:pt x="11708" y="4503"/>
                  <a:pt x="11875" y="4420"/>
                  <a:pt x="12051" y="4453"/>
                </a:cubicBezTo>
                <a:cubicBezTo>
                  <a:pt x="12226" y="4486"/>
                  <a:pt x="12485" y="4536"/>
                  <a:pt x="12630" y="4519"/>
                </a:cubicBezTo>
                <a:cubicBezTo>
                  <a:pt x="12774" y="4503"/>
                  <a:pt x="12797" y="4403"/>
                  <a:pt x="12812" y="4337"/>
                </a:cubicBezTo>
                <a:cubicBezTo>
                  <a:pt x="12828" y="4271"/>
                  <a:pt x="12546" y="4137"/>
                  <a:pt x="12477" y="4154"/>
                </a:cubicBezTo>
                <a:cubicBezTo>
                  <a:pt x="12408" y="4171"/>
                  <a:pt x="12020" y="4171"/>
                  <a:pt x="11906" y="4154"/>
                </a:cubicBezTo>
                <a:cubicBezTo>
                  <a:pt x="11792" y="4137"/>
                  <a:pt x="11647" y="4137"/>
                  <a:pt x="11555" y="4154"/>
                </a:cubicBezTo>
                <a:cubicBezTo>
                  <a:pt x="11464" y="4171"/>
                  <a:pt x="11396" y="4021"/>
                  <a:pt x="11327" y="3938"/>
                </a:cubicBezTo>
                <a:cubicBezTo>
                  <a:pt x="11258" y="3854"/>
                  <a:pt x="11106" y="3589"/>
                  <a:pt x="11015" y="3555"/>
                </a:cubicBezTo>
                <a:cubicBezTo>
                  <a:pt x="10923" y="3523"/>
                  <a:pt x="10939" y="3523"/>
                  <a:pt x="10748" y="3422"/>
                </a:cubicBezTo>
                <a:cubicBezTo>
                  <a:pt x="10651" y="3372"/>
                  <a:pt x="10489" y="3307"/>
                  <a:pt x="10489" y="3256"/>
                </a:cubicBezTo>
                <a:cubicBezTo>
                  <a:pt x="10489" y="3206"/>
                  <a:pt x="10443" y="3489"/>
                  <a:pt x="10527" y="3572"/>
                </a:cubicBezTo>
                <a:close/>
                <a:moveTo>
                  <a:pt x="10954" y="4337"/>
                </a:moveTo>
                <a:cubicBezTo>
                  <a:pt x="10915" y="4137"/>
                  <a:pt x="10725" y="4071"/>
                  <a:pt x="10687" y="4271"/>
                </a:cubicBezTo>
                <a:cubicBezTo>
                  <a:pt x="10654" y="4444"/>
                  <a:pt x="10992" y="4536"/>
                  <a:pt x="10954" y="4337"/>
                </a:cubicBezTo>
                <a:close/>
                <a:moveTo>
                  <a:pt x="10877" y="5068"/>
                </a:moveTo>
                <a:cubicBezTo>
                  <a:pt x="10976" y="5034"/>
                  <a:pt x="11121" y="5002"/>
                  <a:pt x="11190" y="4985"/>
                </a:cubicBezTo>
                <a:cubicBezTo>
                  <a:pt x="11258" y="4969"/>
                  <a:pt x="11274" y="4719"/>
                  <a:pt x="11197" y="4703"/>
                </a:cubicBezTo>
                <a:cubicBezTo>
                  <a:pt x="11121" y="4686"/>
                  <a:pt x="11060" y="4536"/>
                  <a:pt x="10992" y="4586"/>
                </a:cubicBezTo>
                <a:cubicBezTo>
                  <a:pt x="10923" y="4636"/>
                  <a:pt x="10687" y="4852"/>
                  <a:pt x="10710" y="4969"/>
                </a:cubicBezTo>
                <a:cubicBezTo>
                  <a:pt x="10719" y="5015"/>
                  <a:pt x="10778" y="5100"/>
                  <a:pt x="10877" y="5068"/>
                </a:cubicBezTo>
                <a:close/>
                <a:moveTo>
                  <a:pt x="10147" y="4786"/>
                </a:moveTo>
                <a:cubicBezTo>
                  <a:pt x="10093" y="4836"/>
                  <a:pt x="9933" y="4703"/>
                  <a:pt x="9849" y="4819"/>
                </a:cubicBezTo>
                <a:cubicBezTo>
                  <a:pt x="9796" y="4893"/>
                  <a:pt x="9826" y="5135"/>
                  <a:pt x="9910" y="5151"/>
                </a:cubicBezTo>
                <a:cubicBezTo>
                  <a:pt x="9994" y="5168"/>
                  <a:pt x="10138" y="5034"/>
                  <a:pt x="10154" y="5135"/>
                </a:cubicBezTo>
                <a:cubicBezTo>
                  <a:pt x="10169" y="5235"/>
                  <a:pt x="10222" y="5683"/>
                  <a:pt x="10359" y="5534"/>
                </a:cubicBezTo>
                <a:cubicBezTo>
                  <a:pt x="10496" y="5384"/>
                  <a:pt x="10489" y="5251"/>
                  <a:pt x="10527" y="5235"/>
                </a:cubicBezTo>
                <a:cubicBezTo>
                  <a:pt x="10565" y="5218"/>
                  <a:pt x="10519" y="4852"/>
                  <a:pt x="10459" y="4770"/>
                </a:cubicBezTo>
                <a:cubicBezTo>
                  <a:pt x="10397" y="4686"/>
                  <a:pt x="10199" y="4736"/>
                  <a:pt x="10147" y="4786"/>
                </a:cubicBezTo>
                <a:close/>
                <a:moveTo>
                  <a:pt x="9567" y="3938"/>
                </a:moveTo>
                <a:cubicBezTo>
                  <a:pt x="9509" y="4047"/>
                  <a:pt x="9567" y="4386"/>
                  <a:pt x="9544" y="4420"/>
                </a:cubicBezTo>
                <a:cubicBezTo>
                  <a:pt x="9521" y="4453"/>
                  <a:pt x="9552" y="4603"/>
                  <a:pt x="9613" y="4570"/>
                </a:cubicBezTo>
                <a:cubicBezTo>
                  <a:pt x="9674" y="4536"/>
                  <a:pt x="9704" y="4221"/>
                  <a:pt x="9750" y="4221"/>
                </a:cubicBezTo>
                <a:cubicBezTo>
                  <a:pt x="9796" y="4221"/>
                  <a:pt x="10032" y="4104"/>
                  <a:pt x="10070" y="4287"/>
                </a:cubicBezTo>
                <a:cubicBezTo>
                  <a:pt x="10107" y="4470"/>
                  <a:pt x="10107" y="4386"/>
                  <a:pt x="10215" y="4403"/>
                </a:cubicBezTo>
                <a:cubicBezTo>
                  <a:pt x="10321" y="4420"/>
                  <a:pt x="10405" y="4172"/>
                  <a:pt x="10412" y="4088"/>
                </a:cubicBezTo>
                <a:cubicBezTo>
                  <a:pt x="10420" y="4004"/>
                  <a:pt x="10359" y="3838"/>
                  <a:pt x="10215" y="3871"/>
                </a:cubicBezTo>
                <a:cubicBezTo>
                  <a:pt x="10070" y="3905"/>
                  <a:pt x="9628" y="3822"/>
                  <a:pt x="9567" y="3938"/>
                </a:cubicBezTo>
                <a:close/>
                <a:moveTo>
                  <a:pt x="9567" y="3390"/>
                </a:moveTo>
                <a:cubicBezTo>
                  <a:pt x="9659" y="3390"/>
                  <a:pt x="9856" y="3290"/>
                  <a:pt x="9872" y="3372"/>
                </a:cubicBezTo>
                <a:cubicBezTo>
                  <a:pt x="9887" y="3456"/>
                  <a:pt x="9864" y="3523"/>
                  <a:pt x="9971" y="3555"/>
                </a:cubicBezTo>
                <a:cubicBezTo>
                  <a:pt x="10078" y="3589"/>
                  <a:pt x="10123" y="3622"/>
                  <a:pt x="10184" y="3622"/>
                </a:cubicBezTo>
                <a:cubicBezTo>
                  <a:pt x="10245" y="3622"/>
                  <a:pt x="10222" y="3405"/>
                  <a:pt x="10169" y="3256"/>
                </a:cubicBezTo>
                <a:cubicBezTo>
                  <a:pt x="10115" y="3107"/>
                  <a:pt x="10131" y="3124"/>
                  <a:pt x="9994" y="3040"/>
                </a:cubicBezTo>
                <a:cubicBezTo>
                  <a:pt x="9856" y="2957"/>
                  <a:pt x="9720" y="2957"/>
                  <a:pt x="9628" y="2973"/>
                </a:cubicBezTo>
                <a:cubicBezTo>
                  <a:pt x="9536" y="2991"/>
                  <a:pt x="9437" y="2940"/>
                  <a:pt x="9415" y="3173"/>
                </a:cubicBezTo>
                <a:cubicBezTo>
                  <a:pt x="9403" y="3292"/>
                  <a:pt x="9476" y="3390"/>
                  <a:pt x="9567" y="3390"/>
                </a:cubicBezTo>
                <a:close/>
                <a:moveTo>
                  <a:pt x="8379" y="3639"/>
                </a:moveTo>
                <a:cubicBezTo>
                  <a:pt x="8439" y="3639"/>
                  <a:pt x="8592" y="3523"/>
                  <a:pt x="8638" y="3605"/>
                </a:cubicBezTo>
                <a:cubicBezTo>
                  <a:pt x="8683" y="3688"/>
                  <a:pt x="8798" y="3622"/>
                  <a:pt x="8790" y="3539"/>
                </a:cubicBezTo>
                <a:cubicBezTo>
                  <a:pt x="8782" y="3456"/>
                  <a:pt x="8836" y="3124"/>
                  <a:pt x="8745" y="3107"/>
                </a:cubicBezTo>
                <a:cubicBezTo>
                  <a:pt x="8653" y="3090"/>
                  <a:pt x="8523" y="3290"/>
                  <a:pt x="8386" y="3390"/>
                </a:cubicBezTo>
                <a:cubicBezTo>
                  <a:pt x="8298" y="3453"/>
                  <a:pt x="8318" y="3639"/>
                  <a:pt x="8379" y="3639"/>
                </a:cubicBezTo>
                <a:close/>
                <a:moveTo>
                  <a:pt x="7259" y="4171"/>
                </a:moveTo>
                <a:cubicBezTo>
                  <a:pt x="7358" y="4171"/>
                  <a:pt x="7518" y="4171"/>
                  <a:pt x="7563" y="4120"/>
                </a:cubicBezTo>
                <a:cubicBezTo>
                  <a:pt x="7609" y="4071"/>
                  <a:pt x="7837" y="3955"/>
                  <a:pt x="7830" y="4104"/>
                </a:cubicBezTo>
                <a:cubicBezTo>
                  <a:pt x="7823" y="4254"/>
                  <a:pt x="7921" y="4486"/>
                  <a:pt x="7975" y="4453"/>
                </a:cubicBezTo>
                <a:cubicBezTo>
                  <a:pt x="8029" y="4420"/>
                  <a:pt x="8135" y="4204"/>
                  <a:pt x="8188" y="4287"/>
                </a:cubicBezTo>
                <a:cubicBezTo>
                  <a:pt x="8241" y="4370"/>
                  <a:pt x="8249" y="4570"/>
                  <a:pt x="8303" y="4620"/>
                </a:cubicBezTo>
                <a:cubicBezTo>
                  <a:pt x="8356" y="4670"/>
                  <a:pt x="8501" y="4670"/>
                  <a:pt x="8569" y="4620"/>
                </a:cubicBezTo>
                <a:cubicBezTo>
                  <a:pt x="8638" y="4570"/>
                  <a:pt x="8828" y="4570"/>
                  <a:pt x="8912" y="4603"/>
                </a:cubicBezTo>
                <a:cubicBezTo>
                  <a:pt x="8995" y="4636"/>
                  <a:pt x="9240" y="4736"/>
                  <a:pt x="9262" y="4636"/>
                </a:cubicBezTo>
                <a:cubicBezTo>
                  <a:pt x="9285" y="4536"/>
                  <a:pt x="9354" y="4519"/>
                  <a:pt x="9361" y="4420"/>
                </a:cubicBezTo>
                <a:cubicBezTo>
                  <a:pt x="9369" y="4319"/>
                  <a:pt x="9407" y="4004"/>
                  <a:pt x="9407" y="4004"/>
                </a:cubicBezTo>
                <a:cubicBezTo>
                  <a:pt x="9407" y="4004"/>
                  <a:pt x="9361" y="3822"/>
                  <a:pt x="9285" y="3905"/>
                </a:cubicBezTo>
                <a:cubicBezTo>
                  <a:pt x="9209" y="3988"/>
                  <a:pt x="9186" y="4038"/>
                  <a:pt x="9117" y="4004"/>
                </a:cubicBezTo>
                <a:cubicBezTo>
                  <a:pt x="9049" y="3971"/>
                  <a:pt x="9049" y="3705"/>
                  <a:pt x="8927" y="3756"/>
                </a:cubicBezTo>
                <a:cubicBezTo>
                  <a:pt x="8805" y="3805"/>
                  <a:pt x="8782" y="3955"/>
                  <a:pt x="8745" y="4021"/>
                </a:cubicBezTo>
                <a:cubicBezTo>
                  <a:pt x="8706" y="4088"/>
                  <a:pt x="8623" y="4137"/>
                  <a:pt x="8592" y="4104"/>
                </a:cubicBezTo>
                <a:cubicBezTo>
                  <a:pt x="8562" y="4071"/>
                  <a:pt x="8386" y="3854"/>
                  <a:pt x="8386" y="3854"/>
                </a:cubicBezTo>
                <a:cubicBezTo>
                  <a:pt x="8386" y="3854"/>
                  <a:pt x="8021" y="3822"/>
                  <a:pt x="8005" y="3722"/>
                </a:cubicBezTo>
                <a:cubicBezTo>
                  <a:pt x="7990" y="3622"/>
                  <a:pt x="7929" y="3456"/>
                  <a:pt x="7762" y="3489"/>
                </a:cubicBezTo>
                <a:cubicBezTo>
                  <a:pt x="7594" y="3523"/>
                  <a:pt x="7305" y="3739"/>
                  <a:pt x="7259" y="3739"/>
                </a:cubicBezTo>
                <a:cubicBezTo>
                  <a:pt x="7213" y="3739"/>
                  <a:pt x="7312" y="3938"/>
                  <a:pt x="7251" y="3938"/>
                </a:cubicBezTo>
                <a:cubicBezTo>
                  <a:pt x="7190" y="3938"/>
                  <a:pt x="7114" y="3921"/>
                  <a:pt x="7091" y="4071"/>
                </a:cubicBezTo>
                <a:cubicBezTo>
                  <a:pt x="7075" y="4172"/>
                  <a:pt x="7159" y="4171"/>
                  <a:pt x="7259" y="4171"/>
                </a:cubicBezTo>
                <a:close/>
                <a:moveTo>
                  <a:pt x="12774" y="8127"/>
                </a:moveTo>
                <a:cubicBezTo>
                  <a:pt x="12653" y="8203"/>
                  <a:pt x="12767" y="8393"/>
                  <a:pt x="12843" y="8326"/>
                </a:cubicBezTo>
                <a:cubicBezTo>
                  <a:pt x="12919" y="8260"/>
                  <a:pt x="12881" y="8060"/>
                  <a:pt x="12774" y="8127"/>
                </a:cubicBezTo>
                <a:close/>
                <a:moveTo>
                  <a:pt x="12333" y="7978"/>
                </a:moveTo>
                <a:cubicBezTo>
                  <a:pt x="12301" y="8051"/>
                  <a:pt x="12470" y="8160"/>
                  <a:pt x="12500" y="8060"/>
                </a:cubicBezTo>
                <a:cubicBezTo>
                  <a:pt x="12531" y="7961"/>
                  <a:pt x="12408" y="7794"/>
                  <a:pt x="12333" y="7978"/>
                </a:cubicBezTo>
                <a:close/>
                <a:moveTo>
                  <a:pt x="1214" y="8684"/>
                </a:moveTo>
                <a:cubicBezTo>
                  <a:pt x="1122" y="8684"/>
                  <a:pt x="1168" y="8684"/>
                  <a:pt x="1053" y="8759"/>
                </a:cubicBezTo>
                <a:cubicBezTo>
                  <a:pt x="1007" y="8789"/>
                  <a:pt x="1134" y="8958"/>
                  <a:pt x="1179" y="8958"/>
                </a:cubicBezTo>
                <a:cubicBezTo>
                  <a:pt x="1225" y="8958"/>
                  <a:pt x="1305" y="8684"/>
                  <a:pt x="1214" y="8684"/>
                </a:cubicBezTo>
                <a:close/>
                <a:moveTo>
                  <a:pt x="459" y="11053"/>
                </a:moveTo>
                <a:cubicBezTo>
                  <a:pt x="425" y="11028"/>
                  <a:pt x="299" y="10928"/>
                  <a:pt x="299" y="10928"/>
                </a:cubicBezTo>
                <a:cubicBezTo>
                  <a:pt x="162" y="10904"/>
                  <a:pt x="25" y="10928"/>
                  <a:pt x="3" y="11028"/>
                </a:cubicBezTo>
                <a:cubicBezTo>
                  <a:pt x="-21" y="11128"/>
                  <a:pt x="128" y="11202"/>
                  <a:pt x="220" y="11202"/>
                </a:cubicBezTo>
                <a:cubicBezTo>
                  <a:pt x="311" y="11202"/>
                  <a:pt x="494" y="11077"/>
                  <a:pt x="459" y="11053"/>
                </a:cubicBezTo>
                <a:close/>
                <a:moveTo>
                  <a:pt x="1179" y="10380"/>
                </a:moveTo>
                <a:cubicBezTo>
                  <a:pt x="1064" y="10296"/>
                  <a:pt x="1122" y="10704"/>
                  <a:pt x="1008" y="10753"/>
                </a:cubicBezTo>
                <a:cubicBezTo>
                  <a:pt x="894" y="10804"/>
                  <a:pt x="756" y="10928"/>
                  <a:pt x="848" y="10978"/>
                </a:cubicBezTo>
                <a:cubicBezTo>
                  <a:pt x="939" y="11028"/>
                  <a:pt x="1145" y="10954"/>
                  <a:pt x="1168" y="10879"/>
                </a:cubicBezTo>
                <a:cubicBezTo>
                  <a:pt x="1191" y="10804"/>
                  <a:pt x="1214" y="10404"/>
                  <a:pt x="1179" y="10380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6" name="Shape 51"/>
          <p:cNvSpPr/>
          <p:nvPr/>
        </p:nvSpPr>
        <p:spPr>
          <a:xfrm>
            <a:off x="4219108" y="2730343"/>
            <a:ext cx="1117654" cy="13907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6" h="21437" extrusionOk="0">
                <a:moveTo>
                  <a:pt x="17761" y="12300"/>
                </a:moveTo>
                <a:cubicBezTo>
                  <a:pt x="17919" y="12250"/>
                  <a:pt x="18261" y="11748"/>
                  <a:pt x="18473" y="11523"/>
                </a:cubicBezTo>
                <a:cubicBezTo>
                  <a:pt x="18683" y="11298"/>
                  <a:pt x="19290" y="10595"/>
                  <a:pt x="19581" y="10545"/>
                </a:cubicBezTo>
                <a:cubicBezTo>
                  <a:pt x="19870" y="10495"/>
                  <a:pt x="20319" y="10094"/>
                  <a:pt x="20346" y="9867"/>
                </a:cubicBezTo>
                <a:cubicBezTo>
                  <a:pt x="20371" y="9642"/>
                  <a:pt x="21137" y="8789"/>
                  <a:pt x="21163" y="8614"/>
                </a:cubicBezTo>
                <a:cubicBezTo>
                  <a:pt x="21190" y="8439"/>
                  <a:pt x="21505" y="7786"/>
                  <a:pt x="21374" y="7636"/>
                </a:cubicBezTo>
                <a:cubicBezTo>
                  <a:pt x="21243" y="7484"/>
                  <a:pt x="20214" y="7862"/>
                  <a:pt x="20083" y="7912"/>
                </a:cubicBezTo>
                <a:cubicBezTo>
                  <a:pt x="19950" y="7961"/>
                  <a:pt x="19581" y="8162"/>
                  <a:pt x="19158" y="8137"/>
                </a:cubicBezTo>
                <a:cubicBezTo>
                  <a:pt x="18736" y="8112"/>
                  <a:pt x="18920" y="7786"/>
                  <a:pt x="18895" y="7636"/>
                </a:cubicBezTo>
                <a:cubicBezTo>
                  <a:pt x="18869" y="7484"/>
                  <a:pt x="18421" y="6908"/>
                  <a:pt x="18315" y="6884"/>
                </a:cubicBezTo>
                <a:cubicBezTo>
                  <a:pt x="18209" y="6859"/>
                  <a:pt x="17893" y="6557"/>
                  <a:pt x="17761" y="6256"/>
                </a:cubicBezTo>
                <a:cubicBezTo>
                  <a:pt x="17629" y="5955"/>
                  <a:pt x="17077" y="5757"/>
                  <a:pt x="16867" y="5531"/>
                </a:cubicBezTo>
                <a:cubicBezTo>
                  <a:pt x="16655" y="5306"/>
                  <a:pt x="16890" y="4602"/>
                  <a:pt x="16679" y="4250"/>
                </a:cubicBezTo>
                <a:cubicBezTo>
                  <a:pt x="16467" y="3898"/>
                  <a:pt x="16284" y="3448"/>
                  <a:pt x="16099" y="3121"/>
                </a:cubicBezTo>
                <a:cubicBezTo>
                  <a:pt x="15915" y="2795"/>
                  <a:pt x="15676" y="2519"/>
                  <a:pt x="15624" y="2368"/>
                </a:cubicBezTo>
                <a:cubicBezTo>
                  <a:pt x="15573" y="2217"/>
                  <a:pt x="15414" y="1742"/>
                  <a:pt x="15097" y="1818"/>
                </a:cubicBezTo>
                <a:cubicBezTo>
                  <a:pt x="14781" y="1893"/>
                  <a:pt x="14385" y="1893"/>
                  <a:pt x="14121" y="2194"/>
                </a:cubicBezTo>
                <a:cubicBezTo>
                  <a:pt x="13856" y="2495"/>
                  <a:pt x="13751" y="2519"/>
                  <a:pt x="13698" y="2419"/>
                </a:cubicBezTo>
                <a:cubicBezTo>
                  <a:pt x="13647" y="2318"/>
                  <a:pt x="14465" y="1893"/>
                  <a:pt x="14358" y="1767"/>
                </a:cubicBezTo>
                <a:cubicBezTo>
                  <a:pt x="14253" y="1642"/>
                  <a:pt x="13619" y="1692"/>
                  <a:pt x="13276" y="1692"/>
                </a:cubicBezTo>
                <a:cubicBezTo>
                  <a:pt x="12934" y="1692"/>
                  <a:pt x="12644" y="1492"/>
                  <a:pt x="12380" y="1441"/>
                </a:cubicBezTo>
                <a:cubicBezTo>
                  <a:pt x="12117" y="1391"/>
                  <a:pt x="11990" y="1905"/>
                  <a:pt x="11728" y="2157"/>
                </a:cubicBezTo>
                <a:cubicBezTo>
                  <a:pt x="11464" y="2408"/>
                  <a:pt x="11061" y="2018"/>
                  <a:pt x="10824" y="2018"/>
                </a:cubicBezTo>
                <a:cubicBezTo>
                  <a:pt x="10587" y="2018"/>
                  <a:pt x="10139" y="1692"/>
                  <a:pt x="10139" y="1692"/>
                </a:cubicBezTo>
                <a:cubicBezTo>
                  <a:pt x="10139" y="1692"/>
                  <a:pt x="9689" y="1516"/>
                  <a:pt x="9505" y="1516"/>
                </a:cubicBezTo>
                <a:cubicBezTo>
                  <a:pt x="9321" y="1516"/>
                  <a:pt x="8951" y="1190"/>
                  <a:pt x="8846" y="1190"/>
                </a:cubicBezTo>
                <a:cubicBezTo>
                  <a:pt x="8741" y="1190"/>
                  <a:pt x="8451" y="965"/>
                  <a:pt x="8662" y="863"/>
                </a:cubicBezTo>
                <a:cubicBezTo>
                  <a:pt x="8872" y="764"/>
                  <a:pt x="9321" y="983"/>
                  <a:pt x="9111" y="431"/>
                </a:cubicBezTo>
                <a:cubicBezTo>
                  <a:pt x="8900" y="-120"/>
                  <a:pt x="8187" y="-13"/>
                  <a:pt x="8001" y="62"/>
                </a:cubicBezTo>
                <a:cubicBezTo>
                  <a:pt x="7817" y="137"/>
                  <a:pt x="6498" y="111"/>
                  <a:pt x="6393" y="111"/>
                </a:cubicBezTo>
                <a:cubicBezTo>
                  <a:pt x="6288" y="111"/>
                  <a:pt x="5523" y="362"/>
                  <a:pt x="5286" y="462"/>
                </a:cubicBezTo>
                <a:cubicBezTo>
                  <a:pt x="5048" y="563"/>
                  <a:pt x="4626" y="689"/>
                  <a:pt x="4521" y="740"/>
                </a:cubicBezTo>
                <a:cubicBezTo>
                  <a:pt x="4415" y="788"/>
                  <a:pt x="3861" y="639"/>
                  <a:pt x="3624" y="764"/>
                </a:cubicBezTo>
                <a:cubicBezTo>
                  <a:pt x="3311" y="930"/>
                  <a:pt x="3018" y="1190"/>
                  <a:pt x="2939" y="1190"/>
                </a:cubicBezTo>
                <a:cubicBezTo>
                  <a:pt x="2859" y="1190"/>
                  <a:pt x="2621" y="1366"/>
                  <a:pt x="2463" y="1742"/>
                </a:cubicBezTo>
                <a:cubicBezTo>
                  <a:pt x="2305" y="2118"/>
                  <a:pt x="2490" y="2444"/>
                  <a:pt x="2199" y="2570"/>
                </a:cubicBezTo>
                <a:cubicBezTo>
                  <a:pt x="1910" y="2695"/>
                  <a:pt x="1284" y="2895"/>
                  <a:pt x="1072" y="3095"/>
                </a:cubicBezTo>
                <a:cubicBezTo>
                  <a:pt x="861" y="3297"/>
                  <a:pt x="696" y="4074"/>
                  <a:pt x="432" y="4400"/>
                </a:cubicBezTo>
                <a:cubicBezTo>
                  <a:pt x="169" y="4726"/>
                  <a:pt x="432" y="5027"/>
                  <a:pt x="486" y="5228"/>
                </a:cubicBezTo>
                <a:cubicBezTo>
                  <a:pt x="537" y="5429"/>
                  <a:pt x="722" y="5805"/>
                  <a:pt x="432" y="6156"/>
                </a:cubicBezTo>
                <a:cubicBezTo>
                  <a:pt x="142" y="6506"/>
                  <a:pt x="169" y="6683"/>
                  <a:pt x="37" y="6707"/>
                </a:cubicBezTo>
                <a:cubicBezTo>
                  <a:pt x="-95" y="6733"/>
                  <a:pt x="169" y="6833"/>
                  <a:pt x="223" y="7084"/>
                </a:cubicBezTo>
                <a:cubicBezTo>
                  <a:pt x="274" y="7334"/>
                  <a:pt x="-16" y="7585"/>
                  <a:pt x="486" y="7811"/>
                </a:cubicBezTo>
                <a:cubicBezTo>
                  <a:pt x="986" y="8037"/>
                  <a:pt x="1444" y="8047"/>
                  <a:pt x="1576" y="8347"/>
                </a:cubicBezTo>
                <a:cubicBezTo>
                  <a:pt x="1708" y="8649"/>
                  <a:pt x="2147" y="9340"/>
                  <a:pt x="2147" y="9340"/>
                </a:cubicBezTo>
                <a:cubicBezTo>
                  <a:pt x="2147" y="9340"/>
                  <a:pt x="2621" y="9743"/>
                  <a:pt x="2859" y="9919"/>
                </a:cubicBezTo>
                <a:cubicBezTo>
                  <a:pt x="3097" y="10094"/>
                  <a:pt x="3175" y="9994"/>
                  <a:pt x="3228" y="9818"/>
                </a:cubicBezTo>
                <a:cubicBezTo>
                  <a:pt x="3280" y="9642"/>
                  <a:pt x="3597" y="9617"/>
                  <a:pt x="3966" y="9617"/>
                </a:cubicBezTo>
                <a:cubicBezTo>
                  <a:pt x="4336" y="9617"/>
                  <a:pt x="4600" y="9692"/>
                  <a:pt x="4968" y="9642"/>
                </a:cubicBezTo>
                <a:cubicBezTo>
                  <a:pt x="5338" y="9591"/>
                  <a:pt x="5606" y="9159"/>
                  <a:pt x="5738" y="9108"/>
                </a:cubicBezTo>
                <a:cubicBezTo>
                  <a:pt x="5871" y="9059"/>
                  <a:pt x="6420" y="8991"/>
                  <a:pt x="6762" y="9191"/>
                </a:cubicBezTo>
                <a:cubicBezTo>
                  <a:pt x="7105" y="9392"/>
                  <a:pt x="7053" y="9667"/>
                  <a:pt x="7238" y="9843"/>
                </a:cubicBezTo>
                <a:cubicBezTo>
                  <a:pt x="7422" y="10019"/>
                  <a:pt x="7738" y="9919"/>
                  <a:pt x="7977" y="9743"/>
                </a:cubicBezTo>
                <a:cubicBezTo>
                  <a:pt x="8213" y="9567"/>
                  <a:pt x="8108" y="9642"/>
                  <a:pt x="8398" y="9792"/>
                </a:cubicBezTo>
                <a:cubicBezTo>
                  <a:pt x="8687" y="9943"/>
                  <a:pt x="8821" y="10094"/>
                  <a:pt x="8556" y="10319"/>
                </a:cubicBezTo>
                <a:cubicBezTo>
                  <a:pt x="8291" y="10545"/>
                  <a:pt x="8451" y="10896"/>
                  <a:pt x="8291" y="11247"/>
                </a:cubicBezTo>
                <a:cubicBezTo>
                  <a:pt x="8134" y="11597"/>
                  <a:pt x="8442" y="11597"/>
                  <a:pt x="8733" y="11747"/>
                </a:cubicBezTo>
                <a:cubicBezTo>
                  <a:pt x="9023" y="11897"/>
                  <a:pt x="9268" y="12878"/>
                  <a:pt x="9426" y="13052"/>
                </a:cubicBezTo>
                <a:cubicBezTo>
                  <a:pt x="9585" y="13228"/>
                  <a:pt x="9373" y="13730"/>
                  <a:pt x="9558" y="14031"/>
                </a:cubicBezTo>
                <a:cubicBezTo>
                  <a:pt x="9744" y="14332"/>
                  <a:pt x="9828" y="14515"/>
                  <a:pt x="9615" y="14665"/>
                </a:cubicBezTo>
                <a:cubicBezTo>
                  <a:pt x="9404" y="14816"/>
                  <a:pt x="9137" y="15110"/>
                  <a:pt x="9110" y="15611"/>
                </a:cubicBezTo>
                <a:cubicBezTo>
                  <a:pt x="9083" y="16112"/>
                  <a:pt x="9215" y="16463"/>
                  <a:pt x="9321" y="16639"/>
                </a:cubicBezTo>
                <a:cubicBezTo>
                  <a:pt x="9426" y="16814"/>
                  <a:pt x="9689" y="17291"/>
                  <a:pt x="9823" y="17467"/>
                </a:cubicBezTo>
                <a:cubicBezTo>
                  <a:pt x="9953" y="17643"/>
                  <a:pt x="10408" y="17967"/>
                  <a:pt x="10435" y="18243"/>
                </a:cubicBezTo>
                <a:cubicBezTo>
                  <a:pt x="10462" y="18519"/>
                  <a:pt x="10086" y="18946"/>
                  <a:pt x="10217" y="19096"/>
                </a:cubicBezTo>
                <a:cubicBezTo>
                  <a:pt x="10349" y="19247"/>
                  <a:pt x="10428" y="19473"/>
                  <a:pt x="10665" y="19674"/>
                </a:cubicBezTo>
                <a:cubicBezTo>
                  <a:pt x="10904" y="19874"/>
                  <a:pt x="10983" y="20301"/>
                  <a:pt x="10983" y="20301"/>
                </a:cubicBezTo>
                <a:cubicBezTo>
                  <a:pt x="10983" y="20301"/>
                  <a:pt x="11061" y="20476"/>
                  <a:pt x="11087" y="20752"/>
                </a:cubicBezTo>
                <a:cubicBezTo>
                  <a:pt x="11115" y="21028"/>
                  <a:pt x="11141" y="21204"/>
                  <a:pt x="11405" y="21330"/>
                </a:cubicBezTo>
                <a:cubicBezTo>
                  <a:pt x="11669" y="21455"/>
                  <a:pt x="11851" y="21480"/>
                  <a:pt x="11985" y="21354"/>
                </a:cubicBezTo>
                <a:cubicBezTo>
                  <a:pt x="12117" y="21229"/>
                  <a:pt x="12678" y="20983"/>
                  <a:pt x="13020" y="21009"/>
                </a:cubicBezTo>
                <a:cubicBezTo>
                  <a:pt x="13363" y="21033"/>
                  <a:pt x="13856" y="21078"/>
                  <a:pt x="14200" y="20852"/>
                </a:cubicBezTo>
                <a:cubicBezTo>
                  <a:pt x="14542" y="20626"/>
                  <a:pt x="15044" y="20025"/>
                  <a:pt x="15228" y="19849"/>
                </a:cubicBezTo>
                <a:cubicBezTo>
                  <a:pt x="15414" y="19674"/>
                  <a:pt x="15835" y="19347"/>
                  <a:pt x="15782" y="19147"/>
                </a:cubicBezTo>
                <a:cubicBezTo>
                  <a:pt x="15731" y="18946"/>
                  <a:pt x="15426" y="18622"/>
                  <a:pt x="15637" y="18522"/>
                </a:cubicBezTo>
                <a:cubicBezTo>
                  <a:pt x="15849" y="18422"/>
                  <a:pt x="16548" y="18345"/>
                  <a:pt x="16573" y="18194"/>
                </a:cubicBezTo>
                <a:cubicBezTo>
                  <a:pt x="16600" y="18044"/>
                  <a:pt x="16389" y="17418"/>
                  <a:pt x="16336" y="17291"/>
                </a:cubicBezTo>
                <a:cubicBezTo>
                  <a:pt x="16284" y="17166"/>
                  <a:pt x="16467" y="16940"/>
                  <a:pt x="16679" y="16689"/>
                </a:cubicBezTo>
                <a:cubicBezTo>
                  <a:pt x="16890" y="16438"/>
                  <a:pt x="17392" y="16162"/>
                  <a:pt x="17497" y="16060"/>
                </a:cubicBezTo>
                <a:cubicBezTo>
                  <a:pt x="17602" y="15961"/>
                  <a:pt x="18051" y="15636"/>
                  <a:pt x="18103" y="15310"/>
                </a:cubicBezTo>
                <a:cubicBezTo>
                  <a:pt x="18157" y="14984"/>
                  <a:pt x="17998" y="14582"/>
                  <a:pt x="18103" y="14407"/>
                </a:cubicBezTo>
                <a:cubicBezTo>
                  <a:pt x="18209" y="14231"/>
                  <a:pt x="18130" y="14081"/>
                  <a:pt x="17893" y="13880"/>
                </a:cubicBezTo>
                <a:cubicBezTo>
                  <a:pt x="17654" y="13680"/>
                  <a:pt x="17640" y="13217"/>
                  <a:pt x="17560" y="13118"/>
                </a:cubicBezTo>
                <a:cubicBezTo>
                  <a:pt x="17480" y="13016"/>
                  <a:pt x="17602" y="12351"/>
                  <a:pt x="17761" y="12300"/>
                </a:cubicBezTo>
                <a:close/>
              </a:path>
            </a:pathLst>
          </a:custGeom>
          <a:solidFill>
            <a:schemeClr val="accent5">
              <a:alpha val="7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7" name="Shape 52"/>
          <p:cNvSpPr/>
          <p:nvPr/>
        </p:nvSpPr>
        <p:spPr>
          <a:xfrm>
            <a:off x="5204766" y="3689364"/>
            <a:ext cx="114616" cy="2579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87" h="21184" extrusionOk="0">
                <a:moveTo>
                  <a:pt x="17257" y="67"/>
                </a:moveTo>
                <a:cubicBezTo>
                  <a:pt x="14214" y="-416"/>
                  <a:pt x="13850" y="1809"/>
                  <a:pt x="11428" y="3277"/>
                </a:cubicBezTo>
                <a:cubicBezTo>
                  <a:pt x="9006" y="4746"/>
                  <a:pt x="6328" y="5950"/>
                  <a:pt x="5357" y="5819"/>
                </a:cubicBezTo>
                <a:cubicBezTo>
                  <a:pt x="4388" y="5682"/>
                  <a:pt x="-944" y="6747"/>
                  <a:pt x="752" y="8756"/>
                </a:cubicBezTo>
                <a:cubicBezTo>
                  <a:pt x="2443" y="10762"/>
                  <a:pt x="2209" y="12765"/>
                  <a:pt x="504" y="13704"/>
                </a:cubicBezTo>
                <a:cubicBezTo>
                  <a:pt x="-1191" y="14639"/>
                  <a:pt x="1975" y="17305"/>
                  <a:pt x="1478" y="18781"/>
                </a:cubicBezTo>
                <a:cubicBezTo>
                  <a:pt x="990" y="20251"/>
                  <a:pt x="2209" y="21184"/>
                  <a:pt x="5607" y="21184"/>
                </a:cubicBezTo>
                <a:cubicBezTo>
                  <a:pt x="9006" y="21184"/>
                  <a:pt x="10221" y="20518"/>
                  <a:pt x="11676" y="18781"/>
                </a:cubicBezTo>
                <a:cubicBezTo>
                  <a:pt x="13121" y="17043"/>
                  <a:pt x="13357" y="15309"/>
                  <a:pt x="14821" y="13838"/>
                </a:cubicBezTo>
                <a:cubicBezTo>
                  <a:pt x="16271" y="12367"/>
                  <a:pt x="17490" y="9291"/>
                  <a:pt x="18216" y="8487"/>
                </a:cubicBezTo>
                <a:cubicBezTo>
                  <a:pt x="18943" y="7687"/>
                  <a:pt x="20409" y="5146"/>
                  <a:pt x="20159" y="3678"/>
                </a:cubicBezTo>
                <a:cubicBezTo>
                  <a:pt x="19919" y="2208"/>
                  <a:pt x="18943" y="334"/>
                  <a:pt x="17257" y="67"/>
                </a:cubicBezTo>
                <a:close/>
              </a:path>
            </a:pathLst>
          </a:custGeom>
          <a:solidFill>
            <a:schemeClr val="bg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8" name="Shape 53"/>
          <p:cNvSpPr/>
          <p:nvPr/>
        </p:nvSpPr>
        <p:spPr>
          <a:xfrm>
            <a:off x="6323623" y="3649404"/>
            <a:ext cx="1104975" cy="6951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8" h="21360" extrusionOk="0">
                <a:moveTo>
                  <a:pt x="17180" y="6857"/>
                </a:moveTo>
                <a:cubicBezTo>
                  <a:pt x="17207" y="6607"/>
                  <a:pt x="17126" y="6256"/>
                  <a:pt x="16648" y="6058"/>
                </a:cubicBezTo>
                <a:cubicBezTo>
                  <a:pt x="16170" y="5858"/>
                  <a:pt x="16488" y="6208"/>
                  <a:pt x="16648" y="6657"/>
                </a:cubicBezTo>
                <a:cubicBezTo>
                  <a:pt x="16808" y="7107"/>
                  <a:pt x="17128" y="7343"/>
                  <a:pt x="17180" y="6857"/>
                </a:cubicBezTo>
                <a:close/>
                <a:moveTo>
                  <a:pt x="21274" y="3306"/>
                </a:moveTo>
                <a:cubicBezTo>
                  <a:pt x="21034" y="3156"/>
                  <a:pt x="20555" y="4356"/>
                  <a:pt x="20555" y="4356"/>
                </a:cubicBezTo>
                <a:cubicBezTo>
                  <a:pt x="20902" y="4607"/>
                  <a:pt x="21513" y="3455"/>
                  <a:pt x="21274" y="3306"/>
                </a:cubicBezTo>
                <a:close/>
                <a:moveTo>
                  <a:pt x="12093" y="6031"/>
                </a:moveTo>
                <a:cubicBezTo>
                  <a:pt x="12119" y="5580"/>
                  <a:pt x="11198" y="5607"/>
                  <a:pt x="10959" y="5257"/>
                </a:cubicBezTo>
                <a:cubicBezTo>
                  <a:pt x="10721" y="4906"/>
                  <a:pt x="10695" y="3857"/>
                  <a:pt x="10560" y="3257"/>
                </a:cubicBezTo>
                <a:cubicBezTo>
                  <a:pt x="10428" y="2656"/>
                  <a:pt x="10163" y="2257"/>
                  <a:pt x="9896" y="1707"/>
                </a:cubicBezTo>
                <a:cubicBezTo>
                  <a:pt x="9631" y="1156"/>
                  <a:pt x="9499" y="-93"/>
                  <a:pt x="9420" y="6"/>
                </a:cubicBezTo>
                <a:cubicBezTo>
                  <a:pt x="9339" y="106"/>
                  <a:pt x="9101" y="1557"/>
                  <a:pt x="9286" y="2007"/>
                </a:cubicBezTo>
                <a:cubicBezTo>
                  <a:pt x="9472" y="2457"/>
                  <a:pt x="9206" y="3356"/>
                  <a:pt x="9073" y="3957"/>
                </a:cubicBezTo>
                <a:cubicBezTo>
                  <a:pt x="8940" y="4557"/>
                  <a:pt x="8620" y="3857"/>
                  <a:pt x="8355" y="3555"/>
                </a:cubicBezTo>
                <a:cubicBezTo>
                  <a:pt x="8089" y="3257"/>
                  <a:pt x="7719" y="3056"/>
                  <a:pt x="7531" y="2708"/>
                </a:cubicBezTo>
                <a:cubicBezTo>
                  <a:pt x="7345" y="2356"/>
                  <a:pt x="7850" y="1407"/>
                  <a:pt x="7719" y="1056"/>
                </a:cubicBezTo>
                <a:cubicBezTo>
                  <a:pt x="7585" y="706"/>
                  <a:pt x="6867" y="1007"/>
                  <a:pt x="6787" y="1007"/>
                </a:cubicBezTo>
                <a:cubicBezTo>
                  <a:pt x="6708" y="1007"/>
                  <a:pt x="6549" y="507"/>
                  <a:pt x="6388" y="507"/>
                </a:cubicBezTo>
                <a:cubicBezTo>
                  <a:pt x="6230" y="507"/>
                  <a:pt x="6256" y="1507"/>
                  <a:pt x="6256" y="1507"/>
                </a:cubicBezTo>
                <a:cubicBezTo>
                  <a:pt x="6256" y="1507"/>
                  <a:pt x="6095" y="1156"/>
                  <a:pt x="5856" y="706"/>
                </a:cubicBezTo>
                <a:cubicBezTo>
                  <a:pt x="5616" y="257"/>
                  <a:pt x="5883" y="1007"/>
                  <a:pt x="5643" y="1457"/>
                </a:cubicBezTo>
                <a:cubicBezTo>
                  <a:pt x="5404" y="1906"/>
                  <a:pt x="5484" y="1757"/>
                  <a:pt x="5377" y="2257"/>
                </a:cubicBezTo>
                <a:cubicBezTo>
                  <a:pt x="5272" y="2758"/>
                  <a:pt x="5033" y="2558"/>
                  <a:pt x="4794" y="2057"/>
                </a:cubicBezTo>
                <a:cubicBezTo>
                  <a:pt x="4554" y="1557"/>
                  <a:pt x="4422" y="1906"/>
                  <a:pt x="4261" y="2057"/>
                </a:cubicBezTo>
                <a:cubicBezTo>
                  <a:pt x="4102" y="2207"/>
                  <a:pt x="3969" y="3056"/>
                  <a:pt x="3890" y="3257"/>
                </a:cubicBezTo>
                <a:cubicBezTo>
                  <a:pt x="3810" y="3455"/>
                  <a:pt x="3044" y="2896"/>
                  <a:pt x="2911" y="3147"/>
                </a:cubicBezTo>
                <a:cubicBezTo>
                  <a:pt x="2778" y="3398"/>
                  <a:pt x="2933" y="5005"/>
                  <a:pt x="2933" y="5206"/>
                </a:cubicBezTo>
                <a:cubicBezTo>
                  <a:pt x="2933" y="5407"/>
                  <a:pt x="2375" y="5306"/>
                  <a:pt x="2188" y="5557"/>
                </a:cubicBezTo>
                <a:cubicBezTo>
                  <a:pt x="2002" y="5806"/>
                  <a:pt x="1710" y="5657"/>
                  <a:pt x="1524" y="5657"/>
                </a:cubicBezTo>
                <a:cubicBezTo>
                  <a:pt x="1338" y="5657"/>
                  <a:pt x="700" y="6607"/>
                  <a:pt x="487" y="6857"/>
                </a:cubicBezTo>
                <a:cubicBezTo>
                  <a:pt x="275" y="7107"/>
                  <a:pt x="-87" y="8006"/>
                  <a:pt x="18" y="8256"/>
                </a:cubicBezTo>
                <a:cubicBezTo>
                  <a:pt x="123" y="8506"/>
                  <a:pt x="700" y="9107"/>
                  <a:pt x="567" y="9208"/>
                </a:cubicBezTo>
                <a:cubicBezTo>
                  <a:pt x="434" y="9307"/>
                  <a:pt x="355" y="10006"/>
                  <a:pt x="673" y="10607"/>
                </a:cubicBezTo>
                <a:cubicBezTo>
                  <a:pt x="992" y="11207"/>
                  <a:pt x="885" y="11356"/>
                  <a:pt x="912" y="11656"/>
                </a:cubicBezTo>
                <a:cubicBezTo>
                  <a:pt x="939" y="11954"/>
                  <a:pt x="1072" y="12057"/>
                  <a:pt x="1285" y="12556"/>
                </a:cubicBezTo>
                <a:cubicBezTo>
                  <a:pt x="1497" y="13057"/>
                  <a:pt x="912" y="13455"/>
                  <a:pt x="833" y="13756"/>
                </a:cubicBezTo>
                <a:cubicBezTo>
                  <a:pt x="753" y="14058"/>
                  <a:pt x="1019" y="14506"/>
                  <a:pt x="1178" y="14757"/>
                </a:cubicBezTo>
                <a:cubicBezTo>
                  <a:pt x="1338" y="15006"/>
                  <a:pt x="1736" y="14854"/>
                  <a:pt x="1976" y="14707"/>
                </a:cubicBezTo>
                <a:cubicBezTo>
                  <a:pt x="2215" y="14557"/>
                  <a:pt x="2479" y="14158"/>
                  <a:pt x="2640" y="14107"/>
                </a:cubicBezTo>
                <a:cubicBezTo>
                  <a:pt x="2799" y="14058"/>
                  <a:pt x="3703" y="14528"/>
                  <a:pt x="3703" y="14528"/>
                </a:cubicBezTo>
                <a:cubicBezTo>
                  <a:pt x="3703" y="14528"/>
                  <a:pt x="3810" y="13257"/>
                  <a:pt x="3996" y="12857"/>
                </a:cubicBezTo>
                <a:cubicBezTo>
                  <a:pt x="4181" y="12456"/>
                  <a:pt x="4767" y="12806"/>
                  <a:pt x="4767" y="12806"/>
                </a:cubicBezTo>
                <a:cubicBezTo>
                  <a:pt x="4767" y="12806"/>
                  <a:pt x="5006" y="12507"/>
                  <a:pt x="5643" y="12257"/>
                </a:cubicBezTo>
                <a:cubicBezTo>
                  <a:pt x="6282" y="12008"/>
                  <a:pt x="6016" y="12507"/>
                  <a:pt x="6256" y="12656"/>
                </a:cubicBezTo>
                <a:cubicBezTo>
                  <a:pt x="6493" y="12806"/>
                  <a:pt x="6813" y="12906"/>
                  <a:pt x="6999" y="13157"/>
                </a:cubicBezTo>
                <a:cubicBezTo>
                  <a:pt x="7186" y="13407"/>
                  <a:pt x="6999" y="14006"/>
                  <a:pt x="6974" y="14258"/>
                </a:cubicBezTo>
                <a:cubicBezTo>
                  <a:pt x="6947" y="14506"/>
                  <a:pt x="7425" y="14407"/>
                  <a:pt x="7452" y="14158"/>
                </a:cubicBezTo>
                <a:cubicBezTo>
                  <a:pt x="7478" y="13907"/>
                  <a:pt x="7611" y="13657"/>
                  <a:pt x="7877" y="13357"/>
                </a:cubicBezTo>
                <a:cubicBezTo>
                  <a:pt x="8142" y="13057"/>
                  <a:pt x="7929" y="13807"/>
                  <a:pt x="8035" y="14258"/>
                </a:cubicBezTo>
                <a:cubicBezTo>
                  <a:pt x="8142" y="14707"/>
                  <a:pt x="8302" y="13647"/>
                  <a:pt x="8302" y="14158"/>
                </a:cubicBezTo>
                <a:cubicBezTo>
                  <a:pt x="8302" y="14308"/>
                  <a:pt x="8382" y="14458"/>
                  <a:pt x="8408" y="14606"/>
                </a:cubicBezTo>
                <a:cubicBezTo>
                  <a:pt x="8435" y="14757"/>
                  <a:pt x="8780" y="14809"/>
                  <a:pt x="8780" y="15305"/>
                </a:cubicBezTo>
                <a:cubicBezTo>
                  <a:pt x="8780" y="15806"/>
                  <a:pt x="8780" y="16107"/>
                  <a:pt x="8861" y="16208"/>
                </a:cubicBezTo>
                <a:cubicBezTo>
                  <a:pt x="8940" y="16307"/>
                  <a:pt x="9365" y="16208"/>
                  <a:pt x="9552" y="16806"/>
                </a:cubicBezTo>
                <a:cubicBezTo>
                  <a:pt x="9737" y="17405"/>
                  <a:pt x="9871" y="16857"/>
                  <a:pt x="9976" y="16606"/>
                </a:cubicBezTo>
                <a:cubicBezTo>
                  <a:pt x="10084" y="16357"/>
                  <a:pt x="10456" y="16708"/>
                  <a:pt x="10560" y="16907"/>
                </a:cubicBezTo>
                <a:cubicBezTo>
                  <a:pt x="10668" y="17105"/>
                  <a:pt x="10959" y="16505"/>
                  <a:pt x="11359" y="16307"/>
                </a:cubicBezTo>
                <a:cubicBezTo>
                  <a:pt x="11757" y="16107"/>
                  <a:pt x="11705" y="16157"/>
                  <a:pt x="11811" y="15857"/>
                </a:cubicBezTo>
                <a:cubicBezTo>
                  <a:pt x="11917" y="15556"/>
                  <a:pt x="11996" y="14757"/>
                  <a:pt x="12235" y="14158"/>
                </a:cubicBezTo>
                <a:cubicBezTo>
                  <a:pt x="12475" y="13557"/>
                  <a:pt x="13332" y="12648"/>
                  <a:pt x="13332" y="11849"/>
                </a:cubicBezTo>
                <a:cubicBezTo>
                  <a:pt x="13332" y="11048"/>
                  <a:pt x="12767" y="9058"/>
                  <a:pt x="12475" y="8208"/>
                </a:cubicBezTo>
                <a:cubicBezTo>
                  <a:pt x="12183" y="7356"/>
                  <a:pt x="12067" y="6480"/>
                  <a:pt x="12093" y="6031"/>
                </a:cubicBezTo>
                <a:close/>
                <a:moveTo>
                  <a:pt x="10668" y="18305"/>
                </a:moveTo>
                <a:cubicBezTo>
                  <a:pt x="10535" y="18256"/>
                  <a:pt x="10243" y="18057"/>
                  <a:pt x="10243" y="18057"/>
                </a:cubicBezTo>
                <a:cubicBezTo>
                  <a:pt x="9949" y="18607"/>
                  <a:pt x="10535" y="18607"/>
                  <a:pt x="10456" y="19157"/>
                </a:cubicBezTo>
                <a:cubicBezTo>
                  <a:pt x="10376" y="19706"/>
                  <a:pt x="10854" y="19506"/>
                  <a:pt x="10987" y="19407"/>
                </a:cubicBezTo>
                <a:cubicBezTo>
                  <a:pt x="11119" y="19306"/>
                  <a:pt x="11439" y="18156"/>
                  <a:pt x="11385" y="17856"/>
                </a:cubicBezTo>
                <a:cubicBezTo>
                  <a:pt x="11332" y="17556"/>
                  <a:pt x="10801" y="18357"/>
                  <a:pt x="10668" y="18305"/>
                </a:cubicBezTo>
                <a:close/>
                <a:moveTo>
                  <a:pt x="19120" y="17656"/>
                </a:moveTo>
                <a:cubicBezTo>
                  <a:pt x="19077" y="17900"/>
                  <a:pt x="18855" y="17957"/>
                  <a:pt x="18695" y="18206"/>
                </a:cubicBezTo>
                <a:cubicBezTo>
                  <a:pt x="18536" y="18457"/>
                  <a:pt x="18695" y="18557"/>
                  <a:pt x="18243" y="19057"/>
                </a:cubicBezTo>
                <a:cubicBezTo>
                  <a:pt x="17792" y="19557"/>
                  <a:pt x="17233" y="20105"/>
                  <a:pt x="17126" y="20555"/>
                </a:cubicBezTo>
                <a:cubicBezTo>
                  <a:pt x="17021" y="21007"/>
                  <a:pt x="17233" y="21254"/>
                  <a:pt x="17659" y="21306"/>
                </a:cubicBezTo>
                <a:cubicBezTo>
                  <a:pt x="18084" y="21357"/>
                  <a:pt x="17977" y="21507"/>
                  <a:pt x="18270" y="20906"/>
                </a:cubicBezTo>
                <a:cubicBezTo>
                  <a:pt x="18562" y="20306"/>
                  <a:pt x="18828" y="19956"/>
                  <a:pt x="19174" y="19457"/>
                </a:cubicBezTo>
                <a:cubicBezTo>
                  <a:pt x="19520" y="18957"/>
                  <a:pt x="19520" y="18206"/>
                  <a:pt x="19520" y="18206"/>
                </a:cubicBezTo>
                <a:cubicBezTo>
                  <a:pt x="19520" y="18206"/>
                  <a:pt x="19147" y="17509"/>
                  <a:pt x="19120" y="17656"/>
                </a:cubicBezTo>
                <a:close/>
                <a:moveTo>
                  <a:pt x="20530" y="16007"/>
                </a:moveTo>
                <a:cubicBezTo>
                  <a:pt x="20423" y="16007"/>
                  <a:pt x="20370" y="16256"/>
                  <a:pt x="20132" y="16007"/>
                </a:cubicBezTo>
                <a:cubicBezTo>
                  <a:pt x="19891" y="15756"/>
                  <a:pt x="19944" y="15857"/>
                  <a:pt x="19785" y="15355"/>
                </a:cubicBezTo>
                <a:cubicBezTo>
                  <a:pt x="19625" y="14854"/>
                  <a:pt x="19599" y="14206"/>
                  <a:pt x="19333" y="14458"/>
                </a:cubicBezTo>
                <a:cubicBezTo>
                  <a:pt x="19226" y="14557"/>
                  <a:pt x="19333" y="15108"/>
                  <a:pt x="19440" y="15305"/>
                </a:cubicBezTo>
                <a:cubicBezTo>
                  <a:pt x="19546" y="15506"/>
                  <a:pt x="19599" y="16208"/>
                  <a:pt x="19572" y="16407"/>
                </a:cubicBezTo>
                <a:cubicBezTo>
                  <a:pt x="19546" y="16606"/>
                  <a:pt x="19094" y="16857"/>
                  <a:pt x="19307" y="17105"/>
                </a:cubicBezTo>
                <a:cubicBezTo>
                  <a:pt x="19520" y="17358"/>
                  <a:pt x="19917" y="17105"/>
                  <a:pt x="19865" y="17405"/>
                </a:cubicBezTo>
                <a:cubicBezTo>
                  <a:pt x="19812" y="17706"/>
                  <a:pt x="19599" y="18107"/>
                  <a:pt x="19839" y="18206"/>
                </a:cubicBezTo>
                <a:cubicBezTo>
                  <a:pt x="20077" y="18305"/>
                  <a:pt x="20156" y="17856"/>
                  <a:pt x="20263" y="17509"/>
                </a:cubicBezTo>
                <a:cubicBezTo>
                  <a:pt x="20370" y="17156"/>
                  <a:pt x="20450" y="16857"/>
                  <a:pt x="20636" y="16656"/>
                </a:cubicBezTo>
                <a:cubicBezTo>
                  <a:pt x="20821" y="16455"/>
                  <a:pt x="20636" y="16007"/>
                  <a:pt x="20530" y="16007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2" name="Freeform 71"/>
          <p:cNvSpPr/>
          <p:nvPr/>
        </p:nvSpPr>
        <p:spPr>
          <a:xfrm>
            <a:off x="4338914" y="1957800"/>
            <a:ext cx="3080462" cy="1695767"/>
          </a:xfrm>
          <a:custGeom>
            <a:avLst/>
            <a:gdLst>
              <a:gd name="connsiteX0" fmla="*/ 2111673 w 3080462"/>
              <a:gd name="connsiteY0" fmla="*/ 1661471 h 1695767"/>
              <a:gd name="connsiteX1" fmla="*/ 2121182 w 3080462"/>
              <a:gd name="connsiteY1" fmla="*/ 1674875 h 1695767"/>
              <a:gd name="connsiteX2" fmla="*/ 2099085 w 3080462"/>
              <a:gd name="connsiteY2" fmla="*/ 1670022 h 1695767"/>
              <a:gd name="connsiteX3" fmla="*/ 2111673 w 3080462"/>
              <a:gd name="connsiteY3" fmla="*/ 1661471 h 1695767"/>
              <a:gd name="connsiteX4" fmla="*/ 2202316 w 3080462"/>
              <a:gd name="connsiteY4" fmla="*/ 1638889 h 1695767"/>
              <a:gd name="connsiteX5" fmla="*/ 2224424 w 3080462"/>
              <a:gd name="connsiteY5" fmla="*/ 1656977 h 1695767"/>
              <a:gd name="connsiteX6" fmla="*/ 2202327 w 3080462"/>
              <a:gd name="connsiteY6" fmla="*/ 1671613 h 1695767"/>
              <a:gd name="connsiteX7" fmla="*/ 2172139 w 3080462"/>
              <a:gd name="connsiteY7" fmla="*/ 1681397 h 1695767"/>
              <a:gd name="connsiteX8" fmla="*/ 2194116 w 3080462"/>
              <a:gd name="connsiteY8" fmla="*/ 1643932 h 1695767"/>
              <a:gd name="connsiteX9" fmla="*/ 2202316 w 3080462"/>
              <a:gd name="connsiteY9" fmla="*/ 1638889 h 1695767"/>
              <a:gd name="connsiteX10" fmla="*/ 1893914 w 3080462"/>
              <a:gd name="connsiteY10" fmla="*/ 1597745 h 1695767"/>
              <a:gd name="connsiteX11" fmla="*/ 1903468 w 3080462"/>
              <a:gd name="connsiteY11" fmla="*/ 1608136 h 1695767"/>
              <a:gd name="connsiteX12" fmla="*/ 1941988 w 3080462"/>
              <a:gd name="connsiteY12" fmla="*/ 1621102 h 1695767"/>
              <a:gd name="connsiteX13" fmla="*/ 1947180 w 3080462"/>
              <a:gd name="connsiteY13" fmla="*/ 1626113 h 1695767"/>
              <a:gd name="connsiteX14" fmla="*/ 1964085 w 3080462"/>
              <a:gd name="connsiteY14" fmla="*/ 1616329 h 1695767"/>
              <a:gd name="connsiteX15" fmla="*/ 2005503 w 3080462"/>
              <a:gd name="connsiteY15" fmla="*/ 1626034 h 1695767"/>
              <a:gd name="connsiteX16" fmla="*/ 2027480 w 3080462"/>
              <a:gd name="connsiteY16" fmla="*/ 1650454 h 1695767"/>
              <a:gd name="connsiteX17" fmla="*/ 1984734 w 3080462"/>
              <a:gd name="connsiteY17" fmla="*/ 1650454 h 1695767"/>
              <a:gd name="connsiteX18" fmla="*/ 1950320 w 3080462"/>
              <a:gd name="connsiteY18" fmla="*/ 1635818 h 1695767"/>
              <a:gd name="connsiteX19" fmla="*/ 1946697 w 3080462"/>
              <a:gd name="connsiteY19" fmla="*/ 1630170 h 1695767"/>
              <a:gd name="connsiteX20" fmla="*/ 1924117 w 3080462"/>
              <a:gd name="connsiteY20" fmla="*/ 1637409 h 1695767"/>
              <a:gd name="connsiteX21" fmla="*/ 1891152 w 3080462"/>
              <a:gd name="connsiteY21" fmla="*/ 1632557 h 1695767"/>
              <a:gd name="connsiteX22" fmla="*/ 1884269 w 3080462"/>
              <a:gd name="connsiteY22" fmla="*/ 1603284 h 1695767"/>
              <a:gd name="connsiteX23" fmla="*/ 1893914 w 3080462"/>
              <a:gd name="connsiteY23" fmla="*/ 1597745 h 1695767"/>
              <a:gd name="connsiteX24" fmla="*/ 2111402 w 3080462"/>
              <a:gd name="connsiteY24" fmla="*/ 1499238 h 1695767"/>
              <a:gd name="connsiteX25" fmla="*/ 2132050 w 3080462"/>
              <a:gd name="connsiteY25" fmla="*/ 1505682 h 1695767"/>
              <a:gd name="connsiteX26" fmla="*/ 2170690 w 3080462"/>
              <a:gd name="connsiteY26" fmla="*/ 1508943 h 1695767"/>
              <a:gd name="connsiteX27" fmla="*/ 2147265 w 3080462"/>
              <a:gd name="connsiteY27" fmla="*/ 1523579 h 1695767"/>
              <a:gd name="connsiteX28" fmla="*/ 2154147 w 3080462"/>
              <a:gd name="connsiteY28" fmla="*/ 1541397 h 1695767"/>
              <a:gd name="connsiteX29" fmla="*/ 2170690 w 3080462"/>
              <a:gd name="connsiteY29" fmla="*/ 1590238 h 1695767"/>
              <a:gd name="connsiteX30" fmla="*/ 2143159 w 3080462"/>
              <a:gd name="connsiteY30" fmla="*/ 1577272 h 1695767"/>
              <a:gd name="connsiteX31" fmla="*/ 2134948 w 3080462"/>
              <a:gd name="connsiteY31" fmla="*/ 1546409 h 1695767"/>
              <a:gd name="connsiteX32" fmla="*/ 2097757 w 3080462"/>
              <a:gd name="connsiteY32" fmla="*/ 1562557 h 1695767"/>
              <a:gd name="connsiteX33" fmla="*/ 2101862 w 3080462"/>
              <a:gd name="connsiteY33" fmla="*/ 1526841 h 1695767"/>
              <a:gd name="connsiteX34" fmla="*/ 2111402 w 3080462"/>
              <a:gd name="connsiteY34" fmla="*/ 1499238 h 1695767"/>
              <a:gd name="connsiteX35" fmla="*/ 2310822 w 3080462"/>
              <a:gd name="connsiteY35" fmla="*/ 1487734 h 1695767"/>
              <a:gd name="connsiteX36" fmla="*/ 2320784 w 3080462"/>
              <a:gd name="connsiteY36" fmla="*/ 1497488 h 1695767"/>
              <a:gd name="connsiteX37" fmla="*/ 2353749 w 3080462"/>
              <a:gd name="connsiteY37" fmla="*/ 1508943 h 1695767"/>
              <a:gd name="connsiteX38" fmla="*/ 2370412 w 3080462"/>
              <a:gd name="connsiteY38" fmla="*/ 1515466 h 1695767"/>
              <a:gd name="connsiteX39" fmla="*/ 2443346 w 3080462"/>
              <a:gd name="connsiteY39" fmla="*/ 1520397 h 1695767"/>
              <a:gd name="connsiteX40" fmla="*/ 2491526 w 3080462"/>
              <a:gd name="connsiteY40" fmla="*/ 1546409 h 1695767"/>
              <a:gd name="connsiteX41" fmla="*/ 2527389 w 3080462"/>
              <a:gd name="connsiteY41" fmla="*/ 1582204 h 1695767"/>
              <a:gd name="connsiteX42" fmla="*/ 2552143 w 3080462"/>
              <a:gd name="connsiteY42" fmla="*/ 1604875 h 1695767"/>
              <a:gd name="connsiteX43" fmla="*/ 2582451 w 3080462"/>
              <a:gd name="connsiteY43" fmla="*/ 1648863 h 1695767"/>
              <a:gd name="connsiteX44" fmla="*/ 2601771 w 3080462"/>
              <a:gd name="connsiteY44" fmla="*/ 1692693 h 1695767"/>
              <a:gd name="connsiteX45" fmla="*/ 2564580 w 3080462"/>
              <a:gd name="connsiteY45" fmla="*/ 1681397 h 1695767"/>
              <a:gd name="connsiteX46" fmla="*/ 2536928 w 3080462"/>
              <a:gd name="connsiteY46" fmla="*/ 1642341 h 1695767"/>
              <a:gd name="connsiteX47" fmla="*/ 2499858 w 3080462"/>
              <a:gd name="connsiteY47" fmla="*/ 1640750 h 1695767"/>
              <a:gd name="connsiteX48" fmla="*/ 2470877 w 3080462"/>
              <a:gd name="connsiteY48" fmla="*/ 1679807 h 1695767"/>
              <a:gd name="connsiteX49" fmla="*/ 2442018 w 3080462"/>
              <a:gd name="connsiteY49" fmla="*/ 1645522 h 1695767"/>
              <a:gd name="connsiteX50" fmla="*/ 2407483 w 3080462"/>
              <a:gd name="connsiteY50" fmla="*/ 1645522 h 1695767"/>
              <a:gd name="connsiteX51" fmla="*/ 2422698 w 3080462"/>
              <a:gd name="connsiteY51" fmla="*/ 1627625 h 1695767"/>
              <a:gd name="connsiteX52" fmla="*/ 2411709 w 3080462"/>
              <a:gd name="connsiteY52" fmla="*/ 1600022 h 1695767"/>
              <a:gd name="connsiteX53" fmla="*/ 2373190 w 3080462"/>
              <a:gd name="connsiteY53" fmla="*/ 1577272 h 1695767"/>
              <a:gd name="connsiteX54" fmla="*/ 2351092 w 3080462"/>
              <a:gd name="connsiteY54" fmla="*/ 1564227 h 1695767"/>
              <a:gd name="connsiteX55" fmla="*/ 2315350 w 3080462"/>
              <a:gd name="connsiteY55" fmla="*/ 1564227 h 1695767"/>
              <a:gd name="connsiteX56" fmla="*/ 2323561 w 3080462"/>
              <a:gd name="connsiteY56" fmla="*/ 1533284 h 1695767"/>
              <a:gd name="connsiteX57" fmla="*/ 2302913 w 3080462"/>
              <a:gd name="connsiteY57" fmla="*/ 1515466 h 1695767"/>
              <a:gd name="connsiteX58" fmla="*/ 2294702 w 3080462"/>
              <a:gd name="connsiteY58" fmla="*/ 1497488 h 1695767"/>
              <a:gd name="connsiteX59" fmla="*/ 2310822 w 3080462"/>
              <a:gd name="connsiteY59" fmla="*/ 1487734 h 1695767"/>
              <a:gd name="connsiteX60" fmla="*/ 2196893 w 3080462"/>
              <a:gd name="connsiteY60" fmla="*/ 1460102 h 1695767"/>
              <a:gd name="connsiteX61" fmla="*/ 2185784 w 3080462"/>
              <a:gd name="connsiteY61" fmla="*/ 1481261 h 1695767"/>
              <a:gd name="connsiteX62" fmla="*/ 2132050 w 3080462"/>
              <a:gd name="connsiteY62" fmla="*/ 1487784 h 1695767"/>
              <a:gd name="connsiteX63" fmla="*/ 2119733 w 3080462"/>
              <a:gd name="connsiteY63" fmla="*/ 1466625 h 1695767"/>
              <a:gd name="connsiteX64" fmla="*/ 2148593 w 3080462"/>
              <a:gd name="connsiteY64" fmla="*/ 1469886 h 1695767"/>
              <a:gd name="connsiteX65" fmla="*/ 2196893 w 3080462"/>
              <a:gd name="connsiteY65" fmla="*/ 1460102 h 1695767"/>
              <a:gd name="connsiteX66" fmla="*/ 2260167 w 3080462"/>
              <a:gd name="connsiteY66" fmla="*/ 1443795 h 1695767"/>
              <a:gd name="connsiteX67" fmla="*/ 2240967 w 3080462"/>
              <a:gd name="connsiteY67" fmla="*/ 1502420 h 1695767"/>
              <a:gd name="connsiteX68" fmla="*/ 2260167 w 3080462"/>
              <a:gd name="connsiteY68" fmla="*/ 1443795 h 1695767"/>
              <a:gd name="connsiteX69" fmla="*/ 1714855 w 3080462"/>
              <a:gd name="connsiteY69" fmla="*/ 1381988 h 1695767"/>
              <a:gd name="connsiteX70" fmla="*/ 1749269 w 3080462"/>
              <a:gd name="connsiteY70" fmla="*/ 1396625 h 1695767"/>
              <a:gd name="connsiteX71" fmla="*/ 1797449 w 3080462"/>
              <a:gd name="connsiteY71" fmla="*/ 1442204 h 1695767"/>
              <a:gd name="connsiteX72" fmla="*/ 1845629 w 3080462"/>
              <a:gd name="connsiteY72" fmla="*/ 1487784 h 1695767"/>
              <a:gd name="connsiteX73" fmla="*/ 1884269 w 3080462"/>
              <a:gd name="connsiteY73" fmla="*/ 1523579 h 1695767"/>
              <a:gd name="connsiteX74" fmla="*/ 1891152 w 3080462"/>
              <a:gd name="connsiteY74" fmla="*/ 1546409 h 1695767"/>
              <a:gd name="connsiteX75" fmla="*/ 1881492 w 3080462"/>
              <a:gd name="connsiteY75" fmla="*/ 1595091 h 1695767"/>
              <a:gd name="connsiteX76" fmla="*/ 1863621 w 3080462"/>
              <a:gd name="connsiteY76" fmla="*/ 1596761 h 1695767"/>
              <a:gd name="connsiteX77" fmla="*/ 1803970 w 3080462"/>
              <a:gd name="connsiteY77" fmla="*/ 1566216 h 1695767"/>
              <a:gd name="connsiteX78" fmla="*/ 1785132 w 3080462"/>
              <a:gd name="connsiteY78" fmla="*/ 1486113 h 1695767"/>
              <a:gd name="connsiteX79" fmla="*/ 1743836 w 3080462"/>
              <a:gd name="connsiteY79" fmla="*/ 1425977 h 1695767"/>
              <a:gd name="connsiteX80" fmla="*/ 1714855 w 3080462"/>
              <a:gd name="connsiteY80" fmla="*/ 1381988 h 1695767"/>
              <a:gd name="connsiteX81" fmla="*/ 2067826 w 3080462"/>
              <a:gd name="connsiteY81" fmla="*/ 1353456 h 1695767"/>
              <a:gd name="connsiteX82" fmla="*/ 2071554 w 3080462"/>
              <a:gd name="connsiteY82" fmla="*/ 1357647 h 1695767"/>
              <a:gd name="connsiteX83" fmla="*/ 2097757 w 3080462"/>
              <a:gd name="connsiteY83" fmla="*/ 1388511 h 1695767"/>
              <a:gd name="connsiteX84" fmla="*/ 2077108 w 3080462"/>
              <a:gd name="connsiteY84" fmla="*/ 1409670 h 1695767"/>
              <a:gd name="connsiteX85" fmla="*/ 2088097 w 3080462"/>
              <a:gd name="connsiteY85" fmla="*/ 1453579 h 1695767"/>
              <a:gd name="connsiteX86" fmla="*/ 2067327 w 3080462"/>
              <a:gd name="connsiteY86" fmla="*/ 1497488 h 1695767"/>
              <a:gd name="connsiteX87" fmla="*/ 2057788 w 3080462"/>
              <a:gd name="connsiteY87" fmla="*/ 1549591 h 1695767"/>
              <a:gd name="connsiteX88" fmla="*/ 2017820 w 3080462"/>
              <a:gd name="connsiteY88" fmla="*/ 1557704 h 1695767"/>
              <a:gd name="connsiteX89" fmla="*/ 1987511 w 3080462"/>
              <a:gd name="connsiteY89" fmla="*/ 1554522 h 1695767"/>
              <a:gd name="connsiteX90" fmla="*/ 1946214 w 3080462"/>
              <a:gd name="connsiteY90" fmla="*/ 1512204 h 1695767"/>
              <a:gd name="connsiteX91" fmla="*/ 1938003 w 3080462"/>
              <a:gd name="connsiteY91" fmla="*/ 1448647 h 1695767"/>
              <a:gd name="connsiteX92" fmla="*/ 1965414 w 3080462"/>
              <a:gd name="connsiteY92" fmla="*/ 1456841 h 1695767"/>
              <a:gd name="connsiteX93" fmla="*/ 1981957 w 3080462"/>
              <a:gd name="connsiteY93" fmla="*/ 1432500 h 1695767"/>
              <a:gd name="connsiteX94" fmla="*/ 2004054 w 3080462"/>
              <a:gd name="connsiteY94" fmla="*/ 1422716 h 1695767"/>
              <a:gd name="connsiteX95" fmla="*/ 2037140 w 3080462"/>
              <a:gd name="connsiteY95" fmla="*/ 1393363 h 1695767"/>
              <a:gd name="connsiteX96" fmla="*/ 2048128 w 3080462"/>
              <a:gd name="connsiteY96" fmla="*/ 1372204 h 1695767"/>
              <a:gd name="connsiteX97" fmla="*/ 2067826 w 3080462"/>
              <a:gd name="connsiteY97" fmla="*/ 1353456 h 1695767"/>
              <a:gd name="connsiteX98" fmla="*/ 2200999 w 3080462"/>
              <a:gd name="connsiteY98" fmla="*/ 1305545 h 1695767"/>
              <a:gd name="connsiteX99" fmla="*/ 2223096 w 3080462"/>
              <a:gd name="connsiteY99" fmla="*/ 1333227 h 1695767"/>
              <a:gd name="connsiteX100" fmla="*/ 2199671 w 3080462"/>
              <a:gd name="connsiteY100" fmla="*/ 1370613 h 1695767"/>
              <a:gd name="connsiteX101" fmla="*/ 2178901 w 3080462"/>
              <a:gd name="connsiteY101" fmla="*/ 1357647 h 1695767"/>
              <a:gd name="connsiteX102" fmla="*/ 2137604 w 3080462"/>
              <a:gd name="connsiteY102" fmla="*/ 1344602 h 1695767"/>
              <a:gd name="connsiteX103" fmla="*/ 2169362 w 3080462"/>
              <a:gd name="connsiteY103" fmla="*/ 1321772 h 1695767"/>
              <a:gd name="connsiteX104" fmla="*/ 2200999 w 3080462"/>
              <a:gd name="connsiteY104" fmla="*/ 1305545 h 1695767"/>
              <a:gd name="connsiteX105" fmla="*/ 1469610 w 3080462"/>
              <a:gd name="connsiteY105" fmla="*/ 1305545 h 1695767"/>
              <a:gd name="connsiteX106" fmla="*/ 1490379 w 3080462"/>
              <a:gd name="connsiteY106" fmla="*/ 1338079 h 1695767"/>
              <a:gd name="connsiteX107" fmla="*/ 1468161 w 3080462"/>
              <a:gd name="connsiteY107" fmla="*/ 1395034 h 1695767"/>
              <a:gd name="connsiteX108" fmla="*/ 1469610 w 3080462"/>
              <a:gd name="connsiteY108" fmla="*/ 1305545 h 1695767"/>
              <a:gd name="connsiteX109" fmla="*/ 1768469 w 3080462"/>
              <a:gd name="connsiteY109" fmla="*/ 1295761 h 1695767"/>
              <a:gd name="connsiteX110" fmla="*/ 1800226 w 3080462"/>
              <a:gd name="connsiteY110" fmla="*/ 1333227 h 1695767"/>
              <a:gd name="connsiteX111" fmla="*/ 1827757 w 3080462"/>
              <a:gd name="connsiteY111" fmla="*/ 1370613 h 1695767"/>
              <a:gd name="connsiteX112" fmla="*/ 1846957 w 3080462"/>
              <a:gd name="connsiteY112" fmla="*/ 1419375 h 1695767"/>
              <a:gd name="connsiteX113" fmla="*/ 1864949 w 3080462"/>
              <a:gd name="connsiteY113" fmla="*/ 1455170 h 1695767"/>
              <a:gd name="connsiteX114" fmla="*/ 1849734 w 3080462"/>
              <a:gd name="connsiteY114" fmla="*/ 1468216 h 1695767"/>
              <a:gd name="connsiteX115" fmla="*/ 1812664 w 3080462"/>
              <a:gd name="connsiteY115" fmla="*/ 1432500 h 1695767"/>
              <a:gd name="connsiteX116" fmla="*/ 1786461 w 3080462"/>
              <a:gd name="connsiteY116" fmla="*/ 1362500 h 1695767"/>
              <a:gd name="connsiteX117" fmla="*/ 1763035 w 3080462"/>
              <a:gd name="connsiteY117" fmla="*/ 1329966 h 1695767"/>
              <a:gd name="connsiteX118" fmla="*/ 1768469 w 3080462"/>
              <a:gd name="connsiteY118" fmla="*/ 1295761 h 1695767"/>
              <a:gd name="connsiteX119" fmla="*/ 2151370 w 3080462"/>
              <a:gd name="connsiteY119" fmla="*/ 1269750 h 1695767"/>
              <a:gd name="connsiteX120" fmla="*/ 2185784 w 3080462"/>
              <a:gd name="connsiteY120" fmla="*/ 1297352 h 1695767"/>
              <a:gd name="connsiteX121" fmla="*/ 2150042 w 3080462"/>
              <a:gd name="connsiteY121" fmla="*/ 1300613 h 1695767"/>
              <a:gd name="connsiteX122" fmla="*/ 2151370 w 3080462"/>
              <a:gd name="connsiteY122" fmla="*/ 1269750 h 1695767"/>
              <a:gd name="connsiteX123" fmla="*/ 2196893 w 3080462"/>
              <a:gd name="connsiteY123" fmla="*/ 1245329 h 1695767"/>
              <a:gd name="connsiteX124" fmla="*/ 2198222 w 3080462"/>
              <a:gd name="connsiteY124" fmla="*/ 1277863 h 1695767"/>
              <a:gd name="connsiteX125" fmla="*/ 2196893 w 3080462"/>
              <a:gd name="connsiteY125" fmla="*/ 1245329 h 1695767"/>
              <a:gd name="connsiteX126" fmla="*/ 2139054 w 3080462"/>
              <a:gd name="connsiteY126" fmla="*/ 1128159 h 1695767"/>
              <a:gd name="connsiteX127" fmla="*/ 2161030 w 3080462"/>
              <a:gd name="connsiteY127" fmla="*/ 1152579 h 1695767"/>
              <a:gd name="connsiteX128" fmla="*/ 2137604 w 3080462"/>
              <a:gd name="connsiteY128" fmla="*/ 1193227 h 1695767"/>
              <a:gd name="connsiteX129" fmla="*/ 2158374 w 3080462"/>
              <a:gd name="connsiteY129" fmla="*/ 1206352 h 1695767"/>
              <a:gd name="connsiteX130" fmla="*/ 2185784 w 3080462"/>
              <a:gd name="connsiteY130" fmla="*/ 1214386 h 1695767"/>
              <a:gd name="connsiteX131" fmla="*/ 2181679 w 3080462"/>
              <a:gd name="connsiteY131" fmla="*/ 1222500 h 1695767"/>
              <a:gd name="connsiteX132" fmla="*/ 2148593 w 3080462"/>
              <a:gd name="connsiteY132" fmla="*/ 1237136 h 1695767"/>
              <a:gd name="connsiteX133" fmla="*/ 2105968 w 3080462"/>
              <a:gd name="connsiteY133" fmla="*/ 1274602 h 1695767"/>
              <a:gd name="connsiteX134" fmla="*/ 2136155 w 3080462"/>
              <a:gd name="connsiteY134" fmla="*/ 1235545 h 1695767"/>
              <a:gd name="connsiteX135" fmla="*/ 2105968 w 3080462"/>
              <a:gd name="connsiteY135" fmla="*/ 1193227 h 1695767"/>
              <a:gd name="connsiteX136" fmla="*/ 2126616 w 3080462"/>
              <a:gd name="connsiteY136" fmla="*/ 1157511 h 1695767"/>
              <a:gd name="connsiteX137" fmla="*/ 2139054 w 3080462"/>
              <a:gd name="connsiteY137" fmla="*/ 1128159 h 1695767"/>
              <a:gd name="connsiteX138" fmla="*/ 2137604 w 3080462"/>
              <a:gd name="connsiteY138" fmla="*/ 1007806 h 1695767"/>
              <a:gd name="connsiteX139" fmla="*/ 2121182 w 3080462"/>
              <a:gd name="connsiteY139" fmla="*/ 1061500 h 1695767"/>
              <a:gd name="connsiteX140" fmla="*/ 2137604 w 3080462"/>
              <a:gd name="connsiteY140" fmla="*/ 1007806 h 1695767"/>
              <a:gd name="connsiteX141" fmla="*/ 384934 w 3080462"/>
              <a:gd name="connsiteY141" fmla="*/ 750517 h 1695767"/>
              <a:gd name="connsiteX142" fmla="*/ 398428 w 3080462"/>
              <a:gd name="connsiteY142" fmla="*/ 752306 h 1695767"/>
              <a:gd name="connsiteX143" fmla="*/ 420404 w 3080462"/>
              <a:gd name="connsiteY143" fmla="*/ 768613 h 1695767"/>
              <a:gd name="connsiteX144" fmla="*/ 402533 w 3080462"/>
              <a:gd name="connsiteY144" fmla="*/ 784840 h 1695767"/>
              <a:gd name="connsiteX145" fmla="*/ 384541 w 3080462"/>
              <a:gd name="connsiteY145" fmla="*/ 770204 h 1695767"/>
              <a:gd name="connsiteX146" fmla="*/ 369448 w 3080462"/>
              <a:gd name="connsiteY146" fmla="*/ 752306 h 1695767"/>
              <a:gd name="connsiteX147" fmla="*/ 384934 w 3080462"/>
              <a:gd name="connsiteY147" fmla="*/ 750517 h 1695767"/>
              <a:gd name="connsiteX148" fmla="*/ 217075 w 3080462"/>
              <a:gd name="connsiteY148" fmla="*/ 716312 h 1695767"/>
              <a:gd name="connsiteX149" fmla="*/ 219233 w 3080462"/>
              <a:gd name="connsiteY149" fmla="*/ 726374 h 1695767"/>
              <a:gd name="connsiteX150" fmla="*/ 205588 w 3080462"/>
              <a:gd name="connsiteY150" fmla="*/ 724624 h 1695767"/>
              <a:gd name="connsiteX151" fmla="*/ 217075 w 3080462"/>
              <a:gd name="connsiteY151" fmla="*/ 716312 h 1695767"/>
              <a:gd name="connsiteX152" fmla="*/ 310159 w 3080462"/>
              <a:gd name="connsiteY152" fmla="*/ 698613 h 1695767"/>
              <a:gd name="connsiteX153" fmla="*/ 322596 w 3080462"/>
              <a:gd name="connsiteY153" fmla="*/ 726374 h 1695767"/>
              <a:gd name="connsiteX154" fmla="*/ 299170 w 3080462"/>
              <a:gd name="connsiteY154" fmla="*/ 731147 h 1695767"/>
              <a:gd name="connsiteX155" fmla="*/ 310159 w 3080462"/>
              <a:gd name="connsiteY155" fmla="*/ 698613 h 1695767"/>
              <a:gd name="connsiteX156" fmla="*/ 2448769 w 3080462"/>
              <a:gd name="connsiteY156" fmla="*/ 685245 h 1695767"/>
              <a:gd name="connsiteX157" fmla="*/ 2465443 w 3080462"/>
              <a:gd name="connsiteY157" fmla="*/ 721443 h 1695767"/>
              <a:gd name="connsiteX158" fmla="*/ 2459889 w 3080462"/>
              <a:gd name="connsiteY158" fmla="*/ 747534 h 1695767"/>
              <a:gd name="connsiteX159" fmla="*/ 2453006 w 3080462"/>
              <a:gd name="connsiteY159" fmla="*/ 794625 h 1695767"/>
              <a:gd name="connsiteX160" fmla="*/ 2424026 w 3080462"/>
              <a:gd name="connsiteY160" fmla="*/ 814193 h 1695767"/>
              <a:gd name="connsiteX161" fmla="*/ 2388284 w 3080462"/>
              <a:gd name="connsiteY161" fmla="*/ 832090 h 1695767"/>
              <a:gd name="connsiteX162" fmla="*/ 2366186 w 3080462"/>
              <a:gd name="connsiteY162" fmla="*/ 845136 h 1695767"/>
              <a:gd name="connsiteX163" fmla="*/ 2356164 w 3080462"/>
              <a:gd name="connsiteY163" fmla="*/ 830420 h 1695767"/>
              <a:gd name="connsiteX164" fmla="*/ 2355198 w 3080462"/>
              <a:gd name="connsiteY164" fmla="*/ 833681 h 1695767"/>
              <a:gd name="connsiteX165" fmla="*/ 2335878 w 3080462"/>
              <a:gd name="connsiteY165" fmla="*/ 859693 h 1695767"/>
              <a:gd name="connsiteX166" fmla="*/ 2307018 w 3080462"/>
              <a:gd name="connsiteY166" fmla="*/ 861363 h 1695767"/>
              <a:gd name="connsiteX167" fmla="*/ 2287698 w 3080462"/>
              <a:gd name="connsiteY167" fmla="*/ 885704 h 1695767"/>
              <a:gd name="connsiteX168" fmla="*/ 2265721 w 3080462"/>
              <a:gd name="connsiteY168" fmla="*/ 848318 h 1695767"/>
              <a:gd name="connsiteX169" fmla="*/ 2287698 w 3080462"/>
              <a:gd name="connsiteY169" fmla="*/ 827159 h 1695767"/>
              <a:gd name="connsiteX170" fmla="*/ 2311124 w 3080462"/>
              <a:gd name="connsiteY170" fmla="*/ 802818 h 1695767"/>
              <a:gd name="connsiteX171" fmla="*/ 2364858 w 3080462"/>
              <a:gd name="connsiteY171" fmla="*/ 802818 h 1695767"/>
              <a:gd name="connsiteX172" fmla="*/ 2407483 w 3080462"/>
              <a:gd name="connsiteY172" fmla="*/ 779988 h 1695767"/>
              <a:gd name="connsiteX173" fmla="*/ 2428131 w 3080462"/>
              <a:gd name="connsiteY173" fmla="*/ 742602 h 1695767"/>
              <a:gd name="connsiteX174" fmla="*/ 2440569 w 3080462"/>
              <a:gd name="connsiteY174" fmla="*/ 687238 h 1695767"/>
              <a:gd name="connsiteX175" fmla="*/ 2448769 w 3080462"/>
              <a:gd name="connsiteY175" fmla="*/ 685245 h 1695767"/>
              <a:gd name="connsiteX176" fmla="*/ 2472326 w 3080462"/>
              <a:gd name="connsiteY176" fmla="*/ 623761 h 1695767"/>
              <a:gd name="connsiteX177" fmla="*/ 2498409 w 3080462"/>
              <a:gd name="connsiteY177" fmla="*/ 638477 h 1695767"/>
              <a:gd name="connsiteX178" fmla="*/ 2538377 w 3080462"/>
              <a:gd name="connsiteY178" fmla="*/ 654704 h 1695767"/>
              <a:gd name="connsiteX179" fmla="*/ 2513623 w 3080462"/>
              <a:gd name="connsiteY179" fmla="*/ 669420 h 1695767"/>
              <a:gd name="connsiteX180" fmla="*/ 2476432 w 3080462"/>
              <a:gd name="connsiteY180" fmla="*/ 677454 h 1695767"/>
              <a:gd name="connsiteX181" fmla="*/ 2432237 w 3080462"/>
              <a:gd name="connsiteY181" fmla="*/ 675863 h 1695767"/>
              <a:gd name="connsiteX182" fmla="*/ 2458561 w 3080462"/>
              <a:gd name="connsiteY182" fmla="*/ 648181 h 1695767"/>
              <a:gd name="connsiteX183" fmla="*/ 2472326 w 3080462"/>
              <a:gd name="connsiteY183" fmla="*/ 623761 h 1695767"/>
              <a:gd name="connsiteX184" fmla="*/ 40280 w 3080462"/>
              <a:gd name="connsiteY184" fmla="*/ 423704 h 1695767"/>
              <a:gd name="connsiteX185" fmla="*/ 63706 w 3080462"/>
              <a:gd name="connsiteY185" fmla="*/ 430147 h 1695767"/>
              <a:gd name="connsiteX186" fmla="*/ 71917 w 3080462"/>
              <a:gd name="connsiteY186" fmla="*/ 464352 h 1695767"/>
              <a:gd name="connsiteX187" fmla="*/ 48491 w 3080462"/>
              <a:gd name="connsiteY187" fmla="*/ 493704 h 1695767"/>
              <a:gd name="connsiteX188" fmla="*/ 15526 w 3080462"/>
              <a:gd name="connsiteY188" fmla="*/ 506590 h 1695767"/>
              <a:gd name="connsiteX189" fmla="*/ 3089 w 3080462"/>
              <a:gd name="connsiteY189" fmla="*/ 480659 h 1695767"/>
              <a:gd name="connsiteX190" fmla="*/ 3089 w 3080462"/>
              <a:gd name="connsiteY190" fmla="*/ 456159 h 1695767"/>
              <a:gd name="connsiteX191" fmla="*/ 18183 w 3080462"/>
              <a:gd name="connsiteY191" fmla="*/ 441602 h 1695767"/>
              <a:gd name="connsiteX192" fmla="*/ 40280 w 3080462"/>
              <a:gd name="connsiteY192" fmla="*/ 423704 h 1695767"/>
              <a:gd name="connsiteX193" fmla="*/ 91086 w 3080462"/>
              <a:gd name="connsiteY193" fmla="*/ 360833 h 1695767"/>
              <a:gd name="connsiteX194" fmla="*/ 106452 w 3080462"/>
              <a:gd name="connsiteY194" fmla="*/ 361818 h 1695767"/>
              <a:gd name="connsiteX195" fmla="*/ 156322 w 3080462"/>
              <a:gd name="connsiteY195" fmla="*/ 374545 h 1695767"/>
              <a:gd name="connsiteX196" fmla="*/ 135311 w 3080462"/>
              <a:gd name="connsiteY196" fmla="*/ 413920 h 1695767"/>
              <a:gd name="connsiteX197" fmla="*/ 169725 w 3080462"/>
              <a:gd name="connsiteY197" fmla="*/ 456159 h 1695767"/>
              <a:gd name="connsiteX198" fmla="*/ 197257 w 3080462"/>
              <a:gd name="connsiteY198" fmla="*/ 492034 h 1695767"/>
              <a:gd name="connsiteX199" fmla="*/ 169725 w 3080462"/>
              <a:gd name="connsiteY199" fmla="*/ 521306 h 1695767"/>
              <a:gd name="connsiteX200" fmla="*/ 125651 w 3080462"/>
              <a:gd name="connsiteY200" fmla="*/ 513193 h 1695767"/>
              <a:gd name="connsiteX201" fmla="*/ 103675 w 3080462"/>
              <a:gd name="connsiteY201" fmla="*/ 524488 h 1695767"/>
              <a:gd name="connsiteX202" fmla="*/ 105003 w 3080462"/>
              <a:gd name="connsiteY202" fmla="*/ 509852 h 1695767"/>
              <a:gd name="connsiteX203" fmla="*/ 69019 w 3080462"/>
              <a:gd name="connsiteY203" fmla="*/ 504522 h 1695767"/>
              <a:gd name="connsiteX204" fmla="*/ 114663 w 3080462"/>
              <a:gd name="connsiteY204" fmla="*/ 456159 h 1695767"/>
              <a:gd name="connsiteX205" fmla="*/ 83026 w 3080462"/>
              <a:gd name="connsiteY205" fmla="*/ 436670 h 1695767"/>
              <a:gd name="connsiteX206" fmla="*/ 54046 w 3080462"/>
              <a:gd name="connsiteY206" fmla="*/ 404136 h 1695767"/>
              <a:gd name="connsiteX207" fmla="*/ 55495 w 3080462"/>
              <a:gd name="connsiteY207" fmla="*/ 374863 h 1695767"/>
              <a:gd name="connsiteX208" fmla="*/ 78800 w 3080462"/>
              <a:gd name="connsiteY208" fmla="*/ 373272 h 1695767"/>
              <a:gd name="connsiteX209" fmla="*/ 91086 w 3080462"/>
              <a:gd name="connsiteY209" fmla="*/ 360833 h 1695767"/>
              <a:gd name="connsiteX210" fmla="*/ 1262737 w 3080462"/>
              <a:gd name="connsiteY210" fmla="*/ 5927 h 1695767"/>
              <a:gd name="connsiteX211" fmla="*/ 1283895 w 3080462"/>
              <a:gd name="connsiteY211" fmla="*/ 18579 h 1695767"/>
              <a:gd name="connsiteX212" fmla="*/ 1235715 w 3080462"/>
              <a:gd name="connsiteY212" fmla="*/ 51113 h 1695767"/>
              <a:gd name="connsiteX213" fmla="*/ 1151552 w 3080462"/>
              <a:gd name="connsiteY213" fmla="*/ 51113 h 1695767"/>
              <a:gd name="connsiteX214" fmla="*/ 1093833 w 3080462"/>
              <a:gd name="connsiteY214" fmla="*/ 80386 h 1695767"/>
              <a:gd name="connsiteX215" fmla="*/ 1086950 w 3080462"/>
              <a:gd name="connsiteY215" fmla="*/ 106397 h 1695767"/>
              <a:gd name="connsiteX216" fmla="*/ 1092384 w 3080462"/>
              <a:gd name="connsiteY216" fmla="*/ 134079 h 1695767"/>
              <a:gd name="connsiteX217" fmla="*/ 1045653 w 3080462"/>
              <a:gd name="connsiteY217" fmla="*/ 132408 h 1695767"/>
              <a:gd name="connsiteX218" fmla="*/ 1004236 w 3080462"/>
              <a:gd name="connsiteY218" fmla="*/ 117772 h 1695767"/>
              <a:gd name="connsiteX219" fmla="*/ 1015345 w 3080462"/>
              <a:gd name="connsiteY219" fmla="*/ 90090 h 1695767"/>
              <a:gd name="connsiteX220" fmla="*/ 1070407 w 3080462"/>
              <a:gd name="connsiteY220" fmla="*/ 60817 h 1695767"/>
              <a:gd name="connsiteX221" fmla="*/ 1108927 w 3080462"/>
              <a:gd name="connsiteY221" fmla="*/ 31545 h 1695767"/>
              <a:gd name="connsiteX222" fmla="*/ 1197075 w 3080462"/>
              <a:gd name="connsiteY222" fmla="*/ 18579 h 1695767"/>
              <a:gd name="connsiteX223" fmla="*/ 1253586 w 3080462"/>
              <a:gd name="connsiteY223" fmla="*/ 12056 h 1695767"/>
              <a:gd name="connsiteX224" fmla="*/ 1262737 w 3080462"/>
              <a:gd name="connsiteY224" fmla="*/ 5927 h 1695767"/>
              <a:gd name="connsiteX225" fmla="*/ 1820263 w 3080462"/>
              <a:gd name="connsiteY225" fmla="*/ 0 h 1695767"/>
              <a:gd name="connsiteX226" fmla="*/ 1822551 w 3080462"/>
              <a:gd name="connsiteY226" fmla="*/ 3465 h 1695767"/>
              <a:gd name="connsiteX227" fmla="*/ 1873461 w 3080462"/>
              <a:gd name="connsiteY227" fmla="*/ 11678 h 1695767"/>
              <a:gd name="connsiteX228" fmla="*/ 1881756 w 3080462"/>
              <a:gd name="connsiteY228" fmla="*/ 21430 h 1695767"/>
              <a:gd name="connsiteX229" fmla="*/ 1913360 w 3080462"/>
              <a:gd name="connsiteY229" fmla="*/ 16554 h 1695767"/>
              <a:gd name="connsiteX230" fmla="*/ 1957407 w 3080462"/>
              <a:gd name="connsiteY230" fmla="*/ 18222 h 1695767"/>
              <a:gd name="connsiteX231" fmla="*/ 2009747 w 3080462"/>
              <a:gd name="connsiteY231" fmla="*/ 29515 h 1695767"/>
              <a:gd name="connsiteX232" fmla="*/ 1994588 w 3080462"/>
              <a:gd name="connsiteY232" fmla="*/ 66986 h 1695767"/>
              <a:gd name="connsiteX233" fmla="*/ 2011177 w 3080462"/>
              <a:gd name="connsiteY233" fmla="*/ 76738 h 1695767"/>
              <a:gd name="connsiteX234" fmla="*/ 2082824 w 3080462"/>
              <a:gd name="connsiteY234" fmla="*/ 79946 h 1695767"/>
              <a:gd name="connsiteX235" fmla="*/ 2121292 w 3080462"/>
              <a:gd name="connsiteY235" fmla="*/ 94575 h 1695767"/>
              <a:gd name="connsiteX236" fmla="*/ 2151610 w 3080462"/>
              <a:gd name="connsiteY236" fmla="*/ 83283 h 1695767"/>
              <a:gd name="connsiteX237" fmla="*/ 2202520 w 3080462"/>
              <a:gd name="connsiteY237" fmla="*/ 71862 h 1695767"/>
              <a:gd name="connsiteX238" fmla="*/ 2248140 w 3080462"/>
              <a:gd name="connsiteY238" fmla="*/ 75070 h 1695767"/>
              <a:gd name="connsiteX239" fmla="*/ 2256291 w 3080462"/>
              <a:gd name="connsiteY239" fmla="*/ 107664 h 1695767"/>
              <a:gd name="connsiteX240" fmla="*/ 2278314 w 3080462"/>
              <a:gd name="connsiteY240" fmla="*/ 133650 h 1695767"/>
              <a:gd name="connsiteX241" fmla="*/ 2312779 w 3080462"/>
              <a:gd name="connsiteY241" fmla="*/ 110937 h 1695767"/>
              <a:gd name="connsiteX242" fmla="*/ 2332085 w 3080462"/>
              <a:gd name="connsiteY242" fmla="*/ 120689 h 1695767"/>
              <a:gd name="connsiteX243" fmla="*/ 2384425 w 3080462"/>
              <a:gd name="connsiteY243" fmla="*/ 114209 h 1695767"/>
              <a:gd name="connsiteX244" fmla="*/ 2413313 w 3080462"/>
              <a:gd name="connsiteY244" fmla="*/ 110937 h 1695767"/>
              <a:gd name="connsiteX245" fmla="*/ 2431189 w 3080462"/>
              <a:gd name="connsiteY245" fmla="*/ 83283 h 1695767"/>
              <a:gd name="connsiteX246" fmla="*/ 2431189 w 3080462"/>
              <a:gd name="connsiteY246" fmla="*/ 62045 h 1695767"/>
              <a:gd name="connsiteX247" fmla="*/ 2385712 w 3080462"/>
              <a:gd name="connsiteY247" fmla="*/ 52357 h 1695767"/>
              <a:gd name="connsiteX248" fmla="*/ 2392577 w 3080462"/>
              <a:gd name="connsiteY248" fmla="*/ 29515 h 1695767"/>
              <a:gd name="connsiteX249" fmla="*/ 2428328 w 3080462"/>
              <a:gd name="connsiteY249" fmla="*/ 32851 h 1695767"/>
              <a:gd name="connsiteX250" fmla="*/ 2443487 w 3080462"/>
              <a:gd name="connsiteY250" fmla="*/ 27911 h 1695767"/>
              <a:gd name="connsiteX251" fmla="*/ 2488963 w 3080462"/>
              <a:gd name="connsiteY251" fmla="*/ 36059 h 1695767"/>
              <a:gd name="connsiteX252" fmla="*/ 2513847 w 3080462"/>
              <a:gd name="connsiteY252" fmla="*/ 53896 h 1695767"/>
              <a:gd name="connsiteX253" fmla="*/ 2467083 w 3080462"/>
              <a:gd name="connsiteY253" fmla="*/ 66986 h 1695767"/>
              <a:gd name="connsiteX254" fmla="*/ 2471087 w 3080462"/>
              <a:gd name="connsiteY254" fmla="*/ 79946 h 1695767"/>
              <a:gd name="connsiteX255" fmla="*/ 2497258 w 3080462"/>
              <a:gd name="connsiteY255" fmla="*/ 93035 h 1695767"/>
              <a:gd name="connsiteX256" fmla="*/ 2555033 w 3080462"/>
              <a:gd name="connsiteY256" fmla="*/ 93035 h 1695767"/>
              <a:gd name="connsiteX257" fmla="*/ 2593644 w 3080462"/>
              <a:gd name="connsiteY257" fmla="*/ 112541 h 1695767"/>
              <a:gd name="connsiteX258" fmla="*/ 2621245 w 3080462"/>
              <a:gd name="connsiteY258" fmla="*/ 128774 h 1695767"/>
              <a:gd name="connsiteX259" fmla="*/ 2668008 w 3080462"/>
              <a:gd name="connsiteY259" fmla="*/ 125630 h 1695767"/>
              <a:gd name="connsiteX260" fmla="*/ 2727213 w 3080462"/>
              <a:gd name="connsiteY260" fmla="*/ 127170 h 1695767"/>
              <a:gd name="connsiteX261" fmla="*/ 2758960 w 3080462"/>
              <a:gd name="connsiteY261" fmla="*/ 148343 h 1695767"/>
              <a:gd name="connsiteX262" fmla="*/ 2793282 w 3080462"/>
              <a:gd name="connsiteY262" fmla="*/ 153220 h 1695767"/>
              <a:gd name="connsiteX263" fmla="*/ 2837471 w 3080462"/>
              <a:gd name="connsiteY263" fmla="*/ 148343 h 1695767"/>
              <a:gd name="connsiteX264" fmla="*/ 2904971 w 3080462"/>
              <a:gd name="connsiteY264" fmla="*/ 161304 h 1695767"/>
              <a:gd name="connsiteX265" fmla="*/ 2922846 w 3080462"/>
              <a:gd name="connsiteY265" fmla="*/ 172725 h 1695767"/>
              <a:gd name="connsiteX266" fmla="*/ 2940722 w 3080462"/>
              <a:gd name="connsiteY266" fmla="*/ 141799 h 1695767"/>
              <a:gd name="connsiteX267" fmla="*/ 2975187 w 3080462"/>
              <a:gd name="connsiteY267" fmla="*/ 151552 h 1695767"/>
              <a:gd name="connsiteX268" fmla="*/ 3053555 w 3080462"/>
              <a:gd name="connsiteY268" fmla="*/ 154824 h 1695767"/>
              <a:gd name="connsiteX269" fmla="*/ 3075721 w 3080462"/>
              <a:gd name="connsiteY269" fmla="*/ 187418 h 1695767"/>
              <a:gd name="connsiteX270" fmla="*/ 3079868 w 3080462"/>
              <a:gd name="connsiteY270" fmla="*/ 236182 h 1695767"/>
              <a:gd name="connsiteX271" fmla="*/ 3053555 w 3080462"/>
              <a:gd name="connsiteY271" fmla="*/ 254083 h 1695767"/>
              <a:gd name="connsiteX272" fmla="*/ 3074291 w 3080462"/>
              <a:gd name="connsiteY272" fmla="*/ 285009 h 1695767"/>
              <a:gd name="connsiteX273" fmla="*/ 3059132 w 3080462"/>
              <a:gd name="connsiteY273" fmla="*/ 294762 h 1695767"/>
              <a:gd name="connsiteX274" fmla="*/ 2993063 w 3080462"/>
              <a:gd name="connsiteY274" fmla="*/ 306183 h 1695767"/>
              <a:gd name="connsiteX275" fmla="*/ 2915982 w 3080462"/>
              <a:gd name="connsiteY275" fmla="*/ 337045 h 1695767"/>
              <a:gd name="connsiteX276" fmla="*/ 2855347 w 3080462"/>
              <a:gd name="connsiteY276" fmla="*/ 335441 h 1695767"/>
              <a:gd name="connsiteX277" fmla="*/ 2807154 w 3080462"/>
              <a:gd name="connsiteY277" fmla="*/ 364699 h 1695767"/>
              <a:gd name="connsiteX278" fmla="*/ 2807154 w 3080462"/>
              <a:gd name="connsiteY278" fmla="*/ 390749 h 1695767"/>
              <a:gd name="connsiteX279" fmla="*/ 2796142 w 3080462"/>
              <a:gd name="connsiteY279" fmla="*/ 429824 h 1695767"/>
              <a:gd name="connsiteX280" fmla="*/ 2763108 w 3080462"/>
              <a:gd name="connsiteY280" fmla="*/ 452601 h 1695767"/>
              <a:gd name="connsiteX281" fmla="*/ 2717631 w 3080462"/>
              <a:gd name="connsiteY281" fmla="*/ 504637 h 1695767"/>
              <a:gd name="connsiteX282" fmla="*/ 2677733 w 3080462"/>
              <a:gd name="connsiteY282" fmla="*/ 550256 h 1695767"/>
              <a:gd name="connsiteX283" fmla="*/ 2692748 w 3080462"/>
              <a:gd name="connsiteY283" fmla="*/ 503033 h 1695767"/>
              <a:gd name="connsiteX284" fmla="*/ 2679020 w 3080462"/>
              <a:gd name="connsiteY284" fmla="*/ 434700 h 1695767"/>
              <a:gd name="connsiteX285" fmla="*/ 2699756 w 3080462"/>
              <a:gd name="connsiteY285" fmla="*/ 387476 h 1695767"/>
              <a:gd name="connsiteX286" fmla="*/ 2760248 w 3080462"/>
              <a:gd name="connsiteY286" fmla="*/ 351738 h 1695767"/>
              <a:gd name="connsiteX287" fmla="*/ 2830464 w 3080462"/>
              <a:gd name="connsiteY287" fmla="*/ 296430 h 1695767"/>
              <a:gd name="connsiteX288" fmla="*/ 2805867 w 3080462"/>
              <a:gd name="connsiteY288" fmla="*/ 311059 h 1695767"/>
              <a:gd name="connsiteX289" fmla="*/ 2764395 w 3080462"/>
              <a:gd name="connsiteY289" fmla="*/ 330564 h 1695767"/>
              <a:gd name="connsiteX290" fmla="*/ 2756243 w 3080462"/>
              <a:gd name="connsiteY290" fmla="*/ 304515 h 1695767"/>
              <a:gd name="connsiteX291" fmla="*/ 2718919 w 3080462"/>
              <a:gd name="connsiteY291" fmla="*/ 314267 h 1695767"/>
              <a:gd name="connsiteX292" fmla="*/ 2672298 w 3080462"/>
              <a:gd name="connsiteY292" fmla="*/ 351738 h 1695767"/>
              <a:gd name="connsiteX293" fmla="*/ 2645985 w 3080462"/>
              <a:gd name="connsiteY293" fmla="*/ 367971 h 1695767"/>
              <a:gd name="connsiteX294" fmla="*/ 2603369 w 3080462"/>
              <a:gd name="connsiteY294" fmla="*/ 351738 h 1695767"/>
              <a:gd name="connsiteX295" fmla="*/ 2553745 w 3080462"/>
              <a:gd name="connsiteY295" fmla="*/ 359822 h 1695767"/>
              <a:gd name="connsiteX296" fmla="*/ 2475235 w 3080462"/>
              <a:gd name="connsiteY296" fmla="*/ 358283 h 1695767"/>
              <a:gd name="connsiteX297" fmla="*/ 2406305 w 3080462"/>
              <a:gd name="connsiteY297" fmla="*/ 415195 h 1695767"/>
              <a:gd name="connsiteX298" fmla="*/ 2366406 w 3080462"/>
              <a:gd name="connsiteY298" fmla="*/ 449329 h 1695767"/>
              <a:gd name="connsiteX299" fmla="*/ 2391290 w 3080462"/>
              <a:gd name="connsiteY299" fmla="*/ 439576 h 1695767"/>
              <a:gd name="connsiteX300" fmla="*/ 2399441 w 3080462"/>
              <a:gd name="connsiteY300" fmla="*/ 462354 h 1695767"/>
              <a:gd name="connsiteX301" fmla="*/ 2431189 w 3080462"/>
              <a:gd name="connsiteY301" fmla="*/ 452601 h 1695767"/>
              <a:gd name="connsiteX302" fmla="*/ 2454213 w 3080462"/>
              <a:gd name="connsiteY302" fmla="*/ 474224 h 1695767"/>
              <a:gd name="connsiteX303" fmla="*/ 2479382 w 3080462"/>
              <a:gd name="connsiteY303" fmla="*/ 462354 h 1695767"/>
              <a:gd name="connsiteX304" fmla="*/ 2490393 w 3080462"/>
              <a:gd name="connsiteY304" fmla="*/ 473711 h 1695767"/>
              <a:gd name="connsiteX305" fmla="*/ 2482099 w 3080462"/>
              <a:gd name="connsiteY305" fmla="*/ 491676 h 1695767"/>
              <a:gd name="connsiteX306" fmla="*/ 2493111 w 3080462"/>
              <a:gd name="connsiteY306" fmla="*/ 511117 h 1695767"/>
              <a:gd name="connsiteX307" fmla="*/ 2500118 w 3080462"/>
              <a:gd name="connsiteY307" fmla="*/ 551924 h 1695767"/>
              <a:gd name="connsiteX308" fmla="*/ 2484816 w 3080462"/>
              <a:gd name="connsiteY308" fmla="*/ 569762 h 1695767"/>
              <a:gd name="connsiteX309" fmla="*/ 2487676 w 3080462"/>
              <a:gd name="connsiteY309" fmla="*/ 612045 h 1695767"/>
              <a:gd name="connsiteX310" fmla="*/ 2467083 w 3080462"/>
              <a:gd name="connsiteY310" fmla="*/ 599020 h 1695767"/>
              <a:gd name="connsiteX311" fmla="*/ 2464223 w 3080462"/>
              <a:gd name="connsiteY311" fmla="*/ 538835 h 1695767"/>
              <a:gd name="connsiteX312" fmla="*/ 2455929 w 3080462"/>
              <a:gd name="connsiteY312" fmla="*/ 481923 h 1695767"/>
              <a:gd name="connsiteX313" fmla="*/ 2444917 w 3080462"/>
              <a:gd name="connsiteY313" fmla="*/ 537231 h 1695767"/>
              <a:gd name="connsiteX314" fmla="*/ 2409165 w 3080462"/>
              <a:gd name="connsiteY314" fmla="*/ 602292 h 1695767"/>
              <a:gd name="connsiteX315" fmla="*/ 2344383 w 3080462"/>
              <a:gd name="connsiteY315" fmla="*/ 667352 h 1695767"/>
              <a:gd name="connsiteX316" fmla="*/ 2308632 w 3080462"/>
              <a:gd name="connsiteY316" fmla="*/ 662540 h 1695767"/>
              <a:gd name="connsiteX317" fmla="*/ 2282461 w 3080462"/>
              <a:gd name="connsiteY317" fmla="*/ 681981 h 1695767"/>
              <a:gd name="connsiteX318" fmla="*/ 2263155 w 3080462"/>
              <a:gd name="connsiteY318" fmla="*/ 709700 h 1695767"/>
              <a:gd name="connsiteX319" fmla="*/ 2235698 w 3080462"/>
              <a:gd name="connsiteY319" fmla="*/ 730873 h 1695767"/>
              <a:gd name="connsiteX320" fmla="*/ 2259008 w 3080462"/>
              <a:gd name="connsiteY320" fmla="*/ 773156 h 1695767"/>
              <a:gd name="connsiteX321" fmla="*/ 2245279 w 3080462"/>
              <a:gd name="connsiteY321" fmla="*/ 828464 h 1695767"/>
              <a:gd name="connsiteX322" fmla="*/ 2210815 w 3080462"/>
              <a:gd name="connsiteY322" fmla="*/ 835009 h 1695767"/>
              <a:gd name="connsiteX323" fmla="*/ 2214962 w 3080462"/>
              <a:gd name="connsiteY323" fmla="*/ 799142 h 1695767"/>
              <a:gd name="connsiteX324" fmla="*/ 2205381 w 3080462"/>
              <a:gd name="connsiteY324" fmla="*/ 766676 h 1695767"/>
              <a:gd name="connsiteX325" fmla="*/ 2186075 w 3080462"/>
              <a:gd name="connsiteY325" fmla="*/ 777968 h 1695767"/>
              <a:gd name="connsiteX326" fmla="*/ 2184645 w 3080462"/>
              <a:gd name="connsiteY326" fmla="*/ 753587 h 1695767"/>
              <a:gd name="connsiteX327" fmla="*/ 2177780 w 3080462"/>
              <a:gd name="connsiteY327" fmla="*/ 721056 h 1695767"/>
              <a:gd name="connsiteX328" fmla="*/ 2136451 w 3080462"/>
              <a:gd name="connsiteY328" fmla="*/ 743834 h 1695767"/>
              <a:gd name="connsiteX329" fmla="*/ 2139168 w 3080462"/>
              <a:gd name="connsiteY329" fmla="*/ 704759 h 1695767"/>
              <a:gd name="connsiteX330" fmla="*/ 2122722 w 3080462"/>
              <a:gd name="connsiteY330" fmla="*/ 711304 h 1695767"/>
              <a:gd name="connsiteX331" fmla="*/ 2089688 w 3080462"/>
              <a:gd name="connsiteY331" fmla="*/ 735685 h 1695767"/>
              <a:gd name="connsiteX332" fmla="*/ 2079963 w 3080462"/>
              <a:gd name="connsiteY332" fmla="*/ 758463 h 1695767"/>
              <a:gd name="connsiteX333" fmla="*/ 2102129 w 3080462"/>
              <a:gd name="connsiteY333" fmla="*/ 777968 h 1695767"/>
              <a:gd name="connsiteX334" fmla="*/ 2133734 w 3080462"/>
              <a:gd name="connsiteY334" fmla="*/ 773156 h 1695767"/>
              <a:gd name="connsiteX335" fmla="*/ 2140598 w 3080462"/>
              <a:gd name="connsiteY335" fmla="*/ 799142 h 1695767"/>
              <a:gd name="connsiteX336" fmla="*/ 2103560 w 3080462"/>
              <a:gd name="connsiteY336" fmla="*/ 825256 h 1695767"/>
              <a:gd name="connsiteX337" fmla="*/ 2133734 w 3080462"/>
              <a:gd name="connsiteY337" fmla="*/ 872415 h 1695767"/>
              <a:gd name="connsiteX338" fmla="*/ 2143315 w 3080462"/>
              <a:gd name="connsiteY338" fmla="*/ 937540 h 1695767"/>
              <a:gd name="connsiteX339" fmla="*/ 2091118 w 3080462"/>
              <a:gd name="connsiteY339" fmla="*/ 1004205 h 1695767"/>
              <a:gd name="connsiteX340" fmla="*/ 2045642 w 3080462"/>
              <a:gd name="connsiteY340" fmla="*/ 1056240 h 1695767"/>
              <a:gd name="connsiteX341" fmla="*/ 1973995 w 3080462"/>
              <a:gd name="connsiteY341" fmla="*/ 1075746 h 1695767"/>
              <a:gd name="connsiteX342" fmla="*/ 1949112 w 3080462"/>
              <a:gd name="connsiteY342" fmla="*/ 1101796 h 1695767"/>
              <a:gd name="connsiteX343" fmla="*/ 1960267 w 3080462"/>
              <a:gd name="connsiteY343" fmla="*/ 1122969 h 1695767"/>
              <a:gd name="connsiteX344" fmla="*/ 1940961 w 3080462"/>
              <a:gd name="connsiteY344" fmla="*/ 1155499 h 1695767"/>
              <a:gd name="connsiteX345" fmla="*/ 1918938 w 3080462"/>
              <a:gd name="connsiteY345" fmla="*/ 1131054 h 1695767"/>
              <a:gd name="connsiteX346" fmla="*/ 1933953 w 3080462"/>
              <a:gd name="connsiteY346" fmla="*/ 1085563 h 1695767"/>
              <a:gd name="connsiteX347" fmla="*/ 1911930 w 3080462"/>
              <a:gd name="connsiteY347" fmla="*/ 1077350 h 1695767"/>
              <a:gd name="connsiteX348" fmla="*/ 1877609 w 3080462"/>
              <a:gd name="connsiteY348" fmla="*/ 1114821 h 1695767"/>
              <a:gd name="connsiteX349" fmla="*/ 1899632 w 3080462"/>
              <a:gd name="connsiteY349" fmla="*/ 1155499 h 1695767"/>
              <a:gd name="connsiteX350" fmla="*/ 1936813 w 3080462"/>
              <a:gd name="connsiteY350" fmla="*/ 1207599 h 1695767"/>
              <a:gd name="connsiteX351" fmla="*/ 1936813 w 3080462"/>
              <a:gd name="connsiteY351" fmla="*/ 1271056 h 1695767"/>
              <a:gd name="connsiteX352" fmla="*/ 1907926 w 3080462"/>
              <a:gd name="connsiteY352" fmla="*/ 1292165 h 1695767"/>
              <a:gd name="connsiteX353" fmla="*/ 1889907 w 3080462"/>
              <a:gd name="connsiteY353" fmla="*/ 1310131 h 1695767"/>
              <a:gd name="connsiteX354" fmla="*/ 1863165 w 3080462"/>
              <a:gd name="connsiteY354" fmla="*/ 1358381 h 1695767"/>
              <a:gd name="connsiteX355" fmla="*/ 1843144 w 3080462"/>
              <a:gd name="connsiteY355" fmla="*/ 1295373 h 1695767"/>
              <a:gd name="connsiteX356" fmla="*/ 1812826 w 3080462"/>
              <a:gd name="connsiteY356" fmla="*/ 1251486 h 1695767"/>
              <a:gd name="connsiteX357" fmla="*/ 1788086 w 3080462"/>
              <a:gd name="connsiteY357" fmla="*/ 1245006 h 1695767"/>
              <a:gd name="connsiteX358" fmla="*/ 1777075 w 3080462"/>
              <a:gd name="connsiteY358" fmla="*/ 1297042 h 1695767"/>
              <a:gd name="connsiteX359" fmla="*/ 1752192 w 3080462"/>
              <a:gd name="connsiteY359" fmla="*/ 1251486 h 1695767"/>
              <a:gd name="connsiteX360" fmla="*/ 1749474 w 3080462"/>
              <a:gd name="connsiteY360" fmla="*/ 1181549 h 1695767"/>
              <a:gd name="connsiteX361" fmla="*/ 1720587 w 3080462"/>
              <a:gd name="connsiteY361" fmla="*/ 1179881 h 1695767"/>
              <a:gd name="connsiteX362" fmla="*/ 1690269 w 3080462"/>
              <a:gd name="connsiteY362" fmla="*/ 1238269 h 1695767"/>
              <a:gd name="connsiteX363" fmla="*/ 1691700 w 3080462"/>
              <a:gd name="connsiteY363" fmla="*/ 1165252 h 1695767"/>
              <a:gd name="connsiteX364" fmla="*/ 1680688 w 3080462"/>
              <a:gd name="connsiteY364" fmla="*/ 1121365 h 1695767"/>
              <a:gd name="connsiteX365" fmla="*/ 1648940 w 3080462"/>
              <a:gd name="connsiteY365" fmla="*/ 1070869 h 1695767"/>
              <a:gd name="connsiteX366" fmla="*/ 1628347 w 3080462"/>
              <a:gd name="connsiteY366" fmla="*/ 1069329 h 1695767"/>
              <a:gd name="connsiteX367" fmla="*/ 1589736 w 3080462"/>
              <a:gd name="connsiteY367" fmla="*/ 1079082 h 1695767"/>
              <a:gd name="connsiteX368" fmla="*/ 1541542 w 3080462"/>
              <a:gd name="connsiteY368" fmla="*/ 1118093 h 1695767"/>
              <a:gd name="connsiteX369" fmla="*/ 1492062 w 3080462"/>
              <a:gd name="connsiteY369" fmla="*/ 1170128 h 1695767"/>
              <a:gd name="connsiteX370" fmla="*/ 1464461 w 3080462"/>
              <a:gd name="connsiteY370" fmla="*/ 1201055 h 1695767"/>
              <a:gd name="connsiteX371" fmla="*/ 1468037 w 3080462"/>
              <a:gd name="connsiteY371" fmla="*/ 1266244 h 1695767"/>
              <a:gd name="connsiteX372" fmla="*/ 1443725 w 3080462"/>
              <a:gd name="connsiteY372" fmla="*/ 1313339 h 1695767"/>
              <a:gd name="connsiteX373" fmla="*/ 1417555 w 3080462"/>
              <a:gd name="connsiteY373" fmla="*/ 1355622 h 1695767"/>
              <a:gd name="connsiteX374" fmla="*/ 1406544 w 3080462"/>
              <a:gd name="connsiteY374" fmla="*/ 1318279 h 1695767"/>
              <a:gd name="connsiteX375" fmla="*/ 1377656 w 3080462"/>
              <a:gd name="connsiteY375" fmla="*/ 1258031 h 1695767"/>
              <a:gd name="connsiteX376" fmla="*/ 1351486 w 3080462"/>
              <a:gd name="connsiteY376" fmla="*/ 1196178 h 1695767"/>
              <a:gd name="connsiteX377" fmla="*/ 1336470 w 3080462"/>
              <a:gd name="connsiteY377" fmla="*/ 1127846 h 1695767"/>
              <a:gd name="connsiteX378" fmla="*/ 1337757 w 3080462"/>
              <a:gd name="connsiteY378" fmla="*/ 1072538 h 1695767"/>
              <a:gd name="connsiteX379" fmla="*/ 1306010 w 3080462"/>
              <a:gd name="connsiteY379" fmla="*/ 1096919 h 1695767"/>
              <a:gd name="connsiteX380" fmla="*/ 1288134 w 3080462"/>
              <a:gd name="connsiteY380" fmla="*/ 1056240 h 1695767"/>
              <a:gd name="connsiteX381" fmla="*/ 1261964 w 3080462"/>
              <a:gd name="connsiteY381" fmla="*/ 1033463 h 1695767"/>
              <a:gd name="connsiteX382" fmla="*/ 1233219 w 3080462"/>
              <a:gd name="connsiteY382" fmla="*/ 1000932 h 1695767"/>
              <a:gd name="connsiteX383" fmla="*/ 1216487 w 3080462"/>
              <a:gd name="connsiteY383" fmla="*/ 1010685 h 1695767"/>
              <a:gd name="connsiteX384" fmla="*/ 1175301 w 3080462"/>
              <a:gd name="connsiteY384" fmla="*/ 1018770 h 1695767"/>
              <a:gd name="connsiteX385" fmla="*/ 1114666 w 3080462"/>
              <a:gd name="connsiteY385" fmla="*/ 1012289 h 1695767"/>
              <a:gd name="connsiteX386" fmla="*/ 1081489 w 3080462"/>
              <a:gd name="connsiteY386" fmla="*/ 974883 h 1695767"/>
              <a:gd name="connsiteX387" fmla="*/ 1045737 w 3080462"/>
              <a:gd name="connsiteY387" fmla="*/ 989576 h 1695767"/>
              <a:gd name="connsiteX388" fmla="*/ 1002978 w 3080462"/>
              <a:gd name="connsiteY388" fmla="*/ 960253 h 1695767"/>
              <a:gd name="connsiteX389" fmla="*/ 972804 w 3080462"/>
              <a:gd name="connsiteY389" fmla="*/ 913094 h 1695767"/>
              <a:gd name="connsiteX390" fmla="*/ 945203 w 3080462"/>
              <a:gd name="connsiteY390" fmla="*/ 937540 h 1695767"/>
              <a:gd name="connsiteX391" fmla="*/ 978381 w 3080462"/>
              <a:gd name="connsiteY391" fmla="*/ 986303 h 1695767"/>
              <a:gd name="connsiteX392" fmla="*/ 998974 w 3080462"/>
              <a:gd name="connsiteY392" fmla="*/ 1015561 h 1695767"/>
              <a:gd name="connsiteX393" fmla="*/ 1011415 w 3080462"/>
              <a:gd name="connsiteY393" fmla="*/ 1041611 h 1695767"/>
              <a:gd name="connsiteX394" fmla="*/ 1048597 w 3080462"/>
              <a:gd name="connsiteY394" fmla="*/ 1020438 h 1695767"/>
              <a:gd name="connsiteX395" fmla="*/ 1067760 w 3080462"/>
              <a:gd name="connsiteY395" fmla="*/ 1000932 h 1695767"/>
              <a:gd name="connsiteX396" fmla="*/ 1084349 w 3080462"/>
              <a:gd name="connsiteY396" fmla="*/ 1023646 h 1695767"/>
              <a:gd name="connsiteX397" fmla="*/ 1131112 w 3080462"/>
              <a:gd name="connsiteY397" fmla="*/ 1057973 h 1695767"/>
              <a:gd name="connsiteX398" fmla="*/ 1118814 w 3080462"/>
              <a:gd name="connsiteY398" fmla="*/ 1090375 h 1695767"/>
              <a:gd name="connsiteX399" fmla="*/ 1082919 w 3080462"/>
              <a:gd name="connsiteY399" fmla="*/ 1147415 h 1695767"/>
              <a:gd name="connsiteX400" fmla="*/ 1033296 w 3080462"/>
              <a:gd name="connsiteY400" fmla="*/ 1183153 h 1695767"/>
              <a:gd name="connsiteX401" fmla="*/ 993540 w 3080462"/>
              <a:gd name="connsiteY401" fmla="*/ 1202659 h 1695767"/>
              <a:gd name="connsiteX402" fmla="*/ 924610 w 3080462"/>
              <a:gd name="connsiteY402" fmla="*/ 1235253 h 1695767"/>
              <a:gd name="connsiteX403" fmla="*/ 869553 w 3080462"/>
              <a:gd name="connsiteY403" fmla="*/ 1248214 h 1695767"/>
              <a:gd name="connsiteX404" fmla="*/ 850247 w 3080462"/>
              <a:gd name="connsiteY404" fmla="*/ 1186426 h 1695767"/>
              <a:gd name="connsiteX405" fmla="*/ 836518 w 3080462"/>
              <a:gd name="connsiteY405" fmla="*/ 1139266 h 1695767"/>
              <a:gd name="connsiteX406" fmla="*/ 802053 w 3080462"/>
              <a:gd name="connsiteY406" fmla="*/ 1098523 h 1695767"/>
              <a:gd name="connsiteX407" fmla="*/ 781460 w 3080462"/>
              <a:gd name="connsiteY407" fmla="*/ 1038339 h 1695767"/>
              <a:gd name="connsiteX408" fmla="*/ 762154 w 3080462"/>
              <a:gd name="connsiteY408" fmla="*/ 1010685 h 1695767"/>
              <a:gd name="connsiteX409" fmla="*/ 741418 w 3080462"/>
              <a:gd name="connsiteY409" fmla="*/ 956981 h 1695767"/>
              <a:gd name="connsiteX410" fmla="*/ 700232 w 3080462"/>
              <a:gd name="connsiteY410" fmla="*/ 960253 h 1695767"/>
              <a:gd name="connsiteX411" fmla="*/ 671202 w 3080462"/>
              <a:gd name="connsiteY411" fmla="*/ 924387 h 1695767"/>
              <a:gd name="connsiteX412" fmla="*/ 698802 w 3080462"/>
              <a:gd name="connsiteY412" fmla="*/ 898465 h 1695767"/>
              <a:gd name="connsiteX413" fmla="*/ 720825 w 3080462"/>
              <a:gd name="connsiteY413" fmla="*/ 873955 h 1695767"/>
              <a:gd name="connsiteX414" fmla="*/ 739988 w 3080462"/>
              <a:gd name="connsiteY414" fmla="*/ 804082 h 1695767"/>
              <a:gd name="connsiteX415" fmla="*/ 719395 w 3080462"/>
              <a:gd name="connsiteY415" fmla="*/ 795934 h 1695767"/>
              <a:gd name="connsiteX416" fmla="*/ 686361 w 3080462"/>
              <a:gd name="connsiteY416" fmla="*/ 802414 h 1695767"/>
              <a:gd name="connsiteX417" fmla="*/ 654756 w 3080462"/>
              <a:gd name="connsiteY417" fmla="*/ 797602 h 1695767"/>
              <a:gd name="connsiteX418" fmla="*/ 621721 w 3080462"/>
              <a:gd name="connsiteY418" fmla="*/ 790993 h 1695767"/>
              <a:gd name="connsiteX419" fmla="*/ 585827 w 3080462"/>
              <a:gd name="connsiteY419" fmla="*/ 766676 h 1695767"/>
              <a:gd name="connsiteX420" fmla="*/ 580249 w 3080462"/>
              <a:gd name="connsiteY420" fmla="*/ 711304 h 1695767"/>
              <a:gd name="connsiteX421" fmla="*/ 555509 w 3080462"/>
              <a:gd name="connsiteY421" fmla="*/ 719452 h 1695767"/>
              <a:gd name="connsiteX422" fmla="*/ 534916 w 3080462"/>
              <a:gd name="connsiteY422" fmla="*/ 735685 h 1695767"/>
              <a:gd name="connsiteX423" fmla="*/ 556939 w 3080462"/>
              <a:gd name="connsiteY423" fmla="*/ 763339 h 1695767"/>
              <a:gd name="connsiteX424" fmla="*/ 536203 w 3080462"/>
              <a:gd name="connsiteY424" fmla="*/ 786181 h 1695767"/>
              <a:gd name="connsiteX425" fmla="*/ 500166 w 3080462"/>
              <a:gd name="connsiteY425" fmla="*/ 810306 h 1695767"/>
              <a:gd name="connsiteX426" fmla="*/ 489440 w 3080462"/>
              <a:gd name="connsiteY426" fmla="*/ 743834 h 1695767"/>
              <a:gd name="connsiteX427" fmla="*/ 468847 w 3080462"/>
              <a:gd name="connsiteY427" fmla="*/ 706427 h 1695767"/>
              <a:gd name="connsiteX428" fmla="*/ 439817 w 3080462"/>
              <a:gd name="connsiteY428" fmla="*/ 675501 h 1695767"/>
              <a:gd name="connsiteX429" fmla="*/ 391623 w 3080462"/>
              <a:gd name="connsiteY429" fmla="*/ 633154 h 1695767"/>
              <a:gd name="connsiteX430" fmla="*/ 360019 w 3080462"/>
              <a:gd name="connsiteY430" fmla="*/ 626738 h 1695767"/>
              <a:gd name="connsiteX431" fmla="*/ 387619 w 3080462"/>
              <a:gd name="connsiteY431" fmla="*/ 662540 h 1695767"/>
              <a:gd name="connsiteX432" fmla="*/ 423228 w 3080462"/>
              <a:gd name="connsiteY432" fmla="*/ 693402 h 1695767"/>
              <a:gd name="connsiteX433" fmla="*/ 459123 w 3080462"/>
              <a:gd name="connsiteY433" fmla="*/ 719452 h 1695767"/>
              <a:gd name="connsiteX434" fmla="*/ 438530 w 3080462"/>
              <a:gd name="connsiteY434" fmla="*/ 722725 h 1695767"/>
              <a:gd name="connsiteX435" fmla="*/ 442534 w 3080462"/>
              <a:gd name="connsiteY435" fmla="*/ 769114 h 1695767"/>
              <a:gd name="connsiteX436" fmla="*/ 421941 w 3080462"/>
              <a:gd name="connsiteY436" fmla="*/ 752047 h 1695767"/>
              <a:gd name="connsiteX437" fmla="*/ 405352 w 3080462"/>
              <a:gd name="connsiteY437" fmla="*/ 719452 h 1695767"/>
              <a:gd name="connsiteX438" fmla="*/ 358589 w 3080462"/>
              <a:gd name="connsiteY438" fmla="*/ 698279 h 1695767"/>
              <a:gd name="connsiteX439" fmla="*/ 326984 w 3080462"/>
              <a:gd name="connsiteY439" fmla="*/ 662540 h 1695767"/>
              <a:gd name="connsiteX440" fmla="*/ 298097 w 3080462"/>
              <a:gd name="connsiteY440" fmla="*/ 649515 h 1695767"/>
              <a:gd name="connsiteX441" fmla="*/ 262202 w 3080462"/>
              <a:gd name="connsiteY441" fmla="*/ 670625 h 1695767"/>
              <a:gd name="connsiteX442" fmla="*/ 226307 w 3080462"/>
              <a:gd name="connsiteY442" fmla="*/ 660808 h 1695767"/>
              <a:gd name="connsiteX443" fmla="*/ 209861 w 3080462"/>
              <a:gd name="connsiteY443" fmla="*/ 695006 h 1695767"/>
              <a:gd name="connsiteX444" fmla="*/ 178257 w 3080462"/>
              <a:gd name="connsiteY444" fmla="*/ 709700 h 1695767"/>
              <a:gd name="connsiteX445" fmla="*/ 156091 w 3080462"/>
              <a:gd name="connsiteY445" fmla="*/ 742230 h 1695767"/>
              <a:gd name="connsiteX446" fmla="*/ 154804 w 3080462"/>
              <a:gd name="connsiteY446" fmla="*/ 760131 h 1695767"/>
              <a:gd name="connsiteX447" fmla="*/ 123056 w 3080462"/>
              <a:gd name="connsiteY447" fmla="*/ 786181 h 1695767"/>
              <a:gd name="connsiteX448" fmla="*/ 87304 w 3080462"/>
              <a:gd name="connsiteY448" fmla="*/ 789389 h 1695767"/>
              <a:gd name="connsiteX449" fmla="*/ 70716 w 3080462"/>
              <a:gd name="connsiteY449" fmla="*/ 810563 h 1695767"/>
              <a:gd name="connsiteX450" fmla="*/ 52840 w 3080462"/>
              <a:gd name="connsiteY450" fmla="*/ 787785 h 1695767"/>
              <a:gd name="connsiteX451" fmla="*/ 22522 w 3080462"/>
              <a:gd name="connsiteY451" fmla="*/ 784513 h 1695767"/>
              <a:gd name="connsiteX452" fmla="*/ 4646 w 3080462"/>
              <a:gd name="connsiteY452" fmla="*/ 761735 h 1695767"/>
              <a:gd name="connsiteX453" fmla="*/ 4646 w 3080462"/>
              <a:gd name="connsiteY453" fmla="*/ 735685 h 1695767"/>
              <a:gd name="connsiteX454" fmla="*/ 11511 w 3080462"/>
              <a:gd name="connsiteY454" fmla="*/ 708096 h 1695767"/>
              <a:gd name="connsiteX455" fmla="*/ 18518 w 3080462"/>
              <a:gd name="connsiteY455" fmla="*/ 654392 h 1695767"/>
              <a:gd name="connsiteX456" fmla="*/ 81727 w 3080462"/>
              <a:gd name="connsiteY456" fmla="*/ 654392 h 1695767"/>
              <a:gd name="connsiteX457" fmla="*/ 131351 w 3080462"/>
              <a:gd name="connsiteY457" fmla="*/ 651055 h 1695767"/>
              <a:gd name="connsiteX458" fmla="*/ 139645 w 3080462"/>
              <a:gd name="connsiteY458" fmla="*/ 605564 h 1695767"/>
              <a:gd name="connsiteX459" fmla="*/ 92882 w 3080462"/>
              <a:gd name="connsiteY459" fmla="*/ 574638 h 1695767"/>
              <a:gd name="connsiteX460" fmla="*/ 97029 w 3080462"/>
              <a:gd name="connsiteY460" fmla="*/ 560073 h 1695767"/>
              <a:gd name="connsiteX461" fmla="*/ 131351 w 3080462"/>
              <a:gd name="connsiteY461" fmla="*/ 546984 h 1695767"/>
              <a:gd name="connsiteX462" fmla="*/ 176827 w 3080462"/>
              <a:gd name="connsiteY462" fmla="*/ 537231 h 1695767"/>
              <a:gd name="connsiteX463" fmla="*/ 189125 w 3080462"/>
              <a:gd name="connsiteY463" fmla="*/ 512850 h 1695767"/>
              <a:gd name="connsiteX464" fmla="*/ 223590 w 3080462"/>
              <a:gd name="connsiteY464" fmla="*/ 499760 h 1695767"/>
              <a:gd name="connsiteX465" fmla="*/ 253908 w 3080462"/>
              <a:gd name="connsiteY465" fmla="*/ 468834 h 1695767"/>
              <a:gd name="connsiteX466" fmla="*/ 299384 w 3080462"/>
              <a:gd name="connsiteY466" fmla="*/ 465626 h 1695767"/>
              <a:gd name="connsiteX467" fmla="*/ 292519 w 3080462"/>
              <a:gd name="connsiteY467" fmla="*/ 446121 h 1695767"/>
              <a:gd name="connsiteX468" fmla="*/ 295237 w 3080462"/>
              <a:gd name="connsiteY468" fmla="*/ 410318 h 1695767"/>
              <a:gd name="connsiteX469" fmla="*/ 331131 w 3080462"/>
              <a:gd name="connsiteY469" fmla="*/ 398897 h 1695767"/>
              <a:gd name="connsiteX470" fmla="*/ 332418 w 3080462"/>
              <a:gd name="connsiteY470" fmla="*/ 429824 h 1695767"/>
              <a:gd name="connsiteX471" fmla="*/ 344717 w 3080462"/>
              <a:gd name="connsiteY471" fmla="*/ 450997 h 1695767"/>
              <a:gd name="connsiteX472" fmla="*/ 355872 w 3080462"/>
              <a:gd name="connsiteY472" fmla="*/ 449329 h 1695767"/>
              <a:gd name="connsiteX473" fmla="*/ 373747 w 3080462"/>
              <a:gd name="connsiteY473" fmla="*/ 449329 h 1695767"/>
              <a:gd name="connsiteX474" fmla="*/ 406353 w 3080462"/>
              <a:gd name="connsiteY474" fmla="*/ 444902 h 1695767"/>
              <a:gd name="connsiteX475" fmla="*/ 435812 w 3080462"/>
              <a:gd name="connsiteY475" fmla="*/ 442849 h 1695767"/>
              <a:gd name="connsiteX476" fmla="*/ 476998 w 3080462"/>
              <a:gd name="connsiteY476" fmla="*/ 447789 h 1695767"/>
              <a:gd name="connsiteX477" fmla="*/ 490727 w 3080462"/>
              <a:gd name="connsiteY477" fmla="*/ 420007 h 1695767"/>
              <a:gd name="connsiteX478" fmla="*/ 516897 w 3080462"/>
              <a:gd name="connsiteY478" fmla="*/ 385872 h 1695767"/>
              <a:gd name="connsiteX479" fmla="*/ 552792 w 3080462"/>
              <a:gd name="connsiteY479" fmla="*/ 389145 h 1695767"/>
              <a:gd name="connsiteX480" fmla="*/ 532056 w 3080462"/>
              <a:gd name="connsiteY480" fmla="*/ 364699 h 1695767"/>
              <a:gd name="connsiteX481" fmla="*/ 581680 w 3080462"/>
              <a:gd name="connsiteY481" fmla="*/ 358283 h 1695767"/>
              <a:gd name="connsiteX482" fmla="*/ 630016 w 3080462"/>
              <a:gd name="connsiteY482" fmla="*/ 355074 h 1695767"/>
              <a:gd name="connsiteX483" fmla="*/ 617431 w 3080462"/>
              <a:gd name="connsiteY483" fmla="*/ 328896 h 1695767"/>
              <a:gd name="connsiteX484" fmla="*/ 572098 w 3080462"/>
              <a:gd name="connsiteY484" fmla="*/ 330564 h 1695767"/>
              <a:gd name="connsiteX485" fmla="*/ 530769 w 3080462"/>
              <a:gd name="connsiteY485" fmla="*/ 343589 h 1695767"/>
              <a:gd name="connsiteX486" fmla="*/ 508746 w 3080462"/>
              <a:gd name="connsiteY486" fmla="*/ 314267 h 1695767"/>
              <a:gd name="connsiteX487" fmla="*/ 516897 w 3080462"/>
              <a:gd name="connsiteY487" fmla="*/ 276925 h 1695767"/>
              <a:gd name="connsiteX488" fmla="*/ 572098 w 3080462"/>
              <a:gd name="connsiteY488" fmla="*/ 236182 h 1695767"/>
              <a:gd name="connsiteX489" fmla="*/ 523905 w 3080462"/>
              <a:gd name="connsiteY489" fmla="*/ 229701 h 1695767"/>
              <a:gd name="connsiteX490" fmla="*/ 503169 w 3080462"/>
              <a:gd name="connsiteY490" fmla="*/ 268712 h 1695767"/>
              <a:gd name="connsiteX491" fmla="*/ 446681 w 3080462"/>
              <a:gd name="connsiteY491" fmla="*/ 297970 h 1695767"/>
              <a:gd name="connsiteX492" fmla="*/ 459123 w 3080462"/>
              <a:gd name="connsiteY492" fmla="*/ 325688 h 1695767"/>
              <a:gd name="connsiteX493" fmla="*/ 457693 w 3080462"/>
              <a:gd name="connsiteY493" fmla="*/ 356614 h 1695767"/>
              <a:gd name="connsiteX494" fmla="*/ 435812 w 3080462"/>
              <a:gd name="connsiteY494" fmla="*/ 392353 h 1695767"/>
              <a:gd name="connsiteX495" fmla="*/ 421941 w 3080462"/>
              <a:gd name="connsiteY495" fmla="*/ 413590 h 1695767"/>
              <a:gd name="connsiteX496" fmla="*/ 361306 w 3080462"/>
              <a:gd name="connsiteY496" fmla="*/ 428219 h 1695767"/>
              <a:gd name="connsiteX497" fmla="*/ 351724 w 3080462"/>
              <a:gd name="connsiteY497" fmla="*/ 410318 h 1695767"/>
              <a:gd name="connsiteX498" fmla="*/ 339426 w 3080462"/>
              <a:gd name="connsiteY498" fmla="*/ 363159 h 1695767"/>
              <a:gd name="connsiteX499" fmla="*/ 315973 w 3080462"/>
              <a:gd name="connsiteY499" fmla="*/ 379392 h 1695767"/>
              <a:gd name="connsiteX500" fmla="*/ 273357 w 3080462"/>
              <a:gd name="connsiteY500" fmla="*/ 384268 h 1695767"/>
              <a:gd name="connsiteX501" fmla="*/ 252621 w 3080462"/>
              <a:gd name="connsiteY501" fmla="*/ 348466 h 1695767"/>
              <a:gd name="connsiteX502" fmla="*/ 244326 w 3080462"/>
              <a:gd name="connsiteY502" fmla="*/ 312663 h 1695767"/>
              <a:gd name="connsiteX503" fmla="*/ 302673 w 3080462"/>
              <a:gd name="connsiteY503" fmla="*/ 252222 h 1695767"/>
              <a:gd name="connsiteX504" fmla="*/ 377895 w 3080462"/>
              <a:gd name="connsiteY504" fmla="*/ 213468 h 1695767"/>
              <a:gd name="connsiteX505" fmla="*/ 409499 w 3080462"/>
              <a:gd name="connsiteY505" fmla="*/ 172725 h 1695767"/>
              <a:gd name="connsiteX506" fmla="*/ 544641 w 3080462"/>
              <a:gd name="connsiteY506" fmla="*/ 107408 h 1695767"/>
              <a:gd name="connsiteX507" fmla="*/ 667055 w 3080462"/>
              <a:gd name="connsiteY507" fmla="*/ 143403 h 1695767"/>
              <a:gd name="connsiteX508" fmla="*/ 716678 w 3080462"/>
              <a:gd name="connsiteY508" fmla="*/ 164576 h 1695767"/>
              <a:gd name="connsiteX509" fmla="*/ 794903 w 3080462"/>
              <a:gd name="connsiteY509" fmla="*/ 166630 h 1695767"/>
              <a:gd name="connsiteX510" fmla="*/ 836518 w 3080462"/>
              <a:gd name="connsiteY510" fmla="*/ 197171 h 1695767"/>
              <a:gd name="connsiteX511" fmla="*/ 806200 w 3080462"/>
              <a:gd name="connsiteY511" fmla="*/ 219949 h 1695767"/>
              <a:gd name="connsiteX512" fmla="*/ 738701 w 3080462"/>
              <a:gd name="connsiteY512" fmla="*/ 221553 h 1695767"/>
              <a:gd name="connsiteX513" fmla="*/ 724973 w 3080462"/>
              <a:gd name="connsiteY513" fmla="*/ 224761 h 1695767"/>
              <a:gd name="connsiteX514" fmla="*/ 734554 w 3080462"/>
              <a:gd name="connsiteY514" fmla="*/ 254083 h 1695767"/>
              <a:gd name="connsiteX515" fmla="*/ 759294 w 3080462"/>
              <a:gd name="connsiteY515" fmla="*/ 252479 h 1695767"/>
              <a:gd name="connsiteX516" fmla="*/ 778600 w 3080462"/>
              <a:gd name="connsiteY516" fmla="*/ 254083 h 1695767"/>
              <a:gd name="connsiteX517" fmla="*/ 806200 w 3080462"/>
              <a:gd name="connsiteY517" fmla="*/ 257355 h 1695767"/>
              <a:gd name="connsiteX518" fmla="*/ 811635 w 3080462"/>
              <a:gd name="connsiteY518" fmla="*/ 231305 h 1695767"/>
              <a:gd name="connsiteX519" fmla="*/ 836518 w 3080462"/>
              <a:gd name="connsiteY519" fmla="*/ 221553 h 1695767"/>
              <a:gd name="connsiteX520" fmla="*/ 858541 w 3080462"/>
              <a:gd name="connsiteY520" fmla="*/ 211800 h 1695767"/>
              <a:gd name="connsiteX521" fmla="*/ 873700 w 3080462"/>
              <a:gd name="connsiteY521" fmla="*/ 231305 h 1695767"/>
              <a:gd name="connsiteX522" fmla="*/ 874987 w 3080462"/>
              <a:gd name="connsiteY522" fmla="*/ 203716 h 1695767"/>
              <a:gd name="connsiteX523" fmla="*/ 873700 w 3080462"/>
              <a:gd name="connsiteY523" fmla="*/ 174393 h 1695767"/>
              <a:gd name="connsiteX524" fmla="*/ 913599 w 3080462"/>
              <a:gd name="connsiteY524" fmla="*/ 172725 h 1695767"/>
              <a:gd name="connsiteX525" fmla="*/ 906734 w 3080462"/>
              <a:gd name="connsiteY525" fmla="*/ 210132 h 1695767"/>
              <a:gd name="connsiteX526" fmla="*/ 927327 w 3080462"/>
              <a:gd name="connsiteY526" fmla="*/ 193899 h 1695767"/>
              <a:gd name="connsiteX527" fmla="*/ 974234 w 3080462"/>
              <a:gd name="connsiteY527" fmla="*/ 189022 h 1695767"/>
              <a:gd name="connsiteX528" fmla="*/ 1019567 w 3080462"/>
              <a:gd name="connsiteY528" fmla="*/ 177666 h 1695767"/>
              <a:gd name="connsiteX529" fmla="*/ 1047167 w 3080462"/>
              <a:gd name="connsiteY529" fmla="*/ 177666 h 1695767"/>
              <a:gd name="connsiteX530" fmla="*/ 1085636 w 3080462"/>
              <a:gd name="connsiteY530" fmla="*/ 172725 h 1695767"/>
              <a:gd name="connsiteX531" fmla="*/ 1111949 w 3080462"/>
              <a:gd name="connsiteY531" fmla="*/ 179270 h 1695767"/>
              <a:gd name="connsiteX532" fmla="*/ 1142267 w 3080462"/>
              <a:gd name="connsiteY532" fmla="*/ 159764 h 1695767"/>
              <a:gd name="connsiteX533" fmla="*/ 1180879 w 3080462"/>
              <a:gd name="connsiteY533" fmla="*/ 154824 h 1695767"/>
              <a:gd name="connsiteX534" fmla="*/ 1216487 w 3080462"/>
              <a:gd name="connsiteY534" fmla="*/ 164576 h 1695767"/>
              <a:gd name="connsiteX535" fmla="*/ 1245518 w 3080462"/>
              <a:gd name="connsiteY535" fmla="*/ 174393 h 1695767"/>
              <a:gd name="connsiteX536" fmla="*/ 1274405 w 3080462"/>
              <a:gd name="connsiteY536" fmla="*/ 177666 h 1695767"/>
              <a:gd name="connsiteX537" fmla="*/ 1252239 w 3080462"/>
              <a:gd name="connsiteY537" fmla="*/ 151552 h 1695767"/>
              <a:gd name="connsiteX538" fmla="*/ 1252239 w 3080462"/>
              <a:gd name="connsiteY538" fmla="*/ 119021 h 1695767"/>
              <a:gd name="connsiteX539" fmla="*/ 1273118 w 3080462"/>
              <a:gd name="connsiteY539" fmla="*/ 102788 h 1695767"/>
              <a:gd name="connsiteX540" fmla="*/ 1306010 w 3080462"/>
              <a:gd name="connsiteY540" fmla="*/ 76738 h 1695767"/>
              <a:gd name="connsiteX541" fmla="*/ 1340474 w 3080462"/>
              <a:gd name="connsiteY541" fmla="*/ 99516 h 1695767"/>
              <a:gd name="connsiteX542" fmla="*/ 1339187 w 3080462"/>
              <a:gd name="connsiteY542" fmla="*/ 127170 h 1695767"/>
              <a:gd name="connsiteX543" fmla="*/ 1346052 w 3080462"/>
              <a:gd name="connsiteY543" fmla="*/ 171121 h 1695767"/>
              <a:gd name="connsiteX544" fmla="*/ 1330893 w 3080462"/>
              <a:gd name="connsiteY544" fmla="*/ 202047 h 1695767"/>
              <a:gd name="connsiteX545" fmla="*/ 1308870 w 3080462"/>
              <a:gd name="connsiteY545" fmla="*/ 231305 h 1695767"/>
              <a:gd name="connsiteX546" fmla="*/ 1346052 w 3080462"/>
              <a:gd name="connsiteY546" fmla="*/ 216676 h 1695767"/>
              <a:gd name="connsiteX547" fmla="*/ 1376226 w 3080462"/>
              <a:gd name="connsiteY547" fmla="*/ 179270 h 1695767"/>
              <a:gd name="connsiteX548" fmla="*/ 1398392 w 3080462"/>
              <a:gd name="connsiteY548" fmla="*/ 180874 h 1695767"/>
              <a:gd name="connsiteX549" fmla="*/ 1429997 w 3080462"/>
              <a:gd name="connsiteY549" fmla="*/ 187418 h 1695767"/>
              <a:gd name="connsiteX550" fmla="*/ 1428710 w 3080462"/>
              <a:gd name="connsiteY550" fmla="*/ 161304 h 1695767"/>
              <a:gd name="connsiteX551" fmla="*/ 1392815 w 3080462"/>
              <a:gd name="connsiteY551" fmla="*/ 158032 h 1695767"/>
              <a:gd name="connsiteX552" fmla="*/ 1366645 w 3080462"/>
              <a:gd name="connsiteY552" fmla="*/ 175997 h 1695767"/>
              <a:gd name="connsiteX553" fmla="*/ 1365215 w 3080462"/>
              <a:gd name="connsiteY553" fmla="*/ 151552 h 1695767"/>
              <a:gd name="connsiteX554" fmla="*/ 1359780 w 3080462"/>
              <a:gd name="connsiteY554" fmla="*/ 120689 h 1695767"/>
              <a:gd name="connsiteX555" fmla="*/ 1373509 w 3080462"/>
              <a:gd name="connsiteY555" fmla="*/ 96308 h 1695767"/>
              <a:gd name="connsiteX556" fmla="*/ 1384521 w 3080462"/>
              <a:gd name="connsiteY556" fmla="*/ 122229 h 1695767"/>
              <a:gd name="connsiteX557" fmla="*/ 1403827 w 3080462"/>
              <a:gd name="connsiteY557" fmla="*/ 128774 h 1695767"/>
              <a:gd name="connsiteX558" fmla="*/ 1414981 w 3080462"/>
              <a:gd name="connsiteY558" fmla="*/ 97912 h 1695767"/>
              <a:gd name="connsiteX559" fmla="*/ 1450590 w 3080462"/>
              <a:gd name="connsiteY559" fmla="*/ 101184 h 1695767"/>
              <a:gd name="connsiteX560" fmla="*/ 1479620 w 3080462"/>
              <a:gd name="connsiteY560" fmla="*/ 117417 h 1695767"/>
              <a:gd name="connsiteX561" fmla="*/ 1498926 w 3080462"/>
              <a:gd name="connsiteY561" fmla="*/ 140195 h 1695767"/>
              <a:gd name="connsiteX562" fmla="*/ 1518089 w 3080462"/>
              <a:gd name="connsiteY562" fmla="*/ 151552 h 1695767"/>
              <a:gd name="connsiteX563" fmla="*/ 1515372 w 3080462"/>
              <a:gd name="connsiteY563" fmla="*/ 120689 h 1695767"/>
              <a:gd name="connsiteX564" fmla="*/ 1467179 w 3080462"/>
              <a:gd name="connsiteY564" fmla="*/ 91367 h 1695767"/>
              <a:gd name="connsiteX565" fmla="*/ 1485198 w 3080462"/>
              <a:gd name="connsiteY565" fmla="*/ 79946 h 1695767"/>
              <a:gd name="connsiteX566" fmla="*/ 1520949 w 3080462"/>
              <a:gd name="connsiteY566" fmla="*/ 81615 h 1695767"/>
              <a:gd name="connsiteX567" fmla="*/ 1560848 w 3080462"/>
              <a:gd name="connsiteY567" fmla="*/ 63713 h 1695767"/>
              <a:gd name="connsiteX568" fmla="*/ 1598030 w 3080462"/>
              <a:gd name="connsiteY568" fmla="*/ 45876 h 1695767"/>
              <a:gd name="connsiteX569" fmla="*/ 1647653 w 3080462"/>
              <a:gd name="connsiteY569" fmla="*/ 42604 h 1695767"/>
              <a:gd name="connsiteX570" fmla="*/ 1684835 w 3080462"/>
              <a:gd name="connsiteY570" fmla="*/ 29515 h 1695767"/>
              <a:gd name="connsiteX571" fmla="*/ 1717870 w 3080462"/>
              <a:gd name="connsiteY571" fmla="*/ 21430 h 1695767"/>
              <a:gd name="connsiteX572" fmla="*/ 1761916 w 3080462"/>
              <a:gd name="connsiteY572" fmla="*/ 32851 h 1695767"/>
              <a:gd name="connsiteX573" fmla="*/ 1801815 w 3080462"/>
              <a:gd name="connsiteY573" fmla="*/ 16554 h 1695767"/>
              <a:gd name="connsiteX574" fmla="*/ 1820263 w 3080462"/>
              <a:gd name="connsiteY574" fmla="*/ 0 h 1695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</a:cxnLst>
            <a:rect l="l" t="t" r="r" b="b"/>
            <a:pathLst>
              <a:path w="3080462" h="1695767">
                <a:moveTo>
                  <a:pt x="2111673" y="1661471"/>
                </a:moveTo>
                <a:cubicBezTo>
                  <a:pt x="2117016" y="1662287"/>
                  <a:pt x="2121846" y="1666761"/>
                  <a:pt x="2121182" y="1674875"/>
                </a:cubicBezTo>
                <a:cubicBezTo>
                  <a:pt x="2119733" y="1691182"/>
                  <a:pt x="2095945" y="1684579"/>
                  <a:pt x="2099085" y="1670022"/>
                </a:cubicBezTo>
                <a:cubicBezTo>
                  <a:pt x="2100474" y="1663500"/>
                  <a:pt x="2106330" y="1660656"/>
                  <a:pt x="2111673" y="1661471"/>
                </a:cubicBezTo>
                <a:close/>
                <a:moveTo>
                  <a:pt x="2202316" y="1638889"/>
                </a:moveTo>
                <a:cubicBezTo>
                  <a:pt x="2211995" y="1638050"/>
                  <a:pt x="2224424" y="1648386"/>
                  <a:pt x="2224424" y="1656977"/>
                </a:cubicBezTo>
                <a:cubicBezTo>
                  <a:pt x="2224424" y="1668352"/>
                  <a:pt x="2202327" y="1671613"/>
                  <a:pt x="2202327" y="1671613"/>
                </a:cubicBezTo>
                <a:cubicBezTo>
                  <a:pt x="2202327" y="1671613"/>
                  <a:pt x="2174192" y="1699216"/>
                  <a:pt x="2172139" y="1681397"/>
                </a:cubicBezTo>
                <a:cubicBezTo>
                  <a:pt x="2170690" y="1670022"/>
                  <a:pt x="2185784" y="1656977"/>
                  <a:pt x="2194116" y="1643932"/>
                </a:cubicBezTo>
                <a:cubicBezTo>
                  <a:pt x="2196169" y="1640690"/>
                  <a:pt x="2199090" y="1639169"/>
                  <a:pt x="2202316" y="1638889"/>
                </a:cubicBezTo>
                <a:close/>
                <a:moveTo>
                  <a:pt x="1893914" y="1597745"/>
                </a:moveTo>
                <a:cubicBezTo>
                  <a:pt x="1897340" y="1598352"/>
                  <a:pt x="1900751" y="1601613"/>
                  <a:pt x="1903468" y="1608136"/>
                </a:cubicBezTo>
                <a:cubicBezTo>
                  <a:pt x="1909023" y="1621102"/>
                  <a:pt x="1926894" y="1611397"/>
                  <a:pt x="1941988" y="1621102"/>
                </a:cubicBezTo>
                <a:cubicBezTo>
                  <a:pt x="1944886" y="1622932"/>
                  <a:pt x="1946456" y="1624602"/>
                  <a:pt x="1947180" y="1626113"/>
                </a:cubicBezTo>
                <a:cubicBezTo>
                  <a:pt x="1949595" y="1621818"/>
                  <a:pt x="1957927" y="1619432"/>
                  <a:pt x="1964085" y="1616329"/>
                </a:cubicBezTo>
                <a:cubicBezTo>
                  <a:pt x="1964085" y="1616329"/>
                  <a:pt x="1998499" y="1626034"/>
                  <a:pt x="2005503" y="1626034"/>
                </a:cubicBezTo>
                <a:cubicBezTo>
                  <a:pt x="2012265" y="1626034"/>
                  <a:pt x="2028808" y="1640750"/>
                  <a:pt x="2027480" y="1650454"/>
                </a:cubicBezTo>
                <a:cubicBezTo>
                  <a:pt x="2026031" y="1660238"/>
                  <a:pt x="2001277" y="1648863"/>
                  <a:pt x="1984734" y="1650454"/>
                </a:cubicBezTo>
                <a:cubicBezTo>
                  <a:pt x="1968191" y="1652125"/>
                  <a:pt x="1961308" y="1647193"/>
                  <a:pt x="1950320" y="1635818"/>
                </a:cubicBezTo>
                <a:cubicBezTo>
                  <a:pt x="1948267" y="1633670"/>
                  <a:pt x="1947180" y="1631841"/>
                  <a:pt x="1946697" y="1630170"/>
                </a:cubicBezTo>
                <a:cubicBezTo>
                  <a:pt x="1943558" y="1634147"/>
                  <a:pt x="1932811" y="1636375"/>
                  <a:pt x="1924117" y="1637409"/>
                </a:cubicBezTo>
                <a:cubicBezTo>
                  <a:pt x="1910351" y="1639079"/>
                  <a:pt x="1895257" y="1635818"/>
                  <a:pt x="1891152" y="1632557"/>
                </a:cubicBezTo>
                <a:cubicBezTo>
                  <a:pt x="1887046" y="1629375"/>
                  <a:pt x="1874126" y="1618079"/>
                  <a:pt x="1884269" y="1603284"/>
                </a:cubicBezTo>
                <a:cubicBezTo>
                  <a:pt x="1887046" y="1599187"/>
                  <a:pt x="1890488" y="1597139"/>
                  <a:pt x="1893914" y="1597745"/>
                </a:cubicBezTo>
                <a:close/>
                <a:moveTo>
                  <a:pt x="2111402" y="1499238"/>
                </a:moveTo>
                <a:cubicBezTo>
                  <a:pt x="2111402" y="1499238"/>
                  <a:pt x="2123839" y="1507272"/>
                  <a:pt x="2132050" y="1505682"/>
                </a:cubicBezTo>
                <a:cubicBezTo>
                  <a:pt x="2140382" y="1504091"/>
                  <a:pt x="2166585" y="1499238"/>
                  <a:pt x="2170690" y="1508943"/>
                </a:cubicBezTo>
                <a:cubicBezTo>
                  <a:pt x="2174796" y="1518647"/>
                  <a:pt x="2165136" y="1526841"/>
                  <a:pt x="2147265" y="1523579"/>
                </a:cubicBezTo>
                <a:cubicBezTo>
                  <a:pt x="2129393" y="1520397"/>
                  <a:pt x="2139054" y="1531613"/>
                  <a:pt x="2154147" y="1541397"/>
                </a:cubicBezTo>
                <a:cubicBezTo>
                  <a:pt x="2169362" y="1551182"/>
                  <a:pt x="2170690" y="1590238"/>
                  <a:pt x="2170690" y="1590238"/>
                </a:cubicBezTo>
                <a:cubicBezTo>
                  <a:pt x="2170690" y="1590238"/>
                  <a:pt x="2152819" y="1591909"/>
                  <a:pt x="2143159" y="1577272"/>
                </a:cubicBezTo>
                <a:cubicBezTo>
                  <a:pt x="2133499" y="1562557"/>
                  <a:pt x="2140382" y="1557704"/>
                  <a:pt x="2134948" y="1546409"/>
                </a:cubicBezTo>
                <a:cubicBezTo>
                  <a:pt x="2129393" y="1534954"/>
                  <a:pt x="2108745" y="1570750"/>
                  <a:pt x="2097757" y="1562557"/>
                </a:cubicBezTo>
                <a:cubicBezTo>
                  <a:pt x="2086648" y="1554522"/>
                  <a:pt x="2099085" y="1543068"/>
                  <a:pt x="2101862" y="1526841"/>
                </a:cubicBezTo>
                <a:cubicBezTo>
                  <a:pt x="2104639" y="1510534"/>
                  <a:pt x="2103190" y="1502420"/>
                  <a:pt x="2111402" y="1499238"/>
                </a:cubicBezTo>
                <a:close/>
                <a:moveTo>
                  <a:pt x="2310822" y="1487734"/>
                </a:moveTo>
                <a:cubicBezTo>
                  <a:pt x="2315290" y="1488142"/>
                  <a:pt x="2318731" y="1491801"/>
                  <a:pt x="2320784" y="1497488"/>
                </a:cubicBezTo>
                <a:cubicBezTo>
                  <a:pt x="2325010" y="1508943"/>
                  <a:pt x="2337327" y="1502420"/>
                  <a:pt x="2353749" y="1508943"/>
                </a:cubicBezTo>
                <a:cubicBezTo>
                  <a:pt x="2370412" y="1515466"/>
                  <a:pt x="2368963" y="1523579"/>
                  <a:pt x="2370412" y="1515466"/>
                </a:cubicBezTo>
                <a:cubicBezTo>
                  <a:pt x="2371741" y="1507272"/>
                  <a:pt x="2421249" y="1507272"/>
                  <a:pt x="2443346" y="1520397"/>
                </a:cubicBezTo>
                <a:cubicBezTo>
                  <a:pt x="2465443" y="1533284"/>
                  <a:pt x="2470877" y="1541397"/>
                  <a:pt x="2491526" y="1546409"/>
                </a:cubicBezTo>
                <a:cubicBezTo>
                  <a:pt x="2512174" y="1551182"/>
                  <a:pt x="2519057" y="1574011"/>
                  <a:pt x="2527389" y="1582204"/>
                </a:cubicBezTo>
                <a:cubicBezTo>
                  <a:pt x="2535600" y="1590238"/>
                  <a:pt x="2552143" y="1593579"/>
                  <a:pt x="2552143" y="1604875"/>
                </a:cubicBezTo>
                <a:cubicBezTo>
                  <a:pt x="2552143" y="1616329"/>
                  <a:pt x="2571342" y="1643932"/>
                  <a:pt x="2582451" y="1648863"/>
                </a:cubicBezTo>
                <a:cubicBezTo>
                  <a:pt x="2593440" y="1653716"/>
                  <a:pt x="2603100" y="1684659"/>
                  <a:pt x="2601771" y="1692693"/>
                </a:cubicBezTo>
                <a:cubicBezTo>
                  <a:pt x="2600322" y="1700886"/>
                  <a:pt x="2581123" y="1691182"/>
                  <a:pt x="2564580" y="1681397"/>
                </a:cubicBezTo>
                <a:cubicBezTo>
                  <a:pt x="2548037" y="1671613"/>
                  <a:pt x="2539705" y="1656977"/>
                  <a:pt x="2536928" y="1642341"/>
                </a:cubicBezTo>
                <a:cubicBezTo>
                  <a:pt x="2534272" y="1627625"/>
                  <a:pt x="2506740" y="1632557"/>
                  <a:pt x="2499858" y="1640750"/>
                </a:cubicBezTo>
                <a:cubicBezTo>
                  <a:pt x="2492975" y="1648863"/>
                  <a:pt x="2484643" y="1678136"/>
                  <a:pt x="2470877" y="1679807"/>
                </a:cubicBezTo>
                <a:cubicBezTo>
                  <a:pt x="2457232" y="1681397"/>
                  <a:pt x="2443346" y="1650454"/>
                  <a:pt x="2442018" y="1645522"/>
                </a:cubicBezTo>
                <a:cubicBezTo>
                  <a:pt x="2440569" y="1640750"/>
                  <a:pt x="2415815" y="1647193"/>
                  <a:pt x="2407483" y="1645522"/>
                </a:cubicBezTo>
                <a:cubicBezTo>
                  <a:pt x="2399272" y="1643932"/>
                  <a:pt x="2411709" y="1627625"/>
                  <a:pt x="2422698" y="1627625"/>
                </a:cubicBezTo>
                <a:cubicBezTo>
                  <a:pt x="2433807" y="1627625"/>
                  <a:pt x="2417143" y="1606545"/>
                  <a:pt x="2411709" y="1600022"/>
                </a:cubicBezTo>
                <a:cubicBezTo>
                  <a:pt x="2406155" y="1593579"/>
                  <a:pt x="2400600" y="1582204"/>
                  <a:pt x="2373190" y="1577272"/>
                </a:cubicBezTo>
                <a:cubicBezTo>
                  <a:pt x="2345538" y="1572341"/>
                  <a:pt x="2353749" y="1570750"/>
                  <a:pt x="2351092" y="1564227"/>
                </a:cubicBezTo>
                <a:cubicBezTo>
                  <a:pt x="2348315" y="1557704"/>
                  <a:pt x="2323561" y="1565818"/>
                  <a:pt x="2315350" y="1564227"/>
                </a:cubicBezTo>
                <a:cubicBezTo>
                  <a:pt x="2307018" y="1562557"/>
                  <a:pt x="2313901" y="1546409"/>
                  <a:pt x="2323561" y="1533284"/>
                </a:cubicBezTo>
                <a:cubicBezTo>
                  <a:pt x="2333221" y="1520397"/>
                  <a:pt x="2326218" y="1520397"/>
                  <a:pt x="2302913" y="1515466"/>
                </a:cubicBezTo>
                <a:cubicBezTo>
                  <a:pt x="2279487" y="1510534"/>
                  <a:pt x="2284317" y="1509738"/>
                  <a:pt x="2294702" y="1497488"/>
                </a:cubicBezTo>
                <a:cubicBezTo>
                  <a:pt x="2300860" y="1490170"/>
                  <a:pt x="2306354" y="1487326"/>
                  <a:pt x="2310822" y="1487734"/>
                </a:cubicBezTo>
                <a:close/>
                <a:moveTo>
                  <a:pt x="2196893" y="1460102"/>
                </a:moveTo>
                <a:cubicBezTo>
                  <a:pt x="2202327" y="1460102"/>
                  <a:pt x="2192788" y="1481261"/>
                  <a:pt x="2185784" y="1481261"/>
                </a:cubicBezTo>
                <a:cubicBezTo>
                  <a:pt x="2178901" y="1481261"/>
                  <a:pt x="2147265" y="1486113"/>
                  <a:pt x="2132050" y="1487784"/>
                </a:cubicBezTo>
                <a:cubicBezTo>
                  <a:pt x="2116956" y="1489295"/>
                  <a:pt x="2110194" y="1478000"/>
                  <a:pt x="2119733" y="1466625"/>
                </a:cubicBezTo>
                <a:cubicBezTo>
                  <a:pt x="2119733" y="1466625"/>
                  <a:pt x="2144487" y="1471477"/>
                  <a:pt x="2148593" y="1469886"/>
                </a:cubicBezTo>
                <a:cubicBezTo>
                  <a:pt x="2152819" y="1468216"/>
                  <a:pt x="2191339" y="1460102"/>
                  <a:pt x="2196893" y="1460102"/>
                </a:cubicBezTo>
                <a:close/>
                <a:moveTo>
                  <a:pt x="2260167" y="1443795"/>
                </a:moveTo>
                <a:cubicBezTo>
                  <a:pt x="2269827" y="1448647"/>
                  <a:pt x="2257389" y="1507272"/>
                  <a:pt x="2240967" y="1502420"/>
                </a:cubicBezTo>
                <a:cubicBezTo>
                  <a:pt x="2224424" y="1497488"/>
                  <a:pt x="2247609" y="1437431"/>
                  <a:pt x="2260167" y="1443795"/>
                </a:cubicBezTo>
                <a:close/>
                <a:moveTo>
                  <a:pt x="1714855" y="1381988"/>
                </a:moveTo>
                <a:cubicBezTo>
                  <a:pt x="1721738" y="1380397"/>
                  <a:pt x="1738281" y="1385250"/>
                  <a:pt x="1749269" y="1396625"/>
                </a:cubicBezTo>
                <a:cubicBezTo>
                  <a:pt x="1760258" y="1408079"/>
                  <a:pt x="1780906" y="1421045"/>
                  <a:pt x="1797449" y="1442204"/>
                </a:cubicBezTo>
                <a:cubicBezTo>
                  <a:pt x="1813992" y="1463363"/>
                  <a:pt x="1827757" y="1473147"/>
                  <a:pt x="1845629" y="1487784"/>
                </a:cubicBezTo>
                <a:cubicBezTo>
                  <a:pt x="1863621" y="1502420"/>
                  <a:pt x="1873281" y="1525170"/>
                  <a:pt x="1884269" y="1523579"/>
                </a:cubicBezTo>
                <a:cubicBezTo>
                  <a:pt x="1895257" y="1521909"/>
                  <a:pt x="1898035" y="1536545"/>
                  <a:pt x="1891152" y="1546409"/>
                </a:cubicBezTo>
                <a:cubicBezTo>
                  <a:pt x="1884269" y="1556113"/>
                  <a:pt x="1881492" y="1577272"/>
                  <a:pt x="1881492" y="1595091"/>
                </a:cubicBezTo>
                <a:cubicBezTo>
                  <a:pt x="1881492" y="1612988"/>
                  <a:pt x="1869175" y="1609727"/>
                  <a:pt x="1863621" y="1596761"/>
                </a:cubicBezTo>
                <a:cubicBezTo>
                  <a:pt x="1858066" y="1583795"/>
                  <a:pt x="1810852" y="1572738"/>
                  <a:pt x="1803970" y="1566216"/>
                </a:cubicBezTo>
                <a:cubicBezTo>
                  <a:pt x="1797087" y="1559693"/>
                  <a:pt x="1785132" y="1504091"/>
                  <a:pt x="1785132" y="1486113"/>
                </a:cubicBezTo>
                <a:cubicBezTo>
                  <a:pt x="1785132" y="1468216"/>
                  <a:pt x="1747941" y="1430829"/>
                  <a:pt x="1743836" y="1425977"/>
                </a:cubicBezTo>
                <a:cubicBezTo>
                  <a:pt x="1739730" y="1421045"/>
                  <a:pt x="1697829" y="1386045"/>
                  <a:pt x="1714855" y="1381988"/>
                </a:cubicBezTo>
                <a:close/>
                <a:moveTo>
                  <a:pt x="2067826" y="1353456"/>
                </a:moveTo>
                <a:cubicBezTo>
                  <a:pt x="2069946" y="1353521"/>
                  <a:pt x="2071403" y="1354764"/>
                  <a:pt x="2071554" y="1357647"/>
                </a:cubicBezTo>
                <a:cubicBezTo>
                  <a:pt x="2074331" y="1411341"/>
                  <a:pt x="2097757" y="1380397"/>
                  <a:pt x="2097757" y="1388511"/>
                </a:cubicBezTo>
                <a:cubicBezTo>
                  <a:pt x="2097757" y="1396625"/>
                  <a:pt x="2086648" y="1399886"/>
                  <a:pt x="2077108" y="1409670"/>
                </a:cubicBezTo>
                <a:cubicBezTo>
                  <a:pt x="2067327" y="1419375"/>
                  <a:pt x="2081214" y="1432500"/>
                  <a:pt x="2088097" y="1453579"/>
                </a:cubicBezTo>
                <a:cubicBezTo>
                  <a:pt x="2094859" y="1474738"/>
                  <a:pt x="2081214" y="1482852"/>
                  <a:pt x="2067327" y="1497488"/>
                </a:cubicBezTo>
                <a:cubicBezTo>
                  <a:pt x="2053683" y="1512204"/>
                  <a:pt x="2056460" y="1534954"/>
                  <a:pt x="2057788" y="1549591"/>
                </a:cubicBezTo>
                <a:cubicBezTo>
                  <a:pt x="2059116" y="1564227"/>
                  <a:pt x="2027480" y="1560966"/>
                  <a:pt x="2017820" y="1557704"/>
                </a:cubicBezTo>
                <a:cubicBezTo>
                  <a:pt x="2008159" y="1554522"/>
                  <a:pt x="1994394" y="1554522"/>
                  <a:pt x="1987511" y="1554522"/>
                </a:cubicBezTo>
                <a:cubicBezTo>
                  <a:pt x="1980628" y="1554522"/>
                  <a:pt x="1955874" y="1538136"/>
                  <a:pt x="1946214" y="1512204"/>
                </a:cubicBezTo>
                <a:cubicBezTo>
                  <a:pt x="1936554" y="1486113"/>
                  <a:pt x="1932449" y="1455170"/>
                  <a:pt x="1938003" y="1448647"/>
                </a:cubicBezTo>
                <a:cubicBezTo>
                  <a:pt x="1943437" y="1442204"/>
                  <a:pt x="1962757" y="1464954"/>
                  <a:pt x="1965414" y="1456841"/>
                </a:cubicBezTo>
                <a:cubicBezTo>
                  <a:pt x="1968191" y="1448647"/>
                  <a:pt x="1970968" y="1435681"/>
                  <a:pt x="1981957" y="1432500"/>
                </a:cubicBezTo>
                <a:cubicBezTo>
                  <a:pt x="1992945" y="1429159"/>
                  <a:pt x="1998499" y="1427568"/>
                  <a:pt x="2004054" y="1422716"/>
                </a:cubicBezTo>
                <a:cubicBezTo>
                  <a:pt x="2009608" y="1417784"/>
                  <a:pt x="2010937" y="1393363"/>
                  <a:pt x="2037140" y="1393363"/>
                </a:cubicBezTo>
                <a:cubicBezTo>
                  <a:pt x="2063222" y="1393363"/>
                  <a:pt x="2046800" y="1383659"/>
                  <a:pt x="2048128" y="1372204"/>
                </a:cubicBezTo>
                <a:cubicBezTo>
                  <a:pt x="2049124" y="1363673"/>
                  <a:pt x="2061464" y="1353262"/>
                  <a:pt x="2067826" y="1353456"/>
                </a:cubicBezTo>
                <a:close/>
                <a:moveTo>
                  <a:pt x="2200999" y="1305545"/>
                </a:moveTo>
                <a:cubicBezTo>
                  <a:pt x="2200999" y="1305545"/>
                  <a:pt x="2218870" y="1321772"/>
                  <a:pt x="2223096" y="1333227"/>
                </a:cubicBezTo>
                <a:cubicBezTo>
                  <a:pt x="2227202" y="1344602"/>
                  <a:pt x="2213436" y="1367352"/>
                  <a:pt x="2199671" y="1370613"/>
                </a:cubicBezTo>
                <a:cubicBezTo>
                  <a:pt x="2185784" y="1373875"/>
                  <a:pt x="2185784" y="1372204"/>
                  <a:pt x="2178901" y="1357647"/>
                </a:cubicBezTo>
                <a:cubicBezTo>
                  <a:pt x="2172139" y="1343011"/>
                  <a:pt x="2141710" y="1352716"/>
                  <a:pt x="2137604" y="1344602"/>
                </a:cubicBezTo>
                <a:cubicBezTo>
                  <a:pt x="2133499" y="1336488"/>
                  <a:pt x="2155596" y="1315329"/>
                  <a:pt x="2169362" y="1321772"/>
                </a:cubicBezTo>
                <a:cubicBezTo>
                  <a:pt x="2183128" y="1328375"/>
                  <a:pt x="2181679" y="1334897"/>
                  <a:pt x="2200999" y="1305545"/>
                </a:cubicBezTo>
                <a:close/>
                <a:moveTo>
                  <a:pt x="1469610" y="1305545"/>
                </a:moveTo>
                <a:cubicBezTo>
                  <a:pt x="1482168" y="1299022"/>
                  <a:pt x="1484945" y="1329966"/>
                  <a:pt x="1490379" y="1338079"/>
                </a:cubicBezTo>
                <a:cubicBezTo>
                  <a:pt x="1495934" y="1346193"/>
                  <a:pt x="1484825" y="1401556"/>
                  <a:pt x="1468161" y="1395034"/>
                </a:cubicBezTo>
                <a:cubicBezTo>
                  <a:pt x="1451618" y="1388511"/>
                  <a:pt x="1460795" y="1310159"/>
                  <a:pt x="1469610" y="1305545"/>
                </a:cubicBezTo>
                <a:close/>
                <a:moveTo>
                  <a:pt x="1768469" y="1295761"/>
                </a:moveTo>
                <a:cubicBezTo>
                  <a:pt x="1768469" y="1295761"/>
                  <a:pt x="1793343" y="1320102"/>
                  <a:pt x="1800226" y="1333227"/>
                </a:cubicBezTo>
                <a:cubicBezTo>
                  <a:pt x="1807109" y="1346193"/>
                  <a:pt x="1816769" y="1351045"/>
                  <a:pt x="1827757" y="1370613"/>
                </a:cubicBezTo>
                <a:cubicBezTo>
                  <a:pt x="1838746" y="1390181"/>
                  <a:pt x="1845629" y="1408079"/>
                  <a:pt x="1846957" y="1419375"/>
                </a:cubicBezTo>
                <a:cubicBezTo>
                  <a:pt x="1848406" y="1430829"/>
                  <a:pt x="1859515" y="1445466"/>
                  <a:pt x="1864949" y="1455170"/>
                </a:cubicBezTo>
                <a:cubicBezTo>
                  <a:pt x="1870503" y="1464954"/>
                  <a:pt x="1858066" y="1476409"/>
                  <a:pt x="1849734" y="1468216"/>
                </a:cubicBezTo>
                <a:cubicBezTo>
                  <a:pt x="1841523" y="1460102"/>
                  <a:pt x="1818097" y="1443795"/>
                  <a:pt x="1812664" y="1432500"/>
                </a:cubicBezTo>
                <a:cubicBezTo>
                  <a:pt x="1807109" y="1421045"/>
                  <a:pt x="1793343" y="1391772"/>
                  <a:pt x="1786461" y="1362500"/>
                </a:cubicBezTo>
                <a:cubicBezTo>
                  <a:pt x="1779578" y="1333227"/>
                  <a:pt x="1768469" y="1338079"/>
                  <a:pt x="1763035" y="1329966"/>
                </a:cubicBezTo>
                <a:cubicBezTo>
                  <a:pt x="1757480" y="1321772"/>
                  <a:pt x="1757480" y="1297352"/>
                  <a:pt x="1768469" y="1295761"/>
                </a:cubicBezTo>
                <a:close/>
                <a:moveTo>
                  <a:pt x="2151370" y="1269750"/>
                </a:moveTo>
                <a:cubicBezTo>
                  <a:pt x="2166585" y="1263227"/>
                  <a:pt x="2180350" y="1289318"/>
                  <a:pt x="2185784" y="1297352"/>
                </a:cubicBezTo>
                <a:cubicBezTo>
                  <a:pt x="2191339" y="1305545"/>
                  <a:pt x="2165136" y="1300613"/>
                  <a:pt x="2150042" y="1300613"/>
                </a:cubicBezTo>
                <a:cubicBezTo>
                  <a:pt x="2134948" y="1300613"/>
                  <a:pt x="2146782" y="1271738"/>
                  <a:pt x="2151370" y="1269750"/>
                </a:cubicBezTo>
                <a:close/>
                <a:moveTo>
                  <a:pt x="2196893" y="1245329"/>
                </a:moveTo>
                <a:cubicBezTo>
                  <a:pt x="2216093" y="1246920"/>
                  <a:pt x="2223096" y="1276272"/>
                  <a:pt x="2198222" y="1277863"/>
                </a:cubicBezTo>
                <a:cubicBezTo>
                  <a:pt x="2173468" y="1279534"/>
                  <a:pt x="2191339" y="1244931"/>
                  <a:pt x="2196893" y="1245329"/>
                </a:cubicBezTo>
                <a:close/>
                <a:moveTo>
                  <a:pt x="2139054" y="1128159"/>
                </a:moveTo>
                <a:cubicBezTo>
                  <a:pt x="2143159" y="1128159"/>
                  <a:pt x="2156925" y="1133011"/>
                  <a:pt x="2161030" y="1152579"/>
                </a:cubicBezTo>
                <a:cubicBezTo>
                  <a:pt x="2165136" y="1172147"/>
                  <a:pt x="2144487" y="1167216"/>
                  <a:pt x="2137604" y="1193227"/>
                </a:cubicBezTo>
                <a:cubicBezTo>
                  <a:pt x="2130722" y="1219318"/>
                  <a:pt x="2145936" y="1201341"/>
                  <a:pt x="2158374" y="1206352"/>
                </a:cubicBezTo>
                <a:cubicBezTo>
                  <a:pt x="2170690" y="1211204"/>
                  <a:pt x="2185784" y="1214386"/>
                  <a:pt x="2185784" y="1214386"/>
                </a:cubicBezTo>
                <a:cubicBezTo>
                  <a:pt x="2185784" y="1214386"/>
                  <a:pt x="2185784" y="1214386"/>
                  <a:pt x="2181679" y="1222500"/>
                </a:cubicBezTo>
                <a:cubicBezTo>
                  <a:pt x="2177573" y="1230693"/>
                  <a:pt x="2158374" y="1222500"/>
                  <a:pt x="2148593" y="1237136"/>
                </a:cubicBezTo>
                <a:cubicBezTo>
                  <a:pt x="2139054" y="1251772"/>
                  <a:pt x="2103190" y="1289318"/>
                  <a:pt x="2105968" y="1274602"/>
                </a:cubicBezTo>
                <a:cubicBezTo>
                  <a:pt x="2108745" y="1259966"/>
                  <a:pt x="2129393" y="1243659"/>
                  <a:pt x="2136155" y="1235545"/>
                </a:cubicBezTo>
                <a:cubicBezTo>
                  <a:pt x="2143159" y="1227431"/>
                  <a:pt x="2114179" y="1212795"/>
                  <a:pt x="2105968" y="1193227"/>
                </a:cubicBezTo>
                <a:cubicBezTo>
                  <a:pt x="2097757" y="1173738"/>
                  <a:pt x="2112851" y="1168806"/>
                  <a:pt x="2126616" y="1157511"/>
                </a:cubicBezTo>
                <a:cubicBezTo>
                  <a:pt x="2140382" y="1146136"/>
                  <a:pt x="2129393" y="1128159"/>
                  <a:pt x="2139054" y="1128159"/>
                </a:cubicBezTo>
                <a:close/>
                <a:moveTo>
                  <a:pt x="2137604" y="1007806"/>
                </a:moveTo>
                <a:cubicBezTo>
                  <a:pt x="2155596" y="1004545"/>
                  <a:pt x="2137604" y="1059829"/>
                  <a:pt x="2121182" y="1061500"/>
                </a:cubicBezTo>
                <a:cubicBezTo>
                  <a:pt x="2104639" y="1063091"/>
                  <a:pt x="2117198" y="1011465"/>
                  <a:pt x="2137604" y="1007806"/>
                </a:cubicBezTo>
                <a:close/>
                <a:moveTo>
                  <a:pt x="384934" y="750517"/>
                </a:moveTo>
                <a:cubicBezTo>
                  <a:pt x="390790" y="751113"/>
                  <a:pt x="396315" y="752306"/>
                  <a:pt x="398428" y="752306"/>
                </a:cubicBezTo>
                <a:cubicBezTo>
                  <a:pt x="402533" y="752306"/>
                  <a:pt x="414850" y="752306"/>
                  <a:pt x="420404" y="768613"/>
                </a:cubicBezTo>
                <a:cubicBezTo>
                  <a:pt x="425838" y="784840"/>
                  <a:pt x="407967" y="786511"/>
                  <a:pt x="402533" y="784840"/>
                </a:cubicBezTo>
                <a:cubicBezTo>
                  <a:pt x="396979" y="783250"/>
                  <a:pt x="391424" y="773465"/>
                  <a:pt x="384541" y="770204"/>
                </a:cubicBezTo>
                <a:cubicBezTo>
                  <a:pt x="377659" y="767022"/>
                  <a:pt x="364376" y="755886"/>
                  <a:pt x="369448" y="752306"/>
                </a:cubicBezTo>
                <a:cubicBezTo>
                  <a:pt x="372889" y="749920"/>
                  <a:pt x="379078" y="749920"/>
                  <a:pt x="384934" y="750517"/>
                </a:cubicBezTo>
                <a:close/>
                <a:moveTo>
                  <a:pt x="217075" y="716312"/>
                </a:moveTo>
                <a:cubicBezTo>
                  <a:pt x="219656" y="718161"/>
                  <a:pt x="220682" y="723073"/>
                  <a:pt x="219233" y="726374"/>
                </a:cubicBezTo>
                <a:cubicBezTo>
                  <a:pt x="216577" y="732897"/>
                  <a:pt x="202207" y="730829"/>
                  <a:pt x="205588" y="724624"/>
                </a:cubicBezTo>
                <a:cubicBezTo>
                  <a:pt x="210358" y="715676"/>
                  <a:pt x="214494" y="714462"/>
                  <a:pt x="217075" y="716312"/>
                </a:cubicBezTo>
                <a:close/>
                <a:moveTo>
                  <a:pt x="310159" y="698613"/>
                </a:moveTo>
                <a:cubicBezTo>
                  <a:pt x="317042" y="698613"/>
                  <a:pt x="329479" y="714920"/>
                  <a:pt x="322596" y="726374"/>
                </a:cubicBezTo>
                <a:cubicBezTo>
                  <a:pt x="315713" y="737670"/>
                  <a:pt x="307502" y="739261"/>
                  <a:pt x="299170" y="731147"/>
                </a:cubicBezTo>
                <a:cubicBezTo>
                  <a:pt x="290959" y="723113"/>
                  <a:pt x="297238" y="698613"/>
                  <a:pt x="310159" y="698613"/>
                </a:cubicBezTo>
                <a:close/>
                <a:moveTo>
                  <a:pt x="2448769" y="685245"/>
                </a:moveTo>
                <a:cubicBezTo>
                  <a:pt x="2455142" y="688138"/>
                  <a:pt x="2457202" y="704321"/>
                  <a:pt x="2465443" y="721443"/>
                </a:cubicBezTo>
                <a:cubicBezTo>
                  <a:pt x="2476432" y="744193"/>
                  <a:pt x="2466772" y="744193"/>
                  <a:pt x="2459889" y="747534"/>
                </a:cubicBezTo>
                <a:cubicBezTo>
                  <a:pt x="2453006" y="750715"/>
                  <a:pt x="2454455" y="788102"/>
                  <a:pt x="2453006" y="794625"/>
                </a:cubicBezTo>
                <a:cubicBezTo>
                  <a:pt x="2451557" y="801147"/>
                  <a:pt x="2429580" y="809340"/>
                  <a:pt x="2424026" y="814193"/>
                </a:cubicBezTo>
                <a:cubicBezTo>
                  <a:pt x="2418592" y="819045"/>
                  <a:pt x="2388284" y="827159"/>
                  <a:pt x="2388284" y="832090"/>
                </a:cubicBezTo>
                <a:cubicBezTo>
                  <a:pt x="2388284" y="836943"/>
                  <a:pt x="2382729" y="849988"/>
                  <a:pt x="2366186" y="845136"/>
                </a:cubicBezTo>
                <a:cubicBezTo>
                  <a:pt x="2356043" y="842034"/>
                  <a:pt x="2355802" y="833522"/>
                  <a:pt x="2356164" y="830420"/>
                </a:cubicBezTo>
                <a:cubicBezTo>
                  <a:pt x="2355922" y="831056"/>
                  <a:pt x="2355681" y="832170"/>
                  <a:pt x="2355198" y="833681"/>
                </a:cubicBezTo>
                <a:cubicBezTo>
                  <a:pt x="2351092" y="846727"/>
                  <a:pt x="2345538" y="858102"/>
                  <a:pt x="2335878" y="859693"/>
                </a:cubicBezTo>
                <a:cubicBezTo>
                  <a:pt x="2326218" y="861363"/>
                  <a:pt x="2307018" y="843465"/>
                  <a:pt x="2307018" y="861363"/>
                </a:cubicBezTo>
                <a:cubicBezTo>
                  <a:pt x="2307018" y="879261"/>
                  <a:pt x="2295909" y="885704"/>
                  <a:pt x="2287698" y="885704"/>
                </a:cubicBezTo>
                <a:cubicBezTo>
                  <a:pt x="2279487" y="885704"/>
                  <a:pt x="2269827" y="867886"/>
                  <a:pt x="2265721" y="848318"/>
                </a:cubicBezTo>
                <a:cubicBezTo>
                  <a:pt x="2261495" y="828829"/>
                  <a:pt x="2280815" y="833681"/>
                  <a:pt x="2287698" y="827159"/>
                </a:cubicBezTo>
                <a:cubicBezTo>
                  <a:pt x="2294702" y="820715"/>
                  <a:pt x="2305569" y="810931"/>
                  <a:pt x="2311124" y="802818"/>
                </a:cubicBezTo>
                <a:cubicBezTo>
                  <a:pt x="2316678" y="794625"/>
                  <a:pt x="2356647" y="812522"/>
                  <a:pt x="2364858" y="802818"/>
                </a:cubicBezTo>
                <a:cubicBezTo>
                  <a:pt x="2373190" y="793034"/>
                  <a:pt x="2402049" y="779988"/>
                  <a:pt x="2407483" y="779988"/>
                </a:cubicBezTo>
                <a:cubicBezTo>
                  <a:pt x="2413038" y="779988"/>
                  <a:pt x="2419920" y="762090"/>
                  <a:pt x="2428131" y="742602"/>
                </a:cubicBezTo>
                <a:cubicBezTo>
                  <a:pt x="2436463" y="723113"/>
                  <a:pt x="2430426" y="694477"/>
                  <a:pt x="2440569" y="687238"/>
                </a:cubicBezTo>
                <a:cubicBezTo>
                  <a:pt x="2444041" y="684792"/>
                  <a:pt x="2446644" y="684280"/>
                  <a:pt x="2448769" y="685245"/>
                </a:cubicBezTo>
                <a:close/>
                <a:moveTo>
                  <a:pt x="2472326" y="623761"/>
                </a:moveTo>
                <a:cubicBezTo>
                  <a:pt x="2483315" y="620579"/>
                  <a:pt x="2492975" y="640068"/>
                  <a:pt x="2498409" y="638477"/>
                </a:cubicBezTo>
                <a:cubicBezTo>
                  <a:pt x="2503963" y="636886"/>
                  <a:pt x="2534272" y="638477"/>
                  <a:pt x="2538377" y="654704"/>
                </a:cubicBezTo>
                <a:cubicBezTo>
                  <a:pt x="2542483" y="670931"/>
                  <a:pt x="2513623" y="669420"/>
                  <a:pt x="2513623" y="669420"/>
                </a:cubicBezTo>
                <a:cubicBezTo>
                  <a:pt x="2513623" y="669420"/>
                  <a:pt x="2495631" y="675863"/>
                  <a:pt x="2476432" y="677454"/>
                </a:cubicBezTo>
                <a:cubicBezTo>
                  <a:pt x="2457232" y="679124"/>
                  <a:pt x="2444795" y="688829"/>
                  <a:pt x="2432237" y="675863"/>
                </a:cubicBezTo>
                <a:cubicBezTo>
                  <a:pt x="2419920" y="662818"/>
                  <a:pt x="2458561" y="653113"/>
                  <a:pt x="2458561" y="648181"/>
                </a:cubicBezTo>
                <a:cubicBezTo>
                  <a:pt x="2458561" y="643329"/>
                  <a:pt x="2462062" y="626784"/>
                  <a:pt x="2472326" y="623761"/>
                </a:cubicBezTo>
                <a:close/>
                <a:moveTo>
                  <a:pt x="40280" y="423704"/>
                </a:moveTo>
                <a:cubicBezTo>
                  <a:pt x="48491" y="422034"/>
                  <a:pt x="58272" y="423704"/>
                  <a:pt x="63706" y="430147"/>
                </a:cubicBezTo>
                <a:cubicBezTo>
                  <a:pt x="69140" y="436670"/>
                  <a:pt x="71917" y="449715"/>
                  <a:pt x="71917" y="464352"/>
                </a:cubicBezTo>
                <a:cubicBezTo>
                  <a:pt x="71917" y="479068"/>
                  <a:pt x="58272" y="488772"/>
                  <a:pt x="48491" y="493704"/>
                </a:cubicBezTo>
                <a:cubicBezTo>
                  <a:pt x="38952" y="498556"/>
                  <a:pt x="26515" y="508340"/>
                  <a:pt x="15526" y="506590"/>
                </a:cubicBezTo>
                <a:cubicBezTo>
                  <a:pt x="4417" y="505079"/>
                  <a:pt x="-5123" y="485431"/>
                  <a:pt x="3089" y="480659"/>
                </a:cubicBezTo>
                <a:cubicBezTo>
                  <a:pt x="11421" y="475806"/>
                  <a:pt x="5866" y="467613"/>
                  <a:pt x="3089" y="456159"/>
                </a:cubicBezTo>
                <a:cubicBezTo>
                  <a:pt x="312" y="444863"/>
                  <a:pt x="9972" y="441602"/>
                  <a:pt x="18183" y="441602"/>
                </a:cubicBezTo>
                <a:cubicBezTo>
                  <a:pt x="26515" y="441602"/>
                  <a:pt x="27843" y="426170"/>
                  <a:pt x="40280" y="423704"/>
                </a:cubicBezTo>
                <a:close/>
                <a:moveTo>
                  <a:pt x="91086" y="360833"/>
                </a:moveTo>
                <a:cubicBezTo>
                  <a:pt x="95735" y="358178"/>
                  <a:pt x="100897" y="357761"/>
                  <a:pt x="106452" y="361818"/>
                </a:cubicBezTo>
                <a:cubicBezTo>
                  <a:pt x="117440" y="370011"/>
                  <a:pt x="146662" y="363090"/>
                  <a:pt x="156322" y="374545"/>
                </a:cubicBezTo>
                <a:cubicBezTo>
                  <a:pt x="165861" y="385840"/>
                  <a:pt x="127100" y="407397"/>
                  <a:pt x="135311" y="413920"/>
                </a:cubicBezTo>
                <a:cubicBezTo>
                  <a:pt x="143643" y="420363"/>
                  <a:pt x="157409" y="449715"/>
                  <a:pt x="169725" y="456159"/>
                </a:cubicBezTo>
                <a:cubicBezTo>
                  <a:pt x="182163" y="462761"/>
                  <a:pt x="195928" y="480659"/>
                  <a:pt x="197257" y="492034"/>
                </a:cubicBezTo>
                <a:cubicBezTo>
                  <a:pt x="198706" y="503409"/>
                  <a:pt x="180835" y="521306"/>
                  <a:pt x="169725" y="521306"/>
                </a:cubicBezTo>
                <a:cubicBezTo>
                  <a:pt x="158737" y="521306"/>
                  <a:pt x="136640" y="513193"/>
                  <a:pt x="125651" y="513193"/>
                </a:cubicBezTo>
                <a:cubicBezTo>
                  <a:pt x="114663" y="513193"/>
                  <a:pt x="110437" y="527749"/>
                  <a:pt x="103675" y="524488"/>
                </a:cubicBezTo>
                <a:cubicBezTo>
                  <a:pt x="96671" y="521306"/>
                  <a:pt x="105003" y="509852"/>
                  <a:pt x="105003" y="509852"/>
                </a:cubicBezTo>
                <a:cubicBezTo>
                  <a:pt x="105003" y="509852"/>
                  <a:pt x="66242" y="514306"/>
                  <a:pt x="69019" y="504522"/>
                </a:cubicBezTo>
                <a:cubicBezTo>
                  <a:pt x="71796" y="494818"/>
                  <a:pt x="103675" y="462761"/>
                  <a:pt x="114663" y="456159"/>
                </a:cubicBezTo>
                <a:cubicBezTo>
                  <a:pt x="125651" y="449715"/>
                  <a:pt x="96671" y="443272"/>
                  <a:pt x="83026" y="436670"/>
                </a:cubicBezTo>
                <a:cubicBezTo>
                  <a:pt x="69140" y="430147"/>
                  <a:pt x="59600" y="412249"/>
                  <a:pt x="54046" y="404136"/>
                </a:cubicBezTo>
                <a:cubicBezTo>
                  <a:pt x="48491" y="396022"/>
                  <a:pt x="44265" y="379238"/>
                  <a:pt x="55495" y="374863"/>
                </a:cubicBezTo>
                <a:cubicBezTo>
                  <a:pt x="63706" y="371602"/>
                  <a:pt x="71917" y="382977"/>
                  <a:pt x="78800" y="373272"/>
                </a:cubicBezTo>
                <a:cubicBezTo>
                  <a:pt x="82302" y="368380"/>
                  <a:pt x="86437" y="363488"/>
                  <a:pt x="91086" y="360833"/>
                </a:cubicBezTo>
                <a:close/>
                <a:moveTo>
                  <a:pt x="1262737" y="5927"/>
                </a:moveTo>
                <a:cubicBezTo>
                  <a:pt x="1274001" y="3232"/>
                  <a:pt x="1288967" y="9988"/>
                  <a:pt x="1283895" y="18579"/>
                </a:cubicBezTo>
                <a:cubicBezTo>
                  <a:pt x="1277012" y="29954"/>
                  <a:pt x="1252137" y="55965"/>
                  <a:pt x="1235715" y="51113"/>
                </a:cubicBezTo>
                <a:cubicBezTo>
                  <a:pt x="1219172" y="46261"/>
                  <a:pt x="1172200" y="47852"/>
                  <a:pt x="1151552" y="51113"/>
                </a:cubicBezTo>
                <a:cubicBezTo>
                  <a:pt x="1131024" y="54295"/>
                  <a:pt x="1111583" y="69011"/>
                  <a:pt x="1093833" y="80386"/>
                </a:cubicBezTo>
                <a:cubicBezTo>
                  <a:pt x="1075841" y="91761"/>
                  <a:pt x="1079946" y="104806"/>
                  <a:pt x="1086950" y="106397"/>
                </a:cubicBezTo>
                <a:cubicBezTo>
                  <a:pt x="1093833" y="107988"/>
                  <a:pt x="1100595" y="124295"/>
                  <a:pt x="1092384" y="134079"/>
                </a:cubicBezTo>
                <a:cubicBezTo>
                  <a:pt x="1082241" y="146170"/>
                  <a:pt x="1060747" y="142193"/>
                  <a:pt x="1045653" y="132408"/>
                </a:cubicBezTo>
                <a:cubicBezTo>
                  <a:pt x="1030439" y="122624"/>
                  <a:pt x="1012567" y="121113"/>
                  <a:pt x="1004236" y="117772"/>
                </a:cubicBezTo>
                <a:cubicBezTo>
                  <a:pt x="996025" y="114511"/>
                  <a:pt x="1005685" y="95022"/>
                  <a:pt x="1015345" y="90090"/>
                </a:cubicBezTo>
                <a:cubicBezTo>
                  <a:pt x="1024884" y="85238"/>
                  <a:pt x="1051087" y="70602"/>
                  <a:pt x="1070407" y="60817"/>
                </a:cubicBezTo>
                <a:cubicBezTo>
                  <a:pt x="1089607" y="51113"/>
                  <a:pt x="1095161" y="31545"/>
                  <a:pt x="1108927" y="31545"/>
                </a:cubicBezTo>
                <a:cubicBezTo>
                  <a:pt x="1122692" y="31545"/>
                  <a:pt x="1188864" y="15317"/>
                  <a:pt x="1197075" y="18579"/>
                </a:cubicBezTo>
                <a:cubicBezTo>
                  <a:pt x="1205286" y="21920"/>
                  <a:pt x="1245255" y="25022"/>
                  <a:pt x="1253586" y="12056"/>
                </a:cubicBezTo>
                <a:cubicBezTo>
                  <a:pt x="1255639" y="8775"/>
                  <a:pt x="1258982" y="6826"/>
                  <a:pt x="1262737" y="5927"/>
                </a:cubicBezTo>
                <a:close/>
                <a:moveTo>
                  <a:pt x="1820263" y="0"/>
                </a:moveTo>
                <a:cubicBezTo>
                  <a:pt x="1820835" y="1027"/>
                  <a:pt x="1821550" y="2182"/>
                  <a:pt x="1822551" y="3465"/>
                </a:cubicBezTo>
                <a:cubicBezTo>
                  <a:pt x="1827842" y="11485"/>
                  <a:pt x="1844574" y="-3016"/>
                  <a:pt x="1873461" y="11678"/>
                </a:cubicBezTo>
                <a:cubicBezTo>
                  <a:pt x="1902349" y="26371"/>
                  <a:pt x="1873461" y="11678"/>
                  <a:pt x="1881756" y="21430"/>
                </a:cubicBezTo>
                <a:cubicBezTo>
                  <a:pt x="1889907" y="31183"/>
                  <a:pt x="1894054" y="19762"/>
                  <a:pt x="1913360" y="16554"/>
                </a:cubicBezTo>
                <a:cubicBezTo>
                  <a:pt x="1932666" y="13346"/>
                  <a:pt x="1945108" y="16554"/>
                  <a:pt x="1957407" y="18222"/>
                </a:cubicBezTo>
                <a:cubicBezTo>
                  <a:pt x="1969848" y="19762"/>
                  <a:pt x="1997448" y="19762"/>
                  <a:pt x="2009747" y="29515"/>
                </a:cubicBezTo>
                <a:cubicBezTo>
                  <a:pt x="2022189" y="39332"/>
                  <a:pt x="2001596" y="60441"/>
                  <a:pt x="1994588" y="66986"/>
                </a:cubicBezTo>
                <a:cubicBezTo>
                  <a:pt x="1987724" y="73530"/>
                  <a:pt x="2005600" y="78406"/>
                  <a:pt x="2011177" y="76738"/>
                </a:cubicBezTo>
                <a:cubicBezTo>
                  <a:pt x="2016611" y="75070"/>
                  <a:pt x="2062088" y="76738"/>
                  <a:pt x="2082824" y="79946"/>
                </a:cubicBezTo>
                <a:cubicBezTo>
                  <a:pt x="2103560" y="83283"/>
                  <a:pt x="2111711" y="94575"/>
                  <a:pt x="2121292" y="94575"/>
                </a:cubicBezTo>
                <a:cubicBezTo>
                  <a:pt x="2131017" y="94575"/>
                  <a:pt x="2146176" y="89763"/>
                  <a:pt x="2151610" y="83283"/>
                </a:cubicBezTo>
                <a:cubicBezTo>
                  <a:pt x="2157187" y="76738"/>
                  <a:pt x="2191509" y="73530"/>
                  <a:pt x="2202520" y="71862"/>
                </a:cubicBezTo>
                <a:cubicBezTo>
                  <a:pt x="2213532" y="70258"/>
                  <a:pt x="2243992" y="71862"/>
                  <a:pt x="2248140" y="75070"/>
                </a:cubicBezTo>
                <a:cubicBezTo>
                  <a:pt x="2252144" y="78406"/>
                  <a:pt x="2256291" y="94575"/>
                  <a:pt x="2256291" y="107664"/>
                </a:cubicBezTo>
                <a:cubicBezTo>
                  <a:pt x="2256291" y="120689"/>
                  <a:pt x="2268733" y="132046"/>
                  <a:pt x="2278314" y="133650"/>
                </a:cubicBezTo>
                <a:cubicBezTo>
                  <a:pt x="2288039" y="135318"/>
                  <a:pt x="2305914" y="114209"/>
                  <a:pt x="2312779" y="110937"/>
                </a:cubicBezTo>
                <a:cubicBezTo>
                  <a:pt x="2319643" y="107664"/>
                  <a:pt x="2327937" y="125630"/>
                  <a:pt x="2332085" y="120689"/>
                </a:cubicBezTo>
                <a:cubicBezTo>
                  <a:pt x="2336232" y="115813"/>
                  <a:pt x="2370697" y="122229"/>
                  <a:pt x="2384425" y="114209"/>
                </a:cubicBezTo>
                <a:cubicBezTo>
                  <a:pt x="2398154" y="106060"/>
                  <a:pt x="2406305" y="114209"/>
                  <a:pt x="2413313" y="110937"/>
                </a:cubicBezTo>
                <a:cubicBezTo>
                  <a:pt x="2420177" y="107664"/>
                  <a:pt x="2431189" y="89763"/>
                  <a:pt x="2431189" y="83283"/>
                </a:cubicBezTo>
                <a:cubicBezTo>
                  <a:pt x="2431189" y="76738"/>
                  <a:pt x="2436623" y="71862"/>
                  <a:pt x="2431189" y="62045"/>
                </a:cubicBezTo>
                <a:cubicBezTo>
                  <a:pt x="2425611" y="52357"/>
                  <a:pt x="2406305" y="58837"/>
                  <a:pt x="2385712" y="52357"/>
                </a:cubicBezTo>
                <a:cubicBezTo>
                  <a:pt x="2365119" y="45876"/>
                  <a:pt x="2386570" y="11934"/>
                  <a:pt x="2392577" y="29515"/>
                </a:cubicBezTo>
                <a:cubicBezTo>
                  <a:pt x="2396009" y="39460"/>
                  <a:pt x="2414600" y="29515"/>
                  <a:pt x="2428328" y="32851"/>
                </a:cubicBezTo>
                <a:cubicBezTo>
                  <a:pt x="2442200" y="36059"/>
                  <a:pt x="2436623" y="27911"/>
                  <a:pt x="2443487" y="27911"/>
                </a:cubicBezTo>
                <a:cubicBezTo>
                  <a:pt x="2450494" y="27911"/>
                  <a:pt x="2475235" y="36059"/>
                  <a:pt x="2488963" y="36059"/>
                </a:cubicBezTo>
                <a:cubicBezTo>
                  <a:pt x="2502692" y="36059"/>
                  <a:pt x="2513847" y="53896"/>
                  <a:pt x="2513847" y="53896"/>
                </a:cubicBezTo>
                <a:cubicBezTo>
                  <a:pt x="2513847" y="53896"/>
                  <a:pt x="2475235" y="66986"/>
                  <a:pt x="2467083" y="66986"/>
                </a:cubicBezTo>
                <a:cubicBezTo>
                  <a:pt x="2458789" y="66986"/>
                  <a:pt x="2464223" y="79946"/>
                  <a:pt x="2471087" y="79946"/>
                </a:cubicBezTo>
                <a:cubicBezTo>
                  <a:pt x="2477952" y="79946"/>
                  <a:pt x="2487676" y="84887"/>
                  <a:pt x="2497258" y="93035"/>
                </a:cubicBezTo>
                <a:cubicBezTo>
                  <a:pt x="2506982" y="101184"/>
                  <a:pt x="2549598" y="93035"/>
                  <a:pt x="2555033" y="93035"/>
                </a:cubicBezTo>
                <a:cubicBezTo>
                  <a:pt x="2560610" y="93035"/>
                  <a:pt x="2577199" y="101184"/>
                  <a:pt x="2593644" y="112541"/>
                </a:cubicBezTo>
                <a:cubicBezTo>
                  <a:pt x="2610233" y="123898"/>
                  <a:pt x="2621245" y="128774"/>
                  <a:pt x="2621245" y="128774"/>
                </a:cubicBezTo>
                <a:cubicBezTo>
                  <a:pt x="2621245" y="128774"/>
                  <a:pt x="2644555" y="128774"/>
                  <a:pt x="2668008" y="125630"/>
                </a:cubicBezTo>
                <a:cubicBezTo>
                  <a:pt x="2691461" y="122229"/>
                  <a:pt x="2721779" y="122229"/>
                  <a:pt x="2727213" y="127170"/>
                </a:cubicBezTo>
                <a:cubicBezTo>
                  <a:pt x="2732790" y="132046"/>
                  <a:pt x="2747949" y="136922"/>
                  <a:pt x="2758960" y="148343"/>
                </a:cubicBezTo>
                <a:cubicBezTo>
                  <a:pt x="2769972" y="159764"/>
                  <a:pt x="2778123" y="154824"/>
                  <a:pt x="2793282" y="153220"/>
                </a:cubicBezTo>
                <a:cubicBezTo>
                  <a:pt x="2808584" y="151552"/>
                  <a:pt x="2823743" y="148343"/>
                  <a:pt x="2837471" y="148343"/>
                </a:cubicBezTo>
                <a:cubicBezTo>
                  <a:pt x="2851200" y="148343"/>
                  <a:pt x="2896676" y="146675"/>
                  <a:pt x="2904971" y="161304"/>
                </a:cubicBezTo>
                <a:cubicBezTo>
                  <a:pt x="2913122" y="175997"/>
                  <a:pt x="2922846" y="172725"/>
                  <a:pt x="2922846" y="172725"/>
                </a:cubicBezTo>
                <a:cubicBezTo>
                  <a:pt x="2922846" y="172725"/>
                  <a:pt x="2935288" y="146675"/>
                  <a:pt x="2940722" y="141799"/>
                </a:cubicBezTo>
                <a:cubicBezTo>
                  <a:pt x="2946300" y="136922"/>
                  <a:pt x="2964175" y="145135"/>
                  <a:pt x="2975187" y="151552"/>
                </a:cubicBezTo>
                <a:cubicBezTo>
                  <a:pt x="2986199" y="158032"/>
                  <a:pt x="3039826" y="151552"/>
                  <a:pt x="3053555" y="154824"/>
                </a:cubicBezTo>
                <a:cubicBezTo>
                  <a:pt x="3067426" y="158032"/>
                  <a:pt x="3086732" y="174393"/>
                  <a:pt x="3075721" y="187418"/>
                </a:cubicBezTo>
                <a:cubicBezTo>
                  <a:pt x="3064709" y="200379"/>
                  <a:pt x="3084015" y="223221"/>
                  <a:pt x="3079868" y="236182"/>
                </a:cubicBezTo>
                <a:cubicBezTo>
                  <a:pt x="3075721" y="249207"/>
                  <a:pt x="3064709" y="250811"/>
                  <a:pt x="3053555" y="254083"/>
                </a:cubicBezTo>
                <a:cubicBezTo>
                  <a:pt x="3042686" y="257355"/>
                  <a:pt x="3064709" y="273652"/>
                  <a:pt x="3074291" y="285009"/>
                </a:cubicBezTo>
                <a:cubicBezTo>
                  <a:pt x="3084015" y="296430"/>
                  <a:pt x="3068714" y="299638"/>
                  <a:pt x="3059132" y="294762"/>
                </a:cubicBezTo>
                <a:cubicBezTo>
                  <a:pt x="3049408" y="289886"/>
                  <a:pt x="3024667" y="296430"/>
                  <a:pt x="2993063" y="306183"/>
                </a:cubicBezTo>
                <a:cubicBezTo>
                  <a:pt x="2961315" y="316000"/>
                  <a:pt x="2949017" y="335441"/>
                  <a:pt x="2915982" y="337045"/>
                </a:cubicBezTo>
                <a:cubicBezTo>
                  <a:pt x="2882805" y="338713"/>
                  <a:pt x="2896676" y="335441"/>
                  <a:pt x="2855347" y="335441"/>
                </a:cubicBezTo>
                <a:cubicBezTo>
                  <a:pt x="2814018" y="335441"/>
                  <a:pt x="2815448" y="348466"/>
                  <a:pt x="2807154" y="364699"/>
                </a:cubicBezTo>
                <a:cubicBezTo>
                  <a:pt x="2798859" y="380996"/>
                  <a:pt x="2811301" y="377788"/>
                  <a:pt x="2807154" y="390749"/>
                </a:cubicBezTo>
                <a:cubicBezTo>
                  <a:pt x="2803007" y="403774"/>
                  <a:pt x="2796142" y="418403"/>
                  <a:pt x="2796142" y="429824"/>
                </a:cubicBezTo>
                <a:cubicBezTo>
                  <a:pt x="2796142" y="441244"/>
                  <a:pt x="2771259" y="442849"/>
                  <a:pt x="2763108" y="452601"/>
                </a:cubicBezTo>
                <a:cubicBezTo>
                  <a:pt x="2754813" y="462354"/>
                  <a:pt x="2740942" y="486800"/>
                  <a:pt x="2717631" y="504637"/>
                </a:cubicBezTo>
                <a:cubicBezTo>
                  <a:pt x="2694178" y="522538"/>
                  <a:pt x="2677733" y="550256"/>
                  <a:pt x="2677733" y="550256"/>
                </a:cubicBezTo>
                <a:cubicBezTo>
                  <a:pt x="2677733" y="550256"/>
                  <a:pt x="2681880" y="522538"/>
                  <a:pt x="2692748" y="503033"/>
                </a:cubicBezTo>
                <a:cubicBezTo>
                  <a:pt x="2703760" y="483527"/>
                  <a:pt x="2680450" y="455873"/>
                  <a:pt x="2679020" y="434700"/>
                </a:cubicBezTo>
                <a:cubicBezTo>
                  <a:pt x="2677733" y="413590"/>
                  <a:pt x="2686027" y="406982"/>
                  <a:pt x="2699756" y="387476"/>
                </a:cubicBezTo>
                <a:cubicBezTo>
                  <a:pt x="2713484" y="367971"/>
                  <a:pt x="2746519" y="361491"/>
                  <a:pt x="2760248" y="351738"/>
                </a:cubicBezTo>
                <a:cubicBezTo>
                  <a:pt x="2774119" y="341921"/>
                  <a:pt x="2830464" y="296430"/>
                  <a:pt x="2830464" y="296430"/>
                </a:cubicBezTo>
                <a:cubicBezTo>
                  <a:pt x="2830464" y="296430"/>
                  <a:pt x="2819452" y="304515"/>
                  <a:pt x="2805867" y="311059"/>
                </a:cubicBezTo>
                <a:cubicBezTo>
                  <a:pt x="2791995" y="317475"/>
                  <a:pt x="2775406" y="330564"/>
                  <a:pt x="2764395" y="330564"/>
                </a:cubicBezTo>
                <a:cubicBezTo>
                  <a:pt x="2753383" y="330564"/>
                  <a:pt x="2757530" y="317475"/>
                  <a:pt x="2756243" y="304515"/>
                </a:cubicBezTo>
                <a:cubicBezTo>
                  <a:pt x="2754813" y="291554"/>
                  <a:pt x="2728643" y="301306"/>
                  <a:pt x="2718919" y="314267"/>
                </a:cubicBezTo>
                <a:cubicBezTo>
                  <a:pt x="2709337" y="327292"/>
                  <a:pt x="2691461" y="335441"/>
                  <a:pt x="2672298" y="351738"/>
                </a:cubicBezTo>
                <a:cubicBezTo>
                  <a:pt x="2652849" y="367971"/>
                  <a:pt x="2658427" y="366367"/>
                  <a:pt x="2645985" y="367971"/>
                </a:cubicBezTo>
                <a:cubicBezTo>
                  <a:pt x="2633543" y="369575"/>
                  <a:pt x="2612950" y="359822"/>
                  <a:pt x="2603369" y="351738"/>
                </a:cubicBezTo>
                <a:cubicBezTo>
                  <a:pt x="2593644" y="343589"/>
                  <a:pt x="2584063" y="358283"/>
                  <a:pt x="2553745" y="359822"/>
                </a:cubicBezTo>
                <a:cubicBezTo>
                  <a:pt x="2523428" y="361491"/>
                  <a:pt x="2488963" y="356614"/>
                  <a:pt x="2475235" y="358283"/>
                </a:cubicBezTo>
                <a:cubicBezTo>
                  <a:pt x="2461506" y="359822"/>
                  <a:pt x="2427041" y="406982"/>
                  <a:pt x="2406305" y="415195"/>
                </a:cubicBezTo>
                <a:cubicBezTo>
                  <a:pt x="2385712" y="423343"/>
                  <a:pt x="2359542" y="437972"/>
                  <a:pt x="2366406" y="449329"/>
                </a:cubicBezTo>
                <a:cubicBezTo>
                  <a:pt x="2373414" y="460686"/>
                  <a:pt x="2385712" y="439576"/>
                  <a:pt x="2391290" y="439576"/>
                </a:cubicBezTo>
                <a:cubicBezTo>
                  <a:pt x="2396724" y="439576"/>
                  <a:pt x="2387142" y="462354"/>
                  <a:pt x="2399441" y="462354"/>
                </a:cubicBezTo>
                <a:cubicBezTo>
                  <a:pt x="2411883" y="462354"/>
                  <a:pt x="2418747" y="454205"/>
                  <a:pt x="2431189" y="452601"/>
                </a:cubicBezTo>
                <a:cubicBezTo>
                  <a:pt x="2441771" y="451190"/>
                  <a:pt x="2450208" y="460429"/>
                  <a:pt x="2454213" y="474224"/>
                </a:cubicBezTo>
                <a:cubicBezTo>
                  <a:pt x="2453784" y="460557"/>
                  <a:pt x="2472518" y="464728"/>
                  <a:pt x="2479382" y="462354"/>
                </a:cubicBezTo>
                <a:cubicBezTo>
                  <a:pt x="2488963" y="459082"/>
                  <a:pt x="2486246" y="470502"/>
                  <a:pt x="2490393" y="473711"/>
                </a:cubicBezTo>
                <a:cubicBezTo>
                  <a:pt x="2494398" y="477047"/>
                  <a:pt x="2487676" y="490008"/>
                  <a:pt x="2482099" y="491676"/>
                </a:cubicBezTo>
                <a:cubicBezTo>
                  <a:pt x="2476665" y="493280"/>
                  <a:pt x="2486246" y="499760"/>
                  <a:pt x="2493111" y="511117"/>
                </a:cubicBezTo>
                <a:cubicBezTo>
                  <a:pt x="2500118" y="522538"/>
                  <a:pt x="2505552" y="550256"/>
                  <a:pt x="2500118" y="551924"/>
                </a:cubicBezTo>
                <a:cubicBezTo>
                  <a:pt x="2494398" y="553464"/>
                  <a:pt x="2484816" y="563217"/>
                  <a:pt x="2484816" y="569762"/>
                </a:cubicBezTo>
                <a:cubicBezTo>
                  <a:pt x="2484816" y="576306"/>
                  <a:pt x="2494398" y="608836"/>
                  <a:pt x="2487676" y="612045"/>
                </a:cubicBezTo>
                <a:cubicBezTo>
                  <a:pt x="2480812" y="615317"/>
                  <a:pt x="2469800" y="603960"/>
                  <a:pt x="2467083" y="599020"/>
                </a:cubicBezTo>
                <a:cubicBezTo>
                  <a:pt x="2464223" y="594143"/>
                  <a:pt x="2462936" y="556801"/>
                  <a:pt x="2464223" y="538835"/>
                </a:cubicBezTo>
                <a:cubicBezTo>
                  <a:pt x="2465653" y="520934"/>
                  <a:pt x="2464223" y="504637"/>
                  <a:pt x="2455929" y="481923"/>
                </a:cubicBezTo>
                <a:cubicBezTo>
                  <a:pt x="2458789" y="499760"/>
                  <a:pt x="2450494" y="514389"/>
                  <a:pt x="2444917" y="537231"/>
                </a:cubicBezTo>
                <a:cubicBezTo>
                  <a:pt x="2439483" y="560073"/>
                  <a:pt x="2431189" y="582722"/>
                  <a:pt x="2409165" y="602292"/>
                </a:cubicBezTo>
                <a:cubicBezTo>
                  <a:pt x="2387142" y="621861"/>
                  <a:pt x="2351248" y="657600"/>
                  <a:pt x="2344383" y="667352"/>
                </a:cubicBezTo>
                <a:cubicBezTo>
                  <a:pt x="2337519" y="677169"/>
                  <a:pt x="2312779" y="669021"/>
                  <a:pt x="2308632" y="662540"/>
                </a:cubicBezTo>
                <a:cubicBezTo>
                  <a:pt x="2304484" y="655932"/>
                  <a:pt x="2292186" y="677169"/>
                  <a:pt x="2282461" y="681981"/>
                </a:cubicBezTo>
                <a:cubicBezTo>
                  <a:pt x="2272737" y="686858"/>
                  <a:pt x="2263155" y="696675"/>
                  <a:pt x="2263155" y="709700"/>
                </a:cubicBezTo>
                <a:cubicBezTo>
                  <a:pt x="2263155" y="722725"/>
                  <a:pt x="2235698" y="722725"/>
                  <a:pt x="2235698" y="730873"/>
                </a:cubicBezTo>
                <a:cubicBezTo>
                  <a:pt x="2235698" y="738958"/>
                  <a:pt x="2252144" y="761735"/>
                  <a:pt x="2259008" y="773156"/>
                </a:cubicBezTo>
                <a:cubicBezTo>
                  <a:pt x="2265872" y="784513"/>
                  <a:pt x="2257578" y="820315"/>
                  <a:pt x="2245279" y="828464"/>
                </a:cubicBezTo>
                <a:cubicBezTo>
                  <a:pt x="2232838" y="836613"/>
                  <a:pt x="2227404" y="846365"/>
                  <a:pt x="2210815" y="835009"/>
                </a:cubicBezTo>
                <a:cubicBezTo>
                  <a:pt x="2194369" y="823588"/>
                  <a:pt x="2208098" y="817043"/>
                  <a:pt x="2214962" y="799142"/>
                </a:cubicBezTo>
                <a:cubicBezTo>
                  <a:pt x="2221826" y="781241"/>
                  <a:pt x="2208098" y="771488"/>
                  <a:pt x="2205381" y="766676"/>
                </a:cubicBezTo>
                <a:cubicBezTo>
                  <a:pt x="2202520" y="761735"/>
                  <a:pt x="2191509" y="776428"/>
                  <a:pt x="2186075" y="777968"/>
                </a:cubicBezTo>
                <a:cubicBezTo>
                  <a:pt x="2180640" y="779701"/>
                  <a:pt x="2180640" y="763339"/>
                  <a:pt x="2184645" y="753587"/>
                </a:cubicBezTo>
                <a:cubicBezTo>
                  <a:pt x="2188792" y="743834"/>
                  <a:pt x="2181927" y="722725"/>
                  <a:pt x="2177780" y="721056"/>
                </a:cubicBezTo>
                <a:cubicBezTo>
                  <a:pt x="2173633" y="719452"/>
                  <a:pt x="2147463" y="745502"/>
                  <a:pt x="2136451" y="743834"/>
                </a:cubicBezTo>
                <a:cubicBezTo>
                  <a:pt x="2125440" y="742230"/>
                  <a:pt x="2135164" y="712972"/>
                  <a:pt x="2139168" y="704759"/>
                </a:cubicBezTo>
                <a:cubicBezTo>
                  <a:pt x="2143315" y="696675"/>
                  <a:pt x="2131017" y="703155"/>
                  <a:pt x="2122722" y="711304"/>
                </a:cubicBezTo>
                <a:cubicBezTo>
                  <a:pt x="2114428" y="719452"/>
                  <a:pt x="2096552" y="737418"/>
                  <a:pt x="2089688" y="735685"/>
                </a:cubicBezTo>
                <a:cubicBezTo>
                  <a:pt x="2082824" y="734081"/>
                  <a:pt x="2068952" y="748710"/>
                  <a:pt x="2079963" y="758463"/>
                </a:cubicBezTo>
                <a:cubicBezTo>
                  <a:pt x="2091118" y="768280"/>
                  <a:pt x="2095122" y="776428"/>
                  <a:pt x="2102129" y="777968"/>
                </a:cubicBezTo>
                <a:cubicBezTo>
                  <a:pt x="2108851" y="779701"/>
                  <a:pt x="2126870" y="774760"/>
                  <a:pt x="2133734" y="773156"/>
                </a:cubicBezTo>
                <a:cubicBezTo>
                  <a:pt x="2140598" y="771488"/>
                  <a:pt x="2154470" y="784513"/>
                  <a:pt x="2140598" y="799142"/>
                </a:cubicBezTo>
                <a:cubicBezTo>
                  <a:pt x="2126870" y="813835"/>
                  <a:pt x="2097982" y="815503"/>
                  <a:pt x="2103560" y="825256"/>
                </a:cubicBezTo>
                <a:cubicBezTo>
                  <a:pt x="2108851" y="835009"/>
                  <a:pt x="2122722" y="849702"/>
                  <a:pt x="2133734" y="872415"/>
                </a:cubicBezTo>
                <a:cubicBezTo>
                  <a:pt x="2144746" y="895129"/>
                  <a:pt x="2140598" y="919575"/>
                  <a:pt x="2143315" y="937540"/>
                </a:cubicBezTo>
                <a:cubicBezTo>
                  <a:pt x="2146176" y="955377"/>
                  <a:pt x="2103560" y="992784"/>
                  <a:pt x="2091118" y="1004205"/>
                </a:cubicBezTo>
                <a:cubicBezTo>
                  <a:pt x="2078676" y="1015561"/>
                  <a:pt x="2066235" y="1043280"/>
                  <a:pt x="2045642" y="1056240"/>
                </a:cubicBezTo>
                <a:cubicBezTo>
                  <a:pt x="2024906" y="1069329"/>
                  <a:pt x="1980860" y="1080686"/>
                  <a:pt x="1973995" y="1075746"/>
                </a:cubicBezTo>
                <a:cubicBezTo>
                  <a:pt x="1966988" y="1070869"/>
                  <a:pt x="1947825" y="1083894"/>
                  <a:pt x="1949112" y="1101796"/>
                </a:cubicBezTo>
                <a:cubicBezTo>
                  <a:pt x="1950542" y="1119697"/>
                  <a:pt x="1960267" y="1118093"/>
                  <a:pt x="1960267" y="1122969"/>
                </a:cubicBezTo>
                <a:cubicBezTo>
                  <a:pt x="1960267" y="1127846"/>
                  <a:pt x="1946395" y="1147415"/>
                  <a:pt x="1940961" y="1155499"/>
                </a:cubicBezTo>
                <a:cubicBezTo>
                  <a:pt x="1935383" y="1163584"/>
                  <a:pt x="1916220" y="1155499"/>
                  <a:pt x="1918938" y="1131054"/>
                </a:cubicBezTo>
                <a:cubicBezTo>
                  <a:pt x="1921655" y="1106736"/>
                  <a:pt x="1935383" y="1096919"/>
                  <a:pt x="1933953" y="1085563"/>
                </a:cubicBezTo>
                <a:cubicBezTo>
                  <a:pt x="1932666" y="1074142"/>
                  <a:pt x="1920225" y="1067661"/>
                  <a:pt x="1911930" y="1077350"/>
                </a:cubicBezTo>
                <a:cubicBezTo>
                  <a:pt x="1903779" y="1087102"/>
                  <a:pt x="1877609" y="1114821"/>
                  <a:pt x="1877609" y="1114821"/>
                </a:cubicBezTo>
                <a:cubicBezTo>
                  <a:pt x="1877609" y="1114821"/>
                  <a:pt x="1887190" y="1144143"/>
                  <a:pt x="1899632" y="1155499"/>
                </a:cubicBezTo>
                <a:cubicBezTo>
                  <a:pt x="1911930" y="1166920"/>
                  <a:pt x="1920225" y="1183153"/>
                  <a:pt x="1936813" y="1207599"/>
                </a:cubicBezTo>
                <a:cubicBezTo>
                  <a:pt x="1953259" y="1231981"/>
                  <a:pt x="1940961" y="1253155"/>
                  <a:pt x="1936813" y="1271056"/>
                </a:cubicBezTo>
                <a:cubicBezTo>
                  <a:pt x="1932666" y="1288893"/>
                  <a:pt x="1918938" y="1288893"/>
                  <a:pt x="1907926" y="1292165"/>
                </a:cubicBezTo>
                <a:cubicBezTo>
                  <a:pt x="1896772" y="1295373"/>
                  <a:pt x="1894054" y="1300314"/>
                  <a:pt x="1889907" y="1310131"/>
                </a:cubicBezTo>
                <a:cubicBezTo>
                  <a:pt x="1885760" y="1319883"/>
                  <a:pt x="1865882" y="1366594"/>
                  <a:pt x="1863165" y="1358381"/>
                </a:cubicBezTo>
                <a:cubicBezTo>
                  <a:pt x="1860448" y="1350296"/>
                  <a:pt x="1843144" y="1295373"/>
                  <a:pt x="1843144" y="1295373"/>
                </a:cubicBezTo>
                <a:cubicBezTo>
                  <a:pt x="1843144" y="1295373"/>
                  <a:pt x="1830702" y="1266115"/>
                  <a:pt x="1812826" y="1251486"/>
                </a:cubicBezTo>
                <a:cubicBezTo>
                  <a:pt x="1794951" y="1236921"/>
                  <a:pt x="1788086" y="1230377"/>
                  <a:pt x="1788086" y="1245006"/>
                </a:cubicBezTo>
                <a:cubicBezTo>
                  <a:pt x="1788086" y="1259635"/>
                  <a:pt x="1777075" y="1287289"/>
                  <a:pt x="1777075" y="1297042"/>
                </a:cubicBezTo>
                <a:cubicBezTo>
                  <a:pt x="1777075" y="1306858"/>
                  <a:pt x="1752192" y="1267784"/>
                  <a:pt x="1752192" y="1251486"/>
                </a:cubicBezTo>
                <a:cubicBezTo>
                  <a:pt x="1752192" y="1235253"/>
                  <a:pt x="1748044" y="1207599"/>
                  <a:pt x="1749474" y="1181549"/>
                </a:cubicBezTo>
                <a:cubicBezTo>
                  <a:pt x="1750904" y="1155499"/>
                  <a:pt x="1720587" y="1179881"/>
                  <a:pt x="1720587" y="1179881"/>
                </a:cubicBezTo>
                <a:cubicBezTo>
                  <a:pt x="1720587" y="1179881"/>
                  <a:pt x="1697134" y="1238269"/>
                  <a:pt x="1690269" y="1238269"/>
                </a:cubicBezTo>
                <a:cubicBezTo>
                  <a:pt x="1683405" y="1238269"/>
                  <a:pt x="1690269" y="1184758"/>
                  <a:pt x="1691700" y="1165252"/>
                </a:cubicBezTo>
                <a:cubicBezTo>
                  <a:pt x="1692987" y="1145683"/>
                  <a:pt x="1684835" y="1127846"/>
                  <a:pt x="1680688" y="1121365"/>
                </a:cubicBezTo>
                <a:cubicBezTo>
                  <a:pt x="1676541" y="1114821"/>
                  <a:pt x="1653088" y="1088771"/>
                  <a:pt x="1648940" y="1070869"/>
                </a:cubicBezTo>
                <a:cubicBezTo>
                  <a:pt x="1644793" y="1052968"/>
                  <a:pt x="1636499" y="1059513"/>
                  <a:pt x="1628347" y="1069329"/>
                </a:cubicBezTo>
                <a:cubicBezTo>
                  <a:pt x="1620053" y="1079082"/>
                  <a:pt x="1622770" y="1079082"/>
                  <a:pt x="1589736" y="1079082"/>
                </a:cubicBezTo>
                <a:cubicBezTo>
                  <a:pt x="1556701" y="1079082"/>
                  <a:pt x="1558131" y="1103464"/>
                  <a:pt x="1541542" y="1118093"/>
                </a:cubicBezTo>
                <a:cubicBezTo>
                  <a:pt x="1525096" y="1132722"/>
                  <a:pt x="1511225" y="1160376"/>
                  <a:pt x="1492062" y="1170128"/>
                </a:cubicBezTo>
                <a:cubicBezTo>
                  <a:pt x="1472756" y="1179881"/>
                  <a:pt x="1464461" y="1189634"/>
                  <a:pt x="1464461" y="1201055"/>
                </a:cubicBezTo>
                <a:cubicBezTo>
                  <a:pt x="1464461" y="1212411"/>
                  <a:pt x="1472184" y="1250011"/>
                  <a:pt x="1468037" y="1266244"/>
                </a:cubicBezTo>
                <a:cubicBezTo>
                  <a:pt x="1463889" y="1282541"/>
                  <a:pt x="1453450" y="1297042"/>
                  <a:pt x="1443725" y="1313339"/>
                </a:cubicBezTo>
                <a:cubicBezTo>
                  <a:pt x="1434144" y="1329636"/>
                  <a:pt x="1425850" y="1355622"/>
                  <a:pt x="1417555" y="1355622"/>
                </a:cubicBezTo>
                <a:cubicBezTo>
                  <a:pt x="1409404" y="1355622"/>
                  <a:pt x="1406544" y="1332908"/>
                  <a:pt x="1406544" y="1318279"/>
                </a:cubicBezTo>
                <a:cubicBezTo>
                  <a:pt x="1406544" y="1303586"/>
                  <a:pt x="1383234" y="1269388"/>
                  <a:pt x="1377656" y="1258031"/>
                </a:cubicBezTo>
                <a:cubicBezTo>
                  <a:pt x="1372222" y="1246610"/>
                  <a:pt x="1351486" y="1196178"/>
                  <a:pt x="1351486" y="1196178"/>
                </a:cubicBezTo>
                <a:cubicBezTo>
                  <a:pt x="1351486" y="1196178"/>
                  <a:pt x="1335040" y="1142475"/>
                  <a:pt x="1336470" y="1127846"/>
                </a:cubicBezTo>
                <a:cubicBezTo>
                  <a:pt x="1337757" y="1113217"/>
                  <a:pt x="1337757" y="1072538"/>
                  <a:pt x="1337757" y="1072538"/>
                </a:cubicBezTo>
                <a:cubicBezTo>
                  <a:pt x="1337757" y="1072538"/>
                  <a:pt x="1315734" y="1098523"/>
                  <a:pt x="1306010" y="1096919"/>
                </a:cubicBezTo>
                <a:cubicBezTo>
                  <a:pt x="1296428" y="1095251"/>
                  <a:pt x="1286847" y="1077350"/>
                  <a:pt x="1288134" y="1056240"/>
                </a:cubicBezTo>
                <a:cubicBezTo>
                  <a:pt x="1289564" y="1035067"/>
                  <a:pt x="1271688" y="1036735"/>
                  <a:pt x="1261964" y="1033463"/>
                </a:cubicBezTo>
                <a:cubicBezTo>
                  <a:pt x="1252239" y="1030190"/>
                  <a:pt x="1239941" y="1000932"/>
                  <a:pt x="1233219" y="1000932"/>
                </a:cubicBezTo>
                <a:cubicBezTo>
                  <a:pt x="1226212" y="1000932"/>
                  <a:pt x="1222065" y="1000932"/>
                  <a:pt x="1216487" y="1010685"/>
                </a:cubicBezTo>
                <a:cubicBezTo>
                  <a:pt x="1211053" y="1020438"/>
                  <a:pt x="1182166" y="1018770"/>
                  <a:pt x="1175301" y="1018770"/>
                </a:cubicBezTo>
                <a:cubicBezTo>
                  <a:pt x="1168294" y="1018770"/>
                  <a:pt x="1127108" y="1017165"/>
                  <a:pt x="1114666" y="1012289"/>
                </a:cubicBezTo>
                <a:cubicBezTo>
                  <a:pt x="1102225" y="1007413"/>
                  <a:pt x="1088496" y="978155"/>
                  <a:pt x="1081489" y="974883"/>
                </a:cubicBezTo>
                <a:cubicBezTo>
                  <a:pt x="1074625" y="971674"/>
                  <a:pt x="1054032" y="992784"/>
                  <a:pt x="1045737" y="989576"/>
                </a:cubicBezTo>
                <a:cubicBezTo>
                  <a:pt x="1037586" y="986303"/>
                  <a:pt x="1020997" y="970006"/>
                  <a:pt x="1002978" y="960253"/>
                </a:cubicBezTo>
                <a:cubicBezTo>
                  <a:pt x="985245" y="950501"/>
                  <a:pt x="979668" y="927659"/>
                  <a:pt x="972804" y="913094"/>
                </a:cubicBezTo>
                <a:cubicBezTo>
                  <a:pt x="965939" y="898465"/>
                  <a:pt x="942486" y="921179"/>
                  <a:pt x="945203" y="937540"/>
                </a:cubicBezTo>
                <a:cubicBezTo>
                  <a:pt x="948063" y="953709"/>
                  <a:pt x="978381" y="974883"/>
                  <a:pt x="978381" y="986303"/>
                </a:cubicBezTo>
                <a:cubicBezTo>
                  <a:pt x="978381" y="997660"/>
                  <a:pt x="983815" y="1000932"/>
                  <a:pt x="998974" y="1015561"/>
                </a:cubicBezTo>
                <a:cubicBezTo>
                  <a:pt x="1014133" y="1030190"/>
                  <a:pt x="1001834" y="1038339"/>
                  <a:pt x="1011415" y="1041611"/>
                </a:cubicBezTo>
                <a:cubicBezTo>
                  <a:pt x="1020997" y="1044819"/>
                  <a:pt x="1034726" y="1028586"/>
                  <a:pt x="1048597" y="1020438"/>
                </a:cubicBezTo>
                <a:cubicBezTo>
                  <a:pt x="1062326" y="1012289"/>
                  <a:pt x="1060896" y="1000932"/>
                  <a:pt x="1067760" y="1000932"/>
                </a:cubicBezTo>
                <a:cubicBezTo>
                  <a:pt x="1074625" y="1000932"/>
                  <a:pt x="1073337" y="1022106"/>
                  <a:pt x="1084349" y="1023646"/>
                </a:cubicBezTo>
                <a:cubicBezTo>
                  <a:pt x="1095361" y="1025314"/>
                  <a:pt x="1124248" y="1044819"/>
                  <a:pt x="1131112" y="1057973"/>
                </a:cubicBezTo>
                <a:cubicBezTo>
                  <a:pt x="1138120" y="1070869"/>
                  <a:pt x="1124248" y="1079082"/>
                  <a:pt x="1118814" y="1090375"/>
                </a:cubicBezTo>
                <a:cubicBezTo>
                  <a:pt x="1113236" y="1101796"/>
                  <a:pt x="1096791" y="1134326"/>
                  <a:pt x="1082919" y="1147415"/>
                </a:cubicBezTo>
                <a:cubicBezTo>
                  <a:pt x="1069190" y="1160376"/>
                  <a:pt x="1054032" y="1178277"/>
                  <a:pt x="1033296" y="1183153"/>
                </a:cubicBezTo>
                <a:cubicBezTo>
                  <a:pt x="1012703" y="1188030"/>
                  <a:pt x="1009985" y="1201055"/>
                  <a:pt x="993540" y="1202659"/>
                </a:cubicBezTo>
                <a:cubicBezTo>
                  <a:pt x="976951" y="1204327"/>
                  <a:pt x="931475" y="1230377"/>
                  <a:pt x="924610" y="1235253"/>
                </a:cubicBezTo>
                <a:cubicBezTo>
                  <a:pt x="917746" y="1240130"/>
                  <a:pt x="880564" y="1253155"/>
                  <a:pt x="869553" y="1248214"/>
                </a:cubicBezTo>
                <a:cubicBezTo>
                  <a:pt x="858541" y="1243402"/>
                  <a:pt x="854394" y="1210872"/>
                  <a:pt x="850247" y="1186426"/>
                </a:cubicBezTo>
                <a:cubicBezTo>
                  <a:pt x="846099" y="1162044"/>
                  <a:pt x="840665" y="1149019"/>
                  <a:pt x="836518" y="1139266"/>
                </a:cubicBezTo>
                <a:cubicBezTo>
                  <a:pt x="832371" y="1129450"/>
                  <a:pt x="807488" y="1103464"/>
                  <a:pt x="802053" y="1098523"/>
                </a:cubicBezTo>
                <a:cubicBezTo>
                  <a:pt x="796476" y="1093647"/>
                  <a:pt x="782747" y="1054636"/>
                  <a:pt x="781460" y="1038339"/>
                </a:cubicBezTo>
                <a:cubicBezTo>
                  <a:pt x="780030" y="1022106"/>
                  <a:pt x="764871" y="1028586"/>
                  <a:pt x="762154" y="1010685"/>
                </a:cubicBezTo>
                <a:cubicBezTo>
                  <a:pt x="759294" y="992784"/>
                  <a:pt x="744135" y="968402"/>
                  <a:pt x="741418" y="956981"/>
                </a:cubicBezTo>
                <a:cubicBezTo>
                  <a:pt x="738701" y="945560"/>
                  <a:pt x="711101" y="958649"/>
                  <a:pt x="700232" y="960253"/>
                </a:cubicBezTo>
                <a:cubicBezTo>
                  <a:pt x="689078" y="961922"/>
                  <a:pt x="668485" y="950501"/>
                  <a:pt x="671202" y="924387"/>
                </a:cubicBezTo>
                <a:cubicBezTo>
                  <a:pt x="673919" y="898465"/>
                  <a:pt x="684931" y="898465"/>
                  <a:pt x="698802" y="898465"/>
                </a:cubicBezTo>
                <a:cubicBezTo>
                  <a:pt x="712531" y="898465"/>
                  <a:pt x="707097" y="890252"/>
                  <a:pt x="720825" y="873955"/>
                </a:cubicBezTo>
                <a:cubicBezTo>
                  <a:pt x="734554" y="857722"/>
                  <a:pt x="738701" y="825256"/>
                  <a:pt x="739988" y="804082"/>
                </a:cubicBezTo>
                <a:cubicBezTo>
                  <a:pt x="741418" y="782909"/>
                  <a:pt x="730407" y="792662"/>
                  <a:pt x="719395" y="795934"/>
                </a:cubicBezTo>
                <a:cubicBezTo>
                  <a:pt x="708384" y="799142"/>
                  <a:pt x="691938" y="804082"/>
                  <a:pt x="686361" y="802414"/>
                </a:cubicBezTo>
                <a:cubicBezTo>
                  <a:pt x="680926" y="800746"/>
                  <a:pt x="658903" y="792662"/>
                  <a:pt x="654756" y="797602"/>
                </a:cubicBezTo>
                <a:cubicBezTo>
                  <a:pt x="650466" y="802414"/>
                  <a:pt x="627156" y="799142"/>
                  <a:pt x="621721" y="790993"/>
                </a:cubicBezTo>
                <a:cubicBezTo>
                  <a:pt x="616144" y="782909"/>
                  <a:pt x="588544" y="773156"/>
                  <a:pt x="585827" y="766676"/>
                </a:cubicBezTo>
                <a:cubicBezTo>
                  <a:pt x="583110" y="760131"/>
                  <a:pt x="585827" y="721056"/>
                  <a:pt x="580249" y="711304"/>
                </a:cubicBezTo>
                <a:cubicBezTo>
                  <a:pt x="574815" y="701551"/>
                  <a:pt x="562374" y="712972"/>
                  <a:pt x="555509" y="719452"/>
                </a:cubicBezTo>
                <a:cubicBezTo>
                  <a:pt x="548645" y="725933"/>
                  <a:pt x="529339" y="730873"/>
                  <a:pt x="534916" y="735685"/>
                </a:cubicBezTo>
                <a:cubicBezTo>
                  <a:pt x="540351" y="740626"/>
                  <a:pt x="558369" y="750314"/>
                  <a:pt x="556939" y="763339"/>
                </a:cubicBezTo>
                <a:cubicBezTo>
                  <a:pt x="555509" y="776428"/>
                  <a:pt x="543068" y="779701"/>
                  <a:pt x="536203" y="786181"/>
                </a:cubicBezTo>
                <a:cubicBezTo>
                  <a:pt x="529339" y="792662"/>
                  <a:pt x="504313" y="818391"/>
                  <a:pt x="500166" y="810306"/>
                </a:cubicBezTo>
                <a:cubicBezTo>
                  <a:pt x="496018" y="802093"/>
                  <a:pt x="493444" y="750314"/>
                  <a:pt x="489440" y="743834"/>
                </a:cubicBezTo>
                <a:cubicBezTo>
                  <a:pt x="485293" y="737418"/>
                  <a:pt x="472851" y="721056"/>
                  <a:pt x="468847" y="706427"/>
                </a:cubicBezTo>
                <a:cubicBezTo>
                  <a:pt x="464700" y="691798"/>
                  <a:pt x="449541" y="686858"/>
                  <a:pt x="439817" y="675501"/>
                </a:cubicBezTo>
                <a:cubicBezTo>
                  <a:pt x="430235" y="664144"/>
                  <a:pt x="402635" y="646179"/>
                  <a:pt x="391623" y="633154"/>
                </a:cubicBezTo>
                <a:cubicBezTo>
                  <a:pt x="380612" y="620257"/>
                  <a:pt x="361306" y="610441"/>
                  <a:pt x="360019" y="626738"/>
                </a:cubicBezTo>
                <a:cubicBezTo>
                  <a:pt x="358589" y="642971"/>
                  <a:pt x="379325" y="646179"/>
                  <a:pt x="387619" y="662540"/>
                </a:cubicBezTo>
                <a:cubicBezTo>
                  <a:pt x="395771" y="678838"/>
                  <a:pt x="413646" y="688526"/>
                  <a:pt x="423228" y="693402"/>
                </a:cubicBezTo>
                <a:cubicBezTo>
                  <a:pt x="432952" y="698279"/>
                  <a:pt x="459123" y="719452"/>
                  <a:pt x="459123" y="719452"/>
                </a:cubicBezTo>
                <a:cubicBezTo>
                  <a:pt x="459123" y="719452"/>
                  <a:pt x="448111" y="724329"/>
                  <a:pt x="438530" y="722725"/>
                </a:cubicBezTo>
                <a:cubicBezTo>
                  <a:pt x="428805" y="721056"/>
                  <a:pt x="443964" y="757757"/>
                  <a:pt x="442534" y="769114"/>
                </a:cubicBezTo>
                <a:cubicBezTo>
                  <a:pt x="441247" y="780535"/>
                  <a:pt x="424658" y="764943"/>
                  <a:pt x="421941" y="752047"/>
                </a:cubicBezTo>
                <a:cubicBezTo>
                  <a:pt x="419224" y="738958"/>
                  <a:pt x="410929" y="724329"/>
                  <a:pt x="405352" y="719452"/>
                </a:cubicBezTo>
                <a:cubicBezTo>
                  <a:pt x="399918" y="714576"/>
                  <a:pt x="364166" y="701551"/>
                  <a:pt x="358589" y="698279"/>
                </a:cubicBezTo>
                <a:cubicBezTo>
                  <a:pt x="353011" y="695006"/>
                  <a:pt x="329701" y="677169"/>
                  <a:pt x="326984" y="662540"/>
                </a:cubicBezTo>
                <a:cubicBezTo>
                  <a:pt x="324124" y="647847"/>
                  <a:pt x="303531" y="646179"/>
                  <a:pt x="298097" y="649515"/>
                </a:cubicBezTo>
                <a:cubicBezTo>
                  <a:pt x="292519" y="652723"/>
                  <a:pt x="271783" y="670625"/>
                  <a:pt x="262202" y="670625"/>
                </a:cubicBezTo>
                <a:cubicBezTo>
                  <a:pt x="252621" y="670625"/>
                  <a:pt x="237462" y="662540"/>
                  <a:pt x="226307" y="660808"/>
                </a:cubicBezTo>
                <a:cubicBezTo>
                  <a:pt x="215439" y="659268"/>
                  <a:pt x="214009" y="681981"/>
                  <a:pt x="209861" y="695006"/>
                </a:cubicBezTo>
                <a:cubicBezTo>
                  <a:pt x="205714" y="708096"/>
                  <a:pt x="187838" y="698279"/>
                  <a:pt x="178257" y="709700"/>
                </a:cubicBezTo>
                <a:cubicBezTo>
                  <a:pt x="168532" y="721056"/>
                  <a:pt x="152087" y="732477"/>
                  <a:pt x="156091" y="742230"/>
                </a:cubicBezTo>
                <a:cubicBezTo>
                  <a:pt x="160381" y="752047"/>
                  <a:pt x="167245" y="752047"/>
                  <a:pt x="154804" y="760131"/>
                </a:cubicBezTo>
                <a:cubicBezTo>
                  <a:pt x="142362" y="768280"/>
                  <a:pt x="135498" y="784513"/>
                  <a:pt x="123056" y="786181"/>
                </a:cubicBezTo>
                <a:cubicBezTo>
                  <a:pt x="110758" y="787785"/>
                  <a:pt x="94169" y="794266"/>
                  <a:pt x="87304" y="789389"/>
                </a:cubicBezTo>
                <a:cubicBezTo>
                  <a:pt x="80440" y="784513"/>
                  <a:pt x="75006" y="805686"/>
                  <a:pt x="70716" y="810563"/>
                </a:cubicBezTo>
                <a:cubicBezTo>
                  <a:pt x="66711" y="815503"/>
                  <a:pt x="59704" y="795934"/>
                  <a:pt x="52840" y="787785"/>
                </a:cubicBezTo>
                <a:cubicBezTo>
                  <a:pt x="45975" y="779701"/>
                  <a:pt x="28100" y="786181"/>
                  <a:pt x="22522" y="784513"/>
                </a:cubicBezTo>
                <a:cubicBezTo>
                  <a:pt x="17088" y="782909"/>
                  <a:pt x="11511" y="768280"/>
                  <a:pt x="4646" y="761735"/>
                </a:cubicBezTo>
                <a:cubicBezTo>
                  <a:pt x="-2218" y="755191"/>
                  <a:pt x="-788" y="740626"/>
                  <a:pt x="4646" y="735685"/>
                </a:cubicBezTo>
                <a:cubicBezTo>
                  <a:pt x="10224" y="730873"/>
                  <a:pt x="15658" y="722725"/>
                  <a:pt x="11511" y="708096"/>
                </a:cubicBezTo>
                <a:cubicBezTo>
                  <a:pt x="7364" y="693402"/>
                  <a:pt x="4646" y="660808"/>
                  <a:pt x="18518" y="654392"/>
                </a:cubicBezTo>
                <a:cubicBezTo>
                  <a:pt x="32247" y="647847"/>
                  <a:pt x="65281" y="654392"/>
                  <a:pt x="81727" y="654392"/>
                </a:cubicBezTo>
                <a:cubicBezTo>
                  <a:pt x="98316" y="654392"/>
                  <a:pt x="126631" y="661129"/>
                  <a:pt x="131351" y="651055"/>
                </a:cubicBezTo>
                <a:cubicBezTo>
                  <a:pt x="138215" y="636426"/>
                  <a:pt x="141075" y="620257"/>
                  <a:pt x="139645" y="605564"/>
                </a:cubicBezTo>
                <a:cubicBezTo>
                  <a:pt x="138215" y="590935"/>
                  <a:pt x="110758" y="577846"/>
                  <a:pt x="92882" y="574638"/>
                </a:cubicBezTo>
                <a:cubicBezTo>
                  <a:pt x="75006" y="571366"/>
                  <a:pt x="77580" y="561677"/>
                  <a:pt x="97029" y="560073"/>
                </a:cubicBezTo>
                <a:cubicBezTo>
                  <a:pt x="116192" y="558341"/>
                  <a:pt x="114905" y="550256"/>
                  <a:pt x="131351" y="546984"/>
                </a:cubicBezTo>
                <a:cubicBezTo>
                  <a:pt x="147939" y="543712"/>
                  <a:pt x="164528" y="538835"/>
                  <a:pt x="176827" y="537231"/>
                </a:cubicBezTo>
                <a:cubicBezTo>
                  <a:pt x="189125" y="535563"/>
                  <a:pt x="189125" y="522538"/>
                  <a:pt x="189125" y="512850"/>
                </a:cubicBezTo>
                <a:cubicBezTo>
                  <a:pt x="189125" y="503033"/>
                  <a:pt x="223590" y="499760"/>
                  <a:pt x="223590" y="499760"/>
                </a:cubicBezTo>
                <a:cubicBezTo>
                  <a:pt x="223590" y="499760"/>
                  <a:pt x="242896" y="478651"/>
                  <a:pt x="253908" y="468834"/>
                </a:cubicBezTo>
                <a:cubicBezTo>
                  <a:pt x="265062" y="459082"/>
                  <a:pt x="284225" y="460686"/>
                  <a:pt x="299384" y="465626"/>
                </a:cubicBezTo>
                <a:cubicBezTo>
                  <a:pt x="314543" y="470502"/>
                  <a:pt x="298097" y="454205"/>
                  <a:pt x="292519" y="446121"/>
                </a:cubicBezTo>
                <a:cubicBezTo>
                  <a:pt x="286942" y="437972"/>
                  <a:pt x="291232" y="420007"/>
                  <a:pt x="295237" y="410318"/>
                </a:cubicBezTo>
                <a:cubicBezTo>
                  <a:pt x="299384" y="400501"/>
                  <a:pt x="324124" y="395625"/>
                  <a:pt x="331131" y="398897"/>
                </a:cubicBezTo>
                <a:cubicBezTo>
                  <a:pt x="337996" y="402170"/>
                  <a:pt x="331131" y="416734"/>
                  <a:pt x="332418" y="429824"/>
                </a:cubicBezTo>
                <a:cubicBezTo>
                  <a:pt x="333848" y="442849"/>
                  <a:pt x="344717" y="450997"/>
                  <a:pt x="344717" y="450997"/>
                </a:cubicBezTo>
                <a:lnTo>
                  <a:pt x="355872" y="449329"/>
                </a:lnTo>
                <a:cubicBezTo>
                  <a:pt x="355872" y="449329"/>
                  <a:pt x="355872" y="449329"/>
                  <a:pt x="373747" y="449329"/>
                </a:cubicBezTo>
                <a:cubicBezTo>
                  <a:pt x="391623" y="449329"/>
                  <a:pt x="392624" y="449778"/>
                  <a:pt x="406353" y="444902"/>
                </a:cubicBezTo>
                <a:cubicBezTo>
                  <a:pt x="420082" y="439961"/>
                  <a:pt x="430235" y="446121"/>
                  <a:pt x="435812" y="442849"/>
                </a:cubicBezTo>
                <a:cubicBezTo>
                  <a:pt x="441247" y="439576"/>
                  <a:pt x="456405" y="439576"/>
                  <a:pt x="476998" y="447789"/>
                </a:cubicBezTo>
                <a:cubicBezTo>
                  <a:pt x="497734" y="455873"/>
                  <a:pt x="486723" y="433096"/>
                  <a:pt x="490727" y="420007"/>
                </a:cubicBezTo>
                <a:cubicBezTo>
                  <a:pt x="495017" y="406982"/>
                  <a:pt x="503169" y="384268"/>
                  <a:pt x="516897" y="385872"/>
                </a:cubicBezTo>
                <a:cubicBezTo>
                  <a:pt x="530769" y="387476"/>
                  <a:pt x="541781" y="397293"/>
                  <a:pt x="552792" y="389145"/>
                </a:cubicBezTo>
                <a:cubicBezTo>
                  <a:pt x="563804" y="380996"/>
                  <a:pt x="532056" y="369575"/>
                  <a:pt x="532056" y="364699"/>
                </a:cubicBezTo>
                <a:cubicBezTo>
                  <a:pt x="532056" y="359822"/>
                  <a:pt x="558369" y="359822"/>
                  <a:pt x="581680" y="358283"/>
                </a:cubicBezTo>
                <a:cubicBezTo>
                  <a:pt x="605133" y="356614"/>
                  <a:pt x="618861" y="358283"/>
                  <a:pt x="630016" y="355074"/>
                </a:cubicBezTo>
                <a:cubicBezTo>
                  <a:pt x="640884" y="351738"/>
                  <a:pt x="621721" y="328896"/>
                  <a:pt x="617431" y="328896"/>
                </a:cubicBezTo>
                <a:cubicBezTo>
                  <a:pt x="613427" y="328896"/>
                  <a:pt x="585827" y="332168"/>
                  <a:pt x="572098" y="330564"/>
                </a:cubicBezTo>
                <a:cubicBezTo>
                  <a:pt x="558369" y="328896"/>
                  <a:pt x="543068" y="340381"/>
                  <a:pt x="530769" y="343589"/>
                </a:cubicBezTo>
                <a:cubicBezTo>
                  <a:pt x="518327" y="346862"/>
                  <a:pt x="515610" y="324020"/>
                  <a:pt x="508746" y="314267"/>
                </a:cubicBezTo>
                <a:cubicBezTo>
                  <a:pt x="501739" y="304515"/>
                  <a:pt x="499022" y="286677"/>
                  <a:pt x="516897" y="276925"/>
                </a:cubicBezTo>
                <a:cubicBezTo>
                  <a:pt x="534916" y="267108"/>
                  <a:pt x="566664" y="245934"/>
                  <a:pt x="572098" y="236182"/>
                </a:cubicBezTo>
                <a:cubicBezTo>
                  <a:pt x="577532" y="226365"/>
                  <a:pt x="550075" y="228033"/>
                  <a:pt x="523905" y="229701"/>
                </a:cubicBezTo>
                <a:cubicBezTo>
                  <a:pt x="497734" y="231305"/>
                  <a:pt x="528052" y="239454"/>
                  <a:pt x="503169" y="268712"/>
                </a:cubicBezTo>
                <a:cubicBezTo>
                  <a:pt x="478429" y="297970"/>
                  <a:pt x="465987" y="278465"/>
                  <a:pt x="446681" y="297970"/>
                </a:cubicBezTo>
                <a:cubicBezTo>
                  <a:pt x="427518" y="317475"/>
                  <a:pt x="441247" y="319208"/>
                  <a:pt x="459123" y="325688"/>
                </a:cubicBezTo>
                <a:cubicBezTo>
                  <a:pt x="476998" y="332168"/>
                  <a:pt x="461840" y="351738"/>
                  <a:pt x="457693" y="356614"/>
                </a:cubicBezTo>
                <a:cubicBezTo>
                  <a:pt x="453545" y="361491"/>
                  <a:pt x="432952" y="379392"/>
                  <a:pt x="435812" y="392353"/>
                </a:cubicBezTo>
                <a:cubicBezTo>
                  <a:pt x="438530" y="405378"/>
                  <a:pt x="421941" y="413590"/>
                  <a:pt x="421941" y="413590"/>
                </a:cubicBezTo>
                <a:cubicBezTo>
                  <a:pt x="421941" y="413590"/>
                  <a:pt x="371030" y="426551"/>
                  <a:pt x="361306" y="428219"/>
                </a:cubicBezTo>
                <a:cubicBezTo>
                  <a:pt x="351724" y="429824"/>
                  <a:pt x="349007" y="420007"/>
                  <a:pt x="351724" y="410318"/>
                </a:cubicBezTo>
                <a:cubicBezTo>
                  <a:pt x="354441" y="400501"/>
                  <a:pt x="340713" y="377788"/>
                  <a:pt x="339426" y="363159"/>
                </a:cubicBezTo>
                <a:cubicBezTo>
                  <a:pt x="337996" y="348466"/>
                  <a:pt x="317260" y="369575"/>
                  <a:pt x="315973" y="379392"/>
                </a:cubicBezTo>
                <a:cubicBezTo>
                  <a:pt x="314543" y="389145"/>
                  <a:pt x="288372" y="390749"/>
                  <a:pt x="273357" y="384268"/>
                </a:cubicBezTo>
                <a:cubicBezTo>
                  <a:pt x="258055" y="377788"/>
                  <a:pt x="249903" y="353342"/>
                  <a:pt x="252621" y="348466"/>
                </a:cubicBezTo>
                <a:cubicBezTo>
                  <a:pt x="255338" y="343589"/>
                  <a:pt x="244326" y="319208"/>
                  <a:pt x="244326" y="312663"/>
                </a:cubicBezTo>
                <a:cubicBezTo>
                  <a:pt x="244326" y="306183"/>
                  <a:pt x="276503" y="258767"/>
                  <a:pt x="302673" y="252222"/>
                </a:cubicBezTo>
                <a:cubicBezTo>
                  <a:pt x="328843" y="245742"/>
                  <a:pt x="360019" y="229701"/>
                  <a:pt x="377895" y="213468"/>
                </a:cubicBezTo>
                <a:cubicBezTo>
                  <a:pt x="395771" y="197171"/>
                  <a:pt x="404065" y="177666"/>
                  <a:pt x="409499" y="172725"/>
                </a:cubicBezTo>
                <a:cubicBezTo>
                  <a:pt x="415076" y="167849"/>
                  <a:pt x="510319" y="113888"/>
                  <a:pt x="544641" y="107408"/>
                </a:cubicBezTo>
                <a:cubicBezTo>
                  <a:pt x="579105" y="100927"/>
                  <a:pt x="654756" y="140195"/>
                  <a:pt x="667055" y="143403"/>
                </a:cubicBezTo>
                <a:cubicBezTo>
                  <a:pt x="679496" y="146675"/>
                  <a:pt x="686361" y="151552"/>
                  <a:pt x="716678" y="164576"/>
                </a:cubicBezTo>
                <a:cubicBezTo>
                  <a:pt x="746996" y="177666"/>
                  <a:pt x="775597" y="163422"/>
                  <a:pt x="794903" y="166630"/>
                </a:cubicBezTo>
                <a:cubicBezTo>
                  <a:pt x="814209" y="169902"/>
                  <a:pt x="824076" y="190626"/>
                  <a:pt x="836518" y="197171"/>
                </a:cubicBezTo>
                <a:cubicBezTo>
                  <a:pt x="848817" y="203716"/>
                  <a:pt x="836518" y="208592"/>
                  <a:pt x="806200" y="219949"/>
                </a:cubicBezTo>
                <a:cubicBezTo>
                  <a:pt x="775883" y="231305"/>
                  <a:pt x="755147" y="228033"/>
                  <a:pt x="738701" y="221553"/>
                </a:cubicBezTo>
                <a:cubicBezTo>
                  <a:pt x="722112" y="215008"/>
                  <a:pt x="712531" y="215008"/>
                  <a:pt x="724973" y="224761"/>
                </a:cubicBezTo>
                <a:cubicBezTo>
                  <a:pt x="737271" y="234578"/>
                  <a:pt x="733267" y="239454"/>
                  <a:pt x="734554" y="254083"/>
                </a:cubicBezTo>
                <a:cubicBezTo>
                  <a:pt x="735841" y="268712"/>
                  <a:pt x="755147" y="255687"/>
                  <a:pt x="759294" y="252479"/>
                </a:cubicBezTo>
                <a:cubicBezTo>
                  <a:pt x="763441" y="249207"/>
                  <a:pt x="763441" y="242726"/>
                  <a:pt x="778600" y="254083"/>
                </a:cubicBezTo>
                <a:cubicBezTo>
                  <a:pt x="793759" y="265440"/>
                  <a:pt x="799336" y="258959"/>
                  <a:pt x="806200" y="257355"/>
                </a:cubicBezTo>
                <a:cubicBezTo>
                  <a:pt x="813065" y="255687"/>
                  <a:pt x="807488" y="237850"/>
                  <a:pt x="811635" y="231305"/>
                </a:cubicBezTo>
                <a:cubicBezTo>
                  <a:pt x="815782" y="224761"/>
                  <a:pt x="832371" y="224761"/>
                  <a:pt x="836518" y="221553"/>
                </a:cubicBezTo>
                <a:cubicBezTo>
                  <a:pt x="840665" y="218345"/>
                  <a:pt x="850247" y="213468"/>
                  <a:pt x="858541" y="211800"/>
                </a:cubicBezTo>
                <a:cubicBezTo>
                  <a:pt x="866692" y="210132"/>
                  <a:pt x="865405" y="226365"/>
                  <a:pt x="873700" y="231305"/>
                </a:cubicBezTo>
                <a:cubicBezTo>
                  <a:pt x="881851" y="236182"/>
                  <a:pt x="877847" y="210132"/>
                  <a:pt x="874987" y="203716"/>
                </a:cubicBezTo>
                <a:cubicBezTo>
                  <a:pt x="872270" y="197171"/>
                  <a:pt x="869553" y="179270"/>
                  <a:pt x="873700" y="174393"/>
                </a:cubicBezTo>
                <a:cubicBezTo>
                  <a:pt x="877847" y="169453"/>
                  <a:pt x="906734" y="166181"/>
                  <a:pt x="913599" y="172725"/>
                </a:cubicBezTo>
                <a:cubicBezTo>
                  <a:pt x="920463" y="179270"/>
                  <a:pt x="902587" y="198775"/>
                  <a:pt x="906734" y="210132"/>
                </a:cubicBezTo>
                <a:cubicBezTo>
                  <a:pt x="910882" y="221553"/>
                  <a:pt x="920463" y="203716"/>
                  <a:pt x="927327" y="193899"/>
                </a:cubicBezTo>
                <a:cubicBezTo>
                  <a:pt x="934335" y="184210"/>
                  <a:pt x="949350" y="193899"/>
                  <a:pt x="974234" y="189022"/>
                </a:cubicBezTo>
                <a:cubicBezTo>
                  <a:pt x="998974" y="184210"/>
                  <a:pt x="993540" y="167849"/>
                  <a:pt x="1019567" y="177666"/>
                </a:cubicBezTo>
                <a:cubicBezTo>
                  <a:pt x="1045737" y="187418"/>
                  <a:pt x="1038873" y="187418"/>
                  <a:pt x="1047167" y="177666"/>
                </a:cubicBezTo>
                <a:cubicBezTo>
                  <a:pt x="1055462" y="167849"/>
                  <a:pt x="1070620" y="179270"/>
                  <a:pt x="1085636" y="172725"/>
                </a:cubicBezTo>
                <a:cubicBezTo>
                  <a:pt x="1100795" y="166181"/>
                  <a:pt x="1100795" y="172725"/>
                  <a:pt x="1111949" y="179270"/>
                </a:cubicBezTo>
                <a:cubicBezTo>
                  <a:pt x="1122961" y="185814"/>
                  <a:pt x="1136690" y="166181"/>
                  <a:pt x="1142267" y="159764"/>
                </a:cubicBezTo>
                <a:cubicBezTo>
                  <a:pt x="1147701" y="153220"/>
                  <a:pt x="1169724" y="153220"/>
                  <a:pt x="1180879" y="154824"/>
                </a:cubicBezTo>
                <a:cubicBezTo>
                  <a:pt x="1191747" y="156492"/>
                  <a:pt x="1205476" y="164576"/>
                  <a:pt x="1216487" y="164576"/>
                </a:cubicBezTo>
                <a:cubicBezTo>
                  <a:pt x="1227499" y="164576"/>
                  <a:pt x="1245518" y="174393"/>
                  <a:pt x="1245518" y="174393"/>
                </a:cubicBezTo>
                <a:cubicBezTo>
                  <a:pt x="1245518" y="174393"/>
                  <a:pt x="1268971" y="184210"/>
                  <a:pt x="1274405" y="177666"/>
                </a:cubicBezTo>
                <a:cubicBezTo>
                  <a:pt x="1279840" y="171121"/>
                  <a:pt x="1273118" y="162972"/>
                  <a:pt x="1252239" y="151552"/>
                </a:cubicBezTo>
                <a:cubicBezTo>
                  <a:pt x="1231646" y="140195"/>
                  <a:pt x="1239941" y="120689"/>
                  <a:pt x="1252239" y="119021"/>
                </a:cubicBezTo>
                <a:cubicBezTo>
                  <a:pt x="1264824" y="117417"/>
                  <a:pt x="1263394" y="109333"/>
                  <a:pt x="1273118" y="102788"/>
                </a:cubicBezTo>
                <a:cubicBezTo>
                  <a:pt x="1282700" y="96308"/>
                  <a:pt x="1294998" y="71862"/>
                  <a:pt x="1306010" y="76738"/>
                </a:cubicBezTo>
                <a:cubicBezTo>
                  <a:pt x="1317164" y="81615"/>
                  <a:pt x="1326746" y="91367"/>
                  <a:pt x="1340474" y="99516"/>
                </a:cubicBezTo>
                <a:cubicBezTo>
                  <a:pt x="1354346" y="107664"/>
                  <a:pt x="1341905" y="119021"/>
                  <a:pt x="1339187" y="127170"/>
                </a:cubicBezTo>
                <a:cubicBezTo>
                  <a:pt x="1336470" y="135318"/>
                  <a:pt x="1341905" y="166181"/>
                  <a:pt x="1346052" y="171121"/>
                </a:cubicBezTo>
                <a:cubicBezTo>
                  <a:pt x="1350199" y="175997"/>
                  <a:pt x="1341905" y="193899"/>
                  <a:pt x="1330893" y="202047"/>
                </a:cubicBezTo>
                <a:cubicBezTo>
                  <a:pt x="1319881" y="210132"/>
                  <a:pt x="1304723" y="228033"/>
                  <a:pt x="1308870" y="231305"/>
                </a:cubicBezTo>
                <a:cubicBezTo>
                  <a:pt x="1312874" y="234578"/>
                  <a:pt x="1346052" y="216676"/>
                  <a:pt x="1346052" y="216676"/>
                </a:cubicBezTo>
                <a:cubicBezTo>
                  <a:pt x="1346052" y="216676"/>
                  <a:pt x="1366645" y="187418"/>
                  <a:pt x="1376226" y="179270"/>
                </a:cubicBezTo>
                <a:cubicBezTo>
                  <a:pt x="1385951" y="171121"/>
                  <a:pt x="1395532" y="171121"/>
                  <a:pt x="1398392" y="180874"/>
                </a:cubicBezTo>
                <a:cubicBezTo>
                  <a:pt x="1401109" y="190626"/>
                  <a:pt x="1416268" y="193899"/>
                  <a:pt x="1429997" y="187418"/>
                </a:cubicBezTo>
                <a:cubicBezTo>
                  <a:pt x="1443725" y="180874"/>
                  <a:pt x="1429997" y="175997"/>
                  <a:pt x="1428710" y="161304"/>
                </a:cubicBezTo>
                <a:cubicBezTo>
                  <a:pt x="1427280" y="146675"/>
                  <a:pt x="1405257" y="154824"/>
                  <a:pt x="1392815" y="158032"/>
                </a:cubicBezTo>
                <a:cubicBezTo>
                  <a:pt x="1380373" y="161304"/>
                  <a:pt x="1370792" y="175997"/>
                  <a:pt x="1366645" y="175997"/>
                </a:cubicBezTo>
                <a:cubicBezTo>
                  <a:pt x="1362498" y="175997"/>
                  <a:pt x="1362498" y="166181"/>
                  <a:pt x="1365215" y="151552"/>
                </a:cubicBezTo>
                <a:cubicBezTo>
                  <a:pt x="1368075" y="136922"/>
                  <a:pt x="1359780" y="128774"/>
                  <a:pt x="1359780" y="120689"/>
                </a:cubicBezTo>
                <a:cubicBezTo>
                  <a:pt x="1359780" y="112541"/>
                  <a:pt x="1363928" y="112541"/>
                  <a:pt x="1373509" y="96308"/>
                </a:cubicBezTo>
                <a:cubicBezTo>
                  <a:pt x="1383234" y="79946"/>
                  <a:pt x="1383234" y="107664"/>
                  <a:pt x="1384521" y="122229"/>
                </a:cubicBezTo>
                <a:cubicBezTo>
                  <a:pt x="1385951" y="136922"/>
                  <a:pt x="1395532" y="130442"/>
                  <a:pt x="1403827" y="128774"/>
                </a:cubicBezTo>
                <a:cubicBezTo>
                  <a:pt x="1412121" y="127170"/>
                  <a:pt x="1407974" y="107664"/>
                  <a:pt x="1414981" y="97912"/>
                </a:cubicBezTo>
                <a:cubicBezTo>
                  <a:pt x="1421702" y="88095"/>
                  <a:pt x="1437004" y="86491"/>
                  <a:pt x="1450590" y="101184"/>
                </a:cubicBezTo>
                <a:cubicBezTo>
                  <a:pt x="1464461" y="115813"/>
                  <a:pt x="1463031" y="110937"/>
                  <a:pt x="1479620" y="117417"/>
                </a:cubicBezTo>
                <a:cubicBezTo>
                  <a:pt x="1496066" y="123898"/>
                  <a:pt x="1497496" y="125630"/>
                  <a:pt x="1498926" y="140195"/>
                </a:cubicBezTo>
                <a:cubicBezTo>
                  <a:pt x="1500213" y="154824"/>
                  <a:pt x="1511225" y="156492"/>
                  <a:pt x="1518089" y="151552"/>
                </a:cubicBezTo>
                <a:cubicBezTo>
                  <a:pt x="1525096" y="146675"/>
                  <a:pt x="1519519" y="127170"/>
                  <a:pt x="1515372" y="120689"/>
                </a:cubicBezTo>
                <a:cubicBezTo>
                  <a:pt x="1511225" y="114209"/>
                  <a:pt x="1478190" y="102788"/>
                  <a:pt x="1467179" y="91367"/>
                </a:cubicBezTo>
                <a:cubicBezTo>
                  <a:pt x="1456167" y="79946"/>
                  <a:pt x="1472756" y="79946"/>
                  <a:pt x="1485198" y="79946"/>
                </a:cubicBezTo>
                <a:cubicBezTo>
                  <a:pt x="1497496" y="79946"/>
                  <a:pt x="1520949" y="81615"/>
                  <a:pt x="1520949" y="81615"/>
                </a:cubicBezTo>
                <a:cubicBezTo>
                  <a:pt x="1520949" y="81615"/>
                  <a:pt x="1547120" y="75070"/>
                  <a:pt x="1560848" y="63713"/>
                </a:cubicBezTo>
                <a:cubicBezTo>
                  <a:pt x="1574720" y="52357"/>
                  <a:pt x="1584158" y="52357"/>
                  <a:pt x="1598030" y="45876"/>
                </a:cubicBezTo>
                <a:cubicBezTo>
                  <a:pt x="1611759" y="39332"/>
                  <a:pt x="1633782" y="39332"/>
                  <a:pt x="1647653" y="42604"/>
                </a:cubicBezTo>
                <a:cubicBezTo>
                  <a:pt x="1661382" y="45876"/>
                  <a:pt x="1670964" y="36059"/>
                  <a:pt x="1684835" y="29515"/>
                </a:cubicBezTo>
                <a:cubicBezTo>
                  <a:pt x="1698564" y="23034"/>
                  <a:pt x="1716583" y="-19313"/>
                  <a:pt x="1717870" y="21430"/>
                </a:cubicBezTo>
                <a:cubicBezTo>
                  <a:pt x="1718013" y="26692"/>
                  <a:pt x="1756339" y="34391"/>
                  <a:pt x="1761916" y="32851"/>
                </a:cubicBezTo>
                <a:cubicBezTo>
                  <a:pt x="1767350" y="31183"/>
                  <a:pt x="1781222" y="29066"/>
                  <a:pt x="1801815" y="16554"/>
                </a:cubicBezTo>
                <a:cubicBezTo>
                  <a:pt x="1812683" y="9881"/>
                  <a:pt x="1817975" y="4235"/>
                  <a:pt x="1820263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8316" name="Rectangle 12"/>
          <p:cNvSpPr>
            <a:spLocks/>
          </p:cNvSpPr>
          <p:nvPr/>
        </p:nvSpPr>
        <p:spPr bwMode="auto">
          <a:xfrm>
            <a:off x="1597819" y="550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World Map </a:t>
            </a:r>
            <a:r>
              <a:rPr lang="en-US" sz="28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Infographic</a:t>
            </a:r>
            <a:endParaRPr lang="en-US" sz="28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grpSp>
        <p:nvGrpSpPr>
          <p:cNvPr id="98318" name="Group 14"/>
          <p:cNvGrpSpPr>
            <a:grpSpLocks/>
          </p:cNvGrpSpPr>
          <p:nvPr/>
        </p:nvGrpSpPr>
        <p:grpSpPr bwMode="auto">
          <a:xfrm>
            <a:off x="992981" y="989793"/>
            <a:ext cx="7162800" cy="554832"/>
            <a:chOff x="0" y="-44"/>
            <a:chExt cx="12032" cy="932"/>
          </a:xfrm>
          <a:solidFill>
            <a:srgbClr val="2E2E2E"/>
          </a:solidFill>
        </p:grpSpPr>
        <p:sp>
          <p:nvSpPr>
            <p:cNvPr id="98319" name="Rectangle 15"/>
            <p:cNvSpPr>
              <a:spLocks/>
            </p:cNvSpPr>
            <p:nvPr/>
          </p:nvSpPr>
          <p:spPr bwMode="auto">
            <a:xfrm rot="10800000" flipH="1">
              <a:off x="0" y="-44"/>
              <a:ext cx="12032" cy="93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20" name="Rectangle 16"/>
            <p:cNvSpPr>
              <a:spLocks/>
            </p:cNvSpPr>
            <p:nvPr/>
          </p:nvSpPr>
          <p:spPr bwMode="auto">
            <a:xfrm>
              <a:off x="1744" y="127"/>
              <a:ext cx="8560" cy="54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 since.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862262" y="1933575"/>
            <a:ext cx="3829050" cy="1995488"/>
            <a:chOff x="2862262" y="1933575"/>
            <a:chExt cx="3829050" cy="1995488"/>
          </a:xfrm>
        </p:grpSpPr>
        <p:sp>
          <p:nvSpPr>
            <p:cNvPr id="98323" name="Freeform 19"/>
            <p:cNvSpPr>
              <a:spLocks/>
            </p:cNvSpPr>
            <p:nvPr/>
          </p:nvSpPr>
          <p:spPr bwMode="auto">
            <a:xfrm>
              <a:off x="2907506" y="2320639"/>
              <a:ext cx="3202781" cy="846799"/>
            </a:xfrm>
            <a:custGeom>
              <a:avLst/>
              <a:gdLst>
                <a:gd name="T0" fmla="*/ 0 w 21600"/>
                <a:gd name="T1" fmla="*/ 169 h 21600"/>
                <a:gd name="T2" fmla="*/ 56 w 21600"/>
                <a:gd name="T3" fmla="*/ 7672 h 21600"/>
                <a:gd name="T4" fmla="*/ 1260 w 21600"/>
                <a:gd name="T5" fmla="*/ 10751 h 21600"/>
                <a:gd name="T6" fmla="*/ 11560 w 21600"/>
                <a:gd name="T7" fmla="*/ 17245 h 21600"/>
                <a:gd name="T8" fmla="*/ 16975 w 21600"/>
                <a:gd name="T9" fmla="*/ 1212 h 21600"/>
                <a:gd name="T10" fmla="*/ 21366 w 21600"/>
                <a:gd name="T11" fmla="*/ 0 h 21600"/>
                <a:gd name="T12" fmla="*/ 18826 w 21600"/>
                <a:gd name="T13" fmla="*/ 7926 h 21600"/>
                <a:gd name="T14" fmla="*/ 13871 w 21600"/>
                <a:gd name="T15" fmla="*/ 21600 h 21600"/>
                <a:gd name="T16" fmla="*/ 19970 w 21600"/>
                <a:gd name="T17" fmla="*/ 11181 h 21600"/>
                <a:gd name="T18" fmla="*/ 21600 w 21600"/>
                <a:gd name="T19" fmla="*/ 17224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600" h="21600">
                  <a:moveTo>
                    <a:pt x="0" y="169"/>
                  </a:moveTo>
                  <a:lnTo>
                    <a:pt x="56" y="7672"/>
                  </a:lnTo>
                  <a:lnTo>
                    <a:pt x="1260" y="10751"/>
                  </a:lnTo>
                  <a:lnTo>
                    <a:pt x="11560" y="17245"/>
                  </a:lnTo>
                  <a:lnTo>
                    <a:pt x="16975" y="1212"/>
                  </a:lnTo>
                  <a:lnTo>
                    <a:pt x="21366" y="0"/>
                  </a:lnTo>
                  <a:lnTo>
                    <a:pt x="18826" y="7926"/>
                  </a:lnTo>
                  <a:lnTo>
                    <a:pt x="13871" y="21600"/>
                  </a:lnTo>
                  <a:lnTo>
                    <a:pt x="19970" y="11181"/>
                  </a:lnTo>
                  <a:lnTo>
                    <a:pt x="21600" y="17224"/>
                  </a:lnTo>
                </a:path>
              </a:pathLst>
            </a:custGeom>
            <a:noFill/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24" name="Line 20"/>
            <p:cNvSpPr>
              <a:spLocks noChangeShapeType="1"/>
            </p:cNvSpPr>
            <p:nvPr/>
          </p:nvSpPr>
          <p:spPr bwMode="auto">
            <a:xfrm flipH="1">
              <a:off x="3598663" y="2997799"/>
              <a:ext cx="1016367" cy="593040"/>
            </a:xfrm>
            <a:prstGeom prst="line">
              <a:avLst/>
            </a:prstGeom>
            <a:noFill/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25" name="Line 21"/>
            <p:cNvSpPr>
              <a:spLocks noChangeShapeType="1"/>
            </p:cNvSpPr>
            <p:nvPr/>
          </p:nvSpPr>
          <p:spPr bwMode="auto">
            <a:xfrm rot="10800000" flipH="1">
              <a:off x="2912268" y="2008093"/>
              <a:ext cx="892353" cy="609104"/>
            </a:xfrm>
            <a:prstGeom prst="line">
              <a:avLst/>
            </a:prstGeom>
            <a:noFill/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26" name="Line 22"/>
            <p:cNvSpPr>
              <a:spLocks noChangeShapeType="1"/>
            </p:cNvSpPr>
            <p:nvPr/>
          </p:nvSpPr>
          <p:spPr bwMode="auto">
            <a:xfrm>
              <a:off x="4974432" y="3171607"/>
              <a:ext cx="1630764" cy="683217"/>
            </a:xfrm>
            <a:prstGeom prst="line">
              <a:avLst/>
            </a:prstGeom>
            <a:noFill/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28" name="Oval 24"/>
            <p:cNvSpPr>
              <a:spLocks/>
            </p:cNvSpPr>
            <p:nvPr/>
          </p:nvSpPr>
          <p:spPr bwMode="auto">
            <a:xfrm>
              <a:off x="5386387" y="2333625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29" name="Oval 25"/>
            <p:cNvSpPr>
              <a:spLocks/>
            </p:cNvSpPr>
            <p:nvPr/>
          </p:nvSpPr>
          <p:spPr bwMode="auto">
            <a:xfrm>
              <a:off x="5662612" y="2576513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0" name="Oval 26"/>
            <p:cNvSpPr>
              <a:spLocks/>
            </p:cNvSpPr>
            <p:nvPr/>
          </p:nvSpPr>
          <p:spPr bwMode="auto">
            <a:xfrm>
              <a:off x="6019800" y="2281238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1" name="Oval 27"/>
            <p:cNvSpPr>
              <a:spLocks/>
            </p:cNvSpPr>
            <p:nvPr/>
          </p:nvSpPr>
          <p:spPr bwMode="auto">
            <a:xfrm>
              <a:off x="2862262" y="2576513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2" name="Oval 28"/>
            <p:cNvSpPr>
              <a:spLocks/>
            </p:cNvSpPr>
            <p:nvPr/>
          </p:nvSpPr>
          <p:spPr bwMode="auto">
            <a:xfrm>
              <a:off x="3038475" y="2681288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3" name="Oval 29"/>
            <p:cNvSpPr>
              <a:spLocks/>
            </p:cNvSpPr>
            <p:nvPr/>
          </p:nvSpPr>
          <p:spPr bwMode="auto">
            <a:xfrm>
              <a:off x="2862262" y="2228850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4" name="Oval 30"/>
            <p:cNvSpPr>
              <a:spLocks/>
            </p:cNvSpPr>
            <p:nvPr/>
          </p:nvSpPr>
          <p:spPr bwMode="auto">
            <a:xfrm>
              <a:off x="3805237" y="1933575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5" name="Oval 31"/>
            <p:cNvSpPr>
              <a:spLocks/>
            </p:cNvSpPr>
            <p:nvPr/>
          </p:nvSpPr>
          <p:spPr bwMode="auto">
            <a:xfrm>
              <a:off x="6093703" y="2977852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6" name="Oval 32"/>
            <p:cNvSpPr>
              <a:spLocks/>
            </p:cNvSpPr>
            <p:nvPr/>
          </p:nvSpPr>
          <p:spPr bwMode="auto">
            <a:xfrm>
              <a:off x="5824537" y="2714625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7" name="Oval 33"/>
            <p:cNvSpPr>
              <a:spLocks/>
            </p:cNvSpPr>
            <p:nvPr/>
          </p:nvSpPr>
          <p:spPr bwMode="auto">
            <a:xfrm>
              <a:off x="6596062" y="3833813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8" name="Oval 34"/>
            <p:cNvSpPr>
              <a:spLocks/>
            </p:cNvSpPr>
            <p:nvPr/>
          </p:nvSpPr>
          <p:spPr bwMode="auto">
            <a:xfrm>
              <a:off x="4576762" y="2952750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39" name="Oval 35"/>
            <p:cNvSpPr>
              <a:spLocks/>
            </p:cNvSpPr>
            <p:nvPr/>
          </p:nvSpPr>
          <p:spPr bwMode="auto">
            <a:xfrm>
              <a:off x="4933950" y="3128963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40" name="Oval 36"/>
            <p:cNvSpPr>
              <a:spLocks/>
            </p:cNvSpPr>
            <p:nvPr/>
          </p:nvSpPr>
          <p:spPr bwMode="auto">
            <a:xfrm>
              <a:off x="3557587" y="3538538"/>
              <a:ext cx="95250" cy="95250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 w="12700" cap="flat">
              <a:solidFill>
                <a:schemeClr val="tx1">
                  <a:alpha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98342" name="Oval 38"/>
          <p:cNvSpPr>
            <a:spLocks/>
          </p:cNvSpPr>
          <p:nvPr/>
        </p:nvSpPr>
        <p:spPr bwMode="auto">
          <a:xfrm>
            <a:off x="6246019" y="2219325"/>
            <a:ext cx="228600" cy="228600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8345" name="Oval 41"/>
          <p:cNvSpPr>
            <a:spLocks/>
          </p:cNvSpPr>
          <p:nvPr/>
        </p:nvSpPr>
        <p:spPr bwMode="auto">
          <a:xfrm>
            <a:off x="5979319" y="2571750"/>
            <a:ext cx="228600" cy="228600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8348" name="Oval 44"/>
          <p:cNvSpPr>
            <a:spLocks/>
          </p:cNvSpPr>
          <p:nvPr/>
        </p:nvSpPr>
        <p:spPr bwMode="auto">
          <a:xfrm>
            <a:off x="2626519" y="2219325"/>
            <a:ext cx="228600" cy="228600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8351" name="Oval 47"/>
          <p:cNvSpPr>
            <a:spLocks/>
          </p:cNvSpPr>
          <p:nvPr/>
        </p:nvSpPr>
        <p:spPr bwMode="auto">
          <a:xfrm>
            <a:off x="6693694" y="3881438"/>
            <a:ext cx="161925" cy="161925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8353" name="Group 49"/>
          <p:cNvGrpSpPr>
            <a:grpSpLocks/>
          </p:cNvGrpSpPr>
          <p:nvPr/>
        </p:nvGrpSpPr>
        <p:grpSpPr bwMode="auto">
          <a:xfrm>
            <a:off x="6727031" y="1852613"/>
            <a:ext cx="1400175" cy="1400175"/>
            <a:chOff x="0" y="0"/>
            <a:chExt cx="2352" cy="2352"/>
          </a:xfrm>
        </p:grpSpPr>
        <p:grpSp>
          <p:nvGrpSpPr>
            <p:cNvPr id="98354" name="Group 50"/>
            <p:cNvGrpSpPr>
              <a:grpSpLocks/>
            </p:cNvGrpSpPr>
            <p:nvPr/>
          </p:nvGrpSpPr>
          <p:grpSpPr bwMode="auto">
            <a:xfrm>
              <a:off x="0" y="0"/>
              <a:ext cx="2352" cy="2352"/>
              <a:chOff x="0" y="0"/>
              <a:chExt cx="2352" cy="2352"/>
            </a:xfrm>
          </p:grpSpPr>
          <p:sp>
            <p:nvSpPr>
              <p:cNvPr id="98355" name="Oval 51"/>
              <p:cNvSpPr>
                <a:spLocks/>
              </p:cNvSpPr>
              <p:nvPr/>
            </p:nvSpPr>
            <p:spPr bwMode="auto">
              <a:xfrm>
                <a:off x="112" y="112"/>
                <a:ext cx="2112" cy="2112"/>
              </a:xfrm>
              <a:prstGeom prst="ellipse">
                <a:avLst/>
              </a:prstGeom>
              <a:solidFill>
                <a:schemeClr val="accent4">
                  <a:lumMod val="75000"/>
                  <a:alpha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50800" cap="flat">
                    <a:solidFill>
                      <a:srgbClr val="FFFFFF">
                        <a:alpha val="84999"/>
                      </a:srgb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98356" name="Oval 52"/>
              <p:cNvSpPr>
                <a:spLocks/>
              </p:cNvSpPr>
              <p:nvPr/>
            </p:nvSpPr>
            <p:spPr bwMode="auto">
              <a:xfrm>
                <a:off x="0" y="0"/>
                <a:ext cx="2352" cy="2352"/>
              </a:xfrm>
              <a:prstGeom prst="ellipse">
                <a:avLst/>
              </a:prstGeom>
              <a:noFill/>
              <a:ln w="12700" cap="rnd">
                <a:solidFill>
                  <a:srgbClr val="1A1A1A">
                    <a:alpha val="84999"/>
                  </a:srgb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98357" name="Rectangle 53"/>
            <p:cNvSpPr>
              <a:spLocks/>
            </p:cNvSpPr>
            <p:nvPr/>
          </p:nvSpPr>
          <p:spPr bwMode="auto">
            <a:xfrm>
              <a:off x="292" y="480"/>
              <a:ext cx="1760" cy="1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500" b="1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5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500" b="1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agam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grpSp>
        <p:nvGrpSpPr>
          <p:cNvPr id="98358" name="Group 54"/>
          <p:cNvGrpSpPr>
            <a:grpSpLocks/>
          </p:cNvGrpSpPr>
          <p:nvPr/>
        </p:nvGrpSpPr>
        <p:grpSpPr bwMode="auto">
          <a:xfrm>
            <a:off x="4198144" y="3405187"/>
            <a:ext cx="1271588" cy="1271588"/>
            <a:chOff x="0" y="0"/>
            <a:chExt cx="2136" cy="2136"/>
          </a:xfrm>
        </p:grpSpPr>
        <p:sp>
          <p:nvSpPr>
            <p:cNvPr id="98359" name="Oval 55"/>
            <p:cNvSpPr>
              <a:spLocks/>
            </p:cNvSpPr>
            <p:nvPr/>
          </p:nvSpPr>
          <p:spPr bwMode="auto">
            <a:xfrm>
              <a:off x="0" y="0"/>
              <a:ext cx="2136" cy="2136"/>
            </a:xfrm>
            <a:prstGeom prst="ellipse">
              <a:avLst/>
            </a:prstGeom>
            <a:solidFill>
              <a:schemeClr val="accent5">
                <a:lumMod val="75000"/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84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60" name="Rectangle 56"/>
            <p:cNvSpPr>
              <a:spLocks/>
            </p:cNvSpPr>
            <p:nvPr/>
          </p:nvSpPr>
          <p:spPr bwMode="auto">
            <a:xfrm>
              <a:off x="292" y="416"/>
              <a:ext cx="1584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</a:t>
              </a:r>
            </a:p>
            <a:p>
              <a:r>
                <a:rPr lang="en-US" sz="9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into electron remaining </a:t>
              </a:r>
              <a:r>
                <a:rPr lang="en-US" sz="9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endPara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98361" name="Group 57"/>
          <p:cNvGrpSpPr>
            <a:grpSpLocks/>
          </p:cNvGrpSpPr>
          <p:nvPr/>
        </p:nvGrpSpPr>
        <p:grpSpPr bwMode="auto">
          <a:xfrm>
            <a:off x="992981" y="1862138"/>
            <a:ext cx="1543050" cy="1543050"/>
            <a:chOff x="0" y="0"/>
            <a:chExt cx="2592" cy="2592"/>
          </a:xfrm>
        </p:grpSpPr>
        <p:sp>
          <p:nvSpPr>
            <p:cNvPr id="98362" name="Oval 58"/>
            <p:cNvSpPr>
              <a:spLocks/>
            </p:cNvSpPr>
            <p:nvPr/>
          </p:nvSpPr>
          <p:spPr bwMode="auto">
            <a:xfrm>
              <a:off x="0" y="0"/>
              <a:ext cx="2592" cy="2592"/>
            </a:xfrm>
            <a:prstGeom prst="ellipse">
              <a:avLst/>
            </a:prstGeom>
            <a:solidFill>
              <a:schemeClr val="accent6">
                <a:lumMod val="75000"/>
                <a:alpha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84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8363" name="Rectangle 59"/>
            <p:cNvSpPr>
              <a:spLocks/>
            </p:cNvSpPr>
            <p:nvPr/>
          </p:nvSpPr>
          <p:spPr bwMode="auto">
            <a:xfrm>
              <a:off x="300" y="1120"/>
              <a:ext cx="205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remaining </a:t>
              </a:r>
              <a:r>
                <a:rPr lang="en-US" sz="8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8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8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8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8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8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endPara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98364" name="Rectangle 60"/>
            <p:cNvSpPr>
              <a:spLocks/>
            </p:cNvSpPr>
            <p:nvPr/>
          </p:nvSpPr>
          <p:spPr bwMode="auto">
            <a:xfrm>
              <a:off x="452" y="512"/>
              <a:ext cx="1760" cy="6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85</a:t>
            </a:fld>
            <a:endParaRPr lang="en-US" dirty="0"/>
          </a:p>
        </p:txBody>
      </p:sp>
      <p:sp>
        <p:nvSpPr>
          <p:cNvPr id="74" name="Shape 91"/>
          <p:cNvSpPr/>
          <p:nvPr/>
        </p:nvSpPr>
        <p:spPr>
          <a:xfrm>
            <a:off x="2700206" y="2272545"/>
            <a:ext cx="115783" cy="1287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720"/>
                </a:moveTo>
                <a:lnTo>
                  <a:pt x="3628" y="0"/>
                </a:lnTo>
                <a:lnTo>
                  <a:pt x="0" y="0"/>
                </a:lnTo>
                <a:lnTo>
                  <a:pt x="0" y="21600"/>
                </a:lnTo>
                <a:lnTo>
                  <a:pt x="3628" y="21600"/>
                </a:lnTo>
                <a:lnTo>
                  <a:pt x="3628" y="15400"/>
                </a:lnTo>
                <a:cubicBezTo>
                  <a:pt x="3628" y="15400"/>
                  <a:pt x="21600" y="6720"/>
                  <a:pt x="21600" y="672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5" name="Shape 91"/>
          <p:cNvSpPr/>
          <p:nvPr/>
        </p:nvSpPr>
        <p:spPr>
          <a:xfrm>
            <a:off x="6320047" y="2274333"/>
            <a:ext cx="115783" cy="1287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720"/>
                </a:moveTo>
                <a:lnTo>
                  <a:pt x="3628" y="0"/>
                </a:lnTo>
                <a:lnTo>
                  <a:pt x="0" y="0"/>
                </a:lnTo>
                <a:lnTo>
                  <a:pt x="0" y="21600"/>
                </a:lnTo>
                <a:lnTo>
                  <a:pt x="3628" y="21600"/>
                </a:lnTo>
                <a:lnTo>
                  <a:pt x="3628" y="15400"/>
                </a:lnTo>
                <a:cubicBezTo>
                  <a:pt x="3628" y="15400"/>
                  <a:pt x="21600" y="6720"/>
                  <a:pt x="21600" y="672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6" name="Shape 91"/>
          <p:cNvSpPr/>
          <p:nvPr/>
        </p:nvSpPr>
        <p:spPr>
          <a:xfrm>
            <a:off x="6051495" y="2626437"/>
            <a:ext cx="115783" cy="1287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720"/>
                </a:moveTo>
                <a:lnTo>
                  <a:pt x="3628" y="0"/>
                </a:lnTo>
                <a:lnTo>
                  <a:pt x="0" y="0"/>
                </a:lnTo>
                <a:lnTo>
                  <a:pt x="0" y="21600"/>
                </a:lnTo>
                <a:lnTo>
                  <a:pt x="3628" y="21600"/>
                </a:lnTo>
                <a:lnTo>
                  <a:pt x="3628" y="15400"/>
                </a:lnTo>
                <a:cubicBezTo>
                  <a:pt x="3628" y="15400"/>
                  <a:pt x="21600" y="6720"/>
                  <a:pt x="21600" y="672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7" name="Shape 91"/>
          <p:cNvSpPr/>
          <p:nvPr/>
        </p:nvSpPr>
        <p:spPr>
          <a:xfrm>
            <a:off x="6743700" y="3911320"/>
            <a:ext cx="91623" cy="101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720"/>
                </a:moveTo>
                <a:lnTo>
                  <a:pt x="3628" y="0"/>
                </a:lnTo>
                <a:lnTo>
                  <a:pt x="0" y="0"/>
                </a:lnTo>
                <a:lnTo>
                  <a:pt x="0" y="21600"/>
                </a:lnTo>
                <a:lnTo>
                  <a:pt x="3628" y="21600"/>
                </a:lnTo>
                <a:lnTo>
                  <a:pt x="3628" y="15400"/>
                </a:lnTo>
                <a:cubicBezTo>
                  <a:pt x="3628" y="15400"/>
                  <a:pt x="21600" y="6720"/>
                  <a:pt x="21600" y="672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23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8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83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83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8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8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8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8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 61"/>
          <p:cNvSpPr/>
          <p:nvPr/>
        </p:nvSpPr>
        <p:spPr>
          <a:xfrm>
            <a:off x="-357509" y="120220"/>
            <a:ext cx="9584012" cy="4686230"/>
          </a:xfrm>
          <a:custGeom>
            <a:avLst/>
            <a:gdLst>
              <a:gd name="connsiteX0" fmla="*/ 5165780 w 5686908"/>
              <a:gd name="connsiteY0" fmla="*/ 2497530 h 2780689"/>
              <a:gd name="connsiteX1" fmla="*/ 5171774 w 5686908"/>
              <a:gd name="connsiteY1" fmla="*/ 2499128 h 2780689"/>
              <a:gd name="connsiteX2" fmla="*/ 5151154 w 5686908"/>
              <a:gd name="connsiteY2" fmla="*/ 2549601 h 2780689"/>
              <a:gd name="connsiteX3" fmla="*/ 5123644 w 5686908"/>
              <a:gd name="connsiteY3" fmla="*/ 2541466 h 2780689"/>
              <a:gd name="connsiteX4" fmla="*/ 5112608 w 5686908"/>
              <a:gd name="connsiteY4" fmla="*/ 2505669 h 2780689"/>
              <a:gd name="connsiteX5" fmla="*/ 5134627 w 5686908"/>
              <a:gd name="connsiteY5" fmla="*/ 2513740 h 2780689"/>
              <a:gd name="connsiteX6" fmla="*/ 5165780 w 5686908"/>
              <a:gd name="connsiteY6" fmla="*/ 2497530 h 2780689"/>
              <a:gd name="connsiteX7" fmla="*/ 5572514 w 5686908"/>
              <a:gd name="connsiteY7" fmla="*/ 2492620 h 2780689"/>
              <a:gd name="connsiteX8" fmla="*/ 5593237 w 5686908"/>
              <a:gd name="connsiteY8" fmla="*/ 2510518 h 2780689"/>
              <a:gd name="connsiteX9" fmla="*/ 5575311 w 5686908"/>
              <a:gd name="connsiteY9" fmla="*/ 2551228 h 2780689"/>
              <a:gd name="connsiteX10" fmla="*/ 5528476 w 5686908"/>
              <a:gd name="connsiteY10" fmla="*/ 2598382 h 2780689"/>
              <a:gd name="connsiteX11" fmla="*/ 5496821 w 5686908"/>
              <a:gd name="connsiteY11" fmla="*/ 2611399 h 2780689"/>
              <a:gd name="connsiteX12" fmla="*/ 5469207 w 5686908"/>
              <a:gd name="connsiteY12" fmla="*/ 2586960 h 2780689"/>
              <a:gd name="connsiteX13" fmla="*/ 5527078 w 5686908"/>
              <a:gd name="connsiteY13" fmla="*/ 2538211 h 2780689"/>
              <a:gd name="connsiteX14" fmla="*/ 5550495 w 5686908"/>
              <a:gd name="connsiteY14" fmla="*/ 2510518 h 2780689"/>
              <a:gd name="connsiteX15" fmla="*/ 5572514 w 5686908"/>
              <a:gd name="connsiteY15" fmla="*/ 2492620 h 2780689"/>
              <a:gd name="connsiteX16" fmla="*/ 5591856 w 5686908"/>
              <a:gd name="connsiteY16" fmla="*/ 2387358 h 2780689"/>
              <a:gd name="connsiteX17" fmla="*/ 5606966 w 5686908"/>
              <a:gd name="connsiteY17" fmla="*/ 2417740 h 2780689"/>
              <a:gd name="connsiteX18" fmla="*/ 5624944 w 5686908"/>
              <a:gd name="connsiteY18" fmla="*/ 2438957 h 2780689"/>
              <a:gd name="connsiteX19" fmla="*/ 5645564 w 5686908"/>
              <a:gd name="connsiteY19" fmla="*/ 2438957 h 2780689"/>
              <a:gd name="connsiteX20" fmla="*/ 5651056 w 5686908"/>
              <a:gd name="connsiteY20" fmla="*/ 2460077 h 2780689"/>
              <a:gd name="connsiteX21" fmla="*/ 5631731 w 5686908"/>
              <a:gd name="connsiteY21" fmla="*/ 2487836 h 2780689"/>
              <a:gd name="connsiteX22" fmla="*/ 5609764 w 5686908"/>
              <a:gd name="connsiteY22" fmla="*/ 2510518 h 2780689"/>
              <a:gd name="connsiteX23" fmla="*/ 5611111 w 5686908"/>
              <a:gd name="connsiteY23" fmla="*/ 2484452 h 2780689"/>
              <a:gd name="connsiteX24" fmla="*/ 5582202 w 5686908"/>
              <a:gd name="connsiteY24" fmla="*/ 2474689 h 2780689"/>
              <a:gd name="connsiteX25" fmla="*/ 5595931 w 5686908"/>
              <a:gd name="connsiteY25" fmla="*/ 2451974 h 2780689"/>
              <a:gd name="connsiteX26" fmla="*/ 5589092 w 5686908"/>
              <a:gd name="connsiteY26" fmla="*/ 2416113 h 2780689"/>
              <a:gd name="connsiteX27" fmla="*/ 5583549 w 5686908"/>
              <a:gd name="connsiteY27" fmla="*/ 2388549 h 2780689"/>
              <a:gd name="connsiteX28" fmla="*/ 5591856 w 5686908"/>
              <a:gd name="connsiteY28" fmla="*/ 2387358 h 2780689"/>
              <a:gd name="connsiteX29" fmla="*/ 5432830 w 5686908"/>
              <a:gd name="connsiteY29" fmla="*/ 2113440 h 2780689"/>
              <a:gd name="connsiteX30" fmla="*/ 5444443 w 5686908"/>
              <a:gd name="connsiteY30" fmla="*/ 2115194 h 2780689"/>
              <a:gd name="connsiteX31" fmla="*/ 5472005 w 5686908"/>
              <a:gd name="connsiteY31" fmla="*/ 2141196 h 2780689"/>
              <a:gd name="connsiteX32" fmla="*/ 5444443 w 5686908"/>
              <a:gd name="connsiteY32" fmla="*/ 2134687 h 2780689"/>
              <a:gd name="connsiteX33" fmla="*/ 5432830 w 5686908"/>
              <a:gd name="connsiteY33" fmla="*/ 2113440 h 2780689"/>
              <a:gd name="connsiteX34" fmla="*/ 5684110 w 5686908"/>
              <a:gd name="connsiteY34" fmla="*/ 2025638 h 2780689"/>
              <a:gd name="connsiteX35" fmla="*/ 5646859 w 5686908"/>
              <a:gd name="connsiteY35" fmla="*/ 2059807 h 2780689"/>
              <a:gd name="connsiteX36" fmla="*/ 5684110 w 5686908"/>
              <a:gd name="connsiteY36" fmla="*/ 2025638 h 2780689"/>
              <a:gd name="connsiteX37" fmla="*/ 5069970 w 5686908"/>
              <a:gd name="connsiteY37" fmla="*/ 1918248 h 2780689"/>
              <a:gd name="connsiteX38" fmla="*/ 5094631 w 5686908"/>
              <a:gd name="connsiteY38" fmla="*/ 1973603 h 2780689"/>
              <a:gd name="connsiteX39" fmla="*/ 5129032 w 5686908"/>
              <a:gd name="connsiteY39" fmla="*/ 2024043 h 2780689"/>
              <a:gd name="connsiteX40" fmla="*/ 5149703 w 5686908"/>
              <a:gd name="connsiteY40" fmla="*/ 2089128 h 2780689"/>
              <a:gd name="connsiteX41" fmla="*/ 5208454 w 5686908"/>
              <a:gd name="connsiteY41" fmla="*/ 2114316 h 2780689"/>
              <a:gd name="connsiteX42" fmla="*/ 5228245 w 5686908"/>
              <a:gd name="connsiteY42" fmla="*/ 2185160 h 2780689"/>
              <a:gd name="connsiteX43" fmla="*/ 5272645 w 5686908"/>
              <a:gd name="connsiteY43" fmla="*/ 2303647 h 2780689"/>
              <a:gd name="connsiteX44" fmla="*/ 5215811 w 5686908"/>
              <a:gd name="connsiteY44" fmla="*/ 2378787 h 2780689"/>
              <a:gd name="connsiteX45" fmla="*/ 5193844 w 5686908"/>
              <a:gd name="connsiteY45" fmla="*/ 2434076 h 2780689"/>
              <a:gd name="connsiteX46" fmla="*/ 5170427 w 5686908"/>
              <a:gd name="connsiteY46" fmla="*/ 2448720 h 2780689"/>
              <a:gd name="connsiteX47" fmla="*/ 5129032 w 5686908"/>
              <a:gd name="connsiteY47" fmla="*/ 2468245 h 2780689"/>
              <a:gd name="connsiteX48" fmla="*/ 5098775 w 5686908"/>
              <a:gd name="connsiteY48" fmla="*/ 2458450 h 2780689"/>
              <a:gd name="connsiteX49" fmla="*/ 5076809 w 5686908"/>
              <a:gd name="connsiteY49" fmla="*/ 2464959 h 2780689"/>
              <a:gd name="connsiteX50" fmla="*/ 5041009 w 5686908"/>
              <a:gd name="connsiteY50" fmla="*/ 2445498 h 2780689"/>
              <a:gd name="connsiteX51" fmla="*/ 5036812 w 5686908"/>
              <a:gd name="connsiteY51" fmla="*/ 2416113 h 2780689"/>
              <a:gd name="connsiteX52" fmla="*/ 5017539 w 5686908"/>
              <a:gd name="connsiteY52" fmla="*/ 2393366 h 2780689"/>
              <a:gd name="connsiteX53" fmla="*/ 5012048 w 5686908"/>
              <a:gd name="connsiteY53" fmla="*/ 2378787 h 2780689"/>
              <a:gd name="connsiteX54" fmla="*/ 4998215 w 5686908"/>
              <a:gd name="connsiteY54" fmla="*/ 2382041 h 2780689"/>
              <a:gd name="connsiteX55" fmla="*/ 4990029 w 5686908"/>
              <a:gd name="connsiteY55" fmla="*/ 2352720 h 2780689"/>
              <a:gd name="connsiteX56" fmla="*/ 4968010 w 5686908"/>
              <a:gd name="connsiteY56" fmla="*/ 2378787 h 2780689"/>
              <a:gd name="connsiteX57" fmla="*/ 4943246 w 5686908"/>
              <a:gd name="connsiteY57" fmla="*/ 2382041 h 2780689"/>
              <a:gd name="connsiteX58" fmla="*/ 4944541 w 5686908"/>
              <a:gd name="connsiteY58" fmla="*/ 2346212 h 2780689"/>
              <a:gd name="connsiteX59" fmla="*/ 4906047 w 5686908"/>
              <a:gd name="connsiteY59" fmla="*/ 2329908 h 2780689"/>
              <a:gd name="connsiteX60" fmla="*/ 4874288 w 5686908"/>
              <a:gd name="connsiteY60" fmla="*/ 2316924 h 2780689"/>
              <a:gd name="connsiteX61" fmla="*/ 4828904 w 5686908"/>
              <a:gd name="connsiteY61" fmla="*/ 2334790 h 2780689"/>
              <a:gd name="connsiteX62" fmla="*/ 4788960 w 5686908"/>
              <a:gd name="connsiteY62" fmla="*/ 2336449 h 2780689"/>
              <a:gd name="connsiteX63" fmla="*/ 4773780 w 5686908"/>
              <a:gd name="connsiteY63" fmla="*/ 2390827 h 2780689"/>
              <a:gd name="connsiteX64" fmla="*/ 4718707 w 5686908"/>
              <a:gd name="connsiteY64" fmla="*/ 2377127 h 2780689"/>
              <a:gd name="connsiteX65" fmla="*/ 4684306 w 5686908"/>
              <a:gd name="connsiteY65" fmla="*/ 2396652 h 2780689"/>
              <a:gd name="connsiteX66" fmla="*/ 4642963 w 5686908"/>
              <a:gd name="connsiteY66" fmla="*/ 2398279 h 2780689"/>
              <a:gd name="connsiteX67" fmla="*/ 4625089 w 5686908"/>
              <a:gd name="connsiteY67" fmla="*/ 2365705 h 2780689"/>
              <a:gd name="connsiteX68" fmla="*/ 4648506 w 5686908"/>
              <a:gd name="connsiteY68" fmla="*/ 2326654 h 2780689"/>
              <a:gd name="connsiteX69" fmla="*/ 4629182 w 5686908"/>
              <a:gd name="connsiteY69" fmla="*/ 2297366 h 2780689"/>
              <a:gd name="connsiteX70" fmla="*/ 4616799 w 5686908"/>
              <a:gd name="connsiteY70" fmla="*/ 2263229 h 2780689"/>
              <a:gd name="connsiteX71" fmla="*/ 4611308 w 5686908"/>
              <a:gd name="connsiteY71" fmla="*/ 2217702 h 2780689"/>
              <a:gd name="connsiteX72" fmla="*/ 4582865 w 5686908"/>
              <a:gd name="connsiteY72" fmla="*/ 2186722 h 2780689"/>
              <a:gd name="connsiteX73" fmla="*/ 4607163 w 5686908"/>
              <a:gd name="connsiteY73" fmla="*/ 2141196 h 2780689"/>
              <a:gd name="connsiteX74" fmla="*/ 4660889 w 5686908"/>
              <a:gd name="connsiteY74" fmla="*/ 2102145 h 2780689"/>
              <a:gd name="connsiteX75" fmla="*/ 4695290 w 5686908"/>
              <a:gd name="connsiteY75" fmla="*/ 2098891 h 2780689"/>
              <a:gd name="connsiteX76" fmla="*/ 4733887 w 5686908"/>
              <a:gd name="connsiteY76" fmla="*/ 2087468 h 2780689"/>
              <a:gd name="connsiteX77" fmla="*/ 4732747 w 5686908"/>
              <a:gd name="connsiteY77" fmla="*/ 2020464 h 2780689"/>
              <a:gd name="connsiteX78" fmla="*/ 4783468 w 5686908"/>
              <a:gd name="connsiteY78" fmla="*/ 2024043 h 2780689"/>
              <a:gd name="connsiteX79" fmla="*/ 4802689 w 5686908"/>
              <a:gd name="connsiteY79" fmla="*/ 1984993 h 2780689"/>
              <a:gd name="connsiteX80" fmla="*/ 4830303 w 5686908"/>
              <a:gd name="connsiteY80" fmla="*/ 1984993 h 2780689"/>
              <a:gd name="connsiteX81" fmla="*/ 4860507 w 5686908"/>
              <a:gd name="connsiteY81" fmla="*/ 1991501 h 2780689"/>
              <a:gd name="connsiteX82" fmla="*/ 4874288 w 5686908"/>
              <a:gd name="connsiteY82" fmla="*/ 1965467 h 2780689"/>
              <a:gd name="connsiteX83" fmla="*/ 4885324 w 5686908"/>
              <a:gd name="connsiteY83" fmla="*/ 1941028 h 2780689"/>
              <a:gd name="connsiteX84" fmla="*/ 4906047 w 5686908"/>
              <a:gd name="connsiteY84" fmla="*/ 1967094 h 2780689"/>
              <a:gd name="connsiteX85" fmla="*/ 4912886 w 5686908"/>
              <a:gd name="connsiteY85" fmla="*/ 1934552 h 2780689"/>
              <a:gd name="connsiteX86" fmla="*/ 4933558 w 5686908"/>
              <a:gd name="connsiteY86" fmla="*/ 1950823 h 2780689"/>
              <a:gd name="connsiteX87" fmla="*/ 4981843 w 5686908"/>
              <a:gd name="connsiteY87" fmla="*/ 1952418 h 2780689"/>
              <a:gd name="connsiteX88" fmla="*/ 4972103 w 5686908"/>
              <a:gd name="connsiteY88" fmla="*/ 2006178 h 2780689"/>
              <a:gd name="connsiteX89" fmla="*/ 5014794 w 5686908"/>
              <a:gd name="connsiteY89" fmla="*/ 2033741 h 2780689"/>
              <a:gd name="connsiteX90" fmla="*/ 5051992 w 5686908"/>
              <a:gd name="connsiteY90" fmla="*/ 2046823 h 2780689"/>
              <a:gd name="connsiteX91" fmla="*/ 5063027 w 5686908"/>
              <a:gd name="connsiteY91" fmla="*/ 1983365 h 2780689"/>
              <a:gd name="connsiteX92" fmla="*/ 5069970 w 5686908"/>
              <a:gd name="connsiteY92" fmla="*/ 1918248 h 2780689"/>
              <a:gd name="connsiteX93" fmla="*/ 4708896 w 5686908"/>
              <a:gd name="connsiteY93" fmla="*/ 1887920 h 2780689"/>
              <a:gd name="connsiteX94" fmla="*/ 4718405 w 5686908"/>
              <a:gd name="connsiteY94" fmla="*/ 1901324 h 2780689"/>
              <a:gd name="connsiteX95" fmla="*/ 4696308 w 5686908"/>
              <a:gd name="connsiteY95" fmla="*/ 1896471 h 2780689"/>
              <a:gd name="connsiteX96" fmla="*/ 4708896 w 5686908"/>
              <a:gd name="connsiteY96" fmla="*/ 1887920 h 2780689"/>
              <a:gd name="connsiteX97" fmla="*/ 4799539 w 5686908"/>
              <a:gd name="connsiteY97" fmla="*/ 1865338 h 2780689"/>
              <a:gd name="connsiteX98" fmla="*/ 4821647 w 5686908"/>
              <a:gd name="connsiteY98" fmla="*/ 1883426 h 2780689"/>
              <a:gd name="connsiteX99" fmla="*/ 4799550 w 5686908"/>
              <a:gd name="connsiteY99" fmla="*/ 1898062 h 2780689"/>
              <a:gd name="connsiteX100" fmla="*/ 4769362 w 5686908"/>
              <a:gd name="connsiteY100" fmla="*/ 1907846 h 2780689"/>
              <a:gd name="connsiteX101" fmla="*/ 4791339 w 5686908"/>
              <a:gd name="connsiteY101" fmla="*/ 1870381 h 2780689"/>
              <a:gd name="connsiteX102" fmla="*/ 4799539 w 5686908"/>
              <a:gd name="connsiteY102" fmla="*/ 1865338 h 2780689"/>
              <a:gd name="connsiteX103" fmla="*/ 4491137 w 5686908"/>
              <a:gd name="connsiteY103" fmla="*/ 1824194 h 2780689"/>
              <a:gd name="connsiteX104" fmla="*/ 4500691 w 5686908"/>
              <a:gd name="connsiteY104" fmla="*/ 1834585 h 2780689"/>
              <a:gd name="connsiteX105" fmla="*/ 4539211 w 5686908"/>
              <a:gd name="connsiteY105" fmla="*/ 1847551 h 2780689"/>
              <a:gd name="connsiteX106" fmla="*/ 4544403 w 5686908"/>
              <a:gd name="connsiteY106" fmla="*/ 1852562 h 2780689"/>
              <a:gd name="connsiteX107" fmla="*/ 4561308 w 5686908"/>
              <a:gd name="connsiteY107" fmla="*/ 1842778 h 2780689"/>
              <a:gd name="connsiteX108" fmla="*/ 4602726 w 5686908"/>
              <a:gd name="connsiteY108" fmla="*/ 1852483 h 2780689"/>
              <a:gd name="connsiteX109" fmla="*/ 4624703 w 5686908"/>
              <a:gd name="connsiteY109" fmla="*/ 1876903 h 2780689"/>
              <a:gd name="connsiteX110" fmla="*/ 4581957 w 5686908"/>
              <a:gd name="connsiteY110" fmla="*/ 1876903 h 2780689"/>
              <a:gd name="connsiteX111" fmla="*/ 4547543 w 5686908"/>
              <a:gd name="connsiteY111" fmla="*/ 1862267 h 2780689"/>
              <a:gd name="connsiteX112" fmla="*/ 4543920 w 5686908"/>
              <a:gd name="connsiteY112" fmla="*/ 1856619 h 2780689"/>
              <a:gd name="connsiteX113" fmla="*/ 4521340 w 5686908"/>
              <a:gd name="connsiteY113" fmla="*/ 1863858 h 2780689"/>
              <a:gd name="connsiteX114" fmla="*/ 4488375 w 5686908"/>
              <a:gd name="connsiteY114" fmla="*/ 1859006 h 2780689"/>
              <a:gd name="connsiteX115" fmla="*/ 4481492 w 5686908"/>
              <a:gd name="connsiteY115" fmla="*/ 1829733 h 2780689"/>
              <a:gd name="connsiteX116" fmla="*/ 4491137 w 5686908"/>
              <a:gd name="connsiteY116" fmla="*/ 1824194 h 2780689"/>
              <a:gd name="connsiteX117" fmla="*/ 4708625 w 5686908"/>
              <a:gd name="connsiteY117" fmla="*/ 1725687 h 2780689"/>
              <a:gd name="connsiteX118" fmla="*/ 4729273 w 5686908"/>
              <a:gd name="connsiteY118" fmla="*/ 1732131 h 2780689"/>
              <a:gd name="connsiteX119" fmla="*/ 4767913 w 5686908"/>
              <a:gd name="connsiteY119" fmla="*/ 1735392 h 2780689"/>
              <a:gd name="connsiteX120" fmla="*/ 4744488 w 5686908"/>
              <a:gd name="connsiteY120" fmla="*/ 1750028 h 2780689"/>
              <a:gd name="connsiteX121" fmla="*/ 4751370 w 5686908"/>
              <a:gd name="connsiteY121" fmla="*/ 1767846 h 2780689"/>
              <a:gd name="connsiteX122" fmla="*/ 4767913 w 5686908"/>
              <a:gd name="connsiteY122" fmla="*/ 1816687 h 2780689"/>
              <a:gd name="connsiteX123" fmla="*/ 4740382 w 5686908"/>
              <a:gd name="connsiteY123" fmla="*/ 1803721 h 2780689"/>
              <a:gd name="connsiteX124" fmla="*/ 4732171 w 5686908"/>
              <a:gd name="connsiteY124" fmla="*/ 1772858 h 2780689"/>
              <a:gd name="connsiteX125" fmla="*/ 4694980 w 5686908"/>
              <a:gd name="connsiteY125" fmla="*/ 1789006 h 2780689"/>
              <a:gd name="connsiteX126" fmla="*/ 4699085 w 5686908"/>
              <a:gd name="connsiteY126" fmla="*/ 1753290 h 2780689"/>
              <a:gd name="connsiteX127" fmla="*/ 4708625 w 5686908"/>
              <a:gd name="connsiteY127" fmla="*/ 1725687 h 2780689"/>
              <a:gd name="connsiteX128" fmla="*/ 4908045 w 5686908"/>
              <a:gd name="connsiteY128" fmla="*/ 1714183 h 2780689"/>
              <a:gd name="connsiteX129" fmla="*/ 4918007 w 5686908"/>
              <a:gd name="connsiteY129" fmla="*/ 1723937 h 2780689"/>
              <a:gd name="connsiteX130" fmla="*/ 4950972 w 5686908"/>
              <a:gd name="connsiteY130" fmla="*/ 1735392 h 2780689"/>
              <a:gd name="connsiteX131" fmla="*/ 4967635 w 5686908"/>
              <a:gd name="connsiteY131" fmla="*/ 1741915 h 2780689"/>
              <a:gd name="connsiteX132" fmla="*/ 5040569 w 5686908"/>
              <a:gd name="connsiteY132" fmla="*/ 1746846 h 2780689"/>
              <a:gd name="connsiteX133" fmla="*/ 5088749 w 5686908"/>
              <a:gd name="connsiteY133" fmla="*/ 1772858 h 2780689"/>
              <a:gd name="connsiteX134" fmla="*/ 5124612 w 5686908"/>
              <a:gd name="connsiteY134" fmla="*/ 1808653 h 2780689"/>
              <a:gd name="connsiteX135" fmla="*/ 5149366 w 5686908"/>
              <a:gd name="connsiteY135" fmla="*/ 1831324 h 2780689"/>
              <a:gd name="connsiteX136" fmla="*/ 5179674 w 5686908"/>
              <a:gd name="connsiteY136" fmla="*/ 1875312 h 2780689"/>
              <a:gd name="connsiteX137" fmla="*/ 5198994 w 5686908"/>
              <a:gd name="connsiteY137" fmla="*/ 1919142 h 2780689"/>
              <a:gd name="connsiteX138" fmla="*/ 5161803 w 5686908"/>
              <a:gd name="connsiteY138" fmla="*/ 1907846 h 2780689"/>
              <a:gd name="connsiteX139" fmla="*/ 5134151 w 5686908"/>
              <a:gd name="connsiteY139" fmla="*/ 1868790 h 2780689"/>
              <a:gd name="connsiteX140" fmla="*/ 5097081 w 5686908"/>
              <a:gd name="connsiteY140" fmla="*/ 1867199 h 2780689"/>
              <a:gd name="connsiteX141" fmla="*/ 5068100 w 5686908"/>
              <a:gd name="connsiteY141" fmla="*/ 1906256 h 2780689"/>
              <a:gd name="connsiteX142" fmla="*/ 5039241 w 5686908"/>
              <a:gd name="connsiteY142" fmla="*/ 1871971 h 2780689"/>
              <a:gd name="connsiteX143" fmla="*/ 5004706 w 5686908"/>
              <a:gd name="connsiteY143" fmla="*/ 1871971 h 2780689"/>
              <a:gd name="connsiteX144" fmla="*/ 5019921 w 5686908"/>
              <a:gd name="connsiteY144" fmla="*/ 1854074 h 2780689"/>
              <a:gd name="connsiteX145" fmla="*/ 5008932 w 5686908"/>
              <a:gd name="connsiteY145" fmla="*/ 1826471 h 2780689"/>
              <a:gd name="connsiteX146" fmla="*/ 4970413 w 5686908"/>
              <a:gd name="connsiteY146" fmla="*/ 1803721 h 2780689"/>
              <a:gd name="connsiteX147" fmla="*/ 4948315 w 5686908"/>
              <a:gd name="connsiteY147" fmla="*/ 1790676 h 2780689"/>
              <a:gd name="connsiteX148" fmla="*/ 4912573 w 5686908"/>
              <a:gd name="connsiteY148" fmla="*/ 1790676 h 2780689"/>
              <a:gd name="connsiteX149" fmla="*/ 4920784 w 5686908"/>
              <a:gd name="connsiteY149" fmla="*/ 1759733 h 2780689"/>
              <a:gd name="connsiteX150" fmla="*/ 4900136 w 5686908"/>
              <a:gd name="connsiteY150" fmla="*/ 1741915 h 2780689"/>
              <a:gd name="connsiteX151" fmla="*/ 4891925 w 5686908"/>
              <a:gd name="connsiteY151" fmla="*/ 1723937 h 2780689"/>
              <a:gd name="connsiteX152" fmla="*/ 4908045 w 5686908"/>
              <a:gd name="connsiteY152" fmla="*/ 1714183 h 2780689"/>
              <a:gd name="connsiteX153" fmla="*/ 4794116 w 5686908"/>
              <a:gd name="connsiteY153" fmla="*/ 1686551 h 2780689"/>
              <a:gd name="connsiteX154" fmla="*/ 4783007 w 5686908"/>
              <a:gd name="connsiteY154" fmla="*/ 1707710 h 2780689"/>
              <a:gd name="connsiteX155" fmla="*/ 4729273 w 5686908"/>
              <a:gd name="connsiteY155" fmla="*/ 1714233 h 2780689"/>
              <a:gd name="connsiteX156" fmla="*/ 4716956 w 5686908"/>
              <a:gd name="connsiteY156" fmla="*/ 1693074 h 2780689"/>
              <a:gd name="connsiteX157" fmla="*/ 4745816 w 5686908"/>
              <a:gd name="connsiteY157" fmla="*/ 1696335 h 2780689"/>
              <a:gd name="connsiteX158" fmla="*/ 4794116 w 5686908"/>
              <a:gd name="connsiteY158" fmla="*/ 1686551 h 2780689"/>
              <a:gd name="connsiteX159" fmla="*/ 4857390 w 5686908"/>
              <a:gd name="connsiteY159" fmla="*/ 1670244 h 2780689"/>
              <a:gd name="connsiteX160" fmla="*/ 4838190 w 5686908"/>
              <a:gd name="connsiteY160" fmla="*/ 1728869 h 2780689"/>
              <a:gd name="connsiteX161" fmla="*/ 4857390 w 5686908"/>
              <a:gd name="connsiteY161" fmla="*/ 1670244 h 2780689"/>
              <a:gd name="connsiteX162" fmla="*/ 4312078 w 5686908"/>
              <a:gd name="connsiteY162" fmla="*/ 1608437 h 2780689"/>
              <a:gd name="connsiteX163" fmla="*/ 4346492 w 5686908"/>
              <a:gd name="connsiteY163" fmla="*/ 1623074 h 2780689"/>
              <a:gd name="connsiteX164" fmla="*/ 4394672 w 5686908"/>
              <a:gd name="connsiteY164" fmla="*/ 1668653 h 2780689"/>
              <a:gd name="connsiteX165" fmla="*/ 4442852 w 5686908"/>
              <a:gd name="connsiteY165" fmla="*/ 1714233 h 2780689"/>
              <a:gd name="connsiteX166" fmla="*/ 4481492 w 5686908"/>
              <a:gd name="connsiteY166" fmla="*/ 1750028 h 2780689"/>
              <a:gd name="connsiteX167" fmla="*/ 4488375 w 5686908"/>
              <a:gd name="connsiteY167" fmla="*/ 1772858 h 2780689"/>
              <a:gd name="connsiteX168" fmla="*/ 4478715 w 5686908"/>
              <a:gd name="connsiteY168" fmla="*/ 1821540 h 2780689"/>
              <a:gd name="connsiteX169" fmla="*/ 4460844 w 5686908"/>
              <a:gd name="connsiteY169" fmla="*/ 1823210 h 2780689"/>
              <a:gd name="connsiteX170" fmla="*/ 4401193 w 5686908"/>
              <a:gd name="connsiteY170" fmla="*/ 1792665 h 2780689"/>
              <a:gd name="connsiteX171" fmla="*/ 4382355 w 5686908"/>
              <a:gd name="connsiteY171" fmla="*/ 1712562 h 2780689"/>
              <a:gd name="connsiteX172" fmla="*/ 4341059 w 5686908"/>
              <a:gd name="connsiteY172" fmla="*/ 1652426 h 2780689"/>
              <a:gd name="connsiteX173" fmla="*/ 4312078 w 5686908"/>
              <a:gd name="connsiteY173" fmla="*/ 1608437 h 2780689"/>
              <a:gd name="connsiteX174" fmla="*/ 4665049 w 5686908"/>
              <a:gd name="connsiteY174" fmla="*/ 1579905 h 2780689"/>
              <a:gd name="connsiteX175" fmla="*/ 4668777 w 5686908"/>
              <a:gd name="connsiteY175" fmla="*/ 1584096 h 2780689"/>
              <a:gd name="connsiteX176" fmla="*/ 4694980 w 5686908"/>
              <a:gd name="connsiteY176" fmla="*/ 1614960 h 2780689"/>
              <a:gd name="connsiteX177" fmla="*/ 4674331 w 5686908"/>
              <a:gd name="connsiteY177" fmla="*/ 1636119 h 2780689"/>
              <a:gd name="connsiteX178" fmla="*/ 4685320 w 5686908"/>
              <a:gd name="connsiteY178" fmla="*/ 1680028 h 2780689"/>
              <a:gd name="connsiteX179" fmla="*/ 4664550 w 5686908"/>
              <a:gd name="connsiteY179" fmla="*/ 1723937 h 2780689"/>
              <a:gd name="connsiteX180" fmla="*/ 4655011 w 5686908"/>
              <a:gd name="connsiteY180" fmla="*/ 1776040 h 2780689"/>
              <a:gd name="connsiteX181" fmla="*/ 4615043 w 5686908"/>
              <a:gd name="connsiteY181" fmla="*/ 1784153 h 2780689"/>
              <a:gd name="connsiteX182" fmla="*/ 4584734 w 5686908"/>
              <a:gd name="connsiteY182" fmla="*/ 1780971 h 2780689"/>
              <a:gd name="connsiteX183" fmla="*/ 4543437 w 5686908"/>
              <a:gd name="connsiteY183" fmla="*/ 1738653 h 2780689"/>
              <a:gd name="connsiteX184" fmla="*/ 4535226 w 5686908"/>
              <a:gd name="connsiteY184" fmla="*/ 1675096 h 2780689"/>
              <a:gd name="connsiteX185" fmla="*/ 4562637 w 5686908"/>
              <a:gd name="connsiteY185" fmla="*/ 1683290 h 2780689"/>
              <a:gd name="connsiteX186" fmla="*/ 4579180 w 5686908"/>
              <a:gd name="connsiteY186" fmla="*/ 1658949 h 2780689"/>
              <a:gd name="connsiteX187" fmla="*/ 4601277 w 5686908"/>
              <a:gd name="connsiteY187" fmla="*/ 1649165 h 2780689"/>
              <a:gd name="connsiteX188" fmla="*/ 4634363 w 5686908"/>
              <a:gd name="connsiteY188" fmla="*/ 1619812 h 2780689"/>
              <a:gd name="connsiteX189" fmla="*/ 4645351 w 5686908"/>
              <a:gd name="connsiteY189" fmla="*/ 1598653 h 2780689"/>
              <a:gd name="connsiteX190" fmla="*/ 4665049 w 5686908"/>
              <a:gd name="connsiteY190" fmla="*/ 1579905 h 2780689"/>
              <a:gd name="connsiteX191" fmla="*/ 4798222 w 5686908"/>
              <a:gd name="connsiteY191" fmla="*/ 1531994 h 2780689"/>
              <a:gd name="connsiteX192" fmla="*/ 4820319 w 5686908"/>
              <a:gd name="connsiteY192" fmla="*/ 1559676 h 2780689"/>
              <a:gd name="connsiteX193" fmla="*/ 4796894 w 5686908"/>
              <a:gd name="connsiteY193" fmla="*/ 1597062 h 2780689"/>
              <a:gd name="connsiteX194" fmla="*/ 4776124 w 5686908"/>
              <a:gd name="connsiteY194" fmla="*/ 1584096 h 2780689"/>
              <a:gd name="connsiteX195" fmla="*/ 4734827 w 5686908"/>
              <a:gd name="connsiteY195" fmla="*/ 1571051 h 2780689"/>
              <a:gd name="connsiteX196" fmla="*/ 4766585 w 5686908"/>
              <a:gd name="connsiteY196" fmla="*/ 1548221 h 2780689"/>
              <a:gd name="connsiteX197" fmla="*/ 4798222 w 5686908"/>
              <a:gd name="connsiteY197" fmla="*/ 1531994 h 2780689"/>
              <a:gd name="connsiteX198" fmla="*/ 4066833 w 5686908"/>
              <a:gd name="connsiteY198" fmla="*/ 1531994 h 2780689"/>
              <a:gd name="connsiteX199" fmla="*/ 4087602 w 5686908"/>
              <a:gd name="connsiteY199" fmla="*/ 1564528 h 2780689"/>
              <a:gd name="connsiteX200" fmla="*/ 4065384 w 5686908"/>
              <a:gd name="connsiteY200" fmla="*/ 1621483 h 2780689"/>
              <a:gd name="connsiteX201" fmla="*/ 4066833 w 5686908"/>
              <a:gd name="connsiteY201" fmla="*/ 1531994 h 2780689"/>
              <a:gd name="connsiteX202" fmla="*/ 4365692 w 5686908"/>
              <a:gd name="connsiteY202" fmla="*/ 1522210 h 2780689"/>
              <a:gd name="connsiteX203" fmla="*/ 4397449 w 5686908"/>
              <a:gd name="connsiteY203" fmla="*/ 1559676 h 2780689"/>
              <a:gd name="connsiteX204" fmla="*/ 4424980 w 5686908"/>
              <a:gd name="connsiteY204" fmla="*/ 1597062 h 2780689"/>
              <a:gd name="connsiteX205" fmla="*/ 4444180 w 5686908"/>
              <a:gd name="connsiteY205" fmla="*/ 1645824 h 2780689"/>
              <a:gd name="connsiteX206" fmla="*/ 4462172 w 5686908"/>
              <a:gd name="connsiteY206" fmla="*/ 1681619 h 2780689"/>
              <a:gd name="connsiteX207" fmla="*/ 4446957 w 5686908"/>
              <a:gd name="connsiteY207" fmla="*/ 1694665 h 2780689"/>
              <a:gd name="connsiteX208" fmla="*/ 4409887 w 5686908"/>
              <a:gd name="connsiteY208" fmla="*/ 1658949 h 2780689"/>
              <a:gd name="connsiteX209" fmla="*/ 4383684 w 5686908"/>
              <a:gd name="connsiteY209" fmla="*/ 1588949 h 2780689"/>
              <a:gd name="connsiteX210" fmla="*/ 4360258 w 5686908"/>
              <a:gd name="connsiteY210" fmla="*/ 1556415 h 2780689"/>
              <a:gd name="connsiteX211" fmla="*/ 4365692 w 5686908"/>
              <a:gd name="connsiteY211" fmla="*/ 1522210 h 2780689"/>
              <a:gd name="connsiteX212" fmla="*/ 4748593 w 5686908"/>
              <a:gd name="connsiteY212" fmla="*/ 1496199 h 2780689"/>
              <a:gd name="connsiteX213" fmla="*/ 4783007 w 5686908"/>
              <a:gd name="connsiteY213" fmla="*/ 1523801 h 2780689"/>
              <a:gd name="connsiteX214" fmla="*/ 4747265 w 5686908"/>
              <a:gd name="connsiteY214" fmla="*/ 1527062 h 2780689"/>
              <a:gd name="connsiteX215" fmla="*/ 4748593 w 5686908"/>
              <a:gd name="connsiteY215" fmla="*/ 1496199 h 2780689"/>
              <a:gd name="connsiteX216" fmla="*/ 4794116 w 5686908"/>
              <a:gd name="connsiteY216" fmla="*/ 1471778 h 2780689"/>
              <a:gd name="connsiteX217" fmla="*/ 4795445 w 5686908"/>
              <a:gd name="connsiteY217" fmla="*/ 1504312 h 2780689"/>
              <a:gd name="connsiteX218" fmla="*/ 4794116 w 5686908"/>
              <a:gd name="connsiteY218" fmla="*/ 1471778 h 2780689"/>
              <a:gd name="connsiteX219" fmla="*/ 1583902 w 5686908"/>
              <a:gd name="connsiteY219" fmla="*/ 1376614 h 2780689"/>
              <a:gd name="connsiteX220" fmla="*/ 1589325 w 5686908"/>
              <a:gd name="connsiteY220" fmla="*/ 1403041 h 2780689"/>
              <a:gd name="connsiteX221" fmla="*/ 1583902 w 5686908"/>
              <a:gd name="connsiteY221" fmla="*/ 1376614 h 2780689"/>
              <a:gd name="connsiteX222" fmla="*/ 1765628 w 5686908"/>
              <a:gd name="connsiteY222" fmla="*/ 1358735 h 2780689"/>
              <a:gd name="connsiteX223" fmla="*/ 1771172 w 5686908"/>
              <a:gd name="connsiteY223" fmla="*/ 1385162 h 2780689"/>
              <a:gd name="connsiteX224" fmla="*/ 1765628 w 5686908"/>
              <a:gd name="connsiteY224" fmla="*/ 1358735 h 2780689"/>
              <a:gd name="connsiteX225" fmla="*/ 4736277 w 5686908"/>
              <a:gd name="connsiteY225" fmla="*/ 1354608 h 2780689"/>
              <a:gd name="connsiteX226" fmla="*/ 4758253 w 5686908"/>
              <a:gd name="connsiteY226" fmla="*/ 1379028 h 2780689"/>
              <a:gd name="connsiteX227" fmla="*/ 4734827 w 5686908"/>
              <a:gd name="connsiteY227" fmla="*/ 1419676 h 2780689"/>
              <a:gd name="connsiteX228" fmla="*/ 4755597 w 5686908"/>
              <a:gd name="connsiteY228" fmla="*/ 1432801 h 2780689"/>
              <a:gd name="connsiteX229" fmla="*/ 4783007 w 5686908"/>
              <a:gd name="connsiteY229" fmla="*/ 1440835 h 2780689"/>
              <a:gd name="connsiteX230" fmla="*/ 4778902 w 5686908"/>
              <a:gd name="connsiteY230" fmla="*/ 1448949 h 2780689"/>
              <a:gd name="connsiteX231" fmla="*/ 4745816 w 5686908"/>
              <a:gd name="connsiteY231" fmla="*/ 1463585 h 2780689"/>
              <a:gd name="connsiteX232" fmla="*/ 4703191 w 5686908"/>
              <a:gd name="connsiteY232" fmla="*/ 1501051 h 2780689"/>
              <a:gd name="connsiteX233" fmla="*/ 4733378 w 5686908"/>
              <a:gd name="connsiteY233" fmla="*/ 1461994 h 2780689"/>
              <a:gd name="connsiteX234" fmla="*/ 4703191 w 5686908"/>
              <a:gd name="connsiteY234" fmla="*/ 1419676 h 2780689"/>
              <a:gd name="connsiteX235" fmla="*/ 4723839 w 5686908"/>
              <a:gd name="connsiteY235" fmla="*/ 1383960 h 2780689"/>
              <a:gd name="connsiteX236" fmla="*/ 4736277 w 5686908"/>
              <a:gd name="connsiteY236" fmla="*/ 1354608 h 2780689"/>
              <a:gd name="connsiteX237" fmla="*/ 1686801 w 5686908"/>
              <a:gd name="connsiteY237" fmla="*/ 1336860 h 2780689"/>
              <a:gd name="connsiteX238" fmla="*/ 1703687 w 5686908"/>
              <a:gd name="connsiteY238" fmla="*/ 1337855 h 2780689"/>
              <a:gd name="connsiteX239" fmla="*/ 1731283 w 5686908"/>
              <a:gd name="connsiteY239" fmla="*/ 1372046 h 2780689"/>
              <a:gd name="connsiteX240" fmla="*/ 1717425 w 5686908"/>
              <a:gd name="connsiteY240" fmla="*/ 1373612 h 2780689"/>
              <a:gd name="connsiteX241" fmla="*/ 1688624 w 5686908"/>
              <a:gd name="connsiteY241" fmla="*/ 1380138 h 2780689"/>
              <a:gd name="connsiteX242" fmla="*/ 1665125 w 5686908"/>
              <a:gd name="connsiteY242" fmla="*/ 1368784 h 2780689"/>
              <a:gd name="connsiteX243" fmla="*/ 1640421 w 5686908"/>
              <a:gd name="connsiteY243" fmla="*/ 1365521 h 2780689"/>
              <a:gd name="connsiteX244" fmla="*/ 1671994 w 5686908"/>
              <a:gd name="connsiteY244" fmla="*/ 1339486 h 2780689"/>
              <a:gd name="connsiteX245" fmla="*/ 1686801 w 5686908"/>
              <a:gd name="connsiteY245" fmla="*/ 1336860 h 2780689"/>
              <a:gd name="connsiteX246" fmla="*/ 1517864 w 5686908"/>
              <a:gd name="connsiteY246" fmla="*/ 1276062 h 2780689"/>
              <a:gd name="connsiteX247" fmla="*/ 1557752 w 5686908"/>
              <a:gd name="connsiteY247" fmla="*/ 1287416 h 2780689"/>
              <a:gd name="connsiteX248" fmla="*/ 1598966 w 5686908"/>
              <a:gd name="connsiteY248" fmla="*/ 1310188 h 2780689"/>
              <a:gd name="connsiteX249" fmla="*/ 1623791 w 5686908"/>
              <a:gd name="connsiteY249" fmla="*/ 1332961 h 2780689"/>
              <a:gd name="connsiteX250" fmla="*/ 1593543 w 5686908"/>
              <a:gd name="connsiteY250" fmla="*/ 1331395 h 2780689"/>
              <a:gd name="connsiteX251" fmla="*/ 1556306 w 5686908"/>
              <a:gd name="connsiteY251" fmla="*/ 1303663 h 2780689"/>
              <a:gd name="connsiteX252" fmla="*/ 1505452 w 5686908"/>
              <a:gd name="connsiteY252" fmla="*/ 1298770 h 2780689"/>
              <a:gd name="connsiteX253" fmla="*/ 1476410 w 5686908"/>
              <a:gd name="connsiteY253" fmla="*/ 1287416 h 2780689"/>
              <a:gd name="connsiteX254" fmla="*/ 1517864 w 5686908"/>
              <a:gd name="connsiteY254" fmla="*/ 1276062 h 2780689"/>
              <a:gd name="connsiteX255" fmla="*/ 1577033 w 5686908"/>
              <a:gd name="connsiteY255" fmla="*/ 1241871 h 2780689"/>
              <a:gd name="connsiteX256" fmla="*/ 1582577 w 5686908"/>
              <a:gd name="connsiteY256" fmla="*/ 1258118 h 2780689"/>
              <a:gd name="connsiteX257" fmla="*/ 1577033 w 5686908"/>
              <a:gd name="connsiteY257" fmla="*/ 1241871 h 2780689"/>
              <a:gd name="connsiteX258" fmla="*/ 4734827 w 5686908"/>
              <a:gd name="connsiteY258" fmla="*/ 1234255 h 2780689"/>
              <a:gd name="connsiteX259" fmla="*/ 4718405 w 5686908"/>
              <a:gd name="connsiteY259" fmla="*/ 1287949 h 2780689"/>
              <a:gd name="connsiteX260" fmla="*/ 4734827 w 5686908"/>
              <a:gd name="connsiteY260" fmla="*/ 1234255 h 2780689"/>
              <a:gd name="connsiteX261" fmla="*/ 2982157 w 5686908"/>
              <a:gd name="connsiteY261" fmla="*/ 976966 h 2780689"/>
              <a:gd name="connsiteX262" fmla="*/ 2995651 w 5686908"/>
              <a:gd name="connsiteY262" fmla="*/ 978755 h 2780689"/>
              <a:gd name="connsiteX263" fmla="*/ 3017627 w 5686908"/>
              <a:gd name="connsiteY263" fmla="*/ 995062 h 2780689"/>
              <a:gd name="connsiteX264" fmla="*/ 2999756 w 5686908"/>
              <a:gd name="connsiteY264" fmla="*/ 1011289 h 2780689"/>
              <a:gd name="connsiteX265" fmla="*/ 2981764 w 5686908"/>
              <a:gd name="connsiteY265" fmla="*/ 996653 h 2780689"/>
              <a:gd name="connsiteX266" fmla="*/ 2966671 w 5686908"/>
              <a:gd name="connsiteY266" fmla="*/ 978755 h 2780689"/>
              <a:gd name="connsiteX267" fmla="*/ 2982157 w 5686908"/>
              <a:gd name="connsiteY267" fmla="*/ 976966 h 2780689"/>
              <a:gd name="connsiteX268" fmla="*/ 2814298 w 5686908"/>
              <a:gd name="connsiteY268" fmla="*/ 942761 h 2780689"/>
              <a:gd name="connsiteX269" fmla="*/ 2816456 w 5686908"/>
              <a:gd name="connsiteY269" fmla="*/ 952823 h 2780689"/>
              <a:gd name="connsiteX270" fmla="*/ 2802811 w 5686908"/>
              <a:gd name="connsiteY270" fmla="*/ 951073 h 2780689"/>
              <a:gd name="connsiteX271" fmla="*/ 2814298 w 5686908"/>
              <a:gd name="connsiteY271" fmla="*/ 942761 h 2780689"/>
              <a:gd name="connsiteX272" fmla="*/ 2907382 w 5686908"/>
              <a:gd name="connsiteY272" fmla="*/ 925062 h 2780689"/>
              <a:gd name="connsiteX273" fmla="*/ 2919819 w 5686908"/>
              <a:gd name="connsiteY273" fmla="*/ 952823 h 2780689"/>
              <a:gd name="connsiteX274" fmla="*/ 2896393 w 5686908"/>
              <a:gd name="connsiteY274" fmla="*/ 957596 h 2780689"/>
              <a:gd name="connsiteX275" fmla="*/ 2907382 w 5686908"/>
              <a:gd name="connsiteY275" fmla="*/ 925062 h 2780689"/>
              <a:gd name="connsiteX276" fmla="*/ 5045992 w 5686908"/>
              <a:gd name="connsiteY276" fmla="*/ 911694 h 2780689"/>
              <a:gd name="connsiteX277" fmla="*/ 5062666 w 5686908"/>
              <a:gd name="connsiteY277" fmla="*/ 947892 h 2780689"/>
              <a:gd name="connsiteX278" fmla="*/ 5057112 w 5686908"/>
              <a:gd name="connsiteY278" fmla="*/ 973983 h 2780689"/>
              <a:gd name="connsiteX279" fmla="*/ 5050229 w 5686908"/>
              <a:gd name="connsiteY279" fmla="*/ 1021074 h 2780689"/>
              <a:gd name="connsiteX280" fmla="*/ 5021249 w 5686908"/>
              <a:gd name="connsiteY280" fmla="*/ 1040642 h 2780689"/>
              <a:gd name="connsiteX281" fmla="*/ 4985507 w 5686908"/>
              <a:gd name="connsiteY281" fmla="*/ 1058539 h 2780689"/>
              <a:gd name="connsiteX282" fmla="*/ 4963409 w 5686908"/>
              <a:gd name="connsiteY282" fmla="*/ 1071585 h 2780689"/>
              <a:gd name="connsiteX283" fmla="*/ 4953387 w 5686908"/>
              <a:gd name="connsiteY283" fmla="*/ 1056869 h 2780689"/>
              <a:gd name="connsiteX284" fmla="*/ 4952421 w 5686908"/>
              <a:gd name="connsiteY284" fmla="*/ 1060130 h 2780689"/>
              <a:gd name="connsiteX285" fmla="*/ 4933101 w 5686908"/>
              <a:gd name="connsiteY285" fmla="*/ 1086142 h 2780689"/>
              <a:gd name="connsiteX286" fmla="*/ 4904241 w 5686908"/>
              <a:gd name="connsiteY286" fmla="*/ 1087812 h 2780689"/>
              <a:gd name="connsiteX287" fmla="*/ 4884921 w 5686908"/>
              <a:gd name="connsiteY287" fmla="*/ 1112153 h 2780689"/>
              <a:gd name="connsiteX288" fmla="*/ 4862944 w 5686908"/>
              <a:gd name="connsiteY288" fmla="*/ 1074767 h 2780689"/>
              <a:gd name="connsiteX289" fmla="*/ 4884921 w 5686908"/>
              <a:gd name="connsiteY289" fmla="*/ 1053608 h 2780689"/>
              <a:gd name="connsiteX290" fmla="*/ 4908347 w 5686908"/>
              <a:gd name="connsiteY290" fmla="*/ 1029267 h 2780689"/>
              <a:gd name="connsiteX291" fmla="*/ 4962081 w 5686908"/>
              <a:gd name="connsiteY291" fmla="*/ 1029267 h 2780689"/>
              <a:gd name="connsiteX292" fmla="*/ 5004706 w 5686908"/>
              <a:gd name="connsiteY292" fmla="*/ 1006437 h 2780689"/>
              <a:gd name="connsiteX293" fmla="*/ 5025354 w 5686908"/>
              <a:gd name="connsiteY293" fmla="*/ 969051 h 2780689"/>
              <a:gd name="connsiteX294" fmla="*/ 5037792 w 5686908"/>
              <a:gd name="connsiteY294" fmla="*/ 913687 h 2780689"/>
              <a:gd name="connsiteX295" fmla="*/ 5045992 w 5686908"/>
              <a:gd name="connsiteY295" fmla="*/ 911694 h 2780689"/>
              <a:gd name="connsiteX296" fmla="*/ 5069549 w 5686908"/>
              <a:gd name="connsiteY296" fmla="*/ 850210 h 2780689"/>
              <a:gd name="connsiteX297" fmla="*/ 5095632 w 5686908"/>
              <a:gd name="connsiteY297" fmla="*/ 864926 h 2780689"/>
              <a:gd name="connsiteX298" fmla="*/ 5135600 w 5686908"/>
              <a:gd name="connsiteY298" fmla="*/ 881153 h 2780689"/>
              <a:gd name="connsiteX299" fmla="*/ 5110846 w 5686908"/>
              <a:gd name="connsiteY299" fmla="*/ 895869 h 2780689"/>
              <a:gd name="connsiteX300" fmla="*/ 5073655 w 5686908"/>
              <a:gd name="connsiteY300" fmla="*/ 903903 h 2780689"/>
              <a:gd name="connsiteX301" fmla="*/ 5029460 w 5686908"/>
              <a:gd name="connsiteY301" fmla="*/ 902312 h 2780689"/>
              <a:gd name="connsiteX302" fmla="*/ 5055784 w 5686908"/>
              <a:gd name="connsiteY302" fmla="*/ 874630 h 2780689"/>
              <a:gd name="connsiteX303" fmla="*/ 5069549 w 5686908"/>
              <a:gd name="connsiteY303" fmla="*/ 850210 h 2780689"/>
              <a:gd name="connsiteX304" fmla="*/ 35980 w 5686908"/>
              <a:gd name="connsiteY304" fmla="*/ 713076 h 2780689"/>
              <a:gd name="connsiteX305" fmla="*/ 55261 w 5686908"/>
              <a:gd name="connsiteY305" fmla="*/ 721233 h 2780689"/>
              <a:gd name="connsiteX306" fmla="*/ 26460 w 5686908"/>
              <a:gd name="connsiteY306" fmla="*/ 730955 h 2780689"/>
              <a:gd name="connsiteX307" fmla="*/ 310 w 5686908"/>
              <a:gd name="connsiteY307" fmla="*/ 719601 h 2780689"/>
              <a:gd name="connsiteX308" fmla="*/ 35980 w 5686908"/>
              <a:gd name="connsiteY308" fmla="*/ 713076 h 2780689"/>
              <a:gd name="connsiteX309" fmla="*/ 142027 w 5686908"/>
              <a:gd name="connsiteY309" fmla="*/ 677319 h 2780689"/>
              <a:gd name="connsiteX310" fmla="*/ 140701 w 5686908"/>
              <a:gd name="connsiteY310" fmla="*/ 709879 h 2780689"/>
              <a:gd name="connsiteX311" fmla="*/ 102139 w 5686908"/>
              <a:gd name="connsiteY311" fmla="*/ 716339 h 2780689"/>
              <a:gd name="connsiteX312" fmla="*/ 121420 w 5686908"/>
              <a:gd name="connsiteY312" fmla="*/ 701657 h 2780689"/>
              <a:gd name="connsiteX313" fmla="*/ 142027 w 5686908"/>
              <a:gd name="connsiteY313" fmla="*/ 677319 h 2780689"/>
              <a:gd name="connsiteX314" fmla="*/ 2637503 w 5686908"/>
              <a:gd name="connsiteY314" fmla="*/ 650153 h 2780689"/>
              <a:gd name="connsiteX315" fmla="*/ 2660929 w 5686908"/>
              <a:gd name="connsiteY315" fmla="*/ 656596 h 2780689"/>
              <a:gd name="connsiteX316" fmla="*/ 2669140 w 5686908"/>
              <a:gd name="connsiteY316" fmla="*/ 690801 h 2780689"/>
              <a:gd name="connsiteX317" fmla="*/ 2645714 w 5686908"/>
              <a:gd name="connsiteY317" fmla="*/ 720153 h 2780689"/>
              <a:gd name="connsiteX318" fmla="*/ 2612749 w 5686908"/>
              <a:gd name="connsiteY318" fmla="*/ 733039 h 2780689"/>
              <a:gd name="connsiteX319" fmla="*/ 2600312 w 5686908"/>
              <a:gd name="connsiteY319" fmla="*/ 707108 h 2780689"/>
              <a:gd name="connsiteX320" fmla="*/ 2600312 w 5686908"/>
              <a:gd name="connsiteY320" fmla="*/ 682608 h 2780689"/>
              <a:gd name="connsiteX321" fmla="*/ 2615406 w 5686908"/>
              <a:gd name="connsiteY321" fmla="*/ 668051 h 2780689"/>
              <a:gd name="connsiteX322" fmla="*/ 2637503 w 5686908"/>
              <a:gd name="connsiteY322" fmla="*/ 650153 h 2780689"/>
              <a:gd name="connsiteX323" fmla="*/ 2688309 w 5686908"/>
              <a:gd name="connsiteY323" fmla="*/ 587282 h 2780689"/>
              <a:gd name="connsiteX324" fmla="*/ 2703675 w 5686908"/>
              <a:gd name="connsiteY324" fmla="*/ 588267 h 2780689"/>
              <a:gd name="connsiteX325" fmla="*/ 2753545 w 5686908"/>
              <a:gd name="connsiteY325" fmla="*/ 600994 h 2780689"/>
              <a:gd name="connsiteX326" fmla="*/ 2732534 w 5686908"/>
              <a:gd name="connsiteY326" fmla="*/ 640369 h 2780689"/>
              <a:gd name="connsiteX327" fmla="*/ 2766948 w 5686908"/>
              <a:gd name="connsiteY327" fmla="*/ 682608 h 2780689"/>
              <a:gd name="connsiteX328" fmla="*/ 2794480 w 5686908"/>
              <a:gd name="connsiteY328" fmla="*/ 718483 h 2780689"/>
              <a:gd name="connsiteX329" fmla="*/ 2766948 w 5686908"/>
              <a:gd name="connsiteY329" fmla="*/ 747755 h 2780689"/>
              <a:gd name="connsiteX330" fmla="*/ 2722874 w 5686908"/>
              <a:gd name="connsiteY330" fmla="*/ 739642 h 2780689"/>
              <a:gd name="connsiteX331" fmla="*/ 2700898 w 5686908"/>
              <a:gd name="connsiteY331" fmla="*/ 750937 h 2780689"/>
              <a:gd name="connsiteX332" fmla="*/ 2702226 w 5686908"/>
              <a:gd name="connsiteY332" fmla="*/ 736301 h 2780689"/>
              <a:gd name="connsiteX333" fmla="*/ 2666242 w 5686908"/>
              <a:gd name="connsiteY333" fmla="*/ 730971 h 2780689"/>
              <a:gd name="connsiteX334" fmla="*/ 2711886 w 5686908"/>
              <a:gd name="connsiteY334" fmla="*/ 682608 h 2780689"/>
              <a:gd name="connsiteX335" fmla="*/ 2680249 w 5686908"/>
              <a:gd name="connsiteY335" fmla="*/ 663119 h 2780689"/>
              <a:gd name="connsiteX336" fmla="*/ 2651269 w 5686908"/>
              <a:gd name="connsiteY336" fmla="*/ 630585 h 2780689"/>
              <a:gd name="connsiteX337" fmla="*/ 2652718 w 5686908"/>
              <a:gd name="connsiteY337" fmla="*/ 601312 h 2780689"/>
              <a:gd name="connsiteX338" fmla="*/ 2676023 w 5686908"/>
              <a:gd name="connsiteY338" fmla="*/ 599721 h 2780689"/>
              <a:gd name="connsiteX339" fmla="*/ 2688309 w 5686908"/>
              <a:gd name="connsiteY339" fmla="*/ 587282 h 2780689"/>
              <a:gd name="connsiteX340" fmla="*/ 146245 w 5686908"/>
              <a:gd name="connsiteY340" fmla="*/ 566653 h 2780689"/>
              <a:gd name="connsiteX341" fmla="*/ 142027 w 5686908"/>
              <a:gd name="connsiteY341" fmla="*/ 584532 h 2780689"/>
              <a:gd name="connsiteX342" fmla="*/ 126843 w 5686908"/>
              <a:gd name="connsiteY342" fmla="*/ 571547 h 2780689"/>
              <a:gd name="connsiteX343" fmla="*/ 146245 w 5686908"/>
              <a:gd name="connsiteY343" fmla="*/ 566653 h 2780689"/>
              <a:gd name="connsiteX344" fmla="*/ 1539315 w 5686908"/>
              <a:gd name="connsiteY344" fmla="*/ 530308 h 2780689"/>
              <a:gd name="connsiteX345" fmla="*/ 1547630 w 5686908"/>
              <a:gd name="connsiteY345" fmla="*/ 543293 h 2780689"/>
              <a:gd name="connsiteX346" fmla="*/ 1539315 w 5686908"/>
              <a:gd name="connsiteY346" fmla="*/ 530308 h 2780689"/>
              <a:gd name="connsiteX347" fmla="*/ 1493653 w 5686908"/>
              <a:gd name="connsiteY347" fmla="*/ 515448 h 2780689"/>
              <a:gd name="connsiteX348" fmla="*/ 1506295 w 5686908"/>
              <a:gd name="connsiteY348" fmla="*/ 525936 h 2780689"/>
              <a:gd name="connsiteX349" fmla="*/ 1486171 w 5686908"/>
              <a:gd name="connsiteY349" fmla="*/ 520586 h 2780689"/>
              <a:gd name="connsiteX350" fmla="*/ 1493653 w 5686908"/>
              <a:gd name="connsiteY350" fmla="*/ 515448 h 2780689"/>
              <a:gd name="connsiteX351" fmla="*/ 2453492 w 5686908"/>
              <a:gd name="connsiteY351" fmla="*/ 446628 h 2780689"/>
              <a:gd name="connsiteX352" fmla="*/ 2487470 w 5686908"/>
              <a:gd name="connsiteY352" fmla="*/ 456575 h 2780689"/>
              <a:gd name="connsiteX353" fmla="*/ 2525068 w 5686908"/>
              <a:gd name="connsiteY353" fmla="*/ 456575 h 2780689"/>
              <a:gd name="connsiteX354" fmla="*/ 2559895 w 5686908"/>
              <a:gd name="connsiteY354" fmla="*/ 448940 h 2780689"/>
              <a:gd name="connsiteX355" fmla="*/ 2592914 w 5686908"/>
              <a:gd name="connsiteY355" fmla="*/ 463034 h 2780689"/>
              <a:gd name="connsiteX356" fmla="*/ 2580140 w 5686908"/>
              <a:gd name="connsiteY356" fmla="*/ 489135 h 2780689"/>
              <a:gd name="connsiteX357" fmla="*/ 2551700 w 5686908"/>
              <a:gd name="connsiteY357" fmla="*/ 496704 h 2780689"/>
              <a:gd name="connsiteX358" fmla="*/ 2519525 w 5686908"/>
              <a:gd name="connsiteY358" fmla="*/ 511842 h 2780689"/>
              <a:gd name="connsiteX359" fmla="*/ 2493857 w 5686908"/>
              <a:gd name="connsiteY359" fmla="*/ 501010 h 2780689"/>
              <a:gd name="connsiteX360" fmla="*/ 2462645 w 5686908"/>
              <a:gd name="connsiteY360" fmla="*/ 494485 h 2780689"/>
              <a:gd name="connsiteX361" fmla="*/ 2443364 w 5686908"/>
              <a:gd name="connsiteY361" fmla="*/ 471713 h 2780689"/>
              <a:gd name="connsiteX362" fmla="*/ 2447100 w 5686908"/>
              <a:gd name="connsiteY362" fmla="*/ 448940 h 2780689"/>
              <a:gd name="connsiteX363" fmla="*/ 2453492 w 5686908"/>
              <a:gd name="connsiteY363" fmla="*/ 446628 h 2780689"/>
              <a:gd name="connsiteX364" fmla="*/ 1241088 w 5686908"/>
              <a:gd name="connsiteY364" fmla="*/ 308504 h 2780689"/>
              <a:gd name="connsiteX365" fmla="*/ 1260339 w 5686908"/>
              <a:gd name="connsiteY365" fmla="*/ 311260 h 2780689"/>
              <a:gd name="connsiteX366" fmla="*/ 1268534 w 5686908"/>
              <a:gd name="connsiteY366" fmla="*/ 341602 h 2780689"/>
              <a:gd name="connsiteX367" fmla="*/ 1248288 w 5686908"/>
              <a:gd name="connsiteY367" fmla="*/ 361112 h 2780689"/>
              <a:gd name="connsiteX368" fmla="*/ 1223584 w 5686908"/>
              <a:gd name="connsiteY368" fmla="*/ 335077 h 2780689"/>
              <a:gd name="connsiteX369" fmla="*/ 1194180 w 5686908"/>
              <a:gd name="connsiteY369" fmla="*/ 336121 h 2780689"/>
              <a:gd name="connsiteX370" fmla="*/ 1186829 w 5686908"/>
              <a:gd name="connsiteY370" fmla="*/ 314458 h 2780689"/>
              <a:gd name="connsiteX371" fmla="*/ 1222741 w 5686908"/>
              <a:gd name="connsiteY371" fmla="*/ 312304 h 2780689"/>
              <a:gd name="connsiteX372" fmla="*/ 1241088 w 5686908"/>
              <a:gd name="connsiteY372" fmla="*/ 308504 h 2780689"/>
              <a:gd name="connsiteX373" fmla="*/ 1324570 w 5686908"/>
              <a:gd name="connsiteY373" fmla="*/ 299254 h 2780689"/>
              <a:gd name="connsiteX374" fmla="*/ 1349274 w 5686908"/>
              <a:gd name="connsiteY374" fmla="*/ 306889 h 2780689"/>
              <a:gd name="connsiteX375" fmla="*/ 1348430 w 5686908"/>
              <a:gd name="connsiteY375" fmla="*/ 325289 h 2780689"/>
              <a:gd name="connsiteX376" fmla="*/ 1310711 w 5686908"/>
              <a:gd name="connsiteY376" fmla="*/ 330705 h 2780689"/>
              <a:gd name="connsiteX377" fmla="*/ 1290587 w 5686908"/>
              <a:gd name="connsiteY377" fmla="*/ 324245 h 2780689"/>
              <a:gd name="connsiteX378" fmla="*/ 1324570 w 5686908"/>
              <a:gd name="connsiteY378" fmla="*/ 299254 h 2780689"/>
              <a:gd name="connsiteX379" fmla="*/ 986666 w 5686908"/>
              <a:gd name="connsiteY379" fmla="*/ 279744 h 2780689"/>
              <a:gd name="connsiteX380" fmla="*/ 960998 w 5686908"/>
              <a:gd name="connsiteY380" fmla="*/ 290576 h 2780689"/>
              <a:gd name="connsiteX381" fmla="*/ 956167 w 5686908"/>
              <a:gd name="connsiteY381" fmla="*/ 287672 h 2780689"/>
              <a:gd name="connsiteX382" fmla="*/ 961271 w 5686908"/>
              <a:gd name="connsiteY382" fmla="*/ 292819 h 2780689"/>
              <a:gd name="connsiteX383" fmla="*/ 994387 w 5686908"/>
              <a:gd name="connsiteY383" fmla="*/ 307532 h 2780689"/>
              <a:gd name="connsiteX384" fmla="*/ 1010844 w 5686908"/>
              <a:gd name="connsiteY384" fmla="*/ 317264 h 2780689"/>
              <a:gd name="connsiteX385" fmla="*/ 1054898 w 5686908"/>
              <a:gd name="connsiteY385" fmla="*/ 312398 h 2780689"/>
              <a:gd name="connsiteX386" fmla="*/ 1086609 w 5686908"/>
              <a:gd name="connsiteY386" fmla="*/ 318886 h 2780689"/>
              <a:gd name="connsiteX387" fmla="*/ 1101762 w 5686908"/>
              <a:gd name="connsiteY387" fmla="*/ 348197 h 2780689"/>
              <a:gd name="connsiteX388" fmla="*/ 1096243 w 5686908"/>
              <a:gd name="connsiteY388" fmla="*/ 305910 h 2780689"/>
              <a:gd name="connsiteX389" fmla="*/ 1096995 w 5686908"/>
              <a:gd name="connsiteY389" fmla="*/ 304556 h 2780689"/>
              <a:gd name="connsiteX390" fmla="*/ 1073914 w 5686908"/>
              <a:gd name="connsiteY390" fmla="*/ 300364 h 2780689"/>
              <a:gd name="connsiteX391" fmla="*/ 1032579 w 5686908"/>
              <a:gd name="connsiteY391" fmla="*/ 301473 h 2780689"/>
              <a:gd name="connsiteX392" fmla="*/ 1000524 w 5686908"/>
              <a:gd name="connsiteY392" fmla="*/ 301473 h 2780689"/>
              <a:gd name="connsiteX393" fmla="*/ 986666 w 5686908"/>
              <a:gd name="connsiteY393" fmla="*/ 279744 h 2780689"/>
              <a:gd name="connsiteX394" fmla="*/ 1303857 w 5686908"/>
              <a:gd name="connsiteY394" fmla="*/ 271066 h 2780689"/>
              <a:gd name="connsiteX395" fmla="*/ 1319990 w 5686908"/>
              <a:gd name="connsiteY395" fmla="*/ 283007 h 2780689"/>
              <a:gd name="connsiteX396" fmla="*/ 1287815 w 5686908"/>
              <a:gd name="connsiteY396" fmla="*/ 278700 h 2780689"/>
              <a:gd name="connsiteX397" fmla="*/ 1303857 w 5686908"/>
              <a:gd name="connsiteY397" fmla="*/ 271066 h 2780689"/>
              <a:gd name="connsiteX398" fmla="*/ 1230935 w 5686908"/>
              <a:gd name="connsiteY398" fmla="*/ 252600 h 2780689"/>
              <a:gd name="connsiteX399" fmla="*/ 1254675 w 5686908"/>
              <a:gd name="connsiteY399" fmla="*/ 266759 h 2780689"/>
              <a:gd name="connsiteX400" fmla="*/ 1230935 w 5686908"/>
              <a:gd name="connsiteY400" fmla="*/ 287313 h 2780689"/>
              <a:gd name="connsiteX401" fmla="*/ 1213462 w 5686908"/>
              <a:gd name="connsiteY401" fmla="*/ 279744 h 2780689"/>
              <a:gd name="connsiteX402" fmla="*/ 1174899 w 5686908"/>
              <a:gd name="connsiteY402" fmla="*/ 275437 h 2780689"/>
              <a:gd name="connsiteX403" fmla="*/ 1158389 w 5686908"/>
              <a:gd name="connsiteY403" fmla="*/ 298210 h 2780689"/>
              <a:gd name="connsiteX404" fmla="*/ 1150074 w 5686908"/>
              <a:gd name="connsiteY404" fmla="*/ 288423 h 2780689"/>
              <a:gd name="connsiteX405" fmla="*/ 1152846 w 5686908"/>
              <a:gd name="connsiteY405" fmla="*/ 256971 h 2780689"/>
              <a:gd name="connsiteX406" fmla="*/ 1230935 w 5686908"/>
              <a:gd name="connsiteY406" fmla="*/ 252600 h 2780689"/>
              <a:gd name="connsiteX407" fmla="*/ 3859960 w 5686908"/>
              <a:gd name="connsiteY407" fmla="*/ 232376 h 2780689"/>
              <a:gd name="connsiteX408" fmla="*/ 3881118 w 5686908"/>
              <a:gd name="connsiteY408" fmla="*/ 245028 h 2780689"/>
              <a:gd name="connsiteX409" fmla="*/ 3832938 w 5686908"/>
              <a:gd name="connsiteY409" fmla="*/ 277562 h 2780689"/>
              <a:gd name="connsiteX410" fmla="*/ 3748775 w 5686908"/>
              <a:gd name="connsiteY410" fmla="*/ 277562 h 2780689"/>
              <a:gd name="connsiteX411" fmla="*/ 3691056 w 5686908"/>
              <a:gd name="connsiteY411" fmla="*/ 306835 h 2780689"/>
              <a:gd name="connsiteX412" fmla="*/ 3684173 w 5686908"/>
              <a:gd name="connsiteY412" fmla="*/ 332846 h 2780689"/>
              <a:gd name="connsiteX413" fmla="*/ 3689607 w 5686908"/>
              <a:gd name="connsiteY413" fmla="*/ 360528 h 2780689"/>
              <a:gd name="connsiteX414" fmla="*/ 3642876 w 5686908"/>
              <a:gd name="connsiteY414" fmla="*/ 358857 h 2780689"/>
              <a:gd name="connsiteX415" fmla="*/ 3601459 w 5686908"/>
              <a:gd name="connsiteY415" fmla="*/ 344221 h 2780689"/>
              <a:gd name="connsiteX416" fmla="*/ 3612568 w 5686908"/>
              <a:gd name="connsiteY416" fmla="*/ 316539 h 2780689"/>
              <a:gd name="connsiteX417" fmla="*/ 3667630 w 5686908"/>
              <a:gd name="connsiteY417" fmla="*/ 287266 h 2780689"/>
              <a:gd name="connsiteX418" fmla="*/ 3706150 w 5686908"/>
              <a:gd name="connsiteY418" fmla="*/ 257994 h 2780689"/>
              <a:gd name="connsiteX419" fmla="*/ 3794298 w 5686908"/>
              <a:gd name="connsiteY419" fmla="*/ 245028 h 2780689"/>
              <a:gd name="connsiteX420" fmla="*/ 3850809 w 5686908"/>
              <a:gd name="connsiteY420" fmla="*/ 238505 h 2780689"/>
              <a:gd name="connsiteX421" fmla="*/ 3859960 w 5686908"/>
              <a:gd name="connsiteY421" fmla="*/ 232376 h 2780689"/>
              <a:gd name="connsiteX422" fmla="*/ 935330 w 5686908"/>
              <a:gd name="connsiteY422" fmla="*/ 227674 h 2780689"/>
              <a:gd name="connsiteX423" fmla="*/ 964613 w 5686908"/>
              <a:gd name="connsiteY423" fmla="*/ 242877 h 2780689"/>
              <a:gd name="connsiteX424" fmla="*/ 1010526 w 5686908"/>
              <a:gd name="connsiteY424" fmla="*/ 251490 h 2780689"/>
              <a:gd name="connsiteX425" fmla="*/ 1035351 w 5686908"/>
              <a:gd name="connsiteY425" fmla="*/ 267803 h 2780689"/>
              <a:gd name="connsiteX426" fmla="*/ 1053789 w 5686908"/>
              <a:gd name="connsiteY426" fmla="*/ 262387 h 2780689"/>
              <a:gd name="connsiteX427" fmla="*/ 1075721 w 5686908"/>
              <a:gd name="connsiteY427" fmla="*/ 245096 h 2780689"/>
              <a:gd name="connsiteX428" fmla="*/ 1098618 w 5686908"/>
              <a:gd name="connsiteY428" fmla="*/ 261278 h 2780689"/>
              <a:gd name="connsiteX429" fmla="*/ 1118863 w 5686908"/>
              <a:gd name="connsiteY429" fmla="*/ 254818 h 2780689"/>
              <a:gd name="connsiteX430" fmla="*/ 1133565 w 5686908"/>
              <a:gd name="connsiteY430" fmla="*/ 261278 h 2780689"/>
              <a:gd name="connsiteX431" fmla="*/ 1128022 w 5686908"/>
              <a:gd name="connsiteY431" fmla="*/ 288423 h 2780689"/>
              <a:gd name="connsiteX432" fmla="*/ 1122780 w 5686908"/>
              <a:gd name="connsiteY432" fmla="*/ 295445 h 2780689"/>
              <a:gd name="connsiteX433" fmla="*/ 1116567 w 5686908"/>
              <a:gd name="connsiteY433" fmla="*/ 302014 h 2780689"/>
              <a:gd name="connsiteX434" fmla="*/ 1127954 w 5686908"/>
              <a:gd name="connsiteY434" fmla="*/ 304288 h 2780689"/>
              <a:gd name="connsiteX435" fmla="*/ 1156855 w 5686908"/>
              <a:gd name="connsiteY435" fmla="*/ 305910 h 2780689"/>
              <a:gd name="connsiteX436" fmla="*/ 1151336 w 5686908"/>
              <a:gd name="connsiteY436" fmla="*/ 336844 h 2780689"/>
              <a:gd name="connsiteX437" fmla="*/ 1182947 w 5686908"/>
              <a:gd name="connsiteY437" fmla="*/ 356307 h 2780689"/>
              <a:gd name="connsiteX438" fmla="*/ 1207733 w 5686908"/>
              <a:gd name="connsiteY438" fmla="*/ 377509 h 2780689"/>
              <a:gd name="connsiteX439" fmla="*/ 1158160 w 5686908"/>
              <a:gd name="connsiteY439" fmla="*/ 393728 h 2780689"/>
              <a:gd name="connsiteX440" fmla="*/ 1136183 w 5686908"/>
              <a:gd name="connsiteY440" fmla="*/ 409948 h 2780689"/>
              <a:gd name="connsiteX441" fmla="*/ 1177528 w 5686908"/>
              <a:gd name="connsiteY441" fmla="*/ 414930 h 2780689"/>
              <a:gd name="connsiteX442" fmla="*/ 1251888 w 5686908"/>
              <a:gd name="connsiteY442" fmla="*/ 414930 h 2780689"/>
              <a:gd name="connsiteX443" fmla="*/ 1247773 w 5686908"/>
              <a:gd name="connsiteY443" fmla="*/ 385619 h 2780689"/>
              <a:gd name="connsiteX444" fmla="*/ 1258712 w 5686908"/>
              <a:gd name="connsiteY444" fmla="*/ 374149 h 2780689"/>
              <a:gd name="connsiteX445" fmla="*/ 1283499 w 5686908"/>
              <a:gd name="connsiteY445" fmla="*/ 374149 h 2780689"/>
              <a:gd name="connsiteX446" fmla="*/ 1284903 w 5686908"/>
              <a:gd name="connsiteY446" fmla="*/ 403460 h 2780689"/>
              <a:gd name="connsiteX447" fmla="*/ 1298652 w 5686908"/>
              <a:gd name="connsiteY447" fmla="*/ 421418 h 2780689"/>
              <a:gd name="connsiteX448" fmla="*/ 1316213 w 5686908"/>
              <a:gd name="connsiteY448" fmla="*/ 405777 h 2780689"/>
              <a:gd name="connsiteX449" fmla="*/ 1317919 w 5686908"/>
              <a:gd name="connsiteY449" fmla="*/ 371021 h 2780689"/>
              <a:gd name="connsiteX450" fmla="*/ 1309690 w 5686908"/>
              <a:gd name="connsiteY450" fmla="*/ 340088 h 2780689"/>
              <a:gd name="connsiteX451" fmla="*/ 1334477 w 5686908"/>
              <a:gd name="connsiteY451" fmla="*/ 338466 h 2780689"/>
              <a:gd name="connsiteX452" fmla="*/ 1353744 w 5686908"/>
              <a:gd name="connsiteY452" fmla="*/ 362795 h 2780689"/>
              <a:gd name="connsiteX453" fmla="*/ 1375822 w 5686908"/>
              <a:gd name="connsiteY453" fmla="*/ 387241 h 2780689"/>
              <a:gd name="connsiteX454" fmla="*/ 1393684 w 5686908"/>
              <a:gd name="connsiteY454" fmla="*/ 388863 h 2780689"/>
              <a:gd name="connsiteX455" fmla="*/ 1417166 w 5686908"/>
              <a:gd name="connsiteY455" fmla="*/ 390485 h 2780689"/>
              <a:gd name="connsiteX456" fmla="*/ 1419876 w 5686908"/>
              <a:gd name="connsiteY456" fmla="*/ 419796 h 2780689"/>
              <a:gd name="connsiteX457" fmla="*/ 1436333 w 5686908"/>
              <a:gd name="connsiteY457" fmla="*/ 409948 h 2780689"/>
              <a:gd name="connsiteX458" fmla="*/ 1457006 w 5686908"/>
              <a:gd name="connsiteY458" fmla="*/ 396972 h 2780689"/>
              <a:gd name="connsiteX459" fmla="*/ 1463930 w 5686908"/>
              <a:gd name="connsiteY459" fmla="*/ 374149 h 2780689"/>
              <a:gd name="connsiteX460" fmla="*/ 1428105 w 5686908"/>
              <a:gd name="connsiteY460" fmla="*/ 371021 h 2780689"/>
              <a:gd name="connsiteX461" fmla="*/ 1390975 w 5686908"/>
              <a:gd name="connsiteY461" fmla="*/ 357929 h 2780689"/>
              <a:gd name="connsiteX462" fmla="*/ 1378531 w 5686908"/>
              <a:gd name="connsiteY462" fmla="*/ 326996 h 2780689"/>
              <a:gd name="connsiteX463" fmla="*/ 1418571 w 5686908"/>
              <a:gd name="connsiteY463" fmla="*/ 299422 h 2780689"/>
              <a:gd name="connsiteX464" fmla="*/ 1450182 w 5686908"/>
              <a:gd name="connsiteY464" fmla="*/ 320508 h 2780689"/>
              <a:gd name="connsiteX465" fmla="*/ 1463930 w 5686908"/>
              <a:gd name="connsiteY465" fmla="*/ 336844 h 2780689"/>
              <a:gd name="connsiteX466" fmla="*/ 1472159 w 5686908"/>
              <a:gd name="connsiteY466" fmla="*/ 309038 h 2780689"/>
              <a:gd name="connsiteX467" fmla="*/ 1514908 w 5686908"/>
              <a:gd name="connsiteY467" fmla="*/ 304288 h 2780689"/>
              <a:gd name="connsiteX468" fmla="*/ 1579635 w 5686908"/>
              <a:gd name="connsiteY468" fmla="*/ 299422 h 2780689"/>
              <a:gd name="connsiteX469" fmla="*/ 1620879 w 5686908"/>
              <a:gd name="connsiteY469" fmla="*/ 318886 h 2780689"/>
              <a:gd name="connsiteX470" fmla="*/ 1674667 w 5686908"/>
              <a:gd name="connsiteY470" fmla="*/ 343216 h 2780689"/>
              <a:gd name="connsiteX471" fmla="*/ 1746218 w 5686908"/>
              <a:gd name="connsiteY471" fmla="*/ 359551 h 2780689"/>
              <a:gd name="connsiteX472" fmla="*/ 1757256 w 5686908"/>
              <a:gd name="connsiteY472" fmla="*/ 396972 h 2780689"/>
              <a:gd name="connsiteX473" fmla="*/ 1783448 w 5686908"/>
              <a:gd name="connsiteY473" fmla="*/ 401838 h 2780689"/>
              <a:gd name="connsiteX474" fmla="*/ 1813754 w 5686908"/>
              <a:gd name="connsiteY474" fmla="*/ 421418 h 2780689"/>
              <a:gd name="connsiteX475" fmla="*/ 1860518 w 5686908"/>
              <a:gd name="connsiteY475" fmla="*/ 436016 h 2780689"/>
              <a:gd name="connsiteX476" fmla="*/ 1846770 w 5686908"/>
              <a:gd name="connsiteY476" fmla="*/ 455595 h 2780689"/>
              <a:gd name="connsiteX477" fmla="*/ 1824692 w 5686908"/>
              <a:gd name="connsiteY477" fmla="*/ 470193 h 2780689"/>
              <a:gd name="connsiteX478" fmla="*/ 1795791 w 5686908"/>
              <a:gd name="connsiteY478" fmla="*/ 460461 h 2780689"/>
              <a:gd name="connsiteX479" fmla="*/ 1761371 w 5686908"/>
              <a:gd name="connsiteY479" fmla="*/ 450729 h 2780689"/>
              <a:gd name="connsiteX480" fmla="*/ 1762776 w 5686908"/>
              <a:gd name="connsiteY480" fmla="*/ 465327 h 2780689"/>
              <a:gd name="connsiteX481" fmla="*/ 1794487 w 5686908"/>
              <a:gd name="connsiteY481" fmla="*/ 486412 h 2780689"/>
              <a:gd name="connsiteX482" fmla="*/ 1804120 w 5686908"/>
              <a:gd name="connsiteY482" fmla="*/ 518968 h 2780689"/>
              <a:gd name="connsiteX483" fmla="*/ 1779233 w 5686908"/>
              <a:gd name="connsiteY483" fmla="*/ 510858 h 2780689"/>
              <a:gd name="connsiteX484" fmla="*/ 1764181 w 5686908"/>
              <a:gd name="connsiteY484" fmla="*/ 523834 h 2780689"/>
              <a:gd name="connsiteX485" fmla="*/ 1737989 w 5686908"/>
              <a:gd name="connsiteY485" fmla="*/ 522328 h 2780689"/>
              <a:gd name="connsiteX486" fmla="*/ 1722836 w 5686908"/>
              <a:gd name="connsiteY486" fmla="*/ 509236 h 2780689"/>
              <a:gd name="connsiteX487" fmla="*/ 1702164 w 5686908"/>
              <a:gd name="connsiteY487" fmla="*/ 510858 h 2780689"/>
              <a:gd name="connsiteX488" fmla="*/ 1681592 w 5686908"/>
              <a:gd name="connsiteY488" fmla="*/ 497882 h 2780689"/>
              <a:gd name="connsiteX489" fmla="*/ 1655300 w 5686908"/>
              <a:gd name="connsiteY489" fmla="*/ 484790 h 2780689"/>
              <a:gd name="connsiteX490" fmla="*/ 1605827 w 5686908"/>
              <a:gd name="connsiteY490" fmla="*/ 483169 h 2780689"/>
              <a:gd name="connsiteX491" fmla="*/ 1583749 w 5686908"/>
              <a:gd name="connsiteY491" fmla="*/ 489772 h 2780689"/>
              <a:gd name="connsiteX492" fmla="*/ 1578230 w 5686908"/>
              <a:gd name="connsiteY492" fmla="*/ 458839 h 2780689"/>
              <a:gd name="connsiteX493" fmla="*/ 1609941 w 5686908"/>
              <a:gd name="connsiteY493" fmla="*/ 453973 h 2780689"/>
              <a:gd name="connsiteX494" fmla="*/ 1633323 w 5686908"/>
              <a:gd name="connsiteY494" fmla="*/ 445747 h 2780689"/>
              <a:gd name="connsiteX495" fmla="*/ 1660819 w 5686908"/>
              <a:gd name="connsiteY495" fmla="*/ 423040 h 2780689"/>
              <a:gd name="connsiteX496" fmla="*/ 1653995 w 5686908"/>
              <a:gd name="connsiteY496" fmla="*/ 408442 h 2780689"/>
              <a:gd name="connsiteX497" fmla="*/ 1637437 w 5686908"/>
              <a:gd name="connsiteY497" fmla="*/ 408442 h 2780689"/>
              <a:gd name="connsiteX498" fmla="*/ 1623689 w 5686908"/>
              <a:gd name="connsiteY498" fmla="*/ 429528 h 2780689"/>
              <a:gd name="connsiteX499" fmla="*/ 1597598 w 5686908"/>
              <a:gd name="connsiteY499" fmla="*/ 427906 h 2780689"/>
              <a:gd name="connsiteX500" fmla="*/ 1600307 w 5686908"/>
              <a:gd name="connsiteY500" fmla="*/ 416552 h 2780689"/>
              <a:gd name="connsiteX501" fmla="*/ 1608536 w 5686908"/>
              <a:gd name="connsiteY501" fmla="*/ 388863 h 2780689"/>
              <a:gd name="connsiteX502" fmla="*/ 1586559 w 5686908"/>
              <a:gd name="connsiteY502" fmla="*/ 383997 h 2780689"/>
              <a:gd name="connsiteX503" fmla="*/ 1574116 w 5686908"/>
              <a:gd name="connsiteY503" fmla="*/ 367661 h 2780689"/>
              <a:gd name="connsiteX504" fmla="*/ 1568596 w 5686908"/>
              <a:gd name="connsiteY504" fmla="*/ 377509 h 2780689"/>
              <a:gd name="connsiteX505" fmla="*/ 1556153 w 5686908"/>
              <a:gd name="connsiteY505" fmla="*/ 382375 h 2780689"/>
              <a:gd name="connsiteX506" fmla="*/ 1530061 w 5686908"/>
              <a:gd name="connsiteY506" fmla="*/ 382375 h 2780689"/>
              <a:gd name="connsiteX507" fmla="*/ 1514908 w 5686908"/>
              <a:gd name="connsiteY507" fmla="*/ 396972 h 2780689"/>
              <a:gd name="connsiteX508" fmla="*/ 1536885 w 5686908"/>
              <a:gd name="connsiteY508" fmla="*/ 416552 h 2780689"/>
              <a:gd name="connsiteX509" fmla="*/ 1514908 w 5686908"/>
              <a:gd name="connsiteY509" fmla="*/ 436016 h 2780689"/>
              <a:gd name="connsiteX510" fmla="*/ 1494236 w 5686908"/>
              <a:gd name="connsiteY510" fmla="*/ 444241 h 2780689"/>
              <a:gd name="connsiteX511" fmla="*/ 1463930 w 5686908"/>
              <a:gd name="connsiteY511" fmla="*/ 439375 h 2780689"/>
              <a:gd name="connsiteX512" fmla="*/ 1448777 w 5686908"/>
              <a:gd name="connsiteY512" fmla="*/ 447369 h 2780689"/>
              <a:gd name="connsiteX513" fmla="*/ 1462525 w 5686908"/>
              <a:gd name="connsiteY513" fmla="*/ 450729 h 2780689"/>
              <a:gd name="connsiteX514" fmla="*/ 1479083 w 5686908"/>
              <a:gd name="connsiteY514" fmla="*/ 455595 h 2780689"/>
              <a:gd name="connsiteX515" fmla="*/ 1499755 w 5686908"/>
              <a:gd name="connsiteY515" fmla="*/ 460461 h 2780689"/>
              <a:gd name="connsiteX516" fmla="*/ 1539695 w 5686908"/>
              <a:gd name="connsiteY516" fmla="*/ 483169 h 2780689"/>
              <a:gd name="connsiteX517" fmla="*/ 1527252 w 5686908"/>
              <a:gd name="connsiteY517" fmla="*/ 507614 h 2780689"/>
              <a:gd name="connsiteX518" fmla="*/ 1512099 w 5686908"/>
              <a:gd name="connsiteY518" fmla="*/ 488150 h 2780689"/>
              <a:gd name="connsiteX519" fmla="*/ 1484703 w 5686908"/>
              <a:gd name="connsiteY519" fmla="*/ 489772 h 2780689"/>
              <a:gd name="connsiteX520" fmla="*/ 1457006 w 5686908"/>
              <a:gd name="connsiteY520" fmla="*/ 501126 h 2780689"/>
              <a:gd name="connsiteX521" fmla="*/ 1452891 w 5686908"/>
              <a:gd name="connsiteY521" fmla="*/ 488150 h 2780689"/>
              <a:gd name="connsiteX522" fmla="*/ 1437738 w 5686908"/>
              <a:gd name="connsiteY522" fmla="*/ 458839 h 2780689"/>
              <a:gd name="connsiteX523" fmla="*/ 1429811 w 5686908"/>
              <a:gd name="connsiteY523" fmla="*/ 494638 h 2780689"/>
              <a:gd name="connsiteX524" fmla="*/ 1397799 w 5686908"/>
              <a:gd name="connsiteY524" fmla="*/ 488150 h 2780689"/>
              <a:gd name="connsiteX525" fmla="*/ 1348225 w 5686908"/>
              <a:gd name="connsiteY525" fmla="*/ 523834 h 2780689"/>
              <a:gd name="connsiteX526" fmla="*/ 1328556 w 5686908"/>
              <a:gd name="connsiteY526" fmla="*/ 562529 h 2780689"/>
              <a:gd name="connsiteX527" fmla="*/ 1335882 w 5686908"/>
              <a:gd name="connsiteY527" fmla="*/ 590566 h 2780689"/>
              <a:gd name="connsiteX528" fmla="*/ 1353744 w 5686908"/>
              <a:gd name="connsiteY528" fmla="*/ 616633 h 2780689"/>
              <a:gd name="connsiteX529" fmla="*/ 1389570 w 5686908"/>
              <a:gd name="connsiteY529" fmla="*/ 618255 h 2780689"/>
              <a:gd name="connsiteX530" fmla="*/ 1441853 w 5686908"/>
              <a:gd name="connsiteY530" fmla="*/ 637719 h 2780689"/>
              <a:gd name="connsiteX531" fmla="*/ 1489118 w 5686908"/>
              <a:gd name="connsiteY531" fmla="*/ 636676 h 2780689"/>
              <a:gd name="connsiteX532" fmla="*/ 1513503 w 5686908"/>
              <a:gd name="connsiteY532" fmla="*/ 660543 h 2780689"/>
              <a:gd name="connsiteX533" fmla="*/ 1520327 w 5686908"/>
              <a:gd name="connsiteY533" fmla="*/ 688232 h 2780689"/>
              <a:gd name="connsiteX534" fmla="*/ 1535581 w 5686908"/>
              <a:gd name="connsiteY534" fmla="*/ 675256 h 2780689"/>
              <a:gd name="connsiteX535" fmla="*/ 1536885 w 5686908"/>
              <a:gd name="connsiteY535" fmla="*/ 702945 h 2780689"/>
              <a:gd name="connsiteX536" fmla="*/ 1545214 w 5686908"/>
              <a:gd name="connsiteY536" fmla="*/ 719165 h 2780689"/>
              <a:gd name="connsiteX537" fmla="*/ 1570001 w 5686908"/>
              <a:gd name="connsiteY537" fmla="*/ 715921 h 2780689"/>
              <a:gd name="connsiteX538" fmla="*/ 1565887 w 5686908"/>
              <a:gd name="connsiteY538" fmla="*/ 673634 h 2780689"/>
              <a:gd name="connsiteX539" fmla="*/ 1553443 w 5686908"/>
              <a:gd name="connsiteY539" fmla="*/ 649189 h 2780689"/>
              <a:gd name="connsiteX540" fmla="*/ 1570001 w 5686908"/>
              <a:gd name="connsiteY540" fmla="*/ 647567 h 2780689"/>
              <a:gd name="connsiteX541" fmla="*/ 1594788 w 5686908"/>
              <a:gd name="connsiteY541" fmla="*/ 640963 h 2780689"/>
              <a:gd name="connsiteX542" fmla="*/ 1604321 w 5686908"/>
              <a:gd name="connsiteY542" fmla="*/ 618255 h 2780689"/>
              <a:gd name="connsiteX543" fmla="*/ 1575520 w 5686908"/>
              <a:gd name="connsiteY543" fmla="*/ 585700 h 2780689"/>
              <a:gd name="connsiteX544" fmla="*/ 1580939 w 5686908"/>
              <a:gd name="connsiteY544" fmla="*/ 574346 h 2780689"/>
              <a:gd name="connsiteX545" fmla="*/ 1583749 w 5686908"/>
              <a:gd name="connsiteY545" fmla="*/ 548279 h 2780689"/>
              <a:gd name="connsiteX546" fmla="*/ 1593383 w 5686908"/>
              <a:gd name="connsiteY546" fmla="*/ 518968 h 2780689"/>
              <a:gd name="connsiteX547" fmla="*/ 1645766 w 5686908"/>
              <a:gd name="connsiteY547" fmla="*/ 515724 h 2780689"/>
              <a:gd name="connsiteX548" fmla="*/ 1689820 w 5686908"/>
              <a:gd name="connsiteY548" fmla="*/ 536925 h 2780689"/>
              <a:gd name="connsiteX549" fmla="*/ 1729660 w 5686908"/>
              <a:gd name="connsiteY549" fmla="*/ 549901 h 2780689"/>
              <a:gd name="connsiteX550" fmla="*/ 1715009 w 5686908"/>
              <a:gd name="connsiteY550" fmla="*/ 576084 h 2780689"/>
              <a:gd name="connsiteX551" fmla="*/ 1744913 w 5686908"/>
              <a:gd name="connsiteY551" fmla="*/ 588944 h 2780689"/>
              <a:gd name="connsiteX552" fmla="*/ 1777828 w 5686908"/>
              <a:gd name="connsiteY552" fmla="*/ 571102 h 2780689"/>
              <a:gd name="connsiteX553" fmla="*/ 1799906 w 5686908"/>
              <a:gd name="connsiteY553" fmla="*/ 553145 h 2780689"/>
              <a:gd name="connsiteX554" fmla="*/ 1837136 w 5686908"/>
              <a:gd name="connsiteY554" fmla="*/ 600414 h 2780689"/>
              <a:gd name="connsiteX555" fmla="*/ 1852088 w 5686908"/>
              <a:gd name="connsiteY555" fmla="*/ 640384 h 2780689"/>
              <a:gd name="connsiteX556" fmla="*/ 1885305 w 5686908"/>
              <a:gd name="connsiteY556" fmla="*/ 642701 h 2780689"/>
              <a:gd name="connsiteX557" fmla="*/ 1914206 w 5686908"/>
              <a:gd name="connsiteY557" fmla="*/ 670390 h 2780689"/>
              <a:gd name="connsiteX558" fmla="*/ 1940397 w 5686908"/>
              <a:gd name="connsiteY558" fmla="*/ 688232 h 2780689"/>
              <a:gd name="connsiteX559" fmla="*/ 1936283 w 5686908"/>
              <a:gd name="connsiteY559" fmla="*/ 720787 h 2780689"/>
              <a:gd name="connsiteX560" fmla="*/ 1923940 w 5686908"/>
              <a:gd name="connsiteY560" fmla="*/ 745233 h 2780689"/>
              <a:gd name="connsiteX561" fmla="*/ 1930764 w 5686908"/>
              <a:gd name="connsiteY561" fmla="*/ 749983 h 2780689"/>
              <a:gd name="connsiteX562" fmla="*/ 1951436 w 5686908"/>
              <a:gd name="connsiteY562" fmla="*/ 758208 h 2780689"/>
              <a:gd name="connsiteX563" fmla="*/ 1972008 w 5686908"/>
              <a:gd name="connsiteY563" fmla="*/ 768056 h 2780689"/>
              <a:gd name="connsiteX564" fmla="*/ 1985856 w 5686908"/>
              <a:gd name="connsiteY564" fmla="*/ 794008 h 2780689"/>
              <a:gd name="connsiteX565" fmla="*/ 1980337 w 5686908"/>
              <a:gd name="connsiteY565" fmla="*/ 806983 h 2780689"/>
              <a:gd name="connsiteX566" fmla="*/ 1956955 w 5686908"/>
              <a:gd name="connsiteY566" fmla="*/ 803739 h 2780689"/>
              <a:gd name="connsiteX567" fmla="*/ 1945917 w 5686908"/>
              <a:gd name="connsiteY567" fmla="*/ 808605 h 2780689"/>
              <a:gd name="connsiteX568" fmla="*/ 1927954 w 5686908"/>
              <a:gd name="connsiteY568" fmla="*/ 800495 h 2780689"/>
              <a:gd name="connsiteX569" fmla="*/ 1897748 w 5686908"/>
              <a:gd name="connsiteY569" fmla="*/ 802117 h 2780689"/>
              <a:gd name="connsiteX570" fmla="*/ 1889419 w 5686908"/>
              <a:gd name="connsiteY570" fmla="*/ 789142 h 2780689"/>
              <a:gd name="connsiteX571" fmla="*/ 1911496 w 5686908"/>
              <a:gd name="connsiteY571" fmla="*/ 748476 h 2780689"/>
              <a:gd name="connsiteX572" fmla="*/ 1911496 w 5686908"/>
              <a:gd name="connsiteY572" fmla="*/ 724031 h 2780689"/>
              <a:gd name="connsiteX573" fmla="*/ 1892229 w 5686908"/>
              <a:gd name="connsiteY573" fmla="*/ 741989 h 2780689"/>
              <a:gd name="connsiteX574" fmla="*/ 1858210 w 5686908"/>
              <a:gd name="connsiteY574" fmla="*/ 744074 h 2780689"/>
              <a:gd name="connsiteX575" fmla="*/ 1842655 w 5686908"/>
              <a:gd name="connsiteY575" fmla="*/ 761452 h 2780689"/>
              <a:gd name="connsiteX576" fmla="*/ 1820678 w 5686908"/>
              <a:gd name="connsiteY576" fmla="*/ 777788 h 2780689"/>
              <a:gd name="connsiteX577" fmla="*/ 1815159 w 5686908"/>
              <a:gd name="connsiteY577" fmla="*/ 748476 h 2780689"/>
              <a:gd name="connsiteX578" fmla="*/ 1804120 w 5686908"/>
              <a:gd name="connsiteY578" fmla="*/ 753342 h 2780689"/>
              <a:gd name="connsiteX579" fmla="*/ 1773714 w 5686908"/>
              <a:gd name="connsiteY579" fmla="*/ 748476 h 2780689"/>
              <a:gd name="connsiteX580" fmla="*/ 1726148 w 5686908"/>
              <a:gd name="connsiteY580" fmla="*/ 763769 h 2780689"/>
              <a:gd name="connsiteX581" fmla="*/ 1711797 w 5686908"/>
              <a:gd name="connsiteY581" fmla="*/ 798873 h 2780689"/>
              <a:gd name="connsiteX582" fmla="*/ 1736584 w 5686908"/>
              <a:gd name="connsiteY582" fmla="*/ 789142 h 2780689"/>
              <a:gd name="connsiteX583" fmla="*/ 1765485 w 5686908"/>
              <a:gd name="connsiteY583" fmla="*/ 777788 h 2780689"/>
              <a:gd name="connsiteX584" fmla="*/ 1802716 w 5686908"/>
              <a:gd name="connsiteY584" fmla="*/ 781032 h 2780689"/>
              <a:gd name="connsiteX585" fmla="*/ 1798601 w 5686908"/>
              <a:gd name="connsiteY585" fmla="*/ 803739 h 2780689"/>
              <a:gd name="connsiteX586" fmla="*/ 1809539 w 5686908"/>
              <a:gd name="connsiteY586" fmla="*/ 818337 h 2780689"/>
              <a:gd name="connsiteX587" fmla="*/ 1826097 w 5686908"/>
              <a:gd name="connsiteY587" fmla="*/ 808605 h 2780689"/>
              <a:gd name="connsiteX588" fmla="*/ 1834427 w 5686908"/>
              <a:gd name="connsiteY588" fmla="*/ 828185 h 2780689"/>
              <a:gd name="connsiteX589" fmla="*/ 1852289 w 5686908"/>
              <a:gd name="connsiteY589" fmla="*/ 826563 h 2780689"/>
              <a:gd name="connsiteX590" fmla="*/ 1866037 w 5686908"/>
              <a:gd name="connsiteY590" fmla="*/ 816715 h 2780689"/>
              <a:gd name="connsiteX591" fmla="*/ 1878380 w 5686908"/>
              <a:gd name="connsiteY591" fmla="*/ 844404 h 2780689"/>
              <a:gd name="connsiteX592" fmla="*/ 1843960 w 5686908"/>
              <a:gd name="connsiteY592" fmla="*/ 860740 h 2780689"/>
              <a:gd name="connsiteX593" fmla="*/ 1808135 w 5686908"/>
              <a:gd name="connsiteY593" fmla="*/ 870472 h 2780689"/>
              <a:gd name="connsiteX594" fmla="*/ 1779233 w 5686908"/>
              <a:gd name="connsiteY594" fmla="*/ 886692 h 2780689"/>
              <a:gd name="connsiteX595" fmla="*/ 1768295 w 5686908"/>
              <a:gd name="connsiteY595" fmla="*/ 855758 h 2780689"/>
              <a:gd name="connsiteX596" fmla="*/ 1751737 w 5686908"/>
              <a:gd name="connsiteY596" fmla="*/ 862362 h 2780689"/>
              <a:gd name="connsiteX597" fmla="*/ 1728355 w 5686908"/>
              <a:gd name="connsiteY597" fmla="*/ 867228 h 2780689"/>
              <a:gd name="connsiteX598" fmla="*/ 1702164 w 5686908"/>
              <a:gd name="connsiteY598" fmla="*/ 893295 h 2780689"/>
              <a:gd name="connsiteX599" fmla="*/ 1717417 w 5686908"/>
              <a:gd name="connsiteY599" fmla="*/ 926777 h 2780689"/>
              <a:gd name="connsiteX600" fmla="*/ 1671858 w 5686908"/>
              <a:gd name="connsiteY600" fmla="*/ 927472 h 2780689"/>
              <a:gd name="connsiteX601" fmla="*/ 1652691 w 5686908"/>
              <a:gd name="connsiteY601" fmla="*/ 938826 h 2780689"/>
              <a:gd name="connsiteX602" fmla="*/ 1644361 w 5686908"/>
              <a:gd name="connsiteY602" fmla="*/ 953540 h 2780689"/>
              <a:gd name="connsiteX603" fmla="*/ 1637437 w 5686908"/>
              <a:gd name="connsiteY603" fmla="*/ 971382 h 2780689"/>
              <a:gd name="connsiteX604" fmla="*/ 1620879 w 5686908"/>
              <a:gd name="connsiteY604" fmla="*/ 989223 h 2780689"/>
              <a:gd name="connsiteX605" fmla="*/ 1608536 w 5686908"/>
              <a:gd name="connsiteY605" fmla="*/ 989223 h 2780689"/>
              <a:gd name="connsiteX606" fmla="*/ 1624893 w 5686908"/>
              <a:gd name="connsiteY606" fmla="*/ 1025486 h 2780689"/>
              <a:gd name="connsiteX607" fmla="*/ 1591978 w 5686908"/>
              <a:gd name="connsiteY607" fmla="*/ 1051090 h 2780689"/>
              <a:gd name="connsiteX608" fmla="*/ 1547121 w 5686908"/>
              <a:gd name="connsiteY608" fmla="*/ 1100792 h 2780689"/>
              <a:gd name="connsiteX609" fmla="*/ 1528656 w 5686908"/>
              <a:gd name="connsiteY609" fmla="*/ 1135664 h 2780689"/>
              <a:gd name="connsiteX610" fmla="*/ 1547924 w 5686908"/>
              <a:gd name="connsiteY610" fmla="*/ 1189421 h 2780689"/>
              <a:gd name="connsiteX611" fmla="*/ 1534176 w 5686908"/>
              <a:gd name="connsiteY611" fmla="*/ 1231708 h 2780689"/>
              <a:gd name="connsiteX612" fmla="*/ 1516213 w 5686908"/>
              <a:gd name="connsiteY612" fmla="*/ 1205640 h 2780689"/>
              <a:gd name="connsiteX613" fmla="*/ 1494236 w 5686908"/>
              <a:gd name="connsiteY613" fmla="*/ 1151999 h 2780689"/>
              <a:gd name="connsiteX614" fmla="*/ 1480488 w 5686908"/>
              <a:gd name="connsiteY614" fmla="*/ 1150378 h 2780689"/>
              <a:gd name="connsiteX615" fmla="*/ 1459816 w 5686908"/>
              <a:gd name="connsiteY615" fmla="*/ 1132420 h 2780689"/>
              <a:gd name="connsiteX616" fmla="*/ 1418672 w 5686908"/>
              <a:gd name="connsiteY616" fmla="*/ 1140298 h 2780689"/>
              <a:gd name="connsiteX617" fmla="*/ 1393684 w 5686908"/>
              <a:gd name="connsiteY617" fmla="*/ 1147018 h 2780689"/>
              <a:gd name="connsiteX618" fmla="*/ 1375822 w 5686908"/>
              <a:gd name="connsiteY618" fmla="*/ 1156865 h 2780689"/>
              <a:gd name="connsiteX619" fmla="*/ 1342706 w 5686908"/>
              <a:gd name="connsiteY619" fmla="*/ 1147018 h 2780689"/>
              <a:gd name="connsiteX620" fmla="*/ 1311095 w 5686908"/>
              <a:gd name="connsiteY620" fmla="*/ 1151999 h 2780689"/>
              <a:gd name="connsiteX621" fmla="*/ 1283499 w 5686908"/>
              <a:gd name="connsiteY621" fmla="*/ 1176329 h 2780689"/>
              <a:gd name="connsiteX622" fmla="*/ 1264331 w 5686908"/>
              <a:gd name="connsiteY622" fmla="*/ 1199152 h 2780689"/>
              <a:gd name="connsiteX623" fmla="*/ 1267041 w 5686908"/>
              <a:gd name="connsiteY623" fmla="*/ 1238196 h 2780689"/>
              <a:gd name="connsiteX624" fmla="*/ 1265636 w 5686908"/>
              <a:gd name="connsiteY624" fmla="*/ 1296702 h 2780689"/>
              <a:gd name="connsiteX625" fmla="*/ 1300056 w 5686908"/>
              <a:gd name="connsiteY625" fmla="*/ 1348837 h 2780689"/>
              <a:gd name="connsiteX626" fmla="*/ 1335882 w 5686908"/>
              <a:gd name="connsiteY626" fmla="*/ 1355325 h 2780689"/>
              <a:gd name="connsiteX627" fmla="*/ 1360669 w 5686908"/>
              <a:gd name="connsiteY627" fmla="*/ 1352081 h 2780689"/>
              <a:gd name="connsiteX628" fmla="*/ 1371607 w 5686908"/>
              <a:gd name="connsiteY628" fmla="*/ 1329258 h 2780689"/>
              <a:gd name="connsiteX629" fmla="*/ 1389570 w 5686908"/>
              <a:gd name="connsiteY629" fmla="*/ 1303306 h 2780689"/>
              <a:gd name="connsiteX630" fmla="*/ 1429509 w 5686908"/>
              <a:gd name="connsiteY630" fmla="*/ 1300062 h 2780689"/>
              <a:gd name="connsiteX631" fmla="*/ 1429509 w 5686908"/>
              <a:gd name="connsiteY631" fmla="*/ 1345477 h 2780689"/>
              <a:gd name="connsiteX632" fmla="*/ 1419876 w 5686908"/>
              <a:gd name="connsiteY632" fmla="*/ 1392746 h 2780689"/>
              <a:gd name="connsiteX633" fmla="*/ 1419876 w 5686908"/>
              <a:gd name="connsiteY633" fmla="*/ 1410588 h 2780689"/>
              <a:gd name="connsiteX634" fmla="*/ 1440548 w 5686908"/>
              <a:gd name="connsiteY634" fmla="*/ 1415570 h 2780689"/>
              <a:gd name="connsiteX635" fmla="*/ 1469449 w 5686908"/>
              <a:gd name="connsiteY635" fmla="*/ 1404100 h 2780689"/>
              <a:gd name="connsiteX636" fmla="*/ 1499755 w 5686908"/>
              <a:gd name="connsiteY636" fmla="*/ 1441637 h 2780689"/>
              <a:gd name="connsiteX637" fmla="*/ 1492831 w 5686908"/>
              <a:gd name="connsiteY637" fmla="*/ 1498522 h 2780689"/>
              <a:gd name="connsiteX638" fmla="*/ 1502465 w 5686908"/>
              <a:gd name="connsiteY638" fmla="*/ 1527833 h 2780689"/>
              <a:gd name="connsiteX639" fmla="*/ 1528656 w 5686908"/>
              <a:gd name="connsiteY639" fmla="*/ 1542431 h 2780689"/>
              <a:gd name="connsiteX640" fmla="*/ 1557558 w 5686908"/>
              <a:gd name="connsiteY640" fmla="*/ 1524589 h 2780689"/>
              <a:gd name="connsiteX641" fmla="*/ 1585154 w 5686908"/>
              <a:gd name="connsiteY641" fmla="*/ 1540925 h 2780689"/>
              <a:gd name="connsiteX642" fmla="*/ 1603017 w 5686908"/>
              <a:gd name="connsiteY642" fmla="*/ 1545675 h 2780689"/>
              <a:gd name="connsiteX643" fmla="*/ 1623689 w 5686908"/>
              <a:gd name="connsiteY643" fmla="*/ 1519723 h 2780689"/>
              <a:gd name="connsiteX644" fmla="*/ 1652691 w 5686908"/>
              <a:gd name="connsiteY644" fmla="*/ 1493656 h 2780689"/>
              <a:gd name="connsiteX645" fmla="*/ 1687011 w 5686908"/>
              <a:gd name="connsiteY645" fmla="*/ 1475814 h 2780689"/>
              <a:gd name="connsiteX646" fmla="*/ 1681592 w 5686908"/>
              <a:gd name="connsiteY646" fmla="*/ 1505126 h 2780689"/>
              <a:gd name="connsiteX647" fmla="*/ 1687011 w 5686908"/>
              <a:gd name="connsiteY647" fmla="*/ 1544053 h 2780689"/>
              <a:gd name="connsiteX648" fmla="*/ 1696644 w 5686908"/>
              <a:gd name="connsiteY648" fmla="*/ 1509876 h 2780689"/>
              <a:gd name="connsiteX649" fmla="*/ 1724241 w 5686908"/>
              <a:gd name="connsiteY649" fmla="*/ 1487168 h 2780689"/>
              <a:gd name="connsiteX650" fmla="*/ 1746218 w 5686908"/>
              <a:gd name="connsiteY650" fmla="*/ 1511613 h 2780689"/>
              <a:gd name="connsiteX651" fmla="*/ 1779233 w 5686908"/>
              <a:gd name="connsiteY651" fmla="*/ 1513120 h 2780689"/>
              <a:gd name="connsiteX652" fmla="*/ 1787563 w 5686908"/>
              <a:gd name="connsiteY652" fmla="*/ 1527833 h 2780689"/>
              <a:gd name="connsiteX653" fmla="*/ 1794487 w 5686908"/>
              <a:gd name="connsiteY653" fmla="*/ 1513120 h 2780689"/>
              <a:gd name="connsiteX654" fmla="*/ 1830312 w 5686908"/>
              <a:gd name="connsiteY654" fmla="*/ 1506632 h 2780689"/>
              <a:gd name="connsiteX655" fmla="*/ 1845365 w 5686908"/>
              <a:gd name="connsiteY655" fmla="*/ 1521345 h 2780689"/>
              <a:gd name="connsiteX656" fmla="*/ 1863328 w 5686908"/>
              <a:gd name="connsiteY656" fmla="*/ 1498522 h 2780689"/>
              <a:gd name="connsiteX657" fmla="*/ 1853594 w 5686908"/>
              <a:gd name="connsiteY657" fmla="*/ 1539303 h 2780689"/>
              <a:gd name="connsiteX658" fmla="*/ 1861923 w 5686908"/>
              <a:gd name="connsiteY658" fmla="*/ 1549035 h 2780689"/>
              <a:gd name="connsiteX659" fmla="*/ 1866037 w 5686908"/>
              <a:gd name="connsiteY659" fmla="*/ 1553901 h 2780689"/>
              <a:gd name="connsiteX660" fmla="*/ 1889419 w 5686908"/>
              <a:gd name="connsiteY660" fmla="*/ 1558766 h 2780689"/>
              <a:gd name="connsiteX661" fmla="*/ 1912901 w 5686908"/>
              <a:gd name="connsiteY661" fmla="*/ 1589700 h 2780689"/>
              <a:gd name="connsiteX662" fmla="*/ 1947121 w 5686908"/>
              <a:gd name="connsiteY662" fmla="*/ 1588541 h 2780689"/>
              <a:gd name="connsiteX663" fmla="*/ 2003719 w 5686908"/>
              <a:gd name="connsiteY663" fmla="*/ 1630365 h 2780689"/>
              <a:gd name="connsiteX664" fmla="*/ 2028506 w 5686908"/>
              <a:gd name="connsiteY664" fmla="*/ 1667786 h 2780689"/>
              <a:gd name="connsiteX665" fmla="*/ 2042354 w 5686908"/>
              <a:gd name="connsiteY665" fmla="*/ 1692116 h 2780689"/>
              <a:gd name="connsiteX666" fmla="*/ 2003719 w 5686908"/>
              <a:gd name="connsiteY666" fmla="*/ 1716561 h 2780689"/>
              <a:gd name="connsiteX667" fmla="*/ 2012048 w 5686908"/>
              <a:gd name="connsiteY667" fmla="*/ 1731159 h 2780689"/>
              <a:gd name="connsiteX668" fmla="*/ 2038139 w 5686908"/>
              <a:gd name="connsiteY668" fmla="*/ 1711695 h 2780689"/>
              <a:gd name="connsiteX669" fmla="*/ 2053393 w 5686908"/>
              <a:gd name="connsiteY669" fmla="*/ 1737762 h 2780689"/>
              <a:gd name="connsiteX670" fmla="*/ 2038139 w 5686908"/>
              <a:gd name="connsiteY670" fmla="*/ 1762092 h 2780689"/>
              <a:gd name="connsiteX671" fmla="*/ 2060217 w 5686908"/>
              <a:gd name="connsiteY671" fmla="*/ 1739384 h 2780689"/>
              <a:gd name="connsiteX672" fmla="*/ 2079484 w 5686908"/>
              <a:gd name="connsiteY672" fmla="*/ 1726293 h 2780689"/>
              <a:gd name="connsiteX673" fmla="*/ 2112500 w 5686908"/>
              <a:gd name="connsiteY673" fmla="*/ 1737762 h 2780689"/>
              <a:gd name="connsiteX674" fmla="*/ 2148325 w 5686908"/>
              <a:gd name="connsiteY674" fmla="*/ 1762092 h 2780689"/>
              <a:gd name="connsiteX675" fmla="*/ 2181441 w 5686908"/>
              <a:gd name="connsiteY675" fmla="*/ 1763714 h 2780689"/>
              <a:gd name="connsiteX676" fmla="*/ 2221280 w 5686908"/>
              <a:gd name="connsiteY676" fmla="*/ 1786537 h 2780689"/>
              <a:gd name="connsiteX677" fmla="*/ 2259815 w 5686908"/>
              <a:gd name="connsiteY677" fmla="*/ 1806117 h 2780689"/>
              <a:gd name="connsiteX678" fmla="*/ 2286007 w 5686908"/>
              <a:gd name="connsiteY678" fmla="*/ 1846666 h 2780689"/>
              <a:gd name="connsiteX679" fmla="*/ 2269549 w 5686908"/>
              <a:gd name="connsiteY679" fmla="*/ 1905289 h 2780689"/>
              <a:gd name="connsiteX680" fmla="*/ 2225495 w 5686908"/>
              <a:gd name="connsiteY680" fmla="*/ 1962289 h 2780689"/>
              <a:gd name="connsiteX681" fmla="*/ 2218571 w 5686908"/>
              <a:gd name="connsiteY681" fmla="*/ 2014308 h 2780689"/>
              <a:gd name="connsiteX682" fmla="*/ 2208937 w 5686908"/>
              <a:gd name="connsiteY682" fmla="*/ 2068065 h 2780689"/>
              <a:gd name="connsiteX683" fmla="*/ 2195089 w 5686908"/>
              <a:gd name="connsiteY683" fmla="*/ 2105486 h 2780689"/>
              <a:gd name="connsiteX684" fmla="*/ 2175922 w 5686908"/>
              <a:gd name="connsiteY684" fmla="*/ 2147657 h 2780689"/>
              <a:gd name="connsiteX685" fmla="*/ 2135982 w 5686908"/>
              <a:gd name="connsiteY685" fmla="*/ 2159127 h 2780689"/>
              <a:gd name="connsiteX686" fmla="*/ 2111195 w 5686908"/>
              <a:gd name="connsiteY686" fmla="*/ 2168975 h 2780689"/>
              <a:gd name="connsiteX687" fmla="*/ 2065736 w 5686908"/>
              <a:gd name="connsiteY687" fmla="*/ 2198170 h 2780689"/>
              <a:gd name="connsiteX688" fmla="*/ 2062926 w 5686908"/>
              <a:gd name="connsiteY688" fmla="*/ 2251927 h 2780689"/>
              <a:gd name="connsiteX689" fmla="*/ 2039645 w 5686908"/>
              <a:gd name="connsiteY689" fmla="*/ 2274866 h 2780689"/>
              <a:gd name="connsiteX690" fmla="*/ 2018972 w 5686908"/>
              <a:gd name="connsiteY690" fmla="*/ 2297458 h 2780689"/>
              <a:gd name="connsiteX691" fmla="*/ 2006428 w 5686908"/>
              <a:gd name="connsiteY691" fmla="*/ 2328391 h 2780689"/>
              <a:gd name="connsiteX692" fmla="*/ 1973413 w 5686908"/>
              <a:gd name="connsiteY692" fmla="*/ 2373922 h 2780689"/>
              <a:gd name="connsiteX693" fmla="*/ 1925244 w 5686908"/>
              <a:gd name="connsiteY693" fmla="*/ 2383654 h 2780689"/>
              <a:gd name="connsiteX694" fmla="*/ 1905977 w 5686908"/>
              <a:gd name="connsiteY694" fmla="*/ 2329897 h 2780689"/>
              <a:gd name="connsiteX695" fmla="*/ 1896544 w 5686908"/>
              <a:gd name="connsiteY695" fmla="*/ 2371258 h 2780689"/>
              <a:gd name="connsiteX696" fmla="*/ 1925244 w 5686908"/>
              <a:gd name="connsiteY696" fmla="*/ 2399990 h 2780689"/>
              <a:gd name="connsiteX697" fmla="*/ 1925244 w 5686908"/>
              <a:gd name="connsiteY697" fmla="*/ 2421075 h 2780689"/>
              <a:gd name="connsiteX698" fmla="*/ 1899153 w 5686908"/>
              <a:gd name="connsiteY698" fmla="*/ 2460118 h 2780689"/>
              <a:gd name="connsiteX699" fmla="*/ 1842655 w 5686908"/>
              <a:gd name="connsiteY699" fmla="*/ 2463362 h 2780689"/>
              <a:gd name="connsiteX700" fmla="*/ 1831617 w 5686908"/>
              <a:gd name="connsiteY700" fmla="*/ 2484564 h 2780689"/>
              <a:gd name="connsiteX701" fmla="*/ 1824692 w 5686908"/>
              <a:gd name="connsiteY701" fmla="*/ 2502521 h 2780689"/>
              <a:gd name="connsiteX702" fmla="*/ 1788967 w 5686908"/>
              <a:gd name="connsiteY702" fmla="*/ 2495918 h 2780689"/>
              <a:gd name="connsiteX703" fmla="*/ 1801311 w 5686908"/>
              <a:gd name="connsiteY703" fmla="*/ 2521985 h 2780689"/>
              <a:gd name="connsiteX704" fmla="*/ 1813754 w 5686908"/>
              <a:gd name="connsiteY704" fmla="*/ 2526851 h 2780689"/>
              <a:gd name="connsiteX705" fmla="*/ 1793082 w 5686908"/>
              <a:gd name="connsiteY705" fmla="*/ 2552918 h 2780689"/>
              <a:gd name="connsiteX706" fmla="*/ 1766890 w 5686908"/>
              <a:gd name="connsiteY706" fmla="*/ 2585358 h 2780689"/>
              <a:gd name="connsiteX707" fmla="*/ 1755852 w 5686908"/>
              <a:gd name="connsiteY707" fmla="*/ 2608181 h 2780689"/>
              <a:gd name="connsiteX708" fmla="*/ 1783448 w 5686908"/>
              <a:gd name="connsiteY708" fmla="*/ 2613047 h 2780689"/>
              <a:gd name="connsiteX709" fmla="*/ 1773714 w 5686908"/>
              <a:gd name="connsiteY709" fmla="*/ 2644096 h 2780689"/>
              <a:gd name="connsiteX710" fmla="*/ 1735179 w 5686908"/>
              <a:gd name="connsiteY710" fmla="*/ 2678157 h 2780689"/>
              <a:gd name="connsiteX711" fmla="*/ 1728355 w 5686908"/>
              <a:gd name="connsiteY711" fmla="*/ 2713957 h 2780689"/>
              <a:gd name="connsiteX712" fmla="*/ 1765485 w 5686908"/>
              <a:gd name="connsiteY712" fmla="*/ 2753116 h 2780689"/>
              <a:gd name="connsiteX713" fmla="*/ 1801311 w 5686908"/>
              <a:gd name="connsiteY713" fmla="*/ 2761110 h 2780689"/>
              <a:gd name="connsiteX714" fmla="*/ 1764181 w 5686908"/>
              <a:gd name="connsiteY714" fmla="*/ 2772463 h 2780689"/>
              <a:gd name="connsiteX715" fmla="*/ 1726950 w 5686908"/>
              <a:gd name="connsiteY715" fmla="*/ 2780689 h 2780689"/>
              <a:gd name="connsiteX716" fmla="*/ 1691125 w 5686908"/>
              <a:gd name="connsiteY716" fmla="*/ 2767598 h 2780689"/>
              <a:gd name="connsiteX717" fmla="*/ 1707683 w 5686908"/>
              <a:gd name="connsiteY717" fmla="*/ 2748134 h 2780689"/>
              <a:gd name="connsiteX718" fmla="*/ 1699454 w 5686908"/>
              <a:gd name="connsiteY718" fmla="*/ 2738402 h 2780689"/>
              <a:gd name="connsiteX719" fmla="*/ 1684301 w 5686908"/>
              <a:gd name="connsiteY719" fmla="*/ 2761110 h 2780689"/>
              <a:gd name="connsiteX720" fmla="*/ 1664933 w 5686908"/>
              <a:gd name="connsiteY720" fmla="*/ 2744890 h 2780689"/>
              <a:gd name="connsiteX721" fmla="*/ 1645766 w 5686908"/>
              <a:gd name="connsiteY721" fmla="*/ 2715579 h 2780689"/>
              <a:gd name="connsiteX722" fmla="*/ 1629208 w 5686908"/>
              <a:gd name="connsiteY722" fmla="*/ 2689511 h 2780689"/>
              <a:gd name="connsiteX723" fmla="*/ 1637437 w 5686908"/>
              <a:gd name="connsiteY723" fmla="*/ 2666804 h 2780689"/>
              <a:gd name="connsiteX724" fmla="*/ 1620879 w 5686908"/>
              <a:gd name="connsiteY724" fmla="*/ 2652090 h 2780689"/>
              <a:gd name="connsiteX725" fmla="*/ 1633323 w 5686908"/>
              <a:gd name="connsiteY725" fmla="*/ 2619535 h 2780689"/>
              <a:gd name="connsiteX726" fmla="*/ 1623689 w 5686908"/>
              <a:gd name="connsiteY726" fmla="*/ 2596827 h 2780689"/>
              <a:gd name="connsiteX727" fmla="*/ 1638842 w 5686908"/>
              <a:gd name="connsiteY727" fmla="*/ 2567516 h 2780689"/>
              <a:gd name="connsiteX728" fmla="*/ 1655300 w 5686908"/>
              <a:gd name="connsiteY728" fmla="*/ 2533339 h 2780689"/>
              <a:gd name="connsiteX729" fmla="*/ 1648476 w 5686908"/>
              <a:gd name="connsiteY729" fmla="*/ 2497539 h 2780689"/>
              <a:gd name="connsiteX730" fmla="*/ 1658109 w 5686908"/>
              <a:gd name="connsiteY730" fmla="*/ 2461740 h 2780689"/>
              <a:gd name="connsiteX731" fmla="*/ 1648476 w 5686908"/>
              <a:gd name="connsiteY731" fmla="*/ 2435789 h 2780689"/>
              <a:gd name="connsiteX732" fmla="*/ 1659414 w 5686908"/>
              <a:gd name="connsiteY732" fmla="*/ 2411343 h 2780689"/>
              <a:gd name="connsiteX733" fmla="*/ 1670453 w 5686908"/>
              <a:gd name="connsiteY733" fmla="*/ 2377166 h 2780689"/>
              <a:gd name="connsiteX734" fmla="*/ 1684301 w 5686908"/>
              <a:gd name="connsiteY734" fmla="*/ 2339745 h 2780689"/>
              <a:gd name="connsiteX735" fmla="*/ 1678782 w 5686908"/>
              <a:gd name="connsiteY735" fmla="*/ 2297458 h 2780689"/>
              <a:gd name="connsiteX736" fmla="*/ 1688416 w 5686908"/>
              <a:gd name="connsiteY736" fmla="*/ 2276372 h 2780689"/>
              <a:gd name="connsiteX737" fmla="*/ 1703870 w 5686908"/>
              <a:gd name="connsiteY737" fmla="*/ 2255055 h 2780689"/>
              <a:gd name="connsiteX738" fmla="*/ 1702164 w 5686908"/>
              <a:gd name="connsiteY738" fmla="*/ 2190060 h 2780689"/>
              <a:gd name="connsiteX739" fmla="*/ 1710392 w 5686908"/>
              <a:gd name="connsiteY739" fmla="*/ 2105486 h 2780689"/>
              <a:gd name="connsiteX740" fmla="*/ 1704973 w 5686908"/>
              <a:gd name="connsiteY740" fmla="*/ 2068065 h 2780689"/>
              <a:gd name="connsiteX741" fmla="*/ 1680187 w 5686908"/>
              <a:gd name="connsiteY741" fmla="*/ 2040376 h 2780689"/>
              <a:gd name="connsiteX742" fmla="*/ 1651185 w 5686908"/>
              <a:gd name="connsiteY742" fmla="*/ 2019290 h 2780689"/>
              <a:gd name="connsiteX743" fmla="*/ 1602716 w 5686908"/>
              <a:gd name="connsiteY743" fmla="*/ 1981058 h 2780689"/>
              <a:gd name="connsiteX744" fmla="*/ 1585154 w 5686908"/>
              <a:gd name="connsiteY744" fmla="*/ 1923246 h 2780689"/>
              <a:gd name="connsiteX745" fmla="*/ 1560367 w 5686908"/>
              <a:gd name="connsiteY745" fmla="*/ 1854892 h 2780689"/>
              <a:gd name="connsiteX746" fmla="*/ 1525947 w 5686908"/>
              <a:gd name="connsiteY746" fmla="*/ 1815849 h 2780689"/>
              <a:gd name="connsiteX747" fmla="*/ 1534778 w 5686908"/>
              <a:gd name="connsiteY747" fmla="*/ 1774952 h 2780689"/>
              <a:gd name="connsiteX748" fmla="*/ 1531366 w 5686908"/>
              <a:gd name="connsiteY748" fmla="*/ 1729653 h 2780689"/>
              <a:gd name="connsiteX749" fmla="*/ 1552038 w 5686908"/>
              <a:gd name="connsiteY749" fmla="*/ 1689683 h 2780689"/>
              <a:gd name="connsiteX750" fmla="*/ 1580939 w 5686908"/>
              <a:gd name="connsiteY750" fmla="*/ 1667786 h 2780689"/>
              <a:gd name="connsiteX751" fmla="*/ 1590573 w 5686908"/>
              <a:gd name="connsiteY751" fmla="*/ 1631871 h 2780689"/>
              <a:gd name="connsiteX752" fmla="*/ 1583749 w 5686908"/>
              <a:gd name="connsiteY752" fmla="*/ 1586340 h 2780689"/>
              <a:gd name="connsiteX753" fmla="*/ 1568596 w 5686908"/>
              <a:gd name="connsiteY753" fmla="*/ 1555523 h 2780689"/>
              <a:gd name="connsiteX754" fmla="*/ 1547924 w 5686908"/>
              <a:gd name="connsiteY754" fmla="*/ 1552163 h 2780689"/>
              <a:gd name="connsiteX755" fmla="*/ 1538290 w 5686908"/>
              <a:gd name="connsiteY755" fmla="*/ 1575102 h 2780689"/>
              <a:gd name="connsiteX756" fmla="*/ 1519023 w 5686908"/>
              <a:gd name="connsiteY756" fmla="*/ 1568498 h 2780689"/>
              <a:gd name="connsiteX757" fmla="*/ 1492831 w 5686908"/>
              <a:gd name="connsiteY757" fmla="*/ 1553901 h 2780689"/>
              <a:gd name="connsiteX758" fmla="*/ 1466639 w 5686908"/>
              <a:gd name="connsiteY758" fmla="*/ 1529455 h 2780689"/>
              <a:gd name="connsiteX759" fmla="*/ 1439745 w 5686908"/>
              <a:gd name="connsiteY759" fmla="*/ 1500839 h 2780689"/>
              <a:gd name="connsiteX760" fmla="*/ 1423990 w 5686908"/>
              <a:gd name="connsiteY760" fmla="*/ 1466082 h 2780689"/>
              <a:gd name="connsiteX761" fmla="*/ 1400608 w 5686908"/>
              <a:gd name="connsiteY761" fmla="*/ 1459479 h 2780689"/>
              <a:gd name="connsiteX762" fmla="*/ 1371607 w 5686908"/>
              <a:gd name="connsiteY762" fmla="*/ 1451369 h 2780689"/>
              <a:gd name="connsiteX763" fmla="*/ 1335882 w 5686908"/>
              <a:gd name="connsiteY763" fmla="*/ 1423680 h 2780689"/>
              <a:gd name="connsiteX764" fmla="*/ 1311095 w 5686908"/>
              <a:gd name="connsiteY764" fmla="*/ 1404100 h 2780689"/>
              <a:gd name="connsiteX765" fmla="*/ 1289018 w 5686908"/>
              <a:gd name="connsiteY765" fmla="*/ 1420436 h 2780689"/>
              <a:gd name="connsiteX766" fmla="*/ 1264331 w 5686908"/>
              <a:gd name="connsiteY766" fmla="*/ 1407460 h 2780689"/>
              <a:gd name="connsiteX767" fmla="*/ 1224894 w 5686908"/>
              <a:gd name="connsiteY767" fmla="*/ 1410704 h 2780689"/>
              <a:gd name="connsiteX768" fmla="*/ 1202314 w 5686908"/>
              <a:gd name="connsiteY768" fmla="*/ 1373283 h 2780689"/>
              <a:gd name="connsiteX769" fmla="*/ 1148526 w 5686908"/>
              <a:gd name="connsiteY769" fmla="*/ 1342349 h 2780689"/>
              <a:gd name="connsiteX770" fmla="*/ 1133373 w 5686908"/>
              <a:gd name="connsiteY770" fmla="*/ 1304928 h 2780689"/>
              <a:gd name="connsiteX771" fmla="*/ 1126549 w 5686908"/>
              <a:gd name="connsiteY771" fmla="*/ 1277239 h 2780689"/>
              <a:gd name="connsiteX772" fmla="*/ 1100358 w 5686908"/>
              <a:gd name="connsiteY772" fmla="*/ 1251171 h 2780689"/>
              <a:gd name="connsiteX773" fmla="*/ 1059113 w 5686908"/>
              <a:gd name="connsiteY773" fmla="*/ 1192665 h 2780689"/>
              <a:gd name="connsiteX774" fmla="*/ 1012249 w 5686908"/>
              <a:gd name="connsiteY774" fmla="*/ 1135664 h 2780689"/>
              <a:gd name="connsiteX775" fmla="*/ 991577 w 5686908"/>
              <a:gd name="connsiteY775" fmla="*/ 1109712 h 2780689"/>
              <a:gd name="connsiteX776" fmla="*/ 1002616 w 5686908"/>
              <a:gd name="connsiteY776" fmla="*/ 1145396 h 2780689"/>
              <a:gd name="connsiteX777" fmla="*/ 1032922 w 5686908"/>
              <a:gd name="connsiteY777" fmla="*/ 1189421 h 2780689"/>
              <a:gd name="connsiteX778" fmla="*/ 1052089 w 5686908"/>
              <a:gd name="connsiteY778" fmla="*/ 1233330 h 2780689"/>
              <a:gd name="connsiteX779" fmla="*/ 1076976 w 5686908"/>
              <a:gd name="connsiteY779" fmla="*/ 1273995 h 2780689"/>
              <a:gd name="connsiteX780" fmla="*/ 1046670 w 5686908"/>
              <a:gd name="connsiteY780" fmla="*/ 1256037 h 2780689"/>
              <a:gd name="connsiteX781" fmla="*/ 1030112 w 5686908"/>
              <a:gd name="connsiteY781" fmla="*/ 1241440 h 2780689"/>
              <a:gd name="connsiteX782" fmla="*/ 1009439 w 5686908"/>
              <a:gd name="connsiteY782" fmla="*/ 1208884 h 2780689"/>
              <a:gd name="connsiteX783" fmla="*/ 983348 w 5686908"/>
              <a:gd name="connsiteY783" fmla="*/ 1202512 h 2780689"/>
              <a:gd name="connsiteX784" fmla="*/ 988767 w 5686908"/>
              <a:gd name="connsiteY784" fmla="*/ 1176329 h 2780689"/>
              <a:gd name="connsiteX785" fmla="*/ 973714 w 5686908"/>
              <a:gd name="connsiteY785" fmla="*/ 1153621 h 2780689"/>
              <a:gd name="connsiteX786" fmla="*/ 943408 w 5686908"/>
              <a:gd name="connsiteY786" fmla="*/ 1090133 h 2780689"/>
              <a:gd name="connsiteX787" fmla="*/ 911697 w 5686908"/>
              <a:gd name="connsiteY787" fmla="*/ 1057578 h 2780689"/>
              <a:gd name="connsiteX788" fmla="*/ 870553 w 5686908"/>
              <a:gd name="connsiteY788" fmla="*/ 1040315 h 2780689"/>
              <a:gd name="connsiteX789" fmla="*/ 851085 w 5686908"/>
              <a:gd name="connsiteY789" fmla="*/ 981113 h 2780689"/>
              <a:gd name="connsiteX790" fmla="*/ 826298 w 5686908"/>
              <a:gd name="connsiteY790" fmla="*/ 916003 h 2780689"/>
              <a:gd name="connsiteX791" fmla="*/ 831918 w 5686908"/>
              <a:gd name="connsiteY791" fmla="*/ 841276 h 2780689"/>
              <a:gd name="connsiteX792" fmla="*/ 821281 w 5686908"/>
              <a:gd name="connsiteY792" fmla="*/ 803276 h 2780689"/>
              <a:gd name="connsiteX793" fmla="*/ 812550 w 5686908"/>
              <a:gd name="connsiteY793" fmla="*/ 782654 h 2780689"/>
              <a:gd name="connsiteX794" fmla="*/ 776725 w 5686908"/>
              <a:gd name="connsiteY794" fmla="*/ 765044 h 2780689"/>
              <a:gd name="connsiteX795" fmla="*/ 762977 w 5686908"/>
              <a:gd name="connsiteY795" fmla="*/ 730519 h 2780689"/>
              <a:gd name="connsiteX796" fmla="*/ 745114 w 5686908"/>
              <a:gd name="connsiteY796" fmla="*/ 699702 h 2780689"/>
              <a:gd name="connsiteX797" fmla="*/ 723037 w 5686908"/>
              <a:gd name="connsiteY797" fmla="*/ 667146 h 2780689"/>
              <a:gd name="connsiteX798" fmla="*/ 710694 w 5686908"/>
              <a:gd name="connsiteY798" fmla="*/ 662165 h 2780689"/>
              <a:gd name="connsiteX799" fmla="*/ 716113 w 5686908"/>
              <a:gd name="connsiteY799" fmla="*/ 683366 h 2780689"/>
              <a:gd name="connsiteX800" fmla="*/ 723037 w 5686908"/>
              <a:gd name="connsiteY800" fmla="*/ 715921 h 2780689"/>
              <a:gd name="connsiteX801" fmla="*/ 691326 w 5686908"/>
              <a:gd name="connsiteY801" fmla="*/ 698080 h 2780689"/>
              <a:gd name="connsiteX802" fmla="*/ 683097 w 5686908"/>
              <a:gd name="connsiteY802" fmla="*/ 649189 h 2780689"/>
              <a:gd name="connsiteX803" fmla="*/ 655601 w 5686908"/>
              <a:gd name="connsiteY803" fmla="*/ 632853 h 2780689"/>
              <a:gd name="connsiteX804" fmla="*/ 637638 w 5686908"/>
              <a:gd name="connsiteY804" fmla="*/ 613390 h 2780689"/>
              <a:gd name="connsiteX805" fmla="*/ 603218 w 5686908"/>
              <a:gd name="connsiteY805" fmla="*/ 580834 h 2780689"/>
              <a:gd name="connsiteX806" fmla="*/ 534778 w 5686908"/>
              <a:gd name="connsiteY806" fmla="*/ 564962 h 2780689"/>
              <a:gd name="connsiteX807" fmla="*/ 491627 w 5686908"/>
              <a:gd name="connsiteY807" fmla="*/ 551523 h 2780689"/>
              <a:gd name="connsiteX808" fmla="*/ 460017 w 5686908"/>
              <a:gd name="connsiteY808" fmla="*/ 540169 h 2780689"/>
              <a:gd name="connsiteX809" fmla="*/ 440950 w 5686908"/>
              <a:gd name="connsiteY809" fmla="*/ 573651 h 2780689"/>
              <a:gd name="connsiteX810" fmla="*/ 407734 w 5686908"/>
              <a:gd name="connsiteY810" fmla="*/ 571102 h 2780689"/>
              <a:gd name="connsiteX811" fmla="*/ 385656 w 5686908"/>
              <a:gd name="connsiteY811" fmla="*/ 567859 h 2780689"/>
              <a:gd name="connsiteX812" fmla="*/ 381542 w 5686908"/>
              <a:gd name="connsiteY812" fmla="*/ 549901 h 2780689"/>
              <a:gd name="connsiteX813" fmla="*/ 367694 w 5686908"/>
              <a:gd name="connsiteY813" fmla="*/ 576084 h 2780689"/>
              <a:gd name="connsiteX814" fmla="*/ 348527 w 5686908"/>
              <a:gd name="connsiteY814" fmla="*/ 597170 h 2780689"/>
              <a:gd name="connsiteX815" fmla="*/ 373313 w 5686908"/>
              <a:gd name="connsiteY815" fmla="*/ 597170 h 2780689"/>
              <a:gd name="connsiteX816" fmla="*/ 367694 w 5686908"/>
              <a:gd name="connsiteY816" fmla="*/ 619877 h 2780689"/>
              <a:gd name="connsiteX817" fmla="*/ 340198 w 5686908"/>
              <a:gd name="connsiteY817" fmla="*/ 634591 h 2780689"/>
              <a:gd name="connsiteX818" fmla="*/ 320930 w 5686908"/>
              <a:gd name="connsiteY818" fmla="*/ 618255 h 2780689"/>
              <a:gd name="connsiteX819" fmla="*/ 281693 w 5686908"/>
              <a:gd name="connsiteY819" fmla="*/ 653939 h 2780689"/>
              <a:gd name="connsiteX820" fmla="*/ 243760 w 5686908"/>
              <a:gd name="connsiteY820" fmla="*/ 652433 h 2780689"/>
              <a:gd name="connsiteX821" fmla="*/ 187262 w 5686908"/>
              <a:gd name="connsiteY821" fmla="*/ 673634 h 2780689"/>
              <a:gd name="connsiteX822" fmla="*/ 184653 w 5686908"/>
              <a:gd name="connsiteY822" fmla="*/ 655677 h 2780689"/>
              <a:gd name="connsiteX823" fmla="*/ 224593 w 5686908"/>
              <a:gd name="connsiteY823" fmla="*/ 636213 h 2780689"/>
              <a:gd name="connsiteX824" fmla="*/ 269952 w 5686908"/>
              <a:gd name="connsiteY824" fmla="*/ 613390 h 2780689"/>
              <a:gd name="connsiteX825" fmla="*/ 286510 w 5686908"/>
              <a:gd name="connsiteY825" fmla="*/ 590566 h 2780689"/>
              <a:gd name="connsiteX826" fmla="*/ 263128 w 5686908"/>
              <a:gd name="connsiteY826" fmla="*/ 595548 h 2780689"/>
              <a:gd name="connsiteX827" fmla="*/ 245165 w 5686908"/>
              <a:gd name="connsiteY827" fmla="*/ 577590 h 2780689"/>
              <a:gd name="connsiteX828" fmla="*/ 232822 w 5686908"/>
              <a:gd name="connsiteY828" fmla="*/ 590566 h 2780689"/>
              <a:gd name="connsiteX829" fmla="*/ 218973 w 5686908"/>
              <a:gd name="connsiteY829" fmla="*/ 569481 h 2780689"/>
              <a:gd name="connsiteX830" fmla="*/ 206630 w 5686908"/>
              <a:gd name="connsiteY830" fmla="*/ 559749 h 2780689"/>
              <a:gd name="connsiteX831" fmla="*/ 179034 w 5686908"/>
              <a:gd name="connsiteY831" fmla="*/ 572724 h 2780689"/>
              <a:gd name="connsiteX832" fmla="*/ 151537 w 5686908"/>
              <a:gd name="connsiteY832" fmla="*/ 535303 h 2780689"/>
              <a:gd name="connsiteX833" fmla="*/ 169400 w 5686908"/>
              <a:gd name="connsiteY833" fmla="*/ 509236 h 2780689"/>
              <a:gd name="connsiteX834" fmla="*/ 214859 w 5686908"/>
              <a:gd name="connsiteY834" fmla="*/ 496260 h 2780689"/>
              <a:gd name="connsiteX835" fmla="*/ 234126 w 5686908"/>
              <a:gd name="connsiteY835" fmla="*/ 475059 h 2780689"/>
              <a:gd name="connsiteX836" fmla="*/ 210744 w 5686908"/>
              <a:gd name="connsiteY836" fmla="*/ 479925 h 2780689"/>
              <a:gd name="connsiteX837" fmla="*/ 181843 w 5686908"/>
              <a:gd name="connsiteY837" fmla="*/ 486412 h 2780689"/>
              <a:gd name="connsiteX838" fmla="*/ 139194 w 5686908"/>
              <a:gd name="connsiteY838" fmla="*/ 476681 h 2780689"/>
              <a:gd name="connsiteX839" fmla="*/ 119826 w 5686908"/>
              <a:gd name="connsiteY839" fmla="*/ 452351 h 2780689"/>
              <a:gd name="connsiteX840" fmla="*/ 163981 w 5686908"/>
              <a:gd name="connsiteY840" fmla="*/ 439375 h 2780689"/>
              <a:gd name="connsiteX841" fmla="*/ 179034 w 5686908"/>
              <a:gd name="connsiteY841" fmla="*/ 431150 h 2780689"/>
              <a:gd name="connsiteX842" fmla="*/ 187262 w 5686908"/>
              <a:gd name="connsiteY842" fmla="*/ 439375 h 2780689"/>
              <a:gd name="connsiteX843" fmla="*/ 221783 w 5686908"/>
              <a:gd name="connsiteY843" fmla="*/ 452351 h 2780689"/>
              <a:gd name="connsiteX844" fmla="*/ 224593 w 5686908"/>
              <a:gd name="connsiteY844" fmla="*/ 434509 h 2780689"/>
              <a:gd name="connsiteX845" fmla="*/ 203921 w 5686908"/>
              <a:gd name="connsiteY845" fmla="*/ 424662 h 2780689"/>
              <a:gd name="connsiteX846" fmla="*/ 172210 w 5686908"/>
              <a:gd name="connsiteY846" fmla="*/ 413308 h 2780689"/>
              <a:gd name="connsiteX847" fmla="*/ 150132 w 5686908"/>
              <a:gd name="connsiteY847" fmla="*/ 393728 h 2780689"/>
              <a:gd name="connsiteX848" fmla="*/ 176725 w 5686908"/>
              <a:gd name="connsiteY848" fmla="*/ 376118 h 2780689"/>
              <a:gd name="connsiteX849" fmla="*/ 202516 w 5686908"/>
              <a:gd name="connsiteY849" fmla="*/ 372527 h 2780689"/>
              <a:gd name="connsiteX850" fmla="*/ 242455 w 5686908"/>
              <a:gd name="connsiteY850" fmla="*/ 359551 h 2780689"/>
              <a:gd name="connsiteX851" fmla="*/ 276876 w 5686908"/>
              <a:gd name="connsiteY851" fmla="*/ 353063 h 2780689"/>
              <a:gd name="connsiteX852" fmla="*/ 292029 w 5686908"/>
              <a:gd name="connsiteY852" fmla="*/ 331978 h 2780689"/>
              <a:gd name="connsiteX853" fmla="*/ 311296 w 5686908"/>
              <a:gd name="connsiteY853" fmla="*/ 344953 h 2780689"/>
              <a:gd name="connsiteX854" fmla="*/ 337488 w 5686908"/>
              <a:gd name="connsiteY854" fmla="*/ 344953 h 2780689"/>
              <a:gd name="connsiteX855" fmla="*/ 364482 w 5686908"/>
              <a:gd name="connsiteY855" fmla="*/ 350283 h 2780689"/>
              <a:gd name="connsiteX856" fmla="*/ 397799 w 5686908"/>
              <a:gd name="connsiteY856" fmla="*/ 345301 h 2780689"/>
              <a:gd name="connsiteX857" fmla="*/ 451788 w 5686908"/>
              <a:gd name="connsiteY857" fmla="*/ 361173 h 2780689"/>
              <a:gd name="connsiteX858" fmla="*/ 526148 w 5686908"/>
              <a:gd name="connsiteY858" fmla="*/ 350283 h 2780689"/>
              <a:gd name="connsiteX859" fmla="*/ 568797 w 5686908"/>
              <a:gd name="connsiteY859" fmla="*/ 374149 h 2780689"/>
              <a:gd name="connsiteX860" fmla="*/ 599103 w 5686908"/>
              <a:gd name="connsiteY860" fmla="*/ 379015 h 2780689"/>
              <a:gd name="connsiteX861" fmla="*/ 614256 w 5686908"/>
              <a:gd name="connsiteY861" fmla="*/ 390485 h 2780689"/>
              <a:gd name="connsiteX862" fmla="*/ 637638 w 5686908"/>
              <a:gd name="connsiteY862" fmla="*/ 385619 h 2780689"/>
              <a:gd name="connsiteX863" fmla="*/ 645967 w 5686908"/>
              <a:gd name="connsiteY863" fmla="*/ 372527 h 2780689"/>
              <a:gd name="connsiteX864" fmla="*/ 654196 w 5686908"/>
              <a:gd name="connsiteY864" fmla="*/ 371021 h 2780689"/>
              <a:gd name="connsiteX865" fmla="*/ 691326 w 5686908"/>
              <a:gd name="connsiteY865" fmla="*/ 375887 h 2780689"/>
              <a:gd name="connsiteX866" fmla="*/ 725847 w 5686908"/>
              <a:gd name="connsiteY866" fmla="*/ 364417 h 2780689"/>
              <a:gd name="connsiteX867" fmla="*/ 764382 w 5686908"/>
              <a:gd name="connsiteY867" fmla="*/ 371021 h 2780689"/>
              <a:gd name="connsiteX868" fmla="*/ 780940 w 5686908"/>
              <a:gd name="connsiteY868" fmla="*/ 362795 h 2780689"/>
              <a:gd name="connsiteX869" fmla="*/ 791878 w 5686908"/>
              <a:gd name="connsiteY869" fmla="*/ 382375 h 2780689"/>
              <a:gd name="connsiteX870" fmla="*/ 815260 w 5686908"/>
              <a:gd name="connsiteY870" fmla="*/ 366155 h 2780689"/>
              <a:gd name="connsiteX871" fmla="*/ 861923 w 5686908"/>
              <a:gd name="connsiteY871" fmla="*/ 367429 h 2780689"/>
              <a:gd name="connsiteX872" fmla="*/ 902064 w 5686908"/>
              <a:gd name="connsiteY872" fmla="*/ 377509 h 2780689"/>
              <a:gd name="connsiteX873" fmla="*/ 942104 w 5686908"/>
              <a:gd name="connsiteY873" fmla="*/ 392106 h 2780689"/>
              <a:gd name="connsiteX874" fmla="*/ 958561 w 5686908"/>
              <a:gd name="connsiteY874" fmla="*/ 382375 h 2780689"/>
              <a:gd name="connsiteX875" fmla="*/ 939294 w 5686908"/>
              <a:gd name="connsiteY875" fmla="*/ 366155 h 2780689"/>
              <a:gd name="connsiteX876" fmla="*/ 915912 w 5686908"/>
              <a:gd name="connsiteY876" fmla="*/ 331978 h 2780689"/>
              <a:gd name="connsiteX877" fmla="*/ 903469 w 5686908"/>
              <a:gd name="connsiteY877" fmla="*/ 340088 h 2780689"/>
              <a:gd name="connsiteX878" fmla="*/ 853795 w 5686908"/>
              <a:gd name="connsiteY878" fmla="*/ 354685 h 2780689"/>
              <a:gd name="connsiteX879" fmla="*/ 819475 w 5686908"/>
              <a:gd name="connsiteY879" fmla="*/ 340088 h 2780689"/>
              <a:gd name="connsiteX880" fmla="*/ 811145 w 5686908"/>
              <a:gd name="connsiteY880" fmla="*/ 326996 h 2780689"/>
              <a:gd name="connsiteX881" fmla="*/ 827804 w 5686908"/>
              <a:gd name="connsiteY881" fmla="*/ 296063 h 2780689"/>
              <a:gd name="connsiteX882" fmla="*/ 859414 w 5686908"/>
              <a:gd name="connsiteY882" fmla="*/ 287953 h 2780689"/>
              <a:gd name="connsiteX883" fmla="*/ 903469 w 5686908"/>
              <a:gd name="connsiteY883" fmla="*/ 287953 h 2780689"/>
              <a:gd name="connsiteX884" fmla="*/ 940598 w 5686908"/>
              <a:gd name="connsiteY884" fmla="*/ 279843 h 2780689"/>
              <a:gd name="connsiteX885" fmla="*/ 948542 w 5686908"/>
              <a:gd name="connsiteY885" fmla="*/ 281116 h 2780689"/>
              <a:gd name="connsiteX886" fmla="*/ 943524 w 5686908"/>
              <a:gd name="connsiteY886" fmla="*/ 267803 h 2780689"/>
              <a:gd name="connsiteX887" fmla="*/ 911348 w 5686908"/>
              <a:gd name="connsiteY887" fmla="*/ 268847 h 2780689"/>
              <a:gd name="connsiteX888" fmla="*/ 874714 w 5686908"/>
              <a:gd name="connsiteY888" fmla="*/ 272175 h 2780689"/>
              <a:gd name="connsiteX889" fmla="*/ 854469 w 5686908"/>
              <a:gd name="connsiteY889" fmla="*/ 265650 h 2780689"/>
              <a:gd name="connsiteX890" fmla="*/ 873750 w 5686908"/>
              <a:gd name="connsiteY890" fmla="*/ 256971 h 2780689"/>
              <a:gd name="connsiteX891" fmla="*/ 874714 w 5686908"/>
              <a:gd name="connsiteY891" fmla="*/ 243987 h 2780689"/>
              <a:gd name="connsiteX892" fmla="*/ 935330 w 5686908"/>
              <a:gd name="connsiteY892" fmla="*/ 227674 h 2780689"/>
              <a:gd name="connsiteX893" fmla="*/ 4417486 w 5686908"/>
              <a:gd name="connsiteY893" fmla="*/ 226449 h 2780689"/>
              <a:gd name="connsiteX894" fmla="*/ 4419774 w 5686908"/>
              <a:gd name="connsiteY894" fmla="*/ 229914 h 2780689"/>
              <a:gd name="connsiteX895" fmla="*/ 4470684 w 5686908"/>
              <a:gd name="connsiteY895" fmla="*/ 238127 h 2780689"/>
              <a:gd name="connsiteX896" fmla="*/ 4478979 w 5686908"/>
              <a:gd name="connsiteY896" fmla="*/ 247879 h 2780689"/>
              <a:gd name="connsiteX897" fmla="*/ 4510583 w 5686908"/>
              <a:gd name="connsiteY897" fmla="*/ 243003 h 2780689"/>
              <a:gd name="connsiteX898" fmla="*/ 4554630 w 5686908"/>
              <a:gd name="connsiteY898" fmla="*/ 244671 h 2780689"/>
              <a:gd name="connsiteX899" fmla="*/ 4606970 w 5686908"/>
              <a:gd name="connsiteY899" fmla="*/ 255964 h 2780689"/>
              <a:gd name="connsiteX900" fmla="*/ 4591811 w 5686908"/>
              <a:gd name="connsiteY900" fmla="*/ 293435 h 2780689"/>
              <a:gd name="connsiteX901" fmla="*/ 4608400 w 5686908"/>
              <a:gd name="connsiteY901" fmla="*/ 303187 h 2780689"/>
              <a:gd name="connsiteX902" fmla="*/ 4680047 w 5686908"/>
              <a:gd name="connsiteY902" fmla="*/ 306395 h 2780689"/>
              <a:gd name="connsiteX903" fmla="*/ 4718515 w 5686908"/>
              <a:gd name="connsiteY903" fmla="*/ 321024 h 2780689"/>
              <a:gd name="connsiteX904" fmla="*/ 4748833 w 5686908"/>
              <a:gd name="connsiteY904" fmla="*/ 309732 h 2780689"/>
              <a:gd name="connsiteX905" fmla="*/ 4799743 w 5686908"/>
              <a:gd name="connsiteY905" fmla="*/ 298311 h 2780689"/>
              <a:gd name="connsiteX906" fmla="*/ 4845363 w 5686908"/>
              <a:gd name="connsiteY906" fmla="*/ 301519 h 2780689"/>
              <a:gd name="connsiteX907" fmla="*/ 4853514 w 5686908"/>
              <a:gd name="connsiteY907" fmla="*/ 334113 h 2780689"/>
              <a:gd name="connsiteX908" fmla="*/ 4875537 w 5686908"/>
              <a:gd name="connsiteY908" fmla="*/ 360099 h 2780689"/>
              <a:gd name="connsiteX909" fmla="*/ 4910002 w 5686908"/>
              <a:gd name="connsiteY909" fmla="*/ 337386 h 2780689"/>
              <a:gd name="connsiteX910" fmla="*/ 4929308 w 5686908"/>
              <a:gd name="connsiteY910" fmla="*/ 347138 h 2780689"/>
              <a:gd name="connsiteX911" fmla="*/ 4981648 w 5686908"/>
              <a:gd name="connsiteY911" fmla="*/ 340658 h 2780689"/>
              <a:gd name="connsiteX912" fmla="*/ 5010536 w 5686908"/>
              <a:gd name="connsiteY912" fmla="*/ 337386 h 2780689"/>
              <a:gd name="connsiteX913" fmla="*/ 5028412 w 5686908"/>
              <a:gd name="connsiteY913" fmla="*/ 309732 h 2780689"/>
              <a:gd name="connsiteX914" fmla="*/ 5028412 w 5686908"/>
              <a:gd name="connsiteY914" fmla="*/ 288494 h 2780689"/>
              <a:gd name="connsiteX915" fmla="*/ 4982935 w 5686908"/>
              <a:gd name="connsiteY915" fmla="*/ 278806 h 2780689"/>
              <a:gd name="connsiteX916" fmla="*/ 4989800 w 5686908"/>
              <a:gd name="connsiteY916" fmla="*/ 255964 h 2780689"/>
              <a:gd name="connsiteX917" fmla="*/ 5025551 w 5686908"/>
              <a:gd name="connsiteY917" fmla="*/ 259300 h 2780689"/>
              <a:gd name="connsiteX918" fmla="*/ 5040710 w 5686908"/>
              <a:gd name="connsiteY918" fmla="*/ 254360 h 2780689"/>
              <a:gd name="connsiteX919" fmla="*/ 5086186 w 5686908"/>
              <a:gd name="connsiteY919" fmla="*/ 262508 h 2780689"/>
              <a:gd name="connsiteX920" fmla="*/ 5111070 w 5686908"/>
              <a:gd name="connsiteY920" fmla="*/ 280345 h 2780689"/>
              <a:gd name="connsiteX921" fmla="*/ 5064306 w 5686908"/>
              <a:gd name="connsiteY921" fmla="*/ 293435 h 2780689"/>
              <a:gd name="connsiteX922" fmla="*/ 5068310 w 5686908"/>
              <a:gd name="connsiteY922" fmla="*/ 306395 h 2780689"/>
              <a:gd name="connsiteX923" fmla="*/ 5094481 w 5686908"/>
              <a:gd name="connsiteY923" fmla="*/ 319484 h 2780689"/>
              <a:gd name="connsiteX924" fmla="*/ 5152256 w 5686908"/>
              <a:gd name="connsiteY924" fmla="*/ 319484 h 2780689"/>
              <a:gd name="connsiteX925" fmla="*/ 5190867 w 5686908"/>
              <a:gd name="connsiteY925" fmla="*/ 338990 h 2780689"/>
              <a:gd name="connsiteX926" fmla="*/ 5218468 w 5686908"/>
              <a:gd name="connsiteY926" fmla="*/ 355223 h 2780689"/>
              <a:gd name="connsiteX927" fmla="*/ 5265231 w 5686908"/>
              <a:gd name="connsiteY927" fmla="*/ 352079 h 2780689"/>
              <a:gd name="connsiteX928" fmla="*/ 5324436 w 5686908"/>
              <a:gd name="connsiteY928" fmla="*/ 353619 h 2780689"/>
              <a:gd name="connsiteX929" fmla="*/ 5356183 w 5686908"/>
              <a:gd name="connsiteY929" fmla="*/ 374792 h 2780689"/>
              <a:gd name="connsiteX930" fmla="*/ 5390505 w 5686908"/>
              <a:gd name="connsiteY930" fmla="*/ 379669 h 2780689"/>
              <a:gd name="connsiteX931" fmla="*/ 5434694 w 5686908"/>
              <a:gd name="connsiteY931" fmla="*/ 374792 h 2780689"/>
              <a:gd name="connsiteX932" fmla="*/ 5502194 w 5686908"/>
              <a:gd name="connsiteY932" fmla="*/ 387753 h 2780689"/>
              <a:gd name="connsiteX933" fmla="*/ 5520069 w 5686908"/>
              <a:gd name="connsiteY933" fmla="*/ 399174 h 2780689"/>
              <a:gd name="connsiteX934" fmla="*/ 5537945 w 5686908"/>
              <a:gd name="connsiteY934" fmla="*/ 368248 h 2780689"/>
              <a:gd name="connsiteX935" fmla="*/ 5572410 w 5686908"/>
              <a:gd name="connsiteY935" fmla="*/ 378001 h 2780689"/>
              <a:gd name="connsiteX936" fmla="*/ 5650778 w 5686908"/>
              <a:gd name="connsiteY936" fmla="*/ 381273 h 2780689"/>
              <a:gd name="connsiteX937" fmla="*/ 5672944 w 5686908"/>
              <a:gd name="connsiteY937" fmla="*/ 413867 h 2780689"/>
              <a:gd name="connsiteX938" fmla="*/ 5677091 w 5686908"/>
              <a:gd name="connsiteY938" fmla="*/ 462631 h 2780689"/>
              <a:gd name="connsiteX939" fmla="*/ 5650778 w 5686908"/>
              <a:gd name="connsiteY939" fmla="*/ 480532 h 2780689"/>
              <a:gd name="connsiteX940" fmla="*/ 5671514 w 5686908"/>
              <a:gd name="connsiteY940" fmla="*/ 511458 h 2780689"/>
              <a:gd name="connsiteX941" fmla="*/ 5656355 w 5686908"/>
              <a:gd name="connsiteY941" fmla="*/ 521211 h 2780689"/>
              <a:gd name="connsiteX942" fmla="*/ 5590286 w 5686908"/>
              <a:gd name="connsiteY942" fmla="*/ 532632 h 2780689"/>
              <a:gd name="connsiteX943" fmla="*/ 5513205 w 5686908"/>
              <a:gd name="connsiteY943" fmla="*/ 563494 h 2780689"/>
              <a:gd name="connsiteX944" fmla="*/ 5452570 w 5686908"/>
              <a:gd name="connsiteY944" fmla="*/ 561890 h 2780689"/>
              <a:gd name="connsiteX945" fmla="*/ 5404377 w 5686908"/>
              <a:gd name="connsiteY945" fmla="*/ 591148 h 2780689"/>
              <a:gd name="connsiteX946" fmla="*/ 5404377 w 5686908"/>
              <a:gd name="connsiteY946" fmla="*/ 617198 h 2780689"/>
              <a:gd name="connsiteX947" fmla="*/ 5393365 w 5686908"/>
              <a:gd name="connsiteY947" fmla="*/ 656273 h 2780689"/>
              <a:gd name="connsiteX948" fmla="*/ 5360331 w 5686908"/>
              <a:gd name="connsiteY948" fmla="*/ 679050 h 2780689"/>
              <a:gd name="connsiteX949" fmla="*/ 5314854 w 5686908"/>
              <a:gd name="connsiteY949" fmla="*/ 731086 h 2780689"/>
              <a:gd name="connsiteX950" fmla="*/ 5274956 w 5686908"/>
              <a:gd name="connsiteY950" fmla="*/ 776705 h 2780689"/>
              <a:gd name="connsiteX951" fmla="*/ 5289971 w 5686908"/>
              <a:gd name="connsiteY951" fmla="*/ 729482 h 2780689"/>
              <a:gd name="connsiteX952" fmla="*/ 5276243 w 5686908"/>
              <a:gd name="connsiteY952" fmla="*/ 661149 h 2780689"/>
              <a:gd name="connsiteX953" fmla="*/ 5296979 w 5686908"/>
              <a:gd name="connsiteY953" fmla="*/ 613925 h 2780689"/>
              <a:gd name="connsiteX954" fmla="*/ 5357471 w 5686908"/>
              <a:gd name="connsiteY954" fmla="*/ 578187 h 2780689"/>
              <a:gd name="connsiteX955" fmla="*/ 5427687 w 5686908"/>
              <a:gd name="connsiteY955" fmla="*/ 522879 h 2780689"/>
              <a:gd name="connsiteX956" fmla="*/ 5403090 w 5686908"/>
              <a:gd name="connsiteY956" fmla="*/ 537508 h 2780689"/>
              <a:gd name="connsiteX957" fmla="*/ 5361618 w 5686908"/>
              <a:gd name="connsiteY957" fmla="*/ 557013 h 2780689"/>
              <a:gd name="connsiteX958" fmla="*/ 5353466 w 5686908"/>
              <a:gd name="connsiteY958" fmla="*/ 530964 h 2780689"/>
              <a:gd name="connsiteX959" fmla="*/ 5316142 w 5686908"/>
              <a:gd name="connsiteY959" fmla="*/ 540716 h 2780689"/>
              <a:gd name="connsiteX960" fmla="*/ 5269521 w 5686908"/>
              <a:gd name="connsiteY960" fmla="*/ 578187 h 2780689"/>
              <a:gd name="connsiteX961" fmla="*/ 5243208 w 5686908"/>
              <a:gd name="connsiteY961" fmla="*/ 594420 h 2780689"/>
              <a:gd name="connsiteX962" fmla="*/ 5200592 w 5686908"/>
              <a:gd name="connsiteY962" fmla="*/ 578187 h 2780689"/>
              <a:gd name="connsiteX963" fmla="*/ 5150968 w 5686908"/>
              <a:gd name="connsiteY963" fmla="*/ 586271 h 2780689"/>
              <a:gd name="connsiteX964" fmla="*/ 5072458 w 5686908"/>
              <a:gd name="connsiteY964" fmla="*/ 584732 h 2780689"/>
              <a:gd name="connsiteX965" fmla="*/ 5003528 w 5686908"/>
              <a:gd name="connsiteY965" fmla="*/ 641644 h 2780689"/>
              <a:gd name="connsiteX966" fmla="*/ 4963629 w 5686908"/>
              <a:gd name="connsiteY966" fmla="*/ 675778 h 2780689"/>
              <a:gd name="connsiteX967" fmla="*/ 4988513 w 5686908"/>
              <a:gd name="connsiteY967" fmla="*/ 666025 h 2780689"/>
              <a:gd name="connsiteX968" fmla="*/ 4996664 w 5686908"/>
              <a:gd name="connsiteY968" fmla="*/ 688803 h 2780689"/>
              <a:gd name="connsiteX969" fmla="*/ 5028412 w 5686908"/>
              <a:gd name="connsiteY969" fmla="*/ 679050 h 2780689"/>
              <a:gd name="connsiteX970" fmla="*/ 5051436 w 5686908"/>
              <a:gd name="connsiteY970" fmla="*/ 700673 h 2780689"/>
              <a:gd name="connsiteX971" fmla="*/ 5076605 w 5686908"/>
              <a:gd name="connsiteY971" fmla="*/ 688803 h 2780689"/>
              <a:gd name="connsiteX972" fmla="*/ 5087616 w 5686908"/>
              <a:gd name="connsiteY972" fmla="*/ 700160 h 2780689"/>
              <a:gd name="connsiteX973" fmla="*/ 5079322 w 5686908"/>
              <a:gd name="connsiteY973" fmla="*/ 718125 h 2780689"/>
              <a:gd name="connsiteX974" fmla="*/ 5090334 w 5686908"/>
              <a:gd name="connsiteY974" fmla="*/ 737566 h 2780689"/>
              <a:gd name="connsiteX975" fmla="*/ 5097341 w 5686908"/>
              <a:gd name="connsiteY975" fmla="*/ 778373 h 2780689"/>
              <a:gd name="connsiteX976" fmla="*/ 5082039 w 5686908"/>
              <a:gd name="connsiteY976" fmla="*/ 796211 h 2780689"/>
              <a:gd name="connsiteX977" fmla="*/ 5084899 w 5686908"/>
              <a:gd name="connsiteY977" fmla="*/ 838494 h 2780689"/>
              <a:gd name="connsiteX978" fmla="*/ 5064306 w 5686908"/>
              <a:gd name="connsiteY978" fmla="*/ 825469 h 2780689"/>
              <a:gd name="connsiteX979" fmla="*/ 5061446 w 5686908"/>
              <a:gd name="connsiteY979" fmla="*/ 765284 h 2780689"/>
              <a:gd name="connsiteX980" fmla="*/ 5053152 w 5686908"/>
              <a:gd name="connsiteY980" fmla="*/ 708372 h 2780689"/>
              <a:gd name="connsiteX981" fmla="*/ 5042140 w 5686908"/>
              <a:gd name="connsiteY981" fmla="*/ 763680 h 2780689"/>
              <a:gd name="connsiteX982" fmla="*/ 5006388 w 5686908"/>
              <a:gd name="connsiteY982" fmla="*/ 828741 h 2780689"/>
              <a:gd name="connsiteX983" fmla="*/ 4941606 w 5686908"/>
              <a:gd name="connsiteY983" fmla="*/ 893801 h 2780689"/>
              <a:gd name="connsiteX984" fmla="*/ 4905855 w 5686908"/>
              <a:gd name="connsiteY984" fmla="*/ 888989 h 2780689"/>
              <a:gd name="connsiteX985" fmla="*/ 4879684 w 5686908"/>
              <a:gd name="connsiteY985" fmla="*/ 908430 h 2780689"/>
              <a:gd name="connsiteX986" fmla="*/ 4860378 w 5686908"/>
              <a:gd name="connsiteY986" fmla="*/ 936149 h 2780689"/>
              <a:gd name="connsiteX987" fmla="*/ 4832921 w 5686908"/>
              <a:gd name="connsiteY987" fmla="*/ 957322 h 2780689"/>
              <a:gd name="connsiteX988" fmla="*/ 4856231 w 5686908"/>
              <a:gd name="connsiteY988" fmla="*/ 999605 h 2780689"/>
              <a:gd name="connsiteX989" fmla="*/ 4842502 w 5686908"/>
              <a:gd name="connsiteY989" fmla="*/ 1054913 h 2780689"/>
              <a:gd name="connsiteX990" fmla="*/ 4808038 w 5686908"/>
              <a:gd name="connsiteY990" fmla="*/ 1061458 h 2780689"/>
              <a:gd name="connsiteX991" fmla="*/ 4812185 w 5686908"/>
              <a:gd name="connsiteY991" fmla="*/ 1025591 h 2780689"/>
              <a:gd name="connsiteX992" fmla="*/ 4802604 w 5686908"/>
              <a:gd name="connsiteY992" fmla="*/ 993125 h 2780689"/>
              <a:gd name="connsiteX993" fmla="*/ 4783298 w 5686908"/>
              <a:gd name="connsiteY993" fmla="*/ 1004417 h 2780689"/>
              <a:gd name="connsiteX994" fmla="*/ 4781868 w 5686908"/>
              <a:gd name="connsiteY994" fmla="*/ 980036 h 2780689"/>
              <a:gd name="connsiteX995" fmla="*/ 4775003 w 5686908"/>
              <a:gd name="connsiteY995" fmla="*/ 947505 h 2780689"/>
              <a:gd name="connsiteX996" fmla="*/ 4733674 w 5686908"/>
              <a:gd name="connsiteY996" fmla="*/ 970283 h 2780689"/>
              <a:gd name="connsiteX997" fmla="*/ 4736391 w 5686908"/>
              <a:gd name="connsiteY997" fmla="*/ 931208 h 2780689"/>
              <a:gd name="connsiteX998" fmla="*/ 4719945 w 5686908"/>
              <a:gd name="connsiteY998" fmla="*/ 937753 h 2780689"/>
              <a:gd name="connsiteX999" fmla="*/ 4686911 w 5686908"/>
              <a:gd name="connsiteY999" fmla="*/ 962134 h 2780689"/>
              <a:gd name="connsiteX1000" fmla="*/ 4677186 w 5686908"/>
              <a:gd name="connsiteY1000" fmla="*/ 984912 h 2780689"/>
              <a:gd name="connsiteX1001" fmla="*/ 4699352 w 5686908"/>
              <a:gd name="connsiteY1001" fmla="*/ 1004417 h 2780689"/>
              <a:gd name="connsiteX1002" fmla="*/ 4730957 w 5686908"/>
              <a:gd name="connsiteY1002" fmla="*/ 999605 h 2780689"/>
              <a:gd name="connsiteX1003" fmla="*/ 4737821 w 5686908"/>
              <a:gd name="connsiteY1003" fmla="*/ 1025591 h 2780689"/>
              <a:gd name="connsiteX1004" fmla="*/ 4700783 w 5686908"/>
              <a:gd name="connsiteY1004" fmla="*/ 1051705 h 2780689"/>
              <a:gd name="connsiteX1005" fmla="*/ 4730957 w 5686908"/>
              <a:gd name="connsiteY1005" fmla="*/ 1098864 h 2780689"/>
              <a:gd name="connsiteX1006" fmla="*/ 4740538 w 5686908"/>
              <a:gd name="connsiteY1006" fmla="*/ 1163989 h 2780689"/>
              <a:gd name="connsiteX1007" fmla="*/ 4688341 w 5686908"/>
              <a:gd name="connsiteY1007" fmla="*/ 1230654 h 2780689"/>
              <a:gd name="connsiteX1008" fmla="*/ 4642865 w 5686908"/>
              <a:gd name="connsiteY1008" fmla="*/ 1282689 h 2780689"/>
              <a:gd name="connsiteX1009" fmla="*/ 4571218 w 5686908"/>
              <a:gd name="connsiteY1009" fmla="*/ 1302195 h 2780689"/>
              <a:gd name="connsiteX1010" fmla="*/ 4546335 w 5686908"/>
              <a:gd name="connsiteY1010" fmla="*/ 1328245 h 2780689"/>
              <a:gd name="connsiteX1011" fmla="*/ 4557490 w 5686908"/>
              <a:gd name="connsiteY1011" fmla="*/ 1349418 h 2780689"/>
              <a:gd name="connsiteX1012" fmla="*/ 4538184 w 5686908"/>
              <a:gd name="connsiteY1012" fmla="*/ 1381948 h 2780689"/>
              <a:gd name="connsiteX1013" fmla="*/ 4516161 w 5686908"/>
              <a:gd name="connsiteY1013" fmla="*/ 1357503 h 2780689"/>
              <a:gd name="connsiteX1014" fmla="*/ 4531176 w 5686908"/>
              <a:gd name="connsiteY1014" fmla="*/ 1312012 h 2780689"/>
              <a:gd name="connsiteX1015" fmla="*/ 4509153 w 5686908"/>
              <a:gd name="connsiteY1015" fmla="*/ 1303799 h 2780689"/>
              <a:gd name="connsiteX1016" fmla="*/ 4474832 w 5686908"/>
              <a:gd name="connsiteY1016" fmla="*/ 1341270 h 2780689"/>
              <a:gd name="connsiteX1017" fmla="*/ 4496855 w 5686908"/>
              <a:gd name="connsiteY1017" fmla="*/ 1381948 h 2780689"/>
              <a:gd name="connsiteX1018" fmla="*/ 4534036 w 5686908"/>
              <a:gd name="connsiteY1018" fmla="*/ 1434048 h 2780689"/>
              <a:gd name="connsiteX1019" fmla="*/ 4534036 w 5686908"/>
              <a:gd name="connsiteY1019" fmla="*/ 1497505 h 2780689"/>
              <a:gd name="connsiteX1020" fmla="*/ 4505149 w 5686908"/>
              <a:gd name="connsiteY1020" fmla="*/ 1518614 h 2780689"/>
              <a:gd name="connsiteX1021" fmla="*/ 4487130 w 5686908"/>
              <a:gd name="connsiteY1021" fmla="*/ 1536580 h 2780689"/>
              <a:gd name="connsiteX1022" fmla="*/ 4460388 w 5686908"/>
              <a:gd name="connsiteY1022" fmla="*/ 1584830 h 2780689"/>
              <a:gd name="connsiteX1023" fmla="*/ 4440367 w 5686908"/>
              <a:gd name="connsiteY1023" fmla="*/ 1521822 h 2780689"/>
              <a:gd name="connsiteX1024" fmla="*/ 4410049 w 5686908"/>
              <a:gd name="connsiteY1024" fmla="*/ 1477935 h 2780689"/>
              <a:gd name="connsiteX1025" fmla="*/ 4385309 w 5686908"/>
              <a:gd name="connsiteY1025" fmla="*/ 1471455 h 2780689"/>
              <a:gd name="connsiteX1026" fmla="*/ 4374298 w 5686908"/>
              <a:gd name="connsiteY1026" fmla="*/ 1523491 h 2780689"/>
              <a:gd name="connsiteX1027" fmla="*/ 4349415 w 5686908"/>
              <a:gd name="connsiteY1027" fmla="*/ 1477935 h 2780689"/>
              <a:gd name="connsiteX1028" fmla="*/ 4346697 w 5686908"/>
              <a:gd name="connsiteY1028" fmla="*/ 1407998 h 2780689"/>
              <a:gd name="connsiteX1029" fmla="*/ 4317810 w 5686908"/>
              <a:gd name="connsiteY1029" fmla="*/ 1406330 h 2780689"/>
              <a:gd name="connsiteX1030" fmla="*/ 4287492 w 5686908"/>
              <a:gd name="connsiteY1030" fmla="*/ 1464718 h 2780689"/>
              <a:gd name="connsiteX1031" fmla="*/ 4288923 w 5686908"/>
              <a:gd name="connsiteY1031" fmla="*/ 1391701 h 2780689"/>
              <a:gd name="connsiteX1032" fmla="*/ 4277911 w 5686908"/>
              <a:gd name="connsiteY1032" fmla="*/ 1347814 h 2780689"/>
              <a:gd name="connsiteX1033" fmla="*/ 4246163 w 5686908"/>
              <a:gd name="connsiteY1033" fmla="*/ 1297318 h 2780689"/>
              <a:gd name="connsiteX1034" fmla="*/ 4225570 w 5686908"/>
              <a:gd name="connsiteY1034" fmla="*/ 1295778 h 2780689"/>
              <a:gd name="connsiteX1035" fmla="*/ 4186959 w 5686908"/>
              <a:gd name="connsiteY1035" fmla="*/ 1305531 h 2780689"/>
              <a:gd name="connsiteX1036" fmla="*/ 4138765 w 5686908"/>
              <a:gd name="connsiteY1036" fmla="*/ 1344542 h 2780689"/>
              <a:gd name="connsiteX1037" fmla="*/ 4089285 w 5686908"/>
              <a:gd name="connsiteY1037" fmla="*/ 1396577 h 2780689"/>
              <a:gd name="connsiteX1038" fmla="*/ 4061684 w 5686908"/>
              <a:gd name="connsiteY1038" fmla="*/ 1427504 h 2780689"/>
              <a:gd name="connsiteX1039" fmla="*/ 4065260 w 5686908"/>
              <a:gd name="connsiteY1039" fmla="*/ 1492693 h 2780689"/>
              <a:gd name="connsiteX1040" fmla="*/ 4040948 w 5686908"/>
              <a:gd name="connsiteY1040" fmla="*/ 1539788 h 2780689"/>
              <a:gd name="connsiteX1041" fmla="*/ 4014778 w 5686908"/>
              <a:gd name="connsiteY1041" fmla="*/ 1582071 h 2780689"/>
              <a:gd name="connsiteX1042" fmla="*/ 4003767 w 5686908"/>
              <a:gd name="connsiteY1042" fmla="*/ 1544728 h 2780689"/>
              <a:gd name="connsiteX1043" fmla="*/ 3974879 w 5686908"/>
              <a:gd name="connsiteY1043" fmla="*/ 1484480 h 2780689"/>
              <a:gd name="connsiteX1044" fmla="*/ 3948709 w 5686908"/>
              <a:gd name="connsiteY1044" fmla="*/ 1422627 h 2780689"/>
              <a:gd name="connsiteX1045" fmla="*/ 3933693 w 5686908"/>
              <a:gd name="connsiteY1045" fmla="*/ 1354295 h 2780689"/>
              <a:gd name="connsiteX1046" fmla="*/ 3934980 w 5686908"/>
              <a:gd name="connsiteY1046" fmla="*/ 1298987 h 2780689"/>
              <a:gd name="connsiteX1047" fmla="*/ 3903233 w 5686908"/>
              <a:gd name="connsiteY1047" fmla="*/ 1323368 h 2780689"/>
              <a:gd name="connsiteX1048" fmla="*/ 3885357 w 5686908"/>
              <a:gd name="connsiteY1048" fmla="*/ 1282689 h 2780689"/>
              <a:gd name="connsiteX1049" fmla="*/ 3859187 w 5686908"/>
              <a:gd name="connsiteY1049" fmla="*/ 1259912 h 2780689"/>
              <a:gd name="connsiteX1050" fmla="*/ 3830442 w 5686908"/>
              <a:gd name="connsiteY1050" fmla="*/ 1227381 h 2780689"/>
              <a:gd name="connsiteX1051" fmla="*/ 3813710 w 5686908"/>
              <a:gd name="connsiteY1051" fmla="*/ 1237134 h 2780689"/>
              <a:gd name="connsiteX1052" fmla="*/ 3772524 w 5686908"/>
              <a:gd name="connsiteY1052" fmla="*/ 1245219 h 2780689"/>
              <a:gd name="connsiteX1053" fmla="*/ 3711889 w 5686908"/>
              <a:gd name="connsiteY1053" fmla="*/ 1238738 h 2780689"/>
              <a:gd name="connsiteX1054" fmla="*/ 3678712 w 5686908"/>
              <a:gd name="connsiteY1054" fmla="*/ 1201332 h 2780689"/>
              <a:gd name="connsiteX1055" fmla="*/ 3642960 w 5686908"/>
              <a:gd name="connsiteY1055" fmla="*/ 1216025 h 2780689"/>
              <a:gd name="connsiteX1056" fmla="*/ 3600201 w 5686908"/>
              <a:gd name="connsiteY1056" fmla="*/ 1186702 h 2780689"/>
              <a:gd name="connsiteX1057" fmla="*/ 3570027 w 5686908"/>
              <a:gd name="connsiteY1057" fmla="*/ 1139543 h 2780689"/>
              <a:gd name="connsiteX1058" fmla="*/ 3542426 w 5686908"/>
              <a:gd name="connsiteY1058" fmla="*/ 1163989 h 2780689"/>
              <a:gd name="connsiteX1059" fmla="*/ 3575604 w 5686908"/>
              <a:gd name="connsiteY1059" fmla="*/ 1212752 h 2780689"/>
              <a:gd name="connsiteX1060" fmla="*/ 3596197 w 5686908"/>
              <a:gd name="connsiteY1060" fmla="*/ 1242010 h 2780689"/>
              <a:gd name="connsiteX1061" fmla="*/ 3608638 w 5686908"/>
              <a:gd name="connsiteY1061" fmla="*/ 1268060 h 2780689"/>
              <a:gd name="connsiteX1062" fmla="*/ 3645820 w 5686908"/>
              <a:gd name="connsiteY1062" fmla="*/ 1246887 h 2780689"/>
              <a:gd name="connsiteX1063" fmla="*/ 3664983 w 5686908"/>
              <a:gd name="connsiteY1063" fmla="*/ 1227381 h 2780689"/>
              <a:gd name="connsiteX1064" fmla="*/ 3681572 w 5686908"/>
              <a:gd name="connsiteY1064" fmla="*/ 1250095 h 2780689"/>
              <a:gd name="connsiteX1065" fmla="*/ 3728335 w 5686908"/>
              <a:gd name="connsiteY1065" fmla="*/ 1284422 h 2780689"/>
              <a:gd name="connsiteX1066" fmla="*/ 3716037 w 5686908"/>
              <a:gd name="connsiteY1066" fmla="*/ 1316824 h 2780689"/>
              <a:gd name="connsiteX1067" fmla="*/ 3680142 w 5686908"/>
              <a:gd name="connsiteY1067" fmla="*/ 1373864 h 2780689"/>
              <a:gd name="connsiteX1068" fmla="*/ 3630519 w 5686908"/>
              <a:gd name="connsiteY1068" fmla="*/ 1409602 h 2780689"/>
              <a:gd name="connsiteX1069" fmla="*/ 3590763 w 5686908"/>
              <a:gd name="connsiteY1069" fmla="*/ 1429108 h 2780689"/>
              <a:gd name="connsiteX1070" fmla="*/ 3521833 w 5686908"/>
              <a:gd name="connsiteY1070" fmla="*/ 1461702 h 2780689"/>
              <a:gd name="connsiteX1071" fmla="*/ 3466776 w 5686908"/>
              <a:gd name="connsiteY1071" fmla="*/ 1474663 h 2780689"/>
              <a:gd name="connsiteX1072" fmla="*/ 3447470 w 5686908"/>
              <a:gd name="connsiteY1072" fmla="*/ 1412875 h 2780689"/>
              <a:gd name="connsiteX1073" fmla="*/ 3433741 w 5686908"/>
              <a:gd name="connsiteY1073" fmla="*/ 1365715 h 2780689"/>
              <a:gd name="connsiteX1074" fmla="*/ 3399276 w 5686908"/>
              <a:gd name="connsiteY1074" fmla="*/ 1324972 h 2780689"/>
              <a:gd name="connsiteX1075" fmla="*/ 3378683 w 5686908"/>
              <a:gd name="connsiteY1075" fmla="*/ 1264788 h 2780689"/>
              <a:gd name="connsiteX1076" fmla="*/ 3359377 w 5686908"/>
              <a:gd name="connsiteY1076" fmla="*/ 1237134 h 2780689"/>
              <a:gd name="connsiteX1077" fmla="*/ 3338641 w 5686908"/>
              <a:gd name="connsiteY1077" fmla="*/ 1183430 h 2780689"/>
              <a:gd name="connsiteX1078" fmla="*/ 3321105 w 5686908"/>
              <a:gd name="connsiteY1078" fmla="*/ 1180182 h 2780689"/>
              <a:gd name="connsiteX1079" fmla="*/ 3308654 w 5686908"/>
              <a:gd name="connsiteY1079" fmla="*/ 1183615 h 2780689"/>
              <a:gd name="connsiteX1080" fmla="*/ 3317981 w 5686908"/>
              <a:gd name="connsiteY1080" fmla="*/ 1201468 h 2780689"/>
              <a:gd name="connsiteX1081" fmla="*/ 3348264 w 5686908"/>
              <a:gd name="connsiteY1081" fmla="*/ 1274712 h 2780689"/>
              <a:gd name="connsiteX1082" fmla="*/ 3358080 w 5686908"/>
              <a:gd name="connsiteY1082" fmla="*/ 1357817 h 2780689"/>
              <a:gd name="connsiteX1083" fmla="*/ 3404758 w 5686908"/>
              <a:gd name="connsiteY1083" fmla="*/ 1404851 h 2780689"/>
              <a:gd name="connsiteX1084" fmla="*/ 3433683 w 5686908"/>
              <a:gd name="connsiteY1084" fmla="*/ 1445593 h 2780689"/>
              <a:gd name="connsiteX1085" fmla="*/ 3463966 w 5686908"/>
              <a:gd name="connsiteY1085" fmla="*/ 1494379 h 2780689"/>
              <a:gd name="connsiteX1086" fmla="*/ 3477698 w 5686908"/>
              <a:gd name="connsiteY1086" fmla="*/ 1526881 h 2780689"/>
              <a:gd name="connsiteX1087" fmla="*/ 3525994 w 5686908"/>
              <a:gd name="connsiteY1087" fmla="*/ 1512284 h 2780689"/>
              <a:gd name="connsiteX1088" fmla="*/ 3593400 w 5686908"/>
              <a:gd name="connsiteY1088" fmla="*/ 1494379 h 2780689"/>
              <a:gd name="connsiteX1089" fmla="*/ 3582384 w 5686908"/>
              <a:gd name="connsiteY1089" fmla="*/ 1557827 h 2780689"/>
              <a:gd name="connsiteX1090" fmla="*/ 3539726 w 5686908"/>
              <a:gd name="connsiteY1090" fmla="*/ 1639115 h 2780689"/>
              <a:gd name="connsiteX1091" fmla="*/ 3499784 w 5686908"/>
              <a:gd name="connsiteY1091" fmla="*/ 1683101 h 2780689"/>
              <a:gd name="connsiteX1092" fmla="*/ 3441933 w 5686908"/>
              <a:gd name="connsiteY1092" fmla="*/ 1746549 h 2780689"/>
              <a:gd name="connsiteX1093" fmla="*/ 3404758 w 5686908"/>
              <a:gd name="connsiteY1093" fmla="*/ 1796957 h 2780689"/>
              <a:gd name="connsiteX1094" fmla="*/ 3394263 w 5686908"/>
              <a:gd name="connsiteY1094" fmla="*/ 1850025 h 2780689"/>
              <a:gd name="connsiteX1095" fmla="*/ 3411650 w 5686908"/>
              <a:gd name="connsiteY1095" fmla="*/ 1899460 h 2780689"/>
              <a:gd name="connsiteX1096" fmla="*/ 3422614 w 5686908"/>
              <a:gd name="connsiteY1096" fmla="*/ 1933649 h 2780689"/>
              <a:gd name="connsiteX1097" fmla="*/ 3422614 w 5686908"/>
              <a:gd name="connsiteY1097" fmla="*/ 1992231 h 2780689"/>
              <a:gd name="connsiteX1098" fmla="*/ 3390974 w 5686908"/>
              <a:gd name="connsiteY1098" fmla="*/ 2040887 h 2780689"/>
              <a:gd name="connsiteX1099" fmla="*/ 3348264 w 5686908"/>
              <a:gd name="connsiteY1099" fmla="*/ 2081694 h 2780689"/>
              <a:gd name="connsiteX1100" fmla="*/ 3330355 w 5686908"/>
              <a:gd name="connsiteY1100" fmla="*/ 2120749 h 2780689"/>
              <a:gd name="connsiteX1101" fmla="*/ 3342730 w 5686908"/>
              <a:gd name="connsiteY1101" fmla="*/ 2179331 h 2780689"/>
              <a:gd name="connsiteX1102" fmla="*/ 3293859 w 5686908"/>
              <a:gd name="connsiteY1102" fmla="*/ 2200610 h 2780689"/>
              <a:gd name="connsiteX1103" fmla="*/ 3301430 w 5686908"/>
              <a:gd name="connsiteY1103" fmla="*/ 2241157 h 2780689"/>
              <a:gd name="connsiteX1104" fmla="*/ 3272504 w 5686908"/>
              <a:gd name="connsiteY1104" fmla="*/ 2286699 h 2780689"/>
              <a:gd name="connsiteX1105" fmla="*/ 3218830 w 5686908"/>
              <a:gd name="connsiteY1105" fmla="*/ 2351769 h 2780689"/>
              <a:gd name="connsiteX1106" fmla="*/ 3157220 w 5686908"/>
              <a:gd name="connsiteY1106" fmla="*/ 2361955 h 2780689"/>
              <a:gd name="connsiteX1107" fmla="*/ 3103180 w 5686908"/>
              <a:gd name="connsiteY1107" fmla="*/ 2384337 h 2780689"/>
              <a:gd name="connsiteX1108" fmla="*/ 3072897 w 5686908"/>
              <a:gd name="connsiteY1108" fmla="*/ 2382780 h 2780689"/>
              <a:gd name="connsiteX1109" fmla="*/ 3056294 w 5686908"/>
              <a:gd name="connsiteY1109" fmla="*/ 2345282 h 2780689"/>
              <a:gd name="connsiteX1110" fmla="*/ 3050864 w 5686908"/>
              <a:gd name="connsiteY1110" fmla="*/ 2316023 h 2780689"/>
              <a:gd name="connsiteX1111" fmla="*/ 3034260 w 5686908"/>
              <a:gd name="connsiteY1111" fmla="*/ 2275346 h 2780689"/>
              <a:gd name="connsiteX1112" fmla="*/ 3010869 w 5686908"/>
              <a:gd name="connsiteY1112" fmla="*/ 2237848 h 2780689"/>
              <a:gd name="connsiteX1113" fmla="*/ 3022251 w 5686908"/>
              <a:gd name="connsiteY1113" fmla="*/ 2182510 h 2780689"/>
              <a:gd name="connsiteX1114" fmla="*/ 2990298 w 5686908"/>
              <a:gd name="connsiteY1114" fmla="*/ 2132167 h 2780689"/>
              <a:gd name="connsiteX1115" fmla="*/ 2964087 w 5686908"/>
              <a:gd name="connsiteY1115" fmla="*/ 2078450 h 2780689"/>
              <a:gd name="connsiteX1116" fmla="*/ 2953070 w 5686908"/>
              <a:gd name="connsiteY1116" fmla="*/ 2011758 h 2780689"/>
              <a:gd name="connsiteX1117" fmla="*/ 2979437 w 5686908"/>
              <a:gd name="connsiteY1117" fmla="*/ 1950387 h 2780689"/>
              <a:gd name="connsiteX1118" fmla="*/ 2976461 w 5686908"/>
              <a:gd name="connsiteY1118" fmla="*/ 1909256 h 2780689"/>
              <a:gd name="connsiteX1119" fmla="*/ 2969569 w 5686908"/>
              <a:gd name="connsiteY1119" fmla="*/ 1845743 h 2780689"/>
              <a:gd name="connsiteX1120" fmla="*/ 2933386 w 5686908"/>
              <a:gd name="connsiteY1120" fmla="*/ 1761081 h 2780689"/>
              <a:gd name="connsiteX1121" fmla="*/ 2910308 w 5686908"/>
              <a:gd name="connsiteY1121" fmla="*/ 1728643 h 2780689"/>
              <a:gd name="connsiteX1122" fmla="*/ 2924145 w 5686908"/>
              <a:gd name="connsiteY1122" fmla="*/ 1668439 h 2780689"/>
              <a:gd name="connsiteX1123" fmla="*/ 2915895 w 5686908"/>
              <a:gd name="connsiteY1123" fmla="*/ 1634250 h 2780689"/>
              <a:gd name="connsiteX1124" fmla="*/ 2893914 w 5686908"/>
              <a:gd name="connsiteY1124" fmla="*/ 1631071 h 2780689"/>
              <a:gd name="connsiteX1125" fmla="*/ 2855329 w 5686908"/>
              <a:gd name="connsiteY1125" fmla="*/ 1637558 h 2780689"/>
              <a:gd name="connsiteX1126" fmla="*/ 2830476 w 5686908"/>
              <a:gd name="connsiteY1126" fmla="*/ 1595260 h 2780689"/>
              <a:gd name="connsiteX1127" fmla="*/ 2777011 w 5686908"/>
              <a:gd name="connsiteY1127" fmla="*/ 1589875 h 2780689"/>
              <a:gd name="connsiteX1128" fmla="*/ 2736807 w 5686908"/>
              <a:gd name="connsiteY1128" fmla="*/ 1624519 h 2780689"/>
              <a:gd name="connsiteX1129" fmla="*/ 2684491 w 5686908"/>
              <a:gd name="connsiteY1129" fmla="*/ 1622897 h 2780689"/>
              <a:gd name="connsiteX1130" fmla="*/ 2645958 w 5686908"/>
              <a:gd name="connsiteY1130" fmla="*/ 1635937 h 2780689"/>
              <a:gd name="connsiteX1131" fmla="*/ 2626692 w 5686908"/>
              <a:gd name="connsiteY1131" fmla="*/ 1642489 h 2780689"/>
              <a:gd name="connsiteX1132" fmla="*/ 2589517 w 5686908"/>
              <a:gd name="connsiteY1132" fmla="*/ 1604926 h 2780689"/>
              <a:gd name="connsiteX1133" fmla="*/ 2559704 w 5686908"/>
              <a:gd name="connsiteY1133" fmla="*/ 1540505 h 2780689"/>
              <a:gd name="connsiteX1134" fmla="*/ 2502792 w 5686908"/>
              <a:gd name="connsiteY1134" fmla="*/ 1505732 h 2780689"/>
              <a:gd name="connsiteX1135" fmla="*/ 2489061 w 5686908"/>
              <a:gd name="connsiteY1135" fmla="*/ 1458568 h 2780689"/>
              <a:gd name="connsiteX1136" fmla="*/ 2479349 w 5686908"/>
              <a:gd name="connsiteY1136" fmla="*/ 1434110 h 2780689"/>
              <a:gd name="connsiteX1137" fmla="*/ 2499973 w 5686908"/>
              <a:gd name="connsiteY1137" fmla="*/ 1398364 h 2780689"/>
              <a:gd name="connsiteX1138" fmla="*/ 2502792 w 5686908"/>
              <a:gd name="connsiteY1138" fmla="*/ 1338160 h 2780689"/>
              <a:gd name="connsiteX1139" fmla="*/ 2499973 w 5686908"/>
              <a:gd name="connsiteY1139" fmla="*/ 1284443 h 2780689"/>
              <a:gd name="connsiteX1140" fmla="*/ 2533389 w 5686908"/>
              <a:gd name="connsiteY1140" fmla="*/ 1199781 h 2780689"/>
              <a:gd name="connsiteX1141" fmla="*/ 2592232 w 5686908"/>
              <a:gd name="connsiteY1141" fmla="*/ 1165721 h 2780689"/>
              <a:gd name="connsiteX1142" fmla="*/ 2606016 w 5686908"/>
              <a:gd name="connsiteY1142" fmla="*/ 1112005 h 2780689"/>
              <a:gd name="connsiteX1143" fmla="*/ 2630869 w 5686908"/>
              <a:gd name="connsiteY1143" fmla="*/ 1076194 h 2780689"/>
              <a:gd name="connsiteX1144" fmla="*/ 2666634 w 5686908"/>
              <a:gd name="connsiteY1144" fmla="*/ 1048557 h 2780689"/>
              <a:gd name="connsiteX1145" fmla="*/ 2713469 w 5686908"/>
              <a:gd name="connsiteY1145" fmla="*/ 1047000 h 2780689"/>
              <a:gd name="connsiteX1146" fmla="*/ 2753411 w 5686908"/>
              <a:gd name="connsiteY1146" fmla="*/ 1028964 h 2780689"/>
              <a:gd name="connsiteX1147" fmla="*/ 2811210 w 5686908"/>
              <a:gd name="connsiteY1147" fmla="*/ 1006193 h 2780689"/>
              <a:gd name="connsiteX1148" fmla="*/ 2895167 w 5686908"/>
              <a:gd name="connsiteY1148" fmla="*/ 1003014 h 2780689"/>
              <a:gd name="connsiteX1149" fmla="*/ 2906770 w 5686908"/>
              <a:gd name="connsiteY1149" fmla="*/ 999675 h 2780689"/>
              <a:gd name="connsiteX1150" fmla="*/ 2953122 w 5686908"/>
              <a:gd name="connsiteY1150" fmla="*/ 1026953 h 2780689"/>
              <a:gd name="connsiteX1151" fmla="*/ 2929679 w 5686908"/>
              <a:gd name="connsiteY1151" fmla="*/ 1054979 h 2780689"/>
              <a:gd name="connsiteX1152" fmla="*/ 2939286 w 5686908"/>
              <a:gd name="connsiteY1152" fmla="*/ 1076194 h 2780689"/>
              <a:gd name="connsiteX1153" fmla="*/ 2973694 w 5686908"/>
              <a:gd name="connsiteY1153" fmla="*/ 1097343 h 2780689"/>
              <a:gd name="connsiteX1154" fmla="*/ 3006797 w 5686908"/>
              <a:gd name="connsiteY1154" fmla="*/ 1108761 h 2780689"/>
              <a:gd name="connsiteX1155" fmla="*/ 3042562 w 5686908"/>
              <a:gd name="connsiteY1155" fmla="*/ 1129910 h 2780689"/>
              <a:gd name="connsiteX1156" fmla="*/ 3089762 w 5686908"/>
              <a:gd name="connsiteY1156" fmla="*/ 1138928 h 2780689"/>
              <a:gd name="connsiteX1157" fmla="*/ 3123804 w 5686908"/>
              <a:gd name="connsiteY1157" fmla="*/ 1092477 h 2780689"/>
              <a:gd name="connsiteX1158" fmla="*/ 3170586 w 5686908"/>
              <a:gd name="connsiteY1158" fmla="*/ 1108761 h 2780689"/>
              <a:gd name="connsiteX1159" fmla="*/ 3227080 w 5686908"/>
              <a:gd name="connsiteY1159" fmla="*/ 1113627 h 2780689"/>
              <a:gd name="connsiteX1160" fmla="*/ 3192620 w 5686908"/>
              <a:gd name="connsiteY1160" fmla="*/ 1155925 h 2780689"/>
              <a:gd name="connsiteX1161" fmla="*/ 3214705 w 5686908"/>
              <a:gd name="connsiteY1161" fmla="*/ 1141328 h 2780689"/>
              <a:gd name="connsiteX1162" fmla="*/ 3265665 w 5686908"/>
              <a:gd name="connsiteY1162" fmla="*/ 1116935 h 2780689"/>
              <a:gd name="connsiteX1163" fmla="*/ 3276572 w 5686908"/>
              <a:gd name="connsiteY1163" fmla="*/ 1119053 h 2780689"/>
              <a:gd name="connsiteX1164" fmla="*/ 3283050 w 5686908"/>
              <a:gd name="connsiteY1164" fmla="*/ 1127252 h 2780689"/>
              <a:gd name="connsiteX1165" fmla="*/ 3296025 w 5686908"/>
              <a:gd name="connsiteY1165" fmla="*/ 1124914 h 2780689"/>
              <a:gd name="connsiteX1166" fmla="*/ 3318048 w 5686908"/>
              <a:gd name="connsiteY1166" fmla="*/ 1100404 h 2780689"/>
              <a:gd name="connsiteX1167" fmla="*/ 3337211 w 5686908"/>
              <a:gd name="connsiteY1167" fmla="*/ 1030531 h 2780689"/>
              <a:gd name="connsiteX1168" fmla="*/ 3316618 w 5686908"/>
              <a:gd name="connsiteY1168" fmla="*/ 1022383 h 2780689"/>
              <a:gd name="connsiteX1169" fmla="*/ 3283584 w 5686908"/>
              <a:gd name="connsiteY1169" fmla="*/ 1028863 h 2780689"/>
              <a:gd name="connsiteX1170" fmla="*/ 3251979 w 5686908"/>
              <a:gd name="connsiteY1170" fmla="*/ 1024051 h 2780689"/>
              <a:gd name="connsiteX1171" fmla="*/ 3218944 w 5686908"/>
              <a:gd name="connsiteY1171" fmla="*/ 1017442 h 2780689"/>
              <a:gd name="connsiteX1172" fmla="*/ 3183050 w 5686908"/>
              <a:gd name="connsiteY1172" fmla="*/ 993125 h 2780689"/>
              <a:gd name="connsiteX1173" fmla="*/ 3177472 w 5686908"/>
              <a:gd name="connsiteY1173" fmla="*/ 937753 h 2780689"/>
              <a:gd name="connsiteX1174" fmla="*/ 3152732 w 5686908"/>
              <a:gd name="connsiteY1174" fmla="*/ 945901 h 2780689"/>
              <a:gd name="connsiteX1175" fmla="*/ 3132139 w 5686908"/>
              <a:gd name="connsiteY1175" fmla="*/ 962134 h 2780689"/>
              <a:gd name="connsiteX1176" fmla="*/ 3154162 w 5686908"/>
              <a:gd name="connsiteY1176" fmla="*/ 989788 h 2780689"/>
              <a:gd name="connsiteX1177" fmla="*/ 3133426 w 5686908"/>
              <a:gd name="connsiteY1177" fmla="*/ 1012630 h 2780689"/>
              <a:gd name="connsiteX1178" fmla="*/ 3097389 w 5686908"/>
              <a:gd name="connsiteY1178" fmla="*/ 1036755 h 2780689"/>
              <a:gd name="connsiteX1179" fmla="*/ 3086663 w 5686908"/>
              <a:gd name="connsiteY1179" fmla="*/ 970283 h 2780689"/>
              <a:gd name="connsiteX1180" fmla="*/ 3066070 w 5686908"/>
              <a:gd name="connsiteY1180" fmla="*/ 932876 h 2780689"/>
              <a:gd name="connsiteX1181" fmla="*/ 3037040 w 5686908"/>
              <a:gd name="connsiteY1181" fmla="*/ 901950 h 2780689"/>
              <a:gd name="connsiteX1182" fmla="*/ 2988846 w 5686908"/>
              <a:gd name="connsiteY1182" fmla="*/ 859603 h 2780689"/>
              <a:gd name="connsiteX1183" fmla="*/ 2957242 w 5686908"/>
              <a:gd name="connsiteY1183" fmla="*/ 853187 h 2780689"/>
              <a:gd name="connsiteX1184" fmla="*/ 2984842 w 5686908"/>
              <a:gd name="connsiteY1184" fmla="*/ 888989 h 2780689"/>
              <a:gd name="connsiteX1185" fmla="*/ 3020451 w 5686908"/>
              <a:gd name="connsiteY1185" fmla="*/ 919851 h 2780689"/>
              <a:gd name="connsiteX1186" fmla="*/ 3056346 w 5686908"/>
              <a:gd name="connsiteY1186" fmla="*/ 945901 h 2780689"/>
              <a:gd name="connsiteX1187" fmla="*/ 3035753 w 5686908"/>
              <a:gd name="connsiteY1187" fmla="*/ 949174 h 2780689"/>
              <a:gd name="connsiteX1188" fmla="*/ 3039757 w 5686908"/>
              <a:gd name="connsiteY1188" fmla="*/ 995563 h 2780689"/>
              <a:gd name="connsiteX1189" fmla="*/ 3019164 w 5686908"/>
              <a:gd name="connsiteY1189" fmla="*/ 978496 h 2780689"/>
              <a:gd name="connsiteX1190" fmla="*/ 3002575 w 5686908"/>
              <a:gd name="connsiteY1190" fmla="*/ 945901 h 2780689"/>
              <a:gd name="connsiteX1191" fmla="*/ 2955812 w 5686908"/>
              <a:gd name="connsiteY1191" fmla="*/ 924728 h 2780689"/>
              <a:gd name="connsiteX1192" fmla="*/ 2924207 w 5686908"/>
              <a:gd name="connsiteY1192" fmla="*/ 888989 h 2780689"/>
              <a:gd name="connsiteX1193" fmla="*/ 2895320 w 5686908"/>
              <a:gd name="connsiteY1193" fmla="*/ 875964 h 2780689"/>
              <a:gd name="connsiteX1194" fmla="*/ 2859425 w 5686908"/>
              <a:gd name="connsiteY1194" fmla="*/ 897074 h 2780689"/>
              <a:gd name="connsiteX1195" fmla="*/ 2823530 w 5686908"/>
              <a:gd name="connsiteY1195" fmla="*/ 887257 h 2780689"/>
              <a:gd name="connsiteX1196" fmla="*/ 2807084 w 5686908"/>
              <a:gd name="connsiteY1196" fmla="*/ 921455 h 2780689"/>
              <a:gd name="connsiteX1197" fmla="*/ 2775480 w 5686908"/>
              <a:gd name="connsiteY1197" fmla="*/ 936149 h 2780689"/>
              <a:gd name="connsiteX1198" fmla="*/ 2753314 w 5686908"/>
              <a:gd name="connsiteY1198" fmla="*/ 968679 h 2780689"/>
              <a:gd name="connsiteX1199" fmla="*/ 2752027 w 5686908"/>
              <a:gd name="connsiteY1199" fmla="*/ 986580 h 2780689"/>
              <a:gd name="connsiteX1200" fmla="*/ 2720279 w 5686908"/>
              <a:gd name="connsiteY1200" fmla="*/ 1012630 h 2780689"/>
              <a:gd name="connsiteX1201" fmla="*/ 2684527 w 5686908"/>
              <a:gd name="connsiteY1201" fmla="*/ 1015838 h 2780689"/>
              <a:gd name="connsiteX1202" fmla="*/ 2667939 w 5686908"/>
              <a:gd name="connsiteY1202" fmla="*/ 1037012 h 2780689"/>
              <a:gd name="connsiteX1203" fmla="*/ 2650063 w 5686908"/>
              <a:gd name="connsiteY1203" fmla="*/ 1014234 h 2780689"/>
              <a:gd name="connsiteX1204" fmla="*/ 2619745 w 5686908"/>
              <a:gd name="connsiteY1204" fmla="*/ 1010962 h 2780689"/>
              <a:gd name="connsiteX1205" fmla="*/ 2601869 w 5686908"/>
              <a:gd name="connsiteY1205" fmla="*/ 988184 h 2780689"/>
              <a:gd name="connsiteX1206" fmla="*/ 2601869 w 5686908"/>
              <a:gd name="connsiteY1206" fmla="*/ 962134 h 2780689"/>
              <a:gd name="connsiteX1207" fmla="*/ 2608734 w 5686908"/>
              <a:gd name="connsiteY1207" fmla="*/ 934545 h 2780689"/>
              <a:gd name="connsiteX1208" fmla="*/ 2615741 w 5686908"/>
              <a:gd name="connsiteY1208" fmla="*/ 880841 h 2780689"/>
              <a:gd name="connsiteX1209" fmla="*/ 2678950 w 5686908"/>
              <a:gd name="connsiteY1209" fmla="*/ 880841 h 2780689"/>
              <a:gd name="connsiteX1210" fmla="*/ 2728574 w 5686908"/>
              <a:gd name="connsiteY1210" fmla="*/ 877504 h 2780689"/>
              <a:gd name="connsiteX1211" fmla="*/ 2736868 w 5686908"/>
              <a:gd name="connsiteY1211" fmla="*/ 832013 h 2780689"/>
              <a:gd name="connsiteX1212" fmla="*/ 2690105 w 5686908"/>
              <a:gd name="connsiteY1212" fmla="*/ 801087 h 2780689"/>
              <a:gd name="connsiteX1213" fmla="*/ 2694252 w 5686908"/>
              <a:gd name="connsiteY1213" fmla="*/ 786522 h 2780689"/>
              <a:gd name="connsiteX1214" fmla="*/ 2728574 w 5686908"/>
              <a:gd name="connsiteY1214" fmla="*/ 773433 h 2780689"/>
              <a:gd name="connsiteX1215" fmla="*/ 2774050 w 5686908"/>
              <a:gd name="connsiteY1215" fmla="*/ 763680 h 2780689"/>
              <a:gd name="connsiteX1216" fmla="*/ 2786348 w 5686908"/>
              <a:gd name="connsiteY1216" fmla="*/ 739299 h 2780689"/>
              <a:gd name="connsiteX1217" fmla="*/ 2820813 w 5686908"/>
              <a:gd name="connsiteY1217" fmla="*/ 726209 h 2780689"/>
              <a:gd name="connsiteX1218" fmla="*/ 2851131 w 5686908"/>
              <a:gd name="connsiteY1218" fmla="*/ 695283 h 2780689"/>
              <a:gd name="connsiteX1219" fmla="*/ 2896607 w 5686908"/>
              <a:gd name="connsiteY1219" fmla="*/ 692075 h 2780689"/>
              <a:gd name="connsiteX1220" fmla="*/ 2889742 w 5686908"/>
              <a:gd name="connsiteY1220" fmla="*/ 672570 h 2780689"/>
              <a:gd name="connsiteX1221" fmla="*/ 2892460 w 5686908"/>
              <a:gd name="connsiteY1221" fmla="*/ 636767 h 2780689"/>
              <a:gd name="connsiteX1222" fmla="*/ 2928354 w 5686908"/>
              <a:gd name="connsiteY1222" fmla="*/ 625346 h 2780689"/>
              <a:gd name="connsiteX1223" fmla="*/ 2929641 w 5686908"/>
              <a:gd name="connsiteY1223" fmla="*/ 656273 h 2780689"/>
              <a:gd name="connsiteX1224" fmla="*/ 2941940 w 5686908"/>
              <a:gd name="connsiteY1224" fmla="*/ 677446 h 2780689"/>
              <a:gd name="connsiteX1225" fmla="*/ 2953095 w 5686908"/>
              <a:gd name="connsiteY1225" fmla="*/ 675778 h 2780689"/>
              <a:gd name="connsiteX1226" fmla="*/ 2970970 w 5686908"/>
              <a:gd name="connsiteY1226" fmla="*/ 675778 h 2780689"/>
              <a:gd name="connsiteX1227" fmla="*/ 3003576 w 5686908"/>
              <a:gd name="connsiteY1227" fmla="*/ 671351 h 2780689"/>
              <a:gd name="connsiteX1228" fmla="*/ 3033035 w 5686908"/>
              <a:gd name="connsiteY1228" fmla="*/ 669298 h 2780689"/>
              <a:gd name="connsiteX1229" fmla="*/ 3074221 w 5686908"/>
              <a:gd name="connsiteY1229" fmla="*/ 674238 h 2780689"/>
              <a:gd name="connsiteX1230" fmla="*/ 3087950 w 5686908"/>
              <a:gd name="connsiteY1230" fmla="*/ 646456 h 2780689"/>
              <a:gd name="connsiteX1231" fmla="*/ 3114120 w 5686908"/>
              <a:gd name="connsiteY1231" fmla="*/ 612321 h 2780689"/>
              <a:gd name="connsiteX1232" fmla="*/ 3150015 w 5686908"/>
              <a:gd name="connsiteY1232" fmla="*/ 615594 h 2780689"/>
              <a:gd name="connsiteX1233" fmla="*/ 3129279 w 5686908"/>
              <a:gd name="connsiteY1233" fmla="*/ 591148 h 2780689"/>
              <a:gd name="connsiteX1234" fmla="*/ 3178903 w 5686908"/>
              <a:gd name="connsiteY1234" fmla="*/ 584732 h 2780689"/>
              <a:gd name="connsiteX1235" fmla="*/ 3227239 w 5686908"/>
              <a:gd name="connsiteY1235" fmla="*/ 581523 h 2780689"/>
              <a:gd name="connsiteX1236" fmla="*/ 3214654 w 5686908"/>
              <a:gd name="connsiteY1236" fmla="*/ 555345 h 2780689"/>
              <a:gd name="connsiteX1237" fmla="*/ 3169321 w 5686908"/>
              <a:gd name="connsiteY1237" fmla="*/ 557013 h 2780689"/>
              <a:gd name="connsiteX1238" fmla="*/ 3127992 w 5686908"/>
              <a:gd name="connsiteY1238" fmla="*/ 570038 h 2780689"/>
              <a:gd name="connsiteX1239" fmla="*/ 3105969 w 5686908"/>
              <a:gd name="connsiteY1239" fmla="*/ 540716 h 2780689"/>
              <a:gd name="connsiteX1240" fmla="*/ 3114120 w 5686908"/>
              <a:gd name="connsiteY1240" fmla="*/ 503374 h 2780689"/>
              <a:gd name="connsiteX1241" fmla="*/ 3169321 w 5686908"/>
              <a:gd name="connsiteY1241" fmla="*/ 462631 h 2780689"/>
              <a:gd name="connsiteX1242" fmla="*/ 3121128 w 5686908"/>
              <a:gd name="connsiteY1242" fmla="*/ 456150 h 2780689"/>
              <a:gd name="connsiteX1243" fmla="*/ 3100392 w 5686908"/>
              <a:gd name="connsiteY1243" fmla="*/ 495161 h 2780689"/>
              <a:gd name="connsiteX1244" fmla="*/ 3043904 w 5686908"/>
              <a:gd name="connsiteY1244" fmla="*/ 524419 h 2780689"/>
              <a:gd name="connsiteX1245" fmla="*/ 3056346 w 5686908"/>
              <a:gd name="connsiteY1245" fmla="*/ 552137 h 2780689"/>
              <a:gd name="connsiteX1246" fmla="*/ 3054916 w 5686908"/>
              <a:gd name="connsiteY1246" fmla="*/ 583063 h 2780689"/>
              <a:gd name="connsiteX1247" fmla="*/ 3033035 w 5686908"/>
              <a:gd name="connsiteY1247" fmla="*/ 618802 h 2780689"/>
              <a:gd name="connsiteX1248" fmla="*/ 3019164 w 5686908"/>
              <a:gd name="connsiteY1248" fmla="*/ 640039 h 2780689"/>
              <a:gd name="connsiteX1249" fmla="*/ 2958529 w 5686908"/>
              <a:gd name="connsiteY1249" fmla="*/ 654668 h 2780689"/>
              <a:gd name="connsiteX1250" fmla="*/ 2948947 w 5686908"/>
              <a:gd name="connsiteY1250" fmla="*/ 636767 h 2780689"/>
              <a:gd name="connsiteX1251" fmla="*/ 2936649 w 5686908"/>
              <a:gd name="connsiteY1251" fmla="*/ 589608 h 2780689"/>
              <a:gd name="connsiteX1252" fmla="*/ 2913196 w 5686908"/>
              <a:gd name="connsiteY1252" fmla="*/ 605841 h 2780689"/>
              <a:gd name="connsiteX1253" fmla="*/ 2870580 w 5686908"/>
              <a:gd name="connsiteY1253" fmla="*/ 610717 h 2780689"/>
              <a:gd name="connsiteX1254" fmla="*/ 2849844 w 5686908"/>
              <a:gd name="connsiteY1254" fmla="*/ 574915 h 2780689"/>
              <a:gd name="connsiteX1255" fmla="*/ 2841549 w 5686908"/>
              <a:gd name="connsiteY1255" fmla="*/ 539112 h 2780689"/>
              <a:gd name="connsiteX1256" fmla="*/ 2899896 w 5686908"/>
              <a:gd name="connsiteY1256" fmla="*/ 478671 h 2780689"/>
              <a:gd name="connsiteX1257" fmla="*/ 2975118 w 5686908"/>
              <a:gd name="connsiteY1257" fmla="*/ 439917 h 2780689"/>
              <a:gd name="connsiteX1258" fmla="*/ 3006722 w 5686908"/>
              <a:gd name="connsiteY1258" fmla="*/ 399174 h 2780689"/>
              <a:gd name="connsiteX1259" fmla="*/ 3141864 w 5686908"/>
              <a:gd name="connsiteY1259" fmla="*/ 333857 h 2780689"/>
              <a:gd name="connsiteX1260" fmla="*/ 3264278 w 5686908"/>
              <a:gd name="connsiteY1260" fmla="*/ 369852 h 2780689"/>
              <a:gd name="connsiteX1261" fmla="*/ 3313901 w 5686908"/>
              <a:gd name="connsiteY1261" fmla="*/ 391025 h 2780689"/>
              <a:gd name="connsiteX1262" fmla="*/ 3392126 w 5686908"/>
              <a:gd name="connsiteY1262" fmla="*/ 393079 h 2780689"/>
              <a:gd name="connsiteX1263" fmla="*/ 3433741 w 5686908"/>
              <a:gd name="connsiteY1263" fmla="*/ 423620 h 2780689"/>
              <a:gd name="connsiteX1264" fmla="*/ 3403423 w 5686908"/>
              <a:gd name="connsiteY1264" fmla="*/ 446398 h 2780689"/>
              <a:gd name="connsiteX1265" fmla="*/ 3335924 w 5686908"/>
              <a:gd name="connsiteY1265" fmla="*/ 448002 h 2780689"/>
              <a:gd name="connsiteX1266" fmla="*/ 3322196 w 5686908"/>
              <a:gd name="connsiteY1266" fmla="*/ 451210 h 2780689"/>
              <a:gd name="connsiteX1267" fmla="*/ 3331777 w 5686908"/>
              <a:gd name="connsiteY1267" fmla="*/ 480532 h 2780689"/>
              <a:gd name="connsiteX1268" fmla="*/ 3356517 w 5686908"/>
              <a:gd name="connsiteY1268" fmla="*/ 478928 h 2780689"/>
              <a:gd name="connsiteX1269" fmla="*/ 3375823 w 5686908"/>
              <a:gd name="connsiteY1269" fmla="*/ 480532 h 2780689"/>
              <a:gd name="connsiteX1270" fmla="*/ 3403423 w 5686908"/>
              <a:gd name="connsiteY1270" fmla="*/ 483804 h 2780689"/>
              <a:gd name="connsiteX1271" fmla="*/ 3408858 w 5686908"/>
              <a:gd name="connsiteY1271" fmla="*/ 457754 h 2780689"/>
              <a:gd name="connsiteX1272" fmla="*/ 3433741 w 5686908"/>
              <a:gd name="connsiteY1272" fmla="*/ 448002 h 2780689"/>
              <a:gd name="connsiteX1273" fmla="*/ 3455764 w 5686908"/>
              <a:gd name="connsiteY1273" fmla="*/ 438249 h 2780689"/>
              <a:gd name="connsiteX1274" fmla="*/ 3470923 w 5686908"/>
              <a:gd name="connsiteY1274" fmla="*/ 457754 h 2780689"/>
              <a:gd name="connsiteX1275" fmla="*/ 3472210 w 5686908"/>
              <a:gd name="connsiteY1275" fmla="*/ 430165 h 2780689"/>
              <a:gd name="connsiteX1276" fmla="*/ 3470923 w 5686908"/>
              <a:gd name="connsiteY1276" fmla="*/ 400842 h 2780689"/>
              <a:gd name="connsiteX1277" fmla="*/ 3510822 w 5686908"/>
              <a:gd name="connsiteY1277" fmla="*/ 399174 h 2780689"/>
              <a:gd name="connsiteX1278" fmla="*/ 3503957 w 5686908"/>
              <a:gd name="connsiteY1278" fmla="*/ 436581 h 2780689"/>
              <a:gd name="connsiteX1279" fmla="*/ 3524550 w 5686908"/>
              <a:gd name="connsiteY1279" fmla="*/ 420348 h 2780689"/>
              <a:gd name="connsiteX1280" fmla="*/ 3571457 w 5686908"/>
              <a:gd name="connsiteY1280" fmla="*/ 415471 h 2780689"/>
              <a:gd name="connsiteX1281" fmla="*/ 3616790 w 5686908"/>
              <a:gd name="connsiteY1281" fmla="*/ 404115 h 2780689"/>
              <a:gd name="connsiteX1282" fmla="*/ 3644390 w 5686908"/>
              <a:gd name="connsiteY1282" fmla="*/ 404115 h 2780689"/>
              <a:gd name="connsiteX1283" fmla="*/ 3682859 w 5686908"/>
              <a:gd name="connsiteY1283" fmla="*/ 399174 h 2780689"/>
              <a:gd name="connsiteX1284" fmla="*/ 3709172 w 5686908"/>
              <a:gd name="connsiteY1284" fmla="*/ 405719 h 2780689"/>
              <a:gd name="connsiteX1285" fmla="*/ 3739490 w 5686908"/>
              <a:gd name="connsiteY1285" fmla="*/ 386213 h 2780689"/>
              <a:gd name="connsiteX1286" fmla="*/ 3778102 w 5686908"/>
              <a:gd name="connsiteY1286" fmla="*/ 381273 h 2780689"/>
              <a:gd name="connsiteX1287" fmla="*/ 3813710 w 5686908"/>
              <a:gd name="connsiteY1287" fmla="*/ 391025 h 2780689"/>
              <a:gd name="connsiteX1288" fmla="*/ 3842741 w 5686908"/>
              <a:gd name="connsiteY1288" fmla="*/ 400842 h 2780689"/>
              <a:gd name="connsiteX1289" fmla="*/ 3871628 w 5686908"/>
              <a:gd name="connsiteY1289" fmla="*/ 404115 h 2780689"/>
              <a:gd name="connsiteX1290" fmla="*/ 3849462 w 5686908"/>
              <a:gd name="connsiteY1290" fmla="*/ 378001 h 2780689"/>
              <a:gd name="connsiteX1291" fmla="*/ 3849462 w 5686908"/>
              <a:gd name="connsiteY1291" fmla="*/ 345470 h 2780689"/>
              <a:gd name="connsiteX1292" fmla="*/ 3870341 w 5686908"/>
              <a:gd name="connsiteY1292" fmla="*/ 329237 h 2780689"/>
              <a:gd name="connsiteX1293" fmla="*/ 3903233 w 5686908"/>
              <a:gd name="connsiteY1293" fmla="*/ 303187 h 2780689"/>
              <a:gd name="connsiteX1294" fmla="*/ 3937697 w 5686908"/>
              <a:gd name="connsiteY1294" fmla="*/ 325965 h 2780689"/>
              <a:gd name="connsiteX1295" fmla="*/ 3936410 w 5686908"/>
              <a:gd name="connsiteY1295" fmla="*/ 353619 h 2780689"/>
              <a:gd name="connsiteX1296" fmla="*/ 3943275 w 5686908"/>
              <a:gd name="connsiteY1296" fmla="*/ 397570 h 2780689"/>
              <a:gd name="connsiteX1297" fmla="*/ 3928116 w 5686908"/>
              <a:gd name="connsiteY1297" fmla="*/ 428496 h 2780689"/>
              <a:gd name="connsiteX1298" fmla="*/ 3906093 w 5686908"/>
              <a:gd name="connsiteY1298" fmla="*/ 457754 h 2780689"/>
              <a:gd name="connsiteX1299" fmla="*/ 3943275 w 5686908"/>
              <a:gd name="connsiteY1299" fmla="*/ 443125 h 2780689"/>
              <a:gd name="connsiteX1300" fmla="*/ 3973449 w 5686908"/>
              <a:gd name="connsiteY1300" fmla="*/ 405719 h 2780689"/>
              <a:gd name="connsiteX1301" fmla="*/ 3995615 w 5686908"/>
              <a:gd name="connsiteY1301" fmla="*/ 407323 h 2780689"/>
              <a:gd name="connsiteX1302" fmla="*/ 4027220 w 5686908"/>
              <a:gd name="connsiteY1302" fmla="*/ 413867 h 2780689"/>
              <a:gd name="connsiteX1303" fmla="*/ 4025933 w 5686908"/>
              <a:gd name="connsiteY1303" fmla="*/ 387753 h 2780689"/>
              <a:gd name="connsiteX1304" fmla="*/ 3990038 w 5686908"/>
              <a:gd name="connsiteY1304" fmla="*/ 384481 h 2780689"/>
              <a:gd name="connsiteX1305" fmla="*/ 3963868 w 5686908"/>
              <a:gd name="connsiteY1305" fmla="*/ 402446 h 2780689"/>
              <a:gd name="connsiteX1306" fmla="*/ 3962438 w 5686908"/>
              <a:gd name="connsiteY1306" fmla="*/ 378001 h 2780689"/>
              <a:gd name="connsiteX1307" fmla="*/ 3957003 w 5686908"/>
              <a:gd name="connsiteY1307" fmla="*/ 347138 h 2780689"/>
              <a:gd name="connsiteX1308" fmla="*/ 3970732 w 5686908"/>
              <a:gd name="connsiteY1308" fmla="*/ 322757 h 2780689"/>
              <a:gd name="connsiteX1309" fmla="*/ 3981744 w 5686908"/>
              <a:gd name="connsiteY1309" fmla="*/ 348678 h 2780689"/>
              <a:gd name="connsiteX1310" fmla="*/ 4001050 w 5686908"/>
              <a:gd name="connsiteY1310" fmla="*/ 355223 h 2780689"/>
              <a:gd name="connsiteX1311" fmla="*/ 4012204 w 5686908"/>
              <a:gd name="connsiteY1311" fmla="*/ 324361 h 2780689"/>
              <a:gd name="connsiteX1312" fmla="*/ 4047813 w 5686908"/>
              <a:gd name="connsiteY1312" fmla="*/ 327633 h 2780689"/>
              <a:gd name="connsiteX1313" fmla="*/ 4076843 w 5686908"/>
              <a:gd name="connsiteY1313" fmla="*/ 343866 h 2780689"/>
              <a:gd name="connsiteX1314" fmla="*/ 4096149 w 5686908"/>
              <a:gd name="connsiteY1314" fmla="*/ 366644 h 2780689"/>
              <a:gd name="connsiteX1315" fmla="*/ 4115312 w 5686908"/>
              <a:gd name="connsiteY1315" fmla="*/ 378001 h 2780689"/>
              <a:gd name="connsiteX1316" fmla="*/ 4112595 w 5686908"/>
              <a:gd name="connsiteY1316" fmla="*/ 347138 h 2780689"/>
              <a:gd name="connsiteX1317" fmla="*/ 4064402 w 5686908"/>
              <a:gd name="connsiteY1317" fmla="*/ 317816 h 2780689"/>
              <a:gd name="connsiteX1318" fmla="*/ 4082421 w 5686908"/>
              <a:gd name="connsiteY1318" fmla="*/ 306395 h 2780689"/>
              <a:gd name="connsiteX1319" fmla="*/ 4118172 w 5686908"/>
              <a:gd name="connsiteY1319" fmla="*/ 308064 h 2780689"/>
              <a:gd name="connsiteX1320" fmla="*/ 4158071 w 5686908"/>
              <a:gd name="connsiteY1320" fmla="*/ 290162 h 2780689"/>
              <a:gd name="connsiteX1321" fmla="*/ 4195253 w 5686908"/>
              <a:gd name="connsiteY1321" fmla="*/ 272325 h 2780689"/>
              <a:gd name="connsiteX1322" fmla="*/ 4244876 w 5686908"/>
              <a:gd name="connsiteY1322" fmla="*/ 269053 h 2780689"/>
              <a:gd name="connsiteX1323" fmla="*/ 4282058 w 5686908"/>
              <a:gd name="connsiteY1323" fmla="*/ 255964 h 2780689"/>
              <a:gd name="connsiteX1324" fmla="*/ 4315093 w 5686908"/>
              <a:gd name="connsiteY1324" fmla="*/ 247879 h 2780689"/>
              <a:gd name="connsiteX1325" fmla="*/ 4359139 w 5686908"/>
              <a:gd name="connsiteY1325" fmla="*/ 259300 h 2780689"/>
              <a:gd name="connsiteX1326" fmla="*/ 4399038 w 5686908"/>
              <a:gd name="connsiteY1326" fmla="*/ 243003 h 2780689"/>
              <a:gd name="connsiteX1327" fmla="*/ 4417486 w 5686908"/>
              <a:gd name="connsiteY1327" fmla="*/ 226449 h 2780689"/>
              <a:gd name="connsiteX1328" fmla="*/ 1263954 w 5686908"/>
              <a:gd name="connsiteY1328" fmla="*/ 212470 h 2780689"/>
              <a:gd name="connsiteX1329" fmla="*/ 1295166 w 5686908"/>
              <a:gd name="connsiteY1329" fmla="*/ 223302 h 2780689"/>
              <a:gd name="connsiteX1330" fmla="*/ 1327341 w 5686908"/>
              <a:gd name="connsiteY1330" fmla="*/ 231980 h 2780689"/>
              <a:gd name="connsiteX1331" fmla="*/ 1364940 w 5686908"/>
              <a:gd name="connsiteY1331" fmla="*/ 256971 h 2780689"/>
              <a:gd name="connsiteX1332" fmla="*/ 1392416 w 5686908"/>
              <a:gd name="connsiteY1332" fmla="*/ 271066 h 2780689"/>
              <a:gd name="connsiteX1333" fmla="*/ 1434714 w 5686908"/>
              <a:gd name="connsiteY1333" fmla="*/ 271066 h 2780689"/>
              <a:gd name="connsiteX1334" fmla="*/ 1503524 w 5686908"/>
              <a:gd name="connsiteY1334" fmla="*/ 271066 h 2780689"/>
              <a:gd name="connsiteX1335" fmla="*/ 1543894 w 5686908"/>
              <a:gd name="connsiteY1335" fmla="*/ 283007 h 2780689"/>
              <a:gd name="connsiteX1336" fmla="*/ 1521961 w 5686908"/>
              <a:gd name="connsiteY1336" fmla="*/ 294882 h 2780689"/>
              <a:gd name="connsiteX1337" fmla="*/ 1452187 w 5686908"/>
              <a:gd name="connsiteY1337" fmla="*/ 290576 h 2780689"/>
              <a:gd name="connsiteX1338" fmla="*/ 1410853 w 5686908"/>
              <a:gd name="connsiteY1338" fmla="*/ 293838 h 2780689"/>
              <a:gd name="connsiteX1339" fmla="*/ 1381449 w 5686908"/>
              <a:gd name="connsiteY1339" fmla="*/ 290576 h 2780689"/>
              <a:gd name="connsiteX1340" fmla="*/ 1349274 w 5686908"/>
              <a:gd name="connsiteY1340" fmla="*/ 271066 h 2780689"/>
              <a:gd name="connsiteX1341" fmla="*/ 1307096 w 5686908"/>
              <a:gd name="connsiteY1341" fmla="*/ 253709 h 2780689"/>
              <a:gd name="connsiteX1342" fmla="*/ 1268534 w 5686908"/>
              <a:gd name="connsiteY1342" fmla="*/ 233090 h 2780689"/>
              <a:gd name="connsiteX1343" fmla="*/ 1263954 w 5686908"/>
              <a:gd name="connsiteY1343" fmla="*/ 212470 h 2780689"/>
              <a:gd name="connsiteX1344" fmla="*/ 1053789 w 5686908"/>
              <a:gd name="connsiteY1344" fmla="*/ 202748 h 2780689"/>
              <a:gd name="connsiteX1345" fmla="*/ 1059212 w 5686908"/>
              <a:gd name="connsiteY1345" fmla="*/ 230936 h 2780689"/>
              <a:gd name="connsiteX1346" fmla="*/ 1040894 w 5686908"/>
              <a:gd name="connsiteY1346" fmla="*/ 235243 h 2780689"/>
              <a:gd name="connsiteX1347" fmla="*/ 1009683 w 5686908"/>
              <a:gd name="connsiteY1347" fmla="*/ 237461 h 2780689"/>
              <a:gd name="connsiteX1348" fmla="*/ 1010526 w 5686908"/>
              <a:gd name="connsiteY1348" fmla="*/ 221214 h 2780689"/>
              <a:gd name="connsiteX1349" fmla="*/ 1053789 w 5686908"/>
              <a:gd name="connsiteY1349" fmla="*/ 202748 h 2780689"/>
              <a:gd name="connsiteX1350" fmla="*/ 1180171 w 5686908"/>
              <a:gd name="connsiteY1350" fmla="*/ 193768 h 2780689"/>
              <a:gd name="connsiteX1351" fmla="*/ 1204303 w 5686908"/>
              <a:gd name="connsiteY1351" fmla="*/ 198376 h 2780689"/>
              <a:gd name="connsiteX1352" fmla="*/ 1225392 w 5686908"/>
              <a:gd name="connsiteY1352" fmla="*/ 212470 h 2780689"/>
              <a:gd name="connsiteX1353" fmla="*/ 1227199 w 5686908"/>
              <a:gd name="connsiteY1353" fmla="*/ 236352 h 2780689"/>
              <a:gd name="connsiteX1354" fmla="*/ 1201531 w 5686908"/>
              <a:gd name="connsiteY1354" fmla="*/ 231980 h 2780689"/>
              <a:gd name="connsiteX1355" fmla="*/ 1189601 w 5686908"/>
              <a:gd name="connsiteY1355" fmla="*/ 220039 h 2780689"/>
              <a:gd name="connsiteX1356" fmla="*/ 1152846 w 5686908"/>
              <a:gd name="connsiteY1356" fmla="*/ 221214 h 2780689"/>
              <a:gd name="connsiteX1357" fmla="*/ 1134529 w 5686908"/>
              <a:gd name="connsiteY1357" fmla="*/ 207054 h 2780689"/>
              <a:gd name="connsiteX1358" fmla="*/ 1160197 w 5686908"/>
              <a:gd name="connsiteY1358" fmla="*/ 194004 h 2780689"/>
              <a:gd name="connsiteX1359" fmla="*/ 1180171 w 5686908"/>
              <a:gd name="connsiteY1359" fmla="*/ 193768 h 2780689"/>
              <a:gd name="connsiteX1360" fmla="*/ 2217653 w 5686908"/>
              <a:gd name="connsiteY1360" fmla="*/ 143 h 2780689"/>
              <a:gd name="connsiteX1361" fmla="*/ 2296585 w 5686908"/>
              <a:gd name="connsiteY1361" fmla="*/ 14760 h 2780689"/>
              <a:gd name="connsiteX1362" fmla="*/ 2299116 w 5686908"/>
              <a:gd name="connsiteY1362" fmla="*/ 26440 h 2780689"/>
              <a:gd name="connsiteX1363" fmla="*/ 2229101 w 5686908"/>
              <a:gd name="connsiteY1363" fmla="*/ 41317 h 2780689"/>
              <a:gd name="connsiteX1364" fmla="*/ 2174390 w 5686908"/>
              <a:gd name="connsiteY1364" fmla="*/ 41317 h 2780689"/>
              <a:gd name="connsiteX1365" fmla="*/ 2254528 w 5686908"/>
              <a:gd name="connsiteY1365" fmla="*/ 46211 h 2780689"/>
              <a:gd name="connsiteX1366" fmla="*/ 2295019 w 5686908"/>
              <a:gd name="connsiteY1366" fmla="*/ 38381 h 2780689"/>
              <a:gd name="connsiteX1367" fmla="*/ 2332256 w 5686908"/>
              <a:gd name="connsiteY1367" fmla="*/ 24808 h 2780689"/>
              <a:gd name="connsiteX1368" fmla="*/ 2365636 w 5686908"/>
              <a:gd name="connsiteY1368" fmla="*/ 25918 h 2780689"/>
              <a:gd name="connsiteX1369" fmla="*/ 2383351 w 5686908"/>
              <a:gd name="connsiteY1369" fmla="*/ 22655 h 2780689"/>
              <a:gd name="connsiteX1370" fmla="*/ 2407453 w 5686908"/>
              <a:gd name="connsiteY1370" fmla="*/ 83273 h 2780689"/>
              <a:gd name="connsiteX1371" fmla="*/ 2442038 w 5686908"/>
              <a:gd name="connsiteY1371" fmla="*/ 132212 h 2780689"/>
              <a:gd name="connsiteX1372" fmla="*/ 2490000 w 5686908"/>
              <a:gd name="connsiteY1372" fmla="*/ 104023 h 2780689"/>
              <a:gd name="connsiteX1373" fmla="*/ 2547844 w 5686908"/>
              <a:gd name="connsiteY1373" fmla="*/ 101870 h 2780689"/>
              <a:gd name="connsiteX1374" fmla="*/ 2528563 w 5686908"/>
              <a:gd name="connsiteY1374" fmla="*/ 138737 h 2780689"/>
              <a:gd name="connsiteX1375" fmla="*/ 2467224 w 5686908"/>
              <a:gd name="connsiteY1375" fmla="*/ 194004 h 2780689"/>
              <a:gd name="connsiteX1376" fmla="*/ 2455415 w 5686908"/>
              <a:gd name="connsiteY1376" fmla="*/ 228783 h 2780689"/>
              <a:gd name="connsiteX1377" fmla="*/ 2474816 w 5686908"/>
              <a:gd name="connsiteY1377" fmla="*/ 240659 h 2780689"/>
              <a:gd name="connsiteX1378" fmla="*/ 2464694 w 5686908"/>
              <a:gd name="connsiteY1378" fmla="*/ 260234 h 2780689"/>
              <a:gd name="connsiteX1379" fmla="*/ 2459753 w 5686908"/>
              <a:gd name="connsiteY1379" fmla="*/ 305779 h 2780689"/>
              <a:gd name="connsiteX1380" fmla="*/ 2409742 w 5686908"/>
              <a:gd name="connsiteY1380" fmla="*/ 300364 h 2780689"/>
              <a:gd name="connsiteX1381" fmla="*/ 2403476 w 5686908"/>
              <a:gd name="connsiteY1381" fmla="*/ 333968 h 2780689"/>
              <a:gd name="connsiteX1382" fmla="*/ 2412755 w 5686908"/>
              <a:gd name="connsiteY1382" fmla="*/ 356740 h 2780689"/>
              <a:gd name="connsiteX1383" fmla="*/ 2401789 w 5686908"/>
              <a:gd name="connsiteY1383" fmla="*/ 381732 h 2780689"/>
              <a:gd name="connsiteX1384" fmla="*/ 2379977 w 5686908"/>
              <a:gd name="connsiteY1384" fmla="*/ 361047 h 2780689"/>
              <a:gd name="connsiteX1385" fmla="*/ 2346837 w 5686908"/>
              <a:gd name="connsiteY1385" fmla="*/ 337426 h 2780689"/>
              <a:gd name="connsiteX1386" fmla="*/ 2358165 w 5686908"/>
              <a:gd name="connsiteY1386" fmla="*/ 370835 h 2780689"/>
              <a:gd name="connsiteX1387" fmla="*/ 2385038 w 5686908"/>
              <a:gd name="connsiteY1387" fmla="*/ 392498 h 2780689"/>
              <a:gd name="connsiteX1388" fmla="*/ 2364913 w 5686908"/>
              <a:gd name="connsiteY1388" fmla="*/ 397979 h 2780689"/>
              <a:gd name="connsiteX1389" fmla="*/ 2312010 w 5686908"/>
              <a:gd name="connsiteY1389" fmla="*/ 417489 h 2780689"/>
              <a:gd name="connsiteX1390" fmla="*/ 2256697 w 5686908"/>
              <a:gd name="connsiteY1390" fmla="*/ 417685 h 2780689"/>
              <a:gd name="connsiteX1391" fmla="*/ 2229704 w 5686908"/>
              <a:gd name="connsiteY1391" fmla="*/ 456575 h 2780689"/>
              <a:gd name="connsiteX1392" fmla="*/ 2185236 w 5686908"/>
              <a:gd name="connsiteY1392" fmla="*/ 456575 h 2780689"/>
              <a:gd name="connsiteX1393" fmla="*/ 2147397 w 5686908"/>
              <a:gd name="connsiteY1393" fmla="*/ 473866 h 2780689"/>
              <a:gd name="connsiteX1394" fmla="*/ 2139925 w 5686908"/>
              <a:gd name="connsiteY1394" fmla="*/ 501010 h 2780689"/>
              <a:gd name="connsiteX1395" fmla="*/ 2124018 w 5686908"/>
              <a:gd name="connsiteY1395" fmla="*/ 513995 h 2780689"/>
              <a:gd name="connsiteX1396" fmla="*/ 2113052 w 5686908"/>
              <a:gd name="connsiteY1396" fmla="*/ 528155 h 2780689"/>
              <a:gd name="connsiteX1397" fmla="*/ 2104616 w 5686908"/>
              <a:gd name="connsiteY1397" fmla="*/ 560715 h 2780689"/>
              <a:gd name="connsiteX1398" fmla="*/ 2078707 w 5686908"/>
              <a:gd name="connsiteY1398" fmla="*/ 572591 h 2780689"/>
              <a:gd name="connsiteX1399" fmla="*/ 2063523 w 5686908"/>
              <a:gd name="connsiteY1399" fmla="*/ 548709 h 2780689"/>
              <a:gd name="connsiteX1400" fmla="*/ 2035807 w 5686908"/>
              <a:gd name="connsiteY1400" fmla="*/ 556343 h 2780689"/>
              <a:gd name="connsiteX1401" fmla="*/ 1997244 w 5686908"/>
              <a:gd name="connsiteY1401" fmla="*/ 523783 h 2780689"/>
              <a:gd name="connsiteX1402" fmla="*/ 1976999 w 5686908"/>
              <a:gd name="connsiteY1402" fmla="*/ 493376 h 2780689"/>
              <a:gd name="connsiteX1403" fmla="*/ 1984591 w 5686908"/>
              <a:gd name="connsiteY1403" fmla="*/ 483654 h 2780689"/>
              <a:gd name="connsiteX1404" fmla="*/ 1958682 w 5686908"/>
              <a:gd name="connsiteY1404" fmla="*/ 471713 h 2780689"/>
              <a:gd name="connsiteX1405" fmla="*/ 1943498 w 5686908"/>
              <a:gd name="connsiteY1405" fmla="*/ 432693 h 2780689"/>
              <a:gd name="connsiteX1406" fmla="*/ 1956874 w 5686908"/>
              <a:gd name="connsiteY1406" fmla="*/ 407702 h 2780689"/>
              <a:gd name="connsiteX1407" fmla="*/ 1937713 w 5686908"/>
              <a:gd name="connsiteY1407" fmla="*/ 403395 h 2780689"/>
              <a:gd name="connsiteX1408" fmla="*/ 1933375 w 5686908"/>
              <a:gd name="connsiteY1408" fmla="*/ 370835 h 2780689"/>
              <a:gd name="connsiteX1409" fmla="*/ 1954464 w 5686908"/>
              <a:gd name="connsiteY1409" fmla="*/ 358959 h 2780689"/>
              <a:gd name="connsiteX1410" fmla="*/ 1966997 w 5686908"/>
              <a:gd name="connsiteY1410" fmla="*/ 358959 h 2780689"/>
              <a:gd name="connsiteX1411" fmla="*/ 1968684 w 5686908"/>
              <a:gd name="connsiteY1411" fmla="*/ 385973 h 2780689"/>
              <a:gd name="connsiteX1412" fmla="*/ 1978686 w 5686908"/>
              <a:gd name="connsiteY1412" fmla="*/ 397979 h 2780689"/>
              <a:gd name="connsiteX1413" fmla="*/ 1987121 w 5686908"/>
              <a:gd name="connsiteY1413" fmla="*/ 382776 h 2780689"/>
              <a:gd name="connsiteX1414" fmla="*/ 1968684 w 5686908"/>
              <a:gd name="connsiteY1414" fmla="*/ 349171 h 2780689"/>
              <a:gd name="connsiteX1415" fmla="*/ 1941811 w 5686908"/>
              <a:gd name="connsiteY1415" fmla="*/ 343755 h 2780689"/>
              <a:gd name="connsiteX1416" fmla="*/ 1919999 w 5686908"/>
              <a:gd name="connsiteY1416" fmla="*/ 366528 h 2780689"/>
              <a:gd name="connsiteX1417" fmla="*/ 1907466 w 5686908"/>
              <a:gd name="connsiteY1417" fmla="*/ 298210 h 2780689"/>
              <a:gd name="connsiteX1418" fmla="*/ 1862155 w 5686908"/>
              <a:gd name="connsiteY1418" fmla="*/ 273219 h 2780689"/>
              <a:gd name="connsiteX1419" fmla="*/ 1805034 w 5686908"/>
              <a:gd name="connsiteY1419" fmla="*/ 259125 h 2780689"/>
              <a:gd name="connsiteX1420" fmla="*/ 1763098 w 5686908"/>
              <a:gd name="connsiteY1420" fmla="*/ 261278 h 2780689"/>
              <a:gd name="connsiteX1421" fmla="*/ 1752975 w 5686908"/>
              <a:gd name="connsiteY1421" fmla="*/ 235243 h 2780689"/>
              <a:gd name="connsiteX1422" fmla="*/ 1742852 w 5686908"/>
              <a:gd name="connsiteY1422" fmla="*/ 264541 h 2780689"/>
              <a:gd name="connsiteX1423" fmla="*/ 1722727 w 5686908"/>
              <a:gd name="connsiteY1423" fmla="*/ 271066 h 2780689"/>
              <a:gd name="connsiteX1424" fmla="*/ 1693324 w 5686908"/>
              <a:gd name="connsiteY1424" fmla="*/ 240659 h 2780689"/>
              <a:gd name="connsiteX1425" fmla="*/ 1664763 w 5686908"/>
              <a:gd name="connsiteY1425" fmla="*/ 234199 h 2780689"/>
              <a:gd name="connsiteX1426" fmla="*/ 1693324 w 5686908"/>
              <a:gd name="connsiteY1426" fmla="*/ 222193 h 2780689"/>
              <a:gd name="connsiteX1427" fmla="*/ 1728632 w 5686908"/>
              <a:gd name="connsiteY1427" fmla="*/ 203857 h 2780689"/>
              <a:gd name="connsiteX1428" fmla="*/ 1753818 w 5686908"/>
              <a:gd name="connsiteY1428" fmla="*/ 185391 h 2780689"/>
              <a:gd name="connsiteX1429" fmla="*/ 1772256 w 5686908"/>
              <a:gd name="connsiteY1429" fmla="*/ 160400 h 2780689"/>
              <a:gd name="connsiteX1430" fmla="*/ 1803347 w 5686908"/>
              <a:gd name="connsiteY1430" fmla="*/ 139846 h 2780689"/>
              <a:gd name="connsiteX1431" fmla="*/ 1824315 w 5686908"/>
              <a:gd name="connsiteY1431" fmla="*/ 125686 h 2780689"/>
              <a:gd name="connsiteX1432" fmla="*/ 1887221 w 5686908"/>
              <a:gd name="connsiteY1432" fmla="*/ 97563 h 2780689"/>
              <a:gd name="connsiteX1433" fmla="*/ 1937713 w 5686908"/>
              <a:gd name="connsiteY1433" fmla="*/ 105132 h 2780689"/>
              <a:gd name="connsiteX1434" fmla="*/ 1984591 w 5686908"/>
              <a:gd name="connsiteY1434" fmla="*/ 97563 h 2780689"/>
              <a:gd name="connsiteX1435" fmla="*/ 1995557 w 5686908"/>
              <a:gd name="connsiteY1435" fmla="*/ 51953 h 2780689"/>
              <a:gd name="connsiteX1436" fmla="*/ 2018212 w 5686908"/>
              <a:gd name="connsiteY1436" fmla="*/ 73681 h 2780689"/>
              <a:gd name="connsiteX1437" fmla="*/ 2046652 w 5686908"/>
              <a:gd name="connsiteY1437" fmla="*/ 36749 h 2780689"/>
              <a:gd name="connsiteX1438" fmla="*/ 2088710 w 5686908"/>
              <a:gd name="connsiteY1438" fmla="*/ 20241 h 2780689"/>
              <a:gd name="connsiteX1439" fmla="*/ 2164870 w 5686908"/>
              <a:gd name="connsiteY1439" fmla="*/ 6669 h 2780689"/>
              <a:gd name="connsiteX1440" fmla="*/ 2217653 w 5686908"/>
              <a:gd name="connsiteY1440" fmla="*/ 143 h 2780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</a:cxnLst>
            <a:rect l="l" t="t" r="r" b="b"/>
            <a:pathLst>
              <a:path w="5686908" h="2780689">
                <a:moveTo>
                  <a:pt x="5165780" y="2497530"/>
                </a:moveTo>
                <a:cubicBezTo>
                  <a:pt x="5168853" y="2496486"/>
                  <a:pt x="5171087" y="2496687"/>
                  <a:pt x="5171774" y="2499128"/>
                </a:cubicBezTo>
                <a:cubicBezTo>
                  <a:pt x="5174571" y="2508891"/>
                  <a:pt x="5157993" y="2546314"/>
                  <a:pt x="5151154" y="2549601"/>
                </a:cubicBezTo>
                <a:cubicBezTo>
                  <a:pt x="5144263" y="2552823"/>
                  <a:pt x="5119499" y="2559331"/>
                  <a:pt x="5123644" y="2541466"/>
                </a:cubicBezTo>
                <a:cubicBezTo>
                  <a:pt x="5127736" y="2523567"/>
                  <a:pt x="5097377" y="2523567"/>
                  <a:pt x="5112608" y="2505669"/>
                </a:cubicBezTo>
                <a:cubicBezTo>
                  <a:pt x="5112608" y="2505669"/>
                  <a:pt x="5127736" y="2512145"/>
                  <a:pt x="5134627" y="2513740"/>
                </a:cubicBezTo>
                <a:cubicBezTo>
                  <a:pt x="5139795" y="2515009"/>
                  <a:pt x="5156561" y="2500664"/>
                  <a:pt x="5165780" y="2497530"/>
                </a:cubicBezTo>
                <a:close/>
                <a:moveTo>
                  <a:pt x="5572514" y="2492620"/>
                </a:moveTo>
                <a:cubicBezTo>
                  <a:pt x="5573913" y="2487836"/>
                  <a:pt x="5593237" y="2510518"/>
                  <a:pt x="5593237" y="2510518"/>
                </a:cubicBezTo>
                <a:cubicBezTo>
                  <a:pt x="5593237" y="2510518"/>
                  <a:pt x="5593237" y="2534957"/>
                  <a:pt x="5575311" y="2551228"/>
                </a:cubicBezTo>
                <a:cubicBezTo>
                  <a:pt x="5557386" y="2567467"/>
                  <a:pt x="5543604" y="2578857"/>
                  <a:pt x="5528476" y="2598382"/>
                </a:cubicBezTo>
                <a:cubicBezTo>
                  <a:pt x="5513296" y="2617940"/>
                  <a:pt x="5518840" y="2613059"/>
                  <a:pt x="5496821" y="2611399"/>
                </a:cubicBezTo>
                <a:cubicBezTo>
                  <a:pt x="5474751" y="2609707"/>
                  <a:pt x="5463767" y="2601669"/>
                  <a:pt x="5469207" y="2586960"/>
                </a:cubicBezTo>
                <a:cubicBezTo>
                  <a:pt x="5474751" y="2572316"/>
                  <a:pt x="5503712" y="2554482"/>
                  <a:pt x="5527078" y="2538211"/>
                </a:cubicBezTo>
                <a:cubicBezTo>
                  <a:pt x="5550495" y="2521940"/>
                  <a:pt x="5542257" y="2518686"/>
                  <a:pt x="5550495" y="2510518"/>
                </a:cubicBezTo>
                <a:cubicBezTo>
                  <a:pt x="5558784" y="2502415"/>
                  <a:pt x="5570286" y="2500560"/>
                  <a:pt x="5572514" y="2492620"/>
                </a:cubicBezTo>
                <a:close/>
                <a:moveTo>
                  <a:pt x="5591856" y="2387358"/>
                </a:moveTo>
                <a:cubicBezTo>
                  <a:pt x="5598438" y="2390593"/>
                  <a:pt x="5600749" y="2405512"/>
                  <a:pt x="5606966" y="2417740"/>
                </a:cubicBezTo>
                <a:cubicBezTo>
                  <a:pt x="5615204" y="2434076"/>
                  <a:pt x="5612458" y="2430789"/>
                  <a:pt x="5624944" y="2438957"/>
                </a:cubicBezTo>
                <a:cubicBezTo>
                  <a:pt x="5637274" y="2447060"/>
                  <a:pt x="5640020" y="2438957"/>
                  <a:pt x="5645564" y="2438957"/>
                </a:cubicBezTo>
                <a:cubicBezTo>
                  <a:pt x="5651056" y="2438957"/>
                  <a:pt x="5660640" y="2453536"/>
                  <a:pt x="5651056" y="2460077"/>
                </a:cubicBezTo>
                <a:cubicBezTo>
                  <a:pt x="5641419" y="2466618"/>
                  <a:pt x="5637274" y="2476348"/>
                  <a:pt x="5631731" y="2487836"/>
                </a:cubicBezTo>
                <a:cubicBezTo>
                  <a:pt x="5626187" y="2499128"/>
                  <a:pt x="5622095" y="2513740"/>
                  <a:pt x="5609764" y="2510518"/>
                </a:cubicBezTo>
                <a:cubicBezTo>
                  <a:pt x="5597330" y="2507296"/>
                  <a:pt x="5608365" y="2494247"/>
                  <a:pt x="5611111" y="2484452"/>
                </a:cubicBezTo>
                <a:cubicBezTo>
                  <a:pt x="5613805" y="2474689"/>
                  <a:pt x="5593237" y="2482922"/>
                  <a:pt x="5582202" y="2474689"/>
                </a:cubicBezTo>
                <a:cubicBezTo>
                  <a:pt x="5571167" y="2466618"/>
                  <a:pt x="5594584" y="2458450"/>
                  <a:pt x="5595931" y="2451974"/>
                </a:cubicBezTo>
                <a:cubicBezTo>
                  <a:pt x="5597330" y="2445498"/>
                  <a:pt x="5594584" y="2422654"/>
                  <a:pt x="5589092" y="2416113"/>
                </a:cubicBezTo>
                <a:cubicBezTo>
                  <a:pt x="5583549" y="2409702"/>
                  <a:pt x="5578005" y="2391771"/>
                  <a:pt x="5583549" y="2388549"/>
                </a:cubicBezTo>
                <a:cubicBezTo>
                  <a:pt x="5586995" y="2386499"/>
                  <a:pt x="5589663" y="2386280"/>
                  <a:pt x="5591856" y="2387358"/>
                </a:cubicBezTo>
                <a:close/>
                <a:moveTo>
                  <a:pt x="5432830" y="2113440"/>
                </a:moveTo>
                <a:cubicBezTo>
                  <a:pt x="5434638" y="2113059"/>
                  <a:pt x="5438252" y="2113567"/>
                  <a:pt x="5444443" y="2115194"/>
                </a:cubicBezTo>
                <a:cubicBezTo>
                  <a:pt x="5469207" y="2121638"/>
                  <a:pt x="5473404" y="2133060"/>
                  <a:pt x="5472005" y="2141196"/>
                </a:cubicBezTo>
                <a:cubicBezTo>
                  <a:pt x="5469311" y="2157011"/>
                  <a:pt x="5452732" y="2149331"/>
                  <a:pt x="5444443" y="2134687"/>
                </a:cubicBezTo>
                <a:cubicBezTo>
                  <a:pt x="5438226" y="2123728"/>
                  <a:pt x="5427404" y="2114582"/>
                  <a:pt x="5432830" y="2113440"/>
                </a:cubicBezTo>
                <a:close/>
                <a:moveTo>
                  <a:pt x="5684110" y="2025638"/>
                </a:moveTo>
                <a:cubicBezTo>
                  <a:pt x="5696492" y="2030487"/>
                  <a:pt x="5664837" y="2067975"/>
                  <a:pt x="5646859" y="2059807"/>
                </a:cubicBezTo>
                <a:cubicBezTo>
                  <a:pt x="5646859" y="2059807"/>
                  <a:pt x="5671675" y="2020757"/>
                  <a:pt x="5684110" y="2025638"/>
                </a:cubicBezTo>
                <a:close/>
                <a:moveTo>
                  <a:pt x="5069970" y="1918248"/>
                </a:moveTo>
                <a:cubicBezTo>
                  <a:pt x="5074063" y="1915027"/>
                  <a:pt x="5080901" y="1955672"/>
                  <a:pt x="5094631" y="1973603"/>
                </a:cubicBezTo>
                <a:cubicBezTo>
                  <a:pt x="5108464" y="1991501"/>
                  <a:pt x="5122193" y="2004485"/>
                  <a:pt x="5129032" y="2024043"/>
                </a:cubicBezTo>
                <a:cubicBezTo>
                  <a:pt x="5136026" y="2043569"/>
                  <a:pt x="5137373" y="2077706"/>
                  <a:pt x="5149703" y="2089128"/>
                </a:cubicBezTo>
                <a:cubicBezTo>
                  <a:pt x="5162086" y="2100518"/>
                  <a:pt x="5209801" y="2099639"/>
                  <a:pt x="5208454" y="2114316"/>
                </a:cubicBezTo>
                <a:cubicBezTo>
                  <a:pt x="5207107" y="2128927"/>
                  <a:pt x="5213117" y="2157434"/>
                  <a:pt x="5228245" y="2185160"/>
                </a:cubicBezTo>
                <a:cubicBezTo>
                  <a:pt x="5243373" y="2212821"/>
                  <a:pt x="5272645" y="2277580"/>
                  <a:pt x="5272645" y="2303647"/>
                </a:cubicBezTo>
                <a:cubicBezTo>
                  <a:pt x="5272645" y="2329648"/>
                  <a:pt x="5228245" y="2359229"/>
                  <a:pt x="5215811" y="2378787"/>
                </a:cubicBezTo>
                <a:cubicBezTo>
                  <a:pt x="5203429" y="2398279"/>
                  <a:pt x="5199336" y="2424281"/>
                  <a:pt x="5193844" y="2434076"/>
                </a:cubicBezTo>
                <a:cubicBezTo>
                  <a:pt x="5188353" y="2443839"/>
                  <a:pt x="5191047" y="2442212"/>
                  <a:pt x="5170427" y="2448720"/>
                </a:cubicBezTo>
                <a:cubicBezTo>
                  <a:pt x="5149703" y="2455163"/>
                  <a:pt x="5134627" y="2474689"/>
                  <a:pt x="5129032" y="2468245"/>
                </a:cubicBezTo>
                <a:cubicBezTo>
                  <a:pt x="5123644" y="2461769"/>
                  <a:pt x="5104371" y="2450347"/>
                  <a:pt x="5098775" y="2458450"/>
                </a:cubicBezTo>
                <a:cubicBezTo>
                  <a:pt x="5093335" y="2466618"/>
                  <a:pt x="5086393" y="2484452"/>
                  <a:pt x="5076809" y="2464959"/>
                </a:cubicBezTo>
                <a:cubicBezTo>
                  <a:pt x="5067120" y="2445498"/>
                  <a:pt x="5045102" y="2448720"/>
                  <a:pt x="5041009" y="2445498"/>
                </a:cubicBezTo>
                <a:cubicBezTo>
                  <a:pt x="5036812" y="2442212"/>
                  <a:pt x="5036812" y="2432416"/>
                  <a:pt x="5036812" y="2416113"/>
                </a:cubicBezTo>
                <a:cubicBezTo>
                  <a:pt x="5036812" y="2399972"/>
                  <a:pt x="5018938" y="2398279"/>
                  <a:pt x="5017539" y="2393366"/>
                </a:cubicBezTo>
                <a:cubicBezTo>
                  <a:pt x="5016192" y="2388549"/>
                  <a:pt x="5012048" y="2383668"/>
                  <a:pt x="5012048" y="2378787"/>
                </a:cubicBezTo>
                <a:cubicBezTo>
                  <a:pt x="5012048" y="2362158"/>
                  <a:pt x="5003758" y="2396652"/>
                  <a:pt x="4998215" y="2382041"/>
                </a:cubicBezTo>
                <a:cubicBezTo>
                  <a:pt x="4992723" y="2367364"/>
                  <a:pt x="5003758" y="2342958"/>
                  <a:pt x="4990029" y="2352720"/>
                </a:cubicBezTo>
                <a:cubicBezTo>
                  <a:pt x="4976248" y="2362483"/>
                  <a:pt x="4969357" y="2370619"/>
                  <a:pt x="4968010" y="2378787"/>
                </a:cubicBezTo>
                <a:cubicBezTo>
                  <a:pt x="4966611" y="2386890"/>
                  <a:pt x="4941847" y="2390111"/>
                  <a:pt x="4943246" y="2382041"/>
                </a:cubicBezTo>
                <a:cubicBezTo>
                  <a:pt x="4944541" y="2373840"/>
                  <a:pt x="4954229" y="2354347"/>
                  <a:pt x="4944541" y="2346212"/>
                </a:cubicBezTo>
                <a:cubicBezTo>
                  <a:pt x="4934905" y="2338044"/>
                  <a:pt x="4918326" y="2334790"/>
                  <a:pt x="4906047" y="2329908"/>
                </a:cubicBezTo>
                <a:cubicBezTo>
                  <a:pt x="4893613" y="2325059"/>
                  <a:pt x="4907394" y="2308821"/>
                  <a:pt x="4874288" y="2316924"/>
                </a:cubicBezTo>
                <a:cubicBezTo>
                  <a:pt x="4841286" y="2325059"/>
                  <a:pt x="4828904" y="2334790"/>
                  <a:pt x="4828904" y="2334790"/>
                </a:cubicBezTo>
                <a:cubicBezTo>
                  <a:pt x="4828904" y="2334790"/>
                  <a:pt x="4798544" y="2323400"/>
                  <a:pt x="4788960" y="2336449"/>
                </a:cubicBezTo>
                <a:cubicBezTo>
                  <a:pt x="4779323" y="2349466"/>
                  <a:pt x="4773780" y="2390827"/>
                  <a:pt x="4773780" y="2390827"/>
                </a:cubicBezTo>
                <a:cubicBezTo>
                  <a:pt x="4773780" y="2390827"/>
                  <a:pt x="4726945" y="2375532"/>
                  <a:pt x="4718707" y="2377127"/>
                </a:cubicBezTo>
                <a:cubicBezTo>
                  <a:pt x="4710366" y="2378787"/>
                  <a:pt x="4696688" y="2391771"/>
                  <a:pt x="4684306" y="2396652"/>
                </a:cubicBezTo>
                <a:cubicBezTo>
                  <a:pt x="4671872" y="2401436"/>
                  <a:pt x="4651252" y="2406383"/>
                  <a:pt x="4642963" y="2398279"/>
                </a:cubicBezTo>
                <a:cubicBezTo>
                  <a:pt x="4634725" y="2390111"/>
                  <a:pt x="4620944" y="2375532"/>
                  <a:pt x="4625089" y="2365705"/>
                </a:cubicBezTo>
                <a:cubicBezTo>
                  <a:pt x="4629182" y="2355909"/>
                  <a:pt x="4659490" y="2342958"/>
                  <a:pt x="4648506" y="2326654"/>
                </a:cubicBezTo>
                <a:cubicBezTo>
                  <a:pt x="4637471" y="2310415"/>
                  <a:pt x="4630581" y="2307063"/>
                  <a:pt x="4629182" y="2297366"/>
                </a:cubicBezTo>
                <a:cubicBezTo>
                  <a:pt x="4627783" y="2287603"/>
                  <a:pt x="4633326" y="2282754"/>
                  <a:pt x="4616799" y="2263229"/>
                </a:cubicBezTo>
                <a:cubicBezTo>
                  <a:pt x="4600324" y="2243671"/>
                  <a:pt x="4604417" y="2220924"/>
                  <a:pt x="4611308" y="2217702"/>
                </a:cubicBezTo>
                <a:cubicBezTo>
                  <a:pt x="4618198" y="2214416"/>
                  <a:pt x="4588305" y="2194858"/>
                  <a:pt x="4582865" y="2186722"/>
                </a:cubicBezTo>
                <a:cubicBezTo>
                  <a:pt x="4577425" y="2178587"/>
                  <a:pt x="4596180" y="2149331"/>
                  <a:pt x="4607163" y="2141196"/>
                </a:cubicBezTo>
                <a:cubicBezTo>
                  <a:pt x="4618198" y="2133060"/>
                  <a:pt x="4651252" y="2102145"/>
                  <a:pt x="4660889" y="2102145"/>
                </a:cubicBezTo>
                <a:cubicBezTo>
                  <a:pt x="4670525" y="2102145"/>
                  <a:pt x="4685653" y="2106994"/>
                  <a:pt x="4695290" y="2098891"/>
                </a:cubicBezTo>
                <a:cubicBezTo>
                  <a:pt x="4704978" y="2090722"/>
                  <a:pt x="4733887" y="2094009"/>
                  <a:pt x="4733887" y="2087468"/>
                </a:cubicBezTo>
                <a:cubicBezTo>
                  <a:pt x="4733887" y="2080927"/>
                  <a:pt x="4725857" y="2028632"/>
                  <a:pt x="4732747" y="2020464"/>
                </a:cubicBezTo>
                <a:cubicBezTo>
                  <a:pt x="4739638" y="2012296"/>
                  <a:pt x="4779323" y="2030487"/>
                  <a:pt x="4783468" y="2024043"/>
                </a:cubicBezTo>
                <a:cubicBezTo>
                  <a:pt x="4787561" y="2017502"/>
                  <a:pt x="4794451" y="1989874"/>
                  <a:pt x="4802689" y="1984993"/>
                </a:cubicBezTo>
                <a:cubicBezTo>
                  <a:pt x="4811030" y="1980079"/>
                  <a:pt x="4817869" y="1968721"/>
                  <a:pt x="4830303" y="1984993"/>
                </a:cubicBezTo>
                <a:cubicBezTo>
                  <a:pt x="4842685" y="2001296"/>
                  <a:pt x="4855067" y="2007805"/>
                  <a:pt x="4860507" y="1991501"/>
                </a:cubicBezTo>
                <a:cubicBezTo>
                  <a:pt x="4866051" y="1975230"/>
                  <a:pt x="4861906" y="1980079"/>
                  <a:pt x="4874288" y="1965467"/>
                </a:cubicBezTo>
                <a:cubicBezTo>
                  <a:pt x="4886723" y="1950823"/>
                  <a:pt x="4872890" y="1926416"/>
                  <a:pt x="4885324" y="1941028"/>
                </a:cubicBezTo>
                <a:cubicBezTo>
                  <a:pt x="4897706" y="1955672"/>
                  <a:pt x="4906047" y="1967094"/>
                  <a:pt x="4906047" y="1967094"/>
                </a:cubicBezTo>
                <a:cubicBezTo>
                  <a:pt x="4906047" y="1967094"/>
                  <a:pt x="4904700" y="1934552"/>
                  <a:pt x="4912886" y="1934552"/>
                </a:cubicBezTo>
                <a:cubicBezTo>
                  <a:pt x="4921227" y="1934552"/>
                  <a:pt x="4929465" y="1950823"/>
                  <a:pt x="4933558" y="1950823"/>
                </a:cubicBezTo>
                <a:cubicBezTo>
                  <a:pt x="4937702" y="1950823"/>
                  <a:pt x="4974901" y="1941028"/>
                  <a:pt x="4981843" y="1952418"/>
                </a:cubicBezTo>
                <a:cubicBezTo>
                  <a:pt x="4988630" y="1963840"/>
                  <a:pt x="4962467" y="1994723"/>
                  <a:pt x="4972103" y="2006178"/>
                </a:cubicBezTo>
                <a:cubicBezTo>
                  <a:pt x="4981843" y="2017502"/>
                  <a:pt x="5001012" y="2024043"/>
                  <a:pt x="5014794" y="2033741"/>
                </a:cubicBezTo>
                <a:cubicBezTo>
                  <a:pt x="5028523" y="2043569"/>
                  <a:pt x="5045102" y="2066348"/>
                  <a:pt x="5051992" y="2046823"/>
                </a:cubicBezTo>
                <a:cubicBezTo>
                  <a:pt x="5058883" y="2027265"/>
                  <a:pt x="5072664" y="1998009"/>
                  <a:pt x="5063027" y="1983365"/>
                </a:cubicBezTo>
                <a:cubicBezTo>
                  <a:pt x="5053443" y="1968721"/>
                  <a:pt x="5065773" y="1921503"/>
                  <a:pt x="5069970" y="1918248"/>
                </a:cubicBezTo>
                <a:close/>
                <a:moveTo>
                  <a:pt x="4708896" y="1887920"/>
                </a:moveTo>
                <a:cubicBezTo>
                  <a:pt x="4714239" y="1888736"/>
                  <a:pt x="4719069" y="1893210"/>
                  <a:pt x="4718405" y="1901324"/>
                </a:cubicBezTo>
                <a:cubicBezTo>
                  <a:pt x="4716956" y="1917631"/>
                  <a:pt x="4693168" y="1911028"/>
                  <a:pt x="4696308" y="1896471"/>
                </a:cubicBezTo>
                <a:cubicBezTo>
                  <a:pt x="4697697" y="1889949"/>
                  <a:pt x="4703553" y="1887105"/>
                  <a:pt x="4708896" y="1887920"/>
                </a:cubicBezTo>
                <a:close/>
                <a:moveTo>
                  <a:pt x="4799539" y="1865338"/>
                </a:moveTo>
                <a:cubicBezTo>
                  <a:pt x="4809218" y="1864499"/>
                  <a:pt x="4821647" y="1874835"/>
                  <a:pt x="4821647" y="1883426"/>
                </a:cubicBezTo>
                <a:cubicBezTo>
                  <a:pt x="4821647" y="1894801"/>
                  <a:pt x="4799550" y="1898062"/>
                  <a:pt x="4799550" y="1898062"/>
                </a:cubicBezTo>
                <a:cubicBezTo>
                  <a:pt x="4799550" y="1898062"/>
                  <a:pt x="4771415" y="1925665"/>
                  <a:pt x="4769362" y="1907846"/>
                </a:cubicBezTo>
                <a:cubicBezTo>
                  <a:pt x="4767913" y="1896471"/>
                  <a:pt x="4783007" y="1883426"/>
                  <a:pt x="4791339" y="1870381"/>
                </a:cubicBezTo>
                <a:cubicBezTo>
                  <a:pt x="4793392" y="1867139"/>
                  <a:pt x="4796313" y="1865618"/>
                  <a:pt x="4799539" y="1865338"/>
                </a:cubicBezTo>
                <a:close/>
                <a:moveTo>
                  <a:pt x="4491137" y="1824194"/>
                </a:moveTo>
                <a:cubicBezTo>
                  <a:pt x="4494563" y="1824801"/>
                  <a:pt x="4497974" y="1828062"/>
                  <a:pt x="4500691" y="1834585"/>
                </a:cubicBezTo>
                <a:cubicBezTo>
                  <a:pt x="4506246" y="1847551"/>
                  <a:pt x="4524117" y="1837846"/>
                  <a:pt x="4539211" y="1847551"/>
                </a:cubicBezTo>
                <a:cubicBezTo>
                  <a:pt x="4542109" y="1849381"/>
                  <a:pt x="4543679" y="1851051"/>
                  <a:pt x="4544403" y="1852562"/>
                </a:cubicBezTo>
                <a:cubicBezTo>
                  <a:pt x="4546818" y="1848267"/>
                  <a:pt x="4555150" y="1845881"/>
                  <a:pt x="4561308" y="1842778"/>
                </a:cubicBezTo>
                <a:cubicBezTo>
                  <a:pt x="4561308" y="1842778"/>
                  <a:pt x="4595722" y="1852483"/>
                  <a:pt x="4602726" y="1852483"/>
                </a:cubicBezTo>
                <a:cubicBezTo>
                  <a:pt x="4609488" y="1852483"/>
                  <a:pt x="4626031" y="1867199"/>
                  <a:pt x="4624703" y="1876903"/>
                </a:cubicBezTo>
                <a:cubicBezTo>
                  <a:pt x="4623254" y="1886687"/>
                  <a:pt x="4598500" y="1875312"/>
                  <a:pt x="4581957" y="1876903"/>
                </a:cubicBezTo>
                <a:cubicBezTo>
                  <a:pt x="4565414" y="1878574"/>
                  <a:pt x="4558531" y="1873642"/>
                  <a:pt x="4547543" y="1862267"/>
                </a:cubicBezTo>
                <a:cubicBezTo>
                  <a:pt x="4545490" y="1860119"/>
                  <a:pt x="4544403" y="1858290"/>
                  <a:pt x="4543920" y="1856619"/>
                </a:cubicBezTo>
                <a:cubicBezTo>
                  <a:pt x="4540781" y="1860596"/>
                  <a:pt x="4530034" y="1862824"/>
                  <a:pt x="4521340" y="1863858"/>
                </a:cubicBezTo>
                <a:cubicBezTo>
                  <a:pt x="4507574" y="1865528"/>
                  <a:pt x="4492480" y="1862267"/>
                  <a:pt x="4488375" y="1859006"/>
                </a:cubicBezTo>
                <a:cubicBezTo>
                  <a:pt x="4484269" y="1855824"/>
                  <a:pt x="4471349" y="1844528"/>
                  <a:pt x="4481492" y="1829733"/>
                </a:cubicBezTo>
                <a:cubicBezTo>
                  <a:pt x="4484269" y="1825636"/>
                  <a:pt x="4487711" y="1823588"/>
                  <a:pt x="4491137" y="1824194"/>
                </a:cubicBezTo>
                <a:close/>
                <a:moveTo>
                  <a:pt x="4708625" y="1725687"/>
                </a:moveTo>
                <a:cubicBezTo>
                  <a:pt x="4708625" y="1725687"/>
                  <a:pt x="4721062" y="1733721"/>
                  <a:pt x="4729273" y="1732131"/>
                </a:cubicBezTo>
                <a:cubicBezTo>
                  <a:pt x="4737605" y="1730540"/>
                  <a:pt x="4763808" y="1725687"/>
                  <a:pt x="4767913" y="1735392"/>
                </a:cubicBezTo>
                <a:cubicBezTo>
                  <a:pt x="4772019" y="1745096"/>
                  <a:pt x="4762359" y="1753290"/>
                  <a:pt x="4744488" y="1750028"/>
                </a:cubicBezTo>
                <a:cubicBezTo>
                  <a:pt x="4726616" y="1746846"/>
                  <a:pt x="4736277" y="1758062"/>
                  <a:pt x="4751370" y="1767846"/>
                </a:cubicBezTo>
                <a:cubicBezTo>
                  <a:pt x="4766585" y="1777631"/>
                  <a:pt x="4767913" y="1816687"/>
                  <a:pt x="4767913" y="1816687"/>
                </a:cubicBezTo>
                <a:cubicBezTo>
                  <a:pt x="4767913" y="1816687"/>
                  <a:pt x="4750042" y="1818358"/>
                  <a:pt x="4740382" y="1803721"/>
                </a:cubicBezTo>
                <a:cubicBezTo>
                  <a:pt x="4730722" y="1789006"/>
                  <a:pt x="4737605" y="1784153"/>
                  <a:pt x="4732171" y="1772858"/>
                </a:cubicBezTo>
                <a:cubicBezTo>
                  <a:pt x="4726616" y="1761403"/>
                  <a:pt x="4705968" y="1797199"/>
                  <a:pt x="4694980" y="1789006"/>
                </a:cubicBezTo>
                <a:cubicBezTo>
                  <a:pt x="4683871" y="1780971"/>
                  <a:pt x="4696308" y="1769517"/>
                  <a:pt x="4699085" y="1753290"/>
                </a:cubicBezTo>
                <a:cubicBezTo>
                  <a:pt x="4701862" y="1736983"/>
                  <a:pt x="4700413" y="1728869"/>
                  <a:pt x="4708625" y="1725687"/>
                </a:cubicBezTo>
                <a:close/>
                <a:moveTo>
                  <a:pt x="4908045" y="1714183"/>
                </a:moveTo>
                <a:cubicBezTo>
                  <a:pt x="4912513" y="1714591"/>
                  <a:pt x="4915954" y="1718250"/>
                  <a:pt x="4918007" y="1723937"/>
                </a:cubicBezTo>
                <a:cubicBezTo>
                  <a:pt x="4922233" y="1735392"/>
                  <a:pt x="4934550" y="1728869"/>
                  <a:pt x="4950972" y="1735392"/>
                </a:cubicBezTo>
                <a:cubicBezTo>
                  <a:pt x="4967635" y="1741915"/>
                  <a:pt x="4966186" y="1750028"/>
                  <a:pt x="4967635" y="1741915"/>
                </a:cubicBezTo>
                <a:cubicBezTo>
                  <a:pt x="4968964" y="1733721"/>
                  <a:pt x="5018472" y="1733721"/>
                  <a:pt x="5040569" y="1746846"/>
                </a:cubicBezTo>
                <a:cubicBezTo>
                  <a:pt x="5062666" y="1759733"/>
                  <a:pt x="5068100" y="1767846"/>
                  <a:pt x="5088749" y="1772858"/>
                </a:cubicBezTo>
                <a:cubicBezTo>
                  <a:pt x="5109397" y="1777631"/>
                  <a:pt x="5116280" y="1800460"/>
                  <a:pt x="5124612" y="1808653"/>
                </a:cubicBezTo>
                <a:cubicBezTo>
                  <a:pt x="5132823" y="1816687"/>
                  <a:pt x="5149366" y="1820028"/>
                  <a:pt x="5149366" y="1831324"/>
                </a:cubicBezTo>
                <a:cubicBezTo>
                  <a:pt x="5149366" y="1842778"/>
                  <a:pt x="5168565" y="1870381"/>
                  <a:pt x="5179674" y="1875312"/>
                </a:cubicBezTo>
                <a:cubicBezTo>
                  <a:pt x="5190663" y="1880165"/>
                  <a:pt x="5200323" y="1911108"/>
                  <a:pt x="5198994" y="1919142"/>
                </a:cubicBezTo>
                <a:cubicBezTo>
                  <a:pt x="5197545" y="1927335"/>
                  <a:pt x="5178346" y="1917631"/>
                  <a:pt x="5161803" y="1907846"/>
                </a:cubicBezTo>
                <a:cubicBezTo>
                  <a:pt x="5145260" y="1898062"/>
                  <a:pt x="5136928" y="1883426"/>
                  <a:pt x="5134151" y="1868790"/>
                </a:cubicBezTo>
                <a:cubicBezTo>
                  <a:pt x="5131495" y="1854074"/>
                  <a:pt x="5103963" y="1859006"/>
                  <a:pt x="5097081" y="1867199"/>
                </a:cubicBezTo>
                <a:cubicBezTo>
                  <a:pt x="5090198" y="1875312"/>
                  <a:pt x="5081866" y="1904585"/>
                  <a:pt x="5068100" y="1906256"/>
                </a:cubicBezTo>
                <a:cubicBezTo>
                  <a:pt x="5054455" y="1907846"/>
                  <a:pt x="5040569" y="1876903"/>
                  <a:pt x="5039241" y="1871971"/>
                </a:cubicBezTo>
                <a:cubicBezTo>
                  <a:pt x="5037792" y="1867199"/>
                  <a:pt x="5013038" y="1873642"/>
                  <a:pt x="5004706" y="1871971"/>
                </a:cubicBezTo>
                <a:cubicBezTo>
                  <a:pt x="4996495" y="1870381"/>
                  <a:pt x="5008932" y="1854074"/>
                  <a:pt x="5019921" y="1854074"/>
                </a:cubicBezTo>
                <a:cubicBezTo>
                  <a:pt x="5031030" y="1854074"/>
                  <a:pt x="5014366" y="1832994"/>
                  <a:pt x="5008932" y="1826471"/>
                </a:cubicBezTo>
                <a:cubicBezTo>
                  <a:pt x="5003378" y="1820028"/>
                  <a:pt x="4997823" y="1808653"/>
                  <a:pt x="4970413" y="1803721"/>
                </a:cubicBezTo>
                <a:cubicBezTo>
                  <a:pt x="4942761" y="1798790"/>
                  <a:pt x="4950972" y="1797199"/>
                  <a:pt x="4948315" y="1790676"/>
                </a:cubicBezTo>
                <a:cubicBezTo>
                  <a:pt x="4945538" y="1784153"/>
                  <a:pt x="4920784" y="1792267"/>
                  <a:pt x="4912573" y="1790676"/>
                </a:cubicBezTo>
                <a:cubicBezTo>
                  <a:pt x="4904241" y="1789006"/>
                  <a:pt x="4911124" y="1772858"/>
                  <a:pt x="4920784" y="1759733"/>
                </a:cubicBezTo>
                <a:cubicBezTo>
                  <a:pt x="4930444" y="1746846"/>
                  <a:pt x="4923441" y="1746846"/>
                  <a:pt x="4900136" y="1741915"/>
                </a:cubicBezTo>
                <a:cubicBezTo>
                  <a:pt x="4876710" y="1736983"/>
                  <a:pt x="4881540" y="1736187"/>
                  <a:pt x="4891925" y="1723937"/>
                </a:cubicBezTo>
                <a:cubicBezTo>
                  <a:pt x="4898083" y="1716619"/>
                  <a:pt x="4903577" y="1713775"/>
                  <a:pt x="4908045" y="1714183"/>
                </a:cubicBezTo>
                <a:close/>
                <a:moveTo>
                  <a:pt x="4794116" y="1686551"/>
                </a:moveTo>
                <a:cubicBezTo>
                  <a:pt x="4799550" y="1686551"/>
                  <a:pt x="4790011" y="1707710"/>
                  <a:pt x="4783007" y="1707710"/>
                </a:cubicBezTo>
                <a:cubicBezTo>
                  <a:pt x="4776124" y="1707710"/>
                  <a:pt x="4744488" y="1712562"/>
                  <a:pt x="4729273" y="1714233"/>
                </a:cubicBezTo>
                <a:cubicBezTo>
                  <a:pt x="4714179" y="1715744"/>
                  <a:pt x="4707417" y="1704449"/>
                  <a:pt x="4716956" y="1693074"/>
                </a:cubicBezTo>
                <a:cubicBezTo>
                  <a:pt x="4716956" y="1693074"/>
                  <a:pt x="4741710" y="1697926"/>
                  <a:pt x="4745816" y="1696335"/>
                </a:cubicBezTo>
                <a:cubicBezTo>
                  <a:pt x="4750042" y="1694665"/>
                  <a:pt x="4788562" y="1686551"/>
                  <a:pt x="4794116" y="1686551"/>
                </a:cubicBezTo>
                <a:close/>
                <a:moveTo>
                  <a:pt x="4857390" y="1670244"/>
                </a:moveTo>
                <a:cubicBezTo>
                  <a:pt x="4867050" y="1675096"/>
                  <a:pt x="4854612" y="1733721"/>
                  <a:pt x="4838190" y="1728869"/>
                </a:cubicBezTo>
                <a:cubicBezTo>
                  <a:pt x="4821647" y="1723937"/>
                  <a:pt x="4844832" y="1663880"/>
                  <a:pt x="4857390" y="1670244"/>
                </a:cubicBezTo>
                <a:close/>
                <a:moveTo>
                  <a:pt x="4312078" y="1608437"/>
                </a:moveTo>
                <a:cubicBezTo>
                  <a:pt x="4318961" y="1606846"/>
                  <a:pt x="4335504" y="1611699"/>
                  <a:pt x="4346492" y="1623074"/>
                </a:cubicBezTo>
                <a:cubicBezTo>
                  <a:pt x="4357481" y="1634528"/>
                  <a:pt x="4378129" y="1647494"/>
                  <a:pt x="4394672" y="1668653"/>
                </a:cubicBezTo>
                <a:cubicBezTo>
                  <a:pt x="4411215" y="1689812"/>
                  <a:pt x="4424980" y="1699596"/>
                  <a:pt x="4442852" y="1714233"/>
                </a:cubicBezTo>
                <a:cubicBezTo>
                  <a:pt x="4460844" y="1728869"/>
                  <a:pt x="4470504" y="1751619"/>
                  <a:pt x="4481492" y="1750028"/>
                </a:cubicBezTo>
                <a:cubicBezTo>
                  <a:pt x="4492480" y="1748358"/>
                  <a:pt x="4495258" y="1762994"/>
                  <a:pt x="4488375" y="1772858"/>
                </a:cubicBezTo>
                <a:cubicBezTo>
                  <a:pt x="4481492" y="1782562"/>
                  <a:pt x="4478715" y="1803721"/>
                  <a:pt x="4478715" y="1821540"/>
                </a:cubicBezTo>
                <a:cubicBezTo>
                  <a:pt x="4478715" y="1839437"/>
                  <a:pt x="4466398" y="1836176"/>
                  <a:pt x="4460844" y="1823210"/>
                </a:cubicBezTo>
                <a:cubicBezTo>
                  <a:pt x="4455289" y="1810244"/>
                  <a:pt x="4408075" y="1799187"/>
                  <a:pt x="4401193" y="1792665"/>
                </a:cubicBezTo>
                <a:cubicBezTo>
                  <a:pt x="4394310" y="1786142"/>
                  <a:pt x="4382355" y="1730540"/>
                  <a:pt x="4382355" y="1712562"/>
                </a:cubicBezTo>
                <a:cubicBezTo>
                  <a:pt x="4382355" y="1694665"/>
                  <a:pt x="4345164" y="1657278"/>
                  <a:pt x="4341059" y="1652426"/>
                </a:cubicBezTo>
                <a:cubicBezTo>
                  <a:pt x="4336953" y="1647494"/>
                  <a:pt x="4295052" y="1612494"/>
                  <a:pt x="4312078" y="1608437"/>
                </a:cubicBezTo>
                <a:close/>
                <a:moveTo>
                  <a:pt x="4665049" y="1579905"/>
                </a:moveTo>
                <a:cubicBezTo>
                  <a:pt x="4667169" y="1579970"/>
                  <a:pt x="4668626" y="1581213"/>
                  <a:pt x="4668777" y="1584096"/>
                </a:cubicBezTo>
                <a:cubicBezTo>
                  <a:pt x="4671554" y="1637790"/>
                  <a:pt x="4694980" y="1606846"/>
                  <a:pt x="4694980" y="1614960"/>
                </a:cubicBezTo>
                <a:cubicBezTo>
                  <a:pt x="4694980" y="1623074"/>
                  <a:pt x="4683871" y="1626335"/>
                  <a:pt x="4674331" y="1636119"/>
                </a:cubicBezTo>
                <a:cubicBezTo>
                  <a:pt x="4664550" y="1645824"/>
                  <a:pt x="4678437" y="1658949"/>
                  <a:pt x="4685320" y="1680028"/>
                </a:cubicBezTo>
                <a:cubicBezTo>
                  <a:pt x="4692082" y="1701187"/>
                  <a:pt x="4678437" y="1709301"/>
                  <a:pt x="4664550" y="1723937"/>
                </a:cubicBezTo>
                <a:cubicBezTo>
                  <a:pt x="4650906" y="1738653"/>
                  <a:pt x="4653683" y="1761403"/>
                  <a:pt x="4655011" y="1776040"/>
                </a:cubicBezTo>
                <a:cubicBezTo>
                  <a:pt x="4656339" y="1790676"/>
                  <a:pt x="4624703" y="1787415"/>
                  <a:pt x="4615043" y="1784153"/>
                </a:cubicBezTo>
                <a:cubicBezTo>
                  <a:pt x="4605382" y="1780971"/>
                  <a:pt x="4591617" y="1780971"/>
                  <a:pt x="4584734" y="1780971"/>
                </a:cubicBezTo>
                <a:cubicBezTo>
                  <a:pt x="4577851" y="1780971"/>
                  <a:pt x="4553097" y="1764585"/>
                  <a:pt x="4543437" y="1738653"/>
                </a:cubicBezTo>
                <a:cubicBezTo>
                  <a:pt x="4533777" y="1712562"/>
                  <a:pt x="4529672" y="1681619"/>
                  <a:pt x="4535226" y="1675096"/>
                </a:cubicBezTo>
                <a:cubicBezTo>
                  <a:pt x="4540660" y="1668653"/>
                  <a:pt x="4559980" y="1691403"/>
                  <a:pt x="4562637" y="1683290"/>
                </a:cubicBezTo>
                <a:cubicBezTo>
                  <a:pt x="4565414" y="1675096"/>
                  <a:pt x="4568191" y="1662130"/>
                  <a:pt x="4579180" y="1658949"/>
                </a:cubicBezTo>
                <a:cubicBezTo>
                  <a:pt x="4590168" y="1655608"/>
                  <a:pt x="4595722" y="1654017"/>
                  <a:pt x="4601277" y="1649165"/>
                </a:cubicBezTo>
                <a:cubicBezTo>
                  <a:pt x="4606831" y="1644233"/>
                  <a:pt x="4608160" y="1619812"/>
                  <a:pt x="4634363" y="1619812"/>
                </a:cubicBezTo>
                <a:cubicBezTo>
                  <a:pt x="4660445" y="1619812"/>
                  <a:pt x="4644023" y="1610108"/>
                  <a:pt x="4645351" y="1598653"/>
                </a:cubicBezTo>
                <a:cubicBezTo>
                  <a:pt x="4646347" y="1590122"/>
                  <a:pt x="4658687" y="1579711"/>
                  <a:pt x="4665049" y="1579905"/>
                </a:cubicBezTo>
                <a:close/>
                <a:moveTo>
                  <a:pt x="4798222" y="1531994"/>
                </a:moveTo>
                <a:cubicBezTo>
                  <a:pt x="4798222" y="1531994"/>
                  <a:pt x="4816093" y="1548221"/>
                  <a:pt x="4820319" y="1559676"/>
                </a:cubicBezTo>
                <a:cubicBezTo>
                  <a:pt x="4824425" y="1571051"/>
                  <a:pt x="4810659" y="1593801"/>
                  <a:pt x="4796894" y="1597062"/>
                </a:cubicBezTo>
                <a:cubicBezTo>
                  <a:pt x="4783007" y="1600324"/>
                  <a:pt x="4783007" y="1598653"/>
                  <a:pt x="4776124" y="1584096"/>
                </a:cubicBezTo>
                <a:cubicBezTo>
                  <a:pt x="4769362" y="1569460"/>
                  <a:pt x="4738933" y="1579165"/>
                  <a:pt x="4734827" y="1571051"/>
                </a:cubicBezTo>
                <a:cubicBezTo>
                  <a:pt x="4730722" y="1562937"/>
                  <a:pt x="4752819" y="1541778"/>
                  <a:pt x="4766585" y="1548221"/>
                </a:cubicBezTo>
                <a:cubicBezTo>
                  <a:pt x="4780351" y="1554824"/>
                  <a:pt x="4778902" y="1561346"/>
                  <a:pt x="4798222" y="1531994"/>
                </a:cubicBezTo>
                <a:close/>
                <a:moveTo>
                  <a:pt x="4066833" y="1531994"/>
                </a:moveTo>
                <a:cubicBezTo>
                  <a:pt x="4079391" y="1525471"/>
                  <a:pt x="4082168" y="1556415"/>
                  <a:pt x="4087602" y="1564528"/>
                </a:cubicBezTo>
                <a:cubicBezTo>
                  <a:pt x="4093157" y="1572642"/>
                  <a:pt x="4082048" y="1628005"/>
                  <a:pt x="4065384" y="1621483"/>
                </a:cubicBezTo>
                <a:cubicBezTo>
                  <a:pt x="4048841" y="1614960"/>
                  <a:pt x="4058018" y="1536608"/>
                  <a:pt x="4066833" y="1531994"/>
                </a:cubicBezTo>
                <a:close/>
                <a:moveTo>
                  <a:pt x="4365692" y="1522210"/>
                </a:moveTo>
                <a:cubicBezTo>
                  <a:pt x="4365692" y="1522210"/>
                  <a:pt x="4390566" y="1546551"/>
                  <a:pt x="4397449" y="1559676"/>
                </a:cubicBezTo>
                <a:cubicBezTo>
                  <a:pt x="4404332" y="1572642"/>
                  <a:pt x="4413992" y="1577494"/>
                  <a:pt x="4424980" y="1597062"/>
                </a:cubicBezTo>
                <a:cubicBezTo>
                  <a:pt x="4435969" y="1616630"/>
                  <a:pt x="4442852" y="1634528"/>
                  <a:pt x="4444180" y="1645824"/>
                </a:cubicBezTo>
                <a:cubicBezTo>
                  <a:pt x="4445629" y="1657278"/>
                  <a:pt x="4456738" y="1671915"/>
                  <a:pt x="4462172" y="1681619"/>
                </a:cubicBezTo>
                <a:cubicBezTo>
                  <a:pt x="4467726" y="1691403"/>
                  <a:pt x="4455289" y="1702858"/>
                  <a:pt x="4446957" y="1694665"/>
                </a:cubicBezTo>
                <a:cubicBezTo>
                  <a:pt x="4438746" y="1686551"/>
                  <a:pt x="4415320" y="1670244"/>
                  <a:pt x="4409887" y="1658949"/>
                </a:cubicBezTo>
                <a:cubicBezTo>
                  <a:pt x="4404332" y="1647494"/>
                  <a:pt x="4390566" y="1618221"/>
                  <a:pt x="4383684" y="1588949"/>
                </a:cubicBezTo>
                <a:cubicBezTo>
                  <a:pt x="4376801" y="1559676"/>
                  <a:pt x="4365692" y="1564528"/>
                  <a:pt x="4360258" y="1556415"/>
                </a:cubicBezTo>
                <a:cubicBezTo>
                  <a:pt x="4354703" y="1548221"/>
                  <a:pt x="4354703" y="1523801"/>
                  <a:pt x="4365692" y="1522210"/>
                </a:cubicBezTo>
                <a:close/>
                <a:moveTo>
                  <a:pt x="4748593" y="1496199"/>
                </a:moveTo>
                <a:cubicBezTo>
                  <a:pt x="4763808" y="1489676"/>
                  <a:pt x="4777573" y="1515767"/>
                  <a:pt x="4783007" y="1523801"/>
                </a:cubicBezTo>
                <a:cubicBezTo>
                  <a:pt x="4788562" y="1531994"/>
                  <a:pt x="4762359" y="1527062"/>
                  <a:pt x="4747265" y="1527062"/>
                </a:cubicBezTo>
                <a:cubicBezTo>
                  <a:pt x="4732171" y="1527062"/>
                  <a:pt x="4744005" y="1498187"/>
                  <a:pt x="4748593" y="1496199"/>
                </a:cubicBezTo>
                <a:close/>
                <a:moveTo>
                  <a:pt x="4794116" y="1471778"/>
                </a:moveTo>
                <a:cubicBezTo>
                  <a:pt x="4813316" y="1473369"/>
                  <a:pt x="4820319" y="1502721"/>
                  <a:pt x="4795445" y="1504312"/>
                </a:cubicBezTo>
                <a:cubicBezTo>
                  <a:pt x="4770691" y="1505983"/>
                  <a:pt x="4788562" y="1471380"/>
                  <a:pt x="4794116" y="1471778"/>
                </a:cubicBezTo>
                <a:close/>
                <a:moveTo>
                  <a:pt x="1583902" y="1376614"/>
                </a:moveTo>
                <a:cubicBezTo>
                  <a:pt x="1596315" y="1373939"/>
                  <a:pt x="1604509" y="1397755"/>
                  <a:pt x="1589325" y="1403041"/>
                </a:cubicBezTo>
                <a:cubicBezTo>
                  <a:pt x="1574262" y="1408326"/>
                  <a:pt x="1571249" y="1379355"/>
                  <a:pt x="1583902" y="1376614"/>
                </a:cubicBezTo>
                <a:close/>
                <a:moveTo>
                  <a:pt x="1765628" y="1358735"/>
                </a:moveTo>
                <a:cubicBezTo>
                  <a:pt x="1778040" y="1355995"/>
                  <a:pt x="1786356" y="1379942"/>
                  <a:pt x="1771172" y="1385162"/>
                </a:cubicBezTo>
                <a:cubicBezTo>
                  <a:pt x="1755988" y="1390512"/>
                  <a:pt x="1753095" y="1361411"/>
                  <a:pt x="1765628" y="1358735"/>
                </a:cubicBezTo>
                <a:close/>
                <a:moveTo>
                  <a:pt x="4736277" y="1354608"/>
                </a:moveTo>
                <a:cubicBezTo>
                  <a:pt x="4740382" y="1354608"/>
                  <a:pt x="4754148" y="1359460"/>
                  <a:pt x="4758253" y="1379028"/>
                </a:cubicBezTo>
                <a:cubicBezTo>
                  <a:pt x="4762359" y="1398596"/>
                  <a:pt x="4741710" y="1393665"/>
                  <a:pt x="4734827" y="1419676"/>
                </a:cubicBezTo>
                <a:cubicBezTo>
                  <a:pt x="4727945" y="1445767"/>
                  <a:pt x="4743159" y="1427790"/>
                  <a:pt x="4755597" y="1432801"/>
                </a:cubicBezTo>
                <a:cubicBezTo>
                  <a:pt x="4767913" y="1437653"/>
                  <a:pt x="4783007" y="1440835"/>
                  <a:pt x="4783007" y="1440835"/>
                </a:cubicBezTo>
                <a:cubicBezTo>
                  <a:pt x="4783007" y="1440835"/>
                  <a:pt x="4783007" y="1440835"/>
                  <a:pt x="4778902" y="1448949"/>
                </a:cubicBezTo>
                <a:cubicBezTo>
                  <a:pt x="4774796" y="1457142"/>
                  <a:pt x="4755597" y="1448949"/>
                  <a:pt x="4745816" y="1463585"/>
                </a:cubicBezTo>
                <a:cubicBezTo>
                  <a:pt x="4736277" y="1478221"/>
                  <a:pt x="4700413" y="1515767"/>
                  <a:pt x="4703191" y="1501051"/>
                </a:cubicBezTo>
                <a:cubicBezTo>
                  <a:pt x="4705968" y="1486415"/>
                  <a:pt x="4726616" y="1470108"/>
                  <a:pt x="4733378" y="1461994"/>
                </a:cubicBezTo>
                <a:cubicBezTo>
                  <a:pt x="4740382" y="1453880"/>
                  <a:pt x="4711402" y="1439244"/>
                  <a:pt x="4703191" y="1419676"/>
                </a:cubicBezTo>
                <a:cubicBezTo>
                  <a:pt x="4694980" y="1400187"/>
                  <a:pt x="4710074" y="1395255"/>
                  <a:pt x="4723839" y="1383960"/>
                </a:cubicBezTo>
                <a:cubicBezTo>
                  <a:pt x="4737605" y="1372585"/>
                  <a:pt x="4726616" y="1354608"/>
                  <a:pt x="4736277" y="1354608"/>
                </a:cubicBezTo>
                <a:close/>
                <a:moveTo>
                  <a:pt x="1686801" y="1336860"/>
                </a:moveTo>
                <a:cubicBezTo>
                  <a:pt x="1692299" y="1336256"/>
                  <a:pt x="1698144" y="1336256"/>
                  <a:pt x="1703687" y="1337855"/>
                </a:cubicBezTo>
                <a:cubicBezTo>
                  <a:pt x="1714653" y="1341183"/>
                  <a:pt x="1732609" y="1350905"/>
                  <a:pt x="1731283" y="1372046"/>
                </a:cubicBezTo>
                <a:cubicBezTo>
                  <a:pt x="1729837" y="1393188"/>
                  <a:pt x="1722968" y="1373612"/>
                  <a:pt x="1717425" y="1373612"/>
                </a:cubicBezTo>
                <a:cubicBezTo>
                  <a:pt x="1712002" y="1373612"/>
                  <a:pt x="1696818" y="1385031"/>
                  <a:pt x="1688624" y="1380138"/>
                </a:cubicBezTo>
                <a:cubicBezTo>
                  <a:pt x="1680309" y="1375309"/>
                  <a:pt x="1674765" y="1368784"/>
                  <a:pt x="1665125" y="1368784"/>
                </a:cubicBezTo>
                <a:cubicBezTo>
                  <a:pt x="1655484" y="1368784"/>
                  <a:pt x="1640421" y="1365521"/>
                  <a:pt x="1640421" y="1365521"/>
                </a:cubicBezTo>
                <a:cubicBezTo>
                  <a:pt x="1640421" y="1365521"/>
                  <a:pt x="1663799" y="1341183"/>
                  <a:pt x="1671994" y="1339486"/>
                </a:cubicBezTo>
                <a:cubicBezTo>
                  <a:pt x="1676151" y="1338671"/>
                  <a:pt x="1681303" y="1337463"/>
                  <a:pt x="1686801" y="1336860"/>
                </a:cubicBezTo>
                <a:close/>
                <a:moveTo>
                  <a:pt x="1517864" y="1276062"/>
                </a:moveTo>
                <a:cubicBezTo>
                  <a:pt x="1526059" y="1276062"/>
                  <a:pt x="1546666" y="1276062"/>
                  <a:pt x="1557752" y="1287416"/>
                </a:cubicBezTo>
                <a:cubicBezTo>
                  <a:pt x="1568718" y="1298770"/>
                  <a:pt x="1589325" y="1311820"/>
                  <a:pt x="1598966" y="1310188"/>
                </a:cubicBezTo>
                <a:cubicBezTo>
                  <a:pt x="1608727" y="1308622"/>
                  <a:pt x="1625237" y="1326436"/>
                  <a:pt x="1623791" y="1332961"/>
                </a:cubicBezTo>
                <a:cubicBezTo>
                  <a:pt x="1622465" y="1339486"/>
                  <a:pt x="1600412" y="1337855"/>
                  <a:pt x="1593543" y="1331395"/>
                </a:cubicBezTo>
                <a:cubicBezTo>
                  <a:pt x="1586674" y="1324805"/>
                  <a:pt x="1561850" y="1311820"/>
                  <a:pt x="1556306" y="1303663"/>
                </a:cubicBezTo>
                <a:cubicBezTo>
                  <a:pt x="1550883" y="1295572"/>
                  <a:pt x="1521961" y="1298770"/>
                  <a:pt x="1505452" y="1298770"/>
                </a:cubicBezTo>
                <a:cubicBezTo>
                  <a:pt x="1488942" y="1298770"/>
                  <a:pt x="1475084" y="1303663"/>
                  <a:pt x="1476410" y="1287416"/>
                </a:cubicBezTo>
                <a:cubicBezTo>
                  <a:pt x="1476410" y="1287416"/>
                  <a:pt x="1509549" y="1276062"/>
                  <a:pt x="1517864" y="1276062"/>
                </a:cubicBezTo>
                <a:close/>
                <a:moveTo>
                  <a:pt x="1577033" y="1241871"/>
                </a:moveTo>
                <a:cubicBezTo>
                  <a:pt x="1589325" y="1240239"/>
                  <a:pt x="1597640" y="1254921"/>
                  <a:pt x="1582577" y="1258118"/>
                </a:cubicBezTo>
                <a:cubicBezTo>
                  <a:pt x="1567393" y="1261381"/>
                  <a:pt x="1564380" y="1243502"/>
                  <a:pt x="1577033" y="1241871"/>
                </a:cubicBezTo>
                <a:close/>
                <a:moveTo>
                  <a:pt x="4734827" y="1234255"/>
                </a:moveTo>
                <a:cubicBezTo>
                  <a:pt x="4752819" y="1230994"/>
                  <a:pt x="4734827" y="1286278"/>
                  <a:pt x="4718405" y="1287949"/>
                </a:cubicBezTo>
                <a:cubicBezTo>
                  <a:pt x="4701862" y="1289540"/>
                  <a:pt x="4714421" y="1237914"/>
                  <a:pt x="4734827" y="1234255"/>
                </a:cubicBezTo>
                <a:close/>
                <a:moveTo>
                  <a:pt x="2982157" y="976966"/>
                </a:moveTo>
                <a:cubicBezTo>
                  <a:pt x="2988013" y="977562"/>
                  <a:pt x="2993538" y="978755"/>
                  <a:pt x="2995651" y="978755"/>
                </a:cubicBezTo>
                <a:cubicBezTo>
                  <a:pt x="2999756" y="978755"/>
                  <a:pt x="3012073" y="978755"/>
                  <a:pt x="3017627" y="995062"/>
                </a:cubicBezTo>
                <a:cubicBezTo>
                  <a:pt x="3023061" y="1011289"/>
                  <a:pt x="3005190" y="1012960"/>
                  <a:pt x="2999756" y="1011289"/>
                </a:cubicBezTo>
                <a:cubicBezTo>
                  <a:pt x="2994202" y="1009699"/>
                  <a:pt x="2988647" y="999914"/>
                  <a:pt x="2981764" y="996653"/>
                </a:cubicBezTo>
                <a:cubicBezTo>
                  <a:pt x="2974882" y="993471"/>
                  <a:pt x="2961599" y="982335"/>
                  <a:pt x="2966671" y="978755"/>
                </a:cubicBezTo>
                <a:cubicBezTo>
                  <a:pt x="2970112" y="976369"/>
                  <a:pt x="2976301" y="976369"/>
                  <a:pt x="2982157" y="976966"/>
                </a:cubicBezTo>
                <a:close/>
                <a:moveTo>
                  <a:pt x="2814298" y="942761"/>
                </a:moveTo>
                <a:cubicBezTo>
                  <a:pt x="2816879" y="944610"/>
                  <a:pt x="2817905" y="949522"/>
                  <a:pt x="2816456" y="952823"/>
                </a:cubicBezTo>
                <a:cubicBezTo>
                  <a:pt x="2813800" y="959346"/>
                  <a:pt x="2799430" y="957278"/>
                  <a:pt x="2802811" y="951073"/>
                </a:cubicBezTo>
                <a:cubicBezTo>
                  <a:pt x="2807581" y="942125"/>
                  <a:pt x="2811717" y="940911"/>
                  <a:pt x="2814298" y="942761"/>
                </a:cubicBezTo>
                <a:close/>
                <a:moveTo>
                  <a:pt x="2907382" y="925062"/>
                </a:moveTo>
                <a:cubicBezTo>
                  <a:pt x="2914265" y="925062"/>
                  <a:pt x="2926702" y="941369"/>
                  <a:pt x="2919819" y="952823"/>
                </a:cubicBezTo>
                <a:cubicBezTo>
                  <a:pt x="2912936" y="964119"/>
                  <a:pt x="2904725" y="965710"/>
                  <a:pt x="2896393" y="957596"/>
                </a:cubicBezTo>
                <a:cubicBezTo>
                  <a:pt x="2888182" y="949562"/>
                  <a:pt x="2894461" y="925062"/>
                  <a:pt x="2907382" y="925062"/>
                </a:cubicBezTo>
                <a:close/>
                <a:moveTo>
                  <a:pt x="5045992" y="911694"/>
                </a:moveTo>
                <a:cubicBezTo>
                  <a:pt x="5052365" y="914587"/>
                  <a:pt x="5054425" y="930770"/>
                  <a:pt x="5062666" y="947892"/>
                </a:cubicBezTo>
                <a:cubicBezTo>
                  <a:pt x="5073655" y="970642"/>
                  <a:pt x="5063995" y="970642"/>
                  <a:pt x="5057112" y="973983"/>
                </a:cubicBezTo>
                <a:cubicBezTo>
                  <a:pt x="5050229" y="977164"/>
                  <a:pt x="5051678" y="1014551"/>
                  <a:pt x="5050229" y="1021074"/>
                </a:cubicBezTo>
                <a:cubicBezTo>
                  <a:pt x="5048780" y="1027596"/>
                  <a:pt x="5026803" y="1035789"/>
                  <a:pt x="5021249" y="1040642"/>
                </a:cubicBezTo>
                <a:cubicBezTo>
                  <a:pt x="5015815" y="1045494"/>
                  <a:pt x="4985507" y="1053608"/>
                  <a:pt x="4985507" y="1058539"/>
                </a:cubicBezTo>
                <a:cubicBezTo>
                  <a:pt x="4985507" y="1063392"/>
                  <a:pt x="4979952" y="1076437"/>
                  <a:pt x="4963409" y="1071585"/>
                </a:cubicBezTo>
                <a:cubicBezTo>
                  <a:pt x="4953266" y="1068483"/>
                  <a:pt x="4953025" y="1059971"/>
                  <a:pt x="4953387" y="1056869"/>
                </a:cubicBezTo>
                <a:cubicBezTo>
                  <a:pt x="4953145" y="1057505"/>
                  <a:pt x="4952904" y="1058619"/>
                  <a:pt x="4952421" y="1060130"/>
                </a:cubicBezTo>
                <a:cubicBezTo>
                  <a:pt x="4948315" y="1073176"/>
                  <a:pt x="4942761" y="1084551"/>
                  <a:pt x="4933101" y="1086142"/>
                </a:cubicBezTo>
                <a:cubicBezTo>
                  <a:pt x="4923441" y="1087812"/>
                  <a:pt x="4904241" y="1069914"/>
                  <a:pt x="4904241" y="1087812"/>
                </a:cubicBezTo>
                <a:cubicBezTo>
                  <a:pt x="4904241" y="1105710"/>
                  <a:pt x="4893132" y="1112153"/>
                  <a:pt x="4884921" y="1112153"/>
                </a:cubicBezTo>
                <a:cubicBezTo>
                  <a:pt x="4876710" y="1112153"/>
                  <a:pt x="4867050" y="1094335"/>
                  <a:pt x="4862944" y="1074767"/>
                </a:cubicBezTo>
                <a:cubicBezTo>
                  <a:pt x="4858718" y="1055278"/>
                  <a:pt x="4878038" y="1060130"/>
                  <a:pt x="4884921" y="1053608"/>
                </a:cubicBezTo>
                <a:cubicBezTo>
                  <a:pt x="4891925" y="1047164"/>
                  <a:pt x="4902792" y="1037380"/>
                  <a:pt x="4908347" y="1029267"/>
                </a:cubicBezTo>
                <a:cubicBezTo>
                  <a:pt x="4913901" y="1021074"/>
                  <a:pt x="4953870" y="1038971"/>
                  <a:pt x="4962081" y="1029267"/>
                </a:cubicBezTo>
                <a:cubicBezTo>
                  <a:pt x="4970413" y="1019483"/>
                  <a:pt x="4999272" y="1006437"/>
                  <a:pt x="5004706" y="1006437"/>
                </a:cubicBezTo>
                <a:cubicBezTo>
                  <a:pt x="5010261" y="1006437"/>
                  <a:pt x="5017143" y="988539"/>
                  <a:pt x="5025354" y="969051"/>
                </a:cubicBezTo>
                <a:cubicBezTo>
                  <a:pt x="5033686" y="949562"/>
                  <a:pt x="5027649" y="920926"/>
                  <a:pt x="5037792" y="913687"/>
                </a:cubicBezTo>
                <a:cubicBezTo>
                  <a:pt x="5041264" y="911241"/>
                  <a:pt x="5043867" y="910729"/>
                  <a:pt x="5045992" y="911694"/>
                </a:cubicBezTo>
                <a:close/>
                <a:moveTo>
                  <a:pt x="5069549" y="850210"/>
                </a:moveTo>
                <a:cubicBezTo>
                  <a:pt x="5080538" y="847028"/>
                  <a:pt x="5090198" y="866517"/>
                  <a:pt x="5095632" y="864926"/>
                </a:cubicBezTo>
                <a:cubicBezTo>
                  <a:pt x="5101186" y="863335"/>
                  <a:pt x="5131495" y="864926"/>
                  <a:pt x="5135600" y="881153"/>
                </a:cubicBezTo>
                <a:cubicBezTo>
                  <a:pt x="5139706" y="897380"/>
                  <a:pt x="5110846" y="895869"/>
                  <a:pt x="5110846" y="895869"/>
                </a:cubicBezTo>
                <a:cubicBezTo>
                  <a:pt x="5110846" y="895869"/>
                  <a:pt x="5092854" y="902312"/>
                  <a:pt x="5073655" y="903903"/>
                </a:cubicBezTo>
                <a:cubicBezTo>
                  <a:pt x="5054455" y="905573"/>
                  <a:pt x="5042018" y="915278"/>
                  <a:pt x="5029460" y="902312"/>
                </a:cubicBezTo>
                <a:cubicBezTo>
                  <a:pt x="5017143" y="889267"/>
                  <a:pt x="5055784" y="879562"/>
                  <a:pt x="5055784" y="874630"/>
                </a:cubicBezTo>
                <a:cubicBezTo>
                  <a:pt x="5055784" y="869778"/>
                  <a:pt x="5059285" y="853233"/>
                  <a:pt x="5069549" y="850210"/>
                </a:cubicBezTo>
                <a:close/>
                <a:moveTo>
                  <a:pt x="35980" y="713076"/>
                </a:moveTo>
                <a:cubicBezTo>
                  <a:pt x="35980" y="713076"/>
                  <a:pt x="51164" y="719601"/>
                  <a:pt x="55261" y="721233"/>
                </a:cubicBezTo>
                <a:cubicBezTo>
                  <a:pt x="59479" y="722799"/>
                  <a:pt x="37426" y="730955"/>
                  <a:pt x="26460" y="730955"/>
                </a:cubicBezTo>
                <a:cubicBezTo>
                  <a:pt x="15373" y="730955"/>
                  <a:pt x="-2582" y="726127"/>
                  <a:pt x="310" y="719601"/>
                </a:cubicBezTo>
                <a:cubicBezTo>
                  <a:pt x="2961" y="713076"/>
                  <a:pt x="19470" y="711510"/>
                  <a:pt x="35980" y="713076"/>
                </a:cubicBezTo>
                <a:close/>
                <a:moveTo>
                  <a:pt x="142027" y="677319"/>
                </a:moveTo>
                <a:cubicBezTo>
                  <a:pt x="146245" y="678885"/>
                  <a:pt x="143473" y="704985"/>
                  <a:pt x="140701" y="709879"/>
                </a:cubicBezTo>
                <a:cubicBezTo>
                  <a:pt x="137930" y="714773"/>
                  <a:pt x="113105" y="719601"/>
                  <a:pt x="102139" y="716339"/>
                </a:cubicBezTo>
                <a:cubicBezTo>
                  <a:pt x="91052" y="713076"/>
                  <a:pt x="107682" y="704985"/>
                  <a:pt x="121420" y="701657"/>
                </a:cubicBezTo>
                <a:cubicBezTo>
                  <a:pt x="135158" y="698460"/>
                  <a:pt x="128169" y="671838"/>
                  <a:pt x="142027" y="677319"/>
                </a:cubicBezTo>
                <a:close/>
                <a:moveTo>
                  <a:pt x="2637503" y="650153"/>
                </a:moveTo>
                <a:cubicBezTo>
                  <a:pt x="2645714" y="648483"/>
                  <a:pt x="2655495" y="650153"/>
                  <a:pt x="2660929" y="656596"/>
                </a:cubicBezTo>
                <a:cubicBezTo>
                  <a:pt x="2666363" y="663119"/>
                  <a:pt x="2669140" y="676164"/>
                  <a:pt x="2669140" y="690801"/>
                </a:cubicBezTo>
                <a:cubicBezTo>
                  <a:pt x="2669140" y="705517"/>
                  <a:pt x="2655495" y="715221"/>
                  <a:pt x="2645714" y="720153"/>
                </a:cubicBezTo>
                <a:cubicBezTo>
                  <a:pt x="2636175" y="725005"/>
                  <a:pt x="2623738" y="734789"/>
                  <a:pt x="2612749" y="733039"/>
                </a:cubicBezTo>
                <a:cubicBezTo>
                  <a:pt x="2601640" y="731528"/>
                  <a:pt x="2592100" y="711880"/>
                  <a:pt x="2600312" y="707108"/>
                </a:cubicBezTo>
                <a:cubicBezTo>
                  <a:pt x="2608644" y="702255"/>
                  <a:pt x="2603089" y="694062"/>
                  <a:pt x="2600312" y="682608"/>
                </a:cubicBezTo>
                <a:cubicBezTo>
                  <a:pt x="2597535" y="671312"/>
                  <a:pt x="2607195" y="668051"/>
                  <a:pt x="2615406" y="668051"/>
                </a:cubicBezTo>
                <a:cubicBezTo>
                  <a:pt x="2623738" y="668051"/>
                  <a:pt x="2625066" y="652619"/>
                  <a:pt x="2637503" y="650153"/>
                </a:cubicBezTo>
                <a:close/>
                <a:moveTo>
                  <a:pt x="2688309" y="587282"/>
                </a:moveTo>
                <a:cubicBezTo>
                  <a:pt x="2692958" y="584627"/>
                  <a:pt x="2698120" y="584210"/>
                  <a:pt x="2703675" y="588267"/>
                </a:cubicBezTo>
                <a:cubicBezTo>
                  <a:pt x="2714663" y="596460"/>
                  <a:pt x="2743885" y="589539"/>
                  <a:pt x="2753545" y="600994"/>
                </a:cubicBezTo>
                <a:cubicBezTo>
                  <a:pt x="2763084" y="612289"/>
                  <a:pt x="2724323" y="633846"/>
                  <a:pt x="2732534" y="640369"/>
                </a:cubicBezTo>
                <a:cubicBezTo>
                  <a:pt x="2740866" y="646812"/>
                  <a:pt x="2754632" y="676164"/>
                  <a:pt x="2766948" y="682608"/>
                </a:cubicBezTo>
                <a:cubicBezTo>
                  <a:pt x="2779386" y="689210"/>
                  <a:pt x="2793151" y="707108"/>
                  <a:pt x="2794480" y="718483"/>
                </a:cubicBezTo>
                <a:cubicBezTo>
                  <a:pt x="2795929" y="729858"/>
                  <a:pt x="2778058" y="747755"/>
                  <a:pt x="2766948" y="747755"/>
                </a:cubicBezTo>
                <a:cubicBezTo>
                  <a:pt x="2755960" y="747755"/>
                  <a:pt x="2733863" y="739642"/>
                  <a:pt x="2722874" y="739642"/>
                </a:cubicBezTo>
                <a:cubicBezTo>
                  <a:pt x="2711886" y="739642"/>
                  <a:pt x="2707660" y="754198"/>
                  <a:pt x="2700898" y="750937"/>
                </a:cubicBezTo>
                <a:cubicBezTo>
                  <a:pt x="2693894" y="747755"/>
                  <a:pt x="2702226" y="736301"/>
                  <a:pt x="2702226" y="736301"/>
                </a:cubicBezTo>
                <a:cubicBezTo>
                  <a:pt x="2702226" y="736301"/>
                  <a:pt x="2663465" y="740755"/>
                  <a:pt x="2666242" y="730971"/>
                </a:cubicBezTo>
                <a:cubicBezTo>
                  <a:pt x="2669019" y="721267"/>
                  <a:pt x="2700898" y="689210"/>
                  <a:pt x="2711886" y="682608"/>
                </a:cubicBezTo>
                <a:cubicBezTo>
                  <a:pt x="2722874" y="676164"/>
                  <a:pt x="2693894" y="669721"/>
                  <a:pt x="2680249" y="663119"/>
                </a:cubicBezTo>
                <a:cubicBezTo>
                  <a:pt x="2666363" y="656596"/>
                  <a:pt x="2656823" y="638698"/>
                  <a:pt x="2651269" y="630585"/>
                </a:cubicBezTo>
                <a:cubicBezTo>
                  <a:pt x="2645714" y="622471"/>
                  <a:pt x="2641488" y="605687"/>
                  <a:pt x="2652718" y="601312"/>
                </a:cubicBezTo>
                <a:cubicBezTo>
                  <a:pt x="2660929" y="598051"/>
                  <a:pt x="2669140" y="609426"/>
                  <a:pt x="2676023" y="599721"/>
                </a:cubicBezTo>
                <a:cubicBezTo>
                  <a:pt x="2679525" y="594829"/>
                  <a:pt x="2683660" y="589937"/>
                  <a:pt x="2688309" y="587282"/>
                </a:cubicBezTo>
                <a:close/>
                <a:moveTo>
                  <a:pt x="146245" y="566653"/>
                </a:moveTo>
                <a:cubicBezTo>
                  <a:pt x="157211" y="566653"/>
                  <a:pt x="147570" y="584532"/>
                  <a:pt x="142027" y="584532"/>
                </a:cubicBezTo>
                <a:cubicBezTo>
                  <a:pt x="136604" y="584532"/>
                  <a:pt x="121300" y="573504"/>
                  <a:pt x="126843" y="571547"/>
                </a:cubicBezTo>
                <a:cubicBezTo>
                  <a:pt x="140701" y="566653"/>
                  <a:pt x="135158" y="566653"/>
                  <a:pt x="146245" y="566653"/>
                </a:cubicBezTo>
                <a:close/>
                <a:moveTo>
                  <a:pt x="1539315" y="530308"/>
                </a:moveTo>
                <a:cubicBezTo>
                  <a:pt x="1552209" y="525936"/>
                  <a:pt x="1556788" y="538987"/>
                  <a:pt x="1547630" y="543293"/>
                </a:cubicBezTo>
                <a:cubicBezTo>
                  <a:pt x="1538471" y="547665"/>
                  <a:pt x="1524733" y="535267"/>
                  <a:pt x="1539315" y="530308"/>
                </a:cubicBezTo>
                <a:close/>
                <a:moveTo>
                  <a:pt x="1493653" y="515448"/>
                </a:moveTo>
                <a:cubicBezTo>
                  <a:pt x="1501460" y="513751"/>
                  <a:pt x="1509097" y="521092"/>
                  <a:pt x="1506295" y="525936"/>
                </a:cubicBezTo>
                <a:cubicBezTo>
                  <a:pt x="1502680" y="532462"/>
                  <a:pt x="1482314" y="525349"/>
                  <a:pt x="1486171" y="520586"/>
                </a:cubicBezTo>
                <a:cubicBezTo>
                  <a:pt x="1488430" y="517584"/>
                  <a:pt x="1491051" y="516014"/>
                  <a:pt x="1493653" y="515448"/>
                </a:cubicBezTo>
                <a:close/>
                <a:moveTo>
                  <a:pt x="2453492" y="446628"/>
                </a:moveTo>
                <a:cubicBezTo>
                  <a:pt x="2463496" y="445979"/>
                  <a:pt x="2481956" y="450066"/>
                  <a:pt x="2487470" y="456575"/>
                </a:cubicBezTo>
                <a:cubicBezTo>
                  <a:pt x="2494821" y="465253"/>
                  <a:pt x="2506630" y="456575"/>
                  <a:pt x="2525068" y="456575"/>
                </a:cubicBezTo>
                <a:cubicBezTo>
                  <a:pt x="2543385" y="456575"/>
                  <a:pt x="2551700" y="447896"/>
                  <a:pt x="2559895" y="448940"/>
                </a:cubicBezTo>
                <a:cubicBezTo>
                  <a:pt x="2568210" y="450049"/>
                  <a:pt x="2585563" y="455465"/>
                  <a:pt x="2592914" y="463034"/>
                </a:cubicBezTo>
                <a:cubicBezTo>
                  <a:pt x="2600385" y="470669"/>
                  <a:pt x="2580140" y="489135"/>
                  <a:pt x="2580140" y="489135"/>
                </a:cubicBezTo>
                <a:cubicBezTo>
                  <a:pt x="2580140" y="489135"/>
                  <a:pt x="2555316" y="490179"/>
                  <a:pt x="2551700" y="496704"/>
                </a:cubicBezTo>
                <a:cubicBezTo>
                  <a:pt x="2547965" y="503164"/>
                  <a:pt x="2535191" y="506426"/>
                  <a:pt x="2519525" y="511842"/>
                </a:cubicBezTo>
                <a:cubicBezTo>
                  <a:pt x="2503979" y="517323"/>
                  <a:pt x="2496628" y="509689"/>
                  <a:pt x="2493857" y="501010"/>
                </a:cubicBezTo>
                <a:cubicBezTo>
                  <a:pt x="2491085" y="492332"/>
                  <a:pt x="2469032" y="493376"/>
                  <a:pt x="2462645" y="494485"/>
                </a:cubicBezTo>
                <a:cubicBezTo>
                  <a:pt x="2456258" y="495660"/>
                  <a:pt x="2450715" y="486916"/>
                  <a:pt x="2443364" y="471713"/>
                </a:cubicBezTo>
                <a:cubicBezTo>
                  <a:pt x="2436013" y="456575"/>
                  <a:pt x="2443364" y="456183"/>
                  <a:pt x="2447100" y="448940"/>
                </a:cubicBezTo>
                <a:cubicBezTo>
                  <a:pt x="2447762" y="447586"/>
                  <a:pt x="2450158" y="446844"/>
                  <a:pt x="2453492" y="446628"/>
                </a:cubicBezTo>
                <a:close/>
                <a:moveTo>
                  <a:pt x="1241088" y="308504"/>
                </a:moveTo>
                <a:cubicBezTo>
                  <a:pt x="1248770" y="307965"/>
                  <a:pt x="1256603" y="308520"/>
                  <a:pt x="1260339" y="311260"/>
                </a:cubicBezTo>
                <a:cubicBezTo>
                  <a:pt x="1267570" y="316611"/>
                  <a:pt x="1273113" y="340493"/>
                  <a:pt x="1268534" y="341602"/>
                </a:cubicBezTo>
                <a:cubicBezTo>
                  <a:pt x="1263954" y="342646"/>
                  <a:pt x="1264798" y="351325"/>
                  <a:pt x="1248288" y="361112"/>
                </a:cubicBezTo>
                <a:cubicBezTo>
                  <a:pt x="1231779" y="370835"/>
                  <a:pt x="1225392" y="341602"/>
                  <a:pt x="1223584" y="335077"/>
                </a:cubicBezTo>
                <a:cubicBezTo>
                  <a:pt x="1221656" y="328487"/>
                  <a:pt x="1204303" y="337230"/>
                  <a:pt x="1194180" y="336121"/>
                </a:cubicBezTo>
                <a:cubicBezTo>
                  <a:pt x="1184058" y="335077"/>
                  <a:pt x="1180442" y="319286"/>
                  <a:pt x="1186829" y="314458"/>
                </a:cubicBezTo>
                <a:cubicBezTo>
                  <a:pt x="1196952" y="306889"/>
                  <a:pt x="1216233" y="315567"/>
                  <a:pt x="1222741" y="312304"/>
                </a:cubicBezTo>
                <a:cubicBezTo>
                  <a:pt x="1225874" y="310673"/>
                  <a:pt x="1233406" y="309042"/>
                  <a:pt x="1241088" y="308504"/>
                </a:cubicBezTo>
                <a:close/>
                <a:moveTo>
                  <a:pt x="1324570" y="299254"/>
                </a:moveTo>
                <a:cubicBezTo>
                  <a:pt x="1332764" y="295992"/>
                  <a:pt x="1340115" y="305779"/>
                  <a:pt x="1349274" y="306889"/>
                </a:cubicBezTo>
                <a:cubicBezTo>
                  <a:pt x="1358553" y="307933"/>
                  <a:pt x="1356625" y="324245"/>
                  <a:pt x="1348430" y="325289"/>
                </a:cubicBezTo>
                <a:cubicBezTo>
                  <a:pt x="1340115" y="326399"/>
                  <a:pt x="1322642" y="328487"/>
                  <a:pt x="1310711" y="330705"/>
                </a:cubicBezTo>
                <a:cubicBezTo>
                  <a:pt x="1298781" y="332793"/>
                  <a:pt x="1291671" y="327247"/>
                  <a:pt x="1290587" y="324245"/>
                </a:cubicBezTo>
                <a:cubicBezTo>
                  <a:pt x="1287815" y="316611"/>
                  <a:pt x="1316255" y="302517"/>
                  <a:pt x="1324570" y="299254"/>
                </a:cubicBezTo>
                <a:close/>
                <a:moveTo>
                  <a:pt x="986666" y="279744"/>
                </a:moveTo>
                <a:cubicBezTo>
                  <a:pt x="980279" y="274328"/>
                  <a:pt x="967505" y="288423"/>
                  <a:pt x="960998" y="290576"/>
                </a:cubicBezTo>
                <a:lnTo>
                  <a:pt x="956167" y="287672"/>
                </a:lnTo>
                <a:lnTo>
                  <a:pt x="961271" y="292819"/>
                </a:lnTo>
                <a:cubicBezTo>
                  <a:pt x="972309" y="300929"/>
                  <a:pt x="979133" y="299422"/>
                  <a:pt x="994387" y="307532"/>
                </a:cubicBezTo>
                <a:cubicBezTo>
                  <a:pt x="1009439" y="315642"/>
                  <a:pt x="1003920" y="315642"/>
                  <a:pt x="1010844" y="317264"/>
                </a:cubicBezTo>
                <a:cubicBezTo>
                  <a:pt x="1017769" y="318886"/>
                  <a:pt x="1041151" y="314020"/>
                  <a:pt x="1054898" y="312398"/>
                </a:cubicBezTo>
                <a:cubicBezTo>
                  <a:pt x="1068747" y="310776"/>
                  <a:pt x="1079685" y="309038"/>
                  <a:pt x="1086609" y="318886"/>
                </a:cubicBezTo>
                <a:cubicBezTo>
                  <a:pt x="1093534" y="328734"/>
                  <a:pt x="1092129" y="340088"/>
                  <a:pt x="1101762" y="348197"/>
                </a:cubicBezTo>
                <a:cubicBezTo>
                  <a:pt x="1111396" y="356307"/>
                  <a:pt x="1096243" y="318886"/>
                  <a:pt x="1096243" y="305910"/>
                </a:cubicBezTo>
                <a:lnTo>
                  <a:pt x="1096995" y="304556"/>
                </a:lnTo>
                <a:lnTo>
                  <a:pt x="1073914" y="300364"/>
                </a:lnTo>
                <a:cubicBezTo>
                  <a:pt x="1063791" y="298210"/>
                  <a:pt x="1040894" y="298210"/>
                  <a:pt x="1032579" y="301473"/>
                </a:cubicBezTo>
                <a:cubicBezTo>
                  <a:pt x="1024385" y="304735"/>
                  <a:pt x="1006911" y="304735"/>
                  <a:pt x="1000524" y="301473"/>
                </a:cubicBezTo>
                <a:cubicBezTo>
                  <a:pt x="994017" y="298210"/>
                  <a:pt x="993053" y="285160"/>
                  <a:pt x="986666" y="279744"/>
                </a:cubicBezTo>
                <a:close/>
                <a:moveTo>
                  <a:pt x="1303857" y="271066"/>
                </a:moveTo>
                <a:cubicBezTo>
                  <a:pt x="1310741" y="272142"/>
                  <a:pt x="1317641" y="276482"/>
                  <a:pt x="1319990" y="283007"/>
                </a:cubicBezTo>
                <a:cubicBezTo>
                  <a:pt x="1324570" y="295992"/>
                  <a:pt x="1283838" y="289989"/>
                  <a:pt x="1287815" y="278700"/>
                </a:cubicBezTo>
                <a:cubicBezTo>
                  <a:pt x="1290105" y="272175"/>
                  <a:pt x="1296974" y="269989"/>
                  <a:pt x="1303857" y="271066"/>
                </a:cubicBezTo>
                <a:close/>
                <a:moveTo>
                  <a:pt x="1230935" y="252600"/>
                </a:moveTo>
                <a:cubicBezTo>
                  <a:pt x="1248288" y="250446"/>
                  <a:pt x="1255639" y="261278"/>
                  <a:pt x="1254675" y="266759"/>
                </a:cubicBezTo>
                <a:cubicBezTo>
                  <a:pt x="1253832" y="272240"/>
                  <a:pt x="1243709" y="288423"/>
                  <a:pt x="1230935" y="287313"/>
                </a:cubicBezTo>
                <a:cubicBezTo>
                  <a:pt x="1217920" y="286204"/>
                  <a:pt x="1217920" y="291685"/>
                  <a:pt x="1213462" y="279744"/>
                </a:cubicBezTo>
                <a:cubicBezTo>
                  <a:pt x="1208882" y="267803"/>
                  <a:pt x="1180442" y="275437"/>
                  <a:pt x="1174899" y="275437"/>
                </a:cubicBezTo>
                <a:cubicBezTo>
                  <a:pt x="1169356" y="275437"/>
                  <a:pt x="1165740" y="295992"/>
                  <a:pt x="1158389" y="298210"/>
                </a:cubicBezTo>
                <a:cubicBezTo>
                  <a:pt x="1151038" y="300364"/>
                  <a:pt x="1147303" y="290576"/>
                  <a:pt x="1150074" y="288423"/>
                </a:cubicBezTo>
                <a:cubicBezTo>
                  <a:pt x="1152846" y="286204"/>
                  <a:pt x="1145857" y="264084"/>
                  <a:pt x="1152846" y="256971"/>
                </a:cubicBezTo>
                <a:cubicBezTo>
                  <a:pt x="1160197" y="249402"/>
                  <a:pt x="1213462" y="254818"/>
                  <a:pt x="1230935" y="252600"/>
                </a:cubicBezTo>
                <a:close/>
                <a:moveTo>
                  <a:pt x="3859960" y="232376"/>
                </a:moveTo>
                <a:cubicBezTo>
                  <a:pt x="3871224" y="229681"/>
                  <a:pt x="3886190" y="236437"/>
                  <a:pt x="3881118" y="245028"/>
                </a:cubicBezTo>
                <a:cubicBezTo>
                  <a:pt x="3874235" y="256403"/>
                  <a:pt x="3849360" y="282414"/>
                  <a:pt x="3832938" y="277562"/>
                </a:cubicBezTo>
                <a:cubicBezTo>
                  <a:pt x="3816395" y="272710"/>
                  <a:pt x="3769423" y="274301"/>
                  <a:pt x="3748775" y="277562"/>
                </a:cubicBezTo>
                <a:cubicBezTo>
                  <a:pt x="3728247" y="280744"/>
                  <a:pt x="3708806" y="295460"/>
                  <a:pt x="3691056" y="306835"/>
                </a:cubicBezTo>
                <a:cubicBezTo>
                  <a:pt x="3673064" y="318210"/>
                  <a:pt x="3677169" y="331255"/>
                  <a:pt x="3684173" y="332846"/>
                </a:cubicBezTo>
                <a:cubicBezTo>
                  <a:pt x="3691056" y="334437"/>
                  <a:pt x="3697818" y="350744"/>
                  <a:pt x="3689607" y="360528"/>
                </a:cubicBezTo>
                <a:cubicBezTo>
                  <a:pt x="3679464" y="372619"/>
                  <a:pt x="3657970" y="368642"/>
                  <a:pt x="3642876" y="358857"/>
                </a:cubicBezTo>
                <a:cubicBezTo>
                  <a:pt x="3627662" y="349073"/>
                  <a:pt x="3609790" y="347562"/>
                  <a:pt x="3601459" y="344221"/>
                </a:cubicBezTo>
                <a:cubicBezTo>
                  <a:pt x="3593248" y="340960"/>
                  <a:pt x="3602908" y="321471"/>
                  <a:pt x="3612568" y="316539"/>
                </a:cubicBezTo>
                <a:cubicBezTo>
                  <a:pt x="3622107" y="311687"/>
                  <a:pt x="3648310" y="297051"/>
                  <a:pt x="3667630" y="287266"/>
                </a:cubicBezTo>
                <a:cubicBezTo>
                  <a:pt x="3686830" y="277562"/>
                  <a:pt x="3692384" y="257994"/>
                  <a:pt x="3706150" y="257994"/>
                </a:cubicBezTo>
                <a:cubicBezTo>
                  <a:pt x="3719915" y="257994"/>
                  <a:pt x="3786087" y="241766"/>
                  <a:pt x="3794298" y="245028"/>
                </a:cubicBezTo>
                <a:cubicBezTo>
                  <a:pt x="3802509" y="248369"/>
                  <a:pt x="3842478" y="251471"/>
                  <a:pt x="3850809" y="238505"/>
                </a:cubicBezTo>
                <a:cubicBezTo>
                  <a:pt x="3852862" y="235224"/>
                  <a:pt x="3856205" y="233275"/>
                  <a:pt x="3859960" y="232376"/>
                </a:cubicBezTo>
                <a:close/>
                <a:moveTo>
                  <a:pt x="935330" y="227674"/>
                </a:moveTo>
                <a:cubicBezTo>
                  <a:pt x="955455" y="225520"/>
                  <a:pt x="962805" y="236352"/>
                  <a:pt x="964613" y="242877"/>
                </a:cubicBezTo>
                <a:cubicBezTo>
                  <a:pt x="966541" y="249402"/>
                  <a:pt x="1010526" y="251490"/>
                  <a:pt x="1010526" y="251490"/>
                </a:cubicBezTo>
                <a:cubicBezTo>
                  <a:pt x="1010526" y="251490"/>
                  <a:pt x="1031736" y="265650"/>
                  <a:pt x="1035351" y="267803"/>
                </a:cubicBezTo>
                <a:cubicBezTo>
                  <a:pt x="1039087" y="269956"/>
                  <a:pt x="1049089" y="266759"/>
                  <a:pt x="1053789" y="262387"/>
                </a:cubicBezTo>
                <a:cubicBezTo>
                  <a:pt x="1058248" y="258081"/>
                  <a:pt x="1061019" y="248293"/>
                  <a:pt x="1075721" y="245096"/>
                </a:cubicBezTo>
                <a:cubicBezTo>
                  <a:pt x="1090423" y="241768"/>
                  <a:pt x="1090423" y="259125"/>
                  <a:pt x="1098618" y="261278"/>
                </a:cubicBezTo>
                <a:cubicBezTo>
                  <a:pt x="1106933" y="263497"/>
                  <a:pt x="1109704" y="260234"/>
                  <a:pt x="1118863" y="254818"/>
                </a:cubicBezTo>
                <a:cubicBezTo>
                  <a:pt x="1128022" y="249402"/>
                  <a:pt x="1133565" y="261278"/>
                  <a:pt x="1133565" y="261278"/>
                </a:cubicBezTo>
                <a:cubicBezTo>
                  <a:pt x="1133565" y="261278"/>
                  <a:pt x="1128986" y="281832"/>
                  <a:pt x="1128022" y="288423"/>
                </a:cubicBezTo>
                <a:cubicBezTo>
                  <a:pt x="1127600" y="291653"/>
                  <a:pt x="1125310" y="293545"/>
                  <a:pt x="1122780" y="295445"/>
                </a:cubicBezTo>
                <a:lnTo>
                  <a:pt x="1116567" y="302014"/>
                </a:lnTo>
                <a:lnTo>
                  <a:pt x="1127954" y="304288"/>
                </a:lnTo>
                <a:cubicBezTo>
                  <a:pt x="1140398" y="304288"/>
                  <a:pt x="1154146" y="299422"/>
                  <a:pt x="1156855" y="305910"/>
                </a:cubicBezTo>
                <a:cubicBezTo>
                  <a:pt x="1159565" y="312398"/>
                  <a:pt x="1138892" y="322130"/>
                  <a:pt x="1151336" y="336844"/>
                </a:cubicBezTo>
                <a:cubicBezTo>
                  <a:pt x="1163780" y="351441"/>
                  <a:pt x="1172008" y="356307"/>
                  <a:pt x="1182947" y="356307"/>
                </a:cubicBezTo>
                <a:cubicBezTo>
                  <a:pt x="1193985" y="356307"/>
                  <a:pt x="1218872" y="359551"/>
                  <a:pt x="1207733" y="377509"/>
                </a:cubicBezTo>
                <a:cubicBezTo>
                  <a:pt x="1196795" y="395350"/>
                  <a:pt x="1167894" y="393728"/>
                  <a:pt x="1158160" y="393728"/>
                </a:cubicBezTo>
                <a:cubicBezTo>
                  <a:pt x="1148526" y="393728"/>
                  <a:pt x="1132069" y="400332"/>
                  <a:pt x="1136183" y="409948"/>
                </a:cubicBezTo>
                <a:cubicBezTo>
                  <a:pt x="1140398" y="419796"/>
                  <a:pt x="1162375" y="414930"/>
                  <a:pt x="1177528" y="414930"/>
                </a:cubicBezTo>
                <a:cubicBezTo>
                  <a:pt x="1192681" y="414930"/>
                  <a:pt x="1239444" y="419796"/>
                  <a:pt x="1251888" y="414930"/>
                </a:cubicBezTo>
                <a:cubicBezTo>
                  <a:pt x="1264331" y="409948"/>
                  <a:pt x="1261522" y="390485"/>
                  <a:pt x="1247773" y="385619"/>
                </a:cubicBezTo>
                <a:cubicBezTo>
                  <a:pt x="1233925" y="380753"/>
                  <a:pt x="1244964" y="371021"/>
                  <a:pt x="1258712" y="374149"/>
                </a:cubicBezTo>
                <a:cubicBezTo>
                  <a:pt x="1272560" y="377509"/>
                  <a:pt x="1286208" y="369399"/>
                  <a:pt x="1283499" y="374149"/>
                </a:cubicBezTo>
                <a:cubicBezTo>
                  <a:pt x="1280789" y="379015"/>
                  <a:pt x="1284903" y="390485"/>
                  <a:pt x="1284903" y="403460"/>
                </a:cubicBezTo>
                <a:cubicBezTo>
                  <a:pt x="1284903" y="416552"/>
                  <a:pt x="1289018" y="424662"/>
                  <a:pt x="1298652" y="421418"/>
                </a:cubicBezTo>
                <a:cubicBezTo>
                  <a:pt x="1308386" y="418174"/>
                  <a:pt x="1306579" y="407399"/>
                  <a:pt x="1316213" y="405777"/>
                </a:cubicBezTo>
                <a:cubicBezTo>
                  <a:pt x="1325847" y="404155"/>
                  <a:pt x="1323438" y="385619"/>
                  <a:pt x="1317919" y="371021"/>
                </a:cubicBezTo>
                <a:cubicBezTo>
                  <a:pt x="1312500" y="356307"/>
                  <a:pt x="1308386" y="348197"/>
                  <a:pt x="1309690" y="340088"/>
                </a:cubicBezTo>
                <a:cubicBezTo>
                  <a:pt x="1311095" y="331978"/>
                  <a:pt x="1326248" y="330356"/>
                  <a:pt x="1334477" y="338466"/>
                </a:cubicBezTo>
                <a:cubicBezTo>
                  <a:pt x="1342706" y="346575"/>
                  <a:pt x="1353744" y="362795"/>
                  <a:pt x="1353744" y="362795"/>
                </a:cubicBezTo>
                <a:cubicBezTo>
                  <a:pt x="1353744" y="362795"/>
                  <a:pt x="1370302" y="374149"/>
                  <a:pt x="1375822" y="387241"/>
                </a:cubicBezTo>
                <a:cubicBezTo>
                  <a:pt x="1381341" y="400332"/>
                  <a:pt x="1382645" y="396972"/>
                  <a:pt x="1393684" y="388863"/>
                </a:cubicBezTo>
                <a:cubicBezTo>
                  <a:pt x="1404723" y="380753"/>
                  <a:pt x="1407432" y="382375"/>
                  <a:pt x="1417166" y="390485"/>
                </a:cubicBezTo>
                <a:cubicBezTo>
                  <a:pt x="1426800" y="398594"/>
                  <a:pt x="1419876" y="414930"/>
                  <a:pt x="1419876" y="419796"/>
                </a:cubicBezTo>
                <a:cubicBezTo>
                  <a:pt x="1419876" y="424662"/>
                  <a:pt x="1433624" y="419796"/>
                  <a:pt x="1436333" y="409948"/>
                </a:cubicBezTo>
                <a:cubicBezTo>
                  <a:pt x="1439143" y="400332"/>
                  <a:pt x="1450182" y="400332"/>
                  <a:pt x="1457006" y="396972"/>
                </a:cubicBezTo>
                <a:cubicBezTo>
                  <a:pt x="1463930" y="393728"/>
                  <a:pt x="1463930" y="374149"/>
                  <a:pt x="1463930" y="374149"/>
                </a:cubicBezTo>
                <a:cubicBezTo>
                  <a:pt x="1463930" y="374149"/>
                  <a:pt x="1445967" y="369399"/>
                  <a:pt x="1428105" y="371021"/>
                </a:cubicBezTo>
                <a:cubicBezTo>
                  <a:pt x="1410242" y="372527"/>
                  <a:pt x="1404723" y="369399"/>
                  <a:pt x="1390975" y="357929"/>
                </a:cubicBezTo>
                <a:cubicBezTo>
                  <a:pt x="1377227" y="346575"/>
                  <a:pt x="1385455" y="338466"/>
                  <a:pt x="1378531" y="326996"/>
                </a:cubicBezTo>
                <a:cubicBezTo>
                  <a:pt x="1371607" y="315642"/>
                  <a:pt x="1400608" y="309038"/>
                  <a:pt x="1418571" y="299422"/>
                </a:cubicBezTo>
                <a:cubicBezTo>
                  <a:pt x="1436333" y="289575"/>
                  <a:pt x="1454296" y="296063"/>
                  <a:pt x="1450182" y="320508"/>
                </a:cubicBezTo>
                <a:cubicBezTo>
                  <a:pt x="1445967" y="344953"/>
                  <a:pt x="1443258" y="341709"/>
                  <a:pt x="1463930" y="336844"/>
                </a:cubicBezTo>
                <a:cubicBezTo>
                  <a:pt x="1484703" y="331978"/>
                  <a:pt x="1462525" y="310776"/>
                  <a:pt x="1472159" y="309038"/>
                </a:cubicBezTo>
                <a:cubicBezTo>
                  <a:pt x="1481893" y="307532"/>
                  <a:pt x="1506579" y="302666"/>
                  <a:pt x="1514908" y="304288"/>
                </a:cubicBezTo>
                <a:cubicBezTo>
                  <a:pt x="1523137" y="305910"/>
                  <a:pt x="1568596" y="299422"/>
                  <a:pt x="1579635" y="299422"/>
                </a:cubicBezTo>
                <a:cubicBezTo>
                  <a:pt x="1590573" y="299422"/>
                  <a:pt x="1608536" y="310776"/>
                  <a:pt x="1620879" y="318886"/>
                </a:cubicBezTo>
                <a:cubicBezTo>
                  <a:pt x="1633323" y="326996"/>
                  <a:pt x="1666338" y="338466"/>
                  <a:pt x="1674667" y="343216"/>
                </a:cubicBezTo>
                <a:cubicBezTo>
                  <a:pt x="1682896" y="348197"/>
                  <a:pt x="1740799" y="357929"/>
                  <a:pt x="1746218" y="359551"/>
                </a:cubicBezTo>
                <a:cubicBezTo>
                  <a:pt x="1751737" y="361173"/>
                  <a:pt x="1751737" y="380753"/>
                  <a:pt x="1757256" y="396972"/>
                </a:cubicBezTo>
                <a:cubicBezTo>
                  <a:pt x="1762776" y="413308"/>
                  <a:pt x="1777828" y="401838"/>
                  <a:pt x="1783448" y="401838"/>
                </a:cubicBezTo>
                <a:cubicBezTo>
                  <a:pt x="1788967" y="401838"/>
                  <a:pt x="1808135" y="413308"/>
                  <a:pt x="1813754" y="421418"/>
                </a:cubicBezTo>
                <a:cubicBezTo>
                  <a:pt x="1819173" y="429528"/>
                  <a:pt x="1860518" y="436016"/>
                  <a:pt x="1860518" y="436016"/>
                </a:cubicBezTo>
                <a:cubicBezTo>
                  <a:pt x="1860518" y="436016"/>
                  <a:pt x="1850884" y="450729"/>
                  <a:pt x="1846770" y="455595"/>
                </a:cubicBezTo>
                <a:cubicBezTo>
                  <a:pt x="1842655" y="460461"/>
                  <a:pt x="1833022" y="463705"/>
                  <a:pt x="1824692" y="470193"/>
                </a:cubicBezTo>
                <a:cubicBezTo>
                  <a:pt x="1816464" y="476681"/>
                  <a:pt x="1806830" y="468571"/>
                  <a:pt x="1795791" y="460461"/>
                </a:cubicBezTo>
                <a:cubicBezTo>
                  <a:pt x="1784753" y="452351"/>
                  <a:pt x="1765485" y="447369"/>
                  <a:pt x="1761371" y="450729"/>
                </a:cubicBezTo>
                <a:cubicBezTo>
                  <a:pt x="1757256" y="453973"/>
                  <a:pt x="1760066" y="460461"/>
                  <a:pt x="1762776" y="465327"/>
                </a:cubicBezTo>
                <a:cubicBezTo>
                  <a:pt x="1765485" y="470193"/>
                  <a:pt x="1783448" y="476681"/>
                  <a:pt x="1794487" y="486412"/>
                </a:cubicBezTo>
                <a:cubicBezTo>
                  <a:pt x="1805425" y="496260"/>
                  <a:pt x="1802716" y="505992"/>
                  <a:pt x="1804120" y="518968"/>
                </a:cubicBezTo>
                <a:cubicBezTo>
                  <a:pt x="1805425" y="532059"/>
                  <a:pt x="1793082" y="514102"/>
                  <a:pt x="1779233" y="510858"/>
                </a:cubicBezTo>
                <a:cubicBezTo>
                  <a:pt x="1765485" y="507614"/>
                  <a:pt x="1764181" y="523834"/>
                  <a:pt x="1764181" y="523834"/>
                </a:cubicBezTo>
                <a:cubicBezTo>
                  <a:pt x="1764181" y="523834"/>
                  <a:pt x="1746218" y="522328"/>
                  <a:pt x="1737989" y="522328"/>
                </a:cubicBezTo>
                <a:cubicBezTo>
                  <a:pt x="1729660" y="522328"/>
                  <a:pt x="1737989" y="522328"/>
                  <a:pt x="1722836" y="509236"/>
                </a:cubicBezTo>
                <a:cubicBezTo>
                  <a:pt x="1707683" y="496260"/>
                  <a:pt x="1710392" y="517462"/>
                  <a:pt x="1702164" y="510858"/>
                </a:cubicBezTo>
                <a:cubicBezTo>
                  <a:pt x="1693935" y="504370"/>
                  <a:pt x="1685706" y="494638"/>
                  <a:pt x="1681592" y="497882"/>
                </a:cubicBezTo>
                <a:cubicBezTo>
                  <a:pt x="1677377" y="501126"/>
                  <a:pt x="1663629" y="483169"/>
                  <a:pt x="1655300" y="484790"/>
                </a:cubicBezTo>
                <a:cubicBezTo>
                  <a:pt x="1647071" y="486412"/>
                  <a:pt x="1614055" y="479925"/>
                  <a:pt x="1605827" y="483169"/>
                </a:cubicBezTo>
                <a:cubicBezTo>
                  <a:pt x="1597598" y="486412"/>
                  <a:pt x="1590573" y="486412"/>
                  <a:pt x="1583749" y="489772"/>
                </a:cubicBezTo>
                <a:cubicBezTo>
                  <a:pt x="1576825" y="493016"/>
                  <a:pt x="1574116" y="466949"/>
                  <a:pt x="1578230" y="458839"/>
                </a:cubicBezTo>
                <a:cubicBezTo>
                  <a:pt x="1582344" y="450729"/>
                  <a:pt x="1591978" y="448991"/>
                  <a:pt x="1609941" y="453973"/>
                </a:cubicBezTo>
                <a:cubicBezTo>
                  <a:pt x="1627803" y="458839"/>
                  <a:pt x="1629208" y="453973"/>
                  <a:pt x="1633323" y="445747"/>
                </a:cubicBezTo>
                <a:cubicBezTo>
                  <a:pt x="1637437" y="437638"/>
                  <a:pt x="1641552" y="429528"/>
                  <a:pt x="1660819" y="423040"/>
                </a:cubicBezTo>
                <a:cubicBezTo>
                  <a:pt x="1680187" y="416552"/>
                  <a:pt x="1659414" y="411570"/>
                  <a:pt x="1653995" y="408442"/>
                </a:cubicBezTo>
                <a:cubicBezTo>
                  <a:pt x="1648476" y="405198"/>
                  <a:pt x="1641552" y="398594"/>
                  <a:pt x="1637437" y="408442"/>
                </a:cubicBezTo>
                <a:cubicBezTo>
                  <a:pt x="1633323" y="418174"/>
                  <a:pt x="1623689" y="429528"/>
                  <a:pt x="1623689" y="429528"/>
                </a:cubicBezTo>
                <a:cubicBezTo>
                  <a:pt x="1623689" y="429528"/>
                  <a:pt x="1612650" y="429528"/>
                  <a:pt x="1597598" y="427906"/>
                </a:cubicBezTo>
                <a:cubicBezTo>
                  <a:pt x="1582344" y="426284"/>
                  <a:pt x="1593383" y="419796"/>
                  <a:pt x="1600307" y="416552"/>
                </a:cubicBezTo>
                <a:cubicBezTo>
                  <a:pt x="1607131" y="413308"/>
                  <a:pt x="1615460" y="393728"/>
                  <a:pt x="1608536" y="388863"/>
                </a:cubicBezTo>
                <a:cubicBezTo>
                  <a:pt x="1601612" y="383997"/>
                  <a:pt x="1598902" y="380753"/>
                  <a:pt x="1586559" y="383997"/>
                </a:cubicBezTo>
                <a:cubicBezTo>
                  <a:pt x="1574116" y="387241"/>
                  <a:pt x="1582344" y="372527"/>
                  <a:pt x="1574116" y="367661"/>
                </a:cubicBezTo>
                <a:cubicBezTo>
                  <a:pt x="1565887" y="362795"/>
                  <a:pt x="1568596" y="371021"/>
                  <a:pt x="1568596" y="377509"/>
                </a:cubicBezTo>
                <a:cubicBezTo>
                  <a:pt x="1568596" y="383997"/>
                  <a:pt x="1556153" y="382375"/>
                  <a:pt x="1556153" y="382375"/>
                </a:cubicBezTo>
                <a:cubicBezTo>
                  <a:pt x="1556153" y="382375"/>
                  <a:pt x="1536885" y="379015"/>
                  <a:pt x="1530061" y="382375"/>
                </a:cubicBezTo>
                <a:cubicBezTo>
                  <a:pt x="1523137" y="385619"/>
                  <a:pt x="1510694" y="392106"/>
                  <a:pt x="1514908" y="396972"/>
                </a:cubicBezTo>
                <a:cubicBezTo>
                  <a:pt x="1519023" y="401838"/>
                  <a:pt x="1532771" y="401838"/>
                  <a:pt x="1536885" y="416552"/>
                </a:cubicBezTo>
                <a:cubicBezTo>
                  <a:pt x="1541000" y="431150"/>
                  <a:pt x="1519023" y="434509"/>
                  <a:pt x="1514908" y="436016"/>
                </a:cubicBezTo>
                <a:cubicBezTo>
                  <a:pt x="1510694" y="437638"/>
                  <a:pt x="1494236" y="444241"/>
                  <a:pt x="1494236" y="444241"/>
                </a:cubicBezTo>
                <a:cubicBezTo>
                  <a:pt x="1494236" y="444241"/>
                  <a:pt x="1477678" y="439375"/>
                  <a:pt x="1463930" y="439375"/>
                </a:cubicBezTo>
                <a:cubicBezTo>
                  <a:pt x="1450182" y="439375"/>
                  <a:pt x="1445967" y="440881"/>
                  <a:pt x="1448777" y="447369"/>
                </a:cubicBezTo>
                <a:cubicBezTo>
                  <a:pt x="1451587" y="453973"/>
                  <a:pt x="1458411" y="450729"/>
                  <a:pt x="1462525" y="450729"/>
                </a:cubicBezTo>
                <a:cubicBezTo>
                  <a:pt x="1466639" y="450729"/>
                  <a:pt x="1466639" y="458839"/>
                  <a:pt x="1479083" y="455595"/>
                </a:cubicBezTo>
                <a:cubicBezTo>
                  <a:pt x="1491527" y="452351"/>
                  <a:pt x="1488717" y="447369"/>
                  <a:pt x="1499755" y="460461"/>
                </a:cubicBezTo>
                <a:cubicBezTo>
                  <a:pt x="1510694" y="473437"/>
                  <a:pt x="1521833" y="471815"/>
                  <a:pt x="1539695" y="483169"/>
                </a:cubicBezTo>
                <a:cubicBezTo>
                  <a:pt x="1557558" y="494638"/>
                  <a:pt x="1536885" y="507614"/>
                  <a:pt x="1527252" y="507614"/>
                </a:cubicBezTo>
                <a:cubicBezTo>
                  <a:pt x="1517618" y="507614"/>
                  <a:pt x="1517618" y="497882"/>
                  <a:pt x="1512099" y="488150"/>
                </a:cubicBezTo>
                <a:cubicBezTo>
                  <a:pt x="1506579" y="478303"/>
                  <a:pt x="1484703" y="489772"/>
                  <a:pt x="1484703" y="489772"/>
                </a:cubicBezTo>
                <a:cubicBezTo>
                  <a:pt x="1484703" y="489772"/>
                  <a:pt x="1466639" y="501126"/>
                  <a:pt x="1457006" y="501126"/>
                </a:cubicBezTo>
                <a:cubicBezTo>
                  <a:pt x="1447372" y="501126"/>
                  <a:pt x="1440548" y="499504"/>
                  <a:pt x="1452891" y="488150"/>
                </a:cubicBezTo>
                <a:cubicBezTo>
                  <a:pt x="1465335" y="476681"/>
                  <a:pt x="1437738" y="475059"/>
                  <a:pt x="1437738" y="458839"/>
                </a:cubicBezTo>
                <a:cubicBezTo>
                  <a:pt x="1437738" y="442619"/>
                  <a:pt x="1429811" y="486528"/>
                  <a:pt x="1429811" y="494638"/>
                </a:cubicBezTo>
                <a:cubicBezTo>
                  <a:pt x="1429811" y="502748"/>
                  <a:pt x="1421281" y="484790"/>
                  <a:pt x="1397799" y="488150"/>
                </a:cubicBezTo>
                <a:cubicBezTo>
                  <a:pt x="1374417" y="491394"/>
                  <a:pt x="1378531" y="501126"/>
                  <a:pt x="1348225" y="523834"/>
                </a:cubicBezTo>
                <a:cubicBezTo>
                  <a:pt x="1317919" y="546657"/>
                  <a:pt x="1325847" y="541444"/>
                  <a:pt x="1328556" y="562529"/>
                </a:cubicBezTo>
                <a:cubicBezTo>
                  <a:pt x="1331366" y="583731"/>
                  <a:pt x="1323438" y="587322"/>
                  <a:pt x="1335882" y="590566"/>
                </a:cubicBezTo>
                <a:cubicBezTo>
                  <a:pt x="1348225" y="593926"/>
                  <a:pt x="1344111" y="618255"/>
                  <a:pt x="1353744" y="616633"/>
                </a:cubicBezTo>
                <a:cubicBezTo>
                  <a:pt x="1363478" y="615012"/>
                  <a:pt x="1370302" y="606902"/>
                  <a:pt x="1389570" y="618255"/>
                </a:cubicBezTo>
                <a:cubicBezTo>
                  <a:pt x="1408837" y="629725"/>
                  <a:pt x="1418571" y="632853"/>
                  <a:pt x="1441853" y="637719"/>
                </a:cubicBezTo>
                <a:cubicBezTo>
                  <a:pt x="1465335" y="642701"/>
                  <a:pt x="1476675" y="639920"/>
                  <a:pt x="1489118" y="636676"/>
                </a:cubicBezTo>
                <a:cubicBezTo>
                  <a:pt x="1501461" y="633432"/>
                  <a:pt x="1513503" y="649189"/>
                  <a:pt x="1513503" y="660543"/>
                </a:cubicBezTo>
                <a:cubicBezTo>
                  <a:pt x="1513503" y="672012"/>
                  <a:pt x="1521833" y="673634"/>
                  <a:pt x="1520327" y="688232"/>
                </a:cubicBezTo>
                <a:cubicBezTo>
                  <a:pt x="1519023" y="702945"/>
                  <a:pt x="1535581" y="675256"/>
                  <a:pt x="1535581" y="675256"/>
                </a:cubicBezTo>
                <a:cubicBezTo>
                  <a:pt x="1535581" y="675256"/>
                  <a:pt x="1542505" y="699702"/>
                  <a:pt x="1536885" y="702945"/>
                </a:cubicBezTo>
                <a:cubicBezTo>
                  <a:pt x="1531366" y="706189"/>
                  <a:pt x="1538290" y="720787"/>
                  <a:pt x="1545214" y="719165"/>
                </a:cubicBezTo>
                <a:cubicBezTo>
                  <a:pt x="1552038" y="717543"/>
                  <a:pt x="1561772" y="724031"/>
                  <a:pt x="1570001" y="715921"/>
                </a:cubicBezTo>
                <a:cubicBezTo>
                  <a:pt x="1578230" y="707811"/>
                  <a:pt x="1565887" y="683366"/>
                  <a:pt x="1565887" y="673634"/>
                </a:cubicBezTo>
                <a:cubicBezTo>
                  <a:pt x="1565887" y="663902"/>
                  <a:pt x="1557558" y="658921"/>
                  <a:pt x="1553443" y="649189"/>
                </a:cubicBezTo>
                <a:cubicBezTo>
                  <a:pt x="1549329" y="639457"/>
                  <a:pt x="1564482" y="637719"/>
                  <a:pt x="1570001" y="647567"/>
                </a:cubicBezTo>
                <a:cubicBezTo>
                  <a:pt x="1575520" y="657299"/>
                  <a:pt x="1585154" y="649189"/>
                  <a:pt x="1594788" y="640963"/>
                </a:cubicBezTo>
                <a:cubicBezTo>
                  <a:pt x="1604321" y="632853"/>
                  <a:pt x="1604321" y="618255"/>
                  <a:pt x="1604321" y="618255"/>
                </a:cubicBezTo>
                <a:cubicBezTo>
                  <a:pt x="1604321" y="618255"/>
                  <a:pt x="1587864" y="592304"/>
                  <a:pt x="1575520" y="585700"/>
                </a:cubicBezTo>
                <a:cubicBezTo>
                  <a:pt x="1563077" y="579212"/>
                  <a:pt x="1568596" y="577590"/>
                  <a:pt x="1580939" y="574346"/>
                </a:cubicBezTo>
                <a:cubicBezTo>
                  <a:pt x="1593383" y="571102"/>
                  <a:pt x="1580939" y="566237"/>
                  <a:pt x="1583749" y="548279"/>
                </a:cubicBezTo>
                <a:cubicBezTo>
                  <a:pt x="1586559" y="530437"/>
                  <a:pt x="1586559" y="518968"/>
                  <a:pt x="1593383" y="518968"/>
                </a:cubicBezTo>
                <a:cubicBezTo>
                  <a:pt x="1600307" y="518968"/>
                  <a:pt x="1624994" y="514102"/>
                  <a:pt x="1645766" y="515724"/>
                </a:cubicBezTo>
                <a:cubicBezTo>
                  <a:pt x="1666338" y="517462"/>
                  <a:pt x="1675972" y="535303"/>
                  <a:pt x="1689820" y="536925"/>
                </a:cubicBezTo>
                <a:cubicBezTo>
                  <a:pt x="1703569" y="538547"/>
                  <a:pt x="1725646" y="541791"/>
                  <a:pt x="1729660" y="549901"/>
                </a:cubicBezTo>
                <a:cubicBezTo>
                  <a:pt x="1733875" y="558127"/>
                  <a:pt x="1705375" y="563108"/>
                  <a:pt x="1715009" y="576084"/>
                </a:cubicBezTo>
                <a:cubicBezTo>
                  <a:pt x="1724642" y="589176"/>
                  <a:pt x="1735179" y="584194"/>
                  <a:pt x="1744913" y="588944"/>
                </a:cubicBezTo>
                <a:cubicBezTo>
                  <a:pt x="1754547" y="593926"/>
                  <a:pt x="1765485" y="590566"/>
                  <a:pt x="1777828" y="571102"/>
                </a:cubicBezTo>
                <a:cubicBezTo>
                  <a:pt x="1790372" y="551523"/>
                  <a:pt x="1795791" y="549901"/>
                  <a:pt x="1799906" y="553145"/>
                </a:cubicBezTo>
                <a:cubicBezTo>
                  <a:pt x="1804120" y="556505"/>
                  <a:pt x="1830312" y="592304"/>
                  <a:pt x="1837136" y="600414"/>
                </a:cubicBezTo>
                <a:cubicBezTo>
                  <a:pt x="1843960" y="608524"/>
                  <a:pt x="1850683" y="632158"/>
                  <a:pt x="1852088" y="640384"/>
                </a:cubicBezTo>
                <a:cubicBezTo>
                  <a:pt x="1853393" y="648494"/>
                  <a:pt x="1879785" y="642701"/>
                  <a:pt x="1885305" y="642701"/>
                </a:cubicBezTo>
                <a:cubicBezTo>
                  <a:pt x="1890824" y="642701"/>
                  <a:pt x="1911496" y="660543"/>
                  <a:pt x="1914206" y="670390"/>
                </a:cubicBezTo>
                <a:cubicBezTo>
                  <a:pt x="1917016" y="680122"/>
                  <a:pt x="1922535" y="683366"/>
                  <a:pt x="1940397" y="688232"/>
                </a:cubicBezTo>
                <a:cubicBezTo>
                  <a:pt x="1958360" y="693098"/>
                  <a:pt x="1940397" y="710939"/>
                  <a:pt x="1936283" y="720787"/>
                </a:cubicBezTo>
                <a:cubicBezTo>
                  <a:pt x="1932068" y="730519"/>
                  <a:pt x="1929359" y="733879"/>
                  <a:pt x="1923940" y="745233"/>
                </a:cubicBezTo>
                <a:cubicBezTo>
                  <a:pt x="1918420" y="756586"/>
                  <a:pt x="1923940" y="745233"/>
                  <a:pt x="1930764" y="749983"/>
                </a:cubicBezTo>
                <a:cubicBezTo>
                  <a:pt x="1937688" y="754964"/>
                  <a:pt x="1940397" y="761452"/>
                  <a:pt x="1951436" y="758208"/>
                </a:cubicBezTo>
                <a:cubicBezTo>
                  <a:pt x="1962475" y="754964"/>
                  <a:pt x="1967994" y="758208"/>
                  <a:pt x="1972008" y="768056"/>
                </a:cubicBezTo>
                <a:cubicBezTo>
                  <a:pt x="1976223" y="777788"/>
                  <a:pt x="1981742" y="785898"/>
                  <a:pt x="1985856" y="794008"/>
                </a:cubicBezTo>
                <a:cubicBezTo>
                  <a:pt x="1989971" y="802117"/>
                  <a:pt x="1985856" y="815093"/>
                  <a:pt x="1980337" y="806983"/>
                </a:cubicBezTo>
                <a:cubicBezTo>
                  <a:pt x="1974818" y="798873"/>
                  <a:pt x="1956955" y="803739"/>
                  <a:pt x="1956955" y="803739"/>
                </a:cubicBezTo>
                <a:cubicBezTo>
                  <a:pt x="1956955" y="803739"/>
                  <a:pt x="1948626" y="813471"/>
                  <a:pt x="1945917" y="808605"/>
                </a:cubicBezTo>
                <a:cubicBezTo>
                  <a:pt x="1943207" y="803739"/>
                  <a:pt x="1937688" y="797251"/>
                  <a:pt x="1927954" y="800495"/>
                </a:cubicBezTo>
                <a:cubicBezTo>
                  <a:pt x="1918420" y="803739"/>
                  <a:pt x="1908787" y="800495"/>
                  <a:pt x="1897748" y="802117"/>
                </a:cubicBezTo>
                <a:cubicBezTo>
                  <a:pt x="1886709" y="803739"/>
                  <a:pt x="1882595" y="795629"/>
                  <a:pt x="1889419" y="789142"/>
                </a:cubicBezTo>
                <a:cubicBezTo>
                  <a:pt x="1896343" y="782654"/>
                  <a:pt x="1897748" y="758208"/>
                  <a:pt x="1911496" y="748476"/>
                </a:cubicBezTo>
                <a:cubicBezTo>
                  <a:pt x="1925244" y="738745"/>
                  <a:pt x="1921130" y="724031"/>
                  <a:pt x="1911496" y="724031"/>
                </a:cubicBezTo>
                <a:cubicBezTo>
                  <a:pt x="1901863" y="724031"/>
                  <a:pt x="1897748" y="738745"/>
                  <a:pt x="1892229" y="741989"/>
                </a:cubicBezTo>
                <a:cubicBezTo>
                  <a:pt x="1886709" y="745233"/>
                  <a:pt x="1867843" y="735964"/>
                  <a:pt x="1858210" y="744074"/>
                </a:cubicBezTo>
                <a:cubicBezTo>
                  <a:pt x="1848576" y="752184"/>
                  <a:pt x="1833022" y="758208"/>
                  <a:pt x="1842655" y="761452"/>
                </a:cubicBezTo>
                <a:cubicBezTo>
                  <a:pt x="1852289" y="764696"/>
                  <a:pt x="1828907" y="777788"/>
                  <a:pt x="1820678" y="777788"/>
                </a:cubicBezTo>
                <a:cubicBezTo>
                  <a:pt x="1812349" y="777788"/>
                  <a:pt x="1815159" y="756586"/>
                  <a:pt x="1815159" y="748476"/>
                </a:cubicBezTo>
                <a:cubicBezTo>
                  <a:pt x="1815159" y="740251"/>
                  <a:pt x="1804120" y="753342"/>
                  <a:pt x="1804120" y="753342"/>
                </a:cubicBezTo>
                <a:cubicBezTo>
                  <a:pt x="1804120" y="753342"/>
                  <a:pt x="1782043" y="738745"/>
                  <a:pt x="1773714" y="748476"/>
                </a:cubicBezTo>
                <a:cubicBezTo>
                  <a:pt x="1765485" y="758208"/>
                  <a:pt x="1735681" y="754038"/>
                  <a:pt x="1726148" y="763769"/>
                </a:cubicBezTo>
                <a:cubicBezTo>
                  <a:pt x="1716414" y="773501"/>
                  <a:pt x="1711797" y="798873"/>
                  <a:pt x="1711797" y="798873"/>
                </a:cubicBezTo>
                <a:cubicBezTo>
                  <a:pt x="1711797" y="798873"/>
                  <a:pt x="1720127" y="794008"/>
                  <a:pt x="1736584" y="789142"/>
                </a:cubicBezTo>
                <a:cubicBezTo>
                  <a:pt x="1753142" y="784276"/>
                  <a:pt x="1751737" y="785898"/>
                  <a:pt x="1765485" y="777788"/>
                </a:cubicBezTo>
                <a:cubicBezTo>
                  <a:pt x="1779233" y="769562"/>
                  <a:pt x="1793082" y="766318"/>
                  <a:pt x="1802716" y="781032"/>
                </a:cubicBezTo>
                <a:cubicBezTo>
                  <a:pt x="1812349" y="795629"/>
                  <a:pt x="1798601" y="803739"/>
                  <a:pt x="1798601" y="803739"/>
                </a:cubicBezTo>
                <a:cubicBezTo>
                  <a:pt x="1798601" y="803739"/>
                  <a:pt x="1804120" y="815093"/>
                  <a:pt x="1809539" y="818337"/>
                </a:cubicBezTo>
                <a:cubicBezTo>
                  <a:pt x="1815159" y="821697"/>
                  <a:pt x="1816464" y="815093"/>
                  <a:pt x="1826097" y="808605"/>
                </a:cubicBezTo>
                <a:cubicBezTo>
                  <a:pt x="1835831" y="802117"/>
                  <a:pt x="1831617" y="821697"/>
                  <a:pt x="1834427" y="828185"/>
                </a:cubicBezTo>
                <a:cubicBezTo>
                  <a:pt x="1837136" y="834673"/>
                  <a:pt x="1846770" y="834673"/>
                  <a:pt x="1852289" y="826563"/>
                </a:cubicBezTo>
                <a:cubicBezTo>
                  <a:pt x="1857708" y="818337"/>
                  <a:pt x="1861923" y="811965"/>
                  <a:pt x="1866037" y="816715"/>
                </a:cubicBezTo>
                <a:cubicBezTo>
                  <a:pt x="1870152" y="821697"/>
                  <a:pt x="1874366" y="833051"/>
                  <a:pt x="1878380" y="844404"/>
                </a:cubicBezTo>
                <a:cubicBezTo>
                  <a:pt x="1882595" y="855758"/>
                  <a:pt x="1849580" y="859118"/>
                  <a:pt x="1843960" y="860740"/>
                </a:cubicBezTo>
                <a:cubicBezTo>
                  <a:pt x="1838541" y="862362"/>
                  <a:pt x="1812349" y="868850"/>
                  <a:pt x="1808135" y="870472"/>
                </a:cubicBezTo>
                <a:cubicBezTo>
                  <a:pt x="1804120" y="872094"/>
                  <a:pt x="1790372" y="886692"/>
                  <a:pt x="1779233" y="886692"/>
                </a:cubicBezTo>
                <a:cubicBezTo>
                  <a:pt x="1768295" y="886692"/>
                  <a:pt x="1769700" y="867228"/>
                  <a:pt x="1768295" y="855758"/>
                </a:cubicBezTo>
                <a:cubicBezTo>
                  <a:pt x="1766890" y="844404"/>
                  <a:pt x="1753142" y="857496"/>
                  <a:pt x="1751737" y="862362"/>
                </a:cubicBezTo>
                <a:cubicBezTo>
                  <a:pt x="1750433" y="867228"/>
                  <a:pt x="1737989" y="865606"/>
                  <a:pt x="1728355" y="867228"/>
                </a:cubicBezTo>
                <a:cubicBezTo>
                  <a:pt x="1718722" y="868850"/>
                  <a:pt x="1702164" y="880320"/>
                  <a:pt x="1702164" y="893295"/>
                </a:cubicBezTo>
                <a:cubicBezTo>
                  <a:pt x="1702164" y="906271"/>
                  <a:pt x="1721531" y="920289"/>
                  <a:pt x="1717417" y="926777"/>
                </a:cubicBezTo>
                <a:cubicBezTo>
                  <a:pt x="1713303" y="933265"/>
                  <a:pt x="1681592" y="930716"/>
                  <a:pt x="1671858" y="927472"/>
                </a:cubicBezTo>
                <a:cubicBezTo>
                  <a:pt x="1662224" y="924113"/>
                  <a:pt x="1648476" y="932223"/>
                  <a:pt x="1652691" y="938826"/>
                </a:cubicBezTo>
                <a:cubicBezTo>
                  <a:pt x="1656705" y="945314"/>
                  <a:pt x="1653995" y="955046"/>
                  <a:pt x="1644361" y="953540"/>
                </a:cubicBezTo>
                <a:cubicBezTo>
                  <a:pt x="1634728" y="951918"/>
                  <a:pt x="1633323" y="963272"/>
                  <a:pt x="1637437" y="971382"/>
                </a:cubicBezTo>
                <a:cubicBezTo>
                  <a:pt x="1641552" y="979491"/>
                  <a:pt x="1624994" y="995711"/>
                  <a:pt x="1620879" y="989223"/>
                </a:cubicBezTo>
                <a:cubicBezTo>
                  <a:pt x="1616765" y="982735"/>
                  <a:pt x="1608536" y="979491"/>
                  <a:pt x="1608536" y="989223"/>
                </a:cubicBezTo>
                <a:cubicBezTo>
                  <a:pt x="1608536" y="998955"/>
                  <a:pt x="1616664" y="1012510"/>
                  <a:pt x="1624893" y="1025486"/>
                </a:cubicBezTo>
                <a:cubicBezTo>
                  <a:pt x="1633122" y="1038577"/>
                  <a:pt x="1601612" y="1041358"/>
                  <a:pt x="1591978" y="1051090"/>
                </a:cubicBezTo>
                <a:cubicBezTo>
                  <a:pt x="1582344" y="1060822"/>
                  <a:pt x="1560869" y="1094304"/>
                  <a:pt x="1547121" y="1100792"/>
                </a:cubicBezTo>
                <a:cubicBezTo>
                  <a:pt x="1533373" y="1107279"/>
                  <a:pt x="1521833" y="1127554"/>
                  <a:pt x="1528656" y="1135664"/>
                </a:cubicBezTo>
                <a:cubicBezTo>
                  <a:pt x="1535581" y="1143890"/>
                  <a:pt x="1543809" y="1177951"/>
                  <a:pt x="1547924" y="1189421"/>
                </a:cubicBezTo>
                <a:cubicBezTo>
                  <a:pt x="1552038" y="1200774"/>
                  <a:pt x="1546519" y="1233330"/>
                  <a:pt x="1534176" y="1231708"/>
                </a:cubicBezTo>
                <a:cubicBezTo>
                  <a:pt x="1521833" y="1230086"/>
                  <a:pt x="1528656" y="1210506"/>
                  <a:pt x="1516213" y="1205640"/>
                </a:cubicBezTo>
                <a:cubicBezTo>
                  <a:pt x="1503870" y="1200774"/>
                  <a:pt x="1496945" y="1171463"/>
                  <a:pt x="1494236" y="1151999"/>
                </a:cubicBezTo>
                <a:cubicBezTo>
                  <a:pt x="1491527" y="1132420"/>
                  <a:pt x="1488717" y="1143890"/>
                  <a:pt x="1480488" y="1150378"/>
                </a:cubicBezTo>
                <a:cubicBezTo>
                  <a:pt x="1472159" y="1156865"/>
                  <a:pt x="1463930" y="1137402"/>
                  <a:pt x="1459816" y="1132420"/>
                </a:cubicBezTo>
                <a:cubicBezTo>
                  <a:pt x="1455701" y="1127554"/>
                  <a:pt x="1435230" y="1141920"/>
                  <a:pt x="1418672" y="1140298"/>
                </a:cubicBezTo>
                <a:cubicBezTo>
                  <a:pt x="1402214" y="1138676"/>
                  <a:pt x="1393684" y="1142152"/>
                  <a:pt x="1393684" y="1147018"/>
                </a:cubicBezTo>
                <a:cubicBezTo>
                  <a:pt x="1393684" y="1151999"/>
                  <a:pt x="1390975" y="1166597"/>
                  <a:pt x="1375822" y="1156865"/>
                </a:cubicBezTo>
                <a:cubicBezTo>
                  <a:pt x="1360669" y="1147018"/>
                  <a:pt x="1357859" y="1147018"/>
                  <a:pt x="1342706" y="1147018"/>
                </a:cubicBezTo>
                <a:cubicBezTo>
                  <a:pt x="1327553" y="1147018"/>
                  <a:pt x="1313805" y="1145396"/>
                  <a:pt x="1311095" y="1151999"/>
                </a:cubicBezTo>
                <a:cubicBezTo>
                  <a:pt x="1308386" y="1158487"/>
                  <a:pt x="1293132" y="1173085"/>
                  <a:pt x="1283499" y="1176329"/>
                </a:cubicBezTo>
                <a:cubicBezTo>
                  <a:pt x="1273865" y="1179573"/>
                  <a:pt x="1256002" y="1195909"/>
                  <a:pt x="1264331" y="1199152"/>
                </a:cubicBezTo>
                <a:cubicBezTo>
                  <a:pt x="1272560" y="1202512"/>
                  <a:pt x="1272560" y="1225220"/>
                  <a:pt x="1267041" y="1238196"/>
                </a:cubicBezTo>
                <a:cubicBezTo>
                  <a:pt x="1261522" y="1251171"/>
                  <a:pt x="1262927" y="1273995"/>
                  <a:pt x="1265636" y="1296702"/>
                </a:cubicBezTo>
                <a:cubicBezTo>
                  <a:pt x="1268446" y="1319526"/>
                  <a:pt x="1284903" y="1334239"/>
                  <a:pt x="1300056" y="1348837"/>
                </a:cubicBezTo>
                <a:cubicBezTo>
                  <a:pt x="1315209" y="1363435"/>
                  <a:pt x="1320729" y="1368417"/>
                  <a:pt x="1335882" y="1355325"/>
                </a:cubicBezTo>
                <a:cubicBezTo>
                  <a:pt x="1351035" y="1342349"/>
                  <a:pt x="1356454" y="1350459"/>
                  <a:pt x="1360669" y="1352081"/>
                </a:cubicBezTo>
                <a:cubicBezTo>
                  <a:pt x="1364783" y="1353703"/>
                  <a:pt x="1375822" y="1343971"/>
                  <a:pt x="1371607" y="1329258"/>
                </a:cubicBezTo>
                <a:cubicBezTo>
                  <a:pt x="1367593" y="1314660"/>
                  <a:pt x="1377227" y="1301684"/>
                  <a:pt x="1389570" y="1303306"/>
                </a:cubicBezTo>
                <a:cubicBezTo>
                  <a:pt x="1401913" y="1304928"/>
                  <a:pt x="1419876" y="1298324"/>
                  <a:pt x="1429509" y="1300062"/>
                </a:cubicBezTo>
                <a:cubicBezTo>
                  <a:pt x="1439143" y="1301684"/>
                  <a:pt x="1444663" y="1332617"/>
                  <a:pt x="1429509" y="1345477"/>
                </a:cubicBezTo>
                <a:cubicBezTo>
                  <a:pt x="1414457" y="1358569"/>
                  <a:pt x="1422585" y="1378148"/>
                  <a:pt x="1419876" y="1392746"/>
                </a:cubicBezTo>
                <a:cubicBezTo>
                  <a:pt x="1417166" y="1407460"/>
                  <a:pt x="1404723" y="1410588"/>
                  <a:pt x="1419876" y="1410588"/>
                </a:cubicBezTo>
                <a:cubicBezTo>
                  <a:pt x="1435029" y="1410588"/>
                  <a:pt x="1430914" y="1413832"/>
                  <a:pt x="1440548" y="1415570"/>
                </a:cubicBezTo>
                <a:cubicBezTo>
                  <a:pt x="1450182" y="1417192"/>
                  <a:pt x="1459816" y="1405838"/>
                  <a:pt x="1469449" y="1404100"/>
                </a:cubicBezTo>
                <a:cubicBezTo>
                  <a:pt x="1479083" y="1402594"/>
                  <a:pt x="1503870" y="1428545"/>
                  <a:pt x="1499755" y="1441637"/>
                </a:cubicBezTo>
                <a:cubicBezTo>
                  <a:pt x="1495641" y="1454613"/>
                  <a:pt x="1491527" y="1477320"/>
                  <a:pt x="1492831" y="1498522"/>
                </a:cubicBezTo>
                <a:cubicBezTo>
                  <a:pt x="1494236" y="1519723"/>
                  <a:pt x="1499755" y="1521345"/>
                  <a:pt x="1502465" y="1527833"/>
                </a:cubicBezTo>
                <a:cubicBezTo>
                  <a:pt x="1505275" y="1534321"/>
                  <a:pt x="1516213" y="1549035"/>
                  <a:pt x="1528656" y="1542431"/>
                </a:cubicBezTo>
                <a:cubicBezTo>
                  <a:pt x="1541000" y="1535943"/>
                  <a:pt x="1553443" y="1531077"/>
                  <a:pt x="1557558" y="1524589"/>
                </a:cubicBezTo>
                <a:cubicBezTo>
                  <a:pt x="1561772" y="1518101"/>
                  <a:pt x="1587864" y="1535943"/>
                  <a:pt x="1585154" y="1540925"/>
                </a:cubicBezTo>
                <a:cubicBezTo>
                  <a:pt x="1582344" y="1545675"/>
                  <a:pt x="1594788" y="1550657"/>
                  <a:pt x="1603017" y="1545675"/>
                </a:cubicBezTo>
                <a:cubicBezTo>
                  <a:pt x="1611245" y="1540925"/>
                  <a:pt x="1615460" y="1532699"/>
                  <a:pt x="1623689" y="1519723"/>
                </a:cubicBezTo>
                <a:cubicBezTo>
                  <a:pt x="1631918" y="1506632"/>
                  <a:pt x="1645766" y="1495278"/>
                  <a:pt x="1652691" y="1493656"/>
                </a:cubicBezTo>
                <a:cubicBezTo>
                  <a:pt x="1659414" y="1492034"/>
                  <a:pt x="1675972" y="1472454"/>
                  <a:pt x="1687011" y="1475814"/>
                </a:cubicBezTo>
                <a:cubicBezTo>
                  <a:pt x="1698049" y="1479058"/>
                  <a:pt x="1682896" y="1495278"/>
                  <a:pt x="1681592" y="1505126"/>
                </a:cubicBezTo>
                <a:cubicBezTo>
                  <a:pt x="1680187" y="1514857"/>
                  <a:pt x="1681592" y="1542431"/>
                  <a:pt x="1687011" y="1544053"/>
                </a:cubicBezTo>
                <a:cubicBezTo>
                  <a:pt x="1692530" y="1545675"/>
                  <a:pt x="1689820" y="1524589"/>
                  <a:pt x="1696644" y="1509876"/>
                </a:cubicBezTo>
                <a:cubicBezTo>
                  <a:pt x="1703569" y="1495278"/>
                  <a:pt x="1717317" y="1487168"/>
                  <a:pt x="1724241" y="1487168"/>
                </a:cubicBezTo>
                <a:cubicBezTo>
                  <a:pt x="1731065" y="1487168"/>
                  <a:pt x="1736584" y="1521345"/>
                  <a:pt x="1746218" y="1511613"/>
                </a:cubicBezTo>
                <a:cubicBezTo>
                  <a:pt x="1755852" y="1501766"/>
                  <a:pt x="1775119" y="1503388"/>
                  <a:pt x="1779233" y="1513120"/>
                </a:cubicBezTo>
                <a:cubicBezTo>
                  <a:pt x="1783448" y="1522967"/>
                  <a:pt x="1787563" y="1527833"/>
                  <a:pt x="1787563" y="1527833"/>
                </a:cubicBezTo>
                <a:cubicBezTo>
                  <a:pt x="1787563" y="1527833"/>
                  <a:pt x="1794487" y="1521345"/>
                  <a:pt x="1794487" y="1513120"/>
                </a:cubicBezTo>
                <a:cubicBezTo>
                  <a:pt x="1794487" y="1505126"/>
                  <a:pt x="1816464" y="1496900"/>
                  <a:pt x="1830312" y="1506632"/>
                </a:cubicBezTo>
                <a:cubicBezTo>
                  <a:pt x="1843960" y="1516364"/>
                  <a:pt x="1838541" y="1519723"/>
                  <a:pt x="1845365" y="1521345"/>
                </a:cubicBezTo>
                <a:cubicBezTo>
                  <a:pt x="1852289" y="1522967"/>
                  <a:pt x="1859113" y="1500144"/>
                  <a:pt x="1863328" y="1498522"/>
                </a:cubicBezTo>
                <a:cubicBezTo>
                  <a:pt x="1867442" y="1496900"/>
                  <a:pt x="1863328" y="1524589"/>
                  <a:pt x="1853594" y="1539303"/>
                </a:cubicBezTo>
                <a:cubicBezTo>
                  <a:pt x="1843960" y="1553901"/>
                  <a:pt x="1861923" y="1549035"/>
                  <a:pt x="1861923" y="1549035"/>
                </a:cubicBezTo>
                <a:cubicBezTo>
                  <a:pt x="1861923" y="1549035"/>
                  <a:pt x="1861923" y="1549035"/>
                  <a:pt x="1866037" y="1553901"/>
                </a:cubicBezTo>
                <a:cubicBezTo>
                  <a:pt x="1870152" y="1558766"/>
                  <a:pt x="1883900" y="1549035"/>
                  <a:pt x="1889419" y="1558766"/>
                </a:cubicBezTo>
                <a:cubicBezTo>
                  <a:pt x="1894938" y="1568498"/>
                  <a:pt x="1904672" y="1571742"/>
                  <a:pt x="1912901" y="1589700"/>
                </a:cubicBezTo>
                <a:cubicBezTo>
                  <a:pt x="1921130" y="1607541"/>
                  <a:pt x="1930663" y="1591669"/>
                  <a:pt x="1947121" y="1588541"/>
                </a:cubicBezTo>
                <a:cubicBezTo>
                  <a:pt x="1963679" y="1585181"/>
                  <a:pt x="1987261" y="1609163"/>
                  <a:pt x="2003719" y="1630365"/>
                </a:cubicBezTo>
                <a:cubicBezTo>
                  <a:pt x="2020277" y="1651566"/>
                  <a:pt x="2017467" y="1667786"/>
                  <a:pt x="2028506" y="1667786"/>
                </a:cubicBezTo>
                <a:cubicBezTo>
                  <a:pt x="2039544" y="1667786"/>
                  <a:pt x="2042354" y="1685628"/>
                  <a:pt x="2042354" y="1692116"/>
                </a:cubicBezTo>
                <a:cubicBezTo>
                  <a:pt x="2042354" y="1698719"/>
                  <a:pt x="2017467" y="1713317"/>
                  <a:pt x="2003719" y="1716561"/>
                </a:cubicBezTo>
                <a:cubicBezTo>
                  <a:pt x="1989971" y="1719805"/>
                  <a:pt x="1989971" y="1736140"/>
                  <a:pt x="2012048" y="1731159"/>
                </a:cubicBezTo>
                <a:cubicBezTo>
                  <a:pt x="2034125" y="1726293"/>
                  <a:pt x="2024391" y="1716561"/>
                  <a:pt x="2038139" y="1711695"/>
                </a:cubicBezTo>
                <a:cubicBezTo>
                  <a:pt x="2051888" y="1706829"/>
                  <a:pt x="2065736" y="1718183"/>
                  <a:pt x="2053393" y="1737762"/>
                </a:cubicBezTo>
                <a:cubicBezTo>
                  <a:pt x="2040949" y="1757110"/>
                  <a:pt x="2016163" y="1758848"/>
                  <a:pt x="2038139" y="1762092"/>
                </a:cubicBezTo>
                <a:cubicBezTo>
                  <a:pt x="2060217" y="1765336"/>
                  <a:pt x="2047773" y="1758848"/>
                  <a:pt x="2060217" y="1739384"/>
                </a:cubicBezTo>
                <a:cubicBezTo>
                  <a:pt x="2072660" y="1719805"/>
                  <a:pt x="2071255" y="1726293"/>
                  <a:pt x="2079484" y="1726293"/>
                </a:cubicBezTo>
                <a:cubicBezTo>
                  <a:pt x="2087713" y="1726293"/>
                  <a:pt x="2105676" y="1731159"/>
                  <a:pt x="2112500" y="1737762"/>
                </a:cubicBezTo>
                <a:cubicBezTo>
                  <a:pt x="2119424" y="1744134"/>
                  <a:pt x="2137286" y="1753982"/>
                  <a:pt x="2148325" y="1762092"/>
                </a:cubicBezTo>
                <a:cubicBezTo>
                  <a:pt x="2159364" y="1770202"/>
                  <a:pt x="2173112" y="1766958"/>
                  <a:pt x="2181441" y="1763714"/>
                </a:cubicBezTo>
                <a:cubicBezTo>
                  <a:pt x="2189670" y="1760470"/>
                  <a:pt x="2213052" y="1773446"/>
                  <a:pt x="2221280" y="1786537"/>
                </a:cubicBezTo>
                <a:cubicBezTo>
                  <a:pt x="2229609" y="1799513"/>
                  <a:pt x="2250282" y="1801251"/>
                  <a:pt x="2259815" y="1806117"/>
                </a:cubicBezTo>
                <a:cubicBezTo>
                  <a:pt x="2269549" y="1810867"/>
                  <a:pt x="2284702" y="1830446"/>
                  <a:pt x="2286007" y="1846666"/>
                </a:cubicBezTo>
                <a:cubicBezTo>
                  <a:pt x="2287412" y="1863002"/>
                  <a:pt x="2270954" y="1897179"/>
                  <a:pt x="2269549" y="1905289"/>
                </a:cubicBezTo>
                <a:cubicBezTo>
                  <a:pt x="2268144" y="1913399"/>
                  <a:pt x="2246167" y="1942710"/>
                  <a:pt x="2225495" y="1962289"/>
                </a:cubicBezTo>
                <a:cubicBezTo>
                  <a:pt x="2204823" y="1981753"/>
                  <a:pt x="2217266" y="2004577"/>
                  <a:pt x="2218571" y="2014308"/>
                </a:cubicBezTo>
                <a:cubicBezTo>
                  <a:pt x="2219976" y="2024040"/>
                  <a:pt x="2204823" y="2059839"/>
                  <a:pt x="2208937" y="2068065"/>
                </a:cubicBezTo>
                <a:cubicBezTo>
                  <a:pt x="2213052" y="2076175"/>
                  <a:pt x="2203418" y="2094017"/>
                  <a:pt x="2195089" y="2105486"/>
                </a:cubicBezTo>
                <a:cubicBezTo>
                  <a:pt x="2186860" y="2116840"/>
                  <a:pt x="2181441" y="2137926"/>
                  <a:pt x="2175922" y="2147657"/>
                </a:cubicBezTo>
                <a:cubicBezTo>
                  <a:pt x="2170402" y="2157505"/>
                  <a:pt x="2152440" y="2154261"/>
                  <a:pt x="2135982" y="2159127"/>
                </a:cubicBezTo>
                <a:cubicBezTo>
                  <a:pt x="2119424" y="2163993"/>
                  <a:pt x="2111195" y="2168975"/>
                  <a:pt x="2111195" y="2168975"/>
                </a:cubicBezTo>
                <a:cubicBezTo>
                  <a:pt x="2111195" y="2168975"/>
                  <a:pt x="2082294" y="2185194"/>
                  <a:pt x="2065736" y="2198170"/>
                </a:cubicBezTo>
                <a:cubicBezTo>
                  <a:pt x="2049278" y="2211262"/>
                  <a:pt x="2071255" y="2233969"/>
                  <a:pt x="2062926" y="2251927"/>
                </a:cubicBezTo>
                <a:cubicBezTo>
                  <a:pt x="2054697" y="2269769"/>
                  <a:pt x="2047974" y="2253781"/>
                  <a:pt x="2039645" y="2274866"/>
                </a:cubicBezTo>
                <a:cubicBezTo>
                  <a:pt x="2031416" y="2296068"/>
                  <a:pt x="2025796" y="2292592"/>
                  <a:pt x="2018972" y="2297458"/>
                </a:cubicBezTo>
                <a:cubicBezTo>
                  <a:pt x="2012048" y="2302324"/>
                  <a:pt x="2007833" y="2315300"/>
                  <a:pt x="2006428" y="2328391"/>
                </a:cubicBezTo>
                <a:cubicBezTo>
                  <a:pt x="2005124" y="2341367"/>
                  <a:pt x="1991376" y="2354343"/>
                  <a:pt x="1973413" y="2373922"/>
                </a:cubicBezTo>
                <a:cubicBezTo>
                  <a:pt x="1955550" y="2393502"/>
                  <a:pt x="1944512" y="2390142"/>
                  <a:pt x="1925244" y="2383654"/>
                </a:cubicBezTo>
                <a:cubicBezTo>
                  <a:pt x="1905977" y="2377166"/>
                  <a:pt x="1908787" y="2321903"/>
                  <a:pt x="1905977" y="2329897"/>
                </a:cubicBezTo>
                <a:cubicBezTo>
                  <a:pt x="1903267" y="2338123"/>
                  <a:pt x="1893734" y="2366276"/>
                  <a:pt x="1896544" y="2371258"/>
                </a:cubicBezTo>
                <a:cubicBezTo>
                  <a:pt x="1899253" y="2376124"/>
                  <a:pt x="1918420" y="2395008"/>
                  <a:pt x="1925244" y="2399990"/>
                </a:cubicBezTo>
                <a:cubicBezTo>
                  <a:pt x="1932068" y="2404855"/>
                  <a:pt x="1930764" y="2412965"/>
                  <a:pt x="1925244" y="2421075"/>
                </a:cubicBezTo>
                <a:cubicBezTo>
                  <a:pt x="1919725" y="2429185"/>
                  <a:pt x="1904672" y="2458612"/>
                  <a:pt x="1899153" y="2460118"/>
                </a:cubicBezTo>
                <a:cubicBezTo>
                  <a:pt x="1893634" y="2461740"/>
                  <a:pt x="1850884" y="2468344"/>
                  <a:pt x="1842655" y="2463362"/>
                </a:cubicBezTo>
                <a:cubicBezTo>
                  <a:pt x="1834427" y="2458612"/>
                  <a:pt x="1830312" y="2474832"/>
                  <a:pt x="1831617" y="2484564"/>
                </a:cubicBezTo>
                <a:cubicBezTo>
                  <a:pt x="1833022" y="2494296"/>
                  <a:pt x="1839845" y="2505649"/>
                  <a:pt x="1824692" y="2502521"/>
                </a:cubicBezTo>
                <a:cubicBezTo>
                  <a:pt x="1809539" y="2499277"/>
                  <a:pt x="1788967" y="2487924"/>
                  <a:pt x="1788967" y="2495918"/>
                </a:cubicBezTo>
                <a:cubicBezTo>
                  <a:pt x="1788967" y="2504143"/>
                  <a:pt x="1793082" y="2521985"/>
                  <a:pt x="1801311" y="2521985"/>
                </a:cubicBezTo>
                <a:cubicBezTo>
                  <a:pt x="1809539" y="2521985"/>
                  <a:pt x="1817768" y="2515497"/>
                  <a:pt x="1813754" y="2526851"/>
                </a:cubicBezTo>
                <a:cubicBezTo>
                  <a:pt x="1809539" y="2538320"/>
                  <a:pt x="1798601" y="2548052"/>
                  <a:pt x="1793082" y="2552918"/>
                </a:cubicBezTo>
                <a:cubicBezTo>
                  <a:pt x="1787563" y="2557900"/>
                  <a:pt x="1780638" y="2574004"/>
                  <a:pt x="1766890" y="2585358"/>
                </a:cubicBezTo>
                <a:cubicBezTo>
                  <a:pt x="1753142" y="2596827"/>
                  <a:pt x="1753142" y="2603315"/>
                  <a:pt x="1755852" y="2608181"/>
                </a:cubicBezTo>
                <a:cubicBezTo>
                  <a:pt x="1758661" y="2613047"/>
                  <a:pt x="1779233" y="2609803"/>
                  <a:pt x="1783448" y="2613047"/>
                </a:cubicBezTo>
                <a:cubicBezTo>
                  <a:pt x="1787563" y="2616291"/>
                  <a:pt x="1779233" y="2639114"/>
                  <a:pt x="1773714" y="2644096"/>
                </a:cubicBezTo>
                <a:cubicBezTo>
                  <a:pt x="1768295" y="2648962"/>
                  <a:pt x="1744913" y="2671670"/>
                  <a:pt x="1735179" y="2678157"/>
                </a:cubicBezTo>
                <a:cubicBezTo>
                  <a:pt x="1725646" y="2684645"/>
                  <a:pt x="1725646" y="2704225"/>
                  <a:pt x="1728355" y="2713957"/>
                </a:cubicBezTo>
                <a:cubicBezTo>
                  <a:pt x="1731065" y="2723804"/>
                  <a:pt x="1753142" y="2748134"/>
                  <a:pt x="1765485" y="2753116"/>
                </a:cubicBezTo>
                <a:cubicBezTo>
                  <a:pt x="1777828" y="2757982"/>
                  <a:pt x="1804120" y="2756360"/>
                  <a:pt x="1801311" y="2761110"/>
                </a:cubicBezTo>
                <a:cubicBezTo>
                  <a:pt x="1798601" y="2766091"/>
                  <a:pt x="1768295" y="2770841"/>
                  <a:pt x="1764181" y="2772463"/>
                </a:cubicBezTo>
                <a:cubicBezTo>
                  <a:pt x="1760066" y="2774201"/>
                  <a:pt x="1737989" y="2780689"/>
                  <a:pt x="1726950" y="2780689"/>
                </a:cubicBezTo>
                <a:cubicBezTo>
                  <a:pt x="1716012" y="2780689"/>
                  <a:pt x="1695340" y="2767598"/>
                  <a:pt x="1691125" y="2767598"/>
                </a:cubicBezTo>
                <a:cubicBezTo>
                  <a:pt x="1687011" y="2767598"/>
                  <a:pt x="1693935" y="2761110"/>
                  <a:pt x="1707683" y="2748134"/>
                </a:cubicBezTo>
                <a:cubicBezTo>
                  <a:pt x="1721431" y="2735158"/>
                  <a:pt x="1702164" y="2720445"/>
                  <a:pt x="1699454" y="2738402"/>
                </a:cubicBezTo>
                <a:cubicBezTo>
                  <a:pt x="1696644" y="2756360"/>
                  <a:pt x="1691125" y="2761110"/>
                  <a:pt x="1684301" y="2761110"/>
                </a:cubicBezTo>
                <a:cubicBezTo>
                  <a:pt x="1677377" y="2761110"/>
                  <a:pt x="1669048" y="2749756"/>
                  <a:pt x="1664933" y="2744890"/>
                </a:cubicBezTo>
                <a:cubicBezTo>
                  <a:pt x="1660819" y="2740024"/>
                  <a:pt x="1642956" y="2735158"/>
                  <a:pt x="1645766" y="2715579"/>
                </a:cubicBezTo>
                <a:cubicBezTo>
                  <a:pt x="1648476" y="2696115"/>
                  <a:pt x="1637437" y="2697737"/>
                  <a:pt x="1629208" y="2689511"/>
                </a:cubicBezTo>
                <a:cubicBezTo>
                  <a:pt x="1620879" y="2681401"/>
                  <a:pt x="1640247" y="2675029"/>
                  <a:pt x="1637437" y="2666804"/>
                </a:cubicBezTo>
                <a:cubicBezTo>
                  <a:pt x="1634728" y="2658578"/>
                  <a:pt x="1622284" y="2663560"/>
                  <a:pt x="1620879" y="2652090"/>
                </a:cubicBezTo>
                <a:cubicBezTo>
                  <a:pt x="1619575" y="2640736"/>
                  <a:pt x="1631918" y="2624517"/>
                  <a:pt x="1633323" y="2619535"/>
                </a:cubicBezTo>
                <a:cubicBezTo>
                  <a:pt x="1634728" y="2614785"/>
                  <a:pt x="1624994" y="2604937"/>
                  <a:pt x="1623689" y="2596827"/>
                </a:cubicBezTo>
                <a:cubicBezTo>
                  <a:pt x="1622284" y="2588602"/>
                  <a:pt x="1629208" y="2580608"/>
                  <a:pt x="1638842" y="2567516"/>
                </a:cubicBezTo>
                <a:cubicBezTo>
                  <a:pt x="1648476" y="2554540"/>
                  <a:pt x="1655300" y="2538320"/>
                  <a:pt x="1655300" y="2533339"/>
                </a:cubicBezTo>
                <a:cubicBezTo>
                  <a:pt x="1655300" y="2528473"/>
                  <a:pt x="1648476" y="2510515"/>
                  <a:pt x="1648476" y="2497539"/>
                </a:cubicBezTo>
                <a:cubicBezTo>
                  <a:pt x="1648476" y="2484564"/>
                  <a:pt x="1655300" y="2479698"/>
                  <a:pt x="1658109" y="2461740"/>
                </a:cubicBezTo>
                <a:cubicBezTo>
                  <a:pt x="1660819" y="2443899"/>
                  <a:pt x="1648476" y="2450387"/>
                  <a:pt x="1648476" y="2435789"/>
                </a:cubicBezTo>
                <a:cubicBezTo>
                  <a:pt x="1648476" y="2421075"/>
                  <a:pt x="1662224" y="2425941"/>
                  <a:pt x="1659414" y="2411343"/>
                </a:cubicBezTo>
                <a:cubicBezTo>
                  <a:pt x="1656705" y="2396746"/>
                  <a:pt x="1666338" y="2386898"/>
                  <a:pt x="1670453" y="2377166"/>
                </a:cubicBezTo>
                <a:cubicBezTo>
                  <a:pt x="1674667" y="2367434"/>
                  <a:pt x="1678782" y="2351215"/>
                  <a:pt x="1684301" y="2339745"/>
                </a:cubicBezTo>
                <a:cubicBezTo>
                  <a:pt x="1689820" y="2328391"/>
                  <a:pt x="1678782" y="2302324"/>
                  <a:pt x="1678782" y="2297458"/>
                </a:cubicBezTo>
                <a:cubicBezTo>
                  <a:pt x="1678782" y="2292592"/>
                  <a:pt x="1696644" y="2286104"/>
                  <a:pt x="1688416" y="2276372"/>
                </a:cubicBezTo>
                <a:cubicBezTo>
                  <a:pt x="1680187" y="2266525"/>
                  <a:pt x="1695641" y="2263281"/>
                  <a:pt x="1703870" y="2255055"/>
                </a:cubicBezTo>
                <a:cubicBezTo>
                  <a:pt x="1712098" y="2247061"/>
                  <a:pt x="1698049" y="2219372"/>
                  <a:pt x="1702164" y="2190060"/>
                </a:cubicBezTo>
                <a:cubicBezTo>
                  <a:pt x="1706278" y="2160749"/>
                  <a:pt x="1710392" y="2110352"/>
                  <a:pt x="1710392" y="2105486"/>
                </a:cubicBezTo>
                <a:cubicBezTo>
                  <a:pt x="1710392" y="2100620"/>
                  <a:pt x="1711797" y="2081041"/>
                  <a:pt x="1704973" y="2068065"/>
                </a:cubicBezTo>
                <a:cubicBezTo>
                  <a:pt x="1698049" y="2054973"/>
                  <a:pt x="1689820" y="2045126"/>
                  <a:pt x="1680187" y="2040376"/>
                </a:cubicBezTo>
                <a:cubicBezTo>
                  <a:pt x="1670453" y="2035394"/>
                  <a:pt x="1658109" y="2020796"/>
                  <a:pt x="1651185" y="2019290"/>
                </a:cubicBezTo>
                <a:cubicBezTo>
                  <a:pt x="1644361" y="2017552"/>
                  <a:pt x="1602716" y="2003881"/>
                  <a:pt x="1602716" y="1981058"/>
                </a:cubicBezTo>
                <a:cubicBezTo>
                  <a:pt x="1602716" y="1958235"/>
                  <a:pt x="1587864" y="1939466"/>
                  <a:pt x="1585154" y="1923246"/>
                </a:cubicBezTo>
                <a:cubicBezTo>
                  <a:pt x="1582344" y="1906911"/>
                  <a:pt x="1561772" y="1871112"/>
                  <a:pt x="1560367" y="1854892"/>
                </a:cubicBezTo>
                <a:cubicBezTo>
                  <a:pt x="1558963" y="1838556"/>
                  <a:pt x="1530061" y="1833690"/>
                  <a:pt x="1525947" y="1815849"/>
                </a:cubicBezTo>
                <a:cubicBezTo>
                  <a:pt x="1521833" y="1797891"/>
                  <a:pt x="1532068" y="1786306"/>
                  <a:pt x="1534778" y="1774952"/>
                </a:cubicBezTo>
                <a:cubicBezTo>
                  <a:pt x="1537588" y="1763482"/>
                  <a:pt x="1532771" y="1737762"/>
                  <a:pt x="1531366" y="1729653"/>
                </a:cubicBezTo>
                <a:cubicBezTo>
                  <a:pt x="1530061" y="1721427"/>
                  <a:pt x="1543809" y="1694549"/>
                  <a:pt x="1552038" y="1689683"/>
                </a:cubicBezTo>
                <a:cubicBezTo>
                  <a:pt x="1560267" y="1684817"/>
                  <a:pt x="1575520" y="1667786"/>
                  <a:pt x="1580939" y="1667786"/>
                </a:cubicBezTo>
                <a:cubicBezTo>
                  <a:pt x="1586559" y="1667786"/>
                  <a:pt x="1585154" y="1649944"/>
                  <a:pt x="1590573" y="1631871"/>
                </a:cubicBezTo>
                <a:cubicBezTo>
                  <a:pt x="1596193" y="1614029"/>
                  <a:pt x="1587864" y="1589700"/>
                  <a:pt x="1583749" y="1586340"/>
                </a:cubicBezTo>
                <a:cubicBezTo>
                  <a:pt x="1579635" y="1583212"/>
                  <a:pt x="1575520" y="1562010"/>
                  <a:pt x="1568596" y="1555523"/>
                </a:cubicBezTo>
                <a:cubicBezTo>
                  <a:pt x="1561772" y="1549035"/>
                  <a:pt x="1547924" y="1552163"/>
                  <a:pt x="1547924" y="1552163"/>
                </a:cubicBezTo>
                <a:cubicBezTo>
                  <a:pt x="1547924" y="1552163"/>
                  <a:pt x="1550734" y="1566876"/>
                  <a:pt x="1538290" y="1575102"/>
                </a:cubicBezTo>
                <a:cubicBezTo>
                  <a:pt x="1525947" y="1583212"/>
                  <a:pt x="1523137" y="1573364"/>
                  <a:pt x="1519023" y="1568498"/>
                </a:cubicBezTo>
                <a:cubicBezTo>
                  <a:pt x="1514908" y="1563632"/>
                  <a:pt x="1499755" y="1562010"/>
                  <a:pt x="1492831" y="1553901"/>
                </a:cubicBezTo>
                <a:cubicBezTo>
                  <a:pt x="1485907" y="1545675"/>
                  <a:pt x="1474969" y="1534321"/>
                  <a:pt x="1466639" y="1529455"/>
                </a:cubicBezTo>
                <a:cubicBezTo>
                  <a:pt x="1458411" y="1524589"/>
                  <a:pt x="1438340" y="1520303"/>
                  <a:pt x="1439745" y="1500839"/>
                </a:cubicBezTo>
                <a:cubicBezTo>
                  <a:pt x="1441150" y="1481259"/>
                  <a:pt x="1429509" y="1469211"/>
                  <a:pt x="1423990" y="1466082"/>
                </a:cubicBezTo>
                <a:cubicBezTo>
                  <a:pt x="1418571" y="1462723"/>
                  <a:pt x="1407432" y="1454613"/>
                  <a:pt x="1400608" y="1459479"/>
                </a:cubicBezTo>
                <a:cubicBezTo>
                  <a:pt x="1393684" y="1464345"/>
                  <a:pt x="1381341" y="1449747"/>
                  <a:pt x="1371607" y="1451369"/>
                </a:cubicBezTo>
                <a:cubicBezTo>
                  <a:pt x="1361973" y="1452991"/>
                  <a:pt x="1342706" y="1431905"/>
                  <a:pt x="1335882" y="1423680"/>
                </a:cubicBezTo>
                <a:cubicBezTo>
                  <a:pt x="1328958" y="1415570"/>
                  <a:pt x="1323438" y="1404100"/>
                  <a:pt x="1311095" y="1404100"/>
                </a:cubicBezTo>
                <a:cubicBezTo>
                  <a:pt x="1298652" y="1404100"/>
                  <a:pt x="1297347" y="1409082"/>
                  <a:pt x="1289018" y="1420436"/>
                </a:cubicBezTo>
                <a:cubicBezTo>
                  <a:pt x="1280789" y="1431905"/>
                  <a:pt x="1268446" y="1412326"/>
                  <a:pt x="1264331" y="1407460"/>
                </a:cubicBezTo>
                <a:cubicBezTo>
                  <a:pt x="1260117" y="1402594"/>
                  <a:pt x="1240046" y="1410704"/>
                  <a:pt x="1224894" y="1410704"/>
                </a:cubicBezTo>
                <a:cubicBezTo>
                  <a:pt x="1209740" y="1410704"/>
                  <a:pt x="1202816" y="1379655"/>
                  <a:pt x="1202314" y="1373283"/>
                </a:cubicBezTo>
                <a:cubicBezTo>
                  <a:pt x="1200207" y="1348953"/>
                  <a:pt x="1158160" y="1348837"/>
                  <a:pt x="1148526" y="1342349"/>
                </a:cubicBezTo>
                <a:cubicBezTo>
                  <a:pt x="1138892" y="1335861"/>
                  <a:pt x="1129259" y="1311416"/>
                  <a:pt x="1133373" y="1304928"/>
                </a:cubicBezTo>
                <a:cubicBezTo>
                  <a:pt x="1137488" y="1298324"/>
                  <a:pt x="1126549" y="1277239"/>
                  <a:pt x="1126549" y="1277239"/>
                </a:cubicBezTo>
                <a:cubicBezTo>
                  <a:pt x="1126549" y="1277239"/>
                  <a:pt x="1107282" y="1251171"/>
                  <a:pt x="1100358" y="1251171"/>
                </a:cubicBezTo>
                <a:cubicBezTo>
                  <a:pt x="1093534" y="1251171"/>
                  <a:pt x="1071456" y="1205640"/>
                  <a:pt x="1059113" y="1192665"/>
                </a:cubicBezTo>
                <a:cubicBezTo>
                  <a:pt x="1046670" y="1179573"/>
                  <a:pt x="1017769" y="1150378"/>
                  <a:pt x="1012249" y="1135664"/>
                </a:cubicBezTo>
                <a:cubicBezTo>
                  <a:pt x="1006730" y="1121066"/>
                  <a:pt x="1005425" y="1098243"/>
                  <a:pt x="991577" y="1109712"/>
                </a:cubicBezTo>
                <a:cubicBezTo>
                  <a:pt x="977829" y="1121066"/>
                  <a:pt x="988767" y="1132420"/>
                  <a:pt x="1002616" y="1145396"/>
                </a:cubicBezTo>
                <a:cubicBezTo>
                  <a:pt x="1016364" y="1158487"/>
                  <a:pt x="1013654" y="1171463"/>
                  <a:pt x="1032922" y="1189421"/>
                </a:cubicBezTo>
                <a:cubicBezTo>
                  <a:pt x="1052089" y="1207378"/>
                  <a:pt x="1043960" y="1225220"/>
                  <a:pt x="1052089" y="1233330"/>
                </a:cubicBezTo>
                <a:cubicBezTo>
                  <a:pt x="1060418" y="1241440"/>
                  <a:pt x="1089319" y="1261019"/>
                  <a:pt x="1076976" y="1273995"/>
                </a:cubicBezTo>
                <a:cubicBezTo>
                  <a:pt x="1064633" y="1287086"/>
                  <a:pt x="1052089" y="1257659"/>
                  <a:pt x="1046670" y="1256037"/>
                </a:cubicBezTo>
                <a:cubicBezTo>
                  <a:pt x="1041151" y="1254415"/>
                  <a:pt x="1028807" y="1251171"/>
                  <a:pt x="1030112" y="1241440"/>
                </a:cubicBezTo>
                <a:cubicBezTo>
                  <a:pt x="1031517" y="1231708"/>
                  <a:pt x="1019073" y="1223598"/>
                  <a:pt x="1009439" y="1208884"/>
                </a:cubicBezTo>
                <a:cubicBezTo>
                  <a:pt x="999806" y="1194287"/>
                  <a:pt x="995691" y="1202512"/>
                  <a:pt x="983348" y="1202512"/>
                </a:cubicBezTo>
                <a:cubicBezTo>
                  <a:pt x="970905" y="1202512"/>
                  <a:pt x="981943" y="1184439"/>
                  <a:pt x="988767" y="1176329"/>
                </a:cubicBezTo>
                <a:cubicBezTo>
                  <a:pt x="995691" y="1168219"/>
                  <a:pt x="981943" y="1156865"/>
                  <a:pt x="973714" y="1153621"/>
                </a:cubicBezTo>
                <a:cubicBezTo>
                  <a:pt x="965385" y="1150378"/>
                  <a:pt x="954447" y="1112956"/>
                  <a:pt x="943408" y="1090133"/>
                </a:cubicBezTo>
                <a:cubicBezTo>
                  <a:pt x="932370" y="1067309"/>
                  <a:pt x="924041" y="1056072"/>
                  <a:pt x="911697" y="1057578"/>
                </a:cubicBezTo>
                <a:cubicBezTo>
                  <a:pt x="899354" y="1059200"/>
                  <a:pt x="878782" y="1046803"/>
                  <a:pt x="870553" y="1040315"/>
                </a:cubicBezTo>
                <a:cubicBezTo>
                  <a:pt x="862325" y="1033827"/>
                  <a:pt x="864934" y="997449"/>
                  <a:pt x="851085" y="981113"/>
                </a:cubicBezTo>
                <a:cubicBezTo>
                  <a:pt x="837337" y="964778"/>
                  <a:pt x="824994" y="933960"/>
                  <a:pt x="826298" y="916003"/>
                </a:cubicBezTo>
                <a:cubicBezTo>
                  <a:pt x="827804" y="898161"/>
                  <a:pt x="831918" y="852630"/>
                  <a:pt x="831918" y="841276"/>
                </a:cubicBezTo>
                <a:cubicBezTo>
                  <a:pt x="831918" y="829807"/>
                  <a:pt x="821281" y="808142"/>
                  <a:pt x="821281" y="803276"/>
                </a:cubicBezTo>
                <a:cubicBezTo>
                  <a:pt x="821281" y="798410"/>
                  <a:pt x="818070" y="784276"/>
                  <a:pt x="812550" y="782654"/>
                </a:cubicBezTo>
                <a:cubicBezTo>
                  <a:pt x="807031" y="781032"/>
                  <a:pt x="789169" y="765044"/>
                  <a:pt x="776725" y="765044"/>
                </a:cubicBezTo>
                <a:cubicBezTo>
                  <a:pt x="764382" y="765044"/>
                  <a:pt x="758862" y="741989"/>
                  <a:pt x="762977" y="730519"/>
                </a:cubicBezTo>
                <a:cubicBezTo>
                  <a:pt x="767091" y="719165"/>
                  <a:pt x="752039" y="699702"/>
                  <a:pt x="745114" y="699702"/>
                </a:cubicBezTo>
                <a:cubicBezTo>
                  <a:pt x="738190" y="699702"/>
                  <a:pt x="727252" y="678500"/>
                  <a:pt x="723037" y="667146"/>
                </a:cubicBezTo>
                <a:cubicBezTo>
                  <a:pt x="718923" y="655677"/>
                  <a:pt x="707884" y="655677"/>
                  <a:pt x="710694" y="662165"/>
                </a:cubicBezTo>
                <a:cubicBezTo>
                  <a:pt x="713403" y="668768"/>
                  <a:pt x="709289" y="680122"/>
                  <a:pt x="716113" y="683366"/>
                </a:cubicBezTo>
                <a:cubicBezTo>
                  <a:pt x="723037" y="686610"/>
                  <a:pt x="728556" y="712677"/>
                  <a:pt x="723037" y="715921"/>
                </a:cubicBezTo>
                <a:cubicBezTo>
                  <a:pt x="717518" y="719165"/>
                  <a:pt x="705074" y="706189"/>
                  <a:pt x="691326" y="698080"/>
                </a:cubicBezTo>
                <a:cubicBezTo>
                  <a:pt x="677578" y="689854"/>
                  <a:pt x="683097" y="657299"/>
                  <a:pt x="683097" y="649189"/>
                </a:cubicBezTo>
                <a:cubicBezTo>
                  <a:pt x="683097" y="640963"/>
                  <a:pt x="663830" y="632853"/>
                  <a:pt x="655601" y="632853"/>
                </a:cubicBezTo>
                <a:cubicBezTo>
                  <a:pt x="647372" y="632853"/>
                  <a:pt x="639043" y="634591"/>
                  <a:pt x="637638" y="613390"/>
                </a:cubicBezTo>
                <a:cubicBezTo>
                  <a:pt x="636233" y="592304"/>
                  <a:pt x="611447" y="580834"/>
                  <a:pt x="603218" y="580834"/>
                </a:cubicBezTo>
                <a:cubicBezTo>
                  <a:pt x="594989" y="580834"/>
                  <a:pt x="548526" y="564962"/>
                  <a:pt x="534778" y="564962"/>
                </a:cubicBezTo>
                <a:cubicBezTo>
                  <a:pt x="521030" y="564962"/>
                  <a:pt x="500057" y="545035"/>
                  <a:pt x="491627" y="551523"/>
                </a:cubicBezTo>
                <a:cubicBezTo>
                  <a:pt x="483398" y="558127"/>
                  <a:pt x="468245" y="540169"/>
                  <a:pt x="460017" y="540169"/>
                </a:cubicBezTo>
                <a:cubicBezTo>
                  <a:pt x="451788" y="540169"/>
                  <a:pt x="456103" y="562297"/>
                  <a:pt x="440950" y="573651"/>
                </a:cubicBezTo>
                <a:cubicBezTo>
                  <a:pt x="425797" y="585005"/>
                  <a:pt x="415962" y="562993"/>
                  <a:pt x="407734" y="571102"/>
                </a:cubicBezTo>
                <a:cubicBezTo>
                  <a:pt x="399405" y="579212"/>
                  <a:pt x="378732" y="587322"/>
                  <a:pt x="385656" y="567859"/>
                </a:cubicBezTo>
                <a:cubicBezTo>
                  <a:pt x="392581" y="548279"/>
                  <a:pt x="392581" y="545035"/>
                  <a:pt x="381542" y="549901"/>
                </a:cubicBezTo>
                <a:cubicBezTo>
                  <a:pt x="370503" y="554767"/>
                  <a:pt x="367694" y="567859"/>
                  <a:pt x="367694" y="576084"/>
                </a:cubicBezTo>
                <a:cubicBezTo>
                  <a:pt x="367694" y="584194"/>
                  <a:pt x="348527" y="597170"/>
                  <a:pt x="348527" y="597170"/>
                </a:cubicBezTo>
                <a:cubicBezTo>
                  <a:pt x="348527" y="597170"/>
                  <a:pt x="366289" y="598792"/>
                  <a:pt x="373313" y="597170"/>
                </a:cubicBezTo>
                <a:cubicBezTo>
                  <a:pt x="380137" y="595548"/>
                  <a:pt x="374618" y="615012"/>
                  <a:pt x="367694" y="619877"/>
                </a:cubicBezTo>
                <a:cubicBezTo>
                  <a:pt x="360870" y="624743"/>
                  <a:pt x="351236" y="637719"/>
                  <a:pt x="340198" y="634591"/>
                </a:cubicBezTo>
                <a:cubicBezTo>
                  <a:pt x="329259" y="631347"/>
                  <a:pt x="327754" y="619877"/>
                  <a:pt x="320930" y="618255"/>
                </a:cubicBezTo>
                <a:cubicBezTo>
                  <a:pt x="314106" y="616633"/>
                  <a:pt x="306580" y="639341"/>
                  <a:pt x="281693" y="653939"/>
                </a:cubicBezTo>
                <a:cubicBezTo>
                  <a:pt x="256906" y="668537"/>
                  <a:pt x="253494" y="647567"/>
                  <a:pt x="243760" y="652433"/>
                </a:cubicBezTo>
                <a:cubicBezTo>
                  <a:pt x="234126" y="657299"/>
                  <a:pt x="199706" y="672012"/>
                  <a:pt x="187262" y="673634"/>
                </a:cubicBezTo>
                <a:cubicBezTo>
                  <a:pt x="174919" y="675256"/>
                  <a:pt x="177629" y="655677"/>
                  <a:pt x="184653" y="655677"/>
                </a:cubicBezTo>
                <a:cubicBezTo>
                  <a:pt x="191477" y="655677"/>
                  <a:pt x="217669" y="640963"/>
                  <a:pt x="224593" y="636213"/>
                </a:cubicBezTo>
                <a:cubicBezTo>
                  <a:pt x="231417" y="631347"/>
                  <a:pt x="261723" y="618255"/>
                  <a:pt x="269952" y="613390"/>
                </a:cubicBezTo>
                <a:cubicBezTo>
                  <a:pt x="278281" y="608524"/>
                  <a:pt x="292029" y="600414"/>
                  <a:pt x="286510" y="590566"/>
                </a:cubicBezTo>
                <a:cubicBezTo>
                  <a:pt x="280990" y="580834"/>
                  <a:pt x="263128" y="595548"/>
                  <a:pt x="263128" y="595548"/>
                </a:cubicBezTo>
                <a:cubicBezTo>
                  <a:pt x="263128" y="595548"/>
                  <a:pt x="249380" y="580834"/>
                  <a:pt x="245165" y="577590"/>
                </a:cubicBezTo>
                <a:cubicBezTo>
                  <a:pt x="241051" y="574346"/>
                  <a:pt x="232822" y="590566"/>
                  <a:pt x="232822" y="590566"/>
                </a:cubicBezTo>
                <a:cubicBezTo>
                  <a:pt x="232822" y="590566"/>
                  <a:pt x="214859" y="587322"/>
                  <a:pt x="218973" y="569481"/>
                </a:cubicBezTo>
                <a:cubicBezTo>
                  <a:pt x="223188" y="551523"/>
                  <a:pt x="209440" y="551523"/>
                  <a:pt x="206630" y="559749"/>
                </a:cubicBezTo>
                <a:cubicBezTo>
                  <a:pt x="203921" y="567859"/>
                  <a:pt x="180539" y="580834"/>
                  <a:pt x="179034" y="572724"/>
                </a:cubicBezTo>
                <a:cubicBezTo>
                  <a:pt x="177629" y="564615"/>
                  <a:pt x="157057" y="548279"/>
                  <a:pt x="151537" y="535303"/>
                </a:cubicBezTo>
                <a:cubicBezTo>
                  <a:pt x="146018" y="522328"/>
                  <a:pt x="157057" y="520590"/>
                  <a:pt x="169400" y="509236"/>
                </a:cubicBezTo>
                <a:cubicBezTo>
                  <a:pt x="181843" y="497882"/>
                  <a:pt x="199706" y="494638"/>
                  <a:pt x="214859" y="496260"/>
                </a:cubicBezTo>
                <a:cubicBezTo>
                  <a:pt x="230012" y="497882"/>
                  <a:pt x="239646" y="476681"/>
                  <a:pt x="234126" y="475059"/>
                </a:cubicBezTo>
                <a:cubicBezTo>
                  <a:pt x="228607" y="473437"/>
                  <a:pt x="218973" y="471815"/>
                  <a:pt x="210744" y="479925"/>
                </a:cubicBezTo>
                <a:cubicBezTo>
                  <a:pt x="202516" y="488150"/>
                  <a:pt x="181843" y="486412"/>
                  <a:pt x="181843" y="486412"/>
                </a:cubicBezTo>
                <a:cubicBezTo>
                  <a:pt x="181843" y="486412"/>
                  <a:pt x="151537" y="486412"/>
                  <a:pt x="139194" y="476681"/>
                </a:cubicBezTo>
                <a:cubicBezTo>
                  <a:pt x="126751" y="466949"/>
                  <a:pt x="119826" y="452351"/>
                  <a:pt x="119826" y="452351"/>
                </a:cubicBezTo>
                <a:cubicBezTo>
                  <a:pt x="119826" y="452351"/>
                  <a:pt x="144713" y="440881"/>
                  <a:pt x="163981" y="439375"/>
                </a:cubicBezTo>
                <a:lnTo>
                  <a:pt x="179034" y="431150"/>
                </a:lnTo>
                <a:cubicBezTo>
                  <a:pt x="179034" y="431150"/>
                  <a:pt x="179034" y="431150"/>
                  <a:pt x="187262" y="439375"/>
                </a:cubicBezTo>
                <a:cubicBezTo>
                  <a:pt x="195591" y="447369"/>
                  <a:pt x="209440" y="450729"/>
                  <a:pt x="221783" y="452351"/>
                </a:cubicBezTo>
                <a:cubicBezTo>
                  <a:pt x="234126" y="453973"/>
                  <a:pt x="234126" y="444241"/>
                  <a:pt x="224593" y="434509"/>
                </a:cubicBezTo>
                <a:cubicBezTo>
                  <a:pt x="214859" y="424662"/>
                  <a:pt x="212149" y="426284"/>
                  <a:pt x="203921" y="424662"/>
                </a:cubicBezTo>
                <a:cubicBezTo>
                  <a:pt x="195591" y="423040"/>
                  <a:pt x="194186" y="413308"/>
                  <a:pt x="172210" y="413308"/>
                </a:cubicBezTo>
                <a:cubicBezTo>
                  <a:pt x="150132" y="413308"/>
                  <a:pt x="152942" y="400332"/>
                  <a:pt x="150132" y="393728"/>
                </a:cubicBezTo>
                <a:cubicBezTo>
                  <a:pt x="147423" y="387241"/>
                  <a:pt x="171307" y="374497"/>
                  <a:pt x="176725" y="376118"/>
                </a:cubicBezTo>
                <a:cubicBezTo>
                  <a:pt x="182245" y="377856"/>
                  <a:pt x="202516" y="372527"/>
                  <a:pt x="202516" y="372527"/>
                </a:cubicBezTo>
                <a:cubicBezTo>
                  <a:pt x="202516" y="372527"/>
                  <a:pt x="238341" y="356307"/>
                  <a:pt x="242455" y="359551"/>
                </a:cubicBezTo>
                <a:cubicBezTo>
                  <a:pt x="246570" y="362795"/>
                  <a:pt x="267242" y="356307"/>
                  <a:pt x="276876" y="353063"/>
                </a:cubicBezTo>
                <a:cubicBezTo>
                  <a:pt x="286510" y="349819"/>
                  <a:pt x="292029" y="331978"/>
                  <a:pt x="292029" y="331978"/>
                </a:cubicBezTo>
                <a:cubicBezTo>
                  <a:pt x="292029" y="331978"/>
                  <a:pt x="304473" y="336844"/>
                  <a:pt x="311296" y="344953"/>
                </a:cubicBezTo>
                <a:cubicBezTo>
                  <a:pt x="318221" y="353063"/>
                  <a:pt x="333273" y="344953"/>
                  <a:pt x="337488" y="344953"/>
                </a:cubicBezTo>
                <a:cubicBezTo>
                  <a:pt x="341602" y="344953"/>
                  <a:pt x="364482" y="350283"/>
                  <a:pt x="364482" y="350283"/>
                </a:cubicBezTo>
                <a:cubicBezTo>
                  <a:pt x="364482" y="350283"/>
                  <a:pt x="386760" y="346923"/>
                  <a:pt x="397799" y="345301"/>
                </a:cubicBezTo>
                <a:cubicBezTo>
                  <a:pt x="408838" y="343679"/>
                  <a:pt x="440749" y="357929"/>
                  <a:pt x="451788" y="361173"/>
                </a:cubicBezTo>
                <a:cubicBezTo>
                  <a:pt x="462826" y="364417"/>
                  <a:pt x="520729" y="350283"/>
                  <a:pt x="526148" y="350283"/>
                </a:cubicBezTo>
                <a:cubicBezTo>
                  <a:pt x="531667" y="350283"/>
                  <a:pt x="550935" y="379015"/>
                  <a:pt x="568797" y="374149"/>
                </a:cubicBezTo>
                <a:cubicBezTo>
                  <a:pt x="586660" y="369399"/>
                  <a:pt x="594989" y="377509"/>
                  <a:pt x="599103" y="379015"/>
                </a:cubicBezTo>
                <a:cubicBezTo>
                  <a:pt x="603218" y="380753"/>
                  <a:pt x="607332" y="380753"/>
                  <a:pt x="614256" y="390485"/>
                </a:cubicBezTo>
                <a:cubicBezTo>
                  <a:pt x="621181" y="400332"/>
                  <a:pt x="628005" y="392106"/>
                  <a:pt x="637638" y="385619"/>
                </a:cubicBezTo>
                <a:cubicBezTo>
                  <a:pt x="647372" y="379015"/>
                  <a:pt x="645967" y="372527"/>
                  <a:pt x="645967" y="372527"/>
                </a:cubicBezTo>
                <a:cubicBezTo>
                  <a:pt x="645967" y="372527"/>
                  <a:pt x="645967" y="372527"/>
                  <a:pt x="654196" y="371021"/>
                </a:cubicBezTo>
                <a:cubicBezTo>
                  <a:pt x="662425" y="369399"/>
                  <a:pt x="667944" y="374149"/>
                  <a:pt x="691326" y="375887"/>
                </a:cubicBezTo>
                <a:cubicBezTo>
                  <a:pt x="714808" y="377509"/>
                  <a:pt x="709289" y="371021"/>
                  <a:pt x="725847" y="364417"/>
                </a:cubicBezTo>
                <a:cubicBezTo>
                  <a:pt x="742305" y="357929"/>
                  <a:pt x="758862" y="372527"/>
                  <a:pt x="764382" y="371021"/>
                </a:cubicBezTo>
                <a:cubicBezTo>
                  <a:pt x="769901" y="369399"/>
                  <a:pt x="776725" y="356307"/>
                  <a:pt x="780940" y="362795"/>
                </a:cubicBezTo>
                <a:cubicBezTo>
                  <a:pt x="785054" y="369399"/>
                  <a:pt x="791878" y="382375"/>
                  <a:pt x="791878" y="382375"/>
                </a:cubicBezTo>
                <a:cubicBezTo>
                  <a:pt x="791878" y="382375"/>
                  <a:pt x="809741" y="366155"/>
                  <a:pt x="815260" y="366155"/>
                </a:cubicBezTo>
                <a:cubicBezTo>
                  <a:pt x="820880" y="366155"/>
                  <a:pt x="852289" y="369051"/>
                  <a:pt x="861923" y="367429"/>
                </a:cubicBezTo>
                <a:cubicBezTo>
                  <a:pt x="871657" y="365807"/>
                  <a:pt x="893835" y="369399"/>
                  <a:pt x="902064" y="377509"/>
                </a:cubicBezTo>
                <a:cubicBezTo>
                  <a:pt x="910292" y="385619"/>
                  <a:pt x="930965" y="383997"/>
                  <a:pt x="942104" y="392106"/>
                </a:cubicBezTo>
                <a:cubicBezTo>
                  <a:pt x="953042" y="400332"/>
                  <a:pt x="964081" y="385619"/>
                  <a:pt x="958561" y="382375"/>
                </a:cubicBezTo>
                <a:cubicBezTo>
                  <a:pt x="953042" y="379015"/>
                  <a:pt x="939294" y="366155"/>
                  <a:pt x="939294" y="366155"/>
                </a:cubicBezTo>
                <a:cubicBezTo>
                  <a:pt x="939294" y="366155"/>
                  <a:pt x="918622" y="336844"/>
                  <a:pt x="915912" y="331978"/>
                </a:cubicBezTo>
                <a:cubicBezTo>
                  <a:pt x="913102" y="326996"/>
                  <a:pt x="908988" y="326996"/>
                  <a:pt x="903469" y="340088"/>
                </a:cubicBezTo>
                <a:cubicBezTo>
                  <a:pt x="897849" y="353063"/>
                  <a:pt x="877277" y="353063"/>
                  <a:pt x="853795" y="354685"/>
                </a:cubicBezTo>
                <a:cubicBezTo>
                  <a:pt x="830413" y="356307"/>
                  <a:pt x="845666" y="341709"/>
                  <a:pt x="819475" y="340088"/>
                </a:cubicBezTo>
                <a:cubicBezTo>
                  <a:pt x="793283" y="338466"/>
                  <a:pt x="802917" y="326996"/>
                  <a:pt x="811145" y="326996"/>
                </a:cubicBezTo>
                <a:cubicBezTo>
                  <a:pt x="819475" y="326996"/>
                  <a:pt x="824994" y="307532"/>
                  <a:pt x="827804" y="296063"/>
                </a:cubicBezTo>
                <a:cubicBezTo>
                  <a:pt x="830413" y="284709"/>
                  <a:pt x="840047" y="286331"/>
                  <a:pt x="859414" y="287953"/>
                </a:cubicBezTo>
                <a:cubicBezTo>
                  <a:pt x="878682" y="289575"/>
                  <a:pt x="884201" y="284709"/>
                  <a:pt x="903469" y="287953"/>
                </a:cubicBezTo>
                <a:cubicBezTo>
                  <a:pt x="922736" y="291197"/>
                  <a:pt x="921331" y="278221"/>
                  <a:pt x="940598" y="279843"/>
                </a:cubicBezTo>
                <a:lnTo>
                  <a:pt x="948542" y="281116"/>
                </a:lnTo>
                <a:lnTo>
                  <a:pt x="943524" y="267803"/>
                </a:lnTo>
                <a:cubicBezTo>
                  <a:pt x="944368" y="258081"/>
                  <a:pt x="916892" y="265650"/>
                  <a:pt x="911348" y="268847"/>
                </a:cubicBezTo>
                <a:cubicBezTo>
                  <a:pt x="905926" y="272175"/>
                  <a:pt x="886644" y="272175"/>
                  <a:pt x="874714" y="272175"/>
                </a:cubicBezTo>
                <a:cubicBezTo>
                  <a:pt x="862663" y="272175"/>
                  <a:pt x="852541" y="272240"/>
                  <a:pt x="854469" y="265650"/>
                </a:cubicBezTo>
                <a:cubicBezTo>
                  <a:pt x="857240" y="255862"/>
                  <a:pt x="866399" y="256971"/>
                  <a:pt x="873750" y="256971"/>
                </a:cubicBezTo>
                <a:cubicBezTo>
                  <a:pt x="881101" y="256971"/>
                  <a:pt x="869171" y="243987"/>
                  <a:pt x="874714" y="243987"/>
                </a:cubicBezTo>
                <a:cubicBezTo>
                  <a:pt x="880257" y="243987"/>
                  <a:pt x="915084" y="229892"/>
                  <a:pt x="935330" y="227674"/>
                </a:cubicBezTo>
                <a:close/>
                <a:moveTo>
                  <a:pt x="4417486" y="226449"/>
                </a:moveTo>
                <a:cubicBezTo>
                  <a:pt x="4418058" y="227476"/>
                  <a:pt x="4418773" y="228631"/>
                  <a:pt x="4419774" y="229914"/>
                </a:cubicBezTo>
                <a:cubicBezTo>
                  <a:pt x="4425065" y="237934"/>
                  <a:pt x="4441797" y="223433"/>
                  <a:pt x="4470684" y="238127"/>
                </a:cubicBezTo>
                <a:cubicBezTo>
                  <a:pt x="4499572" y="252820"/>
                  <a:pt x="4470684" y="238127"/>
                  <a:pt x="4478979" y="247879"/>
                </a:cubicBezTo>
                <a:cubicBezTo>
                  <a:pt x="4487130" y="257632"/>
                  <a:pt x="4491277" y="246211"/>
                  <a:pt x="4510583" y="243003"/>
                </a:cubicBezTo>
                <a:cubicBezTo>
                  <a:pt x="4529889" y="239795"/>
                  <a:pt x="4542331" y="243003"/>
                  <a:pt x="4554630" y="244671"/>
                </a:cubicBezTo>
                <a:cubicBezTo>
                  <a:pt x="4567071" y="246211"/>
                  <a:pt x="4594671" y="246211"/>
                  <a:pt x="4606970" y="255964"/>
                </a:cubicBezTo>
                <a:cubicBezTo>
                  <a:pt x="4619412" y="265781"/>
                  <a:pt x="4598819" y="286890"/>
                  <a:pt x="4591811" y="293435"/>
                </a:cubicBezTo>
                <a:cubicBezTo>
                  <a:pt x="4584947" y="299979"/>
                  <a:pt x="4602823" y="304855"/>
                  <a:pt x="4608400" y="303187"/>
                </a:cubicBezTo>
                <a:cubicBezTo>
                  <a:pt x="4613834" y="301519"/>
                  <a:pt x="4659311" y="303187"/>
                  <a:pt x="4680047" y="306395"/>
                </a:cubicBezTo>
                <a:cubicBezTo>
                  <a:pt x="4700783" y="309732"/>
                  <a:pt x="4708934" y="321024"/>
                  <a:pt x="4718515" y="321024"/>
                </a:cubicBezTo>
                <a:cubicBezTo>
                  <a:pt x="4728240" y="321024"/>
                  <a:pt x="4743399" y="316212"/>
                  <a:pt x="4748833" y="309732"/>
                </a:cubicBezTo>
                <a:cubicBezTo>
                  <a:pt x="4754410" y="303187"/>
                  <a:pt x="4788732" y="299979"/>
                  <a:pt x="4799743" y="298311"/>
                </a:cubicBezTo>
                <a:cubicBezTo>
                  <a:pt x="4810755" y="296707"/>
                  <a:pt x="4841215" y="298311"/>
                  <a:pt x="4845363" y="301519"/>
                </a:cubicBezTo>
                <a:cubicBezTo>
                  <a:pt x="4849367" y="304855"/>
                  <a:pt x="4853514" y="321024"/>
                  <a:pt x="4853514" y="334113"/>
                </a:cubicBezTo>
                <a:cubicBezTo>
                  <a:pt x="4853514" y="347138"/>
                  <a:pt x="4865956" y="358495"/>
                  <a:pt x="4875537" y="360099"/>
                </a:cubicBezTo>
                <a:cubicBezTo>
                  <a:pt x="4885262" y="361767"/>
                  <a:pt x="4903137" y="340658"/>
                  <a:pt x="4910002" y="337386"/>
                </a:cubicBezTo>
                <a:cubicBezTo>
                  <a:pt x="4916866" y="334113"/>
                  <a:pt x="4925160" y="352079"/>
                  <a:pt x="4929308" y="347138"/>
                </a:cubicBezTo>
                <a:cubicBezTo>
                  <a:pt x="4933455" y="342262"/>
                  <a:pt x="4967920" y="348678"/>
                  <a:pt x="4981648" y="340658"/>
                </a:cubicBezTo>
                <a:cubicBezTo>
                  <a:pt x="4995377" y="332509"/>
                  <a:pt x="5003528" y="340658"/>
                  <a:pt x="5010536" y="337386"/>
                </a:cubicBezTo>
                <a:cubicBezTo>
                  <a:pt x="5017400" y="334113"/>
                  <a:pt x="5028412" y="316212"/>
                  <a:pt x="5028412" y="309732"/>
                </a:cubicBezTo>
                <a:cubicBezTo>
                  <a:pt x="5028412" y="303187"/>
                  <a:pt x="5033846" y="298311"/>
                  <a:pt x="5028412" y="288494"/>
                </a:cubicBezTo>
                <a:cubicBezTo>
                  <a:pt x="5022834" y="278806"/>
                  <a:pt x="5003528" y="285286"/>
                  <a:pt x="4982935" y="278806"/>
                </a:cubicBezTo>
                <a:cubicBezTo>
                  <a:pt x="4962342" y="272325"/>
                  <a:pt x="4983793" y="238383"/>
                  <a:pt x="4989800" y="255964"/>
                </a:cubicBezTo>
                <a:cubicBezTo>
                  <a:pt x="4993232" y="265909"/>
                  <a:pt x="5011823" y="255964"/>
                  <a:pt x="5025551" y="259300"/>
                </a:cubicBezTo>
                <a:cubicBezTo>
                  <a:pt x="5039423" y="262508"/>
                  <a:pt x="5033846" y="254360"/>
                  <a:pt x="5040710" y="254360"/>
                </a:cubicBezTo>
                <a:cubicBezTo>
                  <a:pt x="5047717" y="254360"/>
                  <a:pt x="5072458" y="262508"/>
                  <a:pt x="5086186" y="262508"/>
                </a:cubicBezTo>
                <a:cubicBezTo>
                  <a:pt x="5099915" y="262508"/>
                  <a:pt x="5111070" y="280345"/>
                  <a:pt x="5111070" y="280345"/>
                </a:cubicBezTo>
                <a:cubicBezTo>
                  <a:pt x="5111070" y="280345"/>
                  <a:pt x="5072458" y="293435"/>
                  <a:pt x="5064306" y="293435"/>
                </a:cubicBezTo>
                <a:cubicBezTo>
                  <a:pt x="5056012" y="293435"/>
                  <a:pt x="5061446" y="306395"/>
                  <a:pt x="5068310" y="306395"/>
                </a:cubicBezTo>
                <a:cubicBezTo>
                  <a:pt x="5075175" y="306395"/>
                  <a:pt x="5084899" y="311336"/>
                  <a:pt x="5094481" y="319484"/>
                </a:cubicBezTo>
                <a:cubicBezTo>
                  <a:pt x="5104205" y="327633"/>
                  <a:pt x="5146821" y="319484"/>
                  <a:pt x="5152256" y="319484"/>
                </a:cubicBezTo>
                <a:cubicBezTo>
                  <a:pt x="5157833" y="319484"/>
                  <a:pt x="5174422" y="327633"/>
                  <a:pt x="5190867" y="338990"/>
                </a:cubicBezTo>
                <a:cubicBezTo>
                  <a:pt x="5207456" y="350347"/>
                  <a:pt x="5218468" y="355223"/>
                  <a:pt x="5218468" y="355223"/>
                </a:cubicBezTo>
                <a:cubicBezTo>
                  <a:pt x="5218468" y="355223"/>
                  <a:pt x="5241778" y="355223"/>
                  <a:pt x="5265231" y="352079"/>
                </a:cubicBezTo>
                <a:cubicBezTo>
                  <a:pt x="5288684" y="348678"/>
                  <a:pt x="5319002" y="348678"/>
                  <a:pt x="5324436" y="353619"/>
                </a:cubicBezTo>
                <a:cubicBezTo>
                  <a:pt x="5330013" y="358495"/>
                  <a:pt x="5345172" y="363371"/>
                  <a:pt x="5356183" y="374792"/>
                </a:cubicBezTo>
                <a:cubicBezTo>
                  <a:pt x="5367195" y="386213"/>
                  <a:pt x="5375346" y="381273"/>
                  <a:pt x="5390505" y="379669"/>
                </a:cubicBezTo>
                <a:cubicBezTo>
                  <a:pt x="5405807" y="378001"/>
                  <a:pt x="5420966" y="374792"/>
                  <a:pt x="5434694" y="374792"/>
                </a:cubicBezTo>
                <a:cubicBezTo>
                  <a:pt x="5448423" y="374792"/>
                  <a:pt x="5493899" y="373124"/>
                  <a:pt x="5502194" y="387753"/>
                </a:cubicBezTo>
                <a:cubicBezTo>
                  <a:pt x="5510345" y="402446"/>
                  <a:pt x="5520069" y="399174"/>
                  <a:pt x="5520069" y="399174"/>
                </a:cubicBezTo>
                <a:cubicBezTo>
                  <a:pt x="5520069" y="399174"/>
                  <a:pt x="5532511" y="373124"/>
                  <a:pt x="5537945" y="368248"/>
                </a:cubicBezTo>
                <a:cubicBezTo>
                  <a:pt x="5543523" y="363371"/>
                  <a:pt x="5561398" y="371584"/>
                  <a:pt x="5572410" y="378001"/>
                </a:cubicBezTo>
                <a:cubicBezTo>
                  <a:pt x="5583422" y="384481"/>
                  <a:pt x="5637049" y="378001"/>
                  <a:pt x="5650778" y="381273"/>
                </a:cubicBezTo>
                <a:cubicBezTo>
                  <a:pt x="5664649" y="384481"/>
                  <a:pt x="5683955" y="400842"/>
                  <a:pt x="5672944" y="413867"/>
                </a:cubicBezTo>
                <a:cubicBezTo>
                  <a:pt x="5661932" y="426828"/>
                  <a:pt x="5681238" y="449670"/>
                  <a:pt x="5677091" y="462631"/>
                </a:cubicBezTo>
                <a:cubicBezTo>
                  <a:pt x="5672944" y="475656"/>
                  <a:pt x="5661932" y="477260"/>
                  <a:pt x="5650778" y="480532"/>
                </a:cubicBezTo>
                <a:cubicBezTo>
                  <a:pt x="5639909" y="483804"/>
                  <a:pt x="5661932" y="500101"/>
                  <a:pt x="5671514" y="511458"/>
                </a:cubicBezTo>
                <a:cubicBezTo>
                  <a:pt x="5681238" y="522879"/>
                  <a:pt x="5665937" y="526087"/>
                  <a:pt x="5656355" y="521211"/>
                </a:cubicBezTo>
                <a:cubicBezTo>
                  <a:pt x="5646631" y="516335"/>
                  <a:pt x="5621890" y="522879"/>
                  <a:pt x="5590286" y="532632"/>
                </a:cubicBezTo>
                <a:cubicBezTo>
                  <a:pt x="5558538" y="542449"/>
                  <a:pt x="5546240" y="561890"/>
                  <a:pt x="5513205" y="563494"/>
                </a:cubicBezTo>
                <a:cubicBezTo>
                  <a:pt x="5480028" y="565162"/>
                  <a:pt x="5493899" y="561890"/>
                  <a:pt x="5452570" y="561890"/>
                </a:cubicBezTo>
                <a:cubicBezTo>
                  <a:pt x="5411241" y="561890"/>
                  <a:pt x="5412671" y="574915"/>
                  <a:pt x="5404377" y="591148"/>
                </a:cubicBezTo>
                <a:cubicBezTo>
                  <a:pt x="5396082" y="607445"/>
                  <a:pt x="5408524" y="604237"/>
                  <a:pt x="5404377" y="617198"/>
                </a:cubicBezTo>
                <a:cubicBezTo>
                  <a:pt x="5400230" y="630223"/>
                  <a:pt x="5393365" y="644852"/>
                  <a:pt x="5393365" y="656273"/>
                </a:cubicBezTo>
                <a:cubicBezTo>
                  <a:pt x="5393365" y="667693"/>
                  <a:pt x="5368482" y="669298"/>
                  <a:pt x="5360331" y="679050"/>
                </a:cubicBezTo>
                <a:cubicBezTo>
                  <a:pt x="5352036" y="688803"/>
                  <a:pt x="5338165" y="713249"/>
                  <a:pt x="5314854" y="731086"/>
                </a:cubicBezTo>
                <a:cubicBezTo>
                  <a:pt x="5291401" y="748987"/>
                  <a:pt x="5274956" y="776705"/>
                  <a:pt x="5274956" y="776705"/>
                </a:cubicBezTo>
                <a:cubicBezTo>
                  <a:pt x="5274956" y="776705"/>
                  <a:pt x="5279103" y="748987"/>
                  <a:pt x="5289971" y="729482"/>
                </a:cubicBezTo>
                <a:cubicBezTo>
                  <a:pt x="5300983" y="709976"/>
                  <a:pt x="5277673" y="682322"/>
                  <a:pt x="5276243" y="661149"/>
                </a:cubicBezTo>
                <a:cubicBezTo>
                  <a:pt x="5274956" y="640039"/>
                  <a:pt x="5283250" y="633431"/>
                  <a:pt x="5296979" y="613925"/>
                </a:cubicBezTo>
                <a:cubicBezTo>
                  <a:pt x="5310707" y="594420"/>
                  <a:pt x="5343742" y="587940"/>
                  <a:pt x="5357471" y="578187"/>
                </a:cubicBezTo>
                <a:cubicBezTo>
                  <a:pt x="5371342" y="568370"/>
                  <a:pt x="5427687" y="522879"/>
                  <a:pt x="5427687" y="522879"/>
                </a:cubicBezTo>
                <a:cubicBezTo>
                  <a:pt x="5427687" y="522879"/>
                  <a:pt x="5416675" y="530964"/>
                  <a:pt x="5403090" y="537508"/>
                </a:cubicBezTo>
                <a:cubicBezTo>
                  <a:pt x="5389218" y="543924"/>
                  <a:pt x="5372629" y="557013"/>
                  <a:pt x="5361618" y="557013"/>
                </a:cubicBezTo>
                <a:cubicBezTo>
                  <a:pt x="5350606" y="557013"/>
                  <a:pt x="5354753" y="543924"/>
                  <a:pt x="5353466" y="530964"/>
                </a:cubicBezTo>
                <a:cubicBezTo>
                  <a:pt x="5352036" y="518003"/>
                  <a:pt x="5325866" y="527755"/>
                  <a:pt x="5316142" y="540716"/>
                </a:cubicBezTo>
                <a:cubicBezTo>
                  <a:pt x="5306560" y="553741"/>
                  <a:pt x="5288684" y="561890"/>
                  <a:pt x="5269521" y="578187"/>
                </a:cubicBezTo>
                <a:cubicBezTo>
                  <a:pt x="5250072" y="594420"/>
                  <a:pt x="5255650" y="592816"/>
                  <a:pt x="5243208" y="594420"/>
                </a:cubicBezTo>
                <a:cubicBezTo>
                  <a:pt x="5230766" y="596024"/>
                  <a:pt x="5210173" y="586271"/>
                  <a:pt x="5200592" y="578187"/>
                </a:cubicBezTo>
                <a:cubicBezTo>
                  <a:pt x="5190867" y="570038"/>
                  <a:pt x="5181286" y="584732"/>
                  <a:pt x="5150968" y="586271"/>
                </a:cubicBezTo>
                <a:cubicBezTo>
                  <a:pt x="5120651" y="587940"/>
                  <a:pt x="5086186" y="583063"/>
                  <a:pt x="5072458" y="584732"/>
                </a:cubicBezTo>
                <a:cubicBezTo>
                  <a:pt x="5058729" y="586271"/>
                  <a:pt x="5024264" y="633431"/>
                  <a:pt x="5003528" y="641644"/>
                </a:cubicBezTo>
                <a:cubicBezTo>
                  <a:pt x="4982935" y="649792"/>
                  <a:pt x="4956765" y="664421"/>
                  <a:pt x="4963629" y="675778"/>
                </a:cubicBezTo>
                <a:cubicBezTo>
                  <a:pt x="4970637" y="687135"/>
                  <a:pt x="4982935" y="666025"/>
                  <a:pt x="4988513" y="666025"/>
                </a:cubicBezTo>
                <a:cubicBezTo>
                  <a:pt x="4993947" y="666025"/>
                  <a:pt x="4984365" y="688803"/>
                  <a:pt x="4996664" y="688803"/>
                </a:cubicBezTo>
                <a:cubicBezTo>
                  <a:pt x="5009106" y="688803"/>
                  <a:pt x="5015970" y="680654"/>
                  <a:pt x="5028412" y="679050"/>
                </a:cubicBezTo>
                <a:cubicBezTo>
                  <a:pt x="5038994" y="677639"/>
                  <a:pt x="5047431" y="686878"/>
                  <a:pt x="5051436" y="700673"/>
                </a:cubicBezTo>
                <a:cubicBezTo>
                  <a:pt x="5051007" y="687006"/>
                  <a:pt x="5069741" y="691177"/>
                  <a:pt x="5076605" y="688803"/>
                </a:cubicBezTo>
                <a:cubicBezTo>
                  <a:pt x="5086186" y="685531"/>
                  <a:pt x="5083469" y="696951"/>
                  <a:pt x="5087616" y="700160"/>
                </a:cubicBezTo>
                <a:cubicBezTo>
                  <a:pt x="5091621" y="703496"/>
                  <a:pt x="5084899" y="716457"/>
                  <a:pt x="5079322" y="718125"/>
                </a:cubicBezTo>
                <a:cubicBezTo>
                  <a:pt x="5073888" y="719729"/>
                  <a:pt x="5083469" y="726209"/>
                  <a:pt x="5090334" y="737566"/>
                </a:cubicBezTo>
                <a:cubicBezTo>
                  <a:pt x="5097341" y="748987"/>
                  <a:pt x="5102775" y="776705"/>
                  <a:pt x="5097341" y="778373"/>
                </a:cubicBezTo>
                <a:cubicBezTo>
                  <a:pt x="5091621" y="779913"/>
                  <a:pt x="5082039" y="789666"/>
                  <a:pt x="5082039" y="796211"/>
                </a:cubicBezTo>
                <a:cubicBezTo>
                  <a:pt x="5082039" y="802755"/>
                  <a:pt x="5091621" y="835285"/>
                  <a:pt x="5084899" y="838494"/>
                </a:cubicBezTo>
                <a:cubicBezTo>
                  <a:pt x="5078035" y="841766"/>
                  <a:pt x="5067023" y="830409"/>
                  <a:pt x="5064306" y="825469"/>
                </a:cubicBezTo>
                <a:cubicBezTo>
                  <a:pt x="5061446" y="820592"/>
                  <a:pt x="5060159" y="783250"/>
                  <a:pt x="5061446" y="765284"/>
                </a:cubicBezTo>
                <a:cubicBezTo>
                  <a:pt x="5062876" y="747383"/>
                  <a:pt x="5061446" y="731086"/>
                  <a:pt x="5053152" y="708372"/>
                </a:cubicBezTo>
                <a:cubicBezTo>
                  <a:pt x="5056012" y="726209"/>
                  <a:pt x="5047717" y="740838"/>
                  <a:pt x="5042140" y="763680"/>
                </a:cubicBezTo>
                <a:cubicBezTo>
                  <a:pt x="5036706" y="786522"/>
                  <a:pt x="5028412" y="809171"/>
                  <a:pt x="5006388" y="828741"/>
                </a:cubicBezTo>
                <a:cubicBezTo>
                  <a:pt x="4984365" y="848310"/>
                  <a:pt x="4948471" y="884049"/>
                  <a:pt x="4941606" y="893801"/>
                </a:cubicBezTo>
                <a:cubicBezTo>
                  <a:pt x="4934742" y="903618"/>
                  <a:pt x="4910002" y="895470"/>
                  <a:pt x="4905855" y="888989"/>
                </a:cubicBezTo>
                <a:cubicBezTo>
                  <a:pt x="4901707" y="882381"/>
                  <a:pt x="4889409" y="903618"/>
                  <a:pt x="4879684" y="908430"/>
                </a:cubicBezTo>
                <a:cubicBezTo>
                  <a:pt x="4869960" y="913307"/>
                  <a:pt x="4860378" y="923124"/>
                  <a:pt x="4860378" y="936149"/>
                </a:cubicBezTo>
                <a:cubicBezTo>
                  <a:pt x="4860378" y="949174"/>
                  <a:pt x="4832921" y="949174"/>
                  <a:pt x="4832921" y="957322"/>
                </a:cubicBezTo>
                <a:cubicBezTo>
                  <a:pt x="4832921" y="965407"/>
                  <a:pt x="4849367" y="988184"/>
                  <a:pt x="4856231" y="999605"/>
                </a:cubicBezTo>
                <a:cubicBezTo>
                  <a:pt x="4863095" y="1010962"/>
                  <a:pt x="4854801" y="1046764"/>
                  <a:pt x="4842502" y="1054913"/>
                </a:cubicBezTo>
                <a:cubicBezTo>
                  <a:pt x="4830061" y="1063062"/>
                  <a:pt x="4824627" y="1072814"/>
                  <a:pt x="4808038" y="1061458"/>
                </a:cubicBezTo>
                <a:cubicBezTo>
                  <a:pt x="4791592" y="1050037"/>
                  <a:pt x="4805321" y="1043492"/>
                  <a:pt x="4812185" y="1025591"/>
                </a:cubicBezTo>
                <a:cubicBezTo>
                  <a:pt x="4819049" y="1007690"/>
                  <a:pt x="4805321" y="997937"/>
                  <a:pt x="4802604" y="993125"/>
                </a:cubicBezTo>
                <a:cubicBezTo>
                  <a:pt x="4799743" y="988184"/>
                  <a:pt x="4788732" y="1002877"/>
                  <a:pt x="4783298" y="1004417"/>
                </a:cubicBezTo>
                <a:cubicBezTo>
                  <a:pt x="4777863" y="1006150"/>
                  <a:pt x="4777863" y="989788"/>
                  <a:pt x="4781868" y="980036"/>
                </a:cubicBezTo>
                <a:cubicBezTo>
                  <a:pt x="4786015" y="970283"/>
                  <a:pt x="4779150" y="949174"/>
                  <a:pt x="4775003" y="947505"/>
                </a:cubicBezTo>
                <a:cubicBezTo>
                  <a:pt x="4770856" y="945901"/>
                  <a:pt x="4744686" y="971951"/>
                  <a:pt x="4733674" y="970283"/>
                </a:cubicBezTo>
                <a:cubicBezTo>
                  <a:pt x="4722663" y="968679"/>
                  <a:pt x="4732387" y="939421"/>
                  <a:pt x="4736391" y="931208"/>
                </a:cubicBezTo>
                <a:cubicBezTo>
                  <a:pt x="4740538" y="923124"/>
                  <a:pt x="4728240" y="929604"/>
                  <a:pt x="4719945" y="937753"/>
                </a:cubicBezTo>
                <a:cubicBezTo>
                  <a:pt x="4711651" y="945901"/>
                  <a:pt x="4693775" y="963867"/>
                  <a:pt x="4686911" y="962134"/>
                </a:cubicBezTo>
                <a:cubicBezTo>
                  <a:pt x="4680047" y="960530"/>
                  <a:pt x="4666175" y="975159"/>
                  <a:pt x="4677186" y="984912"/>
                </a:cubicBezTo>
                <a:cubicBezTo>
                  <a:pt x="4688341" y="994729"/>
                  <a:pt x="4692345" y="1002877"/>
                  <a:pt x="4699352" y="1004417"/>
                </a:cubicBezTo>
                <a:cubicBezTo>
                  <a:pt x="4706074" y="1006150"/>
                  <a:pt x="4724093" y="1001209"/>
                  <a:pt x="4730957" y="999605"/>
                </a:cubicBezTo>
                <a:cubicBezTo>
                  <a:pt x="4737821" y="997937"/>
                  <a:pt x="4751693" y="1010962"/>
                  <a:pt x="4737821" y="1025591"/>
                </a:cubicBezTo>
                <a:cubicBezTo>
                  <a:pt x="4724093" y="1040284"/>
                  <a:pt x="4695205" y="1041952"/>
                  <a:pt x="4700783" y="1051705"/>
                </a:cubicBezTo>
                <a:cubicBezTo>
                  <a:pt x="4706074" y="1061458"/>
                  <a:pt x="4719945" y="1076151"/>
                  <a:pt x="4730957" y="1098864"/>
                </a:cubicBezTo>
                <a:cubicBezTo>
                  <a:pt x="4741969" y="1121578"/>
                  <a:pt x="4737821" y="1146024"/>
                  <a:pt x="4740538" y="1163989"/>
                </a:cubicBezTo>
                <a:cubicBezTo>
                  <a:pt x="4743399" y="1181826"/>
                  <a:pt x="4700783" y="1219233"/>
                  <a:pt x="4688341" y="1230654"/>
                </a:cubicBezTo>
                <a:cubicBezTo>
                  <a:pt x="4675899" y="1242010"/>
                  <a:pt x="4663458" y="1269729"/>
                  <a:pt x="4642865" y="1282689"/>
                </a:cubicBezTo>
                <a:cubicBezTo>
                  <a:pt x="4622129" y="1295778"/>
                  <a:pt x="4578083" y="1307135"/>
                  <a:pt x="4571218" y="1302195"/>
                </a:cubicBezTo>
                <a:cubicBezTo>
                  <a:pt x="4564211" y="1297318"/>
                  <a:pt x="4545048" y="1310343"/>
                  <a:pt x="4546335" y="1328245"/>
                </a:cubicBezTo>
                <a:cubicBezTo>
                  <a:pt x="4547765" y="1346146"/>
                  <a:pt x="4557490" y="1344542"/>
                  <a:pt x="4557490" y="1349418"/>
                </a:cubicBezTo>
                <a:cubicBezTo>
                  <a:pt x="4557490" y="1354295"/>
                  <a:pt x="4543618" y="1373864"/>
                  <a:pt x="4538184" y="1381948"/>
                </a:cubicBezTo>
                <a:cubicBezTo>
                  <a:pt x="4532606" y="1390033"/>
                  <a:pt x="4513443" y="1381948"/>
                  <a:pt x="4516161" y="1357503"/>
                </a:cubicBezTo>
                <a:cubicBezTo>
                  <a:pt x="4518878" y="1333185"/>
                  <a:pt x="4532606" y="1323368"/>
                  <a:pt x="4531176" y="1312012"/>
                </a:cubicBezTo>
                <a:cubicBezTo>
                  <a:pt x="4529889" y="1300591"/>
                  <a:pt x="4517448" y="1294110"/>
                  <a:pt x="4509153" y="1303799"/>
                </a:cubicBezTo>
                <a:cubicBezTo>
                  <a:pt x="4501002" y="1313551"/>
                  <a:pt x="4474832" y="1341270"/>
                  <a:pt x="4474832" y="1341270"/>
                </a:cubicBezTo>
                <a:cubicBezTo>
                  <a:pt x="4474832" y="1341270"/>
                  <a:pt x="4484413" y="1370592"/>
                  <a:pt x="4496855" y="1381948"/>
                </a:cubicBezTo>
                <a:cubicBezTo>
                  <a:pt x="4509153" y="1393369"/>
                  <a:pt x="4517448" y="1409602"/>
                  <a:pt x="4534036" y="1434048"/>
                </a:cubicBezTo>
                <a:cubicBezTo>
                  <a:pt x="4550482" y="1458430"/>
                  <a:pt x="4538184" y="1479604"/>
                  <a:pt x="4534036" y="1497505"/>
                </a:cubicBezTo>
                <a:cubicBezTo>
                  <a:pt x="4529889" y="1515342"/>
                  <a:pt x="4516161" y="1515342"/>
                  <a:pt x="4505149" y="1518614"/>
                </a:cubicBezTo>
                <a:cubicBezTo>
                  <a:pt x="4493995" y="1521822"/>
                  <a:pt x="4491277" y="1526763"/>
                  <a:pt x="4487130" y="1536580"/>
                </a:cubicBezTo>
                <a:cubicBezTo>
                  <a:pt x="4482983" y="1546332"/>
                  <a:pt x="4463105" y="1593043"/>
                  <a:pt x="4460388" y="1584830"/>
                </a:cubicBezTo>
                <a:cubicBezTo>
                  <a:pt x="4457671" y="1576745"/>
                  <a:pt x="4440367" y="1521822"/>
                  <a:pt x="4440367" y="1521822"/>
                </a:cubicBezTo>
                <a:cubicBezTo>
                  <a:pt x="4440367" y="1521822"/>
                  <a:pt x="4427925" y="1492564"/>
                  <a:pt x="4410049" y="1477935"/>
                </a:cubicBezTo>
                <a:cubicBezTo>
                  <a:pt x="4392174" y="1463370"/>
                  <a:pt x="4385309" y="1456826"/>
                  <a:pt x="4385309" y="1471455"/>
                </a:cubicBezTo>
                <a:cubicBezTo>
                  <a:pt x="4385309" y="1486084"/>
                  <a:pt x="4374298" y="1513738"/>
                  <a:pt x="4374298" y="1523491"/>
                </a:cubicBezTo>
                <a:cubicBezTo>
                  <a:pt x="4374298" y="1533307"/>
                  <a:pt x="4349415" y="1494233"/>
                  <a:pt x="4349415" y="1477935"/>
                </a:cubicBezTo>
                <a:cubicBezTo>
                  <a:pt x="4349415" y="1461702"/>
                  <a:pt x="4345267" y="1434048"/>
                  <a:pt x="4346697" y="1407998"/>
                </a:cubicBezTo>
                <a:cubicBezTo>
                  <a:pt x="4348127" y="1381948"/>
                  <a:pt x="4317810" y="1406330"/>
                  <a:pt x="4317810" y="1406330"/>
                </a:cubicBezTo>
                <a:cubicBezTo>
                  <a:pt x="4317810" y="1406330"/>
                  <a:pt x="4294357" y="1464718"/>
                  <a:pt x="4287492" y="1464718"/>
                </a:cubicBezTo>
                <a:cubicBezTo>
                  <a:pt x="4280628" y="1464718"/>
                  <a:pt x="4287492" y="1411207"/>
                  <a:pt x="4288923" y="1391701"/>
                </a:cubicBezTo>
                <a:cubicBezTo>
                  <a:pt x="4290210" y="1372132"/>
                  <a:pt x="4282058" y="1354295"/>
                  <a:pt x="4277911" y="1347814"/>
                </a:cubicBezTo>
                <a:cubicBezTo>
                  <a:pt x="4273764" y="1341270"/>
                  <a:pt x="4250311" y="1315220"/>
                  <a:pt x="4246163" y="1297318"/>
                </a:cubicBezTo>
                <a:cubicBezTo>
                  <a:pt x="4242016" y="1279417"/>
                  <a:pt x="4233722" y="1285962"/>
                  <a:pt x="4225570" y="1295778"/>
                </a:cubicBezTo>
                <a:cubicBezTo>
                  <a:pt x="4217276" y="1305531"/>
                  <a:pt x="4219993" y="1305531"/>
                  <a:pt x="4186959" y="1305531"/>
                </a:cubicBezTo>
                <a:cubicBezTo>
                  <a:pt x="4153924" y="1305531"/>
                  <a:pt x="4155354" y="1329913"/>
                  <a:pt x="4138765" y="1344542"/>
                </a:cubicBezTo>
                <a:cubicBezTo>
                  <a:pt x="4122319" y="1359171"/>
                  <a:pt x="4108448" y="1386825"/>
                  <a:pt x="4089285" y="1396577"/>
                </a:cubicBezTo>
                <a:cubicBezTo>
                  <a:pt x="4069979" y="1406330"/>
                  <a:pt x="4061684" y="1416083"/>
                  <a:pt x="4061684" y="1427504"/>
                </a:cubicBezTo>
                <a:cubicBezTo>
                  <a:pt x="4061684" y="1438860"/>
                  <a:pt x="4069407" y="1476460"/>
                  <a:pt x="4065260" y="1492693"/>
                </a:cubicBezTo>
                <a:cubicBezTo>
                  <a:pt x="4061112" y="1508990"/>
                  <a:pt x="4050673" y="1523491"/>
                  <a:pt x="4040948" y="1539788"/>
                </a:cubicBezTo>
                <a:cubicBezTo>
                  <a:pt x="4031367" y="1556085"/>
                  <a:pt x="4023073" y="1582071"/>
                  <a:pt x="4014778" y="1582071"/>
                </a:cubicBezTo>
                <a:cubicBezTo>
                  <a:pt x="4006627" y="1582071"/>
                  <a:pt x="4003767" y="1559357"/>
                  <a:pt x="4003767" y="1544728"/>
                </a:cubicBezTo>
                <a:cubicBezTo>
                  <a:pt x="4003767" y="1530035"/>
                  <a:pt x="3980457" y="1495837"/>
                  <a:pt x="3974879" y="1484480"/>
                </a:cubicBezTo>
                <a:cubicBezTo>
                  <a:pt x="3969445" y="1473059"/>
                  <a:pt x="3948709" y="1422627"/>
                  <a:pt x="3948709" y="1422627"/>
                </a:cubicBezTo>
                <a:cubicBezTo>
                  <a:pt x="3948709" y="1422627"/>
                  <a:pt x="3932263" y="1368924"/>
                  <a:pt x="3933693" y="1354295"/>
                </a:cubicBezTo>
                <a:cubicBezTo>
                  <a:pt x="3934980" y="1339666"/>
                  <a:pt x="3934980" y="1298987"/>
                  <a:pt x="3934980" y="1298987"/>
                </a:cubicBezTo>
                <a:cubicBezTo>
                  <a:pt x="3934980" y="1298987"/>
                  <a:pt x="3912957" y="1324972"/>
                  <a:pt x="3903233" y="1323368"/>
                </a:cubicBezTo>
                <a:cubicBezTo>
                  <a:pt x="3893651" y="1321700"/>
                  <a:pt x="3884070" y="1303799"/>
                  <a:pt x="3885357" y="1282689"/>
                </a:cubicBezTo>
                <a:cubicBezTo>
                  <a:pt x="3886787" y="1261516"/>
                  <a:pt x="3868911" y="1263184"/>
                  <a:pt x="3859187" y="1259912"/>
                </a:cubicBezTo>
                <a:cubicBezTo>
                  <a:pt x="3849462" y="1256639"/>
                  <a:pt x="3837164" y="1227381"/>
                  <a:pt x="3830442" y="1227381"/>
                </a:cubicBezTo>
                <a:cubicBezTo>
                  <a:pt x="3823435" y="1227381"/>
                  <a:pt x="3819288" y="1227381"/>
                  <a:pt x="3813710" y="1237134"/>
                </a:cubicBezTo>
                <a:cubicBezTo>
                  <a:pt x="3808276" y="1246887"/>
                  <a:pt x="3779389" y="1245219"/>
                  <a:pt x="3772524" y="1245219"/>
                </a:cubicBezTo>
                <a:cubicBezTo>
                  <a:pt x="3765517" y="1245219"/>
                  <a:pt x="3724331" y="1243614"/>
                  <a:pt x="3711889" y="1238738"/>
                </a:cubicBezTo>
                <a:cubicBezTo>
                  <a:pt x="3699448" y="1233862"/>
                  <a:pt x="3685719" y="1204604"/>
                  <a:pt x="3678712" y="1201332"/>
                </a:cubicBezTo>
                <a:cubicBezTo>
                  <a:pt x="3671848" y="1198123"/>
                  <a:pt x="3651255" y="1219233"/>
                  <a:pt x="3642960" y="1216025"/>
                </a:cubicBezTo>
                <a:cubicBezTo>
                  <a:pt x="3634809" y="1212752"/>
                  <a:pt x="3618220" y="1196455"/>
                  <a:pt x="3600201" y="1186702"/>
                </a:cubicBezTo>
                <a:cubicBezTo>
                  <a:pt x="3582468" y="1176950"/>
                  <a:pt x="3576891" y="1154108"/>
                  <a:pt x="3570027" y="1139543"/>
                </a:cubicBezTo>
                <a:cubicBezTo>
                  <a:pt x="3563162" y="1124914"/>
                  <a:pt x="3539709" y="1147628"/>
                  <a:pt x="3542426" y="1163989"/>
                </a:cubicBezTo>
                <a:cubicBezTo>
                  <a:pt x="3545286" y="1180158"/>
                  <a:pt x="3575604" y="1201332"/>
                  <a:pt x="3575604" y="1212752"/>
                </a:cubicBezTo>
                <a:cubicBezTo>
                  <a:pt x="3575604" y="1224109"/>
                  <a:pt x="3581038" y="1227381"/>
                  <a:pt x="3596197" y="1242010"/>
                </a:cubicBezTo>
                <a:cubicBezTo>
                  <a:pt x="3611356" y="1256639"/>
                  <a:pt x="3599057" y="1264788"/>
                  <a:pt x="3608638" y="1268060"/>
                </a:cubicBezTo>
                <a:cubicBezTo>
                  <a:pt x="3618220" y="1271268"/>
                  <a:pt x="3631949" y="1255035"/>
                  <a:pt x="3645820" y="1246887"/>
                </a:cubicBezTo>
                <a:cubicBezTo>
                  <a:pt x="3659549" y="1238738"/>
                  <a:pt x="3658119" y="1227381"/>
                  <a:pt x="3664983" y="1227381"/>
                </a:cubicBezTo>
                <a:cubicBezTo>
                  <a:pt x="3671848" y="1227381"/>
                  <a:pt x="3670560" y="1248555"/>
                  <a:pt x="3681572" y="1250095"/>
                </a:cubicBezTo>
                <a:cubicBezTo>
                  <a:pt x="3692584" y="1251763"/>
                  <a:pt x="3721471" y="1271268"/>
                  <a:pt x="3728335" y="1284422"/>
                </a:cubicBezTo>
                <a:cubicBezTo>
                  <a:pt x="3735343" y="1297318"/>
                  <a:pt x="3721471" y="1305531"/>
                  <a:pt x="3716037" y="1316824"/>
                </a:cubicBezTo>
                <a:cubicBezTo>
                  <a:pt x="3710459" y="1328245"/>
                  <a:pt x="3694014" y="1360775"/>
                  <a:pt x="3680142" y="1373864"/>
                </a:cubicBezTo>
                <a:cubicBezTo>
                  <a:pt x="3666413" y="1386825"/>
                  <a:pt x="3651255" y="1404726"/>
                  <a:pt x="3630519" y="1409602"/>
                </a:cubicBezTo>
                <a:cubicBezTo>
                  <a:pt x="3609926" y="1414479"/>
                  <a:pt x="3607208" y="1427504"/>
                  <a:pt x="3590763" y="1429108"/>
                </a:cubicBezTo>
                <a:cubicBezTo>
                  <a:pt x="3574174" y="1430776"/>
                  <a:pt x="3528698" y="1456826"/>
                  <a:pt x="3521833" y="1461702"/>
                </a:cubicBezTo>
                <a:cubicBezTo>
                  <a:pt x="3514969" y="1466579"/>
                  <a:pt x="3477787" y="1479604"/>
                  <a:pt x="3466776" y="1474663"/>
                </a:cubicBezTo>
                <a:cubicBezTo>
                  <a:pt x="3455764" y="1469851"/>
                  <a:pt x="3451617" y="1437321"/>
                  <a:pt x="3447470" y="1412875"/>
                </a:cubicBezTo>
                <a:cubicBezTo>
                  <a:pt x="3443322" y="1388493"/>
                  <a:pt x="3437888" y="1375468"/>
                  <a:pt x="3433741" y="1365715"/>
                </a:cubicBezTo>
                <a:cubicBezTo>
                  <a:pt x="3429594" y="1355899"/>
                  <a:pt x="3404711" y="1329913"/>
                  <a:pt x="3399276" y="1324972"/>
                </a:cubicBezTo>
                <a:cubicBezTo>
                  <a:pt x="3393699" y="1320096"/>
                  <a:pt x="3379970" y="1281085"/>
                  <a:pt x="3378683" y="1264788"/>
                </a:cubicBezTo>
                <a:cubicBezTo>
                  <a:pt x="3377253" y="1248555"/>
                  <a:pt x="3362094" y="1255035"/>
                  <a:pt x="3359377" y="1237134"/>
                </a:cubicBezTo>
                <a:cubicBezTo>
                  <a:pt x="3356517" y="1219233"/>
                  <a:pt x="3341358" y="1194851"/>
                  <a:pt x="3338641" y="1183430"/>
                </a:cubicBezTo>
                <a:cubicBezTo>
                  <a:pt x="3337283" y="1177720"/>
                  <a:pt x="3329704" y="1178137"/>
                  <a:pt x="3321105" y="1180182"/>
                </a:cubicBezTo>
                <a:lnTo>
                  <a:pt x="3308654" y="1183615"/>
                </a:lnTo>
                <a:lnTo>
                  <a:pt x="3317981" y="1201468"/>
                </a:lnTo>
                <a:cubicBezTo>
                  <a:pt x="3327640" y="1222682"/>
                  <a:pt x="3337195" y="1251876"/>
                  <a:pt x="3348264" y="1274712"/>
                </a:cubicBezTo>
                <a:cubicBezTo>
                  <a:pt x="3359281" y="1297548"/>
                  <a:pt x="3347011" y="1343220"/>
                  <a:pt x="3358080" y="1357817"/>
                </a:cubicBezTo>
                <a:cubicBezTo>
                  <a:pt x="3369045" y="1372478"/>
                  <a:pt x="3397866" y="1385324"/>
                  <a:pt x="3404758" y="1404851"/>
                </a:cubicBezTo>
                <a:cubicBezTo>
                  <a:pt x="3411650" y="1424379"/>
                  <a:pt x="3428149" y="1443971"/>
                  <a:pt x="3433683" y="1445593"/>
                </a:cubicBezTo>
                <a:cubicBezTo>
                  <a:pt x="3439218" y="1447150"/>
                  <a:pt x="3462609" y="1484518"/>
                  <a:pt x="3463966" y="1494379"/>
                </a:cubicBezTo>
                <a:cubicBezTo>
                  <a:pt x="3465272" y="1504110"/>
                  <a:pt x="3455665" y="1525260"/>
                  <a:pt x="3477698" y="1526881"/>
                </a:cubicBezTo>
                <a:cubicBezTo>
                  <a:pt x="3499784" y="1528503"/>
                  <a:pt x="3519050" y="1515463"/>
                  <a:pt x="3525994" y="1512284"/>
                </a:cubicBezTo>
                <a:cubicBezTo>
                  <a:pt x="3532834" y="1509041"/>
                  <a:pt x="3586561" y="1484518"/>
                  <a:pt x="3593400" y="1494379"/>
                </a:cubicBezTo>
                <a:cubicBezTo>
                  <a:pt x="3600240" y="1504110"/>
                  <a:pt x="3583793" y="1546474"/>
                  <a:pt x="3582384" y="1557827"/>
                </a:cubicBezTo>
                <a:cubicBezTo>
                  <a:pt x="3581026" y="1569180"/>
                  <a:pt x="3541032" y="1624519"/>
                  <a:pt x="3539726" y="1639115"/>
                </a:cubicBezTo>
                <a:cubicBezTo>
                  <a:pt x="3538317" y="1653842"/>
                  <a:pt x="3514873" y="1679857"/>
                  <a:pt x="3499784" y="1683101"/>
                </a:cubicBezTo>
                <a:cubicBezTo>
                  <a:pt x="3484590" y="1686345"/>
                  <a:pt x="3452897" y="1731952"/>
                  <a:pt x="3441933" y="1746549"/>
                </a:cubicBezTo>
                <a:cubicBezTo>
                  <a:pt x="3430864" y="1761146"/>
                  <a:pt x="3413007" y="1793713"/>
                  <a:pt x="3404758" y="1796957"/>
                </a:cubicBezTo>
                <a:cubicBezTo>
                  <a:pt x="3396456" y="1800265"/>
                  <a:pt x="3390086" y="1843407"/>
                  <a:pt x="3394263" y="1850025"/>
                </a:cubicBezTo>
                <a:cubicBezTo>
                  <a:pt x="3398440" y="1856447"/>
                  <a:pt x="3399171" y="1886484"/>
                  <a:pt x="3411650" y="1899460"/>
                </a:cubicBezTo>
                <a:cubicBezTo>
                  <a:pt x="3424024" y="1912499"/>
                  <a:pt x="3428149" y="1922231"/>
                  <a:pt x="3422614" y="1933649"/>
                </a:cubicBezTo>
                <a:cubicBezTo>
                  <a:pt x="3417132" y="1945002"/>
                  <a:pt x="3425434" y="1971082"/>
                  <a:pt x="3422614" y="1992231"/>
                </a:cubicBezTo>
                <a:cubicBezTo>
                  <a:pt x="3419899" y="2013380"/>
                  <a:pt x="3396456" y="2034465"/>
                  <a:pt x="3390974" y="2040887"/>
                </a:cubicBezTo>
                <a:cubicBezTo>
                  <a:pt x="3385492" y="2047505"/>
                  <a:pt x="3359281" y="2065410"/>
                  <a:pt x="3348264" y="2081694"/>
                </a:cubicBezTo>
                <a:cubicBezTo>
                  <a:pt x="3337195" y="2097978"/>
                  <a:pt x="3327640" y="2112639"/>
                  <a:pt x="3330355" y="2120749"/>
                </a:cubicBezTo>
                <a:cubicBezTo>
                  <a:pt x="3333123" y="2128988"/>
                  <a:pt x="3344139" y="2169600"/>
                  <a:pt x="3342730" y="2179331"/>
                </a:cubicBezTo>
                <a:cubicBezTo>
                  <a:pt x="3341424" y="2189127"/>
                  <a:pt x="3304928" y="2194123"/>
                  <a:pt x="3293859" y="2200610"/>
                </a:cubicBezTo>
                <a:cubicBezTo>
                  <a:pt x="3282842" y="2207098"/>
                  <a:pt x="3298767" y="2228117"/>
                  <a:pt x="3301430" y="2241157"/>
                </a:cubicBezTo>
                <a:cubicBezTo>
                  <a:pt x="3304197" y="2254132"/>
                  <a:pt x="3282216" y="2275346"/>
                  <a:pt x="3272504" y="2286699"/>
                </a:cubicBezTo>
                <a:cubicBezTo>
                  <a:pt x="3262897" y="2298117"/>
                  <a:pt x="3236687" y="2337107"/>
                  <a:pt x="3218830" y="2351769"/>
                </a:cubicBezTo>
                <a:cubicBezTo>
                  <a:pt x="3200869" y="2366431"/>
                  <a:pt x="3175129" y="2363512"/>
                  <a:pt x="3157220" y="2361955"/>
                </a:cubicBezTo>
                <a:cubicBezTo>
                  <a:pt x="3139363" y="2360268"/>
                  <a:pt x="3110072" y="2376227"/>
                  <a:pt x="3103180" y="2384337"/>
                </a:cubicBezTo>
                <a:cubicBezTo>
                  <a:pt x="3096184" y="2392511"/>
                  <a:pt x="3086681" y="2390889"/>
                  <a:pt x="3072897" y="2382780"/>
                </a:cubicBezTo>
                <a:cubicBezTo>
                  <a:pt x="3059113" y="2374605"/>
                  <a:pt x="3057756" y="2363187"/>
                  <a:pt x="3056294" y="2345282"/>
                </a:cubicBezTo>
                <a:cubicBezTo>
                  <a:pt x="3054936" y="2327376"/>
                  <a:pt x="3050864" y="2316023"/>
                  <a:pt x="3050864" y="2316023"/>
                </a:cubicBezTo>
                <a:cubicBezTo>
                  <a:pt x="3050864" y="2316023"/>
                  <a:pt x="3046739" y="2288321"/>
                  <a:pt x="3034260" y="2275346"/>
                </a:cubicBezTo>
                <a:cubicBezTo>
                  <a:pt x="3021886" y="2262306"/>
                  <a:pt x="3017761" y="2247645"/>
                  <a:pt x="3010869" y="2237848"/>
                </a:cubicBezTo>
                <a:cubicBezTo>
                  <a:pt x="3004029" y="2228117"/>
                  <a:pt x="3023661" y="2200415"/>
                  <a:pt x="3022251" y="2182510"/>
                </a:cubicBezTo>
                <a:cubicBezTo>
                  <a:pt x="3020842" y="2164604"/>
                  <a:pt x="2997085" y="2143585"/>
                  <a:pt x="2990298" y="2132167"/>
                </a:cubicBezTo>
                <a:cubicBezTo>
                  <a:pt x="2983301" y="2120749"/>
                  <a:pt x="2969569" y="2089803"/>
                  <a:pt x="2964087" y="2078450"/>
                </a:cubicBezTo>
                <a:cubicBezTo>
                  <a:pt x="2958553" y="2067032"/>
                  <a:pt x="2951660" y="2044261"/>
                  <a:pt x="2953070" y="2011758"/>
                </a:cubicBezTo>
                <a:cubicBezTo>
                  <a:pt x="2954480" y="1979256"/>
                  <a:pt x="2968421" y="1960183"/>
                  <a:pt x="2979437" y="1950387"/>
                </a:cubicBezTo>
                <a:cubicBezTo>
                  <a:pt x="2990559" y="1940655"/>
                  <a:pt x="2986173" y="1928783"/>
                  <a:pt x="2976461" y="1909256"/>
                </a:cubicBezTo>
                <a:cubicBezTo>
                  <a:pt x="2966802" y="1889728"/>
                  <a:pt x="2977871" y="1857161"/>
                  <a:pt x="2969569" y="1845743"/>
                </a:cubicBezTo>
                <a:cubicBezTo>
                  <a:pt x="2961320" y="1834455"/>
                  <a:pt x="2948528" y="1770812"/>
                  <a:pt x="2933386" y="1761081"/>
                </a:cubicBezTo>
                <a:cubicBezTo>
                  <a:pt x="2918192" y="1751349"/>
                  <a:pt x="2902111" y="1751349"/>
                  <a:pt x="2910308" y="1728643"/>
                </a:cubicBezTo>
                <a:cubicBezTo>
                  <a:pt x="2918662" y="1705872"/>
                  <a:pt x="2910308" y="1683101"/>
                  <a:pt x="2924145" y="1668439"/>
                </a:cubicBezTo>
                <a:cubicBezTo>
                  <a:pt x="2937981" y="1653842"/>
                  <a:pt x="2930984" y="1644046"/>
                  <a:pt x="2915895" y="1634250"/>
                </a:cubicBezTo>
                <a:cubicBezTo>
                  <a:pt x="2900754" y="1624519"/>
                  <a:pt x="2906236" y="1619653"/>
                  <a:pt x="2893914" y="1631071"/>
                </a:cubicBezTo>
                <a:cubicBezTo>
                  <a:pt x="2881435" y="1642489"/>
                  <a:pt x="2864936" y="1648976"/>
                  <a:pt x="2855329" y="1637558"/>
                </a:cubicBezTo>
                <a:cubicBezTo>
                  <a:pt x="2845670" y="1626140"/>
                  <a:pt x="2848385" y="1608300"/>
                  <a:pt x="2830476" y="1595260"/>
                </a:cubicBezTo>
                <a:cubicBezTo>
                  <a:pt x="2812619" y="1582285"/>
                  <a:pt x="2783955" y="1586696"/>
                  <a:pt x="2777011" y="1589875"/>
                </a:cubicBezTo>
                <a:cubicBezTo>
                  <a:pt x="2770119" y="1593184"/>
                  <a:pt x="2756126" y="1621210"/>
                  <a:pt x="2736807" y="1624519"/>
                </a:cubicBezTo>
                <a:cubicBezTo>
                  <a:pt x="2717593" y="1627762"/>
                  <a:pt x="2703809" y="1622897"/>
                  <a:pt x="2684491" y="1622897"/>
                </a:cubicBezTo>
                <a:cubicBezTo>
                  <a:pt x="2665224" y="1622897"/>
                  <a:pt x="2648673" y="1624519"/>
                  <a:pt x="2645958" y="1635937"/>
                </a:cubicBezTo>
                <a:cubicBezTo>
                  <a:pt x="2643191" y="1647355"/>
                  <a:pt x="2639118" y="1653842"/>
                  <a:pt x="2626692" y="1642489"/>
                </a:cubicBezTo>
                <a:cubicBezTo>
                  <a:pt x="2614265" y="1631071"/>
                  <a:pt x="2589517" y="1604926"/>
                  <a:pt x="2589517" y="1604926"/>
                </a:cubicBezTo>
                <a:cubicBezTo>
                  <a:pt x="2589517" y="1604926"/>
                  <a:pt x="2566596" y="1560097"/>
                  <a:pt x="2559704" y="1540505"/>
                </a:cubicBezTo>
                <a:cubicBezTo>
                  <a:pt x="2552812" y="1521043"/>
                  <a:pt x="2528898" y="1520394"/>
                  <a:pt x="2502792" y="1505732"/>
                </a:cubicBezTo>
                <a:cubicBezTo>
                  <a:pt x="2476582" y="1491070"/>
                  <a:pt x="2491723" y="1474787"/>
                  <a:pt x="2489061" y="1458568"/>
                </a:cubicBezTo>
                <a:cubicBezTo>
                  <a:pt x="2486241" y="1442284"/>
                  <a:pt x="2472457" y="1435797"/>
                  <a:pt x="2479349" y="1434110"/>
                </a:cubicBezTo>
                <a:cubicBezTo>
                  <a:pt x="2486241" y="1432553"/>
                  <a:pt x="2484831" y="1421070"/>
                  <a:pt x="2499973" y="1398364"/>
                </a:cubicBezTo>
                <a:cubicBezTo>
                  <a:pt x="2515114" y="1375592"/>
                  <a:pt x="2505455" y="1351199"/>
                  <a:pt x="2502792" y="1338160"/>
                </a:cubicBezTo>
                <a:cubicBezTo>
                  <a:pt x="2499973" y="1325120"/>
                  <a:pt x="2486241" y="1305592"/>
                  <a:pt x="2499973" y="1284443"/>
                </a:cubicBezTo>
                <a:cubicBezTo>
                  <a:pt x="2513757" y="1263294"/>
                  <a:pt x="2522372" y="1212886"/>
                  <a:pt x="2533389" y="1199781"/>
                </a:cubicBezTo>
                <a:cubicBezTo>
                  <a:pt x="2544458" y="1186806"/>
                  <a:pt x="2577143" y="1173831"/>
                  <a:pt x="2592232" y="1165721"/>
                </a:cubicBezTo>
                <a:cubicBezTo>
                  <a:pt x="2607426" y="1157547"/>
                  <a:pt x="2597766" y="1136398"/>
                  <a:pt x="2606016" y="1112005"/>
                </a:cubicBezTo>
                <a:cubicBezTo>
                  <a:pt x="2614265" y="1087612"/>
                  <a:pt x="2626692" y="1076194"/>
                  <a:pt x="2630869" y="1076194"/>
                </a:cubicBezTo>
                <a:cubicBezTo>
                  <a:pt x="2634994" y="1076194"/>
                  <a:pt x="2650292" y="1059326"/>
                  <a:pt x="2666634" y="1048557"/>
                </a:cubicBezTo>
                <a:cubicBezTo>
                  <a:pt x="2679008" y="1040447"/>
                  <a:pt x="2707934" y="1050114"/>
                  <a:pt x="2713469" y="1047000"/>
                </a:cubicBezTo>
                <a:cubicBezTo>
                  <a:pt x="2718951" y="1043691"/>
                  <a:pt x="2740984" y="1035517"/>
                  <a:pt x="2753411" y="1028964"/>
                </a:cubicBezTo>
                <a:cubicBezTo>
                  <a:pt x="2765785" y="1022477"/>
                  <a:pt x="2805727" y="1006193"/>
                  <a:pt x="2811210" y="1006193"/>
                </a:cubicBezTo>
                <a:cubicBezTo>
                  <a:pt x="2816692" y="1006193"/>
                  <a:pt x="2885560" y="1007880"/>
                  <a:pt x="2895167" y="1003014"/>
                </a:cubicBezTo>
                <a:cubicBezTo>
                  <a:pt x="2897595" y="1001798"/>
                  <a:pt x="2901742" y="1000452"/>
                  <a:pt x="2906770" y="999675"/>
                </a:cubicBezTo>
                <a:cubicBezTo>
                  <a:pt x="2921854" y="997346"/>
                  <a:pt x="2944860" y="1000144"/>
                  <a:pt x="2953122" y="1026953"/>
                </a:cubicBezTo>
                <a:cubicBezTo>
                  <a:pt x="2964087" y="1062764"/>
                  <a:pt x="2940644" y="1048557"/>
                  <a:pt x="2929679" y="1054979"/>
                </a:cubicBezTo>
                <a:cubicBezTo>
                  <a:pt x="2918662" y="1061597"/>
                  <a:pt x="2933804" y="1076194"/>
                  <a:pt x="2939286" y="1076194"/>
                </a:cubicBezTo>
                <a:cubicBezTo>
                  <a:pt x="2944768" y="1076194"/>
                  <a:pt x="2964087" y="1097343"/>
                  <a:pt x="2973694" y="1097343"/>
                </a:cubicBezTo>
                <a:cubicBezTo>
                  <a:pt x="2983301" y="1097343"/>
                  <a:pt x="3006797" y="1108761"/>
                  <a:pt x="3006797" y="1108761"/>
                </a:cubicBezTo>
                <a:cubicBezTo>
                  <a:pt x="3006797" y="1108761"/>
                  <a:pt x="3030188" y="1129910"/>
                  <a:pt x="3042562" y="1129910"/>
                </a:cubicBezTo>
                <a:cubicBezTo>
                  <a:pt x="3054936" y="1129910"/>
                  <a:pt x="3075978" y="1155212"/>
                  <a:pt x="3089762" y="1138928"/>
                </a:cubicBezTo>
                <a:cubicBezTo>
                  <a:pt x="3103441" y="1122579"/>
                  <a:pt x="3110072" y="1089233"/>
                  <a:pt x="3123804" y="1092477"/>
                </a:cubicBezTo>
                <a:cubicBezTo>
                  <a:pt x="3137588" y="1095786"/>
                  <a:pt x="3152730" y="1108761"/>
                  <a:pt x="3170586" y="1108761"/>
                </a:cubicBezTo>
                <a:cubicBezTo>
                  <a:pt x="3188495" y="1108761"/>
                  <a:pt x="3221597" y="1105517"/>
                  <a:pt x="3227080" y="1113627"/>
                </a:cubicBezTo>
                <a:cubicBezTo>
                  <a:pt x="3232666" y="1121801"/>
                  <a:pt x="3189957" y="1149373"/>
                  <a:pt x="3192620" y="1155925"/>
                </a:cubicBezTo>
                <a:cubicBezTo>
                  <a:pt x="3195387" y="1162413"/>
                  <a:pt x="3200869" y="1160856"/>
                  <a:pt x="3214705" y="1141328"/>
                </a:cubicBezTo>
                <a:cubicBezTo>
                  <a:pt x="3228489" y="1121801"/>
                  <a:pt x="3249166" y="1121801"/>
                  <a:pt x="3265665" y="1116935"/>
                </a:cubicBezTo>
                <a:cubicBezTo>
                  <a:pt x="3269803" y="1115703"/>
                  <a:pt x="3273425" y="1116704"/>
                  <a:pt x="3276572" y="1119053"/>
                </a:cubicBezTo>
                <a:lnTo>
                  <a:pt x="3283050" y="1127252"/>
                </a:lnTo>
                <a:lnTo>
                  <a:pt x="3296025" y="1124914"/>
                </a:lnTo>
                <a:cubicBezTo>
                  <a:pt x="3309754" y="1124914"/>
                  <a:pt x="3304320" y="1116701"/>
                  <a:pt x="3318048" y="1100404"/>
                </a:cubicBezTo>
                <a:cubicBezTo>
                  <a:pt x="3331777" y="1084171"/>
                  <a:pt x="3335924" y="1051705"/>
                  <a:pt x="3337211" y="1030531"/>
                </a:cubicBezTo>
                <a:cubicBezTo>
                  <a:pt x="3338641" y="1009358"/>
                  <a:pt x="3327630" y="1019111"/>
                  <a:pt x="3316618" y="1022383"/>
                </a:cubicBezTo>
                <a:cubicBezTo>
                  <a:pt x="3305607" y="1025591"/>
                  <a:pt x="3289161" y="1030531"/>
                  <a:pt x="3283584" y="1028863"/>
                </a:cubicBezTo>
                <a:cubicBezTo>
                  <a:pt x="3278149" y="1027195"/>
                  <a:pt x="3256126" y="1019111"/>
                  <a:pt x="3251979" y="1024051"/>
                </a:cubicBezTo>
                <a:cubicBezTo>
                  <a:pt x="3247689" y="1028863"/>
                  <a:pt x="3224379" y="1025591"/>
                  <a:pt x="3218944" y="1017442"/>
                </a:cubicBezTo>
                <a:cubicBezTo>
                  <a:pt x="3213367" y="1009358"/>
                  <a:pt x="3185767" y="999605"/>
                  <a:pt x="3183050" y="993125"/>
                </a:cubicBezTo>
                <a:cubicBezTo>
                  <a:pt x="3180333" y="986580"/>
                  <a:pt x="3183050" y="947505"/>
                  <a:pt x="3177472" y="937753"/>
                </a:cubicBezTo>
                <a:cubicBezTo>
                  <a:pt x="3172038" y="928000"/>
                  <a:pt x="3159597" y="939421"/>
                  <a:pt x="3152732" y="945901"/>
                </a:cubicBezTo>
                <a:cubicBezTo>
                  <a:pt x="3145868" y="952382"/>
                  <a:pt x="3126562" y="957322"/>
                  <a:pt x="3132139" y="962134"/>
                </a:cubicBezTo>
                <a:cubicBezTo>
                  <a:pt x="3137574" y="967075"/>
                  <a:pt x="3155592" y="976763"/>
                  <a:pt x="3154162" y="989788"/>
                </a:cubicBezTo>
                <a:cubicBezTo>
                  <a:pt x="3152732" y="1002877"/>
                  <a:pt x="3140291" y="1006150"/>
                  <a:pt x="3133426" y="1012630"/>
                </a:cubicBezTo>
                <a:cubicBezTo>
                  <a:pt x="3126562" y="1019111"/>
                  <a:pt x="3101536" y="1044840"/>
                  <a:pt x="3097389" y="1036755"/>
                </a:cubicBezTo>
                <a:cubicBezTo>
                  <a:pt x="3093241" y="1028542"/>
                  <a:pt x="3090667" y="976763"/>
                  <a:pt x="3086663" y="970283"/>
                </a:cubicBezTo>
                <a:cubicBezTo>
                  <a:pt x="3082516" y="963867"/>
                  <a:pt x="3070074" y="947505"/>
                  <a:pt x="3066070" y="932876"/>
                </a:cubicBezTo>
                <a:cubicBezTo>
                  <a:pt x="3061923" y="918247"/>
                  <a:pt x="3046764" y="913307"/>
                  <a:pt x="3037040" y="901950"/>
                </a:cubicBezTo>
                <a:cubicBezTo>
                  <a:pt x="3027458" y="890593"/>
                  <a:pt x="2999858" y="872628"/>
                  <a:pt x="2988846" y="859603"/>
                </a:cubicBezTo>
                <a:cubicBezTo>
                  <a:pt x="2977835" y="846706"/>
                  <a:pt x="2958529" y="836890"/>
                  <a:pt x="2957242" y="853187"/>
                </a:cubicBezTo>
                <a:cubicBezTo>
                  <a:pt x="2955812" y="869420"/>
                  <a:pt x="2976548" y="872628"/>
                  <a:pt x="2984842" y="888989"/>
                </a:cubicBezTo>
                <a:cubicBezTo>
                  <a:pt x="2992994" y="905287"/>
                  <a:pt x="3010869" y="914975"/>
                  <a:pt x="3020451" y="919851"/>
                </a:cubicBezTo>
                <a:cubicBezTo>
                  <a:pt x="3030175" y="924728"/>
                  <a:pt x="3056346" y="945901"/>
                  <a:pt x="3056346" y="945901"/>
                </a:cubicBezTo>
                <a:cubicBezTo>
                  <a:pt x="3056346" y="945901"/>
                  <a:pt x="3045334" y="950778"/>
                  <a:pt x="3035753" y="949174"/>
                </a:cubicBezTo>
                <a:cubicBezTo>
                  <a:pt x="3026028" y="947505"/>
                  <a:pt x="3041187" y="984206"/>
                  <a:pt x="3039757" y="995563"/>
                </a:cubicBezTo>
                <a:cubicBezTo>
                  <a:pt x="3038470" y="1006984"/>
                  <a:pt x="3021881" y="991392"/>
                  <a:pt x="3019164" y="978496"/>
                </a:cubicBezTo>
                <a:cubicBezTo>
                  <a:pt x="3016447" y="965407"/>
                  <a:pt x="3008152" y="950778"/>
                  <a:pt x="3002575" y="945901"/>
                </a:cubicBezTo>
                <a:cubicBezTo>
                  <a:pt x="2997141" y="941025"/>
                  <a:pt x="2961389" y="928000"/>
                  <a:pt x="2955812" y="924728"/>
                </a:cubicBezTo>
                <a:cubicBezTo>
                  <a:pt x="2950234" y="921455"/>
                  <a:pt x="2926924" y="903618"/>
                  <a:pt x="2924207" y="888989"/>
                </a:cubicBezTo>
                <a:cubicBezTo>
                  <a:pt x="2921347" y="874296"/>
                  <a:pt x="2900754" y="872628"/>
                  <a:pt x="2895320" y="875964"/>
                </a:cubicBezTo>
                <a:cubicBezTo>
                  <a:pt x="2889742" y="879172"/>
                  <a:pt x="2869006" y="897074"/>
                  <a:pt x="2859425" y="897074"/>
                </a:cubicBezTo>
                <a:cubicBezTo>
                  <a:pt x="2849844" y="897074"/>
                  <a:pt x="2834685" y="888989"/>
                  <a:pt x="2823530" y="887257"/>
                </a:cubicBezTo>
                <a:cubicBezTo>
                  <a:pt x="2812662" y="885717"/>
                  <a:pt x="2811232" y="908430"/>
                  <a:pt x="2807084" y="921455"/>
                </a:cubicBezTo>
                <a:cubicBezTo>
                  <a:pt x="2802937" y="934545"/>
                  <a:pt x="2785061" y="924728"/>
                  <a:pt x="2775480" y="936149"/>
                </a:cubicBezTo>
                <a:cubicBezTo>
                  <a:pt x="2765755" y="947505"/>
                  <a:pt x="2749310" y="958926"/>
                  <a:pt x="2753314" y="968679"/>
                </a:cubicBezTo>
                <a:cubicBezTo>
                  <a:pt x="2757604" y="978496"/>
                  <a:pt x="2764468" y="978496"/>
                  <a:pt x="2752027" y="986580"/>
                </a:cubicBezTo>
                <a:cubicBezTo>
                  <a:pt x="2739585" y="994729"/>
                  <a:pt x="2732721" y="1010962"/>
                  <a:pt x="2720279" y="1012630"/>
                </a:cubicBezTo>
                <a:cubicBezTo>
                  <a:pt x="2707981" y="1014234"/>
                  <a:pt x="2691392" y="1020715"/>
                  <a:pt x="2684527" y="1015838"/>
                </a:cubicBezTo>
                <a:cubicBezTo>
                  <a:pt x="2677663" y="1010962"/>
                  <a:pt x="2672229" y="1032135"/>
                  <a:pt x="2667939" y="1037012"/>
                </a:cubicBezTo>
                <a:cubicBezTo>
                  <a:pt x="2663934" y="1041952"/>
                  <a:pt x="2656927" y="1022383"/>
                  <a:pt x="2650063" y="1014234"/>
                </a:cubicBezTo>
                <a:cubicBezTo>
                  <a:pt x="2643198" y="1006150"/>
                  <a:pt x="2625323" y="1012630"/>
                  <a:pt x="2619745" y="1010962"/>
                </a:cubicBezTo>
                <a:cubicBezTo>
                  <a:pt x="2614311" y="1009358"/>
                  <a:pt x="2608734" y="994729"/>
                  <a:pt x="2601869" y="988184"/>
                </a:cubicBezTo>
                <a:cubicBezTo>
                  <a:pt x="2595005" y="981640"/>
                  <a:pt x="2596435" y="967075"/>
                  <a:pt x="2601869" y="962134"/>
                </a:cubicBezTo>
                <a:cubicBezTo>
                  <a:pt x="2607447" y="957322"/>
                  <a:pt x="2612881" y="949174"/>
                  <a:pt x="2608734" y="934545"/>
                </a:cubicBezTo>
                <a:cubicBezTo>
                  <a:pt x="2604587" y="919851"/>
                  <a:pt x="2601869" y="887257"/>
                  <a:pt x="2615741" y="880841"/>
                </a:cubicBezTo>
                <a:cubicBezTo>
                  <a:pt x="2629470" y="874296"/>
                  <a:pt x="2662504" y="880841"/>
                  <a:pt x="2678950" y="880841"/>
                </a:cubicBezTo>
                <a:cubicBezTo>
                  <a:pt x="2695539" y="880841"/>
                  <a:pt x="2723854" y="887578"/>
                  <a:pt x="2728574" y="877504"/>
                </a:cubicBezTo>
                <a:cubicBezTo>
                  <a:pt x="2735438" y="862875"/>
                  <a:pt x="2738298" y="846706"/>
                  <a:pt x="2736868" y="832013"/>
                </a:cubicBezTo>
                <a:cubicBezTo>
                  <a:pt x="2735438" y="817384"/>
                  <a:pt x="2707981" y="804295"/>
                  <a:pt x="2690105" y="801087"/>
                </a:cubicBezTo>
                <a:cubicBezTo>
                  <a:pt x="2672229" y="797815"/>
                  <a:pt x="2674803" y="788126"/>
                  <a:pt x="2694252" y="786522"/>
                </a:cubicBezTo>
                <a:cubicBezTo>
                  <a:pt x="2713415" y="784790"/>
                  <a:pt x="2712128" y="776705"/>
                  <a:pt x="2728574" y="773433"/>
                </a:cubicBezTo>
                <a:cubicBezTo>
                  <a:pt x="2745162" y="770161"/>
                  <a:pt x="2761751" y="765284"/>
                  <a:pt x="2774050" y="763680"/>
                </a:cubicBezTo>
                <a:cubicBezTo>
                  <a:pt x="2786348" y="762012"/>
                  <a:pt x="2786348" y="748987"/>
                  <a:pt x="2786348" y="739299"/>
                </a:cubicBezTo>
                <a:cubicBezTo>
                  <a:pt x="2786348" y="729482"/>
                  <a:pt x="2820813" y="726209"/>
                  <a:pt x="2820813" y="726209"/>
                </a:cubicBezTo>
                <a:cubicBezTo>
                  <a:pt x="2820813" y="726209"/>
                  <a:pt x="2840119" y="705100"/>
                  <a:pt x="2851131" y="695283"/>
                </a:cubicBezTo>
                <a:cubicBezTo>
                  <a:pt x="2862285" y="685531"/>
                  <a:pt x="2881448" y="687135"/>
                  <a:pt x="2896607" y="692075"/>
                </a:cubicBezTo>
                <a:cubicBezTo>
                  <a:pt x="2911766" y="696951"/>
                  <a:pt x="2895320" y="680654"/>
                  <a:pt x="2889742" y="672570"/>
                </a:cubicBezTo>
                <a:cubicBezTo>
                  <a:pt x="2884165" y="664421"/>
                  <a:pt x="2888455" y="646456"/>
                  <a:pt x="2892460" y="636767"/>
                </a:cubicBezTo>
                <a:cubicBezTo>
                  <a:pt x="2896607" y="626950"/>
                  <a:pt x="2921347" y="622074"/>
                  <a:pt x="2928354" y="625346"/>
                </a:cubicBezTo>
                <a:cubicBezTo>
                  <a:pt x="2935219" y="628619"/>
                  <a:pt x="2928354" y="643183"/>
                  <a:pt x="2929641" y="656273"/>
                </a:cubicBezTo>
                <a:cubicBezTo>
                  <a:pt x="2931071" y="669298"/>
                  <a:pt x="2941940" y="677446"/>
                  <a:pt x="2941940" y="677446"/>
                </a:cubicBezTo>
                <a:lnTo>
                  <a:pt x="2953095" y="675778"/>
                </a:lnTo>
                <a:cubicBezTo>
                  <a:pt x="2953095" y="675778"/>
                  <a:pt x="2953095" y="675778"/>
                  <a:pt x="2970970" y="675778"/>
                </a:cubicBezTo>
                <a:cubicBezTo>
                  <a:pt x="2988846" y="675778"/>
                  <a:pt x="2989847" y="676227"/>
                  <a:pt x="3003576" y="671351"/>
                </a:cubicBezTo>
                <a:cubicBezTo>
                  <a:pt x="3017305" y="666410"/>
                  <a:pt x="3027458" y="672570"/>
                  <a:pt x="3033035" y="669298"/>
                </a:cubicBezTo>
                <a:cubicBezTo>
                  <a:pt x="3038470" y="666025"/>
                  <a:pt x="3053628" y="666025"/>
                  <a:pt x="3074221" y="674238"/>
                </a:cubicBezTo>
                <a:cubicBezTo>
                  <a:pt x="3094957" y="682322"/>
                  <a:pt x="3083946" y="659545"/>
                  <a:pt x="3087950" y="646456"/>
                </a:cubicBezTo>
                <a:cubicBezTo>
                  <a:pt x="3092240" y="633431"/>
                  <a:pt x="3100392" y="610717"/>
                  <a:pt x="3114120" y="612321"/>
                </a:cubicBezTo>
                <a:cubicBezTo>
                  <a:pt x="3127992" y="613925"/>
                  <a:pt x="3139004" y="623742"/>
                  <a:pt x="3150015" y="615594"/>
                </a:cubicBezTo>
                <a:cubicBezTo>
                  <a:pt x="3161027" y="607445"/>
                  <a:pt x="3129279" y="596024"/>
                  <a:pt x="3129279" y="591148"/>
                </a:cubicBezTo>
                <a:cubicBezTo>
                  <a:pt x="3129279" y="586271"/>
                  <a:pt x="3155592" y="586271"/>
                  <a:pt x="3178903" y="584732"/>
                </a:cubicBezTo>
                <a:cubicBezTo>
                  <a:pt x="3202356" y="583063"/>
                  <a:pt x="3216084" y="584732"/>
                  <a:pt x="3227239" y="581523"/>
                </a:cubicBezTo>
                <a:cubicBezTo>
                  <a:pt x="3238107" y="578187"/>
                  <a:pt x="3218944" y="555345"/>
                  <a:pt x="3214654" y="555345"/>
                </a:cubicBezTo>
                <a:cubicBezTo>
                  <a:pt x="3210650" y="555345"/>
                  <a:pt x="3183050" y="558617"/>
                  <a:pt x="3169321" y="557013"/>
                </a:cubicBezTo>
                <a:cubicBezTo>
                  <a:pt x="3155592" y="555345"/>
                  <a:pt x="3140291" y="566830"/>
                  <a:pt x="3127992" y="570038"/>
                </a:cubicBezTo>
                <a:cubicBezTo>
                  <a:pt x="3115550" y="573311"/>
                  <a:pt x="3112833" y="550469"/>
                  <a:pt x="3105969" y="540716"/>
                </a:cubicBezTo>
                <a:cubicBezTo>
                  <a:pt x="3098962" y="530964"/>
                  <a:pt x="3096245" y="513126"/>
                  <a:pt x="3114120" y="503374"/>
                </a:cubicBezTo>
                <a:cubicBezTo>
                  <a:pt x="3132139" y="493557"/>
                  <a:pt x="3163887" y="472383"/>
                  <a:pt x="3169321" y="462631"/>
                </a:cubicBezTo>
                <a:cubicBezTo>
                  <a:pt x="3174755" y="452814"/>
                  <a:pt x="3147298" y="454482"/>
                  <a:pt x="3121128" y="456150"/>
                </a:cubicBezTo>
                <a:cubicBezTo>
                  <a:pt x="3094957" y="457754"/>
                  <a:pt x="3125275" y="465903"/>
                  <a:pt x="3100392" y="495161"/>
                </a:cubicBezTo>
                <a:cubicBezTo>
                  <a:pt x="3075652" y="524419"/>
                  <a:pt x="3063210" y="504914"/>
                  <a:pt x="3043904" y="524419"/>
                </a:cubicBezTo>
                <a:cubicBezTo>
                  <a:pt x="3024741" y="543924"/>
                  <a:pt x="3038470" y="545657"/>
                  <a:pt x="3056346" y="552137"/>
                </a:cubicBezTo>
                <a:cubicBezTo>
                  <a:pt x="3074221" y="558617"/>
                  <a:pt x="3059063" y="578187"/>
                  <a:pt x="3054916" y="583063"/>
                </a:cubicBezTo>
                <a:cubicBezTo>
                  <a:pt x="3050768" y="587940"/>
                  <a:pt x="3030175" y="605841"/>
                  <a:pt x="3033035" y="618802"/>
                </a:cubicBezTo>
                <a:cubicBezTo>
                  <a:pt x="3035753" y="631827"/>
                  <a:pt x="3019164" y="640039"/>
                  <a:pt x="3019164" y="640039"/>
                </a:cubicBezTo>
                <a:cubicBezTo>
                  <a:pt x="3019164" y="640039"/>
                  <a:pt x="2968253" y="653000"/>
                  <a:pt x="2958529" y="654668"/>
                </a:cubicBezTo>
                <a:cubicBezTo>
                  <a:pt x="2948947" y="656273"/>
                  <a:pt x="2946230" y="646456"/>
                  <a:pt x="2948947" y="636767"/>
                </a:cubicBezTo>
                <a:cubicBezTo>
                  <a:pt x="2951664" y="626950"/>
                  <a:pt x="2937936" y="604237"/>
                  <a:pt x="2936649" y="589608"/>
                </a:cubicBezTo>
                <a:cubicBezTo>
                  <a:pt x="2935219" y="574915"/>
                  <a:pt x="2914483" y="596024"/>
                  <a:pt x="2913196" y="605841"/>
                </a:cubicBezTo>
                <a:cubicBezTo>
                  <a:pt x="2911766" y="615594"/>
                  <a:pt x="2885595" y="617198"/>
                  <a:pt x="2870580" y="610717"/>
                </a:cubicBezTo>
                <a:cubicBezTo>
                  <a:pt x="2855278" y="604237"/>
                  <a:pt x="2847126" y="579791"/>
                  <a:pt x="2849844" y="574915"/>
                </a:cubicBezTo>
                <a:cubicBezTo>
                  <a:pt x="2852561" y="570038"/>
                  <a:pt x="2841549" y="545657"/>
                  <a:pt x="2841549" y="539112"/>
                </a:cubicBezTo>
                <a:cubicBezTo>
                  <a:pt x="2841549" y="532632"/>
                  <a:pt x="2873726" y="485216"/>
                  <a:pt x="2899896" y="478671"/>
                </a:cubicBezTo>
                <a:cubicBezTo>
                  <a:pt x="2926066" y="472191"/>
                  <a:pt x="2957242" y="456150"/>
                  <a:pt x="2975118" y="439917"/>
                </a:cubicBezTo>
                <a:cubicBezTo>
                  <a:pt x="2992994" y="423620"/>
                  <a:pt x="3001288" y="404115"/>
                  <a:pt x="3006722" y="399174"/>
                </a:cubicBezTo>
                <a:cubicBezTo>
                  <a:pt x="3012299" y="394298"/>
                  <a:pt x="3107542" y="340337"/>
                  <a:pt x="3141864" y="333857"/>
                </a:cubicBezTo>
                <a:cubicBezTo>
                  <a:pt x="3176328" y="327376"/>
                  <a:pt x="3251979" y="366644"/>
                  <a:pt x="3264278" y="369852"/>
                </a:cubicBezTo>
                <a:cubicBezTo>
                  <a:pt x="3276719" y="373124"/>
                  <a:pt x="3283584" y="378001"/>
                  <a:pt x="3313901" y="391025"/>
                </a:cubicBezTo>
                <a:cubicBezTo>
                  <a:pt x="3344219" y="404115"/>
                  <a:pt x="3372820" y="389871"/>
                  <a:pt x="3392126" y="393079"/>
                </a:cubicBezTo>
                <a:cubicBezTo>
                  <a:pt x="3411432" y="396351"/>
                  <a:pt x="3421299" y="417075"/>
                  <a:pt x="3433741" y="423620"/>
                </a:cubicBezTo>
                <a:cubicBezTo>
                  <a:pt x="3446040" y="430165"/>
                  <a:pt x="3433741" y="435041"/>
                  <a:pt x="3403423" y="446398"/>
                </a:cubicBezTo>
                <a:cubicBezTo>
                  <a:pt x="3373106" y="457754"/>
                  <a:pt x="3352370" y="454482"/>
                  <a:pt x="3335924" y="448002"/>
                </a:cubicBezTo>
                <a:cubicBezTo>
                  <a:pt x="3319335" y="441457"/>
                  <a:pt x="3309754" y="441457"/>
                  <a:pt x="3322196" y="451210"/>
                </a:cubicBezTo>
                <a:cubicBezTo>
                  <a:pt x="3334494" y="461027"/>
                  <a:pt x="3330490" y="465903"/>
                  <a:pt x="3331777" y="480532"/>
                </a:cubicBezTo>
                <a:cubicBezTo>
                  <a:pt x="3333064" y="495161"/>
                  <a:pt x="3352370" y="482136"/>
                  <a:pt x="3356517" y="478928"/>
                </a:cubicBezTo>
                <a:cubicBezTo>
                  <a:pt x="3360664" y="475656"/>
                  <a:pt x="3360664" y="469175"/>
                  <a:pt x="3375823" y="480532"/>
                </a:cubicBezTo>
                <a:cubicBezTo>
                  <a:pt x="3390982" y="491889"/>
                  <a:pt x="3396559" y="485408"/>
                  <a:pt x="3403423" y="483804"/>
                </a:cubicBezTo>
                <a:cubicBezTo>
                  <a:pt x="3410288" y="482136"/>
                  <a:pt x="3404711" y="464299"/>
                  <a:pt x="3408858" y="457754"/>
                </a:cubicBezTo>
                <a:cubicBezTo>
                  <a:pt x="3413005" y="451210"/>
                  <a:pt x="3429594" y="451210"/>
                  <a:pt x="3433741" y="448002"/>
                </a:cubicBezTo>
                <a:cubicBezTo>
                  <a:pt x="3437888" y="444794"/>
                  <a:pt x="3447470" y="439917"/>
                  <a:pt x="3455764" y="438249"/>
                </a:cubicBezTo>
                <a:cubicBezTo>
                  <a:pt x="3463915" y="436581"/>
                  <a:pt x="3462628" y="452814"/>
                  <a:pt x="3470923" y="457754"/>
                </a:cubicBezTo>
                <a:cubicBezTo>
                  <a:pt x="3479074" y="462631"/>
                  <a:pt x="3475070" y="436581"/>
                  <a:pt x="3472210" y="430165"/>
                </a:cubicBezTo>
                <a:cubicBezTo>
                  <a:pt x="3469493" y="423620"/>
                  <a:pt x="3466776" y="405719"/>
                  <a:pt x="3470923" y="400842"/>
                </a:cubicBezTo>
                <a:cubicBezTo>
                  <a:pt x="3475070" y="395902"/>
                  <a:pt x="3503957" y="392630"/>
                  <a:pt x="3510822" y="399174"/>
                </a:cubicBezTo>
                <a:cubicBezTo>
                  <a:pt x="3517686" y="405719"/>
                  <a:pt x="3499810" y="425224"/>
                  <a:pt x="3503957" y="436581"/>
                </a:cubicBezTo>
                <a:cubicBezTo>
                  <a:pt x="3508105" y="448002"/>
                  <a:pt x="3517686" y="430165"/>
                  <a:pt x="3524550" y="420348"/>
                </a:cubicBezTo>
                <a:cubicBezTo>
                  <a:pt x="3531558" y="410659"/>
                  <a:pt x="3546573" y="420348"/>
                  <a:pt x="3571457" y="415471"/>
                </a:cubicBezTo>
                <a:cubicBezTo>
                  <a:pt x="3596197" y="410659"/>
                  <a:pt x="3590763" y="394298"/>
                  <a:pt x="3616790" y="404115"/>
                </a:cubicBezTo>
                <a:cubicBezTo>
                  <a:pt x="3642960" y="413867"/>
                  <a:pt x="3636096" y="413867"/>
                  <a:pt x="3644390" y="404115"/>
                </a:cubicBezTo>
                <a:cubicBezTo>
                  <a:pt x="3652685" y="394298"/>
                  <a:pt x="3667843" y="405719"/>
                  <a:pt x="3682859" y="399174"/>
                </a:cubicBezTo>
                <a:cubicBezTo>
                  <a:pt x="3698018" y="392630"/>
                  <a:pt x="3698018" y="399174"/>
                  <a:pt x="3709172" y="405719"/>
                </a:cubicBezTo>
                <a:cubicBezTo>
                  <a:pt x="3720184" y="412263"/>
                  <a:pt x="3733913" y="392630"/>
                  <a:pt x="3739490" y="386213"/>
                </a:cubicBezTo>
                <a:cubicBezTo>
                  <a:pt x="3744924" y="379669"/>
                  <a:pt x="3766947" y="379669"/>
                  <a:pt x="3778102" y="381273"/>
                </a:cubicBezTo>
                <a:cubicBezTo>
                  <a:pt x="3788970" y="382941"/>
                  <a:pt x="3802699" y="391025"/>
                  <a:pt x="3813710" y="391025"/>
                </a:cubicBezTo>
                <a:cubicBezTo>
                  <a:pt x="3824722" y="391025"/>
                  <a:pt x="3842741" y="400842"/>
                  <a:pt x="3842741" y="400842"/>
                </a:cubicBezTo>
                <a:cubicBezTo>
                  <a:pt x="3842741" y="400842"/>
                  <a:pt x="3866194" y="410659"/>
                  <a:pt x="3871628" y="404115"/>
                </a:cubicBezTo>
                <a:cubicBezTo>
                  <a:pt x="3877063" y="397570"/>
                  <a:pt x="3870341" y="389421"/>
                  <a:pt x="3849462" y="378001"/>
                </a:cubicBezTo>
                <a:cubicBezTo>
                  <a:pt x="3828869" y="366644"/>
                  <a:pt x="3837164" y="347138"/>
                  <a:pt x="3849462" y="345470"/>
                </a:cubicBezTo>
                <a:cubicBezTo>
                  <a:pt x="3862047" y="343866"/>
                  <a:pt x="3860617" y="335782"/>
                  <a:pt x="3870341" y="329237"/>
                </a:cubicBezTo>
                <a:cubicBezTo>
                  <a:pt x="3879923" y="322757"/>
                  <a:pt x="3892221" y="298311"/>
                  <a:pt x="3903233" y="303187"/>
                </a:cubicBezTo>
                <a:cubicBezTo>
                  <a:pt x="3914387" y="308064"/>
                  <a:pt x="3923969" y="317816"/>
                  <a:pt x="3937697" y="325965"/>
                </a:cubicBezTo>
                <a:cubicBezTo>
                  <a:pt x="3951569" y="334113"/>
                  <a:pt x="3939128" y="345470"/>
                  <a:pt x="3936410" y="353619"/>
                </a:cubicBezTo>
                <a:cubicBezTo>
                  <a:pt x="3933693" y="361767"/>
                  <a:pt x="3939128" y="392630"/>
                  <a:pt x="3943275" y="397570"/>
                </a:cubicBezTo>
                <a:cubicBezTo>
                  <a:pt x="3947422" y="402446"/>
                  <a:pt x="3939128" y="420348"/>
                  <a:pt x="3928116" y="428496"/>
                </a:cubicBezTo>
                <a:cubicBezTo>
                  <a:pt x="3917104" y="436581"/>
                  <a:pt x="3901946" y="454482"/>
                  <a:pt x="3906093" y="457754"/>
                </a:cubicBezTo>
                <a:cubicBezTo>
                  <a:pt x="3910097" y="461027"/>
                  <a:pt x="3943275" y="443125"/>
                  <a:pt x="3943275" y="443125"/>
                </a:cubicBezTo>
                <a:cubicBezTo>
                  <a:pt x="3943275" y="443125"/>
                  <a:pt x="3963868" y="413867"/>
                  <a:pt x="3973449" y="405719"/>
                </a:cubicBezTo>
                <a:cubicBezTo>
                  <a:pt x="3983174" y="397570"/>
                  <a:pt x="3992755" y="397570"/>
                  <a:pt x="3995615" y="407323"/>
                </a:cubicBezTo>
                <a:cubicBezTo>
                  <a:pt x="3998332" y="417075"/>
                  <a:pt x="4013491" y="420348"/>
                  <a:pt x="4027220" y="413867"/>
                </a:cubicBezTo>
                <a:cubicBezTo>
                  <a:pt x="4040948" y="407323"/>
                  <a:pt x="4027220" y="402446"/>
                  <a:pt x="4025933" y="387753"/>
                </a:cubicBezTo>
                <a:cubicBezTo>
                  <a:pt x="4024503" y="373124"/>
                  <a:pt x="4002480" y="381273"/>
                  <a:pt x="3990038" y="384481"/>
                </a:cubicBezTo>
                <a:cubicBezTo>
                  <a:pt x="3977596" y="387753"/>
                  <a:pt x="3968015" y="402446"/>
                  <a:pt x="3963868" y="402446"/>
                </a:cubicBezTo>
                <a:cubicBezTo>
                  <a:pt x="3959721" y="402446"/>
                  <a:pt x="3959721" y="392630"/>
                  <a:pt x="3962438" y="378001"/>
                </a:cubicBezTo>
                <a:cubicBezTo>
                  <a:pt x="3965298" y="363371"/>
                  <a:pt x="3957003" y="355223"/>
                  <a:pt x="3957003" y="347138"/>
                </a:cubicBezTo>
                <a:cubicBezTo>
                  <a:pt x="3957003" y="338990"/>
                  <a:pt x="3961151" y="338990"/>
                  <a:pt x="3970732" y="322757"/>
                </a:cubicBezTo>
                <a:cubicBezTo>
                  <a:pt x="3980457" y="306395"/>
                  <a:pt x="3980457" y="334113"/>
                  <a:pt x="3981744" y="348678"/>
                </a:cubicBezTo>
                <a:cubicBezTo>
                  <a:pt x="3983174" y="363371"/>
                  <a:pt x="3992755" y="356891"/>
                  <a:pt x="4001050" y="355223"/>
                </a:cubicBezTo>
                <a:cubicBezTo>
                  <a:pt x="4009344" y="353619"/>
                  <a:pt x="4005197" y="334113"/>
                  <a:pt x="4012204" y="324361"/>
                </a:cubicBezTo>
                <a:cubicBezTo>
                  <a:pt x="4018925" y="314544"/>
                  <a:pt x="4034227" y="312940"/>
                  <a:pt x="4047813" y="327633"/>
                </a:cubicBezTo>
                <a:cubicBezTo>
                  <a:pt x="4061684" y="342262"/>
                  <a:pt x="4060254" y="337386"/>
                  <a:pt x="4076843" y="343866"/>
                </a:cubicBezTo>
                <a:cubicBezTo>
                  <a:pt x="4093289" y="350347"/>
                  <a:pt x="4094719" y="352079"/>
                  <a:pt x="4096149" y="366644"/>
                </a:cubicBezTo>
                <a:cubicBezTo>
                  <a:pt x="4097436" y="381273"/>
                  <a:pt x="4108448" y="382941"/>
                  <a:pt x="4115312" y="378001"/>
                </a:cubicBezTo>
                <a:cubicBezTo>
                  <a:pt x="4122319" y="373124"/>
                  <a:pt x="4116742" y="353619"/>
                  <a:pt x="4112595" y="347138"/>
                </a:cubicBezTo>
                <a:cubicBezTo>
                  <a:pt x="4108448" y="340658"/>
                  <a:pt x="4075413" y="329237"/>
                  <a:pt x="4064402" y="317816"/>
                </a:cubicBezTo>
                <a:cubicBezTo>
                  <a:pt x="4053390" y="306395"/>
                  <a:pt x="4069979" y="306395"/>
                  <a:pt x="4082421" y="306395"/>
                </a:cubicBezTo>
                <a:cubicBezTo>
                  <a:pt x="4094719" y="306395"/>
                  <a:pt x="4118172" y="308064"/>
                  <a:pt x="4118172" y="308064"/>
                </a:cubicBezTo>
                <a:cubicBezTo>
                  <a:pt x="4118172" y="308064"/>
                  <a:pt x="4144343" y="301519"/>
                  <a:pt x="4158071" y="290162"/>
                </a:cubicBezTo>
                <a:cubicBezTo>
                  <a:pt x="4171943" y="278806"/>
                  <a:pt x="4181381" y="278806"/>
                  <a:pt x="4195253" y="272325"/>
                </a:cubicBezTo>
                <a:cubicBezTo>
                  <a:pt x="4208982" y="265781"/>
                  <a:pt x="4231005" y="265781"/>
                  <a:pt x="4244876" y="269053"/>
                </a:cubicBezTo>
                <a:cubicBezTo>
                  <a:pt x="4258605" y="272325"/>
                  <a:pt x="4268187" y="262508"/>
                  <a:pt x="4282058" y="255964"/>
                </a:cubicBezTo>
                <a:cubicBezTo>
                  <a:pt x="4295787" y="249483"/>
                  <a:pt x="4313806" y="207136"/>
                  <a:pt x="4315093" y="247879"/>
                </a:cubicBezTo>
                <a:cubicBezTo>
                  <a:pt x="4315236" y="253141"/>
                  <a:pt x="4353562" y="260840"/>
                  <a:pt x="4359139" y="259300"/>
                </a:cubicBezTo>
                <a:cubicBezTo>
                  <a:pt x="4364573" y="257632"/>
                  <a:pt x="4378445" y="255515"/>
                  <a:pt x="4399038" y="243003"/>
                </a:cubicBezTo>
                <a:cubicBezTo>
                  <a:pt x="4409906" y="236330"/>
                  <a:pt x="4415198" y="230684"/>
                  <a:pt x="4417486" y="226449"/>
                </a:cubicBezTo>
                <a:close/>
                <a:moveTo>
                  <a:pt x="1263954" y="212470"/>
                </a:moveTo>
                <a:cubicBezTo>
                  <a:pt x="1263954" y="215798"/>
                  <a:pt x="1283477" y="220039"/>
                  <a:pt x="1295166" y="223302"/>
                </a:cubicBezTo>
                <a:cubicBezTo>
                  <a:pt x="1318183" y="229892"/>
                  <a:pt x="1316255" y="229892"/>
                  <a:pt x="1327341" y="231980"/>
                </a:cubicBezTo>
                <a:cubicBezTo>
                  <a:pt x="1338308" y="234199"/>
                  <a:pt x="1356625" y="251490"/>
                  <a:pt x="1364940" y="256971"/>
                </a:cubicBezTo>
                <a:cubicBezTo>
                  <a:pt x="1373255" y="262387"/>
                  <a:pt x="1381449" y="272175"/>
                  <a:pt x="1392416" y="271066"/>
                </a:cubicBezTo>
                <a:cubicBezTo>
                  <a:pt x="1403502" y="269956"/>
                  <a:pt x="1420976" y="269956"/>
                  <a:pt x="1434714" y="271066"/>
                </a:cubicBezTo>
                <a:cubicBezTo>
                  <a:pt x="1448452" y="272175"/>
                  <a:pt x="1495209" y="272175"/>
                  <a:pt x="1503524" y="271066"/>
                </a:cubicBezTo>
                <a:cubicBezTo>
                  <a:pt x="1511839" y="269956"/>
                  <a:pt x="1545822" y="278700"/>
                  <a:pt x="1543894" y="283007"/>
                </a:cubicBezTo>
                <a:cubicBezTo>
                  <a:pt x="1542086" y="287313"/>
                  <a:pt x="1539315" y="293838"/>
                  <a:pt x="1521961" y="294882"/>
                </a:cubicBezTo>
                <a:cubicBezTo>
                  <a:pt x="1504488" y="295992"/>
                  <a:pt x="1473276" y="292729"/>
                  <a:pt x="1452187" y="290576"/>
                </a:cubicBezTo>
                <a:cubicBezTo>
                  <a:pt x="1430978" y="288423"/>
                  <a:pt x="1410853" y="293838"/>
                  <a:pt x="1410853" y="293838"/>
                </a:cubicBezTo>
                <a:lnTo>
                  <a:pt x="1381449" y="290576"/>
                </a:lnTo>
                <a:cubicBezTo>
                  <a:pt x="1381449" y="290576"/>
                  <a:pt x="1356625" y="281832"/>
                  <a:pt x="1349274" y="271066"/>
                </a:cubicBezTo>
                <a:cubicBezTo>
                  <a:pt x="1341923" y="260234"/>
                  <a:pt x="1319026" y="259125"/>
                  <a:pt x="1307096" y="253709"/>
                </a:cubicBezTo>
                <a:cubicBezTo>
                  <a:pt x="1295166" y="248293"/>
                  <a:pt x="1278656" y="238571"/>
                  <a:pt x="1268534" y="233090"/>
                </a:cubicBezTo>
                <a:cubicBezTo>
                  <a:pt x="1258411" y="227674"/>
                  <a:pt x="1263954" y="209208"/>
                  <a:pt x="1263954" y="212470"/>
                </a:cubicBezTo>
                <a:close/>
                <a:moveTo>
                  <a:pt x="1053789" y="202748"/>
                </a:moveTo>
                <a:cubicBezTo>
                  <a:pt x="1064755" y="203857"/>
                  <a:pt x="1058248" y="225520"/>
                  <a:pt x="1059212" y="230936"/>
                </a:cubicBezTo>
                <a:cubicBezTo>
                  <a:pt x="1060176" y="236352"/>
                  <a:pt x="1046317" y="240659"/>
                  <a:pt x="1040894" y="235243"/>
                </a:cubicBezTo>
                <a:cubicBezTo>
                  <a:pt x="1035351" y="229892"/>
                  <a:pt x="1016913" y="237461"/>
                  <a:pt x="1009683" y="237461"/>
                </a:cubicBezTo>
                <a:cubicBezTo>
                  <a:pt x="1002332" y="237461"/>
                  <a:pt x="999922" y="225325"/>
                  <a:pt x="1010526" y="221214"/>
                </a:cubicBezTo>
                <a:cubicBezTo>
                  <a:pt x="1027036" y="214689"/>
                  <a:pt x="1042702" y="201639"/>
                  <a:pt x="1053789" y="202748"/>
                </a:cubicBezTo>
                <a:close/>
                <a:moveTo>
                  <a:pt x="1180171" y="193768"/>
                </a:moveTo>
                <a:cubicBezTo>
                  <a:pt x="1187733" y="194314"/>
                  <a:pt x="1195988" y="195668"/>
                  <a:pt x="1204303" y="198376"/>
                </a:cubicBezTo>
                <a:cubicBezTo>
                  <a:pt x="1220813" y="203857"/>
                  <a:pt x="1218884" y="202748"/>
                  <a:pt x="1225392" y="212470"/>
                </a:cubicBezTo>
                <a:cubicBezTo>
                  <a:pt x="1231779" y="222193"/>
                  <a:pt x="1234550" y="236352"/>
                  <a:pt x="1227199" y="236352"/>
                </a:cubicBezTo>
                <a:cubicBezTo>
                  <a:pt x="1219848" y="236352"/>
                  <a:pt x="1214426" y="234199"/>
                  <a:pt x="1201531" y="231980"/>
                </a:cubicBezTo>
                <a:cubicBezTo>
                  <a:pt x="1188637" y="229892"/>
                  <a:pt x="1191409" y="225520"/>
                  <a:pt x="1189601" y="220039"/>
                </a:cubicBezTo>
                <a:cubicBezTo>
                  <a:pt x="1187673" y="214689"/>
                  <a:pt x="1163933" y="221214"/>
                  <a:pt x="1152846" y="221214"/>
                </a:cubicBezTo>
                <a:cubicBezTo>
                  <a:pt x="1141880" y="221214"/>
                  <a:pt x="1133083" y="214819"/>
                  <a:pt x="1134529" y="207054"/>
                </a:cubicBezTo>
                <a:cubicBezTo>
                  <a:pt x="1137180" y="191851"/>
                  <a:pt x="1149110" y="195179"/>
                  <a:pt x="1160197" y="194004"/>
                </a:cubicBezTo>
                <a:cubicBezTo>
                  <a:pt x="1165740" y="193482"/>
                  <a:pt x="1172609" y="193221"/>
                  <a:pt x="1180171" y="193768"/>
                </a:cubicBezTo>
                <a:close/>
                <a:moveTo>
                  <a:pt x="2217653" y="143"/>
                </a:moveTo>
                <a:cubicBezTo>
                  <a:pt x="2243080" y="1644"/>
                  <a:pt x="2275256" y="11954"/>
                  <a:pt x="2296585" y="14760"/>
                </a:cubicBezTo>
                <a:cubicBezTo>
                  <a:pt x="2302370" y="15477"/>
                  <a:pt x="2315626" y="23177"/>
                  <a:pt x="2299116" y="26440"/>
                </a:cubicBezTo>
                <a:cubicBezTo>
                  <a:pt x="2282727" y="29702"/>
                  <a:pt x="2249105" y="37793"/>
                  <a:pt x="2229101" y="41317"/>
                </a:cubicBezTo>
                <a:cubicBezTo>
                  <a:pt x="2203192" y="45819"/>
                  <a:pt x="2169570" y="40469"/>
                  <a:pt x="2174390" y="41317"/>
                </a:cubicBezTo>
                <a:cubicBezTo>
                  <a:pt x="2180416" y="42296"/>
                  <a:pt x="2213435" y="56847"/>
                  <a:pt x="2254528" y="46211"/>
                </a:cubicBezTo>
                <a:cubicBezTo>
                  <a:pt x="2259348" y="44971"/>
                  <a:pt x="2276220" y="33291"/>
                  <a:pt x="2295019" y="38381"/>
                </a:cubicBezTo>
                <a:cubicBezTo>
                  <a:pt x="2304659" y="40925"/>
                  <a:pt x="2315385" y="29050"/>
                  <a:pt x="2332256" y="24808"/>
                </a:cubicBezTo>
                <a:cubicBezTo>
                  <a:pt x="2345030" y="21546"/>
                  <a:pt x="2365636" y="25918"/>
                  <a:pt x="2365636" y="25918"/>
                </a:cubicBezTo>
                <a:cubicBezTo>
                  <a:pt x="2365636" y="25918"/>
                  <a:pt x="2365636" y="25918"/>
                  <a:pt x="2383351" y="22655"/>
                </a:cubicBezTo>
                <a:cubicBezTo>
                  <a:pt x="2400945" y="19392"/>
                  <a:pt x="2390822" y="61806"/>
                  <a:pt x="2407453" y="83273"/>
                </a:cubicBezTo>
                <a:cubicBezTo>
                  <a:pt x="2418901" y="98085"/>
                  <a:pt x="2421913" y="126796"/>
                  <a:pt x="2442038" y="132212"/>
                </a:cubicBezTo>
                <a:cubicBezTo>
                  <a:pt x="2462284" y="137627"/>
                  <a:pt x="2472286" y="121380"/>
                  <a:pt x="2490000" y="104023"/>
                </a:cubicBezTo>
                <a:cubicBezTo>
                  <a:pt x="2507595" y="86601"/>
                  <a:pt x="2534468" y="96389"/>
                  <a:pt x="2547844" y="101870"/>
                </a:cubicBezTo>
                <a:cubicBezTo>
                  <a:pt x="2561341" y="107286"/>
                  <a:pt x="2547844" y="132212"/>
                  <a:pt x="2528563" y="138737"/>
                </a:cubicBezTo>
                <a:cubicBezTo>
                  <a:pt x="2509282" y="145262"/>
                  <a:pt x="2473973" y="187544"/>
                  <a:pt x="2467224" y="194004"/>
                </a:cubicBezTo>
                <a:cubicBezTo>
                  <a:pt x="2460596" y="200595"/>
                  <a:pt x="2449630" y="212470"/>
                  <a:pt x="2455415" y="228783"/>
                </a:cubicBezTo>
                <a:cubicBezTo>
                  <a:pt x="2461320" y="245096"/>
                  <a:pt x="2468912" y="237461"/>
                  <a:pt x="2474816" y="240659"/>
                </a:cubicBezTo>
                <a:cubicBezTo>
                  <a:pt x="2480721" y="243921"/>
                  <a:pt x="2469755" y="250446"/>
                  <a:pt x="2464694" y="260234"/>
                </a:cubicBezTo>
                <a:cubicBezTo>
                  <a:pt x="2459753" y="269956"/>
                  <a:pt x="2458909" y="288423"/>
                  <a:pt x="2459753" y="305779"/>
                </a:cubicBezTo>
                <a:cubicBezTo>
                  <a:pt x="2460596" y="323136"/>
                  <a:pt x="2427457" y="298210"/>
                  <a:pt x="2409742" y="300364"/>
                </a:cubicBezTo>
                <a:cubicBezTo>
                  <a:pt x="2392148" y="302517"/>
                  <a:pt x="2400102" y="326399"/>
                  <a:pt x="2403476" y="333968"/>
                </a:cubicBezTo>
                <a:cubicBezTo>
                  <a:pt x="2406850" y="341537"/>
                  <a:pt x="2409381" y="352434"/>
                  <a:pt x="2412755" y="356740"/>
                </a:cubicBezTo>
                <a:cubicBezTo>
                  <a:pt x="2416009" y="361047"/>
                  <a:pt x="2418660" y="377360"/>
                  <a:pt x="2401789" y="381732"/>
                </a:cubicBezTo>
                <a:cubicBezTo>
                  <a:pt x="2385038" y="385973"/>
                  <a:pt x="2379133" y="372009"/>
                  <a:pt x="2379977" y="361047"/>
                </a:cubicBezTo>
                <a:cubicBezTo>
                  <a:pt x="2380820" y="350215"/>
                  <a:pt x="2350091" y="337426"/>
                  <a:pt x="2346837" y="337426"/>
                </a:cubicBezTo>
                <a:cubicBezTo>
                  <a:pt x="2343463" y="337426"/>
                  <a:pt x="2345512" y="370835"/>
                  <a:pt x="2358165" y="370835"/>
                </a:cubicBezTo>
                <a:cubicBezTo>
                  <a:pt x="2370698" y="370835"/>
                  <a:pt x="2379133" y="385973"/>
                  <a:pt x="2385038" y="392498"/>
                </a:cubicBezTo>
                <a:cubicBezTo>
                  <a:pt x="2390943" y="399023"/>
                  <a:pt x="2372505" y="399023"/>
                  <a:pt x="2364913" y="397979"/>
                </a:cubicBezTo>
                <a:cubicBezTo>
                  <a:pt x="2357321" y="396935"/>
                  <a:pt x="2333822" y="413183"/>
                  <a:pt x="2312010" y="417489"/>
                </a:cubicBezTo>
                <a:cubicBezTo>
                  <a:pt x="2290198" y="421861"/>
                  <a:pt x="2265976" y="416510"/>
                  <a:pt x="2256697" y="417685"/>
                </a:cubicBezTo>
                <a:cubicBezTo>
                  <a:pt x="2247418" y="418729"/>
                  <a:pt x="2233078" y="451159"/>
                  <a:pt x="2229704" y="456575"/>
                </a:cubicBezTo>
                <a:cubicBezTo>
                  <a:pt x="2226329" y="461990"/>
                  <a:pt x="2196082" y="456575"/>
                  <a:pt x="2185236" y="456575"/>
                </a:cubicBezTo>
                <a:cubicBezTo>
                  <a:pt x="2174390" y="456575"/>
                  <a:pt x="2165111" y="470669"/>
                  <a:pt x="2147397" y="473866"/>
                </a:cubicBezTo>
                <a:cubicBezTo>
                  <a:pt x="2129923" y="477129"/>
                  <a:pt x="2139082" y="490179"/>
                  <a:pt x="2139925" y="501010"/>
                </a:cubicBezTo>
                <a:cubicBezTo>
                  <a:pt x="2140648" y="511842"/>
                  <a:pt x="2134984" y="517258"/>
                  <a:pt x="2124018" y="513995"/>
                </a:cubicBezTo>
                <a:cubicBezTo>
                  <a:pt x="2113052" y="510798"/>
                  <a:pt x="2113896" y="518367"/>
                  <a:pt x="2113052" y="528155"/>
                </a:cubicBezTo>
                <a:cubicBezTo>
                  <a:pt x="2112208" y="537943"/>
                  <a:pt x="2114739" y="550928"/>
                  <a:pt x="2104616" y="560715"/>
                </a:cubicBezTo>
                <a:cubicBezTo>
                  <a:pt x="2094494" y="570438"/>
                  <a:pt x="2090397" y="573635"/>
                  <a:pt x="2078707" y="572591"/>
                </a:cubicBezTo>
                <a:cubicBezTo>
                  <a:pt x="2066898" y="571547"/>
                  <a:pt x="2067741" y="547665"/>
                  <a:pt x="2063523" y="548709"/>
                </a:cubicBezTo>
                <a:cubicBezTo>
                  <a:pt x="2059306" y="549884"/>
                  <a:pt x="2039181" y="565022"/>
                  <a:pt x="2035807" y="556343"/>
                </a:cubicBezTo>
                <a:cubicBezTo>
                  <a:pt x="2032432" y="547665"/>
                  <a:pt x="2006403" y="528155"/>
                  <a:pt x="1997244" y="523783"/>
                </a:cubicBezTo>
                <a:cubicBezTo>
                  <a:pt x="1987965" y="519411"/>
                  <a:pt x="1981217" y="501010"/>
                  <a:pt x="1976999" y="493376"/>
                </a:cubicBezTo>
                <a:cubicBezTo>
                  <a:pt x="1972902" y="485872"/>
                  <a:pt x="1989652" y="484763"/>
                  <a:pt x="1984591" y="483654"/>
                </a:cubicBezTo>
                <a:cubicBezTo>
                  <a:pt x="1979650" y="482544"/>
                  <a:pt x="1961935" y="477129"/>
                  <a:pt x="1958682" y="471713"/>
                </a:cubicBezTo>
                <a:cubicBezTo>
                  <a:pt x="1955307" y="466297"/>
                  <a:pt x="1944341" y="440262"/>
                  <a:pt x="1943498" y="432693"/>
                </a:cubicBezTo>
                <a:cubicBezTo>
                  <a:pt x="1942654" y="425124"/>
                  <a:pt x="1956874" y="412139"/>
                  <a:pt x="1956874" y="407702"/>
                </a:cubicBezTo>
                <a:cubicBezTo>
                  <a:pt x="1956874" y="403395"/>
                  <a:pt x="1943498" y="403395"/>
                  <a:pt x="1937713" y="403395"/>
                </a:cubicBezTo>
                <a:cubicBezTo>
                  <a:pt x="1931809" y="403395"/>
                  <a:pt x="1925060" y="387147"/>
                  <a:pt x="1933375" y="370835"/>
                </a:cubicBezTo>
                <a:cubicBezTo>
                  <a:pt x="1941811" y="354587"/>
                  <a:pt x="1954464" y="358959"/>
                  <a:pt x="1954464" y="358959"/>
                </a:cubicBezTo>
                <a:cubicBezTo>
                  <a:pt x="1954464" y="358959"/>
                  <a:pt x="1960248" y="358959"/>
                  <a:pt x="1966997" y="358959"/>
                </a:cubicBezTo>
                <a:cubicBezTo>
                  <a:pt x="1973745" y="358959"/>
                  <a:pt x="1972058" y="377360"/>
                  <a:pt x="1968684" y="385973"/>
                </a:cubicBezTo>
                <a:cubicBezTo>
                  <a:pt x="1965310" y="394717"/>
                  <a:pt x="1973745" y="393673"/>
                  <a:pt x="1978686" y="397979"/>
                </a:cubicBezTo>
                <a:cubicBezTo>
                  <a:pt x="1983747" y="402351"/>
                  <a:pt x="1986278" y="390345"/>
                  <a:pt x="1987121" y="382776"/>
                </a:cubicBezTo>
                <a:cubicBezTo>
                  <a:pt x="1987965" y="375141"/>
                  <a:pt x="1974589" y="356740"/>
                  <a:pt x="1968684" y="349171"/>
                </a:cubicBezTo>
                <a:cubicBezTo>
                  <a:pt x="1962900" y="341602"/>
                  <a:pt x="1945185" y="338340"/>
                  <a:pt x="1941811" y="343755"/>
                </a:cubicBezTo>
                <a:cubicBezTo>
                  <a:pt x="1938436" y="349171"/>
                  <a:pt x="1924216" y="372009"/>
                  <a:pt x="1919999" y="366528"/>
                </a:cubicBezTo>
                <a:cubicBezTo>
                  <a:pt x="1915781" y="361047"/>
                  <a:pt x="1914937" y="312304"/>
                  <a:pt x="1907466" y="298210"/>
                </a:cubicBezTo>
                <a:cubicBezTo>
                  <a:pt x="1899874" y="284116"/>
                  <a:pt x="1873001" y="279744"/>
                  <a:pt x="1862155" y="273219"/>
                </a:cubicBezTo>
                <a:cubicBezTo>
                  <a:pt x="1851189" y="266759"/>
                  <a:pt x="1811662" y="260234"/>
                  <a:pt x="1805034" y="259125"/>
                </a:cubicBezTo>
                <a:cubicBezTo>
                  <a:pt x="1798286" y="258081"/>
                  <a:pt x="1773100" y="265650"/>
                  <a:pt x="1763098" y="261278"/>
                </a:cubicBezTo>
                <a:cubicBezTo>
                  <a:pt x="1752975" y="256971"/>
                  <a:pt x="1752975" y="235243"/>
                  <a:pt x="1752975" y="235243"/>
                </a:cubicBezTo>
                <a:cubicBezTo>
                  <a:pt x="1752975" y="235243"/>
                  <a:pt x="1747070" y="258081"/>
                  <a:pt x="1742852" y="264541"/>
                </a:cubicBezTo>
                <a:cubicBezTo>
                  <a:pt x="1738634" y="271066"/>
                  <a:pt x="1729476" y="274328"/>
                  <a:pt x="1722727" y="271066"/>
                </a:cubicBezTo>
                <a:cubicBezTo>
                  <a:pt x="1715979" y="267803"/>
                  <a:pt x="1705977" y="243921"/>
                  <a:pt x="1693324" y="240659"/>
                </a:cubicBezTo>
                <a:cubicBezTo>
                  <a:pt x="1680791" y="237461"/>
                  <a:pt x="1674886" y="242877"/>
                  <a:pt x="1664763" y="234199"/>
                </a:cubicBezTo>
                <a:cubicBezTo>
                  <a:pt x="1649700" y="221214"/>
                  <a:pt x="1690793" y="222193"/>
                  <a:pt x="1693324" y="222193"/>
                </a:cubicBezTo>
                <a:cubicBezTo>
                  <a:pt x="1695854" y="222193"/>
                  <a:pt x="1727789" y="214689"/>
                  <a:pt x="1728632" y="203857"/>
                </a:cubicBezTo>
                <a:cubicBezTo>
                  <a:pt x="1729476" y="192960"/>
                  <a:pt x="1739478" y="182063"/>
                  <a:pt x="1753818" y="185391"/>
                </a:cubicBezTo>
                <a:cubicBezTo>
                  <a:pt x="1768038" y="188588"/>
                  <a:pt x="1774064" y="173385"/>
                  <a:pt x="1772256" y="160400"/>
                </a:cubicBezTo>
                <a:cubicBezTo>
                  <a:pt x="1770689" y="147415"/>
                  <a:pt x="1797442" y="133321"/>
                  <a:pt x="1803347" y="139846"/>
                </a:cubicBezTo>
                <a:cubicBezTo>
                  <a:pt x="1809252" y="146306"/>
                  <a:pt x="1831907" y="138737"/>
                  <a:pt x="1824315" y="125686"/>
                </a:cubicBezTo>
                <a:cubicBezTo>
                  <a:pt x="1816723" y="112701"/>
                  <a:pt x="1853599" y="99716"/>
                  <a:pt x="1887221" y="97563"/>
                </a:cubicBezTo>
                <a:cubicBezTo>
                  <a:pt x="1920842" y="95345"/>
                  <a:pt x="1929157" y="99716"/>
                  <a:pt x="1937713" y="105132"/>
                </a:cubicBezTo>
                <a:cubicBezTo>
                  <a:pt x="1946028" y="110548"/>
                  <a:pt x="1974589" y="112701"/>
                  <a:pt x="1984591" y="97563"/>
                </a:cubicBezTo>
                <a:cubicBezTo>
                  <a:pt x="1994713" y="82294"/>
                  <a:pt x="1983747" y="60631"/>
                  <a:pt x="1995557" y="51953"/>
                </a:cubicBezTo>
                <a:cubicBezTo>
                  <a:pt x="2007246" y="43274"/>
                  <a:pt x="2008933" y="65003"/>
                  <a:pt x="2018212" y="73681"/>
                </a:cubicBezTo>
                <a:cubicBezTo>
                  <a:pt x="2027492" y="82294"/>
                  <a:pt x="2036650" y="49734"/>
                  <a:pt x="2046652" y="36749"/>
                </a:cubicBezTo>
                <a:cubicBezTo>
                  <a:pt x="2048460" y="34400"/>
                  <a:pt x="2071115" y="33030"/>
                  <a:pt x="2088710" y="20241"/>
                </a:cubicBezTo>
                <a:cubicBezTo>
                  <a:pt x="2108834" y="5690"/>
                  <a:pt x="2139202" y="7517"/>
                  <a:pt x="2164870" y="6669"/>
                </a:cubicBezTo>
                <a:cubicBezTo>
                  <a:pt x="2184754" y="6081"/>
                  <a:pt x="2197648" y="-1096"/>
                  <a:pt x="2217653" y="143"/>
                </a:cubicBezTo>
                <a:close/>
              </a:path>
            </a:pathLst>
          </a:custGeom>
          <a:solidFill>
            <a:schemeClr val="bg2">
              <a:alpha val="20000"/>
            </a:schemeClr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9341" name="Group 13"/>
          <p:cNvGrpSpPr>
            <a:grpSpLocks/>
          </p:cNvGrpSpPr>
          <p:nvPr/>
        </p:nvGrpSpPr>
        <p:grpSpPr bwMode="auto">
          <a:xfrm>
            <a:off x="2276475" y="471487"/>
            <a:ext cx="4595813" cy="531019"/>
            <a:chOff x="0" y="0"/>
            <a:chExt cx="7720" cy="891"/>
          </a:xfrm>
          <a:solidFill>
            <a:srgbClr val="2E2E2E"/>
          </a:solidFill>
        </p:grpSpPr>
        <p:sp>
          <p:nvSpPr>
            <p:cNvPr id="99342" name="Rectangle 14"/>
            <p:cNvSpPr>
              <a:spLocks/>
            </p:cNvSpPr>
            <p:nvPr/>
          </p:nvSpPr>
          <p:spPr bwMode="auto">
            <a:xfrm rot="10800000" flipH="1">
              <a:off x="0" y="0"/>
              <a:ext cx="7720" cy="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>
                      <a:alpha val="7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43" name="Rectangle 15"/>
            <p:cNvSpPr>
              <a:spLocks/>
            </p:cNvSpPr>
            <p:nvPr/>
          </p:nvSpPr>
          <p:spPr bwMode="auto">
            <a:xfrm>
              <a:off x="440" y="99"/>
              <a:ext cx="6832" cy="79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70000"/>
                </a:lnSpc>
              </a:pPr>
              <a:r>
                <a:rPr lang="en-US" sz="2800" dirty="0">
                  <a:solidFill>
                    <a:schemeClr val="bg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World Map </a:t>
              </a:r>
              <a:r>
                <a:rPr lang="en-US" sz="2800" dirty="0" err="1">
                  <a:solidFill>
                    <a:schemeClr val="bg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Infographic</a:t>
              </a:r>
              <a:r>
                <a:rPr lang="en-US" sz="2800" dirty="0">
                  <a:solidFill>
                    <a:schemeClr val="bg1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2800" b="1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99344" name="Group 16"/>
          <p:cNvGrpSpPr>
            <a:grpSpLocks/>
          </p:cNvGrpSpPr>
          <p:nvPr/>
        </p:nvGrpSpPr>
        <p:grpSpPr bwMode="auto">
          <a:xfrm>
            <a:off x="992981" y="1000125"/>
            <a:ext cx="7162800" cy="528638"/>
            <a:chOff x="0" y="0"/>
            <a:chExt cx="12032" cy="888"/>
          </a:xfrm>
        </p:grpSpPr>
        <p:sp>
          <p:nvSpPr>
            <p:cNvPr id="99345" name="Rectangle 17"/>
            <p:cNvSpPr>
              <a:spLocks/>
            </p:cNvSpPr>
            <p:nvPr/>
          </p:nvSpPr>
          <p:spPr bwMode="auto">
            <a:xfrm rot="10800000" flipH="1">
              <a:off x="0" y="0"/>
              <a:ext cx="12032" cy="888"/>
            </a:xfrm>
            <a:prstGeom prst="rect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21594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>
                      <a:alpha val="84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46" name="Rectangle 18"/>
            <p:cNvSpPr>
              <a:spLocks/>
            </p:cNvSpPr>
            <p:nvPr/>
          </p:nvSpPr>
          <p:spPr bwMode="auto">
            <a:xfrm>
              <a:off x="1744" y="127"/>
              <a:ext cx="856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 since.</a:t>
              </a:r>
            </a:p>
          </p:txBody>
        </p:sp>
      </p:grpSp>
      <p:grpSp>
        <p:nvGrpSpPr>
          <p:cNvPr id="99347" name="Group 19"/>
          <p:cNvGrpSpPr>
            <a:grpSpLocks/>
          </p:cNvGrpSpPr>
          <p:nvPr/>
        </p:nvGrpSpPr>
        <p:grpSpPr bwMode="auto">
          <a:xfrm>
            <a:off x="4270958" y="1821656"/>
            <a:ext cx="352425" cy="352425"/>
            <a:chOff x="0" y="0"/>
            <a:chExt cx="592" cy="592"/>
          </a:xfrm>
        </p:grpSpPr>
        <p:sp>
          <p:nvSpPr>
            <p:cNvPr id="99348" name="Oval 20"/>
            <p:cNvSpPr>
              <a:spLocks/>
            </p:cNvSpPr>
            <p:nvPr/>
          </p:nvSpPr>
          <p:spPr bwMode="auto">
            <a:xfrm>
              <a:off x="196" y="196"/>
              <a:ext cx="207" cy="207"/>
            </a:xfrm>
            <a:prstGeom prst="ellipse">
              <a:avLst/>
            </a:prstGeom>
            <a:solidFill>
              <a:schemeClr val="accent4"/>
            </a:solidFill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49" name="Oval 21"/>
            <p:cNvSpPr>
              <a:spLocks/>
            </p:cNvSpPr>
            <p:nvPr/>
          </p:nvSpPr>
          <p:spPr bwMode="auto">
            <a:xfrm>
              <a:off x="0" y="0"/>
              <a:ext cx="592" cy="592"/>
            </a:xfrm>
            <a:prstGeom prst="ellips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9350" name="Group 22"/>
          <p:cNvGrpSpPr>
            <a:grpSpLocks/>
          </p:cNvGrpSpPr>
          <p:nvPr/>
        </p:nvGrpSpPr>
        <p:grpSpPr bwMode="auto">
          <a:xfrm>
            <a:off x="6006025" y="2480994"/>
            <a:ext cx="352425" cy="352425"/>
            <a:chOff x="0" y="0"/>
            <a:chExt cx="592" cy="592"/>
          </a:xfrm>
        </p:grpSpPr>
        <p:sp>
          <p:nvSpPr>
            <p:cNvPr id="99351" name="Oval 23"/>
            <p:cNvSpPr>
              <a:spLocks/>
            </p:cNvSpPr>
            <p:nvPr/>
          </p:nvSpPr>
          <p:spPr bwMode="auto">
            <a:xfrm>
              <a:off x="197" y="197"/>
              <a:ext cx="203" cy="203"/>
            </a:xfrm>
            <a:prstGeom prst="ellipse">
              <a:avLst/>
            </a:prstGeom>
            <a:solidFill>
              <a:schemeClr val="accent3"/>
            </a:solidFill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52" name="Oval 24"/>
            <p:cNvSpPr>
              <a:spLocks/>
            </p:cNvSpPr>
            <p:nvPr/>
          </p:nvSpPr>
          <p:spPr bwMode="auto">
            <a:xfrm>
              <a:off x="0" y="0"/>
              <a:ext cx="592" cy="592"/>
            </a:xfrm>
            <a:prstGeom prst="ellips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9353" name="Group 25"/>
          <p:cNvGrpSpPr>
            <a:grpSpLocks/>
          </p:cNvGrpSpPr>
          <p:nvPr/>
        </p:nvGrpSpPr>
        <p:grpSpPr bwMode="auto">
          <a:xfrm>
            <a:off x="7826850" y="3164681"/>
            <a:ext cx="352425" cy="352425"/>
            <a:chOff x="0" y="0"/>
            <a:chExt cx="592" cy="592"/>
          </a:xfrm>
        </p:grpSpPr>
        <p:sp>
          <p:nvSpPr>
            <p:cNvPr id="99354" name="Oval 26"/>
            <p:cNvSpPr>
              <a:spLocks/>
            </p:cNvSpPr>
            <p:nvPr/>
          </p:nvSpPr>
          <p:spPr bwMode="auto">
            <a:xfrm>
              <a:off x="197" y="197"/>
              <a:ext cx="203" cy="203"/>
            </a:xfrm>
            <a:prstGeom prst="ellipse">
              <a:avLst/>
            </a:prstGeom>
            <a:solidFill>
              <a:schemeClr val="accent5"/>
            </a:solidFill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55" name="Oval 27"/>
            <p:cNvSpPr>
              <a:spLocks/>
            </p:cNvSpPr>
            <p:nvPr/>
          </p:nvSpPr>
          <p:spPr bwMode="auto">
            <a:xfrm>
              <a:off x="0" y="0"/>
              <a:ext cx="592" cy="592"/>
            </a:xfrm>
            <a:prstGeom prst="ellips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9356" name="Group 28"/>
          <p:cNvGrpSpPr>
            <a:grpSpLocks/>
          </p:cNvGrpSpPr>
          <p:nvPr/>
        </p:nvGrpSpPr>
        <p:grpSpPr bwMode="auto">
          <a:xfrm>
            <a:off x="1667144" y="1593056"/>
            <a:ext cx="352425" cy="352425"/>
            <a:chOff x="0" y="0"/>
            <a:chExt cx="592" cy="592"/>
          </a:xfrm>
        </p:grpSpPr>
        <p:sp>
          <p:nvSpPr>
            <p:cNvPr id="99357" name="Oval 29"/>
            <p:cNvSpPr>
              <a:spLocks/>
            </p:cNvSpPr>
            <p:nvPr/>
          </p:nvSpPr>
          <p:spPr bwMode="auto">
            <a:xfrm>
              <a:off x="187" y="199"/>
              <a:ext cx="199" cy="199"/>
            </a:xfrm>
            <a:prstGeom prst="ellipse">
              <a:avLst/>
            </a:prstGeom>
            <a:solidFill>
              <a:schemeClr val="accent2"/>
            </a:solidFill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58" name="Oval 30"/>
            <p:cNvSpPr>
              <a:spLocks/>
            </p:cNvSpPr>
            <p:nvPr/>
          </p:nvSpPr>
          <p:spPr bwMode="auto">
            <a:xfrm>
              <a:off x="0" y="0"/>
              <a:ext cx="592" cy="592"/>
            </a:xfrm>
            <a:prstGeom prst="ellips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99359" name="Freeform 31"/>
          <p:cNvSpPr>
            <a:spLocks/>
          </p:cNvSpPr>
          <p:nvPr/>
        </p:nvSpPr>
        <p:spPr bwMode="auto">
          <a:xfrm>
            <a:off x="2324695" y="2303859"/>
            <a:ext cx="642938" cy="790575"/>
          </a:xfrm>
          <a:custGeom>
            <a:avLst/>
            <a:gdLst>
              <a:gd name="T0" fmla="*/ 2160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noFill/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9360" name="Group 32"/>
          <p:cNvGrpSpPr>
            <a:grpSpLocks/>
          </p:cNvGrpSpPr>
          <p:nvPr/>
        </p:nvGrpSpPr>
        <p:grpSpPr bwMode="auto">
          <a:xfrm>
            <a:off x="2793206" y="2097881"/>
            <a:ext cx="352425" cy="352425"/>
            <a:chOff x="0" y="0"/>
            <a:chExt cx="592" cy="592"/>
          </a:xfrm>
        </p:grpSpPr>
        <p:sp>
          <p:nvSpPr>
            <p:cNvPr id="99361" name="Oval 33"/>
            <p:cNvSpPr>
              <a:spLocks/>
            </p:cNvSpPr>
            <p:nvPr/>
          </p:nvSpPr>
          <p:spPr bwMode="auto">
            <a:xfrm>
              <a:off x="197" y="185"/>
              <a:ext cx="204" cy="204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62" name="Oval 34"/>
            <p:cNvSpPr>
              <a:spLocks/>
            </p:cNvSpPr>
            <p:nvPr/>
          </p:nvSpPr>
          <p:spPr bwMode="auto">
            <a:xfrm>
              <a:off x="0" y="0"/>
              <a:ext cx="592" cy="592"/>
            </a:xfrm>
            <a:prstGeom prst="ellips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99363" name="Freeform 35"/>
          <p:cNvSpPr>
            <a:spLocks/>
          </p:cNvSpPr>
          <p:nvPr/>
        </p:nvSpPr>
        <p:spPr bwMode="auto">
          <a:xfrm>
            <a:off x="1880592" y="1767483"/>
            <a:ext cx="1581150" cy="1504950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noFill/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9364" name="Freeform 36"/>
          <p:cNvSpPr>
            <a:spLocks/>
          </p:cNvSpPr>
          <p:nvPr/>
        </p:nvSpPr>
        <p:spPr bwMode="auto">
          <a:xfrm>
            <a:off x="4635699" y="2656285"/>
            <a:ext cx="1484709" cy="459581"/>
          </a:xfrm>
          <a:custGeom>
            <a:avLst/>
            <a:gdLst>
              <a:gd name="T0" fmla="*/ 21600 w 21600"/>
              <a:gd name="T1" fmla="*/ 0 h 21600"/>
              <a:gd name="T2" fmla="*/ 0 w 21600"/>
              <a:gd name="T3" fmla="*/ 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</a:path>
            </a:pathLst>
          </a:custGeom>
          <a:noFill/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9365" name="Freeform 37"/>
          <p:cNvSpPr>
            <a:spLocks/>
          </p:cNvSpPr>
          <p:nvPr/>
        </p:nvSpPr>
        <p:spPr bwMode="auto">
          <a:xfrm>
            <a:off x="4505921" y="1998464"/>
            <a:ext cx="2019300" cy="1119188"/>
          </a:xfrm>
          <a:custGeom>
            <a:avLst/>
            <a:gdLst>
              <a:gd name="T0" fmla="*/ 0 w 21600"/>
              <a:gd name="T1" fmla="*/ 0 h 21600"/>
              <a:gd name="T2" fmla="*/ 21600 w 21600"/>
              <a:gd name="T3" fmla="*/ 0 h 21600"/>
              <a:gd name="T4" fmla="*/ 2160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noFill/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9366" name="Freeform 38"/>
          <p:cNvSpPr>
            <a:spLocks/>
          </p:cNvSpPr>
          <p:nvPr/>
        </p:nvSpPr>
        <p:spPr bwMode="auto">
          <a:xfrm>
            <a:off x="7305675" y="2269927"/>
            <a:ext cx="642342" cy="1072753"/>
          </a:xfrm>
          <a:custGeom>
            <a:avLst/>
            <a:gdLst>
              <a:gd name="T0" fmla="*/ 21600 w 21600"/>
              <a:gd name="T1" fmla="*/ 21600 h 21600"/>
              <a:gd name="T2" fmla="*/ 0 w 21600"/>
              <a:gd name="T3" fmla="*/ 21600 h 21600"/>
              <a:gd name="T4" fmla="*/ 0 w 21600"/>
              <a:gd name="T5" fmla="*/ 0 h 21600"/>
              <a:gd name="T6" fmla="*/ 5059 w 21600"/>
              <a:gd name="T7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5059" y="0"/>
                </a:lnTo>
              </a:path>
            </a:pathLst>
          </a:custGeom>
          <a:noFill/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99367" name="Group 39"/>
          <p:cNvGrpSpPr>
            <a:grpSpLocks/>
          </p:cNvGrpSpPr>
          <p:nvPr/>
        </p:nvGrpSpPr>
        <p:grpSpPr bwMode="auto">
          <a:xfrm>
            <a:off x="5891212" y="3117056"/>
            <a:ext cx="1309688" cy="1309688"/>
            <a:chOff x="0" y="0"/>
            <a:chExt cx="2200" cy="2200"/>
          </a:xfrm>
        </p:grpSpPr>
        <p:sp>
          <p:nvSpPr>
            <p:cNvPr id="99368" name="Oval 40"/>
            <p:cNvSpPr>
              <a:spLocks/>
            </p:cNvSpPr>
            <p:nvPr/>
          </p:nvSpPr>
          <p:spPr bwMode="auto">
            <a:xfrm>
              <a:off x="0" y="0"/>
              <a:ext cx="2200" cy="2200"/>
            </a:xfrm>
            <a:prstGeom prst="ellipse">
              <a:avLst/>
            </a:prstGeom>
            <a:solidFill>
              <a:srgbClr val="FFFFFF">
                <a:alpha val="75000"/>
              </a:srgbClr>
            </a:solidFill>
            <a:ln w="127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69" name="Rectangle 41"/>
            <p:cNvSpPr>
              <a:spLocks/>
            </p:cNvSpPr>
            <p:nvPr/>
          </p:nvSpPr>
          <p:spPr bwMode="auto">
            <a:xfrm>
              <a:off x="312" y="444"/>
              <a:ext cx="1584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</a:t>
              </a:r>
            </a:p>
            <a:p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into electron remaining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endPara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99370" name="Group 42"/>
          <p:cNvGrpSpPr>
            <a:grpSpLocks/>
          </p:cNvGrpSpPr>
          <p:nvPr/>
        </p:nvGrpSpPr>
        <p:grpSpPr bwMode="auto">
          <a:xfrm>
            <a:off x="7441406" y="1647825"/>
            <a:ext cx="1066800" cy="1066800"/>
            <a:chOff x="0" y="0"/>
            <a:chExt cx="1792" cy="1792"/>
          </a:xfrm>
        </p:grpSpPr>
        <p:sp>
          <p:nvSpPr>
            <p:cNvPr id="99371" name="Oval 43"/>
            <p:cNvSpPr>
              <a:spLocks/>
            </p:cNvSpPr>
            <p:nvPr/>
          </p:nvSpPr>
          <p:spPr bwMode="auto">
            <a:xfrm>
              <a:off x="0" y="0"/>
              <a:ext cx="1792" cy="1792"/>
            </a:xfrm>
            <a:prstGeom prst="ellipse">
              <a:avLst/>
            </a:prstGeom>
            <a:solidFill>
              <a:srgbClr val="FFFFFF">
                <a:alpha val="75000"/>
              </a:srgbClr>
            </a:solidFill>
            <a:ln w="12700" cap="flat">
              <a:solidFill>
                <a:schemeClr val="accent5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72" name="Rectangle 44"/>
            <p:cNvSpPr>
              <a:spLocks/>
            </p:cNvSpPr>
            <p:nvPr/>
          </p:nvSpPr>
          <p:spPr bwMode="auto">
            <a:xfrm>
              <a:off x="220" y="360"/>
              <a:ext cx="1384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</a:t>
              </a:r>
            </a:p>
            <a:p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into electron remaining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endPara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99373" name="Group 45"/>
          <p:cNvGrpSpPr>
            <a:grpSpLocks/>
          </p:cNvGrpSpPr>
          <p:nvPr/>
        </p:nvGrpSpPr>
        <p:grpSpPr bwMode="auto">
          <a:xfrm>
            <a:off x="4169569" y="3119438"/>
            <a:ext cx="1066800" cy="1066800"/>
            <a:chOff x="0" y="0"/>
            <a:chExt cx="1792" cy="1792"/>
          </a:xfrm>
        </p:grpSpPr>
        <p:sp>
          <p:nvSpPr>
            <p:cNvPr id="99374" name="Oval 46"/>
            <p:cNvSpPr>
              <a:spLocks/>
            </p:cNvSpPr>
            <p:nvPr/>
          </p:nvSpPr>
          <p:spPr bwMode="auto">
            <a:xfrm>
              <a:off x="0" y="0"/>
              <a:ext cx="1792" cy="1792"/>
            </a:xfrm>
            <a:prstGeom prst="ellipse">
              <a:avLst/>
            </a:prstGeom>
            <a:gradFill>
              <a:gsLst>
                <a:gs pos="2000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3000000" scaled="0"/>
            </a:gradFill>
            <a:ln w="12700" cap="flat">
              <a:solidFill>
                <a:schemeClr val="accent3">
                  <a:lumMod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75" name="Rectangle 47"/>
            <p:cNvSpPr>
              <a:spLocks/>
            </p:cNvSpPr>
            <p:nvPr/>
          </p:nvSpPr>
          <p:spPr bwMode="auto">
            <a:xfrm>
              <a:off x="317" y="344"/>
              <a:ext cx="1205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But also leap</a:t>
              </a:r>
            </a:p>
            <a:p>
              <a:r>
                <a:rPr lang="en-US" sz="8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into electron remaining </a:t>
              </a:r>
              <a:r>
                <a:rPr lang="en-US" sz="8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essent</a:t>
              </a:r>
              <a:r>
                <a:rPr lang="en-US" sz="8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endParaRPr lang="en-US" sz="8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</p:txBody>
        </p:sp>
      </p:grpSp>
      <p:grpSp>
        <p:nvGrpSpPr>
          <p:cNvPr id="99376" name="Group 48"/>
          <p:cNvGrpSpPr>
            <a:grpSpLocks/>
          </p:cNvGrpSpPr>
          <p:nvPr/>
        </p:nvGrpSpPr>
        <p:grpSpPr bwMode="auto">
          <a:xfrm>
            <a:off x="2790825" y="3274218"/>
            <a:ext cx="1309688" cy="1309688"/>
            <a:chOff x="0" y="0"/>
            <a:chExt cx="2200" cy="2200"/>
          </a:xfrm>
        </p:grpSpPr>
        <p:sp>
          <p:nvSpPr>
            <p:cNvPr id="99377" name="Oval 49"/>
            <p:cNvSpPr>
              <a:spLocks/>
            </p:cNvSpPr>
            <p:nvPr/>
          </p:nvSpPr>
          <p:spPr bwMode="auto">
            <a:xfrm>
              <a:off x="0" y="0"/>
              <a:ext cx="2200" cy="2200"/>
            </a:xfrm>
            <a:prstGeom prst="ellipse">
              <a:avLst/>
            </a:prstGeom>
            <a:gradFill>
              <a:gsLst>
                <a:gs pos="2000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3000000" scaled="0"/>
            </a:gradFill>
            <a:ln w="12700" cap="flat">
              <a:solidFill>
                <a:schemeClr val="accent2">
                  <a:lumMod val="75000"/>
                  <a:alpha val="7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78" name="Rectangle 50"/>
            <p:cNvSpPr>
              <a:spLocks/>
            </p:cNvSpPr>
            <p:nvPr/>
          </p:nvSpPr>
          <p:spPr bwMode="auto">
            <a:xfrm>
              <a:off x="312" y="476"/>
              <a:ext cx="1632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But also leap</a:t>
              </a:r>
            </a:p>
            <a:p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into electron remaining </a:t>
              </a: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essent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dolor sit </a:t>
              </a:r>
              <a:r>
                <a:rPr lang="en-US" sz="8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amet</a:t>
              </a:r>
              <a:endParaRPr lang="en-US" sz="8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</p:txBody>
        </p:sp>
      </p:grpSp>
      <p:grpSp>
        <p:nvGrpSpPr>
          <p:cNvPr id="99379" name="Group 51"/>
          <p:cNvGrpSpPr>
            <a:grpSpLocks/>
          </p:cNvGrpSpPr>
          <p:nvPr/>
        </p:nvGrpSpPr>
        <p:grpSpPr bwMode="auto">
          <a:xfrm>
            <a:off x="1023937" y="2559844"/>
            <a:ext cx="1309688" cy="1309688"/>
            <a:chOff x="0" y="0"/>
            <a:chExt cx="2200" cy="2200"/>
          </a:xfrm>
        </p:grpSpPr>
        <p:sp>
          <p:nvSpPr>
            <p:cNvPr id="99380" name="Oval 52"/>
            <p:cNvSpPr>
              <a:spLocks/>
            </p:cNvSpPr>
            <p:nvPr/>
          </p:nvSpPr>
          <p:spPr bwMode="auto">
            <a:xfrm>
              <a:off x="0" y="0"/>
              <a:ext cx="2200" cy="2200"/>
            </a:xfrm>
            <a:prstGeom prst="ellipse">
              <a:avLst/>
            </a:prstGeom>
            <a:solidFill>
              <a:srgbClr val="FFFFFF">
                <a:alpha val="75000"/>
              </a:srgbClr>
            </a:solidFill>
            <a:ln w="12700" cap="flat">
              <a:solidFill>
                <a:schemeClr val="accent1">
                  <a:alpha val="7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9381" name="Rectangle 53"/>
            <p:cNvSpPr>
              <a:spLocks/>
            </p:cNvSpPr>
            <p:nvPr/>
          </p:nvSpPr>
          <p:spPr bwMode="auto">
            <a:xfrm>
              <a:off x="320" y="476"/>
              <a:ext cx="1584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</a:t>
              </a:r>
            </a:p>
            <a:p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into electron remaining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endPara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740239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9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9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93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93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500"/>
                                        <p:tgtEl>
                                          <p:spTgt spid="99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93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93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99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93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93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9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9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5" dur="500"/>
                                        <p:tgtEl>
                                          <p:spTgt spid="99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9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9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9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9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8" dur="500"/>
                                        <p:tgtEl>
                                          <p:spTgt spid="99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9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9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93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93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8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1" dur="500"/>
                                        <p:tgtEl>
                                          <p:spTgt spid="99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9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9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59" grpId="0" animBg="1"/>
      <p:bldP spid="99363" grpId="0" animBg="1"/>
      <p:bldP spid="99364" grpId="0" animBg="1"/>
      <p:bldP spid="99365" grpId="0" animBg="1"/>
      <p:bldP spid="99366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863265" y="-291323"/>
            <a:ext cx="5132476" cy="4608942"/>
            <a:chOff x="2863265" y="-256948"/>
            <a:chExt cx="5132476" cy="4608942"/>
          </a:xfrm>
        </p:grpSpPr>
        <p:sp>
          <p:nvSpPr>
            <p:cNvPr id="48" name="Shape 122"/>
            <p:cNvSpPr/>
            <p:nvPr/>
          </p:nvSpPr>
          <p:spPr>
            <a:xfrm>
              <a:off x="6941545" y="673186"/>
              <a:ext cx="543065" cy="347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600" extrusionOk="0">
                  <a:moveTo>
                    <a:pt x="1868" y="21600"/>
                  </a:moveTo>
                  <a:cubicBezTo>
                    <a:pt x="1424" y="18677"/>
                    <a:pt x="955" y="14185"/>
                    <a:pt x="573" y="10524"/>
                  </a:cubicBezTo>
                  <a:lnTo>
                    <a:pt x="474" y="9575"/>
                  </a:lnTo>
                  <a:cubicBezTo>
                    <a:pt x="413" y="8999"/>
                    <a:pt x="322" y="8398"/>
                    <a:pt x="235" y="7816"/>
                  </a:cubicBezTo>
                  <a:cubicBezTo>
                    <a:pt x="118" y="7030"/>
                    <a:pt x="-44" y="5953"/>
                    <a:pt x="12" y="5627"/>
                  </a:cubicBezTo>
                  <a:cubicBezTo>
                    <a:pt x="37" y="5476"/>
                    <a:pt x="91" y="5334"/>
                    <a:pt x="280" y="5089"/>
                  </a:cubicBezTo>
                  <a:cubicBezTo>
                    <a:pt x="293" y="5085"/>
                    <a:pt x="307" y="5083"/>
                    <a:pt x="321" y="5079"/>
                  </a:cubicBezTo>
                  <a:cubicBezTo>
                    <a:pt x="431" y="5050"/>
                    <a:pt x="597" y="5008"/>
                    <a:pt x="753" y="4824"/>
                  </a:cubicBezTo>
                  <a:cubicBezTo>
                    <a:pt x="865" y="4692"/>
                    <a:pt x="982" y="4502"/>
                    <a:pt x="1117" y="4282"/>
                  </a:cubicBezTo>
                  <a:cubicBezTo>
                    <a:pt x="1232" y="4093"/>
                    <a:pt x="1390" y="3837"/>
                    <a:pt x="1547" y="3632"/>
                  </a:cubicBezTo>
                  <a:cubicBezTo>
                    <a:pt x="1568" y="3785"/>
                    <a:pt x="1573" y="3936"/>
                    <a:pt x="1550" y="4143"/>
                  </a:cubicBezTo>
                  <a:lnTo>
                    <a:pt x="1440" y="5102"/>
                  </a:lnTo>
                  <a:lnTo>
                    <a:pt x="2055" y="4958"/>
                  </a:lnTo>
                  <a:cubicBezTo>
                    <a:pt x="5576" y="4126"/>
                    <a:pt x="9673" y="2819"/>
                    <a:pt x="13217" y="1651"/>
                  </a:cubicBezTo>
                  <a:cubicBezTo>
                    <a:pt x="13431" y="1580"/>
                    <a:pt x="13604" y="1471"/>
                    <a:pt x="13757" y="1374"/>
                  </a:cubicBezTo>
                  <a:cubicBezTo>
                    <a:pt x="13885" y="1291"/>
                    <a:pt x="13998" y="1221"/>
                    <a:pt x="14121" y="1179"/>
                  </a:cubicBezTo>
                  <a:cubicBezTo>
                    <a:pt x="14385" y="1090"/>
                    <a:pt x="14697" y="1037"/>
                    <a:pt x="15027" y="982"/>
                  </a:cubicBezTo>
                  <a:cubicBezTo>
                    <a:pt x="15423" y="916"/>
                    <a:pt x="15832" y="846"/>
                    <a:pt x="16233" y="706"/>
                  </a:cubicBezTo>
                  <a:cubicBezTo>
                    <a:pt x="16544" y="595"/>
                    <a:pt x="16824" y="439"/>
                    <a:pt x="17071" y="302"/>
                  </a:cubicBezTo>
                  <a:cubicBezTo>
                    <a:pt x="17362" y="140"/>
                    <a:pt x="17615" y="0"/>
                    <a:pt x="17799" y="0"/>
                  </a:cubicBezTo>
                  <a:cubicBezTo>
                    <a:pt x="17824" y="0"/>
                    <a:pt x="17847" y="3"/>
                    <a:pt x="17870" y="7"/>
                  </a:cubicBezTo>
                  <a:cubicBezTo>
                    <a:pt x="17921" y="21"/>
                    <a:pt x="18017" y="156"/>
                    <a:pt x="18095" y="264"/>
                  </a:cubicBezTo>
                  <a:cubicBezTo>
                    <a:pt x="18246" y="474"/>
                    <a:pt x="18447" y="758"/>
                    <a:pt x="18730" y="801"/>
                  </a:cubicBezTo>
                  <a:cubicBezTo>
                    <a:pt x="18744" y="846"/>
                    <a:pt x="18756" y="891"/>
                    <a:pt x="18768" y="936"/>
                  </a:cubicBezTo>
                  <a:cubicBezTo>
                    <a:pt x="19031" y="1875"/>
                    <a:pt x="19376" y="3108"/>
                    <a:pt x="20270" y="3461"/>
                  </a:cubicBezTo>
                  <a:cubicBezTo>
                    <a:pt x="20213" y="3701"/>
                    <a:pt x="20162" y="3947"/>
                    <a:pt x="20112" y="4189"/>
                  </a:cubicBezTo>
                  <a:cubicBezTo>
                    <a:pt x="19971" y="4874"/>
                    <a:pt x="19838" y="5521"/>
                    <a:pt x="19594" y="5875"/>
                  </a:cubicBezTo>
                  <a:lnTo>
                    <a:pt x="19474" y="6049"/>
                  </a:lnTo>
                  <a:lnTo>
                    <a:pt x="19453" y="6302"/>
                  </a:lnTo>
                  <a:cubicBezTo>
                    <a:pt x="19394" y="7043"/>
                    <a:pt x="19633" y="7362"/>
                    <a:pt x="19745" y="7502"/>
                  </a:cubicBezTo>
                  <a:cubicBezTo>
                    <a:pt x="19724" y="7559"/>
                    <a:pt x="19686" y="7642"/>
                    <a:pt x="19661" y="7696"/>
                  </a:cubicBezTo>
                  <a:cubicBezTo>
                    <a:pt x="19548" y="7948"/>
                    <a:pt x="19407" y="8262"/>
                    <a:pt x="19460" y="8655"/>
                  </a:cubicBezTo>
                  <a:cubicBezTo>
                    <a:pt x="19578" y="9505"/>
                    <a:pt x="19832" y="9937"/>
                    <a:pt x="20154" y="10382"/>
                  </a:cubicBezTo>
                  <a:cubicBezTo>
                    <a:pt x="20179" y="10522"/>
                    <a:pt x="20219" y="10702"/>
                    <a:pt x="20324" y="10876"/>
                  </a:cubicBezTo>
                  <a:cubicBezTo>
                    <a:pt x="20464" y="11105"/>
                    <a:pt x="20601" y="11223"/>
                    <a:pt x="20721" y="11329"/>
                  </a:cubicBezTo>
                  <a:cubicBezTo>
                    <a:pt x="20764" y="11366"/>
                    <a:pt x="20810" y="11406"/>
                    <a:pt x="20857" y="11453"/>
                  </a:cubicBezTo>
                  <a:cubicBezTo>
                    <a:pt x="20906" y="11503"/>
                    <a:pt x="20987" y="11628"/>
                    <a:pt x="21065" y="11749"/>
                  </a:cubicBezTo>
                  <a:cubicBezTo>
                    <a:pt x="21197" y="11953"/>
                    <a:pt x="21357" y="12200"/>
                    <a:pt x="21556" y="12400"/>
                  </a:cubicBezTo>
                  <a:cubicBezTo>
                    <a:pt x="21504" y="12473"/>
                    <a:pt x="21436" y="12552"/>
                    <a:pt x="21350" y="12647"/>
                  </a:cubicBezTo>
                  <a:cubicBezTo>
                    <a:pt x="21271" y="12736"/>
                    <a:pt x="21191" y="12825"/>
                    <a:pt x="21116" y="12924"/>
                  </a:cubicBezTo>
                  <a:lnTo>
                    <a:pt x="21092" y="12955"/>
                  </a:lnTo>
                  <a:lnTo>
                    <a:pt x="21070" y="12993"/>
                  </a:lnTo>
                  <a:cubicBezTo>
                    <a:pt x="20892" y="13301"/>
                    <a:pt x="20787" y="13672"/>
                    <a:pt x="20693" y="13999"/>
                  </a:cubicBezTo>
                  <a:cubicBezTo>
                    <a:pt x="20646" y="14161"/>
                    <a:pt x="20602" y="14318"/>
                    <a:pt x="20554" y="14447"/>
                  </a:cubicBezTo>
                  <a:cubicBezTo>
                    <a:pt x="20366" y="14512"/>
                    <a:pt x="20207" y="14659"/>
                    <a:pt x="20090" y="14881"/>
                  </a:cubicBezTo>
                  <a:lnTo>
                    <a:pt x="19445" y="14881"/>
                  </a:lnTo>
                  <a:lnTo>
                    <a:pt x="19299" y="14881"/>
                  </a:lnTo>
                  <a:lnTo>
                    <a:pt x="19182" y="15015"/>
                  </a:lnTo>
                  <a:cubicBezTo>
                    <a:pt x="18865" y="15375"/>
                    <a:pt x="18680" y="15887"/>
                    <a:pt x="18531" y="16384"/>
                  </a:cubicBezTo>
                  <a:cubicBezTo>
                    <a:pt x="14876" y="17585"/>
                    <a:pt x="11123" y="18741"/>
                    <a:pt x="7491" y="19859"/>
                  </a:cubicBezTo>
                  <a:cubicBezTo>
                    <a:pt x="5615" y="20437"/>
                    <a:pt x="3739" y="21014"/>
                    <a:pt x="1868" y="21600"/>
                  </a:cubicBezTo>
                  <a:cubicBezTo>
                    <a:pt x="1868" y="21600"/>
                    <a:pt x="1868" y="21600"/>
                    <a:pt x="1868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9" name="Shape 125"/>
            <p:cNvSpPr/>
            <p:nvPr/>
          </p:nvSpPr>
          <p:spPr>
            <a:xfrm>
              <a:off x="6827066" y="1016620"/>
              <a:ext cx="411412" cy="337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4" h="21600" extrusionOk="0">
                  <a:moveTo>
                    <a:pt x="21594" y="1531"/>
                  </a:moveTo>
                  <a:cubicBezTo>
                    <a:pt x="21423" y="1425"/>
                    <a:pt x="21251" y="1287"/>
                    <a:pt x="21074" y="1145"/>
                  </a:cubicBezTo>
                  <a:cubicBezTo>
                    <a:pt x="20646" y="802"/>
                    <a:pt x="20203" y="446"/>
                    <a:pt x="19663" y="446"/>
                  </a:cubicBezTo>
                  <a:cubicBezTo>
                    <a:pt x="19510" y="446"/>
                    <a:pt x="19360" y="476"/>
                    <a:pt x="19213" y="536"/>
                  </a:cubicBezTo>
                  <a:cubicBezTo>
                    <a:pt x="19256" y="449"/>
                    <a:pt x="19301" y="366"/>
                    <a:pt x="19328" y="337"/>
                  </a:cubicBezTo>
                  <a:cubicBezTo>
                    <a:pt x="19320" y="347"/>
                    <a:pt x="19327" y="348"/>
                    <a:pt x="19340" y="348"/>
                  </a:cubicBezTo>
                  <a:cubicBezTo>
                    <a:pt x="19361" y="348"/>
                    <a:pt x="19397" y="341"/>
                    <a:pt x="19425" y="335"/>
                  </a:cubicBezTo>
                  <a:cubicBezTo>
                    <a:pt x="19725" y="276"/>
                    <a:pt x="19933" y="154"/>
                    <a:pt x="20075" y="0"/>
                  </a:cubicBezTo>
                  <a:cubicBezTo>
                    <a:pt x="20242" y="37"/>
                    <a:pt x="20408" y="52"/>
                    <a:pt x="20561" y="65"/>
                  </a:cubicBezTo>
                  <a:cubicBezTo>
                    <a:pt x="20613" y="70"/>
                    <a:pt x="20674" y="76"/>
                    <a:pt x="20736" y="83"/>
                  </a:cubicBezTo>
                  <a:cubicBezTo>
                    <a:pt x="20751" y="234"/>
                    <a:pt x="20799" y="398"/>
                    <a:pt x="20916" y="539"/>
                  </a:cubicBezTo>
                  <a:cubicBezTo>
                    <a:pt x="20991" y="630"/>
                    <a:pt x="21117" y="736"/>
                    <a:pt x="21305" y="764"/>
                  </a:cubicBezTo>
                  <a:cubicBezTo>
                    <a:pt x="21330" y="886"/>
                    <a:pt x="21366" y="1015"/>
                    <a:pt x="21431" y="1142"/>
                  </a:cubicBezTo>
                  <a:cubicBezTo>
                    <a:pt x="21510" y="1298"/>
                    <a:pt x="21566" y="1408"/>
                    <a:pt x="21594" y="1531"/>
                  </a:cubicBezTo>
                  <a:cubicBezTo>
                    <a:pt x="21594" y="1531"/>
                    <a:pt x="21594" y="1531"/>
                    <a:pt x="21594" y="1531"/>
                  </a:cubicBezTo>
                  <a:close/>
                  <a:moveTo>
                    <a:pt x="5370" y="21600"/>
                  </a:moveTo>
                  <a:cubicBezTo>
                    <a:pt x="4474" y="21218"/>
                    <a:pt x="4069" y="20920"/>
                    <a:pt x="4012" y="20130"/>
                  </a:cubicBezTo>
                  <a:lnTo>
                    <a:pt x="3964" y="19476"/>
                  </a:lnTo>
                  <a:lnTo>
                    <a:pt x="3428" y="19472"/>
                  </a:lnTo>
                  <a:cubicBezTo>
                    <a:pt x="2449" y="19465"/>
                    <a:pt x="2098" y="18950"/>
                    <a:pt x="1327" y="17685"/>
                  </a:cubicBezTo>
                  <a:lnTo>
                    <a:pt x="1108" y="17329"/>
                  </a:lnTo>
                  <a:cubicBezTo>
                    <a:pt x="954" y="17079"/>
                    <a:pt x="772" y="16805"/>
                    <a:pt x="595" y="16541"/>
                  </a:cubicBezTo>
                  <a:cubicBezTo>
                    <a:pt x="381" y="16220"/>
                    <a:pt x="57" y="15736"/>
                    <a:pt x="1" y="15587"/>
                  </a:cubicBezTo>
                  <a:cubicBezTo>
                    <a:pt x="-6" y="15548"/>
                    <a:pt x="41" y="15289"/>
                    <a:pt x="69" y="15135"/>
                  </a:cubicBezTo>
                  <a:cubicBezTo>
                    <a:pt x="100" y="14968"/>
                    <a:pt x="135" y="14777"/>
                    <a:pt x="152" y="14575"/>
                  </a:cubicBezTo>
                  <a:cubicBezTo>
                    <a:pt x="738" y="14361"/>
                    <a:pt x="948" y="13695"/>
                    <a:pt x="1071" y="13307"/>
                  </a:cubicBezTo>
                  <a:cubicBezTo>
                    <a:pt x="1115" y="13172"/>
                    <a:pt x="1186" y="12944"/>
                    <a:pt x="1232" y="12901"/>
                  </a:cubicBezTo>
                  <a:lnTo>
                    <a:pt x="2197" y="12831"/>
                  </a:lnTo>
                  <a:lnTo>
                    <a:pt x="1743" y="11808"/>
                  </a:lnTo>
                  <a:cubicBezTo>
                    <a:pt x="1556" y="11424"/>
                    <a:pt x="1570" y="10670"/>
                    <a:pt x="1678" y="10035"/>
                  </a:cubicBezTo>
                  <a:cubicBezTo>
                    <a:pt x="1705" y="10090"/>
                    <a:pt x="1735" y="10144"/>
                    <a:pt x="1768" y="10196"/>
                  </a:cubicBezTo>
                  <a:lnTo>
                    <a:pt x="2106" y="10713"/>
                  </a:lnTo>
                  <a:lnTo>
                    <a:pt x="2557" y="10347"/>
                  </a:lnTo>
                  <a:cubicBezTo>
                    <a:pt x="3407" y="9658"/>
                    <a:pt x="3356" y="8622"/>
                    <a:pt x="3319" y="7864"/>
                  </a:cubicBezTo>
                  <a:cubicBezTo>
                    <a:pt x="3301" y="7504"/>
                    <a:pt x="3283" y="7164"/>
                    <a:pt x="3354" y="6918"/>
                  </a:cubicBezTo>
                  <a:cubicBezTo>
                    <a:pt x="3397" y="6881"/>
                    <a:pt x="3486" y="6825"/>
                    <a:pt x="3547" y="6788"/>
                  </a:cubicBezTo>
                  <a:cubicBezTo>
                    <a:pt x="3687" y="6701"/>
                    <a:pt x="3868" y="6589"/>
                    <a:pt x="4020" y="6414"/>
                  </a:cubicBezTo>
                  <a:lnTo>
                    <a:pt x="4678" y="6022"/>
                  </a:lnTo>
                  <a:cubicBezTo>
                    <a:pt x="5161" y="5734"/>
                    <a:pt x="5475" y="5260"/>
                    <a:pt x="5778" y="4801"/>
                  </a:cubicBezTo>
                  <a:cubicBezTo>
                    <a:pt x="5867" y="4667"/>
                    <a:pt x="5958" y="4529"/>
                    <a:pt x="6056" y="4392"/>
                  </a:cubicBezTo>
                  <a:cubicBezTo>
                    <a:pt x="6127" y="4293"/>
                    <a:pt x="6219" y="4183"/>
                    <a:pt x="6316" y="4066"/>
                  </a:cubicBezTo>
                  <a:cubicBezTo>
                    <a:pt x="6638" y="3675"/>
                    <a:pt x="7003" y="3231"/>
                    <a:pt x="7162" y="2709"/>
                  </a:cubicBezTo>
                  <a:cubicBezTo>
                    <a:pt x="7260" y="2383"/>
                    <a:pt x="7282" y="1965"/>
                    <a:pt x="7301" y="1596"/>
                  </a:cubicBezTo>
                  <a:cubicBezTo>
                    <a:pt x="7308" y="1456"/>
                    <a:pt x="7314" y="1324"/>
                    <a:pt x="7326" y="1220"/>
                  </a:cubicBezTo>
                  <a:cubicBezTo>
                    <a:pt x="7328" y="1196"/>
                    <a:pt x="7330" y="1172"/>
                    <a:pt x="7333" y="1146"/>
                  </a:cubicBezTo>
                  <a:cubicBezTo>
                    <a:pt x="7368" y="1356"/>
                    <a:pt x="7401" y="1535"/>
                    <a:pt x="7430" y="1672"/>
                  </a:cubicBezTo>
                  <a:lnTo>
                    <a:pt x="7556" y="2255"/>
                  </a:lnTo>
                  <a:lnTo>
                    <a:pt x="8049" y="2204"/>
                  </a:lnTo>
                  <a:cubicBezTo>
                    <a:pt x="8978" y="2110"/>
                    <a:pt x="9819" y="1909"/>
                    <a:pt x="10633" y="1716"/>
                  </a:cubicBezTo>
                  <a:cubicBezTo>
                    <a:pt x="11330" y="1549"/>
                    <a:pt x="11996" y="1391"/>
                    <a:pt x="12711" y="1292"/>
                  </a:cubicBezTo>
                  <a:cubicBezTo>
                    <a:pt x="12812" y="1901"/>
                    <a:pt x="12893" y="2541"/>
                    <a:pt x="12972" y="3167"/>
                  </a:cubicBezTo>
                  <a:cubicBezTo>
                    <a:pt x="13041" y="3708"/>
                    <a:pt x="13111" y="4249"/>
                    <a:pt x="13191" y="4777"/>
                  </a:cubicBezTo>
                  <a:lnTo>
                    <a:pt x="13335" y="5712"/>
                  </a:lnTo>
                  <a:lnTo>
                    <a:pt x="14038" y="5289"/>
                  </a:lnTo>
                  <a:cubicBezTo>
                    <a:pt x="14237" y="5169"/>
                    <a:pt x="14596" y="4952"/>
                    <a:pt x="14724" y="4424"/>
                  </a:cubicBezTo>
                  <a:cubicBezTo>
                    <a:pt x="15272" y="4072"/>
                    <a:pt x="15551" y="3446"/>
                    <a:pt x="15785" y="2926"/>
                  </a:cubicBezTo>
                  <a:cubicBezTo>
                    <a:pt x="15823" y="2841"/>
                    <a:pt x="15861" y="2755"/>
                    <a:pt x="15901" y="2672"/>
                  </a:cubicBezTo>
                  <a:cubicBezTo>
                    <a:pt x="16514" y="2578"/>
                    <a:pt x="16994" y="2184"/>
                    <a:pt x="17282" y="1554"/>
                  </a:cubicBezTo>
                  <a:cubicBezTo>
                    <a:pt x="17438" y="1647"/>
                    <a:pt x="17635" y="1724"/>
                    <a:pt x="17886" y="1724"/>
                  </a:cubicBezTo>
                  <a:cubicBezTo>
                    <a:pt x="17919" y="1724"/>
                    <a:pt x="17953" y="1723"/>
                    <a:pt x="17988" y="1719"/>
                  </a:cubicBezTo>
                  <a:cubicBezTo>
                    <a:pt x="18226" y="1702"/>
                    <a:pt x="18418" y="1612"/>
                    <a:pt x="18577" y="1485"/>
                  </a:cubicBezTo>
                  <a:cubicBezTo>
                    <a:pt x="18434" y="1988"/>
                    <a:pt x="18428" y="2500"/>
                    <a:pt x="18425" y="2939"/>
                  </a:cubicBezTo>
                  <a:cubicBezTo>
                    <a:pt x="18423" y="3174"/>
                    <a:pt x="18421" y="3399"/>
                    <a:pt x="18399" y="3588"/>
                  </a:cubicBezTo>
                  <a:cubicBezTo>
                    <a:pt x="18380" y="3607"/>
                    <a:pt x="18361" y="3625"/>
                    <a:pt x="18344" y="3642"/>
                  </a:cubicBezTo>
                  <a:cubicBezTo>
                    <a:pt x="18191" y="3797"/>
                    <a:pt x="18045" y="3943"/>
                    <a:pt x="17983" y="4193"/>
                  </a:cubicBezTo>
                  <a:cubicBezTo>
                    <a:pt x="17936" y="4380"/>
                    <a:pt x="17943" y="4557"/>
                    <a:pt x="17957" y="4710"/>
                  </a:cubicBezTo>
                  <a:cubicBezTo>
                    <a:pt x="17699" y="4811"/>
                    <a:pt x="17085" y="5063"/>
                    <a:pt x="16949" y="5875"/>
                  </a:cubicBezTo>
                  <a:cubicBezTo>
                    <a:pt x="15837" y="6104"/>
                    <a:pt x="15670" y="7508"/>
                    <a:pt x="15565" y="8376"/>
                  </a:cubicBezTo>
                  <a:cubicBezTo>
                    <a:pt x="15519" y="8765"/>
                    <a:pt x="15464" y="9227"/>
                    <a:pt x="15352" y="9475"/>
                  </a:cubicBezTo>
                  <a:cubicBezTo>
                    <a:pt x="15294" y="9434"/>
                    <a:pt x="15227" y="9366"/>
                    <a:pt x="15135" y="9257"/>
                  </a:cubicBezTo>
                  <a:lnTo>
                    <a:pt x="15085" y="9198"/>
                  </a:lnTo>
                  <a:cubicBezTo>
                    <a:pt x="14871" y="8941"/>
                    <a:pt x="14580" y="8591"/>
                    <a:pt x="14137" y="8591"/>
                  </a:cubicBezTo>
                  <a:cubicBezTo>
                    <a:pt x="13885" y="8591"/>
                    <a:pt x="13638" y="8708"/>
                    <a:pt x="13400" y="8942"/>
                  </a:cubicBezTo>
                  <a:lnTo>
                    <a:pt x="13378" y="8965"/>
                  </a:lnTo>
                  <a:lnTo>
                    <a:pt x="13357" y="8990"/>
                  </a:lnTo>
                  <a:cubicBezTo>
                    <a:pt x="12870" y="9578"/>
                    <a:pt x="12943" y="10236"/>
                    <a:pt x="12987" y="10629"/>
                  </a:cubicBezTo>
                  <a:cubicBezTo>
                    <a:pt x="13004" y="10790"/>
                    <a:pt x="13020" y="10931"/>
                    <a:pt x="13001" y="11024"/>
                  </a:cubicBezTo>
                  <a:cubicBezTo>
                    <a:pt x="12966" y="11189"/>
                    <a:pt x="12800" y="11481"/>
                    <a:pt x="12667" y="11715"/>
                  </a:cubicBezTo>
                  <a:cubicBezTo>
                    <a:pt x="12496" y="12017"/>
                    <a:pt x="12320" y="12328"/>
                    <a:pt x="12221" y="12659"/>
                  </a:cubicBezTo>
                  <a:cubicBezTo>
                    <a:pt x="12117" y="13012"/>
                    <a:pt x="12158" y="13349"/>
                    <a:pt x="12191" y="13622"/>
                  </a:cubicBezTo>
                  <a:cubicBezTo>
                    <a:pt x="12202" y="13715"/>
                    <a:pt x="12219" y="13858"/>
                    <a:pt x="12212" y="13905"/>
                  </a:cubicBezTo>
                  <a:cubicBezTo>
                    <a:pt x="12140" y="14167"/>
                    <a:pt x="11979" y="14427"/>
                    <a:pt x="11794" y="14726"/>
                  </a:cubicBezTo>
                  <a:cubicBezTo>
                    <a:pt x="11500" y="15199"/>
                    <a:pt x="11135" y="15786"/>
                    <a:pt x="11002" y="16659"/>
                  </a:cubicBezTo>
                  <a:cubicBezTo>
                    <a:pt x="10942" y="17056"/>
                    <a:pt x="10994" y="17445"/>
                    <a:pt x="11040" y="17787"/>
                  </a:cubicBezTo>
                  <a:cubicBezTo>
                    <a:pt x="11065" y="17973"/>
                    <a:pt x="11089" y="18147"/>
                    <a:pt x="11094" y="18300"/>
                  </a:cubicBezTo>
                  <a:cubicBezTo>
                    <a:pt x="10649" y="18402"/>
                    <a:pt x="10341" y="18653"/>
                    <a:pt x="10081" y="18865"/>
                  </a:cubicBezTo>
                  <a:cubicBezTo>
                    <a:pt x="9809" y="19086"/>
                    <a:pt x="9628" y="19232"/>
                    <a:pt x="9302" y="19232"/>
                  </a:cubicBezTo>
                  <a:lnTo>
                    <a:pt x="9226" y="19229"/>
                  </a:lnTo>
                  <a:lnTo>
                    <a:pt x="9073" y="19220"/>
                  </a:lnTo>
                  <a:lnTo>
                    <a:pt x="8936" y="19302"/>
                  </a:lnTo>
                  <a:cubicBezTo>
                    <a:pt x="8626" y="19487"/>
                    <a:pt x="8412" y="19806"/>
                    <a:pt x="8297" y="20257"/>
                  </a:cubicBezTo>
                  <a:cubicBezTo>
                    <a:pt x="8079" y="20322"/>
                    <a:pt x="7877" y="20428"/>
                    <a:pt x="7693" y="20524"/>
                  </a:cubicBezTo>
                  <a:cubicBezTo>
                    <a:pt x="7488" y="20632"/>
                    <a:pt x="7288" y="20736"/>
                    <a:pt x="7163" y="20736"/>
                  </a:cubicBezTo>
                  <a:cubicBezTo>
                    <a:pt x="7134" y="20736"/>
                    <a:pt x="7095" y="20736"/>
                    <a:pt x="7021" y="20649"/>
                  </a:cubicBezTo>
                  <a:lnTo>
                    <a:pt x="6690" y="20254"/>
                  </a:lnTo>
                  <a:lnTo>
                    <a:pt x="6297" y="20551"/>
                  </a:lnTo>
                  <a:cubicBezTo>
                    <a:pt x="6034" y="20749"/>
                    <a:pt x="5849" y="21001"/>
                    <a:pt x="5685" y="21222"/>
                  </a:cubicBezTo>
                  <a:cubicBezTo>
                    <a:pt x="5563" y="21390"/>
                    <a:pt x="5467" y="21514"/>
                    <a:pt x="5370" y="21600"/>
                  </a:cubicBezTo>
                  <a:cubicBezTo>
                    <a:pt x="5370" y="21600"/>
                    <a:pt x="5370" y="21600"/>
                    <a:pt x="5370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0" name="Shape 126"/>
            <p:cNvSpPr/>
            <p:nvPr/>
          </p:nvSpPr>
          <p:spPr>
            <a:xfrm>
              <a:off x="6197438" y="1188337"/>
              <a:ext cx="657652" cy="345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2" h="21600" extrusionOk="0">
                  <a:moveTo>
                    <a:pt x="75" y="21600"/>
                  </a:moveTo>
                  <a:cubicBezTo>
                    <a:pt x="189" y="20690"/>
                    <a:pt x="115" y="19835"/>
                    <a:pt x="55" y="19127"/>
                  </a:cubicBezTo>
                  <a:cubicBezTo>
                    <a:pt x="-38" y="18037"/>
                    <a:pt x="-28" y="17780"/>
                    <a:pt x="193" y="17585"/>
                  </a:cubicBezTo>
                  <a:cubicBezTo>
                    <a:pt x="332" y="17646"/>
                    <a:pt x="482" y="17791"/>
                    <a:pt x="641" y="17946"/>
                  </a:cubicBezTo>
                  <a:cubicBezTo>
                    <a:pt x="895" y="18194"/>
                    <a:pt x="1184" y="18475"/>
                    <a:pt x="1514" y="18475"/>
                  </a:cubicBezTo>
                  <a:cubicBezTo>
                    <a:pt x="1709" y="18475"/>
                    <a:pt x="1898" y="18376"/>
                    <a:pt x="2074" y="18179"/>
                  </a:cubicBezTo>
                  <a:lnTo>
                    <a:pt x="2221" y="18017"/>
                  </a:lnTo>
                  <a:lnTo>
                    <a:pt x="2252" y="17700"/>
                  </a:lnTo>
                  <a:cubicBezTo>
                    <a:pt x="2332" y="16870"/>
                    <a:pt x="2174" y="16394"/>
                    <a:pt x="2069" y="16079"/>
                  </a:cubicBezTo>
                  <a:cubicBezTo>
                    <a:pt x="2026" y="15951"/>
                    <a:pt x="1997" y="15864"/>
                    <a:pt x="1984" y="15761"/>
                  </a:cubicBezTo>
                  <a:cubicBezTo>
                    <a:pt x="2109" y="15681"/>
                    <a:pt x="2217" y="15583"/>
                    <a:pt x="2318" y="15492"/>
                  </a:cubicBezTo>
                  <a:cubicBezTo>
                    <a:pt x="2484" y="15342"/>
                    <a:pt x="2616" y="15222"/>
                    <a:pt x="2792" y="15193"/>
                  </a:cubicBezTo>
                  <a:lnTo>
                    <a:pt x="2988" y="15159"/>
                  </a:lnTo>
                  <a:lnTo>
                    <a:pt x="3083" y="14832"/>
                  </a:lnTo>
                  <a:cubicBezTo>
                    <a:pt x="3313" y="14034"/>
                    <a:pt x="3167" y="13521"/>
                    <a:pt x="3080" y="13215"/>
                  </a:cubicBezTo>
                  <a:cubicBezTo>
                    <a:pt x="3044" y="13086"/>
                    <a:pt x="3016" y="12993"/>
                    <a:pt x="3006" y="12864"/>
                  </a:cubicBezTo>
                  <a:cubicBezTo>
                    <a:pt x="3053" y="12798"/>
                    <a:pt x="3122" y="12711"/>
                    <a:pt x="3169" y="12650"/>
                  </a:cubicBezTo>
                  <a:cubicBezTo>
                    <a:pt x="3359" y="12407"/>
                    <a:pt x="3571" y="12136"/>
                    <a:pt x="3652" y="11736"/>
                  </a:cubicBezTo>
                  <a:cubicBezTo>
                    <a:pt x="3671" y="11750"/>
                    <a:pt x="3684" y="11765"/>
                    <a:pt x="3687" y="11775"/>
                  </a:cubicBezTo>
                  <a:lnTo>
                    <a:pt x="3840" y="12262"/>
                  </a:lnTo>
                  <a:lnTo>
                    <a:pt x="4122" y="12079"/>
                  </a:lnTo>
                  <a:cubicBezTo>
                    <a:pt x="4476" y="11849"/>
                    <a:pt x="4582" y="11531"/>
                    <a:pt x="4654" y="11254"/>
                  </a:cubicBezTo>
                  <a:cubicBezTo>
                    <a:pt x="4659" y="11233"/>
                    <a:pt x="4667" y="11213"/>
                    <a:pt x="4684" y="11190"/>
                  </a:cubicBezTo>
                  <a:cubicBezTo>
                    <a:pt x="5026" y="11285"/>
                    <a:pt x="5326" y="11413"/>
                    <a:pt x="5417" y="11743"/>
                  </a:cubicBezTo>
                  <a:lnTo>
                    <a:pt x="5585" y="12344"/>
                  </a:lnTo>
                  <a:lnTo>
                    <a:pt x="5906" y="12044"/>
                  </a:lnTo>
                  <a:cubicBezTo>
                    <a:pt x="6187" y="11779"/>
                    <a:pt x="6316" y="11307"/>
                    <a:pt x="6420" y="10928"/>
                  </a:cubicBezTo>
                  <a:cubicBezTo>
                    <a:pt x="6465" y="10765"/>
                    <a:pt x="6501" y="10637"/>
                    <a:pt x="6535" y="10548"/>
                  </a:cubicBezTo>
                  <a:cubicBezTo>
                    <a:pt x="6560" y="10565"/>
                    <a:pt x="6584" y="10583"/>
                    <a:pt x="6609" y="10600"/>
                  </a:cubicBezTo>
                  <a:cubicBezTo>
                    <a:pt x="6801" y="10733"/>
                    <a:pt x="6981" y="10859"/>
                    <a:pt x="7038" y="11050"/>
                  </a:cubicBezTo>
                  <a:lnTo>
                    <a:pt x="7282" y="11865"/>
                  </a:lnTo>
                  <a:lnTo>
                    <a:pt x="7624" y="11192"/>
                  </a:lnTo>
                  <a:cubicBezTo>
                    <a:pt x="7830" y="10785"/>
                    <a:pt x="7920" y="10246"/>
                    <a:pt x="7999" y="9769"/>
                  </a:cubicBezTo>
                  <a:cubicBezTo>
                    <a:pt x="8035" y="9551"/>
                    <a:pt x="8072" y="9331"/>
                    <a:pt x="8116" y="9155"/>
                  </a:cubicBezTo>
                  <a:cubicBezTo>
                    <a:pt x="8241" y="9417"/>
                    <a:pt x="8396" y="9551"/>
                    <a:pt x="8578" y="9557"/>
                  </a:cubicBezTo>
                  <a:cubicBezTo>
                    <a:pt x="8684" y="9710"/>
                    <a:pt x="8817" y="9793"/>
                    <a:pt x="8968" y="9793"/>
                  </a:cubicBezTo>
                  <a:cubicBezTo>
                    <a:pt x="9141" y="9793"/>
                    <a:pt x="9313" y="9685"/>
                    <a:pt x="9450" y="9597"/>
                  </a:cubicBezTo>
                  <a:cubicBezTo>
                    <a:pt x="9502" y="9565"/>
                    <a:pt x="9580" y="9515"/>
                    <a:pt x="9607" y="9509"/>
                  </a:cubicBezTo>
                  <a:lnTo>
                    <a:pt x="9884" y="9509"/>
                  </a:lnTo>
                  <a:lnTo>
                    <a:pt x="9951" y="9002"/>
                  </a:lnTo>
                  <a:cubicBezTo>
                    <a:pt x="9999" y="8686"/>
                    <a:pt x="9980" y="8350"/>
                    <a:pt x="9962" y="8022"/>
                  </a:cubicBezTo>
                  <a:cubicBezTo>
                    <a:pt x="9958" y="7953"/>
                    <a:pt x="9953" y="7864"/>
                    <a:pt x="9951" y="7781"/>
                  </a:cubicBezTo>
                  <a:lnTo>
                    <a:pt x="10104" y="7724"/>
                  </a:lnTo>
                  <a:lnTo>
                    <a:pt x="10092" y="7248"/>
                  </a:lnTo>
                  <a:cubicBezTo>
                    <a:pt x="10109" y="7237"/>
                    <a:pt x="10128" y="7229"/>
                    <a:pt x="10142" y="7221"/>
                  </a:cubicBezTo>
                  <a:cubicBezTo>
                    <a:pt x="10297" y="7138"/>
                    <a:pt x="10556" y="6998"/>
                    <a:pt x="10677" y="6495"/>
                  </a:cubicBezTo>
                  <a:lnTo>
                    <a:pt x="10722" y="6308"/>
                  </a:lnTo>
                  <a:lnTo>
                    <a:pt x="10708" y="6106"/>
                  </a:lnTo>
                  <a:cubicBezTo>
                    <a:pt x="10674" y="5643"/>
                    <a:pt x="10742" y="5526"/>
                    <a:pt x="10927" y="5216"/>
                  </a:cubicBezTo>
                  <a:cubicBezTo>
                    <a:pt x="11046" y="5014"/>
                    <a:pt x="11195" y="4764"/>
                    <a:pt x="11294" y="4382"/>
                  </a:cubicBezTo>
                  <a:lnTo>
                    <a:pt x="11319" y="4289"/>
                  </a:lnTo>
                  <a:lnTo>
                    <a:pt x="11328" y="4186"/>
                  </a:lnTo>
                  <a:cubicBezTo>
                    <a:pt x="11341" y="4036"/>
                    <a:pt x="11342" y="3904"/>
                    <a:pt x="11335" y="3786"/>
                  </a:cubicBezTo>
                  <a:cubicBezTo>
                    <a:pt x="11372" y="3809"/>
                    <a:pt x="11413" y="3825"/>
                    <a:pt x="11460" y="3825"/>
                  </a:cubicBezTo>
                  <a:lnTo>
                    <a:pt x="11492" y="3825"/>
                  </a:lnTo>
                  <a:lnTo>
                    <a:pt x="11524" y="3815"/>
                  </a:lnTo>
                  <a:cubicBezTo>
                    <a:pt x="11815" y="3719"/>
                    <a:pt x="11995" y="3374"/>
                    <a:pt x="12140" y="3097"/>
                  </a:cubicBezTo>
                  <a:cubicBezTo>
                    <a:pt x="12305" y="2780"/>
                    <a:pt x="12393" y="2629"/>
                    <a:pt x="12587" y="2629"/>
                  </a:cubicBezTo>
                  <a:cubicBezTo>
                    <a:pt x="12612" y="2629"/>
                    <a:pt x="12639" y="2632"/>
                    <a:pt x="12666" y="2637"/>
                  </a:cubicBezTo>
                  <a:lnTo>
                    <a:pt x="13052" y="2713"/>
                  </a:lnTo>
                  <a:lnTo>
                    <a:pt x="13072" y="1976"/>
                  </a:lnTo>
                  <a:cubicBezTo>
                    <a:pt x="13093" y="1242"/>
                    <a:pt x="13004" y="716"/>
                    <a:pt x="12925" y="253"/>
                  </a:cubicBezTo>
                  <a:cubicBezTo>
                    <a:pt x="12925" y="251"/>
                    <a:pt x="12925" y="250"/>
                    <a:pt x="12924" y="246"/>
                  </a:cubicBezTo>
                  <a:cubicBezTo>
                    <a:pt x="12968" y="262"/>
                    <a:pt x="13013" y="272"/>
                    <a:pt x="13061" y="272"/>
                  </a:cubicBezTo>
                  <a:lnTo>
                    <a:pt x="13072" y="272"/>
                  </a:lnTo>
                  <a:lnTo>
                    <a:pt x="13100" y="271"/>
                  </a:lnTo>
                  <a:cubicBezTo>
                    <a:pt x="13273" y="251"/>
                    <a:pt x="13405" y="144"/>
                    <a:pt x="13500" y="66"/>
                  </a:cubicBezTo>
                  <a:cubicBezTo>
                    <a:pt x="13532" y="38"/>
                    <a:pt x="13576" y="3"/>
                    <a:pt x="13591" y="0"/>
                  </a:cubicBezTo>
                  <a:cubicBezTo>
                    <a:pt x="13761" y="111"/>
                    <a:pt x="13872" y="430"/>
                    <a:pt x="14032" y="943"/>
                  </a:cubicBezTo>
                  <a:cubicBezTo>
                    <a:pt x="14148" y="1314"/>
                    <a:pt x="14268" y="1698"/>
                    <a:pt x="14454" y="1999"/>
                  </a:cubicBezTo>
                  <a:lnTo>
                    <a:pt x="14573" y="2192"/>
                  </a:lnTo>
                  <a:lnTo>
                    <a:pt x="14730" y="2162"/>
                  </a:lnTo>
                  <a:cubicBezTo>
                    <a:pt x="14841" y="2140"/>
                    <a:pt x="14946" y="2130"/>
                    <a:pt x="15045" y="2130"/>
                  </a:cubicBezTo>
                  <a:cubicBezTo>
                    <a:pt x="15446" y="2130"/>
                    <a:pt x="15740" y="2309"/>
                    <a:pt x="15920" y="2663"/>
                  </a:cubicBezTo>
                  <a:lnTo>
                    <a:pt x="15991" y="2803"/>
                  </a:lnTo>
                  <a:lnTo>
                    <a:pt x="16089" y="2852"/>
                  </a:lnTo>
                  <a:cubicBezTo>
                    <a:pt x="16177" y="2898"/>
                    <a:pt x="16259" y="2920"/>
                    <a:pt x="16337" y="2920"/>
                  </a:cubicBezTo>
                  <a:cubicBezTo>
                    <a:pt x="16630" y="2920"/>
                    <a:pt x="16788" y="2609"/>
                    <a:pt x="16873" y="2440"/>
                  </a:cubicBezTo>
                  <a:cubicBezTo>
                    <a:pt x="16879" y="2430"/>
                    <a:pt x="16884" y="2418"/>
                    <a:pt x="16890" y="2408"/>
                  </a:cubicBezTo>
                  <a:cubicBezTo>
                    <a:pt x="16962" y="2420"/>
                    <a:pt x="17001" y="2460"/>
                    <a:pt x="17048" y="2515"/>
                  </a:cubicBezTo>
                  <a:lnTo>
                    <a:pt x="17081" y="2552"/>
                  </a:lnTo>
                  <a:cubicBezTo>
                    <a:pt x="17180" y="2668"/>
                    <a:pt x="17317" y="2828"/>
                    <a:pt x="17516" y="2828"/>
                  </a:cubicBezTo>
                  <a:cubicBezTo>
                    <a:pt x="17647" y="2828"/>
                    <a:pt x="17779" y="2757"/>
                    <a:pt x="17926" y="2610"/>
                  </a:cubicBezTo>
                  <a:cubicBezTo>
                    <a:pt x="18235" y="2487"/>
                    <a:pt x="18416" y="2134"/>
                    <a:pt x="18549" y="1817"/>
                  </a:cubicBezTo>
                  <a:cubicBezTo>
                    <a:pt x="18793" y="2277"/>
                    <a:pt x="19085" y="2689"/>
                    <a:pt x="19442" y="3083"/>
                  </a:cubicBezTo>
                  <a:cubicBezTo>
                    <a:pt x="19456" y="3257"/>
                    <a:pt x="19478" y="3421"/>
                    <a:pt x="19498" y="3574"/>
                  </a:cubicBezTo>
                  <a:cubicBezTo>
                    <a:pt x="19558" y="4032"/>
                    <a:pt x="19570" y="4201"/>
                    <a:pt x="19522" y="4297"/>
                  </a:cubicBezTo>
                  <a:lnTo>
                    <a:pt x="19283" y="4775"/>
                  </a:lnTo>
                  <a:lnTo>
                    <a:pt x="19520" y="5259"/>
                  </a:lnTo>
                  <a:cubicBezTo>
                    <a:pt x="19754" y="5739"/>
                    <a:pt x="19955" y="6289"/>
                    <a:pt x="20168" y="6872"/>
                  </a:cubicBezTo>
                  <a:cubicBezTo>
                    <a:pt x="20550" y="7919"/>
                    <a:pt x="20944" y="9001"/>
                    <a:pt x="21562" y="9720"/>
                  </a:cubicBezTo>
                  <a:cubicBezTo>
                    <a:pt x="21389" y="10236"/>
                    <a:pt x="21126" y="10638"/>
                    <a:pt x="20831" y="11089"/>
                  </a:cubicBezTo>
                  <a:cubicBezTo>
                    <a:pt x="20435" y="11693"/>
                    <a:pt x="19987" y="12377"/>
                    <a:pt x="19706" y="13473"/>
                  </a:cubicBezTo>
                  <a:lnTo>
                    <a:pt x="19671" y="13613"/>
                  </a:lnTo>
                  <a:cubicBezTo>
                    <a:pt x="19511" y="14241"/>
                    <a:pt x="19486" y="14338"/>
                    <a:pt x="19161" y="14932"/>
                  </a:cubicBezTo>
                  <a:cubicBezTo>
                    <a:pt x="19035" y="15163"/>
                    <a:pt x="18915" y="15507"/>
                    <a:pt x="18827" y="15757"/>
                  </a:cubicBezTo>
                  <a:cubicBezTo>
                    <a:pt x="18825" y="15761"/>
                    <a:pt x="18825" y="15764"/>
                    <a:pt x="18823" y="15768"/>
                  </a:cubicBezTo>
                  <a:cubicBezTo>
                    <a:pt x="18806" y="15770"/>
                    <a:pt x="18787" y="15773"/>
                    <a:pt x="18767" y="15777"/>
                  </a:cubicBezTo>
                  <a:cubicBezTo>
                    <a:pt x="18611" y="15804"/>
                    <a:pt x="18417" y="15838"/>
                    <a:pt x="18253" y="16000"/>
                  </a:cubicBezTo>
                  <a:cubicBezTo>
                    <a:pt x="18158" y="16092"/>
                    <a:pt x="18100" y="16235"/>
                    <a:pt x="18062" y="16378"/>
                  </a:cubicBezTo>
                  <a:cubicBezTo>
                    <a:pt x="17994" y="16387"/>
                    <a:pt x="17931" y="16420"/>
                    <a:pt x="17874" y="16480"/>
                  </a:cubicBezTo>
                  <a:cubicBezTo>
                    <a:pt x="17736" y="16619"/>
                    <a:pt x="17605" y="16814"/>
                    <a:pt x="17478" y="17002"/>
                  </a:cubicBezTo>
                  <a:cubicBezTo>
                    <a:pt x="17388" y="17137"/>
                    <a:pt x="17253" y="17339"/>
                    <a:pt x="17200" y="17372"/>
                  </a:cubicBezTo>
                  <a:cubicBezTo>
                    <a:pt x="17068" y="17445"/>
                    <a:pt x="16727" y="17457"/>
                    <a:pt x="16427" y="17470"/>
                  </a:cubicBezTo>
                  <a:cubicBezTo>
                    <a:pt x="16093" y="17483"/>
                    <a:pt x="15714" y="17499"/>
                    <a:pt x="15388" y="17586"/>
                  </a:cubicBezTo>
                  <a:cubicBezTo>
                    <a:pt x="15292" y="17612"/>
                    <a:pt x="15126" y="17671"/>
                    <a:pt x="14932" y="17741"/>
                  </a:cubicBezTo>
                  <a:cubicBezTo>
                    <a:pt x="14606" y="17859"/>
                    <a:pt x="14159" y="18021"/>
                    <a:pt x="13919" y="18056"/>
                  </a:cubicBezTo>
                  <a:cubicBezTo>
                    <a:pt x="13834" y="18068"/>
                    <a:pt x="13749" y="18072"/>
                    <a:pt x="13665" y="18072"/>
                  </a:cubicBezTo>
                  <a:cubicBezTo>
                    <a:pt x="13527" y="18072"/>
                    <a:pt x="13392" y="18060"/>
                    <a:pt x="13259" y="18050"/>
                  </a:cubicBezTo>
                  <a:cubicBezTo>
                    <a:pt x="13100" y="18035"/>
                    <a:pt x="12954" y="18023"/>
                    <a:pt x="12806" y="18023"/>
                  </a:cubicBezTo>
                  <a:cubicBezTo>
                    <a:pt x="12678" y="18023"/>
                    <a:pt x="12548" y="18032"/>
                    <a:pt x="12418" y="18058"/>
                  </a:cubicBezTo>
                  <a:cubicBezTo>
                    <a:pt x="12127" y="18114"/>
                    <a:pt x="11809" y="18228"/>
                    <a:pt x="11470" y="18348"/>
                  </a:cubicBezTo>
                  <a:cubicBezTo>
                    <a:pt x="11010" y="18514"/>
                    <a:pt x="10487" y="18700"/>
                    <a:pt x="9947" y="18765"/>
                  </a:cubicBezTo>
                  <a:cubicBezTo>
                    <a:pt x="9857" y="18776"/>
                    <a:pt x="9767" y="18781"/>
                    <a:pt x="9677" y="18781"/>
                  </a:cubicBezTo>
                  <a:cubicBezTo>
                    <a:pt x="9538" y="18781"/>
                    <a:pt x="9399" y="18771"/>
                    <a:pt x="9259" y="18762"/>
                  </a:cubicBezTo>
                  <a:cubicBezTo>
                    <a:pt x="9111" y="18752"/>
                    <a:pt x="8964" y="18742"/>
                    <a:pt x="8817" y="18742"/>
                  </a:cubicBezTo>
                  <a:cubicBezTo>
                    <a:pt x="8695" y="18742"/>
                    <a:pt x="8573" y="18749"/>
                    <a:pt x="8451" y="18767"/>
                  </a:cubicBezTo>
                  <a:cubicBezTo>
                    <a:pt x="7809" y="18853"/>
                    <a:pt x="7166" y="19040"/>
                    <a:pt x="6546" y="19221"/>
                  </a:cubicBezTo>
                  <a:cubicBezTo>
                    <a:pt x="5731" y="19455"/>
                    <a:pt x="4963" y="19678"/>
                    <a:pt x="4236" y="19678"/>
                  </a:cubicBezTo>
                  <a:cubicBezTo>
                    <a:pt x="3855" y="19678"/>
                    <a:pt x="3520" y="19617"/>
                    <a:pt x="3210" y="19490"/>
                  </a:cubicBezTo>
                  <a:lnTo>
                    <a:pt x="2856" y="19345"/>
                  </a:lnTo>
                  <a:lnTo>
                    <a:pt x="2773" y="20018"/>
                  </a:lnTo>
                  <a:cubicBezTo>
                    <a:pt x="2710" y="20543"/>
                    <a:pt x="2757" y="20907"/>
                    <a:pt x="2810" y="21168"/>
                  </a:cubicBezTo>
                  <a:cubicBezTo>
                    <a:pt x="2400" y="21217"/>
                    <a:pt x="2008" y="21294"/>
                    <a:pt x="1625" y="21371"/>
                  </a:cubicBezTo>
                  <a:cubicBezTo>
                    <a:pt x="1106" y="21474"/>
                    <a:pt x="609" y="21573"/>
                    <a:pt x="75" y="21600"/>
                  </a:cubicBezTo>
                  <a:cubicBezTo>
                    <a:pt x="75" y="21600"/>
                    <a:pt x="75" y="21600"/>
                    <a:pt x="75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1" name="Shape 127"/>
            <p:cNvSpPr/>
            <p:nvPr/>
          </p:nvSpPr>
          <p:spPr>
            <a:xfrm>
              <a:off x="6555182" y="787664"/>
              <a:ext cx="384861" cy="434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36" y="21600"/>
                  </a:moveTo>
                  <a:cubicBezTo>
                    <a:pt x="13748" y="21420"/>
                    <a:pt x="13478" y="21191"/>
                    <a:pt x="12982" y="21034"/>
                  </a:cubicBezTo>
                  <a:cubicBezTo>
                    <a:pt x="12929" y="20950"/>
                    <a:pt x="12873" y="20878"/>
                    <a:pt x="12825" y="20818"/>
                  </a:cubicBezTo>
                  <a:cubicBezTo>
                    <a:pt x="12719" y="20682"/>
                    <a:pt x="12711" y="20665"/>
                    <a:pt x="12716" y="20588"/>
                  </a:cubicBezTo>
                  <a:lnTo>
                    <a:pt x="12767" y="19850"/>
                  </a:lnTo>
                  <a:lnTo>
                    <a:pt x="11952" y="20007"/>
                  </a:lnTo>
                  <a:cubicBezTo>
                    <a:pt x="11044" y="20182"/>
                    <a:pt x="10475" y="20658"/>
                    <a:pt x="10048" y="21147"/>
                  </a:cubicBezTo>
                  <a:cubicBezTo>
                    <a:pt x="9880" y="21139"/>
                    <a:pt x="9768" y="21086"/>
                    <a:pt x="9566" y="20984"/>
                  </a:cubicBezTo>
                  <a:cubicBezTo>
                    <a:pt x="9439" y="20920"/>
                    <a:pt x="9297" y="20847"/>
                    <a:pt x="9122" y="20786"/>
                  </a:cubicBezTo>
                  <a:lnTo>
                    <a:pt x="8966" y="20733"/>
                  </a:lnTo>
                  <a:lnTo>
                    <a:pt x="8799" y="20755"/>
                  </a:lnTo>
                  <a:cubicBezTo>
                    <a:pt x="8363" y="20815"/>
                    <a:pt x="8091" y="21026"/>
                    <a:pt x="7912" y="21166"/>
                  </a:cubicBezTo>
                  <a:cubicBezTo>
                    <a:pt x="7873" y="21196"/>
                    <a:pt x="7841" y="21221"/>
                    <a:pt x="7814" y="21239"/>
                  </a:cubicBezTo>
                  <a:cubicBezTo>
                    <a:pt x="7303" y="20805"/>
                    <a:pt x="6745" y="20592"/>
                    <a:pt x="6118" y="20592"/>
                  </a:cubicBezTo>
                  <a:cubicBezTo>
                    <a:pt x="5930" y="20592"/>
                    <a:pt x="5736" y="20613"/>
                    <a:pt x="5536" y="20652"/>
                  </a:cubicBezTo>
                  <a:cubicBezTo>
                    <a:pt x="5437" y="20551"/>
                    <a:pt x="5337" y="20464"/>
                    <a:pt x="5245" y="20385"/>
                  </a:cubicBezTo>
                  <a:cubicBezTo>
                    <a:pt x="4972" y="20151"/>
                    <a:pt x="4852" y="20036"/>
                    <a:pt x="4844" y="19784"/>
                  </a:cubicBezTo>
                  <a:lnTo>
                    <a:pt x="4832" y="19403"/>
                  </a:lnTo>
                  <a:lnTo>
                    <a:pt x="4429" y="19274"/>
                  </a:lnTo>
                  <a:cubicBezTo>
                    <a:pt x="3685" y="19033"/>
                    <a:pt x="3027" y="19009"/>
                    <a:pt x="2446" y="18987"/>
                  </a:cubicBezTo>
                  <a:cubicBezTo>
                    <a:pt x="2225" y="18978"/>
                    <a:pt x="2022" y="18972"/>
                    <a:pt x="1830" y="18952"/>
                  </a:cubicBezTo>
                  <a:cubicBezTo>
                    <a:pt x="1609" y="16223"/>
                    <a:pt x="1236" y="13598"/>
                    <a:pt x="872" y="11053"/>
                  </a:cubicBezTo>
                  <a:cubicBezTo>
                    <a:pt x="551" y="8803"/>
                    <a:pt x="222" y="6481"/>
                    <a:pt x="0" y="4103"/>
                  </a:cubicBezTo>
                  <a:cubicBezTo>
                    <a:pt x="1506" y="3991"/>
                    <a:pt x="2962" y="3813"/>
                    <a:pt x="4337" y="3570"/>
                  </a:cubicBezTo>
                  <a:cubicBezTo>
                    <a:pt x="4580" y="3527"/>
                    <a:pt x="4820" y="3454"/>
                    <a:pt x="5054" y="3385"/>
                  </a:cubicBezTo>
                  <a:cubicBezTo>
                    <a:pt x="5157" y="3354"/>
                    <a:pt x="5262" y="3323"/>
                    <a:pt x="5363" y="3295"/>
                  </a:cubicBezTo>
                  <a:cubicBezTo>
                    <a:pt x="5388" y="3333"/>
                    <a:pt x="5420" y="3370"/>
                    <a:pt x="5458" y="3406"/>
                  </a:cubicBezTo>
                  <a:lnTo>
                    <a:pt x="6320" y="4208"/>
                  </a:lnTo>
                  <a:lnTo>
                    <a:pt x="6475" y="3423"/>
                  </a:lnTo>
                  <a:cubicBezTo>
                    <a:pt x="6551" y="3406"/>
                    <a:pt x="6627" y="3391"/>
                    <a:pt x="6675" y="3387"/>
                  </a:cubicBezTo>
                  <a:cubicBezTo>
                    <a:pt x="6943" y="3446"/>
                    <a:pt x="7248" y="3578"/>
                    <a:pt x="7572" y="3718"/>
                  </a:cubicBezTo>
                  <a:cubicBezTo>
                    <a:pt x="7682" y="3765"/>
                    <a:pt x="7794" y="3814"/>
                    <a:pt x="7908" y="3860"/>
                  </a:cubicBezTo>
                  <a:cubicBezTo>
                    <a:pt x="7882" y="3920"/>
                    <a:pt x="7859" y="3986"/>
                    <a:pt x="7846" y="4059"/>
                  </a:cubicBezTo>
                  <a:lnTo>
                    <a:pt x="7706" y="4793"/>
                  </a:lnTo>
                  <a:lnTo>
                    <a:pt x="8541" y="4708"/>
                  </a:lnTo>
                  <a:cubicBezTo>
                    <a:pt x="8731" y="4688"/>
                    <a:pt x="8938" y="4679"/>
                    <a:pt x="9122" y="4670"/>
                  </a:cubicBezTo>
                  <a:cubicBezTo>
                    <a:pt x="9530" y="4650"/>
                    <a:pt x="9921" y="4631"/>
                    <a:pt x="10134" y="4424"/>
                  </a:cubicBezTo>
                  <a:cubicBezTo>
                    <a:pt x="10168" y="4438"/>
                    <a:pt x="10202" y="4454"/>
                    <a:pt x="10231" y="4466"/>
                  </a:cubicBezTo>
                  <a:cubicBezTo>
                    <a:pt x="10470" y="4572"/>
                    <a:pt x="10788" y="4713"/>
                    <a:pt x="11182" y="4713"/>
                  </a:cubicBezTo>
                  <a:lnTo>
                    <a:pt x="11203" y="4713"/>
                  </a:lnTo>
                  <a:lnTo>
                    <a:pt x="11275" y="4710"/>
                  </a:lnTo>
                  <a:cubicBezTo>
                    <a:pt x="12103" y="4662"/>
                    <a:pt x="12700" y="4260"/>
                    <a:pt x="13227" y="3906"/>
                  </a:cubicBezTo>
                  <a:cubicBezTo>
                    <a:pt x="13372" y="3809"/>
                    <a:pt x="13512" y="3716"/>
                    <a:pt x="13645" y="3636"/>
                  </a:cubicBezTo>
                  <a:cubicBezTo>
                    <a:pt x="13860" y="3690"/>
                    <a:pt x="14074" y="3718"/>
                    <a:pt x="14281" y="3718"/>
                  </a:cubicBezTo>
                  <a:cubicBezTo>
                    <a:pt x="15353" y="3718"/>
                    <a:pt x="16048" y="3012"/>
                    <a:pt x="16605" y="2447"/>
                  </a:cubicBezTo>
                  <a:cubicBezTo>
                    <a:pt x="16754" y="2295"/>
                    <a:pt x="16876" y="2144"/>
                    <a:pt x="16993" y="1996"/>
                  </a:cubicBezTo>
                  <a:cubicBezTo>
                    <a:pt x="17129" y="1823"/>
                    <a:pt x="17248" y="1674"/>
                    <a:pt x="17402" y="1552"/>
                  </a:cubicBezTo>
                  <a:cubicBezTo>
                    <a:pt x="17699" y="1316"/>
                    <a:pt x="18108" y="1151"/>
                    <a:pt x="18501" y="992"/>
                  </a:cubicBezTo>
                  <a:cubicBezTo>
                    <a:pt x="18757" y="889"/>
                    <a:pt x="18999" y="791"/>
                    <a:pt x="19221" y="671"/>
                  </a:cubicBezTo>
                  <a:cubicBezTo>
                    <a:pt x="19466" y="542"/>
                    <a:pt x="19680" y="393"/>
                    <a:pt x="19868" y="262"/>
                  </a:cubicBezTo>
                  <a:cubicBezTo>
                    <a:pt x="20018" y="157"/>
                    <a:pt x="20148" y="69"/>
                    <a:pt x="20267" y="0"/>
                  </a:cubicBezTo>
                  <a:cubicBezTo>
                    <a:pt x="20542" y="2133"/>
                    <a:pt x="20971" y="4312"/>
                    <a:pt x="21600" y="6774"/>
                  </a:cubicBezTo>
                  <a:cubicBezTo>
                    <a:pt x="21365" y="6963"/>
                    <a:pt x="21147" y="7168"/>
                    <a:pt x="20953" y="7387"/>
                  </a:cubicBezTo>
                  <a:lnTo>
                    <a:pt x="20482" y="7916"/>
                  </a:lnTo>
                  <a:lnTo>
                    <a:pt x="21154" y="8229"/>
                  </a:lnTo>
                  <a:cubicBezTo>
                    <a:pt x="21587" y="8430"/>
                    <a:pt x="21485" y="9159"/>
                    <a:pt x="21264" y="10337"/>
                  </a:cubicBezTo>
                  <a:cubicBezTo>
                    <a:pt x="21178" y="10793"/>
                    <a:pt x="21084" y="11310"/>
                    <a:pt x="21033" y="11835"/>
                  </a:cubicBezTo>
                  <a:cubicBezTo>
                    <a:pt x="21001" y="12159"/>
                    <a:pt x="21025" y="12475"/>
                    <a:pt x="21045" y="12754"/>
                  </a:cubicBezTo>
                  <a:cubicBezTo>
                    <a:pt x="21056" y="12925"/>
                    <a:pt x="21074" y="13160"/>
                    <a:pt x="21056" y="13231"/>
                  </a:cubicBezTo>
                  <a:cubicBezTo>
                    <a:pt x="20881" y="13733"/>
                    <a:pt x="20466" y="14081"/>
                    <a:pt x="20065" y="14417"/>
                  </a:cubicBezTo>
                  <a:cubicBezTo>
                    <a:pt x="19855" y="14591"/>
                    <a:pt x="19643" y="14770"/>
                    <a:pt x="19466" y="14970"/>
                  </a:cubicBezTo>
                  <a:cubicBezTo>
                    <a:pt x="19384" y="14962"/>
                    <a:pt x="19298" y="14955"/>
                    <a:pt x="19209" y="14955"/>
                  </a:cubicBezTo>
                  <a:cubicBezTo>
                    <a:pt x="19104" y="14955"/>
                    <a:pt x="19001" y="14962"/>
                    <a:pt x="18905" y="14970"/>
                  </a:cubicBezTo>
                  <a:lnTo>
                    <a:pt x="18831" y="14833"/>
                  </a:lnTo>
                  <a:lnTo>
                    <a:pt x="18352" y="14914"/>
                  </a:lnTo>
                  <a:cubicBezTo>
                    <a:pt x="18167" y="14945"/>
                    <a:pt x="17577" y="15106"/>
                    <a:pt x="17740" y="15868"/>
                  </a:cubicBezTo>
                  <a:cubicBezTo>
                    <a:pt x="17749" y="15911"/>
                    <a:pt x="17755" y="15944"/>
                    <a:pt x="17760" y="15969"/>
                  </a:cubicBezTo>
                  <a:cubicBezTo>
                    <a:pt x="17759" y="15970"/>
                    <a:pt x="17758" y="15970"/>
                    <a:pt x="17757" y="15970"/>
                  </a:cubicBezTo>
                  <a:cubicBezTo>
                    <a:pt x="17494" y="16021"/>
                    <a:pt x="17197" y="16077"/>
                    <a:pt x="17049" y="16355"/>
                  </a:cubicBezTo>
                  <a:cubicBezTo>
                    <a:pt x="16902" y="16627"/>
                    <a:pt x="16934" y="16912"/>
                    <a:pt x="16960" y="17141"/>
                  </a:cubicBezTo>
                  <a:cubicBezTo>
                    <a:pt x="16961" y="17151"/>
                    <a:pt x="16962" y="17162"/>
                    <a:pt x="16963" y="17173"/>
                  </a:cubicBezTo>
                  <a:lnTo>
                    <a:pt x="16666" y="17183"/>
                  </a:lnTo>
                  <a:lnTo>
                    <a:pt x="16569" y="17639"/>
                  </a:lnTo>
                  <a:cubicBezTo>
                    <a:pt x="16563" y="17671"/>
                    <a:pt x="16560" y="17702"/>
                    <a:pt x="16556" y="17732"/>
                  </a:cubicBezTo>
                  <a:lnTo>
                    <a:pt x="16367" y="17731"/>
                  </a:lnTo>
                  <a:lnTo>
                    <a:pt x="16208" y="17824"/>
                  </a:lnTo>
                  <a:cubicBezTo>
                    <a:pt x="15333" y="18335"/>
                    <a:pt x="14880" y="19060"/>
                    <a:pt x="14860" y="19978"/>
                  </a:cubicBezTo>
                  <a:cubicBezTo>
                    <a:pt x="14854" y="20253"/>
                    <a:pt x="14956" y="20474"/>
                    <a:pt x="15030" y="20635"/>
                  </a:cubicBezTo>
                  <a:cubicBezTo>
                    <a:pt x="15057" y="20691"/>
                    <a:pt x="15092" y="20768"/>
                    <a:pt x="15095" y="20795"/>
                  </a:cubicBezTo>
                  <a:cubicBezTo>
                    <a:pt x="15079" y="20827"/>
                    <a:pt x="15065" y="20847"/>
                    <a:pt x="15065" y="20847"/>
                  </a:cubicBezTo>
                  <a:cubicBezTo>
                    <a:pt x="14963" y="20933"/>
                    <a:pt x="14838" y="21037"/>
                    <a:pt x="14720" y="21234"/>
                  </a:cubicBezTo>
                  <a:cubicBezTo>
                    <a:pt x="14666" y="21324"/>
                    <a:pt x="14634" y="21418"/>
                    <a:pt x="14611" y="21508"/>
                  </a:cubicBezTo>
                  <a:cubicBezTo>
                    <a:pt x="14565" y="21501"/>
                    <a:pt x="14516" y="21495"/>
                    <a:pt x="14463" y="21495"/>
                  </a:cubicBezTo>
                  <a:lnTo>
                    <a:pt x="13976" y="21495"/>
                  </a:lnTo>
                  <a:lnTo>
                    <a:pt x="13936" y="21600"/>
                  </a:lnTo>
                  <a:cubicBezTo>
                    <a:pt x="13936" y="21600"/>
                    <a:pt x="13936" y="21600"/>
                    <a:pt x="13936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2" name="Freeform 51"/>
            <p:cNvSpPr/>
            <p:nvPr/>
          </p:nvSpPr>
          <p:spPr>
            <a:xfrm>
              <a:off x="5796765" y="215273"/>
              <a:ext cx="726249" cy="578317"/>
            </a:xfrm>
            <a:custGeom>
              <a:avLst/>
              <a:gdLst>
                <a:gd name="connsiteX0" fmla="*/ 123802 w 644551"/>
                <a:gd name="connsiteY0" fmla="*/ 50800 h 513260"/>
                <a:gd name="connsiteX1" fmla="*/ 118586 w 644551"/>
                <a:gd name="connsiteY1" fmla="*/ 72874 h 513260"/>
                <a:gd name="connsiteX2" fmla="*/ 119142 w 644551"/>
                <a:gd name="connsiteY2" fmla="*/ 84692 h 513260"/>
                <a:gd name="connsiteX3" fmla="*/ 130705 w 644551"/>
                <a:gd name="connsiteY3" fmla="*/ 82123 h 513260"/>
                <a:gd name="connsiteX4" fmla="*/ 144244 w 644551"/>
                <a:gd name="connsiteY4" fmla="*/ 80646 h 513260"/>
                <a:gd name="connsiteX5" fmla="*/ 190267 w 644551"/>
                <a:gd name="connsiteY5" fmla="*/ 107066 h 513260"/>
                <a:gd name="connsiteX6" fmla="*/ 192626 w 644551"/>
                <a:gd name="connsiteY6" fmla="*/ 111905 h 513260"/>
                <a:gd name="connsiteX7" fmla="*/ 197976 w 644551"/>
                <a:gd name="connsiteY7" fmla="*/ 112568 h 513260"/>
                <a:gd name="connsiteX8" fmla="*/ 216788 w 644551"/>
                <a:gd name="connsiteY8" fmla="*/ 114688 h 513260"/>
                <a:gd name="connsiteX9" fmla="*/ 251324 w 644551"/>
                <a:gd name="connsiteY9" fmla="*/ 119248 h 513260"/>
                <a:gd name="connsiteX10" fmla="*/ 252475 w 644551"/>
                <a:gd name="connsiteY10" fmla="*/ 119420 h 513260"/>
                <a:gd name="connsiteX11" fmla="*/ 266972 w 644551"/>
                <a:gd name="connsiteY11" fmla="*/ 122310 h 513260"/>
                <a:gd name="connsiteX12" fmla="*/ 277020 w 644551"/>
                <a:gd name="connsiteY12" fmla="*/ 127663 h 513260"/>
                <a:gd name="connsiteX13" fmla="*/ 294720 w 644551"/>
                <a:gd name="connsiteY13" fmla="*/ 135970 h 513260"/>
                <a:gd name="connsiteX14" fmla="*/ 312151 w 644551"/>
                <a:gd name="connsiteY14" fmla="*/ 137447 h 513260"/>
                <a:gd name="connsiteX15" fmla="*/ 318825 w 644551"/>
                <a:gd name="connsiteY15" fmla="*/ 137361 h 513260"/>
                <a:gd name="connsiteX16" fmla="*/ 325421 w 644551"/>
                <a:gd name="connsiteY16" fmla="*/ 137297 h 513260"/>
                <a:gd name="connsiteX17" fmla="*/ 340455 w 644551"/>
                <a:gd name="connsiteY17" fmla="*/ 138303 h 513260"/>
                <a:gd name="connsiteX18" fmla="*/ 343869 w 644551"/>
                <a:gd name="connsiteY18" fmla="*/ 142115 h 513260"/>
                <a:gd name="connsiteX19" fmla="*/ 344559 w 644551"/>
                <a:gd name="connsiteY19" fmla="*/ 142778 h 513260"/>
                <a:gd name="connsiteX20" fmla="*/ 344348 w 644551"/>
                <a:gd name="connsiteY20" fmla="*/ 143827 h 513260"/>
                <a:gd name="connsiteX21" fmla="*/ 340858 w 644551"/>
                <a:gd name="connsiteY21" fmla="*/ 156845 h 513260"/>
                <a:gd name="connsiteX22" fmla="*/ 354320 w 644551"/>
                <a:gd name="connsiteY22" fmla="*/ 156374 h 513260"/>
                <a:gd name="connsiteX23" fmla="*/ 367532 w 644551"/>
                <a:gd name="connsiteY23" fmla="*/ 159799 h 513260"/>
                <a:gd name="connsiteX24" fmla="*/ 369220 w 644551"/>
                <a:gd name="connsiteY24" fmla="*/ 160549 h 513260"/>
                <a:gd name="connsiteX25" fmla="*/ 368932 w 644551"/>
                <a:gd name="connsiteY25" fmla="*/ 173395 h 513260"/>
                <a:gd name="connsiteX26" fmla="*/ 367532 w 644551"/>
                <a:gd name="connsiteY26" fmla="*/ 190159 h 513260"/>
                <a:gd name="connsiteX27" fmla="*/ 367532 w 644551"/>
                <a:gd name="connsiteY27" fmla="*/ 191251 h 513260"/>
                <a:gd name="connsiteX28" fmla="*/ 367801 w 644551"/>
                <a:gd name="connsiteY28" fmla="*/ 192343 h 513260"/>
                <a:gd name="connsiteX29" fmla="*/ 380093 w 644551"/>
                <a:gd name="connsiteY29" fmla="*/ 202984 h 513260"/>
                <a:gd name="connsiteX30" fmla="*/ 385194 w 644551"/>
                <a:gd name="connsiteY30" fmla="*/ 218763 h 513260"/>
                <a:gd name="connsiteX31" fmla="*/ 387533 w 644551"/>
                <a:gd name="connsiteY31" fmla="*/ 223880 h 513260"/>
                <a:gd name="connsiteX32" fmla="*/ 385980 w 644551"/>
                <a:gd name="connsiteY32" fmla="*/ 223944 h 513260"/>
                <a:gd name="connsiteX33" fmla="*/ 384695 w 644551"/>
                <a:gd name="connsiteY33" fmla="*/ 223923 h 513260"/>
                <a:gd name="connsiteX34" fmla="*/ 373937 w 644551"/>
                <a:gd name="connsiteY34" fmla="*/ 223452 h 513260"/>
                <a:gd name="connsiteX35" fmla="*/ 374282 w 644551"/>
                <a:gd name="connsiteY35" fmla="*/ 234200 h 513260"/>
                <a:gd name="connsiteX36" fmla="*/ 368625 w 644551"/>
                <a:gd name="connsiteY36" fmla="*/ 252612 h 513260"/>
                <a:gd name="connsiteX37" fmla="*/ 365116 w 644551"/>
                <a:gd name="connsiteY37" fmla="*/ 288582 h 513260"/>
                <a:gd name="connsiteX38" fmla="*/ 366765 w 644551"/>
                <a:gd name="connsiteY38" fmla="*/ 292093 h 513260"/>
                <a:gd name="connsiteX39" fmla="*/ 370332 w 644551"/>
                <a:gd name="connsiteY39" fmla="*/ 293570 h 513260"/>
                <a:gd name="connsiteX40" fmla="*/ 378252 w 644551"/>
                <a:gd name="connsiteY40" fmla="*/ 295283 h 513260"/>
                <a:gd name="connsiteX41" fmla="*/ 393209 w 644551"/>
                <a:gd name="connsiteY41" fmla="*/ 286462 h 513260"/>
                <a:gd name="connsiteX42" fmla="*/ 394321 w 644551"/>
                <a:gd name="connsiteY42" fmla="*/ 285028 h 513260"/>
                <a:gd name="connsiteX43" fmla="*/ 406249 w 644551"/>
                <a:gd name="connsiteY43" fmla="*/ 269184 h 513260"/>
                <a:gd name="connsiteX44" fmla="*/ 414207 w 644551"/>
                <a:gd name="connsiteY44" fmla="*/ 257580 h 513260"/>
                <a:gd name="connsiteX45" fmla="*/ 410794 w 644551"/>
                <a:gd name="connsiteY45" fmla="*/ 265266 h 513260"/>
                <a:gd name="connsiteX46" fmla="*/ 404619 w 644551"/>
                <a:gd name="connsiteY46" fmla="*/ 283165 h 513260"/>
                <a:gd name="connsiteX47" fmla="*/ 405444 w 644551"/>
                <a:gd name="connsiteY47" fmla="*/ 317186 h 513260"/>
                <a:gd name="connsiteX48" fmla="*/ 397907 w 644551"/>
                <a:gd name="connsiteY48" fmla="*/ 331209 h 513260"/>
                <a:gd name="connsiteX49" fmla="*/ 395741 w 644551"/>
                <a:gd name="connsiteY49" fmla="*/ 336690 h 513260"/>
                <a:gd name="connsiteX50" fmla="*/ 395338 w 644551"/>
                <a:gd name="connsiteY50" fmla="*/ 337397 h 513260"/>
                <a:gd name="connsiteX51" fmla="*/ 395050 w 644551"/>
                <a:gd name="connsiteY51" fmla="*/ 338210 h 513260"/>
                <a:gd name="connsiteX52" fmla="*/ 396143 w 644551"/>
                <a:gd name="connsiteY52" fmla="*/ 363367 h 513260"/>
                <a:gd name="connsiteX53" fmla="*/ 397831 w 644551"/>
                <a:gd name="connsiteY53" fmla="*/ 371482 h 513260"/>
                <a:gd name="connsiteX54" fmla="*/ 393689 w 644551"/>
                <a:gd name="connsiteY54" fmla="*/ 387604 h 513260"/>
                <a:gd name="connsiteX55" fmla="*/ 387782 w 644551"/>
                <a:gd name="connsiteY55" fmla="*/ 411369 h 513260"/>
                <a:gd name="connsiteX56" fmla="*/ 390544 w 644551"/>
                <a:gd name="connsiteY56" fmla="*/ 439952 h 513260"/>
                <a:gd name="connsiteX57" fmla="*/ 390889 w 644551"/>
                <a:gd name="connsiteY57" fmla="*/ 442007 h 513260"/>
                <a:gd name="connsiteX58" fmla="*/ 387591 w 644551"/>
                <a:gd name="connsiteY58" fmla="*/ 445219 h 513260"/>
                <a:gd name="connsiteX59" fmla="*/ 387974 w 644551"/>
                <a:gd name="connsiteY59" fmla="*/ 451342 h 513260"/>
                <a:gd name="connsiteX60" fmla="*/ 393439 w 644551"/>
                <a:gd name="connsiteY60" fmla="*/ 463417 h 513260"/>
                <a:gd name="connsiteX61" fmla="*/ 395491 w 644551"/>
                <a:gd name="connsiteY61" fmla="*/ 467078 h 513260"/>
                <a:gd name="connsiteX62" fmla="*/ 401743 w 644551"/>
                <a:gd name="connsiteY62" fmla="*/ 500093 h 513260"/>
                <a:gd name="connsiteX63" fmla="*/ 307530 w 644551"/>
                <a:gd name="connsiteY63" fmla="*/ 506452 h 513260"/>
                <a:gd name="connsiteX64" fmla="*/ 191418 w 644551"/>
                <a:gd name="connsiteY64" fmla="*/ 513260 h 513260"/>
                <a:gd name="connsiteX65" fmla="*/ 183190 w 644551"/>
                <a:gd name="connsiteY65" fmla="*/ 500735 h 513260"/>
                <a:gd name="connsiteX66" fmla="*/ 181311 w 644551"/>
                <a:gd name="connsiteY66" fmla="*/ 499857 h 513260"/>
                <a:gd name="connsiteX67" fmla="*/ 179221 w 644551"/>
                <a:gd name="connsiteY67" fmla="*/ 499793 h 513260"/>
                <a:gd name="connsiteX68" fmla="*/ 164340 w 644551"/>
                <a:gd name="connsiteY68" fmla="*/ 496710 h 513260"/>
                <a:gd name="connsiteX69" fmla="*/ 157782 w 644551"/>
                <a:gd name="connsiteY69" fmla="*/ 494762 h 513260"/>
                <a:gd name="connsiteX70" fmla="*/ 153218 w 644551"/>
                <a:gd name="connsiteY70" fmla="*/ 479154 h 513260"/>
                <a:gd name="connsiteX71" fmla="*/ 152029 w 644551"/>
                <a:gd name="connsiteY71" fmla="*/ 453312 h 513260"/>
                <a:gd name="connsiteX72" fmla="*/ 155941 w 644551"/>
                <a:gd name="connsiteY72" fmla="*/ 449800 h 513260"/>
                <a:gd name="connsiteX73" fmla="*/ 155251 w 644551"/>
                <a:gd name="connsiteY73" fmla="*/ 444619 h 513260"/>
                <a:gd name="connsiteX74" fmla="*/ 144148 w 644551"/>
                <a:gd name="connsiteY74" fmla="*/ 427748 h 513260"/>
                <a:gd name="connsiteX75" fmla="*/ 141003 w 644551"/>
                <a:gd name="connsiteY75" fmla="*/ 424965 h 513260"/>
                <a:gd name="connsiteX76" fmla="*/ 138299 w 644551"/>
                <a:gd name="connsiteY76" fmla="*/ 405995 h 513260"/>
                <a:gd name="connsiteX77" fmla="*/ 134387 w 644551"/>
                <a:gd name="connsiteY77" fmla="*/ 381438 h 513260"/>
                <a:gd name="connsiteX78" fmla="*/ 114022 w 644551"/>
                <a:gd name="connsiteY78" fmla="*/ 353540 h 513260"/>
                <a:gd name="connsiteX79" fmla="*/ 102535 w 644551"/>
                <a:gd name="connsiteY79" fmla="*/ 349665 h 513260"/>
                <a:gd name="connsiteX80" fmla="*/ 94443 w 644551"/>
                <a:gd name="connsiteY80" fmla="*/ 347288 h 513260"/>
                <a:gd name="connsiteX81" fmla="*/ 83723 w 644551"/>
                <a:gd name="connsiteY81" fmla="*/ 333479 h 513260"/>
                <a:gd name="connsiteX82" fmla="*/ 67462 w 644551"/>
                <a:gd name="connsiteY82" fmla="*/ 313567 h 513260"/>
                <a:gd name="connsiteX83" fmla="*/ 58737 w 644551"/>
                <a:gd name="connsiteY83" fmla="*/ 309756 h 513260"/>
                <a:gd name="connsiteX84" fmla="*/ 49992 w 644551"/>
                <a:gd name="connsiteY84" fmla="*/ 306352 h 513260"/>
                <a:gd name="connsiteX85" fmla="*/ 46483 w 644551"/>
                <a:gd name="connsiteY85" fmla="*/ 302584 h 513260"/>
                <a:gd name="connsiteX86" fmla="*/ 38602 w 644551"/>
                <a:gd name="connsiteY86" fmla="*/ 295540 h 513260"/>
                <a:gd name="connsiteX87" fmla="*/ 24392 w 644551"/>
                <a:gd name="connsiteY87" fmla="*/ 293014 h 513260"/>
                <a:gd name="connsiteX88" fmla="*/ 19214 w 644551"/>
                <a:gd name="connsiteY88" fmla="*/ 292607 h 513260"/>
                <a:gd name="connsiteX89" fmla="*/ 17143 w 644551"/>
                <a:gd name="connsiteY89" fmla="*/ 289438 h 513260"/>
                <a:gd name="connsiteX90" fmla="*/ 9319 w 644551"/>
                <a:gd name="connsiteY90" fmla="*/ 280274 h 513260"/>
                <a:gd name="connsiteX91" fmla="*/ 9665 w 644551"/>
                <a:gd name="connsiteY91" fmla="*/ 254497 h 513260"/>
                <a:gd name="connsiteX92" fmla="*/ 15072 w 644551"/>
                <a:gd name="connsiteY92" fmla="*/ 220112 h 513260"/>
                <a:gd name="connsiteX93" fmla="*/ 18754 w 644551"/>
                <a:gd name="connsiteY93" fmla="*/ 215680 h 513260"/>
                <a:gd name="connsiteX94" fmla="*/ 16798 w 644551"/>
                <a:gd name="connsiteY94" fmla="*/ 210285 h 513260"/>
                <a:gd name="connsiteX95" fmla="*/ 0 w 644551"/>
                <a:gd name="connsiteY95" fmla="*/ 185641 h 513260"/>
                <a:gd name="connsiteX96" fmla="*/ 3030 w 644551"/>
                <a:gd name="connsiteY96" fmla="*/ 180824 h 513260"/>
                <a:gd name="connsiteX97" fmla="*/ 5350 w 644551"/>
                <a:gd name="connsiteY97" fmla="*/ 169434 h 513260"/>
                <a:gd name="connsiteX98" fmla="*/ 5561 w 644551"/>
                <a:gd name="connsiteY98" fmla="*/ 167464 h 513260"/>
                <a:gd name="connsiteX99" fmla="*/ 12675 w 644551"/>
                <a:gd name="connsiteY99" fmla="*/ 164981 h 513260"/>
                <a:gd name="connsiteX100" fmla="*/ 21439 w 644551"/>
                <a:gd name="connsiteY100" fmla="*/ 158450 h 513260"/>
                <a:gd name="connsiteX101" fmla="*/ 35457 w 644551"/>
                <a:gd name="connsiteY101" fmla="*/ 148602 h 513260"/>
                <a:gd name="connsiteX102" fmla="*/ 40404 w 644551"/>
                <a:gd name="connsiteY102" fmla="*/ 146097 h 513260"/>
                <a:gd name="connsiteX103" fmla="*/ 40922 w 644551"/>
                <a:gd name="connsiteY103" fmla="*/ 140573 h 513260"/>
                <a:gd name="connsiteX104" fmla="*/ 39484 w 644551"/>
                <a:gd name="connsiteY104" fmla="*/ 98652 h 513260"/>
                <a:gd name="connsiteX105" fmla="*/ 37834 w 644551"/>
                <a:gd name="connsiteY105" fmla="*/ 80710 h 513260"/>
                <a:gd name="connsiteX106" fmla="*/ 43146 w 644551"/>
                <a:gd name="connsiteY106" fmla="*/ 76899 h 513260"/>
                <a:gd name="connsiteX107" fmla="*/ 43645 w 644551"/>
                <a:gd name="connsiteY107" fmla="*/ 76321 h 513260"/>
                <a:gd name="connsiteX108" fmla="*/ 56493 w 644551"/>
                <a:gd name="connsiteY108" fmla="*/ 78248 h 513260"/>
                <a:gd name="connsiteX109" fmla="*/ 109630 w 644551"/>
                <a:gd name="connsiteY109" fmla="*/ 58508 h 513260"/>
                <a:gd name="connsiteX110" fmla="*/ 123802 w 644551"/>
                <a:gd name="connsiteY110" fmla="*/ 50800 h 513260"/>
                <a:gd name="connsiteX111" fmla="*/ 291148 w 644551"/>
                <a:gd name="connsiteY111" fmla="*/ 0 h 513260"/>
                <a:gd name="connsiteX112" fmla="*/ 298884 w 644551"/>
                <a:gd name="connsiteY112" fmla="*/ 22699 h 513260"/>
                <a:gd name="connsiteX113" fmla="*/ 300965 w 644551"/>
                <a:gd name="connsiteY113" fmla="*/ 34403 h 513260"/>
                <a:gd name="connsiteX114" fmla="*/ 302436 w 644551"/>
                <a:gd name="connsiteY114" fmla="*/ 41077 h 513260"/>
                <a:gd name="connsiteX115" fmla="*/ 309184 w 644551"/>
                <a:gd name="connsiteY115" fmla="*/ 42120 h 513260"/>
                <a:gd name="connsiteX116" fmla="*/ 311980 w 644551"/>
                <a:gd name="connsiteY116" fmla="*/ 42341 h 513260"/>
                <a:gd name="connsiteX117" fmla="*/ 325244 w 644551"/>
                <a:gd name="connsiteY117" fmla="*/ 32863 h 513260"/>
                <a:gd name="connsiteX118" fmla="*/ 340274 w 644551"/>
                <a:gd name="connsiteY118" fmla="*/ 25376 h 513260"/>
                <a:gd name="connsiteX119" fmla="*/ 345172 w 644551"/>
                <a:gd name="connsiteY119" fmla="*/ 22004 h 513260"/>
                <a:gd name="connsiteX120" fmla="*/ 346959 w 644551"/>
                <a:gd name="connsiteY120" fmla="*/ 21925 h 513260"/>
                <a:gd name="connsiteX121" fmla="*/ 386036 w 644551"/>
                <a:gd name="connsiteY121" fmla="*/ 57149 h 513260"/>
                <a:gd name="connsiteX122" fmla="*/ 389190 w 644551"/>
                <a:gd name="connsiteY122" fmla="*/ 63057 h 513260"/>
                <a:gd name="connsiteX123" fmla="*/ 395853 w 644551"/>
                <a:gd name="connsiteY123" fmla="*/ 62362 h 513260"/>
                <a:gd name="connsiteX124" fmla="*/ 418976 w 644551"/>
                <a:gd name="connsiteY124" fmla="*/ 60822 h 513260"/>
                <a:gd name="connsiteX125" fmla="*/ 449541 w 644551"/>
                <a:gd name="connsiteY125" fmla="*/ 65458 h 513260"/>
                <a:gd name="connsiteX126" fmla="*/ 454312 w 644551"/>
                <a:gd name="connsiteY126" fmla="*/ 65995 h 513260"/>
                <a:gd name="connsiteX127" fmla="*/ 472243 w 644551"/>
                <a:gd name="connsiteY127" fmla="*/ 50886 h 513260"/>
                <a:gd name="connsiteX128" fmla="*/ 472664 w 644551"/>
                <a:gd name="connsiteY128" fmla="*/ 49686 h 513260"/>
                <a:gd name="connsiteX129" fmla="*/ 474219 w 644551"/>
                <a:gd name="connsiteY129" fmla="*/ 49125 h 513260"/>
                <a:gd name="connsiteX130" fmla="*/ 485465 w 644551"/>
                <a:gd name="connsiteY130" fmla="*/ 43170 h 513260"/>
                <a:gd name="connsiteX131" fmla="*/ 490573 w 644551"/>
                <a:gd name="connsiteY131" fmla="*/ 38297 h 513260"/>
                <a:gd name="connsiteX132" fmla="*/ 504994 w 644551"/>
                <a:gd name="connsiteY132" fmla="*/ 31821 h 513260"/>
                <a:gd name="connsiteX133" fmla="*/ 515735 w 644551"/>
                <a:gd name="connsiteY133" fmla="*/ 30991 h 513260"/>
                <a:gd name="connsiteX134" fmla="*/ 538732 w 644551"/>
                <a:gd name="connsiteY134" fmla="*/ 28425 h 513260"/>
                <a:gd name="connsiteX135" fmla="*/ 555107 w 644551"/>
                <a:gd name="connsiteY135" fmla="*/ 20653 h 513260"/>
                <a:gd name="connsiteX136" fmla="*/ 562948 w 644551"/>
                <a:gd name="connsiteY136" fmla="*/ 16325 h 513260"/>
                <a:gd name="connsiteX137" fmla="*/ 567089 w 644551"/>
                <a:gd name="connsiteY137" fmla="*/ 38795 h 513260"/>
                <a:gd name="connsiteX138" fmla="*/ 568834 w 644551"/>
                <a:gd name="connsiteY138" fmla="*/ 43991 h 513260"/>
                <a:gd name="connsiteX139" fmla="*/ 574152 w 644551"/>
                <a:gd name="connsiteY139" fmla="*/ 45295 h 513260"/>
                <a:gd name="connsiteX140" fmla="*/ 583759 w 644551"/>
                <a:gd name="connsiteY140" fmla="*/ 46408 h 513260"/>
                <a:gd name="connsiteX141" fmla="*/ 597443 w 644551"/>
                <a:gd name="connsiteY141" fmla="*/ 44797 h 513260"/>
                <a:gd name="connsiteX142" fmla="*/ 598537 w 644551"/>
                <a:gd name="connsiteY142" fmla="*/ 44584 h 513260"/>
                <a:gd name="connsiteX143" fmla="*/ 604633 w 644551"/>
                <a:gd name="connsiteY143" fmla="*/ 43541 h 513260"/>
                <a:gd name="connsiteX144" fmla="*/ 607155 w 644551"/>
                <a:gd name="connsiteY144" fmla="*/ 49733 h 513260"/>
                <a:gd name="connsiteX145" fmla="*/ 614975 w 644551"/>
                <a:gd name="connsiteY145" fmla="*/ 48841 h 513260"/>
                <a:gd name="connsiteX146" fmla="*/ 628807 w 644551"/>
                <a:gd name="connsiteY146" fmla="*/ 41251 h 513260"/>
                <a:gd name="connsiteX147" fmla="*/ 630488 w 644551"/>
                <a:gd name="connsiteY147" fmla="*/ 51866 h 513260"/>
                <a:gd name="connsiteX148" fmla="*/ 630299 w 644551"/>
                <a:gd name="connsiteY148" fmla="*/ 55301 h 513260"/>
                <a:gd name="connsiteX149" fmla="*/ 632254 w 644551"/>
                <a:gd name="connsiteY149" fmla="*/ 58121 h 513260"/>
                <a:gd name="connsiteX150" fmla="*/ 644551 w 644551"/>
                <a:gd name="connsiteY150" fmla="*/ 69494 h 513260"/>
                <a:gd name="connsiteX151" fmla="*/ 639485 w 644551"/>
                <a:gd name="connsiteY151" fmla="*/ 69525 h 513260"/>
                <a:gd name="connsiteX152" fmla="*/ 617434 w 644551"/>
                <a:gd name="connsiteY152" fmla="*/ 66785 h 513260"/>
                <a:gd name="connsiteX153" fmla="*/ 615374 w 644551"/>
                <a:gd name="connsiteY153" fmla="*/ 65908 h 513260"/>
                <a:gd name="connsiteX154" fmla="*/ 613146 w 644551"/>
                <a:gd name="connsiteY154" fmla="*/ 66019 h 513260"/>
                <a:gd name="connsiteX155" fmla="*/ 598263 w 644551"/>
                <a:gd name="connsiteY155" fmla="*/ 77107 h 513260"/>
                <a:gd name="connsiteX156" fmla="*/ 597990 w 644551"/>
                <a:gd name="connsiteY156" fmla="*/ 76736 h 513260"/>
                <a:gd name="connsiteX157" fmla="*/ 595215 w 644551"/>
                <a:gd name="connsiteY157" fmla="*/ 73040 h 513260"/>
                <a:gd name="connsiteX158" fmla="*/ 590591 w 644551"/>
                <a:gd name="connsiteY158" fmla="*/ 72756 h 513260"/>
                <a:gd name="connsiteX159" fmla="*/ 575519 w 644551"/>
                <a:gd name="connsiteY159" fmla="*/ 70197 h 513260"/>
                <a:gd name="connsiteX160" fmla="*/ 556411 w 644551"/>
                <a:gd name="connsiteY160" fmla="*/ 67369 h 513260"/>
                <a:gd name="connsiteX161" fmla="*/ 542201 w 644551"/>
                <a:gd name="connsiteY161" fmla="*/ 70220 h 513260"/>
                <a:gd name="connsiteX162" fmla="*/ 528243 w 644551"/>
                <a:gd name="connsiteY162" fmla="*/ 82770 h 513260"/>
                <a:gd name="connsiteX163" fmla="*/ 525426 w 644551"/>
                <a:gd name="connsiteY163" fmla="*/ 86530 h 513260"/>
                <a:gd name="connsiteX164" fmla="*/ 514180 w 644551"/>
                <a:gd name="connsiteY164" fmla="*/ 87027 h 513260"/>
                <a:gd name="connsiteX165" fmla="*/ 482627 w 644551"/>
                <a:gd name="connsiteY165" fmla="*/ 95225 h 513260"/>
                <a:gd name="connsiteX166" fmla="*/ 476153 w 644551"/>
                <a:gd name="connsiteY166" fmla="*/ 104166 h 513260"/>
                <a:gd name="connsiteX167" fmla="*/ 470667 w 644551"/>
                <a:gd name="connsiteY167" fmla="*/ 103163 h 513260"/>
                <a:gd name="connsiteX168" fmla="*/ 464676 w 644551"/>
                <a:gd name="connsiteY168" fmla="*/ 102594 h 513260"/>
                <a:gd name="connsiteX169" fmla="*/ 448553 w 644551"/>
                <a:gd name="connsiteY169" fmla="*/ 108983 h 513260"/>
                <a:gd name="connsiteX170" fmla="*/ 448553 w 644551"/>
                <a:gd name="connsiteY170" fmla="*/ 96797 h 513260"/>
                <a:gd name="connsiteX171" fmla="*/ 434090 w 644551"/>
                <a:gd name="connsiteY171" fmla="*/ 104055 h 513260"/>
                <a:gd name="connsiteX172" fmla="*/ 417736 w 644551"/>
                <a:gd name="connsiteY172" fmla="*/ 127425 h 513260"/>
                <a:gd name="connsiteX173" fmla="*/ 413364 w 644551"/>
                <a:gd name="connsiteY173" fmla="*/ 137850 h 513260"/>
                <a:gd name="connsiteX174" fmla="*/ 397850 w 644551"/>
                <a:gd name="connsiteY174" fmla="*/ 170595 h 513260"/>
                <a:gd name="connsiteX175" fmla="*/ 387214 w 644551"/>
                <a:gd name="connsiteY175" fmla="*/ 166314 h 513260"/>
                <a:gd name="connsiteX176" fmla="*/ 387235 w 644551"/>
                <a:gd name="connsiteY176" fmla="*/ 164316 h 513260"/>
                <a:gd name="connsiteX177" fmla="*/ 378742 w 644551"/>
                <a:gd name="connsiteY177" fmla="*/ 131429 h 513260"/>
                <a:gd name="connsiteX178" fmla="*/ 361064 w 644551"/>
                <a:gd name="connsiteY178" fmla="*/ 123452 h 513260"/>
                <a:gd name="connsiteX179" fmla="*/ 355829 w 644551"/>
                <a:gd name="connsiteY179" fmla="*/ 110508 h 513260"/>
                <a:gd name="connsiteX180" fmla="*/ 350911 w 644551"/>
                <a:gd name="connsiteY180" fmla="*/ 103700 h 513260"/>
                <a:gd name="connsiteX181" fmla="*/ 343343 w 644551"/>
                <a:gd name="connsiteY181" fmla="*/ 107396 h 513260"/>
                <a:gd name="connsiteX182" fmla="*/ 342460 w 644551"/>
                <a:gd name="connsiteY182" fmla="*/ 107570 h 513260"/>
                <a:gd name="connsiteX183" fmla="*/ 333547 w 644551"/>
                <a:gd name="connsiteY183" fmla="*/ 104466 h 513260"/>
                <a:gd name="connsiteX184" fmla="*/ 318160 w 644551"/>
                <a:gd name="connsiteY184" fmla="*/ 99656 h 513260"/>
                <a:gd name="connsiteX185" fmla="*/ 315911 w 644551"/>
                <a:gd name="connsiteY185" fmla="*/ 99577 h 513260"/>
                <a:gd name="connsiteX186" fmla="*/ 306241 w 644551"/>
                <a:gd name="connsiteY186" fmla="*/ 100525 h 513260"/>
                <a:gd name="connsiteX187" fmla="*/ 305274 w 644551"/>
                <a:gd name="connsiteY187" fmla="*/ 100667 h 513260"/>
                <a:gd name="connsiteX188" fmla="*/ 295920 w 644551"/>
                <a:gd name="connsiteY188" fmla="*/ 101536 h 513260"/>
                <a:gd name="connsiteX189" fmla="*/ 288626 w 644551"/>
                <a:gd name="connsiteY189" fmla="*/ 100643 h 513260"/>
                <a:gd name="connsiteX190" fmla="*/ 287617 w 644551"/>
                <a:gd name="connsiteY190" fmla="*/ 99419 h 513260"/>
                <a:gd name="connsiteX191" fmla="*/ 280112 w 644551"/>
                <a:gd name="connsiteY191" fmla="*/ 93377 h 513260"/>
                <a:gd name="connsiteX192" fmla="*/ 233887 w 644551"/>
                <a:gd name="connsiteY192" fmla="*/ 84129 h 513260"/>
                <a:gd name="connsiteX193" fmla="*/ 198152 w 644551"/>
                <a:gd name="connsiteY193" fmla="*/ 77779 h 513260"/>
                <a:gd name="connsiteX194" fmla="*/ 190500 w 644551"/>
                <a:gd name="connsiteY194" fmla="*/ 64526 h 513260"/>
                <a:gd name="connsiteX195" fmla="*/ 198635 w 644551"/>
                <a:gd name="connsiteY195" fmla="*/ 60632 h 513260"/>
                <a:gd name="connsiteX196" fmla="*/ 209924 w 644551"/>
                <a:gd name="connsiteY196" fmla="*/ 48967 h 513260"/>
                <a:gd name="connsiteX197" fmla="*/ 215431 w 644551"/>
                <a:gd name="connsiteY197" fmla="*/ 42594 h 513260"/>
                <a:gd name="connsiteX198" fmla="*/ 221779 w 644551"/>
                <a:gd name="connsiteY198" fmla="*/ 42949 h 513260"/>
                <a:gd name="connsiteX199" fmla="*/ 255770 w 644551"/>
                <a:gd name="connsiteY199" fmla="*/ 30289 h 513260"/>
                <a:gd name="connsiteX200" fmla="*/ 272250 w 644551"/>
                <a:gd name="connsiteY200" fmla="*/ 21854 h 513260"/>
                <a:gd name="connsiteX201" fmla="*/ 276875 w 644551"/>
                <a:gd name="connsiteY201" fmla="*/ 20961 h 513260"/>
                <a:gd name="connsiteX202" fmla="*/ 279103 w 644551"/>
                <a:gd name="connsiteY202" fmla="*/ 16807 h 513260"/>
                <a:gd name="connsiteX203" fmla="*/ 288373 w 644551"/>
                <a:gd name="connsiteY203" fmla="*/ 3562 h 513260"/>
                <a:gd name="connsiteX204" fmla="*/ 291148 w 644551"/>
                <a:gd name="connsiteY204" fmla="*/ 0 h 513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644551" h="513260">
                  <a:moveTo>
                    <a:pt x="123802" y="50800"/>
                  </a:moveTo>
                  <a:cubicBezTo>
                    <a:pt x="121213" y="56881"/>
                    <a:pt x="118183" y="64353"/>
                    <a:pt x="118586" y="72874"/>
                  </a:cubicBezTo>
                  <a:lnTo>
                    <a:pt x="119142" y="84692"/>
                  </a:lnTo>
                  <a:lnTo>
                    <a:pt x="130705" y="82123"/>
                  </a:lnTo>
                  <a:cubicBezTo>
                    <a:pt x="135231" y="81138"/>
                    <a:pt x="139775" y="80646"/>
                    <a:pt x="144244" y="80646"/>
                  </a:cubicBezTo>
                  <a:cubicBezTo>
                    <a:pt x="164283" y="80646"/>
                    <a:pt x="182328" y="91008"/>
                    <a:pt x="190267" y="107066"/>
                  </a:cubicBezTo>
                  <a:lnTo>
                    <a:pt x="192626" y="111905"/>
                  </a:lnTo>
                  <a:lnTo>
                    <a:pt x="197976" y="112568"/>
                  </a:lnTo>
                  <a:cubicBezTo>
                    <a:pt x="204745" y="113403"/>
                    <a:pt x="210881" y="114067"/>
                    <a:pt x="216788" y="114688"/>
                  </a:cubicBezTo>
                  <a:cubicBezTo>
                    <a:pt x="228083" y="115908"/>
                    <a:pt x="238745" y="117043"/>
                    <a:pt x="251324" y="119248"/>
                  </a:cubicBezTo>
                  <a:lnTo>
                    <a:pt x="252475" y="119420"/>
                  </a:lnTo>
                  <a:cubicBezTo>
                    <a:pt x="256291" y="120105"/>
                    <a:pt x="264211" y="121496"/>
                    <a:pt x="266972" y="122310"/>
                  </a:cubicBezTo>
                  <a:cubicBezTo>
                    <a:pt x="270002" y="123231"/>
                    <a:pt x="273415" y="125393"/>
                    <a:pt x="277020" y="127663"/>
                  </a:cubicBezTo>
                  <a:cubicBezTo>
                    <a:pt x="282121" y="130896"/>
                    <a:pt x="287912" y="134557"/>
                    <a:pt x="294720" y="135970"/>
                  </a:cubicBezTo>
                  <a:cubicBezTo>
                    <a:pt x="300837" y="137254"/>
                    <a:pt x="306974" y="137447"/>
                    <a:pt x="312151" y="137447"/>
                  </a:cubicBezTo>
                  <a:cubicBezTo>
                    <a:pt x="314337" y="137447"/>
                    <a:pt x="316562" y="137404"/>
                    <a:pt x="318825" y="137361"/>
                  </a:cubicBezTo>
                  <a:cubicBezTo>
                    <a:pt x="321107" y="137340"/>
                    <a:pt x="323254" y="137297"/>
                    <a:pt x="325421" y="137297"/>
                  </a:cubicBezTo>
                  <a:cubicBezTo>
                    <a:pt x="330023" y="137297"/>
                    <a:pt x="335259" y="137426"/>
                    <a:pt x="340455" y="138303"/>
                  </a:cubicBezTo>
                  <a:cubicBezTo>
                    <a:pt x="341663" y="139952"/>
                    <a:pt x="342910" y="141194"/>
                    <a:pt x="343869" y="142115"/>
                  </a:cubicBezTo>
                  <a:cubicBezTo>
                    <a:pt x="344118" y="142350"/>
                    <a:pt x="344348" y="142543"/>
                    <a:pt x="344559" y="142778"/>
                  </a:cubicBezTo>
                  <a:cubicBezTo>
                    <a:pt x="344540" y="143014"/>
                    <a:pt x="344463" y="143378"/>
                    <a:pt x="344348" y="143827"/>
                  </a:cubicBezTo>
                  <a:lnTo>
                    <a:pt x="340858" y="156845"/>
                  </a:lnTo>
                  <a:lnTo>
                    <a:pt x="354320" y="156374"/>
                  </a:lnTo>
                  <a:cubicBezTo>
                    <a:pt x="359919" y="156374"/>
                    <a:pt x="363103" y="157787"/>
                    <a:pt x="367532" y="159799"/>
                  </a:cubicBezTo>
                  <a:cubicBezTo>
                    <a:pt x="368088" y="160056"/>
                    <a:pt x="368664" y="160292"/>
                    <a:pt x="369220" y="160549"/>
                  </a:cubicBezTo>
                  <a:cubicBezTo>
                    <a:pt x="370140" y="165109"/>
                    <a:pt x="369661" y="168342"/>
                    <a:pt x="368932" y="173395"/>
                  </a:cubicBezTo>
                  <a:cubicBezTo>
                    <a:pt x="368318" y="177677"/>
                    <a:pt x="367532" y="182965"/>
                    <a:pt x="367532" y="190159"/>
                  </a:cubicBezTo>
                  <a:lnTo>
                    <a:pt x="367532" y="191251"/>
                  </a:lnTo>
                  <a:lnTo>
                    <a:pt x="367801" y="192343"/>
                  </a:lnTo>
                  <a:cubicBezTo>
                    <a:pt x="368779" y="196625"/>
                    <a:pt x="371732" y="201571"/>
                    <a:pt x="380093" y="202984"/>
                  </a:cubicBezTo>
                  <a:cubicBezTo>
                    <a:pt x="380515" y="210049"/>
                    <a:pt x="383103" y="214888"/>
                    <a:pt x="385194" y="218763"/>
                  </a:cubicBezTo>
                  <a:cubicBezTo>
                    <a:pt x="386267" y="220733"/>
                    <a:pt x="387073" y="222253"/>
                    <a:pt x="387533" y="223880"/>
                  </a:cubicBezTo>
                  <a:cubicBezTo>
                    <a:pt x="387092" y="223923"/>
                    <a:pt x="386555" y="223944"/>
                    <a:pt x="385980" y="223944"/>
                  </a:cubicBezTo>
                  <a:lnTo>
                    <a:pt x="384695" y="223923"/>
                  </a:lnTo>
                  <a:lnTo>
                    <a:pt x="373937" y="223452"/>
                  </a:lnTo>
                  <a:lnTo>
                    <a:pt x="374282" y="234200"/>
                  </a:lnTo>
                  <a:cubicBezTo>
                    <a:pt x="374493" y="240858"/>
                    <a:pt x="371770" y="246318"/>
                    <a:pt x="368625" y="252612"/>
                  </a:cubicBezTo>
                  <a:cubicBezTo>
                    <a:pt x="363946" y="261990"/>
                    <a:pt x="358117" y="273659"/>
                    <a:pt x="365116" y="288582"/>
                  </a:cubicBezTo>
                  <a:lnTo>
                    <a:pt x="366765" y="292093"/>
                  </a:lnTo>
                  <a:lnTo>
                    <a:pt x="370332" y="293570"/>
                  </a:lnTo>
                  <a:cubicBezTo>
                    <a:pt x="373055" y="294705"/>
                    <a:pt x="375721" y="295283"/>
                    <a:pt x="378252" y="295283"/>
                  </a:cubicBezTo>
                  <a:cubicBezTo>
                    <a:pt x="386689" y="295283"/>
                    <a:pt x="391081" y="289310"/>
                    <a:pt x="393209" y="286462"/>
                  </a:cubicBezTo>
                  <a:cubicBezTo>
                    <a:pt x="393574" y="285948"/>
                    <a:pt x="393919" y="285434"/>
                    <a:pt x="394321" y="285028"/>
                  </a:cubicBezTo>
                  <a:cubicBezTo>
                    <a:pt x="399422" y="280467"/>
                    <a:pt x="402893" y="274729"/>
                    <a:pt x="406249" y="269184"/>
                  </a:cubicBezTo>
                  <a:cubicBezTo>
                    <a:pt x="408761" y="265030"/>
                    <a:pt x="411197" y="261027"/>
                    <a:pt x="414207" y="257580"/>
                  </a:cubicBezTo>
                  <a:cubicBezTo>
                    <a:pt x="413383" y="259806"/>
                    <a:pt x="411849" y="263061"/>
                    <a:pt x="410794" y="265266"/>
                  </a:cubicBezTo>
                  <a:cubicBezTo>
                    <a:pt x="408282" y="270597"/>
                    <a:pt x="405405" y="276656"/>
                    <a:pt x="404619" y="283165"/>
                  </a:cubicBezTo>
                  <a:cubicBezTo>
                    <a:pt x="403104" y="295968"/>
                    <a:pt x="401954" y="305924"/>
                    <a:pt x="405444" y="317186"/>
                  </a:cubicBezTo>
                  <a:cubicBezTo>
                    <a:pt x="401225" y="321489"/>
                    <a:pt x="399288" y="327184"/>
                    <a:pt x="397907" y="331209"/>
                  </a:cubicBezTo>
                  <a:cubicBezTo>
                    <a:pt x="397198" y="333329"/>
                    <a:pt x="396488" y="335342"/>
                    <a:pt x="395741" y="336690"/>
                  </a:cubicBezTo>
                  <a:lnTo>
                    <a:pt x="395338" y="337397"/>
                  </a:lnTo>
                  <a:lnTo>
                    <a:pt x="395050" y="338210"/>
                  </a:lnTo>
                  <a:cubicBezTo>
                    <a:pt x="391656" y="347717"/>
                    <a:pt x="394149" y="356409"/>
                    <a:pt x="396143" y="363367"/>
                  </a:cubicBezTo>
                  <a:cubicBezTo>
                    <a:pt x="397006" y="366408"/>
                    <a:pt x="397907" y="369555"/>
                    <a:pt x="397831" y="371482"/>
                  </a:cubicBezTo>
                  <a:cubicBezTo>
                    <a:pt x="397677" y="375935"/>
                    <a:pt x="395741" y="381609"/>
                    <a:pt x="393689" y="387604"/>
                  </a:cubicBezTo>
                  <a:cubicBezTo>
                    <a:pt x="391272" y="394669"/>
                    <a:pt x="388530" y="402698"/>
                    <a:pt x="387782" y="411369"/>
                  </a:cubicBezTo>
                  <a:cubicBezTo>
                    <a:pt x="387015" y="420147"/>
                    <a:pt x="389125" y="432051"/>
                    <a:pt x="390544" y="439952"/>
                  </a:cubicBezTo>
                  <a:lnTo>
                    <a:pt x="390889" y="442007"/>
                  </a:lnTo>
                  <a:lnTo>
                    <a:pt x="387591" y="445219"/>
                  </a:lnTo>
                  <a:lnTo>
                    <a:pt x="387974" y="451342"/>
                  </a:lnTo>
                  <a:cubicBezTo>
                    <a:pt x="388875" y="455560"/>
                    <a:pt x="391311" y="459735"/>
                    <a:pt x="393439" y="463417"/>
                  </a:cubicBezTo>
                  <a:cubicBezTo>
                    <a:pt x="394206" y="464745"/>
                    <a:pt x="394973" y="465986"/>
                    <a:pt x="395491" y="467078"/>
                  </a:cubicBezTo>
                  <a:cubicBezTo>
                    <a:pt x="399058" y="474336"/>
                    <a:pt x="402184" y="482472"/>
                    <a:pt x="401743" y="500093"/>
                  </a:cubicBezTo>
                  <a:cubicBezTo>
                    <a:pt x="369201" y="501228"/>
                    <a:pt x="337886" y="503861"/>
                    <a:pt x="307530" y="506452"/>
                  </a:cubicBezTo>
                  <a:cubicBezTo>
                    <a:pt x="270347" y="509599"/>
                    <a:pt x="231879" y="512832"/>
                    <a:pt x="191418" y="513260"/>
                  </a:cubicBezTo>
                  <a:cubicBezTo>
                    <a:pt x="190823" y="509256"/>
                    <a:pt x="189231" y="503519"/>
                    <a:pt x="183190" y="500735"/>
                  </a:cubicBezTo>
                  <a:lnTo>
                    <a:pt x="181311" y="499857"/>
                  </a:lnTo>
                  <a:lnTo>
                    <a:pt x="179221" y="499793"/>
                  </a:lnTo>
                  <a:cubicBezTo>
                    <a:pt x="173737" y="499707"/>
                    <a:pt x="169384" y="498316"/>
                    <a:pt x="164340" y="496710"/>
                  </a:cubicBezTo>
                  <a:cubicBezTo>
                    <a:pt x="162269" y="496089"/>
                    <a:pt x="160121" y="495383"/>
                    <a:pt x="157782" y="494762"/>
                  </a:cubicBezTo>
                  <a:cubicBezTo>
                    <a:pt x="156727" y="489473"/>
                    <a:pt x="154963" y="484271"/>
                    <a:pt x="153218" y="479154"/>
                  </a:cubicBezTo>
                  <a:cubicBezTo>
                    <a:pt x="148366" y="464787"/>
                    <a:pt x="146794" y="458000"/>
                    <a:pt x="152029" y="453312"/>
                  </a:cubicBezTo>
                  <a:lnTo>
                    <a:pt x="155941" y="449800"/>
                  </a:lnTo>
                  <a:lnTo>
                    <a:pt x="155251" y="444619"/>
                  </a:lnTo>
                  <a:cubicBezTo>
                    <a:pt x="154043" y="435092"/>
                    <a:pt x="147849" y="430488"/>
                    <a:pt x="144148" y="427748"/>
                  </a:cubicBezTo>
                  <a:cubicBezTo>
                    <a:pt x="142690" y="426677"/>
                    <a:pt x="141310" y="425671"/>
                    <a:pt x="141003" y="424965"/>
                  </a:cubicBezTo>
                  <a:cubicBezTo>
                    <a:pt x="138893" y="420276"/>
                    <a:pt x="138587" y="412996"/>
                    <a:pt x="138299" y="405995"/>
                  </a:cubicBezTo>
                  <a:cubicBezTo>
                    <a:pt x="137935" y="397667"/>
                    <a:pt x="137570" y="389017"/>
                    <a:pt x="134387" y="381438"/>
                  </a:cubicBezTo>
                  <a:cubicBezTo>
                    <a:pt x="128903" y="368484"/>
                    <a:pt x="122076" y="359107"/>
                    <a:pt x="114022" y="353540"/>
                  </a:cubicBezTo>
                  <a:cubicBezTo>
                    <a:pt x="110647" y="351206"/>
                    <a:pt x="106524" y="350436"/>
                    <a:pt x="102535" y="349665"/>
                  </a:cubicBezTo>
                  <a:cubicBezTo>
                    <a:pt x="99697" y="349108"/>
                    <a:pt x="95823" y="348380"/>
                    <a:pt x="94443" y="347288"/>
                  </a:cubicBezTo>
                  <a:cubicBezTo>
                    <a:pt x="90608" y="344162"/>
                    <a:pt x="87271" y="338960"/>
                    <a:pt x="83723" y="333479"/>
                  </a:cubicBezTo>
                  <a:cubicBezTo>
                    <a:pt x="79428" y="326777"/>
                    <a:pt x="74538" y="319220"/>
                    <a:pt x="67462" y="313567"/>
                  </a:cubicBezTo>
                  <a:cubicBezTo>
                    <a:pt x="65141" y="311726"/>
                    <a:pt x="62457" y="310912"/>
                    <a:pt x="58737" y="309756"/>
                  </a:cubicBezTo>
                  <a:cubicBezTo>
                    <a:pt x="55879" y="308857"/>
                    <a:pt x="51929" y="307637"/>
                    <a:pt x="49992" y="306352"/>
                  </a:cubicBezTo>
                  <a:cubicBezTo>
                    <a:pt x="49206" y="305795"/>
                    <a:pt x="47499" y="303804"/>
                    <a:pt x="46483" y="302584"/>
                  </a:cubicBezTo>
                  <a:cubicBezTo>
                    <a:pt x="44067" y="299758"/>
                    <a:pt x="41804" y="297060"/>
                    <a:pt x="38602" y="295540"/>
                  </a:cubicBezTo>
                  <a:cubicBezTo>
                    <a:pt x="33712" y="293185"/>
                    <a:pt x="28553" y="293099"/>
                    <a:pt x="24392" y="293014"/>
                  </a:cubicBezTo>
                  <a:cubicBezTo>
                    <a:pt x="22647" y="292971"/>
                    <a:pt x="20001" y="292928"/>
                    <a:pt x="19214" y="292607"/>
                  </a:cubicBezTo>
                  <a:cubicBezTo>
                    <a:pt x="18812" y="292371"/>
                    <a:pt x="17814" y="290594"/>
                    <a:pt x="17143" y="289438"/>
                  </a:cubicBezTo>
                  <a:cubicBezTo>
                    <a:pt x="15667" y="286869"/>
                    <a:pt x="13404" y="282908"/>
                    <a:pt x="9319" y="280274"/>
                  </a:cubicBezTo>
                  <a:cubicBezTo>
                    <a:pt x="10528" y="271732"/>
                    <a:pt x="10086" y="262996"/>
                    <a:pt x="9665" y="254497"/>
                  </a:cubicBezTo>
                  <a:cubicBezTo>
                    <a:pt x="8955" y="240366"/>
                    <a:pt x="8361" y="228162"/>
                    <a:pt x="15072" y="220112"/>
                  </a:cubicBezTo>
                  <a:lnTo>
                    <a:pt x="18754" y="215680"/>
                  </a:lnTo>
                  <a:lnTo>
                    <a:pt x="16798" y="210285"/>
                  </a:lnTo>
                  <a:cubicBezTo>
                    <a:pt x="13960" y="202513"/>
                    <a:pt x="9281" y="192407"/>
                    <a:pt x="0" y="185641"/>
                  </a:cubicBezTo>
                  <a:cubicBezTo>
                    <a:pt x="1093" y="184314"/>
                    <a:pt x="2167" y="182730"/>
                    <a:pt x="3030" y="180824"/>
                  </a:cubicBezTo>
                  <a:cubicBezTo>
                    <a:pt x="4602" y="177398"/>
                    <a:pt x="4966" y="173352"/>
                    <a:pt x="5350" y="169434"/>
                  </a:cubicBezTo>
                  <a:cubicBezTo>
                    <a:pt x="5407" y="168856"/>
                    <a:pt x="5484" y="168149"/>
                    <a:pt x="5561" y="167464"/>
                  </a:cubicBezTo>
                  <a:cubicBezTo>
                    <a:pt x="8246" y="166843"/>
                    <a:pt x="10566" y="166287"/>
                    <a:pt x="12675" y="164981"/>
                  </a:cubicBezTo>
                  <a:cubicBezTo>
                    <a:pt x="15302" y="163353"/>
                    <a:pt x="18140" y="161084"/>
                    <a:pt x="21439" y="158450"/>
                  </a:cubicBezTo>
                  <a:cubicBezTo>
                    <a:pt x="25945" y="154875"/>
                    <a:pt x="31046" y="150807"/>
                    <a:pt x="35457" y="148602"/>
                  </a:cubicBezTo>
                  <a:lnTo>
                    <a:pt x="40404" y="146097"/>
                  </a:lnTo>
                  <a:lnTo>
                    <a:pt x="40922" y="140573"/>
                  </a:lnTo>
                  <a:cubicBezTo>
                    <a:pt x="42360" y="124430"/>
                    <a:pt x="40903" y="111305"/>
                    <a:pt x="39484" y="98652"/>
                  </a:cubicBezTo>
                  <a:cubicBezTo>
                    <a:pt x="38812" y="92593"/>
                    <a:pt x="38160" y="86769"/>
                    <a:pt x="37834" y="80710"/>
                  </a:cubicBezTo>
                  <a:cubicBezTo>
                    <a:pt x="40212" y="79618"/>
                    <a:pt x="41938" y="78184"/>
                    <a:pt x="43146" y="76899"/>
                  </a:cubicBezTo>
                  <a:cubicBezTo>
                    <a:pt x="43319" y="76706"/>
                    <a:pt x="43491" y="76514"/>
                    <a:pt x="43645" y="76321"/>
                  </a:cubicBezTo>
                  <a:cubicBezTo>
                    <a:pt x="47710" y="77606"/>
                    <a:pt x="52006" y="78248"/>
                    <a:pt x="56493" y="78248"/>
                  </a:cubicBezTo>
                  <a:cubicBezTo>
                    <a:pt x="74538" y="78248"/>
                    <a:pt x="92372" y="68207"/>
                    <a:pt x="109630" y="58508"/>
                  </a:cubicBezTo>
                  <a:cubicBezTo>
                    <a:pt x="114520" y="55767"/>
                    <a:pt x="119276" y="53091"/>
                    <a:pt x="123802" y="50800"/>
                  </a:cubicBezTo>
                  <a:close/>
                  <a:moveTo>
                    <a:pt x="291148" y="0"/>
                  </a:moveTo>
                  <a:cubicBezTo>
                    <a:pt x="295058" y="2717"/>
                    <a:pt x="296761" y="9288"/>
                    <a:pt x="298884" y="22699"/>
                  </a:cubicBezTo>
                  <a:cubicBezTo>
                    <a:pt x="299515" y="26663"/>
                    <a:pt x="300145" y="30644"/>
                    <a:pt x="300965" y="34403"/>
                  </a:cubicBezTo>
                  <a:lnTo>
                    <a:pt x="302436" y="41077"/>
                  </a:lnTo>
                  <a:lnTo>
                    <a:pt x="309184" y="42120"/>
                  </a:lnTo>
                  <a:cubicBezTo>
                    <a:pt x="310193" y="42270"/>
                    <a:pt x="311118" y="42341"/>
                    <a:pt x="311980" y="42341"/>
                  </a:cubicBezTo>
                  <a:cubicBezTo>
                    <a:pt x="316710" y="42341"/>
                    <a:pt x="322364" y="40540"/>
                    <a:pt x="325244" y="32863"/>
                  </a:cubicBezTo>
                  <a:cubicBezTo>
                    <a:pt x="332244" y="32571"/>
                    <a:pt x="336869" y="28425"/>
                    <a:pt x="340274" y="25376"/>
                  </a:cubicBezTo>
                  <a:cubicBezTo>
                    <a:pt x="342544" y="23338"/>
                    <a:pt x="343995" y="22098"/>
                    <a:pt x="345172" y="22004"/>
                  </a:cubicBezTo>
                  <a:cubicBezTo>
                    <a:pt x="345781" y="21940"/>
                    <a:pt x="346370" y="21925"/>
                    <a:pt x="346959" y="21925"/>
                  </a:cubicBezTo>
                  <a:cubicBezTo>
                    <a:pt x="365163" y="21925"/>
                    <a:pt x="380340" y="46574"/>
                    <a:pt x="386036" y="57149"/>
                  </a:cubicBezTo>
                  <a:lnTo>
                    <a:pt x="389190" y="63057"/>
                  </a:lnTo>
                  <a:lnTo>
                    <a:pt x="395853" y="62362"/>
                  </a:lnTo>
                  <a:cubicBezTo>
                    <a:pt x="406469" y="61256"/>
                    <a:pt x="413174" y="60822"/>
                    <a:pt x="418976" y="60822"/>
                  </a:cubicBezTo>
                  <a:cubicBezTo>
                    <a:pt x="428394" y="60822"/>
                    <a:pt x="436108" y="61991"/>
                    <a:pt x="449541" y="65458"/>
                  </a:cubicBezTo>
                  <a:cubicBezTo>
                    <a:pt x="451685" y="65884"/>
                    <a:pt x="453072" y="65995"/>
                    <a:pt x="454312" y="65995"/>
                  </a:cubicBezTo>
                  <a:cubicBezTo>
                    <a:pt x="466799" y="65995"/>
                    <a:pt x="470751" y="55033"/>
                    <a:pt x="472243" y="50886"/>
                  </a:cubicBezTo>
                  <a:cubicBezTo>
                    <a:pt x="472390" y="50491"/>
                    <a:pt x="472537" y="50065"/>
                    <a:pt x="472664" y="49686"/>
                  </a:cubicBezTo>
                  <a:cubicBezTo>
                    <a:pt x="473147" y="49496"/>
                    <a:pt x="473694" y="49338"/>
                    <a:pt x="474219" y="49125"/>
                  </a:cubicBezTo>
                  <a:cubicBezTo>
                    <a:pt x="477372" y="47996"/>
                    <a:pt x="481681" y="46408"/>
                    <a:pt x="485465" y="43170"/>
                  </a:cubicBezTo>
                  <a:cubicBezTo>
                    <a:pt x="487714" y="41275"/>
                    <a:pt x="489228" y="39679"/>
                    <a:pt x="490573" y="38297"/>
                  </a:cubicBezTo>
                  <a:cubicBezTo>
                    <a:pt x="493201" y="35604"/>
                    <a:pt x="494168" y="34601"/>
                    <a:pt x="504994" y="31821"/>
                  </a:cubicBezTo>
                  <a:cubicBezTo>
                    <a:pt x="508000" y="31055"/>
                    <a:pt x="511594" y="31015"/>
                    <a:pt x="515735" y="30991"/>
                  </a:cubicBezTo>
                  <a:cubicBezTo>
                    <a:pt x="521852" y="30928"/>
                    <a:pt x="529504" y="30881"/>
                    <a:pt x="538732" y="28425"/>
                  </a:cubicBezTo>
                  <a:cubicBezTo>
                    <a:pt x="544996" y="26750"/>
                    <a:pt x="550378" y="23504"/>
                    <a:pt x="555107" y="20653"/>
                  </a:cubicBezTo>
                  <a:cubicBezTo>
                    <a:pt x="557903" y="18963"/>
                    <a:pt x="560489" y="17399"/>
                    <a:pt x="562948" y="16325"/>
                  </a:cubicBezTo>
                  <a:cubicBezTo>
                    <a:pt x="563263" y="24136"/>
                    <a:pt x="564651" y="31576"/>
                    <a:pt x="567089" y="38795"/>
                  </a:cubicBezTo>
                  <a:lnTo>
                    <a:pt x="568834" y="43991"/>
                  </a:lnTo>
                  <a:lnTo>
                    <a:pt x="574152" y="45295"/>
                  </a:lnTo>
                  <a:cubicBezTo>
                    <a:pt x="577221" y="46053"/>
                    <a:pt x="580353" y="46408"/>
                    <a:pt x="583759" y="46408"/>
                  </a:cubicBezTo>
                  <a:cubicBezTo>
                    <a:pt x="588741" y="46408"/>
                    <a:pt x="593260" y="45603"/>
                    <a:pt x="597443" y="44797"/>
                  </a:cubicBezTo>
                  <a:lnTo>
                    <a:pt x="598537" y="44584"/>
                  </a:lnTo>
                  <a:cubicBezTo>
                    <a:pt x="600870" y="44126"/>
                    <a:pt x="603077" y="43660"/>
                    <a:pt x="604633" y="43541"/>
                  </a:cubicBezTo>
                  <a:lnTo>
                    <a:pt x="607155" y="49733"/>
                  </a:lnTo>
                  <a:lnTo>
                    <a:pt x="614975" y="48841"/>
                  </a:lnTo>
                  <a:cubicBezTo>
                    <a:pt x="621723" y="47861"/>
                    <a:pt x="625885" y="44323"/>
                    <a:pt x="628807" y="41251"/>
                  </a:cubicBezTo>
                  <a:cubicBezTo>
                    <a:pt x="630005" y="43099"/>
                    <a:pt x="630804" y="46250"/>
                    <a:pt x="630488" y="51866"/>
                  </a:cubicBezTo>
                  <a:lnTo>
                    <a:pt x="630299" y="55301"/>
                  </a:lnTo>
                  <a:lnTo>
                    <a:pt x="632254" y="58121"/>
                  </a:lnTo>
                  <a:cubicBezTo>
                    <a:pt x="635722" y="63144"/>
                    <a:pt x="640263" y="66564"/>
                    <a:pt x="644551" y="69494"/>
                  </a:cubicBezTo>
                  <a:cubicBezTo>
                    <a:pt x="642849" y="69502"/>
                    <a:pt x="641146" y="69525"/>
                    <a:pt x="639485" y="69525"/>
                  </a:cubicBezTo>
                  <a:cubicBezTo>
                    <a:pt x="632233" y="69525"/>
                    <a:pt x="623173" y="69233"/>
                    <a:pt x="617434" y="66785"/>
                  </a:cubicBezTo>
                  <a:lnTo>
                    <a:pt x="615374" y="65908"/>
                  </a:lnTo>
                  <a:lnTo>
                    <a:pt x="613146" y="66019"/>
                  </a:lnTo>
                  <a:cubicBezTo>
                    <a:pt x="604296" y="66374"/>
                    <a:pt x="600155" y="71350"/>
                    <a:pt x="598263" y="77107"/>
                  </a:cubicBezTo>
                  <a:cubicBezTo>
                    <a:pt x="598179" y="76973"/>
                    <a:pt x="598074" y="76870"/>
                    <a:pt x="597990" y="76736"/>
                  </a:cubicBezTo>
                  <a:lnTo>
                    <a:pt x="595215" y="73040"/>
                  </a:lnTo>
                  <a:lnTo>
                    <a:pt x="590591" y="72756"/>
                  </a:lnTo>
                  <a:cubicBezTo>
                    <a:pt x="585735" y="72463"/>
                    <a:pt x="580774" y="71350"/>
                    <a:pt x="575519" y="70197"/>
                  </a:cubicBezTo>
                  <a:cubicBezTo>
                    <a:pt x="569296" y="68799"/>
                    <a:pt x="562885" y="67369"/>
                    <a:pt x="556411" y="67369"/>
                  </a:cubicBezTo>
                  <a:cubicBezTo>
                    <a:pt x="551155" y="67369"/>
                    <a:pt x="546510" y="68309"/>
                    <a:pt x="542201" y="70220"/>
                  </a:cubicBezTo>
                  <a:cubicBezTo>
                    <a:pt x="535222" y="72614"/>
                    <a:pt x="531165" y="78482"/>
                    <a:pt x="528243" y="82770"/>
                  </a:cubicBezTo>
                  <a:cubicBezTo>
                    <a:pt x="527276" y="84184"/>
                    <a:pt x="526330" y="85550"/>
                    <a:pt x="525426" y="86530"/>
                  </a:cubicBezTo>
                  <a:cubicBezTo>
                    <a:pt x="521558" y="86853"/>
                    <a:pt x="517837" y="86940"/>
                    <a:pt x="514180" y="87027"/>
                  </a:cubicBezTo>
                  <a:cubicBezTo>
                    <a:pt x="502660" y="87304"/>
                    <a:pt x="491793" y="87564"/>
                    <a:pt x="482627" y="95225"/>
                  </a:cubicBezTo>
                  <a:cubicBezTo>
                    <a:pt x="479327" y="98029"/>
                    <a:pt x="477435" y="101228"/>
                    <a:pt x="476153" y="104166"/>
                  </a:cubicBezTo>
                  <a:lnTo>
                    <a:pt x="470667" y="103163"/>
                  </a:lnTo>
                  <a:cubicBezTo>
                    <a:pt x="468459" y="102768"/>
                    <a:pt x="466483" y="102594"/>
                    <a:pt x="464676" y="102594"/>
                  </a:cubicBezTo>
                  <a:cubicBezTo>
                    <a:pt x="457087" y="102594"/>
                    <a:pt x="452084" y="105572"/>
                    <a:pt x="448553" y="108983"/>
                  </a:cubicBezTo>
                  <a:lnTo>
                    <a:pt x="448553" y="96797"/>
                  </a:lnTo>
                  <a:lnTo>
                    <a:pt x="434090" y="104055"/>
                  </a:lnTo>
                  <a:cubicBezTo>
                    <a:pt x="423790" y="109244"/>
                    <a:pt x="420427" y="119314"/>
                    <a:pt x="417736" y="127425"/>
                  </a:cubicBezTo>
                  <a:cubicBezTo>
                    <a:pt x="416412" y="131350"/>
                    <a:pt x="415171" y="135078"/>
                    <a:pt x="413364" y="137850"/>
                  </a:cubicBezTo>
                  <a:cubicBezTo>
                    <a:pt x="407982" y="146191"/>
                    <a:pt x="403000" y="157895"/>
                    <a:pt x="397850" y="170595"/>
                  </a:cubicBezTo>
                  <a:cubicBezTo>
                    <a:pt x="394739" y="167641"/>
                    <a:pt x="390535" y="166622"/>
                    <a:pt x="387214" y="166314"/>
                  </a:cubicBezTo>
                  <a:cubicBezTo>
                    <a:pt x="387214" y="165659"/>
                    <a:pt x="387235" y="165003"/>
                    <a:pt x="387235" y="164316"/>
                  </a:cubicBezTo>
                  <a:cubicBezTo>
                    <a:pt x="387340" y="153006"/>
                    <a:pt x="387445" y="140196"/>
                    <a:pt x="378742" y="131429"/>
                  </a:cubicBezTo>
                  <a:cubicBezTo>
                    <a:pt x="374349" y="126991"/>
                    <a:pt x="368526" y="124345"/>
                    <a:pt x="361064" y="123452"/>
                  </a:cubicBezTo>
                  <a:cubicBezTo>
                    <a:pt x="360370" y="118650"/>
                    <a:pt x="358625" y="114378"/>
                    <a:pt x="355829" y="110508"/>
                  </a:cubicBezTo>
                  <a:lnTo>
                    <a:pt x="350911" y="103700"/>
                  </a:lnTo>
                  <a:lnTo>
                    <a:pt x="343343" y="107396"/>
                  </a:lnTo>
                  <a:cubicBezTo>
                    <a:pt x="343133" y="107491"/>
                    <a:pt x="342881" y="107570"/>
                    <a:pt x="342460" y="107570"/>
                  </a:cubicBezTo>
                  <a:cubicBezTo>
                    <a:pt x="340337" y="107570"/>
                    <a:pt x="336721" y="105943"/>
                    <a:pt x="333547" y="104466"/>
                  </a:cubicBezTo>
                  <a:cubicBezTo>
                    <a:pt x="329007" y="102404"/>
                    <a:pt x="323857" y="100059"/>
                    <a:pt x="318160" y="99656"/>
                  </a:cubicBezTo>
                  <a:cubicBezTo>
                    <a:pt x="317445" y="99616"/>
                    <a:pt x="316689" y="99577"/>
                    <a:pt x="315911" y="99577"/>
                  </a:cubicBezTo>
                  <a:cubicBezTo>
                    <a:pt x="312632" y="99577"/>
                    <a:pt x="309373" y="100059"/>
                    <a:pt x="306241" y="100525"/>
                  </a:cubicBezTo>
                  <a:lnTo>
                    <a:pt x="305274" y="100667"/>
                  </a:lnTo>
                  <a:cubicBezTo>
                    <a:pt x="302121" y="101133"/>
                    <a:pt x="299073" y="101536"/>
                    <a:pt x="295920" y="101536"/>
                  </a:cubicBezTo>
                  <a:cubicBezTo>
                    <a:pt x="293334" y="101536"/>
                    <a:pt x="290938" y="101251"/>
                    <a:pt x="288626" y="100643"/>
                  </a:cubicBezTo>
                  <a:cubicBezTo>
                    <a:pt x="288310" y="100264"/>
                    <a:pt x="287953" y="99830"/>
                    <a:pt x="287617" y="99419"/>
                  </a:cubicBezTo>
                  <a:cubicBezTo>
                    <a:pt x="285388" y="96765"/>
                    <a:pt x="283455" y="94443"/>
                    <a:pt x="280112" y="93377"/>
                  </a:cubicBezTo>
                  <a:cubicBezTo>
                    <a:pt x="267247" y="89483"/>
                    <a:pt x="251040" y="86877"/>
                    <a:pt x="233887" y="84129"/>
                  </a:cubicBezTo>
                  <a:cubicBezTo>
                    <a:pt x="221947" y="82202"/>
                    <a:pt x="209650" y="80235"/>
                    <a:pt x="198152" y="77779"/>
                  </a:cubicBezTo>
                  <a:cubicBezTo>
                    <a:pt x="196617" y="72440"/>
                    <a:pt x="194032" y="67993"/>
                    <a:pt x="190500" y="64526"/>
                  </a:cubicBezTo>
                  <a:cubicBezTo>
                    <a:pt x="193254" y="63610"/>
                    <a:pt x="196071" y="62425"/>
                    <a:pt x="198635" y="60632"/>
                  </a:cubicBezTo>
                  <a:cubicBezTo>
                    <a:pt x="203575" y="57363"/>
                    <a:pt x="206960" y="52892"/>
                    <a:pt x="209924" y="48967"/>
                  </a:cubicBezTo>
                  <a:cubicBezTo>
                    <a:pt x="211836" y="46432"/>
                    <a:pt x="213560" y="44165"/>
                    <a:pt x="215431" y="42594"/>
                  </a:cubicBezTo>
                  <a:cubicBezTo>
                    <a:pt x="217596" y="42838"/>
                    <a:pt x="219740" y="42949"/>
                    <a:pt x="221779" y="42949"/>
                  </a:cubicBezTo>
                  <a:cubicBezTo>
                    <a:pt x="237986" y="42949"/>
                    <a:pt x="247845" y="35920"/>
                    <a:pt x="255770" y="30289"/>
                  </a:cubicBezTo>
                  <a:cubicBezTo>
                    <a:pt x="261193" y="26426"/>
                    <a:pt x="265860" y="23078"/>
                    <a:pt x="272250" y="21854"/>
                  </a:cubicBezTo>
                  <a:lnTo>
                    <a:pt x="276875" y="20961"/>
                  </a:lnTo>
                  <a:lnTo>
                    <a:pt x="279103" y="16807"/>
                  </a:lnTo>
                  <a:cubicBezTo>
                    <a:pt x="281626" y="12179"/>
                    <a:pt x="284905" y="7977"/>
                    <a:pt x="288373" y="3562"/>
                  </a:cubicBezTo>
                  <a:cubicBezTo>
                    <a:pt x="289298" y="2385"/>
                    <a:pt x="290223" y="1193"/>
                    <a:pt x="291148" y="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3" name="Shape 129"/>
            <p:cNvSpPr/>
            <p:nvPr/>
          </p:nvSpPr>
          <p:spPr>
            <a:xfrm>
              <a:off x="6369155" y="358371"/>
              <a:ext cx="357038" cy="4927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99" y="21600"/>
                  </a:moveTo>
                  <a:cubicBezTo>
                    <a:pt x="1206" y="21413"/>
                    <a:pt x="1302" y="21214"/>
                    <a:pt x="1415" y="20984"/>
                  </a:cubicBezTo>
                  <a:cubicBezTo>
                    <a:pt x="1498" y="20813"/>
                    <a:pt x="1590" y="20620"/>
                    <a:pt x="1706" y="20397"/>
                  </a:cubicBezTo>
                  <a:cubicBezTo>
                    <a:pt x="2230" y="19383"/>
                    <a:pt x="2811" y="18027"/>
                    <a:pt x="2665" y="16533"/>
                  </a:cubicBezTo>
                  <a:cubicBezTo>
                    <a:pt x="2616" y="16028"/>
                    <a:pt x="2422" y="15581"/>
                    <a:pt x="2250" y="15184"/>
                  </a:cubicBezTo>
                  <a:cubicBezTo>
                    <a:pt x="2056" y="14735"/>
                    <a:pt x="1887" y="14346"/>
                    <a:pt x="1970" y="13991"/>
                  </a:cubicBezTo>
                  <a:lnTo>
                    <a:pt x="2065" y="13580"/>
                  </a:lnTo>
                  <a:lnTo>
                    <a:pt x="1523" y="13443"/>
                  </a:lnTo>
                  <a:cubicBezTo>
                    <a:pt x="1137" y="13346"/>
                    <a:pt x="1061" y="13239"/>
                    <a:pt x="804" y="12800"/>
                  </a:cubicBezTo>
                  <a:cubicBezTo>
                    <a:pt x="726" y="12668"/>
                    <a:pt x="641" y="12522"/>
                    <a:pt x="535" y="12363"/>
                  </a:cubicBezTo>
                  <a:cubicBezTo>
                    <a:pt x="446" y="12231"/>
                    <a:pt x="325" y="12138"/>
                    <a:pt x="227" y="12063"/>
                  </a:cubicBezTo>
                  <a:cubicBezTo>
                    <a:pt x="192" y="12035"/>
                    <a:pt x="138" y="11993"/>
                    <a:pt x="126" y="11977"/>
                  </a:cubicBezTo>
                  <a:cubicBezTo>
                    <a:pt x="128" y="11971"/>
                    <a:pt x="126" y="11963"/>
                    <a:pt x="240" y="11832"/>
                  </a:cubicBezTo>
                  <a:cubicBezTo>
                    <a:pt x="370" y="11681"/>
                    <a:pt x="567" y="11453"/>
                    <a:pt x="601" y="11120"/>
                  </a:cubicBezTo>
                  <a:cubicBezTo>
                    <a:pt x="661" y="10525"/>
                    <a:pt x="349" y="10049"/>
                    <a:pt x="0" y="9680"/>
                  </a:cubicBezTo>
                  <a:cubicBezTo>
                    <a:pt x="80" y="9548"/>
                    <a:pt x="180" y="9414"/>
                    <a:pt x="287" y="9267"/>
                  </a:cubicBezTo>
                  <a:cubicBezTo>
                    <a:pt x="700" y="8706"/>
                    <a:pt x="1213" y="8007"/>
                    <a:pt x="1058" y="6882"/>
                  </a:cubicBezTo>
                  <a:cubicBezTo>
                    <a:pt x="1032" y="6688"/>
                    <a:pt x="949" y="6522"/>
                    <a:pt x="884" y="6389"/>
                  </a:cubicBezTo>
                  <a:cubicBezTo>
                    <a:pt x="868" y="6356"/>
                    <a:pt x="852" y="6325"/>
                    <a:pt x="839" y="6297"/>
                  </a:cubicBezTo>
                  <a:cubicBezTo>
                    <a:pt x="881" y="6207"/>
                    <a:pt x="985" y="6110"/>
                    <a:pt x="1102" y="6000"/>
                  </a:cubicBezTo>
                  <a:cubicBezTo>
                    <a:pt x="1292" y="5821"/>
                    <a:pt x="1572" y="5557"/>
                    <a:pt x="1594" y="5209"/>
                  </a:cubicBezTo>
                  <a:cubicBezTo>
                    <a:pt x="1807" y="5124"/>
                    <a:pt x="2021" y="5029"/>
                    <a:pt x="2224" y="4918"/>
                  </a:cubicBezTo>
                  <a:lnTo>
                    <a:pt x="2224" y="5101"/>
                  </a:lnTo>
                  <a:lnTo>
                    <a:pt x="2224" y="5142"/>
                  </a:lnTo>
                  <a:lnTo>
                    <a:pt x="2234" y="5182"/>
                  </a:lnTo>
                  <a:cubicBezTo>
                    <a:pt x="2355" y="5711"/>
                    <a:pt x="2817" y="5767"/>
                    <a:pt x="3010" y="5767"/>
                  </a:cubicBezTo>
                  <a:cubicBezTo>
                    <a:pt x="3257" y="5767"/>
                    <a:pt x="3430" y="5685"/>
                    <a:pt x="3552" y="5595"/>
                  </a:cubicBezTo>
                  <a:cubicBezTo>
                    <a:pt x="3642" y="5613"/>
                    <a:pt x="3716" y="5616"/>
                    <a:pt x="3749" y="5616"/>
                  </a:cubicBezTo>
                  <a:cubicBezTo>
                    <a:pt x="3923" y="5616"/>
                    <a:pt x="4091" y="5573"/>
                    <a:pt x="4236" y="5493"/>
                  </a:cubicBezTo>
                  <a:cubicBezTo>
                    <a:pt x="4711" y="5228"/>
                    <a:pt x="5103" y="4682"/>
                    <a:pt x="5187" y="4162"/>
                  </a:cubicBezTo>
                  <a:cubicBezTo>
                    <a:pt x="5228" y="3897"/>
                    <a:pt x="5130" y="3641"/>
                    <a:pt x="5037" y="3392"/>
                  </a:cubicBezTo>
                  <a:cubicBezTo>
                    <a:pt x="4982" y="3250"/>
                    <a:pt x="4892" y="3012"/>
                    <a:pt x="4922" y="2939"/>
                  </a:cubicBezTo>
                  <a:cubicBezTo>
                    <a:pt x="5176" y="2424"/>
                    <a:pt x="5435" y="2279"/>
                    <a:pt x="6127" y="2272"/>
                  </a:cubicBezTo>
                  <a:lnTo>
                    <a:pt x="6617" y="2265"/>
                  </a:lnTo>
                  <a:lnTo>
                    <a:pt x="6764" y="1925"/>
                  </a:lnTo>
                  <a:cubicBezTo>
                    <a:pt x="6987" y="1410"/>
                    <a:pt x="6765" y="1033"/>
                    <a:pt x="6109" y="805"/>
                  </a:cubicBezTo>
                  <a:cubicBezTo>
                    <a:pt x="6153" y="570"/>
                    <a:pt x="6334" y="451"/>
                    <a:pt x="6690" y="230"/>
                  </a:cubicBezTo>
                  <a:cubicBezTo>
                    <a:pt x="6804" y="160"/>
                    <a:pt x="6925" y="86"/>
                    <a:pt x="7044" y="0"/>
                  </a:cubicBezTo>
                  <a:cubicBezTo>
                    <a:pt x="7046" y="2"/>
                    <a:pt x="7050" y="5"/>
                    <a:pt x="7052" y="7"/>
                  </a:cubicBezTo>
                  <a:cubicBezTo>
                    <a:pt x="7249" y="143"/>
                    <a:pt x="7548" y="349"/>
                    <a:pt x="8024" y="429"/>
                  </a:cubicBezTo>
                  <a:cubicBezTo>
                    <a:pt x="8340" y="485"/>
                    <a:pt x="8670" y="492"/>
                    <a:pt x="8961" y="500"/>
                  </a:cubicBezTo>
                  <a:cubicBezTo>
                    <a:pt x="9760" y="521"/>
                    <a:pt x="9771" y="565"/>
                    <a:pt x="9803" y="700"/>
                  </a:cubicBezTo>
                  <a:lnTo>
                    <a:pt x="9893" y="1074"/>
                  </a:lnTo>
                  <a:lnTo>
                    <a:pt x="10416" y="1106"/>
                  </a:lnTo>
                  <a:cubicBezTo>
                    <a:pt x="12182" y="1215"/>
                    <a:pt x="13442" y="1566"/>
                    <a:pt x="14250" y="2180"/>
                  </a:cubicBezTo>
                  <a:cubicBezTo>
                    <a:pt x="14035" y="2298"/>
                    <a:pt x="13691" y="2521"/>
                    <a:pt x="13691" y="2941"/>
                  </a:cubicBezTo>
                  <a:lnTo>
                    <a:pt x="13691" y="3006"/>
                  </a:lnTo>
                  <a:lnTo>
                    <a:pt x="13715" y="3069"/>
                  </a:lnTo>
                  <a:cubicBezTo>
                    <a:pt x="13873" y="3497"/>
                    <a:pt x="14274" y="3741"/>
                    <a:pt x="14566" y="3919"/>
                  </a:cubicBezTo>
                  <a:cubicBezTo>
                    <a:pt x="14678" y="3987"/>
                    <a:pt x="14778" y="4048"/>
                    <a:pt x="14852" y="4109"/>
                  </a:cubicBezTo>
                  <a:cubicBezTo>
                    <a:pt x="14873" y="4318"/>
                    <a:pt x="14914" y="4535"/>
                    <a:pt x="14952" y="4746"/>
                  </a:cubicBezTo>
                  <a:cubicBezTo>
                    <a:pt x="15123" y="5682"/>
                    <a:pt x="15180" y="6267"/>
                    <a:pt x="14542" y="6482"/>
                  </a:cubicBezTo>
                  <a:lnTo>
                    <a:pt x="14057" y="6647"/>
                  </a:lnTo>
                  <a:lnTo>
                    <a:pt x="14164" y="7028"/>
                  </a:lnTo>
                  <a:cubicBezTo>
                    <a:pt x="14225" y="7245"/>
                    <a:pt x="14178" y="7347"/>
                    <a:pt x="14091" y="7532"/>
                  </a:cubicBezTo>
                  <a:cubicBezTo>
                    <a:pt x="14036" y="7649"/>
                    <a:pt x="13973" y="7781"/>
                    <a:pt x="13941" y="7944"/>
                  </a:cubicBezTo>
                  <a:cubicBezTo>
                    <a:pt x="13827" y="7986"/>
                    <a:pt x="13714" y="8028"/>
                    <a:pt x="13601" y="8069"/>
                  </a:cubicBezTo>
                  <a:cubicBezTo>
                    <a:pt x="13383" y="8152"/>
                    <a:pt x="13163" y="8234"/>
                    <a:pt x="12937" y="8311"/>
                  </a:cubicBezTo>
                  <a:lnTo>
                    <a:pt x="12594" y="8428"/>
                  </a:lnTo>
                  <a:lnTo>
                    <a:pt x="12550" y="8701"/>
                  </a:lnTo>
                  <a:cubicBezTo>
                    <a:pt x="12362" y="9873"/>
                    <a:pt x="12361" y="11147"/>
                    <a:pt x="14729" y="11405"/>
                  </a:cubicBezTo>
                  <a:lnTo>
                    <a:pt x="15200" y="11457"/>
                  </a:lnTo>
                  <a:lnTo>
                    <a:pt x="15428" y="11154"/>
                  </a:lnTo>
                  <a:cubicBezTo>
                    <a:pt x="15568" y="10968"/>
                    <a:pt x="15775" y="10802"/>
                    <a:pt x="15994" y="10626"/>
                  </a:cubicBezTo>
                  <a:cubicBezTo>
                    <a:pt x="16434" y="10274"/>
                    <a:pt x="16964" y="9848"/>
                    <a:pt x="17091" y="9135"/>
                  </a:cubicBezTo>
                  <a:cubicBezTo>
                    <a:pt x="17452" y="9026"/>
                    <a:pt x="17720" y="8865"/>
                    <a:pt x="17948" y="8728"/>
                  </a:cubicBezTo>
                  <a:cubicBezTo>
                    <a:pt x="18228" y="8561"/>
                    <a:pt x="18412" y="8450"/>
                    <a:pt x="18717" y="8423"/>
                  </a:cubicBezTo>
                  <a:cubicBezTo>
                    <a:pt x="19483" y="8950"/>
                    <a:pt x="19826" y="9862"/>
                    <a:pt x="20190" y="10824"/>
                  </a:cubicBezTo>
                  <a:cubicBezTo>
                    <a:pt x="20525" y="11713"/>
                    <a:pt x="20870" y="12628"/>
                    <a:pt x="21600" y="13324"/>
                  </a:cubicBezTo>
                  <a:cubicBezTo>
                    <a:pt x="21444" y="13686"/>
                    <a:pt x="21461" y="14117"/>
                    <a:pt x="21485" y="14543"/>
                  </a:cubicBezTo>
                  <a:cubicBezTo>
                    <a:pt x="21482" y="14543"/>
                    <a:pt x="21478" y="14543"/>
                    <a:pt x="21474" y="14543"/>
                  </a:cubicBezTo>
                  <a:cubicBezTo>
                    <a:pt x="21330" y="14543"/>
                    <a:pt x="21179" y="14566"/>
                    <a:pt x="21010" y="14612"/>
                  </a:cubicBezTo>
                  <a:lnTo>
                    <a:pt x="20950" y="14629"/>
                  </a:lnTo>
                  <a:lnTo>
                    <a:pt x="20895" y="14654"/>
                  </a:lnTo>
                  <a:cubicBezTo>
                    <a:pt x="20003" y="15055"/>
                    <a:pt x="19579" y="15719"/>
                    <a:pt x="19625" y="16634"/>
                  </a:cubicBezTo>
                  <a:cubicBezTo>
                    <a:pt x="19262" y="16814"/>
                    <a:pt x="18971" y="17025"/>
                    <a:pt x="18708" y="17217"/>
                  </a:cubicBezTo>
                  <a:lnTo>
                    <a:pt x="18458" y="17399"/>
                  </a:lnTo>
                  <a:lnTo>
                    <a:pt x="18520" y="17651"/>
                  </a:lnTo>
                  <a:cubicBezTo>
                    <a:pt x="18702" y="18400"/>
                    <a:pt x="18417" y="18760"/>
                    <a:pt x="18058" y="19215"/>
                  </a:cubicBezTo>
                  <a:cubicBezTo>
                    <a:pt x="17823" y="19509"/>
                    <a:pt x="17566" y="19836"/>
                    <a:pt x="17438" y="20268"/>
                  </a:cubicBezTo>
                  <a:cubicBezTo>
                    <a:pt x="16487" y="20347"/>
                    <a:pt x="15546" y="20501"/>
                    <a:pt x="14630" y="20647"/>
                  </a:cubicBezTo>
                  <a:cubicBezTo>
                    <a:pt x="13483" y="20831"/>
                    <a:pt x="12296" y="21024"/>
                    <a:pt x="11131" y="21061"/>
                  </a:cubicBezTo>
                  <a:lnTo>
                    <a:pt x="11065" y="21062"/>
                  </a:lnTo>
                  <a:cubicBezTo>
                    <a:pt x="10816" y="21062"/>
                    <a:pt x="10529" y="21025"/>
                    <a:pt x="10225" y="20986"/>
                  </a:cubicBezTo>
                  <a:cubicBezTo>
                    <a:pt x="9855" y="20938"/>
                    <a:pt x="9498" y="20894"/>
                    <a:pt x="9125" y="20894"/>
                  </a:cubicBezTo>
                  <a:cubicBezTo>
                    <a:pt x="7818" y="20904"/>
                    <a:pt x="6422" y="21090"/>
                    <a:pt x="5070" y="21270"/>
                  </a:cubicBezTo>
                  <a:cubicBezTo>
                    <a:pt x="4244" y="21380"/>
                    <a:pt x="3388" y="21494"/>
                    <a:pt x="2595" y="21562"/>
                  </a:cubicBezTo>
                  <a:cubicBezTo>
                    <a:pt x="2344" y="21584"/>
                    <a:pt x="2065" y="21586"/>
                    <a:pt x="1772" y="21587"/>
                  </a:cubicBezTo>
                  <a:cubicBezTo>
                    <a:pt x="1557" y="21589"/>
                    <a:pt x="1331" y="21590"/>
                    <a:pt x="1099" y="21600"/>
                  </a:cubicBezTo>
                  <a:cubicBezTo>
                    <a:pt x="1099" y="21600"/>
                    <a:pt x="1099" y="21600"/>
                    <a:pt x="1099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4" name="Shape 130"/>
            <p:cNvSpPr/>
            <p:nvPr/>
          </p:nvSpPr>
          <p:spPr>
            <a:xfrm>
              <a:off x="6297606" y="859213"/>
              <a:ext cx="265560" cy="4886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3" h="21600" extrusionOk="0">
                  <a:moveTo>
                    <a:pt x="0" y="21600"/>
                  </a:moveTo>
                  <a:cubicBezTo>
                    <a:pt x="28" y="21503"/>
                    <a:pt x="74" y="21408"/>
                    <a:pt x="125" y="21304"/>
                  </a:cubicBezTo>
                  <a:cubicBezTo>
                    <a:pt x="232" y="21082"/>
                    <a:pt x="360" y="20820"/>
                    <a:pt x="347" y="20480"/>
                  </a:cubicBezTo>
                  <a:cubicBezTo>
                    <a:pt x="431" y="20441"/>
                    <a:pt x="497" y="20403"/>
                    <a:pt x="548" y="20374"/>
                  </a:cubicBezTo>
                  <a:lnTo>
                    <a:pt x="605" y="20342"/>
                  </a:lnTo>
                  <a:cubicBezTo>
                    <a:pt x="566" y="20362"/>
                    <a:pt x="473" y="20392"/>
                    <a:pt x="341" y="20407"/>
                  </a:cubicBezTo>
                  <a:cubicBezTo>
                    <a:pt x="336" y="20355"/>
                    <a:pt x="328" y="20303"/>
                    <a:pt x="316" y="20249"/>
                  </a:cubicBezTo>
                  <a:lnTo>
                    <a:pt x="1481" y="19883"/>
                  </a:lnTo>
                  <a:cubicBezTo>
                    <a:pt x="1337" y="19661"/>
                    <a:pt x="1704" y="19306"/>
                    <a:pt x="2091" y="18932"/>
                  </a:cubicBezTo>
                  <a:cubicBezTo>
                    <a:pt x="2325" y="18706"/>
                    <a:pt x="2578" y="18462"/>
                    <a:pt x="2771" y="18199"/>
                  </a:cubicBezTo>
                  <a:lnTo>
                    <a:pt x="2773" y="18199"/>
                  </a:lnTo>
                  <a:lnTo>
                    <a:pt x="4400" y="18199"/>
                  </a:lnTo>
                  <a:lnTo>
                    <a:pt x="3516" y="17410"/>
                  </a:lnTo>
                  <a:cubicBezTo>
                    <a:pt x="3422" y="17324"/>
                    <a:pt x="3340" y="16993"/>
                    <a:pt x="3289" y="16796"/>
                  </a:cubicBezTo>
                  <a:cubicBezTo>
                    <a:pt x="3227" y="16544"/>
                    <a:pt x="3163" y="16286"/>
                    <a:pt x="3034" y="16052"/>
                  </a:cubicBezTo>
                  <a:cubicBezTo>
                    <a:pt x="2975" y="15937"/>
                    <a:pt x="2853" y="15855"/>
                    <a:pt x="2636" y="15706"/>
                  </a:cubicBezTo>
                  <a:cubicBezTo>
                    <a:pt x="2630" y="15701"/>
                    <a:pt x="2623" y="15697"/>
                    <a:pt x="2616" y="15692"/>
                  </a:cubicBezTo>
                  <a:cubicBezTo>
                    <a:pt x="2646" y="15615"/>
                    <a:pt x="2643" y="15527"/>
                    <a:pt x="2584" y="15431"/>
                  </a:cubicBezTo>
                  <a:cubicBezTo>
                    <a:pt x="2516" y="15314"/>
                    <a:pt x="2360" y="15181"/>
                    <a:pt x="2021" y="15113"/>
                  </a:cubicBezTo>
                  <a:cubicBezTo>
                    <a:pt x="2049" y="15007"/>
                    <a:pt x="2064" y="14901"/>
                    <a:pt x="2079" y="14799"/>
                  </a:cubicBezTo>
                  <a:cubicBezTo>
                    <a:pt x="2092" y="14710"/>
                    <a:pt x="2111" y="14572"/>
                    <a:pt x="2145" y="14492"/>
                  </a:cubicBezTo>
                  <a:lnTo>
                    <a:pt x="2880" y="14421"/>
                  </a:lnTo>
                  <a:lnTo>
                    <a:pt x="2755" y="13945"/>
                  </a:lnTo>
                  <a:cubicBezTo>
                    <a:pt x="2178" y="11739"/>
                    <a:pt x="1795" y="9378"/>
                    <a:pt x="1421" y="7095"/>
                  </a:cubicBezTo>
                  <a:cubicBezTo>
                    <a:pt x="1157" y="5475"/>
                    <a:pt x="886" y="3810"/>
                    <a:pt x="545" y="2190"/>
                  </a:cubicBezTo>
                  <a:lnTo>
                    <a:pt x="1080" y="2036"/>
                  </a:lnTo>
                  <a:cubicBezTo>
                    <a:pt x="1134" y="2021"/>
                    <a:pt x="1243" y="1995"/>
                    <a:pt x="1385" y="1960"/>
                  </a:cubicBezTo>
                  <a:cubicBezTo>
                    <a:pt x="1820" y="1854"/>
                    <a:pt x="2480" y="1692"/>
                    <a:pt x="2951" y="1532"/>
                  </a:cubicBezTo>
                  <a:cubicBezTo>
                    <a:pt x="3270" y="1424"/>
                    <a:pt x="3523" y="1294"/>
                    <a:pt x="3747" y="1179"/>
                  </a:cubicBezTo>
                  <a:cubicBezTo>
                    <a:pt x="3864" y="1117"/>
                    <a:pt x="3975" y="1061"/>
                    <a:pt x="4088" y="1009"/>
                  </a:cubicBezTo>
                  <a:cubicBezTo>
                    <a:pt x="4251" y="1075"/>
                    <a:pt x="4428" y="1106"/>
                    <a:pt x="4625" y="1106"/>
                  </a:cubicBezTo>
                  <a:lnTo>
                    <a:pt x="4739" y="1106"/>
                  </a:lnTo>
                  <a:lnTo>
                    <a:pt x="4852" y="1091"/>
                  </a:lnTo>
                  <a:cubicBezTo>
                    <a:pt x="5188" y="1044"/>
                    <a:pt x="5419" y="945"/>
                    <a:pt x="5560" y="829"/>
                  </a:cubicBezTo>
                  <a:cubicBezTo>
                    <a:pt x="6664" y="707"/>
                    <a:pt x="7942" y="653"/>
                    <a:pt x="9283" y="599"/>
                  </a:cubicBezTo>
                  <a:cubicBezTo>
                    <a:pt x="10325" y="556"/>
                    <a:pt x="11404" y="511"/>
                    <a:pt x="12460" y="431"/>
                  </a:cubicBezTo>
                  <a:lnTo>
                    <a:pt x="13489" y="352"/>
                  </a:lnTo>
                  <a:cubicBezTo>
                    <a:pt x="14832" y="247"/>
                    <a:pt x="16581" y="112"/>
                    <a:pt x="18188" y="0"/>
                  </a:cubicBezTo>
                  <a:lnTo>
                    <a:pt x="18246" y="95"/>
                  </a:lnTo>
                  <a:cubicBezTo>
                    <a:pt x="18375" y="308"/>
                    <a:pt x="18612" y="435"/>
                    <a:pt x="18768" y="519"/>
                  </a:cubicBezTo>
                  <a:cubicBezTo>
                    <a:pt x="18801" y="537"/>
                    <a:pt x="18834" y="553"/>
                    <a:pt x="18861" y="572"/>
                  </a:cubicBezTo>
                  <a:cubicBezTo>
                    <a:pt x="18872" y="650"/>
                    <a:pt x="18855" y="804"/>
                    <a:pt x="18833" y="968"/>
                  </a:cubicBezTo>
                  <a:cubicBezTo>
                    <a:pt x="18812" y="1135"/>
                    <a:pt x="18791" y="1308"/>
                    <a:pt x="18821" y="1491"/>
                  </a:cubicBezTo>
                  <a:cubicBezTo>
                    <a:pt x="18935" y="2206"/>
                    <a:pt x="19176" y="2966"/>
                    <a:pt x="19430" y="3771"/>
                  </a:cubicBezTo>
                  <a:cubicBezTo>
                    <a:pt x="19660" y="4505"/>
                    <a:pt x="19899" y="5264"/>
                    <a:pt x="20054" y="6025"/>
                  </a:cubicBezTo>
                  <a:cubicBezTo>
                    <a:pt x="20180" y="6654"/>
                    <a:pt x="20266" y="7321"/>
                    <a:pt x="20348" y="7964"/>
                  </a:cubicBezTo>
                  <a:cubicBezTo>
                    <a:pt x="20438" y="8650"/>
                    <a:pt x="20528" y="9358"/>
                    <a:pt x="20671" y="10048"/>
                  </a:cubicBezTo>
                  <a:cubicBezTo>
                    <a:pt x="20779" y="10575"/>
                    <a:pt x="20959" y="11100"/>
                    <a:pt x="21132" y="11606"/>
                  </a:cubicBezTo>
                  <a:cubicBezTo>
                    <a:pt x="21351" y="12242"/>
                    <a:pt x="21558" y="12844"/>
                    <a:pt x="21592" y="13361"/>
                  </a:cubicBezTo>
                  <a:cubicBezTo>
                    <a:pt x="21600" y="13511"/>
                    <a:pt x="21556" y="13631"/>
                    <a:pt x="21505" y="13773"/>
                  </a:cubicBezTo>
                  <a:cubicBezTo>
                    <a:pt x="21464" y="13882"/>
                    <a:pt x="21420" y="14001"/>
                    <a:pt x="21405" y="14135"/>
                  </a:cubicBezTo>
                  <a:lnTo>
                    <a:pt x="21269" y="14253"/>
                  </a:lnTo>
                  <a:lnTo>
                    <a:pt x="20441" y="13993"/>
                  </a:lnTo>
                  <a:lnTo>
                    <a:pt x="20979" y="15096"/>
                  </a:lnTo>
                  <a:cubicBezTo>
                    <a:pt x="20903" y="15150"/>
                    <a:pt x="20855" y="15205"/>
                    <a:pt x="20824" y="15263"/>
                  </a:cubicBezTo>
                  <a:lnTo>
                    <a:pt x="20352" y="15487"/>
                  </a:lnTo>
                  <a:cubicBezTo>
                    <a:pt x="20317" y="15505"/>
                    <a:pt x="20282" y="15522"/>
                    <a:pt x="20254" y="15540"/>
                  </a:cubicBezTo>
                  <a:lnTo>
                    <a:pt x="20179" y="15527"/>
                  </a:lnTo>
                  <a:lnTo>
                    <a:pt x="19973" y="15523"/>
                  </a:lnTo>
                  <a:cubicBezTo>
                    <a:pt x="19893" y="15523"/>
                    <a:pt x="19813" y="15527"/>
                    <a:pt x="19738" y="15536"/>
                  </a:cubicBezTo>
                  <a:lnTo>
                    <a:pt x="19750" y="15197"/>
                  </a:lnTo>
                  <a:lnTo>
                    <a:pt x="18358" y="15591"/>
                  </a:lnTo>
                  <a:cubicBezTo>
                    <a:pt x="17098" y="15975"/>
                    <a:pt x="17357" y="16575"/>
                    <a:pt x="17495" y="16897"/>
                  </a:cubicBezTo>
                  <a:cubicBezTo>
                    <a:pt x="17533" y="16986"/>
                    <a:pt x="17572" y="17073"/>
                    <a:pt x="17594" y="17162"/>
                  </a:cubicBezTo>
                  <a:cubicBezTo>
                    <a:pt x="16840" y="17388"/>
                    <a:pt x="16548" y="17870"/>
                    <a:pt x="16354" y="18189"/>
                  </a:cubicBezTo>
                  <a:cubicBezTo>
                    <a:pt x="16307" y="18266"/>
                    <a:pt x="16243" y="18370"/>
                    <a:pt x="16186" y="18446"/>
                  </a:cubicBezTo>
                  <a:cubicBezTo>
                    <a:pt x="16178" y="18443"/>
                    <a:pt x="16169" y="18441"/>
                    <a:pt x="16161" y="18438"/>
                  </a:cubicBezTo>
                  <a:lnTo>
                    <a:pt x="15128" y="18131"/>
                  </a:lnTo>
                  <a:lnTo>
                    <a:pt x="14836" y="18751"/>
                  </a:lnTo>
                  <a:cubicBezTo>
                    <a:pt x="14722" y="18992"/>
                    <a:pt x="14667" y="19247"/>
                    <a:pt x="14614" y="19494"/>
                  </a:cubicBezTo>
                  <a:cubicBezTo>
                    <a:pt x="14596" y="19568"/>
                    <a:pt x="14580" y="19645"/>
                    <a:pt x="14561" y="19719"/>
                  </a:cubicBezTo>
                  <a:lnTo>
                    <a:pt x="13868" y="19717"/>
                  </a:lnTo>
                  <a:cubicBezTo>
                    <a:pt x="13699" y="19718"/>
                    <a:pt x="13555" y="19737"/>
                    <a:pt x="13430" y="19768"/>
                  </a:cubicBezTo>
                  <a:cubicBezTo>
                    <a:pt x="12986" y="19433"/>
                    <a:pt x="12317" y="19302"/>
                    <a:pt x="12027" y="19245"/>
                  </a:cubicBezTo>
                  <a:cubicBezTo>
                    <a:pt x="11808" y="19203"/>
                    <a:pt x="11616" y="19183"/>
                    <a:pt x="11430" y="19183"/>
                  </a:cubicBezTo>
                  <a:cubicBezTo>
                    <a:pt x="11043" y="19183"/>
                    <a:pt x="10701" y="19275"/>
                    <a:pt x="10490" y="19435"/>
                  </a:cubicBezTo>
                  <a:cubicBezTo>
                    <a:pt x="10304" y="19578"/>
                    <a:pt x="10242" y="19758"/>
                    <a:pt x="10309" y="19945"/>
                  </a:cubicBezTo>
                  <a:cubicBezTo>
                    <a:pt x="10222" y="19982"/>
                    <a:pt x="10138" y="20027"/>
                    <a:pt x="10062" y="20081"/>
                  </a:cubicBezTo>
                  <a:cubicBezTo>
                    <a:pt x="9733" y="20317"/>
                    <a:pt x="9660" y="20615"/>
                    <a:pt x="9633" y="20848"/>
                  </a:cubicBezTo>
                  <a:cubicBezTo>
                    <a:pt x="9586" y="20858"/>
                    <a:pt x="9543" y="20868"/>
                    <a:pt x="9502" y="20880"/>
                  </a:cubicBezTo>
                  <a:lnTo>
                    <a:pt x="9433" y="20696"/>
                  </a:lnTo>
                  <a:lnTo>
                    <a:pt x="8987" y="20594"/>
                  </a:lnTo>
                  <a:cubicBezTo>
                    <a:pt x="8804" y="20552"/>
                    <a:pt x="8614" y="20531"/>
                    <a:pt x="8423" y="20531"/>
                  </a:cubicBezTo>
                  <a:cubicBezTo>
                    <a:pt x="8075" y="20531"/>
                    <a:pt x="7793" y="20599"/>
                    <a:pt x="7579" y="20679"/>
                  </a:cubicBezTo>
                  <a:lnTo>
                    <a:pt x="6893" y="20735"/>
                  </a:lnTo>
                  <a:cubicBezTo>
                    <a:pt x="6418" y="20793"/>
                    <a:pt x="6205" y="20953"/>
                    <a:pt x="6118" y="21043"/>
                  </a:cubicBezTo>
                  <a:cubicBezTo>
                    <a:pt x="6101" y="21063"/>
                    <a:pt x="6085" y="21081"/>
                    <a:pt x="6073" y="21098"/>
                  </a:cubicBezTo>
                  <a:cubicBezTo>
                    <a:pt x="5769" y="21158"/>
                    <a:pt x="5563" y="21265"/>
                    <a:pt x="5425" y="21349"/>
                  </a:cubicBezTo>
                  <a:cubicBezTo>
                    <a:pt x="5410" y="21342"/>
                    <a:pt x="5396" y="21336"/>
                    <a:pt x="5384" y="21329"/>
                  </a:cubicBezTo>
                  <a:cubicBezTo>
                    <a:pt x="5198" y="21241"/>
                    <a:pt x="4917" y="21108"/>
                    <a:pt x="4480" y="21066"/>
                  </a:cubicBezTo>
                  <a:cubicBezTo>
                    <a:pt x="4375" y="21056"/>
                    <a:pt x="4246" y="21050"/>
                    <a:pt x="4102" y="21050"/>
                  </a:cubicBezTo>
                  <a:cubicBezTo>
                    <a:pt x="3488" y="21050"/>
                    <a:pt x="2017" y="21189"/>
                    <a:pt x="1691" y="21295"/>
                  </a:cubicBezTo>
                  <a:cubicBezTo>
                    <a:pt x="1630" y="21316"/>
                    <a:pt x="1578" y="21337"/>
                    <a:pt x="1532" y="21361"/>
                  </a:cubicBezTo>
                  <a:cubicBezTo>
                    <a:pt x="1175" y="21371"/>
                    <a:pt x="818" y="21442"/>
                    <a:pt x="441" y="21517"/>
                  </a:cubicBezTo>
                  <a:lnTo>
                    <a:pt x="356" y="21533"/>
                  </a:lnTo>
                  <a:cubicBezTo>
                    <a:pt x="262" y="21551"/>
                    <a:pt x="132" y="21577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" name="Shape 131"/>
            <p:cNvSpPr/>
            <p:nvPr/>
          </p:nvSpPr>
          <p:spPr>
            <a:xfrm>
              <a:off x="5954172" y="801974"/>
              <a:ext cx="368039" cy="667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5" h="21600" extrusionOk="0">
                  <a:moveTo>
                    <a:pt x="13409" y="21600"/>
                  </a:moveTo>
                  <a:cubicBezTo>
                    <a:pt x="13211" y="21509"/>
                    <a:pt x="12994" y="21376"/>
                    <a:pt x="12885" y="21249"/>
                  </a:cubicBezTo>
                  <a:cubicBezTo>
                    <a:pt x="12899" y="21227"/>
                    <a:pt x="12918" y="21204"/>
                    <a:pt x="12936" y="21178"/>
                  </a:cubicBezTo>
                  <a:cubicBezTo>
                    <a:pt x="13017" y="21063"/>
                    <a:pt x="13129" y="20907"/>
                    <a:pt x="13119" y="20715"/>
                  </a:cubicBezTo>
                  <a:cubicBezTo>
                    <a:pt x="13106" y="20435"/>
                    <a:pt x="12908" y="20221"/>
                    <a:pt x="12749" y="20048"/>
                  </a:cubicBezTo>
                  <a:cubicBezTo>
                    <a:pt x="12570" y="19855"/>
                    <a:pt x="12566" y="19825"/>
                    <a:pt x="12599" y="19791"/>
                  </a:cubicBezTo>
                  <a:lnTo>
                    <a:pt x="12981" y="19392"/>
                  </a:lnTo>
                  <a:lnTo>
                    <a:pt x="12195" y="19270"/>
                  </a:lnTo>
                  <a:cubicBezTo>
                    <a:pt x="11891" y="19223"/>
                    <a:pt x="11647" y="19058"/>
                    <a:pt x="11365" y="18867"/>
                  </a:cubicBezTo>
                  <a:cubicBezTo>
                    <a:pt x="11098" y="18686"/>
                    <a:pt x="10794" y="18481"/>
                    <a:pt x="10368" y="18331"/>
                  </a:cubicBezTo>
                  <a:cubicBezTo>
                    <a:pt x="10252" y="18291"/>
                    <a:pt x="10120" y="18268"/>
                    <a:pt x="9972" y="18263"/>
                  </a:cubicBezTo>
                  <a:cubicBezTo>
                    <a:pt x="9926" y="18200"/>
                    <a:pt x="9846" y="18138"/>
                    <a:pt x="9709" y="18089"/>
                  </a:cubicBezTo>
                  <a:cubicBezTo>
                    <a:pt x="9460" y="17998"/>
                    <a:pt x="9163" y="17986"/>
                    <a:pt x="8903" y="17975"/>
                  </a:cubicBezTo>
                  <a:cubicBezTo>
                    <a:pt x="8848" y="17973"/>
                    <a:pt x="8773" y="17970"/>
                    <a:pt x="8704" y="17965"/>
                  </a:cubicBezTo>
                  <a:cubicBezTo>
                    <a:pt x="8639" y="17870"/>
                    <a:pt x="8532" y="17754"/>
                    <a:pt x="8282" y="17692"/>
                  </a:cubicBezTo>
                  <a:cubicBezTo>
                    <a:pt x="7822" y="17578"/>
                    <a:pt x="7542" y="17436"/>
                    <a:pt x="7451" y="17273"/>
                  </a:cubicBezTo>
                  <a:cubicBezTo>
                    <a:pt x="7333" y="17059"/>
                    <a:pt x="7491" y="16749"/>
                    <a:pt x="7907" y="16375"/>
                  </a:cubicBezTo>
                  <a:cubicBezTo>
                    <a:pt x="8110" y="16192"/>
                    <a:pt x="8159" y="15966"/>
                    <a:pt x="8213" y="15706"/>
                  </a:cubicBezTo>
                  <a:cubicBezTo>
                    <a:pt x="8255" y="15509"/>
                    <a:pt x="8303" y="15285"/>
                    <a:pt x="8423" y="15059"/>
                  </a:cubicBezTo>
                  <a:lnTo>
                    <a:pt x="8535" y="14851"/>
                  </a:lnTo>
                  <a:lnTo>
                    <a:pt x="8257" y="14698"/>
                  </a:lnTo>
                  <a:cubicBezTo>
                    <a:pt x="7759" y="14422"/>
                    <a:pt x="6881" y="14100"/>
                    <a:pt x="6045" y="14100"/>
                  </a:cubicBezTo>
                  <a:cubicBezTo>
                    <a:pt x="5625" y="14106"/>
                    <a:pt x="5339" y="14181"/>
                    <a:pt x="5126" y="14249"/>
                  </a:cubicBezTo>
                  <a:cubicBezTo>
                    <a:pt x="5107" y="14190"/>
                    <a:pt x="5089" y="14129"/>
                    <a:pt x="5071" y="14067"/>
                  </a:cubicBezTo>
                  <a:cubicBezTo>
                    <a:pt x="4988" y="13787"/>
                    <a:pt x="4895" y="13468"/>
                    <a:pt x="4576" y="13173"/>
                  </a:cubicBezTo>
                  <a:cubicBezTo>
                    <a:pt x="4191" y="12818"/>
                    <a:pt x="3704" y="12678"/>
                    <a:pt x="3274" y="12556"/>
                  </a:cubicBezTo>
                  <a:cubicBezTo>
                    <a:pt x="3054" y="12493"/>
                    <a:pt x="2847" y="12433"/>
                    <a:pt x="2655" y="12345"/>
                  </a:cubicBezTo>
                  <a:cubicBezTo>
                    <a:pt x="2639" y="12331"/>
                    <a:pt x="2613" y="12297"/>
                    <a:pt x="2583" y="12265"/>
                  </a:cubicBezTo>
                  <a:cubicBezTo>
                    <a:pt x="2504" y="12182"/>
                    <a:pt x="2406" y="12079"/>
                    <a:pt x="2246" y="11994"/>
                  </a:cubicBezTo>
                  <a:cubicBezTo>
                    <a:pt x="2148" y="11941"/>
                    <a:pt x="1989" y="11872"/>
                    <a:pt x="1718" y="11757"/>
                  </a:cubicBezTo>
                  <a:cubicBezTo>
                    <a:pt x="1450" y="11642"/>
                    <a:pt x="895" y="11406"/>
                    <a:pt x="787" y="11324"/>
                  </a:cubicBezTo>
                  <a:cubicBezTo>
                    <a:pt x="719" y="11262"/>
                    <a:pt x="639" y="11017"/>
                    <a:pt x="590" y="10869"/>
                  </a:cubicBezTo>
                  <a:cubicBezTo>
                    <a:pt x="540" y="10717"/>
                    <a:pt x="490" y="10561"/>
                    <a:pt x="416" y="10429"/>
                  </a:cubicBezTo>
                  <a:cubicBezTo>
                    <a:pt x="350" y="10311"/>
                    <a:pt x="275" y="10206"/>
                    <a:pt x="203" y="10107"/>
                  </a:cubicBezTo>
                  <a:cubicBezTo>
                    <a:pt x="83" y="9941"/>
                    <a:pt x="-5" y="9821"/>
                    <a:pt x="0" y="9685"/>
                  </a:cubicBezTo>
                  <a:cubicBezTo>
                    <a:pt x="6" y="9530"/>
                    <a:pt x="73" y="9479"/>
                    <a:pt x="205" y="9377"/>
                  </a:cubicBezTo>
                  <a:cubicBezTo>
                    <a:pt x="497" y="9151"/>
                    <a:pt x="737" y="8902"/>
                    <a:pt x="496" y="8374"/>
                  </a:cubicBezTo>
                  <a:cubicBezTo>
                    <a:pt x="611" y="8309"/>
                    <a:pt x="813" y="8257"/>
                    <a:pt x="1093" y="8188"/>
                  </a:cubicBezTo>
                  <a:cubicBezTo>
                    <a:pt x="1289" y="8139"/>
                    <a:pt x="1491" y="8090"/>
                    <a:pt x="1688" y="8023"/>
                  </a:cubicBezTo>
                  <a:lnTo>
                    <a:pt x="2062" y="7896"/>
                  </a:lnTo>
                  <a:lnTo>
                    <a:pt x="1994" y="7656"/>
                  </a:lnTo>
                  <a:cubicBezTo>
                    <a:pt x="1900" y="7325"/>
                    <a:pt x="2070" y="7194"/>
                    <a:pt x="2352" y="6977"/>
                  </a:cubicBezTo>
                  <a:cubicBezTo>
                    <a:pt x="2528" y="6841"/>
                    <a:pt x="2727" y="6688"/>
                    <a:pt x="2856" y="6479"/>
                  </a:cubicBezTo>
                  <a:lnTo>
                    <a:pt x="2901" y="6408"/>
                  </a:lnTo>
                  <a:lnTo>
                    <a:pt x="2888" y="6332"/>
                  </a:lnTo>
                  <a:cubicBezTo>
                    <a:pt x="2822" y="5890"/>
                    <a:pt x="2454" y="5630"/>
                    <a:pt x="2185" y="5440"/>
                  </a:cubicBezTo>
                  <a:cubicBezTo>
                    <a:pt x="1969" y="5288"/>
                    <a:pt x="1860" y="5209"/>
                    <a:pt x="1886" y="5067"/>
                  </a:cubicBezTo>
                  <a:cubicBezTo>
                    <a:pt x="2965" y="4904"/>
                    <a:pt x="3908" y="4673"/>
                    <a:pt x="4824" y="4448"/>
                  </a:cubicBezTo>
                  <a:lnTo>
                    <a:pt x="5166" y="4364"/>
                  </a:lnTo>
                  <a:lnTo>
                    <a:pt x="5502" y="4282"/>
                  </a:lnTo>
                  <a:lnTo>
                    <a:pt x="5553" y="4081"/>
                  </a:lnTo>
                  <a:cubicBezTo>
                    <a:pt x="5638" y="3747"/>
                    <a:pt x="5871" y="3499"/>
                    <a:pt x="6120" y="3237"/>
                  </a:cubicBezTo>
                  <a:cubicBezTo>
                    <a:pt x="6464" y="2872"/>
                    <a:pt x="6855" y="2458"/>
                    <a:pt x="6660" y="1877"/>
                  </a:cubicBezTo>
                  <a:cubicBezTo>
                    <a:pt x="6471" y="1314"/>
                    <a:pt x="5895" y="1118"/>
                    <a:pt x="5287" y="911"/>
                  </a:cubicBezTo>
                  <a:cubicBezTo>
                    <a:pt x="5188" y="877"/>
                    <a:pt x="5141" y="825"/>
                    <a:pt x="5049" y="714"/>
                  </a:cubicBezTo>
                  <a:cubicBezTo>
                    <a:pt x="4988" y="640"/>
                    <a:pt x="4916" y="552"/>
                    <a:pt x="4812" y="457"/>
                  </a:cubicBezTo>
                  <a:cubicBezTo>
                    <a:pt x="7622" y="424"/>
                    <a:pt x="10286" y="303"/>
                    <a:pt x="12874" y="185"/>
                  </a:cubicBezTo>
                  <a:cubicBezTo>
                    <a:pt x="14318" y="120"/>
                    <a:pt x="15802" y="52"/>
                    <a:pt x="17299" y="0"/>
                  </a:cubicBezTo>
                  <a:cubicBezTo>
                    <a:pt x="17329" y="436"/>
                    <a:pt x="17659" y="733"/>
                    <a:pt x="17981" y="1023"/>
                  </a:cubicBezTo>
                  <a:lnTo>
                    <a:pt x="18119" y="1148"/>
                  </a:lnTo>
                  <a:cubicBezTo>
                    <a:pt x="18207" y="1229"/>
                    <a:pt x="18337" y="1295"/>
                    <a:pt x="18466" y="1357"/>
                  </a:cubicBezTo>
                  <a:cubicBezTo>
                    <a:pt x="18437" y="1458"/>
                    <a:pt x="18412" y="1596"/>
                    <a:pt x="18540" y="1738"/>
                  </a:cubicBezTo>
                  <a:cubicBezTo>
                    <a:pt x="18660" y="1870"/>
                    <a:pt x="18805" y="2007"/>
                    <a:pt x="18956" y="2146"/>
                  </a:cubicBezTo>
                  <a:cubicBezTo>
                    <a:pt x="19224" y="2394"/>
                    <a:pt x="19499" y="2650"/>
                    <a:pt x="19600" y="2886"/>
                  </a:cubicBezTo>
                  <a:cubicBezTo>
                    <a:pt x="19724" y="3177"/>
                    <a:pt x="19734" y="3551"/>
                    <a:pt x="19744" y="3947"/>
                  </a:cubicBezTo>
                  <a:cubicBezTo>
                    <a:pt x="19751" y="4227"/>
                    <a:pt x="19758" y="4518"/>
                    <a:pt x="19808" y="4801"/>
                  </a:cubicBezTo>
                  <a:cubicBezTo>
                    <a:pt x="19965" y="5709"/>
                    <a:pt x="20169" y="6687"/>
                    <a:pt x="20368" y="7633"/>
                  </a:cubicBezTo>
                  <a:cubicBezTo>
                    <a:pt x="20578" y="8640"/>
                    <a:pt x="20776" y="9591"/>
                    <a:pt x="20919" y="10448"/>
                  </a:cubicBezTo>
                  <a:cubicBezTo>
                    <a:pt x="20945" y="10597"/>
                    <a:pt x="20977" y="10753"/>
                    <a:pt x="21011" y="10911"/>
                  </a:cubicBezTo>
                  <a:cubicBezTo>
                    <a:pt x="21085" y="11251"/>
                    <a:pt x="21160" y="11602"/>
                    <a:pt x="21139" y="11871"/>
                  </a:cubicBezTo>
                  <a:cubicBezTo>
                    <a:pt x="21133" y="11951"/>
                    <a:pt x="21109" y="11971"/>
                    <a:pt x="21020" y="12047"/>
                  </a:cubicBezTo>
                  <a:cubicBezTo>
                    <a:pt x="20922" y="12128"/>
                    <a:pt x="20789" y="12240"/>
                    <a:pt x="20712" y="12415"/>
                  </a:cubicBezTo>
                  <a:cubicBezTo>
                    <a:pt x="20643" y="12575"/>
                    <a:pt x="20714" y="12691"/>
                    <a:pt x="20798" y="12765"/>
                  </a:cubicBezTo>
                  <a:cubicBezTo>
                    <a:pt x="20729" y="12874"/>
                    <a:pt x="20671" y="13008"/>
                    <a:pt x="20697" y="13151"/>
                  </a:cubicBezTo>
                  <a:cubicBezTo>
                    <a:pt x="20742" y="13401"/>
                    <a:pt x="20950" y="13621"/>
                    <a:pt x="21149" y="13834"/>
                  </a:cubicBezTo>
                  <a:cubicBezTo>
                    <a:pt x="21379" y="14079"/>
                    <a:pt x="21595" y="14310"/>
                    <a:pt x="21584" y="14579"/>
                  </a:cubicBezTo>
                  <a:cubicBezTo>
                    <a:pt x="21582" y="14632"/>
                    <a:pt x="21571" y="14645"/>
                    <a:pt x="21473" y="14740"/>
                  </a:cubicBezTo>
                  <a:cubicBezTo>
                    <a:pt x="21397" y="14815"/>
                    <a:pt x="21293" y="14917"/>
                    <a:pt x="21186" y="15067"/>
                  </a:cubicBezTo>
                  <a:cubicBezTo>
                    <a:pt x="21086" y="15206"/>
                    <a:pt x="21017" y="15310"/>
                    <a:pt x="20959" y="15396"/>
                  </a:cubicBezTo>
                  <a:cubicBezTo>
                    <a:pt x="20834" y="15585"/>
                    <a:pt x="20777" y="15671"/>
                    <a:pt x="20561" y="15879"/>
                  </a:cubicBezTo>
                  <a:cubicBezTo>
                    <a:pt x="20526" y="15911"/>
                    <a:pt x="20486" y="15953"/>
                    <a:pt x="20441" y="15998"/>
                  </a:cubicBezTo>
                  <a:cubicBezTo>
                    <a:pt x="20171" y="16278"/>
                    <a:pt x="19973" y="16427"/>
                    <a:pt x="19854" y="16445"/>
                  </a:cubicBezTo>
                  <a:lnTo>
                    <a:pt x="19118" y="16550"/>
                  </a:lnTo>
                  <a:lnTo>
                    <a:pt x="19411" y="16937"/>
                  </a:lnTo>
                  <a:cubicBezTo>
                    <a:pt x="19555" y="17129"/>
                    <a:pt x="19481" y="17302"/>
                    <a:pt x="19338" y="17591"/>
                  </a:cubicBezTo>
                  <a:cubicBezTo>
                    <a:pt x="19262" y="17746"/>
                    <a:pt x="19175" y="17921"/>
                    <a:pt x="19141" y="18112"/>
                  </a:cubicBezTo>
                  <a:cubicBezTo>
                    <a:pt x="19115" y="18263"/>
                    <a:pt x="19198" y="18403"/>
                    <a:pt x="19272" y="18526"/>
                  </a:cubicBezTo>
                  <a:cubicBezTo>
                    <a:pt x="19313" y="18596"/>
                    <a:pt x="19369" y="18690"/>
                    <a:pt x="19362" y="18730"/>
                  </a:cubicBezTo>
                  <a:cubicBezTo>
                    <a:pt x="19357" y="18768"/>
                    <a:pt x="19289" y="18855"/>
                    <a:pt x="19234" y="18925"/>
                  </a:cubicBezTo>
                  <a:cubicBezTo>
                    <a:pt x="19094" y="19104"/>
                    <a:pt x="18890" y="19367"/>
                    <a:pt x="18945" y="19687"/>
                  </a:cubicBezTo>
                  <a:cubicBezTo>
                    <a:pt x="18096" y="19809"/>
                    <a:pt x="17550" y="20088"/>
                    <a:pt x="17096" y="20352"/>
                  </a:cubicBezTo>
                  <a:lnTo>
                    <a:pt x="16921" y="20453"/>
                  </a:lnTo>
                  <a:lnTo>
                    <a:pt x="16914" y="20591"/>
                  </a:lnTo>
                  <a:cubicBezTo>
                    <a:pt x="16904" y="20790"/>
                    <a:pt x="17012" y="20957"/>
                    <a:pt x="17143" y="21095"/>
                  </a:cubicBezTo>
                  <a:cubicBezTo>
                    <a:pt x="16637" y="20999"/>
                    <a:pt x="16085" y="20928"/>
                    <a:pt x="15545" y="20928"/>
                  </a:cubicBezTo>
                  <a:cubicBezTo>
                    <a:pt x="14558" y="20928"/>
                    <a:pt x="13820" y="21163"/>
                    <a:pt x="13409" y="21600"/>
                  </a:cubicBezTo>
                  <a:cubicBezTo>
                    <a:pt x="13409" y="21600"/>
                    <a:pt x="13409" y="21600"/>
                    <a:pt x="13409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6" name="Shape 133"/>
            <p:cNvSpPr/>
            <p:nvPr/>
          </p:nvSpPr>
          <p:spPr>
            <a:xfrm>
              <a:off x="5467641" y="701805"/>
              <a:ext cx="570630" cy="352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8" h="21600" extrusionOk="0">
                  <a:moveTo>
                    <a:pt x="17543" y="21600"/>
                  </a:moveTo>
                  <a:cubicBezTo>
                    <a:pt x="17153" y="20930"/>
                    <a:pt x="16865" y="20486"/>
                    <a:pt x="16552" y="20384"/>
                  </a:cubicBezTo>
                  <a:lnTo>
                    <a:pt x="16511" y="20371"/>
                  </a:lnTo>
                  <a:lnTo>
                    <a:pt x="16452" y="20368"/>
                  </a:lnTo>
                  <a:cubicBezTo>
                    <a:pt x="16330" y="20368"/>
                    <a:pt x="16113" y="20438"/>
                    <a:pt x="15611" y="20608"/>
                  </a:cubicBezTo>
                  <a:cubicBezTo>
                    <a:pt x="15320" y="20705"/>
                    <a:pt x="14991" y="20817"/>
                    <a:pt x="14859" y="20839"/>
                  </a:cubicBezTo>
                  <a:cubicBezTo>
                    <a:pt x="11352" y="21448"/>
                    <a:pt x="6599" y="21503"/>
                    <a:pt x="3016" y="21531"/>
                  </a:cubicBezTo>
                  <a:cubicBezTo>
                    <a:pt x="2937" y="21316"/>
                    <a:pt x="2826" y="21156"/>
                    <a:pt x="2758" y="21058"/>
                  </a:cubicBezTo>
                  <a:cubicBezTo>
                    <a:pt x="2727" y="21012"/>
                    <a:pt x="2685" y="20951"/>
                    <a:pt x="2660" y="20906"/>
                  </a:cubicBezTo>
                  <a:cubicBezTo>
                    <a:pt x="2669" y="20814"/>
                    <a:pt x="2694" y="20663"/>
                    <a:pt x="2712" y="20555"/>
                  </a:cubicBezTo>
                  <a:cubicBezTo>
                    <a:pt x="2763" y="20243"/>
                    <a:pt x="2815" y="19923"/>
                    <a:pt x="2802" y="19617"/>
                  </a:cubicBezTo>
                  <a:cubicBezTo>
                    <a:pt x="2786" y="19253"/>
                    <a:pt x="2725" y="18844"/>
                    <a:pt x="2661" y="18411"/>
                  </a:cubicBezTo>
                  <a:cubicBezTo>
                    <a:pt x="2615" y="18103"/>
                    <a:pt x="2568" y="17787"/>
                    <a:pt x="2536" y="17478"/>
                  </a:cubicBezTo>
                  <a:cubicBezTo>
                    <a:pt x="2602" y="17333"/>
                    <a:pt x="2670" y="17119"/>
                    <a:pt x="2660" y="16834"/>
                  </a:cubicBezTo>
                  <a:lnTo>
                    <a:pt x="2652" y="16647"/>
                  </a:lnTo>
                  <a:lnTo>
                    <a:pt x="2582" y="16477"/>
                  </a:lnTo>
                  <a:cubicBezTo>
                    <a:pt x="2563" y="16432"/>
                    <a:pt x="2526" y="16328"/>
                    <a:pt x="2510" y="16271"/>
                  </a:cubicBezTo>
                  <a:cubicBezTo>
                    <a:pt x="2496" y="16104"/>
                    <a:pt x="2489" y="15978"/>
                    <a:pt x="2483" y="15882"/>
                  </a:cubicBezTo>
                  <a:cubicBezTo>
                    <a:pt x="2450" y="15367"/>
                    <a:pt x="2404" y="15214"/>
                    <a:pt x="2173" y="14860"/>
                  </a:cubicBezTo>
                  <a:lnTo>
                    <a:pt x="2162" y="14842"/>
                  </a:lnTo>
                  <a:cubicBezTo>
                    <a:pt x="2171" y="14641"/>
                    <a:pt x="2144" y="14357"/>
                    <a:pt x="1970" y="14069"/>
                  </a:cubicBezTo>
                  <a:lnTo>
                    <a:pt x="1818" y="13817"/>
                  </a:lnTo>
                  <a:cubicBezTo>
                    <a:pt x="1810" y="12432"/>
                    <a:pt x="1524" y="11486"/>
                    <a:pt x="1269" y="10641"/>
                  </a:cubicBezTo>
                  <a:cubicBezTo>
                    <a:pt x="1008" y="9778"/>
                    <a:pt x="784" y="9031"/>
                    <a:pt x="810" y="7837"/>
                  </a:cubicBezTo>
                  <a:lnTo>
                    <a:pt x="818" y="7469"/>
                  </a:lnTo>
                  <a:lnTo>
                    <a:pt x="634" y="7252"/>
                  </a:lnTo>
                  <a:cubicBezTo>
                    <a:pt x="467" y="7057"/>
                    <a:pt x="307" y="6720"/>
                    <a:pt x="284" y="6598"/>
                  </a:cubicBezTo>
                  <a:cubicBezTo>
                    <a:pt x="291" y="6635"/>
                    <a:pt x="297" y="6774"/>
                    <a:pt x="237" y="6918"/>
                  </a:cubicBezTo>
                  <a:cubicBezTo>
                    <a:pt x="176" y="7062"/>
                    <a:pt x="93" y="7104"/>
                    <a:pt x="69" y="7105"/>
                  </a:cubicBezTo>
                  <a:lnTo>
                    <a:pt x="290" y="5798"/>
                  </a:lnTo>
                  <a:cubicBezTo>
                    <a:pt x="185" y="5715"/>
                    <a:pt x="84" y="5677"/>
                    <a:pt x="0" y="5654"/>
                  </a:cubicBezTo>
                  <a:cubicBezTo>
                    <a:pt x="408" y="4976"/>
                    <a:pt x="454" y="3448"/>
                    <a:pt x="454" y="2777"/>
                  </a:cubicBezTo>
                  <a:cubicBezTo>
                    <a:pt x="454" y="2227"/>
                    <a:pt x="327" y="1905"/>
                    <a:pt x="201" y="1718"/>
                  </a:cubicBezTo>
                  <a:cubicBezTo>
                    <a:pt x="212" y="1432"/>
                    <a:pt x="167" y="1144"/>
                    <a:pt x="125" y="904"/>
                  </a:cubicBezTo>
                  <a:cubicBezTo>
                    <a:pt x="2035" y="856"/>
                    <a:pt x="14325" y="529"/>
                    <a:pt x="17212" y="0"/>
                  </a:cubicBezTo>
                  <a:cubicBezTo>
                    <a:pt x="17274" y="362"/>
                    <a:pt x="17403" y="749"/>
                    <a:pt x="17667" y="964"/>
                  </a:cubicBezTo>
                  <a:cubicBezTo>
                    <a:pt x="17666" y="971"/>
                    <a:pt x="17664" y="976"/>
                    <a:pt x="17662" y="980"/>
                  </a:cubicBezTo>
                  <a:cubicBezTo>
                    <a:pt x="17572" y="1300"/>
                    <a:pt x="17478" y="1628"/>
                    <a:pt x="17470" y="1973"/>
                  </a:cubicBezTo>
                  <a:cubicBezTo>
                    <a:pt x="17451" y="2737"/>
                    <a:pt x="17631" y="3393"/>
                    <a:pt x="17791" y="3973"/>
                  </a:cubicBezTo>
                  <a:cubicBezTo>
                    <a:pt x="17901" y="4370"/>
                    <a:pt x="18005" y="4747"/>
                    <a:pt x="18043" y="5132"/>
                  </a:cubicBezTo>
                  <a:lnTo>
                    <a:pt x="18097" y="5671"/>
                  </a:lnTo>
                  <a:lnTo>
                    <a:pt x="18428" y="5712"/>
                  </a:lnTo>
                  <a:cubicBezTo>
                    <a:pt x="18562" y="5727"/>
                    <a:pt x="18669" y="5802"/>
                    <a:pt x="18803" y="5896"/>
                  </a:cubicBezTo>
                  <a:cubicBezTo>
                    <a:pt x="18959" y="6005"/>
                    <a:pt x="19147" y="6137"/>
                    <a:pt x="19395" y="6180"/>
                  </a:cubicBezTo>
                  <a:cubicBezTo>
                    <a:pt x="19397" y="6358"/>
                    <a:pt x="19418" y="6573"/>
                    <a:pt x="19486" y="6884"/>
                  </a:cubicBezTo>
                  <a:cubicBezTo>
                    <a:pt x="19584" y="7286"/>
                    <a:pt x="19803" y="7485"/>
                    <a:pt x="20014" y="7679"/>
                  </a:cubicBezTo>
                  <a:cubicBezTo>
                    <a:pt x="20065" y="7725"/>
                    <a:pt x="20146" y="7798"/>
                    <a:pt x="20215" y="7872"/>
                  </a:cubicBezTo>
                  <a:cubicBezTo>
                    <a:pt x="20085" y="8312"/>
                    <a:pt x="20214" y="8621"/>
                    <a:pt x="20288" y="8749"/>
                  </a:cubicBezTo>
                  <a:cubicBezTo>
                    <a:pt x="20424" y="8988"/>
                    <a:pt x="20609" y="9043"/>
                    <a:pt x="20743" y="9085"/>
                  </a:cubicBezTo>
                  <a:cubicBezTo>
                    <a:pt x="20761" y="9090"/>
                    <a:pt x="20779" y="9096"/>
                    <a:pt x="20795" y="9100"/>
                  </a:cubicBezTo>
                  <a:cubicBezTo>
                    <a:pt x="20812" y="9130"/>
                    <a:pt x="20829" y="9163"/>
                    <a:pt x="20847" y="9197"/>
                  </a:cubicBezTo>
                  <a:cubicBezTo>
                    <a:pt x="20907" y="9305"/>
                    <a:pt x="20971" y="9419"/>
                    <a:pt x="21041" y="9510"/>
                  </a:cubicBezTo>
                  <a:cubicBezTo>
                    <a:pt x="21443" y="10045"/>
                    <a:pt x="21600" y="10254"/>
                    <a:pt x="21123" y="11543"/>
                  </a:cubicBezTo>
                  <a:cubicBezTo>
                    <a:pt x="20911" y="11883"/>
                    <a:pt x="20898" y="12376"/>
                    <a:pt x="20889" y="12748"/>
                  </a:cubicBezTo>
                  <a:cubicBezTo>
                    <a:pt x="20887" y="12803"/>
                    <a:pt x="20886" y="12870"/>
                    <a:pt x="20883" y="12935"/>
                  </a:cubicBezTo>
                  <a:lnTo>
                    <a:pt x="20845" y="12935"/>
                  </a:lnTo>
                  <a:cubicBezTo>
                    <a:pt x="20766" y="12836"/>
                    <a:pt x="20666" y="12757"/>
                    <a:pt x="20538" y="12757"/>
                  </a:cubicBezTo>
                  <a:cubicBezTo>
                    <a:pt x="20432" y="12757"/>
                    <a:pt x="20170" y="12821"/>
                    <a:pt x="20052" y="13406"/>
                  </a:cubicBezTo>
                  <a:lnTo>
                    <a:pt x="19989" y="13718"/>
                  </a:lnTo>
                  <a:lnTo>
                    <a:pt x="20006" y="13762"/>
                  </a:lnTo>
                  <a:cubicBezTo>
                    <a:pt x="19788" y="13876"/>
                    <a:pt x="19403" y="13963"/>
                    <a:pt x="19194" y="14011"/>
                  </a:cubicBezTo>
                  <a:cubicBezTo>
                    <a:pt x="19049" y="14044"/>
                    <a:pt x="18915" y="14074"/>
                    <a:pt x="18809" y="14106"/>
                  </a:cubicBezTo>
                  <a:lnTo>
                    <a:pt x="18383" y="14239"/>
                  </a:lnTo>
                  <a:lnTo>
                    <a:pt x="18475" y="14931"/>
                  </a:lnTo>
                  <a:cubicBezTo>
                    <a:pt x="18479" y="15000"/>
                    <a:pt x="18433" y="15221"/>
                    <a:pt x="18405" y="15353"/>
                  </a:cubicBezTo>
                  <a:cubicBezTo>
                    <a:pt x="18327" y="15726"/>
                    <a:pt x="18151" y="16560"/>
                    <a:pt x="18557" y="17106"/>
                  </a:cubicBezTo>
                  <a:cubicBezTo>
                    <a:pt x="18631" y="17319"/>
                    <a:pt x="18726" y="17472"/>
                    <a:pt x="18800" y="17591"/>
                  </a:cubicBezTo>
                  <a:cubicBezTo>
                    <a:pt x="18931" y="17804"/>
                    <a:pt x="18944" y="17827"/>
                    <a:pt x="18904" y="18115"/>
                  </a:cubicBezTo>
                  <a:lnTo>
                    <a:pt x="18879" y="18288"/>
                  </a:lnTo>
                  <a:lnTo>
                    <a:pt x="18880" y="18293"/>
                  </a:lnTo>
                  <a:cubicBezTo>
                    <a:pt x="18448" y="18608"/>
                    <a:pt x="18418" y="19161"/>
                    <a:pt x="18475" y="19580"/>
                  </a:cubicBezTo>
                  <a:cubicBezTo>
                    <a:pt x="18504" y="19781"/>
                    <a:pt x="18491" y="19828"/>
                    <a:pt x="18443" y="20007"/>
                  </a:cubicBezTo>
                  <a:cubicBezTo>
                    <a:pt x="18423" y="20080"/>
                    <a:pt x="18401" y="20162"/>
                    <a:pt x="18380" y="20258"/>
                  </a:cubicBezTo>
                  <a:cubicBezTo>
                    <a:pt x="18276" y="20341"/>
                    <a:pt x="18201" y="20449"/>
                    <a:pt x="18151" y="20522"/>
                  </a:cubicBezTo>
                  <a:cubicBezTo>
                    <a:pt x="18138" y="20543"/>
                    <a:pt x="18126" y="20563"/>
                    <a:pt x="18111" y="20579"/>
                  </a:cubicBezTo>
                  <a:lnTo>
                    <a:pt x="18049" y="20615"/>
                  </a:lnTo>
                  <a:lnTo>
                    <a:pt x="18014" y="20667"/>
                  </a:lnTo>
                  <a:cubicBezTo>
                    <a:pt x="17970" y="20721"/>
                    <a:pt x="17712" y="21059"/>
                    <a:pt x="17543" y="21600"/>
                  </a:cubicBezTo>
                  <a:cubicBezTo>
                    <a:pt x="17543" y="21600"/>
                    <a:pt x="17543" y="21600"/>
                    <a:pt x="17543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" name="Shape 134"/>
            <p:cNvSpPr/>
            <p:nvPr/>
          </p:nvSpPr>
          <p:spPr>
            <a:xfrm>
              <a:off x="5410402" y="628"/>
              <a:ext cx="580125" cy="6860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38" y="21600"/>
                  </a:moveTo>
                  <a:cubicBezTo>
                    <a:pt x="2865" y="21600"/>
                    <a:pt x="2592" y="21600"/>
                    <a:pt x="2318" y="21600"/>
                  </a:cubicBezTo>
                  <a:cubicBezTo>
                    <a:pt x="2226" y="20855"/>
                    <a:pt x="2307" y="19803"/>
                    <a:pt x="2384" y="18782"/>
                  </a:cubicBezTo>
                  <a:cubicBezTo>
                    <a:pt x="2521" y="16987"/>
                    <a:pt x="2649" y="15292"/>
                    <a:pt x="2024" y="14477"/>
                  </a:cubicBezTo>
                  <a:cubicBezTo>
                    <a:pt x="2003" y="14450"/>
                    <a:pt x="1979" y="14427"/>
                    <a:pt x="1954" y="14406"/>
                  </a:cubicBezTo>
                  <a:cubicBezTo>
                    <a:pt x="1991" y="14245"/>
                    <a:pt x="1901" y="14130"/>
                    <a:pt x="1844" y="14076"/>
                  </a:cubicBezTo>
                  <a:lnTo>
                    <a:pt x="1620" y="13865"/>
                  </a:lnTo>
                  <a:lnTo>
                    <a:pt x="1316" y="14010"/>
                  </a:lnTo>
                  <a:cubicBezTo>
                    <a:pt x="1307" y="14014"/>
                    <a:pt x="1295" y="14019"/>
                    <a:pt x="1283" y="14024"/>
                  </a:cubicBezTo>
                  <a:cubicBezTo>
                    <a:pt x="1265" y="13956"/>
                    <a:pt x="1237" y="13880"/>
                    <a:pt x="1196" y="13807"/>
                  </a:cubicBezTo>
                  <a:cubicBezTo>
                    <a:pt x="1269" y="13748"/>
                    <a:pt x="1351" y="13673"/>
                    <a:pt x="1442" y="13570"/>
                  </a:cubicBezTo>
                  <a:cubicBezTo>
                    <a:pt x="1455" y="13560"/>
                    <a:pt x="1500" y="13526"/>
                    <a:pt x="1542" y="13492"/>
                  </a:cubicBezTo>
                  <a:cubicBezTo>
                    <a:pt x="1683" y="13379"/>
                    <a:pt x="1742" y="13333"/>
                    <a:pt x="1782" y="13244"/>
                  </a:cubicBezTo>
                  <a:cubicBezTo>
                    <a:pt x="1793" y="13222"/>
                    <a:pt x="1801" y="13198"/>
                    <a:pt x="1807" y="13174"/>
                  </a:cubicBezTo>
                  <a:cubicBezTo>
                    <a:pt x="2012" y="13140"/>
                    <a:pt x="2168" y="13019"/>
                    <a:pt x="2220" y="12848"/>
                  </a:cubicBezTo>
                  <a:cubicBezTo>
                    <a:pt x="2256" y="12723"/>
                    <a:pt x="2227" y="12600"/>
                    <a:pt x="2140" y="12507"/>
                  </a:cubicBezTo>
                  <a:cubicBezTo>
                    <a:pt x="2102" y="12466"/>
                    <a:pt x="2027" y="12404"/>
                    <a:pt x="1904" y="12375"/>
                  </a:cubicBezTo>
                  <a:cubicBezTo>
                    <a:pt x="1890" y="12242"/>
                    <a:pt x="1891" y="12087"/>
                    <a:pt x="1893" y="11926"/>
                  </a:cubicBezTo>
                  <a:cubicBezTo>
                    <a:pt x="1895" y="11610"/>
                    <a:pt x="1898" y="11252"/>
                    <a:pt x="1798" y="10890"/>
                  </a:cubicBezTo>
                  <a:cubicBezTo>
                    <a:pt x="1741" y="10685"/>
                    <a:pt x="1628" y="10527"/>
                    <a:pt x="1527" y="10388"/>
                  </a:cubicBezTo>
                  <a:cubicBezTo>
                    <a:pt x="1392" y="10203"/>
                    <a:pt x="1277" y="10044"/>
                    <a:pt x="1243" y="9743"/>
                  </a:cubicBezTo>
                  <a:cubicBezTo>
                    <a:pt x="1188" y="9255"/>
                    <a:pt x="1148" y="8753"/>
                    <a:pt x="1112" y="8310"/>
                  </a:cubicBezTo>
                  <a:lnTo>
                    <a:pt x="1103" y="8200"/>
                  </a:lnTo>
                  <a:cubicBezTo>
                    <a:pt x="1101" y="8163"/>
                    <a:pt x="1133" y="8042"/>
                    <a:pt x="1209" y="7890"/>
                  </a:cubicBezTo>
                  <a:lnTo>
                    <a:pt x="1251" y="7808"/>
                  </a:lnTo>
                  <a:lnTo>
                    <a:pt x="1243" y="7714"/>
                  </a:lnTo>
                  <a:cubicBezTo>
                    <a:pt x="1222" y="7526"/>
                    <a:pt x="1135" y="7355"/>
                    <a:pt x="1056" y="7203"/>
                  </a:cubicBezTo>
                  <a:cubicBezTo>
                    <a:pt x="1014" y="7120"/>
                    <a:pt x="965" y="7026"/>
                    <a:pt x="957" y="6978"/>
                  </a:cubicBezTo>
                  <a:cubicBezTo>
                    <a:pt x="871" y="6483"/>
                    <a:pt x="911" y="6004"/>
                    <a:pt x="946" y="5581"/>
                  </a:cubicBezTo>
                  <a:lnTo>
                    <a:pt x="961" y="5381"/>
                  </a:lnTo>
                  <a:lnTo>
                    <a:pt x="971" y="5254"/>
                  </a:lnTo>
                  <a:lnTo>
                    <a:pt x="882" y="5152"/>
                  </a:lnTo>
                  <a:cubicBezTo>
                    <a:pt x="764" y="5013"/>
                    <a:pt x="624" y="4963"/>
                    <a:pt x="519" y="4945"/>
                  </a:cubicBezTo>
                  <a:cubicBezTo>
                    <a:pt x="479" y="4679"/>
                    <a:pt x="409" y="4423"/>
                    <a:pt x="336" y="4154"/>
                  </a:cubicBezTo>
                  <a:cubicBezTo>
                    <a:pt x="187" y="3607"/>
                    <a:pt x="32" y="3040"/>
                    <a:pt x="113" y="2288"/>
                  </a:cubicBezTo>
                  <a:cubicBezTo>
                    <a:pt x="156" y="1894"/>
                    <a:pt x="168" y="1445"/>
                    <a:pt x="0" y="979"/>
                  </a:cubicBezTo>
                  <a:cubicBezTo>
                    <a:pt x="514" y="927"/>
                    <a:pt x="1084" y="919"/>
                    <a:pt x="1510" y="919"/>
                  </a:cubicBezTo>
                  <a:cubicBezTo>
                    <a:pt x="1924" y="919"/>
                    <a:pt x="2350" y="928"/>
                    <a:pt x="2768" y="935"/>
                  </a:cubicBezTo>
                  <a:cubicBezTo>
                    <a:pt x="3216" y="943"/>
                    <a:pt x="3621" y="951"/>
                    <a:pt x="4002" y="951"/>
                  </a:cubicBezTo>
                  <a:cubicBezTo>
                    <a:pt x="4897" y="951"/>
                    <a:pt x="5478" y="906"/>
                    <a:pt x="5885" y="804"/>
                  </a:cubicBezTo>
                  <a:lnTo>
                    <a:pt x="5959" y="786"/>
                  </a:lnTo>
                  <a:lnTo>
                    <a:pt x="6019" y="748"/>
                  </a:lnTo>
                  <a:cubicBezTo>
                    <a:pt x="6299" y="568"/>
                    <a:pt x="6323" y="293"/>
                    <a:pt x="6291" y="0"/>
                  </a:cubicBezTo>
                  <a:cubicBezTo>
                    <a:pt x="6304" y="7"/>
                    <a:pt x="6318" y="14"/>
                    <a:pt x="6331" y="20"/>
                  </a:cubicBezTo>
                  <a:cubicBezTo>
                    <a:pt x="6349" y="59"/>
                    <a:pt x="6366" y="98"/>
                    <a:pt x="6384" y="138"/>
                  </a:cubicBezTo>
                  <a:cubicBezTo>
                    <a:pt x="6484" y="362"/>
                    <a:pt x="6578" y="573"/>
                    <a:pt x="6626" y="775"/>
                  </a:cubicBezTo>
                  <a:cubicBezTo>
                    <a:pt x="6637" y="819"/>
                    <a:pt x="6649" y="899"/>
                    <a:pt x="6661" y="985"/>
                  </a:cubicBezTo>
                  <a:cubicBezTo>
                    <a:pt x="6662" y="990"/>
                    <a:pt x="6662" y="993"/>
                    <a:pt x="6662" y="997"/>
                  </a:cubicBezTo>
                  <a:cubicBezTo>
                    <a:pt x="6659" y="997"/>
                    <a:pt x="6656" y="997"/>
                    <a:pt x="6652" y="997"/>
                  </a:cubicBezTo>
                  <a:cubicBezTo>
                    <a:pt x="6537" y="997"/>
                    <a:pt x="6364" y="1025"/>
                    <a:pt x="6190" y="1158"/>
                  </a:cubicBezTo>
                  <a:lnTo>
                    <a:pt x="5867" y="1406"/>
                  </a:lnTo>
                  <a:lnTo>
                    <a:pt x="6174" y="1668"/>
                  </a:lnTo>
                  <a:cubicBezTo>
                    <a:pt x="6315" y="1790"/>
                    <a:pt x="6471" y="1837"/>
                    <a:pt x="6610" y="1861"/>
                  </a:cubicBezTo>
                  <a:cubicBezTo>
                    <a:pt x="6748" y="2012"/>
                    <a:pt x="6922" y="2031"/>
                    <a:pt x="6998" y="2031"/>
                  </a:cubicBezTo>
                  <a:cubicBezTo>
                    <a:pt x="7113" y="2031"/>
                    <a:pt x="7223" y="1995"/>
                    <a:pt x="7310" y="1928"/>
                  </a:cubicBezTo>
                  <a:cubicBezTo>
                    <a:pt x="7419" y="1995"/>
                    <a:pt x="7577" y="2082"/>
                    <a:pt x="7790" y="2124"/>
                  </a:cubicBezTo>
                  <a:lnTo>
                    <a:pt x="7836" y="2132"/>
                  </a:lnTo>
                  <a:lnTo>
                    <a:pt x="7894" y="2134"/>
                  </a:lnTo>
                  <a:cubicBezTo>
                    <a:pt x="8030" y="2134"/>
                    <a:pt x="8137" y="2085"/>
                    <a:pt x="8223" y="2047"/>
                  </a:cubicBezTo>
                  <a:cubicBezTo>
                    <a:pt x="8259" y="2031"/>
                    <a:pt x="8281" y="2022"/>
                    <a:pt x="8294" y="2017"/>
                  </a:cubicBezTo>
                  <a:cubicBezTo>
                    <a:pt x="8346" y="2028"/>
                    <a:pt x="8397" y="2037"/>
                    <a:pt x="8446" y="2045"/>
                  </a:cubicBezTo>
                  <a:cubicBezTo>
                    <a:pt x="8684" y="2086"/>
                    <a:pt x="9316" y="2195"/>
                    <a:pt x="9430" y="2228"/>
                  </a:cubicBezTo>
                  <a:cubicBezTo>
                    <a:pt x="9471" y="2242"/>
                    <a:pt x="9515" y="2251"/>
                    <a:pt x="9562" y="2254"/>
                  </a:cubicBezTo>
                  <a:cubicBezTo>
                    <a:pt x="9662" y="2511"/>
                    <a:pt x="9901" y="2589"/>
                    <a:pt x="10097" y="2607"/>
                  </a:cubicBezTo>
                  <a:cubicBezTo>
                    <a:pt x="10154" y="2613"/>
                    <a:pt x="10240" y="2615"/>
                    <a:pt x="10337" y="2615"/>
                  </a:cubicBezTo>
                  <a:cubicBezTo>
                    <a:pt x="10430" y="2615"/>
                    <a:pt x="10536" y="2614"/>
                    <a:pt x="10637" y="2611"/>
                  </a:cubicBezTo>
                  <a:lnTo>
                    <a:pt x="10659" y="2728"/>
                  </a:lnTo>
                  <a:lnTo>
                    <a:pt x="11128" y="2590"/>
                  </a:lnTo>
                  <a:cubicBezTo>
                    <a:pt x="11475" y="2487"/>
                    <a:pt x="11603" y="2294"/>
                    <a:pt x="11680" y="2178"/>
                  </a:cubicBezTo>
                  <a:cubicBezTo>
                    <a:pt x="11691" y="2163"/>
                    <a:pt x="11700" y="2147"/>
                    <a:pt x="11711" y="2133"/>
                  </a:cubicBezTo>
                  <a:cubicBezTo>
                    <a:pt x="11711" y="2133"/>
                    <a:pt x="11711" y="2133"/>
                    <a:pt x="11712" y="2133"/>
                  </a:cubicBezTo>
                  <a:cubicBezTo>
                    <a:pt x="11717" y="2133"/>
                    <a:pt x="11727" y="2131"/>
                    <a:pt x="11741" y="2130"/>
                  </a:cubicBezTo>
                  <a:cubicBezTo>
                    <a:pt x="11811" y="2124"/>
                    <a:pt x="11889" y="2120"/>
                    <a:pt x="11971" y="2120"/>
                  </a:cubicBezTo>
                  <a:cubicBezTo>
                    <a:pt x="12278" y="2120"/>
                    <a:pt x="12603" y="2163"/>
                    <a:pt x="12822" y="2230"/>
                  </a:cubicBezTo>
                  <a:cubicBezTo>
                    <a:pt x="12867" y="2245"/>
                    <a:pt x="13057" y="2325"/>
                    <a:pt x="13188" y="2382"/>
                  </a:cubicBezTo>
                  <a:cubicBezTo>
                    <a:pt x="13189" y="2384"/>
                    <a:pt x="13189" y="2385"/>
                    <a:pt x="13189" y="2387"/>
                  </a:cubicBezTo>
                  <a:cubicBezTo>
                    <a:pt x="13234" y="2797"/>
                    <a:pt x="13468" y="2911"/>
                    <a:pt x="13677" y="2928"/>
                  </a:cubicBezTo>
                  <a:cubicBezTo>
                    <a:pt x="13801" y="3127"/>
                    <a:pt x="13980" y="3264"/>
                    <a:pt x="14124" y="3375"/>
                  </a:cubicBezTo>
                  <a:cubicBezTo>
                    <a:pt x="14203" y="3436"/>
                    <a:pt x="14278" y="3493"/>
                    <a:pt x="14333" y="3551"/>
                  </a:cubicBezTo>
                  <a:lnTo>
                    <a:pt x="14463" y="3688"/>
                  </a:lnTo>
                  <a:lnTo>
                    <a:pt x="14672" y="3684"/>
                  </a:lnTo>
                  <a:cubicBezTo>
                    <a:pt x="15060" y="3674"/>
                    <a:pt x="15224" y="3455"/>
                    <a:pt x="15300" y="3275"/>
                  </a:cubicBezTo>
                  <a:cubicBezTo>
                    <a:pt x="15358" y="3360"/>
                    <a:pt x="15443" y="3447"/>
                    <a:pt x="15572" y="3513"/>
                  </a:cubicBezTo>
                  <a:cubicBezTo>
                    <a:pt x="15714" y="3586"/>
                    <a:pt x="15876" y="3598"/>
                    <a:pt x="16019" y="3608"/>
                  </a:cubicBezTo>
                  <a:cubicBezTo>
                    <a:pt x="16037" y="3610"/>
                    <a:pt x="16060" y="3612"/>
                    <a:pt x="16083" y="3613"/>
                  </a:cubicBezTo>
                  <a:lnTo>
                    <a:pt x="15990" y="3867"/>
                  </a:lnTo>
                  <a:lnTo>
                    <a:pt x="16303" y="4003"/>
                  </a:lnTo>
                  <a:cubicBezTo>
                    <a:pt x="16523" y="4098"/>
                    <a:pt x="16792" y="4143"/>
                    <a:pt x="17153" y="4143"/>
                  </a:cubicBezTo>
                  <a:cubicBezTo>
                    <a:pt x="17290" y="4143"/>
                    <a:pt x="17430" y="4136"/>
                    <a:pt x="17561" y="4129"/>
                  </a:cubicBezTo>
                  <a:cubicBezTo>
                    <a:pt x="17688" y="4123"/>
                    <a:pt x="17788" y="4118"/>
                    <a:pt x="17878" y="4118"/>
                  </a:cubicBezTo>
                  <a:cubicBezTo>
                    <a:pt x="17975" y="4118"/>
                    <a:pt x="18006" y="4125"/>
                    <a:pt x="18010" y="4126"/>
                  </a:cubicBezTo>
                  <a:lnTo>
                    <a:pt x="18687" y="4450"/>
                  </a:lnTo>
                  <a:lnTo>
                    <a:pt x="18611" y="3824"/>
                  </a:lnTo>
                  <a:cubicBezTo>
                    <a:pt x="18684" y="3740"/>
                    <a:pt x="18922" y="3593"/>
                    <a:pt x="19085" y="3496"/>
                  </a:cubicBezTo>
                  <a:cubicBezTo>
                    <a:pt x="19156" y="3643"/>
                    <a:pt x="19312" y="3900"/>
                    <a:pt x="19715" y="3922"/>
                  </a:cubicBezTo>
                  <a:lnTo>
                    <a:pt x="19780" y="3926"/>
                  </a:lnTo>
                  <a:lnTo>
                    <a:pt x="19843" y="3912"/>
                  </a:lnTo>
                  <a:cubicBezTo>
                    <a:pt x="20290" y="3818"/>
                    <a:pt x="20670" y="3775"/>
                    <a:pt x="21036" y="3775"/>
                  </a:cubicBezTo>
                  <a:cubicBezTo>
                    <a:pt x="21200" y="3775"/>
                    <a:pt x="21360" y="3783"/>
                    <a:pt x="21524" y="3801"/>
                  </a:cubicBezTo>
                  <a:cubicBezTo>
                    <a:pt x="21534" y="3804"/>
                    <a:pt x="21564" y="3819"/>
                    <a:pt x="21600" y="3837"/>
                  </a:cubicBezTo>
                  <a:cubicBezTo>
                    <a:pt x="21558" y="3874"/>
                    <a:pt x="21525" y="3916"/>
                    <a:pt x="21502" y="3964"/>
                  </a:cubicBezTo>
                  <a:cubicBezTo>
                    <a:pt x="21473" y="4025"/>
                    <a:pt x="21465" y="4083"/>
                    <a:pt x="21469" y="4135"/>
                  </a:cubicBezTo>
                  <a:cubicBezTo>
                    <a:pt x="21409" y="4150"/>
                    <a:pt x="21348" y="4164"/>
                    <a:pt x="21287" y="4179"/>
                  </a:cubicBezTo>
                  <a:cubicBezTo>
                    <a:pt x="20747" y="4308"/>
                    <a:pt x="20147" y="4452"/>
                    <a:pt x="19745" y="4809"/>
                  </a:cubicBezTo>
                  <a:cubicBezTo>
                    <a:pt x="19678" y="4778"/>
                    <a:pt x="19596" y="4755"/>
                    <a:pt x="19500" y="4755"/>
                  </a:cubicBezTo>
                  <a:cubicBezTo>
                    <a:pt x="19403" y="4755"/>
                    <a:pt x="19307" y="4780"/>
                    <a:pt x="19225" y="4827"/>
                  </a:cubicBezTo>
                  <a:cubicBezTo>
                    <a:pt x="19176" y="4854"/>
                    <a:pt x="18964" y="4992"/>
                    <a:pt x="19071" y="5245"/>
                  </a:cubicBezTo>
                  <a:cubicBezTo>
                    <a:pt x="18915" y="5339"/>
                    <a:pt x="18798" y="5414"/>
                    <a:pt x="18730" y="5476"/>
                  </a:cubicBezTo>
                  <a:cubicBezTo>
                    <a:pt x="18663" y="5536"/>
                    <a:pt x="18601" y="5610"/>
                    <a:pt x="18540" y="5686"/>
                  </a:cubicBezTo>
                  <a:cubicBezTo>
                    <a:pt x="18496" y="5739"/>
                    <a:pt x="18423" y="5830"/>
                    <a:pt x="18388" y="5846"/>
                  </a:cubicBezTo>
                  <a:lnTo>
                    <a:pt x="17765" y="5779"/>
                  </a:lnTo>
                  <a:lnTo>
                    <a:pt x="17926" y="6288"/>
                  </a:lnTo>
                  <a:cubicBezTo>
                    <a:pt x="17941" y="6333"/>
                    <a:pt x="17939" y="6350"/>
                    <a:pt x="17939" y="6351"/>
                  </a:cubicBezTo>
                  <a:cubicBezTo>
                    <a:pt x="17928" y="6356"/>
                    <a:pt x="17853" y="6398"/>
                    <a:pt x="17803" y="6426"/>
                  </a:cubicBezTo>
                  <a:cubicBezTo>
                    <a:pt x="17690" y="6489"/>
                    <a:pt x="17550" y="6568"/>
                    <a:pt x="17435" y="6692"/>
                  </a:cubicBezTo>
                  <a:cubicBezTo>
                    <a:pt x="17376" y="6758"/>
                    <a:pt x="17346" y="6831"/>
                    <a:pt x="17320" y="6913"/>
                  </a:cubicBezTo>
                  <a:cubicBezTo>
                    <a:pt x="17291" y="6909"/>
                    <a:pt x="17261" y="6906"/>
                    <a:pt x="17230" y="6906"/>
                  </a:cubicBezTo>
                  <a:lnTo>
                    <a:pt x="17058" y="6906"/>
                  </a:lnTo>
                  <a:lnTo>
                    <a:pt x="16908" y="7016"/>
                  </a:lnTo>
                  <a:cubicBezTo>
                    <a:pt x="16858" y="7058"/>
                    <a:pt x="16736" y="7180"/>
                    <a:pt x="16792" y="7362"/>
                  </a:cubicBezTo>
                  <a:cubicBezTo>
                    <a:pt x="16628" y="7437"/>
                    <a:pt x="16492" y="7506"/>
                    <a:pt x="16396" y="7574"/>
                  </a:cubicBezTo>
                  <a:lnTo>
                    <a:pt x="16398" y="7568"/>
                  </a:lnTo>
                  <a:lnTo>
                    <a:pt x="15661" y="7768"/>
                  </a:lnTo>
                  <a:cubicBezTo>
                    <a:pt x="15534" y="7802"/>
                    <a:pt x="15234" y="7884"/>
                    <a:pt x="15148" y="8126"/>
                  </a:cubicBezTo>
                  <a:cubicBezTo>
                    <a:pt x="15079" y="8319"/>
                    <a:pt x="15192" y="8472"/>
                    <a:pt x="15274" y="8561"/>
                  </a:cubicBezTo>
                  <a:cubicBezTo>
                    <a:pt x="15186" y="8654"/>
                    <a:pt x="15140" y="8755"/>
                    <a:pt x="15111" y="8818"/>
                  </a:cubicBezTo>
                  <a:cubicBezTo>
                    <a:pt x="15111" y="8819"/>
                    <a:pt x="15111" y="8820"/>
                    <a:pt x="15110" y="8821"/>
                  </a:cubicBezTo>
                  <a:lnTo>
                    <a:pt x="14732" y="8757"/>
                  </a:lnTo>
                  <a:lnTo>
                    <a:pt x="14666" y="9148"/>
                  </a:lnTo>
                  <a:cubicBezTo>
                    <a:pt x="14620" y="9602"/>
                    <a:pt x="14653" y="10086"/>
                    <a:pt x="14681" y="10513"/>
                  </a:cubicBezTo>
                  <a:cubicBezTo>
                    <a:pt x="14704" y="10872"/>
                    <a:pt x="14727" y="11215"/>
                    <a:pt x="14699" y="11466"/>
                  </a:cubicBezTo>
                  <a:cubicBezTo>
                    <a:pt x="14592" y="11513"/>
                    <a:pt x="14478" y="11555"/>
                    <a:pt x="14359" y="11598"/>
                  </a:cubicBezTo>
                  <a:cubicBezTo>
                    <a:pt x="14014" y="11722"/>
                    <a:pt x="13624" y="11863"/>
                    <a:pt x="13336" y="12191"/>
                  </a:cubicBezTo>
                  <a:cubicBezTo>
                    <a:pt x="13231" y="12311"/>
                    <a:pt x="13219" y="12446"/>
                    <a:pt x="13208" y="12589"/>
                  </a:cubicBezTo>
                  <a:cubicBezTo>
                    <a:pt x="13204" y="12642"/>
                    <a:pt x="13196" y="12729"/>
                    <a:pt x="13181" y="12785"/>
                  </a:cubicBezTo>
                  <a:cubicBezTo>
                    <a:pt x="12806" y="12981"/>
                    <a:pt x="12780" y="13233"/>
                    <a:pt x="12835" y="13422"/>
                  </a:cubicBezTo>
                  <a:cubicBezTo>
                    <a:pt x="12901" y="13849"/>
                    <a:pt x="13271" y="14025"/>
                    <a:pt x="13518" y="14142"/>
                  </a:cubicBezTo>
                  <a:cubicBezTo>
                    <a:pt x="13576" y="14170"/>
                    <a:pt x="13635" y="14198"/>
                    <a:pt x="13681" y="14225"/>
                  </a:cubicBezTo>
                  <a:cubicBezTo>
                    <a:pt x="13670" y="14262"/>
                    <a:pt x="13645" y="14306"/>
                    <a:pt x="13599" y="14380"/>
                  </a:cubicBezTo>
                  <a:cubicBezTo>
                    <a:pt x="13525" y="14500"/>
                    <a:pt x="13434" y="14649"/>
                    <a:pt x="13398" y="14858"/>
                  </a:cubicBezTo>
                  <a:cubicBezTo>
                    <a:pt x="13340" y="15202"/>
                    <a:pt x="13408" y="15529"/>
                    <a:pt x="13469" y="15819"/>
                  </a:cubicBezTo>
                  <a:cubicBezTo>
                    <a:pt x="13503" y="15987"/>
                    <a:pt x="13537" y="16145"/>
                    <a:pt x="13537" y="16274"/>
                  </a:cubicBezTo>
                  <a:cubicBezTo>
                    <a:pt x="13524" y="16284"/>
                    <a:pt x="13509" y="16295"/>
                    <a:pt x="13498" y="16304"/>
                  </a:cubicBezTo>
                  <a:cubicBezTo>
                    <a:pt x="13443" y="16344"/>
                    <a:pt x="13315" y="16437"/>
                    <a:pt x="13267" y="16574"/>
                  </a:cubicBezTo>
                  <a:lnTo>
                    <a:pt x="13120" y="16534"/>
                  </a:lnTo>
                  <a:lnTo>
                    <a:pt x="13260" y="17127"/>
                  </a:lnTo>
                  <a:cubicBezTo>
                    <a:pt x="13324" y="17392"/>
                    <a:pt x="13554" y="17486"/>
                    <a:pt x="13733" y="17486"/>
                  </a:cubicBezTo>
                  <a:cubicBezTo>
                    <a:pt x="13736" y="17486"/>
                    <a:pt x="13738" y="17486"/>
                    <a:pt x="13740" y="17486"/>
                  </a:cubicBezTo>
                  <a:cubicBezTo>
                    <a:pt x="13755" y="17505"/>
                    <a:pt x="13773" y="17525"/>
                    <a:pt x="13795" y="17544"/>
                  </a:cubicBezTo>
                  <a:cubicBezTo>
                    <a:pt x="13860" y="17599"/>
                    <a:pt x="13968" y="17661"/>
                    <a:pt x="14137" y="17661"/>
                  </a:cubicBezTo>
                  <a:cubicBezTo>
                    <a:pt x="14186" y="17661"/>
                    <a:pt x="14250" y="17654"/>
                    <a:pt x="14314" y="17643"/>
                  </a:cubicBezTo>
                  <a:lnTo>
                    <a:pt x="14338" y="17640"/>
                  </a:lnTo>
                  <a:cubicBezTo>
                    <a:pt x="14338" y="17639"/>
                    <a:pt x="14338" y="17638"/>
                    <a:pt x="14338" y="17637"/>
                  </a:cubicBezTo>
                  <a:cubicBezTo>
                    <a:pt x="14238" y="17635"/>
                    <a:pt x="14123" y="17600"/>
                    <a:pt x="14042" y="17508"/>
                  </a:cubicBezTo>
                  <a:cubicBezTo>
                    <a:pt x="14033" y="17499"/>
                    <a:pt x="14026" y="17489"/>
                    <a:pt x="14021" y="17481"/>
                  </a:cubicBezTo>
                  <a:cubicBezTo>
                    <a:pt x="14072" y="17400"/>
                    <a:pt x="14195" y="17302"/>
                    <a:pt x="14380" y="17302"/>
                  </a:cubicBezTo>
                  <a:lnTo>
                    <a:pt x="14381" y="17437"/>
                  </a:lnTo>
                  <a:cubicBezTo>
                    <a:pt x="14440" y="17354"/>
                    <a:pt x="14546" y="17302"/>
                    <a:pt x="14669" y="17302"/>
                  </a:cubicBezTo>
                  <a:lnTo>
                    <a:pt x="14610" y="17884"/>
                  </a:lnTo>
                  <a:cubicBezTo>
                    <a:pt x="14576" y="17878"/>
                    <a:pt x="14528" y="17864"/>
                    <a:pt x="14480" y="17834"/>
                  </a:cubicBezTo>
                  <a:cubicBezTo>
                    <a:pt x="14440" y="17809"/>
                    <a:pt x="14407" y="17778"/>
                    <a:pt x="14383" y="17742"/>
                  </a:cubicBezTo>
                  <a:lnTo>
                    <a:pt x="14385" y="18010"/>
                  </a:lnTo>
                  <a:cubicBezTo>
                    <a:pt x="14470" y="18010"/>
                    <a:pt x="14541" y="17991"/>
                    <a:pt x="14602" y="17965"/>
                  </a:cubicBezTo>
                  <a:lnTo>
                    <a:pt x="14598" y="18005"/>
                  </a:lnTo>
                  <a:cubicBezTo>
                    <a:pt x="14713" y="18019"/>
                    <a:pt x="14795" y="18025"/>
                    <a:pt x="14862" y="18025"/>
                  </a:cubicBezTo>
                  <a:cubicBezTo>
                    <a:pt x="14913" y="18025"/>
                    <a:pt x="14954" y="18021"/>
                    <a:pt x="14997" y="18018"/>
                  </a:cubicBezTo>
                  <a:lnTo>
                    <a:pt x="14971" y="18149"/>
                  </a:lnTo>
                  <a:lnTo>
                    <a:pt x="15316" y="18271"/>
                  </a:lnTo>
                  <a:cubicBezTo>
                    <a:pt x="15335" y="18276"/>
                    <a:pt x="15371" y="18289"/>
                    <a:pt x="15447" y="18324"/>
                  </a:cubicBezTo>
                  <a:lnTo>
                    <a:pt x="15508" y="18353"/>
                  </a:lnTo>
                  <a:cubicBezTo>
                    <a:pt x="15699" y="18443"/>
                    <a:pt x="16020" y="18596"/>
                    <a:pt x="16342" y="18677"/>
                  </a:cubicBezTo>
                  <a:cubicBezTo>
                    <a:pt x="16467" y="18878"/>
                    <a:pt x="16623" y="19043"/>
                    <a:pt x="16766" y="19191"/>
                  </a:cubicBezTo>
                  <a:cubicBezTo>
                    <a:pt x="16898" y="19329"/>
                    <a:pt x="17023" y="19459"/>
                    <a:pt x="17109" y="19604"/>
                  </a:cubicBezTo>
                  <a:lnTo>
                    <a:pt x="17162" y="19693"/>
                  </a:lnTo>
                  <a:lnTo>
                    <a:pt x="17261" y="19745"/>
                  </a:lnTo>
                  <a:cubicBezTo>
                    <a:pt x="17483" y="19862"/>
                    <a:pt x="17745" y="19900"/>
                    <a:pt x="17975" y="19933"/>
                  </a:cubicBezTo>
                  <a:cubicBezTo>
                    <a:pt x="18068" y="19946"/>
                    <a:pt x="18207" y="19966"/>
                    <a:pt x="18248" y="19983"/>
                  </a:cubicBezTo>
                  <a:cubicBezTo>
                    <a:pt x="18579" y="20169"/>
                    <a:pt x="18662" y="20545"/>
                    <a:pt x="18757" y="20979"/>
                  </a:cubicBezTo>
                  <a:cubicBezTo>
                    <a:pt x="18770" y="21036"/>
                    <a:pt x="18782" y="21094"/>
                    <a:pt x="18796" y="21152"/>
                  </a:cubicBezTo>
                  <a:cubicBezTo>
                    <a:pt x="13915" y="21449"/>
                    <a:pt x="8650" y="21600"/>
                    <a:pt x="3138" y="21600"/>
                  </a:cubicBezTo>
                  <a:cubicBezTo>
                    <a:pt x="3138" y="21600"/>
                    <a:pt x="3138" y="21600"/>
                    <a:pt x="3138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8" name="Shape 135"/>
            <p:cNvSpPr/>
            <p:nvPr/>
          </p:nvSpPr>
          <p:spPr>
            <a:xfrm>
              <a:off x="5553499" y="1059549"/>
              <a:ext cx="633801" cy="547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51" y="21600"/>
                  </a:moveTo>
                  <a:cubicBezTo>
                    <a:pt x="18986" y="21600"/>
                    <a:pt x="18921" y="21598"/>
                    <a:pt x="18858" y="21597"/>
                  </a:cubicBezTo>
                  <a:cubicBezTo>
                    <a:pt x="18880" y="21576"/>
                    <a:pt x="18903" y="21555"/>
                    <a:pt x="18929" y="21533"/>
                  </a:cubicBezTo>
                  <a:cubicBezTo>
                    <a:pt x="19137" y="21345"/>
                    <a:pt x="19423" y="21090"/>
                    <a:pt x="19513" y="20608"/>
                  </a:cubicBezTo>
                  <a:lnTo>
                    <a:pt x="19553" y="20387"/>
                  </a:lnTo>
                  <a:lnTo>
                    <a:pt x="19421" y="20216"/>
                  </a:lnTo>
                  <a:cubicBezTo>
                    <a:pt x="19388" y="20173"/>
                    <a:pt x="19339" y="20007"/>
                    <a:pt x="19310" y="19907"/>
                  </a:cubicBezTo>
                  <a:cubicBezTo>
                    <a:pt x="19235" y="19657"/>
                    <a:pt x="19159" y="19399"/>
                    <a:pt x="18961" y="19248"/>
                  </a:cubicBezTo>
                  <a:cubicBezTo>
                    <a:pt x="18817" y="19138"/>
                    <a:pt x="18605" y="19094"/>
                    <a:pt x="18206" y="19094"/>
                  </a:cubicBezTo>
                  <a:cubicBezTo>
                    <a:pt x="17570" y="19094"/>
                    <a:pt x="16532" y="19213"/>
                    <a:pt x="15618" y="19318"/>
                  </a:cubicBezTo>
                  <a:cubicBezTo>
                    <a:pt x="15015" y="19387"/>
                    <a:pt x="14446" y="19452"/>
                    <a:pt x="14078" y="19473"/>
                  </a:cubicBezTo>
                  <a:cubicBezTo>
                    <a:pt x="11382" y="19632"/>
                    <a:pt x="8003" y="19756"/>
                    <a:pt x="5287" y="19855"/>
                  </a:cubicBezTo>
                  <a:lnTo>
                    <a:pt x="3881" y="19907"/>
                  </a:lnTo>
                  <a:lnTo>
                    <a:pt x="3876" y="19335"/>
                  </a:lnTo>
                  <a:cubicBezTo>
                    <a:pt x="3834" y="15360"/>
                    <a:pt x="3791" y="11249"/>
                    <a:pt x="3628" y="7340"/>
                  </a:cubicBezTo>
                  <a:lnTo>
                    <a:pt x="3622" y="7193"/>
                  </a:lnTo>
                  <a:lnTo>
                    <a:pt x="3541" y="7080"/>
                  </a:lnTo>
                  <a:cubicBezTo>
                    <a:pt x="3386" y="6861"/>
                    <a:pt x="3186" y="6743"/>
                    <a:pt x="3009" y="6639"/>
                  </a:cubicBezTo>
                  <a:cubicBezTo>
                    <a:pt x="2952" y="6605"/>
                    <a:pt x="2896" y="6572"/>
                    <a:pt x="2847" y="6539"/>
                  </a:cubicBezTo>
                  <a:cubicBezTo>
                    <a:pt x="2801" y="6017"/>
                    <a:pt x="2524" y="5740"/>
                    <a:pt x="2333" y="5548"/>
                  </a:cubicBezTo>
                  <a:cubicBezTo>
                    <a:pt x="2205" y="5420"/>
                    <a:pt x="2132" y="5343"/>
                    <a:pt x="2098" y="5238"/>
                  </a:cubicBezTo>
                  <a:cubicBezTo>
                    <a:pt x="2117" y="5210"/>
                    <a:pt x="2133" y="5181"/>
                    <a:pt x="2151" y="5152"/>
                  </a:cubicBezTo>
                  <a:cubicBezTo>
                    <a:pt x="2271" y="4958"/>
                    <a:pt x="2349" y="4837"/>
                    <a:pt x="2464" y="4791"/>
                  </a:cubicBezTo>
                  <a:lnTo>
                    <a:pt x="2688" y="4703"/>
                  </a:lnTo>
                  <a:lnTo>
                    <a:pt x="2720" y="4431"/>
                  </a:lnTo>
                  <a:cubicBezTo>
                    <a:pt x="2771" y="3991"/>
                    <a:pt x="2712" y="3662"/>
                    <a:pt x="2540" y="3426"/>
                  </a:cubicBezTo>
                  <a:cubicBezTo>
                    <a:pt x="2296" y="3092"/>
                    <a:pt x="1924" y="3077"/>
                    <a:pt x="1651" y="3066"/>
                  </a:cubicBezTo>
                  <a:cubicBezTo>
                    <a:pt x="1636" y="3065"/>
                    <a:pt x="1621" y="3065"/>
                    <a:pt x="1605" y="3065"/>
                  </a:cubicBezTo>
                  <a:cubicBezTo>
                    <a:pt x="1517" y="2911"/>
                    <a:pt x="1362" y="2801"/>
                    <a:pt x="1138" y="2735"/>
                  </a:cubicBezTo>
                  <a:cubicBezTo>
                    <a:pt x="1116" y="2729"/>
                    <a:pt x="1086" y="2719"/>
                    <a:pt x="1065" y="2713"/>
                  </a:cubicBezTo>
                  <a:cubicBezTo>
                    <a:pt x="1018" y="2628"/>
                    <a:pt x="972" y="2464"/>
                    <a:pt x="931" y="2317"/>
                  </a:cubicBezTo>
                  <a:cubicBezTo>
                    <a:pt x="877" y="2127"/>
                    <a:pt x="822" y="1930"/>
                    <a:pt x="732" y="1755"/>
                  </a:cubicBezTo>
                  <a:cubicBezTo>
                    <a:pt x="617" y="1529"/>
                    <a:pt x="472" y="1329"/>
                    <a:pt x="331" y="1136"/>
                  </a:cubicBezTo>
                  <a:cubicBezTo>
                    <a:pt x="203" y="959"/>
                    <a:pt x="83" y="795"/>
                    <a:pt x="0" y="631"/>
                  </a:cubicBezTo>
                  <a:lnTo>
                    <a:pt x="456" y="632"/>
                  </a:lnTo>
                  <a:cubicBezTo>
                    <a:pt x="931" y="634"/>
                    <a:pt x="1419" y="636"/>
                    <a:pt x="1916" y="636"/>
                  </a:cubicBezTo>
                  <a:cubicBezTo>
                    <a:pt x="3634" y="636"/>
                    <a:pt x="5644" y="618"/>
                    <a:pt x="7533" y="479"/>
                  </a:cubicBezTo>
                  <a:cubicBezTo>
                    <a:pt x="7746" y="464"/>
                    <a:pt x="8033" y="447"/>
                    <a:pt x="8356" y="427"/>
                  </a:cubicBezTo>
                  <a:cubicBezTo>
                    <a:pt x="8820" y="399"/>
                    <a:pt x="9358" y="367"/>
                    <a:pt x="9859" y="330"/>
                  </a:cubicBezTo>
                  <a:cubicBezTo>
                    <a:pt x="10222" y="303"/>
                    <a:pt x="10587" y="219"/>
                    <a:pt x="10909" y="144"/>
                  </a:cubicBezTo>
                  <a:cubicBezTo>
                    <a:pt x="11228" y="70"/>
                    <a:pt x="11528" y="0"/>
                    <a:pt x="11760" y="0"/>
                  </a:cubicBezTo>
                  <a:cubicBezTo>
                    <a:pt x="11832" y="0"/>
                    <a:pt x="11894" y="8"/>
                    <a:pt x="11945" y="21"/>
                  </a:cubicBezTo>
                  <a:cubicBezTo>
                    <a:pt x="12131" y="71"/>
                    <a:pt x="12279" y="258"/>
                    <a:pt x="12450" y="475"/>
                  </a:cubicBezTo>
                  <a:cubicBezTo>
                    <a:pt x="12547" y="598"/>
                    <a:pt x="12644" y="723"/>
                    <a:pt x="12758" y="832"/>
                  </a:cubicBezTo>
                  <a:cubicBezTo>
                    <a:pt x="12558" y="1991"/>
                    <a:pt x="12848" y="3234"/>
                    <a:pt x="13254" y="4006"/>
                  </a:cubicBezTo>
                  <a:cubicBezTo>
                    <a:pt x="13386" y="4255"/>
                    <a:pt x="13570" y="4439"/>
                    <a:pt x="13747" y="4617"/>
                  </a:cubicBezTo>
                  <a:cubicBezTo>
                    <a:pt x="13817" y="4687"/>
                    <a:pt x="13890" y="4761"/>
                    <a:pt x="13962" y="4840"/>
                  </a:cubicBezTo>
                  <a:cubicBezTo>
                    <a:pt x="14042" y="4930"/>
                    <a:pt x="14140" y="4992"/>
                    <a:pt x="14226" y="5045"/>
                  </a:cubicBezTo>
                  <a:cubicBezTo>
                    <a:pt x="14248" y="5059"/>
                    <a:pt x="14271" y="5072"/>
                    <a:pt x="14291" y="5086"/>
                  </a:cubicBezTo>
                  <a:cubicBezTo>
                    <a:pt x="14292" y="5088"/>
                    <a:pt x="14292" y="5088"/>
                    <a:pt x="14292" y="5090"/>
                  </a:cubicBezTo>
                  <a:cubicBezTo>
                    <a:pt x="14304" y="5213"/>
                    <a:pt x="14327" y="5443"/>
                    <a:pt x="14498" y="5609"/>
                  </a:cubicBezTo>
                  <a:cubicBezTo>
                    <a:pt x="14622" y="5727"/>
                    <a:pt x="14788" y="5786"/>
                    <a:pt x="14965" y="5849"/>
                  </a:cubicBezTo>
                  <a:cubicBezTo>
                    <a:pt x="15035" y="5873"/>
                    <a:pt x="15142" y="5912"/>
                    <a:pt x="15173" y="5932"/>
                  </a:cubicBezTo>
                  <a:cubicBezTo>
                    <a:pt x="15173" y="5933"/>
                    <a:pt x="15179" y="5946"/>
                    <a:pt x="15204" y="6004"/>
                  </a:cubicBezTo>
                  <a:cubicBezTo>
                    <a:pt x="15241" y="6090"/>
                    <a:pt x="15310" y="6251"/>
                    <a:pt x="15461" y="6357"/>
                  </a:cubicBezTo>
                  <a:cubicBezTo>
                    <a:pt x="15490" y="6498"/>
                    <a:pt x="15513" y="6652"/>
                    <a:pt x="15537" y="6811"/>
                  </a:cubicBezTo>
                  <a:cubicBezTo>
                    <a:pt x="15617" y="7343"/>
                    <a:pt x="15699" y="7893"/>
                    <a:pt x="16023" y="8270"/>
                  </a:cubicBezTo>
                  <a:lnTo>
                    <a:pt x="16110" y="8373"/>
                  </a:lnTo>
                  <a:lnTo>
                    <a:pt x="16232" y="8397"/>
                  </a:lnTo>
                  <a:cubicBezTo>
                    <a:pt x="16290" y="8408"/>
                    <a:pt x="16344" y="8413"/>
                    <a:pt x="16392" y="8413"/>
                  </a:cubicBezTo>
                  <a:cubicBezTo>
                    <a:pt x="16755" y="8412"/>
                    <a:pt x="16932" y="8154"/>
                    <a:pt x="17027" y="8015"/>
                  </a:cubicBezTo>
                  <a:cubicBezTo>
                    <a:pt x="17032" y="8009"/>
                    <a:pt x="17037" y="8000"/>
                    <a:pt x="17042" y="7993"/>
                  </a:cubicBezTo>
                  <a:cubicBezTo>
                    <a:pt x="17209" y="8086"/>
                    <a:pt x="17381" y="8168"/>
                    <a:pt x="17553" y="8246"/>
                  </a:cubicBezTo>
                  <a:cubicBezTo>
                    <a:pt x="17494" y="8565"/>
                    <a:pt x="17386" y="8883"/>
                    <a:pt x="17279" y="9193"/>
                  </a:cubicBezTo>
                  <a:cubicBezTo>
                    <a:pt x="17016" y="9963"/>
                    <a:pt x="16717" y="10837"/>
                    <a:pt x="17286" y="11671"/>
                  </a:cubicBezTo>
                  <a:cubicBezTo>
                    <a:pt x="17512" y="12003"/>
                    <a:pt x="17703" y="12245"/>
                    <a:pt x="18006" y="12502"/>
                  </a:cubicBezTo>
                  <a:cubicBezTo>
                    <a:pt x="18107" y="12587"/>
                    <a:pt x="18217" y="12628"/>
                    <a:pt x="18324" y="12668"/>
                  </a:cubicBezTo>
                  <a:cubicBezTo>
                    <a:pt x="18384" y="12690"/>
                    <a:pt x="18484" y="12727"/>
                    <a:pt x="18510" y="12755"/>
                  </a:cubicBezTo>
                  <a:lnTo>
                    <a:pt x="18501" y="13383"/>
                  </a:lnTo>
                  <a:lnTo>
                    <a:pt x="19002" y="13162"/>
                  </a:lnTo>
                  <a:cubicBezTo>
                    <a:pt x="19028" y="13152"/>
                    <a:pt x="19051" y="13147"/>
                    <a:pt x="19072" y="13147"/>
                  </a:cubicBezTo>
                  <a:cubicBezTo>
                    <a:pt x="19199" y="13147"/>
                    <a:pt x="19358" y="13331"/>
                    <a:pt x="19498" y="13494"/>
                  </a:cubicBezTo>
                  <a:cubicBezTo>
                    <a:pt x="19552" y="13557"/>
                    <a:pt x="19605" y="13617"/>
                    <a:pt x="19656" y="13670"/>
                  </a:cubicBezTo>
                  <a:cubicBezTo>
                    <a:pt x="19722" y="13738"/>
                    <a:pt x="19804" y="13791"/>
                    <a:pt x="19890" y="13847"/>
                  </a:cubicBezTo>
                  <a:cubicBezTo>
                    <a:pt x="19917" y="13863"/>
                    <a:pt x="19944" y="13880"/>
                    <a:pt x="19969" y="13898"/>
                  </a:cubicBezTo>
                  <a:cubicBezTo>
                    <a:pt x="19972" y="13926"/>
                    <a:pt x="19973" y="13957"/>
                    <a:pt x="19976" y="13989"/>
                  </a:cubicBezTo>
                  <a:cubicBezTo>
                    <a:pt x="19988" y="14151"/>
                    <a:pt x="20003" y="14353"/>
                    <a:pt x="20076" y="14554"/>
                  </a:cubicBezTo>
                  <a:cubicBezTo>
                    <a:pt x="20116" y="14671"/>
                    <a:pt x="20185" y="14760"/>
                    <a:pt x="20245" y="14840"/>
                  </a:cubicBezTo>
                  <a:cubicBezTo>
                    <a:pt x="20302" y="14915"/>
                    <a:pt x="20334" y="14960"/>
                    <a:pt x="20348" y="14992"/>
                  </a:cubicBezTo>
                  <a:lnTo>
                    <a:pt x="19938" y="14992"/>
                  </a:lnTo>
                  <a:lnTo>
                    <a:pt x="20059" y="15545"/>
                  </a:lnTo>
                  <a:cubicBezTo>
                    <a:pt x="20143" y="15916"/>
                    <a:pt x="20328" y="16177"/>
                    <a:pt x="20476" y="16385"/>
                  </a:cubicBezTo>
                  <a:cubicBezTo>
                    <a:pt x="20606" y="16568"/>
                    <a:pt x="20686" y="16688"/>
                    <a:pt x="20693" y="16806"/>
                  </a:cubicBezTo>
                  <a:lnTo>
                    <a:pt x="20705" y="17019"/>
                  </a:lnTo>
                  <a:lnTo>
                    <a:pt x="20855" y="17140"/>
                  </a:lnTo>
                  <a:cubicBezTo>
                    <a:pt x="21000" y="17259"/>
                    <a:pt x="21161" y="17315"/>
                    <a:pt x="21347" y="17315"/>
                  </a:cubicBezTo>
                  <a:cubicBezTo>
                    <a:pt x="21410" y="17315"/>
                    <a:pt x="21472" y="17309"/>
                    <a:pt x="21533" y="17301"/>
                  </a:cubicBezTo>
                  <a:cubicBezTo>
                    <a:pt x="21534" y="17301"/>
                    <a:pt x="21535" y="17301"/>
                    <a:pt x="21536" y="17301"/>
                  </a:cubicBezTo>
                  <a:cubicBezTo>
                    <a:pt x="21543" y="17402"/>
                    <a:pt x="21566" y="17487"/>
                    <a:pt x="21581" y="17540"/>
                  </a:cubicBezTo>
                  <a:cubicBezTo>
                    <a:pt x="21588" y="17568"/>
                    <a:pt x="21597" y="17596"/>
                    <a:pt x="21600" y="17626"/>
                  </a:cubicBezTo>
                  <a:cubicBezTo>
                    <a:pt x="21600" y="17624"/>
                    <a:pt x="21600" y="17623"/>
                    <a:pt x="21598" y="17623"/>
                  </a:cubicBezTo>
                  <a:cubicBezTo>
                    <a:pt x="21592" y="17623"/>
                    <a:pt x="21571" y="17656"/>
                    <a:pt x="21556" y="17681"/>
                  </a:cubicBezTo>
                  <a:cubicBezTo>
                    <a:pt x="21495" y="17780"/>
                    <a:pt x="21404" y="17930"/>
                    <a:pt x="21351" y="18159"/>
                  </a:cubicBezTo>
                  <a:cubicBezTo>
                    <a:pt x="21329" y="18251"/>
                    <a:pt x="21331" y="18336"/>
                    <a:pt x="21343" y="18409"/>
                  </a:cubicBezTo>
                  <a:cubicBezTo>
                    <a:pt x="21274" y="18423"/>
                    <a:pt x="21206" y="18445"/>
                    <a:pt x="21150" y="18480"/>
                  </a:cubicBezTo>
                  <a:lnTo>
                    <a:pt x="21081" y="17992"/>
                  </a:lnTo>
                  <a:lnTo>
                    <a:pt x="20559" y="18542"/>
                  </a:lnTo>
                  <a:cubicBezTo>
                    <a:pt x="20168" y="18953"/>
                    <a:pt x="20205" y="19399"/>
                    <a:pt x="20259" y="19770"/>
                  </a:cubicBezTo>
                  <a:cubicBezTo>
                    <a:pt x="20207" y="19810"/>
                    <a:pt x="20161" y="19860"/>
                    <a:pt x="20122" y="19925"/>
                  </a:cubicBezTo>
                  <a:cubicBezTo>
                    <a:pt x="20018" y="20102"/>
                    <a:pt x="20036" y="20280"/>
                    <a:pt x="20054" y="20383"/>
                  </a:cubicBezTo>
                  <a:cubicBezTo>
                    <a:pt x="19977" y="20542"/>
                    <a:pt x="19871" y="20800"/>
                    <a:pt x="19976" y="21068"/>
                  </a:cubicBezTo>
                  <a:cubicBezTo>
                    <a:pt x="19993" y="21109"/>
                    <a:pt x="20018" y="21162"/>
                    <a:pt x="20061" y="21215"/>
                  </a:cubicBezTo>
                  <a:cubicBezTo>
                    <a:pt x="20053" y="21299"/>
                    <a:pt x="20027" y="21335"/>
                    <a:pt x="20016" y="21351"/>
                  </a:cubicBezTo>
                  <a:cubicBezTo>
                    <a:pt x="19948" y="21444"/>
                    <a:pt x="19733" y="21600"/>
                    <a:pt x="19051" y="21600"/>
                  </a:cubicBezTo>
                  <a:cubicBezTo>
                    <a:pt x="19051" y="21600"/>
                    <a:pt x="19051" y="21600"/>
                    <a:pt x="19051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" name="Shape 136"/>
            <p:cNvSpPr/>
            <p:nvPr/>
          </p:nvSpPr>
          <p:spPr>
            <a:xfrm>
              <a:off x="4809392" y="628"/>
              <a:ext cx="621622" cy="3736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64" y="21600"/>
                  </a:moveTo>
                  <a:cubicBezTo>
                    <a:pt x="12750" y="21600"/>
                    <a:pt x="8001" y="21142"/>
                    <a:pt x="3408" y="20698"/>
                  </a:cubicBezTo>
                  <a:cubicBezTo>
                    <a:pt x="2262" y="20588"/>
                    <a:pt x="1126" y="20478"/>
                    <a:pt x="0" y="20378"/>
                  </a:cubicBezTo>
                  <a:cubicBezTo>
                    <a:pt x="142" y="17741"/>
                    <a:pt x="240" y="15005"/>
                    <a:pt x="335" y="12350"/>
                  </a:cubicBezTo>
                  <a:cubicBezTo>
                    <a:pt x="483" y="8202"/>
                    <a:pt x="636" y="3921"/>
                    <a:pt x="961" y="0"/>
                  </a:cubicBezTo>
                  <a:cubicBezTo>
                    <a:pt x="4405" y="556"/>
                    <a:pt x="8126" y="730"/>
                    <a:pt x="11729" y="898"/>
                  </a:cubicBezTo>
                  <a:cubicBezTo>
                    <a:pt x="14403" y="1025"/>
                    <a:pt x="17165" y="1154"/>
                    <a:pt x="19788" y="1439"/>
                  </a:cubicBezTo>
                  <a:cubicBezTo>
                    <a:pt x="19809" y="1672"/>
                    <a:pt x="19825" y="1885"/>
                    <a:pt x="19841" y="2101"/>
                  </a:cubicBezTo>
                  <a:lnTo>
                    <a:pt x="19868" y="2445"/>
                  </a:lnTo>
                  <a:cubicBezTo>
                    <a:pt x="19893" y="2752"/>
                    <a:pt x="19885" y="3041"/>
                    <a:pt x="19874" y="3442"/>
                  </a:cubicBezTo>
                  <a:cubicBezTo>
                    <a:pt x="19863" y="3841"/>
                    <a:pt x="19850" y="4338"/>
                    <a:pt x="19865" y="5015"/>
                  </a:cubicBezTo>
                  <a:cubicBezTo>
                    <a:pt x="19870" y="5271"/>
                    <a:pt x="19942" y="5456"/>
                    <a:pt x="19985" y="5566"/>
                  </a:cubicBezTo>
                  <a:cubicBezTo>
                    <a:pt x="19989" y="5576"/>
                    <a:pt x="19993" y="5587"/>
                    <a:pt x="19998" y="5596"/>
                  </a:cubicBezTo>
                  <a:cubicBezTo>
                    <a:pt x="19940" y="6319"/>
                    <a:pt x="20096" y="7715"/>
                    <a:pt x="20277" y="8689"/>
                  </a:cubicBezTo>
                  <a:cubicBezTo>
                    <a:pt x="20349" y="9077"/>
                    <a:pt x="20449" y="9414"/>
                    <a:pt x="20546" y="9740"/>
                  </a:cubicBezTo>
                  <a:cubicBezTo>
                    <a:pt x="20654" y="10106"/>
                    <a:pt x="20756" y="10450"/>
                    <a:pt x="20792" y="10798"/>
                  </a:cubicBezTo>
                  <a:cubicBezTo>
                    <a:pt x="20802" y="10886"/>
                    <a:pt x="20752" y="11054"/>
                    <a:pt x="20726" y="11143"/>
                  </a:cubicBezTo>
                  <a:cubicBezTo>
                    <a:pt x="20693" y="11261"/>
                    <a:pt x="20655" y="11391"/>
                    <a:pt x="20655" y="11565"/>
                  </a:cubicBezTo>
                  <a:cubicBezTo>
                    <a:pt x="20656" y="11782"/>
                    <a:pt x="20694" y="12073"/>
                    <a:pt x="20762" y="12569"/>
                  </a:cubicBezTo>
                  <a:cubicBezTo>
                    <a:pt x="20825" y="13039"/>
                    <a:pt x="20905" y="13620"/>
                    <a:pt x="20919" y="14016"/>
                  </a:cubicBezTo>
                  <a:cubicBezTo>
                    <a:pt x="20922" y="14103"/>
                    <a:pt x="20915" y="14129"/>
                    <a:pt x="20884" y="14233"/>
                  </a:cubicBezTo>
                  <a:cubicBezTo>
                    <a:pt x="20842" y="14373"/>
                    <a:pt x="20779" y="14583"/>
                    <a:pt x="20787" y="14878"/>
                  </a:cubicBezTo>
                  <a:cubicBezTo>
                    <a:pt x="20787" y="14898"/>
                    <a:pt x="20845" y="16568"/>
                    <a:pt x="20924" y="17368"/>
                  </a:cubicBezTo>
                  <a:cubicBezTo>
                    <a:pt x="20934" y="17472"/>
                    <a:pt x="20941" y="17590"/>
                    <a:pt x="20949" y="17716"/>
                  </a:cubicBezTo>
                  <a:cubicBezTo>
                    <a:pt x="20972" y="18062"/>
                    <a:pt x="20998" y="18454"/>
                    <a:pt x="21074" y="18803"/>
                  </a:cubicBezTo>
                  <a:cubicBezTo>
                    <a:pt x="21129" y="19052"/>
                    <a:pt x="21239" y="19248"/>
                    <a:pt x="21346" y="19437"/>
                  </a:cubicBezTo>
                  <a:cubicBezTo>
                    <a:pt x="21387" y="19508"/>
                    <a:pt x="21455" y="19629"/>
                    <a:pt x="21470" y="19676"/>
                  </a:cubicBezTo>
                  <a:cubicBezTo>
                    <a:pt x="21516" y="19966"/>
                    <a:pt x="21533" y="20316"/>
                    <a:pt x="21550" y="20687"/>
                  </a:cubicBezTo>
                  <a:cubicBezTo>
                    <a:pt x="21562" y="20943"/>
                    <a:pt x="21575" y="21204"/>
                    <a:pt x="21600" y="21471"/>
                  </a:cubicBezTo>
                  <a:cubicBezTo>
                    <a:pt x="20279" y="21558"/>
                    <a:pt x="18921" y="21600"/>
                    <a:pt x="17464" y="21600"/>
                  </a:cubicBezTo>
                  <a:cubicBezTo>
                    <a:pt x="17464" y="21600"/>
                    <a:pt x="17464" y="21600"/>
                    <a:pt x="17464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" name="Shape 137"/>
            <p:cNvSpPr/>
            <p:nvPr/>
          </p:nvSpPr>
          <p:spPr>
            <a:xfrm>
              <a:off x="4780773" y="386991"/>
              <a:ext cx="663036" cy="403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38" y="21600"/>
                  </a:moveTo>
                  <a:cubicBezTo>
                    <a:pt x="20887" y="21352"/>
                    <a:pt x="20633" y="21164"/>
                    <a:pt x="20407" y="20995"/>
                  </a:cubicBezTo>
                  <a:cubicBezTo>
                    <a:pt x="20144" y="20797"/>
                    <a:pt x="19895" y="20612"/>
                    <a:pt x="19759" y="20406"/>
                  </a:cubicBezTo>
                  <a:lnTo>
                    <a:pt x="19585" y="20143"/>
                  </a:lnTo>
                  <a:lnTo>
                    <a:pt x="19367" y="20296"/>
                  </a:lnTo>
                  <a:cubicBezTo>
                    <a:pt x="19237" y="20388"/>
                    <a:pt x="19036" y="20395"/>
                    <a:pt x="18825" y="20395"/>
                  </a:cubicBezTo>
                  <a:lnTo>
                    <a:pt x="18754" y="20395"/>
                  </a:lnTo>
                  <a:cubicBezTo>
                    <a:pt x="18539" y="20395"/>
                    <a:pt x="18317" y="20395"/>
                    <a:pt x="18090" y="20459"/>
                  </a:cubicBezTo>
                  <a:cubicBezTo>
                    <a:pt x="17791" y="20545"/>
                    <a:pt x="17597" y="20615"/>
                    <a:pt x="17391" y="20784"/>
                  </a:cubicBezTo>
                  <a:cubicBezTo>
                    <a:pt x="17334" y="20748"/>
                    <a:pt x="17275" y="20713"/>
                    <a:pt x="17214" y="20677"/>
                  </a:cubicBezTo>
                  <a:cubicBezTo>
                    <a:pt x="17047" y="20577"/>
                    <a:pt x="16874" y="20475"/>
                    <a:pt x="16740" y="20338"/>
                  </a:cubicBezTo>
                  <a:cubicBezTo>
                    <a:pt x="16668" y="20265"/>
                    <a:pt x="16591" y="20138"/>
                    <a:pt x="16516" y="20015"/>
                  </a:cubicBezTo>
                  <a:cubicBezTo>
                    <a:pt x="16381" y="19791"/>
                    <a:pt x="16227" y="19537"/>
                    <a:pt x="16015" y="19453"/>
                  </a:cubicBezTo>
                  <a:cubicBezTo>
                    <a:pt x="15845" y="19384"/>
                    <a:pt x="15650" y="19352"/>
                    <a:pt x="15420" y="19352"/>
                  </a:cubicBezTo>
                  <a:cubicBezTo>
                    <a:pt x="15220" y="19352"/>
                    <a:pt x="15018" y="19375"/>
                    <a:pt x="14839" y="19398"/>
                  </a:cubicBezTo>
                  <a:cubicBezTo>
                    <a:pt x="14656" y="19420"/>
                    <a:pt x="14484" y="19441"/>
                    <a:pt x="14320" y="19441"/>
                  </a:cubicBezTo>
                  <a:cubicBezTo>
                    <a:pt x="14285" y="19441"/>
                    <a:pt x="14250" y="19440"/>
                    <a:pt x="14216" y="19437"/>
                  </a:cubicBezTo>
                  <a:cubicBezTo>
                    <a:pt x="13057" y="19353"/>
                    <a:pt x="11825" y="19275"/>
                    <a:pt x="10561" y="19194"/>
                  </a:cubicBezTo>
                  <a:cubicBezTo>
                    <a:pt x="6914" y="18961"/>
                    <a:pt x="3149" y="18720"/>
                    <a:pt x="0" y="18272"/>
                  </a:cubicBezTo>
                  <a:cubicBezTo>
                    <a:pt x="63" y="14400"/>
                    <a:pt x="272" y="10705"/>
                    <a:pt x="473" y="7124"/>
                  </a:cubicBezTo>
                  <a:cubicBezTo>
                    <a:pt x="604" y="4811"/>
                    <a:pt x="738" y="2424"/>
                    <a:pt x="833" y="0"/>
                  </a:cubicBezTo>
                  <a:cubicBezTo>
                    <a:pt x="6979" y="783"/>
                    <a:pt x="13453" y="1178"/>
                    <a:pt x="20081" y="1178"/>
                  </a:cubicBezTo>
                  <a:cubicBezTo>
                    <a:pt x="20395" y="1178"/>
                    <a:pt x="20711" y="1177"/>
                    <a:pt x="21027" y="1175"/>
                  </a:cubicBezTo>
                  <a:cubicBezTo>
                    <a:pt x="20987" y="1251"/>
                    <a:pt x="20935" y="1328"/>
                    <a:pt x="20871" y="1422"/>
                  </a:cubicBezTo>
                  <a:cubicBezTo>
                    <a:pt x="20690" y="1687"/>
                    <a:pt x="20442" y="2050"/>
                    <a:pt x="20383" y="2714"/>
                  </a:cubicBezTo>
                  <a:lnTo>
                    <a:pt x="20358" y="3009"/>
                  </a:lnTo>
                  <a:lnTo>
                    <a:pt x="20484" y="3220"/>
                  </a:lnTo>
                  <a:cubicBezTo>
                    <a:pt x="20539" y="3314"/>
                    <a:pt x="20590" y="3476"/>
                    <a:pt x="20643" y="3647"/>
                  </a:cubicBezTo>
                  <a:cubicBezTo>
                    <a:pt x="20725" y="3908"/>
                    <a:pt x="20815" y="4201"/>
                    <a:pt x="20976" y="4436"/>
                  </a:cubicBezTo>
                  <a:cubicBezTo>
                    <a:pt x="21101" y="4675"/>
                    <a:pt x="21267" y="4779"/>
                    <a:pt x="21390" y="4855"/>
                  </a:cubicBezTo>
                  <a:cubicBezTo>
                    <a:pt x="21422" y="4875"/>
                    <a:pt x="21465" y="4903"/>
                    <a:pt x="21494" y="4926"/>
                  </a:cubicBezTo>
                  <a:cubicBezTo>
                    <a:pt x="21519" y="6268"/>
                    <a:pt x="21505" y="7739"/>
                    <a:pt x="21490" y="9160"/>
                  </a:cubicBezTo>
                  <a:cubicBezTo>
                    <a:pt x="21466" y="11502"/>
                    <a:pt x="21442" y="13919"/>
                    <a:pt x="21600" y="16031"/>
                  </a:cubicBezTo>
                  <a:cubicBezTo>
                    <a:pt x="21396" y="16046"/>
                    <a:pt x="21228" y="16244"/>
                    <a:pt x="21149" y="16566"/>
                  </a:cubicBezTo>
                  <a:lnTo>
                    <a:pt x="21139" y="16605"/>
                  </a:lnTo>
                  <a:lnTo>
                    <a:pt x="21132" y="16646"/>
                  </a:lnTo>
                  <a:cubicBezTo>
                    <a:pt x="21048" y="17198"/>
                    <a:pt x="21226" y="17554"/>
                    <a:pt x="21322" y="17744"/>
                  </a:cubicBezTo>
                  <a:cubicBezTo>
                    <a:pt x="21337" y="17777"/>
                    <a:pt x="21357" y="17816"/>
                    <a:pt x="21367" y="17842"/>
                  </a:cubicBezTo>
                  <a:cubicBezTo>
                    <a:pt x="21364" y="17845"/>
                    <a:pt x="21360" y="17865"/>
                    <a:pt x="21351" y="17905"/>
                  </a:cubicBezTo>
                  <a:cubicBezTo>
                    <a:pt x="21294" y="18183"/>
                    <a:pt x="21249" y="18502"/>
                    <a:pt x="21399" y="19062"/>
                  </a:cubicBezTo>
                  <a:cubicBezTo>
                    <a:pt x="21444" y="19240"/>
                    <a:pt x="21500" y="20108"/>
                    <a:pt x="21387" y="20657"/>
                  </a:cubicBezTo>
                  <a:cubicBezTo>
                    <a:pt x="21376" y="20708"/>
                    <a:pt x="21353" y="20767"/>
                    <a:pt x="21329" y="20835"/>
                  </a:cubicBezTo>
                  <a:cubicBezTo>
                    <a:pt x="21272" y="21004"/>
                    <a:pt x="21176" y="21283"/>
                    <a:pt x="21138" y="21600"/>
                  </a:cubicBezTo>
                  <a:cubicBezTo>
                    <a:pt x="21138" y="21600"/>
                    <a:pt x="21138" y="21600"/>
                    <a:pt x="21138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1" name="Shape 138"/>
            <p:cNvSpPr/>
            <p:nvPr/>
          </p:nvSpPr>
          <p:spPr>
            <a:xfrm>
              <a:off x="4766463" y="744735"/>
              <a:ext cx="779232" cy="3748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38" y="21600"/>
                  </a:moveTo>
                  <a:cubicBezTo>
                    <a:pt x="14239" y="21600"/>
                    <a:pt x="11299" y="21383"/>
                    <a:pt x="8455" y="21172"/>
                  </a:cubicBezTo>
                  <a:cubicBezTo>
                    <a:pt x="7294" y="21086"/>
                    <a:pt x="6142" y="21000"/>
                    <a:pt x="5005" y="20932"/>
                  </a:cubicBezTo>
                  <a:cubicBezTo>
                    <a:pt x="4991" y="19852"/>
                    <a:pt x="5028" y="18882"/>
                    <a:pt x="5067" y="17863"/>
                  </a:cubicBezTo>
                  <a:cubicBezTo>
                    <a:pt x="5109" y="16757"/>
                    <a:pt x="5152" y="15614"/>
                    <a:pt x="5124" y="14324"/>
                  </a:cubicBezTo>
                  <a:lnTo>
                    <a:pt x="5112" y="13792"/>
                  </a:lnTo>
                  <a:lnTo>
                    <a:pt x="4859" y="13713"/>
                  </a:lnTo>
                  <a:cubicBezTo>
                    <a:pt x="4047" y="13460"/>
                    <a:pt x="3151" y="13368"/>
                    <a:pt x="2285" y="13279"/>
                  </a:cubicBezTo>
                  <a:cubicBezTo>
                    <a:pt x="1516" y="13200"/>
                    <a:pt x="723" y="13119"/>
                    <a:pt x="0" y="12924"/>
                  </a:cubicBezTo>
                  <a:cubicBezTo>
                    <a:pt x="74" y="11163"/>
                    <a:pt x="125" y="9339"/>
                    <a:pt x="175" y="7571"/>
                  </a:cubicBezTo>
                  <a:cubicBezTo>
                    <a:pt x="247" y="5041"/>
                    <a:pt x="320" y="2432"/>
                    <a:pt x="459" y="0"/>
                  </a:cubicBezTo>
                  <a:cubicBezTo>
                    <a:pt x="2198" y="424"/>
                    <a:pt x="4253" y="588"/>
                    <a:pt x="6244" y="746"/>
                  </a:cubicBezTo>
                  <a:cubicBezTo>
                    <a:pt x="7773" y="868"/>
                    <a:pt x="9355" y="994"/>
                    <a:pt x="10777" y="1237"/>
                  </a:cubicBezTo>
                  <a:cubicBezTo>
                    <a:pt x="10922" y="1260"/>
                    <a:pt x="11073" y="1271"/>
                    <a:pt x="11241" y="1271"/>
                  </a:cubicBezTo>
                  <a:cubicBezTo>
                    <a:pt x="11559" y="1271"/>
                    <a:pt x="11883" y="1230"/>
                    <a:pt x="12169" y="1191"/>
                  </a:cubicBezTo>
                  <a:cubicBezTo>
                    <a:pt x="12485" y="1151"/>
                    <a:pt x="12764" y="1114"/>
                    <a:pt x="13030" y="1114"/>
                  </a:cubicBezTo>
                  <a:cubicBezTo>
                    <a:pt x="13290" y="1114"/>
                    <a:pt x="13504" y="1151"/>
                    <a:pt x="13684" y="1226"/>
                  </a:cubicBezTo>
                  <a:cubicBezTo>
                    <a:pt x="13892" y="1312"/>
                    <a:pt x="14104" y="1583"/>
                    <a:pt x="14331" y="1869"/>
                  </a:cubicBezTo>
                  <a:cubicBezTo>
                    <a:pt x="14503" y="2087"/>
                    <a:pt x="14681" y="2313"/>
                    <a:pt x="14882" y="2495"/>
                  </a:cubicBezTo>
                  <a:cubicBezTo>
                    <a:pt x="14898" y="2509"/>
                    <a:pt x="14909" y="2521"/>
                    <a:pt x="14917" y="2531"/>
                  </a:cubicBezTo>
                  <a:lnTo>
                    <a:pt x="14948" y="2842"/>
                  </a:lnTo>
                  <a:lnTo>
                    <a:pt x="15123" y="2955"/>
                  </a:lnTo>
                  <a:cubicBezTo>
                    <a:pt x="15188" y="2998"/>
                    <a:pt x="15253" y="3020"/>
                    <a:pt x="15314" y="3020"/>
                  </a:cubicBezTo>
                  <a:cubicBezTo>
                    <a:pt x="15589" y="3020"/>
                    <a:pt x="15730" y="2620"/>
                    <a:pt x="15806" y="2406"/>
                  </a:cubicBezTo>
                  <a:cubicBezTo>
                    <a:pt x="15817" y="2374"/>
                    <a:pt x="15832" y="2331"/>
                    <a:pt x="15843" y="2302"/>
                  </a:cubicBezTo>
                  <a:cubicBezTo>
                    <a:pt x="15856" y="2300"/>
                    <a:pt x="15875" y="2298"/>
                    <a:pt x="15903" y="2298"/>
                  </a:cubicBezTo>
                  <a:cubicBezTo>
                    <a:pt x="15978" y="2298"/>
                    <a:pt x="16064" y="2313"/>
                    <a:pt x="16155" y="2328"/>
                  </a:cubicBezTo>
                  <a:cubicBezTo>
                    <a:pt x="16278" y="2349"/>
                    <a:pt x="16397" y="2368"/>
                    <a:pt x="16513" y="2368"/>
                  </a:cubicBezTo>
                  <a:cubicBezTo>
                    <a:pt x="16640" y="2368"/>
                    <a:pt x="16806" y="2349"/>
                    <a:pt x="16968" y="2229"/>
                  </a:cubicBezTo>
                  <a:cubicBezTo>
                    <a:pt x="17014" y="2434"/>
                    <a:pt x="17098" y="2725"/>
                    <a:pt x="17284" y="2918"/>
                  </a:cubicBezTo>
                  <a:cubicBezTo>
                    <a:pt x="17443" y="3082"/>
                    <a:pt x="17617" y="3097"/>
                    <a:pt x="17766" y="3097"/>
                  </a:cubicBezTo>
                  <a:lnTo>
                    <a:pt x="17809" y="3097"/>
                  </a:lnTo>
                  <a:cubicBezTo>
                    <a:pt x="17815" y="3097"/>
                    <a:pt x="17820" y="3097"/>
                    <a:pt x="17827" y="3097"/>
                  </a:cubicBezTo>
                  <a:cubicBezTo>
                    <a:pt x="17894" y="3097"/>
                    <a:pt x="17979" y="3098"/>
                    <a:pt x="18006" y="3120"/>
                  </a:cubicBezTo>
                  <a:cubicBezTo>
                    <a:pt x="18066" y="3194"/>
                    <a:pt x="18152" y="3406"/>
                    <a:pt x="18229" y="3595"/>
                  </a:cubicBezTo>
                  <a:cubicBezTo>
                    <a:pt x="18312" y="3797"/>
                    <a:pt x="18397" y="4007"/>
                    <a:pt x="18496" y="4163"/>
                  </a:cubicBezTo>
                  <a:lnTo>
                    <a:pt x="18533" y="4223"/>
                  </a:lnTo>
                  <a:cubicBezTo>
                    <a:pt x="18658" y="4422"/>
                    <a:pt x="18785" y="4626"/>
                    <a:pt x="18945" y="4769"/>
                  </a:cubicBezTo>
                  <a:cubicBezTo>
                    <a:pt x="18969" y="5170"/>
                    <a:pt x="19085" y="5525"/>
                    <a:pt x="19156" y="5743"/>
                  </a:cubicBezTo>
                  <a:cubicBezTo>
                    <a:pt x="19178" y="5810"/>
                    <a:pt x="19200" y="5872"/>
                    <a:pt x="19214" y="5929"/>
                  </a:cubicBezTo>
                  <a:cubicBezTo>
                    <a:pt x="19214" y="5973"/>
                    <a:pt x="19212" y="6017"/>
                    <a:pt x="19211" y="6065"/>
                  </a:cubicBezTo>
                  <a:cubicBezTo>
                    <a:pt x="19198" y="6446"/>
                    <a:pt x="19175" y="7084"/>
                    <a:pt x="19510" y="7811"/>
                  </a:cubicBezTo>
                  <a:cubicBezTo>
                    <a:pt x="19519" y="7841"/>
                    <a:pt x="19544" y="8005"/>
                    <a:pt x="19564" y="8137"/>
                  </a:cubicBezTo>
                  <a:cubicBezTo>
                    <a:pt x="19588" y="8299"/>
                    <a:pt x="19617" y="8485"/>
                    <a:pt x="19655" y="8692"/>
                  </a:cubicBezTo>
                  <a:cubicBezTo>
                    <a:pt x="19677" y="8806"/>
                    <a:pt x="19702" y="8918"/>
                    <a:pt x="19726" y="9032"/>
                  </a:cubicBezTo>
                  <a:cubicBezTo>
                    <a:pt x="19821" y="9459"/>
                    <a:pt x="19910" y="9864"/>
                    <a:pt x="19847" y="10765"/>
                  </a:cubicBezTo>
                  <a:lnTo>
                    <a:pt x="19844" y="10819"/>
                  </a:lnTo>
                  <a:lnTo>
                    <a:pt x="19844" y="10873"/>
                  </a:lnTo>
                  <a:cubicBezTo>
                    <a:pt x="19852" y="11583"/>
                    <a:pt x="20082" y="11908"/>
                    <a:pt x="20206" y="12082"/>
                  </a:cubicBezTo>
                  <a:cubicBezTo>
                    <a:pt x="20237" y="12127"/>
                    <a:pt x="20284" y="12193"/>
                    <a:pt x="20293" y="12222"/>
                  </a:cubicBezTo>
                  <a:lnTo>
                    <a:pt x="20304" y="12267"/>
                  </a:lnTo>
                  <a:lnTo>
                    <a:pt x="20305" y="12271"/>
                  </a:lnTo>
                  <a:cubicBezTo>
                    <a:pt x="20306" y="12343"/>
                    <a:pt x="20293" y="12502"/>
                    <a:pt x="20285" y="12590"/>
                  </a:cubicBezTo>
                  <a:cubicBezTo>
                    <a:pt x="20268" y="12778"/>
                    <a:pt x="20251" y="12973"/>
                    <a:pt x="20271" y="13173"/>
                  </a:cubicBezTo>
                  <a:cubicBezTo>
                    <a:pt x="20314" y="13612"/>
                    <a:pt x="20407" y="13835"/>
                    <a:pt x="20462" y="13968"/>
                  </a:cubicBezTo>
                  <a:cubicBezTo>
                    <a:pt x="20469" y="13987"/>
                    <a:pt x="20477" y="14004"/>
                    <a:pt x="20483" y="14023"/>
                  </a:cubicBezTo>
                  <a:cubicBezTo>
                    <a:pt x="20481" y="14062"/>
                    <a:pt x="20481" y="14062"/>
                    <a:pt x="20457" y="14153"/>
                  </a:cubicBezTo>
                  <a:cubicBezTo>
                    <a:pt x="20422" y="14284"/>
                    <a:pt x="20364" y="14504"/>
                    <a:pt x="20370" y="14818"/>
                  </a:cubicBezTo>
                  <a:cubicBezTo>
                    <a:pt x="20373" y="14962"/>
                    <a:pt x="20395" y="15061"/>
                    <a:pt x="20421" y="15174"/>
                  </a:cubicBezTo>
                  <a:cubicBezTo>
                    <a:pt x="20434" y="15237"/>
                    <a:pt x="20472" y="15404"/>
                    <a:pt x="20475" y="15473"/>
                  </a:cubicBezTo>
                  <a:cubicBezTo>
                    <a:pt x="20477" y="15575"/>
                    <a:pt x="20479" y="15646"/>
                    <a:pt x="20480" y="15703"/>
                  </a:cubicBezTo>
                  <a:cubicBezTo>
                    <a:pt x="20484" y="15803"/>
                    <a:pt x="20484" y="15839"/>
                    <a:pt x="20476" y="16050"/>
                  </a:cubicBezTo>
                  <a:cubicBezTo>
                    <a:pt x="20429" y="17271"/>
                    <a:pt x="20679" y="18458"/>
                    <a:pt x="20930" y="19460"/>
                  </a:cubicBezTo>
                  <a:lnTo>
                    <a:pt x="20930" y="19459"/>
                  </a:lnTo>
                  <a:cubicBezTo>
                    <a:pt x="20928" y="19459"/>
                    <a:pt x="20933" y="19503"/>
                    <a:pt x="20939" y="19550"/>
                  </a:cubicBezTo>
                  <a:cubicBezTo>
                    <a:pt x="20962" y="19735"/>
                    <a:pt x="20991" y="19963"/>
                    <a:pt x="21046" y="20151"/>
                  </a:cubicBezTo>
                  <a:cubicBezTo>
                    <a:pt x="21108" y="20367"/>
                    <a:pt x="21207" y="20562"/>
                    <a:pt x="21321" y="20786"/>
                  </a:cubicBezTo>
                  <a:cubicBezTo>
                    <a:pt x="21413" y="20970"/>
                    <a:pt x="21519" y="21177"/>
                    <a:pt x="21600" y="21396"/>
                  </a:cubicBezTo>
                  <a:cubicBezTo>
                    <a:pt x="20217" y="21533"/>
                    <a:pt x="18753" y="21600"/>
                    <a:pt x="17138" y="21600"/>
                  </a:cubicBezTo>
                  <a:cubicBezTo>
                    <a:pt x="17138" y="21600"/>
                    <a:pt x="17138" y="21600"/>
                    <a:pt x="17138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2" name="Shape 139"/>
            <p:cNvSpPr/>
            <p:nvPr/>
          </p:nvSpPr>
          <p:spPr>
            <a:xfrm>
              <a:off x="4938180" y="1145408"/>
              <a:ext cx="701770" cy="363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9" h="21600" extrusionOk="0">
                  <a:moveTo>
                    <a:pt x="15516" y="21600"/>
                  </a:moveTo>
                  <a:cubicBezTo>
                    <a:pt x="11682" y="21600"/>
                    <a:pt x="7802" y="21368"/>
                    <a:pt x="4049" y="21145"/>
                  </a:cubicBezTo>
                  <a:cubicBezTo>
                    <a:pt x="2691" y="21064"/>
                    <a:pt x="1340" y="20984"/>
                    <a:pt x="0" y="20914"/>
                  </a:cubicBezTo>
                  <a:lnTo>
                    <a:pt x="43" y="18925"/>
                  </a:lnTo>
                  <a:cubicBezTo>
                    <a:pt x="179" y="12665"/>
                    <a:pt x="318" y="6198"/>
                    <a:pt x="543" y="0"/>
                  </a:cubicBezTo>
                  <a:cubicBezTo>
                    <a:pt x="2412" y="322"/>
                    <a:pt x="4410" y="378"/>
                    <a:pt x="6347" y="432"/>
                  </a:cubicBezTo>
                  <a:cubicBezTo>
                    <a:pt x="8242" y="485"/>
                    <a:pt x="10202" y="541"/>
                    <a:pt x="12086" y="837"/>
                  </a:cubicBezTo>
                  <a:cubicBezTo>
                    <a:pt x="12579" y="915"/>
                    <a:pt x="13126" y="955"/>
                    <a:pt x="13759" y="955"/>
                  </a:cubicBezTo>
                  <a:cubicBezTo>
                    <a:pt x="14520" y="955"/>
                    <a:pt x="15274" y="898"/>
                    <a:pt x="15976" y="838"/>
                  </a:cubicBezTo>
                  <a:cubicBezTo>
                    <a:pt x="16438" y="800"/>
                    <a:pt x="16881" y="720"/>
                    <a:pt x="17309" y="644"/>
                  </a:cubicBezTo>
                  <a:cubicBezTo>
                    <a:pt x="17806" y="555"/>
                    <a:pt x="18274" y="472"/>
                    <a:pt x="18678" y="472"/>
                  </a:cubicBezTo>
                  <a:cubicBezTo>
                    <a:pt x="18963" y="472"/>
                    <a:pt x="19192" y="513"/>
                    <a:pt x="19380" y="598"/>
                  </a:cubicBezTo>
                  <a:cubicBezTo>
                    <a:pt x="19638" y="714"/>
                    <a:pt x="19638" y="714"/>
                    <a:pt x="19775" y="1018"/>
                  </a:cubicBezTo>
                  <a:cubicBezTo>
                    <a:pt x="19811" y="1097"/>
                    <a:pt x="19852" y="1189"/>
                    <a:pt x="19901" y="1294"/>
                  </a:cubicBezTo>
                  <a:cubicBezTo>
                    <a:pt x="20030" y="1545"/>
                    <a:pt x="20155" y="1645"/>
                    <a:pt x="20254" y="1678"/>
                  </a:cubicBezTo>
                  <a:cubicBezTo>
                    <a:pt x="20188" y="1956"/>
                    <a:pt x="20109" y="2358"/>
                    <a:pt x="20059" y="2688"/>
                  </a:cubicBezTo>
                  <a:cubicBezTo>
                    <a:pt x="20028" y="2888"/>
                    <a:pt x="20025" y="3087"/>
                    <a:pt x="20022" y="3264"/>
                  </a:cubicBezTo>
                  <a:cubicBezTo>
                    <a:pt x="20022" y="3293"/>
                    <a:pt x="20021" y="3327"/>
                    <a:pt x="20020" y="3362"/>
                  </a:cubicBezTo>
                  <a:lnTo>
                    <a:pt x="19714" y="3440"/>
                  </a:lnTo>
                  <a:lnTo>
                    <a:pt x="19826" y="4189"/>
                  </a:lnTo>
                  <a:cubicBezTo>
                    <a:pt x="19916" y="4784"/>
                    <a:pt x="20114" y="4873"/>
                    <a:pt x="20225" y="4873"/>
                  </a:cubicBezTo>
                  <a:cubicBezTo>
                    <a:pt x="20310" y="4873"/>
                    <a:pt x="20379" y="4822"/>
                    <a:pt x="20434" y="4751"/>
                  </a:cubicBezTo>
                  <a:cubicBezTo>
                    <a:pt x="20435" y="4751"/>
                    <a:pt x="20435" y="4753"/>
                    <a:pt x="20435" y="4754"/>
                  </a:cubicBezTo>
                  <a:cubicBezTo>
                    <a:pt x="20477" y="4840"/>
                    <a:pt x="20537" y="4936"/>
                    <a:pt x="20620" y="5008"/>
                  </a:cubicBezTo>
                  <a:cubicBezTo>
                    <a:pt x="20670" y="5890"/>
                    <a:pt x="21001" y="6277"/>
                    <a:pt x="21214" y="6526"/>
                  </a:cubicBezTo>
                  <a:cubicBezTo>
                    <a:pt x="21326" y="6659"/>
                    <a:pt x="21404" y="6753"/>
                    <a:pt x="21444" y="6862"/>
                  </a:cubicBezTo>
                  <a:cubicBezTo>
                    <a:pt x="21452" y="8840"/>
                    <a:pt x="21482" y="10800"/>
                    <a:pt x="21511" y="12696"/>
                  </a:cubicBezTo>
                  <a:cubicBezTo>
                    <a:pt x="21555" y="15495"/>
                    <a:pt x="21600" y="18383"/>
                    <a:pt x="21568" y="21375"/>
                  </a:cubicBezTo>
                  <a:cubicBezTo>
                    <a:pt x="19686" y="21525"/>
                    <a:pt x="17703" y="21600"/>
                    <a:pt x="15516" y="21600"/>
                  </a:cubicBezTo>
                  <a:cubicBezTo>
                    <a:pt x="15516" y="21600"/>
                    <a:pt x="15516" y="21600"/>
                    <a:pt x="15516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3" name="Shape 140"/>
            <p:cNvSpPr/>
            <p:nvPr/>
          </p:nvSpPr>
          <p:spPr>
            <a:xfrm>
              <a:off x="4823702" y="1517461"/>
              <a:ext cx="833422" cy="404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1600" extrusionOk="0">
                  <a:moveTo>
                    <a:pt x="21517" y="21600"/>
                  </a:moveTo>
                  <a:cubicBezTo>
                    <a:pt x="21259" y="21378"/>
                    <a:pt x="21035" y="21068"/>
                    <a:pt x="20802" y="20744"/>
                  </a:cubicBezTo>
                  <a:cubicBezTo>
                    <a:pt x="20579" y="20436"/>
                    <a:pt x="20349" y="20117"/>
                    <a:pt x="20080" y="19861"/>
                  </a:cubicBezTo>
                  <a:lnTo>
                    <a:pt x="20059" y="19839"/>
                  </a:lnTo>
                  <a:lnTo>
                    <a:pt x="20035" y="19827"/>
                  </a:lnTo>
                  <a:cubicBezTo>
                    <a:pt x="19980" y="19794"/>
                    <a:pt x="19929" y="19780"/>
                    <a:pt x="19880" y="19780"/>
                  </a:cubicBezTo>
                  <a:cubicBezTo>
                    <a:pt x="19684" y="19780"/>
                    <a:pt x="19546" y="19997"/>
                    <a:pt x="19472" y="20427"/>
                  </a:cubicBezTo>
                  <a:cubicBezTo>
                    <a:pt x="19421" y="20427"/>
                    <a:pt x="19395" y="20396"/>
                    <a:pt x="19322" y="20298"/>
                  </a:cubicBezTo>
                  <a:cubicBezTo>
                    <a:pt x="19255" y="20207"/>
                    <a:pt x="19171" y="20096"/>
                    <a:pt x="19054" y="20029"/>
                  </a:cubicBezTo>
                  <a:lnTo>
                    <a:pt x="19013" y="20005"/>
                  </a:lnTo>
                  <a:lnTo>
                    <a:pt x="18970" y="20006"/>
                  </a:lnTo>
                  <a:cubicBezTo>
                    <a:pt x="18728" y="20018"/>
                    <a:pt x="18538" y="20232"/>
                    <a:pt x="18400" y="20388"/>
                  </a:cubicBezTo>
                  <a:cubicBezTo>
                    <a:pt x="18357" y="20436"/>
                    <a:pt x="18296" y="20506"/>
                    <a:pt x="18262" y="20529"/>
                  </a:cubicBezTo>
                  <a:cubicBezTo>
                    <a:pt x="18255" y="20513"/>
                    <a:pt x="18243" y="20489"/>
                    <a:pt x="18227" y="20446"/>
                  </a:cubicBezTo>
                  <a:lnTo>
                    <a:pt x="18070" y="20020"/>
                  </a:lnTo>
                  <a:lnTo>
                    <a:pt x="17846" y="20292"/>
                  </a:lnTo>
                  <a:cubicBezTo>
                    <a:pt x="17751" y="20409"/>
                    <a:pt x="17655" y="20525"/>
                    <a:pt x="17558" y="20641"/>
                  </a:cubicBezTo>
                  <a:cubicBezTo>
                    <a:pt x="17369" y="20866"/>
                    <a:pt x="17174" y="21098"/>
                    <a:pt x="16985" y="21345"/>
                  </a:cubicBezTo>
                  <a:cubicBezTo>
                    <a:pt x="16791" y="21150"/>
                    <a:pt x="16623" y="20882"/>
                    <a:pt x="16446" y="20600"/>
                  </a:cubicBezTo>
                  <a:lnTo>
                    <a:pt x="16421" y="20561"/>
                  </a:lnTo>
                  <a:cubicBezTo>
                    <a:pt x="16351" y="20417"/>
                    <a:pt x="16246" y="20248"/>
                    <a:pt x="16101" y="20248"/>
                  </a:cubicBezTo>
                  <a:cubicBezTo>
                    <a:pt x="15988" y="20248"/>
                    <a:pt x="15906" y="20351"/>
                    <a:pt x="15850" y="20451"/>
                  </a:cubicBezTo>
                  <a:cubicBezTo>
                    <a:pt x="15786" y="20334"/>
                    <a:pt x="15719" y="20257"/>
                    <a:pt x="15671" y="20201"/>
                  </a:cubicBezTo>
                  <a:cubicBezTo>
                    <a:pt x="15645" y="20172"/>
                    <a:pt x="15606" y="20128"/>
                    <a:pt x="15596" y="20107"/>
                  </a:cubicBezTo>
                  <a:lnTo>
                    <a:pt x="15383" y="19253"/>
                  </a:lnTo>
                  <a:lnTo>
                    <a:pt x="15112" y="20046"/>
                  </a:lnTo>
                  <a:cubicBezTo>
                    <a:pt x="15082" y="20129"/>
                    <a:pt x="15027" y="20214"/>
                    <a:pt x="14967" y="20304"/>
                  </a:cubicBezTo>
                  <a:cubicBezTo>
                    <a:pt x="14942" y="20342"/>
                    <a:pt x="14915" y="20383"/>
                    <a:pt x="14887" y="20430"/>
                  </a:cubicBezTo>
                  <a:lnTo>
                    <a:pt x="14778" y="20414"/>
                  </a:lnTo>
                  <a:cubicBezTo>
                    <a:pt x="14729" y="20407"/>
                    <a:pt x="14682" y="20403"/>
                    <a:pt x="14637" y="20403"/>
                  </a:cubicBezTo>
                  <a:cubicBezTo>
                    <a:pt x="14446" y="20403"/>
                    <a:pt x="14286" y="20474"/>
                    <a:pt x="14160" y="20614"/>
                  </a:cubicBezTo>
                  <a:cubicBezTo>
                    <a:pt x="14157" y="20607"/>
                    <a:pt x="14154" y="20600"/>
                    <a:pt x="14150" y="20594"/>
                  </a:cubicBezTo>
                  <a:cubicBezTo>
                    <a:pt x="14019" y="20335"/>
                    <a:pt x="13859" y="20018"/>
                    <a:pt x="13613" y="19858"/>
                  </a:cubicBezTo>
                  <a:cubicBezTo>
                    <a:pt x="13528" y="19739"/>
                    <a:pt x="13441" y="19679"/>
                    <a:pt x="13352" y="19679"/>
                  </a:cubicBezTo>
                  <a:cubicBezTo>
                    <a:pt x="13148" y="19679"/>
                    <a:pt x="13028" y="19978"/>
                    <a:pt x="12953" y="20184"/>
                  </a:cubicBezTo>
                  <a:cubicBezTo>
                    <a:pt x="12866" y="19836"/>
                    <a:pt x="12701" y="19677"/>
                    <a:pt x="12618" y="19596"/>
                  </a:cubicBezTo>
                  <a:cubicBezTo>
                    <a:pt x="12601" y="19580"/>
                    <a:pt x="12578" y="19557"/>
                    <a:pt x="12561" y="19538"/>
                  </a:cubicBezTo>
                  <a:cubicBezTo>
                    <a:pt x="12563" y="19504"/>
                    <a:pt x="12568" y="19452"/>
                    <a:pt x="12580" y="19377"/>
                  </a:cubicBezTo>
                  <a:lnTo>
                    <a:pt x="12699" y="18623"/>
                  </a:lnTo>
                  <a:lnTo>
                    <a:pt x="12310" y="18591"/>
                  </a:lnTo>
                  <a:cubicBezTo>
                    <a:pt x="12200" y="18582"/>
                    <a:pt x="12091" y="18574"/>
                    <a:pt x="11987" y="18574"/>
                  </a:cubicBezTo>
                  <a:cubicBezTo>
                    <a:pt x="11731" y="18574"/>
                    <a:pt x="11454" y="18620"/>
                    <a:pt x="11248" y="18915"/>
                  </a:cubicBezTo>
                  <a:lnTo>
                    <a:pt x="11099" y="18817"/>
                  </a:lnTo>
                  <a:cubicBezTo>
                    <a:pt x="10626" y="18502"/>
                    <a:pt x="10139" y="18176"/>
                    <a:pt x="9670" y="18042"/>
                  </a:cubicBezTo>
                  <a:cubicBezTo>
                    <a:pt x="9641" y="17484"/>
                    <a:pt x="9474" y="17190"/>
                    <a:pt x="9363" y="16993"/>
                  </a:cubicBezTo>
                  <a:cubicBezTo>
                    <a:pt x="9269" y="16827"/>
                    <a:pt x="9260" y="16795"/>
                    <a:pt x="9257" y="16714"/>
                  </a:cubicBezTo>
                  <a:lnTo>
                    <a:pt x="9165" y="14424"/>
                  </a:lnTo>
                  <a:lnTo>
                    <a:pt x="8701" y="16515"/>
                  </a:lnTo>
                  <a:cubicBezTo>
                    <a:pt x="8686" y="16586"/>
                    <a:pt x="8672" y="16637"/>
                    <a:pt x="8662" y="16674"/>
                  </a:cubicBezTo>
                  <a:cubicBezTo>
                    <a:pt x="8662" y="16674"/>
                    <a:pt x="8661" y="16673"/>
                    <a:pt x="8661" y="16673"/>
                  </a:cubicBezTo>
                  <a:cubicBezTo>
                    <a:pt x="8592" y="16630"/>
                    <a:pt x="8497" y="16569"/>
                    <a:pt x="8378" y="16569"/>
                  </a:cubicBezTo>
                  <a:cubicBezTo>
                    <a:pt x="8314" y="16569"/>
                    <a:pt x="8254" y="16605"/>
                    <a:pt x="8200" y="16665"/>
                  </a:cubicBezTo>
                  <a:cubicBezTo>
                    <a:pt x="8129" y="16564"/>
                    <a:pt x="8058" y="16408"/>
                    <a:pt x="7981" y="16238"/>
                  </a:cubicBezTo>
                  <a:cubicBezTo>
                    <a:pt x="7870" y="15996"/>
                    <a:pt x="7749" y="15730"/>
                    <a:pt x="7592" y="15549"/>
                  </a:cubicBezTo>
                  <a:cubicBezTo>
                    <a:pt x="7617" y="11567"/>
                    <a:pt x="7700" y="7640"/>
                    <a:pt x="7781" y="3840"/>
                  </a:cubicBezTo>
                  <a:lnTo>
                    <a:pt x="7785" y="3645"/>
                  </a:lnTo>
                  <a:lnTo>
                    <a:pt x="7791" y="3370"/>
                  </a:lnTo>
                  <a:lnTo>
                    <a:pt x="7693" y="3180"/>
                  </a:lnTo>
                  <a:cubicBezTo>
                    <a:pt x="7307" y="2433"/>
                    <a:pt x="6818" y="2337"/>
                    <a:pt x="6434" y="2337"/>
                  </a:cubicBezTo>
                  <a:cubicBezTo>
                    <a:pt x="6250" y="2337"/>
                    <a:pt x="6060" y="2362"/>
                    <a:pt x="5876" y="2387"/>
                  </a:cubicBezTo>
                  <a:cubicBezTo>
                    <a:pt x="5690" y="2411"/>
                    <a:pt x="5506" y="2434"/>
                    <a:pt x="5329" y="2434"/>
                  </a:cubicBezTo>
                  <a:cubicBezTo>
                    <a:pt x="5240" y="2434"/>
                    <a:pt x="5152" y="2429"/>
                    <a:pt x="5065" y="2414"/>
                  </a:cubicBezTo>
                  <a:cubicBezTo>
                    <a:pt x="3593" y="2157"/>
                    <a:pt x="1539" y="1841"/>
                    <a:pt x="0" y="1684"/>
                  </a:cubicBezTo>
                  <a:cubicBezTo>
                    <a:pt x="25" y="1298"/>
                    <a:pt x="40" y="971"/>
                    <a:pt x="55" y="670"/>
                  </a:cubicBezTo>
                  <a:cubicBezTo>
                    <a:pt x="66" y="435"/>
                    <a:pt x="77" y="219"/>
                    <a:pt x="89" y="0"/>
                  </a:cubicBezTo>
                  <a:cubicBezTo>
                    <a:pt x="4999" y="548"/>
                    <a:pt x="10530" y="814"/>
                    <a:pt x="16988" y="814"/>
                  </a:cubicBezTo>
                  <a:cubicBezTo>
                    <a:pt x="18294" y="814"/>
                    <a:pt x="19607" y="803"/>
                    <a:pt x="20922" y="785"/>
                  </a:cubicBezTo>
                  <a:cubicBezTo>
                    <a:pt x="20875" y="2965"/>
                    <a:pt x="21062" y="4934"/>
                    <a:pt x="21242" y="6846"/>
                  </a:cubicBezTo>
                  <a:cubicBezTo>
                    <a:pt x="21368" y="8171"/>
                    <a:pt x="21486" y="9421"/>
                    <a:pt x="21533" y="10740"/>
                  </a:cubicBezTo>
                  <a:cubicBezTo>
                    <a:pt x="21600" y="12651"/>
                    <a:pt x="21571" y="14550"/>
                    <a:pt x="21542" y="16563"/>
                  </a:cubicBezTo>
                  <a:cubicBezTo>
                    <a:pt x="21517" y="18178"/>
                    <a:pt x="21492" y="19841"/>
                    <a:pt x="21517" y="21600"/>
                  </a:cubicBezTo>
                  <a:cubicBezTo>
                    <a:pt x="21517" y="21600"/>
                    <a:pt x="21517" y="21600"/>
                    <a:pt x="21517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4" name="Shape 141"/>
            <p:cNvSpPr/>
            <p:nvPr/>
          </p:nvSpPr>
          <p:spPr>
            <a:xfrm>
              <a:off x="3822019" y="-128160"/>
              <a:ext cx="991845" cy="601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24" y="21600"/>
                  </a:moveTo>
                  <a:lnTo>
                    <a:pt x="20313" y="21527"/>
                  </a:lnTo>
                  <a:cubicBezTo>
                    <a:pt x="17107" y="21072"/>
                    <a:pt x="13792" y="20601"/>
                    <a:pt x="10589" y="19865"/>
                  </a:cubicBezTo>
                  <a:cubicBezTo>
                    <a:pt x="10340" y="19808"/>
                    <a:pt x="10091" y="19740"/>
                    <a:pt x="9840" y="19672"/>
                  </a:cubicBezTo>
                  <a:cubicBezTo>
                    <a:pt x="9183" y="19495"/>
                    <a:pt x="8504" y="19312"/>
                    <a:pt x="7835" y="19312"/>
                  </a:cubicBezTo>
                  <a:cubicBezTo>
                    <a:pt x="7776" y="19312"/>
                    <a:pt x="7717" y="19313"/>
                    <a:pt x="7658" y="19316"/>
                  </a:cubicBezTo>
                  <a:lnTo>
                    <a:pt x="7558" y="19321"/>
                  </a:lnTo>
                  <a:lnTo>
                    <a:pt x="7488" y="19440"/>
                  </a:lnTo>
                  <a:cubicBezTo>
                    <a:pt x="7338" y="19699"/>
                    <a:pt x="7268" y="20050"/>
                    <a:pt x="7231" y="20432"/>
                  </a:cubicBezTo>
                  <a:cubicBezTo>
                    <a:pt x="7191" y="20373"/>
                    <a:pt x="7143" y="20324"/>
                    <a:pt x="7082" y="20291"/>
                  </a:cubicBezTo>
                  <a:lnTo>
                    <a:pt x="7068" y="20282"/>
                  </a:lnTo>
                  <a:lnTo>
                    <a:pt x="7054" y="20278"/>
                  </a:lnTo>
                  <a:cubicBezTo>
                    <a:pt x="7004" y="20261"/>
                    <a:pt x="6955" y="20252"/>
                    <a:pt x="6910" y="20252"/>
                  </a:cubicBezTo>
                  <a:cubicBezTo>
                    <a:pt x="6599" y="20252"/>
                    <a:pt x="6483" y="20641"/>
                    <a:pt x="6427" y="20829"/>
                  </a:cubicBezTo>
                  <a:cubicBezTo>
                    <a:pt x="6416" y="20868"/>
                    <a:pt x="6398" y="20926"/>
                    <a:pt x="6386" y="20953"/>
                  </a:cubicBezTo>
                  <a:lnTo>
                    <a:pt x="6270" y="20894"/>
                  </a:lnTo>
                  <a:cubicBezTo>
                    <a:pt x="5964" y="20737"/>
                    <a:pt x="5616" y="20560"/>
                    <a:pt x="5279" y="20543"/>
                  </a:cubicBezTo>
                  <a:cubicBezTo>
                    <a:pt x="5278" y="20543"/>
                    <a:pt x="5278" y="20543"/>
                    <a:pt x="5277" y="20543"/>
                  </a:cubicBezTo>
                  <a:cubicBezTo>
                    <a:pt x="5096" y="20543"/>
                    <a:pt x="4982" y="20667"/>
                    <a:pt x="4906" y="20749"/>
                  </a:cubicBezTo>
                  <a:cubicBezTo>
                    <a:pt x="4880" y="20776"/>
                    <a:pt x="4845" y="20815"/>
                    <a:pt x="4833" y="20816"/>
                  </a:cubicBezTo>
                  <a:cubicBezTo>
                    <a:pt x="4831" y="20816"/>
                    <a:pt x="4830" y="20816"/>
                    <a:pt x="4829" y="20816"/>
                  </a:cubicBezTo>
                  <a:cubicBezTo>
                    <a:pt x="4784" y="20816"/>
                    <a:pt x="4732" y="20792"/>
                    <a:pt x="4677" y="20767"/>
                  </a:cubicBezTo>
                  <a:cubicBezTo>
                    <a:pt x="4591" y="20727"/>
                    <a:pt x="4486" y="20678"/>
                    <a:pt x="4365" y="20678"/>
                  </a:cubicBezTo>
                  <a:cubicBezTo>
                    <a:pt x="4203" y="20679"/>
                    <a:pt x="4086" y="20725"/>
                    <a:pt x="3985" y="20785"/>
                  </a:cubicBezTo>
                  <a:cubicBezTo>
                    <a:pt x="3945" y="20143"/>
                    <a:pt x="3880" y="19109"/>
                    <a:pt x="3328" y="18832"/>
                  </a:cubicBezTo>
                  <a:cubicBezTo>
                    <a:pt x="3363" y="18680"/>
                    <a:pt x="3405" y="18449"/>
                    <a:pt x="3365" y="18146"/>
                  </a:cubicBezTo>
                  <a:cubicBezTo>
                    <a:pt x="3338" y="17847"/>
                    <a:pt x="3248" y="17630"/>
                    <a:pt x="3169" y="17438"/>
                  </a:cubicBezTo>
                  <a:cubicBezTo>
                    <a:pt x="3111" y="17299"/>
                    <a:pt x="3057" y="17169"/>
                    <a:pt x="3028" y="17014"/>
                  </a:cubicBezTo>
                  <a:cubicBezTo>
                    <a:pt x="2989" y="16803"/>
                    <a:pt x="2979" y="16545"/>
                    <a:pt x="2968" y="16272"/>
                  </a:cubicBezTo>
                  <a:cubicBezTo>
                    <a:pt x="2950" y="15807"/>
                    <a:pt x="2929" y="15281"/>
                    <a:pt x="2746" y="14855"/>
                  </a:cubicBezTo>
                  <a:lnTo>
                    <a:pt x="2687" y="14719"/>
                  </a:lnTo>
                  <a:lnTo>
                    <a:pt x="2587" y="14690"/>
                  </a:lnTo>
                  <a:cubicBezTo>
                    <a:pt x="2550" y="14680"/>
                    <a:pt x="2515" y="14675"/>
                    <a:pt x="2481" y="14675"/>
                  </a:cubicBezTo>
                  <a:cubicBezTo>
                    <a:pt x="2230" y="14675"/>
                    <a:pt x="2067" y="14916"/>
                    <a:pt x="1947" y="15093"/>
                  </a:cubicBezTo>
                  <a:cubicBezTo>
                    <a:pt x="1911" y="15145"/>
                    <a:pt x="1858" y="15226"/>
                    <a:pt x="1836" y="15238"/>
                  </a:cubicBezTo>
                  <a:cubicBezTo>
                    <a:pt x="1796" y="15250"/>
                    <a:pt x="1764" y="15259"/>
                    <a:pt x="1738" y="15259"/>
                  </a:cubicBezTo>
                  <a:cubicBezTo>
                    <a:pt x="1726" y="15259"/>
                    <a:pt x="1724" y="15259"/>
                    <a:pt x="1656" y="15198"/>
                  </a:cubicBezTo>
                  <a:cubicBezTo>
                    <a:pt x="1638" y="15181"/>
                    <a:pt x="1619" y="15163"/>
                    <a:pt x="1597" y="15143"/>
                  </a:cubicBezTo>
                  <a:cubicBezTo>
                    <a:pt x="1654" y="15045"/>
                    <a:pt x="1718" y="14897"/>
                    <a:pt x="1718" y="14680"/>
                  </a:cubicBezTo>
                  <a:cubicBezTo>
                    <a:pt x="1718" y="14654"/>
                    <a:pt x="1716" y="14628"/>
                    <a:pt x="1714" y="14601"/>
                  </a:cubicBezTo>
                  <a:cubicBezTo>
                    <a:pt x="1791" y="14523"/>
                    <a:pt x="1870" y="14413"/>
                    <a:pt x="1940" y="14178"/>
                  </a:cubicBezTo>
                  <a:lnTo>
                    <a:pt x="1978" y="14051"/>
                  </a:lnTo>
                  <a:lnTo>
                    <a:pt x="1960" y="13911"/>
                  </a:lnTo>
                  <a:cubicBezTo>
                    <a:pt x="1855" y="13136"/>
                    <a:pt x="2013" y="12572"/>
                    <a:pt x="2195" y="11918"/>
                  </a:cubicBezTo>
                  <a:cubicBezTo>
                    <a:pt x="2289" y="11581"/>
                    <a:pt x="2387" y="11233"/>
                    <a:pt x="2453" y="10836"/>
                  </a:cubicBezTo>
                  <a:lnTo>
                    <a:pt x="2461" y="10783"/>
                  </a:lnTo>
                  <a:lnTo>
                    <a:pt x="2461" y="10726"/>
                  </a:lnTo>
                  <a:cubicBezTo>
                    <a:pt x="2459" y="10135"/>
                    <a:pt x="2116" y="10066"/>
                    <a:pt x="1960" y="10053"/>
                  </a:cubicBezTo>
                  <a:cubicBezTo>
                    <a:pt x="1957" y="10030"/>
                    <a:pt x="1953" y="10007"/>
                    <a:pt x="1946" y="9983"/>
                  </a:cubicBezTo>
                  <a:cubicBezTo>
                    <a:pt x="1931" y="9922"/>
                    <a:pt x="1866" y="9721"/>
                    <a:pt x="1694" y="9721"/>
                  </a:cubicBezTo>
                  <a:cubicBezTo>
                    <a:pt x="1685" y="9721"/>
                    <a:pt x="1675" y="9722"/>
                    <a:pt x="1665" y="9723"/>
                  </a:cubicBezTo>
                  <a:cubicBezTo>
                    <a:pt x="1654" y="9625"/>
                    <a:pt x="1636" y="9505"/>
                    <a:pt x="1585" y="9394"/>
                  </a:cubicBezTo>
                  <a:cubicBezTo>
                    <a:pt x="1572" y="9366"/>
                    <a:pt x="1559" y="9340"/>
                    <a:pt x="1547" y="9318"/>
                  </a:cubicBezTo>
                  <a:cubicBezTo>
                    <a:pt x="1548" y="9316"/>
                    <a:pt x="1548" y="9313"/>
                    <a:pt x="1548" y="9311"/>
                  </a:cubicBezTo>
                  <a:cubicBezTo>
                    <a:pt x="1577" y="9067"/>
                    <a:pt x="1485" y="8883"/>
                    <a:pt x="1395" y="8705"/>
                  </a:cubicBezTo>
                  <a:cubicBezTo>
                    <a:pt x="1379" y="8673"/>
                    <a:pt x="1364" y="8643"/>
                    <a:pt x="1355" y="8620"/>
                  </a:cubicBezTo>
                  <a:lnTo>
                    <a:pt x="1315" y="8493"/>
                  </a:lnTo>
                  <a:cubicBezTo>
                    <a:pt x="1205" y="8139"/>
                    <a:pt x="1067" y="7698"/>
                    <a:pt x="932" y="7370"/>
                  </a:cubicBezTo>
                  <a:cubicBezTo>
                    <a:pt x="862" y="7199"/>
                    <a:pt x="783" y="7087"/>
                    <a:pt x="713" y="6990"/>
                  </a:cubicBezTo>
                  <a:cubicBezTo>
                    <a:pt x="672" y="6933"/>
                    <a:pt x="636" y="6884"/>
                    <a:pt x="604" y="6825"/>
                  </a:cubicBezTo>
                  <a:cubicBezTo>
                    <a:pt x="603" y="6814"/>
                    <a:pt x="602" y="6803"/>
                    <a:pt x="601" y="6791"/>
                  </a:cubicBezTo>
                  <a:cubicBezTo>
                    <a:pt x="592" y="6693"/>
                    <a:pt x="578" y="6543"/>
                    <a:pt x="513" y="6401"/>
                  </a:cubicBezTo>
                  <a:cubicBezTo>
                    <a:pt x="493" y="6358"/>
                    <a:pt x="472" y="6318"/>
                    <a:pt x="451" y="6277"/>
                  </a:cubicBezTo>
                  <a:cubicBezTo>
                    <a:pt x="394" y="6171"/>
                    <a:pt x="394" y="6163"/>
                    <a:pt x="396" y="6130"/>
                  </a:cubicBezTo>
                  <a:cubicBezTo>
                    <a:pt x="397" y="6105"/>
                    <a:pt x="401" y="6089"/>
                    <a:pt x="418" y="6031"/>
                  </a:cubicBezTo>
                  <a:cubicBezTo>
                    <a:pt x="449" y="5922"/>
                    <a:pt x="497" y="5757"/>
                    <a:pt x="478" y="5503"/>
                  </a:cubicBezTo>
                  <a:cubicBezTo>
                    <a:pt x="427" y="4834"/>
                    <a:pt x="258" y="4393"/>
                    <a:pt x="94" y="3968"/>
                  </a:cubicBezTo>
                  <a:cubicBezTo>
                    <a:pt x="63" y="3885"/>
                    <a:pt x="31" y="3803"/>
                    <a:pt x="0" y="3718"/>
                  </a:cubicBezTo>
                  <a:cubicBezTo>
                    <a:pt x="170" y="2538"/>
                    <a:pt x="343" y="1321"/>
                    <a:pt x="448" y="0"/>
                  </a:cubicBezTo>
                  <a:cubicBezTo>
                    <a:pt x="1138" y="125"/>
                    <a:pt x="1919" y="384"/>
                    <a:pt x="2676" y="634"/>
                  </a:cubicBezTo>
                  <a:cubicBezTo>
                    <a:pt x="3139" y="787"/>
                    <a:pt x="3577" y="933"/>
                    <a:pt x="3992" y="1048"/>
                  </a:cubicBezTo>
                  <a:lnTo>
                    <a:pt x="4499" y="1189"/>
                  </a:lnTo>
                  <a:cubicBezTo>
                    <a:pt x="6327" y="1697"/>
                    <a:pt x="8217" y="2222"/>
                    <a:pt x="10107" y="2684"/>
                  </a:cubicBezTo>
                  <a:cubicBezTo>
                    <a:pt x="12459" y="3259"/>
                    <a:pt x="15047" y="3764"/>
                    <a:pt x="17798" y="4185"/>
                  </a:cubicBezTo>
                  <a:cubicBezTo>
                    <a:pt x="18111" y="4233"/>
                    <a:pt x="18424" y="4288"/>
                    <a:pt x="18736" y="4345"/>
                  </a:cubicBezTo>
                  <a:cubicBezTo>
                    <a:pt x="19269" y="4439"/>
                    <a:pt x="19820" y="4539"/>
                    <a:pt x="20365" y="4594"/>
                  </a:cubicBezTo>
                  <a:cubicBezTo>
                    <a:pt x="20551" y="4614"/>
                    <a:pt x="20738" y="4622"/>
                    <a:pt x="20922" y="4629"/>
                  </a:cubicBezTo>
                  <a:cubicBezTo>
                    <a:pt x="21158" y="4638"/>
                    <a:pt x="21384" y="4648"/>
                    <a:pt x="21600" y="4681"/>
                  </a:cubicBezTo>
                  <a:cubicBezTo>
                    <a:pt x="21457" y="7198"/>
                    <a:pt x="21357" y="9820"/>
                    <a:pt x="21260" y="12361"/>
                  </a:cubicBezTo>
                  <a:cubicBezTo>
                    <a:pt x="21143" y="15434"/>
                    <a:pt x="21022" y="18606"/>
                    <a:pt x="20824" y="21600"/>
                  </a:cubicBezTo>
                  <a:cubicBezTo>
                    <a:pt x="20824" y="21600"/>
                    <a:pt x="20824" y="21600"/>
                    <a:pt x="20824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" name="Shape 142"/>
            <p:cNvSpPr/>
            <p:nvPr/>
          </p:nvSpPr>
          <p:spPr>
            <a:xfrm>
              <a:off x="4108214" y="429920"/>
              <a:ext cx="660861" cy="5373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38" y="21600"/>
                  </a:moveTo>
                  <a:cubicBezTo>
                    <a:pt x="12966" y="20929"/>
                    <a:pt x="6273" y="20017"/>
                    <a:pt x="0" y="18811"/>
                  </a:cubicBezTo>
                  <a:cubicBezTo>
                    <a:pt x="378" y="15918"/>
                    <a:pt x="720" y="12877"/>
                    <a:pt x="1083" y="9667"/>
                  </a:cubicBezTo>
                  <a:cubicBezTo>
                    <a:pt x="1277" y="7943"/>
                    <a:pt x="1473" y="6202"/>
                    <a:pt x="1677" y="4470"/>
                  </a:cubicBezTo>
                  <a:cubicBezTo>
                    <a:pt x="1719" y="4114"/>
                    <a:pt x="1784" y="3760"/>
                    <a:pt x="1854" y="3384"/>
                  </a:cubicBezTo>
                  <a:cubicBezTo>
                    <a:pt x="1926" y="2997"/>
                    <a:pt x="2000" y="2596"/>
                    <a:pt x="2049" y="2183"/>
                  </a:cubicBezTo>
                  <a:cubicBezTo>
                    <a:pt x="2081" y="1903"/>
                    <a:pt x="2092" y="1624"/>
                    <a:pt x="2103" y="1355"/>
                  </a:cubicBezTo>
                  <a:cubicBezTo>
                    <a:pt x="2124" y="808"/>
                    <a:pt x="2142" y="325"/>
                    <a:pt x="2330" y="0"/>
                  </a:cubicBezTo>
                  <a:cubicBezTo>
                    <a:pt x="3171" y="106"/>
                    <a:pt x="4847" y="375"/>
                    <a:pt x="6096" y="585"/>
                  </a:cubicBezTo>
                  <a:cubicBezTo>
                    <a:pt x="11011" y="1414"/>
                    <a:pt x="15689" y="2048"/>
                    <a:pt x="19625" y="2416"/>
                  </a:cubicBezTo>
                  <a:cubicBezTo>
                    <a:pt x="19799" y="2433"/>
                    <a:pt x="19974" y="2452"/>
                    <a:pt x="20150" y="2471"/>
                  </a:cubicBezTo>
                  <a:cubicBezTo>
                    <a:pt x="20623" y="2522"/>
                    <a:pt x="21113" y="2575"/>
                    <a:pt x="21600" y="2580"/>
                  </a:cubicBezTo>
                  <a:cubicBezTo>
                    <a:pt x="21355" y="5661"/>
                    <a:pt x="21188" y="8878"/>
                    <a:pt x="21026" y="11996"/>
                  </a:cubicBezTo>
                  <a:cubicBezTo>
                    <a:pt x="20862" y="15180"/>
                    <a:pt x="20691" y="18467"/>
                    <a:pt x="20438" y="21600"/>
                  </a:cubicBezTo>
                  <a:cubicBezTo>
                    <a:pt x="20438" y="21600"/>
                    <a:pt x="20438" y="21600"/>
                    <a:pt x="20438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6" name="Shape 143"/>
            <p:cNvSpPr/>
            <p:nvPr/>
          </p:nvSpPr>
          <p:spPr>
            <a:xfrm>
              <a:off x="4237002" y="959381"/>
              <a:ext cx="689712" cy="5332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16" y="21600"/>
                  </a:moveTo>
                  <a:cubicBezTo>
                    <a:pt x="13872" y="21015"/>
                    <a:pt x="6873" y="20213"/>
                    <a:pt x="0" y="19219"/>
                  </a:cubicBezTo>
                  <a:cubicBezTo>
                    <a:pt x="2" y="18672"/>
                    <a:pt x="42" y="18028"/>
                    <a:pt x="121" y="17227"/>
                  </a:cubicBezTo>
                  <a:cubicBezTo>
                    <a:pt x="728" y="11109"/>
                    <a:pt x="1360" y="5002"/>
                    <a:pt x="1901" y="33"/>
                  </a:cubicBezTo>
                  <a:lnTo>
                    <a:pt x="1905" y="0"/>
                  </a:lnTo>
                  <a:cubicBezTo>
                    <a:pt x="8982" y="1012"/>
                    <a:pt x="15432" y="1746"/>
                    <a:pt x="21600" y="2240"/>
                  </a:cubicBezTo>
                  <a:cubicBezTo>
                    <a:pt x="21451" y="5300"/>
                    <a:pt x="21338" y="8451"/>
                    <a:pt x="21229" y="11504"/>
                  </a:cubicBezTo>
                  <a:cubicBezTo>
                    <a:pt x="21110" y="14835"/>
                    <a:pt x="20987" y="18275"/>
                    <a:pt x="20816" y="21600"/>
                  </a:cubicBezTo>
                  <a:cubicBezTo>
                    <a:pt x="20816" y="21600"/>
                    <a:pt x="20816" y="21600"/>
                    <a:pt x="20816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7" name="Shape 144"/>
            <p:cNvSpPr/>
            <p:nvPr/>
          </p:nvSpPr>
          <p:spPr>
            <a:xfrm>
              <a:off x="4151144" y="1460222"/>
              <a:ext cx="653811" cy="6876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8" y="21600"/>
                  </a:moveTo>
                  <a:cubicBezTo>
                    <a:pt x="1696" y="21553"/>
                    <a:pt x="1378" y="21528"/>
                    <a:pt x="1068" y="21503"/>
                  </a:cubicBezTo>
                  <a:cubicBezTo>
                    <a:pt x="702" y="21473"/>
                    <a:pt x="326" y="21443"/>
                    <a:pt x="0" y="21378"/>
                  </a:cubicBezTo>
                  <a:cubicBezTo>
                    <a:pt x="378" y="18411"/>
                    <a:pt x="782" y="15418"/>
                    <a:pt x="1173" y="12521"/>
                  </a:cubicBezTo>
                  <a:cubicBezTo>
                    <a:pt x="1723" y="8434"/>
                    <a:pt x="2292" y="4211"/>
                    <a:pt x="2801" y="0"/>
                  </a:cubicBezTo>
                  <a:cubicBezTo>
                    <a:pt x="3665" y="89"/>
                    <a:pt x="4526" y="180"/>
                    <a:pt x="5388" y="270"/>
                  </a:cubicBezTo>
                  <a:cubicBezTo>
                    <a:pt x="10590" y="816"/>
                    <a:pt x="15964" y="1380"/>
                    <a:pt x="21600" y="1615"/>
                  </a:cubicBezTo>
                  <a:lnTo>
                    <a:pt x="21392" y="3383"/>
                  </a:lnTo>
                  <a:cubicBezTo>
                    <a:pt x="21277" y="4302"/>
                    <a:pt x="21246" y="5271"/>
                    <a:pt x="21215" y="6208"/>
                  </a:cubicBezTo>
                  <a:cubicBezTo>
                    <a:pt x="21197" y="6775"/>
                    <a:pt x="21179" y="7360"/>
                    <a:pt x="21141" y="7925"/>
                  </a:cubicBezTo>
                  <a:cubicBezTo>
                    <a:pt x="20979" y="10353"/>
                    <a:pt x="20762" y="13549"/>
                    <a:pt x="20515" y="16734"/>
                  </a:cubicBezTo>
                  <a:cubicBezTo>
                    <a:pt x="20497" y="16964"/>
                    <a:pt x="20480" y="17194"/>
                    <a:pt x="20464" y="17424"/>
                  </a:cubicBezTo>
                  <a:cubicBezTo>
                    <a:pt x="20386" y="18514"/>
                    <a:pt x="20311" y="19549"/>
                    <a:pt x="20091" y="20556"/>
                  </a:cubicBezTo>
                  <a:cubicBezTo>
                    <a:pt x="15945" y="20296"/>
                    <a:pt x="11919" y="19953"/>
                    <a:pt x="8143" y="19624"/>
                  </a:cubicBezTo>
                  <a:lnTo>
                    <a:pt x="8059" y="19616"/>
                  </a:lnTo>
                  <a:lnTo>
                    <a:pt x="7980" y="19645"/>
                  </a:lnTo>
                  <a:cubicBezTo>
                    <a:pt x="7772" y="19719"/>
                    <a:pt x="7681" y="19851"/>
                    <a:pt x="7640" y="19950"/>
                  </a:cubicBezTo>
                  <a:cubicBezTo>
                    <a:pt x="7576" y="20107"/>
                    <a:pt x="7603" y="20263"/>
                    <a:pt x="7656" y="20402"/>
                  </a:cubicBezTo>
                  <a:cubicBezTo>
                    <a:pt x="7142" y="20347"/>
                    <a:pt x="6620" y="20299"/>
                    <a:pt x="6112" y="20253"/>
                  </a:cubicBezTo>
                  <a:cubicBezTo>
                    <a:pt x="4993" y="20151"/>
                    <a:pt x="3838" y="20045"/>
                    <a:pt x="2789" y="19867"/>
                  </a:cubicBezTo>
                  <a:lnTo>
                    <a:pt x="2581" y="19831"/>
                  </a:lnTo>
                  <a:lnTo>
                    <a:pt x="2443" y="19983"/>
                  </a:lnTo>
                  <a:cubicBezTo>
                    <a:pt x="2174" y="20279"/>
                    <a:pt x="2125" y="20697"/>
                    <a:pt x="2078" y="21101"/>
                  </a:cubicBezTo>
                  <a:cubicBezTo>
                    <a:pt x="2057" y="21276"/>
                    <a:pt x="2036" y="21456"/>
                    <a:pt x="1998" y="21600"/>
                  </a:cubicBezTo>
                  <a:cubicBezTo>
                    <a:pt x="1998" y="21600"/>
                    <a:pt x="1998" y="21600"/>
                    <a:pt x="1998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145"/>
            <p:cNvSpPr/>
            <p:nvPr/>
          </p:nvSpPr>
          <p:spPr>
            <a:xfrm>
              <a:off x="3564444" y="1388673"/>
              <a:ext cx="634221" cy="751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06" y="21600"/>
                  </a:moveTo>
                  <a:cubicBezTo>
                    <a:pt x="17649" y="21510"/>
                    <a:pt x="16707" y="21394"/>
                    <a:pt x="15794" y="21282"/>
                  </a:cubicBezTo>
                  <a:cubicBezTo>
                    <a:pt x="14552" y="21129"/>
                    <a:pt x="13269" y="20972"/>
                    <a:pt x="11930" y="20875"/>
                  </a:cubicBezTo>
                  <a:lnTo>
                    <a:pt x="11990" y="20680"/>
                  </a:lnTo>
                  <a:cubicBezTo>
                    <a:pt x="11898" y="20645"/>
                    <a:pt x="11790" y="20628"/>
                    <a:pt x="11653" y="20605"/>
                  </a:cubicBezTo>
                  <a:cubicBezTo>
                    <a:pt x="11541" y="20588"/>
                    <a:pt x="11282" y="20547"/>
                    <a:pt x="11218" y="20502"/>
                  </a:cubicBezTo>
                  <a:cubicBezTo>
                    <a:pt x="11244" y="20521"/>
                    <a:pt x="11264" y="20574"/>
                    <a:pt x="11254" y="20602"/>
                  </a:cubicBezTo>
                  <a:lnTo>
                    <a:pt x="10639" y="20217"/>
                  </a:lnTo>
                  <a:cubicBezTo>
                    <a:pt x="10645" y="20214"/>
                    <a:pt x="10675" y="20199"/>
                    <a:pt x="10712" y="20199"/>
                  </a:cubicBezTo>
                  <a:cubicBezTo>
                    <a:pt x="10685" y="20192"/>
                    <a:pt x="10578" y="20128"/>
                    <a:pt x="10507" y="20087"/>
                  </a:cubicBezTo>
                  <a:cubicBezTo>
                    <a:pt x="10414" y="20031"/>
                    <a:pt x="10308" y="19970"/>
                    <a:pt x="10193" y="19922"/>
                  </a:cubicBezTo>
                  <a:cubicBezTo>
                    <a:pt x="10063" y="19869"/>
                    <a:pt x="9898" y="19818"/>
                    <a:pt x="9740" y="19768"/>
                  </a:cubicBezTo>
                  <a:cubicBezTo>
                    <a:pt x="9709" y="19758"/>
                    <a:pt x="9674" y="19747"/>
                    <a:pt x="9638" y="19736"/>
                  </a:cubicBezTo>
                  <a:cubicBezTo>
                    <a:pt x="9645" y="19700"/>
                    <a:pt x="9645" y="19661"/>
                    <a:pt x="9636" y="19620"/>
                  </a:cubicBezTo>
                  <a:lnTo>
                    <a:pt x="9605" y="19478"/>
                  </a:lnTo>
                  <a:lnTo>
                    <a:pt x="9448" y="19391"/>
                  </a:lnTo>
                  <a:cubicBezTo>
                    <a:pt x="9367" y="19350"/>
                    <a:pt x="9284" y="19330"/>
                    <a:pt x="9199" y="19330"/>
                  </a:cubicBezTo>
                  <a:cubicBezTo>
                    <a:pt x="9178" y="19330"/>
                    <a:pt x="9129" y="19332"/>
                    <a:pt x="9070" y="19348"/>
                  </a:cubicBezTo>
                  <a:cubicBezTo>
                    <a:pt x="8503" y="19170"/>
                    <a:pt x="7922" y="18890"/>
                    <a:pt x="7406" y="18641"/>
                  </a:cubicBezTo>
                  <a:lnTo>
                    <a:pt x="7374" y="18625"/>
                  </a:lnTo>
                  <a:lnTo>
                    <a:pt x="7315" y="18597"/>
                  </a:lnTo>
                  <a:cubicBezTo>
                    <a:pt x="6895" y="18393"/>
                    <a:pt x="6497" y="18201"/>
                    <a:pt x="6165" y="17916"/>
                  </a:cubicBezTo>
                  <a:cubicBezTo>
                    <a:pt x="6152" y="17809"/>
                    <a:pt x="6080" y="17710"/>
                    <a:pt x="5962" y="17649"/>
                  </a:cubicBezTo>
                  <a:lnTo>
                    <a:pt x="5786" y="17558"/>
                  </a:lnTo>
                  <a:lnTo>
                    <a:pt x="5621" y="17624"/>
                  </a:lnTo>
                  <a:cubicBezTo>
                    <a:pt x="5620" y="17622"/>
                    <a:pt x="5620" y="17621"/>
                    <a:pt x="5620" y="17620"/>
                  </a:cubicBezTo>
                  <a:lnTo>
                    <a:pt x="5567" y="17473"/>
                  </a:lnTo>
                  <a:lnTo>
                    <a:pt x="5394" y="17408"/>
                  </a:lnTo>
                  <a:cubicBezTo>
                    <a:pt x="5333" y="17387"/>
                    <a:pt x="5267" y="17376"/>
                    <a:pt x="5199" y="17376"/>
                  </a:cubicBezTo>
                  <a:cubicBezTo>
                    <a:pt x="5115" y="17376"/>
                    <a:pt x="5044" y="17392"/>
                    <a:pt x="4982" y="17406"/>
                  </a:cubicBezTo>
                  <a:cubicBezTo>
                    <a:pt x="4915" y="17420"/>
                    <a:pt x="4882" y="17426"/>
                    <a:pt x="4850" y="17426"/>
                  </a:cubicBezTo>
                  <a:cubicBezTo>
                    <a:pt x="4816" y="17426"/>
                    <a:pt x="4783" y="17420"/>
                    <a:pt x="4745" y="17407"/>
                  </a:cubicBezTo>
                  <a:cubicBezTo>
                    <a:pt x="4680" y="17386"/>
                    <a:pt x="4592" y="17313"/>
                    <a:pt x="4508" y="17243"/>
                  </a:cubicBezTo>
                  <a:cubicBezTo>
                    <a:pt x="4407" y="17158"/>
                    <a:pt x="4292" y="17064"/>
                    <a:pt x="4150" y="16993"/>
                  </a:cubicBezTo>
                  <a:cubicBezTo>
                    <a:pt x="4024" y="16930"/>
                    <a:pt x="3905" y="16910"/>
                    <a:pt x="3826" y="16896"/>
                  </a:cubicBezTo>
                  <a:cubicBezTo>
                    <a:pt x="3803" y="16892"/>
                    <a:pt x="3767" y="16886"/>
                    <a:pt x="3758" y="16882"/>
                  </a:cubicBezTo>
                  <a:lnTo>
                    <a:pt x="3488" y="16752"/>
                  </a:lnTo>
                  <a:cubicBezTo>
                    <a:pt x="3077" y="16555"/>
                    <a:pt x="2514" y="16286"/>
                    <a:pt x="2121" y="16034"/>
                  </a:cubicBezTo>
                  <a:cubicBezTo>
                    <a:pt x="2101" y="16021"/>
                    <a:pt x="2081" y="16010"/>
                    <a:pt x="2061" y="16001"/>
                  </a:cubicBezTo>
                  <a:lnTo>
                    <a:pt x="2091" y="15859"/>
                  </a:lnTo>
                  <a:lnTo>
                    <a:pt x="1684" y="15860"/>
                  </a:lnTo>
                  <a:cubicBezTo>
                    <a:pt x="1580" y="15813"/>
                    <a:pt x="1345" y="15674"/>
                    <a:pt x="1200" y="15588"/>
                  </a:cubicBezTo>
                  <a:cubicBezTo>
                    <a:pt x="1030" y="15487"/>
                    <a:pt x="884" y="15401"/>
                    <a:pt x="783" y="15354"/>
                  </a:cubicBezTo>
                  <a:cubicBezTo>
                    <a:pt x="650" y="15292"/>
                    <a:pt x="509" y="15240"/>
                    <a:pt x="367" y="15187"/>
                  </a:cubicBezTo>
                  <a:cubicBezTo>
                    <a:pt x="240" y="15138"/>
                    <a:pt x="115" y="15091"/>
                    <a:pt x="0" y="15038"/>
                  </a:cubicBezTo>
                  <a:cubicBezTo>
                    <a:pt x="50" y="14997"/>
                    <a:pt x="100" y="14945"/>
                    <a:pt x="140" y="14881"/>
                  </a:cubicBezTo>
                  <a:cubicBezTo>
                    <a:pt x="234" y="14898"/>
                    <a:pt x="337" y="14914"/>
                    <a:pt x="441" y="14914"/>
                  </a:cubicBezTo>
                  <a:cubicBezTo>
                    <a:pt x="462" y="14914"/>
                    <a:pt x="483" y="14914"/>
                    <a:pt x="503" y="14912"/>
                  </a:cubicBezTo>
                  <a:lnTo>
                    <a:pt x="518" y="15085"/>
                  </a:lnTo>
                  <a:lnTo>
                    <a:pt x="1047" y="14828"/>
                  </a:lnTo>
                  <a:cubicBezTo>
                    <a:pt x="1267" y="14722"/>
                    <a:pt x="1322" y="14533"/>
                    <a:pt x="1330" y="14358"/>
                  </a:cubicBezTo>
                  <a:lnTo>
                    <a:pt x="1866" y="14630"/>
                  </a:lnTo>
                  <a:lnTo>
                    <a:pt x="1752" y="13954"/>
                  </a:lnTo>
                  <a:cubicBezTo>
                    <a:pt x="1708" y="13715"/>
                    <a:pt x="1453" y="13550"/>
                    <a:pt x="1227" y="13404"/>
                  </a:cubicBezTo>
                  <a:cubicBezTo>
                    <a:pt x="1182" y="13375"/>
                    <a:pt x="1141" y="13349"/>
                    <a:pt x="1111" y="13326"/>
                  </a:cubicBezTo>
                  <a:cubicBezTo>
                    <a:pt x="1079" y="13303"/>
                    <a:pt x="1054" y="13276"/>
                    <a:pt x="1028" y="13251"/>
                  </a:cubicBezTo>
                  <a:cubicBezTo>
                    <a:pt x="969" y="13192"/>
                    <a:pt x="894" y="13119"/>
                    <a:pt x="783" y="13053"/>
                  </a:cubicBezTo>
                  <a:cubicBezTo>
                    <a:pt x="816" y="12874"/>
                    <a:pt x="813" y="12724"/>
                    <a:pt x="809" y="12595"/>
                  </a:cubicBezTo>
                  <a:cubicBezTo>
                    <a:pt x="808" y="12562"/>
                    <a:pt x="808" y="12532"/>
                    <a:pt x="808" y="12503"/>
                  </a:cubicBezTo>
                  <a:cubicBezTo>
                    <a:pt x="906" y="12551"/>
                    <a:pt x="994" y="12586"/>
                    <a:pt x="1105" y="12586"/>
                  </a:cubicBezTo>
                  <a:lnTo>
                    <a:pt x="1237" y="12586"/>
                  </a:lnTo>
                  <a:lnTo>
                    <a:pt x="1352" y="12515"/>
                  </a:lnTo>
                  <a:cubicBezTo>
                    <a:pt x="1492" y="12421"/>
                    <a:pt x="1545" y="12268"/>
                    <a:pt x="1486" y="12123"/>
                  </a:cubicBezTo>
                  <a:cubicBezTo>
                    <a:pt x="1461" y="12062"/>
                    <a:pt x="1400" y="11995"/>
                    <a:pt x="1323" y="11932"/>
                  </a:cubicBezTo>
                  <a:cubicBezTo>
                    <a:pt x="1383" y="11850"/>
                    <a:pt x="1458" y="11754"/>
                    <a:pt x="1513" y="11684"/>
                  </a:cubicBezTo>
                  <a:cubicBezTo>
                    <a:pt x="1701" y="11444"/>
                    <a:pt x="1820" y="11288"/>
                    <a:pt x="1867" y="11158"/>
                  </a:cubicBezTo>
                  <a:cubicBezTo>
                    <a:pt x="1939" y="10965"/>
                    <a:pt x="1939" y="10768"/>
                    <a:pt x="1939" y="10610"/>
                  </a:cubicBezTo>
                  <a:cubicBezTo>
                    <a:pt x="1938" y="10525"/>
                    <a:pt x="1938" y="10397"/>
                    <a:pt x="1957" y="10360"/>
                  </a:cubicBezTo>
                  <a:cubicBezTo>
                    <a:pt x="2119" y="10145"/>
                    <a:pt x="2292" y="10075"/>
                    <a:pt x="2531" y="9977"/>
                  </a:cubicBezTo>
                  <a:cubicBezTo>
                    <a:pt x="2826" y="9857"/>
                    <a:pt x="3192" y="9710"/>
                    <a:pt x="3508" y="9270"/>
                  </a:cubicBezTo>
                  <a:lnTo>
                    <a:pt x="3567" y="9188"/>
                  </a:lnTo>
                  <a:lnTo>
                    <a:pt x="3564" y="9093"/>
                  </a:lnTo>
                  <a:cubicBezTo>
                    <a:pt x="3548" y="8663"/>
                    <a:pt x="3226" y="8463"/>
                    <a:pt x="2907" y="8275"/>
                  </a:cubicBezTo>
                  <a:cubicBezTo>
                    <a:pt x="2870" y="7885"/>
                    <a:pt x="2737" y="7534"/>
                    <a:pt x="2619" y="7221"/>
                  </a:cubicBezTo>
                  <a:cubicBezTo>
                    <a:pt x="2383" y="6597"/>
                    <a:pt x="2287" y="6281"/>
                    <a:pt x="2676" y="5954"/>
                  </a:cubicBezTo>
                  <a:lnTo>
                    <a:pt x="2793" y="5856"/>
                  </a:lnTo>
                  <a:lnTo>
                    <a:pt x="2789" y="5718"/>
                  </a:lnTo>
                  <a:cubicBezTo>
                    <a:pt x="2758" y="4636"/>
                    <a:pt x="2818" y="3505"/>
                    <a:pt x="2892" y="2724"/>
                  </a:cubicBezTo>
                  <a:cubicBezTo>
                    <a:pt x="2923" y="2726"/>
                    <a:pt x="2954" y="2736"/>
                    <a:pt x="3029" y="2762"/>
                  </a:cubicBezTo>
                  <a:cubicBezTo>
                    <a:pt x="3126" y="2796"/>
                    <a:pt x="3250" y="2840"/>
                    <a:pt x="3429" y="2867"/>
                  </a:cubicBezTo>
                  <a:cubicBezTo>
                    <a:pt x="3495" y="3254"/>
                    <a:pt x="3762" y="3338"/>
                    <a:pt x="3978" y="3339"/>
                  </a:cubicBezTo>
                  <a:cubicBezTo>
                    <a:pt x="4072" y="3386"/>
                    <a:pt x="4170" y="3409"/>
                    <a:pt x="4268" y="3409"/>
                  </a:cubicBezTo>
                  <a:cubicBezTo>
                    <a:pt x="4621" y="3409"/>
                    <a:pt x="4780" y="3144"/>
                    <a:pt x="4884" y="2969"/>
                  </a:cubicBezTo>
                  <a:cubicBezTo>
                    <a:pt x="4925" y="2900"/>
                    <a:pt x="4972" y="2822"/>
                    <a:pt x="5010" y="2787"/>
                  </a:cubicBezTo>
                  <a:cubicBezTo>
                    <a:pt x="5270" y="2551"/>
                    <a:pt x="5360" y="2358"/>
                    <a:pt x="5494" y="1755"/>
                  </a:cubicBezTo>
                  <a:cubicBezTo>
                    <a:pt x="5562" y="1451"/>
                    <a:pt x="5636" y="1030"/>
                    <a:pt x="5708" y="622"/>
                  </a:cubicBezTo>
                  <a:cubicBezTo>
                    <a:pt x="5745" y="409"/>
                    <a:pt x="5784" y="196"/>
                    <a:pt x="5820" y="0"/>
                  </a:cubicBezTo>
                  <a:cubicBezTo>
                    <a:pt x="6506" y="104"/>
                    <a:pt x="7196" y="223"/>
                    <a:pt x="7867" y="339"/>
                  </a:cubicBezTo>
                  <a:cubicBezTo>
                    <a:pt x="8838" y="507"/>
                    <a:pt x="9842" y="680"/>
                    <a:pt x="10869" y="815"/>
                  </a:cubicBezTo>
                  <a:cubicBezTo>
                    <a:pt x="10931" y="824"/>
                    <a:pt x="10995" y="827"/>
                    <a:pt x="11058" y="827"/>
                  </a:cubicBezTo>
                  <a:cubicBezTo>
                    <a:pt x="11131" y="827"/>
                    <a:pt x="11204" y="823"/>
                    <a:pt x="11277" y="819"/>
                  </a:cubicBezTo>
                  <a:cubicBezTo>
                    <a:pt x="11330" y="815"/>
                    <a:pt x="11383" y="811"/>
                    <a:pt x="11435" y="811"/>
                  </a:cubicBezTo>
                  <a:cubicBezTo>
                    <a:pt x="11461" y="811"/>
                    <a:pt x="11487" y="812"/>
                    <a:pt x="11512" y="815"/>
                  </a:cubicBezTo>
                  <a:cubicBezTo>
                    <a:pt x="14565" y="1235"/>
                    <a:pt x="18305" y="1704"/>
                    <a:pt x="21600" y="2080"/>
                  </a:cubicBezTo>
                  <a:cubicBezTo>
                    <a:pt x="21110" y="5078"/>
                    <a:pt x="20658" y="8156"/>
                    <a:pt x="20221" y="11135"/>
                  </a:cubicBezTo>
                  <a:cubicBezTo>
                    <a:pt x="19715" y="14585"/>
                    <a:pt x="19192" y="18148"/>
                    <a:pt x="18606" y="21600"/>
                  </a:cubicBezTo>
                  <a:cubicBezTo>
                    <a:pt x="18606" y="21600"/>
                    <a:pt x="18606" y="21600"/>
                    <a:pt x="18606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9" name="Shape 146"/>
            <p:cNvSpPr/>
            <p:nvPr/>
          </p:nvSpPr>
          <p:spPr>
            <a:xfrm>
              <a:off x="3235320" y="644566"/>
              <a:ext cx="596569" cy="926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9" h="21600" extrusionOk="0">
                  <a:moveTo>
                    <a:pt x="14237" y="21600"/>
                  </a:moveTo>
                  <a:cubicBezTo>
                    <a:pt x="12603" y="20110"/>
                    <a:pt x="10874" y="18461"/>
                    <a:pt x="9050" y="16724"/>
                  </a:cubicBezTo>
                  <a:cubicBezTo>
                    <a:pt x="7838" y="15568"/>
                    <a:pt x="6583" y="14373"/>
                    <a:pt x="5361" y="13229"/>
                  </a:cubicBezTo>
                  <a:cubicBezTo>
                    <a:pt x="5177" y="13056"/>
                    <a:pt x="4974" y="12879"/>
                    <a:pt x="4765" y="12696"/>
                  </a:cubicBezTo>
                  <a:cubicBezTo>
                    <a:pt x="4415" y="12388"/>
                    <a:pt x="4053" y="12071"/>
                    <a:pt x="3733" y="11738"/>
                  </a:cubicBezTo>
                  <a:cubicBezTo>
                    <a:pt x="3673" y="11675"/>
                    <a:pt x="3616" y="11613"/>
                    <a:pt x="3556" y="11547"/>
                  </a:cubicBezTo>
                  <a:cubicBezTo>
                    <a:pt x="3419" y="11397"/>
                    <a:pt x="3264" y="11226"/>
                    <a:pt x="3037" y="11018"/>
                  </a:cubicBezTo>
                  <a:cubicBezTo>
                    <a:pt x="2980" y="10965"/>
                    <a:pt x="2903" y="10922"/>
                    <a:pt x="2836" y="10885"/>
                  </a:cubicBezTo>
                  <a:cubicBezTo>
                    <a:pt x="2817" y="10874"/>
                    <a:pt x="2798" y="10864"/>
                    <a:pt x="2781" y="10854"/>
                  </a:cubicBezTo>
                  <a:cubicBezTo>
                    <a:pt x="2777" y="10843"/>
                    <a:pt x="2774" y="10832"/>
                    <a:pt x="2771" y="10820"/>
                  </a:cubicBezTo>
                  <a:cubicBezTo>
                    <a:pt x="2749" y="10754"/>
                    <a:pt x="2719" y="10664"/>
                    <a:pt x="2631" y="10580"/>
                  </a:cubicBezTo>
                  <a:cubicBezTo>
                    <a:pt x="2530" y="10485"/>
                    <a:pt x="2402" y="10415"/>
                    <a:pt x="2289" y="10355"/>
                  </a:cubicBezTo>
                  <a:cubicBezTo>
                    <a:pt x="2206" y="10310"/>
                    <a:pt x="2127" y="10267"/>
                    <a:pt x="2085" y="10227"/>
                  </a:cubicBezTo>
                  <a:cubicBezTo>
                    <a:pt x="2085" y="10225"/>
                    <a:pt x="2078" y="10201"/>
                    <a:pt x="2073" y="10185"/>
                  </a:cubicBezTo>
                  <a:cubicBezTo>
                    <a:pt x="2056" y="10128"/>
                    <a:pt x="2033" y="10050"/>
                    <a:pt x="1956" y="9970"/>
                  </a:cubicBezTo>
                  <a:cubicBezTo>
                    <a:pt x="1817" y="9825"/>
                    <a:pt x="1604" y="9652"/>
                    <a:pt x="1378" y="9469"/>
                  </a:cubicBezTo>
                  <a:cubicBezTo>
                    <a:pt x="1150" y="9283"/>
                    <a:pt x="913" y="9090"/>
                    <a:pt x="720" y="8903"/>
                  </a:cubicBezTo>
                  <a:cubicBezTo>
                    <a:pt x="619" y="8804"/>
                    <a:pt x="525" y="8718"/>
                    <a:pt x="440" y="8641"/>
                  </a:cubicBezTo>
                  <a:cubicBezTo>
                    <a:pt x="3" y="8239"/>
                    <a:pt x="-101" y="8144"/>
                    <a:pt x="94" y="7606"/>
                  </a:cubicBezTo>
                  <a:cubicBezTo>
                    <a:pt x="112" y="7558"/>
                    <a:pt x="155" y="7500"/>
                    <a:pt x="201" y="7439"/>
                  </a:cubicBezTo>
                  <a:cubicBezTo>
                    <a:pt x="261" y="7359"/>
                    <a:pt x="329" y="7269"/>
                    <a:pt x="367" y="7164"/>
                  </a:cubicBezTo>
                  <a:cubicBezTo>
                    <a:pt x="446" y="6949"/>
                    <a:pt x="486" y="6726"/>
                    <a:pt x="525" y="6511"/>
                  </a:cubicBezTo>
                  <a:cubicBezTo>
                    <a:pt x="558" y="6328"/>
                    <a:pt x="589" y="6155"/>
                    <a:pt x="640" y="6017"/>
                  </a:cubicBezTo>
                  <a:cubicBezTo>
                    <a:pt x="970" y="5134"/>
                    <a:pt x="1342" y="4225"/>
                    <a:pt x="1702" y="3346"/>
                  </a:cubicBezTo>
                  <a:cubicBezTo>
                    <a:pt x="2153" y="2246"/>
                    <a:pt x="2617" y="1112"/>
                    <a:pt x="3011" y="0"/>
                  </a:cubicBezTo>
                  <a:cubicBezTo>
                    <a:pt x="9538" y="1035"/>
                    <a:pt x="16261" y="1896"/>
                    <a:pt x="21499" y="2541"/>
                  </a:cubicBezTo>
                  <a:cubicBezTo>
                    <a:pt x="21125" y="3841"/>
                    <a:pt x="20762" y="5190"/>
                    <a:pt x="20410" y="6496"/>
                  </a:cubicBezTo>
                  <a:cubicBezTo>
                    <a:pt x="19831" y="8645"/>
                    <a:pt x="19233" y="10865"/>
                    <a:pt x="18567" y="12973"/>
                  </a:cubicBezTo>
                  <a:cubicBezTo>
                    <a:pt x="18374" y="13585"/>
                    <a:pt x="18238" y="14217"/>
                    <a:pt x="18106" y="14828"/>
                  </a:cubicBezTo>
                  <a:cubicBezTo>
                    <a:pt x="17998" y="15328"/>
                    <a:pt x="17887" y="15845"/>
                    <a:pt x="17746" y="16335"/>
                  </a:cubicBezTo>
                  <a:cubicBezTo>
                    <a:pt x="17670" y="16600"/>
                    <a:pt x="17572" y="16866"/>
                    <a:pt x="17475" y="17125"/>
                  </a:cubicBezTo>
                  <a:cubicBezTo>
                    <a:pt x="17378" y="17385"/>
                    <a:pt x="17279" y="17654"/>
                    <a:pt x="17200" y="17925"/>
                  </a:cubicBezTo>
                  <a:cubicBezTo>
                    <a:pt x="17164" y="18050"/>
                    <a:pt x="17138" y="18179"/>
                    <a:pt x="17111" y="18309"/>
                  </a:cubicBezTo>
                  <a:cubicBezTo>
                    <a:pt x="17052" y="18603"/>
                    <a:pt x="16996" y="18884"/>
                    <a:pt x="16803" y="19120"/>
                  </a:cubicBezTo>
                  <a:cubicBezTo>
                    <a:pt x="16713" y="18998"/>
                    <a:pt x="16548" y="18803"/>
                    <a:pt x="16141" y="18774"/>
                  </a:cubicBezTo>
                  <a:lnTo>
                    <a:pt x="16108" y="18771"/>
                  </a:lnTo>
                  <a:lnTo>
                    <a:pt x="16076" y="18772"/>
                  </a:lnTo>
                  <a:cubicBezTo>
                    <a:pt x="15978" y="18772"/>
                    <a:pt x="15887" y="18757"/>
                    <a:pt x="15784" y="18738"/>
                  </a:cubicBezTo>
                  <a:cubicBezTo>
                    <a:pt x="15633" y="18710"/>
                    <a:pt x="15484" y="18682"/>
                    <a:pt x="15323" y="18682"/>
                  </a:cubicBezTo>
                  <a:cubicBezTo>
                    <a:pt x="15129" y="18682"/>
                    <a:pt x="14956" y="18721"/>
                    <a:pt x="14805" y="18798"/>
                  </a:cubicBezTo>
                  <a:cubicBezTo>
                    <a:pt x="14289" y="18909"/>
                    <a:pt x="14312" y="19255"/>
                    <a:pt x="14321" y="19390"/>
                  </a:cubicBezTo>
                  <a:cubicBezTo>
                    <a:pt x="14322" y="19418"/>
                    <a:pt x="14324" y="19445"/>
                    <a:pt x="14324" y="19472"/>
                  </a:cubicBezTo>
                  <a:cubicBezTo>
                    <a:pt x="14322" y="19534"/>
                    <a:pt x="14324" y="19583"/>
                    <a:pt x="14327" y="19629"/>
                  </a:cubicBezTo>
                  <a:cubicBezTo>
                    <a:pt x="14330" y="19683"/>
                    <a:pt x="14333" y="19735"/>
                    <a:pt x="14324" y="19811"/>
                  </a:cubicBezTo>
                  <a:cubicBezTo>
                    <a:pt x="14308" y="19962"/>
                    <a:pt x="14284" y="20119"/>
                    <a:pt x="14259" y="20279"/>
                  </a:cubicBezTo>
                  <a:cubicBezTo>
                    <a:pt x="14233" y="20447"/>
                    <a:pt x="14207" y="20617"/>
                    <a:pt x="14189" y="20783"/>
                  </a:cubicBezTo>
                  <a:cubicBezTo>
                    <a:pt x="14167" y="20963"/>
                    <a:pt x="14226" y="21116"/>
                    <a:pt x="14276" y="21251"/>
                  </a:cubicBezTo>
                  <a:cubicBezTo>
                    <a:pt x="14321" y="21369"/>
                    <a:pt x="14357" y="21463"/>
                    <a:pt x="14331" y="21547"/>
                  </a:cubicBezTo>
                  <a:cubicBezTo>
                    <a:pt x="14324" y="21552"/>
                    <a:pt x="14275" y="21579"/>
                    <a:pt x="14237" y="21600"/>
                  </a:cubicBezTo>
                  <a:cubicBezTo>
                    <a:pt x="14237" y="21600"/>
                    <a:pt x="14237" y="21600"/>
                    <a:pt x="14237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0" name="Shape 147"/>
            <p:cNvSpPr/>
            <p:nvPr/>
          </p:nvSpPr>
          <p:spPr>
            <a:xfrm>
              <a:off x="3750471" y="759044"/>
              <a:ext cx="523836" cy="664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74" y="21600"/>
                  </a:moveTo>
                  <a:cubicBezTo>
                    <a:pt x="13457" y="21119"/>
                    <a:pt x="8030" y="20409"/>
                    <a:pt x="2777" y="19722"/>
                  </a:cubicBezTo>
                  <a:cubicBezTo>
                    <a:pt x="1852" y="19601"/>
                    <a:pt x="927" y="19481"/>
                    <a:pt x="0" y="19360"/>
                  </a:cubicBezTo>
                  <a:lnTo>
                    <a:pt x="833" y="15732"/>
                  </a:lnTo>
                  <a:cubicBezTo>
                    <a:pt x="2016" y="10593"/>
                    <a:pt x="3237" y="5284"/>
                    <a:pt x="4373" y="0"/>
                  </a:cubicBezTo>
                  <a:cubicBezTo>
                    <a:pt x="5367" y="128"/>
                    <a:pt x="6361" y="265"/>
                    <a:pt x="7325" y="398"/>
                  </a:cubicBezTo>
                  <a:cubicBezTo>
                    <a:pt x="9654" y="718"/>
                    <a:pt x="12059" y="1050"/>
                    <a:pt x="14585" y="1263"/>
                  </a:cubicBezTo>
                  <a:cubicBezTo>
                    <a:pt x="14398" y="2684"/>
                    <a:pt x="14159" y="3926"/>
                    <a:pt x="13857" y="5050"/>
                  </a:cubicBezTo>
                  <a:lnTo>
                    <a:pt x="13746" y="5462"/>
                  </a:lnTo>
                  <a:lnTo>
                    <a:pt x="14280" y="5490"/>
                  </a:lnTo>
                  <a:cubicBezTo>
                    <a:pt x="15691" y="5564"/>
                    <a:pt x="17036" y="5718"/>
                    <a:pt x="18337" y="5867"/>
                  </a:cubicBezTo>
                  <a:cubicBezTo>
                    <a:pt x="19388" y="5987"/>
                    <a:pt x="20472" y="6111"/>
                    <a:pt x="21600" y="6195"/>
                  </a:cubicBezTo>
                  <a:cubicBezTo>
                    <a:pt x="21153" y="8700"/>
                    <a:pt x="20749" y="11277"/>
                    <a:pt x="20359" y="13773"/>
                  </a:cubicBezTo>
                  <a:cubicBezTo>
                    <a:pt x="19955" y="16353"/>
                    <a:pt x="19538" y="19016"/>
                    <a:pt x="19074" y="21600"/>
                  </a:cubicBezTo>
                  <a:cubicBezTo>
                    <a:pt x="19074" y="21600"/>
                    <a:pt x="19074" y="21600"/>
                    <a:pt x="19074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" name="Shape 148"/>
            <p:cNvSpPr/>
            <p:nvPr/>
          </p:nvSpPr>
          <p:spPr>
            <a:xfrm>
              <a:off x="3593063" y="-142470"/>
              <a:ext cx="555035" cy="920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37" y="21600"/>
                  </a:moveTo>
                  <a:lnTo>
                    <a:pt x="0" y="19496"/>
                  </a:lnTo>
                  <a:cubicBezTo>
                    <a:pt x="133" y="19027"/>
                    <a:pt x="293" y="18619"/>
                    <a:pt x="449" y="18221"/>
                  </a:cubicBezTo>
                  <a:cubicBezTo>
                    <a:pt x="561" y="17937"/>
                    <a:pt x="673" y="17653"/>
                    <a:pt x="774" y="17349"/>
                  </a:cubicBezTo>
                  <a:cubicBezTo>
                    <a:pt x="911" y="16943"/>
                    <a:pt x="1021" y="16532"/>
                    <a:pt x="1127" y="16133"/>
                  </a:cubicBezTo>
                  <a:cubicBezTo>
                    <a:pt x="1247" y="15682"/>
                    <a:pt x="1361" y="15256"/>
                    <a:pt x="1509" y="14840"/>
                  </a:cubicBezTo>
                  <a:cubicBezTo>
                    <a:pt x="1551" y="14720"/>
                    <a:pt x="1670" y="14604"/>
                    <a:pt x="1795" y="14480"/>
                  </a:cubicBezTo>
                  <a:cubicBezTo>
                    <a:pt x="1896" y="14381"/>
                    <a:pt x="2000" y="14279"/>
                    <a:pt x="2075" y="14165"/>
                  </a:cubicBezTo>
                  <a:cubicBezTo>
                    <a:pt x="2188" y="13995"/>
                    <a:pt x="2216" y="13805"/>
                    <a:pt x="2242" y="13636"/>
                  </a:cubicBezTo>
                  <a:cubicBezTo>
                    <a:pt x="2258" y="13538"/>
                    <a:pt x="2272" y="13444"/>
                    <a:pt x="2300" y="13372"/>
                  </a:cubicBezTo>
                  <a:lnTo>
                    <a:pt x="2334" y="13284"/>
                  </a:lnTo>
                  <a:lnTo>
                    <a:pt x="2272" y="13203"/>
                  </a:lnTo>
                  <a:cubicBezTo>
                    <a:pt x="2145" y="13035"/>
                    <a:pt x="1893" y="12968"/>
                    <a:pt x="1727" y="12922"/>
                  </a:cubicBezTo>
                  <a:cubicBezTo>
                    <a:pt x="1695" y="12914"/>
                    <a:pt x="1651" y="12902"/>
                    <a:pt x="1622" y="12893"/>
                  </a:cubicBezTo>
                  <a:cubicBezTo>
                    <a:pt x="1617" y="12328"/>
                    <a:pt x="2035" y="12167"/>
                    <a:pt x="2661" y="11924"/>
                  </a:cubicBezTo>
                  <a:cubicBezTo>
                    <a:pt x="2858" y="11848"/>
                    <a:pt x="3063" y="11769"/>
                    <a:pt x="3264" y="11672"/>
                  </a:cubicBezTo>
                  <a:lnTo>
                    <a:pt x="3562" y="11529"/>
                  </a:lnTo>
                  <a:lnTo>
                    <a:pt x="3368" y="11331"/>
                  </a:lnTo>
                  <a:cubicBezTo>
                    <a:pt x="3338" y="11300"/>
                    <a:pt x="3335" y="11286"/>
                    <a:pt x="3335" y="11286"/>
                  </a:cubicBezTo>
                  <a:cubicBezTo>
                    <a:pt x="3344" y="11269"/>
                    <a:pt x="3417" y="11217"/>
                    <a:pt x="3466" y="11182"/>
                  </a:cubicBezTo>
                  <a:cubicBezTo>
                    <a:pt x="3533" y="11136"/>
                    <a:pt x="3607" y="11082"/>
                    <a:pt x="3673" y="11018"/>
                  </a:cubicBezTo>
                  <a:cubicBezTo>
                    <a:pt x="3763" y="10929"/>
                    <a:pt x="3858" y="10803"/>
                    <a:pt x="3958" y="10670"/>
                  </a:cubicBezTo>
                  <a:cubicBezTo>
                    <a:pt x="4058" y="10538"/>
                    <a:pt x="4171" y="10388"/>
                    <a:pt x="4251" y="10317"/>
                  </a:cubicBezTo>
                  <a:cubicBezTo>
                    <a:pt x="4384" y="10200"/>
                    <a:pt x="4533" y="10108"/>
                    <a:pt x="4677" y="10019"/>
                  </a:cubicBezTo>
                  <a:cubicBezTo>
                    <a:pt x="4958" y="9846"/>
                    <a:pt x="5276" y="9650"/>
                    <a:pt x="5262" y="9331"/>
                  </a:cubicBezTo>
                  <a:cubicBezTo>
                    <a:pt x="5250" y="9068"/>
                    <a:pt x="4979" y="8862"/>
                    <a:pt x="4760" y="8696"/>
                  </a:cubicBezTo>
                  <a:cubicBezTo>
                    <a:pt x="4702" y="8652"/>
                    <a:pt x="4644" y="8608"/>
                    <a:pt x="4593" y="8564"/>
                  </a:cubicBezTo>
                  <a:cubicBezTo>
                    <a:pt x="4521" y="8502"/>
                    <a:pt x="4459" y="8455"/>
                    <a:pt x="4402" y="8412"/>
                  </a:cubicBezTo>
                  <a:cubicBezTo>
                    <a:pt x="4325" y="8355"/>
                    <a:pt x="4272" y="8315"/>
                    <a:pt x="4211" y="8242"/>
                  </a:cubicBezTo>
                  <a:lnTo>
                    <a:pt x="4266" y="8174"/>
                  </a:lnTo>
                  <a:lnTo>
                    <a:pt x="4355" y="8065"/>
                  </a:lnTo>
                  <a:lnTo>
                    <a:pt x="4276" y="7954"/>
                  </a:lnTo>
                  <a:cubicBezTo>
                    <a:pt x="4237" y="7898"/>
                    <a:pt x="4238" y="7882"/>
                    <a:pt x="4242" y="7816"/>
                  </a:cubicBezTo>
                  <a:cubicBezTo>
                    <a:pt x="4248" y="7728"/>
                    <a:pt x="4254" y="7607"/>
                    <a:pt x="4166" y="7403"/>
                  </a:cubicBezTo>
                  <a:cubicBezTo>
                    <a:pt x="4146" y="7356"/>
                    <a:pt x="4130" y="7188"/>
                    <a:pt x="4128" y="7072"/>
                  </a:cubicBezTo>
                  <a:cubicBezTo>
                    <a:pt x="4225" y="6991"/>
                    <a:pt x="4277" y="6906"/>
                    <a:pt x="4287" y="6889"/>
                  </a:cubicBezTo>
                  <a:cubicBezTo>
                    <a:pt x="4404" y="6688"/>
                    <a:pt x="4385" y="6450"/>
                    <a:pt x="4367" y="6241"/>
                  </a:cubicBezTo>
                  <a:cubicBezTo>
                    <a:pt x="4357" y="6119"/>
                    <a:pt x="4346" y="5992"/>
                    <a:pt x="4369" y="5915"/>
                  </a:cubicBezTo>
                  <a:cubicBezTo>
                    <a:pt x="4487" y="5534"/>
                    <a:pt x="4662" y="5157"/>
                    <a:pt x="4849" y="4759"/>
                  </a:cubicBezTo>
                  <a:cubicBezTo>
                    <a:pt x="5109" y="4204"/>
                    <a:pt x="5377" y="3629"/>
                    <a:pt x="5504" y="2992"/>
                  </a:cubicBezTo>
                  <a:cubicBezTo>
                    <a:pt x="5569" y="2670"/>
                    <a:pt x="5697" y="2420"/>
                    <a:pt x="5822" y="2178"/>
                  </a:cubicBezTo>
                  <a:cubicBezTo>
                    <a:pt x="5940" y="1948"/>
                    <a:pt x="6053" y="1729"/>
                    <a:pt x="6096" y="1475"/>
                  </a:cubicBezTo>
                  <a:cubicBezTo>
                    <a:pt x="6114" y="1368"/>
                    <a:pt x="6189" y="1159"/>
                    <a:pt x="6215" y="1100"/>
                  </a:cubicBezTo>
                  <a:cubicBezTo>
                    <a:pt x="6249" y="1051"/>
                    <a:pt x="6292" y="952"/>
                    <a:pt x="6422" y="557"/>
                  </a:cubicBezTo>
                  <a:lnTo>
                    <a:pt x="6432" y="525"/>
                  </a:lnTo>
                  <a:cubicBezTo>
                    <a:pt x="6471" y="395"/>
                    <a:pt x="6493" y="305"/>
                    <a:pt x="6510" y="232"/>
                  </a:cubicBezTo>
                  <a:cubicBezTo>
                    <a:pt x="6538" y="118"/>
                    <a:pt x="6553" y="62"/>
                    <a:pt x="6590" y="0"/>
                  </a:cubicBezTo>
                  <a:lnTo>
                    <a:pt x="8573" y="261"/>
                  </a:lnTo>
                  <a:cubicBezTo>
                    <a:pt x="8395" y="1156"/>
                    <a:pt x="8158" y="1867"/>
                    <a:pt x="7840" y="2694"/>
                  </a:cubicBezTo>
                  <a:lnTo>
                    <a:pt x="7803" y="2791"/>
                  </a:lnTo>
                  <a:lnTo>
                    <a:pt x="7883" y="2880"/>
                  </a:lnTo>
                  <a:lnTo>
                    <a:pt x="8017" y="3026"/>
                  </a:lnTo>
                  <a:cubicBezTo>
                    <a:pt x="8296" y="3328"/>
                    <a:pt x="8517" y="3567"/>
                    <a:pt x="8597" y="3967"/>
                  </a:cubicBezTo>
                  <a:cubicBezTo>
                    <a:pt x="8601" y="3985"/>
                    <a:pt x="8601" y="3985"/>
                    <a:pt x="8566" y="4030"/>
                  </a:cubicBezTo>
                  <a:cubicBezTo>
                    <a:pt x="8526" y="4085"/>
                    <a:pt x="8463" y="4167"/>
                    <a:pt x="8448" y="4282"/>
                  </a:cubicBezTo>
                  <a:cubicBezTo>
                    <a:pt x="8415" y="4536"/>
                    <a:pt x="8630" y="4686"/>
                    <a:pt x="8760" y="4777"/>
                  </a:cubicBezTo>
                  <a:cubicBezTo>
                    <a:pt x="8783" y="4793"/>
                    <a:pt x="8806" y="4809"/>
                    <a:pt x="8828" y="4827"/>
                  </a:cubicBezTo>
                  <a:cubicBezTo>
                    <a:pt x="8826" y="4826"/>
                    <a:pt x="8825" y="4826"/>
                    <a:pt x="8824" y="4826"/>
                  </a:cubicBezTo>
                  <a:cubicBezTo>
                    <a:pt x="8818" y="4826"/>
                    <a:pt x="8820" y="4839"/>
                    <a:pt x="8823" y="4851"/>
                  </a:cubicBezTo>
                  <a:cubicBezTo>
                    <a:pt x="8839" y="4919"/>
                    <a:pt x="8865" y="5020"/>
                    <a:pt x="8987" y="5112"/>
                  </a:cubicBezTo>
                  <a:cubicBezTo>
                    <a:pt x="9101" y="5197"/>
                    <a:pt x="9217" y="5258"/>
                    <a:pt x="9318" y="5311"/>
                  </a:cubicBezTo>
                  <a:cubicBezTo>
                    <a:pt x="9417" y="5363"/>
                    <a:pt x="9496" y="5404"/>
                    <a:pt x="9555" y="5459"/>
                  </a:cubicBezTo>
                  <a:cubicBezTo>
                    <a:pt x="9763" y="5649"/>
                    <a:pt x="9992" y="5925"/>
                    <a:pt x="10175" y="6146"/>
                  </a:cubicBezTo>
                  <a:lnTo>
                    <a:pt x="10270" y="6259"/>
                  </a:lnTo>
                  <a:cubicBezTo>
                    <a:pt x="10310" y="6307"/>
                    <a:pt x="10368" y="6350"/>
                    <a:pt x="10434" y="6400"/>
                  </a:cubicBezTo>
                  <a:cubicBezTo>
                    <a:pt x="10455" y="6416"/>
                    <a:pt x="10478" y="6433"/>
                    <a:pt x="10499" y="6448"/>
                  </a:cubicBezTo>
                  <a:cubicBezTo>
                    <a:pt x="10470" y="6526"/>
                    <a:pt x="10421" y="6667"/>
                    <a:pt x="10666" y="6791"/>
                  </a:cubicBezTo>
                  <a:cubicBezTo>
                    <a:pt x="10681" y="6799"/>
                    <a:pt x="10700" y="6809"/>
                    <a:pt x="10731" y="6833"/>
                  </a:cubicBezTo>
                  <a:cubicBezTo>
                    <a:pt x="10736" y="6844"/>
                    <a:pt x="10738" y="6856"/>
                    <a:pt x="10741" y="6868"/>
                  </a:cubicBezTo>
                  <a:cubicBezTo>
                    <a:pt x="10761" y="6940"/>
                    <a:pt x="10790" y="7049"/>
                    <a:pt x="10922" y="7141"/>
                  </a:cubicBezTo>
                  <a:cubicBezTo>
                    <a:pt x="10968" y="7173"/>
                    <a:pt x="11019" y="7199"/>
                    <a:pt x="11070" y="7220"/>
                  </a:cubicBezTo>
                  <a:lnTo>
                    <a:pt x="11053" y="7231"/>
                  </a:lnTo>
                  <a:lnTo>
                    <a:pt x="11246" y="7407"/>
                  </a:lnTo>
                  <a:cubicBezTo>
                    <a:pt x="11335" y="7489"/>
                    <a:pt x="11513" y="7585"/>
                    <a:pt x="11851" y="7585"/>
                  </a:cubicBezTo>
                  <a:cubicBezTo>
                    <a:pt x="11912" y="7585"/>
                    <a:pt x="11980" y="7582"/>
                    <a:pt x="12048" y="7576"/>
                  </a:cubicBezTo>
                  <a:cubicBezTo>
                    <a:pt x="11959" y="7720"/>
                    <a:pt x="11854" y="7851"/>
                    <a:pt x="11752" y="7980"/>
                  </a:cubicBezTo>
                  <a:cubicBezTo>
                    <a:pt x="11441" y="8371"/>
                    <a:pt x="11120" y="8776"/>
                    <a:pt x="11295" y="9403"/>
                  </a:cubicBezTo>
                  <a:cubicBezTo>
                    <a:pt x="11283" y="9408"/>
                    <a:pt x="11266" y="9413"/>
                    <a:pt x="11244" y="9421"/>
                  </a:cubicBezTo>
                  <a:cubicBezTo>
                    <a:pt x="11091" y="9471"/>
                    <a:pt x="10930" y="9535"/>
                    <a:pt x="10783" y="9698"/>
                  </a:cubicBezTo>
                  <a:lnTo>
                    <a:pt x="10740" y="9744"/>
                  </a:lnTo>
                  <a:lnTo>
                    <a:pt x="10743" y="9810"/>
                  </a:lnTo>
                  <a:cubicBezTo>
                    <a:pt x="10739" y="9830"/>
                    <a:pt x="10727" y="9867"/>
                    <a:pt x="10716" y="9901"/>
                  </a:cubicBezTo>
                  <a:cubicBezTo>
                    <a:pt x="10696" y="9967"/>
                    <a:pt x="10682" y="10030"/>
                    <a:pt x="10682" y="10050"/>
                  </a:cubicBezTo>
                  <a:cubicBezTo>
                    <a:pt x="10682" y="10079"/>
                    <a:pt x="10674" y="10100"/>
                    <a:pt x="10663" y="10133"/>
                  </a:cubicBezTo>
                  <a:cubicBezTo>
                    <a:pt x="10617" y="10261"/>
                    <a:pt x="10593" y="10388"/>
                    <a:pt x="10767" y="10629"/>
                  </a:cubicBezTo>
                  <a:lnTo>
                    <a:pt x="10835" y="10724"/>
                  </a:lnTo>
                  <a:lnTo>
                    <a:pt x="10989" y="10765"/>
                  </a:lnTo>
                  <a:lnTo>
                    <a:pt x="11081" y="10790"/>
                  </a:lnTo>
                  <a:cubicBezTo>
                    <a:pt x="11478" y="10897"/>
                    <a:pt x="11718" y="10962"/>
                    <a:pt x="12045" y="10962"/>
                  </a:cubicBezTo>
                  <a:cubicBezTo>
                    <a:pt x="12170" y="10962"/>
                    <a:pt x="12306" y="10953"/>
                    <a:pt x="12483" y="10932"/>
                  </a:cubicBezTo>
                  <a:cubicBezTo>
                    <a:pt x="12765" y="10898"/>
                    <a:pt x="12932" y="10792"/>
                    <a:pt x="13055" y="10714"/>
                  </a:cubicBezTo>
                  <a:cubicBezTo>
                    <a:pt x="13085" y="10695"/>
                    <a:pt x="13110" y="10680"/>
                    <a:pt x="13129" y="10669"/>
                  </a:cubicBezTo>
                  <a:cubicBezTo>
                    <a:pt x="13181" y="10781"/>
                    <a:pt x="13182" y="10913"/>
                    <a:pt x="13184" y="11068"/>
                  </a:cubicBezTo>
                  <a:cubicBezTo>
                    <a:pt x="13186" y="11265"/>
                    <a:pt x="13189" y="11489"/>
                    <a:pt x="13307" y="11727"/>
                  </a:cubicBezTo>
                  <a:cubicBezTo>
                    <a:pt x="13398" y="11911"/>
                    <a:pt x="13537" y="12035"/>
                    <a:pt x="13649" y="12136"/>
                  </a:cubicBezTo>
                  <a:cubicBezTo>
                    <a:pt x="13762" y="12236"/>
                    <a:pt x="13817" y="12288"/>
                    <a:pt x="13832" y="12366"/>
                  </a:cubicBezTo>
                  <a:lnTo>
                    <a:pt x="13835" y="12379"/>
                  </a:lnTo>
                  <a:lnTo>
                    <a:pt x="13839" y="12392"/>
                  </a:lnTo>
                  <a:cubicBezTo>
                    <a:pt x="13872" y="12480"/>
                    <a:pt x="13850" y="12545"/>
                    <a:pt x="13822" y="12628"/>
                  </a:cubicBezTo>
                  <a:cubicBezTo>
                    <a:pt x="13776" y="12764"/>
                    <a:pt x="13701" y="12990"/>
                    <a:pt x="14058" y="13203"/>
                  </a:cubicBezTo>
                  <a:lnTo>
                    <a:pt x="14166" y="13268"/>
                  </a:lnTo>
                  <a:lnTo>
                    <a:pt x="14317" y="13279"/>
                  </a:lnTo>
                  <a:cubicBezTo>
                    <a:pt x="15016" y="13325"/>
                    <a:pt x="15026" y="13451"/>
                    <a:pt x="15061" y="13918"/>
                  </a:cubicBezTo>
                  <a:cubicBezTo>
                    <a:pt x="15074" y="14098"/>
                    <a:pt x="15090" y="14303"/>
                    <a:pt x="15167" y="14523"/>
                  </a:cubicBezTo>
                  <a:lnTo>
                    <a:pt x="15270" y="14823"/>
                  </a:lnTo>
                  <a:lnTo>
                    <a:pt x="15746" y="14717"/>
                  </a:lnTo>
                  <a:lnTo>
                    <a:pt x="15913" y="14679"/>
                  </a:lnTo>
                  <a:cubicBezTo>
                    <a:pt x="16191" y="14615"/>
                    <a:pt x="16317" y="14586"/>
                    <a:pt x="16630" y="14585"/>
                  </a:cubicBezTo>
                  <a:cubicBezTo>
                    <a:pt x="16729" y="14585"/>
                    <a:pt x="16810" y="14595"/>
                    <a:pt x="16899" y="14608"/>
                  </a:cubicBezTo>
                  <a:cubicBezTo>
                    <a:pt x="17040" y="14628"/>
                    <a:pt x="17171" y="14647"/>
                    <a:pt x="17331" y="14647"/>
                  </a:cubicBezTo>
                  <a:cubicBezTo>
                    <a:pt x="17372" y="14647"/>
                    <a:pt x="17416" y="14646"/>
                    <a:pt x="17461" y="14643"/>
                  </a:cubicBezTo>
                  <a:cubicBezTo>
                    <a:pt x="17656" y="14630"/>
                    <a:pt x="17848" y="14577"/>
                    <a:pt x="18034" y="14525"/>
                  </a:cubicBezTo>
                  <a:cubicBezTo>
                    <a:pt x="18162" y="14490"/>
                    <a:pt x="18353" y="14437"/>
                    <a:pt x="18433" y="14437"/>
                  </a:cubicBezTo>
                  <a:cubicBezTo>
                    <a:pt x="18991" y="14447"/>
                    <a:pt x="19499" y="14542"/>
                    <a:pt x="20086" y="14653"/>
                  </a:cubicBezTo>
                  <a:lnTo>
                    <a:pt x="20137" y="14662"/>
                  </a:lnTo>
                  <a:lnTo>
                    <a:pt x="20180" y="14670"/>
                  </a:lnTo>
                  <a:lnTo>
                    <a:pt x="20224" y="14672"/>
                  </a:lnTo>
                  <a:cubicBezTo>
                    <a:pt x="20267" y="14675"/>
                    <a:pt x="20307" y="14676"/>
                    <a:pt x="20345" y="14676"/>
                  </a:cubicBezTo>
                  <a:cubicBezTo>
                    <a:pt x="20884" y="14676"/>
                    <a:pt x="21090" y="14448"/>
                    <a:pt x="21190" y="14338"/>
                  </a:cubicBezTo>
                  <a:cubicBezTo>
                    <a:pt x="21205" y="14321"/>
                    <a:pt x="21226" y="14299"/>
                    <a:pt x="21243" y="14283"/>
                  </a:cubicBezTo>
                  <a:cubicBezTo>
                    <a:pt x="21250" y="14312"/>
                    <a:pt x="21255" y="14347"/>
                    <a:pt x="21260" y="14374"/>
                  </a:cubicBezTo>
                  <a:cubicBezTo>
                    <a:pt x="21278" y="14485"/>
                    <a:pt x="21318" y="14728"/>
                    <a:pt x="21600" y="14857"/>
                  </a:cubicBezTo>
                  <a:lnTo>
                    <a:pt x="19937" y="21600"/>
                  </a:lnTo>
                  <a:cubicBezTo>
                    <a:pt x="19937" y="21600"/>
                    <a:pt x="19937" y="21600"/>
                    <a:pt x="19937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2" name="Shape 149"/>
            <p:cNvSpPr/>
            <p:nvPr/>
          </p:nvSpPr>
          <p:spPr>
            <a:xfrm>
              <a:off x="2863265" y="544398"/>
              <a:ext cx="777432" cy="1324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7" h="21600" extrusionOk="0">
                  <a:moveTo>
                    <a:pt x="19645" y="21600"/>
                  </a:moveTo>
                  <a:cubicBezTo>
                    <a:pt x="18608" y="21545"/>
                    <a:pt x="17443" y="21475"/>
                    <a:pt x="16213" y="21400"/>
                  </a:cubicBezTo>
                  <a:cubicBezTo>
                    <a:pt x="15077" y="21331"/>
                    <a:pt x="13907" y="21260"/>
                    <a:pt x="12800" y="21200"/>
                  </a:cubicBezTo>
                  <a:lnTo>
                    <a:pt x="12839" y="21171"/>
                  </a:lnTo>
                  <a:lnTo>
                    <a:pt x="12826" y="21086"/>
                  </a:lnTo>
                  <a:cubicBezTo>
                    <a:pt x="12789" y="20956"/>
                    <a:pt x="12686" y="20871"/>
                    <a:pt x="12517" y="20832"/>
                  </a:cubicBezTo>
                  <a:cubicBezTo>
                    <a:pt x="12525" y="20787"/>
                    <a:pt x="12542" y="20732"/>
                    <a:pt x="12558" y="20679"/>
                  </a:cubicBezTo>
                  <a:cubicBezTo>
                    <a:pt x="12602" y="20533"/>
                    <a:pt x="12657" y="20351"/>
                    <a:pt x="12618" y="20166"/>
                  </a:cubicBezTo>
                  <a:cubicBezTo>
                    <a:pt x="12507" y="19640"/>
                    <a:pt x="12020" y="19324"/>
                    <a:pt x="11549" y="19018"/>
                  </a:cubicBezTo>
                  <a:cubicBezTo>
                    <a:pt x="11263" y="18833"/>
                    <a:pt x="10993" y="18658"/>
                    <a:pt x="10798" y="18435"/>
                  </a:cubicBezTo>
                  <a:lnTo>
                    <a:pt x="10742" y="18372"/>
                  </a:lnTo>
                  <a:lnTo>
                    <a:pt x="10629" y="18347"/>
                  </a:lnTo>
                  <a:cubicBezTo>
                    <a:pt x="10434" y="18304"/>
                    <a:pt x="10296" y="18287"/>
                    <a:pt x="10153" y="18287"/>
                  </a:cubicBezTo>
                  <a:cubicBezTo>
                    <a:pt x="10138" y="18287"/>
                    <a:pt x="10122" y="18287"/>
                    <a:pt x="10107" y="18288"/>
                  </a:cubicBezTo>
                  <a:cubicBezTo>
                    <a:pt x="10096" y="18168"/>
                    <a:pt x="10063" y="18063"/>
                    <a:pt x="10032" y="17966"/>
                  </a:cubicBezTo>
                  <a:cubicBezTo>
                    <a:pt x="10018" y="17916"/>
                    <a:pt x="10002" y="17865"/>
                    <a:pt x="9989" y="17813"/>
                  </a:cubicBezTo>
                  <a:lnTo>
                    <a:pt x="9961" y="17696"/>
                  </a:lnTo>
                  <a:lnTo>
                    <a:pt x="9767" y="17663"/>
                  </a:lnTo>
                  <a:cubicBezTo>
                    <a:pt x="9569" y="17629"/>
                    <a:pt x="9390" y="17604"/>
                    <a:pt x="9227" y="17580"/>
                  </a:cubicBezTo>
                  <a:cubicBezTo>
                    <a:pt x="8728" y="17509"/>
                    <a:pt x="8427" y="17466"/>
                    <a:pt x="8116" y="17278"/>
                  </a:cubicBezTo>
                  <a:cubicBezTo>
                    <a:pt x="8097" y="17266"/>
                    <a:pt x="8078" y="17220"/>
                    <a:pt x="8064" y="17186"/>
                  </a:cubicBezTo>
                  <a:cubicBezTo>
                    <a:pt x="8042" y="17134"/>
                    <a:pt x="8015" y="17069"/>
                    <a:pt x="7954" y="17006"/>
                  </a:cubicBezTo>
                  <a:cubicBezTo>
                    <a:pt x="7589" y="16628"/>
                    <a:pt x="7101" y="16436"/>
                    <a:pt x="6466" y="16419"/>
                  </a:cubicBezTo>
                  <a:cubicBezTo>
                    <a:pt x="6106" y="16190"/>
                    <a:pt x="5539" y="16154"/>
                    <a:pt x="5033" y="16121"/>
                  </a:cubicBezTo>
                  <a:lnTo>
                    <a:pt x="4934" y="16114"/>
                  </a:lnTo>
                  <a:cubicBezTo>
                    <a:pt x="4916" y="16100"/>
                    <a:pt x="4893" y="16079"/>
                    <a:pt x="4875" y="16063"/>
                  </a:cubicBezTo>
                  <a:cubicBezTo>
                    <a:pt x="4820" y="16013"/>
                    <a:pt x="4746" y="15946"/>
                    <a:pt x="4639" y="15892"/>
                  </a:cubicBezTo>
                  <a:cubicBezTo>
                    <a:pt x="4718" y="15762"/>
                    <a:pt x="4757" y="15618"/>
                    <a:pt x="4795" y="15478"/>
                  </a:cubicBezTo>
                  <a:cubicBezTo>
                    <a:pt x="4841" y="15309"/>
                    <a:pt x="4888" y="15134"/>
                    <a:pt x="5000" y="15032"/>
                  </a:cubicBezTo>
                  <a:lnTo>
                    <a:pt x="5053" y="14985"/>
                  </a:lnTo>
                  <a:lnTo>
                    <a:pt x="5051" y="14928"/>
                  </a:lnTo>
                  <a:cubicBezTo>
                    <a:pt x="5040" y="14664"/>
                    <a:pt x="4717" y="14562"/>
                    <a:pt x="4518" y="14501"/>
                  </a:cubicBezTo>
                  <a:cubicBezTo>
                    <a:pt x="4580" y="14442"/>
                    <a:pt x="4642" y="14360"/>
                    <a:pt x="4630" y="14241"/>
                  </a:cubicBezTo>
                  <a:cubicBezTo>
                    <a:pt x="4593" y="14044"/>
                    <a:pt x="4393" y="13930"/>
                    <a:pt x="4233" y="13838"/>
                  </a:cubicBezTo>
                  <a:cubicBezTo>
                    <a:pt x="4184" y="13809"/>
                    <a:pt x="4136" y="13782"/>
                    <a:pt x="4098" y="13755"/>
                  </a:cubicBezTo>
                  <a:cubicBezTo>
                    <a:pt x="4113" y="13705"/>
                    <a:pt x="4135" y="13630"/>
                    <a:pt x="4075" y="13555"/>
                  </a:cubicBezTo>
                  <a:cubicBezTo>
                    <a:pt x="4031" y="13502"/>
                    <a:pt x="3959" y="13468"/>
                    <a:pt x="3860" y="13422"/>
                  </a:cubicBezTo>
                  <a:cubicBezTo>
                    <a:pt x="3806" y="13398"/>
                    <a:pt x="3682" y="13340"/>
                    <a:pt x="3657" y="13313"/>
                  </a:cubicBezTo>
                  <a:cubicBezTo>
                    <a:pt x="3604" y="13239"/>
                    <a:pt x="3590" y="13155"/>
                    <a:pt x="3574" y="13057"/>
                  </a:cubicBezTo>
                  <a:cubicBezTo>
                    <a:pt x="3556" y="12949"/>
                    <a:pt x="3537" y="12826"/>
                    <a:pt x="3452" y="12700"/>
                  </a:cubicBezTo>
                  <a:cubicBezTo>
                    <a:pt x="3394" y="12616"/>
                    <a:pt x="3281" y="12569"/>
                    <a:pt x="3199" y="12534"/>
                  </a:cubicBezTo>
                  <a:cubicBezTo>
                    <a:pt x="3173" y="12523"/>
                    <a:pt x="3133" y="12507"/>
                    <a:pt x="3123" y="12499"/>
                  </a:cubicBezTo>
                  <a:cubicBezTo>
                    <a:pt x="3109" y="12481"/>
                    <a:pt x="3102" y="12451"/>
                    <a:pt x="3094" y="12415"/>
                  </a:cubicBezTo>
                  <a:cubicBezTo>
                    <a:pt x="3083" y="12366"/>
                    <a:pt x="3070" y="12303"/>
                    <a:pt x="3012" y="12245"/>
                  </a:cubicBezTo>
                  <a:lnTo>
                    <a:pt x="2947" y="12179"/>
                  </a:lnTo>
                  <a:cubicBezTo>
                    <a:pt x="2754" y="11984"/>
                    <a:pt x="2637" y="11865"/>
                    <a:pt x="2696" y="11579"/>
                  </a:cubicBezTo>
                  <a:cubicBezTo>
                    <a:pt x="2867" y="11546"/>
                    <a:pt x="2963" y="11474"/>
                    <a:pt x="3022" y="11431"/>
                  </a:cubicBezTo>
                  <a:cubicBezTo>
                    <a:pt x="3036" y="11420"/>
                    <a:pt x="3057" y="11405"/>
                    <a:pt x="3066" y="11401"/>
                  </a:cubicBezTo>
                  <a:lnTo>
                    <a:pt x="3352" y="11401"/>
                  </a:lnTo>
                  <a:lnTo>
                    <a:pt x="3368" y="11238"/>
                  </a:lnTo>
                  <a:cubicBezTo>
                    <a:pt x="3400" y="11015"/>
                    <a:pt x="3362" y="10811"/>
                    <a:pt x="3252" y="10616"/>
                  </a:cubicBezTo>
                  <a:cubicBezTo>
                    <a:pt x="3212" y="10520"/>
                    <a:pt x="3081" y="10414"/>
                    <a:pt x="2699" y="10414"/>
                  </a:cubicBezTo>
                  <a:lnTo>
                    <a:pt x="2627" y="10414"/>
                  </a:lnTo>
                  <a:lnTo>
                    <a:pt x="2563" y="10415"/>
                  </a:lnTo>
                  <a:cubicBezTo>
                    <a:pt x="2562" y="10415"/>
                    <a:pt x="2562" y="10415"/>
                    <a:pt x="2561" y="10415"/>
                  </a:cubicBezTo>
                  <a:cubicBezTo>
                    <a:pt x="2494" y="10342"/>
                    <a:pt x="2416" y="10280"/>
                    <a:pt x="2346" y="10225"/>
                  </a:cubicBezTo>
                  <a:cubicBezTo>
                    <a:pt x="2233" y="10134"/>
                    <a:pt x="2142" y="10062"/>
                    <a:pt x="2106" y="9963"/>
                  </a:cubicBezTo>
                  <a:cubicBezTo>
                    <a:pt x="2115" y="9953"/>
                    <a:pt x="2133" y="9939"/>
                    <a:pt x="2146" y="9928"/>
                  </a:cubicBezTo>
                  <a:cubicBezTo>
                    <a:pt x="2207" y="9877"/>
                    <a:pt x="2299" y="9802"/>
                    <a:pt x="2317" y="9694"/>
                  </a:cubicBezTo>
                  <a:cubicBezTo>
                    <a:pt x="2321" y="9667"/>
                    <a:pt x="2318" y="9640"/>
                    <a:pt x="2312" y="9612"/>
                  </a:cubicBezTo>
                  <a:cubicBezTo>
                    <a:pt x="2427" y="9713"/>
                    <a:pt x="2592" y="9824"/>
                    <a:pt x="2895" y="9857"/>
                  </a:cubicBezTo>
                  <a:lnTo>
                    <a:pt x="3228" y="9893"/>
                  </a:lnTo>
                  <a:lnTo>
                    <a:pt x="3262" y="9695"/>
                  </a:lnTo>
                  <a:cubicBezTo>
                    <a:pt x="3281" y="9587"/>
                    <a:pt x="3276" y="9393"/>
                    <a:pt x="3150" y="9078"/>
                  </a:cubicBezTo>
                  <a:cubicBezTo>
                    <a:pt x="3122" y="9008"/>
                    <a:pt x="3077" y="8935"/>
                    <a:pt x="3028" y="8856"/>
                  </a:cubicBezTo>
                  <a:cubicBezTo>
                    <a:pt x="2981" y="8780"/>
                    <a:pt x="2931" y="8698"/>
                    <a:pt x="2895" y="8614"/>
                  </a:cubicBezTo>
                  <a:cubicBezTo>
                    <a:pt x="2924" y="8616"/>
                    <a:pt x="2957" y="8619"/>
                    <a:pt x="2991" y="8621"/>
                  </a:cubicBezTo>
                  <a:cubicBezTo>
                    <a:pt x="3072" y="8651"/>
                    <a:pt x="3180" y="8687"/>
                    <a:pt x="3331" y="8687"/>
                  </a:cubicBezTo>
                  <a:cubicBezTo>
                    <a:pt x="3360" y="8687"/>
                    <a:pt x="3390" y="8686"/>
                    <a:pt x="3422" y="8683"/>
                  </a:cubicBezTo>
                  <a:cubicBezTo>
                    <a:pt x="3467" y="8678"/>
                    <a:pt x="3514" y="8673"/>
                    <a:pt x="3569" y="8673"/>
                  </a:cubicBezTo>
                  <a:cubicBezTo>
                    <a:pt x="3692" y="8673"/>
                    <a:pt x="3716" y="8700"/>
                    <a:pt x="3730" y="8714"/>
                  </a:cubicBezTo>
                  <a:lnTo>
                    <a:pt x="3796" y="8785"/>
                  </a:lnTo>
                  <a:lnTo>
                    <a:pt x="3931" y="8804"/>
                  </a:lnTo>
                  <a:cubicBezTo>
                    <a:pt x="4008" y="8815"/>
                    <a:pt x="4077" y="8820"/>
                    <a:pt x="4147" y="8820"/>
                  </a:cubicBezTo>
                  <a:cubicBezTo>
                    <a:pt x="4303" y="8820"/>
                    <a:pt x="4413" y="8794"/>
                    <a:pt x="4496" y="8772"/>
                  </a:cubicBezTo>
                  <a:cubicBezTo>
                    <a:pt x="4498" y="8774"/>
                    <a:pt x="4500" y="8777"/>
                    <a:pt x="4502" y="8778"/>
                  </a:cubicBezTo>
                  <a:cubicBezTo>
                    <a:pt x="4582" y="8869"/>
                    <a:pt x="4692" y="8991"/>
                    <a:pt x="4949" y="9046"/>
                  </a:cubicBezTo>
                  <a:lnTo>
                    <a:pt x="5262" y="9111"/>
                  </a:lnTo>
                  <a:lnTo>
                    <a:pt x="5353" y="8924"/>
                  </a:lnTo>
                  <a:cubicBezTo>
                    <a:pt x="5524" y="8576"/>
                    <a:pt x="5032" y="8438"/>
                    <a:pt x="4845" y="8386"/>
                  </a:cubicBezTo>
                  <a:cubicBezTo>
                    <a:pt x="4810" y="8376"/>
                    <a:pt x="4756" y="8360"/>
                    <a:pt x="4740" y="8354"/>
                  </a:cubicBezTo>
                  <a:cubicBezTo>
                    <a:pt x="4797" y="8379"/>
                    <a:pt x="4820" y="8450"/>
                    <a:pt x="4783" y="8484"/>
                  </a:cubicBezTo>
                  <a:lnTo>
                    <a:pt x="4331" y="8236"/>
                  </a:lnTo>
                  <a:cubicBezTo>
                    <a:pt x="4278" y="8261"/>
                    <a:pt x="4243" y="8265"/>
                    <a:pt x="4212" y="8265"/>
                  </a:cubicBezTo>
                  <a:cubicBezTo>
                    <a:pt x="4137" y="8265"/>
                    <a:pt x="4034" y="8240"/>
                    <a:pt x="3952" y="8220"/>
                  </a:cubicBezTo>
                  <a:cubicBezTo>
                    <a:pt x="3800" y="8182"/>
                    <a:pt x="3648" y="8145"/>
                    <a:pt x="3481" y="8145"/>
                  </a:cubicBezTo>
                  <a:cubicBezTo>
                    <a:pt x="3409" y="8145"/>
                    <a:pt x="3340" y="8152"/>
                    <a:pt x="3275" y="8166"/>
                  </a:cubicBezTo>
                  <a:cubicBezTo>
                    <a:pt x="3257" y="8153"/>
                    <a:pt x="3236" y="8137"/>
                    <a:pt x="3209" y="8117"/>
                  </a:cubicBezTo>
                  <a:cubicBezTo>
                    <a:pt x="3094" y="8029"/>
                    <a:pt x="2903" y="7883"/>
                    <a:pt x="2506" y="7883"/>
                  </a:cubicBezTo>
                  <a:cubicBezTo>
                    <a:pt x="2470" y="7883"/>
                    <a:pt x="2432" y="7884"/>
                    <a:pt x="2392" y="7886"/>
                  </a:cubicBezTo>
                  <a:lnTo>
                    <a:pt x="2358" y="7889"/>
                  </a:lnTo>
                  <a:lnTo>
                    <a:pt x="2326" y="7895"/>
                  </a:lnTo>
                  <a:cubicBezTo>
                    <a:pt x="2028" y="7954"/>
                    <a:pt x="1930" y="8108"/>
                    <a:pt x="1889" y="8252"/>
                  </a:cubicBezTo>
                  <a:cubicBezTo>
                    <a:pt x="1838" y="8219"/>
                    <a:pt x="1781" y="8181"/>
                    <a:pt x="1720" y="8137"/>
                  </a:cubicBezTo>
                  <a:cubicBezTo>
                    <a:pt x="1716" y="8135"/>
                    <a:pt x="1712" y="8132"/>
                    <a:pt x="1708" y="8129"/>
                  </a:cubicBezTo>
                  <a:lnTo>
                    <a:pt x="1685" y="7989"/>
                  </a:lnTo>
                  <a:cubicBezTo>
                    <a:pt x="1640" y="7725"/>
                    <a:pt x="1568" y="7437"/>
                    <a:pt x="1346" y="7131"/>
                  </a:cubicBezTo>
                  <a:cubicBezTo>
                    <a:pt x="1279" y="7038"/>
                    <a:pt x="1170" y="6995"/>
                    <a:pt x="1112" y="6973"/>
                  </a:cubicBezTo>
                  <a:cubicBezTo>
                    <a:pt x="1038" y="6922"/>
                    <a:pt x="886" y="6786"/>
                    <a:pt x="841" y="6729"/>
                  </a:cubicBezTo>
                  <a:cubicBezTo>
                    <a:pt x="842" y="6724"/>
                    <a:pt x="844" y="6717"/>
                    <a:pt x="845" y="6711"/>
                  </a:cubicBezTo>
                  <a:cubicBezTo>
                    <a:pt x="859" y="6659"/>
                    <a:pt x="879" y="6580"/>
                    <a:pt x="813" y="6503"/>
                  </a:cubicBezTo>
                  <a:cubicBezTo>
                    <a:pt x="743" y="6419"/>
                    <a:pt x="651" y="6342"/>
                    <a:pt x="563" y="6267"/>
                  </a:cubicBezTo>
                  <a:cubicBezTo>
                    <a:pt x="459" y="6179"/>
                    <a:pt x="351" y="6087"/>
                    <a:pt x="322" y="6017"/>
                  </a:cubicBezTo>
                  <a:cubicBezTo>
                    <a:pt x="332" y="5999"/>
                    <a:pt x="354" y="5970"/>
                    <a:pt x="370" y="5946"/>
                  </a:cubicBezTo>
                  <a:cubicBezTo>
                    <a:pt x="433" y="5860"/>
                    <a:pt x="519" y="5742"/>
                    <a:pt x="529" y="5604"/>
                  </a:cubicBezTo>
                  <a:cubicBezTo>
                    <a:pt x="540" y="5477"/>
                    <a:pt x="491" y="5367"/>
                    <a:pt x="455" y="5286"/>
                  </a:cubicBezTo>
                  <a:cubicBezTo>
                    <a:pt x="440" y="5253"/>
                    <a:pt x="420" y="5207"/>
                    <a:pt x="421" y="5192"/>
                  </a:cubicBezTo>
                  <a:cubicBezTo>
                    <a:pt x="451" y="5100"/>
                    <a:pt x="518" y="5027"/>
                    <a:pt x="595" y="4943"/>
                  </a:cubicBezTo>
                  <a:cubicBezTo>
                    <a:pt x="742" y="4783"/>
                    <a:pt x="924" y="4584"/>
                    <a:pt x="843" y="4212"/>
                  </a:cubicBezTo>
                  <a:cubicBezTo>
                    <a:pt x="796" y="3994"/>
                    <a:pt x="628" y="3695"/>
                    <a:pt x="394" y="3413"/>
                  </a:cubicBezTo>
                  <a:cubicBezTo>
                    <a:pt x="341" y="3349"/>
                    <a:pt x="265" y="3290"/>
                    <a:pt x="192" y="3234"/>
                  </a:cubicBezTo>
                  <a:cubicBezTo>
                    <a:pt x="111" y="3171"/>
                    <a:pt x="10" y="3093"/>
                    <a:pt x="4" y="3046"/>
                  </a:cubicBezTo>
                  <a:cubicBezTo>
                    <a:pt x="-43" y="2710"/>
                    <a:pt x="300" y="2407"/>
                    <a:pt x="837" y="2308"/>
                  </a:cubicBezTo>
                  <a:lnTo>
                    <a:pt x="1492" y="2188"/>
                  </a:lnTo>
                  <a:lnTo>
                    <a:pt x="1069" y="2035"/>
                  </a:lnTo>
                  <a:cubicBezTo>
                    <a:pt x="1145" y="1993"/>
                    <a:pt x="1223" y="1941"/>
                    <a:pt x="1255" y="1872"/>
                  </a:cubicBezTo>
                  <a:cubicBezTo>
                    <a:pt x="1288" y="1801"/>
                    <a:pt x="1272" y="1726"/>
                    <a:pt x="1257" y="1653"/>
                  </a:cubicBezTo>
                  <a:cubicBezTo>
                    <a:pt x="1248" y="1614"/>
                    <a:pt x="1232" y="1541"/>
                    <a:pt x="1245" y="1519"/>
                  </a:cubicBezTo>
                  <a:cubicBezTo>
                    <a:pt x="1277" y="1471"/>
                    <a:pt x="1351" y="1424"/>
                    <a:pt x="1436" y="1370"/>
                  </a:cubicBezTo>
                  <a:cubicBezTo>
                    <a:pt x="1557" y="1295"/>
                    <a:pt x="1694" y="1209"/>
                    <a:pt x="1773" y="1083"/>
                  </a:cubicBezTo>
                  <a:cubicBezTo>
                    <a:pt x="1894" y="889"/>
                    <a:pt x="1877" y="675"/>
                    <a:pt x="1859" y="468"/>
                  </a:cubicBezTo>
                  <a:cubicBezTo>
                    <a:pt x="1844" y="301"/>
                    <a:pt x="1832" y="141"/>
                    <a:pt x="1887" y="0"/>
                  </a:cubicBezTo>
                  <a:cubicBezTo>
                    <a:pt x="3176" y="187"/>
                    <a:pt x="4450" y="397"/>
                    <a:pt x="5684" y="600"/>
                  </a:cubicBezTo>
                  <a:cubicBezTo>
                    <a:pt x="7561" y="908"/>
                    <a:pt x="9500" y="1227"/>
                    <a:pt x="11532" y="1474"/>
                  </a:cubicBezTo>
                  <a:cubicBezTo>
                    <a:pt x="11330" y="2179"/>
                    <a:pt x="11036" y="2871"/>
                    <a:pt x="10751" y="3542"/>
                  </a:cubicBezTo>
                  <a:cubicBezTo>
                    <a:pt x="10641" y="3801"/>
                    <a:pt x="10531" y="4059"/>
                    <a:pt x="10428" y="4316"/>
                  </a:cubicBezTo>
                  <a:cubicBezTo>
                    <a:pt x="10078" y="5183"/>
                    <a:pt x="9677" y="6125"/>
                    <a:pt x="9168" y="7281"/>
                  </a:cubicBezTo>
                  <a:lnTo>
                    <a:pt x="9133" y="7359"/>
                  </a:lnTo>
                  <a:lnTo>
                    <a:pt x="9209" y="7428"/>
                  </a:lnTo>
                  <a:cubicBezTo>
                    <a:pt x="10330" y="8433"/>
                    <a:pt x="11525" y="9433"/>
                    <a:pt x="12681" y="10399"/>
                  </a:cubicBezTo>
                  <a:cubicBezTo>
                    <a:pt x="13691" y="11245"/>
                    <a:pt x="14737" y="12119"/>
                    <a:pt x="15728" y="12994"/>
                  </a:cubicBezTo>
                  <a:cubicBezTo>
                    <a:pt x="15775" y="13035"/>
                    <a:pt x="15814" y="13089"/>
                    <a:pt x="15855" y="13146"/>
                  </a:cubicBezTo>
                  <a:cubicBezTo>
                    <a:pt x="15905" y="13215"/>
                    <a:pt x="15962" y="13294"/>
                    <a:pt x="16045" y="13366"/>
                  </a:cubicBezTo>
                  <a:cubicBezTo>
                    <a:pt x="16123" y="13434"/>
                    <a:pt x="16226" y="13485"/>
                    <a:pt x="16317" y="13530"/>
                  </a:cubicBezTo>
                  <a:cubicBezTo>
                    <a:pt x="16377" y="13560"/>
                    <a:pt x="16438" y="13591"/>
                    <a:pt x="16467" y="13615"/>
                  </a:cubicBezTo>
                  <a:cubicBezTo>
                    <a:pt x="16514" y="13655"/>
                    <a:pt x="16554" y="13710"/>
                    <a:pt x="16596" y="13769"/>
                  </a:cubicBezTo>
                  <a:cubicBezTo>
                    <a:pt x="16645" y="13836"/>
                    <a:pt x="16699" y="13913"/>
                    <a:pt x="16780" y="13984"/>
                  </a:cubicBezTo>
                  <a:cubicBezTo>
                    <a:pt x="16858" y="14052"/>
                    <a:pt x="16961" y="14103"/>
                    <a:pt x="17052" y="14148"/>
                  </a:cubicBezTo>
                  <a:cubicBezTo>
                    <a:pt x="17112" y="14178"/>
                    <a:pt x="17174" y="14208"/>
                    <a:pt x="17202" y="14232"/>
                  </a:cubicBezTo>
                  <a:cubicBezTo>
                    <a:pt x="17246" y="14271"/>
                    <a:pt x="17286" y="14326"/>
                    <a:pt x="17328" y="14385"/>
                  </a:cubicBezTo>
                  <a:cubicBezTo>
                    <a:pt x="17382" y="14460"/>
                    <a:pt x="17438" y="14539"/>
                    <a:pt x="17522" y="14607"/>
                  </a:cubicBezTo>
                  <a:cubicBezTo>
                    <a:pt x="17600" y="14671"/>
                    <a:pt x="17697" y="14719"/>
                    <a:pt x="17782" y="14762"/>
                  </a:cubicBezTo>
                  <a:cubicBezTo>
                    <a:pt x="17847" y="14794"/>
                    <a:pt x="17907" y="14825"/>
                    <a:pt x="17938" y="14851"/>
                  </a:cubicBezTo>
                  <a:cubicBezTo>
                    <a:pt x="17989" y="14894"/>
                    <a:pt x="18035" y="14957"/>
                    <a:pt x="18080" y="15018"/>
                  </a:cubicBezTo>
                  <a:cubicBezTo>
                    <a:pt x="18130" y="15086"/>
                    <a:pt x="18182" y="15156"/>
                    <a:pt x="18249" y="15218"/>
                  </a:cubicBezTo>
                  <a:cubicBezTo>
                    <a:pt x="18295" y="15260"/>
                    <a:pt x="18360" y="15293"/>
                    <a:pt x="18418" y="15322"/>
                  </a:cubicBezTo>
                  <a:cubicBezTo>
                    <a:pt x="18436" y="15331"/>
                    <a:pt x="18455" y="15340"/>
                    <a:pt x="18469" y="15349"/>
                  </a:cubicBezTo>
                  <a:cubicBezTo>
                    <a:pt x="19104" y="15951"/>
                    <a:pt x="19858" y="16650"/>
                    <a:pt x="20680" y="17254"/>
                  </a:cubicBezTo>
                  <a:cubicBezTo>
                    <a:pt x="20576" y="17489"/>
                    <a:pt x="20758" y="17710"/>
                    <a:pt x="20909" y="17892"/>
                  </a:cubicBezTo>
                  <a:cubicBezTo>
                    <a:pt x="21052" y="18065"/>
                    <a:pt x="21134" y="18175"/>
                    <a:pt x="21069" y="18253"/>
                  </a:cubicBezTo>
                  <a:lnTo>
                    <a:pt x="21015" y="18319"/>
                  </a:lnTo>
                  <a:lnTo>
                    <a:pt x="21052" y="18388"/>
                  </a:lnTo>
                  <a:cubicBezTo>
                    <a:pt x="21124" y="18526"/>
                    <a:pt x="21290" y="18602"/>
                    <a:pt x="21411" y="18657"/>
                  </a:cubicBezTo>
                  <a:cubicBezTo>
                    <a:pt x="21510" y="18702"/>
                    <a:pt x="21545" y="18721"/>
                    <a:pt x="21557" y="18746"/>
                  </a:cubicBezTo>
                  <a:cubicBezTo>
                    <a:pt x="21527" y="18777"/>
                    <a:pt x="21455" y="18796"/>
                    <a:pt x="21294" y="18830"/>
                  </a:cubicBezTo>
                  <a:cubicBezTo>
                    <a:pt x="21172" y="18856"/>
                    <a:pt x="21046" y="18882"/>
                    <a:pt x="20939" y="18934"/>
                  </a:cubicBezTo>
                  <a:cubicBezTo>
                    <a:pt x="20748" y="19028"/>
                    <a:pt x="20475" y="19197"/>
                    <a:pt x="20334" y="19365"/>
                  </a:cubicBezTo>
                  <a:cubicBezTo>
                    <a:pt x="20242" y="19474"/>
                    <a:pt x="20227" y="19611"/>
                    <a:pt x="20212" y="19743"/>
                  </a:cubicBezTo>
                  <a:cubicBezTo>
                    <a:pt x="20201" y="19846"/>
                    <a:pt x="20188" y="19961"/>
                    <a:pt x="20139" y="20027"/>
                  </a:cubicBezTo>
                  <a:cubicBezTo>
                    <a:pt x="20128" y="20033"/>
                    <a:pt x="20117" y="20038"/>
                    <a:pt x="20105" y="20044"/>
                  </a:cubicBezTo>
                  <a:cubicBezTo>
                    <a:pt x="20052" y="20070"/>
                    <a:pt x="19984" y="20103"/>
                    <a:pt x="19933" y="20148"/>
                  </a:cubicBezTo>
                  <a:cubicBezTo>
                    <a:pt x="19852" y="20221"/>
                    <a:pt x="19782" y="20282"/>
                    <a:pt x="19571" y="20323"/>
                  </a:cubicBezTo>
                  <a:lnTo>
                    <a:pt x="19339" y="20367"/>
                  </a:lnTo>
                  <a:lnTo>
                    <a:pt x="19355" y="20510"/>
                  </a:lnTo>
                  <a:cubicBezTo>
                    <a:pt x="19363" y="20570"/>
                    <a:pt x="19372" y="20620"/>
                    <a:pt x="19380" y="20663"/>
                  </a:cubicBezTo>
                  <a:cubicBezTo>
                    <a:pt x="19407" y="20819"/>
                    <a:pt x="19411" y="20843"/>
                    <a:pt x="19293" y="20961"/>
                  </a:cubicBezTo>
                  <a:lnTo>
                    <a:pt x="19253" y="21001"/>
                  </a:lnTo>
                  <a:lnTo>
                    <a:pt x="19250" y="21047"/>
                  </a:lnTo>
                  <a:cubicBezTo>
                    <a:pt x="19235" y="21294"/>
                    <a:pt x="19571" y="21371"/>
                    <a:pt x="19715" y="21404"/>
                  </a:cubicBezTo>
                  <a:cubicBezTo>
                    <a:pt x="19738" y="21409"/>
                    <a:pt x="19771" y="21417"/>
                    <a:pt x="19792" y="21423"/>
                  </a:cubicBezTo>
                  <a:cubicBezTo>
                    <a:pt x="19812" y="21467"/>
                    <a:pt x="19806" y="21471"/>
                    <a:pt x="19754" y="21509"/>
                  </a:cubicBezTo>
                  <a:cubicBezTo>
                    <a:pt x="19722" y="21532"/>
                    <a:pt x="19681" y="21561"/>
                    <a:pt x="19645" y="21600"/>
                  </a:cubicBezTo>
                  <a:cubicBezTo>
                    <a:pt x="19645" y="21600"/>
                    <a:pt x="19645" y="21600"/>
                    <a:pt x="19645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3" name="Shape 150"/>
            <p:cNvSpPr/>
            <p:nvPr/>
          </p:nvSpPr>
          <p:spPr>
            <a:xfrm>
              <a:off x="2934815" y="39302"/>
              <a:ext cx="766505" cy="627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8" h="21600" extrusionOk="0">
                  <a:moveTo>
                    <a:pt x="17705" y="21600"/>
                  </a:moveTo>
                  <a:cubicBezTo>
                    <a:pt x="12895" y="20474"/>
                    <a:pt x="8206" y="18895"/>
                    <a:pt x="3668" y="17368"/>
                  </a:cubicBezTo>
                  <a:lnTo>
                    <a:pt x="3395" y="17276"/>
                  </a:lnTo>
                  <a:cubicBezTo>
                    <a:pt x="3302" y="17245"/>
                    <a:pt x="3227" y="17211"/>
                    <a:pt x="3171" y="17186"/>
                  </a:cubicBezTo>
                  <a:cubicBezTo>
                    <a:pt x="3139" y="17172"/>
                    <a:pt x="3112" y="17159"/>
                    <a:pt x="3090" y="17150"/>
                  </a:cubicBezTo>
                  <a:cubicBezTo>
                    <a:pt x="2683" y="16989"/>
                    <a:pt x="2271" y="16875"/>
                    <a:pt x="1873" y="16766"/>
                  </a:cubicBezTo>
                  <a:cubicBezTo>
                    <a:pt x="1229" y="16588"/>
                    <a:pt x="619" y="16418"/>
                    <a:pt x="61" y="16074"/>
                  </a:cubicBezTo>
                  <a:cubicBezTo>
                    <a:pt x="-98" y="15387"/>
                    <a:pt x="74" y="14492"/>
                    <a:pt x="352" y="14131"/>
                  </a:cubicBezTo>
                  <a:lnTo>
                    <a:pt x="500" y="13936"/>
                  </a:lnTo>
                  <a:lnTo>
                    <a:pt x="406" y="13695"/>
                  </a:lnTo>
                  <a:cubicBezTo>
                    <a:pt x="179" y="13124"/>
                    <a:pt x="349" y="12786"/>
                    <a:pt x="585" y="12319"/>
                  </a:cubicBezTo>
                  <a:cubicBezTo>
                    <a:pt x="692" y="12108"/>
                    <a:pt x="808" y="11878"/>
                    <a:pt x="884" y="11613"/>
                  </a:cubicBezTo>
                  <a:cubicBezTo>
                    <a:pt x="900" y="11608"/>
                    <a:pt x="914" y="11602"/>
                    <a:pt x="927" y="11595"/>
                  </a:cubicBezTo>
                  <a:lnTo>
                    <a:pt x="966" y="11887"/>
                  </a:lnTo>
                  <a:lnTo>
                    <a:pt x="1396" y="11413"/>
                  </a:lnTo>
                  <a:cubicBezTo>
                    <a:pt x="1780" y="10988"/>
                    <a:pt x="1648" y="10607"/>
                    <a:pt x="1586" y="10424"/>
                  </a:cubicBezTo>
                  <a:cubicBezTo>
                    <a:pt x="1573" y="10388"/>
                    <a:pt x="1565" y="10364"/>
                    <a:pt x="1560" y="10346"/>
                  </a:cubicBezTo>
                  <a:cubicBezTo>
                    <a:pt x="1651" y="10262"/>
                    <a:pt x="1707" y="10158"/>
                    <a:pt x="1747" y="10086"/>
                  </a:cubicBezTo>
                  <a:cubicBezTo>
                    <a:pt x="1755" y="10071"/>
                    <a:pt x="1764" y="10055"/>
                    <a:pt x="1772" y="10041"/>
                  </a:cubicBezTo>
                  <a:cubicBezTo>
                    <a:pt x="1785" y="10043"/>
                    <a:pt x="1806" y="10048"/>
                    <a:pt x="1835" y="10060"/>
                  </a:cubicBezTo>
                  <a:lnTo>
                    <a:pt x="2158" y="10183"/>
                  </a:lnTo>
                  <a:lnTo>
                    <a:pt x="2236" y="9779"/>
                  </a:lnTo>
                  <a:cubicBezTo>
                    <a:pt x="2303" y="9428"/>
                    <a:pt x="2206" y="9224"/>
                    <a:pt x="2148" y="9102"/>
                  </a:cubicBezTo>
                  <a:cubicBezTo>
                    <a:pt x="2141" y="9089"/>
                    <a:pt x="2134" y="9072"/>
                    <a:pt x="2128" y="9060"/>
                  </a:cubicBezTo>
                  <a:cubicBezTo>
                    <a:pt x="2333" y="8731"/>
                    <a:pt x="2438" y="8319"/>
                    <a:pt x="2538" y="7921"/>
                  </a:cubicBezTo>
                  <a:cubicBezTo>
                    <a:pt x="2649" y="7481"/>
                    <a:pt x="2755" y="7066"/>
                    <a:pt x="2970" y="6867"/>
                  </a:cubicBezTo>
                  <a:lnTo>
                    <a:pt x="3111" y="6737"/>
                  </a:lnTo>
                  <a:lnTo>
                    <a:pt x="3094" y="6522"/>
                  </a:lnTo>
                  <a:cubicBezTo>
                    <a:pt x="3044" y="5866"/>
                    <a:pt x="3285" y="5284"/>
                    <a:pt x="3564" y="4611"/>
                  </a:cubicBezTo>
                  <a:cubicBezTo>
                    <a:pt x="3788" y="4070"/>
                    <a:pt x="4018" y="3514"/>
                    <a:pt x="4119" y="2861"/>
                  </a:cubicBezTo>
                  <a:lnTo>
                    <a:pt x="4707" y="3426"/>
                  </a:lnTo>
                  <a:lnTo>
                    <a:pt x="4580" y="2452"/>
                  </a:lnTo>
                  <a:cubicBezTo>
                    <a:pt x="4557" y="2272"/>
                    <a:pt x="4474" y="2156"/>
                    <a:pt x="4410" y="2083"/>
                  </a:cubicBezTo>
                  <a:cubicBezTo>
                    <a:pt x="4465" y="2003"/>
                    <a:pt x="4539" y="1880"/>
                    <a:pt x="4575" y="1688"/>
                  </a:cubicBezTo>
                  <a:cubicBezTo>
                    <a:pt x="4610" y="1508"/>
                    <a:pt x="4595" y="1332"/>
                    <a:pt x="4584" y="1191"/>
                  </a:cubicBezTo>
                  <a:cubicBezTo>
                    <a:pt x="4579" y="1138"/>
                    <a:pt x="4573" y="1060"/>
                    <a:pt x="4576" y="1034"/>
                  </a:cubicBezTo>
                  <a:cubicBezTo>
                    <a:pt x="4606" y="889"/>
                    <a:pt x="4652" y="740"/>
                    <a:pt x="4701" y="583"/>
                  </a:cubicBezTo>
                  <a:cubicBezTo>
                    <a:pt x="4741" y="455"/>
                    <a:pt x="4784" y="321"/>
                    <a:pt x="4819" y="177"/>
                  </a:cubicBezTo>
                  <a:cubicBezTo>
                    <a:pt x="4852" y="187"/>
                    <a:pt x="4883" y="189"/>
                    <a:pt x="4911" y="189"/>
                  </a:cubicBezTo>
                  <a:cubicBezTo>
                    <a:pt x="4978" y="189"/>
                    <a:pt x="5048" y="171"/>
                    <a:pt x="5125" y="135"/>
                  </a:cubicBezTo>
                  <a:lnTo>
                    <a:pt x="5195" y="101"/>
                  </a:lnTo>
                  <a:lnTo>
                    <a:pt x="5246" y="34"/>
                  </a:lnTo>
                  <a:cubicBezTo>
                    <a:pt x="5253" y="25"/>
                    <a:pt x="5271" y="0"/>
                    <a:pt x="5325" y="0"/>
                  </a:cubicBezTo>
                  <a:cubicBezTo>
                    <a:pt x="5438" y="0"/>
                    <a:pt x="5540" y="101"/>
                    <a:pt x="5549" y="145"/>
                  </a:cubicBezTo>
                  <a:lnTo>
                    <a:pt x="5523" y="643"/>
                  </a:lnTo>
                  <a:lnTo>
                    <a:pt x="5922" y="545"/>
                  </a:lnTo>
                  <a:cubicBezTo>
                    <a:pt x="5987" y="530"/>
                    <a:pt x="6047" y="522"/>
                    <a:pt x="6101" y="522"/>
                  </a:cubicBezTo>
                  <a:cubicBezTo>
                    <a:pt x="6272" y="522"/>
                    <a:pt x="6365" y="597"/>
                    <a:pt x="6493" y="726"/>
                  </a:cubicBezTo>
                  <a:cubicBezTo>
                    <a:pt x="6506" y="822"/>
                    <a:pt x="6547" y="926"/>
                    <a:pt x="6637" y="1023"/>
                  </a:cubicBezTo>
                  <a:cubicBezTo>
                    <a:pt x="6677" y="1357"/>
                    <a:pt x="6636" y="1610"/>
                    <a:pt x="6596" y="1857"/>
                  </a:cubicBezTo>
                  <a:cubicBezTo>
                    <a:pt x="6523" y="2316"/>
                    <a:pt x="6439" y="2837"/>
                    <a:pt x="7070" y="3356"/>
                  </a:cubicBezTo>
                  <a:cubicBezTo>
                    <a:pt x="7203" y="3466"/>
                    <a:pt x="7342" y="3479"/>
                    <a:pt x="7435" y="3487"/>
                  </a:cubicBezTo>
                  <a:cubicBezTo>
                    <a:pt x="7448" y="3489"/>
                    <a:pt x="7464" y="3490"/>
                    <a:pt x="7478" y="3492"/>
                  </a:cubicBezTo>
                  <a:cubicBezTo>
                    <a:pt x="7527" y="3604"/>
                    <a:pt x="7623" y="3764"/>
                    <a:pt x="7830" y="3808"/>
                  </a:cubicBezTo>
                  <a:cubicBezTo>
                    <a:pt x="7952" y="3834"/>
                    <a:pt x="8107" y="3848"/>
                    <a:pt x="8266" y="3848"/>
                  </a:cubicBezTo>
                  <a:cubicBezTo>
                    <a:pt x="8379" y="3848"/>
                    <a:pt x="8544" y="3841"/>
                    <a:pt x="8688" y="3807"/>
                  </a:cubicBezTo>
                  <a:cubicBezTo>
                    <a:pt x="8844" y="3770"/>
                    <a:pt x="8952" y="3684"/>
                    <a:pt x="9031" y="3621"/>
                  </a:cubicBezTo>
                  <a:cubicBezTo>
                    <a:pt x="9108" y="3561"/>
                    <a:pt x="9122" y="3553"/>
                    <a:pt x="9155" y="3553"/>
                  </a:cubicBezTo>
                  <a:cubicBezTo>
                    <a:pt x="9660" y="3558"/>
                    <a:pt x="10073" y="3777"/>
                    <a:pt x="10422" y="4218"/>
                  </a:cubicBezTo>
                  <a:lnTo>
                    <a:pt x="10460" y="4267"/>
                  </a:lnTo>
                  <a:lnTo>
                    <a:pt x="10511" y="4297"/>
                  </a:lnTo>
                  <a:cubicBezTo>
                    <a:pt x="10663" y="4387"/>
                    <a:pt x="10827" y="4431"/>
                    <a:pt x="11015" y="4431"/>
                  </a:cubicBezTo>
                  <a:cubicBezTo>
                    <a:pt x="11167" y="4431"/>
                    <a:pt x="11312" y="4402"/>
                    <a:pt x="11451" y="4375"/>
                  </a:cubicBezTo>
                  <a:cubicBezTo>
                    <a:pt x="11579" y="4350"/>
                    <a:pt x="11695" y="4328"/>
                    <a:pt x="11803" y="4328"/>
                  </a:cubicBezTo>
                  <a:cubicBezTo>
                    <a:pt x="11832" y="4328"/>
                    <a:pt x="11861" y="4329"/>
                    <a:pt x="11890" y="4334"/>
                  </a:cubicBezTo>
                  <a:cubicBezTo>
                    <a:pt x="11934" y="4339"/>
                    <a:pt x="12014" y="4385"/>
                    <a:pt x="12085" y="4426"/>
                  </a:cubicBezTo>
                  <a:cubicBezTo>
                    <a:pt x="12221" y="4502"/>
                    <a:pt x="12373" y="4590"/>
                    <a:pt x="12553" y="4596"/>
                  </a:cubicBezTo>
                  <a:cubicBezTo>
                    <a:pt x="12589" y="4598"/>
                    <a:pt x="12624" y="4598"/>
                    <a:pt x="12660" y="4598"/>
                  </a:cubicBezTo>
                  <a:cubicBezTo>
                    <a:pt x="13037" y="4598"/>
                    <a:pt x="13406" y="4529"/>
                    <a:pt x="13762" y="4462"/>
                  </a:cubicBezTo>
                  <a:cubicBezTo>
                    <a:pt x="14111" y="4397"/>
                    <a:pt x="14438" y="4336"/>
                    <a:pt x="14764" y="4336"/>
                  </a:cubicBezTo>
                  <a:lnTo>
                    <a:pt x="14793" y="4336"/>
                  </a:lnTo>
                  <a:cubicBezTo>
                    <a:pt x="14907" y="4337"/>
                    <a:pt x="15065" y="4368"/>
                    <a:pt x="15219" y="4400"/>
                  </a:cubicBezTo>
                  <a:cubicBezTo>
                    <a:pt x="15357" y="4427"/>
                    <a:pt x="15501" y="4455"/>
                    <a:pt x="15627" y="4466"/>
                  </a:cubicBezTo>
                  <a:cubicBezTo>
                    <a:pt x="15677" y="4469"/>
                    <a:pt x="15726" y="4471"/>
                    <a:pt x="15774" y="4471"/>
                  </a:cubicBezTo>
                  <a:cubicBezTo>
                    <a:pt x="15855" y="4471"/>
                    <a:pt x="15934" y="4466"/>
                    <a:pt x="16012" y="4462"/>
                  </a:cubicBezTo>
                  <a:cubicBezTo>
                    <a:pt x="16086" y="4457"/>
                    <a:pt x="16148" y="4454"/>
                    <a:pt x="16209" y="4454"/>
                  </a:cubicBezTo>
                  <a:cubicBezTo>
                    <a:pt x="16257" y="4454"/>
                    <a:pt x="16304" y="4455"/>
                    <a:pt x="16351" y="4463"/>
                  </a:cubicBezTo>
                  <a:cubicBezTo>
                    <a:pt x="16784" y="4529"/>
                    <a:pt x="17228" y="4681"/>
                    <a:pt x="17658" y="4828"/>
                  </a:cubicBezTo>
                  <a:cubicBezTo>
                    <a:pt x="17953" y="4929"/>
                    <a:pt x="18257" y="5034"/>
                    <a:pt x="18559" y="5110"/>
                  </a:cubicBezTo>
                  <a:lnTo>
                    <a:pt x="18829" y="5180"/>
                  </a:lnTo>
                  <a:cubicBezTo>
                    <a:pt x="19465" y="5342"/>
                    <a:pt x="20069" y="5498"/>
                    <a:pt x="20745" y="5609"/>
                  </a:cubicBezTo>
                  <a:cubicBezTo>
                    <a:pt x="20863" y="5916"/>
                    <a:pt x="20990" y="6147"/>
                    <a:pt x="21130" y="6390"/>
                  </a:cubicBezTo>
                  <a:cubicBezTo>
                    <a:pt x="21197" y="6507"/>
                    <a:pt x="21273" y="6602"/>
                    <a:pt x="21339" y="6686"/>
                  </a:cubicBezTo>
                  <a:cubicBezTo>
                    <a:pt x="21449" y="6824"/>
                    <a:pt x="21496" y="6891"/>
                    <a:pt x="21498" y="6960"/>
                  </a:cubicBezTo>
                  <a:cubicBezTo>
                    <a:pt x="21502" y="7136"/>
                    <a:pt x="21319" y="7398"/>
                    <a:pt x="21143" y="7651"/>
                  </a:cubicBezTo>
                  <a:cubicBezTo>
                    <a:pt x="21031" y="7811"/>
                    <a:pt x="20916" y="7977"/>
                    <a:pt x="20810" y="8164"/>
                  </a:cubicBezTo>
                  <a:cubicBezTo>
                    <a:pt x="20720" y="8325"/>
                    <a:pt x="20658" y="8500"/>
                    <a:pt x="20603" y="8655"/>
                  </a:cubicBezTo>
                  <a:cubicBezTo>
                    <a:pt x="20563" y="8769"/>
                    <a:pt x="20525" y="8877"/>
                    <a:pt x="20482" y="8964"/>
                  </a:cubicBezTo>
                  <a:cubicBezTo>
                    <a:pt x="20466" y="8997"/>
                    <a:pt x="20413" y="9049"/>
                    <a:pt x="20371" y="9092"/>
                  </a:cubicBezTo>
                  <a:cubicBezTo>
                    <a:pt x="20268" y="9199"/>
                    <a:pt x="20030" y="9441"/>
                    <a:pt x="20062" y="9809"/>
                  </a:cubicBezTo>
                  <a:cubicBezTo>
                    <a:pt x="20046" y="9824"/>
                    <a:pt x="20030" y="9839"/>
                    <a:pt x="20014" y="9853"/>
                  </a:cubicBezTo>
                  <a:cubicBezTo>
                    <a:pt x="19455" y="10366"/>
                    <a:pt x="18821" y="10948"/>
                    <a:pt x="18840" y="12305"/>
                  </a:cubicBezTo>
                  <a:cubicBezTo>
                    <a:pt x="18818" y="12821"/>
                    <a:pt x="19198" y="12954"/>
                    <a:pt x="19343" y="13005"/>
                  </a:cubicBezTo>
                  <a:cubicBezTo>
                    <a:pt x="19337" y="13072"/>
                    <a:pt x="19333" y="13139"/>
                    <a:pt x="19328" y="13204"/>
                  </a:cubicBezTo>
                  <a:cubicBezTo>
                    <a:pt x="19317" y="13383"/>
                    <a:pt x="19306" y="13550"/>
                    <a:pt x="19261" y="13688"/>
                  </a:cubicBezTo>
                  <a:cubicBezTo>
                    <a:pt x="19227" y="13791"/>
                    <a:pt x="19169" y="13906"/>
                    <a:pt x="19108" y="14027"/>
                  </a:cubicBezTo>
                  <a:cubicBezTo>
                    <a:pt x="18998" y="14244"/>
                    <a:pt x="18873" y="14490"/>
                    <a:pt x="18820" y="14795"/>
                  </a:cubicBezTo>
                  <a:cubicBezTo>
                    <a:pt x="18710" y="15419"/>
                    <a:pt x="18623" y="16077"/>
                    <a:pt x="18538" y="16715"/>
                  </a:cubicBezTo>
                  <a:cubicBezTo>
                    <a:pt x="18462" y="17287"/>
                    <a:pt x="18383" y="17878"/>
                    <a:pt x="18288" y="18453"/>
                  </a:cubicBezTo>
                  <a:cubicBezTo>
                    <a:pt x="18207" y="18938"/>
                    <a:pt x="18109" y="19435"/>
                    <a:pt x="18015" y="19915"/>
                  </a:cubicBezTo>
                  <a:cubicBezTo>
                    <a:pt x="17906" y="20468"/>
                    <a:pt x="17794" y="21036"/>
                    <a:pt x="17705" y="21600"/>
                  </a:cubicBezTo>
                  <a:cubicBezTo>
                    <a:pt x="17705" y="21600"/>
                    <a:pt x="17705" y="21600"/>
                    <a:pt x="17705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4" name="Shape 151"/>
            <p:cNvSpPr/>
            <p:nvPr/>
          </p:nvSpPr>
          <p:spPr>
            <a:xfrm>
              <a:off x="3120842" y="-256948"/>
              <a:ext cx="619635" cy="4400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600" extrusionOk="0">
                  <a:moveTo>
                    <a:pt x="16" y="2954"/>
                  </a:moveTo>
                  <a:cubicBezTo>
                    <a:pt x="2" y="2808"/>
                    <a:pt x="-2" y="2600"/>
                    <a:pt x="1" y="2380"/>
                  </a:cubicBezTo>
                  <a:lnTo>
                    <a:pt x="206" y="2380"/>
                  </a:lnTo>
                  <a:lnTo>
                    <a:pt x="16" y="2954"/>
                  </a:lnTo>
                  <a:cubicBezTo>
                    <a:pt x="16" y="2954"/>
                    <a:pt x="16" y="2954"/>
                    <a:pt x="16" y="2954"/>
                  </a:cubicBezTo>
                  <a:close/>
                  <a:moveTo>
                    <a:pt x="19442" y="21600"/>
                  </a:moveTo>
                  <a:cubicBezTo>
                    <a:pt x="18959" y="21596"/>
                    <a:pt x="18464" y="21387"/>
                    <a:pt x="17940" y="21165"/>
                  </a:cubicBezTo>
                  <a:cubicBezTo>
                    <a:pt x="17647" y="21042"/>
                    <a:pt x="17345" y="20914"/>
                    <a:pt x="17038" y="20822"/>
                  </a:cubicBezTo>
                  <a:cubicBezTo>
                    <a:pt x="16768" y="20740"/>
                    <a:pt x="16474" y="20706"/>
                    <a:pt x="16190" y="20674"/>
                  </a:cubicBezTo>
                  <a:cubicBezTo>
                    <a:pt x="15906" y="20641"/>
                    <a:pt x="15615" y="20608"/>
                    <a:pt x="15380" y="20528"/>
                  </a:cubicBezTo>
                  <a:cubicBezTo>
                    <a:pt x="15334" y="20362"/>
                    <a:pt x="15260" y="20146"/>
                    <a:pt x="15064" y="20080"/>
                  </a:cubicBezTo>
                  <a:lnTo>
                    <a:pt x="15020" y="20065"/>
                  </a:lnTo>
                  <a:lnTo>
                    <a:pt x="14964" y="20063"/>
                  </a:lnTo>
                  <a:cubicBezTo>
                    <a:pt x="14839" y="20063"/>
                    <a:pt x="14743" y="20132"/>
                    <a:pt x="14658" y="20194"/>
                  </a:cubicBezTo>
                  <a:cubicBezTo>
                    <a:pt x="14586" y="20245"/>
                    <a:pt x="14569" y="20252"/>
                    <a:pt x="14563" y="20254"/>
                  </a:cubicBezTo>
                  <a:cubicBezTo>
                    <a:pt x="14542" y="20249"/>
                    <a:pt x="14406" y="20163"/>
                    <a:pt x="14315" y="20106"/>
                  </a:cubicBezTo>
                  <a:cubicBezTo>
                    <a:pt x="14159" y="20008"/>
                    <a:pt x="13997" y="19907"/>
                    <a:pt x="13825" y="19881"/>
                  </a:cubicBezTo>
                  <a:cubicBezTo>
                    <a:pt x="13733" y="19868"/>
                    <a:pt x="13653" y="19863"/>
                    <a:pt x="13583" y="19863"/>
                  </a:cubicBezTo>
                  <a:cubicBezTo>
                    <a:pt x="13469" y="19863"/>
                    <a:pt x="13379" y="19877"/>
                    <a:pt x="13294" y="19891"/>
                  </a:cubicBezTo>
                  <a:cubicBezTo>
                    <a:pt x="13228" y="19902"/>
                    <a:pt x="13175" y="19910"/>
                    <a:pt x="13111" y="19910"/>
                  </a:cubicBezTo>
                  <a:cubicBezTo>
                    <a:pt x="13058" y="19910"/>
                    <a:pt x="12999" y="19904"/>
                    <a:pt x="12925" y="19886"/>
                  </a:cubicBezTo>
                  <a:cubicBezTo>
                    <a:pt x="12807" y="19858"/>
                    <a:pt x="12480" y="19804"/>
                    <a:pt x="12215" y="19761"/>
                  </a:cubicBezTo>
                  <a:cubicBezTo>
                    <a:pt x="12052" y="19735"/>
                    <a:pt x="11915" y="19712"/>
                    <a:pt x="11875" y="19703"/>
                  </a:cubicBezTo>
                  <a:lnTo>
                    <a:pt x="11802" y="19686"/>
                  </a:lnTo>
                  <a:lnTo>
                    <a:pt x="11719" y="19705"/>
                  </a:lnTo>
                  <a:cubicBezTo>
                    <a:pt x="11586" y="19746"/>
                    <a:pt x="11491" y="19859"/>
                    <a:pt x="11425" y="19994"/>
                  </a:cubicBezTo>
                  <a:cubicBezTo>
                    <a:pt x="11249" y="19930"/>
                    <a:pt x="11091" y="19878"/>
                    <a:pt x="10912" y="19878"/>
                  </a:cubicBezTo>
                  <a:lnTo>
                    <a:pt x="10861" y="19878"/>
                  </a:lnTo>
                  <a:cubicBezTo>
                    <a:pt x="10732" y="19886"/>
                    <a:pt x="10527" y="19943"/>
                    <a:pt x="10177" y="20044"/>
                  </a:cubicBezTo>
                  <a:cubicBezTo>
                    <a:pt x="9909" y="20120"/>
                    <a:pt x="9561" y="20219"/>
                    <a:pt x="9353" y="20251"/>
                  </a:cubicBezTo>
                  <a:cubicBezTo>
                    <a:pt x="9324" y="20192"/>
                    <a:pt x="9287" y="20127"/>
                    <a:pt x="9240" y="20065"/>
                  </a:cubicBezTo>
                  <a:cubicBezTo>
                    <a:pt x="9228" y="19982"/>
                    <a:pt x="9205" y="19895"/>
                    <a:pt x="9168" y="19803"/>
                  </a:cubicBezTo>
                  <a:cubicBezTo>
                    <a:pt x="9158" y="19779"/>
                    <a:pt x="9154" y="19759"/>
                    <a:pt x="9155" y="19706"/>
                  </a:cubicBezTo>
                  <a:lnTo>
                    <a:pt x="9172" y="19011"/>
                  </a:lnTo>
                  <a:lnTo>
                    <a:pt x="8687" y="19145"/>
                  </a:lnTo>
                  <a:cubicBezTo>
                    <a:pt x="8507" y="19194"/>
                    <a:pt x="8368" y="19358"/>
                    <a:pt x="8301" y="19574"/>
                  </a:cubicBezTo>
                  <a:cubicBezTo>
                    <a:pt x="8182" y="19656"/>
                    <a:pt x="8097" y="19791"/>
                    <a:pt x="8035" y="19905"/>
                  </a:cubicBezTo>
                  <a:cubicBezTo>
                    <a:pt x="8008" y="19906"/>
                    <a:pt x="7981" y="19907"/>
                    <a:pt x="7953" y="19907"/>
                  </a:cubicBezTo>
                  <a:cubicBezTo>
                    <a:pt x="7850" y="19907"/>
                    <a:pt x="7744" y="19897"/>
                    <a:pt x="7632" y="19888"/>
                  </a:cubicBezTo>
                  <a:cubicBezTo>
                    <a:pt x="7499" y="19875"/>
                    <a:pt x="7376" y="19865"/>
                    <a:pt x="7247" y="19863"/>
                  </a:cubicBezTo>
                  <a:cubicBezTo>
                    <a:pt x="7185" y="19709"/>
                    <a:pt x="7099" y="19611"/>
                    <a:pt x="7040" y="19552"/>
                  </a:cubicBezTo>
                  <a:lnTo>
                    <a:pt x="7039" y="19115"/>
                  </a:lnTo>
                  <a:lnTo>
                    <a:pt x="6636" y="19135"/>
                  </a:lnTo>
                  <a:lnTo>
                    <a:pt x="6586" y="19135"/>
                  </a:lnTo>
                  <a:cubicBezTo>
                    <a:pt x="6317" y="19135"/>
                    <a:pt x="6126" y="19037"/>
                    <a:pt x="5883" y="18896"/>
                  </a:cubicBezTo>
                  <a:cubicBezTo>
                    <a:pt x="5608" y="18736"/>
                    <a:pt x="5331" y="18576"/>
                    <a:pt x="4972" y="18576"/>
                  </a:cubicBezTo>
                  <a:lnTo>
                    <a:pt x="4919" y="18576"/>
                  </a:lnTo>
                  <a:cubicBezTo>
                    <a:pt x="4737" y="18584"/>
                    <a:pt x="4594" y="18718"/>
                    <a:pt x="4486" y="18847"/>
                  </a:cubicBezTo>
                  <a:cubicBezTo>
                    <a:pt x="4424" y="18795"/>
                    <a:pt x="4358" y="18767"/>
                    <a:pt x="4286" y="18763"/>
                  </a:cubicBezTo>
                  <a:lnTo>
                    <a:pt x="4278" y="18763"/>
                  </a:lnTo>
                  <a:lnTo>
                    <a:pt x="4243" y="18761"/>
                  </a:lnTo>
                  <a:cubicBezTo>
                    <a:pt x="3968" y="18761"/>
                    <a:pt x="3769" y="18923"/>
                    <a:pt x="3642" y="19045"/>
                  </a:cubicBezTo>
                  <a:lnTo>
                    <a:pt x="3598" y="19088"/>
                  </a:lnTo>
                  <a:cubicBezTo>
                    <a:pt x="3530" y="19028"/>
                    <a:pt x="3436" y="18930"/>
                    <a:pt x="3366" y="18858"/>
                  </a:cubicBezTo>
                  <a:cubicBezTo>
                    <a:pt x="3204" y="18689"/>
                    <a:pt x="3014" y="18493"/>
                    <a:pt x="2804" y="18357"/>
                  </a:cubicBezTo>
                  <a:cubicBezTo>
                    <a:pt x="2806" y="18062"/>
                    <a:pt x="2825" y="17793"/>
                    <a:pt x="2843" y="17531"/>
                  </a:cubicBezTo>
                  <a:cubicBezTo>
                    <a:pt x="2874" y="17087"/>
                    <a:pt x="2906" y="16631"/>
                    <a:pt x="2845" y="16122"/>
                  </a:cubicBezTo>
                  <a:lnTo>
                    <a:pt x="3025" y="16122"/>
                  </a:lnTo>
                  <a:lnTo>
                    <a:pt x="2775" y="15357"/>
                  </a:lnTo>
                  <a:cubicBezTo>
                    <a:pt x="2654" y="14995"/>
                    <a:pt x="2478" y="14919"/>
                    <a:pt x="2352" y="14919"/>
                  </a:cubicBezTo>
                  <a:cubicBezTo>
                    <a:pt x="2344" y="14919"/>
                    <a:pt x="2333" y="14919"/>
                    <a:pt x="2323" y="14921"/>
                  </a:cubicBezTo>
                  <a:cubicBezTo>
                    <a:pt x="2301" y="14877"/>
                    <a:pt x="2282" y="14826"/>
                    <a:pt x="2260" y="14768"/>
                  </a:cubicBezTo>
                  <a:cubicBezTo>
                    <a:pt x="2177" y="14551"/>
                    <a:pt x="2022" y="14146"/>
                    <a:pt x="1622" y="14146"/>
                  </a:cubicBezTo>
                  <a:cubicBezTo>
                    <a:pt x="1598" y="14146"/>
                    <a:pt x="1573" y="14148"/>
                    <a:pt x="1548" y="14151"/>
                  </a:cubicBezTo>
                  <a:cubicBezTo>
                    <a:pt x="1516" y="14117"/>
                    <a:pt x="1480" y="14092"/>
                    <a:pt x="1442" y="14072"/>
                  </a:cubicBezTo>
                  <a:cubicBezTo>
                    <a:pt x="1364" y="13832"/>
                    <a:pt x="1231" y="13510"/>
                    <a:pt x="946" y="13389"/>
                  </a:cubicBezTo>
                  <a:cubicBezTo>
                    <a:pt x="898" y="13367"/>
                    <a:pt x="844" y="13357"/>
                    <a:pt x="783" y="13357"/>
                  </a:cubicBezTo>
                  <a:cubicBezTo>
                    <a:pt x="751" y="13357"/>
                    <a:pt x="713" y="13360"/>
                    <a:pt x="673" y="13366"/>
                  </a:cubicBezTo>
                  <a:cubicBezTo>
                    <a:pt x="611" y="13214"/>
                    <a:pt x="535" y="13104"/>
                    <a:pt x="444" y="13033"/>
                  </a:cubicBezTo>
                  <a:cubicBezTo>
                    <a:pt x="448" y="12871"/>
                    <a:pt x="434" y="12728"/>
                    <a:pt x="416" y="12604"/>
                  </a:cubicBezTo>
                  <a:lnTo>
                    <a:pt x="1008" y="12581"/>
                  </a:lnTo>
                  <a:lnTo>
                    <a:pt x="746" y="12003"/>
                  </a:lnTo>
                  <a:cubicBezTo>
                    <a:pt x="772" y="11976"/>
                    <a:pt x="797" y="11948"/>
                    <a:pt x="821" y="11921"/>
                  </a:cubicBezTo>
                  <a:lnTo>
                    <a:pt x="868" y="11865"/>
                  </a:lnTo>
                  <a:lnTo>
                    <a:pt x="901" y="11792"/>
                  </a:lnTo>
                  <a:cubicBezTo>
                    <a:pt x="1039" y="11485"/>
                    <a:pt x="1030" y="11223"/>
                    <a:pt x="998" y="11058"/>
                  </a:cubicBezTo>
                  <a:cubicBezTo>
                    <a:pt x="965" y="10883"/>
                    <a:pt x="898" y="10754"/>
                    <a:pt x="824" y="10657"/>
                  </a:cubicBezTo>
                  <a:cubicBezTo>
                    <a:pt x="810" y="10522"/>
                    <a:pt x="772" y="10403"/>
                    <a:pt x="714" y="10309"/>
                  </a:cubicBezTo>
                  <a:cubicBezTo>
                    <a:pt x="836" y="10262"/>
                    <a:pt x="957" y="10194"/>
                    <a:pt x="1065" y="10082"/>
                  </a:cubicBezTo>
                  <a:lnTo>
                    <a:pt x="1684" y="9445"/>
                  </a:lnTo>
                  <a:lnTo>
                    <a:pt x="955" y="9111"/>
                  </a:lnTo>
                  <a:cubicBezTo>
                    <a:pt x="846" y="9062"/>
                    <a:pt x="762" y="8951"/>
                    <a:pt x="635" y="8774"/>
                  </a:cubicBezTo>
                  <a:cubicBezTo>
                    <a:pt x="558" y="8666"/>
                    <a:pt x="469" y="8544"/>
                    <a:pt x="362" y="8432"/>
                  </a:cubicBezTo>
                  <a:cubicBezTo>
                    <a:pt x="404" y="8022"/>
                    <a:pt x="366" y="7616"/>
                    <a:pt x="330" y="7220"/>
                  </a:cubicBezTo>
                  <a:cubicBezTo>
                    <a:pt x="292" y="6821"/>
                    <a:pt x="254" y="6410"/>
                    <a:pt x="297" y="5993"/>
                  </a:cubicBezTo>
                  <a:lnTo>
                    <a:pt x="315" y="5825"/>
                  </a:lnTo>
                  <a:cubicBezTo>
                    <a:pt x="376" y="5291"/>
                    <a:pt x="489" y="4297"/>
                    <a:pt x="276" y="3490"/>
                  </a:cubicBezTo>
                  <a:cubicBezTo>
                    <a:pt x="256" y="3413"/>
                    <a:pt x="232" y="3347"/>
                    <a:pt x="205" y="3289"/>
                  </a:cubicBezTo>
                  <a:lnTo>
                    <a:pt x="912" y="2659"/>
                  </a:lnTo>
                  <a:cubicBezTo>
                    <a:pt x="920" y="2651"/>
                    <a:pt x="928" y="2643"/>
                    <a:pt x="937" y="2636"/>
                  </a:cubicBezTo>
                  <a:cubicBezTo>
                    <a:pt x="1145" y="2930"/>
                    <a:pt x="1455" y="3022"/>
                    <a:pt x="1689" y="3093"/>
                  </a:cubicBezTo>
                  <a:cubicBezTo>
                    <a:pt x="1794" y="3124"/>
                    <a:pt x="1901" y="3156"/>
                    <a:pt x="2007" y="3200"/>
                  </a:cubicBezTo>
                  <a:cubicBezTo>
                    <a:pt x="2043" y="3346"/>
                    <a:pt x="2107" y="3536"/>
                    <a:pt x="2265" y="3630"/>
                  </a:cubicBezTo>
                  <a:cubicBezTo>
                    <a:pt x="2413" y="3721"/>
                    <a:pt x="2581" y="3734"/>
                    <a:pt x="2743" y="3745"/>
                  </a:cubicBezTo>
                  <a:cubicBezTo>
                    <a:pt x="2832" y="3752"/>
                    <a:pt x="2981" y="3763"/>
                    <a:pt x="3025" y="3793"/>
                  </a:cubicBezTo>
                  <a:cubicBezTo>
                    <a:pt x="3039" y="3807"/>
                    <a:pt x="3057" y="3832"/>
                    <a:pt x="3076" y="3855"/>
                  </a:cubicBezTo>
                  <a:cubicBezTo>
                    <a:pt x="3188" y="3992"/>
                    <a:pt x="3376" y="4221"/>
                    <a:pt x="3669" y="4221"/>
                  </a:cubicBezTo>
                  <a:cubicBezTo>
                    <a:pt x="3681" y="4221"/>
                    <a:pt x="3695" y="4221"/>
                    <a:pt x="3707" y="4220"/>
                  </a:cubicBezTo>
                  <a:cubicBezTo>
                    <a:pt x="3761" y="4328"/>
                    <a:pt x="3834" y="4426"/>
                    <a:pt x="3925" y="4515"/>
                  </a:cubicBezTo>
                  <a:lnTo>
                    <a:pt x="3496" y="5147"/>
                  </a:lnTo>
                  <a:lnTo>
                    <a:pt x="4339" y="5163"/>
                  </a:lnTo>
                  <a:cubicBezTo>
                    <a:pt x="4327" y="5172"/>
                    <a:pt x="4314" y="5180"/>
                    <a:pt x="4303" y="5191"/>
                  </a:cubicBezTo>
                  <a:lnTo>
                    <a:pt x="4284" y="5167"/>
                  </a:lnTo>
                  <a:lnTo>
                    <a:pt x="4101" y="5178"/>
                  </a:lnTo>
                  <a:cubicBezTo>
                    <a:pt x="3884" y="5207"/>
                    <a:pt x="3737" y="5335"/>
                    <a:pt x="3665" y="5559"/>
                  </a:cubicBezTo>
                  <a:cubicBezTo>
                    <a:pt x="3578" y="5829"/>
                    <a:pt x="3654" y="6056"/>
                    <a:pt x="3717" y="6193"/>
                  </a:cubicBezTo>
                  <a:cubicBezTo>
                    <a:pt x="3030" y="6796"/>
                    <a:pt x="2663" y="7186"/>
                    <a:pt x="2572" y="7621"/>
                  </a:cubicBezTo>
                  <a:cubicBezTo>
                    <a:pt x="2472" y="8099"/>
                    <a:pt x="2734" y="8415"/>
                    <a:pt x="2832" y="8534"/>
                  </a:cubicBezTo>
                  <a:cubicBezTo>
                    <a:pt x="2849" y="8553"/>
                    <a:pt x="2864" y="8571"/>
                    <a:pt x="2876" y="8588"/>
                  </a:cubicBezTo>
                  <a:cubicBezTo>
                    <a:pt x="2856" y="8559"/>
                    <a:pt x="2806" y="8447"/>
                    <a:pt x="2817" y="8291"/>
                  </a:cubicBezTo>
                  <a:cubicBezTo>
                    <a:pt x="2828" y="8142"/>
                    <a:pt x="2886" y="8048"/>
                    <a:pt x="2915" y="8018"/>
                  </a:cubicBezTo>
                  <a:lnTo>
                    <a:pt x="3176" y="8627"/>
                  </a:lnTo>
                  <a:cubicBezTo>
                    <a:pt x="3103" y="8677"/>
                    <a:pt x="3025" y="8706"/>
                    <a:pt x="2927" y="8713"/>
                  </a:cubicBezTo>
                  <a:lnTo>
                    <a:pt x="1721" y="8807"/>
                  </a:lnTo>
                  <a:lnTo>
                    <a:pt x="2736" y="9728"/>
                  </a:lnTo>
                  <a:cubicBezTo>
                    <a:pt x="2743" y="9749"/>
                    <a:pt x="2773" y="9879"/>
                    <a:pt x="2794" y="9967"/>
                  </a:cubicBezTo>
                  <a:cubicBezTo>
                    <a:pt x="2857" y="10236"/>
                    <a:pt x="2958" y="10672"/>
                    <a:pt x="3270" y="10863"/>
                  </a:cubicBezTo>
                  <a:lnTo>
                    <a:pt x="2856" y="11766"/>
                  </a:lnTo>
                  <a:lnTo>
                    <a:pt x="4027" y="11076"/>
                  </a:lnTo>
                  <a:cubicBezTo>
                    <a:pt x="4397" y="10854"/>
                    <a:pt x="4575" y="10485"/>
                    <a:pt x="4705" y="10216"/>
                  </a:cubicBezTo>
                  <a:cubicBezTo>
                    <a:pt x="4708" y="10209"/>
                    <a:pt x="4711" y="10205"/>
                    <a:pt x="4713" y="10199"/>
                  </a:cubicBezTo>
                  <a:lnTo>
                    <a:pt x="4854" y="10183"/>
                  </a:lnTo>
                  <a:cubicBezTo>
                    <a:pt x="5098" y="10135"/>
                    <a:pt x="5289" y="9898"/>
                    <a:pt x="5458" y="9689"/>
                  </a:cubicBezTo>
                  <a:cubicBezTo>
                    <a:pt x="5542" y="9586"/>
                    <a:pt x="5657" y="9444"/>
                    <a:pt x="5717" y="9416"/>
                  </a:cubicBezTo>
                  <a:lnTo>
                    <a:pt x="6117" y="9226"/>
                  </a:lnTo>
                  <a:lnTo>
                    <a:pt x="5952" y="8677"/>
                  </a:lnTo>
                  <a:cubicBezTo>
                    <a:pt x="5951" y="8640"/>
                    <a:pt x="5991" y="8485"/>
                    <a:pt x="6014" y="8393"/>
                  </a:cubicBezTo>
                  <a:cubicBezTo>
                    <a:pt x="6059" y="8215"/>
                    <a:pt x="6111" y="8015"/>
                    <a:pt x="6115" y="7790"/>
                  </a:cubicBezTo>
                  <a:cubicBezTo>
                    <a:pt x="6116" y="7717"/>
                    <a:pt x="6107" y="7606"/>
                    <a:pt x="6088" y="7485"/>
                  </a:cubicBezTo>
                  <a:cubicBezTo>
                    <a:pt x="6131" y="7435"/>
                    <a:pt x="6161" y="7381"/>
                    <a:pt x="6181" y="7337"/>
                  </a:cubicBezTo>
                  <a:cubicBezTo>
                    <a:pt x="6312" y="7060"/>
                    <a:pt x="6268" y="6753"/>
                    <a:pt x="6240" y="6551"/>
                  </a:cubicBezTo>
                  <a:cubicBezTo>
                    <a:pt x="6239" y="6548"/>
                    <a:pt x="6239" y="6545"/>
                    <a:pt x="6239" y="6542"/>
                  </a:cubicBezTo>
                  <a:cubicBezTo>
                    <a:pt x="6252" y="6531"/>
                    <a:pt x="6265" y="6520"/>
                    <a:pt x="6277" y="6510"/>
                  </a:cubicBezTo>
                  <a:cubicBezTo>
                    <a:pt x="6354" y="6441"/>
                    <a:pt x="6458" y="6351"/>
                    <a:pt x="6551" y="6220"/>
                  </a:cubicBezTo>
                  <a:lnTo>
                    <a:pt x="6829" y="6777"/>
                  </a:lnTo>
                  <a:cubicBezTo>
                    <a:pt x="7075" y="6597"/>
                    <a:pt x="7159" y="6350"/>
                    <a:pt x="7186" y="6174"/>
                  </a:cubicBezTo>
                  <a:cubicBezTo>
                    <a:pt x="7251" y="5751"/>
                    <a:pt x="7063" y="5412"/>
                    <a:pt x="6896" y="5113"/>
                  </a:cubicBezTo>
                  <a:cubicBezTo>
                    <a:pt x="6788" y="4917"/>
                    <a:pt x="6664" y="4695"/>
                    <a:pt x="6637" y="4503"/>
                  </a:cubicBezTo>
                  <a:cubicBezTo>
                    <a:pt x="6626" y="4433"/>
                    <a:pt x="6657" y="4263"/>
                    <a:pt x="6681" y="4128"/>
                  </a:cubicBezTo>
                  <a:cubicBezTo>
                    <a:pt x="6738" y="3809"/>
                    <a:pt x="6833" y="3275"/>
                    <a:pt x="6602" y="2821"/>
                  </a:cubicBezTo>
                  <a:cubicBezTo>
                    <a:pt x="6782" y="2276"/>
                    <a:pt x="6995" y="1424"/>
                    <a:pt x="6903" y="617"/>
                  </a:cubicBezTo>
                  <a:cubicBezTo>
                    <a:pt x="6887" y="466"/>
                    <a:pt x="6843" y="337"/>
                    <a:pt x="6780" y="240"/>
                  </a:cubicBezTo>
                  <a:lnTo>
                    <a:pt x="6777" y="0"/>
                  </a:lnTo>
                  <a:cubicBezTo>
                    <a:pt x="7159" y="68"/>
                    <a:pt x="7654" y="172"/>
                    <a:pt x="7998" y="305"/>
                  </a:cubicBezTo>
                  <a:cubicBezTo>
                    <a:pt x="8218" y="390"/>
                    <a:pt x="8447" y="538"/>
                    <a:pt x="8669" y="683"/>
                  </a:cubicBezTo>
                  <a:cubicBezTo>
                    <a:pt x="8893" y="828"/>
                    <a:pt x="9104" y="966"/>
                    <a:pt x="9317" y="1049"/>
                  </a:cubicBezTo>
                  <a:cubicBezTo>
                    <a:pt x="9396" y="1080"/>
                    <a:pt x="9480" y="1095"/>
                    <a:pt x="9573" y="1095"/>
                  </a:cubicBezTo>
                  <a:cubicBezTo>
                    <a:pt x="9652" y="1095"/>
                    <a:pt x="9732" y="1083"/>
                    <a:pt x="9812" y="1071"/>
                  </a:cubicBezTo>
                  <a:cubicBezTo>
                    <a:pt x="9863" y="1063"/>
                    <a:pt x="9914" y="1054"/>
                    <a:pt x="9964" y="1054"/>
                  </a:cubicBezTo>
                  <a:cubicBezTo>
                    <a:pt x="9987" y="1054"/>
                    <a:pt x="10000" y="1057"/>
                    <a:pt x="10005" y="1058"/>
                  </a:cubicBezTo>
                  <a:cubicBezTo>
                    <a:pt x="10171" y="1105"/>
                    <a:pt x="10348" y="1266"/>
                    <a:pt x="10519" y="1422"/>
                  </a:cubicBezTo>
                  <a:cubicBezTo>
                    <a:pt x="10695" y="1581"/>
                    <a:pt x="10861" y="1732"/>
                    <a:pt x="11047" y="1798"/>
                  </a:cubicBezTo>
                  <a:lnTo>
                    <a:pt x="11094" y="1814"/>
                  </a:lnTo>
                  <a:lnTo>
                    <a:pt x="11153" y="1816"/>
                  </a:lnTo>
                  <a:cubicBezTo>
                    <a:pt x="11264" y="1816"/>
                    <a:pt x="11354" y="1762"/>
                    <a:pt x="11449" y="1705"/>
                  </a:cubicBezTo>
                  <a:lnTo>
                    <a:pt x="11496" y="1677"/>
                  </a:lnTo>
                  <a:cubicBezTo>
                    <a:pt x="11582" y="1629"/>
                    <a:pt x="11614" y="1623"/>
                    <a:pt x="11623" y="1623"/>
                  </a:cubicBezTo>
                  <a:cubicBezTo>
                    <a:pt x="11709" y="1640"/>
                    <a:pt x="11850" y="1748"/>
                    <a:pt x="11985" y="1851"/>
                  </a:cubicBezTo>
                  <a:cubicBezTo>
                    <a:pt x="12145" y="1974"/>
                    <a:pt x="12310" y="2099"/>
                    <a:pt x="12495" y="2168"/>
                  </a:cubicBezTo>
                  <a:cubicBezTo>
                    <a:pt x="12570" y="2196"/>
                    <a:pt x="12648" y="2209"/>
                    <a:pt x="12735" y="2209"/>
                  </a:cubicBezTo>
                  <a:cubicBezTo>
                    <a:pt x="12813" y="2209"/>
                    <a:pt x="12894" y="2197"/>
                    <a:pt x="12975" y="2183"/>
                  </a:cubicBezTo>
                  <a:cubicBezTo>
                    <a:pt x="13024" y="2175"/>
                    <a:pt x="13075" y="2167"/>
                    <a:pt x="13123" y="2167"/>
                  </a:cubicBezTo>
                  <a:cubicBezTo>
                    <a:pt x="13148" y="2167"/>
                    <a:pt x="13160" y="2170"/>
                    <a:pt x="13165" y="2172"/>
                  </a:cubicBezTo>
                  <a:cubicBezTo>
                    <a:pt x="13252" y="2200"/>
                    <a:pt x="13383" y="2297"/>
                    <a:pt x="13509" y="2392"/>
                  </a:cubicBezTo>
                  <a:cubicBezTo>
                    <a:pt x="13702" y="2536"/>
                    <a:pt x="13901" y="2684"/>
                    <a:pt x="14115" y="2736"/>
                  </a:cubicBezTo>
                  <a:cubicBezTo>
                    <a:pt x="14637" y="2864"/>
                    <a:pt x="15103" y="3033"/>
                    <a:pt x="15598" y="3213"/>
                  </a:cubicBezTo>
                  <a:cubicBezTo>
                    <a:pt x="15842" y="3302"/>
                    <a:pt x="16087" y="3390"/>
                    <a:pt x="16337" y="3474"/>
                  </a:cubicBezTo>
                  <a:cubicBezTo>
                    <a:pt x="16775" y="3620"/>
                    <a:pt x="17202" y="3700"/>
                    <a:pt x="17614" y="3779"/>
                  </a:cubicBezTo>
                  <a:cubicBezTo>
                    <a:pt x="17995" y="3851"/>
                    <a:pt x="18354" y="3919"/>
                    <a:pt x="18721" y="4035"/>
                  </a:cubicBezTo>
                  <a:cubicBezTo>
                    <a:pt x="18749" y="4047"/>
                    <a:pt x="18835" y="4121"/>
                    <a:pt x="18887" y="4166"/>
                  </a:cubicBezTo>
                  <a:cubicBezTo>
                    <a:pt x="19002" y="4264"/>
                    <a:pt x="19120" y="4365"/>
                    <a:pt x="19249" y="4405"/>
                  </a:cubicBezTo>
                  <a:cubicBezTo>
                    <a:pt x="19644" y="4532"/>
                    <a:pt x="20033" y="4602"/>
                    <a:pt x="20410" y="4669"/>
                  </a:cubicBezTo>
                  <a:cubicBezTo>
                    <a:pt x="20826" y="4744"/>
                    <a:pt x="21226" y="4814"/>
                    <a:pt x="21598" y="4956"/>
                  </a:cubicBezTo>
                  <a:cubicBezTo>
                    <a:pt x="21553" y="5214"/>
                    <a:pt x="21541" y="5462"/>
                    <a:pt x="21527" y="5716"/>
                  </a:cubicBezTo>
                  <a:cubicBezTo>
                    <a:pt x="21515" y="5957"/>
                    <a:pt x="21501" y="6228"/>
                    <a:pt x="21459" y="6562"/>
                  </a:cubicBezTo>
                  <a:cubicBezTo>
                    <a:pt x="21426" y="6781"/>
                    <a:pt x="21402" y="6924"/>
                    <a:pt x="21386" y="7018"/>
                  </a:cubicBezTo>
                  <a:cubicBezTo>
                    <a:pt x="21260" y="7092"/>
                    <a:pt x="21112" y="7190"/>
                    <a:pt x="21067" y="7465"/>
                  </a:cubicBezTo>
                  <a:cubicBezTo>
                    <a:pt x="21033" y="7683"/>
                    <a:pt x="21083" y="7857"/>
                    <a:pt x="21132" y="8025"/>
                  </a:cubicBezTo>
                  <a:cubicBezTo>
                    <a:pt x="21152" y="8097"/>
                    <a:pt x="21191" y="8230"/>
                    <a:pt x="21191" y="8280"/>
                  </a:cubicBezTo>
                  <a:cubicBezTo>
                    <a:pt x="21160" y="8693"/>
                    <a:pt x="21075" y="9084"/>
                    <a:pt x="20976" y="9535"/>
                  </a:cubicBezTo>
                  <a:cubicBezTo>
                    <a:pt x="20861" y="10065"/>
                    <a:pt x="20730" y="10664"/>
                    <a:pt x="20664" y="11430"/>
                  </a:cubicBezTo>
                  <a:cubicBezTo>
                    <a:pt x="20554" y="12693"/>
                    <a:pt x="20302" y="14019"/>
                    <a:pt x="20059" y="15302"/>
                  </a:cubicBezTo>
                  <a:cubicBezTo>
                    <a:pt x="19884" y="16223"/>
                    <a:pt x="19719" y="17092"/>
                    <a:pt x="19610" y="17909"/>
                  </a:cubicBezTo>
                  <a:cubicBezTo>
                    <a:pt x="19576" y="18163"/>
                    <a:pt x="19571" y="18390"/>
                    <a:pt x="19567" y="18591"/>
                  </a:cubicBezTo>
                  <a:cubicBezTo>
                    <a:pt x="19561" y="18858"/>
                    <a:pt x="19556" y="19069"/>
                    <a:pt x="19494" y="19312"/>
                  </a:cubicBezTo>
                  <a:cubicBezTo>
                    <a:pt x="19473" y="19375"/>
                    <a:pt x="19356" y="19617"/>
                    <a:pt x="19317" y="19681"/>
                  </a:cubicBezTo>
                  <a:lnTo>
                    <a:pt x="19233" y="19819"/>
                  </a:lnTo>
                  <a:lnTo>
                    <a:pt x="19208" y="20021"/>
                  </a:lnTo>
                  <a:cubicBezTo>
                    <a:pt x="19190" y="20377"/>
                    <a:pt x="19352" y="20606"/>
                    <a:pt x="19449" y="20743"/>
                  </a:cubicBezTo>
                  <a:cubicBezTo>
                    <a:pt x="19463" y="20762"/>
                    <a:pt x="19478" y="20782"/>
                    <a:pt x="19491" y="20802"/>
                  </a:cubicBezTo>
                  <a:cubicBezTo>
                    <a:pt x="19524" y="21014"/>
                    <a:pt x="19501" y="21169"/>
                    <a:pt x="19473" y="21363"/>
                  </a:cubicBezTo>
                  <a:cubicBezTo>
                    <a:pt x="19462" y="21437"/>
                    <a:pt x="19451" y="21515"/>
                    <a:pt x="19442" y="21600"/>
                  </a:cubicBezTo>
                  <a:cubicBezTo>
                    <a:pt x="19442" y="21600"/>
                    <a:pt x="19442" y="21600"/>
                    <a:pt x="19442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5" name="Freeform 74"/>
            <p:cNvSpPr/>
            <p:nvPr/>
          </p:nvSpPr>
          <p:spPr>
            <a:xfrm>
              <a:off x="3635993" y="2891197"/>
              <a:ext cx="3136029" cy="1460797"/>
            </a:xfrm>
            <a:custGeom>
              <a:avLst/>
              <a:gdLst>
                <a:gd name="connsiteX0" fmla="*/ 149050 w 2783247"/>
                <a:gd name="connsiteY0" fmla="*/ 1286357 h 1296467"/>
                <a:gd name="connsiteX1" fmla="*/ 145135 w 2783247"/>
                <a:gd name="connsiteY1" fmla="*/ 1296467 h 1296467"/>
                <a:gd name="connsiteX2" fmla="*/ 148991 w 2783247"/>
                <a:gd name="connsiteY2" fmla="*/ 1286384 h 1296467"/>
                <a:gd name="connsiteX3" fmla="*/ 159633 w 2783247"/>
                <a:gd name="connsiteY3" fmla="*/ 1266636 h 1296467"/>
                <a:gd name="connsiteX4" fmla="*/ 159926 w 2783247"/>
                <a:gd name="connsiteY4" fmla="*/ 1269578 h 1296467"/>
                <a:gd name="connsiteX5" fmla="*/ 158852 w 2783247"/>
                <a:gd name="connsiteY5" fmla="*/ 1281822 h 1296467"/>
                <a:gd name="connsiteX6" fmla="*/ 149050 w 2783247"/>
                <a:gd name="connsiteY6" fmla="*/ 1286357 h 1296467"/>
                <a:gd name="connsiteX7" fmla="*/ 154849 w 2783247"/>
                <a:gd name="connsiteY7" fmla="*/ 1271378 h 1296467"/>
                <a:gd name="connsiteX8" fmla="*/ 159633 w 2783247"/>
                <a:gd name="connsiteY8" fmla="*/ 1266636 h 1296467"/>
                <a:gd name="connsiteX9" fmla="*/ 192536 w 2783247"/>
                <a:gd name="connsiteY9" fmla="*/ 1249290 h 1296467"/>
                <a:gd name="connsiteX10" fmla="*/ 195221 w 2783247"/>
                <a:gd name="connsiteY10" fmla="*/ 1252291 h 1296467"/>
                <a:gd name="connsiteX11" fmla="*/ 207231 w 2783247"/>
                <a:gd name="connsiteY11" fmla="*/ 1264476 h 1296467"/>
                <a:gd name="connsiteX12" fmla="*/ 202886 w 2783247"/>
                <a:gd name="connsiteY12" fmla="*/ 1265676 h 1296467"/>
                <a:gd name="connsiteX13" fmla="*/ 188631 w 2783247"/>
                <a:gd name="connsiteY13" fmla="*/ 1252952 h 1296467"/>
                <a:gd name="connsiteX14" fmla="*/ 182626 w 2783247"/>
                <a:gd name="connsiteY14" fmla="*/ 1252171 h 1296467"/>
                <a:gd name="connsiteX15" fmla="*/ 182382 w 2783247"/>
                <a:gd name="connsiteY15" fmla="*/ 1252171 h 1296467"/>
                <a:gd name="connsiteX16" fmla="*/ 192536 w 2783247"/>
                <a:gd name="connsiteY16" fmla="*/ 1249290 h 1296467"/>
                <a:gd name="connsiteX17" fmla="*/ 546539 w 2783247"/>
                <a:gd name="connsiteY17" fmla="*/ 1066915 h 1296467"/>
                <a:gd name="connsiteX18" fmla="*/ 556634 w 2783247"/>
                <a:gd name="connsiteY18" fmla="*/ 1080370 h 1296467"/>
                <a:gd name="connsiteX19" fmla="*/ 573451 w 2783247"/>
                <a:gd name="connsiteY19" fmla="*/ 1066915 h 1296467"/>
                <a:gd name="connsiteX20" fmla="*/ 586914 w 2783247"/>
                <a:gd name="connsiteY20" fmla="*/ 1087104 h 1296467"/>
                <a:gd name="connsiteX21" fmla="*/ 580178 w 2783247"/>
                <a:gd name="connsiteY21" fmla="*/ 1100562 h 1296467"/>
                <a:gd name="connsiteX22" fmla="*/ 553261 w 2783247"/>
                <a:gd name="connsiteY22" fmla="*/ 1103924 h 1296467"/>
                <a:gd name="connsiteX23" fmla="*/ 553261 w 2783247"/>
                <a:gd name="connsiteY23" fmla="*/ 1110644 h 1296467"/>
                <a:gd name="connsiteX24" fmla="*/ 546539 w 2783247"/>
                <a:gd name="connsiteY24" fmla="*/ 1124102 h 1296467"/>
                <a:gd name="connsiteX25" fmla="*/ 526349 w 2783247"/>
                <a:gd name="connsiteY25" fmla="*/ 1140919 h 1296467"/>
                <a:gd name="connsiteX26" fmla="*/ 526349 w 2783247"/>
                <a:gd name="connsiteY26" fmla="*/ 1130847 h 1296467"/>
                <a:gd name="connsiteX27" fmla="*/ 516258 w 2783247"/>
                <a:gd name="connsiteY27" fmla="*/ 1137571 h 1296467"/>
                <a:gd name="connsiteX28" fmla="*/ 499422 w 2783247"/>
                <a:gd name="connsiteY28" fmla="*/ 1130847 h 1296467"/>
                <a:gd name="connsiteX29" fmla="*/ 492695 w 2783247"/>
                <a:gd name="connsiteY29" fmla="*/ 1130847 h 1296467"/>
                <a:gd name="connsiteX30" fmla="*/ 482605 w 2783247"/>
                <a:gd name="connsiteY30" fmla="*/ 1117379 h 1296467"/>
                <a:gd name="connsiteX31" fmla="*/ 506149 w 2783247"/>
                <a:gd name="connsiteY31" fmla="*/ 1093828 h 1296467"/>
                <a:gd name="connsiteX32" fmla="*/ 526349 w 2783247"/>
                <a:gd name="connsiteY32" fmla="*/ 1120755 h 1296467"/>
                <a:gd name="connsiteX33" fmla="*/ 526349 w 2783247"/>
                <a:gd name="connsiteY33" fmla="*/ 1100562 h 1296467"/>
                <a:gd name="connsiteX34" fmla="*/ 526349 w 2783247"/>
                <a:gd name="connsiteY34" fmla="*/ 1090466 h 1296467"/>
                <a:gd name="connsiteX35" fmla="*/ 519607 w 2783247"/>
                <a:gd name="connsiteY35" fmla="*/ 1073636 h 1296467"/>
                <a:gd name="connsiteX36" fmla="*/ 526349 w 2783247"/>
                <a:gd name="connsiteY36" fmla="*/ 1087104 h 1296467"/>
                <a:gd name="connsiteX37" fmla="*/ 539797 w 2783247"/>
                <a:gd name="connsiteY37" fmla="*/ 1087104 h 1296467"/>
                <a:gd name="connsiteX38" fmla="*/ 546539 w 2783247"/>
                <a:gd name="connsiteY38" fmla="*/ 1066915 h 1296467"/>
                <a:gd name="connsiteX39" fmla="*/ 621985 w 2783247"/>
                <a:gd name="connsiteY39" fmla="*/ 918211 h 1296467"/>
                <a:gd name="connsiteX40" fmla="*/ 623450 w 2783247"/>
                <a:gd name="connsiteY40" fmla="*/ 921152 h 1296467"/>
                <a:gd name="connsiteX41" fmla="*/ 616908 w 2783247"/>
                <a:gd name="connsiteY41" fmla="*/ 927994 h 1296467"/>
                <a:gd name="connsiteX42" fmla="*/ 616078 w 2783247"/>
                <a:gd name="connsiteY42" fmla="*/ 927634 h 1296467"/>
                <a:gd name="connsiteX43" fmla="*/ 620325 w 2783247"/>
                <a:gd name="connsiteY43" fmla="*/ 920791 h 1296467"/>
                <a:gd name="connsiteX44" fmla="*/ 621985 w 2783247"/>
                <a:gd name="connsiteY44" fmla="*/ 918211 h 1296467"/>
                <a:gd name="connsiteX45" fmla="*/ 65367 w 2783247"/>
                <a:gd name="connsiteY45" fmla="*/ 845104 h 1296467"/>
                <a:gd name="connsiteX46" fmla="*/ 66441 w 2783247"/>
                <a:gd name="connsiteY46" fmla="*/ 845764 h 1296467"/>
                <a:gd name="connsiteX47" fmla="*/ 62584 w 2783247"/>
                <a:gd name="connsiteY47" fmla="*/ 853447 h 1296467"/>
                <a:gd name="connsiteX48" fmla="*/ 61022 w 2783247"/>
                <a:gd name="connsiteY48" fmla="*/ 860410 h 1296467"/>
                <a:gd name="connsiteX49" fmla="*/ 57263 w 2783247"/>
                <a:gd name="connsiteY49" fmla="*/ 853747 h 1296467"/>
                <a:gd name="connsiteX50" fmla="*/ 57556 w 2783247"/>
                <a:gd name="connsiteY50" fmla="*/ 853387 h 1296467"/>
                <a:gd name="connsiteX51" fmla="*/ 65367 w 2783247"/>
                <a:gd name="connsiteY51" fmla="*/ 845104 h 1296467"/>
                <a:gd name="connsiteX52" fmla="*/ 1326203 w 2783247"/>
                <a:gd name="connsiteY52" fmla="*/ 812963 h 1296467"/>
                <a:gd name="connsiteX53" fmla="*/ 1329574 w 2783247"/>
                <a:gd name="connsiteY53" fmla="*/ 812963 h 1296467"/>
                <a:gd name="connsiteX54" fmla="*/ 1343035 w 2783247"/>
                <a:gd name="connsiteY54" fmla="*/ 826426 h 1296467"/>
                <a:gd name="connsiteX55" fmla="*/ 1396863 w 2783247"/>
                <a:gd name="connsiteY55" fmla="*/ 866807 h 1296467"/>
                <a:gd name="connsiteX56" fmla="*/ 1400222 w 2783247"/>
                <a:gd name="connsiteY56" fmla="*/ 870168 h 1296467"/>
                <a:gd name="connsiteX57" fmla="*/ 1423783 w 2783247"/>
                <a:gd name="connsiteY57" fmla="*/ 897085 h 1296467"/>
                <a:gd name="connsiteX58" fmla="*/ 1440602 w 2783247"/>
                <a:gd name="connsiteY58" fmla="*/ 900456 h 1296467"/>
                <a:gd name="connsiteX59" fmla="*/ 1460793 w 2783247"/>
                <a:gd name="connsiteY59" fmla="*/ 927373 h 1296467"/>
                <a:gd name="connsiteX60" fmla="*/ 1497814 w 2783247"/>
                <a:gd name="connsiteY60" fmla="*/ 927373 h 1296467"/>
                <a:gd name="connsiteX61" fmla="*/ 1538195 w 2783247"/>
                <a:gd name="connsiteY61" fmla="*/ 934094 h 1296467"/>
                <a:gd name="connsiteX62" fmla="*/ 1555014 w 2783247"/>
                <a:gd name="connsiteY62" fmla="*/ 930744 h 1296467"/>
                <a:gd name="connsiteX63" fmla="*/ 1581922 w 2783247"/>
                <a:gd name="connsiteY63" fmla="*/ 984578 h 1296467"/>
                <a:gd name="connsiteX64" fmla="*/ 1575204 w 2783247"/>
                <a:gd name="connsiteY64" fmla="*/ 1031690 h 1296467"/>
                <a:gd name="connsiteX65" fmla="*/ 1565103 w 2783247"/>
                <a:gd name="connsiteY65" fmla="*/ 1021587 h 1296467"/>
                <a:gd name="connsiteX66" fmla="*/ 1565103 w 2783247"/>
                <a:gd name="connsiteY66" fmla="*/ 1014866 h 1296467"/>
                <a:gd name="connsiteX67" fmla="*/ 1565103 w 2783247"/>
                <a:gd name="connsiteY67" fmla="*/ 991299 h 1296467"/>
                <a:gd name="connsiteX68" fmla="*/ 1558385 w 2783247"/>
                <a:gd name="connsiteY68" fmla="*/ 1014866 h 1296467"/>
                <a:gd name="connsiteX69" fmla="*/ 1544913 w 2783247"/>
                <a:gd name="connsiteY69" fmla="*/ 1014866 h 1296467"/>
                <a:gd name="connsiteX70" fmla="*/ 1555014 w 2783247"/>
                <a:gd name="connsiteY70" fmla="*/ 1001402 h 1296467"/>
                <a:gd name="connsiteX71" fmla="*/ 1528094 w 2783247"/>
                <a:gd name="connsiteY71" fmla="*/ 964382 h 1296467"/>
                <a:gd name="connsiteX72" fmla="*/ 1514633 w 2783247"/>
                <a:gd name="connsiteY72" fmla="*/ 947558 h 1296467"/>
                <a:gd name="connsiteX73" fmla="*/ 1504532 w 2783247"/>
                <a:gd name="connsiteY73" fmla="*/ 961021 h 1296467"/>
                <a:gd name="connsiteX74" fmla="*/ 1487725 w 2783247"/>
                <a:gd name="connsiteY74" fmla="*/ 971114 h 1296467"/>
                <a:gd name="connsiteX75" fmla="*/ 1480983 w 2783247"/>
                <a:gd name="connsiteY75" fmla="*/ 971114 h 1296467"/>
                <a:gd name="connsiteX76" fmla="*/ 1487725 w 2783247"/>
                <a:gd name="connsiteY76" fmla="*/ 950919 h 1296467"/>
                <a:gd name="connsiteX77" fmla="*/ 1477624 w 2783247"/>
                <a:gd name="connsiteY77" fmla="*/ 950919 h 1296467"/>
                <a:gd name="connsiteX78" fmla="*/ 1470882 w 2783247"/>
                <a:gd name="connsiteY78" fmla="*/ 944187 h 1296467"/>
                <a:gd name="connsiteX79" fmla="*/ 1457434 w 2783247"/>
                <a:gd name="connsiteY79" fmla="*/ 944187 h 1296467"/>
                <a:gd name="connsiteX80" fmla="*/ 1454063 w 2783247"/>
                <a:gd name="connsiteY80" fmla="*/ 937465 h 1296467"/>
                <a:gd name="connsiteX81" fmla="*/ 1447332 w 2783247"/>
                <a:gd name="connsiteY81" fmla="*/ 937465 h 1296467"/>
                <a:gd name="connsiteX82" fmla="*/ 1433885 w 2783247"/>
                <a:gd name="connsiteY82" fmla="*/ 930744 h 1296467"/>
                <a:gd name="connsiteX83" fmla="*/ 1437244 w 2783247"/>
                <a:gd name="connsiteY83" fmla="*/ 920651 h 1296467"/>
                <a:gd name="connsiteX84" fmla="*/ 1417053 w 2783247"/>
                <a:gd name="connsiteY84" fmla="*/ 920651 h 1296467"/>
                <a:gd name="connsiteX85" fmla="*/ 1410323 w 2783247"/>
                <a:gd name="connsiteY85" fmla="*/ 900456 h 1296467"/>
                <a:gd name="connsiteX86" fmla="*/ 1403605 w 2783247"/>
                <a:gd name="connsiteY86" fmla="*/ 910548 h 1296467"/>
                <a:gd name="connsiteX87" fmla="*/ 1376673 w 2783247"/>
                <a:gd name="connsiteY87" fmla="*/ 910548 h 1296467"/>
                <a:gd name="connsiteX88" fmla="*/ 1390133 w 2783247"/>
                <a:gd name="connsiteY88" fmla="*/ 893734 h 1296467"/>
                <a:gd name="connsiteX89" fmla="*/ 1376673 w 2783247"/>
                <a:gd name="connsiteY89" fmla="*/ 886992 h 1296467"/>
                <a:gd name="connsiteX90" fmla="*/ 1378358 w 2783247"/>
                <a:gd name="connsiteY90" fmla="*/ 883642 h 1296467"/>
                <a:gd name="connsiteX91" fmla="*/ 1376673 w 2783247"/>
                <a:gd name="connsiteY91" fmla="*/ 880260 h 1296467"/>
                <a:gd name="connsiteX92" fmla="*/ 1383415 w 2783247"/>
                <a:gd name="connsiteY92" fmla="*/ 880260 h 1296467"/>
                <a:gd name="connsiteX93" fmla="*/ 1356495 w 2783247"/>
                <a:gd name="connsiteY93" fmla="*/ 863446 h 1296467"/>
                <a:gd name="connsiteX94" fmla="*/ 1366571 w 2783247"/>
                <a:gd name="connsiteY94" fmla="*/ 853354 h 1296467"/>
                <a:gd name="connsiteX95" fmla="*/ 1343035 w 2783247"/>
                <a:gd name="connsiteY95" fmla="*/ 860085 h 1296467"/>
                <a:gd name="connsiteX96" fmla="*/ 1343035 w 2783247"/>
                <a:gd name="connsiteY96" fmla="*/ 839900 h 1296467"/>
                <a:gd name="connsiteX97" fmla="*/ 1332933 w 2783247"/>
                <a:gd name="connsiteY97" fmla="*/ 853354 h 1296467"/>
                <a:gd name="connsiteX98" fmla="*/ 1326203 w 2783247"/>
                <a:gd name="connsiteY98" fmla="*/ 812963 h 1296467"/>
                <a:gd name="connsiteX99" fmla="*/ 625988 w 2783247"/>
                <a:gd name="connsiteY99" fmla="*/ 811792 h 1296467"/>
                <a:gd name="connsiteX100" fmla="*/ 626476 w 2783247"/>
                <a:gd name="connsiteY100" fmla="*/ 812032 h 1296467"/>
                <a:gd name="connsiteX101" fmla="*/ 637411 w 2783247"/>
                <a:gd name="connsiteY101" fmla="*/ 815093 h 1296467"/>
                <a:gd name="connsiteX102" fmla="*/ 650836 w 2783247"/>
                <a:gd name="connsiteY102" fmla="*/ 813593 h 1296467"/>
                <a:gd name="connsiteX103" fmla="*/ 664017 w 2783247"/>
                <a:gd name="connsiteY103" fmla="*/ 812152 h 1296467"/>
                <a:gd name="connsiteX104" fmla="*/ 673536 w 2783247"/>
                <a:gd name="connsiteY104" fmla="*/ 814073 h 1296467"/>
                <a:gd name="connsiteX105" fmla="*/ 690281 w 2783247"/>
                <a:gd name="connsiteY105" fmla="*/ 822416 h 1296467"/>
                <a:gd name="connsiteX106" fmla="*/ 689744 w 2783247"/>
                <a:gd name="connsiteY106" fmla="*/ 818335 h 1296467"/>
                <a:gd name="connsiteX107" fmla="*/ 692234 w 2783247"/>
                <a:gd name="connsiteY107" fmla="*/ 819955 h 1296467"/>
                <a:gd name="connsiteX108" fmla="*/ 691745 w 2783247"/>
                <a:gd name="connsiteY108" fmla="*/ 827278 h 1296467"/>
                <a:gd name="connsiteX109" fmla="*/ 692478 w 2783247"/>
                <a:gd name="connsiteY109" fmla="*/ 831059 h 1296467"/>
                <a:gd name="connsiteX110" fmla="*/ 695553 w 2783247"/>
                <a:gd name="connsiteY110" fmla="*/ 833340 h 1296467"/>
                <a:gd name="connsiteX111" fmla="*/ 705463 w 2783247"/>
                <a:gd name="connsiteY111" fmla="*/ 837662 h 1296467"/>
                <a:gd name="connsiteX112" fmla="*/ 705268 w 2783247"/>
                <a:gd name="connsiteY112" fmla="*/ 837842 h 1296467"/>
                <a:gd name="connsiteX113" fmla="*/ 700972 w 2783247"/>
                <a:gd name="connsiteY113" fmla="*/ 841383 h 1296467"/>
                <a:gd name="connsiteX114" fmla="*/ 701753 w 2783247"/>
                <a:gd name="connsiteY114" fmla="*/ 846905 h 1296467"/>
                <a:gd name="connsiteX115" fmla="*/ 706440 w 2783247"/>
                <a:gd name="connsiteY115" fmla="*/ 855308 h 1296467"/>
                <a:gd name="connsiteX116" fmla="*/ 705903 w 2783247"/>
                <a:gd name="connsiteY116" fmla="*/ 856628 h 1296467"/>
                <a:gd name="connsiteX117" fmla="*/ 703218 w 2783247"/>
                <a:gd name="connsiteY117" fmla="*/ 862270 h 1296467"/>
                <a:gd name="connsiteX118" fmla="*/ 683202 w 2783247"/>
                <a:gd name="connsiteY118" fmla="*/ 856988 h 1296467"/>
                <a:gd name="connsiteX119" fmla="*/ 681445 w 2783247"/>
                <a:gd name="connsiteY119" fmla="*/ 856328 h 1296467"/>
                <a:gd name="connsiteX120" fmla="*/ 679785 w 2783247"/>
                <a:gd name="connsiteY120" fmla="*/ 855728 h 1296467"/>
                <a:gd name="connsiteX121" fmla="*/ 677149 w 2783247"/>
                <a:gd name="connsiteY121" fmla="*/ 855668 h 1296467"/>
                <a:gd name="connsiteX122" fmla="*/ 667825 w 2783247"/>
                <a:gd name="connsiteY122" fmla="*/ 860110 h 1296467"/>
                <a:gd name="connsiteX123" fmla="*/ 665677 w 2783247"/>
                <a:gd name="connsiteY123" fmla="*/ 868753 h 1296467"/>
                <a:gd name="connsiteX124" fmla="*/ 655767 w 2783247"/>
                <a:gd name="connsiteY124" fmla="*/ 874395 h 1296467"/>
                <a:gd name="connsiteX125" fmla="*/ 653570 w 2783247"/>
                <a:gd name="connsiteY125" fmla="*/ 880817 h 1296467"/>
                <a:gd name="connsiteX126" fmla="*/ 643709 w 2783247"/>
                <a:gd name="connsiteY126" fmla="*/ 875595 h 1296467"/>
                <a:gd name="connsiteX127" fmla="*/ 644490 w 2783247"/>
                <a:gd name="connsiteY127" fmla="*/ 893061 h 1296467"/>
                <a:gd name="connsiteX128" fmla="*/ 644636 w 2783247"/>
                <a:gd name="connsiteY128" fmla="*/ 894922 h 1296467"/>
                <a:gd name="connsiteX129" fmla="*/ 636972 w 2783247"/>
                <a:gd name="connsiteY129" fmla="*/ 902665 h 1296467"/>
                <a:gd name="connsiteX130" fmla="*/ 633311 w 2783247"/>
                <a:gd name="connsiteY130" fmla="*/ 902845 h 1296467"/>
                <a:gd name="connsiteX131" fmla="*/ 629894 w 2783247"/>
                <a:gd name="connsiteY131" fmla="*/ 903505 h 1296467"/>
                <a:gd name="connsiteX132" fmla="*/ 630040 w 2783247"/>
                <a:gd name="connsiteY132" fmla="*/ 903025 h 1296467"/>
                <a:gd name="connsiteX133" fmla="*/ 636045 w 2783247"/>
                <a:gd name="connsiteY133" fmla="*/ 888020 h 1296467"/>
                <a:gd name="connsiteX134" fmla="*/ 619935 w 2783247"/>
                <a:gd name="connsiteY134" fmla="*/ 889400 h 1296467"/>
                <a:gd name="connsiteX135" fmla="*/ 600652 w 2783247"/>
                <a:gd name="connsiteY135" fmla="*/ 898343 h 1296467"/>
                <a:gd name="connsiteX136" fmla="*/ 594696 w 2783247"/>
                <a:gd name="connsiteY136" fmla="*/ 902305 h 1296467"/>
                <a:gd name="connsiteX137" fmla="*/ 594403 w 2783247"/>
                <a:gd name="connsiteY137" fmla="*/ 902185 h 1296467"/>
                <a:gd name="connsiteX138" fmla="*/ 601726 w 2783247"/>
                <a:gd name="connsiteY138" fmla="*/ 879737 h 1296467"/>
                <a:gd name="connsiteX139" fmla="*/ 607584 w 2783247"/>
                <a:gd name="connsiteY139" fmla="*/ 830879 h 1296467"/>
                <a:gd name="connsiteX140" fmla="*/ 618617 w 2783247"/>
                <a:gd name="connsiteY140" fmla="*/ 819475 h 1296467"/>
                <a:gd name="connsiteX141" fmla="*/ 625988 w 2783247"/>
                <a:gd name="connsiteY141" fmla="*/ 811792 h 1296467"/>
                <a:gd name="connsiteX142" fmla="*/ 830485 w 2783247"/>
                <a:gd name="connsiteY142" fmla="*/ 797567 h 1296467"/>
                <a:gd name="connsiteX143" fmla="*/ 829362 w 2783247"/>
                <a:gd name="connsiteY143" fmla="*/ 800568 h 1296467"/>
                <a:gd name="connsiteX144" fmla="*/ 828191 w 2783247"/>
                <a:gd name="connsiteY144" fmla="*/ 800088 h 1296467"/>
                <a:gd name="connsiteX145" fmla="*/ 1093263 w 2783247"/>
                <a:gd name="connsiteY145" fmla="*/ 787400 h 1296467"/>
                <a:gd name="connsiteX146" fmla="*/ 1096621 w 2783247"/>
                <a:gd name="connsiteY146" fmla="*/ 787400 h 1296467"/>
                <a:gd name="connsiteX147" fmla="*/ 1157192 w 2783247"/>
                <a:gd name="connsiteY147" fmla="*/ 817686 h 1296467"/>
                <a:gd name="connsiteX148" fmla="*/ 1174024 w 2783247"/>
                <a:gd name="connsiteY148" fmla="*/ 844599 h 1296467"/>
                <a:gd name="connsiteX149" fmla="*/ 1184115 w 2783247"/>
                <a:gd name="connsiteY149" fmla="*/ 831156 h 1296467"/>
                <a:gd name="connsiteX150" fmla="*/ 1187473 w 2783247"/>
                <a:gd name="connsiteY150" fmla="*/ 834504 h 1296467"/>
                <a:gd name="connsiteX151" fmla="*/ 1187473 w 2783247"/>
                <a:gd name="connsiteY151" fmla="*/ 837878 h 1296467"/>
                <a:gd name="connsiteX152" fmla="*/ 1211029 w 2783247"/>
                <a:gd name="connsiteY152" fmla="*/ 837878 h 1296467"/>
                <a:gd name="connsiteX153" fmla="*/ 1234586 w 2783247"/>
                <a:gd name="connsiteY153" fmla="*/ 847973 h 1296467"/>
                <a:gd name="connsiteX154" fmla="*/ 1241311 w 2783247"/>
                <a:gd name="connsiteY154" fmla="*/ 864803 h 1296467"/>
                <a:gd name="connsiteX155" fmla="*/ 1224495 w 2783247"/>
                <a:gd name="connsiteY155" fmla="*/ 878260 h 1296467"/>
                <a:gd name="connsiteX156" fmla="*/ 1180748 w 2783247"/>
                <a:gd name="connsiteY156" fmla="*/ 868164 h 1296467"/>
                <a:gd name="connsiteX157" fmla="*/ 1180748 w 2783247"/>
                <a:gd name="connsiteY157" fmla="*/ 858069 h 1296467"/>
                <a:gd name="connsiteX158" fmla="*/ 1160558 w 2783247"/>
                <a:gd name="connsiteY158" fmla="*/ 858069 h 1296467"/>
                <a:gd name="connsiteX159" fmla="*/ 1130277 w 2783247"/>
                <a:gd name="connsiteY159" fmla="*/ 831156 h 1296467"/>
                <a:gd name="connsiteX160" fmla="*/ 1069714 w 2783247"/>
                <a:gd name="connsiteY160" fmla="*/ 824408 h 1296467"/>
                <a:gd name="connsiteX161" fmla="*/ 1068659 w 2783247"/>
                <a:gd name="connsiteY161" fmla="*/ 807393 h 1296467"/>
                <a:gd name="connsiteX162" fmla="*/ 1076439 w 2783247"/>
                <a:gd name="connsiteY162" fmla="*/ 807591 h 1296467"/>
                <a:gd name="connsiteX163" fmla="*/ 1071816 w 2783247"/>
                <a:gd name="connsiteY163" fmla="*/ 801702 h 1296467"/>
                <a:gd name="connsiteX164" fmla="*/ 1075183 w 2783247"/>
                <a:gd name="connsiteY164" fmla="*/ 797087 h 1296467"/>
                <a:gd name="connsiteX165" fmla="*/ 1076439 w 2783247"/>
                <a:gd name="connsiteY165" fmla="*/ 804217 h 1296467"/>
                <a:gd name="connsiteX166" fmla="*/ 1079805 w 2783247"/>
                <a:gd name="connsiteY166" fmla="*/ 810964 h 1296467"/>
                <a:gd name="connsiteX167" fmla="*/ 1079805 w 2783247"/>
                <a:gd name="connsiteY167" fmla="*/ 797495 h 1296467"/>
                <a:gd name="connsiteX168" fmla="*/ 1093263 w 2783247"/>
                <a:gd name="connsiteY168" fmla="*/ 787400 h 1296467"/>
                <a:gd name="connsiteX169" fmla="*/ 1054460 w 2783247"/>
                <a:gd name="connsiteY169" fmla="*/ 778060 h 1296467"/>
                <a:gd name="connsiteX170" fmla="*/ 1020825 w 2783247"/>
                <a:gd name="connsiteY170" fmla="*/ 805490 h 1296467"/>
                <a:gd name="connsiteX171" fmla="*/ 1011501 w 2783247"/>
                <a:gd name="connsiteY171" fmla="*/ 804470 h 1296467"/>
                <a:gd name="connsiteX172" fmla="*/ 1005106 w 2783247"/>
                <a:gd name="connsiteY172" fmla="*/ 790004 h 1296467"/>
                <a:gd name="connsiteX173" fmla="*/ 1003885 w 2783247"/>
                <a:gd name="connsiteY173" fmla="*/ 788324 h 1296467"/>
                <a:gd name="connsiteX174" fmla="*/ 1011403 w 2783247"/>
                <a:gd name="connsiteY174" fmla="*/ 789104 h 1296467"/>
                <a:gd name="connsiteX175" fmla="*/ 1028294 w 2783247"/>
                <a:gd name="connsiteY175" fmla="*/ 784782 h 1296467"/>
                <a:gd name="connsiteX176" fmla="*/ 1029319 w 2783247"/>
                <a:gd name="connsiteY176" fmla="*/ 784242 h 1296467"/>
                <a:gd name="connsiteX177" fmla="*/ 1033762 w 2783247"/>
                <a:gd name="connsiteY177" fmla="*/ 782502 h 1296467"/>
                <a:gd name="connsiteX178" fmla="*/ 1036398 w 2783247"/>
                <a:gd name="connsiteY178" fmla="*/ 783522 h 1296467"/>
                <a:gd name="connsiteX179" fmla="*/ 1040987 w 2783247"/>
                <a:gd name="connsiteY179" fmla="*/ 786163 h 1296467"/>
                <a:gd name="connsiteX180" fmla="*/ 1045722 w 2783247"/>
                <a:gd name="connsiteY180" fmla="*/ 783882 h 1296467"/>
                <a:gd name="connsiteX181" fmla="*/ 1054460 w 2783247"/>
                <a:gd name="connsiteY181" fmla="*/ 778060 h 1296467"/>
                <a:gd name="connsiteX182" fmla="*/ 1214760 w 2783247"/>
                <a:gd name="connsiteY182" fmla="*/ 749930 h 1296467"/>
                <a:gd name="connsiteX183" fmla="*/ 1238314 w 2783247"/>
                <a:gd name="connsiteY183" fmla="*/ 763385 h 1296467"/>
                <a:gd name="connsiteX184" fmla="*/ 1234949 w 2783247"/>
                <a:gd name="connsiteY184" fmla="*/ 770107 h 1296467"/>
                <a:gd name="connsiteX185" fmla="*/ 1231575 w 2783247"/>
                <a:gd name="connsiteY185" fmla="*/ 766762 h 1296467"/>
                <a:gd name="connsiteX186" fmla="*/ 1224855 w 2783247"/>
                <a:gd name="connsiteY186" fmla="*/ 780207 h 1296467"/>
                <a:gd name="connsiteX187" fmla="*/ 1275326 w 2783247"/>
                <a:gd name="connsiteY187" fmla="*/ 854248 h 1296467"/>
                <a:gd name="connsiteX188" fmla="*/ 1258498 w 2783247"/>
                <a:gd name="connsiteY188" fmla="*/ 847510 h 1296467"/>
                <a:gd name="connsiteX189" fmla="*/ 1238314 w 2783247"/>
                <a:gd name="connsiteY189" fmla="*/ 854248 h 1296467"/>
                <a:gd name="connsiteX190" fmla="*/ 1231575 w 2783247"/>
                <a:gd name="connsiteY190" fmla="*/ 820599 h 1296467"/>
                <a:gd name="connsiteX191" fmla="*/ 1214760 w 2783247"/>
                <a:gd name="connsiteY191" fmla="*/ 813850 h 1296467"/>
                <a:gd name="connsiteX192" fmla="*/ 1218121 w 2783247"/>
                <a:gd name="connsiteY192" fmla="*/ 830693 h 1296467"/>
                <a:gd name="connsiteX193" fmla="*/ 1184482 w 2783247"/>
                <a:gd name="connsiteY193" fmla="*/ 823950 h 1296467"/>
                <a:gd name="connsiteX194" fmla="*/ 1181108 w 2783247"/>
                <a:gd name="connsiteY194" fmla="*/ 820599 h 1296467"/>
                <a:gd name="connsiteX195" fmla="*/ 1194576 w 2783247"/>
                <a:gd name="connsiteY195" fmla="*/ 803756 h 1296467"/>
                <a:gd name="connsiteX196" fmla="*/ 1194576 w 2783247"/>
                <a:gd name="connsiteY196" fmla="*/ 766762 h 1296467"/>
                <a:gd name="connsiteX197" fmla="*/ 1214760 w 2783247"/>
                <a:gd name="connsiteY197" fmla="*/ 749930 h 1296467"/>
                <a:gd name="connsiteX198" fmla="*/ 2702494 w 2783247"/>
                <a:gd name="connsiteY198" fmla="*/ 698500 h 1296467"/>
                <a:gd name="connsiteX199" fmla="*/ 2732777 w 2783247"/>
                <a:gd name="connsiteY199" fmla="*/ 711954 h 1296467"/>
                <a:gd name="connsiteX200" fmla="*/ 2766428 w 2783247"/>
                <a:gd name="connsiteY200" fmla="*/ 735510 h 1296467"/>
                <a:gd name="connsiteX201" fmla="*/ 2769793 w 2783247"/>
                <a:gd name="connsiteY201" fmla="*/ 742244 h 1296467"/>
                <a:gd name="connsiteX202" fmla="*/ 2776518 w 2783247"/>
                <a:gd name="connsiteY202" fmla="*/ 752336 h 1296467"/>
                <a:gd name="connsiteX203" fmla="*/ 2783247 w 2783247"/>
                <a:gd name="connsiteY203" fmla="*/ 765795 h 1296467"/>
                <a:gd name="connsiteX204" fmla="*/ 2763055 w 2783247"/>
                <a:gd name="connsiteY204" fmla="*/ 779249 h 1296467"/>
                <a:gd name="connsiteX205" fmla="*/ 2746240 w 2783247"/>
                <a:gd name="connsiteY205" fmla="*/ 779249 h 1296467"/>
                <a:gd name="connsiteX206" fmla="*/ 2722683 w 2783247"/>
                <a:gd name="connsiteY206" fmla="*/ 806177 h 1296467"/>
                <a:gd name="connsiteX207" fmla="*/ 2702494 w 2783247"/>
                <a:gd name="connsiteY207" fmla="*/ 799427 h 1296467"/>
                <a:gd name="connsiteX208" fmla="*/ 2692400 w 2783247"/>
                <a:gd name="connsiteY208" fmla="*/ 745602 h 1296467"/>
                <a:gd name="connsiteX209" fmla="*/ 2709224 w 2783247"/>
                <a:gd name="connsiteY209" fmla="*/ 718689 h 1296467"/>
                <a:gd name="connsiteX210" fmla="*/ 2702494 w 2783247"/>
                <a:gd name="connsiteY210" fmla="*/ 698500 h 1296467"/>
                <a:gd name="connsiteX211" fmla="*/ 95389 w 2783247"/>
                <a:gd name="connsiteY211" fmla="*/ 670021 h 1296467"/>
                <a:gd name="connsiteX212" fmla="*/ 93876 w 2783247"/>
                <a:gd name="connsiteY212" fmla="*/ 674343 h 1296467"/>
                <a:gd name="connsiteX213" fmla="*/ 89971 w 2783247"/>
                <a:gd name="connsiteY213" fmla="*/ 670141 h 1296467"/>
                <a:gd name="connsiteX214" fmla="*/ 90264 w 2783247"/>
                <a:gd name="connsiteY214" fmla="*/ 670201 h 1296467"/>
                <a:gd name="connsiteX215" fmla="*/ 92997 w 2783247"/>
                <a:gd name="connsiteY215" fmla="*/ 670801 h 1296467"/>
                <a:gd name="connsiteX216" fmla="*/ 2641600 w 2783247"/>
                <a:gd name="connsiteY216" fmla="*/ 635291 h 1296467"/>
                <a:gd name="connsiteX217" fmla="*/ 2678616 w 2783247"/>
                <a:gd name="connsiteY217" fmla="*/ 652109 h 1296467"/>
                <a:gd name="connsiteX218" fmla="*/ 2651695 w 2783247"/>
                <a:gd name="connsiteY218" fmla="*/ 658832 h 1296467"/>
                <a:gd name="connsiteX219" fmla="*/ 2641600 w 2783247"/>
                <a:gd name="connsiteY219" fmla="*/ 642014 h 1296467"/>
                <a:gd name="connsiteX220" fmla="*/ 113940 w 2783247"/>
                <a:gd name="connsiteY220" fmla="*/ 377356 h 1296467"/>
                <a:gd name="connsiteX221" fmla="*/ 114087 w 2783247"/>
                <a:gd name="connsiteY221" fmla="*/ 377356 h 1296467"/>
                <a:gd name="connsiteX222" fmla="*/ 113989 w 2783247"/>
                <a:gd name="connsiteY222" fmla="*/ 378016 h 1296467"/>
                <a:gd name="connsiteX223" fmla="*/ 112036 w 2783247"/>
                <a:gd name="connsiteY223" fmla="*/ 385038 h 1296467"/>
                <a:gd name="connsiteX224" fmla="*/ 95438 w 2783247"/>
                <a:gd name="connsiteY224" fmla="*/ 385699 h 1296467"/>
                <a:gd name="connsiteX225" fmla="*/ 96366 w 2783247"/>
                <a:gd name="connsiteY225" fmla="*/ 384738 h 1296467"/>
                <a:gd name="connsiteX226" fmla="*/ 113940 w 2783247"/>
                <a:gd name="connsiteY226" fmla="*/ 377356 h 1296467"/>
                <a:gd name="connsiteX227" fmla="*/ 343041 w 2783247"/>
                <a:gd name="connsiteY227" fmla="*/ 0 h 1296467"/>
                <a:gd name="connsiteX228" fmla="*/ 348362 w 2783247"/>
                <a:gd name="connsiteY228" fmla="*/ 4801 h 1296467"/>
                <a:gd name="connsiteX229" fmla="*/ 346458 w 2783247"/>
                <a:gd name="connsiteY229" fmla="*/ 5882 h 1296467"/>
                <a:gd name="connsiteX230" fmla="*/ 339282 w 2783247"/>
                <a:gd name="connsiteY230" fmla="*/ 10203 h 1296467"/>
                <a:gd name="connsiteX231" fmla="*/ 342309 w 2783247"/>
                <a:gd name="connsiteY231" fmla="*/ 18006 h 1296467"/>
                <a:gd name="connsiteX232" fmla="*/ 358077 w 2783247"/>
                <a:gd name="connsiteY232" fmla="*/ 33792 h 1296467"/>
                <a:gd name="connsiteX233" fmla="*/ 360127 w 2783247"/>
                <a:gd name="connsiteY233" fmla="*/ 34632 h 1296467"/>
                <a:gd name="connsiteX234" fmla="*/ 362373 w 2783247"/>
                <a:gd name="connsiteY234" fmla="*/ 34452 h 1296467"/>
                <a:gd name="connsiteX235" fmla="*/ 383901 w 2783247"/>
                <a:gd name="connsiteY235" fmla="*/ 20047 h 1296467"/>
                <a:gd name="connsiteX236" fmla="*/ 384390 w 2783247"/>
                <a:gd name="connsiteY236" fmla="*/ 20167 h 1296467"/>
                <a:gd name="connsiteX237" fmla="*/ 401622 w 2783247"/>
                <a:gd name="connsiteY237" fmla="*/ 34452 h 1296467"/>
                <a:gd name="connsiteX238" fmla="*/ 404649 w 2783247"/>
                <a:gd name="connsiteY238" fmla="*/ 34632 h 1296467"/>
                <a:gd name="connsiteX239" fmla="*/ 425152 w 2783247"/>
                <a:gd name="connsiteY239" fmla="*/ 25149 h 1296467"/>
                <a:gd name="connsiteX240" fmla="*/ 426861 w 2783247"/>
                <a:gd name="connsiteY240" fmla="*/ 23528 h 1296467"/>
                <a:gd name="connsiteX241" fmla="*/ 428521 w 2783247"/>
                <a:gd name="connsiteY241" fmla="*/ 23468 h 1296467"/>
                <a:gd name="connsiteX242" fmla="*/ 436868 w 2783247"/>
                <a:gd name="connsiteY242" fmla="*/ 24789 h 1296467"/>
                <a:gd name="connsiteX243" fmla="*/ 437894 w 2783247"/>
                <a:gd name="connsiteY243" fmla="*/ 25029 h 1296467"/>
                <a:gd name="connsiteX244" fmla="*/ 444191 w 2783247"/>
                <a:gd name="connsiteY244" fmla="*/ 26349 h 1296467"/>
                <a:gd name="connsiteX245" fmla="*/ 443557 w 2783247"/>
                <a:gd name="connsiteY245" fmla="*/ 29110 h 1296467"/>
                <a:gd name="connsiteX246" fmla="*/ 442727 w 2783247"/>
                <a:gd name="connsiteY246" fmla="*/ 32712 h 1296467"/>
                <a:gd name="connsiteX247" fmla="*/ 440969 w 2783247"/>
                <a:gd name="connsiteY247" fmla="*/ 41775 h 1296467"/>
                <a:gd name="connsiteX248" fmla="*/ 449854 w 2783247"/>
                <a:gd name="connsiteY248" fmla="*/ 44236 h 1296467"/>
                <a:gd name="connsiteX249" fmla="*/ 461131 w 2783247"/>
                <a:gd name="connsiteY249" fmla="*/ 48737 h 1296467"/>
                <a:gd name="connsiteX250" fmla="*/ 489689 w 2783247"/>
                <a:gd name="connsiteY250" fmla="*/ 57080 h 1296467"/>
                <a:gd name="connsiteX251" fmla="*/ 509265 w 2783247"/>
                <a:gd name="connsiteY251" fmla="*/ 49758 h 1296467"/>
                <a:gd name="connsiteX252" fmla="*/ 515709 w 2783247"/>
                <a:gd name="connsiteY252" fmla="*/ 51378 h 1296467"/>
                <a:gd name="connsiteX253" fmla="*/ 516734 w 2783247"/>
                <a:gd name="connsiteY253" fmla="*/ 51378 h 1296467"/>
                <a:gd name="connsiteX254" fmla="*/ 518541 w 2783247"/>
                <a:gd name="connsiteY254" fmla="*/ 51138 h 1296467"/>
                <a:gd name="connsiteX255" fmla="*/ 532063 w 2783247"/>
                <a:gd name="connsiteY255" fmla="*/ 43695 h 1296467"/>
                <a:gd name="connsiteX256" fmla="*/ 533723 w 2783247"/>
                <a:gd name="connsiteY256" fmla="*/ 42315 h 1296467"/>
                <a:gd name="connsiteX257" fmla="*/ 542559 w 2783247"/>
                <a:gd name="connsiteY257" fmla="*/ 44656 h 1296467"/>
                <a:gd name="connsiteX258" fmla="*/ 543389 w 2783247"/>
                <a:gd name="connsiteY258" fmla="*/ 44656 h 1296467"/>
                <a:gd name="connsiteX259" fmla="*/ 545097 w 2783247"/>
                <a:gd name="connsiteY259" fmla="*/ 44416 h 1296467"/>
                <a:gd name="connsiteX260" fmla="*/ 553103 w 2783247"/>
                <a:gd name="connsiteY260" fmla="*/ 43515 h 1296467"/>
                <a:gd name="connsiteX261" fmla="*/ 557302 w 2783247"/>
                <a:gd name="connsiteY261" fmla="*/ 43996 h 1296467"/>
                <a:gd name="connsiteX262" fmla="*/ 559840 w 2783247"/>
                <a:gd name="connsiteY262" fmla="*/ 57681 h 1296467"/>
                <a:gd name="connsiteX263" fmla="*/ 572338 w 2783247"/>
                <a:gd name="connsiteY263" fmla="*/ 49758 h 1296467"/>
                <a:gd name="connsiteX264" fmla="*/ 575071 w 2783247"/>
                <a:gd name="connsiteY264" fmla="*/ 48977 h 1296467"/>
                <a:gd name="connsiteX265" fmla="*/ 586592 w 2783247"/>
                <a:gd name="connsiteY265" fmla="*/ 52519 h 1296467"/>
                <a:gd name="connsiteX266" fmla="*/ 607047 w 2783247"/>
                <a:gd name="connsiteY266" fmla="*/ 58041 h 1296467"/>
                <a:gd name="connsiteX267" fmla="*/ 607145 w 2783247"/>
                <a:gd name="connsiteY267" fmla="*/ 58041 h 1296467"/>
                <a:gd name="connsiteX268" fmla="*/ 623157 w 2783247"/>
                <a:gd name="connsiteY268" fmla="*/ 54499 h 1296467"/>
                <a:gd name="connsiteX269" fmla="*/ 624572 w 2783247"/>
                <a:gd name="connsiteY269" fmla="*/ 53959 h 1296467"/>
                <a:gd name="connsiteX270" fmla="*/ 637460 w 2783247"/>
                <a:gd name="connsiteY270" fmla="*/ 51138 h 1296467"/>
                <a:gd name="connsiteX271" fmla="*/ 639755 w 2783247"/>
                <a:gd name="connsiteY271" fmla="*/ 51258 h 1296467"/>
                <a:gd name="connsiteX272" fmla="*/ 646882 w 2783247"/>
                <a:gd name="connsiteY272" fmla="*/ 54860 h 1296467"/>
                <a:gd name="connsiteX273" fmla="*/ 664408 w 2783247"/>
                <a:gd name="connsiteY273" fmla="*/ 61402 h 1296467"/>
                <a:gd name="connsiteX274" fmla="*/ 701118 w 2783247"/>
                <a:gd name="connsiteY274" fmla="*/ 49097 h 1296467"/>
                <a:gd name="connsiteX275" fmla="*/ 706244 w 2783247"/>
                <a:gd name="connsiteY275" fmla="*/ 42675 h 1296467"/>
                <a:gd name="connsiteX276" fmla="*/ 714299 w 2783247"/>
                <a:gd name="connsiteY276" fmla="*/ 44596 h 1296467"/>
                <a:gd name="connsiteX277" fmla="*/ 714836 w 2783247"/>
                <a:gd name="connsiteY277" fmla="*/ 44596 h 1296467"/>
                <a:gd name="connsiteX278" fmla="*/ 716105 w 2783247"/>
                <a:gd name="connsiteY278" fmla="*/ 44536 h 1296467"/>
                <a:gd name="connsiteX279" fmla="*/ 728017 w 2783247"/>
                <a:gd name="connsiteY279" fmla="*/ 38894 h 1296467"/>
                <a:gd name="connsiteX280" fmla="*/ 729482 w 2783247"/>
                <a:gd name="connsiteY280" fmla="*/ 40394 h 1296467"/>
                <a:gd name="connsiteX281" fmla="*/ 737341 w 2783247"/>
                <a:gd name="connsiteY281" fmla="*/ 46817 h 1296467"/>
                <a:gd name="connsiteX282" fmla="*/ 743883 w 2783247"/>
                <a:gd name="connsiteY282" fmla="*/ 48317 h 1296467"/>
                <a:gd name="connsiteX283" fmla="*/ 745787 w 2783247"/>
                <a:gd name="connsiteY283" fmla="*/ 48257 h 1296467"/>
                <a:gd name="connsiteX284" fmla="*/ 751986 w 2783247"/>
                <a:gd name="connsiteY284" fmla="*/ 54079 h 1296467"/>
                <a:gd name="connsiteX285" fmla="*/ 753646 w 2783247"/>
                <a:gd name="connsiteY285" fmla="*/ 54679 h 1296467"/>
                <a:gd name="connsiteX286" fmla="*/ 755648 w 2783247"/>
                <a:gd name="connsiteY286" fmla="*/ 54739 h 1296467"/>
                <a:gd name="connsiteX287" fmla="*/ 762629 w 2783247"/>
                <a:gd name="connsiteY287" fmla="*/ 52639 h 1296467"/>
                <a:gd name="connsiteX288" fmla="*/ 778738 w 2783247"/>
                <a:gd name="connsiteY288" fmla="*/ 59421 h 1296467"/>
                <a:gd name="connsiteX289" fmla="*/ 801780 w 2783247"/>
                <a:gd name="connsiteY289" fmla="*/ 139670 h 1296467"/>
                <a:gd name="connsiteX290" fmla="*/ 826580 w 2783247"/>
                <a:gd name="connsiteY290" fmla="*/ 225981 h 1296467"/>
                <a:gd name="connsiteX291" fmla="*/ 833414 w 2783247"/>
                <a:gd name="connsiteY291" fmla="*/ 249270 h 1296467"/>
                <a:gd name="connsiteX292" fmla="*/ 843422 w 2783247"/>
                <a:gd name="connsiteY292" fmla="*/ 283182 h 1296467"/>
                <a:gd name="connsiteX293" fmla="*/ 870271 w 2783247"/>
                <a:gd name="connsiteY293" fmla="*/ 373874 h 1296467"/>
                <a:gd name="connsiteX294" fmla="*/ 914695 w 2783247"/>
                <a:gd name="connsiteY294" fmla="*/ 525069 h 1296467"/>
                <a:gd name="connsiteX295" fmla="*/ 954384 w 2783247"/>
                <a:gd name="connsiteY295" fmla="*/ 659877 h 1296467"/>
                <a:gd name="connsiteX296" fmla="*/ 959412 w 2783247"/>
                <a:gd name="connsiteY296" fmla="*/ 675543 h 1296467"/>
                <a:gd name="connsiteX297" fmla="*/ 970982 w 2783247"/>
                <a:gd name="connsiteY297" fmla="*/ 716178 h 1296467"/>
                <a:gd name="connsiteX298" fmla="*/ 977231 w 2783247"/>
                <a:gd name="connsiteY298" fmla="*/ 731723 h 1296467"/>
                <a:gd name="connsiteX299" fmla="*/ 981331 w 2783247"/>
                <a:gd name="connsiteY299" fmla="*/ 740727 h 1296467"/>
                <a:gd name="connsiteX300" fmla="*/ 983870 w 2783247"/>
                <a:gd name="connsiteY300" fmla="*/ 752971 h 1296467"/>
                <a:gd name="connsiteX301" fmla="*/ 992755 w 2783247"/>
                <a:gd name="connsiteY301" fmla="*/ 779921 h 1296467"/>
                <a:gd name="connsiteX302" fmla="*/ 987824 w 2783247"/>
                <a:gd name="connsiteY302" fmla="*/ 784062 h 1296467"/>
                <a:gd name="connsiteX303" fmla="*/ 980062 w 2783247"/>
                <a:gd name="connsiteY303" fmla="*/ 796247 h 1296467"/>
                <a:gd name="connsiteX304" fmla="*/ 979818 w 2783247"/>
                <a:gd name="connsiteY304" fmla="*/ 796847 h 1296467"/>
                <a:gd name="connsiteX305" fmla="*/ 956874 w 2783247"/>
                <a:gd name="connsiteY305" fmla="*/ 794146 h 1296467"/>
                <a:gd name="connsiteX306" fmla="*/ 942277 w 2783247"/>
                <a:gd name="connsiteY306" fmla="*/ 795286 h 1296467"/>
                <a:gd name="connsiteX307" fmla="*/ 929634 w 2783247"/>
                <a:gd name="connsiteY307" fmla="*/ 801829 h 1296467"/>
                <a:gd name="connsiteX308" fmla="*/ 923239 w 2783247"/>
                <a:gd name="connsiteY308" fmla="*/ 805970 h 1296467"/>
                <a:gd name="connsiteX309" fmla="*/ 915184 w 2783247"/>
                <a:gd name="connsiteY309" fmla="*/ 807771 h 1296467"/>
                <a:gd name="connsiteX310" fmla="*/ 893411 w 2783247"/>
                <a:gd name="connsiteY310" fmla="*/ 815994 h 1296467"/>
                <a:gd name="connsiteX311" fmla="*/ 890677 w 2783247"/>
                <a:gd name="connsiteY311" fmla="*/ 813893 h 1296467"/>
                <a:gd name="connsiteX312" fmla="*/ 865683 w 2783247"/>
                <a:gd name="connsiteY312" fmla="*/ 804049 h 1296467"/>
                <a:gd name="connsiteX313" fmla="*/ 862705 w 2783247"/>
                <a:gd name="connsiteY313" fmla="*/ 804169 h 1296467"/>
                <a:gd name="connsiteX314" fmla="*/ 864120 w 2783247"/>
                <a:gd name="connsiteY314" fmla="*/ 787844 h 1296467"/>
                <a:gd name="connsiteX315" fmla="*/ 871785 w 2783247"/>
                <a:gd name="connsiteY315" fmla="*/ 778720 h 1296467"/>
                <a:gd name="connsiteX316" fmla="*/ 861289 w 2783247"/>
                <a:gd name="connsiteY316" fmla="*/ 772898 h 1296467"/>
                <a:gd name="connsiteX317" fmla="*/ 854113 w 2783247"/>
                <a:gd name="connsiteY317" fmla="*/ 770977 h 1296467"/>
                <a:gd name="connsiteX318" fmla="*/ 836001 w 2783247"/>
                <a:gd name="connsiteY318" fmla="*/ 785263 h 1296467"/>
                <a:gd name="connsiteX319" fmla="*/ 819306 w 2783247"/>
                <a:gd name="connsiteY319" fmla="*/ 785083 h 1296467"/>
                <a:gd name="connsiteX320" fmla="*/ 812325 w 2783247"/>
                <a:gd name="connsiteY320" fmla="*/ 785083 h 1296467"/>
                <a:gd name="connsiteX321" fmla="*/ 812471 w 2783247"/>
                <a:gd name="connsiteY321" fmla="*/ 781301 h 1296467"/>
                <a:gd name="connsiteX322" fmla="*/ 812276 w 2783247"/>
                <a:gd name="connsiteY322" fmla="*/ 775899 h 1296467"/>
                <a:gd name="connsiteX323" fmla="*/ 807687 w 2783247"/>
                <a:gd name="connsiteY323" fmla="*/ 773078 h 1296467"/>
                <a:gd name="connsiteX324" fmla="*/ 798021 w 2783247"/>
                <a:gd name="connsiteY324" fmla="*/ 769117 h 1296467"/>
                <a:gd name="connsiteX325" fmla="*/ 798461 w 2783247"/>
                <a:gd name="connsiteY325" fmla="*/ 768036 h 1296467"/>
                <a:gd name="connsiteX326" fmla="*/ 799291 w 2783247"/>
                <a:gd name="connsiteY326" fmla="*/ 765636 h 1296467"/>
                <a:gd name="connsiteX327" fmla="*/ 798900 w 2783247"/>
                <a:gd name="connsiteY327" fmla="*/ 763175 h 1296467"/>
                <a:gd name="connsiteX328" fmla="*/ 788844 w 2783247"/>
                <a:gd name="connsiteY328" fmla="*/ 752551 h 1296467"/>
                <a:gd name="connsiteX329" fmla="*/ 788746 w 2783247"/>
                <a:gd name="connsiteY329" fmla="*/ 741267 h 1296467"/>
                <a:gd name="connsiteX330" fmla="*/ 774150 w 2783247"/>
                <a:gd name="connsiteY330" fmla="*/ 749310 h 1296467"/>
                <a:gd name="connsiteX331" fmla="*/ 759456 w 2783247"/>
                <a:gd name="connsiteY331" fmla="*/ 760174 h 1296467"/>
                <a:gd name="connsiteX332" fmla="*/ 747935 w 2783247"/>
                <a:gd name="connsiteY332" fmla="*/ 767856 h 1296467"/>
                <a:gd name="connsiteX333" fmla="*/ 742174 w 2783247"/>
                <a:gd name="connsiteY333" fmla="*/ 764315 h 1296467"/>
                <a:gd name="connsiteX334" fmla="*/ 739245 w 2783247"/>
                <a:gd name="connsiteY334" fmla="*/ 761494 h 1296467"/>
                <a:gd name="connsiteX335" fmla="*/ 738415 w 2783247"/>
                <a:gd name="connsiteY335" fmla="*/ 761494 h 1296467"/>
                <a:gd name="connsiteX336" fmla="*/ 738415 w 2783247"/>
                <a:gd name="connsiteY336" fmla="*/ 757593 h 1296467"/>
                <a:gd name="connsiteX337" fmla="*/ 738073 w 2783247"/>
                <a:gd name="connsiteY337" fmla="*/ 749190 h 1296467"/>
                <a:gd name="connsiteX338" fmla="*/ 729677 w 2783247"/>
                <a:gd name="connsiteY338" fmla="*/ 748109 h 1296467"/>
                <a:gd name="connsiteX339" fmla="*/ 727089 w 2783247"/>
                <a:gd name="connsiteY339" fmla="*/ 747989 h 1296467"/>
                <a:gd name="connsiteX340" fmla="*/ 710443 w 2783247"/>
                <a:gd name="connsiteY340" fmla="*/ 764735 h 1296467"/>
                <a:gd name="connsiteX341" fmla="*/ 703266 w 2783247"/>
                <a:gd name="connsiteY341" fmla="*/ 768096 h 1296467"/>
                <a:gd name="connsiteX342" fmla="*/ 702973 w 2783247"/>
                <a:gd name="connsiteY342" fmla="*/ 768337 h 1296467"/>
                <a:gd name="connsiteX343" fmla="*/ 695358 w 2783247"/>
                <a:gd name="connsiteY343" fmla="*/ 767076 h 1296467"/>
                <a:gd name="connsiteX344" fmla="*/ 692234 w 2783247"/>
                <a:gd name="connsiteY344" fmla="*/ 774639 h 1296467"/>
                <a:gd name="connsiteX345" fmla="*/ 693210 w 2783247"/>
                <a:gd name="connsiteY345" fmla="*/ 791205 h 1296467"/>
                <a:gd name="connsiteX346" fmla="*/ 686473 w 2783247"/>
                <a:gd name="connsiteY346" fmla="*/ 798227 h 1296467"/>
                <a:gd name="connsiteX347" fmla="*/ 660063 w 2783247"/>
                <a:gd name="connsiteY347" fmla="*/ 782202 h 1296467"/>
                <a:gd name="connsiteX348" fmla="*/ 653668 w 2783247"/>
                <a:gd name="connsiteY348" fmla="*/ 780821 h 1296467"/>
                <a:gd name="connsiteX349" fmla="*/ 670998 w 2783247"/>
                <a:gd name="connsiteY349" fmla="*/ 762274 h 1296467"/>
                <a:gd name="connsiteX350" fmla="*/ 680127 w 2783247"/>
                <a:gd name="connsiteY350" fmla="*/ 754532 h 1296467"/>
                <a:gd name="connsiteX351" fmla="*/ 670852 w 2783247"/>
                <a:gd name="connsiteY351" fmla="*/ 746969 h 1296467"/>
                <a:gd name="connsiteX352" fmla="*/ 656157 w 2783247"/>
                <a:gd name="connsiteY352" fmla="*/ 741387 h 1296467"/>
                <a:gd name="connsiteX353" fmla="*/ 629308 w 2783247"/>
                <a:gd name="connsiteY353" fmla="*/ 765275 h 1296467"/>
                <a:gd name="connsiteX354" fmla="*/ 627111 w 2783247"/>
                <a:gd name="connsiteY354" fmla="*/ 765636 h 1296467"/>
                <a:gd name="connsiteX355" fmla="*/ 618519 w 2783247"/>
                <a:gd name="connsiteY355" fmla="*/ 730583 h 1296467"/>
                <a:gd name="connsiteX356" fmla="*/ 607877 w 2783247"/>
                <a:gd name="connsiteY356" fmla="*/ 765155 h 1296467"/>
                <a:gd name="connsiteX357" fmla="*/ 602068 w 2783247"/>
                <a:gd name="connsiteY357" fmla="*/ 771218 h 1296467"/>
                <a:gd name="connsiteX358" fmla="*/ 594061 w 2783247"/>
                <a:gd name="connsiteY358" fmla="*/ 777340 h 1296467"/>
                <a:gd name="connsiteX359" fmla="*/ 585518 w 2783247"/>
                <a:gd name="connsiteY359" fmla="*/ 786343 h 1296467"/>
                <a:gd name="connsiteX360" fmla="*/ 570043 w 2783247"/>
                <a:gd name="connsiteY360" fmla="*/ 799188 h 1296467"/>
                <a:gd name="connsiteX361" fmla="*/ 559743 w 2783247"/>
                <a:gd name="connsiteY361" fmla="*/ 803209 h 1296467"/>
                <a:gd name="connsiteX362" fmla="*/ 563404 w 2783247"/>
                <a:gd name="connsiteY362" fmla="*/ 810352 h 1296467"/>
                <a:gd name="connsiteX363" fmla="*/ 560280 w 2783247"/>
                <a:gd name="connsiteY363" fmla="*/ 822656 h 1296467"/>
                <a:gd name="connsiteX364" fmla="*/ 558766 w 2783247"/>
                <a:gd name="connsiteY364" fmla="*/ 824637 h 1296467"/>
                <a:gd name="connsiteX365" fmla="*/ 547245 w 2783247"/>
                <a:gd name="connsiteY365" fmla="*/ 837722 h 1296467"/>
                <a:gd name="connsiteX366" fmla="*/ 542705 w 2783247"/>
                <a:gd name="connsiteY366" fmla="*/ 841323 h 1296467"/>
                <a:gd name="connsiteX367" fmla="*/ 543633 w 2783247"/>
                <a:gd name="connsiteY367" fmla="*/ 847145 h 1296467"/>
                <a:gd name="connsiteX368" fmla="*/ 544023 w 2783247"/>
                <a:gd name="connsiteY368" fmla="*/ 849606 h 1296467"/>
                <a:gd name="connsiteX369" fmla="*/ 544219 w 2783247"/>
                <a:gd name="connsiteY369" fmla="*/ 859389 h 1296467"/>
                <a:gd name="connsiteX370" fmla="*/ 540362 w 2783247"/>
                <a:gd name="connsiteY370" fmla="*/ 858069 h 1296467"/>
                <a:gd name="connsiteX371" fmla="*/ 527621 w 2783247"/>
                <a:gd name="connsiteY371" fmla="*/ 855308 h 1296467"/>
                <a:gd name="connsiteX372" fmla="*/ 521323 w 2783247"/>
                <a:gd name="connsiteY372" fmla="*/ 855908 h 1296467"/>
                <a:gd name="connsiteX373" fmla="*/ 511218 w 2783247"/>
                <a:gd name="connsiteY373" fmla="*/ 857889 h 1296467"/>
                <a:gd name="connsiteX374" fmla="*/ 513464 w 2783247"/>
                <a:gd name="connsiteY374" fmla="*/ 867912 h 1296467"/>
                <a:gd name="connsiteX375" fmla="*/ 531233 w 2783247"/>
                <a:gd name="connsiteY375" fmla="*/ 885679 h 1296467"/>
                <a:gd name="connsiteX376" fmla="*/ 536750 w 2783247"/>
                <a:gd name="connsiteY376" fmla="*/ 888560 h 1296467"/>
                <a:gd name="connsiteX377" fmla="*/ 528109 w 2783247"/>
                <a:gd name="connsiteY377" fmla="*/ 892281 h 1296467"/>
                <a:gd name="connsiteX378" fmla="*/ 514293 w 2783247"/>
                <a:gd name="connsiteY378" fmla="*/ 897803 h 1296467"/>
                <a:gd name="connsiteX379" fmla="*/ 508679 w 2783247"/>
                <a:gd name="connsiteY379" fmla="*/ 901525 h 1296467"/>
                <a:gd name="connsiteX380" fmla="*/ 510046 w 2783247"/>
                <a:gd name="connsiteY380" fmla="*/ 908127 h 1296467"/>
                <a:gd name="connsiteX381" fmla="*/ 511120 w 2783247"/>
                <a:gd name="connsiteY381" fmla="*/ 911248 h 1296467"/>
                <a:gd name="connsiteX382" fmla="*/ 510193 w 2783247"/>
                <a:gd name="connsiteY382" fmla="*/ 912809 h 1296467"/>
                <a:gd name="connsiteX383" fmla="*/ 509802 w 2783247"/>
                <a:gd name="connsiteY383" fmla="*/ 913469 h 1296467"/>
                <a:gd name="connsiteX384" fmla="*/ 509070 w 2783247"/>
                <a:gd name="connsiteY384" fmla="*/ 913289 h 1296467"/>
                <a:gd name="connsiteX385" fmla="*/ 494669 w 2783247"/>
                <a:gd name="connsiteY385" fmla="*/ 909207 h 1296467"/>
                <a:gd name="connsiteX386" fmla="*/ 496426 w 2783247"/>
                <a:gd name="connsiteY386" fmla="*/ 924093 h 1296467"/>
                <a:gd name="connsiteX387" fmla="*/ 490031 w 2783247"/>
                <a:gd name="connsiteY387" fmla="*/ 939578 h 1296467"/>
                <a:gd name="connsiteX388" fmla="*/ 479877 w 2783247"/>
                <a:gd name="connsiteY388" fmla="*/ 979313 h 1296467"/>
                <a:gd name="connsiteX389" fmla="*/ 482122 w 2783247"/>
                <a:gd name="connsiteY389" fmla="*/ 987776 h 1296467"/>
                <a:gd name="connsiteX390" fmla="*/ 490812 w 2783247"/>
                <a:gd name="connsiteY390" fmla="*/ 986635 h 1296467"/>
                <a:gd name="connsiteX391" fmla="*/ 504139 w 2783247"/>
                <a:gd name="connsiteY391" fmla="*/ 985555 h 1296467"/>
                <a:gd name="connsiteX392" fmla="*/ 516588 w 2783247"/>
                <a:gd name="connsiteY392" fmla="*/ 989216 h 1296467"/>
                <a:gd name="connsiteX393" fmla="*/ 515563 w 2783247"/>
                <a:gd name="connsiteY393" fmla="*/ 992757 h 1296467"/>
                <a:gd name="connsiteX394" fmla="*/ 515270 w 2783247"/>
                <a:gd name="connsiteY394" fmla="*/ 994018 h 1296467"/>
                <a:gd name="connsiteX395" fmla="*/ 512146 w 2783247"/>
                <a:gd name="connsiteY395" fmla="*/ 995218 h 1296467"/>
                <a:gd name="connsiteX396" fmla="*/ 503847 w 2783247"/>
                <a:gd name="connsiteY396" fmla="*/ 999000 h 1296467"/>
                <a:gd name="connsiteX397" fmla="*/ 486565 w 2783247"/>
                <a:gd name="connsiteY397" fmla="*/ 1018267 h 1296467"/>
                <a:gd name="connsiteX398" fmla="*/ 486858 w 2783247"/>
                <a:gd name="connsiteY398" fmla="*/ 1024329 h 1296467"/>
                <a:gd name="connsiteX399" fmla="*/ 480902 w 2783247"/>
                <a:gd name="connsiteY399" fmla="*/ 1029791 h 1296467"/>
                <a:gd name="connsiteX400" fmla="*/ 480170 w 2783247"/>
                <a:gd name="connsiteY400" fmla="*/ 1040835 h 1296467"/>
                <a:gd name="connsiteX401" fmla="*/ 480219 w 2783247"/>
                <a:gd name="connsiteY401" fmla="*/ 1040895 h 1296467"/>
                <a:gd name="connsiteX402" fmla="*/ 477582 w 2783247"/>
                <a:gd name="connsiteY402" fmla="*/ 1042275 h 1296467"/>
                <a:gd name="connsiteX403" fmla="*/ 472652 w 2783247"/>
                <a:gd name="connsiteY403" fmla="*/ 1047377 h 1296467"/>
                <a:gd name="connsiteX404" fmla="*/ 452100 w 2783247"/>
                <a:gd name="connsiteY404" fmla="*/ 1057281 h 1296467"/>
                <a:gd name="connsiteX405" fmla="*/ 448926 w 2783247"/>
                <a:gd name="connsiteY405" fmla="*/ 1068505 h 1296467"/>
                <a:gd name="connsiteX406" fmla="*/ 445265 w 2783247"/>
                <a:gd name="connsiteY406" fmla="*/ 1071386 h 1296467"/>
                <a:gd name="connsiteX407" fmla="*/ 442824 w 2783247"/>
                <a:gd name="connsiteY407" fmla="*/ 1071086 h 1296467"/>
                <a:gd name="connsiteX408" fmla="*/ 436917 w 2783247"/>
                <a:gd name="connsiteY408" fmla="*/ 1070846 h 1296467"/>
                <a:gd name="connsiteX409" fmla="*/ 433842 w 2783247"/>
                <a:gd name="connsiteY409" fmla="*/ 1076008 h 1296467"/>
                <a:gd name="connsiteX410" fmla="*/ 431303 w 2783247"/>
                <a:gd name="connsiteY410" fmla="*/ 1080029 h 1296467"/>
                <a:gd name="connsiteX411" fmla="*/ 424859 w 2783247"/>
                <a:gd name="connsiteY411" fmla="*/ 1091793 h 1296467"/>
                <a:gd name="connsiteX412" fmla="*/ 404014 w 2783247"/>
                <a:gd name="connsiteY412" fmla="*/ 1105118 h 1296467"/>
                <a:gd name="connsiteX413" fmla="*/ 395618 w 2783247"/>
                <a:gd name="connsiteY413" fmla="*/ 1111961 h 1296467"/>
                <a:gd name="connsiteX414" fmla="*/ 386586 w 2783247"/>
                <a:gd name="connsiteY414" fmla="*/ 1114902 h 1296467"/>
                <a:gd name="connsiteX415" fmla="*/ 389076 w 2783247"/>
                <a:gd name="connsiteY415" fmla="*/ 1124085 h 1296467"/>
                <a:gd name="connsiteX416" fmla="*/ 395715 w 2783247"/>
                <a:gd name="connsiteY416" fmla="*/ 1132788 h 1296467"/>
                <a:gd name="connsiteX417" fmla="*/ 395618 w 2783247"/>
                <a:gd name="connsiteY417" fmla="*/ 1133088 h 1296467"/>
                <a:gd name="connsiteX418" fmla="*/ 392396 w 2783247"/>
                <a:gd name="connsiteY418" fmla="*/ 1141791 h 1296467"/>
                <a:gd name="connsiteX419" fmla="*/ 392103 w 2783247"/>
                <a:gd name="connsiteY419" fmla="*/ 1141791 h 1296467"/>
                <a:gd name="connsiteX420" fmla="*/ 387319 w 2783247"/>
                <a:gd name="connsiteY420" fmla="*/ 1141251 h 1296467"/>
                <a:gd name="connsiteX421" fmla="*/ 379801 w 2783247"/>
                <a:gd name="connsiteY421" fmla="*/ 1143352 h 1296467"/>
                <a:gd name="connsiteX422" fmla="*/ 371453 w 2783247"/>
                <a:gd name="connsiteY422" fmla="*/ 1150615 h 1296467"/>
                <a:gd name="connsiteX423" fmla="*/ 369549 w 2783247"/>
                <a:gd name="connsiteY423" fmla="*/ 1152475 h 1296467"/>
                <a:gd name="connsiteX424" fmla="*/ 368622 w 2783247"/>
                <a:gd name="connsiteY424" fmla="*/ 1151755 h 1296467"/>
                <a:gd name="connsiteX425" fmla="*/ 363837 w 2783247"/>
                <a:gd name="connsiteY425" fmla="*/ 1151875 h 1296467"/>
                <a:gd name="connsiteX426" fmla="*/ 351291 w 2783247"/>
                <a:gd name="connsiteY426" fmla="*/ 1168501 h 1296467"/>
                <a:gd name="connsiteX427" fmla="*/ 344847 w 2783247"/>
                <a:gd name="connsiteY427" fmla="*/ 1167121 h 1296467"/>
                <a:gd name="connsiteX428" fmla="*/ 330056 w 2783247"/>
                <a:gd name="connsiteY428" fmla="*/ 1176124 h 1296467"/>
                <a:gd name="connsiteX429" fmla="*/ 328835 w 2783247"/>
                <a:gd name="connsiteY429" fmla="*/ 1177804 h 1296467"/>
                <a:gd name="connsiteX430" fmla="*/ 328396 w 2783247"/>
                <a:gd name="connsiteY430" fmla="*/ 1179845 h 1296467"/>
                <a:gd name="connsiteX431" fmla="*/ 328005 w 2783247"/>
                <a:gd name="connsiteY431" fmla="*/ 1185187 h 1296467"/>
                <a:gd name="connsiteX432" fmla="*/ 327664 w 2783247"/>
                <a:gd name="connsiteY432" fmla="*/ 1185367 h 1296467"/>
                <a:gd name="connsiteX433" fmla="*/ 299691 w 2783247"/>
                <a:gd name="connsiteY433" fmla="*/ 1203194 h 1296467"/>
                <a:gd name="connsiteX434" fmla="*/ 296908 w 2783247"/>
                <a:gd name="connsiteY434" fmla="*/ 1207095 h 1296467"/>
                <a:gd name="connsiteX435" fmla="*/ 298227 w 2783247"/>
                <a:gd name="connsiteY435" fmla="*/ 1211657 h 1296467"/>
                <a:gd name="connsiteX436" fmla="*/ 301888 w 2783247"/>
                <a:gd name="connsiteY436" fmla="*/ 1218499 h 1296467"/>
                <a:gd name="connsiteX437" fmla="*/ 291148 w 2783247"/>
                <a:gd name="connsiteY437" fmla="*/ 1230203 h 1296467"/>
                <a:gd name="connsiteX438" fmla="*/ 272548 w 2783247"/>
                <a:gd name="connsiteY438" fmla="*/ 1236446 h 1296467"/>
                <a:gd name="connsiteX439" fmla="*/ 272597 w 2783247"/>
                <a:gd name="connsiteY439" fmla="*/ 1236085 h 1296467"/>
                <a:gd name="connsiteX440" fmla="*/ 264786 w 2783247"/>
                <a:gd name="connsiteY440" fmla="*/ 1235365 h 1296467"/>
                <a:gd name="connsiteX441" fmla="*/ 248872 w 2783247"/>
                <a:gd name="connsiteY441" fmla="*/ 1239447 h 1296467"/>
                <a:gd name="connsiteX442" fmla="*/ 247700 w 2783247"/>
                <a:gd name="connsiteY442" fmla="*/ 1237766 h 1296467"/>
                <a:gd name="connsiteX443" fmla="*/ 239792 w 2783247"/>
                <a:gd name="connsiteY443" fmla="*/ 1232604 h 1296467"/>
                <a:gd name="connsiteX444" fmla="*/ 249165 w 2783247"/>
                <a:gd name="connsiteY444" fmla="*/ 1217299 h 1296467"/>
                <a:gd name="connsiteX445" fmla="*/ 257806 w 2783247"/>
                <a:gd name="connsiteY445" fmla="*/ 1209136 h 1296467"/>
                <a:gd name="connsiteX446" fmla="*/ 262297 w 2783247"/>
                <a:gd name="connsiteY446" fmla="*/ 1202413 h 1296467"/>
                <a:gd name="connsiteX447" fmla="*/ 263712 w 2783247"/>
                <a:gd name="connsiteY447" fmla="*/ 1199892 h 1296467"/>
                <a:gd name="connsiteX448" fmla="*/ 274941 w 2783247"/>
                <a:gd name="connsiteY448" fmla="*/ 1195751 h 1296467"/>
                <a:gd name="connsiteX449" fmla="*/ 299886 w 2783247"/>
                <a:gd name="connsiteY449" fmla="*/ 1181106 h 1296467"/>
                <a:gd name="connsiteX450" fmla="*/ 304036 w 2783247"/>
                <a:gd name="connsiteY450" fmla="*/ 1181886 h 1296467"/>
                <a:gd name="connsiteX451" fmla="*/ 304524 w 2783247"/>
                <a:gd name="connsiteY451" fmla="*/ 1181886 h 1296467"/>
                <a:gd name="connsiteX452" fmla="*/ 304963 w 2783247"/>
                <a:gd name="connsiteY452" fmla="*/ 1181886 h 1296467"/>
                <a:gd name="connsiteX453" fmla="*/ 321268 w 2783247"/>
                <a:gd name="connsiteY453" fmla="*/ 1155176 h 1296467"/>
                <a:gd name="connsiteX454" fmla="*/ 321122 w 2783247"/>
                <a:gd name="connsiteY454" fmla="*/ 1152175 h 1296467"/>
                <a:gd name="connsiteX455" fmla="*/ 332594 w 2783247"/>
                <a:gd name="connsiteY455" fmla="*/ 1139931 h 1296467"/>
                <a:gd name="connsiteX456" fmla="*/ 348460 w 2783247"/>
                <a:gd name="connsiteY456" fmla="*/ 1122705 h 1296467"/>
                <a:gd name="connsiteX457" fmla="*/ 358272 w 2783247"/>
                <a:gd name="connsiteY457" fmla="*/ 1124385 h 1296467"/>
                <a:gd name="connsiteX458" fmla="*/ 374870 w 2783247"/>
                <a:gd name="connsiteY458" fmla="*/ 1109680 h 1296467"/>
                <a:gd name="connsiteX459" fmla="*/ 376628 w 2783247"/>
                <a:gd name="connsiteY459" fmla="*/ 1100076 h 1296467"/>
                <a:gd name="connsiteX460" fmla="*/ 366962 w 2783247"/>
                <a:gd name="connsiteY460" fmla="*/ 1098156 h 1296467"/>
                <a:gd name="connsiteX461" fmla="*/ 365009 w 2783247"/>
                <a:gd name="connsiteY461" fmla="*/ 1096355 h 1296467"/>
                <a:gd name="connsiteX462" fmla="*/ 363105 w 2783247"/>
                <a:gd name="connsiteY462" fmla="*/ 1094494 h 1296467"/>
                <a:gd name="connsiteX463" fmla="*/ 365107 w 2783247"/>
                <a:gd name="connsiteY463" fmla="*/ 1068745 h 1296467"/>
                <a:gd name="connsiteX464" fmla="*/ 366669 w 2783247"/>
                <a:gd name="connsiteY464" fmla="*/ 1068085 h 1296467"/>
                <a:gd name="connsiteX465" fmla="*/ 370477 w 2783247"/>
                <a:gd name="connsiteY465" fmla="*/ 1066884 h 1296467"/>
                <a:gd name="connsiteX466" fmla="*/ 372820 w 2783247"/>
                <a:gd name="connsiteY466" fmla="*/ 1067245 h 1296467"/>
                <a:gd name="connsiteX467" fmla="*/ 386049 w 2783247"/>
                <a:gd name="connsiteY467" fmla="*/ 1070366 h 1296467"/>
                <a:gd name="connsiteX468" fmla="*/ 385122 w 2783247"/>
                <a:gd name="connsiteY468" fmla="*/ 1056861 h 1296467"/>
                <a:gd name="connsiteX469" fmla="*/ 368036 w 2783247"/>
                <a:gd name="connsiteY469" fmla="*/ 1040835 h 1296467"/>
                <a:gd name="connsiteX470" fmla="*/ 383364 w 2783247"/>
                <a:gd name="connsiteY470" fmla="*/ 1021628 h 1296467"/>
                <a:gd name="connsiteX471" fmla="*/ 387807 w 2783247"/>
                <a:gd name="connsiteY471" fmla="*/ 1018447 h 1296467"/>
                <a:gd name="connsiteX472" fmla="*/ 395178 w 2783247"/>
                <a:gd name="connsiteY472" fmla="*/ 1012985 h 1296467"/>
                <a:gd name="connsiteX473" fmla="*/ 390394 w 2783247"/>
                <a:gd name="connsiteY473" fmla="*/ 1005182 h 1296467"/>
                <a:gd name="connsiteX474" fmla="*/ 390785 w 2783247"/>
                <a:gd name="connsiteY474" fmla="*/ 996659 h 1296467"/>
                <a:gd name="connsiteX475" fmla="*/ 395081 w 2783247"/>
                <a:gd name="connsiteY475" fmla="*/ 971570 h 1296467"/>
                <a:gd name="connsiteX476" fmla="*/ 393128 w 2783247"/>
                <a:gd name="connsiteY476" fmla="*/ 961246 h 1296467"/>
                <a:gd name="connsiteX477" fmla="*/ 382925 w 2783247"/>
                <a:gd name="connsiteY477" fmla="*/ 963647 h 1296467"/>
                <a:gd name="connsiteX478" fmla="*/ 367011 w 2783247"/>
                <a:gd name="connsiteY478" fmla="*/ 984955 h 1296467"/>
                <a:gd name="connsiteX479" fmla="*/ 366669 w 2783247"/>
                <a:gd name="connsiteY479" fmla="*/ 986755 h 1296467"/>
                <a:gd name="connsiteX480" fmla="*/ 355978 w 2783247"/>
                <a:gd name="connsiteY480" fmla="*/ 991977 h 1296467"/>
                <a:gd name="connsiteX481" fmla="*/ 347532 w 2783247"/>
                <a:gd name="connsiteY481" fmla="*/ 996059 h 1296467"/>
                <a:gd name="connsiteX482" fmla="*/ 347288 w 2783247"/>
                <a:gd name="connsiteY482" fmla="*/ 990957 h 1296467"/>
                <a:gd name="connsiteX483" fmla="*/ 331422 w 2783247"/>
                <a:gd name="connsiteY483" fmla="*/ 976792 h 1296467"/>
                <a:gd name="connsiteX484" fmla="*/ 324588 w 2783247"/>
                <a:gd name="connsiteY484" fmla="*/ 973370 h 1296467"/>
                <a:gd name="connsiteX485" fmla="*/ 326541 w 2783247"/>
                <a:gd name="connsiteY485" fmla="*/ 948882 h 1296467"/>
                <a:gd name="connsiteX486" fmla="*/ 307844 w 2783247"/>
                <a:gd name="connsiteY486" fmla="*/ 965988 h 1296467"/>
                <a:gd name="connsiteX487" fmla="*/ 300667 w 2783247"/>
                <a:gd name="connsiteY487" fmla="*/ 980213 h 1296467"/>
                <a:gd name="connsiteX488" fmla="*/ 277528 w 2783247"/>
                <a:gd name="connsiteY488" fmla="*/ 965328 h 1296467"/>
                <a:gd name="connsiteX489" fmla="*/ 288463 w 2783247"/>
                <a:gd name="connsiteY489" fmla="*/ 993778 h 1296467"/>
                <a:gd name="connsiteX490" fmla="*/ 288561 w 2783247"/>
                <a:gd name="connsiteY490" fmla="*/ 1006502 h 1296467"/>
                <a:gd name="connsiteX491" fmla="*/ 288121 w 2783247"/>
                <a:gd name="connsiteY491" fmla="*/ 1008543 h 1296467"/>
                <a:gd name="connsiteX492" fmla="*/ 283532 w 2783247"/>
                <a:gd name="connsiteY492" fmla="*/ 1000800 h 1296467"/>
                <a:gd name="connsiteX493" fmla="*/ 275770 w 2783247"/>
                <a:gd name="connsiteY493" fmla="*/ 988016 h 1296467"/>
                <a:gd name="connsiteX494" fmla="*/ 271328 w 2783247"/>
                <a:gd name="connsiteY494" fmla="*/ 981293 h 1296467"/>
                <a:gd name="connsiteX495" fmla="*/ 263810 w 2783247"/>
                <a:gd name="connsiteY495" fmla="*/ 984294 h 1296467"/>
                <a:gd name="connsiteX496" fmla="*/ 256097 w 2783247"/>
                <a:gd name="connsiteY496" fmla="*/ 988796 h 1296467"/>
                <a:gd name="connsiteX497" fmla="*/ 250385 w 2783247"/>
                <a:gd name="connsiteY497" fmla="*/ 984294 h 1296467"/>
                <a:gd name="connsiteX498" fmla="*/ 240817 w 2783247"/>
                <a:gd name="connsiteY498" fmla="*/ 976311 h 1296467"/>
                <a:gd name="connsiteX499" fmla="*/ 233348 w 2783247"/>
                <a:gd name="connsiteY499" fmla="*/ 969049 h 1296467"/>
                <a:gd name="connsiteX500" fmla="*/ 226416 w 2783247"/>
                <a:gd name="connsiteY500" fmla="*/ 976792 h 1296467"/>
                <a:gd name="connsiteX501" fmla="*/ 209916 w 2783247"/>
                <a:gd name="connsiteY501" fmla="*/ 987175 h 1296467"/>
                <a:gd name="connsiteX502" fmla="*/ 194587 w 2783247"/>
                <a:gd name="connsiteY502" fmla="*/ 995398 h 1296467"/>
                <a:gd name="connsiteX503" fmla="*/ 187996 w 2783247"/>
                <a:gd name="connsiteY503" fmla="*/ 1000920 h 1296467"/>
                <a:gd name="connsiteX504" fmla="*/ 187850 w 2783247"/>
                <a:gd name="connsiteY504" fmla="*/ 995458 h 1296467"/>
                <a:gd name="connsiteX505" fmla="*/ 195124 w 2783247"/>
                <a:gd name="connsiteY505" fmla="*/ 991677 h 1296467"/>
                <a:gd name="connsiteX506" fmla="*/ 192927 w 2783247"/>
                <a:gd name="connsiteY506" fmla="*/ 984054 h 1296467"/>
                <a:gd name="connsiteX507" fmla="*/ 182919 w 2783247"/>
                <a:gd name="connsiteY507" fmla="*/ 970669 h 1296467"/>
                <a:gd name="connsiteX508" fmla="*/ 180039 w 2783247"/>
                <a:gd name="connsiteY508" fmla="*/ 968088 h 1296467"/>
                <a:gd name="connsiteX509" fmla="*/ 183310 w 2783247"/>
                <a:gd name="connsiteY509" fmla="*/ 962807 h 1296467"/>
                <a:gd name="connsiteX510" fmla="*/ 189217 w 2783247"/>
                <a:gd name="connsiteY510" fmla="*/ 953683 h 1296467"/>
                <a:gd name="connsiteX511" fmla="*/ 183408 w 2783247"/>
                <a:gd name="connsiteY511" fmla="*/ 926133 h 1296467"/>
                <a:gd name="connsiteX512" fmla="*/ 179649 w 2783247"/>
                <a:gd name="connsiteY512" fmla="*/ 920191 h 1296467"/>
                <a:gd name="connsiteX513" fmla="*/ 179746 w 2783247"/>
                <a:gd name="connsiteY513" fmla="*/ 919531 h 1296467"/>
                <a:gd name="connsiteX514" fmla="*/ 179014 w 2783247"/>
                <a:gd name="connsiteY514" fmla="*/ 908727 h 1296467"/>
                <a:gd name="connsiteX515" fmla="*/ 172863 w 2783247"/>
                <a:gd name="connsiteY515" fmla="*/ 901464 h 1296467"/>
                <a:gd name="connsiteX516" fmla="*/ 173009 w 2783247"/>
                <a:gd name="connsiteY516" fmla="*/ 900444 h 1296467"/>
                <a:gd name="connsiteX517" fmla="*/ 172765 w 2783247"/>
                <a:gd name="connsiteY517" fmla="*/ 889940 h 1296467"/>
                <a:gd name="connsiteX518" fmla="*/ 167005 w 2783247"/>
                <a:gd name="connsiteY518" fmla="*/ 881717 h 1296467"/>
                <a:gd name="connsiteX519" fmla="*/ 177257 w 2783247"/>
                <a:gd name="connsiteY519" fmla="*/ 866712 h 1296467"/>
                <a:gd name="connsiteX520" fmla="*/ 184384 w 2783247"/>
                <a:gd name="connsiteY520" fmla="*/ 858549 h 1296467"/>
                <a:gd name="connsiteX521" fmla="*/ 189412 w 2783247"/>
                <a:gd name="connsiteY521" fmla="*/ 852367 h 1296467"/>
                <a:gd name="connsiteX522" fmla="*/ 184530 w 2783247"/>
                <a:gd name="connsiteY522" fmla="*/ 846125 h 1296467"/>
                <a:gd name="connsiteX523" fmla="*/ 170324 w 2783247"/>
                <a:gd name="connsiteY523" fmla="*/ 836281 h 1296467"/>
                <a:gd name="connsiteX524" fmla="*/ 163051 w 2783247"/>
                <a:gd name="connsiteY524" fmla="*/ 833340 h 1296467"/>
                <a:gd name="connsiteX525" fmla="*/ 158462 w 2783247"/>
                <a:gd name="connsiteY525" fmla="*/ 839702 h 1296467"/>
                <a:gd name="connsiteX526" fmla="*/ 149431 w 2783247"/>
                <a:gd name="connsiteY526" fmla="*/ 856028 h 1296467"/>
                <a:gd name="connsiteX527" fmla="*/ 137275 w 2783247"/>
                <a:gd name="connsiteY527" fmla="*/ 874335 h 1296467"/>
                <a:gd name="connsiteX528" fmla="*/ 133321 w 2783247"/>
                <a:gd name="connsiteY528" fmla="*/ 877096 h 1296467"/>
                <a:gd name="connsiteX529" fmla="*/ 133028 w 2783247"/>
                <a:gd name="connsiteY529" fmla="*/ 881957 h 1296467"/>
                <a:gd name="connsiteX530" fmla="*/ 136152 w 2783247"/>
                <a:gd name="connsiteY530" fmla="*/ 893362 h 1296467"/>
                <a:gd name="connsiteX531" fmla="*/ 135810 w 2783247"/>
                <a:gd name="connsiteY531" fmla="*/ 893482 h 1296467"/>
                <a:gd name="connsiteX532" fmla="*/ 122825 w 2783247"/>
                <a:gd name="connsiteY532" fmla="*/ 901464 h 1296467"/>
                <a:gd name="connsiteX533" fmla="*/ 105495 w 2783247"/>
                <a:gd name="connsiteY533" fmla="*/ 909567 h 1296467"/>
                <a:gd name="connsiteX534" fmla="*/ 101833 w 2783247"/>
                <a:gd name="connsiteY534" fmla="*/ 908367 h 1296467"/>
                <a:gd name="connsiteX535" fmla="*/ 95634 w 2783247"/>
                <a:gd name="connsiteY535" fmla="*/ 906266 h 1296467"/>
                <a:gd name="connsiteX536" fmla="*/ 95731 w 2783247"/>
                <a:gd name="connsiteY536" fmla="*/ 902365 h 1296467"/>
                <a:gd name="connsiteX537" fmla="*/ 95682 w 2783247"/>
                <a:gd name="connsiteY537" fmla="*/ 899904 h 1296467"/>
                <a:gd name="connsiteX538" fmla="*/ 94413 w 2783247"/>
                <a:gd name="connsiteY538" fmla="*/ 897683 h 1296467"/>
                <a:gd name="connsiteX539" fmla="*/ 83820 w 2783247"/>
                <a:gd name="connsiteY539" fmla="*/ 885799 h 1296467"/>
                <a:gd name="connsiteX540" fmla="*/ 75570 w 2783247"/>
                <a:gd name="connsiteY540" fmla="*/ 872354 h 1296467"/>
                <a:gd name="connsiteX541" fmla="*/ 75472 w 2783247"/>
                <a:gd name="connsiteY541" fmla="*/ 865572 h 1296467"/>
                <a:gd name="connsiteX542" fmla="*/ 88946 w 2783247"/>
                <a:gd name="connsiteY542" fmla="*/ 860110 h 1296467"/>
                <a:gd name="connsiteX543" fmla="*/ 89483 w 2783247"/>
                <a:gd name="connsiteY543" fmla="*/ 861190 h 1296467"/>
                <a:gd name="connsiteX544" fmla="*/ 91533 w 2783247"/>
                <a:gd name="connsiteY544" fmla="*/ 869953 h 1296467"/>
                <a:gd name="connsiteX545" fmla="*/ 100418 w 2783247"/>
                <a:gd name="connsiteY545" fmla="*/ 868933 h 1296467"/>
                <a:gd name="connsiteX546" fmla="*/ 121360 w 2783247"/>
                <a:gd name="connsiteY546" fmla="*/ 857829 h 1296467"/>
                <a:gd name="connsiteX547" fmla="*/ 119066 w 2783247"/>
                <a:gd name="connsiteY547" fmla="*/ 829258 h 1296467"/>
                <a:gd name="connsiteX548" fmla="*/ 115649 w 2783247"/>
                <a:gd name="connsiteY548" fmla="*/ 819535 h 1296467"/>
                <a:gd name="connsiteX549" fmla="*/ 111109 w 2783247"/>
                <a:gd name="connsiteY549" fmla="*/ 801589 h 1296467"/>
                <a:gd name="connsiteX550" fmla="*/ 98611 w 2783247"/>
                <a:gd name="connsiteY550" fmla="*/ 815213 h 1296467"/>
                <a:gd name="connsiteX551" fmla="*/ 89873 w 2783247"/>
                <a:gd name="connsiteY551" fmla="*/ 819955 h 1296467"/>
                <a:gd name="connsiteX552" fmla="*/ 77620 w 2783247"/>
                <a:gd name="connsiteY552" fmla="*/ 817074 h 1296467"/>
                <a:gd name="connsiteX553" fmla="*/ 75325 w 2783247"/>
                <a:gd name="connsiteY553" fmla="*/ 816354 h 1296467"/>
                <a:gd name="connsiteX554" fmla="*/ 75472 w 2783247"/>
                <a:gd name="connsiteY554" fmla="*/ 810352 h 1296467"/>
                <a:gd name="connsiteX555" fmla="*/ 64976 w 2783247"/>
                <a:gd name="connsiteY555" fmla="*/ 799428 h 1296467"/>
                <a:gd name="connsiteX556" fmla="*/ 64830 w 2783247"/>
                <a:gd name="connsiteY556" fmla="*/ 798167 h 1296467"/>
                <a:gd name="connsiteX557" fmla="*/ 63463 w 2783247"/>
                <a:gd name="connsiteY557" fmla="*/ 794146 h 1296467"/>
                <a:gd name="connsiteX558" fmla="*/ 78840 w 2783247"/>
                <a:gd name="connsiteY558" fmla="*/ 770257 h 1296467"/>
                <a:gd name="connsiteX559" fmla="*/ 78499 w 2783247"/>
                <a:gd name="connsiteY559" fmla="*/ 767316 h 1296467"/>
                <a:gd name="connsiteX560" fmla="*/ 76595 w 2783247"/>
                <a:gd name="connsiteY560" fmla="*/ 765035 h 1296467"/>
                <a:gd name="connsiteX561" fmla="*/ 66782 w 2783247"/>
                <a:gd name="connsiteY561" fmla="*/ 760414 h 1296467"/>
                <a:gd name="connsiteX562" fmla="*/ 50184 w 2783247"/>
                <a:gd name="connsiteY562" fmla="*/ 769597 h 1296467"/>
                <a:gd name="connsiteX563" fmla="*/ 43057 w 2783247"/>
                <a:gd name="connsiteY563" fmla="*/ 775239 h 1296467"/>
                <a:gd name="connsiteX564" fmla="*/ 41153 w 2783247"/>
                <a:gd name="connsiteY564" fmla="*/ 775659 h 1296467"/>
                <a:gd name="connsiteX565" fmla="*/ 40128 w 2783247"/>
                <a:gd name="connsiteY565" fmla="*/ 770737 h 1296467"/>
                <a:gd name="connsiteX566" fmla="*/ 40860 w 2783247"/>
                <a:gd name="connsiteY566" fmla="*/ 769237 h 1296467"/>
                <a:gd name="connsiteX567" fmla="*/ 42862 w 2783247"/>
                <a:gd name="connsiteY567" fmla="*/ 765275 h 1296467"/>
                <a:gd name="connsiteX568" fmla="*/ 41251 w 2783247"/>
                <a:gd name="connsiteY568" fmla="*/ 761134 h 1296467"/>
                <a:gd name="connsiteX569" fmla="*/ 41055 w 2783247"/>
                <a:gd name="connsiteY569" fmla="*/ 760714 h 1296467"/>
                <a:gd name="connsiteX570" fmla="*/ 46230 w 2783247"/>
                <a:gd name="connsiteY570" fmla="*/ 760114 h 1296467"/>
                <a:gd name="connsiteX571" fmla="*/ 45254 w 2783247"/>
                <a:gd name="connsiteY571" fmla="*/ 750270 h 1296467"/>
                <a:gd name="connsiteX572" fmla="*/ 56531 w 2783247"/>
                <a:gd name="connsiteY572" fmla="*/ 718819 h 1296467"/>
                <a:gd name="connsiteX573" fmla="*/ 64293 w 2783247"/>
                <a:gd name="connsiteY573" fmla="*/ 708315 h 1296467"/>
                <a:gd name="connsiteX574" fmla="*/ 64927 w 2783247"/>
                <a:gd name="connsiteY574" fmla="*/ 708795 h 1296467"/>
                <a:gd name="connsiteX575" fmla="*/ 80451 w 2783247"/>
                <a:gd name="connsiteY575" fmla="*/ 714977 h 1296467"/>
                <a:gd name="connsiteX576" fmla="*/ 88360 w 2783247"/>
                <a:gd name="connsiteY576" fmla="*/ 713837 h 1296467"/>
                <a:gd name="connsiteX577" fmla="*/ 100076 w 2783247"/>
                <a:gd name="connsiteY577" fmla="*/ 710716 h 1296467"/>
                <a:gd name="connsiteX578" fmla="*/ 94755 w 2783247"/>
                <a:gd name="connsiteY578" fmla="*/ 699792 h 1296467"/>
                <a:gd name="connsiteX579" fmla="*/ 89775 w 2783247"/>
                <a:gd name="connsiteY579" fmla="*/ 693430 h 1296467"/>
                <a:gd name="connsiteX580" fmla="*/ 95731 w 2783247"/>
                <a:gd name="connsiteY580" fmla="*/ 681065 h 1296467"/>
                <a:gd name="connsiteX581" fmla="*/ 95780 w 2783247"/>
                <a:gd name="connsiteY581" fmla="*/ 680225 h 1296467"/>
                <a:gd name="connsiteX582" fmla="*/ 114477 w 2783247"/>
                <a:gd name="connsiteY582" fmla="*/ 669001 h 1296467"/>
                <a:gd name="connsiteX583" fmla="*/ 121116 w 2783247"/>
                <a:gd name="connsiteY583" fmla="*/ 667440 h 1296467"/>
                <a:gd name="connsiteX584" fmla="*/ 126242 w 2783247"/>
                <a:gd name="connsiteY584" fmla="*/ 667740 h 1296467"/>
                <a:gd name="connsiteX585" fmla="*/ 132784 w 2783247"/>
                <a:gd name="connsiteY585" fmla="*/ 668100 h 1296467"/>
                <a:gd name="connsiteX586" fmla="*/ 142987 w 2783247"/>
                <a:gd name="connsiteY586" fmla="*/ 666480 h 1296467"/>
                <a:gd name="connsiteX587" fmla="*/ 168176 w 2783247"/>
                <a:gd name="connsiteY587" fmla="*/ 642291 h 1296467"/>
                <a:gd name="connsiteX588" fmla="*/ 173400 w 2783247"/>
                <a:gd name="connsiteY588" fmla="*/ 634488 h 1296467"/>
                <a:gd name="connsiteX589" fmla="*/ 195612 w 2783247"/>
                <a:gd name="connsiteY589" fmla="*/ 637729 h 1296467"/>
                <a:gd name="connsiteX590" fmla="*/ 206205 w 2783247"/>
                <a:gd name="connsiteY590" fmla="*/ 636409 h 1296467"/>
                <a:gd name="connsiteX591" fmla="*/ 236912 w 2783247"/>
                <a:gd name="connsiteY591" fmla="*/ 601777 h 1296467"/>
                <a:gd name="connsiteX592" fmla="*/ 233836 w 2783247"/>
                <a:gd name="connsiteY592" fmla="*/ 588152 h 1296467"/>
                <a:gd name="connsiteX593" fmla="*/ 230224 w 2783247"/>
                <a:gd name="connsiteY593" fmla="*/ 578188 h 1296467"/>
                <a:gd name="connsiteX594" fmla="*/ 230565 w 2783247"/>
                <a:gd name="connsiteY594" fmla="*/ 573506 h 1296467"/>
                <a:gd name="connsiteX595" fmla="*/ 229687 w 2783247"/>
                <a:gd name="connsiteY595" fmla="*/ 559281 h 1296467"/>
                <a:gd name="connsiteX596" fmla="*/ 222706 w 2783247"/>
                <a:gd name="connsiteY596" fmla="*/ 547637 h 1296467"/>
                <a:gd name="connsiteX597" fmla="*/ 236912 w 2783247"/>
                <a:gd name="connsiteY597" fmla="*/ 527710 h 1296467"/>
                <a:gd name="connsiteX598" fmla="*/ 229931 w 2783247"/>
                <a:gd name="connsiteY598" fmla="*/ 507242 h 1296467"/>
                <a:gd name="connsiteX599" fmla="*/ 229735 w 2783247"/>
                <a:gd name="connsiteY599" fmla="*/ 507002 h 1296467"/>
                <a:gd name="connsiteX600" fmla="*/ 239645 w 2783247"/>
                <a:gd name="connsiteY600" fmla="*/ 496859 h 1296467"/>
                <a:gd name="connsiteX601" fmla="*/ 222657 w 2783247"/>
                <a:gd name="connsiteY601" fmla="*/ 492597 h 1296467"/>
                <a:gd name="connsiteX602" fmla="*/ 215334 w 2783247"/>
                <a:gd name="connsiteY602" fmla="*/ 491697 h 1296467"/>
                <a:gd name="connsiteX603" fmla="*/ 197174 w 2783247"/>
                <a:gd name="connsiteY603" fmla="*/ 501720 h 1296467"/>
                <a:gd name="connsiteX604" fmla="*/ 194245 w 2783247"/>
                <a:gd name="connsiteY604" fmla="*/ 501540 h 1296467"/>
                <a:gd name="connsiteX605" fmla="*/ 156656 w 2783247"/>
                <a:gd name="connsiteY605" fmla="*/ 525789 h 1296467"/>
                <a:gd name="connsiteX606" fmla="*/ 139276 w 2783247"/>
                <a:gd name="connsiteY606" fmla="*/ 515585 h 1296467"/>
                <a:gd name="connsiteX607" fmla="*/ 134541 w 2783247"/>
                <a:gd name="connsiteY607" fmla="*/ 516006 h 1296467"/>
                <a:gd name="connsiteX608" fmla="*/ 128390 w 2783247"/>
                <a:gd name="connsiteY608" fmla="*/ 518827 h 1296467"/>
                <a:gd name="connsiteX609" fmla="*/ 120238 w 2783247"/>
                <a:gd name="connsiteY609" fmla="*/ 518226 h 1296467"/>
                <a:gd name="connsiteX610" fmla="*/ 98367 w 2783247"/>
                <a:gd name="connsiteY610" fmla="*/ 520627 h 1296467"/>
                <a:gd name="connsiteX611" fmla="*/ 77864 w 2783247"/>
                <a:gd name="connsiteY611" fmla="*/ 522908 h 1296467"/>
                <a:gd name="connsiteX612" fmla="*/ 73324 w 2783247"/>
                <a:gd name="connsiteY612" fmla="*/ 522668 h 1296467"/>
                <a:gd name="connsiteX613" fmla="*/ 52967 w 2783247"/>
                <a:gd name="connsiteY613" fmla="*/ 516066 h 1296467"/>
                <a:gd name="connsiteX614" fmla="*/ 41104 w 2783247"/>
                <a:gd name="connsiteY614" fmla="*/ 511084 h 1296467"/>
                <a:gd name="connsiteX615" fmla="*/ 40958 w 2783247"/>
                <a:gd name="connsiteY615" fmla="*/ 507363 h 1296467"/>
                <a:gd name="connsiteX616" fmla="*/ 36515 w 2783247"/>
                <a:gd name="connsiteY616" fmla="*/ 483834 h 1296467"/>
                <a:gd name="connsiteX617" fmla="*/ 41300 w 2783247"/>
                <a:gd name="connsiteY617" fmla="*/ 481613 h 1296467"/>
                <a:gd name="connsiteX618" fmla="*/ 43692 w 2783247"/>
                <a:gd name="connsiteY618" fmla="*/ 481853 h 1296467"/>
                <a:gd name="connsiteX619" fmla="*/ 56824 w 2783247"/>
                <a:gd name="connsiteY619" fmla="*/ 484134 h 1296467"/>
                <a:gd name="connsiteX620" fmla="*/ 55310 w 2783247"/>
                <a:gd name="connsiteY620" fmla="*/ 470929 h 1296467"/>
                <a:gd name="connsiteX621" fmla="*/ 22456 w 2783247"/>
                <a:gd name="connsiteY621" fmla="*/ 445540 h 1296467"/>
                <a:gd name="connsiteX622" fmla="*/ 3417 w 2783247"/>
                <a:gd name="connsiteY622" fmla="*/ 439898 h 1296467"/>
                <a:gd name="connsiteX623" fmla="*/ 0 w 2783247"/>
                <a:gd name="connsiteY623" fmla="*/ 435637 h 1296467"/>
                <a:gd name="connsiteX624" fmla="*/ 11277 w 2783247"/>
                <a:gd name="connsiteY624" fmla="*/ 427474 h 1296467"/>
                <a:gd name="connsiteX625" fmla="*/ 13034 w 2783247"/>
                <a:gd name="connsiteY625" fmla="*/ 427594 h 1296467"/>
                <a:gd name="connsiteX626" fmla="*/ 34416 w 2783247"/>
                <a:gd name="connsiteY626" fmla="*/ 415049 h 1296467"/>
                <a:gd name="connsiteX627" fmla="*/ 43106 w 2783247"/>
                <a:gd name="connsiteY627" fmla="*/ 407907 h 1296467"/>
                <a:gd name="connsiteX628" fmla="*/ 44912 w 2783247"/>
                <a:gd name="connsiteY628" fmla="*/ 407727 h 1296467"/>
                <a:gd name="connsiteX629" fmla="*/ 48769 w 2783247"/>
                <a:gd name="connsiteY629" fmla="*/ 408927 h 1296467"/>
                <a:gd name="connsiteX630" fmla="*/ 60973 w 2783247"/>
                <a:gd name="connsiteY630" fmla="*/ 411928 h 1296467"/>
                <a:gd name="connsiteX631" fmla="*/ 67222 w 2783247"/>
                <a:gd name="connsiteY631" fmla="*/ 411208 h 1296467"/>
                <a:gd name="connsiteX632" fmla="*/ 76595 w 2783247"/>
                <a:gd name="connsiteY632" fmla="*/ 405446 h 1296467"/>
                <a:gd name="connsiteX633" fmla="*/ 75862 w 2783247"/>
                <a:gd name="connsiteY633" fmla="*/ 391761 h 1296467"/>
                <a:gd name="connsiteX634" fmla="*/ 75423 w 2783247"/>
                <a:gd name="connsiteY634" fmla="*/ 390801 h 1296467"/>
                <a:gd name="connsiteX635" fmla="*/ 76204 w 2783247"/>
                <a:gd name="connsiteY635" fmla="*/ 390320 h 1296467"/>
                <a:gd name="connsiteX636" fmla="*/ 84503 w 2783247"/>
                <a:gd name="connsiteY636" fmla="*/ 387379 h 1296467"/>
                <a:gd name="connsiteX637" fmla="*/ 87530 w 2783247"/>
                <a:gd name="connsiteY637" fmla="*/ 387679 h 1296467"/>
                <a:gd name="connsiteX638" fmla="*/ 90410 w 2783247"/>
                <a:gd name="connsiteY638" fmla="*/ 388160 h 1296467"/>
                <a:gd name="connsiteX639" fmla="*/ 105934 w 2783247"/>
                <a:gd name="connsiteY639" fmla="*/ 401965 h 1296467"/>
                <a:gd name="connsiteX640" fmla="*/ 109644 w 2783247"/>
                <a:gd name="connsiteY640" fmla="*/ 405146 h 1296467"/>
                <a:gd name="connsiteX641" fmla="*/ 116381 w 2783247"/>
                <a:gd name="connsiteY641" fmla="*/ 413549 h 1296467"/>
                <a:gd name="connsiteX642" fmla="*/ 117309 w 2783247"/>
                <a:gd name="connsiteY642" fmla="*/ 417990 h 1296467"/>
                <a:gd name="connsiteX643" fmla="*/ 121360 w 2783247"/>
                <a:gd name="connsiteY643" fmla="*/ 420211 h 1296467"/>
                <a:gd name="connsiteX644" fmla="*/ 131856 w 2783247"/>
                <a:gd name="connsiteY644" fmla="*/ 422672 h 1296467"/>
                <a:gd name="connsiteX645" fmla="*/ 145037 w 2783247"/>
                <a:gd name="connsiteY645" fmla="*/ 420751 h 1296467"/>
                <a:gd name="connsiteX646" fmla="*/ 150016 w 2783247"/>
                <a:gd name="connsiteY646" fmla="*/ 419671 h 1296467"/>
                <a:gd name="connsiteX647" fmla="*/ 158218 w 2783247"/>
                <a:gd name="connsiteY647" fmla="*/ 428074 h 1296467"/>
                <a:gd name="connsiteX648" fmla="*/ 158999 w 2783247"/>
                <a:gd name="connsiteY648" fmla="*/ 428194 h 1296467"/>
                <a:gd name="connsiteX649" fmla="*/ 160561 w 2783247"/>
                <a:gd name="connsiteY649" fmla="*/ 428254 h 1296467"/>
                <a:gd name="connsiteX650" fmla="*/ 171545 w 2783247"/>
                <a:gd name="connsiteY650" fmla="*/ 425733 h 1296467"/>
                <a:gd name="connsiteX651" fmla="*/ 177061 w 2783247"/>
                <a:gd name="connsiteY651" fmla="*/ 424113 h 1296467"/>
                <a:gd name="connsiteX652" fmla="*/ 177208 w 2783247"/>
                <a:gd name="connsiteY652" fmla="*/ 424533 h 1296467"/>
                <a:gd name="connsiteX653" fmla="*/ 180137 w 2783247"/>
                <a:gd name="connsiteY653" fmla="*/ 434016 h 1296467"/>
                <a:gd name="connsiteX654" fmla="*/ 189656 w 2783247"/>
                <a:gd name="connsiteY654" fmla="*/ 431075 h 1296467"/>
                <a:gd name="connsiteX655" fmla="*/ 204643 w 2783247"/>
                <a:gd name="connsiteY655" fmla="*/ 415229 h 1296467"/>
                <a:gd name="connsiteX656" fmla="*/ 212796 w 2783247"/>
                <a:gd name="connsiteY656" fmla="*/ 418170 h 1296467"/>
                <a:gd name="connsiteX657" fmla="*/ 215285 w 2783247"/>
                <a:gd name="connsiteY657" fmla="*/ 418170 h 1296467"/>
                <a:gd name="connsiteX658" fmla="*/ 218312 w 2783247"/>
                <a:gd name="connsiteY658" fmla="*/ 416970 h 1296467"/>
                <a:gd name="connsiteX659" fmla="*/ 229638 w 2783247"/>
                <a:gd name="connsiteY659" fmla="*/ 400644 h 1296467"/>
                <a:gd name="connsiteX660" fmla="*/ 229784 w 2783247"/>
                <a:gd name="connsiteY660" fmla="*/ 397943 h 1296467"/>
                <a:gd name="connsiteX661" fmla="*/ 233494 w 2783247"/>
                <a:gd name="connsiteY661" fmla="*/ 398003 h 1296467"/>
                <a:gd name="connsiteX662" fmla="*/ 254535 w 2783247"/>
                <a:gd name="connsiteY662" fmla="*/ 391401 h 1296467"/>
                <a:gd name="connsiteX663" fmla="*/ 256683 w 2783247"/>
                <a:gd name="connsiteY663" fmla="*/ 389120 h 1296467"/>
                <a:gd name="connsiteX664" fmla="*/ 257171 w 2783247"/>
                <a:gd name="connsiteY664" fmla="*/ 386059 h 1296467"/>
                <a:gd name="connsiteX665" fmla="*/ 252143 w 2783247"/>
                <a:gd name="connsiteY665" fmla="*/ 365351 h 1296467"/>
                <a:gd name="connsiteX666" fmla="*/ 250190 w 2783247"/>
                <a:gd name="connsiteY666" fmla="*/ 361690 h 1296467"/>
                <a:gd name="connsiteX667" fmla="*/ 248042 w 2783247"/>
                <a:gd name="connsiteY667" fmla="*/ 353947 h 1296467"/>
                <a:gd name="connsiteX668" fmla="*/ 240036 w 2783247"/>
                <a:gd name="connsiteY668" fmla="*/ 354367 h 1296467"/>
                <a:gd name="connsiteX669" fmla="*/ 234178 w 2783247"/>
                <a:gd name="connsiteY669" fmla="*/ 354607 h 1296467"/>
                <a:gd name="connsiteX670" fmla="*/ 227197 w 2783247"/>
                <a:gd name="connsiteY670" fmla="*/ 353707 h 1296467"/>
                <a:gd name="connsiteX671" fmla="*/ 224903 w 2783247"/>
                <a:gd name="connsiteY671" fmla="*/ 351486 h 1296467"/>
                <a:gd name="connsiteX672" fmla="*/ 221876 w 2783247"/>
                <a:gd name="connsiteY672" fmla="*/ 351126 h 1296467"/>
                <a:gd name="connsiteX673" fmla="*/ 218312 w 2783247"/>
                <a:gd name="connsiteY673" fmla="*/ 350826 h 1296467"/>
                <a:gd name="connsiteX674" fmla="*/ 205083 w 2783247"/>
                <a:gd name="connsiteY674" fmla="*/ 356468 h 1296467"/>
                <a:gd name="connsiteX675" fmla="*/ 203081 w 2783247"/>
                <a:gd name="connsiteY675" fmla="*/ 354968 h 1296467"/>
                <a:gd name="connsiteX676" fmla="*/ 205131 w 2783247"/>
                <a:gd name="connsiteY676" fmla="*/ 349806 h 1296467"/>
                <a:gd name="connsiteX677" fmla="*/ 203862 w 2783247"/>
                <a:gd name="connsiteY677" fmla="*/ 326998 h 1296467"/>
                <a:gd name="connsiteX678" fmla="*/ 189851 w 2783247"/>
                <a:gd name="connsiteY678" fmla="*/ 320635 h 1296467"/>
                <a:gd name="connsiteX679" fmla="*/ 186337 w 2783247"/>
                <a:gd name="connsiteY679" fmla="*/ 319735 h 1296467"/>
                <a:gd name="connsiteX680" fmla="*/ 186385 w 2783247"/>
                <a:gd name="connsiteY680" fmla="*/ 319315 h 1296467"/>
                <a:gd name="connsiteX681" fmla="*/ 167542 w 2783247"/>
                <a:gd name="connsiteY681" fmla="*/ 313133 h 1296467"/>
                <a:gd name="connsiteX682" fmla="*/ 156509 w 2783247"/>
                <a:gd name="connsiteY682" fmla="*/ 317214 h 1296467"/>
                <a:gd name="connsiteX683" fmla="*/ 145525 w 2783247"/>
                <a:gd name="connsiteY683" fmla="*/ 316014 h 1296467"/>
                <a:gd name="connsiteX684" fmla="*/ 90459 w 2783247"/>
                <a:gd name="connsiteY684" fmla="*/ 234204 h 1296467"/>
                <a:gd name="connsiteX685" fmla="*/ 70883 w 2783247"/>
                <a:gd name="connsiteY685" fmla="*/ 217518 h 1296467"/>
                <a:gd name="connsiteX686" fmla="*/ 76985 w 2783247"/>
                <a:gd name="connsiteY686" fmla="*/ 198191 h 1296467"/>
                <a:gd name="connsiteX687" fmla="*/ 79328 w 2783247"/>
                <a:gd name="connsiteY687" fmla="*/ 189788 h 1296467"/>
                <a:gd name="connsiteX688" fmla="*/ 96317 w 2783247"/>
                <a:gd name="connsiteY688" fmla="*/ 190328 h 1296467"/>
                <a:gd name="connsiteX689" fmla="*/ 165101 w 2783247"/>
                <a:gd name="connsiteY689" fmla="*/ 154015 h 1296467"/>
                <a:gd name="connsiteX690" fmla="*/ 167542 w 2783247"/>
                <a:gd name="connsiteY690" fmla="*/ 150474 h 1296467"/>
                <a:gd name="connsiteX691" fmla="*/ 172521 w 2783247"/>
                <a:gd name="connsiteY691" fmla="*/ 142371 h 1296467"/>
                <a:gd name="connsiteX692" fmla="*/ 174376 w 2783247"/>
                <a:gd name="connsiteY692" fmla="*/ 129166 h 1296467"/>
                <a:gd name="connsiteX693" fmla="*/ 175597 w 2783247"/>
                <a:gd name="connsiteY693" fmla="*/ 119563 h 1296467"/>
                <a:gd name="connsiteX694" fmla="*/ 185653 w 2783247"/>
                <a:gd name="connsiteY694" fmla="*/ 105638 h 1296467"/>
                <a:gd name="connsiteX695" fmla="*/ 197662 w 2783247"/>
                <a:gd name="connsiteY695" fmla="*/ 88051 h 1296467"/>
                <a:gd name="connsiteX696" fmla="*/ 224658 w 2783247"/>
                <a:gd name="connsiteY696" fmla="*/ 80909 h 1296467"/>
                <a:gd name="connsiteX697" fmla="*/ 244430 w 2783247"/>
                <a:gd name="connsiteY697" fmla="*/ 78268 h 1296467"/>
                <a:gd name="connsiteX698" fmla="*/ 253607 w 2783247"/>
                <a:gd name="connsiteY698" fmla="*/ 81569 h 1296467"/>
                <a:gd name="connsiteX699" fmla="*/ 261272 w 2783247"/>
                <a:gd name="connsiteY699" fmla="*/ 81929 h 1296467"/>
                <a:gd name="connsiteX700" fmla="*/ 263566 w 2783247"/>
                <a:gd name="connsiteY700" fmla="*/ 74547 h 1296467"/>
                <a:gd name="connsiteX701" fmla="*/ 275478 w 2783247"/>
                <a:gd name="connsiteY701" fmla="*/ 60261 h 1296467"/>
                <a:gd name="connsiteX702" fmla="*/ 286754 w 2783247"/>
                <a:gd name="connsiteY702" fmla="*/ 54319 h 1296467"/>
                <a:gd name="connsiteX703" fmla="*/ 278309 w 2783247"/>
                <a:gd name="connsiteY703" fmla="*/ 44776 h 1296467"/>
                <a:gd name="connsiteX704" fmla="*/ 277430 w 2783247"/>
                <a:gd name="connsiteY704" fmla="*/ 43876 h 1296467"/>
                <a:gd name="connsiteX705" fmla="*/ 289586 w 2783247"/>
                <a:gd name="connsiteY705" fmla="*/ 41535 h 1296467"/>
                <a:gd name="connsiteX706" fmla="*/ 308918 w 2783247"/>
                <a:gd name="connsiteY706" fmla="*/ 36853 h 1296467"/>
                <a:gd name="connsiteX707" fmla="*/ 343041 w 2783247"/>
                <a:gd name="connsiteY707" fmla="*/ 0 h 12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</a:cxnLst>
              <a:rect l="l" t="t" r="r" b="b"/>
              <a:pathLst>
                <a:path w="2783247" h="1296467">
                  <a:moveTo>
                    <a:pt x="149050" y="1286357"/>
                  </a:moveTo>
                  <a:lnTo>
                    <a:pt x="145135" y="1296467"/>
                  </a:lnTo>
                  <a:cubicBezTo>
                    <a:pt x="145135" y="1293706"/>
                    <a:pt x="145818" y="1289985"/>
                    <a:pt x="148991" y="1286384"/>
                  </a:cubicBezTo>
                  <a:close/>
                  <a:moveTo>
                    <a:pt x="159633" y="1266636"/>
                  </a:moveTo>
                  <a:lnTo>
                    <a:pt x="159926" y="1269578"/>
                  </a:lnTo>
                  <a:cubicBezTo>
                    <a:pt x="159975" y="1275039"/>
                    <a:pt x="159487" y="1279121"/>
                    <a:pt x="158852" y="1281822"/>
                  </a:cubicBezTo>
                  <a:lnTo>
                    <a:pt x="149050" y="1286357"/>
                  </a:lnTo>
                  <a:lnTo>
                    <a:pt x="154849" y="1271378"/>
                  </a:lnTo>
                  <a:cubicBezTo>
                    <a:pt x="156753" y="1268317"/>
                    <a:pt x="156753" y="1268317"/>
                    <a:pt x="159633" y="1266636"/>
                  </a:cubicBezTo>
                  <a:close/>
                  <a:moveTo>
                    <a:pt x="192536" y="1249290"/>
                  </a:moveTo>
                  <a:cubicBezTo>
                    <a:pt x="193464" y="1250251"/>
                    <a:pt x="194343" y="1251271"/>
                    <a:pt x="195221" y="1252291"/>
                  </a:cubicBezTo>
                  <a:cubicBezTo>
                    <a:pt x="198883" y="1256433"/>
                    <a:pt x="202642" y="1260694"/>
                    <a:pt x="207231" y="1264476"/>
                  </a:cubicBezTo>
                  <a:cubicBezTo>
                    <a:pt x="205912" y="1264776"/>
                    <a:pt x="204497" y="1265136"/>
                    <a:pt x="202886" y="1265676"/>
                  </a:cubicBezTo>
                  <a:cubicBezTo>
                    <a:pt x="201080" y="1261295"/>
                    <a:pt x="197467" y="1254392"/>
                    <a:pt x="188631" y="1252952"/>
                  </a:cubicBezTo>
                  <a:cubicBezTo>
                    <a:pt x="186483" y="1252411"/>
                    <a:pt x="184530" y="1252171"/>
                    <a:pt x="182626" y="1252171"/>
                  </a:cubicBezTo>
                  <a:cubicBezTo>
                    <a:pt x="182529" y="1252171"/>
                    <a:pt x="182431" y="1252171"/>
                    <a:pt x="182382" y="1252171"/>
                  </a:cubicBezTo>
                  <a:cubicBezTo>
                    <a:pt x="185409" y="1250671"/>
                    <a:pt x="188729" y="1249590"/>
                    <a:pt x="192536" y="1249290"/>
                  </a:cubicBezTo>
                  <a:close/>
                  <a:moveTo>
                    <a:pt x="546539" y="1066915"/>
                  </a:moveTo>
                  <a:cubicBezTo>
                    <a:pt x="555395" y="1065898"/>
                    <a:pt x="557577" y="1071580"/>
                    <a:pt x="556634" y="1080370"/>
                  </a:cubicBezTo>
                  <a:cubicBezTo>
                    <a:pt x="566313" y="1079962"/>
                    <a:pt x="562470" y="1066021"/>
                    <a:pt x="573451" y="1066915"/>
                  </a:cubicBezTo>
                  <a:cubicBezTo>
                    <a:pt x="577109" y="1073375"/>
                    <a:pt x="568994" y="1088259"/>
                    <a:pt x="586914" y="1087104"/>
                  </a:cubicBezTo>
                  <a:cubicBezTo>
                    <a:pt x="586866" y="1093789"/>
                    <a:pt x="577729" y="1091385"/>
                    <a:pt x="580178" y="1100562"/>
                  </a:cubicBezTo>
                  <a:cubicBezTo>
                    <a:pt x="571457" y="1097190"/>
                    <a:pt x="557645" y="1094645"/>
                    <a:pt x="553261" y="1103924"/>
                  </a:cubicBezTo>
                  <a:lnTo>
                    <a:pt x="553261" y="1110644"/>
                  </a:lnTo>
                  <a:cubicBezTo>
                    <a:pt x="541932" y="1113707"/>
                    <a:pt x="552864" y="1118174"/>
                    <a:pt x="546539" y="1124102"/>
                  </a:cubicBezTo>
                  <a:cubicBezTo>
                    <a:pt x="534135" y="1124053"/>
                    <a:pt x="531662" y="1133924"/>
                    <a:pt x="526349" y="1140919"/>
                  </a:cubicBezTo>
                  <a:cubicBezTo>
                    <a:pt x="520348" y="1138465"/>
                    <a:pt x="525860" y="1134818"/>
                    <a:pt x="526349" y="1130847"/>
                  </a:cubicBezTo>
                  <a:cubicBezTo>
                    <a:pt x="520469" y="1127549"/>
                    <a:pt x="517783" y="1137497"/>
                    <a:pt x="516258" y="1137571"/>
                  </a:cubicBezTo>
                  <a:cubicBezTo>
                    <a:pt x="512401" y="1137708"/>
                    <a:pt x="512009" y="1125567"/>
                    <a:pt x="499422" y="1130847"/>
                  </a:cubicBezTo>
                  <a:cubicBezTo>
                    <a:pt x="492352" y="1133801"/>
                    <a:pt x="497941" y="1141936"/>
                    <a:pt x="492695" y="1130847"/>
                  </a:cubicBezTo>
                  <a:cubicBezTo>
                    <a:pt x="489617" y="1124349"/>
                    <a:pt x="482682" y="1120494"/>
                    <a:pt x="482605" y="1117379"/>
                  </a:cubicBezTo>
                  <a:cubicBezTo>
                    <a:pt x="482382" y="1108550"/>
                    <a:pt x="493953" y="1097957"/>
                    <a:pt x="506149" y="1093828"/>
                  </a:cubicBezTo>
                  <a:cubicBezTo>
                    <a:pt x="507620" y="1108064"/>
                    <a:pt x="517889" y="1113499"/>
                    <a:pt x="526349" y="1120755"/>
                  </a:cubicBezTo>
                  <a:cubicBezTo>
                    <a:pt x="520517" y="1115319"/>
                    <a:pt x="526213" y="1106082"/>
                    <a:pt x="526349" y="1100562"/>
                  </a:cubicBezTo>
                  <a:cubicBezTo>
                    <a:pt x="526344" y="1100735"/>
                    <a:pt x="525715" y="1087703"/>
                    <a:pt x="526349" y="1090466"/>
                  </a:cubicBezTo>
                  <a:cubicBezTo>
                    <a:pt x="524877" y="1084042"/>
                    <a:pt x="510132" y="1082095"/>
                    <a:pt x="519607" y="1073636"/>
                  </a:cubicBezTo>
                  <a:cubicBezTo>
                    <a:pt x="525536" y="1074466"/>
                    <a:pt x="527278" y="1079430"/>
                    <a:pt x="526349" y="1087104"/>
                  </a:cubicBezTo>
                  <a:cubicBezTo>
                    <a:pt x="532611" y="1090318"/>
                    <a:pt x="537595" y="1077022"/>
                    <a:pt x="539797" y="1087104"/>
                  </a:cubicBezTo>
                  <a:cubicBezTo>
                    <a:pt x="548392" y="1086721"/>
                    <a:pt x="546481" y="1075832"/>
                    <a:pt x="546539" y="1066915"/>
                  </a:cubicBezTo>
                  <a:close/>
                  <a:moveTo>
                    <a:pt x="621985" y="918211"/>
                  </a:moveTo>
                  <a:cubicBezTo>
                    <a:pt x="622424" y="919351"/>
                    <a:pt x="622961" y="920311"/>
                    <a:pt x="623450" y="921152"/>
                  </a:cubicBezTo>
                  <a:cubicBezTo>
                    <a:pt x="621155" y="922772"/>
                    <a:pt x="618714" y="924933"/>
                    <a:pt x="616908" y="927994"/>
                  </a:cubicBezTo>
                  <a:cubicBezTo>
                    <a:pt x="616615" y="927874"/>
                    <a:pt x="616371" y="927754"/>
                    <a:pt x="616078" y="927634"/>
                  </a:cubicBezTo>
                  <a:cubicBezTo>
                    <a:pt x="617250" y="925533"/>
                    <a:pt x="618763" y="923192"/>
                    <a:pt x="620325" y="920791"/>
                  </a:cubicBezTo>
                  <a:cubicBezTo>
                    <a:pt x="620862" y="919951"/>
                    <a:pt x="621399" y="919111"/>
                    <a:pt x="621985" y="918211"/>
                  </a:cubicBezTo>
                  <a:close/>
                  <a:moveTo>
                    <a:pt x="65367" y="845104"/>
                  </a:moveTo>
                  <a:cubicBezTo>
                    <a:pt x="65708" y="845344"/>
                    <a:pt x="66050" y="845584"/>
                    <a:pt x="66441" y="845764"/>
                  </a:cubicBezTo>
                  <a:cubicBezTo>
                    <a:pt x="64878" y="847625"/>
                    <a:pt x="63316" y="850086"/>
                    <a:pt x="62584" y="853447"/>
                  </a:cubicBezTo>
                  <a:lnTo>
                    <a:pt x="61022" y="860410"/>
                  </a:lnTo>
                  <a:cubicBezTo>
                    <a:pt x="60192" y="858609"/>
                    <a:pt x="58972" y="856148"/>
                    <a:pt x="57263" y="853747"/>
                  </a:cubicBezTo>
                  <a:cubicBezTo>
                    <a:pt x="57361" y="853627"/>
                    <a:pt x="57458" y="853507"/>
                    <a:pt x="57556" y="853387"/>
                  </a:cubicBezTo>
                  <a:cubicBezTo>
                    <a:pt x="60094" y="850926"/>
                    <a:pt x="62828" y="848225"/>
                    <a:pt x="65367" y="845104"/>
                  </a:cubicBezTo>
                  <a:close/>
                  <a:moveTo>
                    <a:pt x="1326203" y="812963"/>
                  </a:moveTo>
                  <a:lnTo>
                    <a:pt x="1329574" y="812963"/>
                  </a:lnTo>
                  <a:cubicBezTo>
                    <a:pt x="1340110" y="811395"/>
                    <a:pt x="1339056" y="821426"/>
                    <a:pt x="1343035" y="826426"/>
                  </a:cubicBezTo>
                  <a:cubicBezTo>
                    <a:pt x="1361626" y="834685"/>
                    <a:pt x="1380379" y="851017"/>
                    <a:pt x="1396863" y="866807"/>
                  </a:cubicBezTo>
                  <a:cubicBezTo>
                    <a:pt x="1397322" y="867258"/>
                    <a:pt x="1400023" y="870024"/>
                    <a:pt x="1400222" y="870168"/>
                  </a:cubicBezTo>
                  <a:cubicBezTo>
                    <a:pt x="1407497" y="875147"/>
                    <a:pt x="1425035" y="880342"/>
                    <a:pt x="1423783" y="897085"/>
                  </a:cubicBezTo>
                  <a:cubicBezTo>
                    <a:pt x="1426101" y="901583"/>
                    <a:pt x="1432769" y="895435"/>
                    <a:pt x="1440602" y="900456"/>
                  </a:cubicBezTo>
                  <a:cubicBezTo>
                    <a:pt x="1442920" y="913848"/>
                    <a:pt x="1460247" y="912218"/>
                    <a:pt x="1460793" y="927373"/>
                  </a:cubicBezTo>
                  <a:cubicBezTo>
                    <a:pt x="1470807" y="915589"/>
                    <a:pt x="1484168" y="927076"/>
                    <a:pt x="1497814" y="927373"/>
                  </a:cubicBezTo>
                  <a:cubicBezTo>
                    <a:pt x="1508535" y="927608"/>
                    <a:pt x="1527028" y="920784"/>
                    <a:pt x="1538195" y="934094"/>
                  </a:cubicBezTo>
                  <a:cubicBezTo>
                    <a:pt x="1546288" y="935477"/>
                    <a:pt x="1545508" y="927957"/>
                    <a:pt x="1555014" y="930744"/>
                  </a:cubicBezTo>
                  <a:cubicBezTo>
                    <a:pt x="1559426" y="953224"/>
                    <a:pt x="1563665" y="975920"/>
                    <a:pt x="1581922" y="984578"/>
                  </a:cubicBezTo>
                  <a:cubicBezTo>
                    <a:pt x="1582616" y="1003205"/>
                    <a:pt x="1582393" y="1020931"/>
                    <a:pt x="1575204" y="1031690"/>
                  </a:cubicBezTo>
                  <a:cubicBezTo>
                    <a:pt x="1567445" y="1032715"/>
                    <a:pt x="1571461" y="1021966"/>
                    <a:pt x="1565103" y="1021587"/>
                  </a:cubicBezTo>
                  <a:lnTo>
                    <a:pt x="1565103" y="1014866"/>
                  </a:lnTo>
                  <a:cubicBezTo>
                    <a:pt x="1567631" y="1007068"/>
                    <a:pt x="1565103" y="998830"/>
                    <a:pt x="1565103" y="991299"/>
                  </a:cubicBezTo>
                  <a:cubicBezTo>
                    <a:pt x="1558261" y="994558"/>
                    <a:pt x="1557840" y="1004210"/>
                    <a:pt x="1558385" y="1014866"/>
                  </a:cubicBezTo>
                  <a:lnTo>
                    <a:pt x="1544913" y="1014866"/>
                  </a:lnTo>
                  <a:cubicBezTo>
                    <a:pt x="1544343" y="1006433"/>
                    <a:pt x="1550093" y="1004322"/>
                    <a:pt x="1555014" y="1001402"/>
                  </a:cubicBezTo>
                  <a:cubicBezTo>
                    <a:pt x="1540042" y="993215"/>
                    <a:pt x="1541504" y="975325"/>
                    <a:pt x="1528094" y="964382"/>
                  </a:cubicBezTo>
                  <a:cubicBezTo>
                    <a:pt x="1523966" y="961021"/>
                    <a:pt x="1511584" y="961616"/>
                    <a:pt x="1514633" y="947558"/>
                  </a:cubicBezTo>
                  <a:cubicBezTo>
                    <a:pt x="1505152" y="944054"/>
                    <a:pt x="1507172" y="958234"/>
                    <a:pt x="1504532" y="961021"/>
                  </a:cubicBezTo>
                  <a:cubicBezTo>
                    <a:pt x="1500950" y="964823"/>
                    <a:pt x="1489151" y="963624"/>
                    <a:pt x="1487725" y="971114"/>
                  </a:cubicBezTo>
                  <a:cubicBezTo>
                    <a:pt x="1483933" y="990889"/>
                    <a:pt x="1480983" y="971114"/>
                    <a:pt x="1480983" y="971114"/>
                  </a:cubicBezTo>
                  <a:cubicBezTo>
                    <a:pt x="1472357" y="962528"/>
                    <a:pt x="1481739" y="954792"/>
                    <a:pt x="1487725" y="950919"/>
                  </a:cubicBezTo>
                  <a:cubicBezTo>
                    <a:pt x="1487465" y="943377"/>
                    <a:pt x="1476992" y="950826"/>
                    <a:pt x="1477624" y="950919"/>
                  </a:cubicBezTo>
                  <a:cubicBezTo>
                    <a:pt x="1473534" y="950294"/>
                    <a:pt x="1473298" y="945140"/>
                    <a:pt x="1470882" y="944187"/>
                  </a:cubicBezTo>
                  <a:cubicBezTo>
                    <a:pt x="1467225" y="942732"/>
                    <a:pt x="1460842" y="946113"/>
                    <a:pt x="1457434" y="944187"/>
                  </a:cubicBezTo>
                  <a:cubicBezTo>
                    <a:pt x="1456021" y="943408"/>
                    <a:pt x="1455252" y="937998"/>
                    <a:pt x="1454063" y="937465"/>
                  </a:cubicBezTo>
                  <a:cubicBezTo>
                    <a:pt x="1452761" y="936881"/>
                    <a:pt x="1448250" y="938480"/>
                    <a:pt x="1447332" y="937465"/>
                  </a:cubicBezTo>
                  <a:cubicBezTo>
                    <a:pt x="1441879" y="931451"/>
                    <a:pt x="1447481" y="924493"/>
                    <a:pt x="1433885" y="930744"/>
                  </a:cubicBezTo>
                  <a:cubicBezTo>
                    <a:pt x="1432930" y="925303"/>
                    <a:pt x="1437058" y="924955"/>
                    <a:pt x="1437244" y="920651"/>
                  </a:cubicBezTo>
                  <a:cubicBezTo>
                    <a:pt x="1436872" y="914196"/>
                    <a:pt x="1425965" y="924606"/>
                    <a:pt x="1417053" y="920651"/>
                  </a:cubicBezTo>
                  <a:cubicBezTo>
                    <a:pt x="1414364" y="914350"/>
                    <a:pt x="1411439" y="908315"/>
                    <a:pt x="1410323" y="900456"/>
                  </a:cubicBezTo>
                  <a:cubicBezTo>
                    <a:pt x="1406183" y="901921"/>
                    <a:pt x="1403407" y="904769"/>
                    <a:pt x="1403605" y="910548"/>
                  </a:cubicBezTo>
                  <a:cubicBezTo>
                    <a:pt x="1389439" y="905599"/>
                    <a:pt x="1389464" y="904011"/>
                    <a:pt x="1376673" y="910548"/>
                  </a:cubicBezTo>
                  <a:cubicBezTo>
                    <a:pt x="1374144" y="897925"/>
                    <a:pt x="1389526" y="903222"/>
                    <a:pt x="1390133" y="893734"/>
                  </a:cubicBezTo>
                  <a:cubicBezTo>
                    <a:pt x="1389079" y="882525"/>
                    <a:pt x="1374181" y="903868"/>
                    <a:pt x="1376673" y="886992"/>
                  </a:cubicBezTo>
                  <a:lnTo>
                    <a:pt x="1378358" y="883642"/>
                  </a:lnTo>
                  <a:lnTo>
                    <a:pt x="1376673" y="880260"/>
                  </a:lnTo>
                  <a:lnTo>
                    <a:pt x="1383415" y="880260"/>
                  </a:lnTo>
                  <a:cubicBezTo>
                    <a:pt x="1383874" y="865208"/>
                    <a:pt x="1363907" y="870608"/>
                    <a:pt x="1356495" y="863446"/>
                  </a:cubicBezTo>
                  <a:cubicBezTo>
                    <a:pt x="1351252" y="851478"/>
                    <a:pt x="1367922" y="861397"/>
                    <a:pt x="1366571" y="853354"/>
                  </a:cubicBezTo>
                  <a:cubicBezTo>
                    <a:pt x="1358143" y="841908"/>
                    <a:pt x="1351463" y="860382"/>
                    <a:pt x="1343035" y="860085"/>
                  </a:cubicBezTo>
                  <a:lnTo>
                    <a:pt x="1343035" y="839900"/>
                  </a:lnTo>
                  <a:cubicBezTo>
                    <a:pt x="1332165" y="836878"/>
                    <a:pt x="1338300" y="850864"/>
                    <a:pt x="1332933" y="853354"/>
                  </a:cubicBezTo>
                  <a:cubicBezTo>
                    <a:pt x="1323402" y="845863"/>
                    <a:pt x="1314900" y="821477"/>
                    <a:pt x="1326203" y="812963"/>
                  </a:cubicBezTo>
                  <a:close/>
                  <a:moveTo>
                    <a:pt x="625988" y="811792"/>
                  </a:moveTo>
                  <a:cubicBezTo>
                    <a:pt x="626135" y="811852"/>
                    <a:pt x="626330" y="811912"/>
                    <a:pt x="626476" y="812032"/>
                  </a:cubicBezTo>
                  <a:cubicBezTo>
                    <a:pt x="628771" y="813173"/>
                    <a:pt x="632432" y="815093"/>
                    <a:pt x="637411" y="815093"/>
                  </a:cubicBezTo>
                  <a:cubicBezTo>
                    <a:pt x="642196" y="814973"/>
                    <a:pt x="646589" y="814313"/>
                    <a:pt x="650836" y="813593"/>
                  </a:cubicBezTo>
                  <a:cubicBezTo>
                    <a:pt x="655279" y="812873"/>
                    <a:pt x="659868" y="812152"/>
                    <a:pt x="664017" y="812152"/>
                  </a:cubicBezTo>
                  <a:cubicBezTo>
                    <a:pt x="667874" y="812152"/>
                    <a:pt x="670900" y="812753"/>
                    <a:pt x="673536" y="814073"/>
                  </a:cubicBezTo>
                  <a:lnTo>
                    <a:pt x="690281" y="822416"/>
                  </a:lnTo>
                  <a:lnTo>
                    <a:pt x="689744" y="818335"/>
                  </a:lnTo>
                  <a:cubicBezTo>
                    <a:pt x="690525" y="818935"/>
                    <a:pt x="691355" y="819535"/>
                    <a:pt x="692234" y="819955"/>
                  </a:cubicBezTo>
                  <a:cubicBezTo>
                    <a:pt x="691453" y="822056"/>
                    <a:pt x="691208" y="824457"/>
                    <a:pt x="691745" y="827278"/>
                  </a:cubicBezTo>
                  <a:lnTo>
                    <a:pt x="692478" y="831059"/>
                  </a:lnTo>
                  <a:lnTo>
                    <a:pt x="695553" y="833340"/>
                  </a:lnTo>
                  <a:cubicBezTo>
                    <a:pt x="698678" y="835621"/>
                    <a:pt x="701900" y="837061"/>
                    <a:pt x="705463" y="837662"/>
                  </a:cubicBezTo>
                  <a:cubicBezTo>
                    <a:pt x="705414" y="837722"/>
                    <a:pt x="705366" y="837782"/>
                    <a:pt x="705268" y="837842"/>
                  </a:cubicBezTo>
                  <a:lnTo>
                    <a:pt x="700972" y="841383"/>
                  </a:lnTo>
                  <a:lnTo>
                    <a:pt x="701753" y="846905"/>
                  </a:lnTo>
                  <a:cubicBezTo>
                    <a:pt x="702241" y="850566"/>
                    <a:pt x="703852" y="853327"/>
                    <a:pt x="706440" y="855308"/>
                  </a:cubicBezTo>
                  <a:cubicBezTo>
                    <a:pt x="706244" y="855788"/>
                    <a:pt x="706049" y="856208"/>
                    <a:pt x="705903" y="856628"/>
                  </a:cubicBezTo>
                  <a:cubicBezTo>
                    <a:pt x="704975" y="858609"/>
                    <a:pt x="704096" y="860590"/>
                    <a:pt x="703218" y="862270"/>
                  </a:cubicBezTo>
                  <a:cubicBezTo>
                    <a:pt x="695553" y="861610"/>
                    <a:pt x="689744" y="859449"/>
                    <a:pt x="683202" y="856988"/>
                  </a:cubicBezTo>
                  <a:lnTo>
                    <a:pt x="681445" y="856328"/>
                  </a:lnTo>
                  <a:lnTo>
                    <a:pt x="679785" y="855728"/>
                  </a:lnTo>
                  <a:lnTo>
                    <a:pt x="677149" y="855668"/>
                  </a:lnTo>
                  <a:cubicBezTo>
                    <a:pt x="673390" y="855668"/>
                    <a:pt x="669973" y="857289"/>
                    <a:pt x="667825" y="860110"/>
                  </a:cubicBezTo>
                  <a:cubicBezTo>
                    <a:pt x="665628" y="863051"/>
                    <a:pt x="665384" y="866232"/>
                    <a:pt x="665677" y="868753"/>
                  </a:cubicBezTo>
                  <a:cubicBezTo>
                    <a:pt x="659623" y="868933"/>
                    <a:pt x="656841" y="872354"/>
                    <a:pt x="655767" y="874395"/>
                  </a:cubicBezTo>
                  <a:cubicBezTo>
                    <a:pt x="654595" y="876556"/>
                    <a:pt x="653912" y="878716"/>
                    <a:pt x="653570" y="880817"/>
                  </a:cubicBezTo>
                  <a:lnTo>
                    <a:pt x="643709" y="875595"/>
                  </a:lnTo>
                  <a:lnTo>
                    <a:pt x="644490" y="893061"/>
                  </a:lnTo>
                  <a:cubicBezTo>
                    <a:pt x="644490" y="893722"/>
                    <a:pt x="644539" y="894322"/>
                    <a:pt x="644636" y="894922"/>
                  </a:cubicBezTo>
                  <a:cubicBezTo>
                    <a:pt x="640975" y="896603"/>
                    <a:pt x="638632" y="900024"/>
                    <a:pt x="636972" y="902665"/>
                  </a:cubicBezTo>
                  <a:lnTo>
                    <a:pt x="633311" y="902845"/>
                  </a:lnTo>
                  <a:cubicBezTo>
                    <a:pt x="632090" y="902965"/>
                    <a:pt x="630919" y="903205"/>
                    <a:pt x="629894" y="903505"/>
                  </a:cubicBezTo>
                  <a:cubicBezTo>
                    <a:pt x="629942" y="903325"/>
                    <a:pt x="629991" y="903205"/>
                    <a:pt x="630040" y="903025"/>
                  </a:cubicBezTo>
                  <a:lnTo>
                    <a:pt x="636045" y="888020"/>
                  </a:lnTo>
                  <a:lnTo>
                    <a:pt x="619935" y="889400"/>
                  </a:lnTo>
                  <a:cubicBezTo>
                    <a:pt x="610562" y="890180"/>
                    <a:pt x="604850" y="894922"/>
                    <a:pt x="600652" y="898343"/>
                  </a:cubicBezTo>
                  <a:cubicBezTo>
                    <a:pt x="598162" y="900444"/>
                    <a:pt x="596551" y="901705"/>
                    <a:pt x="594696" y="902305"/>
                  </a:cubicBezTo>
                  <a:cubicBezTo>
                    <a:pt x="594598" y="902305"/>
                    <a:pt x="594501" y="902245"/>
                    <a:pt x="594403" y="902185"/>
                  </a:cubicBezTo>
                  <a:cubicBezTo>
                    <a:pt x="595721" y="894622"/>
                    <a:pt x="598650" y="887299"/>
                    <a:pt x="601726" y="879737"/>
                  </a:cubicBezTo>
                  <a:cubicBezTo>
                    <a:pt x="607584" y="865271"/>
                    <a:pt x="614077" y="849246"/>
                    <a:pt x="607584" y="830879"/>
                  </a:cubicBezTo>
                  <a:cubicBezTo>
                    <a:pt x="612514" y="827638"/>
                    <a:pt x="615883" y="823136"/>
                    <a:pt x="618617" y="819475"/>
                  </a:cubicBezTo>
                  <a:cubicBezTo>
                    <a:pt x="621497" y="815634"/>
                    <a:pt x="623498" y="813053"/>
                    <a:pt x="625988" y="811792"/>
                  </a:cubicBezTo>
                  <a:close/>
                  <a:moveTo>
                    <a:pt x="830485" y="797567"/>
                  </a:moveTo>
                  <a:cubicBezTo>
                    <a:pt x="830095" y="798527"/>
                    <a:pt x="829704" y="799548"/>
                    <a:pt x="829362" y="800568"/>
                  </a:cubicBezTo>
                  <a:cubicBezTo>
                    <a:pt x="828923" y="800448"/>
                    <a:pt x="828532" y="800268"/>
                    <a:pt x="828191" y="800088"/>
                  </a:cubicBezTo>
                  <a:close/>
                  <a:moveTo>
                    <a:pt x="1093263" y="787400"/>
                  </a:moveTo>
                  <a:lnTo>
                    <a:pt x="1096621" y="787400"/>
                  </a:lnTo>
                  <a:cubicBezTo>
                    <a:pt x="1117841" y="796465"/>
                    <a:pt x="1133283" y="811322"/>
                    <a:pt x="1157192" y="817686"/>
                  </a:cubicBezTo>
                  <a:cubicBezTo>
                    <a:pt x="1160524" y="828935"/>
                    <a:pt x="1170682" y="833351"/>
                    <a:pt x="1174024" y="844599"/>
                  </a:cubicBezTo>
                  <a:cubicBezTo>
                    <a:pt x="1180958" y="843695"/>
                    <a:pt x="1174819" y="829704"/>
                    <a:pt x="1184115" y="831156"/>
                  </a:cubicBezTo>
                  <a:lnTo>
                    <a:pt x="1187473" y="834504"/>
                  </a:lnTo>
                  <a:lnTo>
                    <a:pt x="1187473" y="837878"/>
                  </a:lnTo>
                  <a:cubicBezTo>
                    <a:pt x="1193117" y="843830"/>
                    <a:pt x="1198753" y="834887"/>
                    <a:pt x="1211029" y="837878"/>
                  </a:cubicBezTo>
                  <a:cubicBezTo>
                    <a:pt x="1216732" y="848941"/>
                    <a:pt x="1219487" y="852920"/>
                    <a:pt x="1234586" y="847973"/>
                  </a:cubicBezTo>
                  <a:cubicBezTo>
                    <a:pt x="1232074" y="858317"/>
                    <a:pt x="1243823" y="854447"/>
                    <a:pt x="1241311" y="864803"/>
                  </a:cubicBezTo>
                  <a:cubicBezTo>
                    <a:pt x="1222753" y="862969"/>
                    <a:pt x="1219219" y="858439"/>
                    <a:pt x="1224495" y="878260"/>
                  </a:cubicBezTo>
                  <a:cubicBezTo>
                    <a:pt x="1214145" y="869653"/>
                    <a:pt x="1190730" y="874491"/>
                    <a:pt x="1180748" y="868164"/>
                  </a:cubicBezTo>
                  <a:cubicBezTo>
                    <a:pt x="1181627" y="868711"/>
                    <a:pt x="1184450" y="859099"/>
                    <a:pt x="1180748" y="858069"/>
                  </a:cubicBezTo>
                  <a:cubicBezTo>
                    <a:pt x="1173722" y="865409"/>
                    <a:pt x="1171143" y="856382"/>
                    <a:pt x="1160558" y="858069"/>
                  </a:cubicBezTo>
                  <a:cubicBezTo>
                    <a:pt x="1160617" y="838946"/>
                    <a:pt x="1134615" y="845891"/>
                    <a:pt x="1130277" y="831156"/>
                  </a:cubicBezTo>
                  <a:cubicBezTo>
                    <a:pt x="1110346" y="839316"/>
                    <a:pt x="1091437" y="824854"/>
                    <a:pt x="1069714" y="824408"/>
                  </a:cubicBezTo>
                  <a:cubicBezTo>
                    <a:pt x="1072537" y="820526"/>
                    <a:pt x="1062940" y="812798"/>
                    <a:pt x="1068659" y="807393"/>
                  </a:cubicBezTo>
                  <a:cubicBezTo>
                    <a:pt x="1070292" y="805841"/>
                    <a:pt x="1076439" y="807591"/>
                    <a:pt x="1076439" y="807591"/>
                  </a:cubicBezTo>
                  <a:cubicBezTo>
                    <a:pt x="1075308" y="805382"/>
                    <a:pt x="1072419" y="804465"/>
                    <a:pt x="1071816" y="801702"/>
                  </a:cubicBezTo>
                  <a:cubicBezTo>
                    <a:pt x="1071038" y="801365"/>
                    <a:pt x="1072235" y="796864"/>
                    <a:pt x="1075183" y="797087"/>
                  </a:cubicBezTo>
                  <a:lnTo>
                    <a:pt x="1076439" y="804217"/>
                  </a:lnTo>
                  <a:cubicBezTo>
                    <a:pt x="1079713" y="804331"/>
                    <a:pt x="1079052" y="808348"/>
                    <a:pt x="1079805" y="810964"/>
                  </a:cubicBezTo>
                  <a:cubicBezTo>
                    <a:pt x="1085257" y="813371"/>
                    <a:pt x="1085257" y="795089"/>
                    <a:pt x="1079805" y="797495"/>
                  </a:cubicBezTo>
                  <a:cubicBezTo>
                    <a:pt x="1078734" y="788578"/>
                    <a:pt x="1098656" y="800646"/>
                    <a:pt x="1093263" y="787400"/>
                  </a:cubicBezTo>
                  <a:close/>
                  <a:moveTo>
                    <a:pt x="1054460" y="778060"/>
                  </a:moveTo>
                  <a:cubicBezTo>
                    <a:pt x="1050262" y="789464"/>
                    <a:pt x="1040840" y="805490"/>
                    <a:pt x="1020825" y="805490"/>
                  </a:cubicBezTo>
                  <a:cubicBezTo>
                    <a:pt x="1017847" y="805490"/>
                    <a:pt x="1014772" y="805130"/>
                    <a:pt x="1011501" y="804470"/>
                  </a:cubicBezTo>
                  <a:cubicBezTo>
                    <a:pt x="1010866" y="797327"/>
                    <a:pt x="1007449" y="792945"/>
                    <a:pt x="1005106" y="790004"/>
                  </a:cubicBezTo>
                  <a:cubicBezTo>
                    <a:pt x="1004666" y="789404"/>
                    <a:pt x="1004276" y="788924"/>
                    <a:pt x="1003885" y="788324"/>
                  </a:cubicBezTo>
                  <a:cubicBezTo>
                    <a:pt x="1006424" y="788864"/>
                    <a:pt x="1008962" y="789104"/>
                    <a:pt x="1011403" y="789104"/>
                  </a:cubicBezTo>
                  <a:cubicBezTo>
                    <a:pt x="1018482" y="789104"/>
                    <a:pt x="1023705" y="787003"/>
                    <a:pt x="1028294" y="784782"/>
                  </a:cubicBezTo>
                  <a:lnTo>
                    <a:pt x="1029319" y="784242"/>
                  </a:lnTo>
                  <a:cubicBezTo>
                    <a:pt x="1031174" y="783342"/>
                    <a:pt x="1032883" y="782502"/>
                    <a:pt x="1033762" y="782502"/>
                  </a:cubicBezTo>
                  <a:cubicBezTo>
                    <a:pt x="1034299" y="782502"/>
                    <a:pt x="1035275" y="782862"/>
                    <a:pt x="1036398" y="783522"/>
                  </a:cubicBezTo>
                  <a:lnTo>
                    <a:pt x="1040987" y="786163"/>
                  </a:lnTo>
                  <a:lnTo>
                    <a:pt x="1045722" y="783882"/>
                  </a:lnTo>
                  <a:cubicBezTo>
                    <a:pt x="1048797" y="782382"/>
                    <a:pt x="1051678" y="780341"/>
                    <a:pt x="1054460" y="778060"/>
                  </a:cubicBezTo>
                  <a:close/>
                  <a:moveTo>
                    <a:pt x="1214760" y="749930"/>
                  </a:moveTo>
                  <a:cubicBezTo>
                    <a:pt x="1219000" y="749288"/>
                    <a:pt x="1234323" y="746161"/>
                    <a:pt x="1238314" y="763385"/>
                  </a:cubicBezTo>
                  <a:lnTo>
                    <a:pt x="1234949" y="770107"/>
                  </a:lnTo>
                  <a:cubicBezTo>
                    <a:pt x="1232087" y="770743"/>
                    <a:pt x="1231768" y="768807"/>
                    <a:pt x="1231575" y="766762"/>
                  </a:cubicBezTo>
                  <a:cubicBezTo>
                    <a:pt x="1222448" y="764353"/>
                    <a:pt x="1233991" y="782621"/>
                    <a:pt x="1224855" y="780207"/>
                  </a:cubicBezTo>
                  <a:cubicBezTo>
                    <a:pt x="1242269" y="804305"/>
                    <a:pt x="1257850" y="830199"/>
                    <a:pt x="1275326" y="854248"/>
                  </a:cubicBezTo>
                  <a:cubicBezTo>
                    <a:pt x="1271012" y="863635"/>
                    <a:pt x="1261893" y="850131"/>
                    <a:pt x="1258498" y="847510"/>
                  </a:cubicBezTo>
                  <a:cubicBezTo>
                    <a:pt x="1245927" y="843915"/>
                    <a:pt x="1248911" y="855869"/>
                    <a:pt x="1238314" y="854248"/>
                  </a:cubicBezTo>
                  <a:cubicBezTo>
                    <a:pt x="1251388" y="841212"/>
                    <a:pt x="1211925" y="829753"/>
                    <a:pt x="1231575" y="820599"/>
                  </a:cubicBezTo>
                  <a:cubicBezTo>
                    <a:pt x="1228727" y="815590"/>
                    <a:pt x="1220746" y="815715"/>
                    <a:pt x="1214760" y="813850"/>
                  </a:cubicBezTo>
                  <a:cubicBezTo>
                    <a:pt x="1206350" y="816194"/>
                    <a:pt x="1221004" y="822829"/>
                    <a:pt x="1218121" y="830693"/>
                  </a:cubicBezTo>
                  <a:cubicBezTo>
                    <a:pt x="1200671" y="832804"/>
                    <a:pt x="1199026" y="815389"/>
                    <a:pt x="1184482" y="823950"/>
                  </a:cubicBezTo>
                  <a:lnTo>
                    <a:pt x="1181108" y="820599"/>
                  </a:lnTo>
                  <a:cubicBezTo>
                    <a:pt x="1180815" y="815699"/>
                    <a:pt x="1192091" y="811435"/>
                    <a:pt x="1194576" y="803756"/>
                  </a:cubicBezTo>
                  <a:cubicBezTo>
                    <a:pt x="1196558" y="797605"/>
                    <a:pt x="1190222" y="776671"/>
                    <a:pt x="1194576" y="766762"/>
                  </a:cubicBezTo>
                  <a:cubicBezTo>
                    <a:pt x="1197626" y="759790"/>
                    <a:pt x="1213378" y="750153"/>
                    <a:pt x="1214760" y="749930"/>
                  </a:cubicBezTo>
                  <a:close/>
                  <a:moveTo>
                    <a:pt x="2702494" y="698500"/>
                  </a:moveTo>
                  <a:cubicBezTo>
                    <a:pt x="2712273" y="703350"/>
                    <a:pt x="2723170" y="707356"/>
                    <a:pt x="2732777" y="711954"/>
                  </a:cubicBezTo>
                  <a:cubicBezTo>
                    <a:pt x="2746702" y="718628"/>
                    <a:pt x="2758630" y="722388"/>
                    <a:pt x="2766428" y="735510"/>
                  </a:cubicBezTo>
                  <a:cubicBezTo>
                    <a:pt x="2768775" y="739450"/>
                    <a:pt x="2767038" y="739380"/>
                    <a:pt x="2769793" y="742244"/>
                  </a:cubicBezTo>
                  <a:cubicBezTo>
                    <a:pt x="2772531" y="745094"/>
                    <a:pt x="2773822" y="749522"/>
                    <a:pt x="2776518" y="752336"/>
                  </a:cubicBezTo>
                  <a:cubicBezTo>
                    <a:pt x="2777767" y="753628"/>
                    <a:pt x="2783100" y="758674"/>
                    <a:pt x="2783247" y="765795"/>
                  </a:cubicBezTo>
                  <a:cubicBezTo>
                    <a:pt x="2773485" y="763498"/>
                    <a:pt x="2772842" y="776324"/>
                    <a:pt x="2763055" y="779249"/>
                  </a:cubicBezTo>
                  <a:cubicBezTo>
                    <a:pt x="2758449" y="780641"/>
                    <a:pt x="2750383" y="776932"/>
                    <a:pt x="2746240" y="779249"/>
                  </a:cubicBezTo>
                  <a:cubicBezTo>
                    <a:pt x="2734350" y="785888"/>
                    <a:pt x="2725799" y="793452"/>
                    <a:pt x="2722683" y="806177"/>
                  </a:cubicBezTo>
                  <a:cubicBezTo>
                    <a:pt x="2712828" y="807056"/>
                    <a:pt x="2712349" y="798563"/>
                    <a:pt x="2702494" y="799427"/>
                  </a:cubicBezTo>
                  <a:cubicBezTo>
                    <a:pt x="2703436" y="777178"/>
                    <a:pt x="2701064" y="758231"/>
                    <a:pt x="2692400" y="745602"/>
                  </a:cubicBezTo>
                  <a:cubicBezTo>
                    <a:pt x="2695298" y="733922"/>
                    <a:pt x="2702886" y="726936"/>
                    <a:pt x="2709224" y="718689"/>
                  </a:cubicBezTo>
                  <a:cubicBezTo>
                    <a:pt x="2707285" y="711648"/>
                    <a:pt x="2700879" y="709090"/>
                    <a:pt x="2702494" y="698500"/>
                  </a:cubicBezTo>
                  <a:close/>
                  <a:moveTo>
                    <a:pt x="95389" y="670021"/>
                  </a:moveTo>
                  <a:lnTo>
                    <a:pt x="93876" y="674343"/>
                  </a:lnTo>
                  <a:cubicBezTo>
                    <a:pt x="92900" y="672602"/>
                    <a:pt x="91582" y="671222"/>
                    <a:pt x="89971" y="670141"/>
                  </a:cubicBezTo>
                  <a:cubicBezTo>
                    <a:pt x="90068" y="670141"/>
                    <a:pt x="90166" y="670201"/>
                    <a:pt x="90264" y="670201"/>
                  </a:cubicBezTo>
                  <a:lnTo>
                    <a:pt x="92997" y="670801"/>
                  </a:lnTo>
                  <a:close/>
                  <a:moveTo>
                    <a:pt x="2641600" y="635291"/>
                  </a:moveTo>
                  <a:cubicBezTo>
                    <a:pt x="2660947" y="633877"/>
                    <a:pt x="2675471" y="637300"/>
                    <a:pt x="2678616" y="652109"/>
                  </a:cubicBezTo>
                  <a:cubicBezTo>
                    <a:pt x="2670716" y="655433"/>
                    <a:pt x="2662084" y="658013"/>
                    <a:pt x="2651695" y="658832"/>
                  </a:cubicBezTo>
                  <a:cubicBezTo>
                    <a:pt x="2648979" y="652593"/>
                    <a:pt x="2647342" y="645251"/>
                    <a:pt x="2641600" y="642014"/>
                  </a:cubicBezTo>
                  <a:close/>
                  <a:moveTo>
                    <a:pt x="113940" y="377356"/>
                  </a:moveTo>
                  <a:cubicBezTo>
                    <a:pt x="113989" y="377356"/>
                    <a:pt x="114038" y="377356"/>
                    <a:pt x="114087" y="377356"/>
                  </a:cubicBezTo>
                  <a:cubicBezTo>
                    <a:pt x="114038" y="377536"/>
                    <a:pt x="113989" y="377776"/>
                    <a:pt x="113989" y="378016"/>
                  </a:cubicBezTo>
                  <a:cubicBezTo>
                    <a:pt x="113501" y="380297"/>
                    <a:pt x="112769" y="384078"/>
                    <a:pt x="112036" y="385038"/>
                  </a:cubicBezTo>
                  <a:lnTo>
                    <a:pt x="95438" y="385699"/>
                  </a:lnTo>
                  <a:lnTo>
                    <a:pt x="96366" y="384738"/>
                  </a:lnTo>
                  <a:cubicBezTo>
                    <a:pt x="99344" y="381617"/>
                    <a:pt x="107057" y="377356"/>
                    <a:pt x="113940" y="377356"/>
                  </a:cubicBezTo>
                  <a:close/>
                  <a:moveTo>
                    <a:pt x="343041" y="0"/>
                  </a:moveTo>
                  <a:cubicBezTo>
                    <a:pt x="344310" y="1440"/>
                    <a:pt x="346019" y="3241"/>
                    <a:pt x="348362" y="4801"/>
                  </a:cubicBezTo>
                  <a:cubicBezTo>
                    <a:pt x="347728" y="5162"/>
                    <a:pt x="347044" y="5462"/>
                    <a:pt x="346458" y="5882"/>
                  </a:cubicBezTo>
                  <a:lnTo>
                    <a:pt x="339282" y="10203"/>
                  </a:lnTo>
                  <a:lnTo>
                    <a:pt x="342309" y="18006"/>
                  </a:lnTo>
                  <a:cubicBezTo>
                    <a:pt x="345140" y="25449"/>
                    <a:pt x="350608" y="30911"/>
                    <a:pt x="358077" y="33792"/>
                  </a:cubicBezTo>
                  <a:lnTo>
                    <a:pt x="360127" y="34632"/>
                  </a:lnTo>
                  <a:lnTo>
                    <a:pt x="362373" y="34452"/>
                  </a:lnTo>
                  <a:cubicBezTo>
                    <a:pt x="374138" y="33672"/>
                    <a:pt x="380387" y="27070"/>
                    <a:pt x="383901" y="20047"/>
                  </a:cubicBezTo>
                  <a:cubicBezTo>
                    <a:pt x="384048" y="20107"/>
                    <a:pt x="384243" y="20167"/>
                    <a:pt x="384390" y="20167"/>
                  </a:cubicBezTo>
                  <a:cubicBezTo>
                    <a:pt x="386391" y="26289"/>
                    <a:pt x="390638" y="34032"/>
                    <a:pt x="401622" y="34452"/>
                  </a:cubicBezTo>
                  <a:cubicBezTo>
                    <a:pt x="402257" y="34572"/>
                    <a:pt x="403477" y="34632"/>
                    <a:pt x="404649" y="34632"/>
                  </a:cubicBezTo>
                  <a:cubicBezTo>
                    <a:pt x="415438" y="34632"/>
                    <a:pt x="421296" y="28930"/>
                    <a:pt x="425152" y="25149"/>
                  </a:cubicBezTo>
                  <a:cubicBezTo>
                    <a:pt x="425689" y="24609"/>
                    <a:pt x="426275" y="24068"/>
                    <a:pt x="426861" y="23528"/>
                  </a:cubicBezTo>
                  <a:cubicBezTo>
                    <a:pt x="427349" y="23468"/>
                    <a:pt x="427935" y="23468"/>
                    <a:pt x="428521" y="23468"/>
                  </a:cubicBezTo>
                  <a:cubicBezTo>
                    <a:pt x="431108" y="23468"/>
                    <a:pt x="434037" y="24128"/>
                    <a:pt x="436868" y="24789"/>
                  </a:cubicBezTo>
                  <a:lnTo>
                    <a:pt x="437894" y="25029"/>
                  </a:lnTo>
                  <a:cubicBezTo>
                    <a:pt x="440042" y="25509"/>
                    <a:pt x="442141" y="26049"/>
                    <a:pt x="444191" y="26349"/>
                  </a:cubicBezTo>
                  <a:cubicBezTo>
                    <a:pt x="443947" y="27370"/>
                    <a:pt x="443703" y="28390"/>
                    <a:pt x="443557" y="29110"/>
                  </a:cubicBezTo>
                  <a:cubicBezTo>
                    <a:pt x="443264" y="30371"/>
                    <a:pt x="442971" y="31631"/>
                    <a:pt x="442727" y="32712"/>
                  </a:cubicBezTo>
                  <a:lnTo>
                    <a:pt x="440969" y="41775"/>
                  </a:lnTo>
                  <a:lnTo>
                    <a:pt x="449854" y="44236"/>
                  </a:lnTo>
                  <a:cubicBezTo>
                    <a:pt x="452978" y="45076"/>
                    <a:pt x="456933" y="46877"/>
                    <a:pt x="461131" y="48737"/>
                  </a:cubicBezTo>
                  <a:cubicBezTo>
                    <a:pt x="469820" y="52639"/>
                    <a:pt x="479633" y="57080"/>
                    <a:pt x="489689" y="57080"/>
                  </a:cubicBezTo>
                  <a:cubicBezTo>
                    <a:pt x="497207" y="57080"/>
                    <a:pt x="503847" y="54559"/>
                    <a:pt x="509265" y="49758"/>
                  </a:cubicBezTo>
                  <a:cubicBezTo>
                    <a:pt x="510974" y="50718"/>
                    <a:pt x="513122" y="51378"/>
                    <a:pt x="515709" y="51378"/>
                  </a:cubicBezTo>
                  <a:lnTo>
                    <a:pt x="516734" y="51378"/>
                  </a:lnTo>
                  <a:lnTo>
                    <a:pt x="518541" y="51138"/>
                  </a:lnTo>
                  <a:cubicBezTo>
                    <a:pt x="524594" y="49818"/>
                    <a:pt x="528890" y="46276"/>
                    <a:pt x="532063" y="43695"/>
                  </a:cubicBezTo>
                  <a:cubicBezTo>
                    <a:pt x="532551" y="43215"/>
                    <a:pt x="533137" y="42735"/>
                    <a:pt x="533723" y="42315"/>
                  </a:cubicBezTo>
                  <a:cubicBezTo>
                    <a:pt x="536066" y="43455"/>
                    <a:pt x="539044" y="44656"/>
                    <a:pt x="542559" y="44656"/>
                  </a:cubicBezTo>
                  <a:lnTo>
                    <a:pt x="543389" y="44656"/>
                  </a:lnTo>
                  <a:lnTo>
                    <a:pt x="545097" y="44416"/>
                  </a:lnTo>
                  <a:cubicBezTo>
                    <a:pt x="548368" y="43816"/>
                    <a:pt x="550907" y="43515"/>
                    <a:pt x="553103" y="43515"/>
                  </a:cubicBezTo>
                  <a:cubicBezTo>
                    <a:pt x="555251" y="43515"/>
                    <a:pt x="556570" y="43816"/>
                    <a:pt x="557302" y="43996"/>
                  </a:cubicBezTo>
                  <a:lnTo>
                    <a:pt x="559840" y="57681"/>
                  </a:lnTo>
                  <a:lnTo>
                    <a:pt x="572338" y="49758"/>
                  </a:lnTo>
                  <a:cubicBezTo>
                    <a:pt x="573216" y="49157"/>
                    <a:pt x="573997" y="48977"/>
                    <a:pt x="575071" y="48977"/>
                  </a:cubicBezTo>
                  <a:cubicBezTo>
                    <a:pt x="578049" y="48977"/>
                    <a:pt x="582199" y="50718"/>
                    <a:pt x="586592" y="52519"/>
                  </a:cubicBezTo>
                  <a:cubicBezTo>
                    <a:pt x="592597" y="55040"/>
                    <a:pt x="599431" y="57861"/>
                    <a:pt x="607047" y="58041"/>
                  </a:cubicBezTo>
                  <a:cubicBezTo>
                    <a:pt x="607096" y="58041"/>
                    <a:pt x="607096" y="58041"/>
                    <a:pt x="607145" y="58041"/>
                  </a:cubicBezTo>
                  <a:cubicBezTo>
                    <a:pt x="613149" y="58041"/>
                    <a:pt x="618275" y="56240"/>
                    <a:pt x="623157" y="54499"/>
                  </a:cubicBezTo>
                  <a:lnTo>
                    <a:pt x="624572" y="53959"/>
                  </a:lnTo>
                  <a:cubicBezTo>
                    <a:pt x="628917" y="52459"/>
                    <a:pt x="633213" y="51138"/>
                    <a:pt x="637460" y="51138"/>
                  </a:cubicBezTo>
                  <a:cubicBezTo>
                    <a:pt x="638193" y="51138"/>
                    <a:pt x="638974" y="51138"/>
                    <a:pt x="639755" y="51258"/>
                  </a:cubicBezTo>
                  <a:cubicBezTo>
                    <a:pt x="641415" y="51438"/>
                    <a:pt x="644295" y="53239"/>
                    <a:pt x="646882" y="54860"/>
                  </a:cubicBezTo>
                  <a:cubicBezTo>
                    <a:pt x="651520" y="57741"/>
                    <a:pt x="657378" y="61402"/>
                    <a:pt x="664408" y="61402"/>
                  </a:cubicBezTo>
                  <a:cubicBezTo>
                    <a:pt x="676173" y="61282"/>
                    <a:pt x="696188" y="53059"/>
                    <a:pt x="701118" y="49097"/>
                  </a:cubicBezTo>
                  <a:cubicBezTo>
                    <a:pt x="703364" y="47237"/>
                    <a:pt x="705073" y="45136"/>
                    <a:pt x="706244" y="42675"/>
                  </a:cubicBezTo>
                  <a:cubicBezTo>
                    <a:pt x="708392" y="43695"/>
                    <a:pt x="711077" y="44596"/>
                    <a:pt x="714299" y="44596"/>
                  </a:cubicBezTo>
                  <a:lnTo>
                    <a:pt x="714836" y="44596"/>
                  </a:lnTo>
                  <a:lnTo>
                    <a:pt x="716105" y="44536"/>
                  </a:lnTo>
                  <a:cubicBezTo>
                    <a:pt x="722305" y="43816"/>
                    <a:pt x="725869" y="41175"/>
                    <a:pt x="728017" y="38894"/>
                  </a:cubicBezTo>
                  <a:cubicBezTo>
                    <a:pt x="728505" y="39374"/>
                    <a:pt x="729042" y="39914"/>
                    <a:pt x="729482" y="40394"/>
                  </a:cubicBezTo>
                  <a:cubicBezTo>
                    <a:pt x="731483" y="42495"/>
                    <a:pt x="733973" y="45076"/>
                    <a:pt x="737341" y="46817"/>
                  </a:cubicBezTo>
                  <a:cubicBezTo>
                    <a:pt x="739294" y="47837"/>
                    <a:pt x="741491" y="48317"/>
                    <a:pt x="743883" y="48317"/>
                  </a:cubicBezTo>
                  <a:cubicBezTo>
                    <a:pt x="744517" y="48317"/>
                    <a:pt x="745152" y="48317"/>
                    <a:pt x="745787" y="48257"/>
                  </a:cubicBezTo>
                  <a:cubicBezTo>
                    <a:pt x="746909" y="50538"/>
                    <a:pt x="748716" y="52939"/>
                    <a:pt x="751986" y="54079"/>
                  </a:cubicBezTo>
                  <a:lnTo>
                    <a:pt x="753646" y="54679"/>
                  </a:lnTo>
                  <a:lnTo>
                    <a:pt x="755648" y="54739"/>
                  </a:lnTo>
                  <a:cubicBezTo>
                    <a:pt x="758479" y="54739"/>
                    <a:pt x="760774" y="53659"/>
                    <a:pt x="762629" y="52639"/>
                  </a:cubicBezTo>
                  <a:cubicBezTo>
                    <a:pt x="766241" y="55760"/>
                    <a:pt x="771660" y="59181"/>
                    <a:pt x="778738" y="59421"/>
                  </a:cubicBezTo>
                  <a:cubicBezTo>
                    <a:pt x="786549" y="84690"/>
                    <a:pt x="793970" y="111520"/>
                    <a:pt x="801780" y="139670"/>
                  </a:cubicBezTo>
                  <a:cubicBezTo>
                    <a:pt x="809689" y="168360"/>
                    <a:pt x="817939" y="198011"/>
                    <a:pt x="826580" y="225981"/>
                  </a:cubicBezTo>
                  <a:cubicBezTo>
                    <a:pt x="828435" y="231923"/>
                    <a:pt x="830827" y="240206"/>
                    <a:pt x="833414" y="249270"/>
                  </a:cubicBezTo>
                  <a:cubicBezTo>
                    <a:pt x="836587" y="260314"/>
                    <a:pt x="840102" y="272498"/>
                    <a:pt x="843422" y="283182"/>
                  </a:cubicBezTo>
                  <a:cubicBezTo>
                    <a:pt x="850549" y="306170"/>
                    <a:pt x="861533" y="343744"/>
                    <a:pt x="870271" y="373874"/>
                  </a:cubicBezTo>
                  <a:cubicBezTo>
                    <a:pt x="884087" y="421412"/>
                    <a:pt x="899367" y="473090"/>
                    <a:pt x="914695" y="525069"/>
                  </a:cubicBezTo>
                  <a:cubicBezTo>
                    <a:pt x="928218" y="570685"/>
                    <a:pt x="941740" y="616482"/>
                    <a:pt x="954384" y="659877"/>
                  </a:cubicBezTo>
                  <a:cubicBezTo>
                    <a:pt x="955751" y="664559"/>
                    <a:pt x="957508" y="669841"/>
                    <a:pt x="959412" y="675543"/>
                  </a:cubicBezTo>
                  <a:cubicBezTo>
                    <a:pt x="963562" y="688028"/>
                    <a:pt x="968248" y="702133"/>
                    <a:pt x="970982" y="716178"/>
                  </a:cubicBezTo>
                  <a:cubicBezTo>
                    <a:pt x="972154" y="721940"/>
                    <a:pt x="974839" y="727162"/>
                    <a:pt x="977231" y="731723"/>
                  </a:cubicBezTo>
                  <a:cubicBezTo>
                    <a:pt x="978939" y="734905"/>
                    <a:pt x="980550" y="737966"/>
                    <a:pt x="981331" y="740727"/>
                  </a:cubicBezTo>
                  <a:cubicBezTo>
                    <a:pt x="982454" y="744448"/>
                    <a:pt x="983138" y="748589"/>
                    <a:pt x="983870" y="752971"/>
                  </a:cubicBezTo>
                  <a:cubicBezTo>
                    <a:pt x="985335" y="761794"/>
                    <a:pt x="986945" y="771638"/>
                    <a:pt x="992755" y="779921"/>
                  </a:cubicBezTo>
                  <a:lnTo>
                    <a:pt x="987824" y="784062"/>
                  </a:lnTo>
                  <a:cubicBezTo>
                    <a:pt x="983577" y="787664"/>
                    <a:pt x="981624" y="792405"/>
                    <a:pt x="980062" y="796247"/>
                  </a:cubicBezTo>
                  <a:cubicBezTo>
                    <a:pt x="980013" y="796427"/>
                    <a:pt x="979916" y="796667"/>
                    <a:pt x="979818" y="796847"/>
                  </a:cubicBezTo>
                  <a:cubicBezTo>
                    <a:pt x="972544" y="795106"/>
                    <a:pt x="964733" y="794146"/>
                    <a:pt x="956874" y="794146"/>
                  </a:cubicBezTo>
                  <a:cubicBezTo>
                    <a:pt x="951846" y="794146"/>
                    <a:pt x="946964" y="794566"/>
                    <a:pt x="942277" y="795286"/>
                  </a:cubicBezTo>
                  <a:cubicBezTo>
                    <a:pt x="936810" y="796127"/>
                    <a:pt x="932953" y="799128"/>
                    <a:pt x="929634" y="801829"/>
                  </a:cubicBezTo>
                  <a:cubicBezTo>
                    <a:pt x="927486" y="803449"/>
                    <a:pt x="925484" y="805070"/>
                    <a:pt x="923239" y="805970"/>
                  </a:cubicBezTo>
                  <a:cubicBezTo>
                    <a:pt x="921432" y="806690"/>
                    <a:pt x="918259" y="807231"/>
                    <a:pt x="915184" y="807771"/>
                  </a:cubicBezTo>
                  <a:cubicBezTo>
                    <a:pt x="908544" y="808971"/>
                    <a:pt x="899611" y="810472"/>
                    <a:pt x="893411" y="815994"/>
                  </a:cubicBezTo>
                  <a:cubicBezTo>
                    <a:pt x="892532" y="815333"/>
                    <a:pt x="891654" y="814613"/>
                    <a:pt x="890677" y="813893"/>
                  </a:cubicBezTo>
                  <a:cubicBezTo>
                    <a:pt x="885307" y="809751"/>
                    <a:pt x="877985" y="804049"/>
                    <a:pt x="865683" y="804049"/>
                  </a:cubicBezTo>
                  <a:cubicBezTo>
                    <a:pt x="864706" y="804049"/>
                    <a:pt x="863730" y="804109"/>
                    <a:pt x="862705" y="804169"/>
                  </a:cubicBezTo>
                  <a:cubicBezTo>
                    <a:pt x="862070" y="798587"/>
                    <a:pt x="862461" y="790424"/>
                    <a:pt x="864120" y="787844"/>
                  </a:cubicBezTo>
                  <a:lnTo>
                    <a:pt x="871785" y="778720"/>
                  </a:lnTo>
                  <a:lnTo>
                    <a:pt x="861289" y="772898"/>
                  </a:lnTo>
                  <a:cubicBezTo>
                    <a:pt x="859043" y="771638"/>
                    <a:pt x="856603" y="770977"/>
                    <a:pt x="854113" y="770977"/>
                  </a:cubicBezTo>
                  <a:cubicBezTo>
                    <a:pt x="847181" y="770977"/>
                    <a:pt x="841371" y="775419"/>
                    <a:pt x="836001" y="785263"/>
                  </a:cubicBezTo>
                  <a:lnTo>
                    <a:pt x="819306" y="785083"/>
                  </a:lnTo>
                  <a:lnTo>
                    <a:pt x="812325" y="785083"/>
                  </a:lnTo>
                  <a:cubicBezTo>
                    <a:pt x="812471" y="783942"/>
                    <a:pt x="812471" y="782622"/>
                    <a:pt x="812471" y="781301"/>
                  </a:cubicBezTo>
                  <a:lnTo>
                    <a:pt x="812276" y="775899"/>
                  </a:lnTo>
                  <a:lnTo>
                    <a:pt x="807687" y="773078"/>
                  </a:lnTo>
                  <a:cubicBezTo>
                    <a:pt x="804417" y="771038"/>
                    <a:pt x="801195" y="769717"/>
                    <a:pt x="798021" y="769117"/>
                  </a:cubicBezTo>
                  <a:cubicBezTo>
                    <a:pt x="798168" y="768757"/>
                    <a:pt x="798314" y="768397"/>
                    <a:pt x="798461" y="768036"/>
                  </a:cubicBezTo>
                  <a:lnTo>
                    <a:pt x="799291" y="765636"/>
                  </a:lnTo>
                  <a:lnTo>
                    <a:pt x="798900" y="763175"/>
                  </a:lnTo>
                  <a:cubicBezTo>
                    <a:pt x="798021" y="757833"/>
                    <a:pt x="794653" y="754291"/>
                    <a:pt x="788844" y="752551"/>
                  </a:cubicBezTo>
                  <a:lnTo>
                    <a:pt x="788746" y="741267"/>
                  </a:lnTo>
                  <a:lnTo>
                    <a:pt x="774150" y="749310"/>
                  </a:lnTo>
                  <a:cubicBezTo>
                    <a:pt x="768438" y="752371"/>
                    <a:pt x="763703" y="756512"/>
                    <a:pt x="759456" y="760174"/>
                  </a:cubicBezTo>
                  <a:cubicBezTo>
                    <a:pt x="755306" y="763775"/>
                    <a:pt x="750571" y="767856"/>
                    <a:pt x="747935" y="767856"/>
                  </a:cubicBezTo>
                  <a:cubicBezTo>
                    <a:pt x="746568" y="767856"/>
                    <a:pt x="744469" y="766536"/>
                    <a:pt x="742174" y="764315"/>
                  </a:cubicBezTo>
                  <a:lnTo>
                    <a:pt x="739245" y="761494"/>
                  </a:lnTo>
                  <a:lnTo>
                    <a:pt x="738415" y="761494"/>
                  </a:lnTo>
                  <a:cubicBezTo>
                    <a:pt x="738513" y="760294"/>
                    <a:pt x="738513" y="758973"/>
                    <a:pt x="738415" y="757593"/>
                  </a:cubicBezTo>
                  <a:lnTo>
                    <a:pt x="738073" y="749190"/>
                  </a:lnTo>
                  <a:lnTo>
                    <a:pt x="729677" y="748109"/>
                  </a:lnTo>
                  <a:cubicBezTo>
                    <a:pt x="728749" y="747989"/>
                    <a:pt x="727871" y="747989"/>
                    <a:pt x="727089" y="747989"/>
                  </a:cubicBezTo>
                  <a:cubicBezTo>
                    <a:pt x="714299" y="747989"/>
                    <a:pt x="711370" y="759033"/>
                    <a:pt x="710443" y="764735"/>
                  </a:cubicBezTo>
                  <a:cubicBezTo>
                    <a:pt x="707025" y="765516"/>
                    <a:pt x="704731" y="767136"/>
                    <a:pt x="703266" y="768096"/>
                  </a:cubicBezTo>
                  <a:cubicBezTo>
                    <a:pt x="703218" y="768156"/>
                    <a:pt x="703071" y="768277"/>
                    <a:pt x="702973" y="768337"/>
                  </a:cubicBezTo>
                  <a:lnTo>
                    <a:pt x="695358" y="767076"/>
                  </a:lnTo>
                  <a:lnTo>
                    <a:pt x="692234" y="774639"/>
                  </a:lnTo>
                  <a:cubicBezTo>
                    <a:pt x="690281" y="779681"/>
                    <a:pt x="689353" y="785983"/>
                    <a:pt x="693210" y="791205"/>
                  </a:cubicBezTo>
                  <a:cubicBezTo>
                    <a:pt x="690671" y="792765"/>
                    <a:pt x="688133" y="794986"/>
                    <a:pt x="686473" y="798227"/>
                  </a:cubicBezTo>
                  <a:cubicBezTo>
                    <a:pt x="681835" y="786223"/>
                    <a:pt x="668508" y="783762"/>
                    <a:pt x="660063" y="782202"/>
                  </a:cubicBezTo>
                  <a:cubicBezTo>
                    <a:pt x="658159" y="781841"/>
                    <a:pt x="655767" y="781421"/>
                    <a:pt x="653668" y="780821"/>
                  </a:cubicBezTo>
                  <a:cubicBezTo>
                    <a:pt x="657671" y="773919"/>
                    <a:pt x="663773" y="768397"/>
                    <a:pt x="670998" y="762274"/>
                  </a:cubicBezTo>
                  <a:lnTo>
                    <a:pt x="680127" y="754532"/>
                  </a:lnTo>
                  <a:lnTo>
                    <a:pt x="670852" y="746969"/>
                  </a:lnTo>
                  <a:cubicBezTo>
                    <a:pt x="666409" y="743308"/>
                    <a:pt x="661283" y="741387"/>
                    <a:pt x="656157" y="741387"/>
                  </a:cubicBezTo>
                  <a:cubicBezTo>
                    <a:pt x="643465" y="741387"/>
                    <a:pt x="633213" y="752731"/>
                    <a:pt x="629308" y="765275"/>
                  </a:cubicBezTo>
                  <a:cubicBezTo>
                    <a:pt x="628478" y="765395"/>
                    <a:pt x="627746" y="765516"/>
                    <a:pt x="627111" y="765636"/>
                  </a:cubicBezTo>
                  <a:lnTo>
                    <a:pt x="618519" y="730583"/>
                  </a:lnTo>
                  <a:lnTo>
                    <a:pt x="607877" y="765155"/>
                  </a:lnTo>
                  <a:cubicBezTo>
                    <a:pt x="607193" y="767376"/>
                    <a:pt x="606510" y="768036"/>
                    <a:pt x="602068" y="771218"/>
                  </a:cubicBezTo>
                  <a:cubicBezTo>
                    <a:pt x="599724" y="772838"/>
                    <a:pt x="597088" y="774759"/>
                    <a:pt x="594061" y="777340"/>
                  </a:cubicBezTo>
                  <a:cubicBezTo>
                    <a:pt x="590839" y="780161"/>
                    <a:pt x="588155" y="783282"/>
                    <a:pt x="585518" y="786343"/>
                  </a:cubicBezTo>
                  <a:cubicBezTo>
                    <a:pt x="580832" y="791865"/>
                    <a:pt x="576780" y="796607"/>
                    <a:pt x="570043" y="799188"/>
                  </a:cubicBezTo>
                  <a:lnTo>
                    <a:pt x="559743" y="803209"/>
                  </a:lnTo>
                  <a:lnTo>
                    <a:pt x="563404" y="810352"/>
                  </a:lnTo>
                  <a:cubicBezTo>
                    <a:pt x="561744" y="812632"/>
                    <a:pt x="558620" y="817074"/>
                    <a:pt x="560280" y="822656"/>
                  </a:cubicBezTo>
                  <a:cubicBezTo>
                    <a:pt x="559791" y="823316"/>
                    <a:pt x="559303" y="823977"/>
                    <a:pt x="558766" y="824637"/>
                  </a:cubicBezTo>
                  <a:cubicBezTo>
                    <a:pt x="555007" y="829619"/>
                    <a:pt x="551492" y="834360"/>
                    <a:pt x="547245" y="837722"/>
                  </a:cubicBezTo>
                  <a:lnTo>
                    <a:pt x="542705" y="841323"/>
                  </a:lnTo>
                  <a:lnTo>
                    <a:pt x="543633" y="847145"/>
                  </a:lnTo>
                  <a:lnTo>
                    <a:pt x="544023" y="849606"/>
                  </a:lnTo>
                  <a:cubicBezTo>
                    <a:pt x="544951" y="855188"/>
                    <a:pt x="545244" y="856988"/>
                    <a:pt x="544219" y="859389"/>
                  </a:cubicBezTo>
                  <a:cubicBezTo>
                    <a:pt x="543096" y="859209"/>
                    <a:pt x="542022" y="858789"/>
                    <a:pt x="540362" y="858069"/>
                  </a:cubicBezTo>
                  <a:cubicBezTo>
                    <a:pt x="537335" y="856928"/>
                    <a:pt x="533235" y="855308"/>
                    <a:pt x="527621" y="855308"/>
                  </a:cubicBezTo>
                  <a:cubicBezTo>
                    <a:pt x="525570" y="855308"/>
                    <a:pt x="523520" y="855488"/>
                    <a:pt x="521323" y="855908"/>
                  </a:cubicBezTo>
                  <a:lnTo>
                    <a:pt x="511218" y="857889"/>
                  </a:lnTo>
                  <a:lnTo>
                    <a:pt x="513464" y="867912"/>
                  </a:lnTo>
                  <a:cubicBezTo>
                    <a:pt x="515953" y="879016"/>
                    <a:pt x="525131" y="883038"/>
                    <a:pt x="531233" y="885679"/>
                  </a:cubicBezTo>
                  <a:cubicBezTo>
                    <a:pt x="533186" y="886579"/>
                    <a:pt x="535578" y="887600"/>
                    <a:pt x="536750" y="888560"/>
                  </a:cubicBezTo>
                  <a:cubicBezTo>
                    <a:pt x="536310" y="889880"/>
                    <a:pt x="534504" y="890541"/>
                    <a:pt x="528109" y="892281"/>
                  </a:cubicBezTo>
                  <a:cubicBezTo>
                    <a:pt x="523666" y="893542"/>
                    <a:pt x="518638" y="894862"/>
                    <a:pt x="514293" y="897803"/>
                  </a:cubicBezTo>
                  <a:lnTo>
                    <a:pt x="508679" y="901525"/>
                  </a:lnTo>
                  <a:lnTo>
                    <a:pt x="510046" y="908127"/>
                  </a:lnTo>
                  <a:cubicBezTo>
                    <a:pt x="510290" y="909267"/>
                    <a:pt x="510681" y="910348"/>
                    <a:pt x="511120" y="911248"/>
                  </a:cubicBezTo>
                  <a:cubicBezTo>
                    <a:pt x="510779" y="911848"/>
                    <a:pt x="510486" y="912328"/>
                    <a:pt x="510193" y="912809"/>
                  </a:cubicBezTo>
                  <a:cubicBezTo>
                    <a:pt x="510046" y="913049"/>
                    <a:pt x="509949" y="913289"/>
                    <a:pt x="509802" y="913469"/>
                  </a:cubicBezTo>
                  <a:cubicBezTo>
                    <a:pt x="509607" y="913409"/>
                    <a:pt x="509363" y="913409"/>
                    <a:pt x="509070" y="913289"/>
                  </a:cubicBezTo>
                  <a:lnTo>
                    <a:pt x="494669" y="909207"/>
                  </a:lnTo>
                  <a:lnTo>
                    <a:pt x="496426" y="924093"/>
                  </a:lnTo>
                  <a:cubicBezTo>
                    <a:pt x="497403" y="931775"/>
                    <a:pt x="494913" y="934356"/>
                    <a:pt x="490031" y="939578"/>
                  </a:cubicBezTo>
                  <a:cubicBezTo>
                    <a:pt x="483197" y="946781"/>
                    <a:pt x="473921" y="956684"/>
                    <a:pt x="479877" y="979313"/>
                  </a:cubicBezTo>
                  <a:lnTo>
                    <a:pt x="482122" y="987776"/>
                  </a:lnTo>
                  <a:lnTo>
                    <a:pt x="490812" y="986635"/>
                  </a:lnTo>
                  <a:cubicBezTo>
                    <a:pt x="496670" y="985915"/>
                    <a:pt x="500869" y="985555"/>
                    <a:pt x="504139" y="985555"/>
                  </a:cubicBezTo>
                  <a:cubicBezTo>
                    <a:pt x="509412" y="985555"/>
                    <a:pt x="512146" y="986215"/>
                    <a:pt x="516588" y="989216"/>
                  </a:cubicBezTo>
                  <a:cubicBezTo>
                    <a:pt x="516149" y="990537"/>
                    <a:pt x="515856" y="991737"/>
                    <a:pt x="515563" y="992757"/>
                  </a:cubicBezTo>
                  <a:cubicBezTo>
                    <a:pt x="515465" y="993178"/>
                    <a:pt x="515367" y="993598"/>
                    <a:pt x="515270" y="994018"/>
                  </a:cubicBezTo>
                  <a:cubicBezTo>
                    <a:pt x="514489" y="994558"/>
                    <a:pt x="513659" y="994798"/>
                    <a:pt x="512146" y="995218"/>
                  </a:cubicBezTo>
                  <a:cubicBezTo>
                    <a:pt x="509949" y="995818"/>
                    <a:pt x="506922" y="996719"/>
                    <a:pt x="503847" y="999000"/>
                  </a:cubicBezTo>
                  <a:cubicBezTo>
                    <a:pt x="501357" y="1000800"/>
                    <a:pt x="488323" y="1010464"/>
                    <a:pt x="486565" y="1018267"/>
                  </a:cubicBezTo>
                  <a:cubicBezTo>
                    <a:pt x="486028" y="1020547"/>
                    <a:pt x="486272" y="1022588"/>
                    <a:pt x="486858" y="1024329"/>
                  </a:cubicBezTo>
                  <a:cubicBezTo>
                    <a:pt x="484564" y="1025409"/>
                    <a:pt x="482366" y="1027090"/>
                    <a:pt x="480902" y="1029791"/>
                  </a:cubicBezTo>
                  <a:cubicBezTo>
                    <a:pt x="478998" y="1033032"/>
                    <a:pt x="478754" y="1036993"/>
                    <a:pt x="480170" y="1040835"/>
                  </a:cubicBezTo>
                  <a:lnTo>
                    <a:pt x="480219" y="1040895"/>
                  </a:lnTo>
                  <a:cubicBezTo>
                    <a:pt x="479340" y="1041255"/>
                    <a:pt x="478461" y="1041735"/>
                    <a:pt x="477582" y="1042275"/>
                  </a:cubicBezTo>
                  <a:cubicBezTo>
                    <a:pt x="475434" y="1043596"/>
                    <a:pt x="473775" y="1045396"/>
                    <a:pt x="472652" y="1047377"/>
                  </a:cubicBezTo>
                  <a:cubicBezTo>
                    <a:pt x="458788" y="1052659"/>
                    <a:pt x="454638" y="1054640"/>
                    <a:pt x="452100" y="1057281"/>
                  </a:cubicBezTo>
                  <a:cubicBezTo>
                    <a:pt x="448731" y="1060702"/>
                    <a:pt x="448585" y="1065083"/>
                    <a:pt x="448926" y="1068505"/>
                  </a:cubicBezTo>
                  <a:cubicBezTo>
                    <a:pt x="447657" y="1069285"/>
                    <a:pt x="446388" y="1070186"/>
                    <a:pt x="445265" y="1071386"/>
                  </a:cubicBezTo>
                  <a:cubicBezTo>
                    <a:pt x="444484" y="1071206"/>
                    <a:pt x="443703" y="1071146"/>
                    <a:pt x="442824" y="1071086"/>
                  </a:cubicBezTo>
                  <a:lnTo>
                    <a:pt x="436917" y="1070846"/>
                  </a:lnTo>
                  <a:lnTo>
                    <a:pt x="433842" y="1076008"/>
                  </a:lnTo>
                  <a:cubicBezTo>
                    <a:pt x="433061" y="1077388"/>
                    <a:pt x="432182" y="1078709"/>
                    <a:pt x="431303" y="1080029"/>
                  </a:cubicBezTo>
                  <a:cubicBezTo>
                    <a:pt x="429106" y="1083510"/>
                    <a:pt x="426666" y="1087232"/>
                    <a:pt x="424859" y="1091793"/>
                  </a:cubicBezTo>
                  <a:cubicBezTo>
                    <a:pt x="414412" y="1093714"/>
                    <a:pt x="408505" y="1100196"/>
                    <a:pt x="404014" y="1105118"/>
                  </a:cubicBezTo>
                  <a:cubicBezTo>
                    <a:pt x="400743" y="1108720"/>
                    <a:pt x="398547" y="1111000"/>
                    <a:pt x="395618" y="1111961"/>
                  </a:cubicBezTo>
                  <a:lnTo>
                    <a:pt x="386586" y="1114902"/>
                  </a:lnTo>
                  <a:lnTo>
                    <a:pt x="389076" y="1124085"/>
                  </a:lnTo>
                  <a:cubicBezTo>
                    <a:pt x="390345" y="1128647"/>
                    <a:pt x="393372" y="1131228"/>
                    <a:pt x="395715" y="1132788"/>
                  </a:cubicBezTo>
                  <a:lnTo>
                    <a:pt x="395618" y="1133088"/>
                  </a:lnTo>
                  <a:cubicBezTo>
                    <a:pt x="394397" y="1138370"/>
                    <a:pt x="393274" y="1140771"/>
                    <a:pt x="392396" y="1141791"/>
                  </a:cubicBezTo>
                  <a:cubicBezTo>
                    <a:pt x="392298" y="1141791"/>
                    <a:pt x="392200" y="1141791"/>
                    <a:pt x="392103" y="1141791"/>
                  </a:cubicBezTo>
                  <a:cubicBezTo>
                    <a:pt x="390394" y="1141491"/>
                    <a:pt x="388734" y="1141251"/>
                    <a:pt x="387319" y="1141251"/>
                  </a:cubicBezTo>
                  <a:cubicBezTo>
                    <a:pt x="384487" y="1141251"/>
                    <a:pt x="381949" y="1141972"/>
                    <a:pt x="379801" y="1143352"/>
                  </a:cubicBezTo>
                  <a:cubicBezTo>
                    <a:pt x="376530" y="1145453"/>
                    <a:pt x="373796" y="1148214"/>
                    <a:pt x="371453" y="1150615"/>
                  </a:cubicBezTo>
                  <a:cubicBezTo>
                    <a:pt x="370867" y="1151155"/>
                    <a:pt x="370184" y="1151875"/>
                    <a:pt x="369549" y="1152475"/>
                  </a:cubicBezTo>
                  <a:lnTo>
                    <a:pt x="368622" y="1151755"/>
                  </a:lnTo>
                  <a:lnTo>
                    <a:pt x="363837" y="1151875"/>
                  </a:lnTo>
                  <a:cubicBezTo>
                    <a:pt x="352902" y="1153256"/>
                    <a:pt x="351535" y="1163399"/>
                    <a:pt x="351291" y="1168501"/>
                  </a:cubicBezTo>
                  <a:cubicBezTo>
                    <a:pt x="349534" y="1167781"/>
                    <a:pt x="347386" y="1167121"/>
                    <a:pt x="344847" y="1167121"/>
                  </a:cubicBezTo>
                  <a:cubicBezTo>
                    <a:pt x="336597" y="1167121"/>
                    <a:pt x="331715" y="1173903"/>
                    <a:pt x="330056" y="1176124"/>
                  </a:cubicBezTo>
                  <a:lnTo>
                    <a:pt x="328835" y="1177804"/>
                  </a:lnTo>
                  <a:lnTo>
                    <a:pt x="328396" y="1179845"/>
                  </a:lnTo>
                  <a:cubicBezTo>
                    <a:pt x="327956" y="1181886"/>
                    <a:pt x="327859" y="1183627"/>
                    <a:pt x="328005" y="1185187"/>
                  </a:cubicBezTo>
                  <a:cubicBezTo>
                    <a:pt x="327859" y="1185247"/>
                    <a:pt x="327761" y="1185307"/>
                    <a:pt x="327664" y="1185367"/>
                  </a:cubicBezTo>
                  <a:cubicBezTo>
                    <a:pt x="317802" y="1189089"/>
                    <a:pt x="306623" y="1193290"/>
                    <a:pt x="299691" y="1203194"/>
                  </a:cubicBezTo>
                  <a:lnTo>
                    <a:pt x="296908" y="1207095"/>
                  </a:lnTo>
                  <a:lnTo>
                    <a:pt x="298227" y="1211657"/>
                  </a:lnTo>
                  <a:cubicBezTo>
                    <a:pt x="299105" y="1214718"/>
                    <a:pt x="300423" y="1216939"/>
                    <a:pt x="301888" y="1218499"/>
                  </a:cubicBezTo>
                  <a:cubicBezTo>
                    <a:pt x="298129" y="1221620"/>
                    <a:pt x="294175" y="1225282"/>
                    <a:pt x="291148" y="1230203"/>
                  </a:cubicBezTo>
                  <a:cubicBezTo>
                    <a:pt x="285046" y="1231284"/>
                    <a:pt x="278211" y="1232964"/>
                    <a:pt x="272548" y="1236446"/>
                  </a:cubicBezTo>
                  <a:lnTo>
                    <a:pt x="272597" y="1236085"/>
                  </a:lnTo>
                  <a:cubicBezTo>
                    <a:pt x="269864" y="1235605"/>
                    <a:pt x="267276" y="1235365"/>
                    <a:pt x="264786" y="1235365"/>
                  </a:cubicBezTo>
                  <a:cubicBezTo>
                    <a:pt x="258098" y="1235365"/>
                    <a:pt x="252973" y="1237166"/>
                    <a:pt x="248872" y="1239447"/>
                  </a:cubicBezTo>
                  <a:cubicBezTo>
                    <a:pt x="248530" y="1238846"/>
                    <a:pt x="248140" y="1238246"/>
                    <a:pt x="247700" y="1237766"/>
                  </a:cubicBezTo>
                  <a:cubicBezTo>
                    <a:pt x="246187" y="1235845"/>
                    <a:pt x="243697" y="1233685"/>
                    <a:pt x="239792" y="1232604"/>
                  </a:cubicBezTo>
                  <a:cubicBezTo>
                    <a:pt x="239987" y="1225462"/>
                    <a:pt x="242819" y="1223001"/>
                    <a:pt x="249165" y="1217299"/>
                  </a:cubicBezTo>
                  <a:cubicBezTo>
                    <a:pt x="251752" y="1214958"/>
                    <a:pt x="254681" y="1212377"/>
                    <a:pt x="257806" y="1209136"/>
                  </a:cubicBezTo>
                  <a:cubicBezTo>
                    <a:pt x="259709" y="1207155"/>
                    <a:pt x="261028" y="1204754"/>
                    <a:pt x="262297" y="1202413"/>
                  </a:cubicBezTo>
                  <a:cubicBezTo>
                    <a:pt x="262785" y="1201513"/>
                    <a:pt x="263224" y="1200613"/>
                    <a:pt x="263712" y="1199892"/>
                  </a:cubicBezTo>
                  <a:cubicBezTo>
                    <a:pt x="266593" y="1198152"/>
                    <a:pt x="270645" y="1196951"/>
                    <a:pt x="274941" y="1195751"/>
                  </a:cubicBezTo>
                  <a:cubicBezTo>
                    <a:pt x="282751" y="1193470"/>
                    <a:pt x="293638" y="1190349"/>
                    <a:pt x="299886" y="1181106"/>
                  </a:cubicBezTo>
                  <a:cubicBezTo>
                    <a:pt x="301107" y="1181526"/>
                    <a:pt x="302474" y="1181826"/>
                    <a:pt x="304036" y="1181886"/>
                  </a:cubicBezTo>
                  <a:lnTo>
                    <a:pt x="304524" y="1181886"/>
                  </a:lnTo>
                  <a:lnTo>
                    <a:pt x="304963" y="1181886"/>
                  </a:lnTo>
                  <a:cubicBezTo>
                    <a:pt x="322196" y="1181046"/>
                    <a:pt x="321513" y="1162919"/>
                    <a:pt x="321268" y="1155176"/>
                  </a:cubicBezTo>
                  <a:cubicBezTo>
                    <a:pt x="321220" y="1154216"/>
                    <a:pt x="321171" y="1153136"/>
                    <a:pt x="321122" y="1152175"/>
                  </a:cubicBezTo>
                  <a:cubicBezTo>
                    <a:pt x="324881" y="1147974"/>
                    <a:pt x="328738" y="1144012"/>
                    <a:pt x="332594" y="1139931"/>
                  </a:cubicBezTo>
                  <a:cubicBezTo>
                    <a:pt x="337866" y="1134409"/>
                    <a:pt x="343334" y="1128767"/>
                    <a:pt x="348460" y="1122705"/>
                  </a:cubicBezTo>
                  <a:cubicBezTo>
                    <a:pt x="351487" y="1123545"/>
                    <a:pt x="354806" y="1124385"/>
                    <a:pt x="358272" y="1124385"/>
                  </a:cubicBezTo>
                  <a:cubicBezTo>
                    <a:pt x="367059" y="1124385"/>
                    <a:pt x="373259" y="1118923"/>
                    <a:pt x="374870" y="1109680"/>
                  </a:cubicBezTo>
                  <a:lnTo>
                    <a:pt x="376628" y="1100076"/>
                  </a:lnTo>
                  <a:lnTo>
                    <a:pt x="366962" y="1098156"/>
                  </a:lnTo>
                  <a:cubicBezTo>
                    <a:pt x="366718" y="1098036"/>
                    <a:pt x="365741" y="1097075"/>
                    <a:pt x="365009" y="1096355"/>
                  </a:cubicBezTo>
                  <a:cubicBezTo>
                    <a:pt x="364423" y="1095815"/>
                    <a:pt x="363837" y="1095215"/>
                    <a:pt x="363105" y="1094494"/>
                  </a:cubicBezTo>
                  <a:cubicBezTo>
                    <a:pt x="364960" y="1086692"/>
                    <a:pt x="365204" y="1077808"/>
                    <a:pt x="365107" y="1068745"/>
                  </a:cubicBezTo>
                  <a:cubicBezTo>
                    <a:pt x="365644" y="1068565"/>
                    <a:pt x="366181" y="1068325"/>
                    <a:pt x="366669" y="1068085"/>
                  </a:cubicBezTo>
                  <a:cubicBezTo>
                    <a:pt x="368719" y="1067185"/>
                    <a:pt x="369403" y="1066884"/>
                    <a:pt x="370477" y="1066884"/>
                  </a:cubicBezTo>
                  <a:cubicBezTo>
                    <a:pt x="371160" y="1066884"/>
                    <a:pt x="371892" y="1067005"/>
                    <a:pt x="372820" y="1067245"/>
                  </a:cubicBezTo>
                  <a:lnTo>
                    <a:pt x="386049" y="1070366"/>
                  </a:lnTo>
                  <a:lnTo>
                    <a:pt x="385122" y="1056861"/>
                  </a:lnTo>
                  <a:cubicBezTo>
                    <a:pt x="384829" y="1052359"/>
                    <a:pt x="382486" y="1042455"/>
                    <a:pt x="368036" y="1040835"/>
                  </a:cubicBezTo>
                  <a:cubicBezTo>
                    <a:pt x="369110" y="1031651"/>
                    <a:pt x="374919" y="1027570"/>
                    <a:pt x="383364" y="1021628"/>
                  </a:cubicBezTo>
                  <a:cubicBezTo>
                    <a:pt x="384878" y="1020547"/>
                    <a:pt x="386391" y="1019527"/>
                    <a:pt x="387807" y="1018447"/>
                  </a:cubicBezTo>
                  <a:lnTo>
                    <a:pt x="395178" y="1012985"/>
                  </a:lnTo>
                  <a:lnTo>
                    <a:pt x="390394" y="1005182"/>
                  </a:lnTo>
                  <a:cubicBezTo>
                    <a:pt x="388246" y="1001701"/>
                    <a:pt x="388441" y="1001400"/>
                    <a:pt x="390785" y="996659"/>
                  </a:cubicBezTo>
                  <a:cubicBezTo>
                    <a:pt x="393421" y="991437"/>
                    <a:pt x="397326" y="983634"/>
                    <a:pt x="395081" y="971570"/>
                  </a:cubicBezTo>
                  <a:lnTo>
                    <a:pt x="393128" y="961246"/>
                  </a:lnTo>
                  <a:lnTo>
                    <a:pt x="382925" y="963647"/>
                  </a:lnTo>
                  <a:cubicBezTo>
                    <a:pt x="370818" y="966588"/>
                    <a:pt x="368426" y="978052"/>
                    <a:pt x="367011" y="984955"/>
                  </a:cubicBezTo>
                  <a:cubicBezTo>
                    <a:pt x="366913" y="985555"/>
                    <a:pt x="366766" y="986155"/>
                    <a:pt x="366669" y="986755"/>
                  </a:cubicBezTo>
                  <a:cubicBezTo>
                    <a:pt x="363154" y="988496"/>
                    <a:pt x="359590" y="990236"/>
                    <a:pt x="355978" y="991977"/>
                  </a:cubicBezTo>
                  <a:cubicBezTo>
                    <a:pt x="353195" y="993298"/>
                    <a:pt x="350364" y="994678"/>
                    <a:pt x="347532" y="996059"/>
                  </a:cubicBezTo>
                  <a:cubicBezTo>
                    <a:pt x="347776" y="994378"/>
                    <a:pt x="347679" y="992637"/>
                    <a:pt x="347288" y="990957"/>
                  </a:cubicBezTo>
                  <a:cubicBezTo>
                    <a:pt x="345336" y="982794"/>
                    <a:pt x="337622" y="979433"/>
                    <a:pt x="331422" y="976792"/>
                  </a:cubicBezTo>
                  <a:cubicBezTo>
                    <a:pt x="329323" y="975891"/>
                    <a:pt x="325955" y="974451"/>
                    <a:pt x="324588" y="973370"/>
                  </a:cubicBezTo>
                  <a:lnTo>
                    <a:pt x="326541" y="948882"/>
                  </a:lnTo>
                  <a:lnTo>
                    <a:pt x="307844" y="965988"/>
                  </a:lnTo>
                  <a:cubicBezTo>
                    <a:pt x="303352" y="970069"/>
                    <a:pt x="301741" y="975651"/>
                    <a:pt x="300667" y="980213"/>
                  </a:cubicBezTo>
                  <a:lnTo>
                    <a:pt x="277528" y="965328"/>
                  </a:lnTo>
                  <a:lnTo>
                    <a:pt x="288463" y="993778"/>
                  </a:lnTo>
                  <a:cubicBezTo>
                    <a:pt x="290269" y="998519"/>
                    <a:pt x="289635" y="1001521"/>
                    <a:pt x="288561" y="1006502"/>
                  </a:cubicBezTo>
                  <a:cubicBezTo>
                    <a:pt x="288414" y="1007163"/>
                    <a:pt x="288219" y="1007823"/>
                    <a:pt x="288121" y="1008543"/>
                  </a:cubicBezTo>
                  <a:cubicBezTo>
                    <a:pt x="286608" y="1006022"/>
                    <a:pt x="284899" y="1003081"/>
                    <a:pt x="283532" y="1000800"/>
                  </a:cubicBezTo>
                  <a:cubicBezTo>
                    <a:pt x="280896" y="996239"/>
                    <a:pt x="278163" y="991557"/>
                    <a:pt x="275770" y="988016"/>
                  </a:cubicBezTo>
                  <a:lnTo>
                    <a:pt x="271328" y="981293"/>
                  </a:lnTo>
                  <a:lnTo>
                    <a:pt x="263810" y="984294"/>
                  </a:lnTo>
                  <a:cubicBezTo>
                    <a:pt x="260930" y="985375"/>
                    <a:pt x="258343" y="986935"/>
                    <a:pt x="256097" y="988796"/>
                  </a:cubicBezTo>
                  <a:cubicBezTo>
                    <a:pt x="254193" y="987235"/>
                    <a:pt x="252289" y="985735"/>
                    <a:pt x="250385" y="984294"/>
                  </a:cubicBezTo>
                  <a:cubicBezTo>
                    <a:pt x="246919" y="981593"/>
                    <a:pt x="243648" y="979072"/>
                    <a:pt x="240817" y="976311"/>
                  </a:cubicBezTo>
                  <a:lnTo>
                    <a:pt x="233348" y="969049"/>
                  </a:lnTo>
                  <a:lnTo>
                    <a:pt x="226416" y="976792"/>
                  </a:lnTo>
                  <a:cubicBezTo>
                    <a:pt x="222218" y="981473"/>
                    <a:pt x="216506" y="984114"/>
                    <a:pt x="209916" y="987175"/>
                  </a:cubicBezTo>
                  <a:cubicBezTo>
                    <a:pt x="204936" y="989456"/>
                    <a:pt x="199761" y="991917"/>
                    <a:pt x="194587" y="995398"/>
                  </a:cubicBezTo>
                  <a:cubicBezTo>
                    <a:pt x="192097" y="997079"/>
                    <a:pt x="189998" y="999000"/>
                    <a:pt x="187996" y="1000920"/>
                  </a:cubicBezTo>
                  <a:cubicBezTo>
                    <a:pt x="187801" y="998940"/>
                    <a:pt x="187557" y="996299"/>
                    <a:pt x="187850" y="995458"/>
                  </a:cubicBezTo>
                  <a:lnTo>
                    <a:pt x="195124" y="991677"/>
                  </a:lnTo>
                  <a:lnTo>
                    <a:pt x="192927" y="984054"/>
                  </a:lnTo>
                  <a:cubicBezTo>
                    <a:pt x="190925" y="977152"/>
                    <a:pt x="186288" y="973370"/>
                    <a:pt x="182919" y="970669"/>
                  </a:cubicBezTo>
                  <a:cubicBezTo>
                    <a:pt x="181552" y="969589"/>
                    <a:pt x="180576" y="968749"/>
                    <a:pt x="180039" y="968088"/>
                  </a:cubicBezTo>
                  <a:cubicBezTo>
                    <a:pt x="180381" y="966468"/>
                    <a:pt x="181308" y="965207"/>
                    <a:pt x="183310" y="962807"/>
                  </a:cubicBezTo>
                  <a:cubicBezTo>
                    <a:pt x="185165" y="960466"/>
                    <a:pt x="187557" y="957585"/>
                    <a:pt x="189217" y="953683"/>
                  </a:cubicBezTo>
                  <a:cubicBezTo>
                    <a:pt x="194392" y="942279"/>
                    <a:pt x="187801" y="932556"/>
                    <a:pt x="183408" y="926133"/>
                  </a:cubicBezTo>
                  <a:cubicBezTo>
                    <a:pt x="181992" y="924093"/>
                    <a:pt x="180625" y="922052"/>
                    <a:pt x="179649" y="920191"/>
                  </a:cubicBezTo>
                  <a:cubicBezTo>
                    <a:pt x="179649" y="919951"/>
                    <a:pt x="179697" y="919771"/>
                    <a:pt x="179746" y="919531"/>
                  </a:cubicBezTo>
                  <a:cubicBezTo>
                    <a:pt x="180234" y="916890"/>
                    <a:pt x="180918" y="912929"/>
                    <a:pt x="179014" y="908727"/>
                  </a:cubicBezTo>
                  <a:cubicBezTo>
                    <a:pt x="177549" y="905486"/>
                    <a:pt x="174962" y="903205"/>
                    <a:pt x="172863" y="901464"/>
                  </a:cubicBezTo>
                  <a:cubicBezTo>
                    <a:pt x="172912" y="901164"/>
                    <a:pt x="172961" y="900804"/>
                    <a:pt x="173009" y="900444"/>
                  </a:cubicBezTo>
                  <a:cubicBezTo>
                    <a:pt x="173400" y="897563"/>
                    <a:pt x="173888" y="893902"/>
                    <a:pt x="172765" y="889940"/>
                  </a:cubicBezTo>
                  <a:cubicBezTo>
                    <a:pt x="172277" y="888080"/>
                    <a:pt x="169983" y="884658"/>
                    <a:pt x="167005" y="881717"/>
                  </a:cubicBezTo>
                  <a:cubicBezTo>
                    <a:pt x="168274" y="876736"/>
                    <a:pt x="171643" y="872894"/>
                    <a:pt x="177257" y="866712"/>
                  </a:cubicBezTo>
                  <a:cubicBezTo>
                    <a:pt x="179551" y="864191"/>
                    <a:pt x="181992" y="861550"/>
                    <a:pt x="184384" y="858549"/>
                  </a:cubicBezTo>
                  <a:lnTo>
                    <a:pt x="189412" y="852367"/>
                  </a:lnTo>
                  <a:lnTo>
                    <a:pt x="184530" y="846125"/>
                  </a:lnTo>
                  <a:cubicBezTo>
                    <a:pt x="180430" y="840903"/>
                    <a:pt x="174767" y="838142"/>
                    <a:pt x="170324" y="836281"/>
                  </a:cubicBezTo>
                  <a:lnTo>
                    <a:pt x="163051" y="833340"/>
                  </a:lnTo>
                  <a:lnTo>
                    <a:pt x="158462" y="839702"/>
                  </a:lnTo>
                  <a:cubicBezTo>
                    <a:pt x="154703" y="844864"/>
                    <a:pt x="152018" y="850566"/>
                    <a:pt x="149431" y="856028"/>
                  </a:cubicBezTo>
                  <a:cubicBezTo>
                    <a:pt x="145867" y="863591"/>
                    <a:pt x="142498" y="870733"/>
                    <a:pt x="137275" y="874335"/>
                  </a:cubicBezTo>
                  <a:lnTo>
                    <a:pt x="133321" y="877096"/>
                  </a:lnTo>
                  <a:lnTo>
                    <a:pt x="133028" y="881957"/>
                  </a:lnTo>
                  <a:cubicBezTo>
                    <a:pt x="132735" y="887059"/>
                    <a:pt x="134248" y="890721"/>
                    <a:pt x="136152" y="893362"/>
                  </a:cubicBezTo>
                  <a:cubicBezTo>
                    <a:pt x="136054" y="893422"/>
                    <a:pt x="135908" y="893482"/>
                    <a:pt x="135810" y="893482"/>
                  </a:cubicBezTo>
                  <a:cubicBezTo>
                    <a:pt x="130831" y="895522"/>
                    <a:pt x="126779" y="898523"/>
                    <a:pt x="122825" y="901464"/>
                  </a:cubicBezTo>
                  <a:cubicBezTo>
                    <a:pt x="117260" y="905666"/>
                    <a:pt x="112427" y="909267"/>
                    <a:pt x="105495" y="909567"/>
                  </a:cubicBezTo>
                  <a:cubicBezTo>
                    <a:pt x="104860" y="909567"/>
                    <a:pt x="103249" y="908907"/>
                    <a:pt x="101833" y="908367"/>
                  </a:cubicBezTo>
                  <a:cubicBezTo>
                    <a:pt x="100174" y="907707"/>
                    <a:pt x="98074" y="906866"/>
                    <a:pt x="95634" y="906266"/>
                  </a:cubicBezTo>
                  <a:cubicBezTo>
                    <a:pt x="95731" y="905126"/>
                    <a:pt x="95829" y="903865"/>
                    <a:pt x="95731" y="902365"/>
                  </a:cubicBezTo>
                  <a:lnTo>
                    <a:pt x="95682" y="899904"/>
                  </a:lnTo>
                  <a:lnTo>
                    <a:pt x="94413" y="897683"/>
                  </a:lnTo>
                  <a:cubicBezTo>
                    <a:pt x="91338" y="892521"/>
                    <a:pt x="87335" y="888920"/>
                    <a:pt x="83820" y="885799"/>
                  </a:cubicBezTo>
                  <a:cubicBezTo>
                    <a:pt x="78157" y="880817"/>
                    <a:pt x="75618" y="878296"/>
                    <a:pt x="75570" y="872354"/>
                  </a:cubicBezTo>
                  <a:lnTo>
                    <a:pt x="75472" y="865572"/>
                  </a:lnTo>
                  <a:cubicBezTo>
                    <a:pt x="81721" y="865151"/>
                    <a:pt x="85919" y="862570"/>
                    <a:pt x="88946" y="860110"/>
                  </a:cubicBezTo>
                  <a:cubicBezTo>
                    <a:pt x="89238" y="860590"/>
                    <a:pt x="89483" y="861010"/>
                    <a:pt x="89483" y="861190"/>
                  </a:cubicBezTo>
                  <a:lnTo>
                    <a:pt x="91533" y="869953"/>
                  </a:lnTo>
                  <a:lnTo>
                    <a:pt x="100418" y="868933"/>
                  </a:lnTo>
                  <a:cubicBezTo>
                    <a:pt x="110865" y="867612"/>
                    <a:pt x="117699" y="864011"/>
                    <a:pt x="121360" y="857829"/>
                  </a:cubicBezTo>
                  <a:cubicBezTo>
                    <a:pt x="126828" y="848645"/>
                    <a:pt x="122727" y="838322"/>
                    <a:pt x="119066" y="829258"/>
                  </a:cubicBezTo>
                  <a:cubicBezTo>
                    <a:pt x="117748" y="825897"/>
                    <a:pt x="116430" y="822476"/>
                    <a:pt x="115649" y="819535"/>
                  </a:cubicBezTo>
                  <a:lnTo>
                    <a:pt x="111109" y="801589"/>
                  </a:lnTo>
                  <a:lnTo>
                    <a:pt x="98611" y="815213"/>
                  </a:lnTo>
                  <a:cubicBezTo>
                    <a:pt x="94755" y="819415"/>
                    <a:pt x="92167" y="819955"/>
                    <a:pt x="89873" y="819955"/>
                  </a:cubicBezTo>
                  <a:cubicBezTo>
                    <a:pt x="86651" y="819955"/>
                    <a:pt x="82453" y="818635"/>
                    <a:pt x="77620" y="817074"/>
                  </a:cubicBezTo>
                  <a:cubicBezTo>
                    <a:pt x="76888" y="816834"/>
                    <a:pt x="76106" y="816594"/>
                    <a:pt x="75325" y="816354"/>
                  </a:cubicBezTo>
                  <a:cubicBezTo>
                    <a:pt x="75716" y="814613"/>
                    <a:pt x="75814" y="812632"/>
                    <a:pt x="75472" y="810352"/>
                  </a:cubicBezTo>
                  <a:cubicBezTo>
                    <a:pt x="74105" y="804470"/>
                    <a:pt x="70639" y="800928"/>
                    <a:pt x="64976" y="799428"/>
                  </a:cubicBezTo>
                  <a:cubicBezTo>
                    <a:pt x="64927" y="799008"/>
                    <a:pt x="64878" y="798527"/>
                    <a:pt x="64830" y="798167"/>
                  </a:cubicBezTo>
                  <a:cubicBezTo>
                    <a:pt x="64586" y="796607"/>
                    <a:pt x="64097" y="795286"/>
                    <a:pt x="63463" y="794146"/>
                  </a:cubicBezTo>
                  <a:cubicBezTo>
                    <a:pt x="69663" y="790364"/>
                    <a:pt x="80500" y="783582"/>
                    <a:pt x="78840" y="770257"/>
                  </a:cubicBezTo>
                  <a:lnTo>
                    <a:pt x="78499" y="767316"/>
                  </a:lnTo>
                  <a:lnTo>
                    <a:pt x="76595" y="765035"/>
                  </a:lnTo>
                  <a:cubicBezTo>
                    <a:pt x="74056" y="762094"/>
                    <a:pt x="70590" y="760414"/>
                    <a:pt x="66782" y="760414"/>
                  </a:cubicBezTo>
                  <a:cubicBezTo>
                    <a:pt x="60290" y="760414"/>
                    <a:pt x="55408" y="764855"/>
                    <a:pt x="50184" y="769597"/>
                  </a:cubicBezTo>
                  <a:cubicBezTo>
                    <a:pt x="48085" y="771518"/>
                    <a:pt x="44522" y="774699"/>
                    <a:pt x="43057" y="775239"/>
                  </a:cubicBezTo>
                  <a:lnTo>
                    <a:pt x="41153" y="775659"/>
                  </a:lnTo>
                  <a:cubicBezTo>
                    <a:pt x="41104" y="773859"/>
                    <a:pt x="40714" y="772178"/>
                    <a:pt x="40128" y="770737"/>
                  </a:cubicBezTo>
                  <a:lnTo>
                    <a:pt x="40860" y="769237"/>
                  </a:lnTo>
                  <a:lnTo>
                    <a:pt x="42862" y="765275"/>
                  </a:lnTo>
                  <a:lnTo>
                    <a:pt x="41251" y="761134"/>
                  </a:lnTo>
                  <a:cubicBezTo>
                    <a:pt x="41202" y="760954"/>
                    <a:pt x="41104" y="760834"/>
                    <a:pt x="41055" y="760714"/>
                  </a:cubicBezTo>
                  <a:lnTo>
                    <a:pt x="46230" y="760114"/>
                  </a:lnTo>
                  <a:lnTo>
                    <a:pt x="45254" y="750270"/>
                  </a:lnTo>
                  <a:cubicBezTo>
                    <a:pt x="43643" y="734905"/>
                    <a:pt x="49354" y="727822"/>
                    <a:pt x="56531" y="718819"/>
                  </a:cubicBezTo>
                  <a:cubicBezTo>
                    <a:pt x="59069" y="715638"/>
                    <a:pt x="61803" y="712216"/>
                    <a:pt x="64293" y="708315"/>
                  </a:cubicBezTo>
                  <a:cubicBezTo>
                    <a:pt x="64488" y="708435"/>
                    <a:pt x="64683" y="708615"/>
                    <a:pt x="64927" y="708795"/>
                  </a:cubicBezTo>
                  <a:cubicBezTo>
                    <a:pt x="67808" y="711136"/>
                    <a:pt x="72543" y="714977"/>
                    <a:pt x="80451" y="714977"/>
                  </a:cubicBezTo>
                  <a:cubicBezTo>
                    <a:pt x="82941" y="714977"/>
                    <a:pt x="85528" y="714617"/>
                    <a:pt x="88360" y="713837"/>
                  </a:cubicBezTo>
                  <a:lnTo>
                    <a:pt x="100076" y="710716"/>
                  </a:lnTo>
                  <a:lnTo>
                    <a:pt x="94755" y="699792"/>
                  </a:lnTo>
                  <a:cubicBezTo>
                    <a:pt x="93534" y="697331"/>
                    <a:pt x="91875" y="695170"/>
                    <a:pt x="89775" y="693430"/>
                  </a:cubicBezTo>
                  <a:cubicBezTo>
                    <a:pt x="92753" y="690909"/>
                    <a:pt x="95536" y="687007"/>
                    <a:pt x="95731" y="681065"/>
                  </a:cubicBezTo>
                  <a:lnTo>
                    <a:pt x="95780" y="680225"/>
                  </a:lnTo>
                  <a:lnTo>
                    <a:pt x="114477" y="669001"/>
                  </a:lnTo>
                  <a:cubicBezTo>
                    <a:pt x="116332" y="667920"/>
                    <a:pt x="118236" y="667440"/>
                    <a:pt x="121116" y="667440"/>
                  </a:cubicBezTo>
                  <a:cubicBezTo>
                    <a:pt x="122825" y="667440"/>
                    <a:pt x="124534" y="667620"/>
                    <a:pt x="126242" y="667740"/>
                  </a:cubicBezTo>
                  <a:cubicBezTo>
                    <a:pt x="128439" y="667920"/>
                    <a:pt x="130636" y="668100"/>
                    <a:pt x="132784" y="668100"/>
                  </a:cubicBezTo>
                  <a:cubicBezTo>
                    <a:pt x="136591" y="668100"/>
                    <a:pt x="139911" y="667620"/>
                    <a:pt x="142987" y="666480"/>
                  </a:cubicBezTo>
                  <a:cubicBezTo>
                    <a:pt x="155630" y="661918"/>
                    <a:pt x="162270" y="651474"/>
                    <a:pt x="168176" y="642291"/>
                  </a:cubicBezTo>
                  <a:cubicBezTo>
                    <a:pt x="169934" y="639530"/>
                    <a:pt x="171643" y="636829"/>
                    <a:pt x="173400" y="634488"/>
                  </a:cubicBezTo>
                  <a:cubicBezTo>
                    <a:pt x="180820" y="636229"/>
                    <a:pt x="188338" y="637729"/>
                    <a:pt x="195612" y="637729"/>
                  </a:cubicBezTo>
                  <a:cubicBezTo>
                    <a:pt x="199566" y="637729"/>
                    <a:pt x="203032" y="637309"/>
                    <a:pt x="206205" y="636409"/>
                  </a:cubicBezTo>
                  <a:cubicBezTo>
                    <a:pt x="219337" y="632748"/>
                    <a:pt x="234910" y="612100"/>
                    <a:pt x="236912" y="601777"/>
                  </a:cubicBezTo>
                  <a:cubicBezTo>
                    <a:pt x="237888" y="596675"/>
                    <a:pt x="235789" y="592353"/>
                    <a:pt x="233836" y="588152"/>
                  </a:cubicBezTo>
                  <a:cubicBezTo>
                    <a:pt x="232372" y="585031"/>
                    <a:pt x="230809" y="581849"/>
                    <a:pt x="230224" y="578188"/>
                  </a:cubicBezTo>
                  <a:cubicBezTo>
                    <a:pt x="230126" y="577348"/>
                    <a:pt x="230370" y="575127"/>
                    <a:pt x="230565" y="573506"/>
                  </a:cubicBezTo>
                  <a:cubicBezTo>
                    <a:pt x="231005" y="569365"/>
                    <a:pt x="231591" y="564203"/>
                    <a:pt x="229687" y="559281"/>
                  </a:cubicBezTo>
                  <a:cubicBezTo>
                    <a:pt x="227832" y="554480"/>
                    <a:pt x="225244" y="550698"/>
                    <a:pt x="222706" y="547637"/>
                  </a:cubicBezTo>
                  <a:cubicBezTo>
                    <a:pt x="230175" y="543135"/>
                    <a:pt x="235447" y="535273"/>
                    <a:pt x="236912" y="527710"/>
                  </a:cubicBezTo>
                  <a:cubicBezTo>
                    <a:pt x="238718" y="518166"/>
                    <a:pt x="233202" y="511324"/>
                    <a:pt x="229931" y="507242"/>
                  </a:cubicBezTo>
                  <a:cubicBezTo>
                    <a:pt x="229882" y="507122"/>
                    <a:pt x="229784" y="507062"/>
                    <a:pt x="229735" y="507002"/>
                  </a:cubicBezTo>
                  <a:lnTo>
                    <a:pt x="239645" y="496859"/>
                  </a:lnTo>
                  <a:lnTo>
                    <a:pt x="222657" y="492597"/>
                  </a:lnTo>
                  <a:cubicBezTo>
                    <a:pt x="220021" y="491997"/>
                    <a:pt x="217629" y="491697"/>
                    <a:pt x="215334" y="491697"/>
                  </a:cubicBezTo>
                  <a:cubicBezTo>
                    <a:pt x="205571" y="491697"/>
                    <a:pt x="200298" y="497039"/>
                    <a:pt x="197174" y="501720"/>
                  </a:cubicBezTo>
                  <a:cubicBezTo>
                    <a:pt x="196198" y="501600"/>
                    <a:pt x="195221" y="501540"/>
                    <a:pt x="194245" y="501540"/>
                  </a:cubicBezTo>
                  <a:cubicBezTo>
                    <a:pt x="181845" y="501540"/>
                    <a:pt x="166565" y="514445"/>
                    <a:pt x="156656" y="525789"/>
                  </a:cubicBezTo>
                  <a:cubicBezTo>
                    <a:pt x="153775" y="520987"/>
                    <a:pt x="148796" y="515585"/>
                    <a:pt x="139276" y="515585"/>
                  </a:cubicBezTo>
                  <a:cubicBezTo>
                    <a:pt x="137861" y="515585"/>
                    <a:pt x="136299" y="515706"/>
                    <a:pt x="134541" y="516006"/>
                  </a:cubicBezTo>
                  <a:cubicBezTo>
                    <a:pt x="132198" y="516486"/>
                    <a:pt x="130099" y="517446"/>
                    <a:pt x="128390" y="518827"/>
                  </a:cubicBezTo>
                  <a:cubicBezTo>
                    <a:pt x="125852" y="518407"/>
                    <a:pt x="123118" y="518226"/>
                    <a:pt x="120238" y="518226"/>
                  </a:cubicBezTo>
                  <a:cubicBezTo>
                    <a:pt x="113061" y="518226"/>
                    <a:pt x="105592" y="519427"/>
                    <a:pt x="98367" y="520627"/>
                  </a:cubicBezTo>
                  <a:cubicBezTo>
                    <a:pt x="91533" y="521708"/>
                    <a:pt x="84308" y="522908"/>
                    <a:pt x="77864" y="522908"/>
                  </a:cubicBezTo>
                  <a:cubicBezTo>
                    <a:pt x="76351" y="522908"/>
                    <a:pt x="74837" y="522788"/>
                    <a:pt x="73324" y="522668"/>
                  </a:cubicBezTo>
                  <a:cubicBezTo>
                    <a:pt x="65025" y="521828"/>
                    <a:pt x="59167" y="519067"/>
                    <a:pt x="52967" y="516066"/>
                  </a:cubicBezTo>
                  <a:cubicBezTo>
                    <a:pt x="49208" y="514325"/>
                    <a:pt x="45400" y="512464"/>
                    <a:pt x="41104" y="511084"/>
                  </a:cubicBezTo>
                  <a:cubicBezTo>
                    <a:pt x="41007" y="509883"/>
                    <a:pt x="41007" y="508623"/>
                    <a:pt x="40958" y="507363"/>
                  </a:cubicBezTo>
                  <a:cubicBezTo>
                    <a:pt x="40811" y="500340"/>
                    <a:pt x="40665" y="491457"/>
                    <a:pt x="36515" y="483834"/>
                  </a:cubicBezTo>
                  <a:cubicBezTo>
                    <a:pt x="38615" y="482033"/>
                    <a:pt x="39444" y="481613"/>
                    <a:pt x="41300" y="481613"/>
                  </a:cubicBezTo>
                  <a:cubicBezTo>
                    <a:pt x="42032" y="481613"/>
                    <a:pt x="42813" y="481733"/>
                    <a:pt x="43692" y="481853"/>
                  </a:cubicBezTo>
                  <a:lnTo>
                    <a:pt x="56824" y="484134"/>
                  </a:lnTo>
                  <a:lnTo>
                    <a:pt x="55310" y="470929"/>
                  </a:lnTo>
                  <a:cubicBezTo>
                    <a:pt x="53065" y="451242"/>
                    <a:pt x="35393" y="448001"/>
                    <a:pt x="22456" y="445540"/>
                  </a:cubicBezTo>
                  <a:cubicBezTo>
                    <a:pt x="15622" y="444280"/>
                    <a:pt x="8592" y="443019"/>
                    <a:pt x="3417" y="439898"/>
                  </a:cubicBezTo>
                  <a:cubicBezTo>
                    <a:pt x="2099" y="439118"/>
                    <a:pt x="1318" y="437918"/>
                    <a:pt x="0" y="435637"/>
                  </a:cubicBezTo>
                  <a:cubicBezTo>
                    <a:pt x="4003" y="434076"/>
                    <a:pt x="8299" y="431615"/>
                    <a:pt x="11277" y="427474"/>
                  </a:cubicBezTo>
                  <a:cubicBezTo>
                    <a:pt x="11863" y="427594"/>
                    <a:pt x="12448" y="427594"/>
                    <a:pt x="13034" y="427594"/>
                  </a:cubicBezTo>
                  <a:cubicBezTo>
                    <a:pt x="23042" y="427594"/>
                    <a:pt x="29339" y="420631"/>
                    <a:pt x="34416" y="415049"/>
                  </a:cubicBezTo>
                  <a:cubicBezTo>
                    <a:pt x="37443" y="411688"/>
                    <a:pt x="40616" y="408207"/>
                    <a:pt x="43106" y="407907"/>
                  </a:cubicBezTo>
                  <a:cubicBezTo>
                    <a:pt x="44082" y="407787"/>
                    <a:pt x="44473" y="407727"/>
                    <a:pt x="44912" y="407727"/>
                  </a:cubicBezTo>
                  <a:cubicBezTo>
                    <a:pt x="46084" y="407727"/>
                    <a:pt x="46816" y="408027"/>
                    <a:pt x="48769" y="408927"/>
                  </a:cubicBezTo>
                  <a:cubicBezTo>
                    <a:pt x="51600" y="410188"/>
                    <a:pt x="55408" y="411928"/>
                    <a:pt x="60973" y="411928"/>
                  </a:cubicBezTo>
                  <a:cubicBezTo>
                    <a:pt x="62975" y="411928"/>
                    <a:pt x="65025" y="411688"/>
                    <a:pt x="67222" y="411208"/>
                  </a:cubicBezTo>
                  <a:cubicBezTo>
                    <a:pt x="72787" y="410548"/>
                    <a:pt x="75472" y="407367"/>
                    <a:pt x="76595" y="405446"/>
                  </a:cubicBezTo>
                  <a:cubicBezTo>
                    <a:pt x="79768" y="399984"/>
                    <a:pt x="77229" y="394642"/>
                    <a:pt x="75862" y="391761"/>
                  </a:cubicBezTo>
                  <a:cubicBezTo>
                    <a:pt x="75716" y="391461"/>
                    <a:pt x="75570" y="391161"/>
                    <a:pt x="75423" y="390801"/>
                  </a:cubicBezTo>
                  <a:cubicBezTo>
                    <a:pt x="75667" y="390620"/>
                    <a:pt x="75960" y="390500"/>
                    <a:pt x="76204" y="390320"/>
                  </a:cubicBezTo>
                  <a:cubicBezTo>
                    <a:pt x="79670" y="388340"/>
                    <a:pt x="81476" y="387379"/>
                    <a:pt x="84503" y="387379"/>
                  </a:cubicBezTo>
                  <a:cubicBezTo>
                    <a:pt x="85431" y="387379"/>
                    <a:pt x="86407" y="387499"/>
                    <a:pt x="87530" y="387679"/>
                  </a:cubicBezTo>
                  <a:lnTo>
                    <a:pt x="90410" y="388160"/>
                  </a:lnTo>
                  <a:lnTo>
                    <a:pt x="105934" y="401965"/>
                  </a:lnTo>
                  <a:cubicBezTo>
                    <a:pt x="107106" y="403045"/>
                    <a:pt x="108375" y="404125"/>
                    <a:pt x="109644" y="405146"/>
                  </a:cubicBezTo>
                  <a:cubicBezTo>
                    <a:pt x="113598" y="408507"/>
                    <a:pt x="115746" y="410428"/>
                    <a:pt x="116381" y="413549"/>
                  </a:cubicBezTo>
                  <a:lnTo>
                    <a:pt x="117309" y="417990"/>
                  </a:lnTo>
                  <a:lnTo>
                    <a:pt x="121360" y="420211"/>
                  </a:lnTo>
                  <a:cubicBezTo>
                    <a:pt x="124338" y="421832"/>
                    <a:pt x="127902" y="422672"/>
                    <a:pt x="131856" y="422672"/>
                  </a:cubicBezTo>
                  <a:cubicBezTo>
                    <a:pt x="136396" y="422672"/>
                    <a:pt x="140985" y="421652"/>
                    <a:pt x="145037" y="420751"/>
                  </a:cubicBezTo>
                  <a:cubicBezTo>
                    <a:pt x="146746" y="420331"/>
                    <a:pt x="148503" y="419971"/>
                    <a:pt x="150016" y="419671"/>
                  </a:cubicBezTo>
                  <a:cubicBezTo>
                    <a:pt x="151090" y="425553"/>
                    <a:pt x="154849" y="427534"/>
                    <a:pt x="158218" y="428074"/>
                  </a:cubicBezTo>
                  <a:lnTo>
                    <a:pt x="158999" y="428194"/>
                  </a:lnTo>
                  <a:lnTo>
                    <a:pt x="160561" y="428254"/>
                  </a:lnTo>
                  <a:cubicBezTo>
                    <a:pt x="164369" y="428254"/>
                    <a:pt x="168030" y="426934"/>
                    <a:pt x="171545" y="425733"/>
                  </a:cubicBezTo>
                  <a:cubicBezTo>
                    <a:pt x="173205" y="425133"/>
                    <a:pt x="175499" y="424353"/>
                    <a:pt x="177061" y="424113"/>
                  </a:cubicBezTo>
                  <a:cubicBezTo>
                    <a:pt x="177110" y="424233"/>
                    <a:pt x="177159" y="424353"/>
                    <a:pt x="177208" y="424533"/>
                  </a:cubicBezTo>
                  <a:lnTo>
                    <a:pt x="180137" y="434016"/>
                  </a:lnTo>
                  <a:lnTo>
                    <a:pt x="189656" y="431075"/>
                  </a:lnTo>
                  <a:cubicBezTo>
                    <a:pt x="198590" y="428374"/>
                    <a:pt x="202349" y="421051"/>
                    <a:pt x="204643" y="415229"/>
                  </a:cubicBezTo>
                  <a:cubicBezTo>
                    <a:pt x="206840" y="417150"/>
                    <a:pt x="209720" y="418170"/>
                    <a:pt x="212796" y="418170"/>
                  </a:cubicBezTo>
                  <a:lnTo>
                    <a:pt x="215285" y="418170"/>
                  </a:lnTo>
                  <a:lnTo>
                    <a:pt x="218312" y="416970"/>
                  </a:lnTo>
                  <a:cubicBezTo>
                    <a:pt x="224317" y="413729"/>
                    <a:pt x="228661" y="407547"/>
                    <a:pt x="229638" y="400644"/>
                  </a:cubicBezTo>
                  <a:cubicBezTo>
                    <a:pt x="229735" y="399744"/>
                    <a:pt x="229784" y="398843"/>
                    <a:pt x="229784" y="397943"/>
                  </a:cubicBezTo>
                  <a:cubicBezTo>
                    <a:pt x="231054" y="398003"/>
                    <a:pt x="232274" y="398003"/>
                    <a:pt x="233494" y="398003"/>
                  </a:cubicBezTo>
                  <a:cubicBezTo>
                    <a:pt x="240817" y="398003"/>
                    <a:pt x="249018" y="397223"/>
                    <a:pt x="254535" y="391401"/>
                  </a:cubicBezTo>
                  <a:lnTo>
                    <a:pt x="256683" y="389120"/>
                  </a:lnTo>
                  <a:lnTo>
                    <a:pt x="257171" y="386059"/>
                  </a:lnTo>
                  <a:cubicBezTo>
                    <a:pt x="258782" y="375495"/>
                    <a:pt x="254779" y="369373"/>
                    <a:pt x="252143" y="365351"/>
                  </a:cubicBezTo>
                  <a:cubicBezTo>
                    <a:pt x="251069" y="363671"/>
                    <a:pt x="250483" y="362650"/>
                    <a:pt x="250190" y="361690"/>
                  </a:cubicBezTo>
                  <a:lnTo>
                    <a:pt x="248042" y="353947"/>
                  </a:lnTo>
                  <a:lnTo>
                    <a:pt x="240036" y="354367"/>
                  </a:lnTo>
                  <a:cubicBezTo>
                    <a:pt x="238034" y="354487"/>
                    <a:pt x="236033" y="354607"/>
                    <a:pt x="234178" y="354607"/>
                  </a:cubicBezTo>
                  <a:cubicBezTo>
                    <a:pt x="228759" y="354607"/>
                    <a:pt x="227343" y="353827"/>
                    <a:pt x="227197" y="353707"/>
                  </a:cubicBezTo>
                  <a:lnTo>
                    <a:pt x="224903" y="351486"/>
                  </a:lnTo>
                  <a:lnTo>
                    <a:pt x="221876" y="351126"/>
                  </a:lnTo>
                  <a:cubicBezTo>
                    <a:pt x="220607" y="350946"/>
                    <a:pt x="219435" y="350826"/>
                    <a:pt x="218312" y="350826"/>
                  </a:cubicBezTo>
                  <a:cubicBezTo>
                    <a:pt x="211917" y="350826"/>
                    <a:pt x="207768" y="353707"/>
                    <a:pt x="205083" y="356468"/>
                  </a:cubicBezTo>
                  <a:cubicBezTo>
                    <a:pt x="204350" y="355868"/>
                    <a:pt x="203667" y="355388"/>
                    <a:pt x="203081" y="354968"/>
                  </a:cubicBezTo>
                  <a:cubicBezTo>
                    <a:pt x="202837" y="353467"/>
                    <a:pt x="203325" y="352507"/>
                    <a:pt x="205131" y="349806"/>
                  </a:cubicBezTo>
                  <a:cubicBezTo>
                    <a:pt x="207475" y="346204"/>
                    <a:pt x="213674" y="336721"/>
                    <a:pt x="203862" y="326998"/>
                  </a:cubicBezTo>
                  <a:cubicBezTo>
                    <a:pt x="199566" y="322796"/>
                    <a:pt x="194196" y="321596"/>
                    <a:pt x="189851" y="320635"/>
                  </a:cubicBezTo>
                  <a:cubicBezTo>
                    <a:pt x="188777" y="320395"/>
                    <a:pt x="187362" y="320095"/>
                    <a:pt x="186337" y="319735"/>
                  </a:cubicBezTo>
                  <a:cubicBezTo>
                    <a:pt x="186337" y="319615"/>
                    <a:pt x="186385" y="319435"/>
                    <a:pt x="186385" y="319315"/>
                  </a:cubicBezTo>
                  <a:lnTo>
                    <a:pt x="167542" y="313133"/>
                  </a:lnTo>
                  <a:cubicBezTo>
                    <a:pt x="166321" y="315834"/>
                    <a:pt x="162611" y="317214"/>
                    <a:pt x="156509" y="317214"/>
                  </a:cubicBezTo>
                  <a:cubicBezTo>
                    <a:pt x="153287" y="317214"/>
                    <a:pt x="149577" y="316794"/>
                    <a:pt x="145525" y="316014"/>
                  </a:cubicBezTo>
                  <a:cubicBezTo>
                    <a:pt x="140302" y="274419"/>
                    <a:pt x="113891" y="253111"/>
                    <a:pt x="90459" y="234204"/>
                  </a:cubicBezTo>
                  <a:cubicBezTo>
                    <a:pt x="83576" y="228562"/>
                    <a:pt x="76985" y="223280"/>
                    <a:pt x="70883" y="217518"/>
                  </a:cubicBezTo>
                  <a:cubicBezTo>
                    <a:pt x="73422" y="211336"/>
                    <a:pt x="75228" y="204673"/>
                    <a:pt x="76985" y="198191"/>
                  </a:cubicBezTo>
                  <a:cubicBezTo>
                    <a:pt x="77766" y="195310"/>
                    <a:pt x="78547" y="192489"/>
                    <a:pt x="79328" y="189788"/>
                  </a:cubicBezTo>
                  <a:cubicBezTo>
                    <a:pt x="85724" y="190148"/>
                    <a:pt x="91338" y="190328"/>
                    <a:pt x="96317" y="190328"/>
                  </a:cubicBezTo>
                  <a:cubicBezTo>
                    <a:pt x="131466" y="190328"/>
                    <a:pt x="149479" y="180845"/>
                    <a:pt x="165101" y="154015"/>
                  </a:cubicBezTo>
                  <a:cubicBezTo>
                    <a:pt x="165540" y="153175"/>
                    <a:pt x="166517" y="151854"/>
                    <a:pt x="167542" y="150474"/>
                  </a:cubicBezTo>
                  <a:cubicBezTo>
                    <a:pt x="170178" y="146753"/>
                    <a:pt x="171691" y="144592"/>
                    <a:pt x="172521" y="142371"/>
                  </a:cubicBezTo>
                  <a:cubicBezTo>
                    <a:pt x="174132" y="138170"/>
                    <a:pt x="174230" y="133608"/>
                    <a:pt x="174376" y="129166"/>
                  </a:cubicBezTo>
                  <a:cubicBezTo>
                    <a:pt x="174474" y="125685"/>
                    <a:pt x="174620" y="121664"/>
                    <a:pt x="175597" y="119563"/>
                  </a:cubicBezTo>
                  <a:cubicBezTo>
                    <a:pt x="177989" y="114461"/>
                    <a:pt x="181699" y="110199"/>
                    <a:pt x="185653" y="105638"/>
                  </a:cubicBezTo>
                  <a:cubicBezTo>
                    <a:pt x="189998" y="100596"/>
                    <a:pt x="194782" y="95074"/>
                    <a:pt x="197662" y="88051"/>
                  </a:cubicBezTo>
                  <a:cubicBezTo>
                    <a:pt x="208402" y="87211"/>
                    <a:pt x="217238" y="84570"/>
                    <a:pt x="224658" y="80909"/>
                  </a:cubicBezTo>
                  <a:lnTo>
                    <a:pt x="244430" y="78268"/>
                  </a:lnTo>
                  <a:cubicBezTo>
                    <a:pt x="246529" y="79708"/>
                    <a:pt x="249360" y="81389"/>
                    <a:pt x="253607" y="81569"/>
                  </a:cubicBezTo>
                  <a:lnTo>
                    <a:pt x="261272" y="81929"/>
                  </a:lnTo>
                  <a:lnTo>
                    <a:pt x="263566" y="74547"/>
                  </a:lnTo>
                  <a:cubicBezTo>
                    <a:pt x="265568" y="68004"/>
                    <a:pt x="269375" y="63503"/>
                    <a:pt x="275478" y="60261"/>
                  </a:cubicBezTo>
                  <a:lnTo>
                    <a:pt x="286754" y="54319"/>
                  </a:lnTo>
                  <a:lnTo>
                    <a:pt x="278309" y="44776"/>
                  </a:lnTo>
                  <a:cubicBezTo>
                    <a:pt x="278016" y="44476"/>
                    <a:pt x="277723" y="44176"/>
                    <a:pt x="277430" y="43876"/>
                  </a:cubicBezTo>
                  <a:cubicBezTo>
                    <a:pt x="280994" y="42555"/>
                    <a:pt x="285046" y="42075"/>
                    <a:pt x="289586" y="41535"/>
                  </a:cubicBezTo>
                  <a:cubicBezTo>
                    <a:pt x="295590" y="40814"/>
                    <a:pt x="302425" y="40034"/>
                    <a:pt x="308918" y="36853"/>
                  </a:cubicBezTo>
                  <a:cubicBezTo>
                    <a:pt x="325613" y="28510"/>
                    <a:pt x="335523" y="14165"/>
                    <a:pt x="343041" y="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6" name="Freeform 75"/>
            <p:cNvSpPr/>
            <p:nvPr/>
          </p:nvSpPr>
          <p:spPr>
            <a:xfrm>
              <a:off x="7003812" y="-137442"/>
              <a:ext cx="991929" cy="1277006"/>
            </a:xfrm>
            <a:custGeom>
              <a:avLst/>
              <a:gdLst>
                <a:gd name="connsiteX0" fmla="*/ 445751 w 880344"/>
                <a:gd name="connsiteY0" fmla="*/ 1099850 h 1133351"/>
                <a:gd name="connsiteX1" fmla="*/ 447626 w 880344"/>
                <a:gd name="connsiteY1" fmla="*/ 1099936 h 1133351"/>
                <a:gd name="connsiteX2" fmla="*/ 435916 w 880344"/>
                <a:gd name="connsiteY2" fmla="*/ 1127774 h 1133351"/>
                <a:gd name="connsiteX3" fmla="*/ 423621 w 880344"/>
                <a:gd name="connsiteY3" fmla="*/ 1133351 h 1133351"/>
                <a:gd name="connsiteX4" fmla="*/ 413905 w 880344"/>
                <a:gd name="connsiteY4" fmla="*/ 1123592 h 1133351"/>
                <a:gd name="connsiteX5" fmla="*/ 413922 w 880344"/>
                <a:gd name="connsiteY5" fmla="*/ 1122167 h 1133351"/>
                <a:gd name="connsiteX6" fmla="*/ 407491 w 880344"/>
                <a:gd name="connsiteY6" fmla="*/ 1111300 h 1133351"/>
                <a:gd name="connsiteX7" fmla="*/ 406305 w 880344"/>
                <a:gd name="connsiteY7" fmla="*/ 1110221 h 1133351"/>
                <a:gd name="connsiteX8" fmla="*/ 406700 w 880344"/>
                <a:gd name="connsiteY8" fmla="*/ 1109587 h 1133351"/>
                <a:gd name="connsiteX9" fmla="*/ 409606 w 880344"/>
                <a:gd name="connsiteY9" fmla="*/ 1108904 h 1133351"/>
                <a:gd name="connsiteX10" fmla="*/ 421660 w 880344"/>
                <a:gd name="connsiteY10" fmla="*/ 1105356 h 1133351"/>
                <a:gd name="connsiteX11" fmla="*/ 445751 w 880344"/>
                <a:gd name="connsiteY11" fmla="*/ 1099850 h 1133351"/>
                <a:gd name="connsiteX12" fmla="*/ 393494 w 880344"/>
                <a:gd name="connsiteY12" fmla="*/ 1089659 h 1133351"/>
                <a:gd name="connsiteX13" fmla="*/ 395506 w 880344"/>
                <a:gd name="connsiteY13" fmla="*/ 1095733 h 1133351"/>
                <a:gd name="connsiteX14" fmla="*/ 385498 w 880344"/>
                <a:gd name="connsiteY14" fmla="*/ 1101268 h 1133351"/>
                <a:gd name="connsiteX15" fmla="*/ 383727 w 880344"/>
                <a:gd name="connsiteY15" fmla="*/ 1101145 h 1133351"/>
                <a:gd name="connsiteX16" fmla="*/ 375817 w 880344"/>
                <a:gd name="connsiteY16" fmla="*/ 1104154 h 1133351"/>
                <a:gd name="connsiteX17" fmla="*/ 374424 w 880344"/>
                <a:gd name="connsiteY17" fmla="*/ 1103276 h 1133351"/>
                <a:gd name="connsiteX18" fmla="*/ 375645 w 880344"/>
                <a:gd name="connsiteY18" fmla="*/ 1100922 h 1133351"/>
                <a:gd name="connsiteX19" fmla="*/ 385601 w 880344"/>
                <a:gd name="connsiteY19" fmla="*/ 1096604 h 1133351"/>
                <a:gd name="connsiteX20" fmla="*/ 389057 w 880344"/>
                <a:gd name="connsiteY20" fmla="*/ 1094201 h 1133351"/>
                <a:gd name="connsiteX21" fmla="*/ 393373 w 880344"/>
                <a:gd name="connsiteY21" fmla="*/ 1091516 h 1133351"/>
                <a:gd name="connsiteX22" fmla="*/ 109577 w 880344"/>
                <a:gd name="connsiteY22" fmla="*/ 1024730 h 1133351"/>
                <a:gd name="connsiteX23" fmla="*/ 104693 w 880344"/>
                <a:gd name="connsiteY23" fmla="*/ 1031056 h 1133351"/>
                <a:gd name="connsiteX24" fmla="*/ 85778 w 880344"/>
                <a:gd name="connsiteY24" fmla="*/ 1043074 h 1133351"/>
                <a:gd name="connsiteX25" fmla="*/ 85279 w 880344"/>
                <a:gd name="connsiteY25" fmla="*/ 1044305 h 1133351"/>
                <a:gd name="connsiteX26" fmla="*/ 80206 w 880344"/>
                <a:gd name="connsiteY26" fmla="*/ 1053913 h 1133351"/>
                <a:gd name="connsiteX27" fmla="*/ 76200 w 880344"/>
                <a:gd name="connsiteY27" fmla="*/ 1030919 h 1133351"/>
                <a:gd name="connsiteX28" fmla="*/ 371965 w 880344"/>
                <a:gd name="connsiteY28" fmla="*/ 1008990 h 1133351"/>
                <a:gd name="connsiteX29" fmla="*/ 378173 w 880344"/>
                <a:gd name="connsiteY29" fmla="*/ 1033416 h 1133351"/>
                <a:gd name="connsiteX30" fmla="*/ 389075 w 880344"/>
                <a:gd name="connsiteY30" fmla="*/ 1075050 h 1133351"/>
                <a:gd name="connsiteX31" fmla="*/ 379170 w 880344"/>
                <a:gd name="connsiteY31" fmla="*/ 1071934 h 1133351"/>
                <a:gd name="connsiteX32" fmla="*/ 375060 w 880344"/>
                <a:gd name="connsiteY32" fmla="*/ 1072185 h 1133351"/>
                <a:gd name="connsiteX33" fmla="*/ 373151 w 880344"/>
                <a:gd name="connsiteY33" fmla="*/ 1067680 h 1133351"/>
                <a:gd name="connsiteX34" fmla="*/ 376900 w 880344"/>
                <a:gd name="connsiteY34" fmla="*/ 1066824 h 1133351"/>
                <a:gd name="connsiteX35" fmla="*/ 376900 w 880344"/>
                <a:gd name="connsiteY35" fmla="*/ 1058022 h 1133351"/>
                <a:gd name="connsiteX36" fmla="*/ 365843 w 880344"/>
                <a:gd name="connsiteY36" fmla="*/ 1045694 h 1133351"/>
                <a:gd name="connsiteX37" fmla="*/ 365843 w 880344"/>
                <a:gd name="connsiteY37" fmla="*/ 1027558 h 1133351"/>
                <a:gd name="connsiteX38" fmla="*/ 359240 w 880344"/>
                <a:gd name="connsiteY38" fmla="*/ 1020865 h 1133351"/>
                <a:gd name="connsiteX39" fmla="*/ 371965 w 880344"/>
                <a:gd name="connsiteY39" fmla="*/ 1008990 h 1133351"/>
                <a:gd name="connsiteX40" fmla="*/ 393700 w 880344"/>
                <a:gd name="connsiteY40" fmla="*/ 1003300 h 1133351"/>
                <a:gd name="connsiteX41" fmla="*/ 400998 w 880344"/>
                <a:gd name="connsiteY41" fmla="*/ 1009599 h 1133351"/>
                <a:gd name="connsiteX42" fmla="*/ 415925 w 880344"/>
                <a:gd name="connsiteY42" fmla="*/ 1040407 h 1133351"/>
                <a:gd name="connsiteX43" fmla="*/ 419713 w 880344"/>
                <a:gd name="connsiteY43" fmla="*/ 1045579 h 1133351"/>
                <a:gd name="connsiteX44" fmla="*/ 437902 w 880344"/>
                <a:gd name="connsiteY44" fmla="*/ 1059931 h 1133351"/>
                <a:gd name="connsiteX45" fmla="*/ 437413 w 880344"/>
                <a:gd name="connsiteY45" fmla="*/ 1076252 h 1133351"/>
                <a:gd name="connsiteX46" fmla="*/ 437933 w 880344"/>
                <a:gd name="connsiteY46" fmla="*/ 1078546 h 1133351"/>
                <a:gd name="connsiteX47" fmla="*/ 432656 w 880344"/>
                <a:gd name="connsiteY47" fmla="*/ 1079923 h 1133351"/>
                <a:gd name="connsiteX48" fmla="*/ 415876 w 880344"/>
                <a:gd name="connsiteY48" fmla="*/ 1083717 h 1133351"/>
                <a:gd name="connsiteX49" fmla="*/ 400974 w 880344"/>
                <a:gd name="connsiteY49" fmla="*/ 1026368 h 1133351"/>
                <a:gd name="connsiteX50" fmla="*/ 393700 w 880344"/>
                <a:gd name="connsiteY50" fmla="*/ 1003300 h 1133351"/>
                <a:gd name="connsiteX51" fmla="*/ 337247 w 880344"/>
                <a:gd name="connsiteY51" fmla="*/ 977900 h 1133351"/>
                <a:gd name="connsiteX52" fmla="*/ 336920 w 880344"/>
                <a:gd name="connsiteY52" fmla="*/ 979735 h 1133351"/>
                <a:gd name="connsiteX53" fmla="*/ 336611 w 880344"/>
                <a:gd name="connsiteY53" fmla="*/ 984053 h 1133351"/>
                <a:gd name="connsiteX54" fmla="*/ 327428 w 880344"/>
                <a:gd name="connsiteY54" fmla="*/ 995043 h 1133351"/>
                <a:gd name="connsiteX55" fmla="*/ 316922 w 880344"/>
                <a:gd name="connsiteY55" fmla="*/ 994086 h 1133351"/>
                <a:gd name="connsiteX56" fmla="*/ 316578 w 880344"/>
                <a:gd name="connsiteY56" fmla="*/ 1004665 h 1133351"/>
                <a:gd name="connsiteX57" fmla="*/ 316578 w 880344"/>
                <a:gd name="connsiteY57" fmla="*/ 1005075 h 1133351"/>
                <a:gd name="connsiteX58" fmla="*/ 294378 w 880344"/>
                <a:gd name="connsiteY58" fmla="*/ 1005075 h 1133351"/>
                <a:gd name="connsiteX59" fmla="*/ 304317 w 880344"/>
                <a:gd name="connsiteY59" fmla="*/ 1016374 h 1133351"/>
                <a:gd name="connsiteX60" fmla="*/ 303234 w 880344"/>
                <a:gd name="connsiteY60" fmla="*/ 1020325 h 1133351"/>
                <a:gd name="connsiteX61" fmla="*/ 315236 w 880344"/>
                <a:gd name="connsiteY61" fmla="*/ 1040987 h 1133351"/>
                <a:gd name="connsiteX62" fmla="*/ 318968 w 880344"/>
                <a:gd name="connsiteY62" fmla="*/ 1073819 h 1133351"/>
                <a:gd name="connsiteX63" fmla="*/ 314050 w 880344"/>
                <a:gd name="connsiteY63" fmla="*/ 1085104 h 1133351"/>
                <a:gd name="connsiteX64" fmla="*/ 314428 w 880344"/>
                <a:gd name="connsiteY64" fmla="*/ 1112963 h 1133351"/>
                <a:gd name="connsiteX65" fmla="*/ 308977 w 880344"/>
                <a:gd name="connsiteY65" fmla="*/ 1115258 h 1133351"/>
                <a:gd name="connsiteX66" fmla="*/ 302580 w 880344"/>
                <a:gd name="connsiteY66" fmla="*/ 1108270 h 1133351"/>
                <a:gd name="connsiteX67" fmla="*/ 300311 w 880344"/>
                <a:gd name="connsiteY67" fmla="*/ 1106435 h 1133351"/>
                <a:gd name="connsiteX68" fmla="*/ 297422 w 880344"/>
                <a:gd name="connsiteY68" fmla="*/ 1106104 h 1133351"/>
                <a:gd name="connsiteX69" fmla="*/ 294361 w 880344"/>
                <a:gd name="connsiteY69" fmla="*/ 1105903 h 1133351"/>
                <a:gd name="connsiteX70" fmla="*/ 296734 w 880344"/>
                <a:gd name="connsiteY70" fmla="*/ 1101181 h 1133351"/>
                <a:gd name="connsiteX71" fmla="*/ 306226 w 880344"/>
                <a:gd name="connsiteY71" fmla="*/ 1067975 h 1133351"/>
                <a:gd name="connsiteX72" fmla="*/ 306123 w 880344"/>
                <a:gd name="connsiteY72" fmla="*/ 1066939 h 1133351"/>
                <a:gd name="connsiteX73" fmla="*/ 305813 w 880344"/>
                <a:gd name="connsiteY73" fmla="*/ 1065931 h 1133351"/>
                <a:gd name="connsiteX74" fmla="*/ 289770 w 880344"/>
                <a:gd name="connsiteY74" fmla="*/ 1052934 h 1133351"/>
                <a:gd name="connsiteX75" fmla="*/ 280484 w 880344"/>
                <a:gd name="connsiteY75" fmla="*/ 1054805 h 1133351"/>
                <a:gd name="connsiteX76" fmla="*/ 277320 w 880344"/>
                <a:gd name="connsiteY76" fmla="*/ 1055676 h 1133351"/>
                <a:gd name="connsiteX77" fmla="*/ 273829 w 880344"/>
                <a:gd name="connsiteY77" fmla="*/ 1052912 h 1133351"/>
                <a:gd name="connsiteX78" fmla="*/ 262136 w 880344"/>
                <a:gd name="connsiteY78" fmla="*/ 1045888 h 1133351"/>
                <a:gd name="connsiteX79" fmla="*/ 257322 w 880344"/>
                <a:gd name="connsiteY79" fmla="*/ 1045205 h 1133351"/>
                <a:gd name="connsiteX80" fmla="*/ 252455 w 880344"/>
                <a:gd name="connsiteY80" fmla="*/ 1045802 h 1133351"/>
                <a:gd name="connsiteX81" fmla="*/ 246987 w 880344"/>
                <a:gd name="connsiteY81" fmla="*/ 1033280 h 1133351"/>
                <a:gd name="connsiteX82" fmla="*/ 225080 w 880344"/>
                <a:gd name="connsiteY82" fmla="*/ 1024866 h 1133351"/>
                <a:gd name="connsiteX83" fmla="*/ 224151 w 880344"/>
                <a:gd name="connsiteY83" fmla="*/ 1024866 h 1133351"/>
                <a:gd name="connsiteX84" fmla="*/ 219611 w 880344"/>
                <a:gd name="connsiteY84" fmla="*/ 1019670 h 1133351"/>
                <a:gd name="connsiteX85" fmla="*/ 214298 w 880344"/>
                <a:gd name="connsiteY85" fmla="*/ 1009401 h 1133351"/>
                <a:gd name="connsiteX86" fmla="*/ 214040 w 880344"/>
                <a:gd name="connsiteY86" fmla="*/ 1005298 h 1133351"/>
                <a:gd name="connsiteX87" fmla="*/ 217359 w 880344"/>
                <a:gd name="connsiteY87" fmla="*/ 1004679 h 1133351"/>
                <a:gd name="connsiteX88" fmla="*/ 298385 w 880344"/>
                <a:gd name="connsiteY88" fmla="*/ 987825 h 1133351"/>
                <a:gd name="connsiteX89" fmla="*/ 319707 w 880344"/>
                <a:gd name="connsiteY89" fmla="*/ 982449 h 1133351"/>
                <a:gd name="connsiteX90" fmla="*/ 337247 w 880344"/>
                <a:gd name="connsiteY90" fmla="*/ 977900 h 1133351"/>
                <a:gd name="connsiteX91" fmla="*/ 499136 w 880344"/>
                <a:gd name="connsiteY91" fmla="*/ 783992 h 1133351"/>
                <a:gd name="connsiteX92" fmla="*/ 505099 w 880344"/>
                <a:gd name="connsiteY92" fmla="*/ 789580 h 1133351"/>
                <a:gd name="connsiteX93" fmla="*/ 503322 w 880344"/>
                <a:gd name="connsiteY93" fmla="*/ 792920 h 1133351"/>
                <a:gd name="connsiteX94" fmla="*/ 501240 w 880344"/>
                <a:gd name="connsiteY94" fmla="*/ 792920 h 1133351"/>
                <a:gd name="connsiteX95" fmla="*/ 500469 w 880344"/>
                <a:gd name="connsiteY95" fmla="*/ 790248 h 1133351"/>
                <a:gd name="connsiteX96" fmla="*/ 499136 w 880344"/>
                <a:gd name="connsiteY96" fmla="*/ 783992 h 1133351"/>
                <a:gd name="connsiteX97" fmla="*/ 422236 w 880344"/>
                <a:gd name="connsiteY97" fmla="*/ 774700 h 1133351"/>
                <a:gd name="connsiteX98" fmla="*/ 426234 w 880344"/>
                <a:gd name="connsiteY98" fmla="*/ 774808 h 1133351"/>
                <a:gd name="connsiteX99" fmla="*/ 427573 w 880344"/>
                <a:gd name="connsiteY99" fmla="*/ 774808 h 1133351"/>
                <a:gd name="connsiteX100" fmla="*/ 428888 w 880344"/>
                <a:gd name="connsiteY100" fmla="*/ 774808 h 1133351"/>
                <a:gd name="connsiteX101" fmla="*/ 441361 w 880344"/>
                <a:gd name="connsiteY101" fmla="*/ 776940 h 1133351"/>
                <a:gd name="connsiteX102" fmla="*/ 444282 w 880344"/>
                <a:gd name="connsiteY102" fmla="*/ 777854 h 1133351"/>
                <a:gd name="connsiteX103" fmla="*/ 451265 w 880344"/>
                <a:gd name="connsiteY103" fmla="*/ 787000 h 1133351"/>
                <a:gd name="connsiteX104" fmla="*/ 452769 w 880344"/>
                <a:gd name="connsiteY104" fmla="*/ 787491 h 1133351"/>
                <a:gd name="connsiteX105" fmla="*/ 454637 w 880344"/>
                <a:gd name="connsiteY105" fmla="*/ 787521 h 1133351"/>
                <a:gd name="connsiteX106" fmla="*/ 462475 w 880344"/>
                <a:gd name="connsiteY106" fmla="*/ 784967 h 1133351"/>
                <a:gd name="connsiteX107" fmla="*/ 462495 w 880344"/>
                <a:gd name="connsiteY107" fmla="*/ 784967 h 1133351"/>
                <a:gd name="connsiteX108" fmla="*/ 463250 w 880344"/>
                <a:gd name="connsiteY108" fmla="*/ 784544 h 1133351"/>
                <a:gd name="connsiteX109" fmla="*/ 463585 w 880344"/>
                <a:gd name="connsiteY109" fmla="*/ 784357 h 1133351"/>
                <a:gd name="connsiteX110" fmla="*/ 467788 w 880344"/>
                <a:gd name="connsiteY110" fmla="*/ 786558 h 1133351"/>
                <a:gd name="connsiteX111" fmla="*/ 478288 w 880344"/>
                <a:gd name="connsiteY111" fmla="*/ 791529 h 1133351"/>
                <a:gd name="connsiteX112" fmla="*/ 471967 w 880344"/>
                <a:gd name="connsiteY112" fmla="*/ 809901 h 1133351"/>
                <a:gd name="connsiteX113" fmla="*/ 464783 w 880344"/>
                <a:gd name="connsiteY113" fmla="*/ 853589 h 1133351"/>
                <a:gd name="connsiteX114" fmla="*/ 466207 w 880344"/>
                <a:gd name="connsiteY114" fmla="*/ 860329 h 1133351"/>
                <a:gd name="connsiteX115" fmla="*/ 473012 w 880344"/>
                <a:gd name="connsiteY115" fmla="*/ 861390 h 1133351"/>
                <a:gd name="connsiteX116" fmla="*/ 477409 w 880344"/>
                <a:gd name="connsiteY116" fmla="*/ 861743 h 1133351"/>
                <a:gd name="connsiteX117" fmla="*/ 489531 w 880344"/>
                <a:gd name="connsiteY117" fmla="*/ 858747 h 1133351"/>
                <a:gd name="connsiteX118" fmla="*/ 491726 w 880344"/>
                <a:gd name="connsiteY118" fmla="*/ 857833 h 1133351"/>
                <a:gd name="connsiteX119" fmla="*/ 490237 w 880344"/>
                <a:gd name="connsiteY119" fmla="*/ 876863 h 1133351"/>
                <a:gd name="connsiteX120" fmla="*/ 488115 w 880344"/>
                <a:gd name="connsiteY120" fmla="*/ 891433 h 1133351"/>
                <a:gd name="connsiteX121" fmla="*/ 489172 w 880344"/>
                <a:gd name="connsiteY121" fmla="*/ 906140 h 1133351"/>
                <a:gd name="connsiteX122" fmla="*/ 489281 w 880344"/>
                <a:gd name="connsiteY122" fmla="*/ 917192 h 1133351"/>
                <a:gd name="connsiteX123" fmla="*/ 472492 w 880344"/>
                <a:gd name="connsiteY123" fmla="*/ 928146 h 1133351"/>
                <a:gd name="connsiteX124" fmla="*/ 488563 w 880344"/>
                <a:gd name="connsiteY124" fmla="*/ 933962 h 1133351"/>
                <a:gd name="connsiteX125" fmla="*/ 478865 w 880344"/>
                <a:gd name="connsiteY125" fmla="*/ 945073 h 1133351"/>
                <a:gd name="connsiteX126" fmla="*/ 475646 w 880344"/>
                <a:gd name="connsiteY126" fmla="*/ 958307 h 1133351"/>
                <a:gd name="connsiteX127" fmla="*/ 472254 w 880344"/>
                <a:gd name="connsiteY127" fmla="*/ 966304 h 1133351"/>
                <a:gd name="connsiteX128" fmla="*/ 462858 w 880344"/>
                <a:gd name="connsiteY128" fmla="*/ 968553 h 1133351"/>
                <a:gd name="connsiteX129" fmla="*/ 464762 w 880344"/>
                <a:gd name="connsiteY129" fmla="*/ 978004 h 1133351"/>
                <a:gd name="connsiteX130" fmla="*/ 465872 w 880344"/>
                <a:gd name="connsiteY130" fmla="*/ 985078 h 1133351"/>
                <a:gd name="connsiteX131" fmla="*/ 458461 w 880344"/>
                <a:gd name="connsiteY131" fmla="*/ 986581 h 1133351"/>
                <a:gd name="connsiteX132" fmla="*/ 457735 w 880344"/>
                <a:gd name="connsiteY132" fmla="*/ 986640 h 1133351"/>
                <a:gd name="connsiteX133" fmla="*/ 457340 w 880344"/>
                <a:gd name="connsiteY133" fmla="*/ 986640 h 1133351"/>
                <a:gd name="connsiteX134" fmla="*/ 452027 w 880344"/>
                <a:gd name="connsiteY134" fmla="*/ 986257 h 1133351"/>
                <a:gd name="connsiteX135" fmla="*/ 444617 w 880344"/>
                <a:gd name="connsiteY135" fmla="*/ 985726 h 1133351"/>
                <a:gd name="connsiteX136" fmla="*/ 437142 w 880344"/>
                <a:gd name="connsiteY136" fmla="*/ 986905 h 1133351"/>
                <a:gd name="connsiteX137" fmla="*/ 428646 w 880344"/>
                <a:gd name="connsiteY137" fmla="*/ 981747 h 1133351"/>
                <a:gd name="connsiteX138" fmla="*/ 406681 w 880344"/>
                <a:gd name="connsiteY138" fmla="*/ 962266 h 1133351"/>
                <a:gd name="connsiteX139" fmla="*/ 410050 w 880344"/>
                <a:gd name="connsiteY139" fmla="*/ 948060 h 1133351"/>
                <a:gd name="connsiteX140" fmla="*/ 420937 w 880344"/>
                <a:gd name="connsiteY140" fmla="*/ 942539 h 1133351"/>
                <a:gd name="connsiteX141" fmla="*/ 428505 w 880344"/>
                <a:gd name="connsiteY141" fmla="*/ 937882 h 1133351"/>
                <a:gd name="connsiteX142" fmla="*/ 435290 w 880344"/>
                <a:gd name="connsiteY142" fmla="*/ 934532 h 1133351"/>
                <a:gd name="connsiteX143" fmla="*/ 433894 w 880344"/>
                <a:gd name="connsiteY143" fmla="*/ 927085 h 1133351"/>
                <a:gd name="connsiteX144" fmla="*/ 436863 w 880344"/>
                <a:gd name="connsiteY144" fmla="*/ 917418 h 1133351"/>
                <a:gd name="connsiteX145" fmla="*/ 439163 w 880344"/>
                <a:gd name="connsiteY145" fmla="*/ 914421 h 1133351"/>
                <a:gd name="connsiteX146" fmla="*/ 443834 w 880344"/>
                <a:gd name="connsiteY146" fmla="*/ 915345 h 1133351"/>
                <a:gd name="connsiteX147" fmla="*/ 470333 w 880344"/>
                <a:gd name="connsiteY147" fmla="*/ 916475 h 1133351"/>
                <a:gd name="connsiteX148" fmla="*/ 452350 w 880344"/>
                <a:gd name="connsiteY148" fmla="*/ 899282 h 1133351"/>
                <a:gd name="connsiteX149" fmla="*/ 452479 w 880344"/>
                <a:gd name="connsiteY149" fmla="*/ 899135 h 1133351"/>
                <a:gd name="connsiteX150" fmla="*/ 456557 w 880344"/>
                <a:gd name="connsiteY150" fmla="*/ 892985 h 1133351"/>
                <a:gd name="connsiteX151" fmla="*/ 457453 w 880344"/>
                <a:gd name="connsiteY151" fmla="*/ 891197 h 1133351"/>
                <a:gd name="connsiteX152" fmla="*/ 457582 w 880344"/>
                <a:gd name="connsiteY152" fmla="*/ 889222 h 1133351"/>
                <a:gd name="connsiteX153" fmla="*/ 443870 w 880344"/>
                <a:gd name="connsiteY153" fmla="*/ 872658 h 1133351"/>
                <a:gd name="connsiteX154" fmla="*/ 442846 w 880344"/>
                <a:gd name="connsiteY154" fmla="*/ 872432 h 1133351"/>
                <a:gd name="connsiteX155" fmla="*/ 442071 w 880344"/>
                <a:gd name="connsiteY155" fmla="*/ 867962 h 1133351"/>
                <a:gd name="connsiteX156" fmla="*/ 430792 w 880344"/>
                <a:gd name="connsiteY156" fmla="*/ 858953 h 1133351"/>
                <a:gd name="connsiteX157" fmla="*/ 427884 w 880344"/>
                <a:gd name="connsiteY157" fmla="*/ 858108 h 1133351"/>
                <a:gd name="connsiteX158" fmla="*/ 425161 w 880344"/>
                <a:gd name="connsiteY158" fmla="*/ 857352 h 1133351"/>
                <a:gd name="connsiteX159" fmla="*/ 421982 w 880344"/>
                <a:gd name="connsiteY159" fmla="*/ 848903 h 1133351"/>
                <a:gd name="connsiteX160" fmla="*/ 410122 w 880344"/>
                <a:gd name="connsiteY160" fmla="*/ 840435 h 1133351"/>
                <a:gd name="connsiteX161" fmla="*/ 407431 w 880344"/>
                <a:gd name="connsiteY161" fmla="*/ 839148 h 1133351"/>
                <a:gd name="connsiteX162" fmla="*/ 409864 w 880344"/>
                <a:gd name="connsiteY162" fmla="*/ 831327 h 1133351"/>
                <a:gd name="connsiteX163" fmla="*/ 408436 w 880344"/>
                <a:gd name="connsiteY163" fmla="*/ 804812 h 1133351"/>
                <a:gd name="connsiteX164" fmla="*/ 412627 w 880344"/>
                <a:gd name="connsiteY164" fmla="*/ 799104 h 1133351"/>
                <a:gd name="connsiteX165" fmla="*/ 419804 w 880344"/>
                <a:gd name="connsiteY165" fmla="*/ 788110 h 1133351"/>
                <a:gd name="connsiteX166" fmla="*/ 422236 w 880344"/>
                <a:gd name="connsiteY166" fmla="*/ 774700 h 1133351"/>
                <a:gd name="connsiteX167" fmla="*/ 598784 w 880344"/>
                <a:gd name="connsiteY167" fmla="*/ 749300 h 1133351"/>
                <a:gd name="connsiteX168" fmla="*/ 597103 w 880344"/>
                <a:gd name="connsiteY168" fmla="*/ 764445 h 1133351"/>
                <a:gd name="connsiteX169" fmla="*/ 608036 w 880344"/>
                <a:gd name="connsiteY169" fmla="*/ 766129 h 1133351"/>
                <a:gd name="connsiteX170" fmla="*/ 605520 w 880344"/>
                <a:gd name="connsiteY170" fmla="*/ 769490 h 1133351"/>
                <a:gd name="connsiteX171" fmla="*/ 586164 w 880344"/>
                <a:gd name="connsiteY171" fmla="*/ 779574 h 1133351"/>
                <a:gd name="connsiteX172" fmla="*/ 582802 w 880344"/>
                <a:gd name="connsiteY172" fmla="*/ 786323 h 1133351"/>
                <a:gd name="connsiteX173" fmla="*/ 565979 w 880344"/>
                <a:gd name="connsiteY173" fmla="*/ 789670 h 1133351"/>
                <a:gd name="connsiteX174" fmla="*/ 555881 w 880344"/>
                <a:gd name="connsiteY174" fmla="*/ 799765 h 1133351"/>
                <a:gd name="connsiteX175" fmla="*/ 525603 w 880344"/>
                <a:gd name="connsiteY175" fmla="*/ 813236 h 1133351"/>
                <a:gd name="connsiteX176" fmla="*/ 495315 w 880344"/>
                <a:gd name="connsiteY176" fmla="*/ 823331 h 1133351"/>
                <a:gd name="connsiteX177" fmla="*/ 522230 w 880344"/>
                <a:gd name="connsiteY177" fmla="*/ 786323 h 1133351"/>
                <a:gd name="connsiteX178" fmla="*/ 559249 w 880344"/>
                <a:gd name="connsiteY178" fmla="*/ 769490 h 1133351"/>
                <a:gd name="connsiteX179" fmla="*/ 598784 w 880344"/>
                <a:gd name="connsiteY179" fmla="*/ 749300 h 1133351"/>
                <a:gd name="connsiteX180" fmla="*/ 618269 w 880344"/>
                <a:gd name="connsiteY180" fmla="*/ 647700 h 1133351"/>
                <a:gd name="connsiteX181" fmla="*/ 622348 w 880344"/>
                <a:gd name="connsiteY181" fmla="*/ 660885 h 1133351"/>
                <a:gd name="connsiteX182" fmla="*/ 631378 w 880344"/>
                <a:gd name="connsiteY182" fmla="*/ 697099 h 1133351"/>
                <a:gd name="connsiteX183" fmla="*/ 616653 w 880344"/>
                <a:gd name="connsiteY183" fmla="*/ 704208 h 1133351"/>
                <a:gd name="connsiteX184" fmla="*/ 615179 w 880344"/>
                <a:gd name="connsiteY184" fmla="*/ 705198 h 1133351"/>
                <a:gd name="connsiteX185" fmla="*/ 608645 w 880344"/>
                <a:gd name="connsiteY185" fmla="*/ 708967 h 1133351"/>
                <a:gd name="connsiteX186" fmla="*/ 605994 w 880344"/>
                <a:gd name="connsiteY186" fmla="*/ 706515 h 1133351"/>
                <a:gd name="connsiteX187" fmla="*/ 589304 w 880344"/>
                <a:gd name="connsiteY187" fmla="*/ 687152 h 1133351"/>
                <a:gd name="connsiteX188" fmla="*/ 588464 w 880344"/>
                <a:gd name="connsiteY188" fmla="*/ 712712 h 1133351"/>
                <a:gd name="connsiteX189" fmla="*/ 588835 w 880344"/>
                <a:gd name="connsiteY189" fmla="*/ 718183 h 1133351"/>
                <a:gd name="connsiteX190" fmla="*/ 587527 w 880344"/>
                <a:gd name="connsiteY190" fmla="*/ 718432 h 1133351"/>
                <a:gd name="connsiteX191" fmla="*/ 548960 w 880344"/>
                <a:gd name="connsiteY191" fmla="*/ 731802 h 1133351"/>
                <a:gd name="connsiteX192" fmla="*/ 542534 w 880344"/>
                <a:gd name="connsiteY192" fmla="*/ 739852 h 1133351"/>
                <a:gd name="connsiteX193" fmla="*/ 539615 w 880344"/>
                <a:gd name="connsiteY193" fmla="*/ 739589 h 1133351"/>
                <a:gd name="connsiteX194" fmla="*/ 531739 w 880344"/>
                <a:gd name="connsiteY194" fmla="*/ 742183 h 1133351"/>
                <a:gd name="connsiteX195" fmla="*/ 526295 w 880344"/>
                <a:gd name="connsiteY195" fmla="*/ 752227 h 1133351"/>
                <a:gd name="connsiteX196" fmla="*/ 523091 w 880344"/>
                <a:gd name="connsiteY196" fmla="*/ 753022 h 1133351"/>
                <a:gd name="connsiteX197" fmla="*/ 517659 w 880344"/>
                <a:gd name="connsiteY197" fmla="*/ 728267 h 1133351"/>
                <a:gd name="connsiteX198" fmla="*/ 508000 w 880344"/>
                <a:gd name="connsiteY198" fmla="*/ 673909 h 1133351"/>
                <a:gd name="connsiteX199" fmla="*/ 616379 w 880344"/>
                <a:gd name="connsiteY199" fmla="*/ 648158 h 1133351"/>
                <a:gd name="connsiteX200" fmla="*/ 661921 w 880344"/>
                <a:gd name="connsiteY200" fmla="*/ 622300 h 1133351"/>
                <a:gd name="connsiteX201" fmla="*/ 665281 w 880344"/>
                <a:gd name="connsiteY201" fmla="*/ 652588 h 1133351"/>
                <a:gd name="connsiteX202" fmla="*/ 672016 w 880344"/>
                <a:gd name="connsiteY202" fmla="*/ 686233 h 1133351"/>
                <a:gd name="connsiteX203" fmla="*/ 651824 w 880344"/>
                <a:gd name="connsiteY203" fmla="*/ 699703 h 1133351"/>
                <a:gd name="connsiteX204" fmla="*/ 635000 w 880344"/>
                <a:gd name="connsiteY204" fmla="*/ 629048 h 1133351"/>
                <a:gd name="connsiteX205" fmla="*/ 661921 w 880344"/>
                <a:gd name="connsiteY205" fmla="*/ 622300 h 1133351"/>
                <a:gd name="connsiteX206" fmla="*/ 665581 w 880344"/>
                <a:gd name="connsiteY206" fmla="*/ 533400 h 1133351"/>
                <a:gd name="connsiteX207" fmla="*/ 665744 w 880344"/>
                <a:gd name="connsiteY207" fmla="*/ 533695 h 1133351"/>
                <a:gd name="connsiteX208" fmla="*/ 675003 w 880344"/>
                <a:gd name="connsiteY208" fmla="*/ 545912 h 1133351"/>
                <a:gd name="connsiteX209" fmla="*/ 660624 w 880344"/>
                <a:gd name="connsiteY209" fmla="*/ 570940 h 1133351"/>
                <a:gd name="connsiteX210" fmla="*/ 659112 w 880344"/>
                <a:gd name="connsiteY210" fmla="*/ 574106 h 1133351"/>
                <a:gd name="connsiteX211" fmla="*/ 659909 w 880344"/>
                <a:gd name="connsiteY211" fmla="*/ 577518 h 1133351"/>
                <a:gd name="connsiteX212" fmla="*/ 662985 w 880344"/>
                <a:gd name="connsiteY212" fmla="*/ 583704 h 1133351"/>
                <a:gd name="connsiteX213" fmla="*/ 662985 w 880344"/>
                <a:gd name="connsiteY213" fmla="*/ 584595 h 1133351"/>
                <a:gd name="connsiteX214" fmla="*/ 664314 w 880344"/>
                <a:gd name="connsiteY214" fmla="*/ 586902 h 1133351"/>
                <a:gd name="connsiteX215" fmla="*/ 681298 w 880344"/>
                <a:gd name="connsiteY215" fmla="*/ 597659 h 1133351"/>
                <a:gd name="connsiteX216" fmla="*/ 689657 w 880344"/>
                <a:gd name="connsiteY216" fmla="*/ 596452 h 1133351"/>
                <a:gd name="connsiteX217" fmla="*/ 692314 w 880344"/>
                <a:gd name="connsiteY217" fmla="*/ 595883 h 1133351"/>
                <a:gd name="connsiteX218" fmla="*/ 696749 w 880344"/>
                <a:gd name="connsiteY218" fmla="*/ 599494 h 1133351"/>
                <a:gd name="connsiteX219" fmla="*/ 700244 w 880344"/>
                <a:gd name="connsiteY219" fmla="*/ 606871 h 1133351"/>
                <a:gd name="connsiteX220" fmla="*/ 698159 w 880344"/>
                <a:gd name="connsiteY220" fmla="*/ 616990 h 1133351"/>
                <a:gd name="connsiteX221" fmla="*/ 708337 w 880344"/>
                <a:gd name="connsiteY221" fmla="*/ 618728 h 1133351"/>
                <a:gd name="connsiteX222" fmla="*/ 716032 w 880344"/>
                <a:gd name="connsiteY222" fmla="*/ 625241 h 1133351"/>
                <a:gd name="connsiteX223" fmla="*/ 693765 w 880344"/>
                <a:gd name="connsiteY223" fmla="*/ 649288 h 1133351"/>
                <a:gd name="connsiteX224" fmla="*/ 693060 w 880344"/>
                <a:gd name="connsiteY224" fmla="*/ 639266 h 1133351"/>
                <a:gd name="connsiteX225" fmla="*/ 693223 w 880344"/>
                <a:gd name="connsiteY225" fmla="*/ 618605 h 1133351"/>
                <a:gd name="connsiteX226" fmla="*/ 676934 w 880344"/>
                <a:gd name="connsiteY226" fmla="*/ 631315 h 1133351"/>
                <a:gd name="connsiteX227" fmla="*/ 674175 w 880344"/>
                <a:gd name="connsiteY227" fmla="*/ 633836 h 1133351"/>
                <a:gd name="connsiteX228" fmla="*/ 668718 w 880344"/>
                <a:gd name="connsiteY228" fmla="*/ 624420 h 1133351"/>
                <a:gd name="connsiteX229" fmla="*/ 664743 w 880344"/>
                <a:gd name="connsiteY229" fmla="*/ 617242 h 1133351"/>
                <a:gd name="connsiteX230" fmla="*/ 661534 w 880344"/>
                <a:gd name="connsiteY230" fmla="*/ 611855 h 1133351"/>
                <a:gd name="connsiteX231" fmla="*/ 655311 w 880344"/>
                <a:gd name="connsiteY231" fmla="*/ 612413 h 1133351"/>
                <a:gd name="connsiteX232" fmla="*/ 571105 w 880344"/>
                <a:gd name="connsiteY232" fmla="*/ 629297 h 1133351"/>
                <a:gd name="connsiteX233" fmla="*/ 495300 w 880344"/>
                <a:gd name="connsiteY233" fmla="*/ 645082 h 1133351"/>
                <a:gd name="connsiteX234" fmla="*/ 496036 w 880344"/>
                <a:gd name="connsiteY234" fmla="*/ 635521 h 1133351"/>
                <a:gd name="connsiteX235" fmla="*/ 497977 w 880344"/>
                <a:gd name="connsiteY235" fmla="*/ 590115 h 1133351"/>
                <a:gd name="connsiteX236" fmla="*/ 631531 w 880344"/>
                <a:gd name="connsiteY236" fmla="*/ 561406 h 1133351"/>
                <a:gd name="connsiteX237" fmla="*/ 665581 w 880344"/>
                <a:gd name="connsiteY237" fmla="*/ 533400 h 1133351"/>
                <a:gd name="connsiteX238" fmla="*/ 416964 w 880344"/>
                <a:gd name="connsiteY238" fmla="*/ 355600 h 1133351"/>
                <a:gd name="connsiteX239" fmla="*/ 417899 w 880344"/>
                <a:gd name="connsiteY239" fmla="*/ 361674 h 1133351"/>
                <a:gd name="connsiteX240" fmla="*/ 423511 w 880344"/>
                <a:gd name="connsiteY240" fmla="*/ 370339 h 1133351"/>
                <a:gd name="connsiteX241" fmla="*/ 424610 w 880344"/>
                <a:gd name="connsiteY241" fmla="*/ 371514 h 1133351"/>
                <a:gd name="connsiteX242" fmla="*/ 424166 w 880344"/>
                <a:gd name="connsiteY242" fmla="*/ 373862 h 1133351"/>
                <a:gd name="connsiteX243" fmla="*/ 424727 w 880344"/>
                <a:gd name="connsiteY243" fmla="*/ 385504 h 1133351"/>
                <a:gd name="connsiteX244" fmla="*/ 430667 w 880344"/>
                <a:gd name="connsiteY244" fmla="*/ 397490 h 1133351"/>
                <a:gd name="connsiteX245" fmla="*/ 437635 w 880344"/>
                <a:gd name="connsiteY245" fmla="*/ 419275 h 1133351"/>
                <a:gd name="connsiteX246" fmla="*/ 436279 w 880344"/>
                <a:gd name="connsiteY246" fmla="*/ 425430 h 1133351"/>
                <a:gd name="connsiteX247" fmla="*/ 434362 w 880344"/>
                <a:gd name="connsiteY247" fmla="*/ 440898 h 1133351"/>
                <a:gd name="connsiteX248" fmla="*/ 441494 w 880344"/>
                <a:gd name="connsiteY248" fmla="*/ 462926 h 1133351"/>
                <a:gd name="connsiteX249" fmla="*/ 447901 w 880344"/>
                <a:gd name="connsiteY249" fmla="*/ 494611 h 1133351"/>
                <a:gd name="connsiteX250" fmla="*/ 446895 w 880344"/>
                <a:gd name="connsiteY250" fmla="*/ 499713 h 1133351"/>
                <a:gd name="connsiteX251" fmla="*/ 450497 w 880344"/>
                <a:gd name="connsiteY251" fmla="*/ 503479 h 1133351"/>
                <a:gd name="connsiteX252" fmla="*/ 461744 w 880344"/>
                <a:gd name="connsiteY252" fmla="*/ 509148 h 1133351"/>
                <a:gd name="connsiteX253" fmla="*/ 465252 w 880344"/>
                <a:gd name="connsiteY253" fmla="*/ 508642 h 1133351"/>
                <a:gd name="connsiteX254" fmla="*/ 477459 w 880344"/>
                <a:gd name="connsiteY254" fmla="*/ 570575 h 1133351"/>
                <a:gd name="connsiteX255" fmla="*/ 478113 w 880344"/>
                <a:gd name="connsiteY255" fmla="*/ 575333 h 1133351"/>
                <a:gd name="connsiteX256" fmla="*/ 484240 w 880344"/>
                <a:gd name="connsiteY256" fmla="*/ 585497 h 1133351"/>
                <a:gd name="connsiteX257" fmla="*/ 481434 w 880344"/>
                <a:gd name="connsiteY257" fmla="*/ 655792 h 1133351"/>
                <a:gd name="connsiteX258" fmla="*/ 485877 w 880344"/>
                <a:gd name="connsiteY258" fmla="*/ 668223 h 1133351"/>
                <a:gd name="connsiteX259" fmla="*/ 488356 w 880344"/>
                <a:gd name="connsiteY259" fmla="*/ 673831 h 1133351"/>
                <a:gd name="connsiteX260" fmla="*/ 492284 w 880344"/>
                <a:gd name="connsiteY260" fmla="*/ 700273 h 1133351"/>
                <a:gd name="connsiteX261" fmla="*/ 498528 w 880344"/>
                <a:gd name="connsiteY261" fmla="*/ 738073 h 1133351"/>
                <a:gd name="connsiteX262" fmla="*/ 500422 w 880344"/>
                <a:gd name="connsiteY262" fmla="*/ 744835 h 1133351"/>
                <a:gd name="connsiteX263" fmla="*/ 494202 w 880344"/>
                <a:gd name="connsiteY263" fmla="*/ 765588 h 1133351"/>
                <a:gd name="connsiteX264" fmla="*/ 489455 w 880344"/>
                <a:gd name="connsiteY264" fmla="*/ 770568 h 1133351"/>
                <a:gd name="connsiteX265" fmla="*/ 488262 w 880344"/>
                <a:gd name="connsiteY265" fmla="*/ 770507 h 1133351"/>
                <a:gd name="connsiteX266" fmla="*/ 484147 w 880344"/>
                <a:gd name="connsiteY266" fmla="*/ 771358 h 1133351"/>
                <a:gd name="connsiteX267" fmla="*/ 424961 w 880344"/>
                <a:gd name="connsiteY267" fmla="*/ 751172 h 1133351"/>
                <a:gd name="connsiteX268" fmla="*/ 395099 w 880344"/>
                <a:gd name="connsiteY268" fmla="*/ 740017 h 1133351"/>
                <a:gd name="connsiteX269" fmla="*/ 392013 w 880344"/>
                <a:gd name="connsiteY269" fmla="*/ 730217 h 1133351"/>
                <a:gd name="connsiteX270" fmla="*/ 384530 w 880344"/>
                <a:gd name="connsiteY270" fmla="*/ 712137 h 1133351"/>
                <a:gd name="connsiteX271" fmla="*/ 371154 w 880344"/>
                <a:gd name="connsiteY271" fmla="*/ 705213 h 1133351"/>
                <a:gd name="connsiteX272" fmla="*/ 365051 w 880344"/>
                <a:gd name="connsiteY272" fmla="*/ 703229 h 1133351"/>
                <a:gd name="connsiteX273" fmla="*/ 361590 w 880344"/>
                <a:gd name="connsiteY273" fmla="*/ 699322 h 1133351"/>
                <a:gd name="connsiteX274" fmla="*/ 351628 w 880344"/>
                <a:gd name="connsiteY274" fmla="*/ 691972 h 1133351"/>
                <a:gd name="connsiteX275" fmla="*/ 348167 w 880344"/>
                <a:gd name="connsiteY275" fmla="*/ 691709 h 1133351"/>
                <a:gd name="connsiteX276" fmla="*/ 320784 w 880344"/>
                <a:gd name="connsiteY276" fmla="*/ 697641 h 1133351"/>
                <a:gd name="connsiteX277" fmla="*/ 304041 w 880344"/>
                <a:gd name="connsiteY277" fmla="*/ 702176 h 1133351"/>
                <a:gd name="connsiteX278" fmla="*/ 295810 w 880344"/>
                <a:gd name="connsiteY278" fmla="*/ 704100 h 1133351"/>
                <a:gd name="connsiteX279" fmla="*/ 260383 w 880344"/>
                <a:gd name="connsiteY279" fmla="*/ 712259 h 1133351"/>
                <a:gd name="connsiteX280" fmla="*/ 2549 w 880344"/>
                <a:gd name="connsiteY280" fmla="*/ 761275 h 1133351"/>
                <a:gd name="connsiteX281" fmla="*/ 1146 w 880344"/>
                <a:gd name="connsiteY281" fmla="*/ 758461 h 1133351"/>
                <a:gd name="connsiteX282" fmla="*/ 0 w 880344"/>
                <a:gd name="connsiteY282" fmla="*/ 756214 h 1133351"/>
                <a:gd name="connsiteX283" fmla="*/ 4700 w 880344"/>
                <a:gd name="connsiteY283" fmla="*/ 751031 h 1133351"/>
                <a:gd name="connsiteX284" fmla="*/ 14404 w 880344"/>
                <a:gd name="connsiteY284" fmla="*/ 741980 h 1133351"/>
                <a:gd name="connsiteX285" fmla="*/ 23080 w 880344"/>
                <a:gd name="connsiteY285" fmla="*/ 729165 h 1133351"/>
                <a:gd name="connsiteX286" fmla="*/ 28014 w 880344"/>
                <a:gd name="connsiteY286" fmla="*/ 721572 h 1133351"/>
                <a:gd name="connsiteX287" fmla="*/ 35380 w 880344"/>
                <a:gd name="connsiteY287" fmla="*/ 714344 h 1133351"/>
                <a:gd name="connsiteX288" fmla="*/ 45085 w 880344"/>
                <a:gd name="connsiteY288" fmla="*/ 704424 h 1133351"/>
                <a:gd name="connsiteX289" fmla="*/ 48241 w 880344"/>
                <a:gd name="connsiteY289" fmla="*/ 698026 h 1133351"/>
                <a:gd name="connsiteX290" fmla="*/ 58928 w 880344"/>
                <a:gd name="connsiteY290" fmla="*/ 683712 h 1133351"/>
                <a:gd name="connsiteX291" fmla="*/ 60167 w 880344"/>
                <a:gd name="connsiteY291" fmla="*/ 681748 h 1133351"/>
                <a:gd name="connsiteX292" fmla="*/ 60471 w 880344"/>
                <a:gd name="connsiteY292" fmla="*/ 679460 h 1133351"/>
                <a:gd name="connsiteX293" fmla="*/ 55607 w 880344"/>
                <a:gd name="connsiteY293" fmla="*/ 659153 h 1133351"/>
                <a:gd name="connsiteX294" fmla="*/ 53620 w 880344"/>
                <a:gd name="connsiteY294" fmla="*/ 649961 h 1133351"/>
                <a:gd name="connsiteX295" fmla="*/ 54953 w 880344"/>
                <a:gd name="connsiteY295" fmla="*/ 643239 h 1133351"/>
                <a:gd name="connsiteX296" fmla="*/ 49200 w 880344"/>
                <a:gd name="connsiteY296" fmla="*/ 639575 h 1133351"/>
                <a:gd name="connsiteX297" fmla="*/ 42232 w 880344"/>
                <a:gd name="connsiteY297" fmla="*/ 636011 h 1133351"/>
                <a:gd name="connsiteX298" fmla="*/ 36830 w 880344"/>
                <a:gd name="connsiteY298" fmla="*/ 632752 h 1133351"/>
                <a:gd name="connsiteX299" fmla="*/ 36713 w 880344"/>
                <a:gd name="connsiteY299" fmla="*/ 632488 h 1133351"/>
                <a:gd name="connsiteX300" fmla="*/ 48078 w 880344"/>
                <a:gd name="connsiteY300" fmla="*/ 628217 h 1133351"/>
                <a:gd name="connsiteX301" fmla="*/ 61828 w 880344"/>
                <a:gd name="connsiteY301" fmla="*/ 623216 h 1133351"/>
                <a:gd name="connsiteX302" fmla="*/ 111262 w 880344"/>
                <a:gd name="connsiteY302" fmla="*/ 610177 h 1133351"/>
                <a:gd name="connsiteX303" fmla="*/ 119797 w 880344"/>
                <a:gd name="connsiteY303" fmla="*/ 610764 h 1133351"/>
                <a:gd name="connsiteX304" fmla="*/ 126836 w 880344"/>
                <a:gd name="connsiteY304" fmla="*/ 613356 h 1133351"/>
                <a:gd name="connsiteX305" fmla="*/ 140819 w 880344"/>
                <a:gd name="connsiteY305" fmla="*/ 617567 h 1133351"/>
                <a:gd name="connsiteX306" fmla="*/ 142760 w 880344"/>
                <a:gd name="connsiteY306" fmla="*/ 617668 h 1133351"/>
                <a:gd name="connsiteX307" fmla="*/ 144608 w 880344"/>
                <a:gd name="connsiteY307" fmla="*/ 617041 h 1133351"/>
                <a:gd name="connsiteX308" fmla="*/ 154686 w 880344"/>
                <a:gd name="connsiteY308" fmla="*/ 613174 h 1133351"/>
                <a:gd name="connsiteX309" fmla="*/ 181204 w 880344"/>
                <a:gd name="connsiteY309" fmla="*/ 606674 h 1133351"/>
                <a:gd name="connsiteX310" fmla="*/ 190441 w 880344"/>
                <a:gd name="connsiteY310" fmla="*/ 607383 h 1133351"/>
                <a:gd name="connsiteX311" fmla="*/ 194697 w 880344"/>
                <a:gd name="connsiteY311" fmla="*/ 608011 h 1133351"/>
                <a:gd name="connsiteX312" fmla="*/ 198041 w 880344"/>
                <a:gd name="connsiteY312" fmla="*/ 605338 h 1133351"/>
                <a:gd name="connsiteX313" fmla="*/ 229703 w 880344"/>
                <a:gd name="connsiteY313" fmla="*/ 570555 h 1133351"/>
                <a:gd name="connsiteX314" fmla="*/ 240927 w 880344"/>
                <a:gd name="connsiteY314" fmla="*/ 565088 h 1133351"/>
                <a:gd name="connsiteX315" fmla="*/ 246282 w 880344"/>
                <a:gd name="connsiteY315" fmla="*/ 562942 h 1133351"/>
                <a:gd name="connsiteX316" fmla="*/ 251707 w 880344"/>
                <a:gd name="connsiteY316" fmla="*/ 560614 h 1133351"/>
                <a:gd name="connsiteX317" fmla="*/ 252292 w 880344"/>
                <a:gd name="connsiteY317" fmla="*/ 554763 h 1133351"/>
                <a:gd name="connsiteX318" fmla="*/ 245628 w 880344"/>
                <a:gd name="connsiteY318" fmla="*/ 517935 h 1133351"/>
                <a:gd name="connsiteX319" fmla="*/ 248106 w 880344"/>
                <a:gd name="connsiteY319" fmla="*/ 514311 h 1133351"/>
                <a:gd name="connsiteX320" fmla="*/ 255706 w 880344"/>
                <a:gd name="connsiteY320" fmla="*/ 496575 h 1133351"/>
                <a:gd name="connsiteX321" fmla="*/ 255706 w 880344"/>
                <a:gd name="connsiteY321" fmla="*/ 477746 h 1133351"/>
                <a:gd name="connsiteX322" fmla="*/ 242026 w 880344"/>
                <a:gd name="connsiteY322" fmla="*/ 487019 h 1133351"/>
                <a:gd name="connsiteX323" fmla="*/ 239173 w 880344"/>
                <a:gd name="connsiteY323" fmla="*/ 483881 h 1133351"/>
                <a:gd name="connsiteX324" fmla="*/ 249463 w 880344"/>
                <a:gd name="connsiteY324" fmla="*/ 473798 h 1133351"/>
                <a:gd name="connsiteX325" fmla="*/ 264124 w 880344"/>
                <a:gd name="connsiteY325" fmla="*/ 458350 h 1133351"/>
                <a:gd name="connsiteX326" fmla="*/ 266650 w 880344"/>
                <a:gd name="connsiteY326" fmla="*/ 454564 h 1133351"/>
                <a:gd name="connsiteX327" fmla="*/ 265434 w 880344"/>
                <a:gd name="connsiteY327" fmla="*/ 450191 h 1133351"/>
                <a:gd name="connsiteX328" fmla="*/ 268918 w 880344"/>
                <a:gd name="connsiteY328" fmla="*/ 437719 h 1133351"/>
                <a:gd name="connsiteX329" fmla="*/ 270999 w 880344"/>
                <a:gd name="connsiteY329" fmla="*/ 434561 h 1133351"/>
                <a:gd name="connsiteX330" fmla="*/ 281265 w 880344"/>
                <a:gd name="connsiteY330" fmla="*/ 417452 h 1133351"/>
                <a:gd name="connsiteX331" fmla="*/ 331962 w 880344"/>
                <a:gd name="connsiteY331" fmla="*/ 375097 h 1133351"/>
                <a:gd name="connsiteX332" fmla="*/ 355323 w 880344"/>
                <a:gd name="connsiteY332" fmla="*/ 370522 h 1133351"/>
                <a:gd name="connsiteX333" fmla="*/ 416964 w 880344"/>
                <a:gd name="connsiteY333" fmla="*/ 355600 h 1133351"/>
                <a:gd name="connsiteX334" fmla="*/ 546552 w 880344"/>
                <a:gd name="connsiteY334" fmla="*/ 317500 h 1133351"/>
                <a:gd name="connsiteX335" fmla="*/ 545736 w 880344"/>
                <a:gd name="connsiteY335" fmla="*/ 333724 h 1133351"/>
                <a:gd name="connsiteX336" fmla="*/ 545820 w 880344"/>
                <a:gd name="connsiteY336" fmla="*/ 334531 h 1133351"/>
                <a:gd name="connsiteX337" fmla="*/ 546044 w 880344"/>
                <a:gd name="connsiteY337" fmla="*/ 335327 h 1133351"/>
                <a:gd name="connsiteX338" fmla="*/ 550754 w 880344"/>
                <a:gd name="connsiteY338" fmla="*/ 346961 h 1133351"/>
                <a:gd name="connsiteX339" fmla="*/ 552408 w 880344"/>
                <a:gd name="connsiteY339" fmla="*/ 352565 h 1133351"/>
                <a:gd name="connsiteX340" fmla="*/ 540495 w 880344"/>
                <a:gd name="connsiteY340" fmla="*/ 369054 h 1133351"/>
                <a:gd name="connsiteX341" fmla="*/ 526421 w 880344"/>
                <a:gd name="connsiteY341" fmla="*/ 385624 h 1133351"/>
                <a:gd name="connsiteX342" fmla="*/ 524505 w 880344"/>
                <a:gd name="connsiteY342" fmla="*/ 389717 h 1133351"/>
                <a:gd name="connsiteX343" fmla="*/ 526309 w 880344"/>
                <a:gd name="connsiteY343" fmla="*/ 393845 h 1133351"/>
                <a:gd name="connsiteX344" fmla="*/ 524454 w 880344"/>
                <a:gd name="connsiteY344" fmla="*/ 443577 h 1133351"/>
                <a:gd name="connsiteX345" fmla="*/ 518744 w 880344"/>
                <a:gd name="connsiteY345" fmla="*/ 477305 h 1133351"/>
                <a:gd name="connsiteX346" fmla="*/ 523398 w 880344"/>
                <a:gd name="connsiteY346" fmla="*/ 502096 h 1133351"/>
                <a:gd name="connsiteX347" fmla="*/ 528840 w 880344"/>
                <a:gd name="connsiteY347" fmla="*/ 531303 h 1133351"/>
                <a:gd name="connsiteX348" fmla="*/ 528041 w 880344"/>
                <a:gd name="connsiteY348" fmla="*/ 540954 h 1133351"/>
                <a:gd name="connsiteX349" fmla="*/ 527706 w 880344"/>
                <a:gd name="connsiteY349" fmla="*/ 558815 h 1133351"/>
                <a:gd name="connsiteX350" fmla="*/ 502921 w 880344"/>
                <a:gd name="connsiteY350" fmla="*/ 564027 h 1133351"/>
                <a:gd name="connsiteX351" fmla="*/ 493098 w 880344"/>
                <a:gd name="connsiteY351" fmla="*/ 566564 h 1133351"/>
                <a:gd name="connsiteX352" fmla="*/ 491277 w 880344"/>
                <a:gd name="connsiteY352" fmla="*/ 554768 h 1133351"/>
                <a:gd name="connsiteX353" fmla="*/ 462334 w 880344"/>
                <a:gd name="connsiteY353" fmla="*/ 477916 h 1133351"/>
                <a:gd name="connsiteX354" fmla="*/ 453629 w 880344"/>
                <a:gd name="connsiteY354" fmla="*/ 449712 h 1133351"/>
                <a:gd name="connsiteX355" fmla="*/ 447757 w 880344"/>
                <a:gd name="connsiteY355" fmla="*/ 435344 h 1133351"/>
                <a:gd name="connsiteX356" fmla="*/ 449277 w 880344"/>
                <a:gd name="connsiteY356" fmla="*/ 427503 h 1133351"/>
                <a:gd name="connsiteX357" fmla="*/ 451249 w 880344"/>
                <a:gd name="connsiteY357" fmla="*/ 416803 h 1133351"/>
                <a:gd name="connsiteX358" fmla="*/ 447422 w 880344"/>
                <a:gd name="connsiteY358" fmla="*/ 393591 h 1133351"/>
                <a:gd name="connsiteX359" fmla="*/ 440622 w 880344"/>
                <a:gd name="connsiteY359" fmla="*/ 381657 h 1133351"/>
                <a:gd name="connsiteX360" fmla="*/ 437152 w 880344"/>
                <a:gd name="connsiteY360" fmla="*/ 376284 h 1133351"/>
                <a:gd name="connsiteX361" fmla="*/ 437555 w 880344"/>
                <a:gd name="connsiteY361" fmla="*/ 373678 h 1133351"/>
                <a:gd name="connsiteX362" fmla="*/ 437571 w 880344"/>
                <a:gd name="connsiteY362" fmla="*/ 364292 h 1133351"/>
                <a:gd name="connsiteX363" fmla="*/ 433800 w 880344"/>
                <a:gd name="connsiteY363" fmla="*/ 352277 h 1133351"/>
                <a:gd name="connsiteX364" fmla="*/ 431800 w 880344"/>
                <a:gd name="connsiteY364" fmla="*/ 346650 h 1133351"/>
                <a:gd name="connsiteX365" fmla="*/ 546552 w 880344"/>
                <a:gd name="connsiteY365" fmla="*/ 317500 h 1133351"/>
                <a:gd name="connsiteX366" fmla="*/ 576535 w 880344"/>
                <a:gd name="connsiteY366" fmla="*/ 279400 h 1133351"/>
                <a:gd name="connsiteX367" fmla="*/ 578755 w 880344"/>
                <a:gd name="connsiteY367" fmla="*/ 279666 h 1133351"/>
                <a:gd name="connsiteX368" fmla="*/ 603290 w 880344"/>
                <a:gd name="connsiteY368" fmla="*/ 353360 h 1133351"/>
                <a:gd name="connsiteX369" fmla="*/ 617494 w 880344"/>
                <a:gd name="connsiteY369" fmla="*/ 398497 h 1133351"/>
                <a:gd name="connsiteX370" fmla="*/ 620088 w 880344"/>
                <a:gd name="connsiteY370" fmla="*/ 407780 h 1133351"/>
                <a:gd name="connsiteX371" fmla="*/ 624318 w 880344"/>
                <a:gd name="connsiteY371" fmla="*/ 422298 h 1133351"/>
                <a:gd name="connsiteX372" fmla="*/ 630571 w 880344"/>
                <a:gd name="connsiteY372" fmla="*/ 432871 h 1133351"/>
                <a:gd name="connsiteX373" fmla="*/ 634230 w 880344"/>
                <a:gd name="connsiteY373" fmla="*/ 438550 h 1133351"/>
                <a:gd name="connsiteX374" fmla="*/ 635011 w 880344"/>
                <a:gd name="connsiteY374" fmla="*/ 446568 h 1133351"/>
                <a:gd name="connsiteX375" fmla="*/ 638268 w 880344"/>
                <a:gd name="connsiteY375" fmla="*/ 463768 h 1133351"/>
                <a:gd name="connsiteX376" fmla="*/ 655298 w 880344"/>
                <a:gd name="connsiteY376" fmla="*/ 484775 h 1133351"/>
                <a:gd name="connsiteX377" fmla="*/ 668431 w 880344"/>
                <a:gd name="connsiteY377" fmla="*/ 504630 h 1133351"/>
                <a:gd name="connsiteX378" fmla="*/ 642328 w 880344"/>
                <a:gd name="connsiteY378" fmla="*/ 528040 h 1133351"/>
                <a:gd name="connsiteX379" fmla="*/ 638347 w 880344"/>
                <a:gd name="connsiteY379" fmla="*/ 534161 h 1133351"/>
                <a:gd name="connsiteX380" fmla="*/ 589708 w 880344"/>
                <a:gd name="connsiteY380" fmla="*/ 544873 h 1133351"/>
                <a:gd name="connsiteX381" fmla="*/ 557183 w 880344"/>
                <a:gd name="connsiteY381" fmla="*/ 552575 h 1133351"/>
                <a:gd name="connsiteX382" fmla="*/ 554182 w 880344"/>
                <a:gd name="connsiteY382" fmla="*/ 525903 h 1133351"/>
                <a:gd name="connsiteX383" fmla="*/ 552726 w 880344"/>
                <a:gd name="connsiteY383" fmla="*/ 494778 h 1133351"/>
                <a:gd name="connsiteX384" fmla="*/ 548444 w 880344"/>
                <a:gd name="connsiteY384" fmla="*/ 481992 h 1133351"/>
                <a:gd name="connsiteX385" fmla="*/ 546100 w 880344"/>
                <a:gd name="connsiteY385" fmla="*/ 475884 h 1133351"/>
                <a:gd name="connsiteX386" fmla="*/ 552358 w 880344"/>
                <a:gd name="connsiteY386" fmla="*/ 448579 h 1133351"/>
                <a:gd name="connsiteX387" fmla="*/ 559579 w 880344"/>
                <a:gd name="connsiteY387" fmla="*/ 411801 h 1133351"/>
                <a:gd name="connsiteX388" fmla="*/ 554068 w 880344"/>
                <a:gd name="connsiteY388" fmla="*/ 391351 h 1133351"/>
                <a:gd name="connsiteX389" fmla="*/ 558095 w 880344"/>
                <a:gd name="connsiteY389" fmla="*/ 388721 h 1133351"/>
                <a:gd name="connsiteX390" fmla="*/ 567185 w 880344"/>
                <a:gd name="connsiteY390" fmla="*/ 381727 h 1133351"/>
                <a:gd name="connsiteX391" fmla="*/ 574508 w 880344"/>
                <a:gd name="connsiteY391" fmla="*/ 370534 h 1133351"/>
                <a:gd name="connsiteX392" fmla="*/ 580245 w 880344"/>
                <a:gd name="connsiteY392" fmla="*/ 361985 h 1133351"/>
                <a:gd name="connsiteX393" fmla="*/ 585047 w 880344"/>
                <a:gd name="connsiteY393" fmla="*/ 357141 h 1133351"/>
                <a:gd name="connsiteX394" fmla="*/ 582255 w 880344"/>
                <a:gd name="connsiteY394" fmla="*/ 350906 h 1133351"/>
                <a:gd name="connsiteX395" fmla="*/ 576535 w 880344"/>
                <a:gd name="connsiteY395" fmla="*/ 279400 h 1133351"/>
                <a:gd name="connsiteX396" fmla="*/ 727429 w 880344"/>
                <a:gd name="connsiteY396" fmla="*/ 0 h 1133351"/>
                <a:gd name="connsiteX397" fmla="*/ 730985 w 880344"/>
                <a:gd name="connsiteY397" fmla="*/ 195 h 1133351"/>
                <a:gd name="connsiteX398" fmla="*/ 741890 w 880344"/>
                <a:gd name="connsiteY398" fmla="*/ 1472 h 1133351"/>
                <a:gd name="connsiteX399" fmla="*/ 742375 w 880344"/>
                <a:gd name="connsiteY399" fmla="*/ 2533 h 1133351"/>
                <a:gd name="connsiteX400" fmla="*/ 748910 w 880344"/>
                <a:gd name="connsiteY400" fmla="*/ 11430 h 1133351"/>
                <a:gd name="connsiteX401" fmla="*/ 759867 w 880344"/>
                <a:gd name="connsiteY401" fmla="*/ 14439 h 1133351"/>
                <a:gd name="connsiteX402" fmla="*/ 760852 w 880344"/>
                <a:gd name="connsiteY402" fmla="*/ 14525 h 1133351"/>
                <a:gd name="connsiteX403" fmla="*/ 764250 w 880344"/>
                <a:gd name="connsiteY403" fmla="*/ 25825 h 1133351"/>
                <a:gd name="connsiteX404" fmla="*/ 768581 w 880344"/>
                <a:gd name="connsiteY404" fmla="*/ 39939 h 1133351"/>
                <a:gd name="connsiteX405" fmla="*/ 776703 w 880344"/>
                <a:gd name="connsiteY405" fmla="*/ 66414 h 1133351"/>
                <a:gd name="connsiteX406" fmla="*/ 792280 w 880344"/>
                <a:gd name="connsiteY406" fmla="*/ 114363 h 1133351"/>
                <a:gd name="connsiteX407" fmla="*/ 794235 w 880344"/>
                <a:gd name="connsiteY407" fmla="*/ 119255 h 1133351"/>
                <a:gd name="connsiteX408" fmla="*/ 801702 w 880344"/>
                <a:gd name="connsiteY408" fmla="*/ 148154 h 1133351"/>
                <a:gd name="connsiteX409" fmla="*/ 801807 w 880344"/>
                <a:gd name="connsiteY409" fmla="*/ 151618 h 1133351"/>
                <a:gd name="connsiteX410" fmla="*/ 804064 w 880344"/>
                <a:gd name="connsiteY410" fmla="*/ 154280 h 1133351"/>
                <a:gd name="connsiteX411" fmla="*/ 835938 w 880344"/>
                <a:gd name="connsiteY411" fmla="*/ 164649 h 1133351"/>
                <a:gd name="connsiteX412" fmla="*/ 856947 w 880344"/>
                <a:gd name="connsiteY412" fmla="*/ 206926 h 1133351"/>
                <a:gd name="connsiteX413" fmla="*/ 857761 w 880344"/>
                <a:gd name="connsiteY413" fmla="*/ 207900 h 1133351"/>
                <a:gd name="connsiteX414" fmla="*/ 864571 w 880344"/>
                <a:gd name="connsiteY414" fmla="*/ 216365 h 1133351"/>
                <a:gd name="connsiteX415" fmla="*/ 872431 w 880344"/>
                <a:gd name="connsiteY415" fmla="*/ 208853 h 1133351"/>
                <a:gd name="connsiteX416" fmla="*/ 876512 w 880344"/>
                <a:gd name="connsiteY416" fmla="*/ 204870 h 1133351"/>
                <a:gd name="connsiteX417" fmla="*/ 878140 w 880344"/>
                <a:gd name="connsiteY417" fmla="*/ 206818 h 1133351"/>
                <a:gd name="connsiteX418" fmla="*/ 876066 w 880344"/>
                <a:gd name="connsiteY418" fmla="*/ 221040 h 1133351"/>
                <a:gd name="connsiteX419" fmla="*/ 880344 w 880344"/>
                <a:gd name="connsiteY419" fmla="*/ 229180 h 1133351"/>
                <a:gd name="connsiteX420" fmla="*/ 875568 w 880344"/>
                <a:gd name="connsiteY420" fmla="*/ 224287 h 1133351"/>
                <a:gd name="connsiteX421" fmla="*/ 869728 w 880344"/>
                <a:gd name="connsiteY421" fmla="*/ 238293 h 1133351"/>
                <a:gd name="connsiteX422" fmla="*/ 859926 w 880344"/>
                <a:gd name="connsiteY422" fmla="*/ 254745 h 1133351"/>
                <a:gd name="connsiteX423" fmla="*/ 852170 w 880344"/>
                <a:gd name="connsiteY423" fmla="*/ 252234 h 1133351"/>
                <a:gd name="connsiteX424" fmla="*/ 851659 w 880344"/>
                <a:gd name="connsiteY424" fmla="*/ 252234 h 1133351"/>
                <a:gd name="connsiteX425" fmla="*/ 851186 w 880344"/>
                <a:gd name="connsiteY425" fmla="*/ 252256 h 1133351"/>
                <a:gd name="connsiteX426" fmla="*/ 836843 w 880344"/>
                <a:gd name="connsiteY426" fmla="*/ 269530 h 1133351"/>
                <a:gd name="connsiteX427" fmla="*/ 836948 w 880344"/>
                <a:gd name="connsiteY427" fmla="*/ 270786 h 1133351"/>
                <a:gd name="connsiteX428" fmla="*/ 829508 w 880344"/>
                <a:gd name="connsiteY428" fmla="*/ 276890 h 1133351"/>
                <a:gd name="connsiteX429" fmla="*/ 826385 w 880344"/>
                <a:gd name="connsiteY429" fmla="*/ 276284 h 1133351"/>
                <a:gd name="connsiteX430" fmla="*/ 818275 w 880344"/>
                <a:gd name="connsiteY430" fmla="*/ 263014 h 1133351"/>
                <a:gd name="connsiteX431" fmla="*/ 809824 w 880344"/>
                <a:gd name="connsiteY431" fmla="*/ 277323 h 1133351"/>
                <a:gd name="connsiteX432" fmla="*/ 807764 w 880344"/>
                <a:gd name="connsiteY432" fmla="*/ 281003 h 1133351"/>
                <a:gd name="connsiteX433" fmla="*/ 791624 w 880344"/>
                <a:gd name="connsiteY433" fmla="*/ 262300 h 1133351"/>
                <a:gd name="connsiteX434" fmla="*/ 791624 w 880344"/>
                <a:gd name="connsiteY434" fmla="*/ 288190 h 1133351"/>
                <a:gd name="connsiteX435" fmla="*/ 786204 w 880344"/>
                <a:gd name="connsiteY435" fmla="*/ 283731 h 1133351"/>
                <a:gd name="connsiteX436" fmla="*/ 777740 w 880344"/>
                <a:gd name="connsiteY436" fmla="*/ 281068 h 1133351"/>
                <a:gd name="connsiteX437" fmla="*/ 769092 w 880344"/>
                <a:gd name="connsiteY437" fmla="*/ 284705 h 1133351"/>
                <a:gd name="connsiteX438" fmla="*/ 765182 w 880344"/>
                <a:gd name="connsiteY438" fmla="*/ 295745 h 1133351"/>
                <a:gd name="connsiteX439" fmla="*/ 761390 w 880344"/>
                <a:gd name="connsiteY439" fmla="*/ 295745 h 1133351"/>
                <a:gd name="connsiteX440" fmla="*/ 758424 w 880344"/>
                <a:gd name="connsiteY440" fmla="*/ 302997 h 1133351"/>
                <a:gd name="connsiteX441" fmla="*/ 760051 w 880344"/>
                <a:gd name="connsiteY441" fmla="*/ 318496 h 1133351"/>
                <a:gd name="connsiteX442" fmla="*/ 761337 w 880344"/>
                <a:gd name="connsiteY442" fmla="*/ 322718 h 1133351"/>
                <a:gd name="connsiteX443" fmla="*/ 759487 w 880344"/>
                <a:gd name="connsiteY443" fmla="*/ 334126 h 1133351"/>
                <a:gd name="connsiteX444" fmla="*/ 756994 w 880344"/>
                <a:gd name="connsiteY444" fmla="*/ 352980 h 1133351"/>
                <a:gd name="connsiteX445" fmla="*/ 755747 w 880344"/>
                <a:gd name="connsiteY445" fmla="*/ 353110 h 1133351"/>
                <a:gd name="connsiteX446" fmla="*/ 752033 w 880344"/>
                <a:gd name="connsiteY446" fmla="*/ 353543 h 1133351"/>
                <a:gd name="connsiteX447" fmla="*/ 752663 w 880344"/>
                <a:gd name="connsiteY447" fmla="*/ 347309 h 1133351"/>
                <a:gd name="connsiteX448" fmla="*/ 737100 w 880344"/>
                <a:gd name="connsiteY448" fmla="*/ 353998 h 1133351"/>
                <a:gd name="connsiteX449" fmla="*/ 726379 w 880344"/>
                <a:gd name="connsiteY449" fmla="*/ 360990 h 1133351"/>
                <a:gd name="connsiteX450" fmla="*/ 722324 w 880344"/>
                <a:gd name="connsiteY450" fmla="*/ 345036 h 1133351"/>
                <a:gd name="connsiteX451" fmla="*/ 709805 w 880344"/>
                <a:gd name="connsiteY451" fmla="*/ 360146 h 1133351"/>
                <a:gd name="connsiteX452" fmla="*/ 704661 w 880344"/>
                <a:gd name="connsiteY452" fmla="*/ 381295 h 1133351"/>
                <a:gd name="connsiteX453" fmla="*/ 684269 w 880344"/>
                <a:gd name="connsiteY453" fmla="*/ 404349 h 1133351"/>
                <a:gd name="connsiteX454" fmla="*/ 683889 w 880344"/>
                <a:gd name="connsiteY454" fmla="*/ 418680 h 1133351"/>
                <a:gd name="connsiteX455" fmla="*/ 684125 w 880344"/>
                <a:gd name="connsiteY455" fmla="*/ 425109 h 1133351"/>
                <a:gd name="connsiteX456" fmla="*/ 682275 w 880344"/>
                <a:gd name="connsiteY456" fmla="*/ 427296 h 1133351"/>
                <a:gd name="connsiteX457" fmla="*/ 677419 w 880344"/>
                <a:gd name="connsiteY457" fmla="*/ 435110 h 1133351"/>
                <a:gd name="connsiteX458" fmla="*/ 680319 w 880344"/>
                <a:gd name="connsiteY458" fmla="*/ 448813 h 1133351"/>
                <a:gd name="connsiteX459" fmla="*/ 678167 w 880344"/>
                <a:gd name="connsiteY459" fmla="*/ 450913 h 1133351"/>
                <a:gd name="connsiteX460" fmla="*/ 670937 w 880344"/>
                <a:gd name="connsiteY460" fmla="*/ 461130 h 1133351"/>
                <a:gd name="connsiteX461" fmla="*/ 669493 w 880344"/>
                <a:gd name="connsiteY461" fmla="*/ 467581 h 1133351"/>
                <a:gd name="connsiteX462" fmla="*/ 666633 w 880344"/>
                <a:gd name="connsiteY462" fmla="*/ 467581 h 1133351"/>
                <a:gd name="connsiteX463" fmla="*/ 658064 w 880344"/>
                <a:gd name="connsiteY463" fmla="*/ 461801 h 1133351"/>
                <a:gd name="connsiteX464" fmla="*/ 657145 w 880344"/>
                <a:gd name="connsiteY464" fmla="*/ 460676 h 1133351"/>
                <a:gd name="connsiteX465" fmla="*/ 646083 w 880344"/>
                <a:gd name="connsiteY465" fmla="*/ 422252 h 1133351"/>
                <a:gd name="connsiteX466" fmla="*/ 639496 w 880344"/>
                <a:gd name="connsiteY466" fmla="*/ 407185 h 1133351"/>
                <a:gd name="connsiteX467" fmla="*/ 635821 w 880344"/>
                <a:gd name="connsiteY467" fmla="*/ 389932 h 1133351"/>
                <a:gd name="connsiteX468" fmla="*/ 634089 w 880344"/>
                <a:gd name="connsiteY468" fmla="*/ 379520 h 1133351"/>
                <a:gd name="connsiteX469" fmla="*/ 636609 w 880344"/>
                <a:gd name="connsiteY469" fmla="*/ 379520 h 1133351"/>
                <a:gd name="connsiteX470" fmla="*/ 632724 w 880344"/>
                <a:gd name="connsiteY470" fmla="*/ 366748 h 1133351"/>
                <a:gd name="connsiteX471" fmla="*/ 623565 w 880344"/>
                <a:gd name="connsiteY471" fmla="*/ 356054 h 1133351"/>
                <a:gd name="connsiteX472" fmla="*/ 622003 w 880344"/>
                <a:gd name="connsiteY472" fmla="*/ 354907 h 1133351"/>
                <a:gd name="connsiteX473" fmla="*/ 619786 w 880344"/>
                <a:gd name="connsiteY473" fmla="*/ 345426 h 1133351"/>
                <a:gd name="connsiteX474" fmla="*/ 619405 w 880344"/>
                <a:gd name="connsiteY474" fmla="*/ 343629 h 1133351"/>
                <a:gd name="connsiteX475" fmla="*/ 616794 w 880344"/>
                <a:gd name="connsiteY475" fmla="*/ 334126 h 1133351"/>
                <a:gd name="connsiteX476" fmla="*/ 596900 w 880344"/>
                <a:gd name="connsiteY476" fmla="*/ 272409 h 1133351"/>
                <a:gd name="connsiteX477" fmla="*/ 600404 w 880344"/>
                <a:gd name="connsiteY477" fmla="*/ 271327 h 1133351"/>
                <a:gd name="connsiteX478" fmla="*/ 611125 w 880344"/>
                <a:gd name="connsiteY478" fmla="*/ 259313 h 1133351"/>
                <a:gd name="connsiteX479" fmla="*/ 611440 w 880344"/>
                <a:gd name="connsiteY479" fmla="*/ 258598 h 1133351"/>
                <a:gd name="connsiteX480" fmla="*/ 627108 w 880344"/>
                <a:gd name="connsiteY480" fmla="*/ 261997 h 1133351"/>
                <a:gd name="connsiteX481" fmla="*/ 622778 w 880344"/>
                <a:gd name="connsiteY481" fmla="*/ 246108 h 1133351"/>
                <a:gd name="connsiteX482" fmla="*/ 618303 w 880344"/>
                <a:gd name="connsiteY482" fmla="*/ 236886 h 1133351"/>
                <a:gd name="connsiteX483" fmla="*/ 616230 w 880344"/>
                <a:gd name="connsiteY483" fmla="*/ 230630 h 1133351"/>
                <a:gd name="connsiteX484" fmla="*/ 628289 w 880344"/>
                <a:gd name="connsiteY484" fmla="*/ 213615 h 1133351"/>
                <a:gd name="connsiteX485" fmla="*/ 639299 w 880344"/>
                <a:gd name="connsiteY485" fmla="*/ 207186 h 1133351"/>
                <a:gd name="connsiteX486" fmla="*/ 630927 w 880344"/>
                <a:gd name="connsiteY486" fmla="*/ 198592 h 1133351"/>
                <a:gd name="connsiteX487" fmla="*/ 631137 w 880344"/>
                <a:gd name="connsiteY487" fmla="*/ 198311 h 1133351"/>
                <a:gd name="connsiteX488" fmla="*/ 636582 w 880344"/>
                <a:gd name="connsiteY488" fmla="*/ 184543 h 1133351"/>
                <a:gd name="connsiteX489" fmla="*/ 630599 w 880344"/>
                <a:gd name="connsiteY489" fmla="*/ 163156 h 1133351"/>
                <a:gd name="connsiteX490" fmla="*/ 626465 w 880344"/>
                <a:gd name="connsiteY490" fmla="*/ 148847 h 1133351"/>
                <a:gd name="connsiteX491" fmla="*/ 626623 w 880344"/>
                <a:gd name="connsiteY491" fmla="*/ 148002 h 1133351"/>
                <a:gd name="connsiteX492" fmla="*/ 628578 w 880344"/>
                <a:gd name="connsiteY492" fmla="*/ 136941 h 1133351"/>
                <a:gd name="connsiteX493" fmla="*/ 636556 w 880344"/>
                <a:gd name="connsiteY493" fmla="*/ 125143 h 1133351"/>
                <a:gd name="connsiteX494" fmla="*/ 634772 w 880344"/>
                <a:gd name="connsiteY494" fmla="*/ 105487 h 1133351"/>
                <a:gd name="connsiteX495" fmla="*/ 633210 w 880344"/>
                <a:gd name="connsiteY495" fmla="*/ 91330 h 1133351"/>
                <a:gd name="connsiteX496" fmla="*/ 637120 w 880344"/>
                <a:gd name="connsiteY496" fmla="*/ 81848 h 1133351"/>
                <a:gd name="connsiteX497" fmla="*/ 642789 w 880344"/>
                <a:gd name="connsiteY497" fmla="*/ 70245 h 1133351"/>
                <a:gd name="connsiteX498" fmla="*/ 644928 w 880344"/>
                <a:gd name="connsiteY498" fmla="*/ 56413 h 1133351"/>
                <a:gd name="connsiteX499" fmla="*/ 646254 w 880344"/>
                <a:gd name="connsiteY499" fmla="*/ 46412 h 1133351"/>
                <a:gd name="connsiteX500" fmla="*/ 649915 w 880344"/>
                <a:gd name="connsiteY500" fmla="*/ 37147 h 1133351"/>
                <a:gd name="connsiteX501" fmla="*/ 652841 w 880344"/>
                <a:gd name="connsiteY501" fmla="*/ 30090 h 1133351"/>
                <a:gd name="connsiteX502" fmla="*/ 656896 w 880344"/>
                <a:gd name="connsiteY502" fmla="*/ 19829 h 1133351"/>
                <a:gd name="connsiteX503" fmla="*/ 659468 w 880344"/>
                <a:gd name="connsiteY503" fmla="*/ 13508 h 1133351"/>
                <a:gd name="connsiteX504" fmla="*/ 659560 w 880344"/>
                <a:gd name="connsiteY504" fmla="*/ 13291 h 1133351"/>
                <a:gd name="connsiteX505" fmla="*/ 667932 w 880344"/>
                <a:gd name="connsiteY505" fmla="*/ 20998 h 1133351"/>
                <a:gd name="connsiteX506" fmla="*/ 671304 w 880344"/>
                <a:gd name="connsiteY506" fmla="*/ 23920 h 1133351"/>
                <a:gd name="connsiteX507" fmla="*/ 675044 w 880344"/>
                <a:gd name="connsiteY507" fmla="*/ 32536 h 1133351"/>
                <a:gd name="connsiteX508" fmla="*/ 683889 w 880344"/>
                <a:gd name="connsiteY508" fmla="*/ 29310 h 1133351"/>
                <a:gd name="connsiteX509" fmla="*/ 723912 w 880344"/>
                <a:gd name="connsiteY509" fmla="*/ 3052 h 1133351"/>
                <a:gd name="connsiteX510" fmla="*/ 727429 w 880344"/>
                <a:gd name="connsiteY510" fmla="*/ 0 h 113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</a:cxnLst>
              <a:rect l="l" t="t" r="r" b="b"/>
              <a:pathLst>
                <a:path w="880344" h="1133351">
                  <a:moveTo>
                    <a:pt x="445751" y="1099850"/>
                  </a:moveTo>
                  <a:cubicBezTo>
                    <a:pt x="446439" y="1099850"/>
                    <a:pt x="447041" y="1099900"/>
                    <a:pt x="447626" y="1099936"/>
                  </a:cubicBezTo>
                  <a:cubicBezTo>
                    <a:pt x="443138" y="1108285"/>
                    <a:pt x="438684" y="1117007"/>
                    <a:pt x="435916" y="1127774"/>
                  </a:cubicBezTo>
                  <a:cubicBezTo>
                    <a:pt x="431118" y="1129206"/>
                    <a:pt x="427180" y="1131307"/>
                    <a:pt x="423621" y="1133351"/>
                  </a:cubicBezTo>
                  <a:cubicBezTo>
                    <a:pt x="422331" y="1129033"/>
                    <a:pt x="418307" y="1125751"/>
                    <a:pt x="413905" y="1123592"/>
                  </a:cubicBezTo>
                  <a:cubicBezTo>
                    <a:pt x="413939" y="1123132"/>
                    <a:pt x="413939" y="1122664"/>
                    <a:pt x="413922" y="1122167"/>
                  </a:cubicBezTo>
                  <a:cubicBezTo>
                    <a:pt x="413682" y="1116834"/>
                    <a:pt x="409967" y="1113495"/>
                    <a:pt x="407491" y="1111300"/>
                  </a:cubicBezTo>
                  <a:cubicBezTo>
                    <a:pt x="407164" y="1111005"/>
                    <a:pt x="406717" y="1110595"/>
                    <a:pt x="406305" y="1110221"/>
                  </a:cubicBezTo>
                  <a:lnTo>
                    <a:pt x="406700" y="1109587"/>
                  </a:lnTo>
                  <a:lnTo>
                    <a:pt x="409606" y="1108904"/>
                  </a:lnTo>
                  <a:cubicBezTo>
                    <a:pt x="413166" y="1108076"/>
                    <a:pt x="417275" y="1106745"/>
                    <a:pt x="421660" y="1105356"/>
                  </a:cubicBezTo>
                  <a:cubicBezTo>
                    <a:pt x="429674" y="1102779"/>
                    <a:pt x="438736" y="1099850"/>
                    <a:pt x="445751" y="1099850"/>
                  </a:cubicBezTo>
                  <a:close/>
                  <a:moveTo>
                    <a:pt x="393494" y="1089659"/>
                  </a:moveTo>
                  <a:cubicBezTo>
                    <a:pt x="394164" y="1091703"/>
                    <a:pt x="394835" y="1093740"/>
                    <a:pt x="395506" y="1095733"/>
                  </a:cubicBezTo>
                  <a:cubicBezTo>
                    <a:pt x="392170" y="1095834"/>
                    <a:pt x="388301" y="1097050"/>
                    <a:pt x="385498" y="1101268"/>
                  </a:cubicBezTo>
                  <a:cubicBezTo>
                    <a:pt x="384930" y="1101181"/>
                    <a:pt x="384329" y="1101145"/>
                    <a:pt x="383727" y="1101145"/>
                  </a:cubicBezTo>
                  <a:cubicBezTo>
                    <a:pt x="381474" y="1101145"/>
                    <a:pt x="378430" y="1101700"/>
                    <a:pt x="375817" y="1104154"/>
                  </a:cubicBezTo>
                  <a:cubicBezTo>
                    <a:pt x="375370" y="1103859"/>
                    <a:pt x="374905" y="1103549"/>
                    <a:pt x="374424" y="1103276"/>
                  </a:cubicBezTo>
                  <a:cubicBezTo>
                    <a:pt x="374819" y="1102570"/>
                    <a:pt x="375232" y="1101786"/>
                    <a:pt x="375645" y="1100922"/>
                  </a:cubicBezTo>
                  <a:cubicBezTo>
                    <a:pt x="380288" y="1100584"/>
                    <a:pt x="383331" y="1098324"/>
                    <a:pt x="385601" y="1096604"/>
                  </a:cubicBezTo>
                  <a:cubicBezTo>
                    <a:pt x="386495" y="1095942"/>
                    <a:pt x="387561" y="1095129"/>
                    <a:pt x="389057" y="1094201"/>
                  </a:cubicBezTo>
                  <a:lnTo>
                    <a:pt x="393373" y="1091516"/>
                  </a:lnTo>
                  <a:close/>
                  <a:moveTo>
                    <a:pt x="109577" y="1024730"/>
                  </a:moveTo>
                  <a:cubicBezTo>
                    <a:pt x="107719" y="1028227"/>
                    <a:pt x="105673" y="1030588"/>
                    <a:pt x="104693" y="1031056"/>
                  </a:cubicBezTo>
                  <a:cubicBezTo>
                    <a:pt x="101581" y="1031257"/>
                    <a:pt x="90421" y="1032294"/>
                    <a:pt x="85778" y="1043074"/>
                  </a:cubicBezTo>
                  <a:lnTo>
                    <a:pt x="85279" y="1044305"/>
                  </a:lnTo>
                  <a:cubicBezTo>
                    <a:pt x="84368" y="1046457"/>
                    <a:pt x="81977" y="1052164"/>
                    <a:pt x="80206" y="1053913"/>
                  </a:cubicBezTo>
                  <a:lnTo>
                    <a:pt x="76200" y="1030919"/>
                  </a:lnTo>
                  <a:close/>
                  <a:moveTo>
                    <a:pt x="371965" y="1008990"/>
                  </a:moveTo>
                  <a:cubicBezTo>
                    <a:pt x="374097" y="1017144"/>
                    <a:pt x="376143" y="1025349"/>
                    <a:pt x="378173" y="1033416"/>
                  </a:cubicBezTo>
                  <a:cubicBezTo>
                    <a:pt x="381629" y="1047263"/>
                    <a:pt x="385154" y="1061390"/>
                    <a:pt x="389075" y="1075050"/>
                  </a:cubicBezTo>
                  <a:cubicBezTo>
                    <a:pt x="386530" y="1072977"/>
                    <a:pt x="383194" y="1071934"/>
                    <a:pt x="379170" y="1071934"/>
                  </a:cubicBezTo>
                  <a:cubicBezTo>
                    <a:pt x="377915" y="1071934"/>
                    <a:pt x="376505" y="1072049"/>
                    <a:pt x="375060" y="1072185"/>
                  </a:cubicBezTo>
                  <a:cubicBezTo>
                    <a:pt x="374441" y="1070559"/>
                    <a:pt x="373770" y="1069033"/>
                    <a:pt x="373151" y="1067680"/>
                  </a:cubicBezTo>
                  <a:lnTo>
                    <a:pt x="376900" y="1066824"/>
                  </a:lnTo>
                  <a:lnTo>
                    <a:pt x="376900" y="1058022"/>
                  </a:lnTo>
                  <a:cubicBezTo>
                    <a:pt x="376384" y="1051631"/>
                    <a:pt x="372670" y="1047515"/>
                    <a:pt x="365843" y="1045694"/>
                  </a:cubicBezTo>
                  <a:cubicBezTo>
                    <a:pt x="367752" y="1041124"/>
                    <a:pt x="369317" y="1034762"/>
                    <a:pt x="365843" y="1027558"/>
                  </a:cubicBezTo>
                  <a:cubicBezTo>
                    <a:pt x="364450" y="1024672"/>
                    <a:pt x="362060" y="1022326"/>
                    <a:pt x="359240" y="1020865"/>
                  </a:cubicBezTo>
                  <a:cubicBezTo>
                    <a:pt x="359120" y="1013236"/>
                    <a:pt x="361579" y="1011783"/>
                    <a:pt x="371965" y="1008990"/>
                  </a:cubicBezTo>
                  <a:close/>
                  <a:moveTo>
                    <a:pt x="393700" y="1003300"/>
                  </a:moveTo>
                  <a:cubicBezTo>
                    <a:pt x="396069" y="1005646"/>
                    <a:pt x="398537" y="1007764"/>
                    <a:pt x="400998" y="1009599"/>
                  </a:cubicBezTo>
                  <a:cubicBezTo>
                    <a:pt x="403095" y="1021558"/>
                    <a:pt x="406957" y="1029331"/>
                    <a:pt x="415925" y="1040407"/>
                  </a:cubicBezTo>
                  <a:cubicBezTo>
                    <a:pt x="417395" y="1042220"/>
                    <a:pt x="418597" y="1043981"/>
                    <a:pt x="419713" y="1045579"/>
                  </a:cubicBezTo>
                  <a:cubicBezTo>
                    <a:pt x="423651" y="1051223"/>
                    <a:pt x="427999" y="1057462"/>
                    <a:pt x="437902" y="1059931"/>
                  </a:cubicBezTo>
                  <a:cubicBezTo>
                    <a:pt x="436835" y="1064182"/>
                    <a:pt x="436190" y="1069354"/>
                    <a:pt x="437413" y="1076252"/>
                  </a:cubicBezTo>
                  <a:cubicBezTo>
                    <a:pt x="437486" y="1077008"/>
                    <a:pt x="437679" y="1077775"/>
                    <a:pt x="437933" y="1078546"/>
                  </a:cubicBezTo>
                  <a:cubicBezTo>
                    <a:pt x="436153" y="1079004"/>
                    <a:pt x="434410" y="1079451"/>
                    <a:pt x="432656" y="1079923"/>
                  </a:cubicBezTo>
                  <a:cubicBezTo>
                    <a:pt x="427051" y="1081387"/>
                    <a:pt x="421624" y="1082786"/>
                    <a:pt x="415876" y="1083717"/>
                  </a:cubicBezTo>
                  <a:cubicBezTo>
                    <a:pt x="413375" y="1064220"/>
                    <a:pt x="407088" y="1045009"/>
                    <a:pt x="400974" y="1026368"/>
                  </a:cubicBezTo>
                  <a:cubicBezTo>
                    <a:pt x="398424" y="1018568"/>
                    <a:pt x="395907" y="1010876"/>
                    <a:pt x="393700" y="1003300"/>
                  </a:cubicBezTo>
                  <a:close/>
                  <a:moveTo>
                    <a:pt x="337247" y="977900"/>
                  </a:moveTo>
                  <a:lnTo>
                    <a:pt x="336920" y="979735"/>
                  </a:lnTo>
                  <a:cubicBezTo>
                    <a:pt x="336662" y="981311"/>
                    <a:pt x="336576" y="982736"/>
                    <a:pt x="336611" y="984053"/>
                  </a:cubicBezTo>
                  <a:cubicBezTo>
                    <a:pt x="331194" y="987918"/>
                    <a:pt x="328855" y="992308"/>
                    <a:pt x="327428" y="995043"/>
                  </a:cubicBezTo>
                  <a:lnTo>
                    <a:pt x="316922" y="994086"/>
                  </a:lnTo>
                  <a:lnTo>
                    <a:pt x="316578" y="1004665"/>
                  </a:lnTo>
                  <a:cubicBezTo>
                    <a:pt x="316578" y="1004802"/>
                    <a:pt x="316578" y="1004939"/>
                    <a:pt x="316578" y="1005075"/>
                  </a:cubicBezTo>
                  <a:lnTo>
                    <a:pt x="294378" y="1005075"/>
                  </a:lnTo>
                  <a:lnTo>
                    <a:pt x="304317" y="1016374"/>
                  </a:lnTo>
                  <a:lnTo>
                    <a:pt x="303234" y="1020325"/>
                  </a:lnTo>
                  <a:cubicBezTo>
                    <a:pt x="301291" y="1033452"/>
                    <a:pt x="309871" y="1038699"/>
                    <a:pt x="315236" y="1040987"/>
                  </a:cubicBezTo>
                  <a:cubicBezTo>
                    <a:pt x="313861" y="1052452"/>
                    <a:pt x="316389" y="1063305"/>
                    <a:pt x="318968" y="1073819"/>
                  </a:cubicBezTo>
                  <a:lnTo>
                    <a:pt x="314050" y="1085104"/>
                  </a:lnTo>
                  <a:cubicBezTo>
                    <a:pt x="308994" y="1096662"/>
                    <a:pt x="310250" y="1105708"/>
                    <a:pt x="314428" y="1112963"/>
                  </a:cubicBezTo>
                  <a:cubicBezTo>
                    <a:pt x="312330" y="1113322"/>
                    <a:pt x="310490" y="1114114"/>
                    <a:pt x="308977" y="1115258"/>
                  </a:cubicBezTo>
                  <a:cubicBezTo>
                    <a:pt x="307240" y="1112898"/>
                    <a:pt x="305246" y="1110444"/>
                    <a:pt x="302580" y="1108270"/>
                  </a:cubicBezTo>
                  <a:lnTo>
                    <a:pt x="300311" y="1106435"/>
                  </a:lnTo>
                  <a:lnTo>
                    <a:pt x="297422" y="1106104"/>
                  </a:lnTo>
                  <a:cubicBezTo>
                    <a:pt x="296338" y="1105967"/>
                    <a:pt x="295324" y="1105903"/>
                    <a:pt x="294361" y="1105903"/>
                  </a:cubicBezTo>
                  <a:cubicBezTo>
                    <a:pt x="295049" y="1104478"/>
                    <a:pt x="295840" y="1102930"/>
                    <a:pt x="296734" y="1101181"/>
                  </a:cubicBezTo>
                  <a:cubicBezTo>
                    <a:pt x="301721" y="1091480"/>
                    <a:pt x="307395" y="1080519"/>
                    <a:pt x="306226" y="1067975"/>
                  </a:cubicBezTo>
                  <a:lnTo>
                    <a:pt x="306123" y="1066939"/>
                  </a:lnTo>
                  <a:lnTo>
                    <a:pt x="305813" y="1065931"/>
                  </a:lnTo>
                  <a:cubicBezTo>
                    <a:pt x="302151" y="1054222"/>
                    <a:pt x="293364" y="1052934"/>
                    <a:pt x="289770" y="1052934"/>
                  </a:cubicBezTo>
                  <a:cubicBezTo>
                    <a:pt x="286245" y="1052934"/>
                    <a:pt x="283046" y="1053978"/>
                    <a:pt x="280484" y="1054805"/>
                  </a:cubicBezTo>
                  <a:cubicBezTo>
                    <a:pt x="279384" y="1055143"/>
                    <a:pt x="277870" y="1055647"/>
                    <a:pt x="277320" y="1055676"/>
                  </a:cubicBezTo>
                  <a:cubicBezTo>
                    <a:pt x="276976" y="1055525"/>
                    <a:pt x="275996" y="1054748"/>
                    <a:pt x="273829" y="1052912"/>
                  </a:cubicBezTo>
                  <a:cubicBezTo>
                    <a:pt x="271181" y="1050631"/>
                    <a:pt x="267553" y="1047515"/>
                    <a:pt x="262136" y="1045888"/>
                  </a:cubicBezTo>
                  <a:cubicBezTo>
                    <a:pt x="260623" y="1045442"/>
                    <a:pt x="259024" y="1045205"/>
                    <a:pt x="257322" y="1045205"/>
                  </a:cubicBezTo>
                  <a:cubicBezTo>
                    <a:pt x="255568" y="1045205"/>
                    <a:pt x="253951" y="1045442"/>
                    <a:pt x="252455" y="1045802"/>
                  </a:cubicBezTo>
                  <a:cubicBezTo>
                    <a:pt x="251750" y="1040843"/>
                    <a:pt x="249927" y="1036662"/>
                    <a:pt x="246987" y="1033280"/>
                  </a:cubicBezTo>
                  <a:cubicBezTo>
                    <a:pt x="242121" y="1027695"/>
                    <a:pt x="234761" y="1024866"/>
                    <a:pt x="225080" y="1024866"/>
                  </a:cubicBezTo>
                  <a:cubicBezTo>
                    <a:pt x="224770" y="1024866"/>
                    <a:pt x="224478" y="1024866"/>
                    <a:pt x="224151" y="1024866"/>
                  </a:cubicBezTo>
                  <a:cubicBezTo>
                    <a:pt x="222604" y="1022823"/>
                    <a:pt x="221022" y="1021146"/>
                    <a:pt x="219611" y="1019670"/>
                  </a:cubicBezTo>
                  <a:cubicBezTo>
                    <a:pt x="216172" y="1016014"/>
                    <a:pt x="214590" y="1014338"/>
                    <a:pt x="214298" y="1009401"/>
                  </a:cubicBezTo>
                  <a:lnTo>
                    <a:pt x="214040" y="1005298"/>
                  </a:lnTo>
                  <a:lnTo>
                    <a:pt x="217359" y="1004679"/>
                  </a:lnTo>
                  <a:cubicBezTo>
                    <a:pt x="239335" y="1000333"/>
                    <a:pt x="274724" y="992884"/>
                    <a:pt x="298385" y="987825"/>
                  </a:cubicBezTo>
                  <a:cubicBezTo>
                    <a:pt x="304214" y="986558"/>
                    <a:pt x="311557" y="984622"/>
                    <a:pt x="319707" y="982449"/>
                  </a:cubicBezTo>
                  <a:cubicBezTo>
                    <a:pt x="325193" y="981002"/>
                    <a:pt x="331125" y="979426"/>
                    <a:pt x="337247" y="977900"/>
                  </a:cubicBezTo>
                  <a:close/>
                  <a:moveTo>
                    <a:pt x="499136" y="783992"/>
                  </a:moveTo>
                  <a:lnTo>
                    <a:pt x="505099" y="789580"/>
                  </a:lnTo>
                  <a:cubicBezTo>
                    <a:pt x="504748" y="791138"/>
                    <a:pt x="503930" y="792556"/>
                    <a:pt x="503322" y="792920"/>
                  </a:cubicBezTo>
                  <a:lnTo>
                    <a:pt x="501240" y="792920"/>
                  </a:lnTo>
                  <a:cubicBezTo>
                    <a:pt x="501007" y="792171"/>
                    <a:pt x="500749" y="791300"/>
                    <a:pt x="500469" y="790248"/>
                  </a:cubicBezTo>
                  <a:cubicBezTo>
                    <a:pt x="499884" y="788061"/>
                    <a:pt x="499463" y="785854"/>
                    <a:pt x="499136" y="783992"/>
                  </a:cubicBezTo>
                  <a:close/>
                  <a:moveTo>
                    <a:pt x="422236" y="774700"/>
                  </a:moveTo>
                  <a:cubicBezTo>
                    <a:pt x="423684" y="774798"/>
                    <a:pt x="425008" y="774808"/>
                    <a:pt x="426234" y="774808"/>
                  </a:cubicBezTo>
                  <a:lnTo>
                    <a:pt x="427573" y="774808"/>
                  </a:lnTo>
                  <a:lnTo>
                    <a:pt x="428888" y="774808"/>
                  </a:lnTo>
                  <a:cubicBezTo>
                    <a:pt x="431845" y="774808"/>
                    <a:pt x="434842" y="774975"/>
                    <a:pt x="441361" y="776940"/>
                  </a:cubicBezTo>
                  <a:cubicBezTo>
                    <a:pt x="441962" y="777127"/>
                    <a:pt x="443052" y="777471"/>
                    <a:pt x="444282" y="777854"/>
                  </a:cubicBezTo>
                  <a:cubicBezTo>
                    <a:pt x="444589" y="781273"/>
                    <a:pt x="446077" y="785340"/>
                    <a:pt x="451265" y="787000"/>
                  </a:cubicBezTo>
                  <a:lnTo>
                    <a:pt x="452769" y="787491"/>
                  </a:lnTo>
                  <a:lnTo>
                    <a:pt x="454637" y="787521"/>
                  </a:lnTo>
                  <a:cubicBezTo>
                    <a:pt x="457953" y="787521"/>
                    <a:pt x="460466" y="786106"/>
                    <a:pt x="462475" y="784967"/>
                  </a:cubicBezTo>
                  <a:lnTo>
                    <a:pt x="462495" y="784967"/>
                  </a:lnTo>
                  <a:lnTo>
                    <a:pt x="463250" y="784544"/>
                  </a:lnTo>
                  <a:cubicBezTo>
                    <a:pt x="463363" y="784495"/>
                    <a:pt x="463472" y="784426"/>
                    <a:pt x="463585" y="784357"/>
                  </a:cubicBezTo>
                  <a:cubicBezTo>
                    <a:pt x="464476" y="784849"/>
                    <a:pt x="466041" y="785664"/>
                    <a:pt x="467788" y="786558"/>
                  </a:cubicBezTo>
                  <a:cubicBezTo>
                    <a:pt x="471152" y="788248"/>
                    <a:pt x="474771" y="790075"/>
                    <a:pt x="478288" y="791529"/>
                  </a:cubicBezTo>
                  <a:cubicBezTo>
                    <a:pt x="477897" y="798838"/>
                    <a:pt x="475198" y="803868"/>
                    <a:pt x="471967" y="809901"/>
                  </a:cubicBezTo>
                  <a:cubicBezTo>
                    <a:pt x="466703" y="819646"/>
                    <a:pt x="460188" y="831799"/>
                    <a:pt x="464783" y="853589"/>
                  </a:cubicBezTo>
                  <a:lnTo>
                    <a:pt x="466207" y="860329"/>
                  </a:lnTo>
                  <a:lnTo>
                    <a:pt x="473012" y="861390"/>
                  </a:lnTo>
                  <a:cubicBezTo>
                    <a:pt x="474605" y="861645"/>
                    <a:pt x="476074" y="861743"/>
                    <a:pt x="477409" y="861743"/>
                  </a:cubicBezTo>
                  <a:cubicBezTo>
                    <a:pt x="482944" y="861743"/>
                    <a:pt x="486764" y="860014"/>
                    <a:pt x="489531" y="858747"/>
                  </a:cubicBezTo>
                  <a:cubicBezTo>
                    <a:pt x="490479" y="858325"/>
                    <a:pt x="491169" y="858020"/>
                    <a:pt x="491726" y="857833"/>
                  </a:cubicBezTo>
                  <a:cubicBezTo>
                    <a:pt x="492948" y="862893"/>
                    <a:pt x="491633" y="869711"/>
                    <a:pt x="490237" y="876863"/>
                  </a:cubicBezTo>
                  <a:cubicBezTo>
                    <a:pt x="489309" y="881648"/>
                    <a:pt x="488341" y="886609"/>
                    <a:pt x="488115" y="891433"/>
                  </a:cubicBezTo>
                  <a:cubicBezTo>
                    <a:pt x="487877" y="896679"/>
                    <a:pt x="488563" y="901728"/>
                    <a:pt x="489172" y="906140"/>
                  </a:cubicBezTo>
                  <a:cubicBezTo>
                    <a:pt x="489749" y="910452"/>
                    <a:pt x="490548" y="916347"/>
                    <a:pt x="489281" y="917192"/>
                  </a:cubicBezTo>
                  <a:lnTo>
                    <a:pt x="472492" y="928146"/>
                  </a:lnTo>
                  <a:lnTo>
                    <a:pt x="488563" y="933962"/>
                  </a:lnTo>
                  <a:cubicBezTo>
                    <a:pt x="485517" y="936202"/>
                    <a:pt x="481245" y="939699"/>
                    <a:pt x="478865" y="945073"/>
                  </a:cubicBezTo>
                  <a:cubicBezTo>
                    <a:pt x="476860" y="949671"/>
                    <a:pt x="476203" y="954249"/>
                    <a:pt x="475646" y="958307"/>
                  </a:cubicBezTo>
                  <a:cubicBezTo>
                    <a:pt x="474593" y="965763"/>
                    <a:pt x="474194" y="965861"/>
                    <a:pt x="472254" y="966304"/>
                  </a:cubicBezTo>
                  <a:lnTo>
                    <a:pt x="462858" y="968553"/>
                  </a:lnTo>
                  <a:lnTo>
                    <a:pt x="464762" y="978004"/>
                  </a:lnTo>
                  <a:cubicBezTo>
                    <a:pt x="465440" y="981345"/>
                    <a:pt x="465763" y="983437"/>
                    <a:pt x="465872" y="985078"/>
                  </a:cubicBezTo>
                  <a:lnTo>
                    <a:pt x="458461" y="986581"/>
                  </a:lnTo>
                  <a:cubicBezTo>
                    <a:pt x="458240" y="986640"/>
                    <a:pt x="457997" y="986640"/>
                    <a:pt x="457735" y="986640"/>
                  </a:cubicBezTo>
                  <a:cubicBezTo>
                    <a:pt x="457602" y="986640"/>
                    <a:pt x="457469" y="986640"/>
                    <a:pt x="457340" y="986640"/>
                  </a:cubicBezTo>
                  <a:cubicBezTo>
                    <a:pt x="455690" y="986640"/>
                    <a:pt x="453867" y="986434"/>
                    <a:pt x="452027" y="986257"/>
                  </a:cubicBezTo>
                  <a:cubicBezTo>
                    <a:pt x="449409" y="985972"/>
                    <a:pt x="446880" y="985726"/>
                    <a:pt x="444617" y="985726"/>
                  </a:cubicBezTo>
                  <a:cubicBezTo>
                    <a:pt x="441644" y="985726"/>
                    <a:pt x="439191" y="986178"/>
                    <a:pt x="437142" y="986905"/>
                  </a:cubicBezTo>
                  <a:cubicBezTo>
                    <a:pt x="434471" y="985156"/>
                    <a:pt x="431603" y="983486"/>
                    <a:pt x="428646" y="981747"/>
                  </a:cubicBezTo>
                  <a:cubicBezTo>
                    <a:pt x="419207" y="976226"/>
                    <a:pt x="408488" y="969978"/>
                    <a:pt x="406681" y="962266"/>
                  </a:cubicBezTo>
                  <a:cubicBezTo>
                    <a:pt x="405814" y="958454"/>
                    <a:pt x="406947" y="953689"/>
                    <a:pt x="410050" y="948060"/>
                  </a:cubicBezTo>
                  <a:cubicBezTo>
                    <a:pt x="415096" y="946792"/>
                    <a:pt x="418057" y="944641"/>
                    <a:pt x="420937" y="942539"/>
                  </a:cubicBezTo>
                  <a:cubicBezTo>
                    <a:pt x="422906" y="941114"/>
                    <a:pt x="424939" y="939611"/>
                    <a:pt x="428505" y="937882"/>
                  </a:cubicBezTo>
                  <a:lnTo>
                    <a:pt x="435290" y="934532"/>
                  </a:lnTo>
                  <a:lnTo>
                    <a:pt x="433894" y="927085"/>
                  </a:lnTo>
                  <a:cubicBezTo>
                    <a:pt x="432983" y="922251"/>
                    <a:pt x="433963" y="921053"/>
                    <a:pt x="436863" y="917418"/>
                  </a:cubicBezTo>
                  <a:cubicBezTo>
                    <a:pt x="437577" y="916524"/>
                    <a:pt x="438364" y="915541"/>
                    <a:pt x="439163" y="914421"/>
                  </a:cubicBezTo>
                  <a:cubicBezTo>
                    <a:pt x="440502" y="914913"/>
                    <a:pt x="442047" y="915256"/>
                    <a:pt x="443834" y="915345"/>
                  </a:cubicBezTo>
                  <a:lnTo>
                    <a:pt x="470333" y="916475"/>
                  </a:lnTo>
                  <a:lnTo>
                    <a:pt x="452350" y="899282"/>
                  </a:lnTo>
                  <a:cubicBezTo>
                    <a:pt x="452378" y="899243"/>
                    <a:pt x="452443" y="899194"/>
                    <a:pt x="452479" y="899135"/>
                  </a:cubicBezTo>
                  <a:cubicBezTo>
                    <a:pt x="453738" y="897494"/>
                    <a:pt x="455319" y="895500"/>
                    <a:pt x="456557" y="892985"/>
                  </a:cubicBezTo>
                  <a:lnTo>
                    <a:pt x="457453" y="891197"/>
                  </a:lnTo>
                  <a:lnTo>
                    <a:pt x="457582" y="889222"/>
                  </a:lnTo>
                  <a:cubicBezTo>
                    <a:pt x="458010" y="883082"/>
                    <a:pt x="455964" y="875213"/>
                    <a:pt x="443870" y="872658"/>
                  </a:cubicBezTo>
                  <a:cubicBezTo>
                    <a:pt x="443580" y="872570"/>
                    <a:pt x="443197" y="872501"/>
                    <a:pt x="442846" y="872432"/>
                  </a:cubicBezTo>
                  <a:lnTo>
                    <a:pt x="442071" y="867962"/>
                  </a:lnTo>
                  <a:cubicBezTo>
                    <a:pt x="440672" y="862451"/>
                    <a:pt x="436529" y="860987"/>
                    <a:pt x="430792" y="858953"/>
                  </a:cubicBezTo>
                  <a:cubicBezTo>
                    <a:pt x="430345" y="858786"/>
                    <a:pt x="429259" y="858462"/>
                    <a:pt x="427884" y="858108"/>
                  </a:cubicBezTo>
                  <a:cubicBezTo>
                    <a:pt x="427291" y="857961"/>
                    <a:pt x="426218" y="857657"/>
                    <a:pt x="425161" y="857352"/>
                  </a:cubicBezTo>
                  <a:cubicBezTo>
                    <a:pt x="424895" y="855033"/>
                    <a:pt x="424233" y="851890"/>
                    <a:pt x="421982" y="848903"/>
                  </a:cubicBezTo>
                  <a:cubicBezTo>
                    <a:pt x="418360" y="844119"/>
                    <a:pt x="413595" y="841997"/>
                    <a:pt x="410122" y="840435"/>
                  </a:cubicBezTo>
                  <a:cubicBezTo>
                    <a:pt x="409303" y="840061"/>
                    <a:pt x="408190" y="839580"/>
                    <a:pt x="407431" y="839148"/>
                  </a:cubicBezTo>
                  <a:cubicBezTo>
                    <a:pt x="407911" y="836574"/>
                    <a:pt x="408859" y="834019"/>
                    <a:pt x="409864" y="831327"/>
                  </a:cubicBezTo>
                  <a:cubicBezTo>
                    <a:pt x="412333" y="824784"/>
                    <a:pt x="416181" y="814459"/>
                    <a:pt x="408436" y="804812"/>
                  </a:cubicBezTo>
                  <a:cubicBezTo>
                    <a:pt x="409380" y="803151"/>
                    <a:pt x="410812" y="801344"/>
                    <a:pt x="412627" y="799104"/>
                  </a:cubicBezTo>
                  <a:cubicBezTo>
                    <a:pt x="415140" y="795980"/>
                    <a:pt x="417980" y="792462"/>
                    <a:pt x="419804" y="788110"/>
                  </a:cubicBezTo>
                  <a:cubicBezTo>
                    <a:pt x="421849" y="783247"/>
                    <a:pt x="422103" y="778561"/>
                    <a:pt x="422236" y="774700"/>
                  </a:cubicBezTo>
                  <a:close/>
                  <a:moveTo>
                    <a:pt x="598784" y="749300"/>
                  </a:moveTo>
                  <a:cubicBezTo>
                    <a:pt x="597949" y="755192"/>
                    <a:pt x="581509" y="767333"/>
                    <a:pt x="597103" y="764445"/>
                  </a:cubicBezTo>
                  <a:lnTo>
                    <a:pt x="608036" y="766129"/>
                  </a:lnTo>
                  <a:lnTo>
                    <a:pt x="605520" y="769490"/>
                  </a:lnTo>
                  <a:cubicBezTo>
                    <a:pt x="606318" y="780158"/>
                    <a:pt x="595484" y="775171"/>
                    <a:pt x="586164" y="779574"/>
                  </a:cubicBezTo>
                  <a:cubicBezTo>
                    <a:pt x="584451" y="780380"/>
                    <a:pt x="584225" y="785540"/>
                    <a:pt x="582802" y="786323"/>
                  </a:cubicBezTo>
                  <a:cubicBezTo>
                    <a:pt x="578021" y="788901"/>
                    <a:pt x="570749" y="787154"/>
                    <a:pt x="565979" y="789670"/>
                  </a:cubicBezTo>
                  <a:cubicBezTo>
                    <a:pt x="561891" y="791842"/>
                    <a:pt x="559333" y="797870"/>
                    <a:pt x="555881" y="799765"/>
                  </a:cubicBezTo>
                  <a:cubicBezTo>
                    <a:pt x="546518" y="804940"/>
                    <a:pt x="536463" y="808113"/>
                    <a:pt x="525603" y="813236"/>
                  </a:cubicBezTo>
                  <a:cubicBezTo>
                    <a:pt x="516309" y="817613"/>
                    <a:pt x="508502" y="829086"/>
                    <a:pt x="495315" y="823331"/>
                  </a:cubicBezTo>
                  <a:cubicBezTo>
                    <a:pt x="494553" y="801242"/>
                    <a:pt x="520512" y="805893"/>
                    <a:pt x="522230" y="786323"/>
                  </a:cubicBezTo>
                  <a:cubicBezTo>
                    <a:pt x="538995" y="785119"/>
                    <a:pt x="552424" y="780616"/>
                    <a:pt x="559249" y="769490"/>
                  </a:cubicBezTo>
                  <a:cubicBezTo>
                    <a:pt x="575593" y="770126"/>
                    <a:pt x="589127" y="755354"/>
                    <a:pt x="598784" y="749300"/>
                  </a:cubicBezTo>
                  <a:close/>
                  <a:moveTo>
                    <a:pt x="618269" y="647700"/>
                  </a:moveTo>
                  <a:cubicBezTo>
                    <a:pt x="619577" y="652201"/>
                    <a:pt x="620965" y="656570"/>
                    <a:pt x="622348" y="660885"/>
                  </a:cubicBezTo>
                  <a:cubicBezTo>
                    <a:pt x="626106" y="672704"/>
                    <a:pt x="629722" y="684002"/>
                    <a:pt x="631378" y="697099"/>
                  </a:cubicBezTo>
                  <a:cubicBezTo>
                    <a:pt x="624832" y="698772"/>
                    <a:pt x="619766" y="702136"/>
                    <a:pt x="616653" y="704208"/>
                  </a:cubicBezTo>
                  <a:lnTo>
                    <a:pt x="615179" y="705198"/>
                  </a:lnTo>
                  <a:cubicBezTo>
                    <a:pt x="613043" y="706661"/>
                    <a:pt x="609816" y="708806"/>
                    <a:pt x="608645" y="708967"/>
                  </a:cubicBezTo>
                  <a:cubicBezTo>
                    <a:pt x="608645" y="708933"/>
                    <a:pt x="607719" y="708509"/>
                    <a:pt x="605994" y="706515"/>
                  </a:cubicBezTo>
                  <a:lnTo>
                    <a:pt x="589304" y="687152"/>
                  </a:lnTo>
                  <a:lnTo>
                    <a:pt x="588464" y="712712"/>
                  </a:lnTo>
                  <a:cubicBezTo>
                    <a:pt x="588390" y="714809"/>
                    <a:pt x="588555" y="716623"/>
                    <a:pt x="588835" y="718183"/>
                  </a:cubicBezTo>
                  <a:cubicBezTo>
                    <a:pt x="588401" y="718256"/>
                    <a:pt x="587956" y="718359"/>
                    <a:pt x="587527" y="718432"/>
                  </a:cubicBezTo>
                  <a:cubicBezTo>
                    <a:pt x="573830" y="720972"/>
                    <a:pt x="560898" y="723381"/>
                    <a:pt x="548960" y="731802"/>
                  </a:cubicBezTo>
                  <a:cubicBezTo>
                    <a:pt x="545527" y="734196"/>
                    <a:pt x="543722" y="737355"/>
                    <a:pt x="542534" y="739852"/>
                  </a:cubicBezTo>
                  <a:cubicBezTo>
                    <a:pt x="541455" y="739691"/>
                    <a:pt x="540484" y="739589"/>
                    <a:pt x="539615" y="739589"/>
                  </a:cubicBezTo>
                  <a:cubicBezTo>
                    <a:pt x="535828" y="739589"/>
                    <a:pt x="533247" y="740993"/>
                    <a:pt x="531739" y="742183"/>
                  </a:cubicBezTo>
                  <a:cubicBezTo>
                    <a:pt x="527860" y="745147"/>
                    <a:pt x="526729" y="749263"/>
                    <a:pt x="526295" y="752227"/>
                  </a:cubicBezTo>
                  <a:cubicBezTo>
                    <a:pt x="525313" y="752403"/>
                    <a:pt x="524216" y="752652"/>
                    <a:pt x="523091" y="753022"/>
                  </a:cubicBezTo>
                  <a:cubicBezTo>
                    <a:pt x="521389" y="744289"/>
                    <a:pt x="519504" y="736156"/>
                    <a:pt x="517659" y="728267"/>
                  </a:cubicBezTo>
                  <a:cubicBezTo>
                    <a:pt x="513512" y="710381"/>
                    <a:pt x="509565" y="693364"/>
                    <a:pt x="508000" y="673909"/>
                  </a:cubicBezTo>
                  <a:cubicBezTo>
                    <a:pt x="544905" y="665956"/>
                    <a:pt x="581204" y="656916"/>
                    <a:pt x="616379" y="648158"/>
                  </a:cubicBezTo>
                  <a:close/>
                  <a:moveTo>
                    <a:pt x="661921" y="622300"/>
                  </a:moveTo>
                  <a:cubicBezTo>
                    <a:pt x="668611" y="633735"/>
                    <a:pt x="669728" y="641773"/>
                    <a:pt x="665281" y="652588"/>
                  </a:cubicBezTo>
                  <a:cubicBezTo>
                    <a:pt x="671104" y="660238"/>
                    <a:pt x="673405" y="671390"/>
                    <a:pt x="672016" y="686233"/>
                  </a:cubicBezTo>
                  <a:cubicBezTo>
                    <a:pt x="664394" y="689856"/>
                    <a:pt x="657220" y="693873"/>
                    <a:pt x="651824" y="699703"/>
                  </a:cubicBezTo>
                  <a:cubicBezTo>
                    <a:pt x="649077" y="683456"/>
                    <a:pt x="640389" y="652896"/>
                    <a:pt x="635000" y="629048"/>
                  </a:cubicBezTo>
                  <a:cubicBezTo>
                    <a:pt x="642900" y="625722"/>
                    <a:pt x="651532" y="623142"/>
                    <a:pt x="661921" y="622300"/>
                  </a:cubicBezTo>
                  <a:close/>
                  <a:moveTo>
                    <a:pt x="665581" y="533400"/>
                  </a:moveTo>
                  <a:cubicBezTo>
                    <a:pt x="665632" y="533513"/>
                    <a:pt x="665693" y="533599"/>
                    <a:pt x="665744" y="533695"/>
                  </a:cubicBezTo>
                  <a:cubicBezTo>
                    <a:pt x="667982" y="537483"/>
                    <a:pt x="670833" y="542328"/>
                    <a:pt x="675003" y="545912"/>
                  </a:cubicBezTo>
                  <a:cubicBezTo>
                    <a:pt x="669035" y="553965"/>
                    <a:pt x="664538" y="562758"/>
                    <a:pt x="660624" y="570940"/>
                  </a:cubicBezTo>
                  <a:lnTo>
                    <a:pt x="659112" y="574106"/>
                  </a:lnTo>
                  <a:lnTo>
                    <a:pt x="659909" y="577518"/>
                  </a:lnTo>
                  <a:cubicBezTo>
                    <a:pt x="660584" y="580405"/>
                    <a:pt x="661963" y="582416"/>
                    <a:pt x="662985" y="583704"/>
                  </a:cubicBezTo>
                  <a:lnTo>
                    <a:pt x="662985" y="584595"/>
                  </a:lnTo>
                  <a:lnTo>
                    <a:pt x="664314" y="586902"/>
                  </a:lnTo>
                  <a:cubicBezTo>
                    <a:pt x="668381" y="594037"/>
                    <a:pt x="674083" y="597659"/>
                    <a:pt x="681298" y="597659"/>
                  </a:cubicBezTo>
                  <a:cubicBezTo>
                    <a:pt x="684261" y="597659"/>
                    <a:pt x="687000" y="597037"/>
                    <a:pt x="689657" y="596452"/>
                  </a:cubicBezTo>
                  <a:cubicBezTo>
                    <a:pt x="690546" y="596253"/>
                    <a:pt x="691435" y="596071"/>
                    <a:pt x="692314" y="595883"/>
                  </a:cubicBezTo>
                  <a:cubicBezTo>
                    <a:pt x="693847" y="597310"/>
                    <a:pt x="695379" y="598464"/>
                    <a:pt x="696749" y="599494"/>
                  </a:cubicBezTo>
                  <a:cubicBezTo>
                    <a:pt x="700928" y="602606"/>
                    <a:pt x="701072" y="602740"/>
                    <a:pt x="700244" y="606871"/>
                  </a:cubicBezTo>
                  <a:lnTo>
                    <a:pt x="698159" y="616990"/>
                  </a:lnTo>
                  <a:lnTo>
                    <a:pt x="708337" y="618728"/>
                  </a:lnTo>
                  <a:cubicBezTo>
                    <a:pt x="711301" y="619238"/>
                    <a:pt x="712967" y="620976"/>
                    <a:pt x="716032" y="625241"/>
                  </a:cubicBezTo>
                  <a:cubicBezTo>
                    <a:pt x="705987" y="631567"/>
                    <a:pt x="699508" y="640902"/>
                    <a:pt x="693765" y="649288"/>
                  </a:cubicBezTo>
                  <a:cubicBezTo>
                    <a:pt x="693305" y="647314"/>
                    <a:pt x="693029" y="644202"/>
                    <a:pt x="693060" y="639266"/>
                  </a:cubicBezTo>
                  <a:lnTo>
                    <a:pt x="693223" y="618605"/>
                  </a:lnTo>
                  <a:lnTo>
                    <a:pt x="676934" y="631315"/>
                  </a:lnTo>
                  <a:cubicBezTo>
                    <a:pt x="675933" y="632098"/>
                    <a:pt x="675013" y="632957"/>
                    <a:pt x="674175" y="633836"/>
                  </a:cubicBezTo>
                  <a:cubicBezTo>
                    <a:pt x="672274" y="631116"/>
                    <a:pt x="670568" y="627892"/>
                    <a:pt x="668718" y="624420"/>
                  </a:cubicBezTo>
                  <a:cubicBezTo>
                    <a:pt x="667430" y="622001"/>
                    <a:pt x="666143" y="619570"/>
                    <a:pt x="664743" y="617242"/>
                  </a:cubicBezTo>
                  <a:lnTo>
                    <a:pt x="661534" y="611855"/>
                  </a:lnTo>
                  <a:lnTo>
                    <a:pt x="655311" y="612413"/>
                  </a:lnTo>
                  <a:cubicBezTo>
                    <a:pt x="624061" y="615144"/>
                    <a:pt x="597133" y="622323"/>
                    <a:pt x="571105" y="629297"/>
                  </a:cubicBezTo>
                  <a:cubicBezTo>
                    <a:pt x="546262" y="635929"/>
                    <a:pt x="522615" y="642244"/>
                    <a:pt x="495300" y="645082"/>
                  </a:cubicBezTo>
                  <a:cubicBezTo>
                    <a:pt x="495565" y="641686"/>
                    <a:pt x="495811" y="638536"/>
                    <a:pt x="496036" y="635521"/>
                  </a:cubicBezTo>
                  <a:cubicBezTo>
                    <a:pt x="497129" y="621282"/>
                    <a:pt x="498018" y="609688"/>
                    <a:pt x="497977" y="590115"/>
                  </a:cubicBezTo>
                  <a:cubicBezTo>
                    <a:pt x="540049" y="581520"/>
                    <a:pt x="594670" y="570109"/>
                    <a:pt x="631531" y="561406"/>
                  </a:cubicBezTo>
                  <a:cubicBezTo>
                    <a:pt x="643518" y="558579"/>
                    <a:pt x="658070" y="548219"/>
                    <a:pt x="665581" y="533400"/>
                  </a:cubicBezTo>
                  <a:close/>
                  <a:moveTo>
                    <a:pt x="416964" y="355600"/>
                  </a:moveTo>
                  <a:cubicBezTo>
                    <a:pt x="416964" y="357442"/>
                    <a:pt x="417221" y="359487"/>
                    <a:pt x="417899" y="361674"/>
                  </a:cubicBezTo>
                  <a:cubicBezTo>
                    <a:pt x="419302" y="366007"/>
                    <a:pt x="421851" y="368618"/>
                    <a:pt x="423511" y="370339"/>
                  </a:cubicBezTo>
                  <a:cubicBezTo>
                    <a:pt x="423909" y="370704"/>
                    <a:pt x="424306" y="371048"/>
                    <a:pt x="424610" y="371514"/>
                  </a:cubicBezTo>
                  <a:cubicBezTo>
                    <a:pt x="424470" y="371514"/>
                    <a:pt x="424283" y="372911"/>
                    <a:pt x="424166" y="373862"/>
                  </a:cubicBezTo>
                  <a:cubicBezTo>
                    <a:pt x="423745" y="376940"/>
                    <a:pt x="423184" y="381171"/>
                    <a:pt x="424727" y="385504"/>
                  </a:cubicBezTo>
                  <a:cubicBezTo>
                    <a:pt x="426388" y="390120"/>
                    <a:pt x="428562" y="393866"/>
                    <a:pt x="430667" y="397490"/>
                  </a:cubicBezTo>
                  <a:cubicBezTo>
                    <a:pt x="434362" y="403847"/>
                    <a:pt x="437542" y="409334"/>
                    <a:pt x="437635" y="419275"/>
                  </a:cubicBezTo>
                  <a:cubicBezTo>
                    <a:pt x="437659" y="421239"/>
                    <a:pt x="437027" y="423061"/>
                    <a:pt x="436279" y="425430"/>
                  </a:cubicBezTo>
                  <a:cubicBezTo>
                    <a:pt x="435016" y="429175"/>
                    <a:pt x="433333" y="434338"/>
                    <a:pt x="434362" y="440898"/>
                  </a:cubicBezTo>
                  <a:cubicBezTo>
                    <a:pt x="435578" y="448652"/>
                    <a:pt x="438594" y="455900"/>
                    <a:pt x="441494" y="462926"/>
                  </a:cubicBezTo>
                  <a:cubicBezTo>
                    <a:pt x="445913" y="473636"/>
                    <a:pt x="450076" y="483759"/>
                    <a:pt x="447901" y="494611"/>
                  </a:cubicBezTo>
                  <a:lnTo>
                    <a:pt x="446895" y="499713"/>
                  </a:lnTo>
                  <a:lnTo>
                    <a:pt x="450497" y="503479"/>
                  </a:lnTo>
                  <a:cubicBezTo>
                    <a:pt x="452835" y="505909"/>
                    <a:pt x="456530" y="509148"/>
                    <a:pt x="461744" y="509148"/>
                  </a:cubicBezTo>
                  <a:cubicBezTo>
                    <a:pt x="462960" y="509148"/>
                    <a:pt x="464153" y="508986"/>
                    <a:pt x="465252" y="508642"/>
                  </a:cubicBezTo>
                  <a:cubicBezTo>
                    <a:pt x="471238" y="525649"/>
                    <a:pt x="474185" y="546705"/>
                    <a:pt x="477459" y="570575"/>
                  </a:cubicBezTo>
                  <a:lnTo>
                    <a:pt x="478113" y="575333"/>
                  </a:lnTo>
                  <a:cubicBezTo>
                    <a:pt x="478768" y="580273"/>
                    <a:pt x="482019" y="583472"/>
                    <a:pt x="484240" y="585497"/>
                  </a:cubicBezTo>
                  <a:cubicBezTo>
                    <a:pt x="480849" y="603496"/>
                    <a:pt x="478745" y="631112"/>
                    <a:pt x="481434" y="655792"/>
                  </a:cubicBezTo>
                  <a:cubicBezTo>
                    <a:pt x="481995" y="661117"/>
                    <a:pt x="484147" y="665045"/>
                    <a:pt x="485877" y="668223"/>
                  </a:cubicBezTo>
                  <a:cubicBezTo>
                    <a:pt x="486999" y="670329"/>
                    <a:pt x="487911" y="671989"/>
                    <a:pt x="488356" y="673831"/>
                  </a:cubicBezTo>
                  <a:cubicBezTo>
                    <a:pt x="490156" y="681383"/>
                    <a:pt x="491185" y="690555"/>
                    <a:pt x="492284" y="700273"/>
                  </a:cubicBezTo>
                  <a:cubicBezTo>
                    <a:pt x="493734" y="712846"/>
                    <a:pt x="495207" y="725864"/>
                    <a:pt x="498528" y="738073"/>
                  </a:cubicBezTo>
                  <a:lnTo>
                    <a:pt x="500422" y="744835"/>
                  </a:lnTo>
                  <a:cubicBezTo>
                    <a:pt x="503555" y="755748"/>
                    <a:pt x="503555" y="755748"/>
                    <a:pt x="494202" y="765588"/>
                  </a:cubicBezTo>
                  <a:lnTo>
                    <a:pt x="489455" y="770568"/>
                  </a:lnTo>
                  <a:cubicBezTo>
                    <a:pt x="489081" y="770548"/>
                    <a:pt x="488660" y="770507"/>
                    <a:pt x="488262" y="770507"/>
                  </a:cubicBezTo>
                  <a:cubicBezTo>
                    <a:pt x="487397" y="770507"/>
                    <a:pt x="485830" y="770629"/>
                    <a:pt x="484147" y="771358"/>
                  </a:cubicBezTo>
                  <a:cubicBezTo>
                    <a:pt x="463311" y="766033"/>
                    <a:pt x="444627" y="758785"/>
                    <a:pt x="424961" y="751172"/>
                  </a:cubicBezTo>
                  <a:cubicBezTo>
                    <a:pt x="415093" y="747366"/>
                    <a:pt x="405225" y="743539"/>
                    <a:pt x="395099" y="740017"/>
                  </a:cubicBezTo>
                  <a:cubicBezTo>
                    <a:pt x="393977" y="738498"/>
                    <a:pt x="392714" y="733173"/>
                    <a:pt x="392013" y="730217"/>
                  </a:cubicBezTo>
                  <a:cubicBezTo>
                    <a:pt x="390563" y="724143"/>
                    <a:pt x="388926" y="717260"/>
                    <a:pt x="384530" y="712137"/>
                  </a:cubicBezTo>
                  <a:cubicBezTo>
                    <a:pt x="380040" y="706914"/>
                    <a:pt x="374685" y="705902"/>
                    <a:pt x="371154" y="705213"/>
                  </a:cubicBezTo>
                  <a:cubicBezTo>
                    <a:pt x="368956" y="704808"/>
                    <a:pt x="367225" y="704464"/>
                    <a:pt x="365051" y="703229"/>
                  </a:cubicBezTo>
                  <a:cubicBezTo>
                    <a:pt x="364209" y="702743"/>
                    <a:pt x="362478" y="700516"/>
                    <a:pt x="361590" y="699322"/>
                  </a:cubicBezTo>
                  <a:cubicBezTo>
                    <a:pt x="359205" y="696264"/>
                    <a:pt x="356515" y="692762"/>
                    <a:pt x="351628" y="691972"/>
                  </a:cubicBezTo>
                  <a:cubicBezTo>
                    <a:pt x="350576" y="691790"/>
                    <a:pt x="349430" y="691709"/>
                    <a:pt x="348167" y="691709"/>
                  </a:cubicBezTo>
                  <a:cubicBezTo>
                    <a:pt x="341292" y="691709"/>
                    <a:pt x="331798" y="694462"/>
                    <a:pt x="320784" y="697641"/>
                  </a:cubicBezTo>
                  <a:cubicBezTo>
                    <a:pt x="315196" y="699241"/>
                    <a:pt x="309396" y="700941"/>
                    <a:pt x="304041" y="702176"/>
                  </a:cubicBezTo>
                  <a:lnTo>
                    <a:pt x="295810" y="704100"/>
                  </a:lnTo>
                  <a:cubicBezTo>
                    <a:pt x="283861" y="706914"/>
                    <a:pt x="270602" y="709991"/>
                    <a:pt x="260383" y="712259"/>
                  </a:cubicBezTo>
                  <a:cubicBezTo>
                    <a:pt x="176153" y="730885"/>
                    <a:pt x="80418" y="751415"/>
                    <a:pt x="2549" y="761275"/>
                  </a:cubicBezTo>
                  <a:cubicBezTo>
                    <a:pt x="2058" y="760162"/>
                    <a:pt x="1543" y="759210"/>
                    <a:pt x="1146" y="758461"/>
                  </a:cubicBezTo>
                  <a:cubicBezTo>
                    <a:pt x="771" y="757773"/>
                    <a:pt x="257" y="756821"/>
                    <a:pt x="0" y="756214"/>
                  </a:cubicBezTo>
                  <a:cubicBezTo>
                    <a:pt x="280" y="754736"/>
                    <a:pt x="982" y="754007"/>
                    <a:pt x="4700" y="751031"/>
                  </a:cubicBezTo>
                  <a:cubicBezTo>
                    <a:pt x="7436" y="748844"/>
                    <a:pt x="10827" y="746111"/>
                    <a:pt x="14404" y="741980"/>
                  </a:cubicBezTo>
                  <a:cubicBezTo>
                    <a:pt x="17959" y="737789"/>
                    <a:pt x="20695" y="733214"/>
                    <a:pt x="23080" y="729165"/>
                  </a:cubicBezTo>
                  <a:cubicBezTo>
                    <a:pt x="24834" y="726249"/>
                    <a:pt x="26471" y="723496"/>
                    <a:pt x="28014" y="721572"/>
                  </a:cubicBezTo>
                  <a:cubicBezTo>
                    <a:pt x="30048" y="719062"/>
                    <a:pt x="32644" y="716774"/>
                    <a:pt x="35380" y="714344"/>
                  </a:cubicBezTo>
                  <a:cubicBezTo>
                    <a:pt x="38724" y="711368"/>
                    <a:pt x="42185" y="708291"/>
                    <a:pt x="45085" y="704424"/>
                  </a:cubicBezTo>
                  <a:cubicBezTo>
                    <a:pt x="47096" y="701771"/>
                    <a:pt x="47844" y="699423"/>
                    <a:pt x="48241" y="698026"/>
                  </a:cubicBezTo>
                  <a:cubicBezTo>
                    <a:pt x="50790" y="695131"/>
                    <a:pt x="55911" y="688328"/>
                    <a:pt x="58928" y="683712"/>
                  </a:cubicBezTo>
                  <a:lnTo>
                    <a:pt x="60167" y="681748"/>
                  </a:lnTo>
                  <a:lnTo>
                    <a:pt x="60471" y="679460"/>
                  </a:lnTo>
                  <a:cubicBezTo>
                    <a:pt x="61664" y="669438"/>
                    <a:pt x="58039" y="663243"/>
                    <a:pt x="55607" y="659153"/>
                  </a:cubicBezTo>
                  <a:cubicBezTo>
                    <a:pt x="53503" y="655630"/>
                    <a:pt x="52731" y="654294"/>
                    <a:pt x="53620" y="649961"/>
                  </a:cubicBezTo>
                  <a:lnTo>
                    <a:pt x="54953" y="643239"/>
                  </a:lnTo>
                  <a:lnTo>
                    <a:pt x="49200" y="639575"/>
                  </a:lnTo>
                  <a:cubicBezTo>
                    <a:pt x="47072" y="638218"/>
                    <a:pt x="44640" y="637105"/>
                    <a:pt x="42232" y="636011"/>
                  </a:cubicBezTo>
                  <a:cubicBezTo>
                    <a:pt x="38607" y="634392"/>
                    <a:pt x="36970" y="633541"/>
                    <a:pt x="36830" y="632752"/>
                  </a:cubicBezTo>
                  <a:cubicBezTo>
                    <a:pt x="36807" y="632610"/>
                    <a:pt x="36760" y="632549"/>
                    <a:pt x="36713" y="632488"/>
                  </a:cubicBezTo>
                  <a:cubicBezTo>
                    <a:pt x="38537" y="631031"/>
                    <a:pt x="44453" y="629290"/>
                    <a:pt x="48078" y="628217"/>
                  </a:cubicBezTo>
                  <a:cubicBezTo>
                    <a:pt x="52731" y="626840"/>
                    <a:pt x="57548" y="625423"/>
                    <a:pt x="61828" y="623216"/>
                  </a:cubicBezTo>
                  <a:cubicBezTo>
                    <a:pt x="64447" y="621859"/>
                    <a:pt x="87971" y="610177"/>
                    <a:pt x="111262" y="610177"/>
                  </a:cubicBezTo>
                  <a:cubicBezTo>
                    <a:pt x="114255" y="610177"/>
                    <a:pt x="117108" y="610380"/>
                    <a:pt x="119797" y="610764"/>
                  </a:cubicBezTo>
                  <a:cubicBezTo>
                    <a:pt x="122065" y="611068"/>
                    <a:pt x="124287" y="612121"/>
                    <a:pt x="126836" y="613356"/>
                  </a:cubicBezTo>
                  <a:cubicBezTo>
                    <a:pt x="130507" y="615077"/>
                    <a:pt x="135067" y="617223"/>
                    <a:pt x="140819" y="617567"/>
                  </a:cubicBezTo>
                  <a:lnTo>
                    <a:pt x="142760" y="617668"/>
                  </a:lnTo>
                  <a:lnTo>
                    <a:pt x="144608" y="617041"/>
                  </a:lnTo>
                  <a:cubicBezTo>
                    <a:pt x="148092" y="615866"/>
                    <a:pt x="151389" y="614530"/>
                    <a:pt x="154686" y="613174"/>
                  </a:cubicBezTo>
                  <a:cubicBezTo>
                    <a:pt x="163245" y="609671"/>
                    <a:pt x="170658" y="606674"/>
                    <a:pt x="181204" y="606674"/>
                  </a:cubicBezTo>
                  <a:cubicBezTo>
                    <a:pt x="184104" y="606674"/>
                    <a:pt x="187214" y="606917"/>
                    <a:pt x="190441" y="607383"/>
                  </a:cubicBezTo>
                  <a:lnTo>
                    <a:pt x="194697" y="608011"/>
                  </a:lnTo>
                  <a:lnTo>
                    <a:pt x="198041" y="605338"/>
                  </a:lnTo>
                  <a:cubicBezTo>
                    <a:pt x="209803" y="596126"/>
                    <a:pt x="220139" y="584748"/>
                    <a:pt x="229703" y="570555"/>
                  </a:cubicBezTo>
                  <a:cubicBezTo>
                    <a:pt x="232369" y="568429"/>
                    <a:pt x="236531" y="566809"/>
                    <a:pt x="240927" y="565088"/>
                  </a:cubicBezTo>
                  <a:cubicBezTo>
                    <a:pt x="242728" y="564380"/>
                    <a:pt x="244528" y="563671"/>
                    <a:pt x="246282" y="562942"/>
                  </a:cubicBezTo>
                  <a:lnTo>
                    <a:pt x="251707" y="560614"/>
                  </a:lnTo>
                  <a:lnTo>
                    <a:pt x="252292" y="554763"/>
                  </a:lnTo>
                  <a:cubicBezTo>
                    <a:pt x="253929" y="538566"/>
                    <a:pt x="250071" y="527592"/>
                    <a:pt x="245628" y="517935"/>
                  </a:cubicBezTo>
                  <a:cubicBezTo>
                    <a:pt x="245815" y="516963"/>
                    <a:pt x="246469" y="516194"/>
                    <a:pt x="248106" y="514311"/>
                  </a:cubicBezTo>
                  <a:cubicBezTo>
                    <a:pt x="251146" y="510930"/>
                    <a:pt x="255706" y="505767"/>
                    <a:pt x="255706" y="496575"/>
                  </a:cubicBezTo>
                  <a:lnTo>
                    <a:pt x="255706" y="477746"/>
                  </a:lnTo>
                  <a:lnTo>
                    <a:pt x="242026" y="487019"/>
                  </a:lnTo>
                  <a:cubicBezTo>
                    <a:pt x="241301" y="486006"/>
                    <a:pt x="240366" y="484852"/>
                    <a:pt x="239173" y="483881"/>
                  </a:cubicBezTo>
                  <a:cubicBezTo>
                    <a:pt x="242471" y="480216"/>
                    <a:pt x="246727" y="476308"/>
                    <a:pt x="249463" y="473798"/>
                  </a:cubicBezTo>
                  <a:cubicBezTo>
                    <a:pt x="255168" y="468595"/>
                    <a:pt x="260570" y="463675"/>
                    <a:pt x="264124" y="458350"/>
                  </a:cubicBezTo>
                  <a:lnTo>
                    <a:pt x="266650" y="454564"/>
                  </a:lnTo>
                  <a:lnTo>
                    <a:pt x="265434" y="450191"/>
                  </a:lnTo>
                  <a:cubicBezTo>
                    <a:pt x="264101" y="445291"/>
                    <a:pt x="265294" y="443145"/>
                    <a:pt x="268918" y="437719"/>
                  </a:cubicBezTo>
                  <a:cubicBezTo>
                    <a:pt x="269643" y="436666"/>
                    <a:pt x="270345" y="435634"/>
                    <a:pt x="270999" y="434561"/>
                  </a:cubicBezTo>
                  <a:cubicBezTo>
                    <a:pt x="274203" y="429418"/>
                    <a:pt x="277290" y="424356"/>
                    <a:pt x="281265" y="417452"/>
                  </a:cubicBezTo>
                  <a:cubicBezTo>
                    <a:pt x="287509" y="406681"/>
                    <a:pt x="304930" y="380948"/>
                    <a:pt x="331962" y="375097"/>
                  </a:cubicBezTo>
                  <a:cubicBezTo>
                    <a:pt x="339211" y="373518"/>
                    <a:pt x="347138" y="372040"/>
                    <a:pt x="355323" y="370522"/>
                  </a:cubicBezTo>
                  <a:cubicBezTo>
                    <a:pt x="375620" y="366736"/>
                    <a:pt x="398163" y="362565"/>
                    <a:pt x="416964" y="355600"/>
                  </a:cubicBezTo>
                  <a:close/>
                  <a:moveTo>
                    <a:pt x="546552" y="317500"/>
                  </a:moveTo>
                  <a:cubicBezTo>
                    <a:pt x="545770" y="321224"/>
                    <a:pt x="544937" y="326206"/>
                    <a:pt x="545736" y="333724"/>
                  </a:cubicBezTo>
                  <a:lnTo>
                    <a:pt x="545820" y="334531"/>
                  </a:lnTo>
                  <a:lnTo>
                    <a:pt x="546044" y="335327"/>
                  </a:lnTo>
                  <a:cubicBezTo>
                    <a:pt x="547575" y="340850"/>
                    <a:pt x="549418" y="344378"/>
                    <a:pt x="550754" y="346961"/>
                  </a:cubicBezTo>
                  <a:cubicBezTo>
                    <a:pt x="552184" y="349705"/>
                    <a:pt x="552486" y="350270"/>
                    <a:pt x="552408" y="352565"/>
                  </a:cubicBezTo>
                  <a:cubicBezTo>
                    <a:pt x="552246" y="358031"/>
                    <a:pt x="547798" y="362435"/>
                    <a:pt x="540495" y="369054"/>
                  </a:cubicBezTo>
                  <a:cubicBezTo>
                    <a:pt x="535109" y="373897"/>
                    <a:pt x="529555" y="378901"/>
                    <a:pt x="526421" y="385624"/>
                  </a:cubicBezTo>
                  <a:lnTo>
                    <a:pt x="524505" y="389717"/>
                  </a:lnTo>
                  <a:lnTo>
                    <a:pt x="526309" y="393845"/>
                  </a:lnTo>
                  <a:cubicBezTo>
                    <a:pt x="533087" y="409365"/>
                    <a:pt x="528902" y="425981"/>
                    <a:pt x="524454" y="443577"/>
                  </a:cubicBezTo>
                  <a:cubicBezTo>
                    <a:pt x="521661" y="454601"/>
                    <a:pt x="518783" y="465993"/>
                    <a:pt x="518744" y="477305"/>
                  </a:cubicBezTo>
                  <a:cubicBezTo>
                    <a:pt x="518727" y="484408"/>
                    <a:pt x="521001" y="493009"/>
                    <a:pt x="523398" y="502096"/>
                  </a:cubicBezTo>
                  <a:cubicBezTo>
                    <a:pt x="525907" y="511574"/>
                    <a:pt x="528729" y="522321"/>
                    <a:pt x="528840" y="531303"/>
                  </a:cubicBezTo>
                  <a:cubicBezTo>
                    <a:pt x="528885" y="534439"/>
                    <a:pt x="528472" y="537587"/>
                    <a:pt x="528041" y="540954"/>
                  </a:cubicBezTo>
                  <a:cubicBezTo>
                    <a:pt x="527354" y="546224"/>
                    <a:pt x="526577" y="552243"/>
                    <a:pt x="527706" y="558815"/>
                  </a:cubicBezTo>
                  <a:cubicBezTo>
                    <a:pt x="518543" y="559830"/>
                    <a:pt x="510642" y="561963"/>
                    <a:pt x="502921" y="564027"/>
                  </a:cubicBezTo>
                  <a:cubicBezTo>
                    <a:pt x="499591" y="564915"/>
                    <a:pt x="496344" y="565792"/>
                    <a:pt x="493098" y="566564"/>
                  </a:cubicBezTo>
                  <a:cubicBezTo>
                    <a:pt x="492484" y="562759"/>
                    <a:pt x="491886" y="558815"/>
                    <a:pt x="491277" y="554768"/>
                  </a:cubicBezTo>
                  <a:cubicBezTo>
                    <a:pt x="486623" y="524096"/>
                    <a:pt x="481432" y="489827"/>
                    <a:pt x="462334" y="477916"/>
                  </a:cubicBezTo>
                  <a:cubicBezTo>
                    <a:pt x="462575" y="467100"/>
                    <a:pt x="457703" y="457622"/>
                    <a:pt x="453629" y="449712"/>
                  </a:cubicBezTo>
                  <a:cubicBezTo>
                    <a:pt x="450970" y="444511"/>
                    <a:pt x="448444" y="439622"/>
                    <a:pt x="447757" y="435344"/>
                  </a:cubicBezTo>
                  <a:cubicBezTo>
                    <a:pt x="447511" y="433937"/>
                    <a:pt x="448606" y="429913"/>
                    <a:pt x="449277" y="427503"/>
                  </a:cubicBezTo>
                  <a:cubicBezTo>
                    <a:pt x="450249" y="424010"/>
                    <a:pt x="451227" y="420389"/>
                    <a:pt x="451249" y="416803"/>
                  </a:cubicBezTo>
                  <a:cubicBezTo>
                    <a:pt x="451272" y="410530"/>
                    <a:pt x="448735" y="397800"/>
                    <a:pt x="447422" y="393591"/>
                  </a:cubicBezTo>
                  <a:cubicBezTo>
                    <a:pt x="445891" y="388760"/>
                    <a:pt x="443103" y="384989"/>
                    <a:pt x="440622" y="381657"/>
                  </a:cubicBezTo>
                  <a:cubicBezTo>
                    <a:pt x="439181" y="379697"/>
                    <a:pt x="437666" y="377667"/>
                    <a:pt x="437152" y="376284"/>
                  </a:cubicBezTo>
                  <a:cubicBezTo>
                    <a:pt x="437253" y="376272"/>
                    <a:pt x="437432" y="374716"/>
                    <a:pt x="437555" y="373678"/>
                  </a:cubicBezTo>
                  <a:cubicBezTo>
                    <a:pt x="437879" y="371037"/>
                    <a:pt x="438287" y="367751"/>
                    <a:pt x="437571" y="364292"/>
                  </a:cubicBezTo>
                  <a:cubicBezTo>
                    <a:pt x="436689" y="359899"/>
                    <a:pt x="435141" y="355851"/>
                    <a:pt x="433800" y="352277"/>
                  </a:cubicBezTo>
                  <a:cubicBezTo>
                    <a:pt x="433057" y="350317"/>
                    <a:pt x="432325" y="348402"/>
                    <a:pt x="431800" y="346650"/>
                  </a:cubicBezTo>
                  <a:cubicBezTo>
                    <a:pt x="468430" y="335995"/>
                    <a:pt x="506234" y="325099"/>
                    <a:pt x="546552" y="317500"/>
                  </a:cubicBezTo>
                  <a:close/>
                  <a:moveTo>
                    <a:pt x="576535" y="279400"/>
                  </a:moveTo>
                  <a:cubicBezTo>
                    <a:pt x="577226" y="279539"/>
                    <a:pt x="577974" y="279628"/>
                    <a:pt x="578755" y="279666"/>
                  </a:cubicBezTo>
                  <a:cubicBezTo>
                    <a:pt x="587749" y="302784"/>
                    <a:pt x="595332" y="327459"/>
                    <a:pt x="603290" y="353360"/>
                  </a:cubicBezTo>
                  <a:cubicBezTo>
                    <a:pt x="607849" y="368258"/>
                    <a:pt x="612482" y="383346"/>
                    <a:pt x="617494" y="398497"/>
                  </a:cubicBezTo>
                  <a:cubicBezTo>
                    <a:pt x="618406" y="401229"/>
                    <a:pt x="619238" y="404441"/>
                    <a:pt x="620088" y="407780"/>
                  </a:cubicBezTo>
                  <a:cubicBezTo>
                    <a:pt x="621317" y="412586"/>
                    <a:pt x="622602" y="417594"/>
                    <a:pt x="624318" y="422298"/>
                  </a:cubicBezTo>
                  <a:cubicBezTo>
                    <a:pt x="625768" y="426270"/>
                    <a:pt x="628323" y="429773"/>
                    <a:pt x="630571" y="432871"/>
                  </a:cubicBezTo>
                  <a:cubicBezTo>
                    <a:pt x="631975" y="434768"/>
                    <a:pt x="633878" y="437361"/>
                    <a:pt x="634230" y="438550"/>
                  </a:cubicBezTo>
                  <a:cubicBezTo>
                    <a:pt x="634841" y="440599"/>
                    <a:pt x="634920" y="443495"/>
                    <a:pt x="635011" y="446568"/>
                  </a:cubicBezTo>
                  <a:cubicBezTo>
                    <a:pt x="635158" y="451918"/>
                    <a:pt x="635345" y="457988"/>
                    <a:pt x="638268" y="463768"/>
                  </a:cubicBezTo>
                  <a:cubicBezTo>
                    <a:pt x="642691" y="472558"/>
                    <a:pt x="649396" y="479045"/>
                    <a:pt x="655298" y="484775"/>
                  </a:cubicBezTo>
                  <a:cubicBezTo>
                    <a:pt x="663419" y="492616"/>
                    <a:pt x="668131" y="497510"/>
                    <a:pt x="668431" y="504630"/>
                  </a:cubicBezTo>
                  <a:cubicBezTo>
                    <a:pt x="654556" y="508677"/>
                    <a:pt x="647624" y="519668"/>
                    <a:pt x="642328" y="528040"/>
                  </a:cubicBezTo>
                  <a:cubicBezTo>
                    <a:pt x="640975" y="530190"/>
                    <a:pt x="639672" y="532251"/>
                    <a:pt x="638347" y="534161"/>
                  </a:cubicBezTo>
                  <a:cubicBezTo>
                    <a:pt x="621170" y="536918"/>
                    <a:pt x="605187" y="540965"/>
                    <a:pt x="589708" y="544873"/>
                  </a:cubicBezTo>
                  <a:cubicBezTo>
                    <a:pt x="579140" y="547529"/>
                    <a:pt x="568284" y="550273"/>
                    <a:pt x="557183" y="552575"/>
                  </a:cubicBezTo>
                  <a:cubicBezTo>
                    <a:pt x="554051" y="546606"/>
                    <a:pt x="553995" y="538322"/>
                    <a:pt x="554182" y="525903"/>
                  </a:cubicBezTo>
                  <a:cubicBezTo>
                    <a:pt x="554312" y="516683"/>
                    <a:pt x="554482" y="506224"/>
                    <a:pt x="552726" y="494778"/>
                  </a:cubicBezTo>
                  <a:cubicBezTo>
                    <a:pt x="552058" y="490352"/>
                    <a:pt x="550143" y="485900"/>
                    <a:pt x="548444" y="481992"/>
                  </a:cubicBezTo>
                  <a:cubicBezTo>
                    <a:pt x="547572" y="479981"/>
                    <a:pt x="546241" y="476946"/>
                    <a:pt x="546100" y="475884"/>
                  </a:cubicBezTo>
                  <a:cubicBezTo>
                    <a:pt x="546241" y="468068"/>
                    <a:pt x="549198" y="458621"/>
                    <a:pt x="552358" y="448579"/>
                  </a:cubicBezTo>
                  <a:cubicBezTo>
                    <a:pt x="556113" y="436552"/>
                    <a:pt x="560026" y="424107"/>
                    <a:pt x="559579" y="411801"/>
                  </a:cubicBezTo>
                  <a:cubicBezTo>
                    <a:pt x="559318" y="405149"/>
                    <a:pt x="557251" y="397637"/>
                    <a:pt x="554068" y="391351"/>
                  </a:cubicBezTo>
                  <a:cubicBezTo>
                    <a:pt x="555201" y="390466"/>
                    <a:pt x="556894" y="389442"/>
                    <a:pt x="558095" y="388721"/>
                  </a:cubicBezTo>
                  <a:cubicBezTo>
                    <a:pt x="561074" y="386887"/>
                    <a:pt x="564461" y="384851"/>
                    <a:pt x="567185" y="381727"/>
                  </a:cubicBezTo>
                  <a:cubicBezTo>
                    <a:pt x="570611" y="377832"/>
                    <a:pt x="572678" y="373962"/>
                    <a:pt x="574508" y="370534"/>
                  </a:cubicBezTo>
                  <a:cubicBezTo>
                    <a:pt x="576314" y="367158"/>
                    <a:pt x="577753" y="364489"/>
                    <a:pt x="580245" y="361985"/>
                  </a:cubicBezTo>
                  <a:lnTo>
                    <a:pt x="585047" y="357141"/>
                  </a:lnTo>
                  <a:lnTo>
                    <a:pt x="582255" y="350906"/>
                  </a:lnTo>
                  <a:cubicBezTo>
                    <a:pt x="572548" y="329115"/>
                    <a:pt x="570532" y="302506"/>
                    <a:pt x="576535" y="279400"/>
                  </a:cubicBezTo>
                  <a:close/>
                  <a:moveTo>
                    <a:pt x="727429" y="0"/>
                  </a:moveTo>
                  <a:cubicBezTo>
                    <a:pt x="728584" y="87"/>
                    <a:pt x="729765" y="152"/>
                    <a:pt x="730985" y="195"/>
                  </a:cubicBezTo>
                  <a:cubicBezTo>
                    <a:pt x="734777" y="346"/>
                    <a:pt x="738675" y="498"/>
                    <a:pt x="741890" y="1472"/>
                  </a:cubicBezTo>
                  <a:cubicBezTo>
                    <a:pt x="742047" y="1797"/>
                    <a:pt x="742205" y="2165"/>
                    <a:pt x="742375" y="2533"/>
                  </a:cubicBezTo>
                  <a:cubicBezTo>
                    <a:pt x="743714" y="5455"/>
                    <a:pt x="745407" y="9049"/>
                    <a:pt x="748910" y="11430"/>
                  </a:cubicBezTo>
                  <a:cubicBezTo>
                    <a:pt x="752414" y="13724"/>
                    <a:pt x="756364" y="14092"/>
                    <a:pt x="759867" y="14439"/>
                  </a:cubicBezTo>
                  <a:cubicBezTo>
                    <a:pt x="760195" y="14460"/>
                    <a:pt x="760537" y="14482"/>
                    <a:pt x="760852" y="14525"/>
                  </a:cubicBezTo>
                  <a:cubicBezTo>
                    <a:pt x="761678" y="17101"/>
                    <a:pt x="763109" y="21994"/>
                    <a:pt x="764250" y="25825"/>
                  </a:cubicBezTo>
                  <a:cubicBezTo>
                    <a:pt x="765602" y="30458"/>
                    <a:pt x="767058" y="35393"/>
                    <a:pt x="768581" y="39939"/>
                  </a:cubicBezTo>
                  <a:cubicBezTo>
                    <a:pt x="771428" y="48425"/>
                    <a:pt x="774000" y="57235"/>
                    <a:pt x="776703" y="66414"/>
                  </a:cubicBezTo>
                  <a:cubicBezTo>
                    <a:pt x="781152" y="81610"/>
                    <a:pt x="785758" y="97305"/>
                    <a:pt x="792280" y="114363"/>
                  </a:cubicBezTo>
                  <a:cubicBezTo>
                    <a:pt x="792844" y="115835"/>
                    <a:pt x="793513" y="117480"/>
                    <a:pt x="794235" y="119255"/>
                  </a:cubicBezTo>
                  <a:cubicBezTo>
                    <a:pt x="797384" y="126896"/>
                    <a:pt x="801308" y="136443"/>
                    <a:pt x="801702" y="148154"/>
                  </a:cubicBezTo>
                  <a:lnTo>
                    <a:pt x="801807" y="151618"/>
                  </a:lnTo>
                  <a:lnTo>
                    <a:pt x="804064" y="154280"/>
                  </a:lnTo>
                  <a:cubicBezTo>
                    <a:pt x="811583" y="163091"/>
                    <a:pt x="823760" y="164563"/>
                    <a:pt x="835938" y="164649"/>
                  </a:cubicBezTo>
                  <a:cubicBezTo>
                    <a:pt x="838458" y="183980"/>
                    <a:pt x="848207" y="196059"/>
                    <a:pt x="856947" y="206926"/>
                  </a:cubicBezTo>
                  <a:lnTo>
                    <a:pt x="857761" y="207900"/>
                  </a:lnTo>
                  <a:lnTo>
                    <a:pt x="864571" y="216365"/>
                  </a:lnTo>
                  <a:lnTo>
                    <a:pt x="872431" y="208853"/>
                  </a:lnTo>
                  <a:cubicBezTo>
                    <a:pt x="873796" y="207532"/>
                    <a:pt x="875161" y="206212"/>
                    <a:pt x="876512" y="204870"/>
                  </a:cubicBezTo>
                  <a:cubicBezTo>
                    <a:pt x="877011" y="205498"/>
                    <a:pt x="877562" y="206147"/>
                    <a:pt x="878140" y="206818"/>
                  </a:cubicBezTo>
                  <a:cubicBezTo>
                    <a:pt x="875830" y="209957"/>
                    <a:pt x="874321" y="214503"/>
                    <a:pt x="876066" y="221040"/>
                  </a:cubicBezTo>
                  <a:cubicBezTo>
                    <a:pt x="876946" y="223616"/>
                    <a:pt x="878389" y="226517"/>
                    <a:pt x="880344" y="229180"/>
                  </a:cubicBezTo>
                  <a:lnTo>
                    <a:pt x="875568" y="224287"/>
                  </a:lnTo>
                  <a:lnTo>
                    <a:pt x="869728" y="238293"/>
                  </a:lnTo>
                  <a:cubicBezTo>
                    <a:pt x="866986" y="245026"/>
                    <a:pt x="863744" y="250481"/>
                    <a:pt x="859926" y="254745"/>
                  </a:cubicBezTo>
                  <a:cubicBezTo>
                    <a:pt x="857734" y="253057"/>
                    <a:pt x="855149" y="252234"/>
                    <a:pt x="852170" y="252234"/>
                  </a:cubicBezTo>
                  <a:lnTo>
                    <a:pt x="851659" y="252234"/>
                  </a:lnTo>
                  <a:lnTo>
                    <a:pt x="851186" y="252256"/>
                  </a:lnTo>
                  <a:cubicBezTo>
                    <a:pt x="842171" y="253057"/>
                    <a:pt x="836410" y="260005"/>
                    <a:pt x="836843" y="269530"/>
                  </a:cubicBezTo>
                  <a:cubicBezTo>
                    <a:pt x="836857" y="269833"/>
                    <a:pt x="836883" y="270266"/>
                    <a:pt x="836948" y="270786"/>
                  </a:cubicBezTo>
                  <a:cubicBezTo>
                    <a:pt x="834416" y="271868"/>
                    <a:pt x="831476" y="273643"/>
                    <a:pt x="829508" y="276890"/>
                  </a:cubicBezTo>
                  <a:cubicBezTo>
                    <a:pt x="828327" y="276717"/>
                    <a:pt x="827107" y="276501"/>
                    <a:pt x="826385" y="276284"/>
                  </a:cubicBezTo>
                  <a:lnTo>
                    <a:pt x="818275" y="263014"/>
                  </a:lnTo>
                  <a:lnTo>
                    <a:pt x="809824" y="277323"/>
                  </a:lnTo>
                  <a:cubicBezTo>
                    <a:pt x="809076" y="278600"/>
                    <a:pt x="808407" y="279813"/>
                    <a:pt x="807764" y="281003"/>
                  </a:cubicBezTo>
                  <a:lnTo>
                    <a:pt x="791624" y="262300"/>
                  </a:lnTo>
                  <a:lnTo>
                    <a:pt x="791624" y="288190"/>
                  </a:lnTo>
                  <a:cubicBezTo>
                    <a:pt x="790272" y="286437"/>
                    <a:pt x="788514" y="284900"/>
                    <a:pt x="786204" y="283731"/>
                  </a:cubicBezTo>
                  <a:cubicBezTo>
                    <a:pt x="783265" y="281934"/>
                    <a:pt x="780483" y="281068"/>
                    <a:pt x="777740" y="281068"/>
                  </a:cubicBezTo>
                  <a:cubicBezTo>
                    <a:pt x="774433" y="281068"/>
                    <a:pt x="771363" y="282345"/>
                    <a:pt x="769092" y="284705"/>
                  </a:cubicBezTo>
                  <a:cubicBezTo>
                    <a:pt x="766009" y="287887"/>
                    <a:pt x="765274" y="291935"/>
                    <a:pt x="765182" y="295745"/>
                  </a:cubicBezTo>
                  <a:lnTo>
                    <a:pt x="761390" y="295745"/>
                  </a:lnTo>
                  <a:lnTo>
                    <a:pt x="758424" y="302997"/>
                  </a:lnTo>
                  <a:cubicBezTo>
                    <a:pt x="756416" y="309448"/>
                    <a:pt x="758608" y="314903"/>
                    <a:pt x="760051" y="318496"/>
                  </a:cubicBezTo>
                  <a:cubicBezTo>
                    <a:pt x="760707" y="320142"/>
                    <a:pt x="761337" y="321722"/>
                    <a:pt x="761337" y="322718"/>
                  </a:cubicBezTo>
                  <a:cubicBezTo>
                    <a:pt x="761311" y="326138"/>
                    <a:pt x="760419" y="330013"/>
                    <a:pt x="759487" y="334126"/>
                  </a:cubicBezTo>
                  <a:cubicBezTo>
                    <a:pt x="758253" y="339537"/>
                    <a:pt x="756823" y="345902"/>
                    <a:pt x="756994" y="352980"/>
                  </a:cubicBezTo>
                  <a:cubicBezTo>
                    <a:pt x="756574" y="353045"/>
                    <a:pt x="756141" y="353067"/>
                    <a:pt x="755747" y="353110"/>
                  </a:cubicBezTo>
                  <a:cubicBezTo>
                    <a:pt x="754592" y="353240"/>
                    <a:pt x="753346" y="353348"/>
                    <a:pt x="752033" y="353543"/>
                  </a:cubicBezTo>
                  <a:lnTo>
                    <a:pt x="752663" y="347309"/>
                  </a:lnTo>
                  <a:lnTo>
                    <a:pt x="737100" y="353998"/>
                  </a:lnTo>
                  <a:cubicBezTo>
                    <a:pt x="732927" y="355751"/>
                    <a:pt x="729476" y="358500"/>
                    <a:pt x="726379" y="360990"/>
                  </a:cubicBezTo>
                  <a:lnTo>
                    <a:pt x="722324" y="345036"/>
                  </a:lnTo>
                  <a:lnTo>
                    <a:pt x="709805" y="360146"/>
                  </a:lnTo>
                  <a:cubicBezTo>
                    <a:pt x="703651" y="367549"/>
                    <a:pt x="703743" y="375255"/>
                    <a:pt x="704661" y="381295"/>
                  </a:cubicBezTo>
                  <a:cubicBezTo>
                    <a:pt x="696499" y="384542"/>
                    <a:pt x="687064" y="393850"/>
                    <a:pt x="684269" y="404349"/>
                  </a:cubicBezTo>
                  <a:cubicBezTo>
                    <a:pt x="683009" y="409047"/>
                    <a:pt x="683469" y="414156"/>
                    <a:pt x="683889" y="418680"/>
                  </a:cubicBezTo>
                  <a:cubicBezTo>
                    <a:pt x="684099" y="420931"/>
                    <a:pt x="684374" y="423983"/>
                    <a:pt x="684125" y="425109"/>
                  </a:cubicBezTo>
                  <a:cubicBezTo>
                    <a:pt x="684046" y="425542"/>
                    <a:pt x="683023" y="426560"/>
                    <a:pt x="682275" y="427296"/>
                  </a:cubicBezTo>
                  <a:cubicBezTo>
                    <a:pt x="680556" y="429006"/>
                    <a:pt x="678220" y="431344"/>
                    <a:pt x="677419" y="435110"/>
                  </a:cubicBezTo>
                  <a:cubicBezTo>
                    <a:pt x="676015" y="441778"/>
                    <a:pt x="678837" y="446453"/>
                    <a:pt x="680319" y="448813"/>
                  </a:cubicBezTo>
                  <a:cubicBezTo>
                    <a:pt x="679755" y="449332"/>
                    <a:pt x="678837" y="450220"/>
                    <a:pt x="678167" y="450913"/>
                  </a:cubicBezTo>
                  <a:cubicBezTo>
                    <a:pt x="675438" y="453619"/>
                    <a:pt x="672341" y="456671"/>
                    <a:pt x="670937" y="461130"/>
                  </a:cubicBezTo>
                  <a:cubicBezTo>
                    <a:pt x="670241" y="463317"/>
                    <a:pt x="669795" y="465481"/>
                    <a:pt x="669493" y="467581"/>
                  </a:cubicBezTo>
                  <a:lnTo>
                    <a:pt x="666633" y="467581"/>
                  </a:lnTo>
                  <a:cubicBezTo>
                    <a:pt x="662958" y="467581"/>
                    <a:pt x="661738" y="466282"/>
                    <a:pt x="658064" y="461801"/>
                  </a:cubicBezTo>
                  <a:cubicBezTo>
                    <a:pt x="657762" y="461433"/>
                    <a:pt x="657447" y="461065"/>
                    <a:pt x="657145" y="460676"/>
                  </a:cubicBezTo>
                  <a:cubicBezTo>
                    <a:pt x="657788" y="446150"/>
                    <a:pt x="651594" y="433530"/>
                    <a:pt x="646083" y="422252"/>
                  </a:cubicBezTo>
                  <a:cubicBezTo>
                    <a:pt x="643485" y="416948"/>
                    <a:pt x="641031" y="411948"/>
                    <a:pt x="639496" y="407185"/>
                  </a:cubicBezTo>
                  <a:cubicBezTo>
                    <a:pt x="637514" y="401037"/>
                    <a:pt x="636714" y="395885"/>
                    <a:pt x="635821" y="389932"/>
                  </a:cubicBezTo>
                  <a:cubicBezTo>
                    <a:pt x="635362" y="386772"/>
                    <a:pt x="634837" y="383330"/>
                    <a:pt x="634089" y="379520"/>
                  </a:cubicBezTo>
                  <a:lnTo>
                    <a:pt x="636609" y="379520"/>
                  </a:lnTo>
                  <a:lnTo>
                    <a:pt x="632724" y="366748"/>
                  </a:lnTo>
                  <a:cubicBezTo>
                    <a:pt x="630953" y="361401"/>
                    <a:pt x="626688" y="358306"/>
                    <a:pt x="623565" y="356054"/>
                  </a:cubicBezTo>
                  <a:cubicBezTo>
                    <a:pt x="623014" y="355643"/>
                    <a:pt x="622463" y="355275"/>
                    <a:pt x="622003" y="354907"/>
                  </a:cubicBezTo>
                  <a:cubicBezTo>
                    <a:pt x="621649" y="353738"/>
                    <a:pt x="620954" y="351119"/>
                    <a:pt x="619786" y="345426"/>
                  </a:cubicBezTo>
                  <a:cubicBezTo>
                    <a:pt x="619615" y="344430"/>
                    <a:pt x="619458" y="343759"/>
                    <a:pt x="619405" y="343629"/>
                  </a:cubicBezTo>
                  <a:lnTo>
                    <a:pt x="616794" y="334126"/>
                  </a:lnTo>
                  <a:cubicBezTo>
                    <a:pt x="611427" y="314513"/>
                    <a:pt x="605417" y="292736"/>
                    <a:pt x="596900" y="272409"/>
                  </a:cubicBezTo>
                  <a:cubicBezTo>
                    <a:pt x="598160" y="272171"/>
                    <a:pt x="599315" y="271803"/>
                    <a:pt x="600404" y="271327"/>
                  </a:cubicBezTo>
                  <a:cubicBezTo>
                    <a:pt x="606978" y="268361"/>
                    <a:pt x="609576" y="262690"/>
                    <a:pt x="611125" y="259313"/>
                  </a:cubicBezTo>
                  <a:cubicBezTo>
                    <a:pt x="611243" y="259053"/>
                    <a:pt x="611335" y="258815"/>
                    <a:pt x="611440" y="258598"/>
                  </a:cubicBezTo>
                  <a:lnTo>
                    <a:pt x="627108" y="261997"/>
                  </a:lnTo>
                  <a:lnTo>
                    <a:pt x="622778" y="246108"/>
                  </a:lnTo>
                  <a:cubicBezTo>
                    <a:pt x="621675" y="242081"/>
                    <a:pt x="619812" y="239202"/>
                    <a:pt x="618303" y="236886"/>
                  </a:cubicBezTo>
                  <a:cubicBezTo>
                    <a:pt x="616492" y="234072"/>
                    <a:pt x="615901" y="233206"/>
                    <a:pt x="616230" y="230630"/>
                  </a:cubicBezTo>
                  <a:cubicBezTo>
                    <a:pt x="618565" y="222577"/>
                    <a:pt x="622502" y="217014"/>
                    <a:pt x="628289" y="213615"/>
                  </a:cubicBezTo>
                  <a:lnTo>
                    <a:pt x="639299" y="207186"/>
                  </a:lnTo>
                  <a:lnTo>
                    <a:pt x="630927" y="198592"/>
                  </a:lnTo>
                  <a:cubicBezTo>
                    <a:pt x="630979" y="198506"/>
                    <a:pt x="631058" y="198419"/>
                    <a:pt x="631137" y="198311"/>
                  </a:cubicBezTo>
                  <a:cubicBezTo>
                    <a:pt x="633381" y="195388"/>
                    <a:pt x="636766" y="190972"/>
                    <a:pt x="636582" y="184543"/>
                  </a:cubicBezTo>
                  <a:cubicBezTo>
                    <a:pt x="636359" y="176122"/>
                    <a:pt x="633302" y="169238"/>
                    <a:pt x="630599" y="163156"/>
                  </a:cubicBezTo>
                  <a:cubicBezTo>
                    <a:pt x="628276" y="157917"/>
                    <a:pt x="626242" y="153393"/>
                    <a:pt x="626465" y="148847"/>
                  </a:cubicBezTo>
                  <a:cubicBezTo>
                    <a:pt x="626518" y="148565"/>
                    <a:pt x="626570" y="148284"/>
                    <a:pt x="626623" y="148002"/>
                  </a:cubicBezTo>
                  <a:cubicBezTo>
                    <a:pt x="627528" y="142136"/>
                    <a:pt x="628171" y="138802"/>
                    <a:pt x="628578" y="136941"/>
                  </a:cubicBezTo>
                  <a:cubicBezTo>
                    <a:pt x="631688" y="135231"/>
                    <a:pt x="635953" y="131919"/>
                    <a:pt x="636556" y="125143"/>
                  </a:cubicBezTo>
                  <a:cubicBezTo>
                    <a:pt x="637186" y="118367"/>
                    <a:pt x="635953" y="111830"/>
                    <a:pt x="634772" y="105487"/>
                  </a:cubicBezTo>
                  <a:cubicBezTo>
                    <a:pt x="633800" y="100314"/>
                    <a:pt x="632908" y="95465"/>
                    <a:pt x="633210" y="91330"/>
                  </a:cubicBezTo>
                  <a:cubicBezTo>
                    <a:pt x="633433" y="88169"/>
                    <a:pt x="634706" y="85918"/>
                    <a:pt x="637120" y="81848"/>
                  </a:cubicBezTo>
                  <a:cubicBezTo>
                    <a:pt x="639023" y="78666"/>
                    <a:pt x="641188" y="75008"/>
                    <a:pt x="642789" y="70245"/>
                  </a:cubicBezTo>
                  <a:cubicBezTo>
                    <a:pt x="644351" y="65700"/>
                    <a:pt x="644653" y="60980"/>
                    <a:pt x="644928" y="56413"/>
                  </a:cubicBezTo>
                  <a:cubicBezTo>
                    <a:pt x="645164" y="52690"/>
                    <a:pt x="645388" y="49204"/>
                    <a:pt x="646254" y="46412"/>
                  </a:cubicBezTo>
                  <a:cubicBezTo>
                    <a:pt x="647238" y="43208"/>
                    <a:pt x="648616" y="40112"/>
                    <a:pt x="649915" y="37147"/>
                  </a:cubicBezTo>
                  <a:cubicBezTo>
                    <a:pt x="650978" y="34722"/>
                    <a:pt x="651988" y="32384"/>
                    <a:pt x="652841" y="30090"/>
                  </a:cubicBezTo>
                  <a:cubicBezTo>
                    <a:pt x="653865" y="27254"/>
                    <a:pt x="655439" y="23401"/>
                    <a:pt x="656896" y="19829"/>
                  </a:cubicBezTo>
                  <a:cubicBezTo>
                    <a:pt x="657854" y="17534"/>
                    <a:pt x="658759" y="15326"/>
                    <a:pt x="659468" y="13508"/>
                  </a:cubicBezTo>
                  <a:cubicBezTo>
                    <a:pt x="659507" y="13421"/>
                    <a:pt x="659520" y="13335"/>
                    <a:pt x="659560" y="13291"/>
                  </a:cubicBezTo>
                  <a:cubicBezTo>
                    <a:pt x="662263" y="16993"/>
                    <a:pt x="665504" y="19266"/>
                    <a:pt x="667932" y="20998"/>
                  </a:cubicBezTo>
                  <a:cubicBezTo>
                    <a:pt x="669808" y="22318"/>
                    <a:pt x="670976" y="23163"/>
                    <a:pt x="671304" y="23920"/>
                  </a:cubicBezTo>
                  <a:lnTo>
                    <a:pt x="675044" y="32536"/>
                  </a:lnTo>
                  <a:lnTo>
                    <a:pt x="683889" y="29310"/>
                  </a:lnTo>
                  <a:cubicBezTo>
                    <a:pt x="700580" y="23249"/>
                    <a:pt x="712456" y="12967"/>
                    <a:pt x="723912" y="3052"/>
                  </a:cubicBezTo>
                  <a:cubicBezTo>
                    <a:pt x="725093" y="2057"/>
                    <a:pt x="726248" y="1017"/>
                    <a:pt x="727429" y="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7" name="Shape 160"/>
            <p:cNvSpPr/>
            <p:nvPr/>
          </p:nvSpPr>
          <p:spPr>
            <a:xfrm>
              <a:off x="6812757" y="1059549"/>
              <a:ext cx="658877" cy="3925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58" y="6348"/>
                  </a:moveTo>
                  <a:cubicBezTo>
                    <a:pt x="18712" y="6318"/>
                    <a:pt x="18662" y="6301"/>
                    <a:pt x="18609" y="6296"/>
                  </a:cubicBezTo>
                  <a:cubicBezTo>
                    <a:pt x="18569" y="6205"/>
                    <a:pt x="18525" y="6132"/>
                    <a:pt x="18484" y="6073"/>
                  </a:cubicBezTo>
                  <a:cubicBezTo>
                    <a:pt x="18488" y="6073"/>
                    <a:pt x="18492" y="6073"/>
                    <a:pt x="18496" y="6073"/>
                  </a:cubicBezTo>
                  <a:cubicBezTo>
                    <a:pt x="18578" y="6073"/>
                    <a:pt x="18656" y="6175"/>
                    <a:pt x="18758" y="6348"/>
                  </a:cubicBezTo>
                  <a:cubicBezTo>
                    <a:pt x="18758" y="6348"/>
                    <a:pt x="18758" y="6348"/>
                    <a:pt x="18758" y="6348"/>
                  </a:cubicBezTo>
                  <a:close/>
                  <a:moveTo>
                    <a:pt x="19695" y="7686"/>
                  </a:moveTo>
                  <a:cubicBezTo>
                    <a:pt x="19579" y="7539"/>
                    <a:pt x="19535" y="7406"/>
                    <a:pt x="19489" y="7266"/>
                  </a:cubicBezTo>
                  <a:cubicBezTo>
                    <a:pt x="19529" y="7283"/>
                    <a:pt x="19570" y="7295"/>
                    <a:pt x="19612" y="7303"/>
                  </a:cubicBezTo>
                  <a:cubicBezTo>
                    <a:pt x="19644" y="7432"/>
                    <a:pt x="19673" y="7556"/>
                    <a:pt x="19695" y="7686"/>
                  </a:cubicBezTo>
                  <a:cubicBezTo>
                    <a:pt x="19695" y="7686"/>
                    <a:pt x="19695" y="7686"/>
                    <a:pt x="19695" y="7686"/>
                  </a:cubicBezTo>
                  <a:close/>
                  <a:moveTo>
                    <a:pt x="19493" y="9905"/>
                  </a:moveTo>
                  <a:cubicBezTo>
                    <a:pt x="19491" y="9900"/>
                    <a:pt x="19489" y="9893"/>
                    <a:pt x="19487" y="9887"/>
                  </a:cubicBezTo>
                  <a:lnTo>
                    <a:pt x="19688" y="9887"/>
                  </a:lnTo>
                  <a:cubicBezTo>
                    <a:pt x="19690" y="9892"/>
                    <a:pt x="19691" y="9896"/>
                    <a:pt x="19693" y="9901"/>
                  </a:cubicBezTo>
                  <a:lnTo>
                    <a:pt x="19492" y="9901"/>
                  </a:lnTo>
                  <a:lnTo>
                    <a:pt x="19493" y="9905"/>
                  </a:lnTo>
                  <a:cubicBezTo>
                    <a:pt x="19493" y="9905"/>
                    <a:pt x="19493" y="9905"/>
                    <a:pt x="19493" y="9905"/>
                  </a:cubicBezTo>
                  <a:close/>
                  <a:moveTo>
                    <a:pt x="0" y="21600"/>
                  </a:moveTo>
                  <a:cubicBezTo>
                    <a:pt x="214" y="21339"/>
                    <a:pt x="286" y="20904"/>
                    <a:pt x="341" y="20568"/>
                  </a:cubicBezTo>
                  <a:cubicBezTo>
                    <a:pt x="432" y="20023"/>
                    <a:pt x="472" y="19930"/>
                    <a:pt x="630" y="19897"/>
                  </a:cubicBezTo>
                  <a:lnTo>
                    <a:pt x="1218" y="19772"/>
                  </a:lnTo>
                  <a:lnTo>
                    <a:pt x="896" y="18950"/>
                  </a:lnTo>
                  <a:cubicBezTo>
                    <a:pt x="1017" y="18799"/>
                    <a:pt x="1118" y="18628"/>
                    <a:pt x="1211" y="18470"/>
                  </a:cubicBezTo>
                  <a:cubicBezTo>
                    <a:pt x="1337" y="18257"/>
                    <a:pt x="1446" y="18071"/>
                    <a:pt x="1583" y="17985"/>
                  </a:cubicBezTo>
                  <a:lnTo>
                    <a:pt x="1659" y="17938"/>
                  </a:lnTo>
                  <a:lnTo>
                    <a:pt x="1715" y="17842"/>
                  </a:lnTo>
                  <a:lnTo>
                    <a:pt x="1897" y="17538"/>
                  </a:lnTo>
                  <a:cubicBezTo>
                    <a:pt x="2156" y="17370"/>
                    <a:pt x="2268" y="16986"/>
                    <a:pt x="2331" y="16702"/>
                  </a:cubicBezTo>
                  <a:cubicBezTo>
                    <a:pt x="2465" y="16933"/>
                    <a:pt x="2633" y="17100"/>
                    <a:pt x="2787" y="17212"/>
                  </a:cubicBezTo>
                  <a:cubicBezTo>
                    <a:pt x="2793" y="17277"/>
                    <a:pt x="2806" y="17340"/>
                    <a:pt x="2826" y="17402"/>
                  </a:cubicBezTo>
                  <a:cubicBezTo>
                    <a:pt x="2942" y="17781"/>
                    <a:pt x="3201" y="17804"/>
                    <a:pt x="3299" y="17814"/>
                  </a:cubicBezTo>
                  <a:lnTo>
                    <a:pt x="3308" y="17815"/>
                  </a:lnTo>
                  <a:lnTo>
                    <a:pt x="3347" y="17815"/>
                  </a:lnTo>
                  <a:cubicBezTo>
                    <a:pt x="3413" y="17815"/>
                    <a:pt x="3481" y="17803"/>
                    <a:pt x="3550" y="17788"/>
                  </a:cubicBezTo>
                  <a:cubicBezTo>
                    <a:pt x="3583" y="17781"/>
                    <a:pt x="3612" y="17773"/>
                    <a:pt x="3640" y="17771"/>
                  </a:cubicBezTo>
                  <a:lnTo>
                    <a:pt x="4004" y="18803"/>
                  </a:lnTo>
                  <a:lnTo>
                    <a:pt x="4285" y="17625"/>
                  </a:lnTo>
                  <a:cubicBezTo>
                    <a:pt x="4294" y="17597"/>
                    <a:pt x="4354" y="17525"/>
                    <a:pt x="4390" y="17483"/>
                  </a:cubicBezTo>
                  <a:cubicBezTo>
                    <a:pt x="4461" y="17399"/>
                    <a:pt x="4556" y="17286"/>
                    <a:pt x="4636" y="17120"/>
                  </a:cubicBezTo>
                  <a:cubicBezTo>
                    <a:pt x="4726" y="17149"/>
                    <a:pt x="4816" y="17164"/>
                    <a:pt x="4907" y="17164"/>
                  </a:cubicBezTo>
                  <a:cubicBezTo>
                    <a:pt x="5107" y="17164"/>
                    <a:pt x="5314" y="17094"/>
                    <a:pt x="5560" y="16941"/>
                  </a:cubicBezTo>
                  <a:cubicBezTo>
                    <a:pt x="5591" y="16921"/>
                    <a:pt x="5627" y="16909"/>
                    <a:pt x="5663" y="16894"/>
                  </a:cubicBezTo>
                  <a:cubicBezTo>
                    <a:pt x="5852" y="16816"/>
                    <a:pt x="6173" y="16683"/>
                    <a:pt x="6392" y="16048"/>
                  </a:cubicBezTo>
                  <a:cubicBezTo>
                    <a:pt x="6706" y="16036"/>
                    <a:pt x="6888" y="15650"/>
                    <a:pt x="6999" y="15417"/>
                  </a:cubicBezTo>
                  <a:cubicBezTo>
                    <a:pt x="7015" y="15384"/>
                    <a:pt x="7036" y="15340"/>
                    <a:pt x="7054" y="15305"/>
                  </a:cubicBezTo>
                  <a:cubicBezTo>
                    <a:pt x="7113" y="15321"/>
                    <a:pt x="7171" y="15333"/>
                    <a:pt x="7223" y="15333"/>
                  </a:cubicBezTo>
                  <a:cubicBezTo>
                    <a:pt x="7305" y="15333"/>
                    <a:pt x="7380" y="15308"/>
                    <a:pt x="7448" y="15256"/>
                  </a:cubicBezTo>
                  <a:cubicBezTo>
                    <a:pt x="7561" y="15169"/>
                    <a:pt x="7663" y="15046"/>
                    <a:pt x="7753" y="14936"/>
                  </a:cubicBezTo>
                  <a:cubicBezTo>
                    <a:pt x="7815" y="14860"/>
                    <a:pt x="7920" y="14733"/>
                    <a:pt x="7960" y="14717"/>
                  </a:cubicBezTo>
                  <a:cubicBezTo>
                    <a:pt x="7958" y="14717"/>
                    <a:pt x="7956" y="14717"/>
                    <a:pt x="7953" y="14717"/>
                  </a:cubicBezTo>
                  <a:cubicBezTo>
                    <a:pt x="7919" y="14717"/>
                    <a:pt x="7899" y="14701"/>
                    <a:pt x="7893" y="14693"/>
                  </a:cubicBezTo>
                  <a:lnTo>
                    <a:pt x="8455" y="13890"/>
                  </a:lnTo>
                  <a:cubicBezTo>
                    <a:pt x="8449" y="13878"/>
                    <a:pt x="8443" y="13865"/>
                    <a:pt x="8437" y="13855"/>
                  </a:cubicBezTo>
                  <a:lnTo>
                    <a:pt x="8553" y="13855"/>
                  </a:lnTo>
                  <a:lnTo>
                    <a:pt x="8533" y="13180"/>
                  </a:lnTo>
                  <a:cubicBezTo>
                    <a:pt x="8513" y="12783"/>
                    <a:pt x="8395" y="12577"/>
                    <a:pt x="8331" y="12467"/>
                  </a:cubicBezTo>
                  <a:cubicBezTo>
                    <a:pt x="8323" y="12453"/>
                    <a:pt x="8313" y="12441"/>
                    <a:pt x="8305" y="12419"/>
                  </a:cubicBezTo>
                  <a:cubicBezTo>
                    <a:pt x="8305" y="12419"/>
                    <a:pt x="8288" y="12365"/>
                    <a:pt x="8287" y="12179"/>
                  </a:cubicBezTo>
                  <a:cubicBezTo>
                    <a:pt x="8286" y="12120"/>
                    <a:pt x="8286" y="12120"/>
                    <a:pt x="8318" y="12018"/>
                  </a:cubicBezTo>
                  <a:cubicBezTo>
                    <a:pt x="8335" y="11966"/>
                    <a:pt x="8352" y="11911"/>
                    <a:pt x="8369" y="11850"/>
                  </a:cubicBezTo>
                  <a:cubicBezTo>
                    <a:pt x="8404" y="11759"/>
                    <a:pt x="8498" y="11540"/>
                    <a:pt x="8530" y="11484"/>
                  </a:cubicBezTo>
                  <a:cubicBezTo>
                    <a:pt x="8502" y="11533"/>
                    <a:pt x="8418" y="11625"/>
                    <a:pt x="8304" y="11625"/>
                  </a:cubicBezTo>
                  <a:lnTo>
                    <a:pt x="8012" y="11377"/>
                  </a:lnTo>
                  <a:cubicBezTo>
                    <a:pt x="7929" y="11189"/>
                    <a:pt x="7935" y="10985"/>
                    <a:pt x="7950" y="10903"/>
                  </a:cubicBezTo>
                  <a:lnTo>
                    <a:pt x="8634" y="11371"/>
                  </a:lnTo>
                  <a:cubicBezTo>
                    <a:pt x="8645" y="11329"/>
                    <a:pt x="8665" y="11278"/>
                    <a:pt x="8686" y="11219"/>
                  </a:cubicBezTo>
                  <a:cubicBezTo>
                    <a:pt x="8755" y="11031"/>
                    <a:pt x="8849" y="10773"/>
                    <a:pt x="8896" y="10464"/>
                  </a:cubicBezTo>
                  <a:cubicBezTo>
                    <a:pt x="8915" y="10343"/>
                    <a:pt x="8917" y="10222"/>
                    <a:pt x="8914" y="10110"/>
                  </a:cubicBezTo>
                  <a:lnTo>
                    <a:pt x="9023" y="10110"/>
                  </a:lnTo>
                  <a:lnTo>
                    <a:pt x="9137" y="9673"/>
                  </a:lnTo>
                  <a:cubicBezTo>
                    <a:pt x="9159" y="9565"/>
                    <a:pt x="9156" y="9485"/>
                    <a:pt x="9155" y="9384"/>
                  </a:cubicBezTo>
                  <a:cubicBezTo>
                    <a:pt x="9129" y="8044"/>
                    <a:pt x="9297" y="7796"/>
                    <a:pt x="9299" y="7794"/>
                  </a:cubicBezTo>
                  <a:lnTo>
                    <a:pt x="10005" y="7779"/>
                  </a:lnTo>
                  <a:lnTo>
                    <a:pt x="9846" y="7418"/>
                  </a:lnTo>
                  <a:cubicBezTo>
                    <a:pt x="9895" y="7427"/>
                    <a:pt x="9947" y="7432"/>
                    <a:pt x="10001" y="7432"/>
                  </a:cubicBezTo>
                  <a:cubicBezTo>
                    <a:pt x="10110" y="7432"/>
                    <a:pt x="10226" y="7411"/>
                    <a:pt x="10348" y="7373"/>
                  </a:cubicBezTo>
                  <a:lnTo>
                    <a:pt x="10445" y="7342"/>
                  </a:lnTo>
                  <a:lnTo>
                    <a:pt x="10520" y="7233"/>
                  </a:lnTo>
                  <a:cubicBezTo>
                    <a:pt x="10905" y="6676"/>
                    <a:pt x="11113" y="5952"/>
                    <a:pt x="11151" y="5034"/>
                  </a:cubicBezTo>
                  <a:lnTo>
                    <a:pt x="11170" y="5034"/>
                  </a:lnTo>
                  <a:lnTo>
                    <a:pt x="11286" y="4757"/>
                  </a:lnTo>
                  <a:cubicBezTo>
                    <a:pt x="11317" y="4680"/>
                    <a:pt x="11334" y="4602"/>
                    <a:pt x="11343" y="4528"/>
                  </a:cubicBezTo>
                  <a:cubicBezTo>
                    <a:pt x="11661" y="4379"/>
                    <a:pt x="11773" y="3854"/>
                    <a:pt x="11837" y="3550"/>
                  </a:cubicBezTo>
                  <a:cubicBezTo>
                    <a:pt x="11862" y="3434"/>
                    <a:pt x="11888" y="3313"/>
                    <a:pt x="11916" y="3230"/>
                  </a:cubicBezTo>
                  <a:cubicBezTo>
                    <a:pt x="11940" y="3216"/>
                    <a:pt x="11968" y="3206"/>
                    <a:pt x="11994" y="3193"/>
                  </a:cubicBezTo>
                  <a:cubicBezTo>
                    <a:pt x="12127" y="3126"/>
                    <a:pt x="12310" y="3037"/>
                    <a:pt x="12436" y="2761"/>
                  </a:cubicBezTo>
                  <a:cubicBezTo>
                    <a:pt x="12520" y="2573"/>
                    <a:pt x="12533" y="2363"/>
                    <a:pt x="12552" y="2071"/>
                  </a:cubicBezTo>
                  <a:cubicBezTo>
                    <a:pt x="12556" y="1995"/>
                    <a:pt x="12564" y="1876"/>
                    <a:pt x="12573" y="1779"/>
                  </a:cubicBezTo>
                  <a:cubicBezTo>
                    <a:pt x="12685" y="1703"/>
                    <a:pt x="12813" y="1596"/>
                    <a:pt x="12866" y="1324"/>
                  </a:cubicBezTo>
                  <a:cubicBezTo>
                    <a:pt x="12948" y="895"/>
                    <a:pt x="12937" y="475"/>
                    <a:pt x="12923" y="128"/>
                  </a:cubicBezTo>
                  <a:lnTo>
                    <a:pt x="13456" y="631"/>
                  </a:lnTo>
                  <a:cubicBezTo>
                    <a:pt x="13568" y="735"/>
                    <a:pt x="13682" y="759"/>
                    <a:pt x="13775" y="765"/>
                  </a:cubicBezTo>
                  <a:lnTo>
                    <a:pt x="13808" y="1439"/>
                  </a:lnTo>
                  <a:lnTo>
                    <a:pt x="14303" y="1055"/>
                  </a:lnTo>
                  <a:cubicBezTo>
                    <a:pt x="14580" y="811"/>
                    <a:pt x="14681" y="357"/>
                    <a:pt x="14751" y="0"/>
                  </a:cubicBezTo>
                  <a:lnTo>
                    <a:pt x="14757" y="0"/>
                  </a:lnTo>
                  <a:lnTo>
                    <a:pt x="14803" y="194"/>
                  </a:lnTo>
                  <a:lnTo>
                    <a:pt x="14875" y="201"/>
                  </a:lnTo>
                  <a:cubicBezTo>
                    <a:pt x="15054" y="813"/>
                    <a:pt x="15391" y="1063"/>
                    <a:pt x="15701" y="1180"/>
                  </a:cubicBezTo>
                  <a:lnTo>
                    <a:pt x="15810" y="1466"/>
                  </a:lnTo>
                  <a:cubicBezTo>
                    <a:pt x="15899" y="1700"/>
                    <a:pt x="16041" y="1835"/>
                    <a:pt x="16199" y="1835"/>
                  </a:cubicBezTo>
                  <a:cubicBezTo>
                    <a:pt x="16241" y="1835"/>
                    <a:pt x="16281" y="1825"/>
                    <a:pt x="16317" y="1809"/>
                  </a:cubicBezTo>
                  <a:lnTo>
                    <a:pt x="16155" y="2345"/>
                  </a:lnTo>
                  <a:cubicBezTo>
                    <a:pt x="16055" y="2733"/>
                    <a:pt x="16043" y="3186"/>
                    <a:pt x="16032" y="3626"/>
                  </a:cubicBezTo>
                  <a:cubicBezTo>
                    <a:pt x="16024" y="3927"/>
                    <a:pt x="16012" y="4382"/>
                    <a:pt x="15954" y="4507"/>
                  </a:cubicBezTo>
                  <a:lnTo>
                    <a:pt x="15818" y="4800"/>
                  </a:lnTo>
                  <a:lnTo>
                    <a:pt x="15908" y="5141"/>
                  </a:lnTo>
                  <a:cubicBezTo>
                    <a:pt x="16103" y="5873"/>
                    <a:pt x="16415" y="6026"/>
                    <a:pt x="16641" y="6026"/>
                  </a:cubicBezTo>
                  <a:cubicBezTo>
                    <a:pt x="16646" y="6026"/>
                    <a:pt x="16652" y="6026"/>
                    <a:pt x="16657" y="6026"/>
                  </a:cubicBezTo>
                  <a:lnTo>
                    <a:pt x="16653" y="6031"/>
                  </a:lnTo>
                  <a:lnTo>
                    <a:pt x="16795" y="6447"/>
                  </a:lnTo>
                  <a:cubicBezTo>
                    <a:pt x="16884" y="6712"/>
                    <a:pt x="17019" y="6858"/>
                    <a:pt x="17157" y="6949"/>
                  </a:cubicBezTo>
                  <a:cubicBezTo>
                    <a:pt x="17150" y="6997"/>
                    <a:pt x="17147" y="7050"/>
                    <a:pt x="17146" y="7106"/>
                  </a:cubicBezTo>
                  <a:cubicBezTo>
                    <a:pt x="17144" y="7436"/>
                    <a:pt x="17261" y="7674"/>
                    <a:pt x="17349" y="7825"/>
                  </a:cubicBezTo>
                  <a:lnTo>
                    <a:pt x="17486" y="8058"/>
                  </a:lnTo>
                  <a:lnTo>
                    <a:pt x="17677" y="8000"/>
                  </a:lnTo>
                  <a:cubicBezTo>
                    <a:pt x="17731" y="7984"/>
                    <a:pt x="17849" y="7931"/>
                    <a:pt x="17939" y="7762"/>
                  </a:cubicBezTo>
                  <a:cubicBezTo>
                    <a:pt x="17974" y="7829"/>
                    <a:pt x="18010" y="7898"/>
                    <a:pt x="18043" y="7963"/>
                  </a:cubicBezTo>
                  <a:cubicBezTo>
                    <a:pt x="18226" y="8318"/>
                    <a:pt x="18435" y="8720"/>
                    <a:pt x="18657" y="8956"/>
                  </a:cubicBezTo>
                  <a:cubicBezTo>
                    <a:pt x="18775" y="9082"/>
                    <a:pt x="18893" y="9140"/>
                    <a:pt x="18987" y="9187"/>
                  </a:cubicBezTo>
                  <a:cubicBezTo>
                    <a:pt x="19025" y="9206"/>
                    <a:pt x="19081" y="9233"/>
                    <a:pt x="19102" y="9252"/>
                  </a:cubicBezTo>
                  <a:cubicBezTo>
                    <a:pt x="19102" y="9253"/>
                    <a:pt x="19102" y="9253"/>
                    <a:pt x="19102" y="9253"/>
                  </a:cubicBezTo>
                  <a:lnTo>
                    <a:pt x="19006" y="9297"/>
                  </a:lnTo>
                  <a:cubicBezTo>
                    <a:pt x="18812" y="9387"/>
                    <a:pt x="18696" y="9589"/>
                    <a:pt x="18634" y="9696"/>
                  </a:cubicBezTo>
                  <a:lnTo>
                    <a:pt x="18611" y="9735"/>
                  </a:lnTo>
                  <a:cubicBezTo>
                    <a:pt x="18631" y="9705"/>
                    <a:pt x="18690" y="9647"/>
                    <a:pt x="18769" y="9647"/>
                  </a:cubicBezTo>
                  <a:cubicBezTo>
                    <a:pt x="18846" y="9647"/>
                    <a:pt x="18889" y="9697"/>
                    <a:pt x="18889" y="9699"/>
                  </a:cubicBezTo>
                  <a:lnTo>
                    <a:pt x="18290" y="10421"/>
                  </a:lnTo>
                  <a:cubicBezTo>
                    <a:pt x="18363" y="10627"/>
                    <a:pt x="18452" y="10791"/>
                    <a:pt x="18548" y="10930"/>
                  </a:cubicBezTo>
                  <a:cubicBezTo>
                    <a:pt x="18520" y="10974"/>
                    <a:pt x="18495" y="11023"/>
                    <a:pt x="18473" y="11081"/>
                  </a:cubicBezTo>
                  <a:cubicBezTo>
                    <a:pt x="18411" y="11065"/>
                    <a:pt x="18343" y="11056"/>
                    <a:pt x="18269" y="11056"/>
                  </a:cubicBezTo>
                  <a:cubicBezTo>
                    <a:pt x="17914" y="11056"/>
                    <a:pt x="17551" y="11245"/>
                    <a:pt x="17330" y="11421"/>
                  </a:cubicBezTo>
                  <a:lnTo>
                    <a:pt x="16816" y="11832"/>
                  </a:lnTo>
                  <a:lnTo>
                    <a:pt x="17249" y="12451"/>
                  </a:lnTo>
                  <a:cubicBezTo>
                    <a:pt x="17432" y="12715"/>
                    <a:pt x="17638" y="12843"/>
                    <a:pt x="17876" y="12843"/>
                  </a:cubicBezTo>
                  <a:cubicBezTo>
                    <a:pt x="17918" y="12843"/>
                    <a:pt x="17960" y="12839"/>
                    <a:pt x="18001" y="12833"/>
                  </a:cubicBezTo>
                  <a:lnTo>
                    <a:pt x="18065" y="13593"/>
                  </a:lnTo>
                  <a:lnTo>
                    <a:pt x="18460" y="13195"/>
                  </a:lnTo>
                  <a:cubicBezTo>
                    <a:pt x="18482" y="13198"/>
                    <a:pt x="18503" y="13200"/>
                    <a:pt x="18521" y="13204"/>
                  </a:cubicBezTo>
                  <a:lnTo>
                    <a:pt x="18542" y="13210"/>
                  </a:lnTo>
                  <a:lnTo>
                    <a:pt x="18590" y="13225"/>
                  </a:lnTo>
                  <a:cubicBezTo>
                    <a:pt x="18650" y="13229"/>
                    <a:pt x="18719" y="13230"/>
                    <a:pt x="18792" y="13230"/>
                  </a:cubicBezTo>
                  <a:cubicBezTo>
                    <a:pt x="18864" y="13230"/>
                    <a:pt x="18942" y="13229"/>
                    <a:pt x="19023" y="13227"/>
                  </a:cubicBezTo>
                  <a:lnTo>
                    <a:pt x="19136" y="13681"/>
                  </a:lnTo>
                  <a:cubicBezTo>
                    <a:pt x="19288" y="14288"/>
                    <a:pt x="19535" y="14416"/>
                    <a:pt x="19716" y="14416"/>
                  </a:cubicBezTo>
                  <a:cubicBezTo>
                    <a:pt x="19745" y="14416"/>
                    <a:pt x="19773" y="14413"/>
                    <a:pt x="19799" y="14407"/>
                  </a:cubicBezTo>
                  <a:cubicBezTo>
                    <a:pt x="19807" y="14484"/>
                    <a:pt x="19820" y="14564"/>
                    <a:pt x="19833" y="14646"/>
                  </a:cubicBezTo>
                  <a:lnTo>
                    <a:pt x="19865" y="14847"/>
                  </a:lnTo>
                  <a:lnTo>
                    <a:pt x="19937" y="15312"/>
                  </a:lnTo>
                  <a:lnTo>
                    <a:pt x="20253" y="15312"/>
                  </a:lnTo>
                  <a:cubicBezTo>
                    <a:pt x="20553" y="15312"/>
                    <a:pt x="20717" y="15033"/>
                    <a:pt x="20810" y="14822"/>
                  </a:cubicBezTo>
                  <a:cubicBezTo>
                    <a:pt x="20823" y="14837"/>
                    <a:pt x="20837" y="14852"/>
                    <a:pt x="20850" y="14866"/>
                  </a:cubicBezTo>
                  <a:cubicBezTo>
                    <a:pt x="21007" y="15037"/>
                    <a:pt x="21185" y="15233"/>
                    <a:pt x="21409" y="15233"/>
                  </a:cubicBezTo>
                  <a:cubicBezTo>
                    <a:pt x="21475" y="15233"/>
                    <a:pt x="21539" y="15216"/>
                    <a:pt x="21600" y="15181"/>
                  </a:cubicBezTo>
                  <a:cubicBezTo>
                    <a:pt x="21597" y="15202"/>
                    <a:pt x="21594" y="15222"/>
                    <a:pt x="21592" y="15243"/>
                  </a:cubicBezTo>
                  <a:cubicBezTo>
                    <a:pt x="21507" y="15261"/>
                    <a:pt x="21392" y="15283"/>
                    <a:pt x="21251" y="15343"/>
                  </a:cubicBezTo>
                  <a:cubicBezTo>
                    <a:pt x="21127" y="15396"/>
                    <a:pt x="21023" y="15479"/>
                    <a:pt x="20933" y="15556"/>
                  </a:cubicBezTo>
                  <a:lnTo>
                    <a:pt x="20965" y="15336"/>
                  </a:lnTo>
                  <a:lnTo>
                    <a:pt x="20390" y="15549"/>
                  </a:lnTo>
                  <a:cubicBezTo>
                    <a:pt x="20187" y="15625"/>
                    <a:pt x="20077" y="15864"/>
                    <a:pt x="20017" y="16021"/>
                  </a:cubicBezTo>
                  <a:cubicBezTo>
                    <a:pt x="19911" y="16052"/>
                    <a:pt x="19768" y="16063"/>
                    <a:pt x="19628" y="16074"/>
                  </a:cubicBezTo>
                  <a:cubicBezTo>
                    <a:pt x="19441" y="16088"/>
                    <a:pt x="19230" y="16104"/>
                    <a:pt x="19031" y="16172"/>
                  </a:cubicBezTo>
                  <a:cubicBezTo>
                    <a:pt x="18451" y="16367"/>
                    <a:pt x="17804" y="16623"/>
                    <a:pt x="17119" y="16893"/>
                  </a:cubicBezTo>
                  <a:cubicBezTo>
                    <a:pt x="16276" y="17224"/>
                    <a:pt x="15405" y="17569"/>
                    <a:pt x="14559" y="17840"/>
                  </a:cubicBezTo>
                  <a:cubicBezTo>
                    <a:pt x="14245" y="17941"/>
                    <a:pt x="13957" y="17977"/>
                    <a:pt x="13653" y="18016"/>
                  </a:cubicBezTo>
                  <a:cubicBezTo>
                    <a:pt x="13312" y="18059"/>
                    <a:pt x="12926" y="18108"/>
                    <a:pt x="12449" y="18255"/>
                  </a:cubicBezTo>
                  <a:cubicBezTo>
                    <a:pt x="12309" y="18299"/>
                    <a:pt x="12197" y="18363"/>
                    <a:pt x="12089" y="18424"/>
                  </a:cubicBezTo>
                  <a:cubicBezTo>
                    <a:pt x="11932" y="18513"/>
                    <a:pt x="11771" y="18604"/>
                    <a:pt x="11475" y="18669"/>
                  </a:cubicBezTo>
                  <a:cubicBezTo>
                    <a:pt x="10559" y="18864"/>
                    <a:pt x="9652" y="19191"/>
                    <a:pt x="8775" y="19506"/>
                  </a:cubicBezTo>
                  <a:cubicBezTo>
                    <a:pt x="7920" y="19814"/>
                    <a:pt x="7035" y="20132"/>
                    <a:pt x="6128" y="20337"/>
                  </a:cubicBezTo>
                  <a:cubicBezTo>
                    <a:pt x="5760" y="20420"/>
                    <a:pt x="5145" y="20558"/>
                    <a:pt x="4696" y="20558"/>
                  </a:cubicBezTo>
                  <a:cubicBezTo>
                    <a:pt x="4624" y="20558"/>
                    <a:pt x="4556" y="20554"/>
                    <a:pt x="4495" y="20547"/>
                  </a:cubicBezTo>
                  <a:cubicBezTo>
                    <a:pt x="4456" y="20512"/>
                    <a:pt x="4381" y="20410"/>
                    <a:pt x="4348" y="20349"/>
                  </a:cubicBezTo>
                  <a:lnTo>
                    <a:pt x="4225" y="20124"/>
                  </a:lnTo>
                  <a:lnTo>
                    <a:pt x="4032" y="20126"/>
                  </a:lnTo>
                  <a:cubicBezTo>
                    <a:pt x="3829" y="20156"/>
                    <a:pt x="3699" y="20347"/>
                    <a:pt x="3644" y="20576"/>
                  </a:cubicBezTo>
                  <a:cubicBezTo>
                    <a:pt x="3037" y="20923"/>
                    <a:pt x="1965" y="21158"/>
                    <a:pt x="1004" y="21369"/>
                  </a:cubicBezTo>
                  <a:cubicBezTo>
                    <a:pt x="665" y="21444"/>
                    <a:pt x="335" y="21516"/>
                    <a:pt x="33" y="21591"/>
                  </a:cubicBezTo>
                  <a:cubicBezTo>
                    <a:pt x="22" y="21593"/>
                    <a:pt x="11" y="21596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8" name="Shape 161"/>
            <p:cNvSpPr/>
            <p:nvPr/>
          </p:nvSpPr>
          <p:spPr>
            <a:xfrm>
              <a:off x="6125889" y="1460222"/>
              <a:ext cx="793425" cy="268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3" h="21600" extrusionOk="0">
                  <a:moveTo>
                    <a:pt x="133" y="21600"/>
                  </a:moveTo>
                  <a:lnTo>
                    <a:pt x="110" y="21400"/>
                  </a:lnTo>
                  <a:cubicBezTo>
                    <a:pt x="-37" y="20117"/>
                    <a:pt x="-37" y="19619"/>
                    <a:pt x="111" y="18731"/>
                  </a:cubicBezTo>
                  <a:lnTo>
                    <a:pt x="221" y="18067"/>
                  </a:lnTo>
                  <a:lnTo>
                    <a:pt x="167" y="17940"/>
                  </a:lnTo>
                  <a:cubicBezTo>
                    <a:pt x="243" y="17822"/>
                    <a:pt x="318" y="17638"/>
                    <a:pt x="393" y="17262"/>
                  </a:cubicBezTo>
                  <a:cubicBezTo>
                    <a:pt x="496" y="16744"/>
                    <a:pt x="482" y="16266"/>
                    <a:pt x="455" y="15925"/>
                  </a:cubicBezTo>
                  <a:cubicBezTo>
                    <a:pt x="529" y="15861"/>
                    <a:pt x="592" y="15784"/>
                    <a:pt x="646" y="15637"/>
                  </a:cubicBezTo>
                  <a:cubicBezTo>
                    <a:pt x="744" y="15364"/>
                    <a:pt x="781" y="15025"/>
                    <a:pt x="810" y="14753"/>
                  </a:cubicBezTo>
                  <a:cubicBezTo>
                    <a:pt x="826" y="14605"/>
                    <a:pt x="844" y="14440"/>
                    <a:pt x="865" y="14377"/>
                  </a:cubicBezTo>
                  <a:cubicBezTo>
                    <a:pt x="939" y="14145"/>
                    <a:pt x="1037" y="13783"/>
                    <a:pt x="1028" y="13291"/>
                  </a:cubicBezTo>
                  <a:cubicBezTo>
                    <a:pt x="1019" y="12799"/>
                    <a:pt x="911" y="12519"/>
                    <a:pt x="855" y="12380"/>
                  </a:cubicBezTo>
                  <a:cubicBezTo>
                    <a:pt x="870" y="12302"/>
                    <a:pt x="904" y="12192"/>
                    <a:pt x="934" y="12097"/>
                  </a:cubicBezTo>
                  <a:cubicBezTo>
                    <a:pt x="1032" y="11776"/>
                    <a:pt x="1209" y="11204"/>
                    <a:pt x="1161" y="10354"/>
                  </a:cubicBezTo>
                  <a:cubicBezTo>
                    <a:pt x="1205" y="10121"/>
                    <a:pt x="1219" y="9871"/>
                    <a:pt x="1218" y="9634"/>
                  </a:cubicBezTo>
                  <a:cubicBezTo>
                    <a:pt x="1280" y="9517"/>
                    <a:pt x="1321" y="9349"/>
                    <a:pt x="1342" y="9186"/>
                  </a:cubicBezTo>
                  <a:cubicBezTo>
                    <a:pt x="1389" y="8804"/>
                    <a:pt x="1370" y="8471"/>
                    <a:pt x="1348" y="8223"/>
                  </a:cubicBezTo>
                  <a:cubicBezTo>
                    <a:pt x="2421" y="8116"/>
                    <a:pt x="3434" y="7803"/>
                    <a:pt x="4416" y="7500"/>
                  </a:cubicBezTo>
                  <a:lnTo>
                    <a:pt x="5003" y="7321"/>
                  </a:lnTo>
                  <a:lnTo>
                    <a:pt x="5398" y="7202"/>
                  </a:lnTo>
                  <a:lnTo>
                    <a:pt x="5266" y="6159"/>
                  </a:lnTo>
                  <a:cubicBezTo>
                    <a:pt x="5266" y="6087"/>
                    <a:pt x="5272" y="5950"/>
                    <a:pt x="5277" y="5853"/>
                  </a:cubicBezTo>
                  <a:cubicBezTo>
                    <a:pt x="5279" y="5799"/>
                    <a:pt x="5281" y="5744"/>
                    <a:pt x="5283" y="5684"/>
                  </a:cubicBezTo>
                  <a:cubicBezTo>
                    <a:pt x="5473" y="5623"/>
                    <a:pt x="5684" y="5541"/>
                    <a:pt x="5900" y="5458"/>
                  </a:cubicBezTo>
                  <a:cubicBezTo>
                    <a:pt x="6147" y="5365"/>
                    <a:pt x="6404" y="5263"/>
                    <a:pt x="6654" y="5181"/>
                  </a:cubicBezTo>
                  <a:cubicBezTo>
                    <a:pt x="7632" y="4857"/>
                    <a:pt x="8632" y="4671"/>
                    <a:pt x="9691" y="4474"/>
                  </a:cubicBezTo>
                  <a:cubicBezTo>
                    <a:pt x="10047" y="4406"/>
                    <a:pt x="10404" y="4339"/>
                    <a:pt x="10763" y="4268"/>
                  </a:cubicBezTo>
                  <a:cubicBezTo>
                    <a:pt x="11155" y="4189"/>
                    <a:pt x="11549" y="3991"/>
                    <a:pt x="11930" y="3801"/>
                  </a:cubicBezTo>
                  <a:cubicBezTo>
                    <a:pt x="12292" y="3620"/>
                    <a:pt x="12667" y="3433"/>
                    <a:pt x="13032" y="3352"/>
                  </a:cubicBezTo>
                  <a:cubicBezTo>
                    <a:pt x="13357" y="3281"/>
                    <a:pt x="13692" y="3227"/>
                    <a:pt x="14029" y="3174"/>
                  </a:cubicBezTo>
                  <a:cubicBezTo>
                    <a:pt x="14658" y="3070"/>
                    <a:pt x="15308" y="2968"/>
                    <a:pt x="15932" y="2736"/>
                  </a:cubicBezTo>
                  <a:cubicBezTo>
                    <a:pt x="16198" y="2638"/>
                    <a:pt x="16464" y="2449"/>
                    <a:pt x="16720" y="2264"/>
                  </a:cubicBezTo>
                  <a:cubicBezTo>
                    <a:pt x="16985" y="2075"/>
                    <a:pt x="17235" y="1898"/>
                    <a:pt x="17472" y="1823"/>
                  </a:cubicBezTo>
                  <a:lnTo>
                    <a:pt x="17921" y="1683"/>
                  </a:lnTo>
                  <a:cubicBezTo>
                    <a:pt x="19163" y="1301"/>
                    <a:pt x="20442" y="906"/>
                    <a:pt x="21563" y="0"/>
                  </a:cubicBezTo>
                  <a:cubicBezTo>
                    <a:pt x="21547" y="198"/>
                    <a:pt x="21535" y="417"/>
                    <a:pt x="21534" y="647"/>
                  </a:cubicBezTo>
                  <a:cubicBezTo>
                    <a:pt x="21245" y="1143"/>
                    <a:pt x="21109" y="2034"/>
                    <a:pt x="21028" y="2872"/>
                  </a:cubicBezTo>
                  <a:cubicBezTo>
                    <a:pt x="21001" y="2865"/>
                    <a:pt x="20973" y="2861"/>
                    <a:pt x="20946" y="2861"/>
                  </a:cubicBezTo>
                  <a:cubicBezTo>
                    <a:pt x="20498" y="2861"/>
                    <a:pt x="20176" y="3777"/>
                    <a:pt x="19972" y="4605"/>
                  </a:cubicBezTo>
                  <a:cubicBezTo>
                    <a:pt x="19909" y="4420"/>
                    <a:pt x="19828" y="4314"/>
                    <a:pt x="19730" y="4293"/>
                  </a:cubicBezTo>
                  <a:lnTo>
                    <a:pt x="19718" y="4291"/>
                  </a:lnTo>
                  <a:lnTo>
                    <a:pt x="19691" y="4289"/>
                  </a:lnTo>
                  <a:cubicBezTo>
                    <a:pt x="19391" y="4289"/>
                    <a:pt x="19237" y="5049"/>
                    <a:pt x="19162" y="5416"/>
                  </a:cubicBezTo>
                  <a:lnTo>
                    <a:pt x="19158" y="5440"/>
                  </a:lnTo>
                  <a:lnTo>
                    <a:pt x="19014" y="5117"/>
                  </a:lnTo>
                  <a:lnTo>
                    <a:pt x="18824" y="5959"/>
                  </a:lnTo>
                  <a:cubicBezTo>
                    <a:pt x="18727" y="6452"/>
                    <a:pt x="18688" y="7009"/>
                    <a:pt x="18650" y="7549"/>
                  </a:cubicBezTo>
                  <a:cubicBezTo>
                    <a:pt x="18649" y="7569"/>
                    <a:pt x="18647" y="7588"/>
                    <a:pt x="18646" y="7607"/>
                  </a:cubicBezTo>
                  <a:cubicBezTo>
                    <a:pt x="18241" y="7772"/>
                    <a:pt x="17936" y="8886"/>
                    <a:pt x="17687" y="9791"/>
                  </a:cubicBezTo>
                  <a:cubicBezTo>
                    <a:pt x="17627" y="10007"/>
                    <a:pt x="17570" y="10217"/>
                    <a:pt x="17517" y="10395"/>
                  </a:cubicBezTo>
                  <a:cubicBezTo>
                    <a:pt x="16606" y="10416"/>
                    <a:pt x="16045" y="11709"/>
                    <a:pt x="15919" y="14051"/>
                  </a:cubicBezTo>
                  <a:cubicBezTo>
                    <a:pt x="15891" y="14102"/>
                    <a:pt x="15864" y="14152"/>
                    <a:pt x="15840" y="14198"/>
                  </a:cubicBezTo>
                  <a:cubicBezTo>
                    <a:pt x="15764" y="14346"/>
                    <a:pt x="15736" y="14394"/>
                    <a:pt x="15683" y="14394"/>
                  </a:cubicBezTo>
                  <a:cubicBezTo>
                    <a:pt x="15667" y="14394"/>
                    <a:pt x="15649" y="14389"/>
                    <a:pt x="15630" y="14381"/>
                  </a:cubicBezTo>
                  <a:lnTo>
                    <a:pt x="15279" y="14224"/>
                  </a:lnTo>
                  <a:lnTo>
                    <a:pt x="15279" y="15277"/>
                  </a:lnTo>
                  <a:lnTo>
                    <a:pt x="15279" y="17196"/>
                  </a:lnTo>
                  <a:cubicBezTo>
                    <a:pt x="14136" y="17499"/>
                    <a:pt x="12986" y="17883"/>
                    <a:pt x="11871" y="18256"/>
                  </a:cubicBezTo>
                  <a:cubicBezTo>
                    <a:pt x="10413" y="18745"/>
                    <a:pt x="8905" y="19250"/>
                    <a:pt x="7423" y="19565"/>
                  </a:cubicBezTo>
                  <a:cubicBezTo>
                    <a:pt x="6482" y="19765"/>
                    <a:pt x="5541" y="20120"/>
                    <a:pt x="4631" y="20463"/>
                  </a:cubicBezTo>
                  <a:cubicBezTo>
                    <a:pt x="3663" y="20828"/>
                    <a:pt x="2663" y="21204"/>
                    <a:pt x="1655" y="21398"/>
                  </a:cubicBezTo>
                  <a:cubicBezTo>
                    <a:pt x="1258" y="21474"/>
                    <a:pt x="853" y="21519"/>
                    <a:pt x="443" y="21566"/>
                  </a:cubicBezTo>
                  <a:cubicBezTo>
                    <a:pt x="340" y="21577"/>
                    <a:pt x="236" y="21590"/>
                    <a:pt x="133" y="21600"/>
                  </a:cubicBezTo>
                  <a:cubicBezTo>
                    <a:pt x="133" y="21600"/>
                    <a:pt x="133" y="21600"/>
                    <a:pt x="133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9" name="Shape 162"/>
            <p:cNvSpPr/>
            <p:nvPr/>
          </p:nvSpPr>
          <p:spPr>
            <a:xfrm>
              <a:off x="6712589" y="1360054"/>
              <a:ext cx="815041" cy="349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07" y="2795"/>
                  </a:moveTo>
                  <a:cubicBezTo>
                    <a:pt x="19547" y="2754"/>
                    <a:pt x="19486" y="2728"/>
                    <a:pt x="19422" y="2715"/>
                  </a:cubicBezTo>
                  <a:cubicBezTo>
                    <a:pt x="19416" y="2635"/>
                    <a:pt x="19412" y="2553"/>
                    <a:pt x="19407" y="2471"/>
                  </a:cubicBezTo>
                  <a:cubicBezTo>
                    <a:pt x="19383" y="2038"/>
                    <a:pt x="19355" y="1546"/>
                    <a:pt x="19238" y="1156"/>
                  </a:cubicBezTo>
                  <a:lnTo>
                    <a:pt x="19054" y="535"/>
                  </a:lnTo>
                  <a:cubicBezTo>
                    <a:pt x="19256" y="392"/>
                    <a:pt x="19475" y="250"/>
                    <a:pt x="19753" y="125"/>
                  </a:cubicBezTo>
                  <a:cubicBezTo>
                    <a:pt x="19942" y="41"/>
                    <a:pt x="20082" y="0"/>
                    <a:pt x="20193" y="0"/>
                  </a:cubicBezTo>
                  <a:cubicBezTo>
                    <a:pt x="20316" y="0"/>
                    <a:pt x="20411" y="33"/>
                    <a:pt x="20508" y="219"/>
                  </a:cubicBezTo>
                  <a:lnTo>
                    <a:pt x="20508" y="226"/>
                  </a:lnTo>
                  <a:cubicBezTo>
                    <a:pt x="20469" y="205"/>
                    <a:pt x="20429" y="193"/>
                    <a:pt x="20386" y="193"/>
                  </a:cubicBezTo>
                  <a:cubicBezTo>
                    <a:pt x="20249" y="193"/>
                    <a:pt x="20119" y="318"/>
                    <a:pt x="20001" y="563"/>
                  </a:cubicBezTo>
                  <a:lnTo>
                    <a:pt x="19883" y="808"/>
                  </a:lnTo>
                  <a:lnTo>
                    <a:pt x="19903" y="1173"/>
                  </a:lnTo>
                  <a:cubicBezTo>
                    <a:pt x="19916" y="1394"/>
                    <a:pt x="19952" y="1563"/>
                    <a:pt x="19998" y="1691"/>
                  </a:cubicBezTo>
                  <a:cubicBezTo>
                    <a:pt x="19952" y="1745"/>
                    <a:pt x="19901" y="1812"/>
                    <a:pt x="19844" y="1893"/>
                  </a:cubicBezTo>
                  <a:lnTo>
                    <a:pt x="19749" y="2026"/>
                  </a:lnTo>
                  <a:lnTo>
                    <a:pt x="19715" y="2271"/>
                  </a:lnTo>
                  <a:cubicBezTo>
                    <a:pt x="19695" y="2409"/>
                    <a:pt x="19666" y="2582"/>
                    <a:pt x="19607" y="2795"/>
                  </a:cubicBezTo>
                  <a:cubicBezTo>
                    <a:pt x="19607" y="2795"/>
                    <a:pt x="19607" y="2795"/>
                    <a:pt x="19607" y="2795"/>
                  </a:cubicBezTo>
                  <a:close/>
                  <a:moveTo>
                    <a:pt x="21600" y="5073"/>
                  </a:moveTo>
                  <a:lnTo>
                    <a:pt x="21580" y="5073"/>
                  </a:lnTo>
                  <a:cubicBezTo>
                    <a:pt x="21582" y="4938"/>
                    <a:pt x="21580" y="4815"/>
                    <a:pt x="21578" y="4709"/>
                  </a:cubicBezTo>
                  <a:cubicBezTo>
                    <a:pt x="21589" y="4823"/>
                    <a:pt x="21596" y="4948"/>
                    <a:pt x="21600" y="5073"/>
                  </a:cubicBezTo>
                  <a:cubicBezTo>
                    <a:pt x="21600" y="5073"/>
                    <a:pt x="21600" y="5073"/>
                    <a:pt x="21600" y="5073"/>
                  </a:cubicBezTo>
                  <a:close/>
                  <a:moveTo>
                    <a:pt x="15730" y="21600"/>
                  </a:moveTo>
                  <a:cubicBezTo>
                    <a:pt x="15722" y="21575"/>
                    <a:pt x="15714" y="21551"/>
                    <a:pt x="15707" y="21529"/>
                  </a:cubicBezTo>
                  <a:cubicBezTo>
                    <a:pt x="15646" y="21337"/>
                    <a:pt x="15570" y="21098"/>
                    <a:pt x="15446" y="20897"/>
                  </a:cubicBezTo>
                  <a:cubicBezTo>
                    <a:pt x="15349" y="20739"/>
                    <a:pt x="15232" y="20658"/>
                    <a:pt x="15120" y="20579"/>
                  </a:cubicBezTo>
                  <a:cubicBezTo>
                    <a:pt x="15065" y="20540"/>
                    <a:pt x="14972" y="20476"/>
                    <a:pt x="14946" y="20432"/>
                  </a:cubicBezTo>
                  <a:cubicBezTo>
                    <a:pt x="14910" y="20372"/>
                    <a:pt x="14854" y="20222"/>
                    <a:pt x="14804" y="20089"/>
                  </a:cubicBezTo>
                  <a:cubicBezTo>
                    <a:pt x="14730" y="19892"/>
                    <a:pt x="14646" y="19667"/>
                    <a:pt x="14545" y="19498"/>
                  </a:cubicBezTo>
                  <a:cubicBezTo>
                    <a:pt x="14456" y="19348"/>
                    <a:pt x="14360" y="19304"/>
                    <a:pt x="14288" y="19272"/>
                  </a:cubicBezTo>
                  <a:cubicBezTo>
                    <a:pt x="14265" y="19120"/>
                    <a:pt x="14225" y="18925"/>
                    <a:pt x="14139" y="18787"/>
                  </a:cubicBezTo>
                  <a:cubicBezTo>
                    <a:pt x="14037" y="18620"/>
                    <a:pt x="13932" y="18581"/>
                    <a:pt x="13863" y="18555"/>
                  </a:cubicBezTo>
                  <a:cubicBezTo>
                    <a:pt x="13853" y="18551"/>
                    <a:pt x="13843" y="18549"/>
                    <a:pt x="13834" y="18544"/>
                  </a:cubicBezTo>
                  <a:cubicBezTo>
                    <a:pt x="13783" y="18451"/>
                    <a:pt x="13722" y="18323"/>
                    <a:pt x="13654" y="18184"/>
                  </a:cubicBezTo>
                  <a:cubicBezTo>
                    <a:pt x="13526" y="17921"/>
                    <a:pt x="13380" y="17622"/>
                    <a:pt x="13237" y="17385"/>
                  </a:cubicBezTo>
                  <a:cubicBezTo>
                    <a:pt x="13154" y="17249"/>
                    <a:pt x="13065" y="17089"/>
                    <a:pt x="12974" y="16930"/>
                  </a:cubicBezTo>
                  <a:cubicBezTo>
                    <a:pt x="12631" y="16320"/>
                    <a:pt x="12408" y="15943"/>
                    <a:pt x="12213" y="15864"/>
                  </a:cubicBezTo>
                  <a:cubicBezTo>
                    <a:pt x="12180" y="15849"/>
                    <a:pt x="12140" y="15842"/>
                    <a:pt x="12092" y="15842"/>
                  </a:cubicBezTo>
                  <a:cubicBezTo>
                    <a:pt x="11894" y="15842"/>
                    <a:pt x="11577" y="15986"/>
                    <a:pt x="11242" y="16140"/>
                  </a:cubicBezTo>
                  <a:cubicBezTo>
                    <a:pt x="11086" y="16212"/>
                    <a:pt x="10934" y="16282"/>
                    <a:pt x="10808" y="16329"/>
                  </a:cubicBezTo>
                  <a:cubicBezTo>
                    <a:pt x="10587" y="16411"/>
                    <a:pt x="10363" y="16521"/>
                    <a:pt x="10131" y="16633"/>
                  </a:cubicBezTo>
                  <a:cubicBezTo>
                    <a:pt x="9921" y="16734"/>
                    <a:pt x="9706" y="16839"/>
                    <a:pt x="9482" y="16929"/>
                  </a:cubicBezTo>
                  <a:cubicBezTo>
                    <a:pt x="9407" y="16403"/>
                    <a:pt x="9279" y="16020"/>
                    <a:pt x="9170" y="15693"/>
                  </a:cubicBezTo>
                  <a:cubicBezTo>
                    <a:pt x="9142" y="15608"/>
                    <a:pt x="9114" y="15523"/>
                    <a:pt x="9086" y="15435"/>
                  </a:cubicBezTo>
                  <a:lnTo>
                    <a:pt x="9022" y="15229"/>
                  </a:lnTo>
                  <a:lnTo>
                    <a:pt x="8915" y="15167"/>
                  </a:lnTo>
                  <a:cubicBezTo>
                    <a:pt x="8585" y="14984"/>
                    <a:pt x="8254" y="14895"/>
                    <a:pt x="7904" y="14895"/>
                  </a:cubicBezTo>
                  <a:cubicBezTo>
                    <a:pt x="7451" y="14895"/>
                    <a:pt x="7018" y="15046"/>
                    <a:pt x="6598" y="15193"/>
                  </a:cubicBezTo>
                  <a:cubicBezTo>
                    <a:pt x="6402" y="15262"/>
                    <a:pt x="6203" y="15332"/>
                    <a:pt x="5997" y="15387"/>
                  </a:cubicBezTo>
                  <a:cubicBezTo>
                    <a:pt x="5846" y="15428"/>
                    <a:pt x="5685" y="15437"/>
                    <a:pt x="5530" y="15444"/>
                  </a:cubicBezTo>
                  <a:cubicBezTo>
                    <a:pt x="5264" y="15456"/>
                    <a:pt x="4991" y="15469"/>
                    <a:pt x="4739" y="15649"/>
                  </a:cubicBezTo>
                  <a:cubicBezTo>
                    <a:pt x="4588" y="15754"/>
                    <a:pt x="4434" y="16004"/>
                    <a:pt x="4297" y="16222"/>
                  </a:cubicBezTo>
                  <a:cubicBezTo>
                    <a:pt x="4251" y="16298"/>
                    <a:pt x="4207" y="16369"/>
                    <a:pt x="4172" y="16418"/>
                  </a:cubicBezTo>
                  <a:cubicBezTo>
                    <a:pt x="4164" y="16422"/>
                    <a:pt x="4149" y="16423"/>
                    <a:pt x="4135" y="16428"/>
                  </a:cubicBezTo>
                  <a:cubicBezTo>
                    <a:pt x="4059" y="16453"/>
                    <a:pt x="3933" y="16494"/>
                    <a:pt x="3820" y="16740"/>
                  </a:cubicBezTo>
                  <a:cubicBezTo>
                    <a:pt x="3721" y="16952"/>
                    <a:pt x="3663" y="17065"/>
                    <a:pt x="3407" y="17311"/>
                  </a:cubicBezTo>
                  <a:cubicBezTo>
                    <a:pt x="3374" y="17342"/>
                    <a:pt x="3357" y="17352"/>
                    <a:pt x="3345" y="17360"/>
                  </a:cubicBezTo>
                  <a:cubicBezTo>
                    <a:pt x="3245" y="17418"/>
                    <a:pt x="3195" y="17504"/>
                    <a:pt x="3113" y="17684"/>
                  </a:cubicBezTo>
                  <a:cubicBezTo>
                    <a:pt x="2906" y="18147"/>
                    <a:pt x="2111" y="18318"/>
                    <a:pt x="1532" y="18442"/>
                  </a:cubicBezTo>
                  <a:cubicBezTo>
                    <a:pt x="1218" y="18510"/>
                    <a:pt x="923" y="18573"/>
                    <a:pt x="659" y="18672"/>
                  </a:cubicBezTo>
                  <a:cubicBezTo>
                    <a:pt x="448" y="18753"/>
                    <a:pt x="225" y="18857"/>
                    <a:pt x="0" y="18968"/>
                  </a:cubicBezTo>
                  <a:lnTo>
                    <a:pt x="0" y="18604"/>
                  </a:lnTo>
                  <a:cubicBezTo>
                    <a:pt x="121" y="18526"/>
                    <a:pt x="210" y="18392"/>
                    <a:pt x="276" y="18291"/>
                  </a:cubicBezTo>
                  <a:cubicBezTo>
                    <a:pt x="326" y="18216"/>
                    <a:pt x="355" y="18173"/>
                    <a:pt x="384" y="18154"/>
                  </a:cubicBezTo>
                  <a:lnTo>
                    <a:pt x="662" y="17975"/>
                  </a:lnTo>
                  <a:lnTo>
                    <a:pt x="595" y="17322"/>
                  </a:lnTo>
                  <a:cubicBezTo>
                    <a:pt x="589" y="17266"/>
                    <a:pt x="589" y="17235"/>
                    <a:pt x="589" y="17230"/>
                  </a:cubicBezTo>
                  <a:cubicBezTo>
                    <a:pt x="591" y="17215"/>
                    <a:pt x="603" y="17167"/>
                    <a:pt x="612" y="17132"/>
                  </a:cubicBezTo>
                  <a:cubicBezTo>
                    <a:pt x="655" y="16960"/>
                    <a:pt x="721" y="16699"/>
                    <a:pt x="717" y="16289"/>
                  </a:cubicBezTo>
                  <a:cubicBezTo>
                    <a:pt x="812" y="16091"/>
                    <a:pt x="962" y="15991"/>
                    <a:pt x="1186" y="15858"/>
                  </a:cubicBezTo>
                  <a:cubicBezTo>
                    <a:pt x="1396" y="15731"/>
                    <a:pt x="1634" y="15588"/>
                    <a:pt x="1864" y="15269"/>
                  </a:cubicBezTo>
                  <a:cubicBezTo>
                    <a:pt x="2019" y="15055"/>
                    <a:pt x="2136" y="14734"/>
                    <a:pt x="2249" y="14425"/>
                  </a:cubicBezTo>
                  <a:cubicBezTo>
                    <a:pt x="2329" y="14206"/>
                    <a:pt x="2411" y="13980"/>
                    <a:pt x="2502" y="13807"/>
                  </a:cubicBezTo>
                  <a:cubicBezTo>
                    <a:pt x="2531" y="13752"/>
                    <a:pt x="2555" y="13700"/>
                    <a:pt x="2579" y="13647"/>
                  </a:cubicBezTo>
                  <a:cubicBezTo>
                    <a:pt x="2644" y="13507"/>
                    <a:pt x="2653" y="13489"/>
                    <a:pt x="2749" y="13489"/>
                  </a:cubicBezTo>
                  <a:cubicBezTo>
                    <a:pt x="2765" y="13489"/>
                    <a:pt x="2781" y="13489"/>
                    <a:pt x="2799" y="13491"/>
                  </a:cubicBezTo>
                  <a:lnTo>
                    <a:pt x="2994" y="13520"/>
                  </a:lnTo>
                  <a:lnTo>
                    <a:pt x="3082" y="13114"/>
                  </a:lnTo>
                  <a:cubicBezTo>
                    <a:pt x="3213" y="12512"/>
                    <a:pt x="3386" y="11992"/>
                    <a:pt x="3569" y="11444"/>
                  </a:cubicBezTo>
                  <a:cubicBezTo>
                    <a:pt x="3635" y="11560"/>
                    <a:pt x="3722" y="11648"/>
                    <a:pt x="3838" y="11648"/>
                  </a:cubicBezTo>
                  <a:cubicBezTo>
                    <a:pt x="3890" y="11648"/>
                    <a:pt x="3942" y="11632"/>
                    <a:pt x="3999" y="11595"/>
                  </a:cubicBezTo>
                  <a:lnTo>
                    <a:pt x="4033" y="11574"/>
                  </a:lnTo>
                  <a:lnTo>
                    <a:pt x="4063" y="11536"/>
                  </a:lnTo>
                  <a:cubicBezTo>
                    <a:pt x="4231" y="11325"/>
                    <a:pt x="4350" y="10972"/>
                    <a:pt x="4466" y="10632"/>
                  </a:cubicBezTo>
                  <a:cubicBezTo>
                    <a:pt x="4556" y="10365"/>
                    <a:pt x="4679" y="10001"/>
                    <a:pt x="4754" y="10001"/>
                  </a:cubicBezTo>
                  <a:cubicBezTo>
                    <a:pt x="4770" y="10001"/>
                    <a:pt x="4806" y="10015"/>
                    <a:pt x="4869" y="10107"/>
                  </a:cubicBezTo>
                  <a:lnTo>
                    <a:pt x="5032" y="10345"/>
                  </a:lnTo>
                  <a:lnTo>
                    <a:pt x="5192" y="10096"/>
                  </a:lnTo>
                  <a:cubicBezTo>
                    <a:pt x="5421" y="9739"/>
                    <a:pt x="5518" y="9185"/>
                    <a:pt x="5603" y="8695"/>
                  </a:cubicBezTo>
                  <a:cubicBezTo>
                    <a:pt x="5709" y="8086"/>
                    <a:pt x="5757" y="7902"/>
                    <a:pt x="5874" y="7862"/>
                  </a:cubicBezTo>
                  <a:lnTo>
                    <a:pt x="6125" y="7775"/>
                  </a:lnTo>
                  <a:lnTo>
                    <a:pt x="6129" y="7183"/>
                  </a:lnTo>
                  <a:cubicBezTo>
                    <a:pt x="6130" y="6955"/>
                    <a:pt x="6153" y="6760"/>
                    <a:pt x="6178" y="6535"/>
                  </a:cubicBezTo>
                  <a:cubicBezTo>
                    <a:pt x="6203" y="6312"/>
                    <a:pt x="6231" y="6061"/>
                    <a:pt x="6242" y="5755"/>
                  </a:cubicBezTo>
                  <a:cubicBezTo>
                    <a:pt x="7237" y="5713"/>
                    <a:pt x="8096" y="5462"/>
                    <a:pt x="9193" y="5050"/>
                  </a:cubicBezTo>
                  <a:cubicBezTo>
                    <a:pt x="10636" y="4507"/>
                    <a:pt x="12246" y="3840"/>
                    <a:pt x="13724" y="3171"/>
                  </a:cubicBezTo>
                  <a:cubicBezTo>
                    <a:pt x="14075" y="3012"/>
                    <a:pt x="14495" y="2784"/>
                    <a:pt x="14939" y="2542"/>
                  </a:cubicBezTo>
                  <a:cubicBezTo>
                    <a:pt x="15430" y="2272"/>
                    <a:pt x="15939" y="1995"/>
                    <a:pt x="16439" y="1764"/>
                  </a:cubicBezTo>
                  <a:cubicBezTo>
                    <a:pt x="16724" y="1633"/>
                    <a:pt x="17016" y="1533"/>
                    <a:pt x="17298" y="1436"/>
                  </a:cubicBezTo>
                  <a:cubicBezTo>
                    <a:pt x="17633" y="1322"/>
                    <a:pt x="17949" y="1215"/>
                    <a:pt x="18253" y="1059"/>
                  </a:cubicBezTo>
                  <a:cubicBezTo>
                    <a:pt x="18505" y="929"/>
                    <a:pt x="18713" y="779"/>
                    <a:pt x="18914" y="635"/>
                  </a:cubicBezTo>
                  <a:cubicBezTo>
                    <a:pt x="18918" y="632"/>
                    <a:pt x="18922" y="629"/>
                    <a:pt x="18926" y="625"/>
                  </a:cubicBezTo>
                  <a:lnTo>
                    <a:pt x="18759" y="1123"/>
                  </a:lnTo>
                  <a:cubicBezTo>
                    <a:pt x="18406" y="2170"/>
                    <a:pt x="18622" y="3102"/>
                    <a:pt x="18765" y="3721"/>
                  </a:cubicBezTo>
                  <a:cubicBezTo>
                    <a:pt x="18836" y="4029"/>
                    <a:pt x="18903" y="4318"/>
                    <a:pt x="18897" y="4554"/>
                  </a:cubicBezTo>
                  <a:lnTo>
                    <a:pt x="18880" y="5186"/>
                  </a:lnTo>
                  <a:lnTo>
                    <a:pt x="19148" y="5285"/>
                  </a:lnTo>
                  <a:cubicBezTo>
                    <a:pt x="19219" y="5310"/>
                    <a:pt x="19284" y="5322"/>
                    <a:pt x="19343" y="5322"/>
                  </a:cubicBezTo>
                  <a:cubicBezTo>
                    <a:pt x="19611" y="5322"/>
                    <a:pt x="19785" y="5077"/>
                    <a:pt x="19923" y="4804"/>
                  </a:cubicBezTo>
                  <a:cubicBezTo>
                    <a:pt x="19973" y="4849"/>
                    <a:pt x="20029" y="4872"/>
                    <a:pt x="20088" y="4872"/>
                  </a:cubicBezTo>
                  <a:cubicBezTo>
                    <a:pt x="20118" y="4872"/>
                    <a:pt x="20149" y="4866"/>
                    <a:pt x="20181" y="4854"/>
                  </a:cubicBezTo>
                  <a:lnTo>
                    <a:pt x="20159" y="4882"/>
                  </a:lnTo>
                  <a:lnTo>
                    <a:pt x="20636" y="5417"/>
                  </a:lnTo>
                  <a:cubicBezTo>
                    <a:pt x="20626" y="5684"/>
                    <a:pt x="20637" y="6041"/>
                    <a:pt x="20768" y="6432"/>
                  </a:cubicBezTo>
                  <a:lnTo>
                    <a:pt x="20871" y="6741"/>
                  </a:lnTo>
                  <a:lnTo>
                    <a:pt x="21038" y="6694"/>
                  </a:lnTo>
                  <a:cubicBezTo>
                    <a:pt x="21082" y="6682"/>
                    <a:pt x="21121" y="6663"/>
                    <a:pt x="21158" y="6638"/>
                  </a:cubicBezTo>
                  <a:cubicBezTo>
                    <a:pt x="21118" y="6901"/>
                    <a:pt x="21073" y="7172"/>
                    <a:pt x="21026" y="7409"/>
                  </a:cubicBezTo>
                  <a:cubicBezTo>
                    <a:pt x="20990" y="7411"/>
                    <a:pt x="20953" y="7415"/>
                    <a:pt x="20916" y="7419"/>
                  </a:cubicBezTo>
                  <a:cubicBezTo>
                    <a:pt x="20864" y="7423"/>
                    <a:pt x="20813" y="7430"/>
                    <a:pt x="20762" y="7430"/>
                  </a:cubicBezTo>
                  <a:cubicBezTo>
                    <a:pt x="20738" y="7430"/>
                    <a:pt x="20717" y="7429"/>
                    <a:pt x="20700" y="7426"/>
                  </a:cubicBezTo>
                  <a:lnTo>
                    <a:pt x="20756" y="6588"/>
                  </a:lnTo>
                  <a:lnTo>
                    <a:pt x="20358" y="6720"/>
                  </a:lnTo>
                  <a:cubicBezTo>
                    <a:pt x="20319" y="6733"/>
                    <a:pt x="20283" y="6756"/>
                    <a:pt x="20251" y="6787"/>
                  </a:cubicBezTo>
                  <a:cubicBezTo>
                    <a:pt x="20229" y="6722"/>
                    <a:pt x="20203" y="6660"/>
                    <a:pt x="20169" y="6605"/>
                  </a:cubicBezTo>
                  <a:lnTo>
                    <a:pt x="20110" y="6508"/>
                  </a:lnTo>
                  <a:lnTo>
                    <a:pt x="20038" y="6486"/>
                  </a:lnTo>
                  <a:cubicBezTo>
                    <a:pt x="20009" y="6476"/>
                    <a:pt x="19982" y="6471"/>
                    <a:pt x="19956" y="6471"/>
                  </a:cubicBezTo>
                  <a:cubicBezTo>
                    <a:pt x="19554" y="6471"/>
                    <a:pt x="19496" y="7358"/>
                    <a:pt x="19476" y="7649"/>
                  </a:cubicBezTo>
                  <a:cubicBezTo>
                    <a:pt x="19476" y="7657"/>
                    <a:pt x="19475" y="7663"/>
                    <a:pt x="19475" y="7671"/>
                  </a:cubicBezTo>
                  <a:cubicBezTo>
                    <a:pt x="19380" y="7667"/>
                    <a:pt x="19282" y="7595"/>
                    <a:pt x="19183" y="7516"/>
                  </a:cubicBezTo>
                  <a:lnTo>
                    <a:pt x="19151" y="7488"/>
                  </a:lnTo>
                  <a:cubicBezTo>
                    <a:pt x="19027" y="7388"/>
                    <a:pt x="18899" y="7284"/>
                    <a:pt x="18759" y="7284"/>
                  </a:cubicBezTo>
                  <a:cubicBezTo>
                    <a:pt x="18626" y="7284"/>
                    <a:pt x="18507" y="7380"/>
                    <a:pt x="18405" y="7567"/>
                  </a:cubicBezTo>
                  <a:lnTo>
                    <a:pt x="18165" y="8015"/>
                  </a:lnTo>
                  <a:lnTo>
                    <a:pt x="18364" y="8562"/>
                  </a:lnTo>
                  <a:cubicBezTo>
                    <a:pt x="18651" y="9348"/>
                    <a:pt x="19118" y="9521"/>
                    <a:pt x="19569" y="9689"/>
                  </a:cubicBezTo>
                  <a:cubicBezTo>
                    <a:pt x="19587" y="9696"/>
                    <a:pt x="19606" y="9704"/>
                    <a:pt x="19623" y="9711"/>
                  </a:cubicBezTo>
                  <a:lnTo>
                    <a:pt x="19619" y="9738"/>
                  </a:lnTo>
                  <a:cubicBezTo>
                    <a:pt x="19563" y="10081"/>
                    <a:pt x="19564" y="10386"/>
                    <a:pt x="19622" y="10644"/>
                  </a:cubicBezTo>
                  <a:cubicBezTo>
                    <a:pt x="19636" y="10701"/>
                    <a:pt x="19651" y="10752"/>
                    <a:pt x="19667" y="10797"/>
                  </a:cubicBezTo>
                  <a:cubicBezTo>
                    <a:pt x="19642" y="10851"/>
                    <a:pt x="19619" y="10910"/>
                    <a:pt x="19597" y="10969"/>
                  </a:cubicBezTo>
                  <a:cubicBezTo>
                    <a:pt x="19545" y="10908"/>
                    <a:pt x="19494" y="10849"/>
                    <a:pt x="19442" y="10788"/>
                  </a:cubicBezTo>
                  <a:cubicBezTo>
                    <a:pt x="19303" y="10624"/>
                    <a:pt x="19164" y="10459"/>
                    <a:pt x="19023" y="10298"/>
                  </a:cubicBezTo>
                  <a:lnTo>
                    <a:pt x="18826" y="10074"/>
                  </a:lnTo>
                  <a:lnTo>
                    <a:pt x="18675" y="10448"/>
                  </a:lnTo>
                  <a:cubicBezTo>
                    <a:pt x="18564" y="10725"/>
                    <a:pt x="18527" y="11103"/>
                    <a:pt x="18575" y="11487"/>
                  </a:cubicBezTo>
                  <a:cubicBezTo>
                    <a:pt x="18662" y="12196"/>
                    <a:pt x="19030" y="12825"/>
                    <a:pt x="19319" y="13002"/>
                  </a:cubicBezTo>
                  <a:cubicBezTo>
                    <a:pt x="19384" y="13041"/>
                    <a:pt x="19452" y="13060"/>
                    <a:pt x="19521" y="13060"/>
                  </a:cubicBezTo>
                  <a:cubicBezTo>
                    <a:pt x="19576" y="13060"/>
                    <a:pt x="19628" y="13049"/>
                    <a:pt x="19681" y="13029"/>
                  </a:cubicBezTo>
                  <a:cubicBezTo>
                    <a:pt x="19506" y="13330"/>
                    <a:pt x="19276" y="13488"/>
                    <a:pt x="18984" y="13509"/>
                  </a:cubicBezTo>
                  <a:lnTo>
                    <a:pt x="18882" y="13517"/>
                  </a:lnTo>
                  <a:lnTo>
                    <a:pt x="18804" y="13667"/>
                  </a:lnTo>
                  <a:cubicBezTo>
                    <a:pt x="18704" y="13858"/>
                    <a:pt x="18635" y="14087"/>
                    <a:pt x="18579" y="14316"/>
                  </a:cubicBezTo>
                  <a:cubicBezTo>
                    <a:pt x="18497" y="14175"/>
                    <a:pt x="18389" y="14056"/>
                    <a:pt x="18248" y="13990"/>
                  </a:cubicBezTo>
                  <a:lnTo>
                    <a:pt x="17668" y="13720"/>
                  </a:lnTo>
                  <a:lnTo>
                    <a:pt x="17920" y="14969"/>
                  </a:lnTo>
                  <a:cubicBezTo>
                    <a:pt x="18061" y="15667"/>
                    <a:pt x="17952" y="15999"/>
                    <a:pt x="17670" y="16753"/>
                  </a:cubicBezTo>
                  <a:cubicBezTo>
                    <a:pt x="17480" y="17258"/>
                    <a:pt x="17258" y="17852"/>
                    <a:pt x="17151" y="18682"/>
                  </a:cubicBezTo>
                  <a:cubicBezTo>
                    <a:pt x="17145" y="18679"/>
                    <a:pt x="17139" y="18677"/>
                    <a:pt x="17133" y="18674"/>
                  </a:cubicBezTo>
                  <a:lnTo>
                    <a:pt x="16782" y="18537"/>
                  </a:lnTo>
                  <a:lnTo>
                    <a:pt x="16786" y="19367"/>
                  </a:lnTo>
                  <a:cubicBezTo>
                    <a:pt x="16788" y="19768"/>
                    <a:pt x="16824" y="20079"/>
                    <a:pt x="16855" y="20354"/>
                  </a:cubicBezTo>
                  <a:cubicBezTo>
                    <a:pt x="16878" y="20558"/>
                    <a:pt x="16897" y="20729"/>
                    <a:pt x="16902" y="20922"/>
                  </a:cubicBezTo>
                  <a:cubicBezTo>
                    <a:pt x="16790" y="20983"/>
                    <a:pt x="16673" y="21041"/>
                    <a:pt x="16551" y="21099"/>
                  </a:cubicBezTo>
                  <a:cubicBezTo>
                    <a:pt x="16274" y="21234"/>
                    <a:pt x="15989" y="21372"/>
                    <a:pt x="15730" y="21600"/>
                  </a:cubicBezTo>
                  <a:cubicBezTo>
                    <a:pt x="15730" y="21600"/>
                    <a:pt x="15730" y="21600"/>
                    <a:pt x="15730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0" name="Shape 163"/>
            <p:cNvSpPr/>
            <p:nvPr/>
          </p:nvSpPr>
          <p:spPr>
            <a:xfrm>
              <a:off x="6827067" y="1631939"/>
              <a:ext cx="465549" cy="348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345"/>
                  </a:moveTo>
                  <a:cubicBezTo>
                    <a:pt x="172" y="3780"/>
                    <a:pt x="280" y="3597"/>
                    <a:pt x="520" y="3552"/>
                  </a:cubicBezTo>
                  <a:lnTo>
                    <a:pt x="575" y="3542"/>
                  </a:lnTo>
                  <a:lnTo>
                    <a:pt x="0" y="4345"/>
                  </a:lnTo>
                  <a:cubicBezTo>
                    <a:pt x="0" y="4345"/>
                    <a:pt x="0" y="4345"/>
                    <a:pt x="0" y="4345"/>
                  </a:cubicBezTo>
                  <a:close/>
                  <a:moveTo>
                    <a:pt x="12618" y="21600"/>
                  </a:moveTo>
                  <a:cubicBezTo>
                    <a:pt x="12616" y="21599"/>
                    <a:pt x="12614" y="21597"/>
                    <a:pt x="12612" y="21595"/>
                  </a:cubicBezTo>
                  <a:cubicBezTo>
                    <a:pt x="12583" y="20799"/>
                    <a:pt x="12259" y="20227"/>
                    <a:pt x="12028" y="19821"/>
                  </a:cubicBezTo>
                  <a:cubicBezTo>
                    <a:pt x="11958" y="19696"/>
                    <a:pt x="11856" y="19518"/>
                    <a:pt x="11824" y="19422"/>
                  </a:cubicBezTo>
                  <a:cubicBezTo>
                    <a:pt x="11834" y="19404"/>
                    <a:pt x="11852" y="19377"/>
                    <a:pt x="11881" y="19342"/>
                  </a:cubicBezTo>
                  <a:lnTo>
                    <a:pt x="11208" y="18278"/>
                  </a:lnTo>
                  <a:cubicBezTo>
                    <a:pt x="11181" y="18307"/>
                    <a:pt x="11156" y="18331"/>
                    <a:pt x="11134" y="18354"/>
                  </a:cubicBezTo>
                  <a:cubicBezTo>
                    <a:pt x="11048" y="18294"/>
                    <a:pt x="10952" y="18257"/>
                    <a:pt x="10847" y="18249"/>
                  </a:cubicBezTo>
                  <a:cubicBezTo>
                    <a:pt x="10851" y="18085"/>
                    <a:pt x="10845" y="17889"/>
                    <a:pt x="10794" y="17678"/>
                  </a:cubicBezTo>
                  <a:cubicBezTo>
                    <a:pt x="10743" y="17466"/>
                    <a:pt x="10670" y="17301"/>
                    <a:pt x="10595" y="17168"/>
                  </a:cubicBezTo>
                  <a:lnTo>
                    <a:pt x="10949" y="17168"/>
                  </a:lnTo>
                  <a:lnTo>
                    <a:pt x="10369" y="16075"/>
                  </a:lnTo>
                  <a:cubicBezTo>
                    <a:pt x="10232" y="15819"/>
                    <a:pt x="10023" y="15626"/>
                    <a:pt x="9801" y="15420"/>
                  </a:cubicBezTo>
                  <a:cubicBezTo>
                    <a:pt x="9665" y="15293"/>
                    <a:pt x="9523" y="15161"/>
                    <a:pt x="9427" y="15040"/>
                  </a:cubicBezTo>
                  <a:cubicBezTo>
                    <a:pt x="9180" y="14723"/>
                    <a:pt x="8885" y="14718"/>
                    <a:pt x="8728" y="14714"/>
                  </a:cubicBezTo>
                  <a:cubicBezTo>
                    <a:pt x="8711" y="14714"/>
                    <a:pt x="8692" y="14714"/>
                    <a:pt x="8675" y="14713"/>
                  </a:cubicBezTo>
                  <a:cubicBezTo>
                    <a:pt x="8669" y="14692"/>
                    <a:pt x="8664" y="14667"/>
                    <a:pt x="8657" y="14645"/>
                  </a:cubicBezTo>
                  <a:cubicBezTo>
                    <a:pt x="8603" y="14460"/>
                    <a:pt x="8482" y="14030"/>
                    <a:pt x="8174" y="13863"/>
                  </a:cubicBezTo>
                  <a:cubicBezTo>
                    <a:pt x="8119" y="13734"/>
                    <a:pt x="8047" y="13625"/>
                    <a:pt x="7974" y="13535"/>
                  </a:cubicBezTo>
                  <a:cubicBezTo>
                    <a:pt x="8058" y="13239"/>
                    <a:pt x="7999" y="13000"/>
                    <a:pt x="7940" y="12859"/>
                  </a:cubicBezTo>
                  <a:cubicBezTo>
                    <a:pt x="7891" y="12737"/>
                    <a:pt x="7818" y="12637"/>
                    <a:pt x="7732" y="12566"/>
                  </a:cubicBezTo>
                  <a:lnTo>
                    <a:pt x="7637" y="12087"/>
                  </a:lnTo>
                  <a:cubicBezTo>
                    <a:pt x="7561" y="11678"/>
                    <a:pt x="7322" y="11416"/>
                    <a:pt x="7031" y="11416"/>
                  </a:cubicBezTo>
                  <a:cubicBezTo>
                    <a:pt x="6894" y="11416"/>
                    <a:pt x="6766" y="11476"/>
                    <a:pt x="6655" y="11575"/>
                  </a:cubicBezTo>
                  <a:cubicBezTo>
                    <a:pt x="6510" y="11522"/>
                    <a:pt x="6368" y="11507"/>
                    <a:pt x="6258" y="11495"/>
                  </a:cubicBezTo>
                  <a:cubicBezTo>
                    <a:pt x="6222" y="11491"/>
                    <a:pt x="6177" y="11487"/>
                    <a:pt x="6135" y="11480"/>
                  </a:cubicBezTo>
                  <a:cubicBezTo>
                    <a:pt x="6103" y="11265"/>
                    <a:pt x="6062" y="11029"/>
                    <a:pt x="5929" y="10839"/>
                  </a:cubicBezTo>
                  <a:cubicBezTo>
                    <a:pt x="5645" y="10432"/>
                    <a:pt x="5252" y="9885"/>
                    <a:pt x="5003" y="9607"/>
                  </a:cubicBezTo>
                  <a:cubicBezTo>
                    <a:pt x="4919" y="9513"/>
                    <a:pt x="4778" y="9408"/>
                    <a:pt x="4568" y="9408"/>
                  </a:cubicBezTo>
                  <a:cubicBezTo>
                    <a:pt x="4490" y="9408"/>
                    <a:pt x="4398" y="9426"/>
                    <a:pt x="4305" y="9449"/>
                  </a:cubicBezTo>
                  <a:cubicBezTo>
                    <a:pt x="4194" y="9325"/>
                    <a:pt x="4097" y="9137"/>
                    <a:pt x="3989" y="8926"/>
                  </a:cubicBezTo>
                  <a:cubicBezTo>
                    <a:pt x="3862" y="8679"/>
                    <a:pt x="3717" y="8394"/>
                    <a:pt x="3512" y="8166"/>
                  </a:cubicBezTo>
                  <a:cubicBezTo>
                    <a:pt x="3515" y="8028"/>
                    <a:pt x="3493" y="7878"/>
                    <a:pt x="3411" y="7727"/>
                  </a:cubicBezTo>
                  <a:lnTo>
                    <a:pt x="3241" y="7411"/>
                  </a:lnTo>
                  <a:lnTo>
                    <a:pt x="3007" y="7428"/>
                  </a:lnTo>
                  <a:cubicBezTo>
                    <a:pt x="2997" y="7412"/>
                    <a:pt x="2986" y="7395"/>
                    <a:pt x="2972" y="7370"/>
                  </a:cubicBezTo>
                  <a:cubicBezTo>
                    <a:pt x="2919" y="7278"/>
                    <a:pt x="2868" y="7197"/>
                    <a:pt x="2821" y="7128"/>
                  </a:cubicBezTo>
                  <a:cubicBezTo>
                    <a:pt x="2863" y="7021"/>
                    <a:pt x="2899" y="6892"/>
                    <a:pt x="2906" y="6740"/>
                  </a:cubicBezTo>
                  <a:lnTo>
                    <a:pt x="3025" y="6712"/>
                  </a:lnTo>
                  <a:lnTo>
                    <a:pt x="2888" y="5981"/>
                  </a:lnTo>
                  <a:cubicBezTo>
                    <a:pt x="2811" y="5574"/>
                    <a:pt x="2573" y="5310"/>
                    <a:pt x="2282" y="5310"/>
                  </a:cubicBezTo>
                  <a:cubicBezTo>
                    <a:pt x="2161" y="5310"/>
                    <a:pt x="2048" y="5357"/>
                    <a:pt x="1948" y="5434"/>
                  </a:cubicBezTo>
                  <a:cubicBezTo>
                    <a:pt x="1726" y="5312"/>
                    <a:pt x="1484" y="5262"/>
                    <a:pt x="1270" y="5216"/>
                  </a:cubicBezTo>
                  <a:cubicBezTo>
                    <a:pt x="1116" y="5185"/>
                    <a:pt x="860" y="5131"/>
                    <a:pt x="793" y="5063"/>
                  </a:cubicBezTo>
                  <a:cubicBezTo>
                    <a:pt x="795" y="5059"/>
                    <a:pt x="792" y="5034"/>
                    <a:pt x="793" y="4990"/>
                  </a:cubicBezTo>
                  <a:lnTo>
                    <a:pt x="819" y="3497"/>
                  </a:lnTo>
                  <a:lnTo>
                    <a:pt x="1561" y="3356"/>
                  </a:lnTo>
                  <a:lnTo>
                    <a:pt x="1064" y="2698"/>
                  </a:lnTo>
                  <a:cubicBezTo>
                    <a:pt x="1169" y="2600"/>
                    <a:pt x="1279" y="2475"/>
                    <a:pt x="1360" y="2307"/>
                  </a:cubicBezTo>
                  <a:cubicBezTo>
                    <a:pt x="1463" y="2287"/>
                    <a:pt x="1557" y="2268"/>
                    <a:pt x="1642" y="2253"/>
                  </a:cubicBezTo>
                  <a:cubicBezTo>
                    <a:pt x="2048" y="2177"/>
                    <a:pt x="2462" y="2099"/>
                    <a:pt x="2701" y="1679"/>
                  </a:cubicBezTo>
                  <a:cubicBezTo>
                    <a:pt x="2712" y="1680"/>
                    <a:pt x="2722" y="1680"/>
                    <a:pt x="2733" y="1680"/>
                  </a:cubicBezTo>
                  <a:cubicBezTo>
                    <a:pt x="2981" y="1679"/>
                    <a:pt x="3134" y="1535"/>
                    <a:pt x="3218" y="1414"/>
                  </a:cubicBezTo>
                  <a:cubicBezTo>
                    <a:pt x="3253" y="1364"/>
                    <a:pt x="3281" y="1312"/>
                    <a:pt x="3304" y="1260"/>
                  </a:cubicBezTo>
                  <a:cubicBezTo>
                    <a:pt x="3603" y="1232"/>
                    <a:pt x="3789" y="1061"/>
                    <a:pt x="3895" y="917"/>
                  </a:cubicBezTo>
                  <a:cubicBezTo>
                    <a:pt x="3929" y="871"/>
                    <a:pt x="3964" y="814"/>
                    <a:pt x="3997" y="746"/>
                  </a:cubicBezTo>
                  <a:cubicBezTo>
                    <a:pt x="4545" y="726"/>
                    <a:pt x="5115" y="608"/>
                    <a:pt x="5715" y="481"/>
                  </a:cubicBezTo>
                  <a:cubicBezTo>
                    <a:pt x="6079" y="403"/>
                    <a:pt x="6455" y="325"/>
                    <a:pt x="6837" y="267"/>
                  </a:cubicBezTo>
                  <a:cubicBezTo>
                    <a:pt x="7033" y="238"/>
                    <a:pt x="7237" y="202"/>
                    <a:pt x="7443" y="164"/>
                  </a:cubicBezTo>
                  <a:cubicBezTo>
                    <a:pt x="7893" y="83"/>
                    <a:pt x="8358" y="0"/>
                    <a:pt x="8743" y="0"/>
                  </a:cubicBezTo>
                  <a:cubicBezTo>
                    <a:pt x="9032" y="0"/>
                    <a:pt x="9391" y="48"/>
                    <a:pt x="9454" y="280"/>
                  </a:cubicBezTo>
                  <a:lnTo>
                    <a:pt x="9583" y="755"/>
                  </a:lnTo>
                  <a:lnTo>
                    <a:pt x="9960" y="740"/>
                  </a:lnTo>
                  <a:cubicBezTo>
                    <a:pt x="10031" y="738"/>
                    <a:pt x="10140" y="718"/>
                    <a:pt x="10250" y="642"/>
                  </a:cubicBezTo>
                  <a:cubicBezTo>
                    <a:pt x="10345" y="912"/>
                    <a:pt x="10410" y="1300"/>
                    <a:pt x="10484" y="1792"/>
                  </a:cubicBezTo>
                  <a:lnTo>
                    <a:pt x="10595" y="2532"/>
                  </a:lnTo>
                  <a:lnTo>
                    <a:pt x="11144" y="2358"/>
                  </a:lnTo>
                  <a:cubicBezTo>
                    <a:pt x="11261" y="2313"/>
                    <a:pt x="11391" y="2250"/>
                    <a:pt x="11531" y="2180"/>
                  </a:cubicBezTo>
                  <a:cubicBezTo>
                    <a:pt x="11662" y="2115"/>
                    <a:pt x="11804" y="2044"/>
                    <a:pt x="11940" y="1993"/>
                  </a:cubicBezTo>
                  <a:lnTo>
                    <a:pt x="11875" y="2323"/>
                  </a:lnTo>
                  <a:lnTo>
                    <a:pt x="12673" y="2139"/>
                  </a:lnTo>
                  <a:cubicBezTo>
                    <a:pt x="12921" y="2082"/>
                    <a:pt x="13109" y="1868"/>
                    <a:pt x="13260" y="1695"/>
                  </a:cubicBezTo>
                  <a:cubicBezTo>
                    <a:pt x="13278" y="1674"/>
                    <a:pt x="13296" y="1653"/>
                    <a:pt x="13312" y="1636"/>
                  </a:cubicBezTo>
                  <a:cubicBezTo>
                    <a:pt x="13538" y="1572"/>
                    <a:pt x="13851" y="1558"/>
                    <a:pt x="14155" y="1542"/>
                  </a:cubicBezTo>
                  <a:cubicBezTo>
                    <a:pt x="14485" y="1527"/>
                    <a:pt x="14826" y="1509"/>
                    <a:pt x="15140" y="1434"/>
                  </a:cubicBezTo>
                  <a:cubicBezTo>
                    <a:pt x="15323" y="1389"/>
                    <a:pt x="15489" y="1352"/>
                    <a:pt x="15637" y="1321"/>
                  </a:cubicBezTo>
                  <a:cubicBezTo>
                    <a:pt x="15755" y="1693"/>
                    <a:pt x="15989" y="1833"/>
                    <a:pt x="16187" y="1833"/>
                  </a:cubicBezTo>
                  <a:cubicBezTo>
                    <a:pt x="16188" y="1833"/>
                    <a:pt x="16188" y="1833"/>
                    <a:pt x="16189" y="1833"/>
                  </a:cubicBezTo>
                  <a:cubicBezTo>
                    <a:pt x="16310" y="1833"/>
                    <a:pt x="16411" y="1786"/>
                    <a:pt x="16496" y="1723"/>
                  </a:cubicBezTo>
                  <a:cubicBezTo>
                    <a:pt x="16542" y="1850"/>
                    <a:pt x="16593" y="1937"/>
                    <a:pt x="16672" y="2013"/>
                  </a:cubicBezTo>
                  <a:cubicBezTo>
                    <a:pt x="16782" y="2125"/>
                    <a:pt x="16924" y="2184"/>
                    <a:pt x="17089" y="2184"/>
                  </a:cubicBezTo>
                  <a:cubicBezTo>
                    <a:pt x="17152" y="2184"/>
                    <a:pt x="17225" y="2174"/>
                    <a:pt x="17299" y="2160"/>
                  </a:cubicBezTo>
                  <a:cubicBezTo>
                    <a:pt x="17356" y="2249"/>
                    <a:pt x="17419" y="2344"/>
                    <a:pt x="17492" y="2424"/>
                  </a:cubicBezTo>
                  <a:lnTo>
                    <a:pt x="16591" y="3943"/>
                  </a:lnTo>
                  <a:lnTo>
                    <a:pt x="18189" y="3295"/>
                  </a:lnTo>
                  <a:lnTo>
                    <a:pt x="18356" y="3225"/>
                  </a:lnTo>
                  <a:cubicBezTo>
                    <a:pt x="18450" y="3330"/>
                    <a:pt x="18585" y="3474"/>
                    <a:pt x="18794" y="3670"/>
                  </a:cubicBezTo>
                  <a:cubicBezTo>
                    <a:pt x="18922" y="3787"/>
                    <a:pt x="19110" y="3905"/>
                    <a:pt x="19343" y="4044"/>
                  </a:cubicBezTo>
                  <a:cubicBezTo>
                    <a:pt x="19350" y="4048"/>
                    <a:pt x="19356" y="4052"/>
                    <a:pt x="19362" y="4056"/>
                  </a:cubicBezTo>
                  <a:cubicBezTo>
                    <a:pt x="19385" y="4278"/>
                    <a:pt x="19436" y="4621"/>
                    <a:pt x="19673" y="4842"/>
                  </a:cubicBezTo>
                  <a:cubicBezTo>
                    <a:pt x="19855" y="5011"/>
                    <a:pt x="20061" y="5048"/>
                    <a:pt x="20197" y="5072"/>
                  </a:cubicBezTo>
                  <a:cubicBezTo>
                    <a:pt x="20224" y="5077"/>
                    <a:pt x="20250" y="5080"/>
                    <a:pt x="20272" y="5087"/>
                  </a:cubicBezTo>
                  <a:cubicBezTo>
                    <a:pt x="20228" y="5073"/>
                    <a:pt x="20098" y="4993"/>
                    <a:pt x="20028" y="4787"/>
                  </a:cubicBezTo>
                  <a:cubicBezTo>
                    <a:pt x="20007" y="4726"/>
                    <a:pt x="19997" y="4666"/>
                    <a:pt x="19992" y="4611"/>
                  </a:cubicBezTo>
                  <a:lnTo>
                    <a:pt x="20666" y="5501"/>
                  </a:lnTo>
                  <a:cubicBezTo>
                    <a:pt x="20673" y="5493"/>
                    <a:pt x="20687" y="5482"/>
                    <a:pt x="20710" y="5471"/>
                  </a:cubicBezTo>
                  <a:cubicBezTo>
                    <a:pt x="20878" y="5743"/>
                    <a:pt x="21112" y="5905"/>
                    <a:pt x="21265" y="6012"/>
                  </a:cubicBezTo>
                  <a:cubicBezTo>
                    <a:pt x="21325" y="6052"/>
                    <a:pt x="21384" y="6086"/>
                    <a:pt x="21426" y="6132"/>
                  </a:cubicBezTo>
                  <a:cubicBezTo>
                    <a:pt x="21336" y="6036"/>
                    <a:pt x="21304" y="5773"/>
                    <a:pt x="21365" y="5648"/>
                  </a:cubicBezTo>
                  <a:lnTo>
                    <a:pt x="21600" y="6039"/>
                  </a:lnTo>
                  <a:cubicBezTo>
                    <a:pt x="21554" y="6084"/>
                    <a:pt x="21494" y="6135"/>
                    <a:pt x="21415" y="6200"/>
                  </a:cubicBezTo>
                  <a:cubicBezTo>
                    <a:pt x="21226" y="6356"/>
                    <a:pt x="20989" y="6551"/>
                    <a:pt x="20789" y="6901"/>
                  </a:cubicBezTo>
                  <a:cubicBezTo>
                    <a:pt x="20680" y="7091"/>
                    <a:pt x="20641" y="7255"/>
                    <a:pt x="20620" y="7354"/>
                  </a:cubicBezTo>
                  <a:cubicBezTo>
                    <a:pt x="20428" y="7654"/>
                    <a:pt x="20326" y="8116"/>
                    <a:pt x="20209" y="8645"/>
                  </a:cubicBezTo>
                  <a:cubicBezTo>
                    <a:pt x="20200" y="8685"/>
                    <a:pt x="20191" y="8724"/>
                    <a:pt x="20183" y="8765"/>
                  </a:cubicBezTo>
                  <a:cubicBezTo>
                    <a:pt x="19892" y="8855"/>
                    <a:pt x="19740" y="9121"/>
                    <a:pt x="19699" y="9394"/>
                  </a:cubicBezTo>
                  <a:cubicBezTo>
                    <a:pt x="19695" y="9397"/>
                    <a:pt x="19693" y="9401"/>
                    <a:pt x="19690" y="9405"/>
                  </a:cubicBezTo>
                  <a:lnTo>
                    <a:pt x="19505" y="9461"/>
                  </a:lnTo>
                  <a:cubicBezTo>
                    <a:pt x="18985" y="9618"/>
                    <a:pt x="19028" y="10358"/>
                    <a:pt x="19048" y="10712"/>
                  </a:cubicBezTo>
                  <a:cubicBezTo>
                    <a:pt x="19054" y="10808"/>
                    <a:pt x="19062" y="10956"/>
                    <a:pt x="19061" y="11076"/>
                  </a:cubicBezTo>
                  <a:lnTo>
                    <a:pt x="18375" y="10969"/>
                  </a:lnTo>
                  <a:lnTo>
                    <a:pt x="18596" y="12001"/>
                  </a:lnTo>
                  <a:cubicBezTo>
                    <a:pt x="18659" y="12259"/>
                    <a:pt x="18782" y="12456"/>
                    <a:pt x="18940" y="12569"/>
                  </a:cubicBezTo>
                  <a:cubicBezTo>
                    <a:pt x="18871" y="12699"/>
                    <a:pt x="18843" y="12835"/>
                    <a:pt x="18838" y="12966"/>
                  </a:cubicBezTo>
                  <a:cubicBezTo>
                    <a:pt x="18836" y="12966"/>
                    <a:pt x="18836" y="12966"/>
                    <a:pt x="18835" y="12965"/>
                  </a:cubicBezTo>
                  <a:cubicBezTo>
                    <a:pt x="18836" y="12966"/>
                    <a:pt x="18836" y="12966"/>
                    <a:pt x="18838" y="12966"/>
                  </a:cubicBezTo>
                  <a:cubicBezTo>
                    <a:pt x="18835" y="13010"/>
                    <a:pt x="18835" y="13052"/>
                    <a:pt x="18839" y="13095"/>
                  </a:cubicBezTo>
                  <a:lnTo>
                    <a:pt x="18589" y="12527"/>
                  </a:lnTo>
                  <a:cubicBezTo>
                    <a:pt x="18250" y="12664"/>
                    <a:pt x="18034" y="12904"/>
                    <a:pt x="17947" y="13241"/>
                  </a:cubicBezTo>
                  <a:cubicBezTo>
                    <a:pt x="17922" y="13339"/>
                    <a:pt x="17910" y="13432"/>
                    <a:pt x="17908" y="13522"/>
                  </a:cubicBezTo>
                  <a:cubicBezTo>
                    <a:pt x="17757" y="13818"/>
                    <a:pt x="17810" y="14155"/>
                    <a:pt x="17859" y="14454"/>
                  </a:cubicBezTo>
                  <a:cubicBezTo>
                    <a:pt x="17864" y="14487"/>
                    <a:pt x="17870" y="14521"/>
                    <a:pt x="17875" y="14555"/>
                  </a:cubicBezTo>
                  <a:cubicBezTo>
                    <a:pt x="17868" y="14559"/>
                    <a:pt x="17862" y="14565"/>
                    <a:pt x="17856" y="14571"/>
                  </a:cubicBezTo>
                  <a:cubicBezTo>
                    <a:pt x="17799" y="14621"/>
                    <a:pt x="17723" y="14688"/>
                    <a:pt x="17647" y="14779"/>
                  </a:cubicBezTo>
                  <a:cubicBezTo>
                    <a:pt x="17519" y="14649"/>
                    <a:pt x="17339" y="14534"/>
                    <a:pt x="17092" y="14534"/>
                  </a:cubicBezTo>
                  <a:cubicBezTo>
                    <a:pt x="16951" y="14534"/>
                    <a:pt x="16802" y="14571"/>
                    <a:pt x="16636" y="14648"/>
                  </a:cubicBezTo>
                  <a:lnTo>
                    <a:pt x="16181" y="14857"/>
                  </a:lnTo>
                  <a:lnTo>
                    <a:pt x="16300" y="15478"/>
                  </a:lnTo>
                  <a:cubicBezTo>
                    <a:pt x="16371" y="15851"/>
                    <a:pt x="16469" y="16173"/>
                    <a:pt x="16574" y="16474"/>
                  </a:cubicBezTo>
                  <a:lnTo>
                    <a:pt x="16369" y="16499"/>
                  </a:lnTo>
                  <a:cubicBezTo>
                    <a:pt x="16065" y="16566"/>
                    <a:pt x="15896" y="16816"/>
                    <a:pt x="15839" y="17085"/>
                  </a:cubicBezTo>
                  <a:cubicBezTo>
                    <a:pt x="15654" y="17126"/>
                    <a:pt x="15529" y="17247"/>
                    <a:pt x="15453" y="17353"/>
                  </a:cubicBezTo>
                  <a:cubicBezTo>
                    <a:pt x="15359" y="17485"/>
                    <a:pt x="15302" y="17641"/>
                    <a:pt x="15269" y="17801"/>
                  </a:cubicBezTo>
                  <a:cubicBezTo>
                    <a:pt x="15175" y="17815"/>
                    <a:pt x="15083" y="17820"/>
                    <a:pt x="14995" y="17820"/>
                  </a:cubicBezTo>
                  <a:lnTo>
                    <a:pt x="14823" y="17815"/>
                  </a:lnTo>
                  <a:lnTo>
                    <a:pt x="14634" y="17812"/>
                  </a:lnTo>
                  <a:cubicBezTo>
                    <a:pt x="14440" y="17812"/>
                    <a:pt x="14028" y="17812"/>
                    <a:pt x="13699" y="18208"/>
                  </a:cubicBezTo>
                  <a:lnTo>
                    <a:pt x="13583" y="17374"/>
                  </a:lnTo>
                  <a:lnTo>
                    <a:pt x="12869" y="18647"/>
                  </a:lnTo>
                  <a:cubicBezTo>
                    <a:pt x="12648" y="19044"/>
                    <a:pt x="12590" y="19591"/>
                    <a:pt x="12709" y="20186"/>
                  </a:cubicBezTo>
                  <a:cubicBezTo>
                    <a:pt x="12762" y="20456"/>
                    <a:pt x="12858" y="20752"/>
                    <a:pt x="12984" y="21030"/>
                  </a:cubicBezTo>
                  <a:cubicBezTo>
                    <a:pt x="12833" y="21108"/>
                    <a:pt x="12724" y="21243"/>
                    <a:pt x="12658" y="21433"/>
                  </a:cubicBezTo>
                  <a:cubicBezTo>
                    <a:pt x="12639" y="21490"/>
                    <a:pt x="12626" y="21545"/>
                    <a:pt x="12618" y="21600"/>
                  </a:cubicBezTo>
                  <a:cubicBezTo>
                    <a:pt x="12618" y="21600"/>
                    <a:pt x="12618" y="21600"/>
                    <a:pt x="12618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1" name="Shape 164"/>
            <p:cNvSpPr/>
            <p:nvPr/>
          </p:nvSpPr>
          <p:spPr>
            <a:xfrm>
              <a:off x="6583801" y="1689178"/>
              <a:ext cx="484295" cy="527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92" y="21600"/>
                  </a:moveTo>
                  <a:cubicBezTo>
                    <a:pt x="5876" y="21600"/>
                    <a:pt x="5859" y="21600"/>
                    <a:pt x="5843" y="21599"/>
                  </a:cubicBezTo>
                  <a:cubicBezTo>
                    <a:pt x="5608" y="21073"/>
                    <a:pt x="5272" y="20475"/>
                    <a:pt x="4895" y="19916"/>
                  </a:cubicBezTo>
                  <a:cubicBezTo>
                    <a:pt x="4843" y="19837"/>
                    <a:pt x="4778" y="19763"/>
                    <a:pt x="4712" y="19694"/>
                  </a:cubicBezTo>
                  <a:cubicBezTo>
                    <a:pt x="4676" y="19656"/>
                    <a:pt x="4622" y="19597"/>
                    <a:pt x="4617" y="19578"/>
                  </a:cubicBezTo>
                  <a:cubicBezTo>
                    <a:pt x="4577" y="19434"/>
                    <a:pt x="4601" y="19162"/>
                    <a:pt x="4625" y="18899"/>
                  </a:cubicBezTo>
                  <a:cubicBezTo>
                    <a:pt x="4654" y="18568"/>
                    <a:pt x="4685" y="18225"/>
                    <a:pt x="4625" y="17905"/>
                  </a:cubicBezTo>
                  <a:cubicBezTo>
                    <a:pt x="4566" y="17596"/>
                    <a:pt x="4405" y="17337"/>
                    <a:pt x="4274" y="17130"/>
                  </a:cubicBezTo>
                  <a:cubicBezTo>
                    <a:pt x="4217" y="17039"/>
                    <a:pt x="4132" y="16902"/>
                    <a:pt x="4122" y="16853"/>
                  </a:cubicBezTo>
                  <a:cubicBezTo>
                    <a:pt x="4039" y="15997"/>
                    <a:pt x="4253" y="15176"/>
                    <a:pt x="4682" y="14710"/>
                  </a:cubicBezTo>
                  <a:lnTo>
                    <a:pt x="4933" y="14439"/>
                  </a:lnTo>
                  <a:lnTo>
                    <a:pt x="4710" y="14147"/>
                  </a:lnTo>
                  <a:cubicBezTo>
                    <a:pt x="4603" y="14008"/>
                    <a:pt x="4549" y="13785"/>
                    <a:pt x="4494" y="13550"/>
                  </a:cubicBezTo>
                  <a:cubicBezTo>
                    <a:pt x="4434" y="13303"/>
                    <a:pt x="4373" y="13047"/>
                    <a:pt x="4237" y="12806"/>
                  </a:cubicBezTo>
                  <a:cubicBezTo>
                    <a:pt x="4099" y="12555"/>
                    <a:pt x="3852" y="12464"/>
                    <a:pt x="3705" y="12409"/>
                  </a:cubicBezTo>
                  <a:cubicBezTo>
                    <a:pt x="3690" y="12405"/>
                    <a:pt x="3677" y="12400"/>
                    <a:pt x="3662" y="12394"/>
                  </a:cubicBezTo>
                  <a:cubicBezTo>
                    <a:pt x="3558" y="12216"/>
                    <a:pt x="3243" y="11545"/>
                    <a:pt x="3078" y="11145"/>
                  </a:cubicBezTo>
                  <a:cubicBezTo>
                    <a:pt x="2738" y="10328"/>
                    <a:pt x="2464" y="9263"/>
                    <a:pt x="2199" y="8234"/>
                  </a:cubicBezTo>
                  <a:cubicBezTo>
                    <a:pt x="2052" y="7663"/>
                    <a:pt x="1901" y="7073"/>
                    <a:pt x="1740" y="6530"/>
                  </a:cubicBezTo>
                  <a:cubicBezTo>
                    <a:pt x="1424" y="5473"/>
                    <a:pt x="1097" y="4472"/>
                    <a:pt x="780" y="3505"/>
                  </a:cubicBezTo>
                  <a:cubicBezTo>
                    <a:pt x="503" y="2658"/>
                    <a:pt x="239" y="1849"/>
                    <a:pt x="0" y="1058"/>
                  </a:cubicBezTo>
                  <a:cubicBezTo>
                    <a:pt x="1237" y="901"/>
                    <a:pt x="2505" y="779"/>
                    <a:pt x="3735" y="661"/>
                  </a:cubicBezTo>
                  <a:cubicBezTo>
                    <a:pt x="5577" y="485"/>
                    <a:pt x="7471" y="303"/>
                    <a:pt x="9273" y="0"/>
                  </a:cubicBezTo>
                  <a:cubicBezTo>
                    <a:pt x="9199" y="97"/>
                    <a:pt x="9122" y="184"/>
                    <a:pt x="9034" y="257"/>
                  </a:cubicBezTo>
                  <a:lnTo>
                    <a:pt x="8847" y="415"/>
                  </a:lnTo>
                  <a:lnTo>
                    <a:pt x="8874" y="647"/>
                  </a:lnTo>
                  <a:cubicBezTo>
                    <a:pt x="8961" y="1400"/>
                    <a:pt x="9615" y="1658"/>
                    <a:pt x="10047" y="1828"/>
                  </a:cubicBezTo>
                  <a:cubicBezTo>
                    <a:pt x="10351" y="1948"/>
                    <a:pt x="10539" y="2030"/>
                    <a:pt x="10597" y="2162"/>
                  </a:cubicBezTo>
                  <a:lnTo>
                    <a:pt x="10753" y="2534"/>
                  </a:lnTo>
                  <a:lnTo>
                    <a:pt x="11175" y="2444"/>
                  </a:lnTo>
                  <a:lnTo>
                    <a:pt x="11386" y="2397"/>
                  </a:lnTo>
                  <a:cubicBezTo>
                    <a:pt x="11439" y="2386"/>
                    <a:pt x="11473" y="2377"/>
                    <a:pt x="11502" y="2373"/>
                  </a:cubicBezTo>
                  <a:cubicBezTo>
                    <a:pt x="11498" y="2377"/>
                    <a:pt x="11532" y="2386"/>
                    <a:pt x="11585" y="2397"/>
                  </a:cubicBezTo>
                  <a:lnTo>
                    <a:pt x="11594" y="2399"/>
                  </a:lnTo>
                  <a:cubicBezTo>
                    <a:pt x="11696" y="2553"/>
                    <a:pt x="11804" y="2725"/>
                    <a:pt x="11918" y="2904"/>
                  </a:cubicBezTo>
                  <a:cubicBezTo>
                    <a:pt x="12359" y="3606"/>
                    <a:pt x="12858" y="4401"/>
                    <a:pt x="13456" y="4838"/>
                  </a:cubicBezTo>
                  <a:cubicBezTo>
                    <a:pt x="13595" y="4940"/>
                    <a:pt x="13742" y="4979"/>
                    <a:pt x="13861" y="5000"/>
                  </a:cubicBezTo>
                  <a:lnTo>
                    <a:pt x="13949" y="5138"/>
                  </a:lnTo>
                  <a:cubicBezTo>
                    <a:pt x="14048" y="5261"/>
                    <a:pt x="14203" y="5331"/>
                    <a:pt x="14374" y="5331"/>
                  </a:cubicBezTo>
                  <a:cubicBezTo>
                    <a:pt x="14421" y="5331"/>
                    <a:pt x="14463" y="5327"/>
                    <a:pt x="14523" y="5317"/>
                  </a:cubicBezTo>
                  <a:cubicBezTo>
                    <a:pt x="14554" y="5343"/>
                    <a:pt x="14585" y="5366"/>
                    <a:pt x="14615" y="5386"/>
                  </a:cubicBezTo>
                  <a:cubicBezTo>
                    <a:pt x="14571" y="5545"/>
                    <a:pt x="14610" y="5717"/>
                    <a:pt x="14729" y="5853"/>
                  </a:cubicBezTo>
                  <a:lnTo>
                    <a:pt x="15321" y="6532"/>
                  </a:lnTo>
                  <a:lnTo>
                    <a:pt x="15440" y="6177"/>
                  </a:lnTo>
                  <a:cubicBezTo>
                    <a:pt x="15669" y="6339"/>
                    <a:pt x="15916" y="6449"/>
                    <a:pt x="16249" y="6599"/>
                  </a:cubicBezTo>
                  <a:lnTo>
                    <a:pt x="16403" y="6669"/>
                  </a:lnTo>
                  <a:cubicBezTo>
                    <a:pt x="16851" y="7776"/>
                    <a:pt x="17848" y="8375"/>
                    <a:pt x="18903" y="8834"/>
                  </a:cubicBezTo>
                  <a:cubicBezTo>
                    <a:pt x="18986" y="9122"/>
                    <a:pt x="19133" y="9340"/>
                    <a:pt x="19256" y="9524"/>
                  </a:cubicBezTo>
                  <a:cubicBezTo>
                    <a:pt x="19414" y="9758"/>
                    <a:pt x="19528" y="9926"/>
                    <a:pt x="19524" y="10216"/>
                  </a:cubicBezTo>
                  <a:lnTo>
                    <a:pt x="19523" y="10290"/>
                  </a:lnTo>
                  <a:lnTo>
                    <a:pt x="19547" y="10361"/>
                  </a:lnTo>
                  <a:cubicBezTo>
                    <a:pt x="19700" y="10805"/>
                    <a:pt x="20121" y="10969"/>
                    <a:pt x="20416" y="11074"/>
                  </a:cubicBezTo>
                  <a:cubicBezTo>
                    <a:pt x="20422" y="11125"/>
                    <a:pt x="20435" y="11169"/>
                    <a:pt x="20451" y="11203"/>
                  </a:cubicBezTo>
                  <a:cubicBezTo>
                    <a:pt x="20517" y="11360"/>
                    <a:pt x="20663" y="11473"/>
                    <a:pt x="20840" y="11514"/>
                  </a:cubicBezTo>
                  <a:cubicBezTo>
                    <a:pt x="21043" y="11789"/>
                    <a:pt x="21121" y="12056"/>
                    <a:pt x="21234" y="12446"/>
                  </a:cubicBezTo>
                  <a:cubicBezTo>
                    <a:pt x="21284" y="12615"/>
                    <a:pt x="21337" y="12797"/>
                    <a:pt x="21407" y="13000"/>
                  </a:cubicBezTo>
                  <a:lnTo>
                    <a:pt x="21539" y="13386"/>
                  </a:lnTo>
                  <a:lnTo>
                    <a:pt x="21564" y="13382"/>
                  </a:lnTo>
                  <a:lnTo>
                    <a:pt x="21560" y="13401"/>
                  </a:lnTo>
                  <a:cubicBezTo>
                    <a:pt x="21492" y="13749"/>
                    <a:pt x="21539" y="14002"/>
                    <a:pt x="21600" y="14208"/>
                  </a:cubicBezTo>
                  <a:cubicBezTo>
                    <a:pt x="21468" y="14291"/>
                    <a:pt x="21358" y="14411"/>
                    <a:pt x="21282" y="14565"/>
                  </a:cubicBezTo>
                  <a:cubicBezTo>
                    <a:pt x="21068" y="14989"/>
                    <a:pt x="21108" y="15691"/>
                    <a:pt x="21252" y="16198"/>
                  </a:cubicBezTo>
                  <a:cubicBezTo>
                    <a:pt x="21231" y="16211"/>
                    <a:pt x="21213" y="16223"/>
                    <a:pt x="21196" y="16235"/>
                  </a:cubicBezTo>
                  <a:cubicBezTo>
                    <a:pt x="21112" y="16204"/>
                    <a:pt x="21004" y="16177"/>
                    <a:pt x="20882" y="16177"/>
                  </a:cubicBezTo>
                  <a:cubicBezTo>
                    <a:pt x="20622" y="16177"/>
                    <a:pt x="20397" y="16300"/>
                    <a:pt x="20266" y="16515"/>
                  </a:cubicBezTo>
                  <a:lnTo>
                    <a:pt x="20148" y="16705"/>
                  </a:lnTo>
                  <a:lnTo>
                    <a:pt x="20235" y="16909"/>
                  </a:lnTo>
                  <a:cubicBezTo>
                    <a:pt x="20290" y="17039"/>
                    <a:pt x="20372" y="17134"/>
                    <a:pt x="20467" y="17206"/>
                  </a:cubicBezTo>
                  <a:lnTo>
                    <a:pt x="20547" y="17602"/>
                  </a:lnTo>
                  <a:cubicBezTo>
                    <a:pt x="20645" y="18089"/>
                    <a:pt x="20634" y="18412"/>
                    <a:pt x="20624" y="18724"/>
                  </a:cubicBezTo>
                  <a:cubicBezTo>
                    <a:pt x="20616" y="18983"/>
                    <a:pt x="20607" y="19234"/>
                    <a:pt x="20666" y="19517"/>
                  </a:cubicBezTo>
                  <a:cubicBezTo>
                    <a:pt x="20329" y="19494"/>
                    <a:pt x="20036" y="19441"/>
                    <a:pt x="19955" y="19310"/>
                  </a:cubicBezTo>
                  <a:lnTo>
                    <a:pt x="19584" y="18708"/>
                  </a:lnTo>
                  <a:lnTo>
                    <a:pt x="19122" y="19254"/>
                  </a:lnTo>
                  <a:cubicBezTo>
                    <a:pt x="18964" y="19440"/>
                    <a:pt x="18766" y="19607"/>
                    <a:pt x="18556" y="19782"/>
                  </a:cubicBezTo>
                  <a:cubicBezTo>
                    <a:pt x="18479" y="19847"/>
                    <a:pt x="18402" y="19912"/>
                    <a:pt x="18327" y="19978"/>
                  </a:cubicBezTo>
                  <a:lnTo>
                    <a:pt x="18041" y="20227"/>
                  </a:lnTo>
                  <a:lnTo>
                    <a:pt x="18237" y="20541"/>
                  </a:lnTo>
                  <a:cubicBezTo>
                    <a:pt x="18302" y="20643"/>
                    <a:pt x="18362" y="20777"/>
                    <a:pt x="18410" y="20919"/>
                  </a:cubicBezTo>
                  <a:cubicBezTo>
                    <a:pt x="18330" y="20867"/>
                    <a:pt x="18235" y="20824"/>
                    <a:pt x="18119" y="20797"/>
                  </a:cubicBezTo>
                  <a:lnTo>
                    <a:pt x="18046" y="20780"/>
                  </a:lnTo>
                  <a:lnTo>
                    <a:pt x="17972" y="20783"/>
                  </a:lnTo>
                  <a:cubicBezTo>
                    <a:pt x="16494" y="20849"/>
                    <a:pt x="14985" y="20947"/>
                    <a:pt x="13527" y="21041"/>
                  </a:cubicBezTo>
                  <a:cubicBezTo>
                    <a:pt x="11483" y="21171"/>
                    <a:pt x="9371" y="21307"/>
                    <a:pt x="7278" y="21364"/>
                  </a:cubicBezTo>
                  <a:cubicBezTo>
                    <a:pt x="7245" y="21362"/>
                    <a:pt x="7212" y="21360"/>
                    <a:pt x="7180" y="21360"/>
                  </a:cubicBezTo>
                  <a:cubicBezTo>
                    <a:pt x="6957" y="21360"/>
                    <a:pt x="6752" y="21421"/>
                    <a:pt x="6553" y="21479"/>
                  </a:cubicBezTo>
                  <a:lnTo>
                    <a:pt x="6476" y="21502"/>
                  </a:lnTo>
                  <a:cubicBezTo>
                    <a:pt x="6302" y="21551"/>
                    <a:pt x="6112" y="21600"/>
                    <a:pt x="5892" y="21600"/>
                  </a:cubicBezTo>
                  <a:cubicBezTo>
                    <a:pt x="5892" y="21600"/>
                    <a:pt x="5892" y="21600"/>
                    <a:pt x="5892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2" name="Shape 166"/>
            <p:cNvSpPr/>
            <p:nvPr/>
          </p:nvSpPr>
          <p:spPr>
            <a:xfrm>
              <a:off x="5739526" y="1746417"/>
              <a:ext cx="589139" cy="727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183" y="21600"/>
                  </a:moveTo>
                  <a:cubicBezTo>
                    <a:pt x="13127" y="21585"/>
                    <a:pt x="13071" y="21569"/>
                    <a:pt x="13020" y="21554"/>
                  </a:cubicBezTo>
                  <a:cubicBezTo>
                    <a:pt x="12756" y="21478"/>
                    <a:pt x="12483" y="21400"/>
                    <a:pt x="12231" y="21390"/>
                  </a:cubicBezTo>
                  <a:cubicBezTo>
                    <a:pt x="12140" y="21244"/>
                    <a:pt x="12024" y="21129"/>
                    <a:pt x="11922" y="21030"/>
                  </a:cubicBezTo>
                  <a:cubicBezTo>
                    <a:pt x="11717" y="20829"/>
                    <a:pt x="11594" y="20707"/>
                    <a:pt x="11669" y="20368"/>
                  </a:cubicBezTo>
                  <a:lnTo>
                    <a:pt x="11739" y="20051"/>
                  </a:lnTo>
                  <a:lnTo>
                    <a:pt x="11350" y="19983"/>
                  </a:lnTo>
                  <a:cubicBezTo>
                    <a:pt x="11292" y="19973"/>
                    <a:pt x="11234" y="19968"/>
                    <a:pt x="11181" y="19968"/>
                  </a:cubicBezTo>
                  <a:cubicBezTo>
                    <a:pt x="10984" y="19968"/>
                    <a:pt x="10758" y="20025"/>
                    <a:pt x="10645" y="20260"/>
                  </a:cubicBezTo>
                  <a:cubicBezTo>
                    <a:pt x="10561" y="20230"/>
                    <a:pt x="10455" y="20200"/>
                    <a:pt x="10323" y="20187"/>
                  </a:cubicBezTo>
                  <a:cubicBezTo>
                    <a:pt x="10134" y="19787"/>
                    <a:pt x="9737" y="19555"/>
                    <a:pt x="9173" y="19518"/>
                  </a:cubicBezTo>
                  <a:lnTo>
                    <a:pt x="9173" y="19081"/>
                  </a:lnTo>
                  <a:lnTo>
                    <a:pt x="8649" y="19200"/>
                  </a:lnTo>
                  <a:cubicBezTo>
                    <a:pt x="8378" y="19263"/>
                    <a:pt x="8156" y="19350"/>
                    <a:pt x="7941" y="19436"/>
                  </a:cubicBezTo>
                  <a:cubicBezTo>
                    <a:pt x="7723" y="19522"/>
                    <a:pt x="7517" y="19604"/>
                    <a:pt x="7280" y="19646"/>
                  </a:cubicBezTo>
                  <a:lnTo>
                    <a:pt x="7238" y="19654"/>
                  </a:lnTo>
                  <a:lnTo>
                    <a:pt x="7198" y="19669"/>
                  </a:lnTo>
                  <a:cubicBezTo>
                    <a:pt x="6938" y="19766"/>
                    <a:pt x="6868" y="19910"/>
                    <a:pt x="6856" y="20015"/>
                  </a:cubicBezTo>
                  <a:cubicBezTo>
                    <a:pt x="6838" y="20156"/>
                    <a:pt x="6914" y="20260"/>
                    <a:pt x="7003" y="20335"/>
                  </a:cubicBezTo>
                  <a:cubicBezTo>
                    <a:pt x="6981" y="20351"/>
                    <a:pt x="6961" y="20366"/>
                    <a:pt x="6942" y="20380"/>
                  </a:cubicBezTo>
                  <a:cubicBezTo>
                    <a:pt x="6924" y="20393"/>
                    <a:pt x="6902" y="20410"/>
                    <a:pt x="6883" y="20423"/>
                  </a:cubicBezTo>
                  <a:cubicBezTo>
                    <a:pt x="6806" y="20410"/>
                    <a:pt x="6649" y="20369"/>
                    <a:pt x="6539" y="20339"/>
                  </a:cubicBezTo>
                  <a:cubicBezTo>
                    <a:pt x="6322" y="20282"/>
                    <a:pt x="6098" y="20223"/>
                    <a:pt x="5888" y="20203"/>
                  </a:cubicBezTo>
                  <a:cubicBezTo>
                    <a:pt x="5287" y="20147"/>
                    <a:pt x="4992" y="20068"/>
                    <a:pt x="4346" y="19892"/>
                  </a:cubicBezTo>
                  <a:lnTo>
                    <a:pt x="4305" y="19881"/>
                  </a:lnTo>
                  <a:cubicBezTo>
                    <a:pt x="4223" y="19859"/>
                    <a:pt x="4141" y="19825"/>
                    <a:pt x="4054" y="19788"/>
                  </a:cubicBezTo>
                  <a:cubicBezTo>
                    <a:pt x="3927" y="19735"/>
                    <a:pt x="3778" y="19673"/>
                    <a:pt x="3600" y="19637"/>
                  </a:cubicBezTo>
                  <a:cubicBezTo>
                    <a:pt x="3622" y="19294"/>
                    <a:pt x="3448" y="18942"/>
                    <a:pt x="3089" y="18621"/>
                  </a:cubicBezTo>
                  <a:lnTo>
                    <a:pt x="2530" y="18124"/>
                  </a:lnTo>
                  <a:lnTo>
                    <a:pt x="2378" y="18785"/>
                  </a:lnTo>
                  <a:cubicBezTo>
                    <a:pt x="2362" y="18856"/>
                    <a:pt x="2302" y="18987"/>
                    <a:pt x="2248" y="19102"/>
                  </a:cubicBezTo>
                  <a:cubicBezTo>
                    <a:pt x="2150" y="19317"/>
                    <a:pt x="2049" y="19535"/>
                    <a:pt x="2042" y="19727"/>
                  </a:cubicBezTo>
                  <a:cubicBezTo>
                    <a:pt x="1908" y="19754"/>
                    <a:pt x="1692" y="19765"/>
                    <a:pt x="1538" y="19770"/>
                  </a:cubicBezTo>
                  <a:cubicBezTo>
                    <a:pt x="1574" y="19638"/>
                    <a:pt x="1550" y="19509"/>
                    <a:pt x="1530" y="19401"/>
                  </a:cubicBezTo>
                  <a:cubicBezTo>
                    <a:pt x="1525" y="19370"/>
                    <a:pt x="1518" y="19328"/>
                    <a:pt x="1515" y="19297"/>
                  </a:cubicBezTo>
                  <a:cubicBezTo>
                    <a:pt x="1520" y="19293"/>
                    <a:pt x="1525" y="19289"/>
                    <a:pt x="1530" y="19285"/>
                  </a:cubicBezTo>
                  <a:cubicBezTo>
                    <a:pt x="1621" y="19210"/>
                    <a:pt x="1774" y="19085"/>
                    <a:pt x="1803" y="18887"/>
                  </a:cubicBezTo>
                  <a:cubicBezTo>
                    <a:pt x="1844" y="18611"/>
                    <a:pt x="1719" y="18407"/>
                    <a:pt x="1628" y="18257"/>
                  </a:cubicBezTo>
                  <a:cubicBezTo>
                    <a:pt x="1575" y="18170"/>
                    <a:pt x="1533" y="18101"/>
                    <a:pt x="1527" y="18033"/>
                  </a:cubicBezTo>
                  <a:cubicBezTo>
                    <a:pt x="1513" y="17884"/>
                    <a:pt x="1597" y="17428"/>
                    <a:pt x="1654" y="17238"/>
                  </a:cubicBezTo>
                  <a:cubicBezTo>
                    <a:pt x="1671" y="17186"/>
                    <a:pt x="1766" y="17084"/>
                    <a:pt x="1842" y="17001"/>
                  </a:cubicBezTo>
                  <a:cubicBezTo>
                    <a:pt x="1988" y="16844"/>
                    <a:pt x="2154" y="16665"/>
                    <a:pt x="2214" y="16439"/>
                  </a:cubicBezTo>
                  <a:cubicBezTo>
                    <a:pt x="2366" y="15858"/>
                    <a:pt x="2312" y="15010"/>
                    <a:pt x="2208" y="14705"/>
                  </a:cubicBezTo>
                  <a:cubicBezTo>
                    <a:pt x="2136" y="14493"/>
                    <a:pt x="1920" y="14363"/>
                    <a:pt x="1746" y="14258"/>
                  </a:cubicBezTo>
                  <a:cubicBezTo>
                    <a:pt x="1697" y="14229"/>
                    <a:pt x="1622" y="14183"/>
                    <a:pt x="1602" y="14164"/>
                  </a:cubicBezTo>
                  <a:cubicBezTo>
                    <a:pt x="1595" y="14147"/>
                    <a:pt x="1572" y="14043"/>
                    <a:pt x="1557" y="13974"/>
                  </a:cubicBezTo>
                  <a:cubicBezTo>
                    <a:pt x="1511" y="13765"/>
                    <a:pt x="1435" y="13418"/>
                    <a:pt x="1128" y="13231"/>
                  </a:cubicBezTo>
                  <a:cubicBezTo>
                    <a:pt x="1139" y="12540"/>
                    <a:pt x="720" y="12169"/>
                    <a:pt x="377" y="11865"/>
                  </a:cubicBezTo>
                  <a:cubicBezTo>
                    <a:pt x="295" y="11793"/>
                    <a:pt x="216" y="11723"/>
                    <a:pt x="145" y="11651"/>
                  </a:cubicBezTo>
                  <a:cubicBezTo>
                    <a:pt x="190" y="10934"/>
                    <a:pt x="133" y="10297"/>
                    <a:pt x="78" y="9681"/>
                  </a:cubicBezTo>
                  <a:cubicBezTo>
                    <a:pt x="44" y="9292"/>
                    <a:pt x="8" y="8893"/>
                    <a:pt x="0" y="8478"/>
                  </a:cubicBezTo>
                  <a:cubicBezTo>
                    <a:pt x="1652" y="8447"/>
                    <a:pt x="3419" y="8357"/>
                    <a:pt x="5131" y="8270"/>
                  </a:cubicBezTo>
                  <a:cubicBezTo>
                    <a:pt x="5990" y="8226"/>
                    <a:pt x="6842" y="8182"/>
                    <a:pt x="7671" y="8147"/>
                  </a:cubicBezTo>
                  <a:cubicBezTo>
                    <a:pt x="8155" y="8126"/>
                    <a:pt x="8620" y="8115"/>
                    <a:pt x="9055" y="8115"/>
                  </a:cubicBezTo>
                  <a:cubicBezTo>
                    <a:pt x="9311" y="8115"/>
                    <a:pt x="9557" y="8119"/>
                    <a:pt x="9794" y="8126"/>
                  </a:cubicBezTo>
                  <a:cubicBezTo>
                    <a:pt x="9803" y="8180"/>
                    <a:pt x="9827" y="8232"/>
                    <a:pt x="9867" y="8283"/>
                  </a:cubicBezTo>
                  <a:cubicBezTo>
                    <a:pt x="9935" y="8367"/>
                    <a:pt x="10042" y="8424"/>
                    <a:pt x="10164" y="8443"/>
                  </a:cubicBezTo>
                  <a:cubicBezTo>
                    <a:pt x="10178" y="8513"/>
                    <a:pt x="10212" y="8574"/>
                    <a:pt x="10240" y="8620"/>
                  </a:cubicBezTo>
                  <a:lnTo>
                    <a:pt x="10868" y="9638"/>
                  </a:lnTo>
                  <a:lnTo>
                    <a:pt x="11019" y="8506"/>
                  </a:lnTo>
                  <a:cubicBezTo>
                    <a:pt x="11023" y="8472"/>
                    <a:pt x="11026" y="8455"/>
                    <a:pt x="11222" y="8372"/>
                  </a:cubicBezTo>
                  <a:lnTo>
                    <a:pt x="11478" y="8264"/>
                  </a:lnTo>
                  <a:lnTo>
                    <a:pt x="11440" y="8032"/>
                  </a:lnTo>
                  <a:cubicBezTo>
                    <a:pt x="11384" y="7692"/>
                    <a:pt x="10999" y="7613"/>
                    <a:pt x="10854" y="7583"/>
                  </a:cubicBezTo>
                  <a:cubicBezTo>
                    <a:pt x="10854" y="7583"/>
                    <a:pt x="10854" y="7583"/>
                    <a:pt x="10853" y="7583"/>
                  </a:cubicBezTo>
                  <a:cubicBezTo>
                    <a:pt x="10865" y="7568"/>
                    <a:pt x="10899" y="7532"/>
                    <a:pt x="10924" y="7507"/>
                  </a:cubicBezTo>
                  <a:cubicBezTo>
                    <a:pt x="11065" y="7366"/>
                    <a:pt x="11327" y="7105"/>
                    <a:pt x="11148" y="6628"/>
                  </a:cubicBezTo>
                  <a:cubicBezTo>
                    <a:pt x="11107" y="6522"/>
                    <a:pt x="11019" y="6452"/>
                    <a:pt x="10906" y="6371"/>
                  </a:cubicBezTo>
                  <a:cubicBezTo>
                    <a:pt x="10915" y="6354"/>
                    <a:pt x="10926" y="6337"/>
                    <a:pt x="10936" y="6322"/>
                  </a:cubicBezTo>
                  <a:cubicBezTo>
                    <a:pt x="10990" y="6235"/>
                    <a:pt x="11071" y="6103"/>
                    <a:pt x="11005" y="5943"/>
                  </a:cubicBezTo>
                  <a:cubicBezTo>
                    <a:pt x="10919" y="5741"/>
                    <a:pt x="10768" y="5624"/>
                    <a:pt x="10657" y="5549"/>
                  </a:cubicBezTo>
                  <a:cubicBezTo>
                    <a:pt x="10685" y="5511"/>
                    <a:pt x="10707" y="5475"/>
                    <a:pt x="10727" y="5443"/>
                  </a:cubicBezTo>
                  <a:cubicBezTo>
                    <a:pt x="10741" y="5421"/>
                    <a:pt x="10759" y="5391"/>
                    <a:pt x="10774" y="5371"/>
                  </a:cubicBezTo>
                  <a:lnTo>
                    <a:pt x="11219" y="5369"/>
                  </a:lnTo>
                  <a:lnTo>
                    <a:pt x="11162" y="4990"/>
                  </a:lnTo>
                  <a:cubicBezTo>
                    <a:pt x="11152" y="4934"/>
                    <a:pt x="11133" y="4884"/>
                    <a:pt x="11105" y="4840"/>
                  </a:cubicBezTo>
                  <a:cubicBezTo>
                    <a:pt x="11167" y="4743"/>
                    <a:pt x="11175" y="4642"/>
                    <a:pt x="11165" y="4564"/>
                  </a:cubicBezTo>
                  <a:lnTo>
                    <a:pt x="11165" y="4380"/>
                  </a:lnTo>
                  <a:cubicBezTo>
                    <a:pt x="11172" y="4325"/>
                    <a:pt x="11172" y="4274"/>
                    <a:pt x="11165" y="4227"/>
                  </a:cubicBezTo>
                  <a:cubicBezTo>
                    <a:pt x="11290" y="4188"/>
                    <a:pt x="11433" y="4144"/>
                    <a:pt x="11563" y="4062"/>
                  </a:cubicBezTo>
                  <a:lnTo>
                    <a:pt x="11824" y="3896"/>
                  </a:lnTo>
                  <a:lnTo>
                    <a:pt x="11681" y="3655"/>
                  </a:lnTo>
                  <a:cubicBezTo>
                    <a:pt x="11555" y="3440"/>
                    <a:pt x="11662" y="3302"/>
                    <a:pt x="12094" y="2938"/>
                  </a:cubicBezTo>
                  <a:cubicBezTo>
                    <a:pt x="12442" y="2644"/>
                    <a:pt x="12905" y="2254"/>
                    <a:pt x="12745" y="1723"/>
                  </a:cubicBezTo>
                  <a:cubicBezTo>
                    <a:pt x="12762" y="1710"/>
                    <a:pt x="12780" y="1697"/>
                    <a:pt x="12799" y="1684"/>
                  </a:cubicBezTo>
                  <a:cubicBezTo>
                    <a:pt x="12915" y="1601"/>
                    <a:pt x="13089" y="1479"/>
                    <a:pt x="13110" y="1231"/>
                  </a:cubicBezTo>
                  <a:cubicBezTo>
                    <a:pt x="13124" y="1065"/>
                    <a:pt x="13140" y="1020"/>
                    <a:pt x="13145" y="1011"/>
                  </a:cubicBezTo>
                  <a:lnTo>
                    <a:pt x="13157" y="1011"/>
                  </a:lnTo>
                  <a:cubicBezTo>
                    <a:pt x="13227" y="959"/>
                    <a:pt x="13332" y="880"/>
                    <a:pt x="13464" y="713"/>
                  </a:cubicBezTo>
                  <a:cubicBezTo>
                    <a:pt x="13511" y="663"/>
                    <a:pt x="13581" y="591"/>
                    <a:pt x="13629" y="496"/>
                  </a:cubicBezTo>
                  <a:cubicBezTo>
                    <a:pt x="14707" y="397"/>
                    <a:pt x="15842" y="329"/>
                    <a:pt x="16944" y="264"/>
                  </a:cubicBezTo>
                  <a:cubicBezTo>
                    <a:pt x="18160" y="192"/>
                    <a:pt x="19413" y="117"/>
                    <a:pt x="20605" y="0"/>
                  </a:cubicBezTo>
                  <a:cubicBezTo>
                    <a:pt x="20685" y="81"/>
                    <a:pt x="20786" y="127"/>
                    <a:pt x="20887" y="153"/>
                  </a:cubicBezTo>
                  <a:cubicBezTo>
                    <a:pt x="20818" y="1472"/>
                    <a:pt x="20791" y="2816"/>
                    <a:pt x="20766" y="4118"/>
                  </a:cubicBezTo>
                  <a:cubicBezTo>
                    <a:pt x="20738" y="5524"/>
                    <a:pt x="20710" y="6976"/>
                    <a:pt x="20627" y="8398"/>
                  </a:cubicBezTo>
                  <a:cubicBezTo>
                    <a:pt x="20512" y="10375"/>
                    <a:pt x="20860" y="12244"/>
                    <a:pt x="21198" y="14051"/>
                  </a:cubicBezTo>
                  <a:cubicBezTo>
                    <a:pt x="21352" y="14883"/>
                    <a:pt x="21500" y="15670"/>
                    <a:pt x="21600" y="16451"/>
                  </a:cubicBezTo>
                  <a:cubicBezTo>
                    <a:pt x="21583" y="16466"/>
                    <a:pt x="21569" y="16483"/>
                    <a:pt x="21556" y="16500"/>
                  </a:cubicBezTo>
                  <a:cubicBezTo>
                    <a:pt x="21473" y="16479"/>
                    <a:pt x="21386" y="16466"/>
                    <a:pt x="21296" y="16466"/>
                  </a:cubicBezTo>
                  <a:cubicBezTo>
                    <a:pt x="21212" y="16466"/>
                    <a:pt x="21051" y="16479"/>
                    <a:pt x="20900" y="16573"/>
                  </a:cubicBezTo>
                  <a:cubicBezTo>
                    <a:pt x="20883" y="16567"/>
                    <a:pt x="20866" y="16559"/>
                    <a:pt x="20849" y="16552"/>
                  </a:cubicBezTo>
                  <a:cubicBezTo>
                    <a:pt x="20705" y="16491"/>
                    <a:pt x="20526" y="16415"/>
                    <a:pt x="20212" y="16411"/>
                  </a:cubicBezTo>
                  <a:cubicBezTo>
                    <a:pt x="19822" y="16411"/>
                    <a:pt x="19497" y="16537"/>
                    <a:pt x="19182" y="16661"/>
                  </a:cubicBezTo>
                  <a:cubicBezTo>
                    <a:pt x="18917" y="16764"/>
                    <a:pt x="18664" y="16862"/>
                    <a:pt x="18445" y="16862"/>
                  </a:cubicBezTo>
                  <a:lnTo>
                    <a:pt x="18320" y="16857"/>
                  </a:lnTo>
                  <a:lnTo>
                    <a:pt x="18187" y="16909"/>
                  </a:lnTo>
                  <a:cubicBezTo>
                    <a:pt x="17960" y="17019"/>
                    <a:pt x="17848" y="17184"/>
                    <a:pt x="17758" y="17317"/>
                  </a:cubicBezTo>
                  <a:cubicBezTo>
                    <a:pt x="17716" y="17378"/>
                    <a:pt x="17664" y="17455"/>
                    <a:pt x="17629" y="17472"/>
                  </a:cubicBezTo>
                  <a:lnTo>
                    <a:pt x="17721" y="17447"/>
                  </a:lnTo>
                  <a:lnTo>
                    <a:pt x="17138" y="17853"/>
                  </a:lnTo>
                  <a:lnTo>
                    <a:pt x="17129" y="17607"/>
                  </a:lnTo>
                  <a:cubicBezTo>
                    <a:pt x="17136" y="17604"/>
                    <a:pt x="17222" y="17542"/>
                    <a:pt x="17347" y="17542"/>
                  </a:cubicBezTo>
                  <a:cubicBezTo>
                    <a:pt x="17419" y="17542"/>
                    <a:pt x="17462" y="17563"/>
                    <a:pt x="17463" y="17563"/>
                  </a:cubicBezTo>
                  <a:cubicBezTo>
                    <a:pt x="17434" y="17549"/>
                    <a:pt x="17405" y="17527"/>
                    <a:pt x="17375" y="17503"/>
                  </a:cubicBezTo>
                  <a:cubicBezTo>
                    <a:pt x="17265" y="17426"/>
                    <a:pt x="17115" y="17320"/>
                    <a:pt x="16916" y="17283"/>
                  </a:cubicBezTo>
                  <a:cubicBezTo>
                    <a:pt x="16853" y="17271"/>
                    <a:pt x="16785" y="17264"/>
                    <a:pt x="16710" y="17264"/>
                  </a:cubicBezTo>
                  <a:cubicBezTo>
                    <a:pt x="16629" y="17264"/>
                    <a:pt x="16543" y="17272"/>
                    <a:pt x="16456" y="17281"/>
                  </a:cubicBezTo>
                  <a:cubicBezTo>
                    <a:pt x="16395" y="17288"/>
                    <a:pt x="16346" y="17294"/>
                    <a:pt x="16300" y="17295"/>
                  </a:cubicBezTo>
                  <a:cubicBezTo>
                    <a:pt x="16282" y="17280"/>
                    <a:pt x="16264" y="17263"/>
                    <a:pt x="16243" y="17245"/>
                  </a:cubicBezTo>
                  <a:cubicBezTo>
                    <a:pt x="16055" y="17082"/>
                    <a:pt x="15742" y="16811"/>
                    <a:pt x="15282" y="16811"/>
                  </a:cubicBezTo>
                  <a:cubicBezTo>
                    <a:pt x="15205" y="16811"/>
                    <a:pt x="15129" y="16818"/>
                    <a:pt x="15053" y="16834"/>
                  </a:cubicBezTo>
                  <a:lnTo>
                    <a:pt x="15003" y="16844"/>
                  </a:lnTo>
                  <a:lnTo>
                    <a:pt x="14957" y="16864"/>
                  </a:lnTo>
                  <a:cubicBezTo>
                    <a:pt x="14297" y="17157"/>
                    <a:pt x="13899" y="17616"/>
                    <a:pt x="13775" y="18230"/>
                  </a:cubicBezTo>
                  <a:lnTo>
                    <a:pt x="13742" y="18390"/>
                  </a:lnTo>
                  <a:lnTo>
                    <a:pt x="13877" y="18509"/>
                  </a:lnTo>
                  <a:cubicBezTo>
                    <a:pt x="14142" y="18742"/>
                    <a:pt x="14522" y="18860"/>
                    <a:pt x="15006" y="18860"/>
                  </a:cubicBezTo>
                  <a:cubicBezTo>
                    <a:pt x="15392" y="18860"/>
                    <a:pt x="15799" y="18784"/>
                    <a:pt x="16144" y="18700"/>
                  </a:cubicBezTo>
                  <a:cubicBezTo>
                    <a:pt x="16145" y="18702"/>
                    <a:pt x="16145" y="18703"/>
                    <a:pt x="16145" y="18705"/>
                  </a:cubicBezTo>
                  <a:lnTo>
                    <a:pt x="16159" y="18748"/>
                  </a:lnTo>
                  <a:lnTo>
                    <a:pt x="16186" y="18787"/>
                  </a:lnTo>
                  <a:cubicBezTo>
                    <a:pt x="16399" y="19090"/>
                    <a:pt x="16787" y="19205"/>
                    <a:pt x="17098" y="19297"/>
                  </a:cubicBezTo>
                  <a:cubicBezTo>
                    <a:pt x="17174" y="19319"/>
                    <a:pt x="17248" y="19341"/>
                    <a:pt x="17319" y="19366"/>
                  </a:cubicBezTo>
                  <a:cubicBezTo>
                    <a:pt x="17311" y="19397"/>
                    <a:pt x="17305" y="19429"/>
                    <a:pt x="17302" y="19465"/>
                  </a:cubicBezTo>
                  <a:cubicBezTo>
                    <a:pt x="17253" y="19484"/>
                    <a:pt x="17206" y="19510"/>
                    <a:pt x="17164" y="19546"/>
                  </a:cubicBezTo>
                  <a:cubicBezTo>
                    <a:pt x="17063" y="19629"/>
                    <a:pt x="17032" y="19724"/>
                    <a:pt x="17024" y="19795"/>
                  </a:cubicBezTo>
                  <a:lnTo>
                    <a:pt x="16921" y="19828"/>
                  </a:lnTo>
                  <a:lnTo>
                    <a:pt x="16846" y="19986"/>
                  </a:lnTo>
                  <a:cubicBezTo>
                    <a:pt x="16808" y="20086"/>
                    <a:pt x="16801" y="20173"/>
                    <a:pt x="16810" y="20247"/>
                  </a:cubicBezTo>
                  <a:cubicBezTo>
                    <a:pt x="16779" y="20248"/>
                    <a:pt x="16747" y="20250"/>
                    <a:pt x="16714" y="20252"/>
                  </a:cubicBezTo>
                  <a:cubicBezTo>
                    <a:pt x="16678" y="20254"/>
                    <a:pt x="16643" y="20257"/>
                    <a:pt x="16605" y="20257"/>
                  </a:cubicBezTo>
                  <a:cubicBezTo>
                    <a:pt x="16561" y="20257"/>
                    <a:pt x="16504" y="20253"/>
                    <a:pt x="16426" y="20227"/>
                  </a:cubicBezTo>
                  <a:cubicBezTo>
                    <a:pt x="16394" y="20216"/>
                    <a:pt x="16324" y="20173"/>
                    <a:pt x="16268" y="20137"/>
                  </a:cubicBezTo>
                  <a:cubicBezTo>
                    <a:pt x="16087" y="20024"/>
                    <a:pt x="15812" y="19852"/>
                    <a:pt x="15429" y="19852"/>
                  </a:cubicBezTo>
                  <a:cubicBezTo>
                    <a:pt x="15357" y="19852"/>
                    <a:pt x="15283" y="19858"/>
                    <a:pt x="15210" y="19870"/>
                  </a:cubicBezTo>
                  <a:lnTo>
                    <a:pt x="14953" y="19914"/>
                  </a:lnTo>
                  <a:lnTo>
                    <a:pt x="14893" y="20121"/>
                  </a:lnTo>
                  <a:cubicBezTo>
                    <a:pt x="14730" y="20680"/>
                    <a:pt x="15186" y="20882"/>
                    <a:pt x="15429" y="20965"/>
                  </a:cubicBezTo>
                  <a:cubicBezTo>
                    <a:pt x="15417" y="20974"/>
                    <a:pt x="15405" y="20984"/>
                    <a:pt x="15394" y="20995"/>
                  </a:cubicBezTo>
                  <a:cubicBezTo>
                    <a:pt x="15331" y="20979"/>
                    <a:pt x="15261" y="20971"/>
                    <a:pt x="15185" y="20971"/>
                  </a:cubicBezTo>
                  <a:cubicBezTo>
                    <a:pt x="15081" y="20971"/>
                    <a:pt x="14976" y="20986"/>
                    <a:pt x="14883" y="21000"/>
                  </a:cubicBezTo>
                  <a:cubicBezTo>
                    <a:pt x="14786" y="20861"/>
                    <a:pt x="14615" y="20809"/>
                    <a:pt x="14470" y="20809"/>
                  </a:cubicBezTo>
                  <a:cubicBezTo>
                    <a:pt x="14359" y="20809"/>
                    <a:pt x="14235" y="20835"/>
                    <a:pt x="14030" y="20900"/>
                  </a:cubicBezTo>
                  <a:cubicBezTo>
                    <a:pt x="13596" y="21039"/>
                    <a:pt x="13333" y="21251"/>
                    <a:pt x="13183" y="21600"/>
                  </a:cubicBezTo>
                  <a:cubicBezTo>
                    <a:pt x="13183" y="21600"/>
                    <a:pt x="13183" y="21600"/>
                    <a:pt x="13183" y="21600"/>
                  </a:cubicBez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3" name="Shape 167"/>
            <p:cNvSpPr/>
            <p:nvPr/>
          </p:nvSpPr>
          <p:spPr>
            <a:xfrm>
              <a:off x="5667977" y="1574700"/>
              <a:ext cx="459101" cy="430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75" y="21600"/>
                  </a:moveTo>
                  <a:cubicBezTo>
                    <a:pt x="5489" y="21600"/>
                    <a:pt x="5092" y="21571"/>
                    <a:pt x="4709" y="21542"/>
                  </a:cubicBezTo>
                  <a:cubicBezTo>
                    <a:pt x="4310" y="21512"/>
                    <a:pt x="3898" y="21481"/>
                    <a:pt x="3491" y="21481"/>
                  </a:cubicBezTo>
                  <a:cubicBezTo>
                    <a:pt x="3386" y="21481"/>
                    <a:pt x="3285" y="21483"/>
                    <a:pt x="3187" y="21487"/>
                  </a:cubicBezTo>
                  <a:lnTo>
                    <a:pt x="3187" y="18873"/>
                  </a:lnTo>
                  <a:lnTo>
                    <a:pt x="3187" y="18227"/>
                  </a:lnTo>
                  <a:lnTo>
                    <a:pt x="2715" y="18296"/>
                  </a:lnTo>
                  <a:lnTo>
                    <a:pt x="2587" y="18208"/>
                  </a:lnTo>
                  <a:cubicBezTo>
                    <a:pt x="2407" y="18084"/>
                    <a:pt x="2204" y="18021"/>
                    <a:pt x="1984" y="18021"/>
                  </a:cubicBezTo>
                  <a:cubicBezTo>
                    <a:pt x="1946" y="18021"/>
                    <a:pt x="1909" y="18023"/>
                    <a:pt x="1873" y="18027"/>
                  </a:cubicBezTo>
                  <a:cubicBezTo>
                    <a:pt x="1853" y="17988"/>
                    <a:pt x="1826" y="17951"/>
                    <a:pt x="1793" y="17913"/>
                  </a:cubicBezTo>
                  <a:cubicBezTo>
                    <a:pt x="1661" y="17772"/>
                    <a:pt x="1503" y="17700"/>
                    <a:pt x="1341" y="17700"/>
                  </a:cubicBezTo>
                  <a:cubicBezTo>
                    <a:pt x="1253" y="17700"/>
                    <a:pt x="1176" y="17719"/>
                    <a:pt x="1110" y="17748"/>
                  </a:cubicBezTo>
                  <a:cubicBezTo>
                    <a:pt x="899" y="15805"/>
                    <a:pt x="932" y="13715"/>
                    <a:pt x="963" y="11685"/>
                  </a:cubicBezTo>
                  <a:cubicBezTo>
                    <a:pt x="992" y="9827"/>
                    <a:pt x="1022" y="7905"/>
                    <a:pt x="867" y="6087"/>
                  </a:cubicBezTo>
                  <a:cubicBezTo>
                    <a:pt x="786" y="5134"/>
                    <a:pt x="592" y="4232"/>
                    <a:pt x="405" y="3361"/>
                  </a:cubicBezTo>
                  <a:cubicBezTo>
                    <a:pt x="228" y="2538"/>
                    <a:pt x="59" y="1754"/>
                    <a:pt x="0" y="995"/>
                  </a:cubicBezTo>
                  <a:cubicBezTo>
                    <a:pt x="5261" y="944"/>
                    <a:pt x="11145" y="691"/>
                    <a:pt x="17499" y="238"/>
                  </a:cubicBezTo>
                  <a:cubicBezTo>
                    <a:pt x="17759" y="219"/>
                    <a:pt x="18037" y="170"/>
                    <a:pt x="18308" y="121"/>
                  </a:cubicBezTo>
                  <a:cubicBezTo>
                    <a:pt x="18641" y="61"/>
                    <a:pt x="18986" y="0"/>
                    <a:pt x="19275" y="0"/>
                  </a:cubicBezTo>
                  <a:cubicBezTo>
                    <a:pt x="19766" y="0"/>
                    <a:pt x="19898" y="156"/>
                    <a:pt x="19966" y="483"/>
                  </a:cubicBezTo>
                  <a:cubicBezTo>
                    <a:pt x="19958" y="555"/>
                    <a:pt x="19923" y="598"/>
                    <a:pt x="19908" y="606"/>
                  </a:cubicBezTo>
                  <a:cubicBezTo>
                    <a:pt x="19920" y="605"/>
                    <a:pt x="19930" y="605"/>
                    <a:pt x="19937" y="605"/>
                  </a:cubicBezTo>
                  <a:cubicBezTo>
                    <a:pt x="19970" y="605"/>
                    <a:pt x="19981" y="611"/>
                    <a:pt x="19985" y="613"/>
                  </a:cubicBezTo>
                  <a:lnTo>
                    <a:pt x="19246" y="1420"/>
                  </a:lnTo>
                  <a:cubicBezTo>
                    <a:pt x="19205" y="1376"/>
                    <a:pt x="19185" y="1278"/>
                    <a:pt x="19200" y="1230"/>
                  </a:cubicBezTo>
                  <a:cubicBezTo>
                    <a:pt x="19187" y="1272"/>
                    <a:pt x="19119" y="1382"/>
                    <a:pt x="19074" y="1453"/>
                  </a:cubicBezTo>
                  <a:cubicBezTo>
                    <a:pt x="18915" y="1707"/>
                    <a:pt x="18491" y="2383"/>
                    <a:pt x="19069" y="2943"/>
                  </a:cubicBezTo>
                  <a:lnTo>
                    <a:pt x="19095" y="2969"/>
                  </a:lnTo>
                  <a:lnTo>
                    <a:pt x="19124" y="2989"/>
                  </a:lnTo>
                  <a:cubicBezTo>
                    <a:pt x="19456" y="3235"/>
                    <a:pt x="19799" y="3354"/>
                    <a:pt x="20169" y="3354"/>
                  </a:cubicBezTo>
                  <a:cubicBezTo>
                    <a:pt x="20469" y="3354"/>
                    <a:pt x="20749" y="3276"/>
                    <a:pt x="21019" y="3202"/>
                  </a:cubicBezTo>
                  <a:lnTo>
                    <a:pt x="21097" y="3179"/>
                  </a:lnTo>
                  <a:cubicBezTo>
                    <a:pt x="21251" y="3139"/>
                    <a:pt x="21404" y="3098"/>
                    <a:pt x="21566" y="3072"/>
                  </a:cubicBezTo>
                  <a:cubicBezTo>
                    <a:pt x="21573" y="3127"/>
                    <a:pt x="21583" y="3182"/>
                    <a:pt x="21600" y="3236"/>
                  </a:cubicBezTo>
                  <a:cubicBezTo>
                    <a:pt x="21574" y="3252"/>
                    <a:pt x="21544" y="3271"/>
                    <a:pt x="21511" y="3291"/>
                  </a:cubicBezTo>
                  <a:cubicBezTo>
                    <a:pt x="21388" y="3366"/>
                    <a:pt x="21248" y="3453"/>
                    <a:pt x="21071" y="3594"/>
                  </a:cubicBezTo>
                  <a:lnTo>
                    <a:pt x="20761" y="3841"/>
                  </a:lnTo>
                  <a:lnTo>
                    <a:pt x="20887" y="4229"/>
                  </a:lnTo>
                  <a:cubicBezTo>
                    <a:pt x="20970" y="4489"/>
                    <a:pt x="20959" y="4569"/>
                    <a:pt x="20958" y="4573"/>
                  </a:cubicBezTo>
                  <a:cubicBezTo>
                    <a:pt x="20948" y="4580"/>
                    <a:pt x="20856" y="4654"/>
                    <a:pt x="20787" y="4709"/>
                  </a:cubicBezTo>
                  <a:cubicBezTo>
                    <a:pt x="20700" y="4780"/>
                    <a:pt x="20604" y="4859"/>
                    <a:pt x="20502" y="4955"/>
                  </a:cubicBezTo>
                  <a:lnTo>
                    <a:pt x="20122" y="5357"/>
                  </a:lnTo>
                  <a:lnTo>
                    <a:pt x="19993" y="5494"/>
                  </a:lnTo>
                  <a:lnTo>
                    <a:pt x="19971" y="5687"/>
                  </a:lnTo>
                  <a:cubicBezTo>
                    <a:pt x="19898" y="6302"/>
                    <a:pt x="20056" y="6694"/>
                    <a:pt x="20183" y="7009"/>
                  </a:cubicBezTo>
                  <a:cubicBezTo>
                    <a:pt x="20243" y="7161"/>
                    <a:pt x="20293" y="7285"/>
                    <a:pt x="20315" y="7426"/>
                  </a:cubicBezTo>
                  <a:cubicBezTo>
                    <a:pt x="20216" y="7778"/>
                    <a:pt x="20015" y="7969"/>
                    <a:pt x="19660" y="8059"/>
                  </a:cubicBezTo>
                  <a:lnTo>
                    <a:pt x="19013" y="8223"/>
                  </a:lnTo>
                  <a:lnTo>
                    <a:pt x="19307" y="8858"/>
                  </a:lnTo>
                  <a:cubicBezTo>
                    <a:pt x="19331" y="8908"/>
                    <a:pt x="19356" y="8954"/>
                    <a:pt x="19382" y="8998"/>
                  </a:cubicBezTo>
                  <a:cubicBezTo>
                    <a:pt x="19350" y="8995"/>
                    <a:pt x="19318" y="8994"/>
                    <a:pt x="19283" y="8994"/>
                  </a:cubicBezTo>
                  <a:lnTo>
                    <a:pt x="18700" y="8994"/>
                  </a:lnTo>
                  <a:lnTo>
                    <a:pt x="18702" y="9049"/>
                  </a:lnTo>
                  <a:lnTo>
                    <a:pt x="18533" y="8902"/>
                  </a:lnTo>
                  <a:lnTo>
                    <a:pt x="18370" y="9836"/>
                  </a:lnTo>
                  <a:cubicBezTo>
                    <a:pt x="18249" y="10533"/>
                    <a:pt x="18193" y="11482"/>
                    <a:pt x="18318" y="12127"/>
                  </a:cubicBezTo>
                  <a:cubicBezTo>
                    <a:pt x="18269" y="12167"/>
                    <a:pt x="18199" y="12209"/>
                    <a:pt x="18112" y="12262"/>
                  </a:cubicBezTo>
                  <a:cubicBezTo>
                    <a:pt x="17888" y="12399"/>
                    <a:pt x="17553" y="12602"/>
                    <a:pt x="17389" y="13009"/>
                  </a:cubicBezTo>
                  <a:cubicBezTo>
                    <a:pt x="17312" y="12993"/>
                    <a:pt x="17231" y="12986"/>
                    <a:pt x="17143" y="12986"/>
                  </a:cubicBezTo>
                  <a:lnTo>
                    <a:pt x="16504" y="12986"/>
                  </a:lnTo>
                  <a:lnTo>
                    <a:pt x="16586" y="13655"/>
                  </a:lnTo>
                  <a:cubicBezTo>
                    <a:pt x="16639" y="13946"/>
                    <a:pt x="16708" y="14209"/>
                    <a:pt x="16775" y="14464"/>
                  </a:cubicBezTo>
                  <a:cubicBezTo>
                    <a:pt x="16786" y="14502"/>
                    <a:pt x="16796" y="14540"/>
                    <a:pt x="16806" y="14577"/>
                  </a:cubicBezTo>
                  <a:cubicBezTo>
                    <a:pt x="16509" y="14695"/>
                    <a:pt x="16322" y="14909"/>
                    <a:pt x="16185" y="15068"/>
                  </a:cubicBezTo>
                  <a:cubicBezTo>
                    <a:pt x="16141" y="15117"/>
                    <a:pt x="16098" y="15169"/>
                    <a:pt x="16050" y="15213"/>
                  </a:cubicBezTo>
                  <a:lnTo>
                    <a:pt x="15809" y="15431"/>
                  </a:lnTo>
                  <a:lnTo>
                    <a:pt x="15876" y="15760"/>
                  </a:lnTo>
                  <a:cubicBezTo>
                    <a:pt x="15917" y="15962"/>
                    <a:pt x="16019" y="16121"/>
                    <a:pt x="16158" y="16219"/>
                  </a:cubicBezTo>
                  <a:cubicBezTo>
                    <a:pt x="16148" y="16244"/>
                    <a:pt x="16138" y="16269"/>
                    <a:pt x="16128" y="16294"/>
                  </a:cubicBezTo>
                  <a:cubicBezTo>
                    <a:pt x="16032" y="16531"/>
                    <a:pt x="15996" y="16597"/>
                    <a:pt x="15955" y="16604"/>
                  </a:cubicBezTo>
                  <a:lnTo>
                    <a:pt x="15623" y="16659"/>
                  </a:lnTo>
                  <a:lnTo>
                    <a:pt x="15529" y="17003"/>
                  </a:lnTo>
                  <a:cubicBezTo>
                    <a:pt x="15503" y="17099"/>
                    <a:pt x="15493" y="17188"/>
                    <a:pt x="15493" y="17272"/>
                  </a:cubicBezTo>
                  <a:lnTo>
                    <a:pt x="15396" y="17456"/>
                  </a:lnTo>
                  <a:cubicBezTo>
                    <a:pt x="15328" y="17585"/>
                    <a:pt x="15234" y="17839"/>
                    <a:pt x="15336" y="18124"/>
                  </a:cubicBezTo>
                  <a:lnTo>
                    <a:pt x="15142" y="18124"/>
                  </a:lnTo>
                  <a:lnTo>
                    <a:pt x="15353" y="18854"/>
                  </a:lnTo>
                  <a:cubicBezTo>
                    <a:pt x="15543" y="19489"/>
                    <a:pt x="15872" y="19667"/>
                    <a:pt x="16057" y="19762"/>
                  </a:cubicBezTo>
                  <a:cubicBezTo>
                    <a:pt x="16083" y="19894"/>
                    <a:pt x="16124" y="20029"/>
                    <a:pt x="16167" y="20157"/>
                  </a:cubicBezTo>
                  <a:cubicBezTo>
                    <a:pt x="16043" y="20256"/>
                    <a:pt x="15913" y="20416"/>
                    <a:pt x="15871" y="20679"/>
                  </a:cubicBezTo>
                  <a:cubicBezTo>
                    <a:pt x="15856" y="20781"/>
                    <a:pt x="15864" y="20873"/>
                    <a:pt x="15883" y="20955"/>
                  </a:cubicBezTo>
                  <a:cubicBezTo>
                    <a:pt x="14849" y="20958"/>
                    <a:pt x="13799" y="21056"/>
                    <a:pt x="12784" y="21151"/>
                  </a:cubicBezTo>
                  <a:lnTo>
                    <a:pt x="12724" y="21157"/>
                  </a:lnTo>
                  <a:cubicBezTo>
                    <a:pt x="11687" y="21254"/>
                    <a:pt x="10613" y="21353"/>
                    <a:pt x="9503" y="21353"/>
                  </a:cubicBezTo>
                  <a:cubicBezTo>
                    <a:pt x="9366" y="21353"/>
                    <a:pt x="9229" y="21352"/>
                    <a:pt x="9091" y="21349"/>
                  </a:cubicBezTo>
                  <a:cubicBezTo>
                    <a:pt x="8972" y="21346"/>
                    <a:pt x="8793" y="21307"/>
                    <a:pt x="8620" y="21269"/>
                  </a:cubicBezTo>
                  <a:cubicBezTo>
                    <a:pt x="8376" y="21215"/>
                    <a:pt x="8126" y="21159"/>
                    <a:pt x="7879" y="21159"/>
                  </a:cubicBezTo>
                  <a:lnTo>
                    <a:pt x="7808" y="21160"/>
                  </a:lnTo>
                  <a:cubicBezTo>
                    <a:pt x="7508" y="21173"/>
                    <a:pt x="7264" y="21295"/>
                    <a:pt x="7050" y="21401"/>
                  </a:cubicBezTo>
                  <a:cubicBezTo>
                    <a:pt x="6918" y="21468"/>
                    <a:pt x="6792" y="21529"/>
                    <a:pt x="6687" y="21545"/>
                  </a:cubicBezTo>
                  <a:cubicBezTo>
                    <a:pt x="6442" y="21582"/>
                    <a:pt x="6176" y="21600"/>
                    <a:pt x="5875" y="21600"/>
                  </a:cubicBezTo>
                  <a:cubicBezTo>
                    <a:pt x="5875" y="21600"/>
                    <a:pt x="5875" y="21600"/>
                    <a:pt x="5875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4" name="Freeform 83"/>
            <p:cNvSpPr/>
            <p:nvPr/>
          </p:nvSpPr>
          <p:spPr>
            <a:xfrm>
              <a:off x="6326234" y="1717798"/>
              <a:ext cx="975026" cy="1122058"/>
            </a:xfrm>
            <a:custGeom>
              <a:avLst/>
              <a:gdLst>
                <a:gd name="connsiteX0" fmla="*/ 111499 w 865342"/>
                <a:gd name="connsiteY0" fmla="*/ 499789 h 995834"/>
                <a:gd name="connsiteX1" fmla="*/ 110885 w 865342"/>
                <a:gd name="connsiteY1" fmla="*/ 502753 h 995834"/>
                <a:gd name="connsiteX2" fmla="*/ 110740 w 865342"/>
                <a:gd name="connsiteY2" fmla="*/ 503581 h 995834"/>
                <a:gd name="connsiteX3" fmla="*/ 109152 w 865342"/>
                <a:gd name="connsiteY3" fmla="*/ 501525 h 995834"/>
                <a:gd name="connsiteX4" fmla="*/ 617594 w 865342"/>
                <a:gd name="connsiteY4" fmla="*/ 419100 h 995834"/>
                <a:gd name="connsiteX5" fmla="*/ 625502 w 865342"/>
                <a:gd name="connsiteY5" fmla="*/ 420809 h 995834"/>
                <a:gd name="connsiteX6" fmla="*/ 627561 w 865342"/>
                <a:gd name="connsiteY6" fmla="*/ 421316 h 995834"/>
                <a:gd name="connsiteX7" fmla="*/ 648072 w 865342"/>
                <a:gd name="connsiteY7" fmla="*/ 424307 h 995834"/>
                <a:gd name="connsiteX8" fmla="*/ 649299 w 865342"/>
                <a:gd name="connsiteY8" fmla="*/ 424307 h 995834"/>
                <a:gd name="connsiteX9" fmla="*/ 649299 w 865342"/>
                <a:gd name="connsiteY9" fmla="*/ 424520 h 995834"/>
                <a:gd name="connsiteX10" fmla="*/ 661288 w 865342"/>
                <a:gd name="connsiteY10" fmla="*/ 450019 h 995834"/>
                <a:gd name="connsiteX11" fmla="*/ 676094 w 865342"/>
                <a:gd name="connsiteY11" fmla="*/ 492554 h 995834"/>
                <a:gd name="connsiteX12" fmla="*/ 682052 w 865342"/>
                <a:gd name="connsiteY12" fmla="*/ 504863 h 995834"/>
                <a:gd name="connsiteX13" fmla="*/ 745896 w 865342"/>
                <a:gd name="connsiteY13" fmla="*/ 606592 h 995834"/>
                <a:gd name="connsiteX14" fmla="*/ 745282 w 865342"/>
                <a:gd name="connsiteY14" fmla="*/ 610143 h 995834"/>
                <a:gd name="connsiteX15" fmla="*/ 757199 w 865342"/>
                <a:gd name="connsiteY15" fmla="*/ 655481 h 995834"/>
                <a:gd name="connsiteX16" fmla="*/ 759691 w 865342"/>
                <a:gd name="connsiteY16" fmla="*/ 660207 h 995834"/>
                <a:gd name="connsiteX17" fmla="*/ 778468 w 865342"/>
                <a:gd name="connsiteY17" fmla="*/ 690165 h 995834"/>
                <a:gd name="connsiteX18" fmla="*/ 783813 w 865342"/>
                <a:gd name="connsiteY18" fmla="*/ 698122 h 995834"/>
                <a:gd name="connsiteX19" fmla="*/ 787677 w 865342"/>
                <a:gd name="connsiteY19" fmla="*/ 704210 h 995834"/>
                <a:gd name="connsiteX20" fmla="*/ 801724 w 865342"/>
                <a:gd name="connsiteY20" fmla="*/ 723060 h 995834"/>
                <a:gd name="connsiteX21" fmla="*/ 812160 w 865342"/>
                <a:gd name="connsiteY21" fmla="*/ 741858 h 995834"/>
                <a:gd name="connsiteX22" fmla="*/ 826749 w 865342"/>
                <a:gd name="connsiteY22" fmla="*/ 767971 h 995834"/>
                <a:gd name="connsiteX23" fmla="*/ 799810 w 865342"/>
                <a:gd name="connsiteY23" fmla="*/ 771923 h 995834"/>
                <a:gd name="connsiteX24" fmla="*/ 831876 w 865342"/>
                <a:gd name="connsiteY24" fmla="*/ 785887 h 995834"/>
                <a:gd name="connsiteX25" fmla="*/ 856648 w 865342"/>
                <a:gd name="connsiteY25" fmla="*/ 820144 h 995834"/>
                <a:gd name="connsiteX26" fmla="*/ 863148 w 865342"/>
                <a:gd name="connsiteY26" fmla="*/ 922514 h 995834"/>
                <a:gd name="connsiteX27" fmla="*/ 859104 w 865342"/>
                <a:gd name="connsiteY27" fmla="*/ 931272 h 995834"/>
                <a:gd name="connsiteX28" fmla="*/ 852893 w 865342"/>
                <a:gd name="connsiteY28" fmla="*/ 947025 h 995834"/>
                <a:gd name="connsiteX29" fmla="*/ 854843 w 865342"/>
                <a:gd name="connsiteY29" fmla="*/ 963339 h 995834"/>
                <a:gd name="connsiteX30" fmla="*/ 856215 w 865342"/>
                <a:gd name="connsiteY30" fmla="*/ 970922 h 995834"/>
                <a:gd name="connsiteX31" fmla="*/ 853940 w 865342"/>
                <a:gd name="connsiteY31" fmla="*/ 975328 h 995834"/>
                <a:gd name="connsiteX32" fmla="*/ 850112 w 865342"/>
                <a:gd name="connsiteY32" fmla="*/ 982350 h 995834"/>
                <a:gd name="connsiteX33" fmla="*/ 833574 w 865342"/>
                <a:gd name="connsiteY33" fmla="*/ 990895 h 995834"/>
                <a:gd name="connsiteX34" fmla="*/ 832743 w 865342"/>
                <a:gd name="connsiteY34" fmla="*/ 991535 h 995834"/>
                <a:gd name="connsiteX35" fmla="*/ 825629 w 865342"/>
                <a:gd name="connsiteY35" fmla="*/ 995834 h 995834"/>
                <a:gd name="connsiteX36" fmla="*/ 822018 w 865342"/>
                <a:gd name="connsiteY36" fmla="*/ 994419 h 995834"/>
                <a:gd name="connsiteX37" fmla="*/ 821079 w 865342"/>
                <a:gd name="connsiteY37" fmla="*/ 993458 h 995834"/>
                <a:gd name="connsiteX38" fmla="*/ 820574 w 865342"/>
                <a:gd name="connsiteY38" fmla="*/ 992924 h 995834"/>
                <a:gd name="connsiteX39" fmla="*/ 796885 w 865342"/>
                <a:gd name="connsiteY39" fmla="*/ 978479 h 995834"/>
                <a:gd name="connsiteX40" fmla="*/ 784607 w 865342"/>
                <a:gd name="connsiteY40" fmla="*/ 963233 h 995834"/>
                <a:gd name="connsiteX41" fmla="*/ 773052 w 865342"/>
                <a:gd name="connsiteY41" fmla="*/ 948894 h 995834"/>
                <a:gd name="connsiteX42" fmla="*/ 768863 w 865342"/>
                <a:gd name="connsiteY42" fmla="*/ 942620 h 995834"/>
                <a:gd name="connsiteX43" fmla="*/ 747918 w 865342"/>
                <a:gd name="connsiteY43" fmla="*/ 925318 h 995834"/>
                <a:gd name="connsiteX44" fmla="*/ 737591 w 865342"/>
                <a:gd name="connsiteY44" fmla="*/ 923903 h 995834"/>
                <a:gd name="connsiteX45" fmla="*/ 732282 w 865342"/>
                <a:gd name="connsiteY45" fmla="*/ 924116 h 995834"/>
                <a:gd name="connsiteX46" fmla="*/ 728346 w 865342"/>
                <a:gd name="connsiteY46" fmla="*/ 924276 h 995834"/>
                <a:gd name="connsiteX47" fmla="*/ 725277 w 865342"/>
                <a:gd name="connsiteY47" fmla="*/ 923983 h 995834"/>
                <a:gd name="connsiteX48" fmla="*/ 723616 w 865342"/>
                <a:gd name="connsiteY48" fmla="*/ 921179 h 995834"/>
                <a:gd name="connsiteX49" fmla="*/ 711194 w 865342"/>
                <a:gd name="connsiteY49" fmla="*/ 889993 h 995834"/>
                <a:gd name="connsiteX50" fmla="*/ 699132 w 865342"/>
                <a:gd name="connsiteY50" fmla="*/ 875307 h 995834"/>
                <a:gd name="connsiteX51" fmla="*/ 706174 w 865342"/>
                <a:gd name="connsiteY51" fmla="*/ 864173 h 995834"/>
                <a:gd name="connsiteX52" fmla="*/ 709352 w 865342"/>
                <a:gd name="connsiteY52" fmla="*/ 859955 h 995834"/>
                <a:gd name="connsiteX53" fmla="*/ 718849 w 865342"/>
                <a:gd name="connsiteY53" fmla="*/ 846898 h 995834"/>
                <a:gd name="connsiteX54" fmla="*/ 702888 w 865342"/>
                <a:gd name="connsiteY54" fmla="*/ 844255 h 995834"/>
                <a:gd name="connsiteX55" fmla="*/ 697832 w 865342"/>
                <a:gd name="connsiteY55" fmla="*/ 843827 h 995834"/>
                <a:gd name="connsiteX56" fmla="*/ 680788 w 865342"/>
                <a:gd name="connsiteY56" fmla="*/ 852265 h 995834"/>
                <a:gd name="connsiteX57" fmla="*/ 683027 w 865342"/>
                <a:gd name="connsiteY57" fmla="*/ 835470 h 995834"/>
                <a:gd name="connsiteX58" fmla="*/ 686169 w 865342"/>
                <a:gd name="connsiteY58" fmla="*/ 829916 h 995834"/>
                <a:gd name="connsiteX59" fmla="*/ 682449 w 865342"/>
                <a:gd name="connsiteY59" fmla="*/ 824736 h 995834"/>
                <a:gd name="connsiteX60" fmla="*/ 671616 w 865342"/>
                <a:gd name="connsiteY60" fmla="*/ 819129 h 995834"/>
                <a:gd name="connsiteX61" fmla="*/ 662010 w 865342"/>
                <a:gd name="connsiteY61" fmla="*/ 821826 h 995834"/>
                <a:gd name="connsiteX62" fmla="*/ 657749 w 865342"/>
                <a:gd name="connsiteY62" fmla="*/ 823375 h 995834"/>
                <a:gd name="connsiteX63" fmla="*/ 652874 w 865342"/>
                <a:gd name="connsiteY63" fmla="*/ 819076 h 995834"/>
                <a:gd name="connsiteX64" fmla="*/ 646627 w 865342"/>
                <a:gd name="connsiteY64" fmla="*/ 821479 h 995834"/>
                <a:gd name="connsiteX65" fmla="*/ 640922 w 865342"/>
                <a:gd name="connsiteY65" fmla="*/ 825671 h 995834"/>
                <a:gd name="connsiteX66" fmla="*/ 626911 w 865342"/>
                <a:gd name="connsiteY66" fmla="*/ 797795 h 995834"/>
                <a:gd name="connsiteX67" fmla="*/ 626730 w 865342"/>
                <a:gd name="connsiteY67" fmla="*/ 797342 h 995834"/>
                <a:gd name="connsiteX68" fmla="*/ 615138 w 865342"/>
                <a:gd name="connsiteY68" fmla="*/ 782950 h 995834"/>
                <a:gd name="connsiteX69" fmla="*/ 619183 w 865342"/>
                <a:gd name="connsiteY69" fmla="*/ 767731 h 995834"/>
                <a:gd name="connsiteX70" fmla="*/ 619580 w 865342"/>
                <a:gd name="connsiteY70" fmla="*/ 763779 h 995834"/>
                <a:gd name="connsiteX71" fmla="*/ 622072 w 865342"/>
                <a:gd name="connsiteY71" fmla="*/ 761723 h 995834"/>
                <a:gd name="connsiteX72" fmla="*/ 630052 w 865342"/>
                <a:gd name="connsiteY72" fmla="*/ 740042 h 995834"/>
                <a:gd name="connsiteX73" fmla="*/ 606399 w 865342"/>
                <a:gd name="connsiteY73" fmla="*/ 721165 h 995834"/>
                <a:gd name="connsiteX74" fmla="*/ 593797 w 865342"/>
                <a:gd name="connsiteY74" fmla="*/ 717747 h 995834"/>
                <a:gd name="connsiteX75" fmla="*/ 591377 w 865342"/>
                <a:gd name="connsiteY75" fmla="*/ 716252 h 995834"/>
                <a:gd name="connsiteX76" fmla="*/ 593363 w 865342"/>
                <a:gd name="connsiteY76" fmla="*/ 692274 h 995834"/>
                <a:gd name="connsiteX77" fmla="*/ 589391 w 865342"/>
                <a:gd name="connsiteY77" fmla="*/ 625016 h 995834"/>
                <a:gd name="connsiteX78" fmla="*/ 588019 w 865342"/>
                <a:gd name="connsiteY78" fmla="*/ 621411 h 995834"/>
                <a:gd name="connsiteX79" fmla="*/ 584516 w 865342"/>
                <a:gd name="connsiteY79" fmla="*/ 619702 h 995834"/>
                <a:gd name="connsiteX80" fmla="*/ 574044 w 865342"/>
                <a:gd name="connsiteY80" fmla="*/ 606485 h 995834"/>
                <a:gd name="connsiteX81" fmla="*/ 563680 w 865342"/>
                <a:gd name="connsiteY81" fmla="*/ 591373 h 995834"/>
                <a:gd name="connsiteX82" fmla="*/ 562597 w 865342"/>
                <a:gd name="connsiteY82" fmla="*/ 590278 h 995834"/>
                <a:gd name="connsiteX83" fmla="*/ 561225 w 865342"/>
                <a:gd name="connsiteY83" fmla="*/ 589557 h 995834"/>
                <a:gd name="connsiteX84" fmla="*/ 552522 w 865342"/>
                <a:gd name="connsiteY84" fmla="*/ 587421 h 995834"/>
                <a:gd name="connsiteX85" fmla="*/ 543819 w 865342"/>
                <a:gd name="connsiteY85" fmla="*/ 589237 h 995834"/>
                <a:gd name="connsiteX86" fmla="*/ 543350 w 865342"/>
                <a:gd name="connsiteY86" fmla="*/ 589076 h 995834"/>
                <a:gd name="connsiteX87" fmla="*/ 527389 w 865342"/>
                <a:gd name="connsiteY87" fmla="*/ 576928 h 995834"/>
                <a:gd name="connsiteX88" fmla="*/ 507275 w 865342"/>
                <a:gd name="connsiteY88" fmla="*/ 561441 h 995834"/>
                <a:gd name="connsiteX89" fmla="*/ 489689 w 865342"/>
                <a:gd name="connsiteY89" fmla="*/ 540855 h 995834"/>
                <a:gd name="connsiteX90" fmla="*/ 482214 w 865342"/>
                <a:gd name="connsiteY90" fmla="*/ 536877 h 995834"/>
                <a:gd name="connsiteX91" fmla="*/ 479903 w 865342"/>
                <a:gd name="connsiteY91" fmla="*/ 532151 h 995834"/>
                <a:gd name="connsiteX92" fmla="*/ 471922 w 865342"/>
                <a:gd name="connsiteY92" fmla="*/ 519868 h 995834"/>
                <a:gd name="connsiteX93" fmla="*/ 433825 w 865342"/>
                <a:gd name="connsiteY93" fmla="*/ 504435 h 995834"/>
                <a:gd name="connsiteX94" fmla="*/ 416672 w 865342"/>
                <a:gd name="connsiteY94" fmla="*/ 503047 h 995834"/>
                <a:gd name="connsiteX95" fmla="*/ 402156 w 865342"/>
                <a:gd name="connsiteY95" fmla="*/ 504756 h 995834"/>
                <a:gd name="connsiteX96" fmla="*/ 391070 w 865342"/>
                <a:gd name="connsiteY96" fmla="*/ 513514 h 995834"/>
                <a:gd name="connsiteX97" fmla="*/ 387820 w 865342"/>
                <a:gd name="connsiteY97" fmla="*/ 517519 h 995834"/>
                <a:gd name="connsiteX98" fmla="*/ 384570 w 865342"/>
                <a:gd name="connsiteY98" fmla="*/ 520189 h 995834"/>
                <a:gd name="connsiteX99" fmla="*/ 382837 w 865342"/>
                <a:gd name="connsiteY99" fmla="*/ 521551 h 995834"/>
                <a:gd name="connsiteX100" fmla="*/ 372039 w 865342"/>
                <a:gd name="connsiteY100" fmla="*/ 521551 h 995834"/>
                <a:gd name="connsiteX101" fmla="*/ 374784 w 865342"/>
                <a:gd name="connsiteY101" fmla="*/ 531777 h 995834"/>
                <a:gd name="connsiteX102" fmla="*/ 373737 w 865342"/>
                <a:gd name="connsiteY102" fmla="*/ 532284 h 995834"/>
                <a:gd name="connsiteX103" fmla="*/ 352756 w 865342"/>
                <a:gd name="connsiteY103" fmla="*/ 551802 h 995834"/>
                <a:gd name="connsiteX104" fmla="*/ 351167 w 865342"/>
                <a:gd name="connsiteY104" fmla="*/ 553965 h 995834"/>
                <a:gd name="connsiteX105" fmla="*/ 349037 w 865342"/>
                <a:gd name="connsiteY105" fmla="*/ 544887 h 995834"/>
                <a:gd name="connsiteX106" fmla="*/ 336001 w 865342"/>
                <a:gd name="connsiteY106" fmla="*/ 555674 h 995834"/>
                <a:gd name="connsiteX107" fmla="*/ 333220 w 865342"/>
                <a:gd name="connsiteY107" fmla="*/ 559252 h 995834"/>
                <a:gd name="connsiteX108" fmla="*/ 329103 w 865342"/>
                <a:gd name="connsiteY108" fmla="*/ 559919 h 995834"/>
                <a:gd name="connsiteX109" fmla="*/ 326828 w 865342"/>
                <a:gd name="connsiteY109" fmla="*/ 559866 h 995834"/>
                <a:gd name="connsiteX110" fmla="*/ 324120 w 865342"/>
                <a:gd name="connsiteY110" fmla="*/ 559839 h 995834"/>
                <a:gd name="connsiteX111" fmla="*/ 319353 w 865342"/>
                <a:gd name="connsiteY111" fmla="*/ 560160 h 995834"/>
                <a:gd name="connsiteX112" fmla="*/ 306642 w 865342"/>
                <a:gd name="connsiteY112" fmla="*/ 541896 h 995834"/>
                <a:gd name="connsiteX113" fmla="*/ 310290 w 865342"/>
                <a:gd name="connsiteY113" fmla="*/ 535381 h 995834"/>
                <a:gd name="connsiteX114" fmla="*/ 303826 w 865342"/>
                <a:gd name="connsiteY114" fmla="*/ 530068 h 995834"/>
                <a:gd name="connsiteX115" fmla="*/ 285373 w 865342"/>
                <a:gd name="connsiteY115" fmla="*/ 518907 h 995834"/>
                <a:gd name="connsiteX116" fmla="*/ 289851 w 865342"/>
                <a:gd name="connsiteY116" fmla="*/ 511431 h 995834"/>
                <a:gd name="connsiteX117" fmla="*/ 290754 w 865342"/>
                <a:gd name="connsiteY117" fmla="*/ 509348 h 995834"/>
                <a:gd name="connsiteX118" fmla="*/ 290645 w 865342"/>
                <a:gd name="connsiteY118" fmla="*/ 507079 h 995834"/>
                <a:gd name="connsiteX119" fmla="*/ 278873 w 865342"/>
                <a:gd name="connsiteY119" fmla="*/ 494049 h 995834"/>
                <a:gd name="connsiteX120" fmla="*/ 264140 w 865342"/>
                <a:gd name="connsiteY120" fmla="*/ 503528 h 995834"/>
                <a:gd name="connsiteX121" fmla="*/ 263959 w 865342"/>
                <a:gd name="connsiteY121" fmla="*/ 503688 h 995834"/>
                <a:gd name="connsiteX122" fmla="*/ 263779 w 865342"/>
                <a:gd name="connsiteY122" fmla="*/ 503634 h 995834"/>
                <a:gd name="connsiteX123" fmla="*/ 255184 w 865342"/>
                <a:gd name="connsiteY123" fmla="*/ 501872 h 995834"/>
                <a:gd name="connsiteX124" fmla="*/ 245182 w 865342"/>
                <a:gd name="connsiteY124" fmla="*/ 505931 h 995834"/>
                <a:gd name="connsiteX125" fmla="*/ 243051 w 865342"/>
                <a:gd name="connsiteY125" fmla="*/ 508681 h 995834"/>
                <a:gd name="connsiteX126" fmla="*/ 242293 w 865342"/>
                <a:gd name="connsiteY126" fmla="*/ 508360 h 995834"/>
                <a:gd name="connsiteX127" fmla="*/ 235070 w 865342"/>
                <a:gd name="connsiteY127" fmla="*/ 505610 h 995834"/>
                <a:gd name="connsiteX128" fmla="*/ 234457 w 865342"/>
                <a:gd name="connsiteY128" fmla="*/ 502166 h 995834"/>
                <a:gd name="connsiteX129" fmla="*/ 202173 w 865342"/>
                <a:gd name="connsiteY129" fmla="*/ 485611 h 995834"/>
                <a:gd name="connsiteX130" fmla="*/ 195709 w 865342"/>
                <a:gd name="connsiteY130" fmla="*/ 484410 h 995834"/>
                <a:gd name="connsiteX131" fmla="*/ 188704 w 865342"/>
                <a:gd name="connsiteY131" fmla="*/ 482594 h 995834"/>
                <a:gd name="connsiteX132" fmla="*/ 184804 w 865342"/>
                <a:gd name="connsiteY132" fmla="*/ 488682 h 995834"/>
                <a:gd name="connsiteX133" fmla="*/ 157793 w 865342"/>
                <a:gd name="connsiteY133" fmla="*/ 500777 h 995834"/>
                <a:gd name="connsiteX134" fmla="*/ 152846 w 865342"/>
                <a:gd name="connsiteY134" fmla="*/ 501979 h 995834"/>
                <a:gd name="connsiteX135" fmla="*/ 149271 w 865342"/>
                <a:gd name="connsiteY135" fmla="*/ 489617 h 995834"/>
                <a:gd name="connsiteX136" fmla="*/ 148512 w 865342"/>
                <a:gd name="connsiteY136" fmla="*/ 482594 h 995834"/>
                <a:gd name="connsiteX137" fmla="*/ 141651 w 865342"/>
                <a:gd name="connsiteY137" fmla="*/ 480966 h 995834"/>
                <a:gd name="connsiteX138" fmla="*/ 137246 w 865342"/>
                <a:gd name="connsiteY138" fmla="*/ 480432 h 995834"/>
                <a:gd name="connsiteX139" fmla="*/ 127315 w 865342"/>
                <a:gd name="connsiteY139" fmla="*/ 484570 h 995834"/>
                <a:gd name="connsiteX140" fmla="*/ 125257 w 865342"/>
                <a:gd name="connsiteY140" fmla="*/ 487427 h 995834"/>
                <a:gd name="connsiteX141" fmla="*/ 113015 w 865342"/>
                <a:gd name="connsiteY141" fmla="*/ 495437 h 995834"/>
                <a:gd name="connsiteX142" fmla="*/ 111751 w 865342"/>
                <a:gd name="connsiteY142" fmla="*/ 490791 h 995834"/>
                <a:gd name="connsiteX143" fmla="*/ 96079 w 865342"/>
                <a:gd name="connsiteY143" fmla="*/ 474397 h 995834"/>
                <a:gd name="connsiteX144" fmla="*/ 88893 w 865342"/>
                <a:gd name="connsiteY144" fmla="*/ 467882 h 995834"/>
                <a:gd name="connsiteX145" fmla="*/ 98499 w 865342"/>
                <a:gd name="connsiteY145" fmla="*/ 463316 h 995834"/>
                <a:gd name="connsiteX146" fmla="*/ 105793 w 865342"/>
                <a:gd name="connsiteY146" fmla="*/ 463637 h 995834"/>
                <a:gd name="connsiteX147" fmla="*/ 114207 w 865342"/>
                <a:gd name="connsiteY147" fmla="*/ 464011 h 995834"/>
                <a:gd name="connsiteX148" fmla="*/ 120599 w 865342"/>
                <a:gd name="connsiteY148" fmla="*/ 463583 h 995834"/>
                <a:gd name="connsiteX149" fmla="*/ 278006 w 865342"/>
                <a:gd name="connsiteY149" fmla="*/ 444813 h 995834"/>
                <a:gd name="connsiteX150" fmla="*/ 315201 w 865342"/>
                <a:gd name="connsiteY150" fmla="*/ 440834 h 995834"/>
                <a:gd name="connsiteX151" fmla="*/ 318559 w 865342"/>
                <a:gd name="connsiteY151" fmla="*/ 447483 h 995834"/>
                <a:gd name="connsiteX152" fmla="*/ 325528 w 865342"/>
                <a:gd name="connsiteY152" fmla="*/ 461447 h 995834"/>
                <a:gd name="connsiteX153" fmla="*/ 328273 w 865342"/>
                <a:gd name="connsiteY153" fmla="*/ 467054 h 995834"/>
                <a:gd name="connsiteX154" fmla="*/ 334484 w 865342"/>
                <a:gd name="connsiteY154" fmla="*/ 467054 h 995834"/>
                <a:gd name="connsiteX155" fmla="*/ 458886 w 865342"/>
                <a:gd name="connsiteY155" fmla="*/ 459952 h 995834"/>
                <a:gd name="connsiteX156" fmla="*/ 571877 w 865342"/>
                <a:gd name="connsiteY156" fmla="*/ 453304 h 995834"/>
                <a:gd name="connsiteX157" fmla="*/ 580941 w 865342"/>
                <a:gd name="connsiteY157" fmla="*/ 453357 h 995834"/>
                <a:gd name="connsiteX158" fmla="*/ 591955 w 865342"/>
                <a:gd name="connsiteY158" fmla="*/ 469084 h 995834"/>
                <a:gd name="connsiteX159" fmla="*/ 594013 w 865342"/>
                <a:gd name="connsiteY159" fmla="*/ 470285 h 995834"/>
                <a:gd name="connsiteX160" fmla="*/ 596397 w 865342"/>
                <a:gd name="connsiteY160" fmla="*/ 470392 h 995834"/>
                <a:gd name="connsiteX161" fmla="*/ 598600 w 865342"/>
                <a:gd name="connsiteY161" fmla="*/ 470445 h 995834"/>
                <a:gd name="connsiteX162" fmla="*/ 616041 w 865342"/>
                <a:gd name="connsiteY162" fmla="*/ 463290 h 995834"/>
                <a:gd name="connsiteX163" fmla="*/ 619183 w 865342"/>
                <a:gd name="connsiteY163" fmla="*/ 430902 h 995834"/>
                <a:gd name="connsiteX164" fmla="*/ 617594 w 865342"/>
                <a:gd name="connsiteY164" fmla="*/ 419100 h 995834"/>
                <a:gd name="connsiteX165" fmla="*/ 208849 w 865342"/>
                <a:gd name="connsiteY165" fmla="*/ 0 h 995834"/>
                <a:gd name="connsiteX166" fmla="*/ 235107 w 865342"/>
                <a:gd name="connsiteY166" fmla="*/ 87788 h 995834"/>
                <a:gd name="connsiteX167" fmla="*/ 257297 w 865342"/>
                <a:gd name="connsiteY167" fmla="*/ 160054 h 995834"/>
                <a:gd name="connsiteX168" fmla="*/ 262708 w 865342"/>
                <a:gd name="connsiteY168" fmla="*/ 184469 h 995834"/>
                <a:gd name="connsiteX169" fmla="*/ 270989 w 865342"/>
                <a:gd name="connsiteY169" fmla="*/ 217967 h 995834"/>
                <a:gd name="connsiteX170" fmla="*/ 285345 w 865342"/>
                <a:gd name="connsiteY170" fmla="*/ 250154 h 995834"/>
                <a:gd name="connsiteX171" fmla="*/ 294117 w 865342"/>
                <a:gd name="connsiteY171" fmla="*/ 258881 h 995834"/>
                <a:gd name="connsiteX172" fmla="*/ 298215 w 865342"/>
                <a:gd name="connsiteY172" fmla="*/ 262481 h 995834"/>
                <a:gd name="connsiteX173" fmla="*/ 297984 w 865342"/>
                <a:gd name="connsiteY173" fmla="*/ 266916 h 995834"/>
                <a:gd name="connsiteX174" fmla="*/ 301331 w 865342"/>
                <a:gd name="connsiteY174" fmla="*/ 284774 h 995834"/>
                <a:gd name="connsiteX175" fmla="*/ 294391 w 865342"/>
                <a:gd name="connsiteY175" fmla="*/ 312049 h 995834"/>
                <a:gd name="connsiteX176" fmla="*/ 294074 w 865342"/>
                <a:gd name="connsiteY176" fmla="*/ 313814 h 995834"/>
                <a:gd name="connsiteX177" fmla="*/ 303914 w 865342"/>
                <a:gd name="connsiteY177" fmla="*/ 365409 h 995834"/>
                <a:gd name="connsiteX178" fmla="*/ 304058 w 865342"/>
                <a:gd name="connsiteY178" fmla="*/ 372990 h 995834"/>
                <a:gd name="connsiteX179" fmla="*/ 303394 w 865342"/>
                <a:gd name="connsiteY179" fmla="*/ 386080 h 995834"/>
                <a:gd name="connsiteX180" fmla="*/ 300307 w 865342"/>
                <a:gd name="connsiteY180" fmla="*/ 389156 h 995834"/>
                <a:gd name="connsiteX181" fmla="*/ 300667 w 865342"/>
                <a:gd name="connsiteY181" fmla="*/ 393233 h 995834"/>
                <a:gd name="connsiteX182" fmla="*/ 309468 w 865342"/>
                <a:gd name="connsiteY182" fmla="*/ 414142 h 995834"/>
                <a:gd name="connsiteX183" fmla="*/ 219309 w 865342"/>
                <a:gd name="connsiteY183" fmla="*/ 424824 h 995834"/>
                <a:gd name="connsiteX184" fmla="*/ 151470 w 865342"/>
                <a:gd name="connsiteY184" fmla="*/ 433455 h 995834"/>
                <a:gd name="connsiteX185" fmla="*/ 129799 w 865342"/>
                <a:gd name="connsiteY185" fmla="*/ 434266 h 995834"/>
                <a:gd name="connsiteX186" fmla="*/ 69361 w 865342"/>
                <a:gd name="connsiteY186" fmla="*/ 456153 h 995834"/>
                <a:gd name="connsiteX187" fmla="*/ 68192 w 865342"/>
                <a:gd name="connsiteY187" fmla="*/ 458776 h 995834"/>
                <a:gd name="connsiteX188" fmla="*/ 68610 w 865342"/>
                <a:gd name="connsiteY188" fmla="*/ 461661 h 995834"/>
                <a:gd name="connsiteX189" fmla="*/ 86775 w 865342"/>
                <a:gd name="connsiteY189" fmla="*/ 489628 h 995834"/>
                <a:gd name="connsiteX190" fmla="*/ 90743 w 865342"/>
                <a:gd name="connsiteY190" fmla="*/ 493109 h 995834"/>
                <a:gd name="connsiteX191" fmla="*/ 91363 w 865342"/>
                <a:gd name="connsiteY191" fmla="*/ 505268 h 995834"/>
                <a:gd name="connsiteX192" fmla="*/ 92301 w 865342"/>
                <a:gd name="connsiteY192" fmla="*/ 511324 h 995834"/>
                <a:gd name="connsiteX193" fmla="*/ 92143 w 865342"/>
                <a:gd name="connsiteY193" fmla="*/ 511467 h 995834"/>
                <a:gd name="connsiteX194" fmla="*/ 91133 w 865342"/>
                <a:gd name="connsiteY194" fmla="*/ 511134 h 995834"/>
                <a:gd name="connsiteX195" fmla="*/ 87092 w 865342"/>
                <a:gd name="connsiteY195" fmla="*/ 510561 h 995834"/>
                <a:gd name="connsiteX196" fmla="*/ 77859 w 865342"/>
                <a:gd name="connsiteY196" fmla="*/ 514734 h 995834"/>
                <a:gd name="connsiteX197" fmla="*/ 77642 w 865342"/>
                <a:gd name="connsiteY197" fmla="*/ 514996 h 995834"/>
                <a:gd name="connsiteX198" fmla="*/ 68841 w 865342"/>
                <a:gd name="connsiteY198" fmla="*/ 508511 h 995834"/>
                <a:gd name="connsiteX199" fmla="*/ 48282 w 865342"/>
                <a:gd name="connsiteY199" fmla="*/ 474369 h 995834"/>
                <a:gd name="connsiteX200" fmla="*/ 41515 w 865342"/>
                <a:gd name="connsiteY200" fmla="*/ 471889 h 995834"/>
                <a:gd name="connsiteX201" fmla="*/ 37028 w 865342"/>
                <a:gd name="connsiteY201" fmla="*/ 477540 h 995834"/>
                <a:gd name="connsiteX202" fmla="*/ 27996 w 865342"/>
                <a:gd name="connsiteY202" fmla="*/ 514162 h 995834"/>
                <a:gd name="connsiteX203" fmla="*/ 22485 w 865342"/>
                <a:gd name="connsiteY203" fmla="*/ 514162 h 995834"/>
                <a:gd name="connsiteX204" fmla="*/ 17219 w 865342"/>
                <a:gd name="connsiteY204" fmla="*/ 467740 h 995834"/>
                <a:gd name="connsiteX205" fmla="*/ 14376 w 865342"/>
                <a:gd name="connsiteY205" fmla="*/ 435458 h 995834"/>
                <a:gd name="connsiteX206" fmla="*/ 8014 w 865342"/>
                <a:gd name="connsiteY206" fmla="*/ 399599 h 995834"/>
                <a:gd name="connsiteX207" fmla="*/ 944 w 865342"/>
                <a:gd name="connsiteY207" fmla="*/ 319893 h 995834"/>
                <a:gd name="connsiteX208" fmla="*/ 5922 w 865342"/>
                <a:gd name="connsiteY208" fmla="*/ 153259 h 995834"/>
                <a:gd name="connsiteX209" fmla="*/ 7638 w 865342"/>
                <a:gd name="connsiteY209" fmla="*/ 31591 h 995834"/>
                <a:gd name="connsiteX210" fmla="*/ 7335 w 865342"/>
                <a:gd name="connsiteY210" fmla="*/ 18668 h 995834"/>
                <a:gd name="connsiteX211" fmla="*/ 175376 w 865342"/>
                <a:gd name="connsiteY211" fmla="*/ 3719 h 995834"/>
                <a:gd name="connsiteX212" fmla="*/ 208849 w 865342"/>
                <a:gd name="connsiteY212" fmla="*/ 0 h 995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</a:cxnLst>
              <a:rect l="l" t="t" r="r" b="b"/>
              <a:pathLst>
                <a:path w="865342" h="995834">
                  <a:moveTo>
                    <a:pt x="111499" y="499789"/>
                  </a:moveTo>
                  <a:cubicBezTo>
                    <a:pt x="111210" y="500964"/>
                    <a:pt x="111029" y="501979"/>
                    <a:pt x="110885" y="502753"/>
                  </a:cubicBezTo>
                  <a:cubicBezTo>
                    <a:pt x="110849" y="503047"/>
                    <a:pt x="110813" y="503314"/>
                    <a:pt x="110740" y="503581"/>
                  </a:cubicBezTo>
                  <a:cubicBezTo>
                    <a:pt x="110163" y="502887"/>
                    <a:pt x="109585" y="502166"/>
                    <a:pt x="109152" y="501525"/>
                  </a:cubicBezTo>
                  <a:close/>
                  <a:moveTo>
                    <a:pt x="617594" y="419100"/>
                  </a:moveTo>
                  <a:cubicBezTo>
                    <a:pt x="619797" y="419394"/>
                    <a:pt x="622577" y="420088"/>
                    <a:pt x="625502" y="420809"/>
                  </a:cubicBezTo>
                  <a:lnTo>
                    <a:pt x="627561" y="421316"/>
                  </a:lnTo>
                  <a:cubicBezTo>
                    <a:pt x="633410" y="422785"/>
                    <a:pt x="640272" y="424307"/>
                    <a:pt x="648072" y="424307"/>
                  </a:cubicBezTo>
                  <a:cubicBezTo>
                    <a:pt x="648505" y="424307"/>
                    <a:pt x="648866" y="424307"/>
                    <a:pt x="649299" y="424307"/>
                  </a:cubicBezTo>
                  <a:cubicBezTo>
                    <a:pt x="649299" y="424360"/>
                    <a:pt x="649299" y="424467"/>
                    <a:pt x="649299" y="424520"/>
                  </a:cubicBezTo>
                  <a:cubicBezTo>
                    <a:pt x="649877" y="431836"/>
                    <a:pt x="650708" y="443291"/>
                    <a:pt x="661288" y="450019"/>
                  </a:cubicBezTo>
                  <a:cubicBezTo>
                    <a:pt x="662733" y="465853"/>
                    <a:pt x="669485" y="479390"/>
                    <a:pt x="676094" y="492554"/>
                  </a:cubicBezTo>
                  <a:cubicBezTo>
                    <a:pt x="678152" y="496639"/>
                    <a:pt x="680210" y="500751"/>
                    <a:pt x="682052" y="504863"/>
                  </a:cubicBezTo>
                  <a:cubicBezTo>
                    <a:pt x="700902" y="546943"/>
                    <a:pt x="722352" y="581066"/>
                    <a:pt x="745896" y="606592"/>
                  </a:cubicBezTo>
                  <a:lnTo>
                    <a:pt x="745282" y="610143"/>
                  </a:lnTo>
                  <a:cubicBezTo>
                    <a:pt x="742213" y="627499"/>
                    <a:pt x="750193" y="642371"/>
                    <a:pt x="757199" y="655481"/>
                  </a:cubicBezTo>
                  <a:lnTo>
                    <a:pt x="759691" y="660207"/>
                  </a:lnTo>
                  <a:cubicBezTo>
                    <a:pt x="764927" y="670166"/>
                    <a:pt x="772113" y="680793"/>
                    <a:pt x="778468" y="690165"/>
                  </a:cubicBezTo>
                  <a:cubicBezTo>
                    <a:pt x="780310" y="692889"/>
                    <a:pt x="782079" y="695532"/>
                    <a:pt x="783813" y="698122"/>
                  </a:cubicBezTo>
                  <a:cubicBezTo>
                    <a:pt x="785221" y="700258"/>
                    <a:pt x="786485" y="702261"/>
                    <a:pt x="787677" y="704210"/>
                  </a:cubicBezTo>
                  <a:cubicBezTo>
                    <a:pt x="791577" y="710404"/>
                    <a:pt x="795224" y="716252"/>
                    <a:pt x="801724" y="723060"/>
                  </a:cubicBezTo>
                  <a:cubicBezTo>
                    <a:pt x="805299" y="726825"/>
                    <a:pt x="808621" y="734114"/>
                    <a:pt x="812160" y="741858"/>
                  </a:cubicBezTo>
                  <a:cubicBezTo>
                    <a:pt x="816096" y="750562"/>
                    <a:pt x="820465" y="760201"/>
                    <a:pt x="826749" y="767971"/>
                  </a:cubicBezTo>
                  <a:lnTo>
                    <a:pt x="799810" y="771923"/>
                  </a:lnTo>
                  <a:lnTo>
                    <a:pt x="831876" y="785887"/>
                  </a:lnTo>
                  <a:cubicBezTo>
                    <a:pt x="845237" y="791708"/>
                    <a:pt x="848054" y="793630"/>
                    <a:pt x="856648" y="820144"/>
                  </a:cubicBezTo>
                  <a:cubicBezTo>
                    <a:pt x="862173" y="837179"/>
                    <a:pt x="868890" y="897763"/>
                    <a:pt x="863148" y="922514"/>
                  </a:cubicBezTo>
                  <a:cubicBezTo>
                    <a:pt x="862571" y="925051"/>
                    <a:pt x="860873" y="928068"/>
                    <a:pt x="859104" y="931272"/>
                  </a:cubicBezTo>
                  <a:cubicBezTo>
                    <a:pt x="856540" y="935864"/>
                    <a:pt x="853651" y="941071"/>
                    <a:pt x="852893" y="947025"/>
                  </a:cubicBezTo>
                  <a:cubicBezTo>
                    <a:pt x="852062" y="953113"/>
                    <a:pt x="853507" y="958560"/>
                    <a:pt x="854843" y="963339"/>
                  </a:cubicBezTo>
                  <a:cubicBezTo>
                    <a:pt x="855601" y="966196"/>
                    <a:pt x="856396" y="969160"/>
                    <a:pt x="856215" y="970922"/>
                  </a:cubicBezTo>
                  <a:cubicBezTo>
                    <a:pt x="856107" y="972044"/>
                    <a:pt x="855096" y="973566"/>
                    <a:pt x="853940" y="975328"/>
                  </a:cubicBezTo>
                  <a:cubicBezTo>
                    <a:pt x="852748" y="977117"/>
                    <a:pt x="851196" y="979467"/>
                    <a:pt x="850112" y="982350"/>
                  </a:cubicBezTo>
                  <a:cubicBezTo>
                    <a:pt x="842565" y="983899"/>
                    <a:pt x="837112" y="988144"/>
                    <a:pt x="833574" y="990895"/>
                  </a:cubicBezTo>
                  <a:lnTo>
                    <a:pt x="832743" y="991535"/>
                  </a:lnTo>
                  <a:cubicBezTo>
                    <a:pt x="830035" y="993645"/>
                    <a:pt x="827218" y="995834"/>
                    <a:pt x="825629" y="995834"/>
                  </a:cubicBezTo>
                  <a:cubicBezTo>
                    <a:pt x="825124" y="995834"/>
                    <a:pt x="824004" y="995647"/>
                    <a:pt x="822018" y="994419"/>
                  </a:cubicBezTo>
                  <a:lnTo>
                    <a:pt x="821079" y="993458"/>
                  </a:lnTo>
                  <a:lnTo>
                    <a:pt x="820574" y="992924"/>
                  </a:lnTo>
                  <a:cubicBezTo>
                    <a:pt x="817143" y="983819"/>
                    <a:pt x="808765" y="978612"/>
                    <a:pt x="796885" y="978479"/>
                  </a:cubicBezTo>
                  <a:cubicBezTo>
                    <a:pt x="792913" y="973406"/>
                    <a:pt x="788796" y="968359"/>
                    <a:pt x="784607" y="963233"/>
                  </a:cubicBezTo>
                  <a:cubicBezTo>
                    <a:pt x="780815" y="958560"/>
                    <a:pt x="776952" y="953834"/>
                    <a:pt x="773052" y="948894"/>
                  </a:cubicBezTo>
                  <a:cubicBezTo>
                    <a:pt x="771282" y="946652"/>
                    <a:pt x="770054" y="944542"/>
                    <a:pt x="768863" y="942620"/>
                  </a:cubicBezTo>
                  <a:cubicBezTo>
                    <a:pt x="765035" y="936318"/>
                    <a:pt x="760702" y="929189"/>
                    <a:pt x="747918" y="925318"/>
                  </a:cubicBezTo>
                  <a:cubicBezTo>
                    <a:pt x="744741" y="924357"/>
                    <a:pt x="741454" y="923903"/>
                    <a:pt x="737591" y="923903"/>
                  </a:cubicBezTo>
                  <a:cubicBezTo>
                    <a:pt x="735785" y="923903"/>
                    <a:pt x="734016" y="924009"/>
                    <a:pt x="732282" y="924116"/>
                  </a:cubicBezTo>
                  <a:cubicBezTo>
                    <a:pt x="730910" y="924223"/>
                    <a:pt x="729610" y="924276"/>
                    <a:pt x="728346" y="924276"/>
                  </a:cubicBezTo>
                  <a:cubicBezTo>
                    <a:pt x="726974" y="924276"/>
                    <a:pt x="725999" y="924170"/>
                    <a:pt x="725277" y="923983"/>
                  </a:cubicBezTo>
                  <a:cubicBezTo>
                    <a:pt x="724699" y="923021"/>
                    <a:pt x="724157" y="922114"/>
                    <a:pt x="723616" y="921179"/>
                  </a:cubicBezTo>
                  <a:cubicBezTo>
                    <a:pt x="717693" y="911166"/>
                    <a:pt x="712602" y="902542"/>
                    <a:pt x="711194" y="889993"/>
                  </a:cubicBezTo>
                  <a:cubicBezTo>
                    <a:pt x="709966" y="881101"/>
                    <a:pt x="703646" y="877257"/>
                    <a:pt x="699132" y="875307"/>
                  </a:cubicBezTo>
                  <a:cubicBezTo>
                    <a:pt x="700577" y="871356"/>
                    <a:pt x="703069" y="868152"/>
                    <a:pt x="706174" y="864173"/>
                  </a:cubicBezTo>
                  <a:cubicBezTo>
                    <a:pt x="707221" y="862785"/>
                    <a:pt x="708305" y="861396"/>
                    <a:pt x="709352" y="859955"/>
                  </a:cubicBezTo>
                  <a:lnTo>
                    <a:pt x="718849" y="846898"/>
                  </a:lnTo>
                  <a:lnTo>
                    <a:pt x="702888" y="844255"/>
                  </a:lnTo>
                  <a:cubicBezTo>
                    <a:pt x="701046" y="843961"/>
                    <a:pt x="699349" y="843827"/>
                    <a:pt x="697832" y="843827"/>
                  </a:cubicBezTo>
                  <a:cubicBezTo>
                    <a:pt x="689202" y="843827"/>
                    <a:pt x="684074" y="847726"/>
                    <a:pt x="680788" y="852265"/>
                  </a:cubicBezTo>
                  <a:cubicBezTo>
                    <a:pt x="680283" y="846230"/>
                    <a:pt x="680788" y="839502"/>
                    <a:pt x="683027" y="835470"/>
                  </a:cubicBezTo>
                  <a:lnTo>
                    <a:pt x="686169" y="829916"/>
                  </a:lnTo>
                  <a:lnTo>
                    <a:pt x="682449" y="824736"/>
                  </a:lnTo>
                  <a:cubicBezTo>
                    <a:pt x="679885" y="821159"/>
                    <a:pt x="675949" y="819129"/>
                    <a:pt x="671616" y="819129"/>
                  </a:cubicBezTo>
                  <a:cubicBezTo>
                    <a:pt x="667860" y="819129"/>
                    <a:pt x="664755" y="820544"/>
                    <a:pt x="662010" y="821826"/>
                  </a:cubicBezTo>
                  <a:cubicBezTo>
                    <a:pt x="660638" y="822440"/>
                    <a:pt x="658544" y="823375"/>
                    <a:pt x="657749" y="823375"/>
                  </a:cubicBezTo>
                  <a:lnTo>
                    <a:pt x="652874" y="819076"/>
                  </a:lnTo>
                  <a:lnTo>
                    <a:pt x="646627" y="821479"/>
                  </a:lnTo>
                  <a:cubicBezTo>
                    <a:pt x="643991" y="822680"/>
                    <a:pt x="642185" y="824149"/>
                    <a:pt x="640922" y="825671"/>
                  </a:cubicBezTo>
                  <a:cubicBezTo>
                    <a:pt x="635108" y="818328"/>
                    <a:pt x="631172" y="808449"/>
                    <a:pt x="626911" y="797795"/>
                  </a:cubicBezTo>
                  <a:lnTo>
                    <a:pt x="626730" y="797342"/>
                  </a:lnTo>
                  <a:cubicBezTo>
                    <a:pt x="624852" y="789465"/>
                    <a:pt x="619183" y="785433"/>
                    <a:pt x="615138" y="782950"/>
                  </a:cubicBezTo>
                  <a:cubicBezTo>
                    <a:pt x="618461" y="777663"/>
                    <a:pt x="618966" y="770881"/>
                    <a:pt x="619183" y="767731"/>
                  </a:cubicBezTo>
                  <a:cubicBezTo>
                    <a:pt x="619291" y="766262"/>
                    <a:pt x="619291" y="764847"/>
                    <a:pt x="619580" y="763779"/>
                  </a:cubicBezTo>
                  <a:cubicBezTo>
                    <a:pt x="619761" y="763779"/>
                    <a:pt x="621133" y="762551"/>
                    <a:pt x="622072" y="761723"/>
                  </a:cubicBezTo>
                  <a:cubicBezTo>
                    <a:pt x="625683" y="758519"/>
                    <a:pt x="634060" y="751123"/>
                    <a:pt x="630052" y="740042"/>
                  </a:cubicBezTo>
                  <a:cubicBezTo>
                    <a:pt x="625647" y="722847"/>
                    <a:pt x="613622" y="721805"/>
                    <a:pt x="606399" y="721165"/>
                  </a:cubicBezTo>
                  <a:cubicBezTo>
                    <a:pt x="601958" y="720764"/>
                    <a:pt x="598130" y="720444"/>
                    <a:pt x="593797" y="717747"/>
                  </a:cubicBezTo>
                  <a:lnTo>
                    <a:pt x="591377" y="716252"/>
                  </a:lnTo>
                  <a:cubicBezTo>
                    <a:pt x="591486" y="708802"/>
                    <a:pt x="592388" y="700712"/>
                    <a:pt x="593363" y="692274"/>
                  </a:cubicBezTo>
                  <a:cubicBezTo>
                    <a:pt x="595711" y="671421"/>
                    <a:pt x="598383" y="647764"/>
                    <a:pt x="589391" y="625016"/>
                  </a:cubicBezTo>
                  <a:lnTo>
                    <a:pt x="588019" y="621411"/>
                  </a:lnTo>
                  <a:lnTo>
                    <a:pt x="584516" y="619702"/>
                  </a:lnTo>
                  <a:cubicBezTo>
                    <a:pt x="580147" y="617539"/>
                    <a:pt x="577294" y="612413"/>
                    <a:pt x="574044" y="606485"/>
                  </a:cubicBezTo>
                  <a:cubicBezTo>
                    <a:pt x="571300" y="601572"/>
                    <a:pt x="568230" y="595965"/>
                    <a:pt x="563680" y="591373"/>
                  </a:cubicBezTo>
                  <a:lnTo>
                    <a:pt x="562597" y="590278"/>
                  </a:lnTo>
                  <a:lnTo>
                    <a:pt x="561225" y="589557"/>
                  </a:lnTo>
                  <a:cubicBezTo>
                    <a:pt x="558516" y="588142"/>
                    <a:pt x="555591" y="587421"/>
                    <a:pt x="552522" y="587421"/>
                  </a:cubicBezTo>
                  <a:cubicBezTo>
                    <a:pt x="549200" y="587421"/>
                    <a:pt x="546239" y="588275"/>
                    <a:pt x="543819" y="589237"/>
                  </a:cubicBezTo>
                  <a:lnTo>
                    <a:pt x="543350" y="589076"/>
                  </a:lnTo>
                  <a:cubicBezTo>
                    <a:pt x="537139" y="586700"/>
                    <a:pt x="532625" y="582161"/>
                    <a:pt x="527389" y="576928"/>
                  </a:cubicBezTo>
                  <a:cubicBezTo>
                    <a:pt x="521900" y="571427"/>
                    <a:pt x="515833" y="565393"/>
                    <a:pt x="507275" y="561441"/>
                  </a:cubicBezTo>
                  <a:cubicBezTo>
                    <a:pt x="507167" y="548491"/>
                    <a:pt x="495755" y="543498"/>
                    <a:pt x="489689" y="540855"/>
                  </a:cubicBezTo>
                  <a:cubicBezTo>
                    <a:pt x="486800" y="539600"/>
                    <a:pt x="484056" y="538399"/>
                    <a:pt x="482214" y="536877"/>
                  </a:cubicBezTo>
                  <a:cubicBezTo>
                    <a:pt x="481492" y="536263"/>
                    <a:pt x="480589" y="533993"/>
                    <a:pt x="479903" y="532151"/>
                  </a:cubicBezTo>
                  <a:cubicBezTo>
                    <a:pt x="478350" y="528279"/>
                    <a:pt x="476472" y="523500"/>
                    <a:pt x="471922" y="519868"/>
                  </a:cubicBezTo>
                  <a:cubicBezTo>
                    <a:pt x="467625" y="516531"/>
                    <a:pt x="440975" y="505690"/>
                    <a:pt x="433825" y="504435"/>
                  </a:cubicBezTo>
                  <a:cubicBezTo>
                    <a:pt x="428806" y="503554"/>
                    <a:pt x="422414" y="503047"/>
                    <a:pt x="416672" y="503047"/>
                  </a:cubicBezTo>
                  <a:cubicBezTo>
                    <a:pt x="410642" y="503047"/>
                    <a:pt x="405767" y="503634"/>
                    <a:pt x="402156" y="504756"/>
                  </a:cubicBezTo>
                  <a:cubicBezTo>
                    <a:pt x="396198" y="506598"/>
                    <a:pt x="393381" y="510443"/>
                    <a:pt x="391070" y="513514"/>
                  </a:cubicBezTo>
                  <a:cubicBezTo>
                    <a:pt x="390239" y="514662"/>
                    <a:pt x="389228" y="515997"/>
                    <a:pt x="387820" y="517519"/>
                  </a:cubicBezTo>
                  <a:cubicBezTo>
                    <a:pt x="387206" y="517973"/>
                    <a:pt x="385942" y="519067"/>
                    <a:pt x="384570" y="520189"/>
                  </a:cubicBezTo>
                  <a:cubicBezTo>
                    <a:pt x="383992" y="520669"/>
                    <a:pt x="383378" y="521123"/>
                    <a:pt x="382837" y="521551"/>
                  </a:cubicBezTo>
                  <a:lnTo>
                    <a:pt x="372039" y="521551"/>
                  </a:lnTo>
                  <a:lnTo>
                    <a:pt x="374784" y="531777"/>
                  </a:lnTo>
                  <a:cubicBezTo>
                    <a:pt x="374459" y="531937"/>
                    <a:pt x="374098" y="532097"/>
                    <a:pt x="373737" y="532284"/>
                  </a:cubicBezTo>
                  <a:cubicBezTo>
                    <a:pt x="363156" y="537651"/>
                    <a:pt x="357162" y="545821"/>
                    <a:pt x="352756" y="551802"/>
                  </a:cubicBezTo>
                  <a:cubicBezTo>
                    <a:pt x="352214" y="552550"/>
                    <a:pt x="351709" y="553244"/>
                    <a:pt x="351167" y="553965"/>
                  </a:cubicBezTo>
                  <a:lnTo>
                    <a:pt x="349037" y="544887"/>
                  </a:lnTo>
                  <a:cubicBezTo>
                    <a:pt x="341742" y="546649"/>
                    <a:pt x="338312" y="552096"/>
                    <a:pt x="336001" y="555674"/>
                  </a:cubicBezTo>
                  <a:cubicBezTo>
                    <a:pt x="334989" y="557329"/>
                    <a:pt x="334014" y="558851"/>
                    <a:pt x="333220" y="559252"/>
                  </a:cubicBezTo>
                  <a:cubicBezTo>
                    <a:pt x="332317" y="559732"/>
                    <a:pt x="331126" y="559919"/>
                    <a:pt x="329103" y="559919"/>
                  </a:cubicBezTo>
                  <a:lnTo>
                    <a:pt x="326828" y="559866"/>
                  </a:lnTo>
                  <a:lnTo>
                    <a:pt x="324120" y="559839"/>
                  </a:lnTo>
                  <a:cubicBezTo>
                    <a:pt x="323073" y="559839"/>
                    <a:pt x="321376" y="559839"/>
                    <a:pt x="319353" y="560160"/>
                  </a:cubicBezTo>
                  <a:cubicBezTo>
                    <a:pt x="316501" y="553511"/>
                    <a:pt x="312637" y="546836"/>
                    <a:pt x="306642" y="541896"/>
                  </a:cubicBezTo>
                  <a:lnTo>
                    <a:pt x="310290" y="535381"/>
                  </a:lnTo>
                  <a:lnTo>
                    <a:pt x="303826" y="530068"/>
                  </a:lnTo>
                  <a:cubicBezTo>
                    <a:pt x="297867" y="525209"/>
                    <a:pt x="291801" y="521524"/>
                    <a:pt x="285373" y="518907"/>
                  </a:cubicBezTo>
                  <a:cubicBezTo>
                    <a:pt x="287070" y="516744"/>
                    <a:pt x="288623" y="514315"/>
                    <a:pt x="289851" y="511431"/>
                  </a:cubicBezTo>
                  <a:lnTo>
                    <a:pt x="290754" y="509348"/>
                  </a:lnTo>
                  <a:lnTo>
                    <a:pt x="290645" y="507079"/>
                  </a:lnTo>
                  <a:cubicBezTo>
                    <a:pt x="290176" y="496799"/>
                    <a:pt x="283026" y="494049"/>
                    <a:pt x="278873" y="494049"/>
                  </a:cubicBezTo>
                  <a:cubicBezTo>
                    <a:pt x="272590" y="494049"/>
                    <a:pt x="268293" y="498882"/>
                    <a:pt x="264140" y="503528"/>
                  </a:cubicBezTo>
                  <a:cubicBezTo>
                    <a:pt x="264068" y="503581"/>
                    <a:pt x="263995" y="503634"/>
                    <a:pt x="263959" y="503688"/>
                  </a:cubicBezTo>
                  <a:cubicBezTo>
                    <a:pt x="263887" y="503688"/>
                    <a:pt x="263851" y="503661"/>
                    <a:pt x="263779" y="503634"/>
                  </a:cubicBezTo>
                  <a:cubicBezTo>
                    <a:pt x="261359" y="502833"/>
                    <a:pt x="258434" y="501872"/>
                    <a:pt x="255184" y="501872"/>
                  </a:cubicBezTo>
                  <a:cubicBezTo>
                    <a:pt x="250201" y="501872"/>
                    <a:pt x="247023" y="504088"/>
                    <a:pt x="245182" y="505931"/>
                  </a:cubicBezTo>
                  <a:cubicBezTo>
                    <a:pt x="244315" y="506785"/>
                    <a:pt x="243629" y="507720"/>
                    <a:pt x="243051" y="508681"/>
                  </a:cubicBezTo>
                  <a:cubicBezTo>
                    <a:pt x="242798" y="508574"/>
                    <a:pt x="242545" y="508467"/>
                    <a:pt x="242293" y="508360"/>
                  </a:cubicBezTo>
                  <a:cubicBezTo>
                    <a:pt x="240162" y="507453"/>
                    <a:pt x="237779" y="506438"/>
                    <a:pt x="235070" y="505610"/>
                  </a:cubicBezTo>
                  <a:cubicBezTo>
                    <a:pt x="234998" y="504329"/>
                    <a:pt x="234745" y="503180"/>
                    <a:pt x="234457" y="502166"/>
                  </a:cubicBezTo>
                  <a:cubicBezTo>
                    <a:pt x="230954" y="490337"/>
                    <a:pt x="214993" y="487721"/>
                    <a:pt x="202173" y="485611"/>
                  </a:cubicBezTo>
                  <a:cubicBezTo>
                    <a:pt x="199573" y="485184"/>
                    <a:pt x="197262" y="484810"/>
                    <a:pt x="195709" y="484410"/>
                  </a:cubicBezTo>
                  <a:lnTo>
                    <a:pt x="188704" y="482594"/>
                  </a:lnTo>
                  <a:lnTo>
                    <a:pt x="184804" y="488682"/>
                  </a:lnTo>
                  <a:cubicBezTo>
                    <a:pt x="180507" y="495304"/>
                    <a:pt x="169493" y="497947"/>
                    <a:pt x="157793" y="500777"/>
                  </a:cubicBezTo>
                  <a:cubicBezTo>
                    <a:pt x="156168" y="501178"/>
                    <a:pt x="154507" y="501552"/>
                    <a:pt x="152846" y="501979"/>
                  </a:cubicBezTo>
                  <a:cubicBezTo>
                    <a:pt x="151329" y="498481"/>
                    <a:pt x="149849" y="494823"/>
                    <a:pt x="149271" y="489617"/>
                  </a:cubicBezTo>
                  <a:lnTo>
                    <a:pt x="148512" y="482594"/>
                  </a:lnTo>
                  <a:lnTo>
                    <a:pt x="141651" y="480966"/>
                  </a:lnTo>
                  <a:cubicBezTo>
                    <a:pt x="140062" y="480618"/>
                    <a:pt x="138618" y="480432"/>
                    <a:pt x="137246" y="480432"/>
                  </a:cubicBezTo>
                  <a:cubicBezTo>
                    <a:pt x="133346" y="480432"/>
                    <a:pt x="129807" y="481900"/>
                    <a:pt x="127315" y="484570"/>
                  </a:cubicBezTo>
                  <a:cubicBezTo>
                    <a:pt x="126449" y="485478"/>
                    <a:pt x="125799" y="486466"/>
                    <a:pt x="125257" y="487427"/>
                  </a:cubicBezTo>
                  <a:cubicBezTo>
                    <a:pt x="118396" y="487534"/>
                    <a:pt x="114893" y="491405"/>
                    <a:pt x="113015" y="495437"/>
                  </a:cubicBezTo>
                  <a:lnTo>
                    <a:pt x="111751" y="490791"/>
                  </a:lnTo>
                  <a:cubicBezTo>
                    <a:pt x="108646" y="481793"/>
                    <a:pt x="101352" y="477521"/>
                    <a:pt x="96079" y="474397"/>
                  </a:cubicBezTo>
                  <a:cubicBezTo>
                    <a:pt x="90735" y="471300"/>
                    <a:pt x="89290" y="470098"/>
                    <a:pt x="88893" y="467882"/>
                  </a:cubicBezTo>
                  <a:cubicBezTo>
                    <a:pt x="89760" y="464785"/>
                    <a:pt x="91277" y="463316"/>
                    <a:pt x="98499" y="463316"/>
                  </a:cubicBezTo>
                  <a:cubicBezTo>
                    <a:pt x="100882" y="463316"/>
                    <a:pt x="103374" y="463477"/>
                    <a:pt x="105793" y="463637"/>
                  </a:cubicBezTo>
                  <a:cubicBezTo>
                    <a:pt x="108754" y="463824"/>
                    <a:pt x="111535" y="464011"/>
                    <a:pt x="114207" y="464011"/>
                  </a:cubicBezTo>
                  <a:cubicBezTo>
                    <a:pt x="116446" y="464011"/>
                    <a:pt x="118576" y="463877"/>
                    <a:pt x="120599" y="463583"/>
                  </a:cubicBezTo>
                  <a:cubicBezTo>
                    <a:pt x="168373" y="456481"/>
                    <a:pt x="224093" y="450553"/>
                    <a:pt x="278006" y="444813"/>
                  </a:cubicBezTo>
                  <a:cubicBezTo>
                    <a:pt x="290645" y="443478"/>
                    <a:pt x="303103" y="442143"/>
                    <a:pt x="315201" y="440834"/>
                  </a:cubicBezTo>
                  <a:cubicBezTo>
                    <a:pt x="316320" y="443051"/>
                    <a:pt x="317440" y="445267"/>
                    <a:pt x="318559" y="447483"/>
                  </a:cubicBezTo>
                  <a:cubicBezTo>
                    <a:pt x="320906" y="452102"/>
                    <a:pt x="323253" y="456748"/>
                    <a:pt x="325528" y="461447"/>
                  </a:cubicBezTo>
                  <a:lnTo>
                    <a:pt x="328273" y="467054"/>
                  </a:lnTo>
                  <a:lnTo>
                    <a:pt x="334484" y="467054"/>
                  </a:lnTo>
                  <a:cubicBezTo>
                    <a:pt x="376192" y="467028"/>
                    <a:pt x="418225" y="463423"/>
                    <a:pt x="458886" y="459952"/>
                  </a:cubicBezTo>
                  <a:cubicBezTo>
                    <a:pt x="498464" y="456508"/>
                    <a:pt x="535839" y="453304"/>
                    <a:pt x="571877" y="453304"/>
                  </a:cubicBezTo>
                  <a:cubicBezTo>
                    <a:pt x="574911" y="453304"/>
                    <a:pt x="577944" y="453330"/>
                    <a:pt x="580941" y="453357"/>
                  </a:cubicBezTo>
                  <a:cubicBezTo>
                    <a:pt x="582747" y="461928"/>
                    <a:pt x="587622" y="466574"/>
                    <a:pt x="591955" y="469084"/>
                  </a:cubicBezTo>
                  <a:lnTo>
                    <a:pt x="594013" y="470285"/>
                  </a:lnTo>
                  <a:lnTo>
                    <a:pt x="596397" y="470392"/>
                  </a:lnTo>
                  <a:cubicBezTo>
                    <a:pt x="597155" y="470445"/>
                    <a:pt x="597877" y="470445"/>
                    <a:pt x="598600" y="470445"/>
                  </a:cubicBezTo>
                  <a:cubicBezTo>
                    <a:pt x="606147" y="470445"/>
                    <a:pt x="612033" y="468042"/>
                    <a:pt x="616041" y="463290"/>
                  </a:cubicBezTo>
                  <a:cubicBezTo>
                    <a:pt x="623299" y="454639"/>
                    <a:pt x="621097" y="442009"/>
                    <a:pt x="619183" y="430902"/>
                  </a:cubicBezTo>
                  <a:cubicBezTo>
                    <a:pt x="618569" y="427484"/>
                    <a:pt x="617666" y="422384"/>
                    <a:pt x="617594" y="419100"/>
                  </a:cubicBezTo>
                  <a:close/>
                  <a:moveTo>
                    <a:pt x="208849" y="0"/>
                  </a:moveTo>
                  <a:cubicBezTo>
                    <a:pt x="216106" y="28468"/>
                    <a:pt x="225744" y="58581"/>
                    <a:pt x="235107" y="87788"/>
                  </a:cubicBezTo>
                  <a:cubicBezTo>
                    <a:pt x="242725" y="111558"/>
                    <a:pt x="250588" y="136140"/>
                    <a:pt x="257297" y="160054"/>
                  </a:cubicBezTo>
                  <a:cubicBezTo>
                    <a:pt x="259519" y="167993"/>
                    <a:pt x="261135" y="176362"/>
                    <a:pt x="262708" y="184469"/>
                  </a:cubicBezTo>
                  <a:cubicBezTo>
                    <a:pt x="264886" y="195651"/>
                    <a:pt x="267123" y="207238"/>
                    <a:pt x="270989" y="217967"/>
                  </a:cubicBezTo>
                  <a:cubicBezTo>
                    <a:pt x="273860" y="225978"/>
                    <a:pt x="279559" y="240832"/>
                    <a:pt x="285345" y="250154"/>
                  </a:cubicBezTo>
                  <a:cubicBezTo>
                    <a:pt x="287754" y="253993"/>
                    <a:pt x="291145" y="256592"/>
                    <a:pt x="294117" y="258881"/>
                  </a:cubicBezTo>
                  <a:cubicBezTo>
                    <a:pt x="295589" y="260025"/>
                    <a:pt x="297767" y="261670"/>
                    <a:pt x="298215" y="262481"/>
                  </a:cubicBezTo>
                  <a:cubicBezTo>
                    <a:pt x="298272" y="262910"/>
                    <a:pt x="298114" y="265318"/>
                    <a:pt x="297984" y="266916"/>
                  </a:cubicBezTo>
                  <a:cubicBezTo>
                    <a:pt x="297681" y="270969"/>
                    <a:pt x="297089" y="278813"/>
                    <a:pt x="301331" y="284774"/>
                  </a:cubicBezTo>
                  <a:cubicBezTo>
                    <a:pt x="297637" y="293142"/>
                    <a:pt x="296368" y="300629"/>
                    <a:pt x="294391" y="312049"/>
                  </a:cubicBezTo>
                  <a:lnTo>
                    <a:pt x="294074" y="313814"/>
                  </a:lnTo>
                  <a:cubicBezTo>
                    <a:pt x="290438" y="335081"/>
                    <a:pt x="292718" y="347622"/>
                    <a:pt x="303914" y="365409"/>
                  </a:cubicBezTo>
                  <a:cubicBezTo>
                    <a:pt x="303899" y="367864"/>
                    <a:pt x="303971" y="370416"/>
                    <a:pt x="304058" y="372990"/>
                  </a:cubicBezTo>
                  <a:cubicBezTo>
                    <a:pt x="304217" y="377211"/>
                    <a:pt x="304462" y="384244"/>
                    <a:pt x="303394" y="386080"/>
                  </a:cubicBezTo>
                  <a:lnTo>
                    <a:pt x="300307" y="389156"/>
                  </a:lnTo>
                  <a:lnTo>
                    <a:pt x="300667" y="393233"/>
                  </a:lnTo>
                  <a:cubicBezTo>
                    <a:pt x="300985" y="403509"/>
                    <a:pt x="305832" y="409660"/>
                    <a:pt x="309468" y="414142"/>
                  </a:cubicBezTo>
                  <a:cubicBezTo>
                    <a:pt x="280844" y="416336"/>
                    <a:pt x="249636" y="420628"/>
                    <a:pt x="219309" y="424824"/>
                  </a:cubicBezTo>
                  <a:cubicBezTo>
                    <a:pt x="196744" y="427924"/>
                    <a:pt x="173400" y="431190"/>
                    <a:pt x="151470" y="433455"/>
                  </a:cubicBezTo>
                  <a:cubicBezTo>
                    <a:pt x="144890" y="434147"/>
                    <a:pt x="137547" y="434218"/>
                    <a:pt x="129799" y="434266"/>
                  </a:cubicBezTo>
                  <a:cubicBezTo>
                    <a:pt x="105979" y="434433"/>
                    <a:pt x="78955" y="434647"/>
                    <a:pt x="69361" y="456153"/>
                  </a:cubicBezTo>
                  <a:lnTo>
                    <a:pt x="68192" y="458776"/>
                  </a:lnTo>
                  <a:lnTo>
                    <a:pt x="68610" y="461661"/>
                  </a:lnTo>
                  <a:cubicBezTo>
                    <a:pt x="70731" y="475990"/>
                    <a:pt x="79619" y="483572"/>
                    <a:pt x="86775" y="489628"/>
                  </a:cubicBezTo>
                  <a:cubicBezTo>
                    <a:pt x="88160" y="490820"/>
                    <a:pt x="89502" y="491964"/>
                    <a:pt x="90743" y="493109"/>
                  </a:cubicBezTo>
                  <a:cubicBezTo>
                    <a:pt x="89776" y="498140"/>
                    <a:pt x="90613" y="502002"/>
                    <a:pt x="91363" y="505268"/>
                  </a:cubicBezTo>
                  <a:cubicBezTo>
                    <a:pt x="91782" y="507152"/>
                    <a:pt x="92186" y="508964"/>
                    <a:pt x="92301" y="511324"/>
                  </a:cubicBezTo>
                  <a:cubicBezTo>
                    <a:pt x="92229" y="511372"/>
                    <a:pt x="92186" y="511396"/>
                    <a:pt x="92143" y="511467"/>
                  </a:cubicBezTo>
                  <a:lnTo>
                    <a:pt x="91133" y="511134"/>
                  </a:lnTo>
                  <a:cubicBezTo>
                    <a:pt x="89719" y="510776"/>
                    <a:pt x="88420" y="510561"/>
                    <a:pt x="87092" y="510561"/>
                  </a:cubicBezTo>
                  <a:cubicBezTo>
                    <a:pt x="83428" y="510561"/>
                    <a:pt x="80153" y="512064"/>
                    <a:pt x="77859" y="514734"/>
                  </a:cubicBezTo>
                  <a:cubicBezTo>
                    <a:pt x="77786" y="514805"/>
                    <a:pt x="77714" y="514877"/>
                    <a:pt x="77642" y="514996"/>
                  </a:cubicBezTo>
                  <a:cubicBezTo>
                    <a:pt x="75564" y="512445"/>
                    <a:pt x="72751" y="509965"/>
                    <a:pt x="68841" y="508511"/>
                  </a:cubicBezTo>
                  <a:cubicBezTo>
                    <a:pt x="68755" y="486814"/>
                    <a:pt x="57991" y="477945"/>
                    <a:pt x="48282" y="474369"/>
                  </a:cubicBezTo>
                  <a:lnTo>
                    <a:pt x="41515" y="471889"/>
                  </a:lnTo>
                  <a:lnTo>
                    <a:pt x="37028" y="477540"/>
                  </a:lnTo>
                  <a:cubicBezTo>
                    <a:pt x="29727" y="486767"/>
                    <a:pt x="28112" y="499832"/>
                    <a:pt x="27996" y="514162"/>
                  </a:cubicBezTo>
                  <a:lnTo>
                    <a:pt x="22485" y="514162"/>
                  </a:lnTo>
                  <a:cubicBezTo>
                    <a:pt x="19469" y="499594"/>
                    <a:pt x="18358" y="484049"/>
                    <a:pt x="17219" y="467740"/>
                  </a:cubicBezTo>
                  <a:cubicBezTo>
                    <a:pt x="16468" y="457202"/>
                    <a:pt x="15704" y="446306"/>
                    <a:pt x="14376" y="435458"/>
                  </a:cubicBezTo>
                  <a:cubicBezTo>
                    <a:pt x="12861" y="423131"/>
                    <a:pt x="10394" y="411162"/>
                    <a:pt x="8014" y="399599"/>
                  </a:cubicBezTo>
                  <a:cubicBezTo>
                    <a:pt x="3007" y="375351"/>
                    <a:pt x="-2172" y="350293"/>
                    <a:pt x="944" y="319893"/>
                  </a:cubicBezTo>
                  <a:cubicBezTo>
                    <a:pt x="5979" y="270540"/>
                    <a:pt x="5950" y="210934"/>
                    <a:pt x="5922" y="153259"/>
                  </a:cubicBezTo>
                  <a:cubicBezTo>
                    <a:pt x="5907" y="112441"/>
                    <a:pt x="5878" y="70240"/>
                    <a:pt x="7638" y="31591"/>
                  </a:cubicBezTo>
                  <a:cubicBezTo>
                    <a:pt x="9355" y="26536"/>
                    <a:pt x="8822" y="22221"/>
                    <a:pt x="7335" y="18668"/>
                  </a:cubicBezTo>
                  <a:cubicBezTo>
                    <a:pt x="65869" y="15950"/>
                    <a:pt x="121460" y="9728"/>
                    <a:pt x="175376" y="3719"/>
                  </a:cubicBezTo>
                  <a:cubicBezTo>
                    <a:pt x="186515" y="2456"/>
                    <a:pt x="197667" y="1216"/>
                    <a:pt x="208849" y="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" name="Shape 169"/>
            <p:cNvSpPr/>
            <p:nvPr/>
          </p:nvSpPr>
          <p:spPr>
            <a:xfrm>
              <a:off x="4408719" y="1574700"/>
              <a:ext cx="1359223" cy="1322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43" y="21600"/>
                  </a:moveTo>
                  <a:cubicBezTo>
                    <a:pt x="15112" y="21574"/>
                    <a:pt x="15078" y="21540"/>
                    <a:pt x="15038" y="21497"/>
                  </a:cubicBezTo>
                  <a:cubicBezTo>
                    <a:pt x="14945" y="21399"/>
                    <a:pt x="14828" y="21276"/>
                    <a:pt x="14652" y="21228"/>
                  </a:cubicBezTo>
                  <a:cubicBezTo>
                    <a:pt x="14580" y="21209"/>
                    <a:pt x="14502" y="21199"/>
                    <a:pt x="14416" y="21199"/>
                  </a:cubicBezTo>
                  <a:cubicBezTo>
                    <a:pt x="14333" y="21199"/>
                    <a:pt x="14252" y="21207"/>
                    <a:pt x="14167" y="21216"/>
                  </a:cubicBezTo>
                  <a:cubicBezTo>
                    <a:pt x="14064" y="21227"/>
                    <a:pt x="13983" y="21235"/>
                    <a:pt x="13896" y="21235"/>
                  </a:cubicBezTo>
                  <a:cubicBezTo>
                    <a:pt x="13854" y="21235"/>
                    <a:pt x="13815" y="21233"/>
                    <a:pt x="13776" y="21229"/>
                  </a:cubicBezTo>
                  <a:cubicBezTo>
                    <a:pt x="13752" y="21208"/>
                    <a:pt x="13729" y="21186"/>
                    <a:pt x="13705" y="21164"/>
                  </a:cubicBezTo>
                  <a:cubicBezTo>
                    <a:pt x="13555" y="21023"/>
                    <a:pt x="13370" y="20849"/>
                    <a:pt x="13031" y="20845"/>
                  </a:cubicBezTo>
                  <a:cubicBezTo>
                    <a:pt x="12881" y="20601"/>
                    <a:pt x="12584" y="20553"/>
                    <a:pt x="12387" y="20544"/>
                  </a:cubicBezTo>
                  <a:cubicBezTo>
                    <a:pt x="12381" y="20509"/>
                    <a:pt x="12368" y="20471"/>
                    <a:pt x="12343" y="20435"/>
                  </a:cubicBezTo>
                  <a:cubicBezTo>
                    <a:pt x="12321" y="20403"/>
                    <a:pt x="12296" y="20380"/>
                    <a:pt x="12229" y="20346"/>
                  </a:cubicBezTo>
                  <a:cubicBezTo>
                    <a:pt x="12224" y="20313"/>
                    <a:pt x="12223" y="20275"/>
                    <a:pt x="12221" y="20239"/>
                  </a:cubicBezTo>
                  <a:cubicBezTo>
                    <a:pt x="12217" y="20160"/>
                    <a:pt x="12213" y="20071"/>
                    <a:pt x="12185" y="19986"/>
                  </a:cubicBezTo>
                  <a:cubicBezTo>
                    <a:pt x="12096" y="19710"/>
                    <a:pt x="11942" y="19500"/>
                    <a:pt x="11774" y="19297"/>
                  </a:cubicBezTo>
                  <a:cubicBezTo>
                    <a:pt x="11798" y="19260"/>
                    <a:pt x="11835" y="19198"/>
                    <a:pt x="11833" y="19111"/>
                  </a:cubicBezTo>
                  <a:cubicBezTo>
                    <a:pt x="11829" y="18968"/>
                    <a:pt x="11758" y="18886"/>
                    <a:pt x="11719" y="18842"/>
                  </a:cubicBezTo>
                  <a:cubicBezTo>
                    <a:pt x="11716" y="18839"/>
                    <a:pt x="11714" y="18836"/>
                    <a:pt x="11711" y="18833"/>
                  </a:cubicBezTo>
                  <a:cubicBezTo>
                    <a:pt x="11711" y="18804"/>
                    <a:pt x="11718" y="18767"/>
                    <a:pt x="11725" y="18728"/>
                  </a:cubicBezTo>
                  <a:cubicBezTo>
                    <a:pt x="11744" y="18617"/>
                    <a:pt x="11771" y="18465"/>
                    <a:pt x="11696" y="18296"/>
                  </a:cubicBezTo>
                  <a:cubicBezTo>
                    <a:pt x="11617" y="18077"/>
                    <a:pt x="11417" y="17985"/>
                    <a:pt x="11242" y="17917"/>
                  </a:cubicBezTo>
                  <a:cubicBezTo>
                    <a:pt x="11167" y="17766"/>
                    <a:pt x="11079" y="17634"/>
                    <a:pt x="10993" y="17506"/>
                  </a:cubicBezTo>
                  <a:cubicBezTo>
                    <a:pt x="10894" y="17359"/>
                    <a:pt x="10801" y="17221"/>
                    <a:pt x="10733" y="17061"/>
                  </a:cubicBezTo>
                  <a:cubicBezTo>
                    <a:pt x="10664" y="16923"/>
                    <a:pt x="10546" y="16876"/>
                    <a:pt x="10459" y="16842"/>
                  </a:cubicBezTo>
                  <a:cubicBezTo>
                    <a:pt x="10446" y="16837"/>
                    <a:pt x="10431" y="16831"/>
                    <a:pt x="10417" y="16825"/>
                  </a:cubicBezTo>
                  <a:cubicBezTo>
                    <a:pt x="10414" y="16815"/>
                    <a:pt x="10411" y="16805"/>
                    <a:pt x="10408" y="16795"/>
                  </a:cubicBezTo>
                  <a:cubicBezTo>
                    <a:pt x="10377" y="16702"/>
                    <a:pt x="10348" y="16614"/>
                    <a:pt x="10325" y="16431"/>
                  </a:cubicBezTo>
                  <a:cubicBezTo>
                    <a:pt x="10325" y="16429"/>
                    <a:pt x="10296" y="16233"/>
                    <a:pt x="10178" y="16045"/>
                  </a:cubicBezTo>
                  <a:cubicBezTo>
                    <a:pt x="10154" y="16007"/>
                    <a:pt x="10122" y="15983"/>
                    <a:pt x="10090" y="15967"/>
                  </a:cubicBezTo>
                  <a:cubicBezTo>
                    <a:pt x="10089" y="15937"/>
                    <a:pt x="10082" y="15905"/>
                    <a:pt x="10065" y="15873"/>
                  </a:cubicBezTo>
                  <a:cubicBezTo>
                    <a:pt x="10050" y="15845"/>
                    <a:pt x="10039" y="15820"/>
                    <a:pt x="10027" y="15794"/>
                  </a:cubicBezTo>
                  <a:cubicBezTo>
                    <a:pt x="9991" y="15716"/>
                    <a:pt x="9950" y="15628"/>
                    <a:pt x="9868" y="15537"/>
                  </a:cubicBezTo>
                  <a:cubicBezTo>
                    <a:pt x="9860" y="15511"/>
                    <a:pt x="9848" y="15453"/>
                    <a:pt x="9840" y="15412"/>
                  </a:cubicBezTo>
                  <a:cubicBezTo>
                    <a:pt x="9824" y="15329"/>
                    <a:pt x="9805" y="15234"/>
                    <a:pt x="9772" y="15149"/>
                  </a:cubicBezTo>
                  <a:cubicBezTo>
                    <a:pt x="9688" y="14929"/>
                    <a:pt x="9541" y="14779"/>
                    <a:pt x="9398" y="14633"/>
                  </a:cubicBezTo>
                  <a:cubicBezTo>
                    <a:pt x="9332" y="14565"/>
                    <a:pt x="9263" y="14495"/>
                    <a:pt x="9201" y="14418"/>
                  </a:cubicBezTo>
                  <a:cubicBezTo>
                    <a:pt x="9095" y="14286"/>
                    <a:pt x="8913" y="14086"/>
                    <a:pt x="8752" y="13957"/>
                  </a:cubicBezTo>
                  <a:cubicBezTo>
                    <a:pt x="8723" y="13934"/>
                    <a:pt x="8688" y="13917"/>
                    <a:pt x="8651" y="13907"/>
                  </a:cubicBezTo>
                  <a:cubicBezTo>
                    <a:pt x="8595" y="13839"/>
                    <a:pt x="8559" y="13781"/>
                    <a:pt x="8522" y="13720"/>
                  </a:cubicBezTo>
                  <a:cubicBezTo>
                    <a:pt x="8477" y="13646"/>
                    <a:pt x="8430" y="13568"/>
                    <a:pt x="8350" y="13481"/>
                  </a:cubicBezTo>
                  <a:lnTo>
                    <a:pt x="8278" y="13402"/>
                  </a:lnTo>
                  <a:lnTo>
                    <a:pt x="8176" y="13429"/>
                  </a:lnTo>
                  <a:cubicBezTo>
                    <a:pt x="8101" y="13448"/>
                    <a:pt x="8008" y="13458"/>
                    <a:pt x="7901" y="13458"/>
                  </a:cubicBezTo>
                  <a:cubicBezTo>
                    <a:pt x="7708" y="13458"/>
                    <a:pt x="7479" y="13426"/>
                    <a:pt x="7238" y="13366"/>
                  </a:cubicBezTo>
                  <a:cubicBezTo>
                    <a:pt x="7202" y="13357"/>
                    <a:pt x="7158" y="13339"/>
                    <a:pt x="7112" y="13319"/>
                  </a:cubicBezTo>
                  <a:cubicBezTo>
                    <a:pt x="7023" y="13281"/>
                    <a:pt x="6922" y="13239"/>
                    <a:pt x="6814" y="13239"/>
                  </a:cubicBezTo>
                  <a:cubicBezTo>
                    <a:pt x="6722" y="13239"/>
                    <a:pt x="6604" y="13270"/>
                    <a:pt x="6507" y="13398"/>
                  </a:cubicBezTo>
                  <a:cubicBezTo>
                    <a:pt x="6489" y="13397"/>
                    <a:pt x="6471" y="13396"/>
                    <a:pt x="6454" y="13396"/>
                  </a:cubicBezTo>
                  <a:cubicBezTo>
                    <a:pt x="6252" y="13396"/>
                    <a:pt x="6038" y="13508"/>
                    <a:pt x="5909" y="13681"/>
                  </a:cubicBezTo>
                  <a:cubicBezTo>
                    <a:pt x="5835" y="13781"/>
                    <a:pt x="5774" y="13934"/>
                    <a:pt x="5705" y="14111"/>
                  </a:cubicBezTo>
                  <a:cubicBezTo>
                    <a:pt x="5668" y="14204"/>
                    <a:pt x="5630" y="14302"/>
                    <a:pt x="5588" y="14396"/>
                  </a:cubicBezTo>
                  <a:cubicBezTo>
                    <a:pt x="5501" y="14588"/>
                    <a:pt x="5272" y="14798"/>
                    <a:pt x="5147" y="14905"/>
                  </a:cubicBezTo>
                  <a:cubicBezTo>
                    <a:pt x="4952" y="14885"/>
                    <a:pt x="4789" y="14757"/>
                    <a:pt x="4617" y="14623"/>
                  </a:cubicBezTo>
                  <a:cubicBezTo>
                    <a:pt x="4567" y="14584"/>
                    <a:pt x="4516" y="14544"/>
                    <a:pt x="4467" y="14508"/>
                  </a:cubicBezTo>
                  <a:cubicBezTo>
                    <a:pt x="4445" y="14493"/>
                    <a:pt x="4421" y="14464"/>
                    <a:pt x="4398" y="14435"/>
                  </a:cubicBezTo>
                  <a:cubicBezTo>
                    <a:pt x="4362" y="14390"/>
                    <a:pt x="4324" y="14343"/>
                    <a:pt x="4269" y="14312"/>
                  </a:cubicBezTo>
                  <a:cubicBezTo>
                    <a:pt x="4179" y="14263"/>
                    <a:pt x="4089" y="14249"/>
                    <a:pt x="4009" y="14237"/>
                  </a:cubicBezTo>
                  <a:cubicBezTo>
                    <a:pt x="3950" y="14228"/>
                    <a:pt x="3893" y="14220"/>
                    <a:pt x="3864" y="14199"/>
                  </a:cubicBezTo>
                  <a:cubicBezTo>
                    <a:pt x="3792" y="14147"/>
                    <a:pt x="3725" y="14063"/>
                    <a:pt x="3655" y="13975"/>
                  </a:cubicBezTo>
                  <a:cubicBezTo>
                    <a:pt x="3543" y="13834"/>
                    <a:pt x="3407" y="13663"/>
                    <a:pt x="3198" y="13584"/>
                  </a:cubicBezTo>
                  <a:cubicBezTo>
                    <a:pt x="3166" y="13450"/>
                    <a:pt x="3098" y="13339"/>
                    <a:pt x="3036" y="13239"/>
                  </a:cubicBezTo>
                  <a:cubicBezTo>
                    <a:pt x="2929" y="13066"/>
                    <a:pt x="2871" y="12960"/>
                    <a:pt x="2911" y="12782"/>
                  </a:cubicBezTo>
                  <a:cubicBezTo>
                    <a:pt x="2955" y="12594"/>
                    <a:pt x="2957" y="12425"/>
                    <a:pt x="2839" y="12167"/>
                  </a:cubicBezTo>
                  <a:cubicBezTo>
                    <a:pt x="2839" y="12167"/>
                    <a:pt x="2839" y="12167"/>
                    <a:pt x="2839" y="12167"/>
                  </a:cubicBezTo>
                  <a:cubicBezTo>
                    <a:pt x="2840" y="12167"/>
                    <a:pt x="2837" y="12155"/>
                    <a:pt x="2834" y="12143"/>
                  </a:cubicBezTo>
                  <a:cubicBezTo>
                    <a:pt x="2814" y="12070"/>
                    <a:pt x="2797" y="12011"/>
                    <a:pt x="2770" y="11965"/>
                  </a:cubicBezTo>
                  <a:cubicBezTo>
                    <a:pt x="2747" y="11924"/>
                    <a:pt x="2714" y="11900"/>
                    <a:pt x="2679" y="11882"/>
                  </a:cubicBezTo>
                  <a:cubicBezTo>
                    <a:pt x="2688" y="11818"/>
                    <a:pt x="2694" y="11738"/>
                    <a:pt x="2653" y="11661"/>
                  </a:cubicBezTo>
                  <a:cubicBezTo>
                    <a:pt x="2587" y="11540"/>
                    <a:pt x="2518" y="11458"/>
                    <a:pt x="2448" y="11378"/>
                  </a:cubicBezTo>
                  <a:lnTo>
                    <a:pt x="2389" y="11311"/>
                  </a:lnTo>
                  <a:cubicBezTo>
                    <a:pt x="2313" y="11222"/>
                    <a:pt x="2226" y="11121"/>
                    <a:pt x="2118" y="11043"/>
                  </a:cubicBezTo>
                  <a:cubicBezTo>
                    <a:pt x="2062" y="11002"/>
                    <a:pt x="1997" y="10978"/>
                    <a:pt x="1935" y="10954"/>
                  </a:cubicBezTo>
                  <a:cubicBezTo>
                    <a:pt x="1873" y="10930"/>
                    <a:pt x="1809" y="10906"/>
                    <a:pt x="1777" y="10874"/>
                  </a:cubicBezTo>
                  <a:cubicBezTo>
                    <a:pt x="1756" y="10854"/>
                    <a:pt x="1728" y="10796"/>
                    <a:pt x="1705" y="10749"/>
                  </a:cubicBezTo>
                  <a:cubicBezTo>
                    <a:pt x="1679" y="10695"/>
                    <a:pt x="1653" y="10640"/>
                    <a:pt x="1617" y="10590"/>
                  </a:cubicBezTo>
                  <a:cubicBezTo>
                    <a:pt x="1567" y="10518"/>
                    <a:pt x="1510" y="10467"/>
                    <a:pt x="1459" y="10423"/>
                  </a:cubicBezTo>
                  <a:cubicBezTo>
                    <a:pt x="1424" y="10391"/>
                    <a:pt x="1394" y="10364"/>
                    <a:pt x="1370" y="10334"/>
                  </a:cubicBezTo>
                  <a:cubicBezTo>
                    <a:pt x="1325" y="10276"/>
                    <a:pt x="1282" y="10220"/>
                    <a:pt x="1241" y="10165"/>
                  </a:cubicBezTo>
                  <a:cubicBezTo>
                    <a:pt x="1055" y="9916"/>
                    <a:pt x="879" y="9680"/>
                    <a:pt x="549" y="9518"/>
                  </a:cubicBezTo>
                  <a:cubicBezTo>
                    <a:pt x="533" y="9453"/>
                    <a:pt x="511" y="9400"/>
                    <a:pt x="491" y="9355"/>
                  </a:cubicBezTo>
                  <a:cubicBezTo>
                    <a:pt x="467" y="9297"/>
                    <a:pt x="449" y="9256"/>
                    <a:pt x="446" y="9201"/>
                  </a:cubicBezTo>
                  <a:lnTo>
                    <a:pt x="443" y="9153"/>
                  </a:lnTo>
                  <a:lnTo>
                    <a:pt x="418" y="9113"/>
                  </a:lnTo>
                  <a:cubicBezTo>
                    <a:pt x="345" y="8996"/>
                    <a:pt x="242" y="8927"/>
                    <a:pt x="152" y="8865"/>
                  </a:cubicBezTo>
                  <a:cubicBezTo>
                    <a:pt x="83" y="8818"/>
                    <a:pt x="32" y="8784"/>
                    <a:pt x="0" y="8741"/>
                  </a:cubicBezTo>
                  <a:cubicBezTo>
                    <a:pt x="1938" y="8962"/>
                    <a:pt x="3780" y="9116"/>
                    <a:pt x="5621" y="9210"/>
                  </a:cubicBezTo>
                  <a:lnTo>
                    <a:pt x="5649" y="9211"/>
                  </a:lnTo>
                  <a:lnTo>
                    <a:pt x="5676" y="9203"/>
                  </a:lnTo>
                  <a:cubicBezTo>
                    <a:pt x="5762" y="9180"/>
                    <a:pt x="5813" y="9125"/>
                    <a:pt x="5843" y="9092"/>
                  </a:cubicBezTo>
                  <a:cubicBezTo>
                    <a:pt x="5846" y="9089"/>
                    <a:pt x="5850" y="9084"/>
                    <a:pt x="5853" y="9081"/>
                  </a:cubicBezTo>
                  <a:lnTo>
                    <a:pt x="5981" y="9059"/>
                  </a:lnTo>
                  <a:lnTo>
                    <a:pt x="5989" y="8913"/>
                  </a:lnTo>
                  <a:cubicBezTo>
                    <a:pt x="6107" y="6751"/>
                    <a:pt x="6259" y="4585"/>
                    <a:pt x="6406" y="2490"/>
                  </a:cubicBezTo>
                  <a:cubicBezTo>
                    <a:pt x="6464" y="1661"/>
                    <a:pt x="6522" y="831"/>
                    <a:pt x="6579" y="0"/>
                  </a:cubicBezTo>
                  <a:cubicBezTo>
                    <a:pt x="7349" y="57"/>
                    <a:pt x="8151" y="91"/>
                    <a:pt x="8930" y="123"/>
                  </a:cubicBezTo>
                  <a:cubicBezTo>
                    <a:pt x="9592" y="151"/>
                    <a:pt x="10274" y="180"/>
                    <a:pt x="10934" y="223"/>
                  </a:cubicBezTo>
                  <a:cubicBezTo>
                    <a:pt x="10938" y="1752"/>
                    <a:pt x="10900" y="2903"/>
                    <a:pt x="10813" y="3935"/>
                  </a:cubicBezTo>
                  <a:lnTo>
                    <a:pt x="10800" y="4093"/>
                  </a:lnTo>
                  <a:lnTo>
                    <a:pt x="10950" y="4129"/>
                  </a:lnTo>
                  <a:cubicBezTo>
                    <a:pt x="11087" y="4162"/>
                    <a:pt x="11178" y="4251"/>
                    <a:pt x="11285" y="4354"/>
                  </a:cubicBezTo>
                  <a:cubicBezTo>
                    <a:pt x="11348" y="4415"/>
                    <a:pt x="11413" y="4478"/>
                    <a:pt x="11493" y="4535"/>
                  </a:cubicBezTo>
                  <a:lnTo>
                    <a:pt x="11528" y="4560"/>
                  </a:lnTo>
                  <a:lnTo>
                    <a:pt x="11571" y="4566"/>
                  </a:lnTo>
                  <a:cubicBezTo>
                    <a:pt x="11625" y="4573"/>
                    <a:pt x="11677" y="4576"/>
                    <a:pt x="11725" y="4576"/>
                  </a:cubicBezTo>
                  <a:cubicBezTo>
                    <a:pt x="11815" y="4576"/>
                    <a:pt x="11895" y="4566"/>
                    <a:pt x="11963" y="4556"/>
                  </a:cubicBezTo>
                  <a:lnTo>
                    <a:pt x="11980" y="4554"/>
                  </a:lnTo>
                  <a:cubicBezTo>
                    <a:pt x="12033" y="4546"/>
                    <a:pt x="12078" y="4540"/>
                    <a:pt x="12116" y="4540"/>
                  </a:cubicBezTo>
                  <a:cubicBezTo>
                    <a:pt x="12122" y="4540"/>
                    <a:pt x="12128" y="4540"/>
                    <a:pt x="12133" y="4541"/>
                  </a:cubicBezTo>
                  <a:cubicBezTo>
                    <a:pt x="12136" y="4563"/>
                    <a:pt x="12137" y="4590"/>
                    <a:pt x="12139" y="4611"/>
                  </a:cubicBezTo>
                  <a:cubicBezTo>
                    <a:pt x="12145" y="4720"/>
                    <a:pt x="12153" y="4868"/>
                    <a:pt x="12266" y="4960"/>
                  </a:cubicBezTo>
                  <a:lnTo>
                    <a:pt x="12312" y="4998"/>
                  </a:lnTo>
                  <a:lnTo>
                    <a:pt x="12371" y="5000"/>
                  </a:lnTo>
                  <a:cubicBezTo>
                    <a:pt x="12893" y="5020"/>
                    <a:pt x="13213" y="5103"/>
                    <a:pt x="13408" y="5268"/>
                  </a:cubicBezTo>
                  <a:lnTo>
                    <a:pt x="13508" y="5353"/>
                  </a:lnTo>
                  <a:lnTo>
                    <a:pt x="13618" y="5282"/>
                  </a:lnTo>
                  <a:lnTo>
                    <a:pt x="13631" y="5273"/>
                  </a:lnTo>
                  <a:cubicBezTo>
                    <a:pt x="13777" y="5177"/>
                    <a:pt x="13799" y="5165"/>
                    <a:pt x="13880" y="5165"/>
                  </a:cubicBezTo>
                  <a:cubicBezTo>
                    <a:pt x="13900" y="5165"/>
                    <a:pt x="13922" y="5166"/>
                    <a:pt x="13950" y="5168"/>
                  </a:cubicBezTo>
                  <a:cubicBezTo>
                    <a:pt x="13962" y="5228"/>
                    <a:pt x="13986" y="5280"/>
                    <a:pt x="14022" y="5323"/>
                  </a:cubicBezTo>
                  <a:cubicBezTo>
                    <a:pt x="14054" y="5361"/>
                    <a:pt x="14106" y="5404"/>
                    <a:pt x="14186" y="5426"/>
                  </a:cubicBezTo>
                  <a:cubicBezTo>
                    <a:pt x="14199" y="5515"/>
                    <a:pt x="14230" y="5595"/>
                    <a:pt x="14281" y="5667"/>
                  </a:cubicBezTo>
                  <a:lnTo>
                    <a:pt x="14334" y="5744"/>
                  </a:lnTo>
                  <a:lnTo>
                    <a:pt x="14426" y="5743"/>
                  </a:lnTo>
                  <a:cubicBezTo>
                    <a:pt x="14635" y="5742"/>
                    <a:pt x="14747" y="5634"/>
                    <a:pt x="14829" y="5555"/>
                  </a:cubicBezTo>
                  <a:cubicBezTo>
                    <a:pt x="14840" y="5544"/>
                    <a:pt x="14851" y="5534"/>
                    <a:pt x="14861" y="5524"/>
                  </a:cubicBezTo>
                  <a:cubicBezTo>
                    <a:pt x="14916" y="5563"/>
                    <a:pt x="14955" y="5616"/>
                    <a:pt x="14982" y="5687"/>
                  </a:cubicBezTo>
                  <a:lnTo>
                    <a:pt x="15022" y="5797"/>
                  </a:lnTo>
                  <a:lnTo>
                    <a:pt x="15136" y="5805"/>
                  </a:lnTo>
                  <a:cubicBezTo>
                    <a:pt x="15165" y="5807"/>
                    <a:pt x="15194" y="5808"/>
                    <a:pt x="15221" y="5808"/>
                  </a:cubicBezTo>
                  <a:cubicBezTo>
                    <a:pt x="15294" y="5808"/>
                    <a:pt x="15360" y="5800"/>
                    <a:pt x="15417" y="5783"/>
                  </a:cubicBezTo>
                  <a:cubicBezTo>
                    <a:pt x="15460" y="5953"/>
                    <a:pt x="15572" y="5993"/>
                    <a:pt x="15667" y="5993"/>
                  </a:cubicBezTo>
                  <a:cubicBezTo>
                    <a:pt x="15677" y="5993"/>
                    <a:pt x="15688" y="5992"/>
                    <a:pt x="15699" y="5991"/>
                  </a:cubicBezTo>
                  <a:cubicBezTo>
                    <a:pt x="15901" y="5991"/>
                    <a:pt x="15981" y="5809"/>
                    <a:pt x="16028" y="5701"/>
                  </a:cubicBezTo>
                  <a:cubicBezTo>
                    <a:pt x="16042" y="5670"/>
                    <a:pt x="16056" y="5639"/>
                    <a:pt x="16068" y="5619"/>
                  </a:cubicBezTo>
                  <a:cubicBezTo>
                    <a:pt x="16069" y="5619"/>
                    <a:pt x="16069" y="5619"/>
                    <a:pt x="16070" y="5620"/>
                  </a:cubicBezTo>
                  <a:cubicBezTo>
                    <a:pt x="16155" y="5672"/>
                    <a:pt x="16252" y="5731"/>
                    <a:pt x="16393" y="5731"/>
                  </a:cubicBezTo>
                  <a:cubicBezTo>
                    <a:pt x="16434" y="5731"/>
                    <a:pt x="16476" y="5726"/>
                    <a:pt x="16520" y="5716"/>
                  </a:cubicBezTo>
                  <a:cubicBezTo>
                    <a:pt x="16600" y="5805"/>
                    <a:pt x="16703" y="5857"/>
                    <a:pt x="16792" y="5901"/>
                  </a:cubicBezTo>
                  <a:cubicBezTo>
                    <a:pt x="16855" y="5933"/>
                    <a:pt x="16915" y="5963"/>
                    <a:pt x="16951" y="5999"/>
                  </a:cubicBezTo>
                  <a:lnTo>
                    <a:pt x="17084" y="6136"/>
                  </a:lnTo>
                  <a:lnTo>
                    <a:pt x="17210" y="5991"/>
                  </a:lnTo>
                  <a:cubicBezTo>
                    <a:pt x="17250" y="5945"/>
                    <a:pt x="17316" y="5906"/>
                    <a:pt x="17385" y="5865"/>
                  </a:cubicBezTo>
                  <a:cubicBezTo>
                    <a:pt x="17451" y="5826"/>
                    <a:pt x="17524" y="5782"/>
                    <a:pt x="17590" y="5723"/>
                  </a:cubicBezTo>
                  <a:cubicBezTo>
                    <a:pt x="17634" y="5709"/>
                    <a:pt x="17663" y="5702"/>
                    <a:pt x="17679" y="5702"/>
                  </a:cubicBezTo>
                  <a:cubicBezTo>
                    <a:pt x="17699" y="5702"/>
                    <a:pt x="17741" y="5715"/>
                    <a:pt x="17807" y="5735"/>
                  </a:cubicBezTo>
                  <a:lnTo>
                    <a:pt x="17851" y="5749"/>
                  </a:lnTo>
                  <a:lnTo>
                    <a:pt x="17895" y="5740"/>
                  </a:lnTo>
                  <a:cubicBezTo>
                    <a:pt x="18036" y="5711"/>
                    <a:pt x="18138" y="5646"/>
                    <a:pt x="18227" y="5587"/>
                  </a:cubicBezTo>
                  <a:cubicBezTo>
                    <a:pt x="18364" y="5659"/>
                    <a:pt x="18490" y="5695"/>
                    <a:pt x="18600" y="5695"/>
                  </a:cubicBezTo>
                  <a:cubicBezTo>
                    <a:pt x="18731" y="5695"/>
                    <a:pt x="18843" y="5645"/>
                    <a:pt x="18922" y="5551"/>
                  </a:cubicBezTo>
                  <a:cubicBezTo>
                    <a:pt x="18988" y="5572"/>
                    <a:pt x="19073" y="5662"/>
                    <a:pt x="19137" y="5730"/>
                  </a:cubicBezTo>
                  <a:cubicBezTo>
                    <a:pt x="19206" y="5802"/>
                    <a:pt x="19270" y="5869"/>
                    <a:pt x="19345" y="5909"/>
                  </a:cubicBezTo>
                  <a:cubicBezTo>
                    <a:pt x="19380" y="5927"/>
                    <a:pt x="19419" y="5936"/>
                    <a:pt x="19462" y="5936"/>
                  </a:cubicBezTo>
                  <a:cubicBezTo>
                    <a:pt x="19473" y="5936"/>
                    <a:pt x="19484" y="5936"/>
                    <a:pt x="19496" y="5934"/>
                  </a:cubicBezTo>
                  <a:cubicBezTo>
                    <a:pt x="19516" y="5977"/>
                    <a:pt x="19549" y="6021"/>
                    <a:pt x="19609" y="6043"/>
                  </a:cubicBezTo>
                  <a:cubicBezTo>
                    <a:pt x="19686" y="6070"/>
                    <a:pt x="19766" y="6078"/>
                    <a:pt x="19837" y="6086"/>
                  </a:cubicBezTo>
                  <a:cubicBezTo>
                    <a:pt x="20012" y="6104"/>
                    <a:pt x="20025" y="6120"/>
                    <a:pt x="20038" y="6167"/>
                  </a:cubicBezTo>
                  <a:lnTo>
                    <a:pt x="20094" y="6369"/>
                  </a:lnTo>
                  <a:lnTo>
                    <a:pt x="20281" y="6285"/>
                  </a:lnTo>
                  <a:cubicBezTo>
                    <a:pt x="20342" y="6258"/>
                    <a:pt x="20411" y="6243"/>
                    <a:pt x="20481" y="6243"/>
                  </a:cubicBezTo>
                  <a:cubicBezTo>
                    <a:pt x="20515" y="6243"/>
                    <a:pt x="20549" y="6247"/>
                    <a:pt x="20583" y="6254"/>
                  </a:cubicBezTo>
                  <a:cubicBezTo>
                    <a:pt x="20628" y="6888"/>
                    <a:pt x="20645" y="7562"/>
                    <a:pt x="20662" y="8215"/>
                  </a:cubicBezTo>
                  <a:cubicBezTo>
                    <a:pt x="20671" y="8571"/>
                    <a:pt x="20680" y="8928"/>
                    <a:pt x="20693" y="9281"/>
                  </a:cubicBezTo>
                  <a:lnTo>
                    <a:pt x="20695" y="9330"/>
                  </a:lnTo>
                  <a:lnTo>
                    <a:pt x="20721" y="9371"/>
                  </a:lnTo>
                  <a:cubicBezTo>
                    <a:pt x="20796" y="9494"/>
                    <a:pt x="20897" y="9584"/>
                    <a:pt x="20986" y="9662"/>
                  </a:cubicBezTo>
                  <a:cubicBezTo>
                    <a:pt x="21009" y="9682"/>
                    <a:pt x="21031" y="9701"/>
                    <a:pt x="21052" y="9721"/>
                  </a:cubicBezTo>
                  <a:cubicBezTo>
                    <a:pt x="21056" y="9798"/>
                    <a:pt x="21079" y="9857"/>
                    <a:pt x="21095" y="9898"/>
                  </a:cubicBezTo>
                  <a:lnTo>
                    <a:pt x="21019" y="9973"/>
                  </a:lnTo>
                  <a:lnTo>
                    <a:pt x="21078" y="10106"/>
                  </a:lnTo>
                  <a:cubicBezTo>
                    <a:pt x="21091" y="10130"/>
                    <a:pt x="21102" y="10157"/>
                    <a:pt x="21113" y="10184"/>
                  </a:cubicBezTo>
                  <a:cubicBezTo>
                    <a:pt x="21137" y="10239"/>
                    <a:pt x="21163" y="10301"/>
                    <a:pt x="21205" y="10366"/>
                  </a:cubicBezTo>
                  <a:cubicBezTo>
                    <a:pt x="21241" y="10421"/>
                    <a:pt x="21289" y="10461"/>
                    <a:pt x="21331" y="10497"/>
                  </a:cubicBezTo>
                  <a:cubicBezTo>
                    <a:pt x="21339" y="10503"/>
                    <a:pt x="21348" y="10510"/>
                    <a:pt x="21357" y="10518"/>
                  </a:cubicBezTo>
                  <a:cubicBezTo>
                    <a:pt x="21348" y="10570"/>
                    <a:pt x="21337" y="10648"/>
                    <a:pt x="21379" y="10725"/>
                  </a:cubicBezTo>
                  <a:cubicBezTo>
                    <a:pt x="21418" y="10797"/>
                    <a:pt x="21460" y="10850"/>
                    <a:pt x="21497" y="10897"/>
                  </a:cubicBezTo>
                  <a:cubicBezTo>
                    <a:pt x="21558" y="10973"/>
                    <a:pt x="21596" y="11021"/>
                    <a:pt x="21600" y="11147"/>
                  </a:cubicBezTo>
                  <a:cubicBezTo>
                    <a:pt x="21543" y="11204"/>
                    <a:pt x="21527" y="11283"/>
                    <a:pt x="21541" y="11353"/>
                  </a:cubicBezTo>
                  <a:lnTo>
                    <a:pt x="21550" y="11393"/>
                  </a:lnTo>
                  <a:cubicBezTo>
                    <a:pt x="21561" y="11444"/>
                    <a:pt x="21582" y="11539"/>
                    <a:pt x="21592" y="11627"/>
                  </a:cubicBezTo>
                  <a:cubicBezTo>
                    <a:pt x="21331" y="11974"/>
                    <a:pt x="21245" y="12604"/>
                    <a:pt x="21393" y="13078"/>
                  </a:cubicBezTo>
                  <a:cubicBezTo>
                    <a:pt x="21369" y="13105"/>
                    <a:pt x="21341" y="13133"/>
                    <a:pt x="21314" y="13162"/>
                  </a:cubicBezTo>
                  <a:cubicBezTo>
                    <a:pt x="21175" y="13306"/>
                    <a:pt x="21001" y="13487"/>
                    <a:pt x="21007" y="13714"/>
                  </a:cubicBezTo>
                  <a:cubicBezTo>
                    <a:pt x="21009" y="13749"/>
                    <a:pt x="21014" y="13784"/>
                    <a:pt x="21023" y="13818"/>
                  </a:cubicBezTo>
                  <a:cubicBezTo>
                    <a:pt x="21018" y="13818"/>
                    <a:pt x="21012" y="13819"/>
                    <a:pt x="21006" y="13821"/>
                  </a:cubicBezTo>
                  <a:cubicBezTo>
                    <a:pt x="20950" y="13830"/>
                    <a:pt x="20887" y="13841"/>
                    <a:pt x="20815" y="13866"/>
                  </a:cubicBezTo>
                  <a:cubicBezTo>
                    <a:pt x="20709" y="13903"/>
                    <a:pt x="20622" y="13967"/>
                    <a:pt x="20545" y="14024"/>
                  </a:cubicBezTo>
                  <a:cubicBezTo>
                    <a:pt x="20508" y="14051"/>
                    <a:pt x="20467" y="14080"/>
                    <a:pt x="20436" y="14097"/>
                  </a:cubicBezTo>
                  <a:cubicBezTo>
                    <a:pt x="20399" y="14070"/>
                    <a:pt x="20349" y="14042"/>
                    <a:pt x="20278" y="14042"/>
                  </a:cubicBezTo>
                  <a:lnTo>
                    <a:pt x="20270" y="14042"/>
                  </a:lnTo>
                  <a:lnTo>
                    <a:pt x="20254" y="14043"/>
                  </a:lnTo>
                  <a:cubicBezTo>
                    <a:pt x="20233" y="14045"/>
                    <a:pt x="20195" y="14053"/>
                    <a:pt x="20147" y="14066"/>
                  </a:cubicBezTo>
                  <a:cubicBezTo>
                    <a:pt x="20130" y="14071"/>
                    <a:pt x="20110" y="14076"/>
                    <a:pt x="20089" y="14082"/>
                  </a:cubicBezTo>
                  <a:cubicBezTo>
                    <a:pt x="20090" y="14035"/>
                    <a:pt x="20090" y="13988"/>
                    <a:pt x="20088" y="13943"/>
                  </a:cubicBezTo>
                  <a:cubicBezTo>
                    <a:pt x="20088" y="13913"/>
                    <a:pt x="20087" y="13884"/>
                    <a:pt x="20087" y="13855"/>
                  </a:cubicBezTo>
                  <a:lnTo>
                    <a:pt x="20088" y="13766"/>
                  </a:lnTo>
                  <a:lnTo>
                    <a:pt x="20020" y="13711"/>
                  </a:lnTo>
                  <a:cubicBezTo>
                    <a:pt x="19947" y="13651"/>
                    <a:pt x="19872" y="13621"/>
                    <a:pt x="19797" y="13621"/>
                  </a:cubicBezTo>
                  <a:cubicBezTo>
                    <a:pt x="19660" y="13621"/>
                    <a:pt x="19576" y="13714"/>
                    <a:pt x="19521" y="13793"/>
                  </a:cubicBezTo>
                  <a:cubicBezTo>
                    <a:pt x="19485" y="13759"/>
                    <a:pt x="19438" y="13731"/>
                    <a:pt x="19373" y="13731"/>
                  </a:cubicBezTo>
                  <a:cubicBezTo>
                    <a:pt x="19287" y="13731"/>
                    <a:pt x="19214" y="13782"/>
                    <a:pt x="19154" y="13881"/>
                  </a:cubicBezTo>
                  <a:lnTo>
                    <a:pt x="19127" y="13926"/>
                  </a:lnTo>
                  <a:lnTo>
                    <a:pt x="19127" y="13978"/>
                  </a:lnTo>
                  <a:cubicBezTo>
                    <a:pt x="19127" y="14234"/>
                    <a:pt x="19197" y="14395"/>
                    <a:pt x="19270" y="14565"/>
                  </a:cubicBezTo>
                  <a:cubicBezTo>
                    <a:pt x="19288" y="14607"/>
                    <a:pt x="19307" y="14650"/>
                    <a:pt x="19325" y="14695"/>
                  </a:cubicBezTo>
                  <a:cubicBezTo>
                    <a:pt x="19277" y="14735"/>
                    <a:pt x="19240" y="14780"/>
                    <a:pt x="19209" y="14818"/>
                  </a:cubicBezTo>
                  <a:cubicBezTo>
                    <a:pt x="19157" y="14881"/>
                    <a:pt x="19135" y="14904"/>
                    <a:pt x="19098" y="14911"/>
                  </a:cubicBezTo>
                  <a:lnTo>
                    <a:pt x="18951" y="14934"/>
                  </a:lnTo>
                  <a:lnTo>
                    <a:pt x="18946" y="15087"/>
                  </a:lnTo>
                  <a:cubicBezTo>
                    <a:pt x="18940" y="15322"/>
                    <a:pt x="18818" y="15406"/>
                    <a:pt x="18584" y="15544"/>
                  </a:cubicBezTo>
                  <a:cubicBezTo>
                    <a:pt x="18482" y="15605"/>
                    <a:pt x="18370" y="15672"/>
                    <a:pt x="18274" y="15765"/>
                  </a:cubicBezTo>
                  <a:cubicBezTo>
                    <a:pt x="18263" y="15764"/>
                    <a:pt x="18253" y="15764"/>
                    <a:pt x="18242" y="15764"/>
                  </a:cubicBezTo>
                  <a:cubicBezTo>
                    <a:pt x="18142" y="15764"/>
                    <a:pt x="18068" y="15790"/>
                    <a:pt x="18008" y="15811"/>
                  </a:cubicBezTo>
                  <a:cubicBezTo>
                    <a:pt x="17963" y="15827"/>
                    <a:pt x="17930" y="15838"/>
                    <a:pt x="17888" y="15838"/>
                  </a:cubicBezTo>
                  <a:lnTo>
                    <a:pt x="17871" y="15837"/>
                  </a:lnTo>
                  <a:lnTo>
                    <a:pt x="17845" y="15836"/>
                  </a:lnTo>
                  <a:lnTo>
                    <a:pt x="17820" y="15842"/>
                  </a:lnTo>
                  <a:cubicBezTo>
                    <a:pt x="17737" y="15861"/>
                    <a:pt x="17689" y="15910"/>
                    <a:pt x="17661" y="15966"/>
                  </a:cubicBezTo>
                  <a:cubicBezTo>
                    <a:pt x="17654" y="15964"/>
                    <a:pt x="17647" y="15963"/>
                    <a:pt x="17640" y="15962"/>
                  </a:cubicBezTo>
                  <a:lnTo>
                    <a:pt x="17428" y="15937"/>
                  </a:lnTo>
                  <a:cubicBezTo>
                    <a:pt x="17414" y="15925"/>
                    <a:pt x="17397" y="15917"/>
                    <a:pt x="17377" y="15909"/>
                  </a:cubicBezTo>
                  <a:cubicBezTo>
                    <a:pt x="17349" y="15900"/>
                    <a:pt x="17319" y="15894"/>
                    <a:pt x="17286" y="15894"/>
                  </a:cubicBezTo>
                  <a:cubicBezTo>
                    <a:pt x="17230" y="15894"/>
                    <a:pt x="17176" y="15911"/>
                    <a:pt x="17133" y="15926"/>
                  </a:cubicBezTo>
                  <a:lnTo>
                    <a:pt x="17115" y="15721"/>
                  </a:lnTo>
                  <a:lnTo>
                    <a:pt x="16906" y="15782"/>
                  </a:lnTo>
                  <a:cubicBezTo>
                    <a:pt x="16837" y="15803"/>
                    <a:pt x="16791" y="15837"/>
                    <a:pt x="16762" y="15872"/>
                  </a:cubicBezTo>
                  <a:cubicBezTo>
                    <a:pt x="16719" y="15847"/>
                    <a:pt x="16665" y="15829"/>
                    <a:pt x="16597" y="15829"/>
                  </a:cubicBezTo>
                  <a:cubicBezTo>
                    <a:pt x="16565" y="15829"/>
                    <a:pt x="16531" y="15833"/>
                    <a:pt x="16496" y="15842"/>
                  </a:cubicBezTo>
                  <a:lnTo>
                    <a:pt x="16449" y="15852"/>
                  </a:lnTo>
                  <a:lnTo>
                    <a:pt x="16414" y="15886"/>
                  </a:lnTo>
                  <a:cubicBezTo>
                    <a:pt x="16228" y="16060"/>
                    <a:pt x="16386" y="16279"/>
                    <a:pt x="16454" y="16373"/>
                  </a:cubicBezTo>
                  <a:cubicBezTo>
                    <a:pt x="16481" y="16411"/>
                    <a:pt x="16533" y="16483"/>
                    <a:pt x="16535" y="16510"/>
                  </a:cubicBezTo>
                  <a:lnTo>
                    <a:pt x="16608" y="16592"/>
                  </a:lnTo>
                  <a:cubicBezTo>
                    <a:pt x="16558" y="16591"/>
                    <a:pt x="16494" y="16544"/>
                    <a:pt x="16435" y="16466"/>
                  </a:cubicBezTo>
                  <a:lnTo>
                    <a:pt x="16297" y="16282"/>
                  </a:lnTo>
                  <a:lnTo>
                    <a:pt x="16154" y="16463"/>
                  </a:lnTo>
                  <a:cubicBezTo>
                    <a:pt x="16044" y="16604"/>
                    <a:pt x="16067" y="16761"/>
                    <a:pt x="16084" y="16867"/>
                  </a:cubicBezTo>
                  <a:cubicBezTo>
                    <a:pt x="16083" y="16867"/>
                    <a:pt x="16082" y="16867"/>
                    <a:pt x="16081" y="16867"/>
                  </a:cubicBezTo>
                  <a:cubicBezTo>
                    <a:pt x="15992" y="16867"/>
                    <a:pt x="15912" y="16908"/>
                    <a:pt x="15834" y="16948"/>
                  </a:cubicBezTo>
                  <a:cubicBezTo>
                    <a:pt x="15789" y="16971"/>
                    <a:pt x="15723" y="17004"/>
                    <a:pt x="15693" y="17004"/>
                  </a:cubicBezTo>
                  <a:lnTo>
                    <a:pt x="15402" y="17196"/>
                  </a:lnTo>
                  <a:cubicBezTo>
                    <a:pt x="15415" y="17234"/>
                    <a:pt x="15415" y="17273"/>
                    <a:pt x="15415" y="17319"/>
                  </a:cubicBezTo>
                  <a:cubicBezTo>
                    <a:pt x="15415" y="17387"/>
                    <a:pt x="15415" y="17489"/>
                    <a:pt x="15476" y="17583"/>
                  </a:cubicBezTo>
                  <a:cubicBezTo>
                    <a:pt x="15419" y="17574"/>
                    <a:pt x="15360" y="17570"/>
                    <a:pt x="15299" y="17570"/>
                  </a:cubicBezTo>
                  <a:cubicBezTo>
                    <a:pt x="15149" y="17570"/>
                    <a:pt x="15005" y="17598"/>
                    <a:pt x="14895" y="17648"/>
                  </a:cubicBezTo>
                  <a:lnTo>
                    <a:pt x="14725" y="17726"/>
                  </a:lnTo>
                  <a:lnTo>
                    <a:pt x="14807" y="17897"/>
                  </a:lnTo>
                  <a:cubicBezTo>
                    <a:pt x="14895" y="18082"/>
                    <a:pt x="15039" y="18090"/>
                    <a:pt x="15101" y="18093"/>
                  </a:cubicBezTo>
                  <a:cubicBezTo>
                    <a:pt x="15103" y="18093"/>
                    <a:pt x="15105" y="18094"/>
                    <a:pt x="15107" y="18094"/>
                  </a:cubicBezTo>
                  <a:cubicBezTo>
                    <a:pt x="15123" y="18112"/>
                    <a:pt x="15144" y="18144"/>
                    <a:pt x="15164" y="18176"/>
                  </a:cubicBezTo>
                  <a:cubicBezTo>
                    <a:pt x="15176" y="18195"/>
                    <a:pt x="15189" y="18214"/>
                    <a:pt x="15204" y="18235"/>
                  </a:cubicBezTo>
                  <a:cubicBezTo>
                    <a:pt x="15191" y="18290"/>
                    <a:pt x="15168" y="18338"/>
                    <a:pt x="15140" y="18394"/>
                  </a:cubicBezTo>
                  <a:cubicBezTo>
                    <a:pt x="15107" y="18462"/>
                    <a:pt x="15068" y="18541"/>
                    <a:pt x="15047" y="18642"/>
                  </a:cubicBezTo>
                  <a:cubicBezTo>
                    <a:pt x="14954" y="18641"/>
                    <a:pt x="14899" y="18606"/>
                    <a:pt x="14817" y="18555"/>
                  </a:cubicBezTo>
                  <a:cubicBezTo>
                    <a:pt x="14756" y="18517"/>
                    <a:pt x="14688" y="18474"/>
                    <a:pt x="14599" y="18445"/>
                  </a:cubicBezTo>
                  <a:lnTo>
                    <a:pt x="14379" y="18375"/>
                  </a:lnTo>
                  <a:lnTo>
                    <a:pt x="14368" y="18611"/>
                  </a:lnTo>
                  <a:cubicBezTo>
                    <a:pt x="14360" y="18763"/>
                    <a:pt x="14421" y="18855"/>
                    <a:pt x="14461" y="18917"/>
                  </a:cubicBezTo>
                  <a:cubicBezTo>
                    <a:pt x="14494" y="18966"/>
                    <a:pt x="14499" y="18973"/>
                    <a:pt x="14491" y="19021"/>
                  </a:cubicBezTo>
                  <a:lnTo>
                    <a:pt x="14457" y="19217"/>
                  </a:lnTo>
                  <a:lnTo>
                    <a:pt x="14650" y="19237"/>
                  </a:lnTo>
                  <a:cubicBezTo>
                    <a:pt x="14707" y="19242"/>
                    <a:pt x="14753" y="19252"/>
                    <a:pt x="14793" y="19261"/>
                  </a:cubicBezTo>
                  <a:cubicBezTo>
                    <a:pt x="14825" y="19268"/>
                    <a:pt x="14858" y="19274"/>
                    <a:pt x="14892" y="19279"/>
                  </a:cubicBezTo>
                  <a:cubicBezTo>
                    <a:pt x="14877" y="19329"/>
                    <a:pt x="14859" y="19371"/>
                    <a:pt x="14838" y="19380"/>
                  </a:cubicBezTo>
                  <a:lnTo>
                    <a:pt x="14774" y="19408"/>
                  </a:lnTo>
                  <a:lnTo>
                    <a:pt x="14745" y="19473"/>
                  </a:lnTo>
                  <a:cubicBezTo>
                    <a:pt x="14617" y="19763"/>
                    <a:pt x="14764" y="19948"/>
                    <a:pt x="14851" y="20058"/>
                  </a:cubicBezTo>
                  <a:cubicBezTo>
                    <a:pt x="14880" y="20095"/>
                    <a:pt x="14910" y="20132"/>
                    <a:pt x="14917" y="20157"/>
                  </a:cubicBezTo>
                  <a:cubicBezTo>
                    <a:pt x="14935" y="20221"/>
                    <a:pt x="14938" y="20307"/>
                    <a:pt x="14941" y="20399"/>
                  </a:cubicBezTo>
                  <a:cubicBezTo>
                    <a:pt x="14946" y="20501"/>
                    <a:pt x="14950" y="20608"/>
                    <a:pt x="14975" y="20709"/>
                  </a:cubicBezTo>
                  <a:cubicBezTo>
                    <a:pt x="15001" y="20811"/>
                    <a:pt x="15051" y="20891"/>
                    <a:pt x="15092" y="20955"/>
                  </a:cubicBezTo>
                  <a:cubicBezTo>
                    <a:pt x="15122" y="21003"/>
                    <a:pt x="15147" y="21044"/>
                    <a:pt x="15156" y="21079"/>
                  </a:cubicBezTo>
                  <a:cubicBezTo>
                    <a:pt x="15170" y="21137"/>
                    <a:pt x="15169" y="21207"/>
                    <a:pt x="15168" y="21281"/>
                  </a:cubicBezTo>
                  <a:cubicBezTo>
                    <a:pt x="15168" y="21370"/>
                    <a:pt x="15166" y="21469"/>
                    <a:pt x="15193" y="21566"/>
                  </a:cubicBezTo>
                  <a:cubicBezTo>
                    <a:pt x="15176" y="21574"/>
                    <a:pt x="15159" y="21586"/>
                    <a:pt x="15143" y="21600"/>
                  </a:cubicBezTo>
                  <a:cubicBezTo>
                    <a:pt x="15143" y="21600"/>
                    <a:pt x="15143" y="21600"/>
                    <a:pt x="15143" y="2160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00365" name="Rectangle 13"/>
          <p:cNvSpPr>
            <a:spLocks/>
          </p:cNvSpPr>
          <p:nvPr/>
        </p:nvSpPr>
        <p:spPr bwMode="auto">
          <a:xfrm>
            <a:off x="1007269" y="490538"/>
            <a:ext cx="1615041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Map</a:t>
            </a:r>
          </a:p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United States</a:t>
            </a:r>
          </a:p>
        </p:txBody>
      </p:sp>
      <p:grpSp>
        <p:nvGrpSpPr>
          <p:cNvPr id="100366" name="Group 14"/>
          <p:cNvGrpSpPr>
            <a:grpSpLocks/>
          </p:cNvGrpSpPr>
          <p:nvPr/>
        </p:nvGrpSpPr>
        <p:grpSpPr bwMode="auto">
          <a:xfrm>
            <a:off x="5488781" y="2733675"/>
            <a:ext cx="1724025" cy="1724025"/>
            <a:chOff x="0" y="0"/>
            <a:chExt cx="2896" cy="2896"/>
          </a:xfrm>
        </p:grpSpPr>
        <p:sp>
          <p:nvSpPr>
            <p:cNvPr id="100367" name="Oval 15"/>
            <p:cNvSpPr>
              <a:spLocks/>
            </p:cNvSpPr>
            <p:nvPr/>
          </p:nvSpPr>
          <p:spPr bwMode="auto">
            <a:xfrm>
              <a:off x="0" y="0"/>
              <a:ext cx="2896" cy="289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68" name="Rectangle 16"/>
            <p:cNvSpPr>
              <a:spLocks/>
            </p:cNvSpPr>
            <p:nvPr/>
          </p:nvSpPr>
          <p:spPr bwMode="auto">
            <a:xfrm>
              <a:off x="420" y="1200"/>
              <a:ext cx="205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remaining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endPara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100369" name="Rectangle 17"/>
            <p:cNvSpPr>
              <a:spLocks/>
            </p:cNvSpPr>
            <p:nvPr/>
          </p:nvSpPr>
          <p:spPr bwMode="auto">
            <a:xfrm>
              <a:off x="572" y="448"/>
              <a:ext cx="1760" cy="6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500" b="1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dolor sit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sp>
        <p:nvSpPr>
          <p:cNvPr id="100370" name="Oval 18"/>
          <p:cNvSpPr>
            <a:spLocks/>
          </p:cNvSpPr>
          <p:nvPr/>
        </p:nvSpPr>
        <p:spPr bwMode="auto">
          <a:xfrm>
            <a:off x="4529138" y="114300"/>
            <a:ext cx="95250" cy="95250"/>
          </a:xfrm>
          <a:prstGeom prst="ellipse">
            <a:avLst/>
          </a:prstGeom>
          <a:solidFill>
            <a:schemeClr val="accent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1" name="Oval 19"/>
          <p:cNvSpPr>
            <a:spLocks/>
          </p:cNvSpPr>
          <p:nvPr/>
        </p:nvSpPr>
        <p:spPr bwMode="auto">
          <a:xfrm>
            <a:off x="4100513" y="1033463"/>
            <a:ext cx="95250" cy="95250"/>
          </a:xfrm>
          <a:prstGeom prst="ellipse">
            <a:avLst/>
          </a:prstGeom>
          <a:solidFill>
            <a:schemeClr val="accent3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2" name="Oval 20"/>
          <p:cNvSpPr>
            <a:spLocks/>
          </p:cNvSpPr>
          <p:nvPr/>
        </p:nvSpPr>
        <p:spPr bwMode="auto">
          <a:xfrm>
            <a:off x="3995738" y="1633538"/>
            <a:ext cx="95250" cy="95250"/>
          </a:xfrm>
          <a:prstGeom prst="ellipse">
            <a:avLst/>
          </a:prstGeom>
          <a:solidFill>
            <a:schemeClr val="accent4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3" name="Oval 21"/>
          <p:cNvSpPr>
            <a:spLocks/>
          </p:cNvSpPr>
          <p:nvPr/>
        </p:nvSpPr>
        <p:spPr bwMode="auto">
          <a:xfrm>
            <a:off x="5295900" y="2152650"/>
            <a:ext cx="95250" cy="95250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4" name="Oval 22"/>
          <p:cNvSpPr>
            <a:spLocks/>
          </p:cNvSpPr>
          <p:nvPr/>
        </p:nvSpPr>
        <p:spPr bwMode="auto">
          <a:xfrm>
            <a:off x="6929438" y="1905000"/>
            <a:ext cx="104775" cy="95250"/>
          </a:xfrm>
          <a:prstGeom prst="ellipse">
            <a:avLst/>
          </a:prstGeom>
          <a:solidFill>
            <a:schemeClr val="accent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5" name="Oval 23"/>
          <p:cNvSpPr>
            <a:spLocks/>
          </p:cNvSpPr>
          <p:nvPr/>
        </p:nvSpPr>
        <p:spPr bwMode="auto">
          <a:xfrm>
            <a:off x="6248401" y="981075"/>
            <a:ext cx="104775" cy="95250"/>
          </a:xfrm>
          <a:prstGeom prst="ellipse">
            <a:avLst/>
          </a:prstGeom>
          <a:solidFill>
            <a:schemeClr val="accent6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6" name="Oval 24"/>
          <p:cNvSpPr>
            <a:spLocks/>
          </p:cNvSpPr>
          <p:nvPr/>
        </p:nvSpPr>
        <p:spPr bwMode="auto">
          <a:xfrm>
            <a:off x="4367213" y="3276600"/>
            <a:ext cx="95250" cy="95250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00377" name="Group 25"/>
          <p:cNvGrpSpPr>
            <a:grpSpLocks/>
          </p:cNvGrpSpPr>
          <p:nvPr/>
        </p:nvGrpSpPr>
        <p:grpSpPr bwMode="auto">
          <a:xfrm>
            <a:off x="5469731" y="2085975"/>
            <a:ext cx="228600" cy="228600"/>
            <a:chOff x="0" y="0"/>
            <a:chExt cx="383" cy="383"/>
          </a:xfrm>
        </p:grpSpPr>
        <p:sp>
          <p:nvSpPr>
            <p:cNvPr id="100378" name="Oval 26"/>
            <p:cNvSpPr>
              <a:spLocks/>
            </p:cNvSpPr>
            <p:nvPr/>
          </p:nvSpPr>
          <p:spPr bwMode="auto">
            <a:xfrm>
              <a:off x="0" y="0"/>
              <a:ext cx="383" cy="38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100379" name="Picture 2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" y="112"/>
              <a:ext cx="156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0380" name="Group 28"/>
          <p:cNvGrpSpPr>
            <a:grpSpLocks/>
          </p:cNvGrpSpPr>
          <p:nvPr/>
        </p:nvGrpSpPr>
        <p:grpSpPr bwMode="auto">
          <a:xfrm>
            <a:off x="4145756" y="3376613"/>
            <a:ext cx="228600" cy="228600"/>
            <a:chOff x="0" y="0"/>
            <a:chExt cx="383" cy="383"/>
          </a:xfrm>
        </p:grpSpPr>
        <p:sp>
          <p:nvSpPr>
            <p:cNvPr id="100381" name="Oval 29"/>
            <p:cNvSpPr>
              <a:spLocks/>
            </p:cNvSpPr>
            <p:nvPr/>
          </p:nvSpPr>
          <p:spPr bwMode="auto">
            <a:xfrm>
              <a:off x="0" y="0"/>
              <a:ext cx="383" cy="38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100382" name="Picture 30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" y="112"/>
              <a:ext cx="156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0383" name="Group 31"/>
          <p:cNvGrpSpPr>
            <a:grpSpLocks/>
          </p:cNvGrpSpPr>
          <p:nvPr/>
        </p:nvGrpSpPr>
        <p:grpSpPr bwMode="auto">
          <a:xfrm>
            <a:off x="4691062" y="3288506"/>
            <a:ext cx="995363" cy="995363"/>
            <a:chOff x="0" y="0"/>
            <a:chExt cx="1672" cy="1672"/>
          </a:xfrm>
        </p:grpSpPr>
        <p:sp>
          <p:nvSpPr>
            <p:cNvPr id="100384" name="Oval 32"/>
            <p:cNvSpPr>
              <a:spLocks/>
            </p:cNvSpPr>
            <p:nvPr/>
          </p:nvSpPr>
          <p:spPr bwMode="auto">
            <a:xfrm>
              <a:off x="0" y="0"/>
              <a:ext cx="1672" cy="1672"/>
            </a:xfrm>
            <a:prstGeom prst="ellipse">
              <a:avLst/>
            </a:prstGeom>
            <a:solidFill>
              <a:schemeClr val="accent5">
                <a:alpha val="8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85" name="Oval 33"/>
            <p:cNvSpPr>
              <a:spLocks/>
            </p:cNvSpPr>
            <p:nvPr/>
          </p:nvSpPr>
          <p:spPr bwMode="auto">
            <a:xfrm>
              <a:off x="700" y="332"/>
              <a:ext cx="264" cy="264"/>
            </a:xfrm>
            <a:prstGeom prst="ellipse">
              <a:avLst/>
            </a:prstGeom>
            <a:solidFill>
              <a:schemeClr val="tx2"/>
            </a:solidFill>
            <a:ln w="1270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86" name="Rectangle 34"/>
            <p:cNvSpPr>
              <a:spLocks/>
            </p:cNvSpPr>
            <p:nvPr/>
          </p:nvSpPr>
          <p:spPr bwMode="auto">
            <a:xfrm>
              <a:off x="224" y="700"/>
              <a:ext cx="1232" cy="6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1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1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1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dolor sit</a:t>
              </a:r>
            </a:p>
          </p:txBody>
        </p:sp>
      </p:grpSp>
      <p:grpSp>
        <p:nvGrpSpPr>
          <p:cNvPr id="100387" name="Group 35"/>
          <p:cNvGrpSpPr>
            <a:grpSpLocks/>
          </p:cNvGrpSpPr>
          <p:nvPr/>
        </p:nvGrpSpPr>
        <p:grpSpPr bwMode="auto">
          <a:xfrm>
            <a:off x="1078706" y="2195512"/>
            <a:ext cx="1426964" cy="1776413"/>
            <a:chOff x="0" y="0"/>
            <a:chExt cx="2397" cy="2984"/>
          </a:xfrm>
        </p:grpSpPr>
        <p:sp>
          <p:nvSpPr>
            <p:cNvPr id="100388" name="Rectangle 36"/>
            <p:cNvSpPr>
              <a:spLocks/>
            </p:cNvSpPr>
            <p:nvPr/>
          </p:nvSpPr>
          <p:spPr bwMode="auto">
            <a:xfrm>
              <a:off x="0" y="215"/>
              <a:ext cx="2392" cy="2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 the 1500s, when an unknown printer took a galley of type and scrambled it to make a type specimen book.</a:t>
              </a:r>
            </a:p>
          </p:txBody>
        </p:sp>
        <p:sp>
          <p:nvSpPr>
            <p:cNvPr id="100389" name="Line 37"/>
            <p:cNvSpPr>
              <a:spLocks noChangeShapeType="1"/>
            </p:cNvSpPr>
            <p:nvPr/>
          </p:nvSpPr>
          <p:spPr bwMode="auto">
            <a:xfrm>
              <a:off x="10" y="0"/>
              <a:ext cx="2387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90" name="Line 38"/>
            <p:cNvSpPr>
              <a:spLocks noChangeShapeType="1"/>
            </p:cNvSpPr>
            <p:nvPr/>
          </p:nvSpPr>
          <p:spPr bwMode="auto">
            <a:xfrm>
              <a:off x="10" y="2984"/>
              <a:ext cx="2387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0391" name="Group 39"/>
          <p:cNvGrpSpPr>
            <a:grpSpLocks/>
          </p:cNvGrpSpPr>
          <p:nvPr/>
        </p:nvGrpSpPr>
        <p:grpSpPr bwMode="auto">
          <a:xfrm>
            <a:off x="6927056" y="2376487"/>
            <a:ext cx="1271588" cy="1271588"/>
            <a:chOff x="0" y="0"/>
            <a:chExt cx="2136" cy="2136"/>
          </a:xfrm>
        </p:grpSpPr>
        <p:sp>
          <p:nvSpPr>
            <p:cNvPr id="100392" name="Oval 40"/>
            <p:cNvSpPr>
              <a:spLocks/>
            </p:cNvSpPr>
            <p:nvPr/>
          </p:nvSpPr>
          <p:spPr bwMode="auto">
            <a:xfrm>
              <a:off x="0" y="0"/>
              <a:ext cx="2136" cy="2136"/>
            </a:xfrm>
            <a:prstGeom prst="ellipse">
              <a:avLst/>
            </a:prstGeom>
            <a:solidFill>
              <a:schemeClr val="accent3">
                <a:alpha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84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93" name="Rectangle 41"/>
            <p:cNvSpPr>
              <a:spLocks/>
            </p:cNvSpPr>
            <p:nvPr/>
          </p:nvSpPr>
          <p:spPr bwMode="auto">
            <a:xfrm>
              <a:off x="292" y="480"/>
              <a:ext cx="1584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But also leap</a:t>
              </a:r>
            </a:p>
            <a:p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into electron remaining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essent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dolor sit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amet</a:t>
              </a:r>
              <a:endParaRPr lang="en-US" sz="9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</p:txBody>
        </p:sp>
      </p:grpSp>
      <p:grpSp>
        <p:nvGrpSpPr>
          <p:cNvPr id="100394" name="Group 42"/>
          <p:cNvGrpSpPr>
            <a:grpSpLocks/>
          </p:cNvGrpSpPr>
          <p:nvPr/>
        </p:nvGrpSpPr>
        <p:grpSpPr bwMode="auto">
          <a:xfrm>
            <a:off x="7643812" y="2093119"/>
            <a:ext cx="557213" cy="557213"/>
            <a:chOff x="0" y="0"/>
            <a:chExt cx="936" cy="936"/>
          </a:xfrm>
        </p:grpSpPr>
        <p:sp>
          <p:nvSpPr>
            <p:cNvPr id="100395" name="Oval 43"/>
            <p:cNvSpPr>
              <a:spLocks/>
            </p:cNvSpPr>
            <p:nvPr/>
          </p:nvSpPr>
          <p:spPr bwMode="auto">
            <a:xfrm>
              <a:off x="0" y="0"/>
              <a:ext cx="936" cy="93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100396" name="Picture 4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" y="273"/>
              <a:ext cx="382" cy="4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74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0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0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0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0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03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03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0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0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03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03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0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0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03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03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03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03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0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0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0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0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0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0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03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03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0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0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70" grpId="0" animBg="1"/>
      <p:bldP spid="100371" grpId="0" animBg="1"/>
      <p:bldP spid="100372" grpId="0" animBg="1"/>
      <p:bldP spid="100373" grpId="0" animBg="1"/>
      <p:bldP spid="100374" grpId="0" animBg="1"/>
      <p:bldP spid="100375" grpId="0" animBg="1"/>
      <p:bldP spid="100376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863265" y="-291323"/>
            <a:ext cx="5132476" cy="4608942"/>
            <a:chOff x="2863265" y="-256948"/>
            <a:chExt cx="5132476" cy="4608942"/>
          </a:xfrm>
          <a:solidFill>
            <a:schemeClr val="tx2"/>
          </a:solidFill>
        </p:grpSpPr>
        <p:sp>
          <p:nvSpPr>
            <p:cNvPr id="48" name="Shape 122"/>
            <p:cNvSpPr/>
            <p:nvPr/>
          </p:nvSpPr>
          <p:spPr>
            <a:xfrm>
              <a:off x="6941545" y="673186"/>
              <a:ext cx="543065" cy="347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6" h="21600" extrusionOk="0">
                  <a:moveTo>
                    <a:pt x="1868" y="21600"/>
                  </a:moveTo>
                  <a:cubicBezTo>
                    <a:pt x="1424" y="18677"/>
                    <a:pt x="955" y="14185"/>
                    <a:pt x="573" y="10524"/>
                  </a:cubicBezTo>
                  <a:lnTo>
                    <a:pt x="474" y="9575"/>
                  </a:lnTo>
                  <a:cubicBezTo>
                    <a:pt x="413" y="8999"/>
                    <a:pt x="322" y="8398"/>
                    <a:pt x="235" y="7816"/>
                  </a:cubicBezTo>
                  <a:cubicBezTo>
                    <a:pt x="118" y="7030"/>
                    <a:pt x="-44" y="5953"/>
                    <a:pt x="12" y="5627"/>
                  </a:cubicBezTo>
                  <a:cubicBezTo>
                    <a:pt x="37" y="5476"/>
                    <a:pt x="91" y="5334"/>
                    <a:pt x="280" y="5089"/>
                  </a:cubicBezTo>
                  <a:cubicBezTo>
                    <a:pt x="293" y="5085"/>
                    <a:pt x="307" y="5083"/>
                    <a:pt x="321" y="5079"/>
                  </a:cubicBezTo>
                  <a:cubicBezTo>
                    <a:pt x="431" y="5050"/>
                    <a:pt x="597" y="5008"/>
                    <a:pt x="753" y="4824"/>
                  </a:cubicBezTo>
                  <a:cubicBezTo>
                    <a:pt x="865" y="4692"/>
                    <a:pt x="982" y="4502"/>
                    <a:pt x="1117" y="4282"/>
                  </a:cubicBezTo>
                  <a:cubicBezTo>
                    <a:pt x="1232" y="4093"/>
                    <a:pt x="1390" y="3837"/>
                    <a:pt x="1547" y="3632"/>
                  </a:cubicBezTo>
                  <a:cubicBezTo>
                    <a:pt x="1568" y="3785"/>
                    <a:pt x="1573" y="3936"/>
                    <a:pt x="1550" y="4143"/>
                  </a:cubicBezTo>
                  <a:lnTo>
                    <a:pt x="1440" y="5102"/>
                  </a:lnTo>
                  <a:lnTo>
                    <a:pt x="2055" y="4958"/>
                  </a:lnTo>
                  <a:cubicBezTo>
                    <a:pt x="5576" y="4126"/>
                    <a:pt x="9673" y="2819"/>
                    <a:pt x="13217" y="1651"/>
                  </a:cubicBezTo>
                  <a:cubicBezTo>
                    <a:pt x="13431" y="1580"/>
                    <a:pt x="13604" y="1471"/>
                    <a:pt x="13757" y="1374"/>
                  </a:cubicBezTo>
                  <a:cubicBezTo>
                    <a:pt x="13885" y="1291"/>
                    <a:pt x="13998" y="1221"/>
                    <a:pt x="14121" y="1179"/>
                  </a:cubicBezTo>
                  <a:cubicBezTo>
                    <a:pt x="14385" y="1090"/>
                    <a:pt x="14697" y="1037"/>
                    <a:pt x="15027" y="982"/>
                  </a:cubicBezTo>
                  <a:cubicBezTo>
                    <a:pt x="15423" y="916"/>
                    <a:pt x="15832" y="846"/>
                    <a:pt x="16233" y="706"/>
                  </a:cubicBezTo>
                  <a:cubicBezTo>
                    <a:pt x="16544" y="595"/>
                    <a:pt x="16824" y="439"/>
                    <a:pt x="17071" y="302"/>
                  </a:cubicBezTo>
                  <a:cubicBezTo>
                    <a:pt x="17362" y="140"/>
                    <a:pt x="17615" y="0"/>
                    <a:pt x="17799" y="0"/>
                  </a:cubicBezTo>
                  <a:cubicBezTo>
                    <a:pt x="17824" y="0"/>
                    <a:pt x="17847" y="3"/>
                    <a:pt x="17870" y="7"/>
                  </a:cubicBezTo>
                  <a:cubicBezTo>
                    <a:pt x="17921" y="21"/>
                    <a:pt x="18017" y="156"/>
                    <a:pt x="18095" y="264"/>
                  </a:cubicBezTo>
                  <a:cubicBezTo>
                    <a:pt x="18246" y="474"/>
                    <a:pt x="18447" y="758"/>
                    <a:pt x="18730" y="801"/>
                  </a:cubicBezTo>
                  <a:cubicBezTo>
                    <a:pt x="18744" y="846"/>
                    <a:pt x="18756" y="891"/>
                    <a:pt x="18768" y="936"/>
                  </a:cubicBezTo>
                  <a:cubicBezTo>
                    <a:pt x="19031" y="1875"/>
                    <a:pt x="19376" y="3108"/>
                    <a:pt x="20270" y="3461"/>
                  </a:cubicBezTo>
                  <a:cubicBezTo>
                    <a:pt x="20213" y="3701"/>
                    <a:pt x="20162" y="3947"/>
                    <a:pt x="20112" y="4189"/>
                  </a:cubicBezTo>
                  <a:cubicBezTo>
                    <a:pt x="19971" y="4874"/>
                    <a:pt x="19838" y="5521"/>
                    <a:pt x="19594" y="5875"/>
                  </a:cubicBezTo>
                  <a:lnTo>
                    <a:pt x="19474" y="6049"/>
                  </a:lnTo>
                  <a:lnTo>
                    <a:pt x="19453" y="6302"/>
                  </a:lnTo>
                  <a:cubicBezTo>
                    <a:pt x="19394" y="7043"/>
                    <a:pt x="19633" y="7362"/>
                    <a:pt x="19745" y="7502"/>
                  </a:cubicBezTo>
                  <a:cubicBezTo>
                    <a:pt x="19724" y="7559"/>
                    <a:pt x="19686" y="7642"/>
                    <a:pt x="19661" y="7696"/>
                  </a:cubicBezTo>
                  <a:cubicBezTo>
                    <a:pt x="19548" y="7948"/>
                    <a:pt x="19407" y="8262"/>
                    <a:pt x="19460" y="8655"/>
                  </a:cubicBezTo>
                  <a:cubicBezTo>
                    <a:pt x="19578" y="9505"/>
                    <a:pt x="19832" y="9937"/>
                    <a:pt x="20154" y="10382"/>
                  </a:cubicBezTo>
                  <a:cubicBezTo>
                    <a:pt x="20179" y="10522"/>
                    <a:pt x="20219" y="10702"/>
                    <a:pt x="20324" y="10876"/>
                  </a:cubicBezTo>
                  <a:cubicBezTo>
                    <a:pt x="20464" y="11105"/>
                    <a:pt x="20601" y="11223"/>
                    <a:pt x="20721" y="11329"/>
                  </a:cubicBezTo>
                  <a:cubicBezTo>
                    <a:pt x="20764" y="11366"/>
                    <a:pt x="20810" y="11406"/>
                    <a:pt x="20857" y="11453"/>
                  </a:cubicBezTo>
                  <a:cubicBezTo>
                    <a:pt x="20906" y="11503"/>
                    <a:pt x="20987" y="11628"/>
                    <a:pt x="21065" y="11749"/>
                  </a:cubicBezTo>
                  <a:cubicBezTo>
                    <a:pt x="21197" y="11953"/>
                    <a:pt x="21357" y="12200"/>
                    <a:pt x="21556" y="12400"/>
                  </a:cubicBezTo>
                  <a:cubicBezTo>
                    <a:pt x="21504" y="12473"/>
                    <a:pt x="21436" y="12552"/>
                    <a:pt x="21350" y="12647"/>
                  </a:cubicBezTo>
                  <a:cubicBezTo>
                    <a:pt x="21271" y="12736"/>
                    <a:pt x="21191" y="12825"/>
                    <a:pt x="21116" y="12924"/>
                  </a:cubicBezTo>
                  <a:lnTo>
                    <a:pt x="21092" y="12955"/>
                  </a:lnTo>
                  <a:lnTo>
                    <a:pt x="21070" y="12993"/>
                  </a:lnTo>
                  <a:cubicBezTo>
                    <a:pt x="20892" y="13301"/>
                    <a:pt x="20787" y="13672"/>
                    <a:pt x="20693" y="13999"/>
                  </a:cubicBezTo>
                  <a:cubicBezTo>
                    <a:pt x="20646" y="14161"/>
                    <a:pt x="20602" y="14318"/>
                    <a:pt x="20554" y="14447"/>
                  </a:cubicBezTo>
                  <a:cubicBezTo>
                    <a:pt x="20366" y="14512"/>
                    <a:pt x="20207" y="14659"/>
                    <a:pt x="20090" y="14881"/>
                  </a:cubicBezTo>
                  <a:lnTo>
                    <a:pt x="19445" y="14881"/>
                  </a:lnTo>
                  <a:lnTo>
                    <a:pt x="19299" y="14881"/>
                  </a:lnTo>
                  <a:lnTo>
                    <a:pt x="19182" y="15015"/>
                  </a:lnTo>
                  <a:cubicBezTo>
                    <a:pt x="18865" y="15375"/>
                    <a:pt x="18680" y="15887"/>
                    <a:pt x="18531" y="16384"/>
                  </a:cubicBezTo>
                  <a:cubicBezTo>
                    <a:pt x="14876" y="17585"/>
                    <a:pt x="11123" y="18741"/>
                    <a:pt x="7491" y="19859"/>
                  </a:cubicBezTo>
                  <a:cubicBezTo>
                    <a:pt x="5615" y="20437"/>
                    <a:pt x="3739" y="21014"/>
                    <a:pt x="1868" y="21600"/>
                  </a:cubicBezTo>
                  <a:cubicBezTo>
                    <a:pt x="1868" y="21600"/>
                    <a:pt x="1868" y="21600"/>
                    <a:pt x="1868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49" name="Shape 125"/>
            <p:cNvSpPr/>
            <p:nvPr/>
          </p:nvSpPr>
          <p:spPr>
            <a:xfrm>
              <a:off x="6827066" y="1016620"/>
              <a:ext cx="411412" cy="337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4" h="21600" extrusionOk="0">
                  <a:moveTo>
                    <a:pt x="21594" y="1531"/>
                  </a:moveTo>
                  <a:cubicBezTo>
                    <a:pt x="21423" y="1425"/>
                    <a:pt x="21251" y="1287"/>
                    <a:pt x="21074" y="1145"/>
                  </a:cubicBezTo>
                  <a:cubicBezTo>
                    <a:pt x="20646" y="802"/>
                    <a:pt x="20203" y="446"/>
                    <a:pt x="19663" y="446"/>
                  </a:cubicBezTo>
                  <a:cubicBezTo>
                    <a:pt x="19510" y="446"/>
                    <a:pt x="19360" y="476"/>
                    <a:pt x="19213" y="536"/>
                  </a:cubicBezTo>
                  <a:cubicBezTo>
                    <a:pt x="19256" y="449"/>
                    <a:pt x="19301" y="366"/>
                    <a:pt x="19328" y="337"/>
                  </a:cubicBezTo>
                  <a:cubicBezTo>
                    <a:pt x="19320" y="347"/>
                    <a:pt x="19327" y="348"/>
                    <a:pt x="19340" y="348"/>
                  </a:cubicBezTo>
                  <a:cubicBezTo>
                    <a:pt x="19361" y="348"/>
                    <a:pt x="19397" y="341"/>
                    <a:pt x="19425" y="335"/>
                  </a:cubicBezTo>
                  <a:cubicBezTo>
                    <a:pt x="19725" y="276"/>
                    <a:pt x="19933" y="154"/>
                    <a:pt x="20075" y="0"/>
                  </a:cubicBezTo>
                  <a:cubicBezTo>
                    <a:pt x="20242" y="37"/>
                    <a:pt x="20408" y="52"/>
                    <a:pt x="20561" y="65"/>
                  </a:cubicBezTo>
                  <a:cubicBezTo>
                    <a:pt x="20613" y="70"/>
                    <a:pt x="20674" y="76"/>
                    <a:pt x="20736" y="83"/>
                  </a:cubicBezTo>
                  <a:cubicBezTo>
                    <a:pt x="20751" y="234"/>
                    <a:pt x="20799" y="398"/>
                    <a:pt x="20916" y="539"/>
                  </a:cubicBezTo>
                  <a:cubicBezTo>
                    <a:pt x="20991" y="630"/>
                    <a:pt x="21117" y="736"/>
                    <a:pt x="21305" y="764"/>
                  </a:cubicBezTo>
                  <a:cubicBezTo>
                    <a:pt x="21330" y="886"/>
                    <a:pt x="21366" y="1015"/>
                    <a:pt x="21431" y="1142"/>
                  </a:cubicBezTo>
                  <a:cubicBezTo>
                    <a:pt x="21510" y="1298"/>
                    <a:pt x="21566" y="1408"/>
                    <a:pt x="21594" y="1531"/>
                  </a:cubicBezTo>
                  <a:cubicBezTo>
                    <a:pt x="21594" y="1531"/>
                    <a:pt x="21594" y="1531"/>
                    <a:pt x="21594" y="1531"/>
                  </a:cubicBezTo>
                  <a:close/>
                  <a:moveTo>
                    <a:pt x="5370" y="21600"/>
                  </a:moveTo>
                  <a:cubicBezTo>
                    <a:pt x="4474" y="21218"/>
                    <a:pt x="4069" y="20920"/>
                    <a:pt x="4012" y="20130"/>
                  </a:cubicBezTo>
                  <a:lnTo>
                    <a:pt x="3964" y="19476"/>
                  </a:lnTo>
                  <a:lnTo>
                    <a:pt x="3428" y="19472"/>
                  </a:lnTo>
                  <a:cubicBezTo>
                    <a:pt x="2449" y="19465"/>
                    <a:pt x="2098" y="18950"/>
                    <a:pt x="1327" y="17685"/>
                  </a:cubicBezTo>
                  <a:lnTo>
                    <a:pt x="1108" y="17329"/>
                  </a:lnTo>
                  <a:cubicBezTo>
                    <a:pt x="954" y="17079"/>
                    <a:pt x="772" y="16805"/>
                    <a:pt x="595" y="16541"/>
                  </a:cubicBezTo>
                  <a:cubicBezTo>
                    <a:pt x="381" y="16220"/>
                    <a:pt x="57" y="15736"/>
                    <a:pt x="1" y="15587"/>
                  </a:cubicBezTo>
                  <a:cubicBezTo>
                    <a:pt x="-6" y="15548"/>
                    <a:pt x="41" y="15289"/>
                    <a:pt x="69" y="15135"/>
                  </a:cubicBezTo>
                  <a:cubicBezTo>
                    <a:pt x="100" y="14968"/>
                    <a:pt x="135" y="14777"/>
                    <a:pt x="152" y="14575"/>
                  </a:cubicBezTo>
                  <a:cubicBezTo>
                    <a:pt x="738" y="14361"/>
                    <a:pt x="948" y="13695"/>
                    <a:pt x="1071" y="13307"/>
                  </a:cubicBezTo>
                  <a:cubicBezTo>
                    <a:pt x="1115" y="13172"/>
                    <a:pt x="1186" y="12944"/>
                    <a:pt x="1232" y="12901"/>
                  </a:cubicBezTo>
                  <a:lnTo>
                    <a:pt x="2197" y="12831"/>
                  </a:lnTo>
                  <a:lnTo>
                    <a:pt x="1743" y="11808"/>
                  </a:lnTo>
                  <a:cubicBezTo>
                    <a:pt x="1556" y="11424"/>
                    <a:pt x="1570" y="10670"/>
                    <a:pt x="1678" y="10035"/>
                  </a:cubicBezTo>
                  <a:cubicBezTo>
                    <a:pt x="1705" y="10090"/>
                    <a:pt x="1735" y="10144"/>
                    <a:pt x="1768" y="10196"/>
                  </a:cubicBezTo>
                  <a:lnTo>
                    <a:pt x="2106" y="10713"/>
                  </a:lnTo>
                  <a:lnTo>
                    <a:pt x="2557" y="10347"/>
                  </a:lnTo>
                  <a:cubicBezTo>
                    <a:pt x="3407" y="9658"/>
                    <a:pt x="3356" y="8622"/>
                    <a:pt x="3319" y="7864"/>
                  </a:cubicBezTo>
                  <a:cubicBezTo>
                    <a:pt x="3301" y="7504"/>
                    <a:pt x="3283" y="7164"/>
                    <a:pt x="3354" y="6918"/>
                  </a:cubicBezTo>
                  <a:cubicBezTo>
                    <a:pt x="3397" y="6881"/>
                    <a:pt x="3486" y="6825"/>
                    <a:pt x="3547" y="6788"/>
                  </a:cubicBezTo>
                  <a:cubicBezTo>
                    <a:pt x="3687" y="6701"/>
                    <a:pt x="3868" y="6589"/>
                    <a:pt x="4020" y="6414"/>
                  </a:cubicBezTo>
                  <a:lnTo>
                    <a:pt x="4678" y="6022"/>
                  </a:lnTo>
                  <a:cubicBezTo>
                    <a:pt x="5161" y="5734"/>
                    <a:pt x="5475" y="5260"/>
                    <a:pt x="5778" y="4801"/>
                  </a:cubicBezTo>
                  <a:cubicBezTo>
                    <a:pt x="5867" y="4667"/>
                    <a:pt x="5958" y="4529"/>
                    <a:pt x="6056" y="4392"/>
                  </a:cubicBezTo>
                  <a:cubicBezTo>
                    <a:pt x="6127" y="4293"/>
                    <a:pt x="6219" y="4183"/>
                    <a:pt x="6316" y="4066"/>
                  </a:cubicBezTo>
                  <a:cubicBezTo>
                    <a:pt x="6638" y="3675"/>
                    <a:pt x="7003" y="3231"/>
                    <a:pt x="7162" y="2709"/>
                  </a:cubicBezTo>
                  <a:cubicBezTo>
                    <a:pt x="7260" y="2383"/>
                    <a:pt x="7282" y="1965"/>
                    <a:pt x="7301" y="1596"/>
                  </a:cubicBezTo>
                  <a:cubicBezTo>
                    <a:pt x="7308" y="1456"/>
                    <a:pt x="7314" y="1324"/>
                    <a:pt x="7326" y="1220"/>
                  </a:cubicBezTo>
                  <a:cubicBezTo>
                    <a:pt x="7328" y="1196"/>
                    <a:pt x="7330" y="1172"/>
                    <a:pt x="7333" y="1146"/>
                  </a:cubicBezTo>
                  <a:cubicBezTo>
                    <a:pt x="7368" y="1356"/>
                    <a:pt x="7401" y="1535"/>
                    <a:pt x="7430" y="1672"/>
                  </a:cubicBezTo>
                  <a:lnTo>
                    <a:pt x="7556" y="2255"/>
                  </a:lnTo>
                  <a:lnTo>
                    <a:pt x="8049" y="2204"/>
                  </a:lnTo>
                  <a:cubicBezTo>
                    <a:pt x="8978" y="2110"/>
                    <a:pt x="9819" y="1909"/>
                    <a:pt x="10633" y="1716"/>
                  </a:cubicBezTo>
                  <a:cubicBezTo>
                    <a:pt x="11330" y="1549"/>
                    <a:pt x="11996" y="1391"/>
                    <a:pt x="12711" y="1292"/>
                  </a:cubicBezTo>
                  <a:cubicBezTo>
                    <a:pt x="12812" y="1901"/>
                    <a:pt x="12893" y="2541"/>
                    <a:pt x="12972" y="3167"/>
                  </a:cubicBezTo>
                  <a:cubicBezTo>
                    <a:pt x="13041" y="3708"/>
                    <a:pt x="13111" y="4249"/>
                    <a:pt x="13191" y="4777"/>
                  </a:cubicBezTo>
                  <a:lnTo>
                    <a:pt x="13335" y="5712"/>
                  </a:lnTo>
                  <a:lnTo>
                    <a:pt x="14038" y="5289"/>
                  </a:lnTo>
                  <a:cubicBezTo>
                    <a:pt x="14237" y="5169"/>
                    <a:pt x="14596" y="4952"/>
                    <a:pt x="14724" y="4424"/>
                  </a:cubicBezTo>
                  <a:cubicBezTo>
                    <a:pt x="15272" y="4072"/>
                    <a:pt x="15551" y="3446"/>
                    <a:pt x="15785" y="2926"/>
                  </a:cubicBezTo>
                  <a:cubicBezTo>
                    <a:pt x="15823" y="2841"/>
                    <a:pt x="15861" y="2755"/>
                    <a:pt x="15901" y="2672"/>
                  </a:cubicBezTo>
                  <a:cubicBezTo>
                    <a:pt x="16514" y="2578"/>
                    <a:pt x="16994" y="2184"/>
                    <a:pt x="17282" y="1554"/>
                  </a:cubicBezTo>
                  <a:cubicBezTo>
                    <a:pt x="17438" y="1647"/>
                    <a:pt x="17635" y="1724"/>
                    <a:pt x="17886" y="1724"/>
                  </a:cubicBezTo>
                  <a:cubicBezTo>
                    <a:pt x="17919" y="1724"/>
                    <a:pt x="17953" y="1723"/>
                    <a:pt x="17988" y="1719"/>
                  </a:cubicBezTo>
                  <a:cubicBezTo>
                    <a:pt x="18226" y="1702"/>
                    <a:pt x="18418" y="1612"/>
                    <a:pt x="18577" y="1485"/>
                  </a:cubicBezTo>
                  <a:cubicBezTo>
                    <a:pt x="18434" y="1988"/>
                    <a:pt x="18428" y="2500"/>
                    <a:pt x="18425" y="2939"/>
                  </a:cubicBezTo>
                  <a:cubicBezTo>
                    <a:pt x="18423" y="3174"/>
                    <a:pt x="18421" y="3399"/>
                    <a:pt x="18399" y="3588"/>
                  </a:cubicBezTo>
                  <a:cubicBezTo>
                    <a:pt x="18380" y="3607"/>
                    <a:pt x="18361" y="3625"/>
                    <a:pt x="18344" y="3642"/>
                  </a:cubicBezTo>
                  <a:cubicBezTo>
                    <a:pt x="18191" y="3797"/>
                    <a:pt x="18045" y="3943"/>
                    <a:pt x="17983" y="4193"/>
                  </a:cubicBezTo>
                  <a:cubicBezTo>
                    <a:pt x="17936" y="4380"/>
                    <a:pt x="17943" y="4557"/>
                    <a:pt x="17957" y="4710"/>
                  </a:cubicBezTo>
                  <a:cubicBezTo>
                    <a:pt x="17699" y="4811"/>
                    <a:pt x="17085" y="5063"/>
                    <a:pt x="16949" y="5875"/>
                  </a:cubicBezTo>
                  <a:cubicBezTo>
                    <a:pt x="15837" y="6104"/>
                    <a:pt x="15670" y="7508"/>
                    <a:pt x="15565" y="8376"/>
                  </a:cubicBezTo>
                  <a:cubicBezTo>
                    <a:pt x="15519" y="8765"/>
                    <a:pt x="15464" y="9227"/>
                    <a:pt x="15352" y="9475"/>
                  </a:cubicBezTo>
                  <a:cubicBezTo>
                    <a:pt x="15294" y="9434"/>
                    <a:pt x="15227" y="9366"/>
                    <a:pt x="15135" y="9257"/>
                  </a:cubicBezTo>
                  <a:lnTo>
                    <a:pt x="15085" y="9198"/>
                  </a:lnTo>
                  <a:cubicBezTo>
                    <a:pt x="14871" y="8941"/>
                    <a:pt x="14580" y="8591"/>
                    <a:pt x="14137" y="8591"/>
                  </a:cubicBezTo>
                  <a:cubicBezTo>
                    <a:pt x="13885" y="8591"/>
                    <a:pt x="13638" y="8708"/>
                    <a:pt x="13400" y="8942"/>
                  </a:cubicBezTo>
                  <a:lnTo>
                    <a:pt x="13378" y="8965"/>
                  </a:lnTo>
                  <a:lnTo>
                    <a:pt x="13357" y="8990"/>
                  </a:lnTo>
                  <a:cubicBezTo>
                    <a:pt x="12870" y="9578"/>
                    <a:pt x="12943" y="10236"/>
                    <a:pt x="12987" y="10629"/>
                  </a:cubicBezTo>
                  <a:cubicBezTo>
                    <a:pt x="13004" y="10790"/>
                    <a:pt x="13020" y="10931"/>
                    <a:pt x="13001" y="11024"/>
                  </a:cubicBezTo>
                  <a:cubicBezTo>
                    <a:pt x="12966" y="11189"/>
                    <a:pt x="12800" y="11481"/>
                    <a:pt x="12667" y="11715"/>
                  </a:cubicBezTo>
                  <a:cubicBezTo>
                    <a:pt x="12496" y="12017"/>
                    <a:pt x="12320" y="12328"/>
                    <a:pt x="12221" y="12659"/>
                  </a:cubicBezTo>
                  <a:cubicBezTo>
                    <a:pt x="12117" y="13012"/>
                    <a:pt x="12158" y="13349"/>
                    <a:pt x="12191" y="13622"/>
                  </a:cubicBezTo>
                  <a:cubicBezTo>
                    <a:pt x="12202" y="13715"/>
                    <a:pt x="12219" y="13858"/>
                    <a:pt x="12212" y="13905"/>
                  </a:cubicBezTo>
                  <a:cubicBezTo>
                    <a:pt x="12140" y="14167"/>
                    <a:pt x="11979" y="14427"/>
                    <a:pt x="11794" y="14726"/>
                  </a:cubicBezTo>
                  <a:cubicBezTo>
                    <a:pt x="11500" y="15199"/>
                    <a:pt x="11135" y="15786"/>
                    <a:pt x="11002" y="16659"/>
                  </a:cubicBezTo>
                  <a:cubicBezTo>
                    <a:pt x="10942" y="17056"/>
                    <a:pt x="10994" y="17445"/>
                    <a:pt x="11040" y="17787"/>
                  </a:cubicBezTo>
                  <a:cubicBezTo>
                    <a:pt x="11065" y="17973"/>
                    <a:pt x="11089" y="18147"/>
                    <a:pt x="11094" y="18300"/>
                  </a:cubicBezTo>
                  <a:cubicBezTo>
                    <a:pt x="10649" y="18402"/>
                    <a:pt x="10341" y="18653"/>
                    <a:pt x="10081" y="18865"/>
                  </a:cubicBezTo>
                  <a:cubicBezTo>
                    <a:pt x="9809" y="19086"/>
                    <a:pt x="9628" y="19232"/>
                    <a:pt x="9302" y="19232"/>
                  </a:cubicBezTo>
                  <a:lnTo>
                    <a:pt x="9226" y="19229"/>
                  </a:lnTo>
                  <a:lnTo>
                    <a:pt x="9073" y="19220"/>
                  </a:lnTo>
                  <a:lnTo>
                    <a:pt x="8936" y="19302"/>
                  </a:lnTo>
                  <a:cubicBezTo>
                    <a:pt x="8626" y="19487"/>
                    <a:pt x="8412" y="19806"/>
                    <a:pt x="8297" y="20257"/>
                  </a:cubicBezTo>
                  <a:cubicBezTo>
                    <a:pt x="8079" y="20322"/>
                    <a:pt x="7877" y="20428"/>
                    <a:pt x="7693" y="20524"/>
                  </a:cubicBezTo>
                  <a:cubicBezTo>
                    <a:pt x="7488" y="20632"/>
                    <a:pt x="7288" y="20736"/>
                    <a:pt x="7163" y="20736"/>
                  </a:cubicBezTo>
                  <a:cubicBezTo>
                    <a:pt x="7134" y="20736"/>
                    <a:pt x="7095" y="20736"/>
                    <a:pt x="7021" y="20649"/>
                  </a:cubicBezTo>
                  <a:lnTo>
                    <a:pt x="6690" y="20254"/>
                  </a:lnTo>
                  <a:lnTo>
                    <a:pt x="6297" y="20551"/>
                  </a:lnTo>
                  <a:cubicBezTo>
                    <a:pt x="6034" y="20749"/>
                    <a:pt x="5849" y="21001"/>
                    <a:pt x="5685" y="21222"/>
                  </a:cubicBezTo>
                  <a:cubicBezTo>
                    <a:pt x="5563" y="21390"/>
                    <a:pt x="5467" y="21514"/>
                    <a:pt x="5370" y="21600"/>
                  </a:cubicBezTo>
                  <a:cubicBezTo>
                    <a:pt x="5370" y="21600"/>
                    <a:pt x="5370" y="21600"/>
                    <a:pt x="5370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0" name="Shape 126"/>
            <p:cNvSpPr/>
            <p:nvPr/>
          </p:nvSpPr>
          <p:spPr>
            <a:xfrm>
              <a:off x="6197438" y="1188337"/>
              <a:ext cx="657652" cy="345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2" h="21600" extrusionOk="0">
                  <a:moveTo>
                    <a:pt x="75" y="21600"/>
                  </a:moveTo>
                  <a:cubicBezTo>
                    <a:pt x="189" y="20690"/>
                    <a:pt x="115" y="19835"/>
                    <a:pt x="55" y="19127"/>
                  </a:cubicBezTo>
                  <a:cubicBezTo>
                    <a:pt x="-38" y="18037"/>
                    <a:pt x="-28" y="17780"/>
                    <a:pt x="193" y="17585"/>
                  </a:cubicBezTo>
                  <a:cubicBezTo>
                    <a:pt x="332" y="17646"/>
                    <a:pt x="482" y="17791"/>
                    <a:pt x="641" y="17946"/>
                  </a:cubicBezTo>
                  <a:cubicBezTo>
                    <a:pt x="895" y="18194"/>
                    <a:pt x="1184" y="18475"/>
                    <a:pt x="1514" y="18475"/>
                  </a:cubicBezTo>
                  <a:cubicBezTo>
                    <a:pt x="1709" y="18475"/>
                    <a:pt x="1898" y="18376"/>
                    <a:pt x="2074" y="18179"/>
                  </a:cubicBezTo>
                  <a:lnTo>
                    <a:pt x="2221" y="18017"/>
                  </a:lnTo>
                  <a:lnTo>
                    <a:pt x="2252" y="17700"/>
                  </a:lnTo>
                  <a:cubicBezTo>
                    <a:pt x="2332" y="16870"/>
                    <a:pt x="2174" y="16394"/>
                    <a:pt x="2069" y="16079"/>
                  </a:cubicBezTo>
                  <a:cubicBezTo>
                    <a:pt x="2026" y="15951"/>
                    <a:pt x="1997" y="15864"/>
                    <a:pt x="1984" y="15761"/>
                  </a:cubicBezTo>
                  <a:cubicBezTo>
                    <a:pt x="2109" y="15681"/>
                    <a:pt x="2217" y="15583"/>
                    <a:pt x="2318" y="15492"/>
                  </a:cubicBezTo>
                  <a:cubicBezTo>
                    <a:pt x="2484" y="15342"/>
                    <a:pt x="2616" y="15222"/>
                    <a:pt x="2792" y="15193"/>
                  </a:cubicBezTo>
                  <a:lnTo>
                    <a:pt x="2988" y="15159"/>
                  </a:lnTo>
                  <a:lnTo>
                    <a:pt x="3083" y="14832"/>
                  </a:lnTo>
                  <a:cubicBezTo>
                    <a:pt x="3313" y="14034"/>
                    <a:pt x="3167" y="13521"/>
                    <a:pt x="3080" y="13215"/>
                  </a:cubicBezTo>
                  <a:cubicBezTo>
                    <a:pt x="3044" y="13086"/>
                    <a:pt x="3016" y="12993"/>
                    <a:pt x="3006" y="12864"/>
                  </a:cubicBezTo>
                  <a:cubicBezTo>
                    <a:pt x="3053" y="12798"/>
                    <a:pt x="3122" y="12711"/>
                    <a:pt x="3169" y="12650"/>
                  </a:cubicBezTo>
                  <a:cubicBezTo>
                    <a:pt x="3359" y="12407"/>
                    <a:pt x="3571" y="12136"/>
                    <a:pt x="3652" y="11736"/>
                  </a:cubicBezTo>
                  <a:cubicBezTo>
                    <a:pt x="3671" y="11750"/>
                    <a:pt x="3684" y="11765"/>
                    <a:pt x="3687" y="11775"/>
                  </a:cubicBezTo>
                  <a:lnTo>
                    <a:pt x="3840" y="12262"/>
                  </a:lnTo>
                  <a:lnTo>
                    <a:pt x="4122" y="12079"/>
                  </a:lnTo>
                  <a:cubicBezTo>
                    <a:pt x="4476" y="11849"/>
                    <a:pt x="4582" y="11531"/>
                    <a:pt x="4654" y="11254"/>
                  </a:cubicBezTo>
                  <a:cubicBezTo>
                    <a:pt x="4659" y="11233"/>
                    <a:pt x="4667" y="11213"/>
                    <a:pt x="4684" y="11190"/>
                  </a:cubicBezTo>
                  <a:cubicBezTo>
                    <a:pt x="5026" y="11285"/>
                    <a:pt x="5326" y="11413"/>
                    <a:pt x="5417" y="11743"/>
                  </a:cubicBezTo>
                  <a:lnTo>
                    <a:pt x="5585" y="12344"/>
                  </a:lnTo>
                  <a:lnTo>
                    <a:pt x="5906" y="12044"/>
                  </a:lnTo>
                  <a:cubicBezTo>
                    <a:pt x="6187" y="11779"/>
                    <a:pt x="6316" y="11307"/>
                    <a:pt x="6420" y="10928"/>
                  </a:cubicBezTo>
                  <a:cubicBezTo>
                    <a:pt x="6465" y="10765"/>
                    <a:pt x="6501" y="10637"/>
                    <a:pt x="6535" y="10548"/>
                  </a:cubicBezTo>
                  <a:cubicBezTo>
                    <a:pt x="6560" y="10565"/>
                    <a:pt x="6584" y="10583"/>
                    <a:pt x="6609" y="10600"/>
                  </a:cubicBezTo>
                  <a:cubicBezTo>
                    <a:pt x="6801" y="10733"/>
                    <a:pt x="6981" y="10859"/>
                    <a:pt x="7038" y="11050"/>
                  </a:cubicBezTo>
                  <a:lnTo>
                    <a:pt x="7282" y="11865"/>
                  </a:lnTo>
                  <a:lnTo>
                    <a:pt x="7624" y="11192"/>
                  </a:lnTo>
                  <a:cubicBezTo>
                    <a:pt x="7830" y="10785"/>
                    <a:pt x="7920" y="10246"/>
                    <a:pt x="7999" y="9769"/>
                  </a:cubicBezTo>
                  <a:cubicBezTo>
                    <a:pt x="8035" y="9551"/>
                    <a:pt x="8072" y="9331"/>
                    <a:pt x="8116" y="9155"/>
                  </a:cubicBezTo>
                  <a:cubicBezTo>
                    <a:pt x="8241" y="9417"/>
                    <a:pt x="8396" y="9551"/>
                    <a:pt x="8578" y="9557"/>
                  </a:cubicBezTo>
                  <a:cubicBezTo>
                    <a:pt x="8684" y="9710"/>
                    <a:pt x="8817" y="9793"/>
                    <a:pt x="8968" y="9793"/>
                  </a:cubicBezTo>
                  <a:cubicBezTo>
                    <a:pt x="9141" y="9793"/>
                    <a:pt x="9313" y="9685"/>
                    <a:pt x="9450" y="9597"/>
                  </a:cubicBezTo>
                  <a:cubicBezTo>
                    <a:pt x="9502" y="9565"/>
                    <a:pt x="9580" y="9515"/>
                    <a:pt x="9607" y="9509"/>
                  </a:cubicBezTo>
                  <a:lnTo>
                    <a:pt x="9884" y="9509"/>
                  </a:lnTo>
                  <a:lnTo>
                    <a:pt x="9951" y="9002"/>
                  </a:lnTo>
                  <a:cubicBezTo>
                    <a:pt x="9999" y="8686"/>
                    <a:pt x="9980" y="8350"/>
                    <a:pt x="9962" y="8022"/>
                  </a:cubicBezTo>
                  <a:cubicBezTo>
                    <a:pt x="9958" y="7953"/>
                    <a:pt x="9953" y="7864"/>
                    <a:pt x="9951" y="7781"/>
                  </a:cubicBezTo>
                  <a:lnTo>
                    <a:pt x="10104" y="7724"/>
                  </a:lnTo>
                  <a:lnTo>
                    <a:pt x="10092" y="7248"/>
                  </a:lnTo>
                  <a:cubicBezTo>
                    <a:pt x="10109" y="7237"/>
                    <a:pt x="10128" y="7229"/>
                    <a:pt x="10142" y="7221"/>
                  </a:cubicBezTo>
                  <a:cubicBezTo>
                    <a:pt x="10297" y="7138"/>
                    <a:pt x="10556" y="6998"/>
                    <a:pt x="10677" y="6495"/>
                  </a:cubicBezTo>
                  <a:lnTo>
                    <a:pt x="10722" y="6308"/>
                  </a:lnTo>
                  <a:lnTo>
                    <a:pt x="10708" y="6106"/>
                  </a:lnTo>
                  <a:cubicBezTo>
                    <a:pt x="10674" y="5643"/>
                    <a:pt x="10742" y="5526"/>
                    <a:pt x="10927" y="5216"/>
                  </a:cubicBezTo>
                  <a:cubicBezTo>
                    <a:pt x="11046" y="5014"/>
                    <a:pt x="11195" y="4764"/>
                    <a:pt x="11294" y="4382"/>
                  </a:cubicBezTo>
                  <a:lnTo>
                    <a:pt x="11319" y="4289"/>
                  </a:lnTo>
                  <a:lnTo>
                    <a:pt x="11328" y="4186"/>
                  </a:lnTo>
                  <a:cubicBezTo>
                    <a:pt x="11341" y="4036"/>
                    <a:pt x="11342" y="3904"/>
                    <a:pt x="11335" y="3786"/>
                  </a:cubicBezTo>
                  <a:cubicBezTo>
                    <a:pt x="11372" y="3809"/>
                    <a:pt x="11413" y="3825"/>
                    <a:pt x="11460" y="3825"/>
                  </a:cubicBezTo>
                  <a:lnTo>
                    <a:pt x="11492" y="3825"/>
                  </a:lnTo>
                  <a:lnTo>
                    <a:pt x="11524" y="3815"/>
                  </a:lnTo>
                  <a:cubicBezTo>
                    <a:pt x="11815" y="3719"/>
                    <a:pt x="11995" y="3374"/>
                    <a:pt x="12140" y="3097"/>
                  </a:cubicBezTo>
                  <a:cubicBezTo>
                    <a:pt x="12305" y="2780"/>
                    <a:pt x="12393" y="2629"/>
                    <a:pt x="12587" y="2629"/>
                  </a:cubicBezTo>
                  <a:cubicBezTo>
                    <a:pt x="12612" y="2629"/>
                    <a:pt x="12639" y="2632"/>
                    <a:pt x="12666" y="2637"/>
                  </a:cubicBezTo>
                  <a:lnTo>
                    <a:pt x="13052" y="2713"/>
                  </a:lnTo>
                  <a:lnTo>
                    <a:pt x="13072" y="1976"/>
                  </a:lnTo>
                  <a:cubicBezTo>
                    <a:pt x="13093" y="1242"/>
                    <a:pt x="13004" y="716"/>
                    <a:pt x="12925" y="253"/>
                  </a:cubicBezTo>
                  <a:cubicBezTo>
                    <a:pt x="12925" y="251"/>
                    <a:pt x="12925" y="250"/>
                    <a:pt x="12924" y="246"/>
                  </a:cubicBezTo>
                  <a:cubicBezTo>
                    <a:pt x="12968" y="262"/>
                    <a:pt x="13013" y="272"/>
                    <a:pt x="13061" y="272"/>
                  </a:cubicBezTo>
                  <a:lnTo>
                    <a:pt x="13072" y="272"/>
                  </a:lnTo>
                  <a:lnTo>
                    <a:pt x="13100" y="271"/>
                  </a:lnTo>
                  <a:cubicBezTo>
                    <a:pt x="13273" y="251"/>
                    <a:pt x="13405" y="144"/>
                    <a:pt x="13500" y="66"/>
                  </a:cubicBezTo>
                  <a:cubicBezTo>
                    <a:pt x="13532" y="38"/>
                    <a:pt x="13576" y="3"/>
                    <a:pt x="13591" y="0"/>
                  </a:cubicBezTo>
                  <a:cubicBezTo>
                    <a:pt x="13761" y="111"/>
                    <a:pt x="13872" y="430"/>
                    <a:pt x="14032" y="943"/>
                  </a:cubicBezTo>
                  <a:cubicBezTo>
                    <a:pt x="14148" y="1314"/>
                    <a:pt x="14268" y="1698"/>
                    <a:pt x="14454" y="1999"/>
                  </a:cubicBezTo>
                  <a:lnTo>
                    <a:pt x="14573" y="2192"/>
                  </a:lnTo>
                  <a:lnTo>
                    <a:pt x="14730" y="2162"/>
                  </a:lnTo>
                  <a:cubicBezTo>
                    <a:pt x="14841" y="2140"/>
                    <a:pt x="14946" y="2130"/>
                    <a:pt x="15045" y="2130"/>
                  </a:cubicBezTo>
                  <a:cubicBezTo>
                    <a:pt x="15446" y="2130"/>
                    <a:pt x="15740" y="2309"/>
                    <a:pt x="15920" y="2663"/>
                  </a:cubicBezTo>
                  <a:lnTo>
                    <a:pt x="15991" y="2803"/>
                  </a:lnTo>
                  <a:lnTo>
                    <a:pt x="16089" y="2852"/>
                  </a:lnTo>
                  <a:cubicBezTo>
                    <a:pt x="16177" y="2898"/>
                    <a:pt x="16259" y="2920"/>
                    <a:pt x="16337" y="2920"/>
                  </a:cubicBezTo>
                  <a:cubicBezTo>
                    <a:pt x="16630" y="2920"/>
                    <a:pt x="16788" y="2609"/>
                    <a:pt x="16873" y="2440"/>
                  </a:cubicBezTo>
                  <a:cubicBezTo>
                    <a:pt x="16879" y="2430"/>
                    <a:pt x="16884" y="2418"/>
                    <a:pt x="16890" y="2408"/>
                  </a:cubicBezTo>
                  <a:cubicBezTo>
                    <a:pt x="16962" y="2420"/>
                    <a:pt x="17001" y="2460"/>
                    <a:pt x="17048" y="2515"/>
                  </a:cubicBezTo>
                  <a:lnTo>
                    <a:pt x="17081" y="2552"/>
                  </a:lnTo>
                  <a:cubicBezTo>
                    <a:pt x="17180" y="2668"/>
                    <a:pt x="17317" y="2828"/>
                    <a:pt x="17516" y="2828"/>
                  </a:cubicBezTo>
                  <a:cubicBezTo>
                    <a:pt x="17647" y="2828"/>
                    <a:pt x="17779" y="2757"/>
                    <a:pt x="17926" y="2610"/>
                  </a:cubicBezTo>
                  <a:cubicBezTo>
                    <a:pt x="18235" y="2487"/>
                    <a:pt x="18416" y="2134"/>
                    <a:pt x="18549" y="1817"/>
                  </a:cubicBezTo>
                  <a:cubicBezTo>
                    <a:pt x="18793" y="2277"/>
                    <a:pt x="19085" y="2689"/>
                    <a:pt x="19442" y="3083"/>
                  </a:cubicBezTo>
                  <a:cubicBezTo>
                    <a:pt x="19456" y="3257"/>
                    <a:pt x="19478" y="3421"/>
                    <a:pt x="19498" y="3574"/>
                  </a:cubicBezTo>
                  <a:cubicBezTo>
                    <a:pt x="19558" y="4032"/>
                    <a:pt x="19570" y="4201"/>
                    <a:pt x="19522" y="4297"/>
                  </a:cubicBezTo>
                  <a:lnTo>
                    <a:pt x="19283" y="4775"/>
                  </a:lnTo>
                  <a:lnTo>
                    <a:pt x="19520" y="5259"/>
                  </a:lnTo>
                  <a:cubicBezTo>
                    <a:pt x="19754" y="5739"/>
                    <a:pt x="19955" y="6289"/>
                    <a:pt x="20168" y="6872"/>
                  </a:cubicBezTo>
                  <a:cubicBezTo>
                    <a:pt x="20550" y="7919"/>
                    <a:pt x="20944" y="9001"/>
                    <a:pt x="21562" y="9720"/>
                  </a:cubicBezTo>
                  <a:cubicBezTo>
                    <a:pt x="21389" y="10236"/>
                    <a:pt x="21126" y="10638"/>
                    <a:pt x="20831" y="11089"/>
                  </a:cubicBezTo>
                  <a:cubicBezTo>
                    <a:pt x="20435" y="11693"/>
                    <a:pt x="19987" y="12377"/>
                    <a:pt x="19706" y="13473"/>
                  </a:cubicBezTo>
                  <a:lnTo>
                    <a:pt x="19671" y="13613"/>
                  </a:lnTo>
                  <a:cubicBezTo>
                    <a:pt x="19511" y="14241"/>
                    <a:pt x="19486" y="14338"/>
                    <a:pt x="19161" y="14932"/>
                  </a:cubicBezTo>
                  <a:cubicBezTo>
                    <a:pt x="19035" y="15163"/>
                    <a:pt x="18915" y="15507"/>
                    <a:pt x="18827" y="15757"/>
                  </a:cubicBezTo>
                  <a:cubicBezTo>
                    <a:pt x="18825" y="15761"/>
                    <a:pt x="18825" y="15764"/>
                    <a:pt x="18823" y="15768"/>
                  </a:cubicBezTo>
                  <a:cubicBezTo>
                    <a:pt x="18806" y="15770"/>
                    <a:pt x="18787" y="15773"/>
                    <a:pt x="18767" y="15777"/>
                  </a:cubicBezTo>
                  <a:cubicBezTo>
                    <a:pt x="18611" y="15804"/>
                    <a:pt x="18417" y="15838"/>
                    <a:pt x="18253" y="16000"/>
                  </a:cubicBezTo>
                  <a:cubicBezTo>
                    <a:pt x="18158" y="16092"/>
                    <a:pt x="18100" y="16235"/>
                    <a:pt x="18062" y="16378"/>
                  </a:cubicBezTo>
                  <a:cubicBezTo>
                    <a:pt x="17994" y="16387"/>
                    <a:pt x="17931" y="16420"/>
                    <a:pt x="17874" y="16480"/>
                  </a:cubicBezTo>
                  <a:cubicBezTo>
                    <a:pt x="17736" y="16619"/>
                    <a:pt x="17605" y="16814"/>
                    <a:pt x="17478" y="17002"/>
                  </a:cubicBezTo>
                  <a:cubicBezTo>
                    <a:pt x="17388" y="17137"/>
                    <a:pt x="17253" y="17339"/>
                    <a:pt x="17200" y="17372"/>
                  </a:cubicBezTo>
                  <a:cubicBezTo>
                    <a:pt x="17068" y="17445"/>
                    <a:pt x="16727" y="17457"/>
                    <a:pt x="16427" y="17470"/>
                  </a:cubicBezTo>
                  <a:cubicBezTo>
                    <a:pt x="16093" y="17483"/>
                    <a:pt x="15714" y="17499"/>
                    <a:pt x="15388" y="17586"/>
                  </a:cubicBezTo>
                  <a:cubicBezTo>
                    <a:pt x="15292" y="17612"/>
                    <a:pt x="15126" y="17671"/>
                    <a:pt x="14932" y="17741"/>
                  </a:cubicBezTo>
                  <a:cubicBezTo>
                    <a:pt x="14606" y="17859"/>
                    <a:pt x="14159" y="18021"/>
                    <a:pt x="13919" y="18056"/>
                  </a:cubicBezTo>
                  <a:cubicBezTo>
                    <a:pt x="13834" y="18068"/>
                    <a:pt x="13749" y="18072"/>
                    <a:pt x="13665" y="18072"/>
                  </a:cubicBezTo>
                  <a:cubicBezTo>
                    <a:pt x="13527" y="18072"/>
                    <a:pt x="13392" y="18060"/>
                    <a:pt x="13259" y="18050"/>
                  </a:cubicBezTo>
                  <a:cubicBezTo>
                    <a:pt x="13100" y="18035"/>
                    <a:pt x="12954" y="18023"/>
                    <a:pt x="12806" y="18023"/>
                  </a:cubicBezTo>
                  <a:cubicBezTo>
                    <a:pt x="12678" y="18023"/>
                    <a:pt x="12548" y="18032"/>
                    <a:pt x="12418" y="18058"/>
                  </a:cubicBezTo>
                  <a:cubicBezTo>
                    <a:pt x="12127" y="18114"/>
                    <a:pt x="11809" y="18228"/>
                    <a:pt x="11470" y="18348"/>
                  </a:cubicBezTo>
                  <a:cubicBezTo>
                    <a:pt x="11010" y="18514"/>
                    <a:pt x="10487" y="18700"/>
                    <a:pt x="9947" y="18765"/>
                  </a:cubicBezTo>
                  <a:cubicBezTo>
                    <a:pt x="9857" y="18776"/>
                    <a:pt x="9767" y="18781"/>
                    <a:pt x="9677" y="18781"/>
                  </a:cubicBezTo>
                  <a:cubicBezTo>
                    <a:pt x="9538" y="18781"/>
                    <a:pt x="9399" y="18771"/>
                    <a:pt x="9259" y="18762"/>
                  </a:cubicBezTo>
                  <a:cubicBezTo>
                    <a:pt x="9111" y="18752"/>
                    <a:pt x="8964" y="18742"/>
                    <a:pt x="8817" y="18742"/>
                  </a:cubicBezTo>
                  <a:cubicBezTo>
                    <a:pt x="8695" y="18742"/>
                    <a:pt x="8573" y="18749"/>
                    <a:pt x="8451" y="18767"/>
                  </a:cubicBezTo>
                  <a:cubicBezTo>
                    <a:pt x="7809" y="18853"/>
                    <a:pt x="7166" y="19040"/>
                    <a:pt x="6546" y="19221"/>
                  </a:cubicBezTo>
                  <a:cubicBezTo>
                    <a:pt x="5731" y="19455"/>
                    <a:pt x="4963" y="19678"/>
                    <a:pt x="4236" y="19678"/>
                  </a:cubicBezTo>
                  <a:cubicBezTo>
                    <a:pt x="3855" y="19678"/>
                    <a:pt x="3520" y="19617"/>
                    <a:pt x="3210" y="19490"/>
                  </a:cubicBezTo>
                  <a:lnTo>
                    <a:pt x="2856" y="19345"/>
                  </a:lnTo>
                  <a:lnTo>
                    <a:pt x="2773" y="20018"/>
                  </a:lnTo>
                  <a:cubicBezTo>
                    <a:pt x="2710" y="20543"/>
                    <a:pt x="2757" y="20907"/>
                    <a:pt x="2810" y="21168"/>
                  </a:cubicBezTo>
                  <a:cubicBezTo>
                    <a:pt x="2400" y="21217"/>
                    <a:pt x="2008" y="21294"/>
                    <a:pt x="1625" y="21371"/>
                  </a:cubicBezTo>
                  <a:cubicBezTo>
                    <a:pt x="1106" y="21474"/>
                    <a:pt x="609" y="21573"/>
                    <a:pt x="75" y="21600"/>
                  </a:cubicBezTo>
                  <a:cubicBezTo>
                    <a:pt x="75" y="21600"/>
                    <a:pt x="75" y="21600"/>
                    <a:pt x="75" y="2160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1" name="Shape 127"/>
            <p:cNvSpPr/>
            <p:nvPr/>
          </p:nvSpPr>
          <p:spPr>
            <a:xfrm>
              <a:off x="6555182" y="787664"/>
              <a:ext cx="384861" cy="434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936" y="21600"/>
                  </a:moveTo>
                  <a:cubicBezTo>
                    <a:pt x="13748" y="21420"/>
                    <a:pt x="13478" y="21191"/>
                    <a:pt x="12982" y="21034"/>
                  </a:cubicBezTo>
                  <a:cubicBezTo>
                    <a:pt x="12929" y="20950"/>
                    <a:pt x="12873" y="20878"/>
                    <a:pt x="12825" y="20818"/>
                  </a:cubicBezTo>
                  <a:cubicBezTo>
                    <a:pt x="12719" y="20682"/>
                    <a:pt x="12711" y="20665"/>
                    <a:pt x="12716" y="20588"/>
                  </a:cubicBezTo>
                  <a:lnTo>
                    <a:pt x="12767" y="19850"/>
                  </a:lnTo>
                  <a:lnTo>
                    <a:pt x="11952" y="20007"/>
                  </a:lnTo>
                  <a:cubicBezTo>
                    <a:pt x="11044" y="20182"/>
                    <a:pt x="10475" y="20658"/>
                    <a:pt x="10048" y="21147"/>
                  </a:cubicBezTo>
                  <a:cubicBezTo>
                    <a:pt x="9880" y="21139"/>
                    <a:pt x="9768" y="21086"/>
                    <a:pt x="9566" y="20984"/>
                  </a:cubicBezTo>
                  <a:cubicBezTo>
                    <a:pt x="9439" y="20920"/>
                    <a:pt x="9297" y="20847"/>
                    <a:pt x="9122" y="20786"/>
                  </a:cubicBezTo>
                  <a:lnTo>
                    <a:pt x="8966" y="20733"/>
                  </a:lnTo>
                  <a:lnTo>
                    <a:pt x="8799" y="20755"/>
                  </a:lnTo>
                  <a:cubicBezTo>
                    <a:pt x="8363" y="20815"/>
                    <a:pt x="8091" y="21026"/>
                    <a:pt x="7912" y="21166"/>
                  </a:cubicBezTo>
                  <a:cubicBezTo>
                    <a:pt x="7873" y="21196"/>
                    <a:pt x="7841" y="21221"/>
                    <a:pt x="7814" y="21239"/>
                  </a:cubicBezTo>
                  <a:cubicBezTo>
                    <a:pt x="7303" y="20805"/>
                    <a:pt x="6745" y="20592"/>
                    <a:pt x="6118" y="20592"/>
                  </a:cubicBezTo>
                  <a:cubicBezTo>
                    <a:pt x="5930" y="20592"/>
                    <a:pt x="5736" y="20613"/>
                    <a:pt x="5536" y="20652"/>
                  </a:cubicBezTo>
                  <a:cubicBezTo>
                    <a:pt x="5437" y="20551"/>
                    <a:pt x="5337" y="20464"/>
                    <a:pt x="5245" y="20385"/>
                  </a:cubicBezTo>
                  <a:cubicBezTo>
                    <a:pt x="4972" y="20151"/>
                    <a:pt x="4852" y="20036"/>
                    <a:pt x="4844" y="19784"/>
                  </a:cubicBezTo>
                  <a:lnTo>
                    <a:pt x="4832" y="19403"/>
                  </a:lnTo>
                  <a:lnTo>
                    <a:pt x="4429" y="19274"/>
                  </a:lnTo>
                  <a:cubicBezTo>
                    <a:pt x="3685" y="19033"/>
                    <a:pt x="3027" y="19009"/>
                    <a:pt x="2446" y="18987"/>
                  </a:cubicBezTo>
                  <a:cubicBezTo>
                    <a:pt x="2225" y="18978"/>
                    <a:pt x="2022" y="18972"/>
                    <a:pt x="1830" y="18952"/>
                  </a:cubicBezTo>
                  <a:cubicBezTo>
                    <a:pt x="1609" y="16223"/>
                    <a:pt x="1236" y="13598"/>
                    <a:pt x="872" y="11053"/>
                  </a:cubicBezTo>
                  <a:cubicBezTo>
                    <a:pt x="551" y="8803"/>
                    <a:pt x="222" y="6481"/>
                    <a:pt x="0" y="4103"/>
                  </a:cubicBezTo>
                  <a:cubicBezTo>
                    <a:pt x="1506" y="3991"/>
                    <a:pt x="2962" y="3813"/>
                    <a:pt x="4337" y="3570"/>
                  </a:cubicBezTo>
                  <a:cubicBezTo>
                    <a:pt x="4580" y="3527"/>
                    <a:pt x="4820" y="3454"/>
                    <a:pt x="5054" y="3385"/>
                  </a:cubicBezTo>
                  <a:cubicBezTo>
                    <a:pt x="5157" y="3354"/>
                    <a:pt x="5262" y="3323"/>
                    <a:pt x="5363" y="3295"/>
                  </a:cubicBezTo>
                  <a:cubicBezTo>
                    <a:pt x="5388" y="3333"/>
                    <a:pt x="5420" y="3370"/>
                    <a:pt x="5458" y="3406"/>
                  </a:cubicBezTo>
                  <a:lnTo>
                    <a:pt x="6320" y="4208"/>
                  </a:lnTo>
                  <a:lnTo>
                    <a:pt x="6475" y="3423"/>
                  </a:lnTo>
                  <a:cubicBezTo>
                    <a:pt x="6551" y="3406"/>
                    <a:pt x="6627" y="3391"/>
                    <a:pt x="6675" y="3387"/>
                  </a:cubicBezTo>
                  <a:cubicBezTo>
                    <a:pt x="6943" y="3446"/>
                    <a:pt x="7248" y="3578"/>
                    <a:pt x="7572" y="3718"/>
                  </a:cubicBezTo>
                  <a:cubicBezTo>
                    <a:pt x="7682" y="3765"/>
                    <a:pt x="7794" y="3814"/>
                    <a:pt x="7908" y="3860"/>
                  </a:cubicBezTo>
                  <a:cubicBezTo>
                    <a:pt x="7882" y="3920"/>
                    <a:pt x="7859" y="3986"/>
                    <a:pt x="7846" y="4059"/>
                  </a:cubicBezTo>
                  <a:lnTo>
                    <a:pt x="7706" y="4793"/>
                  </a:lnTo>
                  <a:lnTo>
                    <a:pt x="8541" y="4708"/>
                  </a:lnTo>
                  <a:cubicBezTo>
                    <a:pt x="8731" y="4688"/>
                    <a:pt x="8938" y="4679"/>
                    <a:pt x="9122" y="4670"/>
                  </a:cubicBezTo>
                  <a:cubicBezTo>
                    <a:pt x="9530" y="4650"/>
                    <a:pt x="9921" y="4631"/>
                    <a:pt x="10134" y="4424"/>
                  </a:cubicBezTo>
                  <a:cubicBezTo>
                    <a:pt x="10168" y="4438"/>
                    <a:pt x="10202" y="4454"/>
                    <a:pt x="10231" y="4466"/>
                  </a:cubicBezTo>
                  <a:cubicBezTo>
                    <a:pt x="10470" y="4572"/>
                    <a:pt x="10788" y="4713"/>
                    <a:pt x="11182" y="4713"/>
                  </a:cubicBezTo>
                  <a:lnTo>
                    <a:pt x="11203" y="4713"/>
                  </a:lnTo>
                  <a:lnTo>
                    <a:pt x="11275" y="4710"/>
                  </a:lnTo>
                  <a:cubicBezTo>
                    <a:pt x="12103" y="4662"/>
                    <a:pt x="12700" y="4260"/>
                    <a:pt x="13227" y="3906"/>
                  </a:cubicBezTo>
                  <a:cubicBezTo>
                    <a:pt x="13372" y="3809"/>
                    <a:pt x="13512" y="3716"/>
                    <a:pt x="13645" y="3636"/>
                  </a:cubicBezTo>
                  <a:cubicBezTo>
                    <a:pt x="13860" y="3690"/>
                    <a:pt x="14074" y="3718"/>
                    <a:pt x="14281" y="3718"/>
                  </a:cubicBezTo>
                  <a:cubicBezTo>
                    <a:pt x="15353" y="3718"/>
                    <a:pt x="16048" y="3012"/>
                    <a:pt x="16605" y="2447"/>
                  </a:cubicBezTo>
                  <a:cubicBezTo>
                    <a:pt x="16754" y="2295"/>
                    <a:pt x="16876" y="2144"/>
                    <a:pt x="16993" y="1996"/>
                  </a:cubicBezTo>
                  <a:cubicBezTo>
                    <a:pt x="17129" y="1823"/>
                    <a:pt x="17248" y="1674"/>
                    <a:pt x="17402" y="1552"/>
                  </a:cubicBezTo>
                  <a:cubicBezTo>
                    <a:pt x="17699" y="1316"/>
                    <a:pt x="18108" y="1151"/>
                    <a:pt x="18501" y="992"/>
                  </a:cubicBezTo>
                  <a:cubicBezTo>
                    <a:pt x="18757" y="889"/>
                    <a:pt x="18999" y="791"/>
                    <a:pt x="19221" y="671"/>
                  </a:cubicBezTo>
                  <a:cubicBezTo>
                    <a:pt x="19466" y="542"/>
                    <a:pt x="19680" y="393"/>
                    <a:pt x="19868" y="262"/>
                  </a:cubicBezTo>
                  <a:cubicBezTo>
                    <a:pt x="20018" y="157"/>
                    <a:pt x="20148" y="69"/>
                    <a:pt x="20267" y="0"/>
                  </a:cubicBezTo>
                  <a:cubicBezTo>
                    <a:pt x="20542" y="2133"/>
                    <a:pt x="20971" y="4312"/>
                    <a:pt x="21600" y="6774"/>
                  </a:cubicBezTo>
                  <a:cubicBezTo>
                    <a:pt x="21365" y="6963"/>
                    <a:pt x="21147" y="7168"/>
                    <a:pt x="20953" y="7387"/>
                  </a:cubicBezTo>
                  <a:lnTo>
                    <a:pt x="20482" y="7916"/>
                  </a:lnTo>
                  <a:lnTo>
                    <a:pt x="21154" y="8229"/>
                  </a:lnTo>
                  <a:cubicBezTo>
                    <a:pt x="21587" y="8430"/>
                    <a:pt x="21485" y="9159"/>
                    <a:pt x="21264" y="10337"/>
                  </a:cubicBezTo>
                  <a:cubicBezTo>
                    <a:pt x="21178" y="10793"/>
                    <a:pt x="21084" y="11310"/>
                    <a:pt x="21033" y="11835"/>
                  </a:cubicBezTo>
                  <a:cubicBezTo>
                    <a:pt x="21001" y="12159"/>
                    <a:pt x="21025" y="12475"/>
                    <a:pt x="21045" y="12754"/>
                  </a:cubicBezTo>
                  <a:cubicBezTo>
                    <a:pt x="21056" y="12925"/>
                    <a:pt x="21074" y="13160"/>
                    <a:pt x="21056" y="13231"/>
                  </a:cubicBezTo>
                  <a:cubicBezTo>
                    <a:pt x="20881" y="13733"/>
                    <a:pt x="20466" y="14081"/>
                    <a:pt x="20065" y="14417"/>
                  </a:cubicBezTo>
                  <a:cubicBezTo>
                    <a:pt x="19855" y="14591"/>
                    <a:pt x="19643" y="14770"/>
                    <a:pt x="19466" y="14970"/>
                  </a:cubicBezTo>
                  <a:cubicBezTo>
                    <a:pt x="19384" y="14962"/>
                    <a:pt x="19298" y="14955"/>
                    <a:pt x="19209" y="14955"/>
                  </a:cubicBezTo>
                  <a:cubicBezTo>
                    <a:pt x="19104" y="14955"/>
                    <a:pt x="19001" y="14962"/>
                    <a:pt x="18905" y="14970"/>
                  </a:cubicBezTo>
                  <a:lnTo>
                    <a:pt x="18831" y="14833"/>
                  </a:lnTo>
                  <a:lnTo>
                    <a:pt x="18352" y="14914"/>
                  </a:lnTo>
                  <a:cubicBezTo>
                    <a:pt x="18167" y="14945"/>
                    <a:pt x="17577" y="15106"/>
                    <a:pt x="17740" y="15868"/>
                  </a:cubicBezTo>
                  <a:cubicBezTo>
                    <a:pt x="17749" y="15911"/>
                    <a:pt x="17755" y="15944"/>
                    <a:pt x="17760" y="15969"/>
                  </a:cubicBezTo>
                  <a:cubicBezTo>
                    <a:pt x="17759" y="15970"/>
                    <a:pt x="17758" y="15970"/>
                    <a:pt x="17757" y="15970"/>
                  </a:cubicBezTo>
                  <a:cubicBezTo>
                    <a:pt x="17494" y="16021"/>
                    <a:pt x="17197" y="16077"/>
                    <a:pt x="17049" y="16355"/>
                  </a:cubicBezTo>
                  <a:cubicBezTo>
                    <a:pt x="16902" y="16627"/>
                    <a:pt x="16934" y="16912"/>
                    <a:pt x="16960" y="17141"/>
                  </a:cubicBezTo>
                  <a:cubicBezTo>
                    <a:pt x="16961" y="17151"/>
                    <a:pt x="16962" y="17162"/>
                    <a:pt x="16963" y="17173"/>
                  </a:cubicBezTo>
                  <a:lnTo>
                    <a:pt x="16666" y="17183"/>
                  </a:lnTo>
                  <a:lnTo>
                    <a:pt x="16569" y="17639"/>
                  </a:lnTo>
                  <a:cubicBezTo>
                    <a:pt x="16563" y="17671"/>
                    <a:pt x="16560" y="17702"/>
                    <a:pt x="16556" y="17732"/>
                  </a:cubicBezTo>
                  <a:lnTo>
                    <a:pt x="16367" y="17731"/>
                  </a:lnTo>
                  <a:lnTo>
                    <a:pt x="16208" y="17824"/>
                  </a:lnTo>
                  <a:cubicBezTo>
                    <a:pt x="15333" y="18335"/>
                    <a:pt x="14880" y="19060"/>
                    <a:pt x="14860" y="19978"/>
                  </a:cubicBezTo>
                  <a:cubicBezTo>
                    <a:pt x="14854" y="20253"/>
                    <a:pt x="14956" y="20474"/>
                    <a:pt x="15030" y="20635"/>
                  </a:cubicBezTo>
                  <a:cubicBezTo>
                    <a:pt x="15057" y="20691"/>
                    <a:pt x="15092" y="20768"/>
                    <a:pt x="15095" y="20795"/>
                  </a:cubicBezTo>
                  <a:cubicBezTo>
                    <a:pt x="15079" y="20827"/>
                    <a:pt x="15065" y="20847"/>
                    <a:pt x="15065" y="20847"/>
                  </a:cubicBezTo>
                  <a:cubicBezTo>
                    <a:pt x="14963" y="20933"/>
                    <a:pt x="14838" y="21037"/>
                    <a:pt x="14720" y="21234"/>
                  </a:cubicBezTo>
                  <a:cubicBezTo>
                    <a:pt x="14666" y="21324"/>
                    <a:pt x="14634" y="21418"/>
                    <a:pt x="14611" y="21508"/>
                  </a:cubicBezTo>
                  <a:cubicBezTo>
                    <a:pt x="14565" y="21501"/>
                    <a:pt x="14516" y="21495"/>
                    <a:pt x="14463" y="21495"/>
                  </a:cubicBezTo>
                  <a:lnTo>
                    <a:pt x="13976" y="21495"/>
                  </a:lnTo>
                  <a:lnTo>
                    <a:pt x="13936" y="21600"/>
                  </a:lnTo>
                  <a:cubicBezTo>
                    <a:pt x="13936" y="21600"/>
                    <a:pt x="13936" y="21600"/>
                    <a:pt x="13936" y="2160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2" name="Freeform 51"/>
            <p:cNvSpPr/>
            <p:nvPr/>
          </p:nvSpPr>
          <p:spPr>
            <a:xfrm>
              <a:off x="5796765" y="215273"/>
              <a:ext cx="726249" cy="578317"/>
            </a:xfrm>
            <a:custGeom>
              <a:avLst/>
              <a:gdLst>
                <a:gd name="connsiteX0" fmla="*/ 123802 w 644551"/>
                <a:gd name="connsiteY0" fmla="*/ 50800 h 513260"/>
                <a:gd name="connsiteX1" fmla="*/ 118586 w 644551"/>
                <a:gd name="connsiteY1" fmla="*/ 72874 h 513260"/>
                <a:gd name="connsiteX2" fmla="*/ 119142 w 644551"/>
                <a:gd name="connsiteY2" fmla="*/ 84692 h 513260"/>
                <a:gd name="connsiteX3" fmla="*/ 130705 w 644551"/>
                <a:gd name="connsiteY3" fmla="*/ 82123 h 513260"/>
                <a:gd name="connsiteX4" fmla="*/ 144244 w 644551"/>
                <a:gd name="connsiteY4" fmla="*/ 80646 h 513260"/>
                <a:gd name="connsiteX5" fmla="*/ 190267 w 644551"/>
                <a:gd name="connsiteY5" fmla="*/ 107066 h 513260"/>
                <a:gd name="connsiteX6" fmla="*/ 192626 w 644551"/>
                <a:gd name="connsiteY6" fmla="*/ 111905 h 513260"/>
                <a:gd name="connsiteX7" fmla="*/ 197976 w 644551"/>
                <a:gd name="connsiteY7" fmla="*/ 112568 h 513260"/>
                <a:gd name="connsiteX8" fmla="*/ 216788 w 644551"/>
                <a:gd name="connsiteY8" fmla="*/ 114688 h 513260"/>
                <a:gd name="connsiteX9" fmla="*/ 251324 w 644551"/>
                <a:gd name="connsiteY9" fmla="*/ 119248 h 513260"/>
                <a:gd name="connsiteX10" fmla="*/ 252475 w 644551"/>
                <a:gd name="connsiteY10" fmla="*/ 119420 h 513260"/>
                <a:gd name="connsiteX11" fmla="*/ 266972 w 644551"/>
                <a:gd name="connsiteY11" fmla="*/ 122310 h 513260"/>
                <a:gd name="connsiteX12" fmla="*/ 277020 w 644551"/>
                <a:gd name="connsiteY12" fmla="*/ 127663 h 513260"/>
                <a:gd name="connsiteX13" fmla="*/ 294720 w 644551"/>
                <a:gd name="connsiteY13" fmla="*/ 135970 h 513260"/>
                <a:gd name="connsiteX14" fmla="*/ 312151 w 644551"/>
                <a:gd name="connsiteY14" fmla="*/ 137447 h 513260"/>
                <a:gd name="connsiteX15" fmla="*/ 318825 w 644551"/>
                <a:gd name="connsiteY15" fmla="*/ 137361 h 513260"/>
                <a:gd name="connsiteX16" fmla="*/ 325421 w 644551"/>
                <a:gd name="connsiteY16" fmla="*/ 137297 h 513260"/>
                <a:gd name="connsiteX17" fmla="*/ 340455 w 644551"/>
                <a:gd name="connsiteY17" fmla="*/ 138303 h 513260"/>
                <a:gd name="connsiteX18" fmla="*/ 343869 w 644551"/>
                <a:gd name="connsiteY18" fmla="*/ 142115 h 513260"/>
                <a:gd name="connsiteX19" fmla="*/ 344559 w 644551"/>
                <a:gd name="connsiteY19" fmla="*/ 142778 h 513260"/>
                <a:gd name="connsiteX20" fmla="*/ 344348 w 644551"/>
                <a:gd name="connsiteY20" fmla="*/ 143827 h 513260"/>
                <a:gd name="connsiteX21" fmla="*/ 340858 w 644551"/>
                <a:gd name="connsiteY21" fmla="*/ 156845 h 513260"/>
                <a:gd name="connsiteX22" fmla="*/ 354320 w 644551"/>
                <a:gd name="connsiteY22" fmla="*/ 156374 h 513260"/>
                <a:gd name="connsiteX23" fmla="*/ 367532 w 644551"/>
                <a:gd name="connsiteY23" fmla="*/ 159799 h 513260"/>
                <a:gd name="connsiteX24" fmla="*/ 369220 w 644551"/>
                <a:gd name="connsiteY24" fmla="*/ 160549 h 513260"/>
                <a:gd name="connsiteX25" fmla="*/ 368932 w 644551"/>
                <a:gd name="connsiteY25" fmla="*/ 173395 h 513260"/>
                <a:gd name="connsiteX26" fmla="*/ 367532 w 644551"/>
                <a:gd name="connsiteY26" fmla="*/ 190159 h 513260"/>
                <a:gd name="connsiteX27" fmla="*/ 367532 w 644551"/>
                <a:gd name="connsiteY27" fmla="*/ 191251 h 513260"/>
                <a:gd name="connsiteX28" fmla="*/ 367801 w 644551"/>
                <a:gd name="connsiteY28" fmla="*/ 192343 h 513260"/>
                <a:gd name="connsiteX29" fmla="*/ 380093 w 644551"/>
                <a:gd name="connsiteY29" fmla="*/ 202984 h 513260"/>
                <a:gd name="connsiteX30" fmla="*/ 385194 w 644551"/>
                <a:gd name="connsiteY30" fmla="*/ 218763 h 513260"/>
                <a:gd name="connsiteX31" fmla="*/ 387533 w 644551"/>
                <a:gd name="connsiteY31" fmla="*/ 223880 h 513260"/>
                <a:gd name="connsiteX32" fmla="*/ 385980 w 644551"/>
                <a:gd name="connsiteY32" fmla="*/ 223944 h 513260"/>
                <a:gd name="connsiteX33" fmla="*/ 384695 w 644551"/>
                <a:gd name="connsiteY33" fmla="*/ 223923 h 513260"/>
                <a:gd name="connsiteX34" fmla="*/ 373937 w 644551"/>
                <a:gd name="connsiteY34" fmla="*/ 223452 h 513260"/>
                <a:gd name="connsiteX35" fmla="*/ 374282 w 644551"/>
                <a:gd name="connsiteY35" fmla="*/ 234200 h 513260"/>
                <a:gd name="connsiteX36" fmla="*/ 368625 w 644551"/>
                <a:gd name="connsiteY36" fmla="*/ 252612 h 513260"/>
                <a:gd name="connsiteX37" fmla="*/ 365116 w 644551"/>
                <a:gd name="connsiteY37" fmla="*/ 288582 h 513260"/>
                <a:gd name="connsiteX38" fmla="*/ 366765 w 644551"/>
                <a:gd name="connsiteY38" fmla="*/ 292093 h 513260"/>
                <a:gd name="connsiteX39" fmla="*/ 370332 w 644551"/>
                <a:gd name="connsiteY39" fmla="*/ 293570 h 513260"/>
                <a:gd name="connsiteX40" fmla="*/ 378252 w 644551"/>
                <a:gd name="connsiteY40" fmla="*/ 295283 h 513260"/>
                <a:gd name="connsiteX41" fmla="*/ 393209 w 644551"/>
                <a:gd name="connsiteY41" fmla="*/ 286462 h 513260"/>
                <a:gd name="connsiteX42" fmla="*/ 394321 w 644551"/>
                <a:gd name="connsiteY42" fmla="*/ 285028 h 513260"/>
                <a:gd name="connsiteX43" fmla="*/ 406249 w 644551"/>
                <a:gd name="connsiteY43" fmla="*/ 269184 h 513260"/>
                <a:gd name="connsiteX44" fmla="*/ 414207 w 644551"/>
                <a:gd name="connsiteY44" fmla="*/ 257580 h 513260"/>
                <a:gd name="connsiteX45" fmla="*/ 410794 w 644551"/>
                <a:gd name="connsiteY45" fmla="*/ 265266 h 513260"/>
                <a:gd name="connsiteX46" fmla="*/ 404619 w 644551"/>
                <a:gd name="connsiteY46" fmla="*/ 283165 h 513260"/>
                <a:gd name="connsiteX47" fmla="*/ 405444 w 644551"/>
                <a:gd name="connsiteY47" fmla="*/ 317186 h 513260"/>
                <a:gd name="connsiteX48" fmla="*/ 397907 w 644551"/>
                <a:gd name="connsiteY48" fmla="*/ 331209 h 513260"/>
                <a:gd name="connsiteX49" fmla="*/ 395741 w 644551"/>
                <a:gd name="connsiteY49" fmla="*/ 336690 h 513260"/>
                <a:gd name="connsiteX50" fmla="*/ 395338 w 644551"/>
                <a:gd name="connsiteY50" fmla="*/ 337397 h 513260"/>
                <a:gd name="connsiteX51" fmla="*/ 395050 w 644551"/>
                <a:gd name="connsiteY51" fmla="*/ 338210 h 513260"/>
                <a:gd name="connsiteX52" fmla="*/ 396143 w 644551"/>
                <a:gd name="connsiteY52" fmla="*/ 363367 h 513260"/>
                <a:gd name="connsiteX53" fmla="*/ 397831 w 644551"/>
                <a:gd name="connsiteY53" fmla="*/ 371482 h 513260"/>
                <a:gd name="connsiteX54" fmla="*/ 393689 w 644551"/>
                <a:gd name="connsiteY54" fmla="*/ 387604 h 513260"/>
                <a:gd name="connsiteX55" fmla="*/ 387782 w 644551"/>
                <a:gd name="connsiteY55" fmla="*/ 411369 h 513260"/>
                <a:gd name="connsiteX56" fmla="*/ 390544 w 644551"/>
                <a:gd name="connsiteY56" fmla="*/ 439952 h 513260"/>
                <a:gd name="connsiteX57" fmla="*/ 390889 w 644551"/>
                <a:gd name="connsiteY57" fmla="*/ 442007 h 513260"/>
                <a:gd name="connsiteX58" fmla="*/ 387591 w 644551"/>
                <a:gd name="connsiteY58" fmla="*/ 445219 h 513260"/>
                <a:gd name="connsiteX59" fmla="*/ 387974 w 644551"/>
                <a:gd name="connsiteY59" fmla="*/ 451342 h 513260"/>
                <a:gd name="connsiteX60" fmla="*/ 393439 w 644551"/>
                <a:gd name="connsiteY60" fmla="*/ 463417 h 513260"/>
                <a:gd name="connsiteX61" fmla="*/ 395491 w 644551"/>
                <a:gd name="connsiteY61" fmla="*/ 467078 h 513260"/>
                <a:gd name="connsiteX62" fmla="*/ 401743 w 644551"/>
                <a:gd name="connsiteY62" fmla="*/ 500093 h 513260"/>
                <a:gd name="connsiteX63" fmla="*/ 307530 w 644551"/>
                <a:gd name="connsiteY63" fmla="*/ 506452 h 513260"/>
                <a:gd name="connsiteX64" fmla="*/ 191418 w 644551"/>
                <a:gd name="connsiteY64" fmla="*/ 513260 h 513260"/>
                <a:gd name="connsiteX65" fmla="*/ 183190 w 644551"/>
                <a:gd name="connsiteY65" fmla="*/ 500735 h 513260"/>
                <a:gd name="connsiteX66" fmla="*/ 181311 w 644551"/>
                <a:gd name="connsiteY66" fmla="*/ 499857 h 513260"/>
                <a:gd name="connsiteX67" fmla="*/ 179221 w 644551"/>
                <a:gd name="connsiteY67" fmla="*/ 499793 h 513260"/>
                <a:gd name="connsiteX68" fmla="*/ 164340 w 644551"/>
                <a:gd name="connsiteY68" fmla="*/ 496710 h 513260"/>
                <a:gd name="connsiteX69" fmla="*/ 157782 w 644551"/>
                <a:gd name="connsiteY69" fmla="*/ 494762 h 513260"/>
                <a:gd name="connsiteX70" fmla="*/ 153218 w 644551"/>
                <a:gd name="connsiteY70" fmla="*/ 479154 h 513260"/>
                <a:gd name="connsiteX71" fmla="*/ 152029 w 644551"/>
                <a:gd name="connsiteY71" fmla="*/ 453312 h 513260"/>
                <a:gd name="connsiteX72" fmla="*/ 155941 w 644551"/>
                <a:gd name="connsiteY72" fmla="*/ 449800 h 513260"/>
                <a:gd name="connsiteX73" fmla="*/ 155251 w 644551"/>
                <a:gd name="connsiteY73" fmla="*/ 444619 h 513260"/>
                <a:gd name="connsiteX74" fmla="*/ 144148 w 644551"/>
                <a:gd name="connsiteY74" fmla="*/ 427748 h 513260"/>
                <a:gd name="connsiteX75" fmla="*/ 141003 w 644551"/>
                <a:gd name="connsiteY75" fmla="*/ 424965 h 513260"/>
                <a:gd name="connsiteX76" fmla="*/ 138299 w 644551"/>
                <a:gd name="connsiteY76" fmla="*/ 405995 h 513260"/>
                <a:gd name="connsiteX77" fmla="*/ 134387 w 644551"/>
                <a:gd name="connsiteY77" fmla="*/ 381438 h 513260"/>
                <a:gd name="connsiteX78" fmla="*/ 114022 w 644551"/>
                <a:gd name="connsiteY78" fmla="*/ 353540 h 513260"/>
                <a:gd name="connsiteX79" fmla="*/ 102535 w 644551"/>
                <a:gd name="connsiteY79" fmla="*/ 349665 h 513260"/>
                <a:gd name="connsiteX80" fmla="*/ 94443 w 644551"/>
                <a:gd name="connsiteY80" fmla="*/ 347288 h 513260"/>
                <a:gd name="connsiteX81" fmla="*/ 83723 w 644551"/>
                <a:gd name="connsiteY81" fmla="*/ 333479 h 513260"/>
                <a:gd name="connsiteX82" fmla="*/ 67462 w 644551"/>
                <a:gd name="connsiteY82" fmla="*/ 313567 h 513260"/>
                <a:gd name="connsiteX83" fmla="*/ 58737 w 644551"/>
                <a:gd name="connsiteY83" fmla="*/ 309756 h 513260"/>
                <a:gd name="connsiteX84" fmla="*/ 49992 w 644551"/>
                <a:gd name="connsiteY84" fmla="*/ 306352 h 513260"/>
                <a:gd name="connsiteX85" fmla="*/ 46483 w 644551"/>
                <a:gd name="connsiteY85" fmla="*/ 302584 h 513260"/>
                <a:gd name="connsiteX86" fmla="*/ 38602 w 644551"/>
                <a:gd name="connsiteY86" fmla="*/ 295540 h 513260"/>
                <a:gd name="connsiteX87" fmla="*/ 24392 w 644551"/>
                <a:gd name="connsiteY87" fmla="*/ 293014 h 513260"/>
                <a:gd name="connsiteX88" fmla="*/ 19214 w 644551"/>
                <a:gd name="connsiteY88" fmla="*/ 292607 h 513260"/>
                <a:gd name="connsiteX89" fmla="*/ 17143 w 644551"/>
                <a:gd name="connsiteY89" fmla="*/ 289438 h 513260"/>
                <a:gd name="connsiteX90" fmla="*/ 9319 w 644551"/>
                <a:gd name="connsiteY90" fmla="*/ 280274 h 513260"/>
                <a:gd name="connsiteX91" fmla="*/ 9665 w 644551"/>
                <a:gd name="connsiteY91" fmla="*/ 254497 h 513260"/>
                <a:gd name="connsiteX92" fmla="*/ 15072 w 644551"/>
                <a:gd name="connsiteY92" fmla="*/ 220112 h 513260"/>
                <a:gd name="connsiteX93" fmla="*/ 18754 w 644551"/>
                <a:gd name="connsiteY93" fmla="*/ 215680 h 513260"/>
                <a:gd name="connsiteX94" fmla="*/ 16798 w 644551"/>
                <a:gd name="connsiteY94" fmla="*/ 210285 h 513260"/>
                <a:gd name="connsiteX95" fmla="*/ 0 w 644551"/>
                <a:gd name="connsiteY95" fmla="*/ 185641 h 513260"/>
                <a:gd name="connsiteX96" fmla="*/ 3030 w 644551"/>
                <a:gd name="connsiteY96" fmla="*/ 180824 h 513260"/>
                <a:gd name="connsiteX97" fmla="*/ 5350 w 644551"/>
                <a:gd name="connsiteY97" fmla="*/ 169434 h 513260"/>
                <a:gd name="connsiteX98" fmla="*/ 5561 w 644551"/>
                <a:gd name="connsiteY98" fmla="*/ 167464 h 513260"/>
                <a:gd name="connsiteX99" fmla="*/ 12675 w 644551"/>
                <a:gd name="connsiteY99" fmla="*/ 164981 h 513260"/>
                <a:gd name="connsiteX100" fmla="*/ 21439 w 644551"/>
                <a:gd name="connsiteY100" fmla="*/ 158450 h 513260"/>
                <a:gd name="connsiteX101" fmla="*/ 35457 w 644551"/>
                <a:gd name="connsiteY101" fmla="*/ 148602 h 513260"/>
                <a:gd name="connsiteX102" fmla="*/ 40404 w 644551"/>
                <a:gd name="connsiteY102" fmla="*/ 146097 h 513260"/>
                <a:gd name="connsiteX103" fmla="*/ 40922 w 644551"/>
                <a:gd name="connsiteY103" fmla="*/ 140573 h 513260"/>
                <a:gd name="connsiteX104" fmla="*/ 39484 w 644551"/>
                <a:gd name="connsiteY104" fmla="*/ 98652 h 513260"/>
                <a:gd name="connsiteX105" fmla="*/ 37834 w 644551"/>
                <a:gd name="connsiteY105" fmla="*/ 80710 h 513260"/>
                <a:gd name="connsiteX106" fmla="*/ 43146 w 644551"/>
                <a:gd name="connsiteY106" fmla="*/ 76899 h 513260"/>
                <a:gd name="connsiteX107" fmla="*/ 43645 w 644551"/>
                <a:gd name="connsiteY107" fmla="*/ 76321 h 513260"/>
                <a:gd name="connsiteX108" fmla="*/ 56493 w 644551"/>
                <a:gd name="connsiteY108" fmla="*/ 78248 h 513260"/>
                <a:gd name="connsiteX109" fmla="*/ 109630 w 644551"/>
                <a:gd name="connsiteY109" fmla="*/ 58508 h 513260"/>
                <a:gd name="connsiteX110" fmla="*/ 123802 w 644551"/>
                <a:gd name="connsiteY110" fmla="*/ 50800 h 513260"/>
                <a:gd name="connsiteX111" fmla="*/ 291148 w 644551"/>
                <a:gd name="connsiteY111" fmla="*/ 0 h 513260"/>
                <a:gd name="connsiteX112" fmla="*/ 298884 w 644551"/>
                <a:gd name="connsiteY112" fmla="*/ 22699 h 513260"/>
                <a:gd name="connsiteX113" fmla="*/ 300965 w 644551"/>
                <a:gd name="connsiteY113" fmla="*/ 34403 h 513260"/>
                <a:gd name="connsiteX114" fmla="*/ 302436 w 644551"/>
                <a:gd name="connsiteY114" fmla="*/ 41077 h 513260"/>
                <a:gd name="connsiteX115" fmla="*/ 309184 w 644551"/>
                <a:gd name="connsiteY115" fmla="*/ 42120 h 513260"/>
                <a:gd name="connsiteX116" fmla="*/ 311980 w 644551"/>
                <a:gd name="connsiteY116" fmla="*/ 42341 h 513260"/>
                <a:gd name="connsiteX117" fmla="*/ 325244 w 644551"/>
                <a:gd name="connsiteY117" fmla="*/ 32863 h 513260"/>
                <a:gd name="connsiteX118" fmla="*/ 340274 w 644551"/>
                <a:gd name="connsiteY118" fmla="*/ 25376 h 513260"/>
                <a:gd name="connsiteX119" fmla="*/ 345172 w 644551"/>
                <a:gd name="connsiteY119" fmla="*/ 22004 h 513260"/>
                <a:gd name="connsiteX120" fmla="*/ 346959 w 644551"/>
                <a:gd name="connsiteY120" fmla="*/ 21925 h 513260"/>
                <a:gd name="connsiteX121" fmla="*/ 386036 w 644551"/>
                <a:gd name="connsiteY121" fmla="*/ 57149 h 513260"/>
                <a:gd name="connsiteX122" fmla="*/ 389190 w 644551"/>
                <a:gd name="connsiteY122" fmla="*/ 63057 h 513260"/>
                <a:gd name="connsiteX123" fmla="*/ 395853 w 644551"/>
                <a:gd name="connsiteY123" fmla="*/ 62362 h 513260"/>
                <a:gd name="connsiteX124" fmla="*/ 418976 w 644551"/>
                <a:gd name="connsiteY124" fmla="*/ 60822 h 513260"/>
                <a:gd name="connsiteX125" fmla="*/ 449541 w 644551"/>
                <a:gd name="connsiteY125" fmla="*/ 65458 h 513260"/>
                <a:gd name="connsiteX126" fmla="*/ 454312 w 644551"/>
                <a:gd name="connsiteY126" fmla="*/ 65995 h 513260"/>
                <a:gd name="connsiteX127" fmla="*/ 472243 w 644551"/>
                <a:gd name="connsiteY127" fmla="*/ 50886 h 513260"/>
                <a:gd name="connsiteX128" fmla="*/ 472664 w 644551"/>
                <a:gd name="connsiteY128" fmla="*/ 49686 h 513260"/>
                <a:gd name="connsiteX129" fmla="*/ 474219 w 644551"/>
                <a:gd name="connsiteY129" fmla="*/ 49125 h 513260"/>
                <a:gd name="connsiteX130" fmla="*/ 485465 w 644551"/>
                <a:gd name="connsiteY130" fmla="*/ 43170 h 513260"/>
                <a:gd name="connsiteX131" fmla="*/ 490573 w 644551"/>
                <a:gd name="connsiteY131" fmla="*/ 38297 h 513260"/>
                <a:gd name="connsiteX132" fmla="*/ 504994 w 644551"/>
                <a:gd name="connsiteY132" fmla="*/ 31821 h 513260"/>
                <a:gd name="connsiteX133" fmla="*/ 515735 w 644551"/>
                <a:gd name="connsiteY133" fmla="*/ 30991 h 513260"/>
                <a:gd name="connsiteX134" fmla="*/ 538732 w 644551"/>
                <a:gd name="connsiteY134" fmla="*/ 28425 h 513260"/>
                <a:gd name="connsiteX135" fmla="*/ 555107 w 644551"/>
                <a:gd name="connsiteY135" fmla="*/ 20653 h 513260"/>
                <a:gd name="connsiteX136" fmla="*/ 562948 w 644551"/>
                <a:gd name="connsiteY136" fmla="*/ 16325 h 513260"/>
                <a:gd name="connsiteX137" fmla="*/ 567089 w 644551"/>
                <a:gd name="connsiteY137" fmla="*/ 38795 h 513260"/>
                <a:gd name="connsiteX138" fmla="*/ 568834 w 644551"/>
                <a:gd name="connsiteY138" fmla="*/ 43991 h 513260"/>
                <a:gd name="connsiteX139" fmla="*/ 574152 w 644551"/>
                <a:gd name="connsiteY139" fmla="*/ 45295 h 513260"/>
                <a:gd name="connsiteX140" fmla="*/ 583759 w 644551"/>
                <a:gd name="connsiteY140" fmla="*/ 46408 h 513260"/>
                <a:gd name="connsiteX141" fmla="*/ 597443 w 644551"/>
                <a:gd name="connsiteY141" fmla="*/ 44797 h 513260"/>
                <a:gd name="connsiteX142" fmla="*/ 598537 w 644551"/>
                <a:gd name="connsiteY142" fmla="*/ 44584 h 513260"/>
                <a:gd name="connsiteX143" fmla="*/ 604633 w 644551"/>
                <a:gd name="connsiteY143" fmla="*/ 43541 h 513260"/>
                <a:gd name="connsiteX144" fmla="*/ 607155 w 644551"/>
                <a:gd name="connsiteY144" fmla="*/ 49733 h 513260"/>
                <a:gd name="connsiteX145" fmla="*/ 614975 w 644551"/>
                <a:gd name="connsiteY145" fmla="*/ 48841 h 513260"/>
                <a:gd name="connsiteX146" fmla="*/ 628807 w 644551"/>
                <a:gd name="connsiteY146" fmla="*/ 41251 h 513260"/>
                <a:gd name="connsiteX147" fmla="*/ 630488 w 644551"/>
                <a:gd name="connsiteY147" fmla="*/ 51866 h 513260"/>
                <a:gd name="connsiteX148" fmla="*/ 630299 w 644551"/>
                <a:gd name="connsiteY148" fmla="*/ 55301 h 513260"/>
                <a:gd name="connsiteX149" fmla="*/ 632254 w 644551"/>
                <a:gd name="connsiteY149" fmla="*/ 58121 h 513260"/>
                <a:gd name="connsiteX150" fmla="*/ 644551 w 644551"/>
                <a:gd name="connsiteY150" fmla="*/ 69494 h 513260"/>
                <a:gd name="connsiteX151" fmla="*/ 639485 w 644551"/>
                <a:gd name="connsiteY151" fmla="*/ 69525 h 513260"/>
                <a:gd name="connsiteX152" fmla="*/ 617434 w 644551"/>
                <a:gd name="connsiteY152" fmla="*/ 66785 h 513260"/>
                <a:gd name="connsiteX153" fmla="*/ 615374 w 644551"/>
                <a:gd name="connsiteY153" fmla="*/ 65908 h 513260"/>
                <a:gd name="connsiteX154" fmla="*/ 613146 w 644551"/>
                <a:gd name="connsiteY154" fmla="*/ 66019 h 513260"/>
                <a:gd name="connsiteX155" fmla="*/ 598263 w 644551"/>
                <a:gd name="connsiteY155" fmla="*/ 77107 h 513260"/>
                <a:gd name="connsiteX156" fmla="*/ 597990 w 644551"/>
                <a:gd name="connsiteY156" fmla="*/ 76736 h 513260"/>
                <a:gd name="connsiteX157" fmla="*/ 595215 w 644551"/>
                <a:gd name="connsiteY157" fmla="*/ 73040 h 513260"/>
                <a:gd name="connsiteX158" fmla="*/ 590591 w 644551"/>
                <a:gd name="connsiteY158" fmla="*/ 72756 h 513260"/>
                <a:gd name="connsiteX159" fmla="*/ 575519 w 644551"/>
                <a:gd name="connsiteY159" fmla="*/ 70197 h 513260"/>
                <a:gd name="connsiteX160" fmla="*/ 556411 w 644551"/>
                <a:gd name="connsiteY160" fmla="*/ 67369 h 513260"/>
                <a:gd name="connsiteX161" fmla="*/ 542201 w 644551"/>
                <a:gd name="connsiteY161" fmla="*/ 70220 h 513260"/>
                <a:gd name="connsiteX162" fmla="*/ 528243 w 644551"/>
                <a:gd name="connsiteY162" fmla="*/ 82770 h 513260"/>
                <a:gd name="connsiteX163" fmla="*/ 525426 w 644551"/>
                <a:gd name="connsiteY163" fmla="*/ 86530 h 513260"/>
                <a:gd name="connsiteX164" fmla="*/ 514180 w 644551"/>
                <a:gd name="connsiteY164" fmla="*/ 87027 h 513260"/>
                <a:gd name="connsiteX165" fmla="*/ 482627 w 644551"/>
                <a:gd name="connsiteY165" fmla="*/ 95225 h 513260"/>
                <a:gd name="connsiteX166" fmla="*/ 476153 w 644551"/>
                <a:gd name="connsiteY166" fmla="*/ 104166 h 513260"/>
                <a:gd name="connsiteX167" fmla="*/ 470667 w 644551"/>
                <a:gd name="connsiteY167" fmla="*/ 103163 h 513260"/>
                <a:gd name="connsiteX168" fmla="*/ 464676 w 644551"/>
                <a:gd name="connsiteY168" fmla="*/ 102594 h 513260"/>
                <a:gd name="connsiteX169" fmla="*/ 448553 w 644551"/>
                <a:gd name="connsiteY169" fmla="*/ 108983 h 513260"/>
                <a:gd name="connsiteX170" fmla="*/ 448553 w 644551"/>
                <a:gd name="connsiteY170" fmla="*/ 96797 h 513260"/>
                <a:gd name="connsiteX171" fmla="*/ 434090 w 644551"/>
                <a:gd name="connsiteY171" fmla="*/ 104055 h 513260"/>
                <a:gd name="connsiteX172" fmla="*/ 417736 w 644551"/>
                <a:gd name="connsiteY172" fmla="*/ 127425 h 513260"/>
                <a:gd name="connsiteX173" fmla="*/ 413364 w 644551"/>
                <a:gd name="connsiteY173" fmla="*/ 137850 h 513260"/>
                <a:gd name="connsiteX174" fmla="*/ 397850 w 644551"/>
                <a:gd name="connsiteY174" fmla="*/ 170595 h 513260"/>
                <a:gd name="connsiteX175" fmla="*/ 387214 w 644551"/>
                <a:gd name="connsiteY175" fmla="*/ 166314 h 513260"/>
                <a:gd name="connsiteX176" fmla="*/ 387235 w 644551"/>
                <a:gd name="connsiteY176" fmla="*/ 164316 h 513260"/>
                <a:gd name="connsiteX177" fmla="*/ 378742 w 644551"/>
                <a:gd name="connsiteY177" fmla="*/ 131429 h 513260"/>
                <a:gd name="connsiteX178" fmla="*/ 361064 w 644551"/>
                <a:gd name="connsiteY178" fmla="*/ 123452 h 513260"/>
                <a:gd name="connsiteX179" fmla="*/ 355829 w 644551"/>
                <a:gd name="connsiteY179" fmla="*/ 110508 h 513260"/>
                <a:gd name="connsiteX180" fmla="*/ 350911 w 644551"/>
                <a:gd name="connsiteY180" fmla="*/ 103700 h 513260"/>
                <a:gd name="connsiteX181" fmla="*/ 343343 w 644551"/>
                <a:gd name="connsiteY181" fmla="*/ 107396 h 513260"/>
                <a:gd name="connsiteX182" fmla="*/ 342460 w 644551"/>
                <a:gd name="connsiteY182" fmla="*/ 107570 h 513260"/>
                <a:gd name="connsiteX183" fmla="*/ 333547 w 644551"/>
                <a:gd name="connsiteY183" fmla="*/ 104466 h 513260"/>
                <a:gd name="connsiteX184" fmla="*/ 318160 w 644551"/>
                <a:gd name="connsiteY184" fmla="*/ 99656 h 513260"/>
                <a:gd name="connsiteX185" fmla="*/ 315911 w 644551"/>
                <a:gd name="connsiteY185" fmla="*/ 99577 h 513260"/>
                <a:gd name="connsiteX186" fmla="*/ 306241 w 644551"/>
                <a:gd name="connsiteY186" fmla="*/ 100525 h 513260"/>
                <a:gd name="connsiteX187" fmla="*/ 305274 w 644551"/>
                <a:gd name="connsiteY187" fmla="*/ 100667 h 513260"/>
                <a:gd name="connsiteX188" fmla="*/ 295920 w 644551"/>
                <a:gd name="connsiteY188" fmla="*/ 101536 h 513260"/>
                <a:gd name="connsiteX189" fmla="*/ 288626 w 644551"/>
                <a:gd name="connsiteY189" fmla="*/ 100643 h 513260"/>
                <a:gd name="connsiteX190" fmla="*/ 287617 w 644551"/>
                <a:gd name="connsiteY190" fmla="*/ 99419 h 513260"/>
                <a:gd name="connsiteX191" fmla="*/ 280112 w 644551"/>
                <a:gd name="connsiteY191" fmla="*/ 93377 h 513260"/>
                <a:gd name="connsiteX192" fmla="*/ 233887 w 644551"/>
                <a:gd name="connsiteY192" fmla="*/ 84129 h 513260"/>
                <a:gd name="connsiteX193" fmla="*/ 198152 w 644551"/>
                <a:gd name="connsiteY193" fmla="*/ 77779 h 513260"/>
                <a:gd name="connsiteX194" fmla="*/ 190500 w 644551"/>
                <a:gd name="connsiteY194" fmla="*/ 64526 h 513260"/>
                <a:gd name="connsiteX195" fmla="*/ 198635 w 644551"/>
                <a:gd name="connsiteY195" fmla="*/ 60632 h 513260"/>
                <a:gd name="connsiteX196" fmla="*/ 209924 w 644551"/>
                <a:gd name="connsiteY196" fmla="*/ 48967 h 513260"/>
                <a:gd name="connsiteX197" fmla="*/ 215431 w 644551"/>
                <a:gd name="connsiteY197" fmla="*/ 42594 h 513260"/>
                <a:gd name="connsiteX198" fmla="*/ 221779 w 644551"/>
                <a:gd name="connsiteY198" fmla="*/ 42949 h 513260"/>
                <a:gd name="connsiteX199" fmla="*/ 255770 w 644551"/>
                <a:gd name="connsiteY199" fmla="*/ 30289 h 513260"/>
                <a:gd name="connsiteX200" fmla="*/ 272250 w 644551"/>
                <a:gd name="connsiteY200" fmla="*/ 21854 h 513260"/>
                <a:gd name="connsiteX201" fmla="*/ 276875 w 644551"/>
                <a:gd name="connsiteY201" fmla="*/ 20961 h 513260"/>
                <a:gd name="connsiteX202" fmla="*/ 279103 w 644551"/>
                <a:gd name="connsiteY202" fmla="*/ 16807 h 513260"/>
                <a:gd name="connsiteX203" fmla="*/ 288373 w 644551"/>
                <a:gd name="connsiteY203" fmla="*/ 3562 h 513260"/>
                <a:gd name="connsiteX204" fmla="*/ 291148 w 644551"/>
                <a:gd name="connsiteY204" fmla="*/ 0 h 513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644551" h="513260">
                  <a:moveTo>
                    <a:pt x="123802" y="50800"/>
                  </a:moveTo>
                  <a:cubicBezTo>
                    <a:pt x="121213" y="56881"/>
                    <a:pt x="118183" y="64353"/>
                    <a:pt x="118586" y="72874"/>
                  </a:cubicBezTo>
                  <a:lnTo>
                    <a:pt x="119142" y="84692"/>
                  </a:lnTo>
                  <a:lnTo>
                    <a:pt x="130705" y="82123"/>
                  </a:lnTo>
                  <a:cubicBezTo>
                    <a:pt x="135231" y="81138"/>
                    <a:pt x="139775" y="80646"/>
                    <a:pt x="144244" y="80646"/>
                  </a:cubicBezTo>
                  <a:cubicBezTo>
                    <a:pt x="164283" y="80646"/>
                    <a:pt x="182328" y="91008"/>
                    <a:pt x="190267" y="107066"/>
                  </a:cubicBezTo>
                  <a:lnTo>
                    <a:pt x="192626" y="111905"/>
                  </a:lnTo>
                  <a:lnTo>
                    <a:pt x="197976" y="112568"/>
                  </a:lnTo>
                  <a:cubicBezTo>
                    <a:pt x="204745" y="113403"/>
                    <a:pt x="210881" y="114067"/>
                    <a:pt x="216788" y="114688"/>
                  </a:cubicBezTo>
                  <a:cubicBezTo>
                    <a:pt x="228083" y="115908"/>
                    <a:pt x="238745" y="117043"/>
                    <a:pt x="251324" y="119248"/>
                  </a:cubicBezTo>
                  <a:lnTo>
                    <a:pt x="252475" y="119420"/>
                  </a:lnTo>
                  <a:cubicBezTo>
                    <a:pt x="256291" y="120105"/>
                    <a:pt x="264211" y="121496"/>
                    <a:pt x="266972" y="122310"/>
                  </a:cubicBezTo>
                  <a:cubicBezTo>
                    <a:pt x="270002" y="123231"/>
                    <a:pt x="273415" y="125393"/>
                    <a:pt x="277020" y="127663"/>
                  </a:cubicBezTo>
                  <a:cubicBezTo>
                    <a:pt x="282121" y="130896"/>
                    <a:pt x="287912" y="134557"/>
                    <a:pt x="294720" y="135970"/>
                  </a:cubicBezTo>
                  <a:cubicBezTo>
                    <a:pt x="300837" y="137254"/>
                    <a:pt x="306974" y="137447"/>
                    <a:pt x="312151" y="137447"/>
                  </a:cubicBezTo>
                  <a:cubicBezTo>
                    <a:pt x="314337" y="137447"/>
                    <a:pt x="316562" y="137404"/>
                    <a:pt x="318825" y="137361"/>
                  </a:cubicBezTo>
                  <a:cubicBezTo>
                    <a:pt x="321107" y="137340"/>
                    <a:pt x="323254" y="137297"/>
                    <a:pt x="325421" y="137297"/>
                  </a:cubicBezTo>
                  <a:cubicBezTo>
                    <a:pt x="330023" y="137297"/>
                    <a:pt x="335259" y="137426"/>
                    <a:pt x="340455" y="138303"/>
                  </a:cubicBezTo>
                  <a:cubicBezTo>
                    <a:pt x="341663" y="139952"/>
                    <a:pt x="342910" y="141194"/>
                    <a:pt x="343869" y="142115"/>
                  </a:cubicBezTo>
                  <a:cubicBezTo>
                    <a:pt x="344118" y="142350"/>
                    <a:pt x="344348" y="142543"/>
                    <a:pt x="344559" y="142778"/>
                  </a:cubicBezTo>
                  <a:cubicBezTo>
                    <a:pt x="344540" y="143014"/>
                    <a:pt x="344463" y="143378"/>
                    <a:pt x="344348" y="143827"/>
                  </a:cubicBezTo>
                  <a:lnTo>
                    <a:pt x="340858" y="156845"/>
                  </a:lnTo>
                  <a:lnTo>
                    <a:pt x="354320" y="156374"/>
                  </a:lnTo>
                  <a:cubicBezTo>
                    <a:pt x="359919" y="156374"/>
                    <a:pt x="363103" y="157787"/>
                    <a:pt x="367532" y="159799"/>
                  </a:cubicBezTo>
                  <a:cubicBezTo>
                    <a:pt x="368088" y="160056"/>
                    <a:pt x="368664" y="160292"/>
                    <a:pt x="369220" y="160549"/>
                  </a:cubicBezTo>
                  <a:cubicBezTo>
                    <a:pt x="370140" y="165109"/>
                    <a:pt x="369661" y="168342"/>
                    <a:pt x="368932" y="173395"/>
                  </a:cubicBezTo>
                  <a:cubicBezTo>
                    <a:pt x="368318" y="177677"/>
                    <a:pt x="367532" y="182965"/>
                    <a:pt x="367532" y="190159"/>
                  </a:cubicBezTo>
                  <a:lnTo>
                    <a:pt x="367532" y="191251"/>
                  </a:lnTo>
                  <a:lnTo>
                    <a:pt x="367801" y="192343"/>
                  </a:lnTo>
                  <a:cubicBezTo>
                    <a:pt x="368779" y="196625"/>
                    <a:pt x="371732" y="201571"/>
                    <a:pt x="380093" y="202984"/>
                  </a:cubicBezTo>
                  <a:cubicBezTo>
                    <a:pt x="380515" y="210049"/>
                    <a:pt x="383103" y="214888"/>
                    <a:pt x="385194" y="218763"/>
                  </a:cubicBezTo>
                  <a:cubicBezTo>
                    <a:pt x="386267" y="220733"/>
                    <a:pt x="387073" y="222253"/>
                    <a:pt x="387533" y="223880"/>
                  </a:cubicBezTo>
                  <a:cubicBezTo>
                    <a:pt x="387092" y="223923"/>
                    <a:pt x="386555" y="223944"/>
                    <a:pt x="385980" y="223944"/>
                  </a:cubicBezTo>
                  <a:lnTo>
                    <a:pt x="384695" y="223923"/>
                  </a:lnTo>
                  <a:lnTo>
                    <a:pt x="373937" y="223452"/>
                  </a:lnTo>
                  <a:lnTo>
                    <a:pt x="374282" y="234200"/>
                  </a:lnTo>
                  <a:cubicBezTo>
                    <a:pt x="374493" y="240858"/>
                    <a:pt x="371770" y="246318"/>
                    <a:pt x="368625" y="252612"/>
                  </a:cubicBezTo>
                  <a:cubicBezTo>
                    <a:pt x="363946" y="261990"/>
                    <a:pt x="358117" y="273659"/>
                    <a:pt x="365116" y="288582"/>
                  </a:cubicBezTo>
                  <a:lnTo>
                    <a:pt x="366765" y="292093"/>
                  </a:lnTo>
                  <a:lnTo>
                    <a:pt x="370332" y="293570"/>
                  </a:lnTo>
                  <a:cubicBezTo>
                    <a:pt x="373055" y="294705"/>
                    <a:pt x="375721" y="295283"/>
                    <a:pt x="378252" y="295283"/>
                  </a:cubicBezTo>
                  <a:cubicBezTo>
                    <a:pt x="386689" y="295283"/>
                    <a:pt x="391081" y="289310"/>
                    <a:pt x="393209" y="286462"/>
                  </a:cubicBezTo>
                  <a:cubicBezTo>
                    <a:pt x="393574" y="285948"/>
                    <a:pt x="393919" y="285434"/>
                    <a:pt x="394321" y="285028"/>
                  </a:cubicBezTo>
                  <a:cubicBezTo>
                    <a:pt x="399422" y="280467"/>
                    <a:pt x="402893" y="274729"/>
                    <a:pt x="406249" y="269184"/>
                  </a:cubicBezTo>
                  <a:cubicBezTo>
                    <a:pt x="408761" y="265030"/>
                    <a:pt x="411197" y="261027"/>
                    <a:pt x="414207" y="257580"/>
                  </a:cubicBezTo>
                  <a:cubicBezTo>
                    <a:pt x="413383" y="259806"/>
                    <a:pt x="411849" y="263061"/>
                    <a:pt x="410794" y="265266"/>
                  </a:cubicBezTo>
                  <a:cubicBezTo>
                    <a:pt x="408282" y="270597"/>
                    <a:pt x="405405" y="276656"/>
                    <a:pt x="404619" y="283165"/>
                  </a:cubicBezTo>
                  <a:cubicBezTo>
                    <a:pt x="403104" y="295968"/>
                    <a:pt x="401954" y="305924"/>
                    <a:pt x="405444" y="317186"/>
                  </a:cubicBezTo>
                  <a:cubicBezTo>
                    <a:pt x="401225" y="321489"/>
                    <a:pt x="399288" y="327184"/>
                    <a:pt x="397907" y="331209"/>
                  </a:cubicBezTo>
                  <a:cubicBezTo>
                    <a:pt x="397198" y="333329"/>
                    <a:pt x="396488" y="335342"/>
                    <a:pt x="395741" y="336690"/>
                  </a:cubicBezTo>
                  <a:lnTo>
                    <a:pt x="395338" y="337397"/>
                  </a:lnTo>
                  <a:lnTo>
                    <a:pt x="395050" y="338210"/>
                  </a:lnTo>
                  <a:cubicBezTo>
                    <a:pt x="391656" y="347717"/>
                    <a:pt x="394149" y="356409"/>
                    <a:pt x="396143" y="363367"/>
                  </a:cubicBezTo>
                  <a:cubicBezTo>
                    <a:pt x="397006" y="366408"/>
                    <a:pt x="397907" y="369555"/>
                    <a:pt x="397831" y="371482"/>
                  </a:cubicBezTo>
                  <a:cubicBezTo>
                    <a:pt x="397677" y="375935"/>
                    <a:pt x="395741" y="381609"/>
                    <a:pt x="393689" y="387604"/>
                  </a:cubicBezTo>
                  <a:cubicBezTo>
                    <a:pt x="391272" y="394669"/>
                    <a:pt x="388530" y="402698"/>
                    <a:pt x="387782" y="411369"/>
                  </a:cubicBezTo>
                  <a:cubicBezTo>
                    <a:pt x="387015" y="420147"/>
                    <a:pt x="389125" y="432051"/>
                    <a:pt x="390544" y="439952"/>
                  </a:cubicBezTo>
                  <a:lnTo>
                    <a:pt x="390889" y="442007"/>
                  </a:lnTo>
                  <a:lnTo>
                    <a:pt x="387591" y="445219"/>
                  </a:lnTo>
                  <a:lnTo>
                    <a:pt x="387974" y="451342"/>
                  </a:lnTo>
                  <a:cubicBezTo>
                    <a:pt x="388875" y="455560"/>
                    <a:pt x="391311" y="459735"/>
                    <a:pt x="393439" y="463417"/>
                  </a:cubicBezTo>
                  <a:cubicBezTo>
                    <a:pt x="394206" y="464745"/>
                    <a:pt x="394973" y="465986"/>
                    <a:pt x="395491" y="467078"/>
                  </a:cubicBezTo>
                  <a:cubicBezTo>
                    <a:pt x="399058" y="474336"/>
                    <a:pt x="402184" y="482472"/>
                    <a:pt x="401743" y="500093"/>
                  </a:cubicBezTo>
                  <a:cubicBezTo>
                    <a:pt x="369201" y="501228"/>
                    <a:pt x="337886" y="503861"/>
                    <a:pt x="307530" y="506452"/>
                  </a:cubicBezTo>
                  <a:cubicBezTo>
                    <a:pt x="270347" y="509599"/>
                    <a:pt x="231879" y="512832"/>
                    <a:pt x="191418" y="513260"/>
                  </a:cubicBezTo>
                  <a:cubicBezTo>
                    <a:pt x="190823" y="509256"/>
                    <a:pt x="189231" y="503519"/>
                    <a:pt x="183190" y="500735"/>
                  </a:cubicBezTo>
                  <a:lnTo>
                    <a:pt x="181311" y="499857"/>
                  </a:lnTo>
                  <a:lnTo>
                    <a:pt x="179221" y="499793"/>
                  </a:lnTo>
                  <a:cubicBezTo>
                    <a:pt x="173737" y="499707"/>
                    <a:pt x="169384" y="498316"/>
                    <a:pt x="164340" y="496710"/>
                  </a:cubicBezTo>
                  <a:cubicBezTo>
                    <a:pt x="162269" y="496089"/>
                    <a:pt x="160121" y="495383"/>
                    <a:pt x="157782" y="494762"/>
                  </a:cubicBezTo>
                  <a:cubicBezTo>
                    <a:pt x="156727" y="489473"/>
                    <a:pt x="154963" y="484271"/>
                    <a:pt x="153218" y="479154"/>
                  </a:cubicBezTo>
                  <a:cubicBezTo>
                    <a:pt x="148366" y="464787"/>
                    <a:pt x="146794" y="458000"/>
                    <a:pt x="152029" y="453312"/>
                  </a:cubicBezTo>
                  <a:lnTo>
                    <a:pt x="155941" y="449800"/>
                  </a:lnTo>
                  <a:lnTo>
                    <a:pt x="155251" y="444619"/>
                  </a:lnTo>
                  <a:cubicBezTo>
                    <a:pt x="154043" y="435092"/>
                    <a:pt x="147849" y="430488"/>
                    <a:pt x="144148" y="427748"/>
                  </a:cubicBezTo>
                  <a:cubicBezTo>
                    <a:pt x="142690" y="426677"/>
                    <a:pt x="141310" y="425671"/>
                    <a:pt x="141003" y="424965"/>
                  </a:cubicBezTo>
                  <a:cubicBezTo>
                    <a:pt x="138893" y="420276"/>
                    <a:pt x="138587" y="412996"/>
                    <a:pt x="138299" y="405995"/>
                  </a:cubicBezTo>
                  <a:cubicBezTo>
                    <a:pt x="137935" y="397667"/>
                    <a:pt x="137570" y="389017"/>
                    <a:pt x="134387" y="381438"/>
                  </a:cubicBezTo>
                  <a:cubicBezTo>
                    <a:pt x="128903" y="368484"/>
                    <a:pt x="122076" y="359107"/>
                    <a:pt x="114022" y="353540"/>
                  </a:cubicBezTo>
                  <a:cubicBezTo>
                    <a:pt x="110647" y="351206"/>
                    <a:pt x="106524" y="350436"/>
                    <a:pt x="102535" y="349665"/>
                  </a:cubicBezTo>
                  <a:cubicBezTo>
                    <a:pt x="99697" y="349108"/>
                    <a:pt x="95823" y="348380"/>
                    <a:pt x="94443" y="347288"/>
                  </a:cubicBezTo>
                  <a:cubicBezTo>
                    <a:pt x="90608" y="344162"/>
                    <a:pt x="87271" y="338960"/>
                    <a:pt x="83723" y="333479"/>
                  </a:cubicBezTo>
                  <a:cubicBezTo>
                    <a:pt x="79428" y="326777"/>
                    <a:pt x="74538" y="319220"/>
                    <a:pt x="67462" y="313567"/>
                  </a:cubicBezTo>
                  <a:cubicBezTo>
                    <a:pt x="65141" y="311726"/>
                    <a:pt x="62457" y="310912"/>
                    <a:pt x="58737" y="309756"/>
                  </a:cubicBezTo>
                  <a:cubicBezTo>
                    <a:pt x="55879" y="308857"/>
                    <a:pt x="51929" y="307637"/>
                    <a:pt x="49992" y="306352"/>
                  </a:cubicBezTo>
                  <a:cubicBezTo>
                    <a:pt x="49206" y="305795"/>
                    <a:pt x="47499" y="303804"/>
                    <a:pt x="46483" y="302584"/>
                  </a:cubicBezTo>
                  <a:cubicBezTo>
                    <a:pt x="44067" y="299758"/>
                    <a:pt x="41804" y="297060"/>
                    <a:pt x="38602" y="295540"/>
                  </a:cubicBezTo>
                  <a:cubicBezTo>
                    <a:pt x="33712" y="293185"/>
                    <a:pt x="28553" y="293099"/>
                    <a:pt x="24392" y="293014"/>
                  </a:cubicBezTo>
                  <a:cubicBezTo>
                    <a:pt x="22647" y="292971"/>
                    <a:pt x="20001" y="292928"/>
                    <a:pt x="19214" y="292607"/>
                  </a:cubicBezTo>
                  <a:cubicBezTo>
                    <a:pt x="18812" y="292371"/>
                    <a:pt x="17814" y="290594"/>
                    <a:pt x="17143" y="289438"/>
                  </a:cubicBezTo>
                  <a:cubicBezTo>
                    <a:pt x="15667" y="286869"/>
                    <a:pt x="13404" y="282908"/>
                    <a:pt x="9319" y="280274"/>
                  </a:cubicBezTo>
                  <a:cubicBezTo>
                    <a:pt x="10528" y="271732"/>
                    <a:pt x="10086" y="262996"/>
                    <a:pt x="9665" y="254497"/>
                  </a:cubicBezTo>
                  <a:cubicBezTo>
                    <a:pt x="8955" y="240366"/>
                    <a:pt x="8361" y="228162"/>
                    <a:pt x="15072" y="220112"/>
                  </a:cubicBezTo>
                  <a:lnTo>
                    <a:pt x="18754" y="215680"/>
                  </a:lnTo>
                  <a:lnTo>
                    <a:pt x="16798" y="210285"/>
                  </a:lnTo>
                  <a:cubicBezTo>
                    <a:pt x="13960" y="202513"/>
                    <a:pt x="9281" y="192407"/>
                    <a:pt x="0" y="185641"/>
                  </a:cubicBezTo>
                  <a:cubicBezTo>
                    <a:pt x="1093" y="184314"/>
                    <a:pt x="2167" y="182730"/>
                    <a:pt x="3030" y="180824"/>
                  </a:cubicBezTo>
                  <a:cubicBezTo>
                    <a:pt x="4602" y="177398"/>
                    <a:pt x="4966" y="173352"/>
                    <a:pt x="5350" y="169434"/>
                  </a:cubicBezTo>
                  <a:cubicBezTo>
                    <a:pt x="5407" y="168856"/>
                    <a:pt x="5484" y="168149"/>
                    <a:pt x="5561" y="167464"/>
                  </a:cubicBezTo>
                  <a:cubicBezTo>
                    <a:pt x="8246" y="166843"/>
                    <a:pt x="10566" y="166287"/>
                    <a:pt x="12675" y="164981"/>
                  </a:cubicBezTo>
                  <a:cubicBezTo>
                    <a:pt x="15302" y="163353"/>
                    <a:pt x="18140" y="161084"/>
                    <a:pt x="21439" y="158450"/>
                  </a:cubicBezTo>
                  <a:cubicBezTo>
                    <a:pt x="25945" y="154875"/>
                    <a:pt x="31046" y="150807"/>
                    <a:pt x="35457" y="148602"/>
                  </a:cubicBezTo>
                  <a:lnTo>
                    <a:pt x="40404" y="146097"/>
                  </a:lnTo>
                  <a:lnTo>
                    <a:pt x="40922" y="140573"/>
                  </a:lnTo>
                  <a:cubicBezTo>
                    <a:pt x="42360" y="124430"/>
                    <a:pt x="40903" y="111305"/>
                    <a:pt x="39484" y="98652"/>
                  </a:cubicBezTo>
                  <a:cubicBezTo>
                    <a:pt x="38812" y="92593"/>
                    <a:pt x="38160" y="86769"/>
                    <a:pt x="37834" y="80710"/>
                  </a:cubicBezTo>
                  <a:cubicBezTo>
                    <a:pt x="40212" y="79618"/>
                    <a:pt x="41938" y="78184"/>
                    <a:pt x="43146" y="76899"/>
                  </a:cubicBezTo>
                  <a:cubicBezTo>
                    <a:pt x="43319" y="76706"/>
                    <a:pt x="43491" y="76514"/>
                    <a:pt x="43645" y="76321"/>
                  </a:cubicBezTo>
                  <a:cubicBezTo>
                    <a:pt x="47710" y="77606"/>
                    <a:pt x="52006" y="78248"/>
                    <a:pt x="56493" y="78248"/>
                  </a:cubicBezTo>
                  <a:cubicBezTo>
                    <a:pt x="74538" y="78248"/>
                    <a:pt x="92372" y="68207"/>
                    <a:pt x="109630" y="58508"/>
                  </a:cubicBezTo>
                  <a:cubicBezTo>
                    <a:pt x="114520" y="55767"/>
                    <a:pt x="119276" y="53091"/>
                    <a:pt x="123802" y="50800"/>
                  </a:cubicBezTo>
                  <a:close/>
                  <a:moveTo>
                    <a:pt x="291148" y="0"/>
                  </a:moveTo>
                  <a:cubicBezTo>
                    <a:pt x="295058" y="2717"/>
                    <a:pt x="296761" y="9288"/>
                    <a:pt x="298884" y="22699"/>
                  </a:cubicBezTo>
                  <a:cubicBezTo>
                    <a:pt x="299515" y="26663"/>
                    <a:pt x="300145" y="30644"/>
                    <a:pt x="300965" y="34403"/>
                  </a:cubicBezTo>
                  <a:lnTo>
                    <a:pt x="302436" y="41077"/>
                  </a:lnTo>
                  <a:lnTo>
                    <a:pt x="309184" y="42120"/>
                  </a:lnTo>
                  <a:cubicBezTo>
                    <a:pt x="310193" y="42270"/>
                    <a:pt x="311118" y="42341"/>
                    <a:pt x="311980" y="42341"/>
                  </a:cubicBezTo>
                  <a:cubicBezTo>
                    <a:pt x="316710" y="42341"/>
                    <a:pt x="322364" y="40540"/>
                    <a:pt x="325244" y="32863"/>
                  </a:cubicBezTo>
                  <a:cubicBezTo>
                    <a:pt x="332244" y="32571"/>
                    <a:pt x="336869" y="28425"/>
                    <a:pt x="340274" y="25376"/>
                  </a:cubicBezTo>
                  <a:cubicBezTo>
                    <a:pt x="342544" y="23338"/>
                    <a:pt x="343995" y="22098"/>
                    <a:pt x="345172" y="22004"/>
                  </a:cubicBezTo>
                  <a:cubicBezTo>
                    <a:pt x="345781" y="21940"/>
                    <a:pt x="346370" y="21925"/>
                    <a:pt x="346959" y="21925"/>
                  </a:cubicBezTo>
                  <a:cubicBezTo>
                    <a:pt x="365163" y="21925"/>
                    <a:pt x="380340" y="46574"/>
                    <a:pt x="386036" y="57149"/>
                  </a:cubicBezTo>
                  <a:lnTo>
                    <a:pt x="389190" y="63057"/>
                  </a:lnTo>
                  <a:lnTo>
                    <a:pt x="395853" y="62362"/>
                  </a:lnTo>
                  <a:cubicBezTo>
                    <a:pt x="406469" y="61256"/>
                    <a:pt x="413174" y="60822"/>
                    <a:pt x="418976" y="60822"/>
                  </a:cubicBezTo>
                  <a:cubicBezTo>
                    <a:pt x="428394" y="60822"/>
                    <a:pt x="436108" y="61991"/>
                    <a:pt x="449541" y="65458"/>
                  </a:cubicBezTo>
                  <a:cubicBezTo>
                    <a:pt x="451685" y="65884"/>
                    <a:pt x="453072" y="65995"/>
                    <a:pt x="454312" y="65995"/>
                  </a:cubicBezTo>
                  <a:cubicBezTo>
                    <a:pt x="466799" y="65995"/>
                    <a:pt x="470751" y="55033"/>
                    <a:pt x="472243" y="50886"/>
                  </a:cubicBezTo>
                  <a:cubicBezTo>
                    <a:pt x="472390" y="50491"/>
                    <a:pt x="472537" y="50065"/>
                    <a:pt x="472664" y="49686"/>
                  </a:cubicBezTo>
                  <a:cubicBezTo>
                    <a:pt x="473147" y="49496"/>
                    <a:pt x="473694" y="49338"/>
                    <a:pt x="474219" y="49125"/>
                  </a:cubicBezTo>
                  <a:cubicBezTo>
                    <a:pt x="477372" y="47996"/>
                    <a:pt x="481681" y="46408"/>
                    <a:pt x="485465" y="43170"/>
                  </a:cubicBezTo>
                  <a:cubicBezTo>
                    <a:pt x="487714" y="41275"/>
                    <a:pt x="489228" y="39679"/>
                    <a:pt x="490573" y="38297"/>
                  </a:cubicBezTo>
                  <a:cubicBezTo>
                    <a:pt x="493201" y="35604"/>
                    <a:pt x="494168" y="34601"/>
                    <a:pt x="504994" y="31821"/>
                  </a:cubicBezTo>
                  <a:cubicBezTo>
                    <a:pt x="508000" y="31055"/>
                    <a:pt x="511594" y="31015"/>
                    <a:pt x="515735" y="30991"/>
                  </a:cubicBezTo>
                  <a:cubicBezTo>
                    <a:pt x="521852" y="30928"/>
                    <a:pt x="529504" y="30881"/>
                    <a:pt x="538732" y="28425"/>
                  </a:cubicBezTo>
                  <a:cubicBezTo>
                    <a:pt x="544996" y="26750"/>
                    <a:pt x="550378" y="23504"/>
                    <a:pt x="555107" y="20653"/>
                  </a:cubicBezTo>
                  <a:cubicBezTo>
                    <a:pt x="557903" y="18963"/>
                    <a:pt x="560489" y="17399"/>
                    <a:pt x="562948" y="16325"/>
                  </a:cubicBezTo>
                  <a:cubicBezTo>
                    <a:pt x="563263" y="24136"/>
                    <a:pt x="564651" y="31576"/>
                    <a:pt x="567089" y="38795"/>
                  </a:cubicBezTo>
                  <a:lnTo>
                    <a:pt x="568834" y="43991"/>
                  </a:lnTo>
                  <a:lnTo>
                    <a:pt x="574152" y="45295"/>
                  </a:lnTo>
                  <a:cubicBezTo>
                    <a:pt x="577221" y="46053"/>
                    <a:pt x="580353" y="46408"/>
                    <a:pt x="583759" y="46408"/>
                  </a:cubicBezTo>
                  <a:cubicBezTo>
                    <a:pt x="588741" y="46408"/>
                    <a:pt x="593260" y="45603"/>
                    <a:pt x="597443" y="44797"/>
                  </a:cubicBezTo>
                  <a:lnTo>
                    <a:pt x="598537" y="44584"/>
                  </a:lnTo>
                  <a:cubicBezTo>
                    <a:pt x="600870" y="44126"/>
                    <a:pt x="603077" y="43660"/>
                    <a:pt x="604633" y="43541"/>
                  </a:cubicBezTo>
                  <a:lnTo>
                    <a:pt x="607155" y="49733"/>
                  </a:lnTo>
                  <a:lnTo>
                    <a:pt x="614975" y="48841"/>
                  </a:lnTo>
                  <a:cubicBezTo>
                    <a:pt x="621723" y="47861"/>
                    <a:pt x="625885" y="44323"/>
                    <a:pt x="628807" y="41251"/>
                  </a:cubicBezTo>
                  <a:cubicBezTo>
                    <a:pt x="630005" y="43099"/>
                    <a:pt x="630804" y="46250"/>
                    <a:pt x="630488" y="51866"/>
                  </a:cubicBezTo>
                  <a:lnTo>
                    <a:pt x="630299" y="55301"/>
                  </a:lnTo>
                  <a:lnTo>
                    <a:pt x="632254" y="58121"/>
                  </a:lnTo>
                  <a:cubicBezTo>
                    <a:pt x="635722" y="63144"/>
                    <a:pt x="640263" y="66564"/>
                    <a:pt x="644551" y="69494"/>
                  </a:cubicBezTo>
                  <a:cubicBezTo>
                    <a:pt x="642849" y="69502"/>
                    <a:pt x="641146" y="69525"/>
                    <a:pt x="639485" y="69525"/>
                  </a:cubicBezTo>
                  <a:cubicBezTo>
                    <a:pt x="632233" y="69525"/>
                    <a:pt x="623173" y="69233"/>
                    <a:pt x="617434" y="66785"/>
                  </a:cubicBezTo>
                  <a:lnTo>
                    <a:pt x="615374" y="65908"/>
                  </a:lnTo>
                  <a:lnTo>
                    <a:pt x="613146" y="66019"/>
                  </a:lnTo>
                  <a:cubicBezTo>
                    <a:pt x="604296" y="66374"/>
                    <a:pt x="600155" y="71350"/>
                    <a:pt x="598263" y="77107"/>
                  </a:cubicBezTo>
                  <a:cubicBezTo>
                    <a:pt x="598179" y="76973"/>
                    <a:pt x="598074" y="76870"/>
                    <a:pt x="597990" y="76736"/>
                  </a:cubicBezTo>
                  <a:lnTo>
                    <a:pt x="595215" y="73040"/>
                  </a:lnTo>
                  <a:lnTo>
                    <a:pt x="590591" y="72756"/>
                  </a:lnTo>
                  <a:cubicBezTo>
                    <a:pt x="585735" y="72463"/>
                    <a:pt x="580774" y="71350"/>
                    <a:pt x="575519" y="70197"/>
                  </a:cubicBezTo>
                  <a:cubicBezTo>
                    <a:pt x="569296" y="68799"/>
                    <a:pt x="562885" y="67369"/>
                    <a:pt x="556411" y="67369"/>
                  </a:cubicBezTo>
                  <a:cubicBezTo>
                    <a:pt x="551155" y="67369"/>
                    <a:pt x="546510" y="68309"/>
                    <a:pt x="542201" y="70220"/>
                  </a:cubicBezTo>
                  <a:cubicBezTo>
                    <a:pt x="535222" y="72614"/>
                    <a:pt x="531165" y="78482"/>
                    <a:pt x="528243" y="82770"/>
                  </a:cubicBezTo>
                  <a:cubicBezTo>
                    <a:pt x="527276" y="84184"/>
                    <a:pt x="526330" y="85550"/>
                    <a:pt x="525426" y="86530"/>
                  </a:cubicBezTo>
                  <a:cubicBezTo>
                    <a:pt x="521558" y="86853"/>
                    <a:pt x="517837" y="86940"/>
                    <a:pt x="514180" y="87027"/>
                  </a:cubicBezTo>
                  <a:cubicBezTo>
                    <a:pt x="502660" y="87304"/>
                    <a:pt x="491793" y="87564"/>
                    <a:pt x="482627" y="95225"/>
                  </a:cubicBezTo>
                  <a:cubicBezTo>
                    <a:pt x="479327" y="98029"/>
                    <a:pt x="477435" y="101228"/>
                    <a:pt x="476153" y="104166"/>
                  </a:cubicBezTo>
                  <a:lnTo>
                    <a:pt x="470667" y="103163"/>
                  </a:lnTo>
                  <a:cubicBezTo>
                    <a:pt x="468459" y="102768"/>
                    <a:pt x="466483" y="102594"/>
                    <a:pt x="464676" y="102594"/>
                  </a:cubicBezTo>
                  <a:cubicBezTo>
                    <a:pt x="457087" y="102594"/>
                    <a:pt x="452084" y="105572"/>
                    <a:pt x="448553" y="108983"/>
                  </a:cubicBezTo>
                  <a:lnTo>
                    <a:pt x="448553" y="96797"/>
                  </a:lnTo>
                  <a:lnTo>
                    <a:pt x="434090" y="104055"/>
                  </a:lnTo>
                  <a:cubicBezTo>
                    <a:pt x="423790" y="109244"/>
                    <a:pt x="420427" y="119314"/>
                    <a:pt x="417736" y="127425"/>
                  </a:cubicBezTo>
                  <a:cubicBezTo>
                    <a:pt x="416412" y="131350"/>
                    <a:pt x="415171" y="135078"/>
                    <a:pt x="413364" y="137850"/>
                  </a:cubicBezTo>
                  <a:cubicBezTo>
                    <a:pt x="407982" y="146191"/>
                    <a:pt x="403000" y="157895"/>
                    <a:pt x="397850" y="170595"/>
                  </a:cubicBezTo>
                  <a:cubicBezTo>
                    <a:pt x="394739" y="167641"/>
                    <a:pt x="390535" y="166622"/>
                    <a:pt x="387214" y="166314"/>
                  </a:cubicBezTo>
                  <a:cubicBezTo>
                    <a:pt x="387214" y="165659"/>
                    <a:pt x="387235" y="165003"/>
                    <a:pt x="387235" y="164316"/>
                  </a:cubicBezTo>
                  <a:cubicBezTo>
                    <a:pt x="387340" y="153006"/>
                    <a:pt x="387445" y="140196"/>
                    <a:pt x="378742" y="131429"/>
                  </a:cubicBezTo>
                  <a:cubicBezTo>
                    <a:pt x="374349" y="126991"/>
                    <a:pt x="368526" y="124345"/>
                    <a:pt x="361064" y="123452"/>
                  </a:cubicBezTo>
                  <a:cubicBezTo>
                    <a:pt x="360370" y="118650"/>
                    <a:pt x="358625" y="114378"/>
                    <a:pt x="355829" y="110508"/>
                  </a:cubicBezTo>
                  <a:lnTo>
                    <a:pt x="350911" y="103700"/>
                  </a:lnTo>
                  <a:lnTo>
                    <a:pt x="343343" y="107396"/>
                  </a:lnTo>
                  <a:cubicBezTo>
                    <a:pt x="343133" y="107491"/>
                    <a:pt x="342881" y="107570"/>
                    <a:pt x="342460" y="107570"/>
                  </a:cubicBezTo>
                  <a:cubicBezTo>
                    <a:pt x="340337" y="107570"/>
                    <a:pt x="336721" y="105943"/>
                    <a:pt x="333547" y="104466"/>
                  </a:cubicBezTo>
                  <a:cubicBezTo>
                    <a:pt x="329007" y="102404"/>
                    <a:pt x="323857" y="100059"/>
                    <a:pt x="318160" y="99656"/>
                  </a:cubicBezTo>
                  <a:cubicBezTo>
                    <a:pt x="317445" y="99616"/>
                    <a:pt x="316689" y="99577"/>
                    <a:pt x="315911" y="99577"/>
                  </a:cubicBezTo>
                  <a:cubicBezTo>
                    <a:pt x="312632" y="99577"/>
                    <a:pt x="309373" y="100059"/>
                    <a:pt x="306241" y="100525"/>
                  </a:cubicBezTo>
                  <a:lnTo>
                    <a:pt x="305274" y="100667"/>
                  </a:lnTo>
                  <a:cubicBezTo>
                    <a:pt x="302121" y="101133"/>
                    <a:pt x="299073" y="101536"/>
                    <a:pt x="295920" y="101536"/>
                  </a:cubicBezTo>
                  <a:cubicBezTo>
                    <a:pt x="293334" y="101536"/>
                    <a:pt x="290938" y="101251"/>
                    <a:pt x="288626" y="100643"/>
                  </a:cubicBezTo>
                  <a:cubicBezTo>
                    <a:pt x="288310" y="100264"/>
                    <a:pt x="287953" y="99830"/>
                    <a:pt x="287617" y="99419"/>
                  </a:cubicBezTo>
                  <a:cubicBezTo>
                    <a:pt x="285388" y="96765"/>
                    <a:pt x="283455" y="94443"/>
                    <a:pt x="280112" y="93377"/>
                  </a:cubicBezTo>
                  <a:cubicBezTo>
                    <a:pt x="267247" y="89483"/>
                    <a:pt x="251040" y="86877"/>
                    <a:pt x="233887" y="84129"/>
                  </a:cubicBezTo>
                  <a:cubicBezTo>
                    <a:pt x="221947" y="82202"/>
                    <a:pt x="209650" y="80235"/>
                    <a:pt x="198152" y="77779"/>
                  </a:cubicBezTo>
                  <a:cubicBezTo>
                    <a:pt x="196617" y="72440"/>
                    <a:pt x="194032" y="67993"/>
                    <a:pt x="190500" y="64526"/>
                  </a:cubicBezTo>
                  <a:cubicBezTo>
                    <a:pt x="193254" y="63610"/>
                    <a:pt x="196071" y="62425"/>
                    <a:pt x="198635" y="60632"/>
                  </a:cubicBezTo>
                  <a:cubicBezTo>
                    <a:pt x="203575" y="57363"/>
                    <a:pt x="206960" y="52892"/>
                    <a:pt x="209924" y="48967"/>
                  </a:cubicBezTo>
                  <a:cubicBezTo>
                    <a:pt x="211836" y="46432"/>
                    <a:pt x="213560" y="44165"/>
                    <a:pt x="215431" y="42594"/>
                  </a:cubicBezTo>
                  <a:cubicBezTo>
                    <a:pt x="217596" y="42838"/>
                    <a:pt x="219740" y="42949"/>
                    <a:pt x="221779" y="42949"/>
                  </a:cubicBezTo>
                  <a:cubicBezTo>
                    <a:pt x="237986" y="42949"/>
                    <a:pt x="247845" y="35920"/>
                    <a:pt x="255770" y="30289"/>
                  </a:cubicBezTo>
                  <a:cubicBezTo>
                    <a:pt x="261193" y="26426"/>
                    <a:pt x="265860" y="23078"/>
                    <a:pt x="272250" y="21854"/>
                  </a:cubicBezTo>
                  <a:lnTo>
                    <a:pt x="276875" y="20961"/>
                  </a:lnTo>
                  <a:lnTo>
                    <a:pt x="279103" y="16807"/>
                  </a:lnTo>
                  <a:cubicBezTo>
                    <a:pt x="281626" y="12179"/>
                    <a:pt x="284905" y="7977"/>
                    <a:pt x="288373" y="3562"/>
                  </a:cubicBezTo>
                  <a:cubicBezTo>
                    <a:pt x="289298" y="2385"/>
                    <a:pt x="290223" y="1193"/>
                    <a:pt x="291148" y="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3" name="Shape 129"/>
            <p:cNvSpPr/>
            <p:nvPr/>
          </p:nvSpPr>
          <p:spPr>
            <a:xfrm>
              <a:off x="6369155" y="358371"/>
              <a:ext cx="357038" cy="4927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99" y="21600"/>
                  </a:moveTo>
                  <a:cubicBezTo>
                    <a:pt x="1206" y="21413"/>
                    <a:pt x="1302" y="21214"/>
                    <a:pt x="1415" y="20984"/>
                  </a:cubicBezTo>
                  <a:cubicBezTo>
                    <a:pt x="1498" y="20813"/>
                    <a:pt x="1590" y="20620"/>
                    <a:pt x="1706" y="20397"/>
                  </a:cubicBezTo>
                  <a:cubicBezTo>
                    <a:pt x="2230" y="19383"/>
                    <a:pt x="2811" y="18027"/>
                    <a:pt x="2665" y="16533"/>
                  </a:cubicBezTo>
                  <a:cubicBezTo>
                    <a:pt x="2616" y="16028"/>
                    <a:pt x="2422" y="15581"/>
                    <a:pt x="2250" y="15184"/>
                  </a:cubicBezTo>
                  <a:cubicBezTo>
                    <a:pt x="2056" y="14735"/>
                    <a:pt x="1887" y="14346"/>
                    <a:pt x="1970" y="13991"/>
                  </a:cubicBezTo>
                  <a:lnTo>
                    <a:pt x="2065" y="13580"/>
                  </a:lnTo>
                  <a:lnTo>
                    <a:pt x="1523" y="13443"/>
                  </a:lnTo>
                  <a:cubicBezTo>
                    <a:pt x="1137" y="13346"/>
                    <a:pt x="1061" y="13239"/>
                    <a:pt x="804" y="12800"/>
                  </a:cubicBezTo>
                  <a:cubicBezTo>
                    <a:pt x="726" y="12668"/>
                    <a:pt x="641" y="12522"/>
                    <a:pt x="535" y="12363"/>
                  </a:cubicBezTo>
                  <a:cubicBezTo>
                    <a:pt x="446" y="12231"/>
                    <a:pt x="325" y="12138"/>
                    <a:pt x="227" y="12063"/>
                  </a:cubicBezTo>
                  <a:cubicBezTo>
                    <a:pt x="192" y="12035"/>
                    <a:pt x="138" y="11993"/>
                    <a:pt x="126" y="11977"/>
                  </a:cubicBezTo>
                  <a:cubicBezTo>
                    <a:pt x="128" y="11971"/>
                    <a:pt x="126" y="11963"/>
                    <a:pt x="240" y="11832"/>
                  </a:cubicBezTo>
                  <a:cubicBezTo>
                    <a:pt x="370" y="11681"/>
                    <a:pt x="567" y="11453"/>
                    <a:pt x="601" y="11120"/>
                  </a:cubicBezTo>
                  <a:cubicBezTo>
                    <a:pt x="661" y="10525"/>
                    <a:pt x="349" y="10049"/>
                    <a:pt x="0" y="9680"/>
                  </a:cubicBezTo>
                  <a:cubicBezTo>
                    <a:pt x="80" y="9548"/>
                    <a:pt x="180" y="9414"/>
                    <a:pt x="287" y="9267"/>
                  </a:cubicBezTo>
                  <a:cubicBezTo>
                    <a:pt x="700" y="8706"/>
                    <a:pt x="1213" y="8007"/>
                    <a:pt x="1058" y="6882"/>
                  </a:cubicBezTo>
                  <a:cubicBezTo>
                    <a:pt x="1032" y="6688"/>
                    <a:pt x="949" y="6522"/>
                    <a:pt x="884" y="6389"/>
                  </a:cubicBezTo>
                  <a:cubicBezTo>
                    <a:pt x="868" y="6356"/>
                    <a:pt x="852" y="6325"/>
                    <a:pt x="839" y="6297"/>
                  </a:cubicBezTo>
                  <a:cubicBezTo>
                    <a:pt x="881" y="6207"/>
                    <a:pt x="985" y="6110"/>
                    <a:pt x="1102" y="6000"/>
                  </a:cubicBezTo>
                  <a:cubicBezTo>
                    <a:pt x="1292" y="5821"/>
                    <a:pt x="1572" y="5557"/>
                    <a:pt x="1594" y="5209"/>
                  </a:cubicBezTo>
                  <a:cubicBezTo>
                    <a:pt x="1807" y="5124"/>
                    <a:pt x="2021" y="5029"/>
                    <a:pt x="2224" y="4918"/>
                  </a:cubicBezTo>
                  <a:lnTo>
                    <a:pt x="2224" y="5101"/>
                  </a:lnTo>
                  <a:lnTo>
                    <a:pt x="2224" y="5142"/>
                  </a:lnTo>
                  <a:lnTo>
                    <a:pt x="2234" y="5182"/>
                  </a:lnTo>
                  <a:cubicBezTo>
                    <a:pt x="2355" y="5711"/>
                    <a:pt x="2817" y="5767"/>
                    <a:pt x="3010" y="5767"/>
                  </a:cubicBezTo>
                  <a:cubicBezTo>
                    <a:pt x="3257" y="5767"/>
                    <a:pt x="3430" y="5685"/>
                    <a:pt x="3552" y="5595"/>
                  </a:cubicBezTo>
                  <a:cubicBezTo>
                    <a:pt x="3642" y="5613"/>
                    <a:pt x="3716" y="5616"/>
                    <a:pt x="3749" y="5616"/>
                  </a:cubicBezTo>
                  <a:cubicBezTo>
                    <a:pt x="3923" y="5616"/>
                    <a:pt x="4091" y="5573"/>
                    <a:pt x="4236" y="5493"/>
                  </a:cubicBezTo>
                  <a:cubicBezTo>
                    <a:pt x="4711" y="5228"/>
                    <a:pt x="5103" y="4682"/>
                    <a:pt x="5187" y="4162"/>
                  </a:cubicBezTo>
                  <a:cubicBezTo>
                    <a:pt x="5228" y="3897"/>
                    <a:pt x="5130" y="3641"/>
                    <a:pt x="5037" y="3392"/>
                  </a:cubicBezTo>
                  <a:cubicBezTo>
                    <a:pt x="4982" y="3250"/>
                    <a:pt x="4892" y="3012"/>
                    <a:pt x="4922" y="2939"/>
                  </a:cubicBezTo>
                  <a:cubicBezTo>
                    <a:pt x="5176" y="2424"/>
                    <a:pt x="5435" y="2279"/>
                    <a:pt x="6127" y="2272"/>
                  </a:cubicBezTo>
                  <a:lnTo>
                    <a:pt x="6617" y="2265"/>
                  </a:lnTo>
                  <a:lnTo>
                    <a:pt x="6764" y="1925"/>
                  </a:lnTo>
                  <a:cubicBezTo>
                    <a:pt x="6987" y="1410"/>
                    <a:pt x="6765" y="1033"/>
                    <a:pt x="6109" y="805"/>
                  </a:cubicBezTo>
                  <a:cubicBezTo>
                    <a:pt x="6153" y="570"/>
                    <a:pt x="6334" y="451"/>
                    <a:pt x="6690" y="230"/>
                  </a:cubicBezTo>
                  <a:cubicBezTo>
                    <a:pt x="6804" y="160"/>
                    <a:pt x="6925" y="86"/>
                    <a:pt x="7044" y="0"/>
                  </a:cubicBezTo>
                  <a:cubicBezTo>
                    <a:pt x="7046" y="2"/>
                    <a:pt x="7050" y="5"/>
                    <a:pt x="7052" y="7"/>
                  </a:cubicBezTo>
                  <a:cubicBezTo>
                    <a:pt x="7249" y="143"/>
                    <a:pt x="7548" y="349"/>
                    <a:pt x="8024" y="429"/>
                  </a:cubicBezTo>
                  <a:cubicBezTo>
                    <a:pt x="8340" y="485"/>
                    <a:pt x="8670" y="492"/>
                    <a:pt x="8961" y="500"/>
                  </a:cubicBezTo>
                  <a:cubicBezTo>
                    <a:pt x="9760" y="521"/>
                    <a:pt x="9771" y="565"/>
                    <a:pt x="9803" y="700"/>
                  </a:cubicBezTo>
                  <a:lnTo>
                    <a:pt x="9893" y="1074"/>
                  </a:lnTo>
                  <a:lnTo>
                    <a:pt x="10416" y="1106"/>
                  </a:lnTo>
                  <a:cubicBezTo>
                    <a:pt x="12182" y="1215"/>
                    <a:pt x="13442" y="1566"/>
                    <a:pt x="14250" y="2180"/>
                  </a:cubicBezTo>
                  <a:cubicBezTo>
                    <a:pt x="14035" y="2298"/>
                    <a:pt x="13691" y="2521"/>
                    <a:pt x="13691" y="2941"/>
                  </a:cubicBezTo>
                  <a:lnTo>
                    <a:pt x="13691" y="3006"/>
                  </a:lnTo>
                  <a:lnTo>
                    <a:pt x="13715" y="3069"/>
                  </a:lnTo>
                  <a:cubicBezTo>
                    <a:pt x="13873" y="3497"/>
                    <a:pt x="14274" y="3741"/>
                    <a:pt x="14566" y="3919"/>
                  </a:cubicBezTo>
                  <a:cubicBezTo>
                    <a:pt x="14678" y="3987"/>
                    <a:pt x="14778" y="4048"/>
                    <a:pt x="14852" y="4109"/>
                  </a:cubicBezTo>
                  <a:cubicBezTo>
                    <a:pt x="14873" y="4318"/>
                    <a:pt x="14914" y="4535"/>
                    <a:pt x="14952" y="4746"/>
                  </a:cubicBezTo>
                  <a:cubicBezTo>
                    <a:pt x="15123" y="5682"/>
                    <a:pt x="15180" y="6267"/>
                    <a:pt x="14542" y="6482"/>
                  </a:cubicBezTo>
                  <a:lnTo>
                    <a:pt x="14057" y="6647"/>
                  </a:lnTo>
                  <a:lnTo>
                    <a:pt x="14164" y="7028"/>
                  </a:lnTo>
                  <a:cubicBezTo>
                    <a:pt x="14225" y="7245"/>
                    <a:pt x="14178" y="7347"/>
                    <a:pt x="14091" y="7532"/>
                  </a:cubicBezTo>
                  <a:cubicBezTo>
                    <a:pt x="14036" y="7649"/>
                    <a:pt x="13973" y="7781"/>
                    <a:pt x="13941" y="7944"/>
                  </a:cubicBezTo>
                  <a:cubicBezTo>
                    <a:pt x="13827" y="7986"/>
                    <a:pt x="13714" y="8028"/>
                    <a:pt x="13601" y="8069"/>
                  </a:cubicBezTo>
                  <a:cubicBezTo>
                    <a:pt x="13383" y="8152"/>
                    <a:pt x="13163" y="8234"/>
                    <a:pt x="12937" y="8311"/>
                  </a:cubicBezTo>
                  <a:lnTo>
                    <a:pt x="12594" y="8428"/>
                  </a:lnTo>
                  <a:lnTo>
                    <a:pt x="12550" y="8701"/>
                  </a:lnTo>
                  <a:cubicBezTo>
                    <a:pt x="12362" y="9873"/>
                    <a:pt x="12361" y="11147"/>
                    <a:pt x="14729" y="11405"/>
                  </a:cubicBezTo>
                  <a:lnTo>
                    <a:pt x="15200" y="11457"/>
                  </a:lnTo>
                  <a:lnTo>
                    <a:pt x="15428" y="11154"/>
                  </a:lnTo>
                  <a:cubicBezTo>
                    <a:pt x="15568" y="10968"/>
                    <a:pt x="15775" y="10802"/>
                    <a:pt x="15994" y="10626"/>
                  </a:cubicBezTo>
                  <a:cubicBezTo>
                    <a:pt x="16434" y="10274"/>
                    <a:pt x="16964" y="9848"/>
                    <a:pt x="17091" y="9135"/>
                  </a:cubicBezTo>
                  <a:cubicBezTo>
                    <a:pt x="17452" y="9026"/>
                    <a:pt x="17720" y="8865"/>
                    <a:pt x="17948" y="8728"/>
                  </a:cubicBezTo>
                  <a:cubicBezTo>
                    <a:pt x="18228" y="8561"/>
                    <a:pt x="18412" y="8450"/>
                    <a:pt x="18717" y="8423"/>
                  </a:cubicBezTo>
                  <a:cubicBezTo>
                    <a:pt x="19483" y="8950"/>
                    <a:pt x="19826" y="9862"/>
                    <a:pt x="20190" y="10824"/>
                  </a:cubicBezTo>
                  <a:cubicBezTo>
                    <a:pt x="20525" y="11713"/>
                    <a:pt x="20870" y="12628"/>
                    <a:pt x="21600" y="13324"/>
                  </a:cubicBezTo>
                  <a:cubicBezTo>
                    <a:pt x="21444" y="13686"/>
                    <a:pt x="21461" y="14117"/>
                    <a:pt x="21485" y="14543"/>
                  </a:cubicBezTo>
                  <a:cubicBezTo>
                    <a:pt x="21482" y="14543"/>
                    <a:pt x="21478" y="14543"/>
                    <a:pt x="21474" y="14543"/>
                  </a:cubicBezTo>
                  <a:cubicBezTo>
                    <a:pt x="21330" y="14543"/>
                    <a:pt x="21179" y="14566"/>
                    <a:pt x="21010" y="14612"/>
                  </a:cubicBezTo>
                  <a:lnTo>
                    <a:pt x="20950" y="14629"/>
                  </a:lnTo>
                  <a:lnTo>
                    <a:pt x="20895" y="14654"/>
                  </a:lnTo>
                  <a:cubicBezTo>
                    <a:pt x="20003" y="15055"/>
                    <a:pt x="19579" y="15719"/>
                    <a:pt x="19625" y="16634"/>
                  </a:cubicBezTo>
                  <a:cubicBezTo>
                    <a:pt x="19262" y="16814"/>
                    <a:pt x="18971" y="17025"/>
                    <a:pt x="18708" y="17217"/>
                  </a:cubicBezTo>
                  <a:lnTo>
                    <a:pt x="18458" y="17399"/>
                  </a:lnTo>
                  <a:lnTo>
                    <a:pt x="18520" y="17651"/>
                  </a:lnTo>
                  <a:cubicBezTo>
                    <a:pt x="18702" y="18400"/>
                    <a:pt x="18417" y="18760"/>
                    <a:pt x="18058" y="19215"/>
                  </a:cubicBezTo>
                  <a:cubicBezTo>
                    <a:pt x="17823" y="19509"/>
                    <a:pt x="17566" y="19836"/>
                    <a:pt x="17438" y="20268"/>
                  </a:cubicBezTo>
                  <a:cubicBezTo>
                    <a:pt x="16487" y="20347"/>
                    <a:pt x="15546" y="20501"/>
                    <a:pt x="14630" y="20647"/>
                  </a:cubicBezTo>
                  <a:cubicBezTo>
                    <a:pt x="13483" y="20831"/>
                    <a:pt x="12296" y="21024"/>
                    <a:pt x="11131" y="21061"/>
                  </a:cubicBezTo>
                  <a:lnTo>
                    <a:pt x="11065" y="21062"/>
                  </a:lnTo>
                  <a:cubicBezTo>
                    <a:pt x="10816" y="21062"/>
                    <a:pt x="10529" y="21025"/>
                    <a:pt x="10225" y="20986"/>
                  </a:cubicBezTo>
                  <a:cubicBezTo>
                    <a:pt x="9855" y="20938"/>
                    <a:pt x="9498" y="20894"/>
                    <a:pt x="9125" y="20894"/>
                  </a:cubicBezTo>
                  <a:cubicBezTo>
                    <a:pt x="7818" y="20904"/>
                    <a:pt x="6422" y="21090"/>
                    <a:pt x="5070" y="21270"/>
                  </a:cubicBezTo>
                  <a:cubicBezTo>
                    <a:pt x="4244" y="21380"/>
                    <a:pt x="3388" y="21494"/>
                    <a:pt x="2595" y="21562"/>
                  </a:cubicBezTo>
                  <a:cubicBezTo>
                    <a:pt x="2344" y="21584"/>
                    <a:pt x="2065" y="21586"/>
                    <a:pt x="1772" y="21587"/>
                  </a:cubicBezTo>
                  <a:cubicBezTo>
                    <a:pt x="1557" y="21589"/>
                    <a:pt x="1331" y="21590"/>
                    <a:pt x="1099" y="21600"/>
                  </a:cubicBezTo>
                  <a:cubicBezTo>
                    <a:pt x="1099" y="21600"/>
                    <a:pt x="1099" y="21600"/>
                    <a:pt x="1099" y="21600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4" name="Shape 130"/>
            <p:cNvSpPr/>
            <p:nvPr/>
          </p:nvSpPr>
          <p:spPr>
            <a:xfrm>
              <a:off x="6297606" y="859213"/>
              <a:ext cx="265560" cy="4886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3" h="21600" extrusionOk="0">
                  <a:moveTo>
                    <a:pt x="0" y="21600"/>
                  </a:moveTo>
                  <a:cubicBezTo>
                    <a:pt x="28" y="21503"/>
                    <a:pt x="74" y="21408"/>
                    <a:pt x="125" y="21304"/>
                  </a:cubicBezTo>
                  <a:cubicBezTo>
                    <a:pt x="232" y="21082"/>
                    <a:pt x="360" y="20820"/>
                    <a:pt x="347" y="20480"/>
                  </a:cubicBezTo>
                  <a:cubicBezTo>
                    <a:pt x="431" y="20441"/>
                    <a:pt x="497" y="20403"/>
                    <a:pt x="548" y="20374"/>
                  </a:cubicBezTo>
                  <a:lnTo>
                    <a:pt x="605" y="20342"/>
                  </a:lnTo>
                  <a:cubicBezTo>
                    <a:pt x="566" y="20362"/>
                    <a:pt x="473" y="20392"/>
                    <a:pt x="341" y="20407"/>
                  </a:cubicBezTo>
                  <a:cubicBezTo>
                    <a:pt x="336" y="20355"/>
                    <a:pt x="328" y="20303"/>
                    <a:pt x="316" y="20249"/>
                  </a:cubicBezTo>
                  <a:lnTo>
                    <a:pt x="1481" y="19883"/>
                  </a:lnTo>
                  <a:cubicBezTo>
                    <a:pt x="1337" y="19661"/>
                    <a:pt x="1704" y="19306"/>
                    <a:pt x="2091" y="18932"/>
                  </a:cubicBezTo>
                  <a:cubicBezTo>
                    <a:pt x="2325" y="18706"/>
                    <a:pt x="2578" y="18462"/>
                    <a:pt x="2771" y="18199"/>
                  </a:cubicBezTo>
                  <a:lnTo>
                    <a:pt x="2773" y="18199"/>
                  </a:lnTo>
                  <a:lnTo>
                    <a:pt x="4400" y="18199"/>
                  </a:lnTo>
                  <a:lnTo>
                    <a:pt x="3516" y="17410"/>
                  </a:lnTo>
                  <a:cubicBezTo>
                    <a:pt x="3422" y="17324"/>
                    <a:pt x="3340" y="16993"/>
                    <a:pt x="3289" y="16796"/>
                  </a:cubicBezTo>
                  <a:cubicBezTo>
                    <a:pt x="3227" y="16544"/>
                    <a:pt x="3163" y="16286"/>
                    <a:pt x="3034" y="16052"/>
                  </a:cubicBezTo>
                  <a:cubicBezTo>
                    <a:pt x="2975" y="15937"/>
                    <a:pt x="2853" y="15855"/>
                    <a:pt x="2636" y="15706"/>
                  </a:cubicBezTo>
                  <a:cubicBezTo>
                    <a:pt x="2630" y="15701"/>
                    <a:pt x="2623" y="15697"/>
                    <a:pt x="2616" y="15692"/>
                  </a:cubicBezTo>
                  <a:cubicBezTo>
                    <a:pt x="2646" y="15615"/>
                    <a:pt x="2643" y="15527"/>
                    <a:pt x="2584" y="15431"/>
                  </a:cubicBezTo>
                  <a:cubicBezTo>
                    <a:pt x="2516" y="15314"/>
                    <a:pt x="2360" y="15181"/>
                    <a:pt x="2021" y="15113"/>
                  </a:cubicBezTo>
                  <a:cubicBezTo>
                    <a:pt x="2049" y="15007"/>
                    <a:pt x="2064" y="14901"/>
                    <a:pt x="2079" y="14799"/>
                  </a:cubicBezTo>
                  <a:cubicBezTo>
                    <a:pt x="2092" y="14710"/>
                    <a:pt x="2111" y="14572"/>
                    <a:pt x="2145" y="14492"/>
                  </a:cubicBezTo>
                  <a:lnTo>
                    <a:pt x="2880" y="14421"/>
                  </a:lnTo>
                  <a:lnTo>
                    <a:pt x="2755" y="13945"/>
                  </a:lnTo>
                  <a:cubicBezTo>
                    <a:pt x="2178" y="11739"/>
                    <a:pt x="1795" y="9378"/>
                    <a:pt x="1421" y="7095"/>
                  </a:cubicBezTo>
                  <a:cubicBezTo>
                    <a:pt x="1157" y="5475"/>
                    <a:pt x="886" y="3810"/>
                    <a:pt x="545" y="2190"/>
                  </a:cubicBezTo>
                  <a:lnTo>
                    <a:pt x="1080" y="2036"/>
                  </a:lnTo>
                  <a:cubicBezTo>
                    <a:pt x="1134" y="2021"/>
                    <a:pt x="1243" y="1995"/>
                    <a:pt x="1385" y="1960"/>
                  </a:cubicBezTo>
                  <a:cubicBezTo>
                    <a:pt x="1820" y="1854"/>
                    <a:pt x="2480" y="1692"/>
                    <a:pt x="2951" y="1532"/>
                  </a:cubicBezTo>
                  <a:cubicBezTo>
                    <a:pt x="3270" y="1424"/>
                    <a:pt x="3523" y="1294"/>
                    <a:pt x="3747" y="1179"/>
                  </a:cubicBezTo>
                  <a:cubicBezTo>
                    <a:pt x="3864" y="1117"/>
                    <a:pt x="3975" y="1061"/>
                    <a:pt x="4088" y="1009"/>
                  </a:cubicBezTo>
                  <a:cubicBezTo>
                    <a:pt x="4251" y="1075"/>
                    <a:pt x="4428" y="1106"/>
                    <a:pt x="4625" y="1106"/>
                  </a:cubicBezTo>
                  <a:lnTo>
                    <a:pt x="4739" y="1106"/>
                  </a:lnTo>
                  <a:lnTo>
                    <a:pt x="4852" y="1091"/>
                  </a:lnTo>
                  <a:cubicBezTo>
                    <a:pt x="5188" y="1044"/>
                    <a:pt x="5419" y="945"/>
                    <a:pt x="5560" y="829"/>
                  </a:cubicBezTo>
                  <a:cubicBezTo>
                    <a:pt x="6664" y="707"/>
                    <a:pt x="7942" y="653"/>
                    <a:pt x="9283" y="599"/>
                  </a:cubicBezTo>
                  <a:cubicBezTo>
                    <a:pt x="10325" y="556"/>
                    <a:pt x="11404" y="511"/>
                    <a:pt x="12460" y="431"/>
                  </a:cubicBezTo>
                  <a:lnTo>
                    <a:pt x="13489" y="352"/>
                  </a:lnTo>
                  <a:cubicBezTo>
                    <a:pt x="14832" y="247"/>
                    <a:pt x="16581" y="112"/>
                    <a:pt x="18188" y="0"/>
                  </a:cubicBezTo>
                  <a:lnTo>
                    <a:pt x="18246" y="95"/>
                  </a:lnTo>
                  <a:cubicBezTo>
                    <a:pt x="18375" y="308"/>
                    <a:pt x="18612" y="435"/>
                    <a:pt x="18768" y="519"/>
                  </a:cubicBezTo>
                  <a:cubicBezTo>
                    <a:pt x="18801" y="537"/>
                    <a:pt x="18834" y="553"/>
                    <a:pt x="18861" y="572"/>
                  </a:cubicBezTo>
                  <a:cubicBezTo>
                    <a:pt x="18872" y="650"/>
                    <a:pt x="18855" y="804"/>
                    <a:pt x="18833" y="968"/>
                  </a:cubicBezTo>
                  <a:cubicBezTo>
                    <a:pt x="18812" y="1135"/>
                    <a:pt x="18791" y="1308"/>
                    <a:pt x="18821" y="1491"/>
                  </a:cubicBezTo>
                  <a:cubicBezTo>
                    <a:pt x="18935" y="2206"/>
                    <a:pt x="19176" y="2966"/>
                    <a:pt x="19430" y="3771"/>
                  </a:cubicBezTo>
                  <a:cubicBezTo>
                    <a:pt x="19660" y="4505"/>
                    <a:pt x="19899" y="5264"/>
                    <a:pt x="20054" y="6025"/>
                  </a:cubicBezTo>
                  <a:cubicBezTo>
                    <a:pt x="20180" y="6654"/>
                    <a:pt x="20266" y="7321"/>
                    <a:pt x="20348" y="7964"/>
                  </a:cubicBezTo>
                  <a:cubicBezTo>
                    <a:pt x="20438" y="8650"/>
                    <a:pt x="20528" y="9358"/>
                    <a:pt x="20671" y="10048"/>
                  </a:cubicBezTo>
                  <a:cubicBezTo>
                    <a:pt x="20779" y="10575"/>
                    <a:pt x="20959" y="11100"/>
                    <a:pt x="21132" y="11606"/>
                  </a:cubicBezTo>
                  <a:cubicBezTo>
                    <a:pt x="21351" y="12242"/>
                    <a:pt x="21558" y="12844"/>
                    <a:pt x="21592" y="13361"/>
                  </a:cubicBezTo>
                  <a:cubicBezTo>
                    <a:pt x="21600" y="13511"/>
                    <a:pt x="21556" y="13631"/>
                    <a:pt x="21505" y="13773"/>
                  </a:cubicBezTo>
                  <a:cubicBezTo>
                    <a:pt x="21464" y="13882"/>
                    <a:pt x="21420" y="14001"/>
                    <a:pt x="21405" y="14135"/>
                  </a:cubicBezTo>
                  <a:lnTo>
                    <a:pt x="21269" y="14253"/>
                  </a:lnTo>
                  <a:lnTo>
                    <a:pt x="20441" y="13993"/>
                  </a:lnTo>
                  <a:lnTo>
                    <a:pt x="20979" y="15096"/>
                  </a:lnTo>
                  <a:cubicBezTo>
                    <a:pt x="20903" y="15150"/>
                    <a:pt x="20855" y="15205"/>
                    <a:pt x="20824" y="15263"/>
                  </a:cubicBezTo>
                  <a:lnTo>
                    <a:pt x="20352" y="15487"/>
                  </a:lnTo>
                  <a:cubicBezTo>
                    <a:pt x="20317" y="15505"/>
                    <a:pt x="20282" y="15522"/>
                    <a:pt x="20254" y="15540"/>
                  </a:cubicBezTo>
                  <a:lnTo>
                    <a:pt x="20179" y="15527"/>
                  </a:lnTo>
                  <a:lnTo>
                    <a:pt x="19973" y="15523"/>
                  </a:lnTo>
                  <a:cubicBezTo>
                    <a:pt x="19893" y="15523"/>
                    <a:pt x="19813" y="15527"/>
                    <a:pt x="19738" y="15536"/>
                  </a:cubicBezTo>
                  <a:lnTo>
                    <a:pt x="19750" y="15197"/>
                  </a:lnTo>
                  <a:lnTo>
                    <a:pt x="18358" y="15591"/>
                  </a:lnTo>
                  <a:cubicBezTo>
                    <a:pt x="17098" y="15975"/>
                    <a:pt x="17357" y="16575"/>
                    <a:pt x="17495" y="16897"/>
                  </a:cubicBezTo>
                  <a:cubicBezTo>
                    <a:pt x="17533" y="16986"/>
                    <a:pt x="17572" y="17073"/>
                    <a:pt x="17594" y="17162"/>
                  </a:cubicBezTo>
                  <a:cubicBezTo>
                    <a:pt x="16840" y="17388"/>
                    <a:pt x="16548" y="17870"/>
                    <a:pt x="16354" y="18189"/>
                  </a:cubicBezTo>
                  <a:cubicBezTo>
                    <a:pt x="16307" y="18266"/>
                    <a:pt x="16243" y="18370"/>
                    <a:pt x="16186" y="18446"/>
                  </a:cubicBezTo>
                  <a:cubicBezTo>
                    <a:pt x="16178" y="18443"/>
                    <a:pt x="16169" y="18441"/>
                    <a:pt x="16161" y="18438"/>
                  </a:cubicBezTo>
                  <a:lnTo>
                    <a:pt x="15128" y="18131"/>
                  </a:lnTo>
                  <a:lnTo>
                    <a:pt x="14836" y="18751"/>
                  </a:lnTo>
                  <a:cubicBezTo>
                    <a:pt x="14722" y="18992"/>
                    <a:pt x="14667" y="19247"/>
                    <a:pt x="14614" y="19494"/>
                  </a:cubicBezTo>
                  <a:cubicBezTo>
                    <a:pt x="14596" y="19568"/>
                    <a:pt x="14580" y="19645"/>
                    <a:pt x="14561" y="19719"/>
                  </a:cubicBezTo>
                  <a:lnTo>
                    <a:pt x="13868" y="19717"/>
                  </a:lnTo>
                  <a:cubicBezTo>
                    <a:pt x="13699" y="19718"/>
                    <a:pt x="13555" y="19737"/>
                    <a:pt x="13430" y="19768"/>
                  </a:cubicBezTo>
                  <a:cubicBezTo>
                    <a:pt x="12986" y="19433"/>
                    <a:pt x="12317" y="19302"/>
                    <a:pt x="12027" y="19245"/>
                  </a:cubicBezTo>
                  <a:cubicBezTo>
                    <a:pt x="11808" y="19203"/>
                    <a:pt x="11616" y="19183"/>
                    <a:pt x="11430" y="19183"/>
                  </a:cubicBezTo>
                  <a:cubicBezTo>
                    <a:pt x="11043" y="19183"/>
                    <a:pt x="10701" y="19275"/>
                    <a:pt x="10490" y="19435"/>
                  </a:cubicBezTo>
                  <a:cubicBezTo>
                    <a:pt x="10304" y="19578"/>
                    <a:pt x="10242" y="19758"/>
                    <a:pt x="10309" y="19945"/>
                  </a:cubicBezTo>
                  <a:cubicBezTo>
                    <a:pt x="10222" y="19982"/>
                    <a:pt x="10138" y="20027"/>
                    <a:pt x="10062" y="20081"/>
                  </a:cubicBezTo>
                  <a:cubicBezTo>
                    <a:pt x="9733" y="20317"/>
                    <a:pt x="9660" y="20615"/>
                    <a:pt x="9633" y="20848"/>
                  </a:cubicBezTo>
                  <a:cubicBezTo>
                    <a:pt x="9586" y="20858"/>
                    <a:pt x="9543" y="20868"/>
                    <a:pt x="9502" y="20880"/>
                  </a:cubicBezTo>
                  <a:lnTo>
                    <a:pt x="9433" y="20696"/>
                  </a:lnTo>
                  <a:lnTo>
                    <a:pt x="8987" y="20594"/>
                  </a:lnTo>
                  <a:cubicBezTo>
                    <a:pt x="8804" y="20552"/>
                    <a:pt x="8614" y="20531"/>
                    <a:pt x="8423" y="20531"/>
                  </a:cubicBezTo>
                  <a:cubicBezTo>
                    <a:pt x="8075" y="20531"/>
                    <a:pt x="7793" y="20599"/>
                    <a:pt x="7579" y="20679"/>
                  </a:cubicBezTo>
                  <a:lnTo>
                    <a:pt x="6893" y="20735"/>
                  </a:lnTo>
                  <a:cubicBezTo>
                    <a:pt x="6418" y="20793"/>
                    <a:pt x="6205" y="20953"/>
                    <a:pt x="6118" y="21043"/>
                  </a:cubicBezTo>
                  <a:cubicBezTo>
                    <a:pt x="6101" y="21063"/>
                    <a:pt x="6085" y="21081"/>
                    <a:pt x="6073" y="21098"/>
                  </a:cubicBezTo>
                  <a:cubicBezTo>
                    <a:pt x="5769" y="21158"/>
                    <a:pt x="5563" y="21265"/>
                    <a:pt x="5425" y="21349"/>
                  </a:cubicBezTo>
                  <a:cubicBezTo>
                    <a:pt x="5410" y="21342"/>
                    <a:pt x="5396" y="21336"/>
                    <a:pt x="5384" y="21329"/>
                  </a:cubicBezTo>
                  <a:cubicBezTo>
                    <a:pt x="5198" y="21241"/>
                    <a:pt x="4917" y="21108"/>
                    <a:pt x="4480" y="21066"/>
                  </a:cubicBezTo>
                  <a:cubicBezTo>
                    <a:pt x="4375" y="21056"/>
                    <a:pt x="4246" y="21050"/>
                    <a:pt x="4102" y="21050"/>
                  </a:cubicBezTo>
                  <a:cubicBezTo>
                    <a:pt x="3488" y="21050"/>
                    <a:pt x="2017" y="21189"/>
                    <a:pt x="1691" y="21295"/>
                  </a:cubicBezTo>
                  <a:cubicBezTo>
                    <a:pt x="1630" y="21316"/>
                    <a:pt x="1578" y="21337"/>
                    <a:pt x="1532" y="21361"/>
                  </a:cubicBezTo>
                  <a:cubicBezTo>
                    <a:pt x="1175" y="21371"/>
                    <a:pt x="818" y="21442"/>
                    <a:pt x="441" y="21517"/>
                  </a:cubicBezTo>
                  <a:lnTo>
                    <a:pt x="356" y="21533"/>
                  </a:lnTo>
                  <a:cubicBezTo>
                    <a:pt x="262" y="21551"/>
                    <a:pt x="132" y="21577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" name="Shape 131"/>
            <p:cNvSpPr/>
            <p:nvPr/>
          </p:nvSpPr>
          <p:spPr>
            <a:xfrm>
              <a:off x="5954172" y="801974"/>
              <a:ext cx="368039" cy="667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5" h="21600" extrusionOk="0">
                  <a:moveTo>
                    <a:pt x="13409" y="21600"/>
                  </a:moveTo>
                  <a:cubicBezTo>
                    <a:pt x="13211" y="21509"/>
                    <a:pt x="12994" y="21376"/>
                    <a:pt x="12885" y="21249"/>
                  </a:cubicBezTo>
                  <a:cubicBezTo>
                    <a:pt x="12899" y="21227"/>
                    <a:pt x="12918" y="21204"/>
                    <a:pt x="12936" y="21178"/>
                  </a:cubicBezTo>
                  <a:cubicBezTo>
                    <a:pt x="13017" y="21063"/>
                    <a:pt x="13129" y="20907"/>
                    <a:pt x="13119" y="20715"/>
                  </a:cubicBezTo>
                  <a:cubicBezTo>
                    <a:pt x="13106" y="20435"/>
                    <a:pt x="12908" y="20221"/>
                    <a:pt x="12749" y="20048"/>
                  </a:cubicBezTo>
                  <a:cubicBezTo>
                    <a:pt x="12570" y="19855"/>
                    <a:pt x="12566" y="19825"/>
                    <a:pt x="12599" y="19791"/>
                  </a:cubicBezTo>
                  <a:lnTo>
                    <a:pt x="12981" y="19392"/>
                  </a:lnTo>
                  <a:lnTo>
                    <a:pt x="12195" y="19270"/>
                  </a:lnTo>
                  <a:cubicBezTo>
                    <a:pt x="11891" y="19223"/>
                    <a:pt x="11647" y="19058"/>
                    <a:pt x="11365" y="18867"/>
                  </a:cubicBezTo>
                  <a:cubicBezTo>
                    <a:pt x="11098" y="18686"/>
                    <a:pt x="10794" y="18481"/>
                    <a:pt x="10368" y="18331"/>
                  </a:cubicBezTo>
                  <a:cubicBezTo>
                    <a:pt x="10252" y="18291"/>
                    <a:pt x="10120" y="18268"/>
                    <a:pt x="9972" y="18263"/>
                  </a:cubicBezTo>
                  <a:cubicBezTo>
                    <a:pt x="9926" y="18200"/>
                    <a:pt x="9846" y="18138"/>
                    <a:pt x="9709" y="18089"/>
                  </a:cubicBezTo>
                  <a:cubicBezTo>
                    <a:pt x="9460" y="17998"/>
                    <a:pt x="9163" y="17986"/>
                    <a:pt x="8903" y="17975"/>
                  </a:cubicBezTo>
                  <a:cubicBezTo>
                    <a:pt x="8848" y="17973"/>
                    <a:pt x="8773" y="17970"/>
                    <a:pt x="8704" y="17965"/>
                  </a:cubicBezTo>
                  <a:cubicBezTo>
                    <a:pt x="8639" y="17870"/>
                    <a:pt x="8532" y="17754"/>
                    <a:pt x="8282" y="17692"/>
                  </a:cubicBezTo>
                  <a:cubicBezTo>
                    <a:pt x="7822" y="17578"/>
                    <a:pt x="7542" y="17436"/>
                    <a:pt x="7451" y="17273"/>
                  </a:cubicBezTo>
                  <a:cubicBezTo>
                    <a:pt x="7333" y="17059"/>
                    <a:pt x="7491" y="16749"/>
                    <a:pt x="7907" y="16375"/>
                  </a:cubicBezTo>
                  <a:cubicBezTo>
                    <a:pt x="8110" y="16192"/>
                    <a:pt x="8159" y="15966"/>
                    <a:pt x="8213" y="15706"/>
                  </a:cubicBezTo>
                  <a:cubicBezTo>
                    <a:pt x="8255" y="15509"/>
                    <a:pt x="8303" y="15285"/>
                    <a:pt x="8423" y="15059"/>
                  </a:cubicBezTo>
                  <a:lnTo>
                    <a:pt x="8535" y="14851"/>
                  </a:lnTo>
                  <a:lnTo>
                    <a:pt x="8257" y="14698"/>
                  </a:lnTo>
                  <a:cubicBezTo>
                    <a:pt x="7759" y="14422"/>
                    <a:pt x="6881" y="14100"/>
                    <a:pt x="6045" y="14100"/>
                  </a:cubicBezTo>
                  <a:cubicBezTo>
                    <a:pt x="5625" y="14106"/>
                    <a:pt x="5339" y="14181"/>
                    <a:pt x="5126" y="14249"/>
                  </a:cubicBezTo>
                  <a:cubicBezTo>
                    <a:pt x="5107" y="14190"/>
                    <a:pt x="5089" y="14129"/>
                    <a:pt x="5071" y="14067"/>
                  </a:cubicBezTo>
                  <a:cubicBezTo>
                    <a:pt x="4988" y="13787"/>
                    <a:pt x="4895" y="13468"/>
                    <a:pt x="4576" y="13173"/>
                  </a:cubicBezTo>
                  <a:cubicBezTo>
                    <a:pt x="4191" y="12818"/>
                    <a:pt x="3704" y="12678"/>
                    <a:pt x="3274" y="12556"/>
                  </a:cubicBezTo>
                  <a:cubicBezTo>
                    <a:pt x="3054" y="12493"/>
                    <a:pt x="2847" y="12433"/>
                    <a:pt x="2655" y="12345"/>
                  </a:cubicBezTo>
                  <a:cubicBezTo>
                    <a:pt x="2639" y="12331"/>
                    <a:pt x="2613" y="12297"/>
                    <a:pt x="2583" y="12265"/>
                  </a:cubicBezTo>
                  <a:cubicBezTo>
                    <a:pt x="2504" y="12182"/>
                    <a:pt x="2406" y="12079"/>
                    <a:pt x="2246" y="11994"/>
                  </a:cubicBezTo>
                  <a:cubicBezTo>
                    <a:pt x="2148" y="11941"/>
                    <a:pt x="1989" y="11872"/>
                    <a:pt x="1718" y="11757"/>
                  </a:cubicBezTo>
                  <a:cubicBezTo>
                    <a:pt x="1450" y="11642"/>
                    <a:pt x="895" y="11406"/>
                    <a:pt x="787" y="11324"/>
                  </a:cubicBezTo>
                  <a:cubicBezTo>
                    <a:pt x="719" y="11262"/>
                    <a:pt x="639" y="11017"/>
                    <a:pt x="590" y="10869"/>
                  </a:cubicBezTo>
                  <a:cubicBezTo>
                    <a:pt x="540" y="10717"/>
                    <a:pt x="490" y="10561"/>
                    <a:pt x="416" y="10429"/>
                  </a:cubicBezTo>
                  <a:cubicBezTo>
                    <a:pt x="350" y="10311"/>
                    <a:pt x="275" y="10206"/>
                    <a:pt x="203" y="10107"/>
                  </a:cubicBezTo>
                  <a:cubicBezTo>
                    <a:pt x="83" y="9941"/>
                    <a:pt x="-5" y="9821"/>
                    <a:pt x="0" y="9685"/>
                  </a:cubicBezTo>
                  <a:cubicBezTo>
                    <a:pt x="6" y="9530"/>
                    <a:pt x="73" y="9479"/>
                    <a:pt x="205" y="9377"/>
                  </a:cubicBezTo>
                  <a:cubicBezTo>
                    <a:pt x="497" y="9151"/>
                    <a:pt x="737" y="8902"/>
                    <a:pt x="496" y="8374"/>
                  </a:cubicBezTo>
                  <a:cubicBezTo>
                    <a:pt x="611" y="8309"/>
                    <a:pt x="813" y="8257"/>
                    <a:pt x="1093" y="8188"/>
                  </a:cubicBezTo>
                  <a:cubicBezTo>
                    <a:pt x="1289" y="8139"/>
                    <a:pt x="1491" y="8090"/>
                    <a:pt x="1688" y="8023"/>
                  </a:cubicBezTo>
                  <a:lnTo>
                    <a:pt x="2062" y="7896"/>
                  </a:lnTo>
                  <a:lnTo>
                    <a:pt x="1994" y="7656"/>
                  </a:lnTo>
                  <a:cubicBezTo>
                    <a:pt x="1900" y="7325"/>
                    <a:pt x="2070" y="7194"/>
                    <a:pt x="2352" y="6977"/>
                  </a:cubicBezTo>
                  <a:cubicBezTo>
                    <a:pt x="2528" y="6841"/>
                    <a:pt x="2727" y="6688"/>
                    <a:pt x="2856" y="6479"/>
                  </a:cubicBezTo>
                  <a:lnTo>
                    <a:pt x="2901" y="6408"/>
                  </a:lnTo>
                  <a:lnTo>
                    <a:pt x="2888" y="6332"/>
                  </a:lnTo>
                  <a:cubicBezTo>
                    <a:pt x="2822" y="5890"/>
                    <a:pt x="2454" y="5630"/>
                    <a:pt x="2185" y="5440"/>
                  </a:cubicBezTo>
                  <a:cubicBezTo>
                    <a:pt x="1969" y="5288"/>
                    <a:pt x="1860" y="5209"/>
                    <a:pt x="1886" y="5067"/>
                  </a:cubicBezTo>
                  <a:cubicBezTo>
                    <a:pt x="2965" y="4904"/>
                    <a:pt x="3908" y="4673"/>
                    <a:pt x="4824" y="4448"/>
                  </a:cubicBezTo>
                  <a:lnTo>
                    <a:pt x="5166" y="4364"/>
                  </a:lnTo>
                  <a:lnTo>
                    <a:pt x="5502" y="4282"/>
                  </a:lnTo>
                  <a:lnTo>
                    <a:pt x="5553" y="4081"/>
                  </a:lnTo>
                  <a:cubicBezTo>
                    <a:pt x="5638" y="3747"/>
                    <a:pt x="5871" y="3499"/>
                    <a:pt x="6120" y="3237"/>
                  </a:cubicBezTo>
                  <a:cubicBezTo>
                    <a:pt x="6464" y="2872"/>
                    <a:pt x="6855" y="2458"/>
                    <a:pt x="6660" y="1877"/>
                  </a:cubicBezTo>
                  <a:cubicBezTo>
                    <a:pt x="6471" y="1314"/>
                    <a:pt x="5895" y="1118"/>
                    <a:pt x="5287" y="911"/>
                  </a:cubicBezTo>
                  <a:cubicBezTo>
                    <a:pt x="5188" y="877"/>
                    <a:pt x="5141" y="825"/>
                    <a:pt x="5049" y="714"/>
                  </a:cubicBezTo>
                  <a:cubicBezTo>
                    <a:pt x="4988" y="640"/>
                    <a:pt x="4916" y="552"/>
                    <a:pt x="4812" y="457"/>
                  </a:cubicBezTo>
                  <a:cubicBezTo>
                    <a:pt x="7622" y="424"/>
                    <a:pt x="10286" y="303"/>
                    <a:pt x="12874" y="185"/>
                  </a:cubicBezTo>
                  <a:cubicBezTo>
                    <a:pt x="14318" y="120"/>
                    <a:pt x="15802" y="52"/>
                    <a:pt x="17299" y="0"/>
                  </a:cubicBezTo>
                  <a:cubicBezTo>
                    <a:pt x="17329" y="436"/>
                    <a:pt x="17659" y="733"/>
                    <a:pt x="17981" y="1023"/>
                  </a:cubicBezTo>
                  <a:lnTo>
                    <a:pt x="18119" y="1148"/>
                  </a:lnTo>
                  <a:cubicBezTo>
                    <a:pt x="18207" y="1229"/>
                    <a:pt x="18337" y="1295"/>
                    <a:pt x="18466" y="1357"/>
                  </a:cubicBezTo>
                  <a:cubicBezTo>
                    <a:pt x="18437" y="1458"/>
                    <a:pt x="18412" y="1596"/>
                    <a:pt x="18540" y="1738"/>
                  </a:cubicBezTo>
                  <a:cubicBezTo>
                    <a:pt x="18660" y="1870"/>
                    <a:pt x="18805" y="2007"/>
                    <a:pt x="18956" y="2146"/>
                  </a:cubicBezTo>
                  <a:cubicBezTo>
                    <a:pt x="19224" y="2394"/>
                    <a:pt x="19499" y="2650"/>
                    <a:pt x="19600" y="2886"/>
                  </a:cubicBezTo>
                  <a:cubicBezTo>
                    <a:pt x="19724" y="3177"/>
                    <a:pt x="19734" y="3551"/>
                    <a:pt x="19744" y="3947"/>
                  </a:cubicBezTo>
                  <a:cubicBezTo>
                    <a:pt x="19751" y="4227"/>
                    <a:pt x="19758" y="4518"/>
                    <a:pt x="19808" y="4801"/>
                  </a:cubicBezTo>
                  <a:cubicBezTo>
                    <a:pt x="19965" y="5709"/>
                    <a:pt x="20169" y="6687"/>
                    <a:pt x="20368" y="7633"/>
                  </a:cubicBezTo>
                  <a:cubicBezTo>
                    <a:pt x="20578" y="8640"/>
                    <a:pt x="20776" y="9591"/>
                    <a:pt x="20919" y="10448"/>
                  </a:cubicBezTo>
                  <a:cubicBezTo>
                    <a:pt x="20945" y="10597"/>
                    <a:pt x="20977" y="10753"/>
                    <a:pt x="21011" y="10911"/>
                  </a:cubicBezTo>
                  <a:cubicBezTo>
                    <a:pt x="21085" y="11251"/>
                    <a:pt x="21160" y="11602"/>
                    <a:pt x="21139" y="11871"/>
                  </a:cubicBezTo>
                  <a:cubicBezTo>
                    <a:pt x="21133" y="11951"/>
                    <a:pt x="21109" y="11971"/>
                    <a:pt x="21020" y="12047"/>
                  </a:cubicBezTo>
                  <a:cubicBezTo>
                    <a:pt x="20922" y="12128"/>
                    <a:pt x="20789" y="12240"/>
                    <a:pt x="20712" y="12415"/>
                  </a:cubicBezTo>
                  <a:cubicBezTo>
                    <a:pt x="20643" y="12575"/>
                    <a:pt x="20714" y="12691"/>
                    <a:pt x="20798" y="12765"/>
                  </a:cubicBezTo>
                  <a:cubicBezTo>
                    <a:pt x="20729" y="12874"/>
                    <a:pt x="20671" y="13008"/>
                    <a:pt x="20697" y="13151"/>
                  </a:cubicBezTo>
                  <a:cubicBezTo>
                    <a:pt x="20742" y="13401"/>
                    <a:pt x="20950" y="13621"/>
                    <a:pt x="21149" y="13834"/>
                  </a:cubicBezTo>
                  <a:cubicBezTo>
                    <a:pt x="21379" y="14079"/>
                    <a:pt x="21595" y="14310"/>
                    <a:pt x="21584" y="14579"/>
                  </a:cubicBezTo>
                  <a:cubicBezTo>
                    <a:pt x="21582" y="14632"/>
                    <a:pt x="21571" y="14645"/>
                    <a:pt x="21473" y="14740"/>
                  </a:cubicBezTo>
                  <a:cubicBezTo>
                    <a:pt x="21397" y="14815"/>
                    <a:pt x="21293" y="14917"/>
                    <a:pt x="21186" y="15067"/>
                  </a:cubicBezTo>
                  <a:cubicBezTo>
                    <a:pt x="21086" y="15206"/>
                    <a:pt x="21017" y="15310"/>
                    <a:pt x="20959" y="15396"/>
                  </a:cubicBezTo>
                  <a:cubicBezTo>
                    <a:pt x="20834" y="15585"/>
                    <a:pt x="20777" y="15671"/>
                    <a:pt x="20561" y="15879"/>
                  </a:cubicBezTo>
                  <a:cubicBezTo>
                    <a:pt x="20526" y="15911"/>
                    <a:pt x="20486" y="15953"/>
                    <a:pt x="20441" y="15998"/>
                  </a:cubicBezTo>
                  <a:cubicBezTo>
                    <a:pt x="20171" y="16278"/>
                    <a:pt x="19973" y="16427"/>
                    <a:pt x="19854" y="16445"/>
                  </a:cubicBezTo>
                  <a:lnTo>
                    <a:pt x="19118" y="16550"/>
                  </a:lnTo>
                  <a:lnTo>
                    <a:pt x="19411" y="16937"/>
                  </a:lnTo>
                  <a:cubicBezTo>
                    <a:pt x="19555" y="17129"/>
                    <a:pt x="19481" y="17302"/>
                    <a:pt x="19338" y="17591"/>
                  </a:cubicBezTo>
                  <a:cubicBezTo>
                    <a:pt x="19262" y="17746"/>
                    <a:pt x="19175" y="17921"/>
                    <a:pt x="19141" y="18112"/>
                  </a:cubicBezTo>
                  <a:cubicBezTo>
                    <a:pt x="19115" y="18263"/>
                    <a:pt x="19198" y="18403"/>
                    <a:pt x="19272" y="18526"/>
                  </a:cubicBezTo>
                  <a:cubicBezTo>
                    <a:pt x="19313" y="18596"/>
                    <a:pt x="19369" y="18690"/>
                    <a:pt x="19362" y="18730"/>
                  </a:cubicBezTo>
                  <a:cubicBezTo>
                    <a:pt x="19357" y="18768"/>
                    <a:pt x="19289" y="18855"/>
                    <a:pt x="19234" y="18925"/>
                  </a:cubicBezTo>
                  <a:cubicBezTo>
                    <a:pt x="19094" y="19104"/>
                    <a:pt x="18890" y="19367"/>
                    <a:pt x="18945" y="19687"/>
                  </a:cubicBezTo>
                  <a:cubicBezTo>
                    <a:pt x="18096" y="19809"/>
                    <a:pt x="17550" y="20088"/>
                    <a:pt x="17096" y="20352"/>
                  </a:cubicBezTo>
                  <a:lnTo>
                    <a:pt x="16921" y="20453"/>
                  </a:lnTo>
                  <a:lnTo>
                    <a:pt x="16914" y="20591"/>
                  </a:lnTo>
                  <a:cubicBezTo>
                    <a:pt x="16904" y="20790"/>
                    <a:pt x="17012" y="20957"/>
                    <a:pt x="17143" y="21095"/>
                  </a:cubicBezTo>
                  <a:cubicBezTo>
                    <a:pt x="16637" y="20999"/>
                    <a:pt x="16085" y="20928"/>
                    <a:pt x="15545" y="20928"/>
                  </a:cubicBezTo>
                  <a:cubicBezTo>
                    <a:pt x="14558" y="20928"/>
                    <a:pt x="13820" y="21163"/>
                    <a:pt x="13409" y="21600"/>
                  </a:cubicBezTo>
                  <a:cubicBezTo>
                    <a:pt x="13409" y="21600"/>
                    <a:pt x="13409" y="21600"/>
                    <a:pt x="13409" y="2160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6" name="Shape 133"/>
            <p:cNvSpPr/>
            <p:nvPr/>
          </p:nvSpPr>
          <p:spPr>
            <a:xfrm>
              <a:off x="5467641" y="701805"/>
              <a:ext cx="570630" cy="3523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8" h="21600" extrusionOk="0">
                  <a:moveTo>
                    <a:pt x="17543" y="21600"/>
                  </a:moveTo>
                  <a:cubicBezTo>
                    <a:pt x="17153" y="20930"/>
                    <a:pt x="16865" y="20486"/>
                    <a:pt x="16552" y="20384"/>
                  </a:cubicBezTo>
                  <a:lnTo>
                    <a:pt x="16511" y="20371"/>
                  </a:lnTo>
                  <a:lnTo>
                    <a:pt x="16452" y="20368"/>
                  </a:lnTo>
                  <a:cubicBezTo>
                    <a:pt x="16330" y="20368"/>
                    <a:pt x="16113" y="20438"/>
                    <a:pt x="15611" y="20608"/>
                  </a:cubicBezTo>
                  <a:cubicBezTo>
                    <a:pt x="15320" y="20705"/>
                    <a:pt x="14991" y="20817"/>
                    <a:pt x="14859" y="20839"/>
                  </a:cubicBezTo>
                  <a:cubicBezTo>
                    <a:pt x="11352" y="21448"/>
                    <a:pt x="6599" y="21503"/>
                    <a:pt x="3016" y="21531"/>
                  </a:cubicBezTo>
                  <a:cubicBezTo>
                    <a:pt x="2937" y="21316"/>
                    <a:pt x="2826" y="21156"/>
                    <a:pt x="2758" y="21058"/>
                  </a:cubicBezTo>
                  <a:cubicBezTo>
                    <a:pt x="2727" y="21012"/>
                    <a:pt x="2685" y="20951"/>
                    <a:pt x="2660" y="20906"/>
                  </a:cubicBezTo>
                  <a:cubicBezTo>
                    <a:pt x="2669" y="20814"/>
                    <a:pt x="2694" y="20663"/>
                    <a:pt x="2712" y="20555"/>
                  </a:cubicBezTo>
                  <a:cubicBezTo>
                    <a:pt x="2763" y="20243"/>
                    <a:pt x="2815" y="19923"/>
                    <a:pt x="2802" y="19617"/>
                  </a:cubicBezTo>
                  <a:cubicBezTo>
                    <a:pt x="2786" y="19253"/>
                    <a:pt x="2725" y="18844"/>
                    <a:pt x="2661" y="18411"/>
                  </a:cubicBezTo>
                  <a:cubicBezTo>
                    <a:pt x="2615" y="18103"/>
                    <a:pt x="2568" y="17787"/>
                    <a:pt x="2536" y="17478"/>
                  </a:cubicBezTo>
                  <a:cubicBezTo>
                    <a:pt x="2602" y="17333"/>
                    <a:pt x="2670" y="17119"/>
                    <a:pt x="2660" y="16834"/>
                  </a:cubicBezTo>
                  <a:lnTo>
                    <a:pt x="2652" y="16647"/>
                  </a:lnTo>
                  <a:lnTo>
                    <a:pt x="2582" y="16477"/>
                  </a:lnTo>
                  <a:cubicBezTo>
                    <a:pt x="2563" y="16432"/>
                    <a:pt x="2526" y="16328"/>
                    <a:pt x="2510" y="16271"/>
                  </a:cubicBezTo>
                  <a:cubicBezTo>
                    <a:pt x="2496" y="16104"/>
                    <a:pt x="2489" y="15978"/>
                    <a:pt x="2483" y="15882"/>
                  </a:cubicBezTo>
                  <a:cubicBezTo>
                    <a:pt x="2450" y="15367"/>
                    <a:pt x="2404" y="15214"/>
                    <a:pt x="2173" y="14860"/>
                  </a:cubicBezTo>
                  <a:lnTo>
                    <a:pt x="2162" y="14842"/>
                  </a:lnTo>
                  <a:cubicBezTo>
                    <a:pt x="2171" y="14641"/>
                    <a:pt x="2144" y="14357"/>
                    <a:pt x="1970" y="14069"/>
                  </a:cubicBezTo>
                  <a:lnTo>
                    <a:pt x="1818" y="13817"/>
                  </a:lnTo>
                  <a:cubicBezTo>
                    <a:pt x="1810" y="12432"/>
                    <a:pt x="1524" y="11486"/>
                    <a:pt x="1269" y="10641"/>
                  </a:cubicBezTo>
                  <a:cubicBezTo>
                    <a:pt x="1008" y="9778"/>
                    <a:pt x="784" y="9031"/>
                    <a:pt x="810" y="7837"/>
                  </a:cubicBezTo>
                  <a:lnTo>
                    <a:pt x="818" y="7469"/>
                  </a:lnTo>
                  <a:lnTo>
                    <a:pt x="634" y="7252"/>
                  </a:lnTo>
                  <a:cubicBezTo>
                    <a:pt x="467" y="7057"/>
                    <a:pt x="307" y="6720"/>
                    <a:pt x="284" y="6598"/>
                  </a:cubicBezTo>
                  <a:cubicBezTo>
                    <a:pt x="291" y="6635"/>
                    <a:pt x="297" y="6774"/>
                    <a:pt x="237" y="6918"/>
                  </a:cubicBezTo>
                  <a:cubicBezTo>
                    <a:pt x="176" y="7062"/>
                    <a:pt x="93" y="7104"/>
                    <a:pt x="69" y="7105"/>
                  </a:cubicBezTo>
                  <a:lnTo>
                    <a:pt x="290" y="5798"/>
                  </a:lnTo>
                  <a:cubicBezTo>
                    <a:pt x="185" y="5715"/>
                    <a:pt x="84" y="5677"/>
                    <a:pt x="0" y="5654"/>
                  </a:cubicBezTo>
                  <a:cubicBezTo>
                    <a:pt x="408" y="4976"/>
                    <a:pt x="454" y="3448"/>
                    <a:pt x="454" y="2777"/>
                  </a:cubicBezTo>
                  <a:cubicBezTo>
                    <a:pt x="454" y="2227"/>
                    <a:pt x="327" y="1905"/>
                    <a:pt x="201" y="1718"/>
                  </a:cubicBezTo>
                  <a:cubicBezTo>
                    <a:pt x="212" y="1432"/>
                    <a:pt x="167" y="1144"/>
                    <a:pt x="125" y="904"/>
                  </a:cubicBezTo>
                  <a:cubicBezTo>
                    <a:pt x="2035" y="856"/>
                    <a:pt x="14325" y="529"/>
                    <a:pt x="17212" y="0"/>
                  </a:cubicBezTo>
                  <a:cubicBezTo>
                    <a:pt x="17274" y="362"/>
                    <a:pt x="17403" y="749"/>
                    <a:pt x="17667" y="964"/>
                  </a:cubicBezTo>
                  <a:cubicBezTo>
                    <a:pt x="17666" y="971"/>
                    <a:pt x="17664" y="976"/>
                    <a:pt x="17662" y="980"/>
                  </a:cubicBezTo>
                  <a:cubicBezTo>
                    <a:pt x="17572" y="1300"/>
                    <a:pt x="17478" y="1628"/>
                    <a:pt x="17470" y="1973"/>
                  </a:cubicBezTo>
                  <a:cubicBezTo>
                    <a:pt x="17451" y="2737"/>
                    <a:pt x="17631" y="3393"/>
                    <a:pt x="17791" y="3973"/>
                  </a:cubicBezTo>
                  <a:cubicBezTo>
                    <a:pt x="17901" y="4370"/>
                    <a:pt x="18005" y="4747"/>
                    <a:pt x="18043" y="5132"/>
                  </a:cubicBezTo>
                  <a:lnTo>
                    <a:pt x="18097" y="5671"/>
                  </a:lnTo>
                  <a:lnTo>
                    <a:pt x="18428" y="5712"/>
                  </a:lnTo>
                  <a:cubicBezTo>
                    <a:pt x="18562" y="5727"/>
                    <a:pt x="18669" y="5802"/>
                    <a:pt x="18803" y="5896"/>
                  </a:cubicBezTo>
                  <a:cubicBezTo>
                    <a:pt x="18959" y="6005"/>
                    <a:pt x="19147" y="6137"/>
                    <a:pt x="19395" y="6180"/>
                  </a:cubicBezTo>
                  <a:cubicBezTo>
                    <a:pt x="19397" y="6358"/>
                    <a:pt x="19418" y="6573"/>
                    <a:pt x="19486" y="6884"/>
                  </a:cubicBezTo>
                  <a:cubicBezTo>
                    <a:pt x="19584" y="7286"/>
                    <a:pt x="19803" y="7485"/>
                    <a:pt x="20014" y="7679"/>
                  </a:cubicBezTo>
                  <a:cubicBezTo>
                    <a:pt x="20065" y="7725"/>
                    <a:pt x="20146" y="7798"/>
                    <a:pt x="20215" y="7872"/>
                  </a:cubicBezTo>
                  <a:cubicBezTo>
                    <a:pt x="20085" y="8312"/>
                    <a:pt x="20214" y="8621"/>
                    <a:pt x="20288" y="8749"/>
                  </a:cubicBezTo>
                  <a:cubicBezTo>
                    <a:pt x="20424" y="8988"/>
                    <a:pt x="20609" y="9043"/>
                    <a:pt x="20743" y="9085"/>
                  </a:cubicBezTo>
                  <a:cubicBezTo>
                    <a:pt x="20761" y="9090"/>
                    <a:pt x="20779" y="9096"/>
                    <a:pt x="20795" y="9100"/>
                  </a:cubicBezTo>
                  <a:cubicBezTo>
                    <a:pt x="20812" y="9130"/>
                    <a:pt x="20829" y="9163"/>
                    <a:pt x="20847" y="9197"/>
                  </a:cubicBezTo>
                  <a:cubicBezTo>
                    <a:pt x="20907" y="9305"/>
                    <a:pt x="20971" y="9419"/>
                    <a:pt x="21041" y="9510"/>
                  </a:cubicBezTo>
                  <a:cubicBezTo>
                    <a:pt x="21443" y="10045"/>
                    <a:pt x="21600" y="10254"/>
                    <a:pt x="21123" y="11543"/>
                  </a:cubicBezTo>
                  <a:cubicBezTo>
                    <a:pt x="20911" y="11883"/>
                    <a:pt x="20898" y="12376"/>
                    <a:pt x="20889" y="12748"/>
                  </a:cubicBezTo>
                  <a:cubicBezTo>
                    <a:pt x="20887" y="12803"/>
                    <a:pt x="20886" y="12870"/>
                    <a:pt x="20883" y="12935"/>
                  </a:cubicBezTo>
                  <a:lnTo>
                    <a:pt x="20845" y="12935"/>
                  </a:lnTo>
                  <a:cubicBezTo>
                    <a:pt x="20766" y="12836"/>
                    <a:pt x="20666" y="12757"/>
                    <a:pt x="20538" y="12757"/>
                  </a:cubicBezTo>
                  <a:cubicBezTo>
                    <a:pt x="20432" y="12757"/>
                    <a:pt x="20170" y="12821"/>
                    <a:pt x="20052" y="13406"/>
                  </a:cubicBezTo>
                  <a:lnTo>
                    <a:pt x="19989" y="13718"/>
                  </a:lnTo>
                  <a:lnTo>
                    <a:pt x="20006" y="13762"/>
                  </a:lnTo>
                  <a:cubicBezTo>
                    <a:pt x="19788" y="13876"/>
                    <a:pt x="19403" y="13963"/>
                    <a:pt x="19194" y="14011"/>
                  </a:cubicBezTo>
                  <a:cubicBezTo>
                    <a:pt x="19049" y="14044"/>
                    <a:pt x="18915" y="14074"/>
                    <a:pt x="18809" y="14106"/>
                  </a:cubicBezTo>
                  <a:lnTo>
                    <a:pt x="18383" y="14239"/>
                  </a:lnTo>
                  <a:lnTo>
                    <a:pt x="18475" y="14931"/>
                  </a:lnTo>
                  <a:cubicBezTo>
                    <a:pt x="18479" y="15000"/>
                    <a:pt x="18433" y="15221"/>
                    <a:pt x="18405" y="15353"/>
                  </a:cubicBezTo>
                  <a:cubicBezTo>
                    <a:pt x="18327" y="15726"/>
                    <a:pt x="18151" y="16560"/>
                    <a:pt x="18557" y="17106"/>
                  </a:cubicBezTo>
                  <a:cubicBezTo>
                    <a:pt x="18631" y="17319"/>
                    <a:pt x="18726" y="17472"/>
                    <a:pt x="18800" y="17591"/>
                  </a:cubicBezTo>
                  <a:cubicBezTo>
                    <a:pt x="18931" y="17804"/>
                    <a:pt x="18944" y="17827"/>
                    <a:pt x="18904" y="18115"/>
                  </a:cubicBezTo>
                  <a:lnTo>
                    <a:pt x="18879" y="18288"/>
                  </a:lnTo>
                  <a:lnTo>
                    <a:pt x="18880" y="18293"/>
                  </a:lnTo>
                  <a:cubicBezTo>
                    <a:pt x="18448" y="18608"/>
                    <a:pt x="18418" y="19161"/>
                    <a:pt x="18475" y="19580"/>
                  </a:cubicBezTo>
                  <a:cubicBezTo>
                    <a:pt x="18504" y="19781"/>
                    <a:pt x="18491" y="19828"/>
                    <a:pt x="18443" y="20007"/>
                  </a:cubicBezTo>
                  <a:cubicBezTo>
                    <a:pt x="18423" y="20080"/>
                    <a:pt x="18401" y="20162"/>
                    <a:pt x="18380" y="20258"/>
                  </a:cubicBezTo>
                  <a:cubicBezTo>
                    <a:pt x="18276" y="20341"/>
                    <a:pt x="18201" y="20449"/>
                    <a:pt x="18151" y="20522"/>
                  </a:cubicBezTo>
                  <a:cubicBezTo>
                    <a:pt x="18138" y="20543"/>
                    <a:pt x="18126" y="20563"/>
                    <a:pt x="18111" y="20579"/>
                  </a:cubicBezTo>
                  <a:lnTo>
                    <a:pt x="18049" y="20615"/>
                  </a:lnTo>
                  <a:lnTo>
                    <a:pt x="18014" y="20667"/>
                  </a:lnTo>
                  <a:cubicBezTo>
                    <a:pt x="17970" y="20721"/>
                    <a:pt x="17712" y="21059"/>
                    <a:pt x="17543" y="21600"/>
                  </a:cubicBezTo>
                  <a:cubicBezTo>
                    <a:pt x="17543" y="21600"/>
                    <a:pt x="17543" y="21600"/>
                    <a:pt x="17543" y="21600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" name="Shape 134"/>
            <p:cNvSpPr/>
            <p:nvPr/>
          </p:nvSpPr>
          <p:spPr>
            <a:xfrm>
              <a:off x="5410402" y="628"/>
              <a:ext cx="580125" cy="6860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38" y="21600"/>
                  </a:moveTo>
                  <a:cubicBezTo>
                    <a:pt x="2865" y="21600"/>
                    <a:pt x="2592" y="21600"/>
                    <a:pt x="2318" y="21600"/>
                  </a:cubicBezTo>
                  <a:cubicBezTo>
                    <a:pt x="2226" y="20855"/>
                    <a:pt x="2307" y="19803"/>
                    <a:pt x="2384" y="18782"/>
                  </a:cubicBezTo>
                  <a:cubicBezTo>
                    <a:pt x="2521" y="16987"/>
                    <a:pt x="2649" y="15292"/>
                    <a:pt x="2024" y="14477"/>
                  </a:cubicBezTo>
                  <a:cubicBezTo>
                    <a:pt x="2003" y="14450"/>
                    <a:pt x="1979" y="14427"/>
                    <a:pt x="1954" y="14406"/>
                  </a:cubicBezTo>
                  <a:cubicBezTo>
                    <a:pt x="1991" y="14245"/>
                    <a:pt x="1901" y="14130"/>
                    <a:pt x="1844" y="14076"/>
                  </a:cubicBezTo>
                  <a:lnTo>
                    <a:pt x="1620" y="13865"/>
                  </a:lnTo>
                  <a:lnTo>
                    <a:pt x="1316" y="14010"/>
                  </a:lnTo>
                  <a:cubicBezTo>
                    <a:pt x="1307" y="14014"/>
                    <a:pt x="1295" y="14019"/>
                    <a:pt x="1283" y="14024"/>
                  </a:cubicBezTo>
                  <a:cubicBezTo>
                    <a:pt x="1265" y="13956"/>
                    <a:pt x="1237" y="13880"/>
                    <a:pt x="1196" y="13807"/>
                  </a:cubicBezTo>
                  <a:cubicBezTo>
                    <a:pt x="1269" y="13748"/>
                    <a:pt x="1351" y="13673"/>
                    <a:pt x="1442" y="13570"/>
                  </a:cubicBezTo>
                  <a:cubicBezTo>
                    <a:pt x="1455" y="13560"/>
                    <a:pt x="1500" y="13526"/>
                    <a:pt x="1542" y="13492"/>
                  </a:cubicBezTo>
                  <a:cubicBezTo>
                    <a:pt x="1683" y="13379"/>
                    <a:pt x="1742" y="13333"/>
                    <a:pt x="1782" y="13244"/>
                  </a:cubicBezTo>
                  <a:cubicBezTo>
                    <a:pt x="1793" y="13222"/>
                    <a:pt x="1801" y="13198"/>
                    <a:pt x="1807" y="13174"/>
                  </a:cubicBezTo>
                  <a:cubicBezTo>
                    <a:pt x="2012" y="13140"/>
                    <a:pt x="2168" y="13019"/>
                    <a:pt x="2220" y="12848"/>
                  </a:cubicBezTo>
                  <a:cubicBezTo>
                    <a:pt x="2256" y="12723"/>
                    <a:pt x="2227" y="12600"/>
                    <a:pt x="2140" y="12507"/>
                  </a:cubicBezTo>
                  <a:cubicBezTo>
                    <a:pt x="2102" y="12466"/>
                    <a:pt x="2027" y="12404"/>
                    <a:pt x="1904" y="12375"/>
                  </a:cubicBezTo>
                  <a:cubicBezTo>
                    <a:pt x="1890" y="12242"/>
                    <a:pt x="1891" y="12087"/>
                    <a:pt x="1893" y="11926"/>
                  </a:cubicBezTo>
                  <a:cubicBezTo>
                    <a:pt x="1895" y="11610"/>
                    <a:pt x="1898" y="11252"/>
                    <a:pt x="1798" y="10890"/>
                  </a:cubicBezTo>
                  <a:cubicBezTo>
                    <a:pt x="1741" y="10685"/>
                    <a:pt x="1628" y="10527"/>
                    <a:pt x="1527" y="10388"/>
                  </a:cubicBezTo>
                  <a:cubicBezTo>
                    <a:pt x="1392" y="10203"/>
                    <a:pt x="1277" y="10044"/>
                    <a:pt x="1243" y="9743"/>
                  </a:cubicBezTo>
                  <a:cubicBezTo>
                    <a:pt x="1188" y="9255"/>
                    <a:pt x="1148" y="8753"/>
                    <a:pt x="1112" y="8310"/>
                  </a:cubicBezTo>
                  <a:lnTo>
                    <a:pt x="1103" y="8200"/>
                  </a:lnTo>
                  <a:cubicBezTo>
                    <a:pt x="1101" y="8163"/>
                    <a:pt x="1133" y="8042"/>
                    <a:pt x="1209" y="7890"/>
                  </a:cubicBezTo>
                  <a:lnTo>
                    <a:pt x="1251" y="7808"/>
                  </a:lnTo>
                  <a:lnTo>
                    <a:pt x="1243" y="7714"/>
                  </a:lnTo>
                  <a:cubicBezTo>
                    <a:pt x="1222" y="7526"/>
                    <a:pt x="1135" y="7355"/>
                    <a:pt x="1056" y="7203"/>
                  </a:cubicBezTo>
                  <a:cubicBezTo>
                    <a:pt x="1014" y="7120"/>
                    <a:pt x="965" y="7026"/>
                    <a:pt x="957" y="6978"/>
                  </a:cubicBezTo>
                  <a:cubicBezTo>
                    <a:pt x="871" y="6483"/>
                    <a:pt x="911" y="6004"/>
                    <a:pt x="946" y="5581"/>
                  </a:cubicBezTo>
                  <a:lnTo>
                    <a:pt x="961" y="5381"/>
                  </a:lnTo>
                  <a:lnTo>
                    <a:pt x="971" y="5254"/>
                  </a:lnTo>
                  <a:lnTo>
                    <a:pt x="882" y="5152"/>
                  </a:lnTo>
                  <a:cubicBezTo>
                    <a:pt x="764" y="5013"/>
                    <a:pt x="624" y="4963"/>
                    <a:pt x="519" y="4945"/>
                  </a:cubicBezTo>
                  <a:cubicBezTo>
                    <a:pt x="479" y="4679"/>
                    <a:pt x="409" y="4423"/>
                    <a:pt x="336" y="4154"/>
                  </a:cubicBezTo>
                  <a:cubicBezTo>
                    <a:pt x="187" y="3607"/>
                    <a:pt x="32" y="3040"/>
                    <a:pt x="113" y="2288"/>
                  </a:cubicBezTo>
                  <a:cubicBezTo>
                    <a:pt x="156" y="1894"/>
                    <a:pt x="168" y="1445"/>
                    <a:pt x="0" y="979"/>
                  </a:cubicBezTo>
                  <a:cubicBezTo>
                    <a:pt x="514" y="927"/>
                    <a:pt x="1084" y="919"/>
                    <a:pt x="1510" y="919"/>
                  </a:cubicBezTo>
                  <a:cubicBezTo>
                    <a:pt x="1924" y="919"/>
                    <a:pt x="2350" y="928"/>
                    <a:pt x="2768" y="935"/>
                  </a:cubicBezTo>
                  <a:cubicBezTo>
                    <a:pt x="3216" y="943"/>
                    <a:pt x="3621" y="951"/>
                    <a:pt x="4002" y="951"/>
                  </a:cubicBezTo>
                  <a:cubicBezTo>
                    <a:pt x="4897" y="951"/>
                    <a:pt x="5478" y="906"/>
                    <a:pt x="5885" y="804"/>
                  </a:cubicBezTo>
                  <a:lnTo>
                    <a:pt x="5959" y="786"/>
                  </a:lnTo>
                  <a:lnTo>
                    <a:pt x="6019" y="748"/>
                  </a:lnTo>
                  <a:cubicBezTo>
                    <a:pt x="6299" y="568"/>
                    <a:pt x="6323" y="293"/>
                    <a:pt x="6291" y="0"/>
                  </a:cubicBezTo>
                  <a:cubicBezTo>
                    <a:pt x="6304" y="7"/>
                    <a:pt x="6318" y="14"/>
                    <a:pt x="6331" y="20"/>
                  </a:cubicBezTo>
                  <a:cubicBezTo>
                    <a:pt x="6349" y="59"/>
                    <a:pt x="6366" y="98"/>
                    <a:pt x="6384" y="138"/>
                  </a:cubicBezTo>
                  <a:cubicBezTo>
                    <a:pt x="6484" y="362"/>
                    <a:pt x="6578" y="573"/>
                    <a:pt x="6626" y="775"/>
                  </a:cubicBezTo>
                  <a:cubicBezTo>
                    <a:pt x="6637" y="819"/>
                    <a:pt x="6649" y="899"/>
                    <a:pt x="6661" y="985"/>
                  </a:cubicBezTo>
                  <a:cubicBezTo>
                    <a:pt x="6662" y="990"/>
                    <a:pt x="6662" y="993"/>
                    <a:pt x="6662" y="997"/>
                  </a:cubicBezTo>
                  <a:cubicBezTo>
                    <a:pt x="6659" y="997"/>
                    <a:pt x="6656" y="997"/>
                    <a:pt x="6652" y="997"/>
                  </a:cubicBezTo>
                  <a:cubicBezTo>
                    <a:pt x="6537" y="997"/>
                    <a:pt x="6364" y="1025"/>
                    <a:pt x="6190" y="1158"/>
                  </a:cubicBezTo>
                  <a:lnTo>
                    <a:pt x="5867" y="1406"/>
                  </a:lnTo>
                  <a:lnTo>
                    <a:pt x="6174" y="1668"/>
                  </a:lnTo>
                  <a:cubicBezTo>
                    <a:pt x="6315" y="1790"/>
                    <a:pt x="6471" y="1837"/>
                    <a:pt x="6610" y="1861"/>
                  </a:cubicBezTo>
                  <a:cubicBezTo>
                    <a:pt x="6748" y="2012"/>
                    <a:pt x="6922" y="2031"/>
                    <a:pt x="6998" y="2031"/>
                  </a:cubicBezTo>
                  <a:cubicBezTo>
                    <a:pt x="7113" y="2031"/>
                    <a:pt x="7223" y="1995"/>
                    <a:pt x="7310" y="1928"/>
                  </a:cubicBezTo>
                  <a:cubicBezTo>
                    <a:pt x="7419" y="1995"/>
                    <a:pt x="7577" y="2082"/>
                    <a:pt x="7790" y="2124"/>
                  </a:cubicBezTo>
                  <a:lnTo>
                    <a:pt x="7836" y="2132"/>
                  </a:lnTo>
                  <a:lnTo>
                    <a:pt x="7894" y="2134"/>
                  </a:lnTo>
                  <a:cubicBezTo>
                    <a:pt x="8030" y="2134"/>
                    <a:pt x="8137" y="2085"/>
                    <a:pt x="8223" y="2047"/>
                  </a:cubicBezTo>
                  <a:cubicBezTo>
                    <a:pt x="8259" y="2031"/>
                    <a:pt x="8281" y="2022"/>
                    <a:pt x="8294" y="2017"/>
                  </a:cubicBezTo>
                  <a:cubicBezTo>
                    <a:pt x="8346" y="2028"/>
                    <a:pt x="8397" y="2037"/>
                    <a:pt x="8446" y="2045"/>
                  </a:cubicBezTo>
                  <a:cubicBezTo>
                    <a:pt x="8684" y="2086"/>
                    <a:pt x="9316" y="2195"/>
                    <a:pt x="9430" y="2228"/>
                  </a:cubicBezTo>
                  <a:cubicBezTo>
                    <a:pt x="9471" y="2242"/>
                    <a:pt x="9515" y="2251"/>
                    <a:pt x="9562" y="2254"/>
                  </a:cubicBezTo>
                  <a:cubicBezTo>
                    <a:pt x="9662" y="2511"/>
                    <a:pt x="9901" y="2589"/>
                    <a:pt x="10097" y="2607"/>
                  </a:cubicBezTo>
                  <a:cubicBezTo>
                    <a:pt x="10154" y="2613"/>
                    <a:pt x="10240" y="2615"/>
                    <a:pt x="10337" y="2615"/>
                  </a:cubicBezTo>
                  <a:cubicBezTo>
                    <a:pt x="10430" y="2615"/>
                    <a:pt x="10536" y="2614"/>
                    <a:pt x="10637" y="2611"/>
                  </a:cubicBezTo>
                  <a:lnTo>
                    <a:pt x="10659" y="2728"/>
                  </a:lnTo>
                  <a:lnTo>
                    <a:pt x="11128" y="2590"/>
                  </a:lnTo>
                  <a:cubicBezTo>
                    <a:pt x="11475" y="2487"/>
                    <a:pt x="11603" y="2294"/>
                    <a:pt x="11680" y="2178"/>
                  </a:cubicBezTo>
                  <a:cubicBezTo>
                    <a:pt x="11691" y="2163"/>
                    <a:pt x="11700" y="2147"/>
                    <a:pt x="11711" y="2133"/>
                  </a:cubicBezTo>
                  <a:cubicBezTo>
                    <a:pt x="11711" y="2133"/>
                    <a:pt x="11711" y="2133"/>
                    <a:pt x="11712" y="2133"/>
                  </a:cubicBezTo>
                  <a:cubicBezTo>
                    <a:pt x="11717" y="2133"/>
                    <a:pt x="11727" y="2131"/>
                    <a:pt x="11741" y="2130"/>
                  </a:cubicBezTo>
                  <a:cubicBezTo>
                    <a:pt x="11811" y="2124"/>
                    <a:pt x="11889" y="2120"/>
                    <a:pt x="11971" y="2120"/>
                  </a:cubicBezTo>
                  <a:cubicBezTo>
                    <a:pt x="12278" y="2120"/>
                    <a:pt x="12603" y="2163"/>
                    <a:pt x="12822" y="2230"/>
                  </a:cubicBezTo>
                  <a:cubicBezTo>
                    <a:pt x="12867" y="2245"/>
                    <a:pt x="13057" y="2325"/>
                    <a:pt x="13188" y="2382"/>
                  </a:cubicBezTo>
                  <a:cubicBezTo>
                    <a:pt x="13189" y="2384"/>
                    <a:pt x="13189" y="2385"/>
                    <a:pt x="13189" y="2387"/>
                  </a:cubicBezTo>
                  <a:cubicBezTo>
                    <a:pt x="13234" y="2797"/>
                    <a:pt x="13468" y="2911"/>
                    <a:pt x="13677" y="2928"/>
                  </a:cubicBezTo>
                  <a:cubicBezTo>
                    <a:pt x="13801" y="3127"/>
                    <a:pt x="13980" y="3264"/>
                    <a:pt x="14124" y="3375"/>
                  </a:cubicBezTo>
                  <a:cubicBezTo>
                    <a:pt x="14203" y="3436"/>
                    <a:pt x="14278" y="3493"/>
                    <a:pt x="14333" y="3551"/>
                  </a:cubicBezTo>
                  <a:lnTo>
                    <a:pt x="14463" y="3688"/>
                  </a:lnTo>
                  <a:lnTo>
                    <a:pt x="14672" y="3684"/>
                  </a:lnTo>
                  <a:cubicBezTo>
                    <a:pt x="15060" y="3674"/>
                    <a:pt x="15224" y="3455"/>
                    <a:pt x="15300" y="3275"/>
                  </a:cubicBezTo>
                  <a:cubicBezTo>
                    <a:pt x="15358" y="3360"/>
                    <a:pt x="15443" y="3447"/>
                    <a:pt x="15572" y="3513"/>
                  </a:cubicBezTo>
                  <a:cubicBezTo>
                    <a:pt x="15714" y="3586"/>
                    <a:pt x="15876" y="3598"/>
                    <a:pt x="16019" y="3608"/>
                  </a:cubicBezTo>
                  <a:cubicBezTo>
                    <a:pt x="16037" y="3610"/>
                    <a:pt x="16060" y="3612"/>
                    <a:pt x="16083" y="3613"/>
                  </a:cubicBezTo>
                  <a:lnTo>
                    <a:pt x="15990" y="3867"/>
                  </a:lnTo>
                  <a:lnTo>
                    <a:pt x="16303" y="4003"/>
                  </a:lnTo>
                  <a:cubicBezTo>
                    <a:pt x="16523" y="4098"/>
                    <a:pt x="16792" y="4143"/>
                    <a:pt x="17153" y="4143"/>
                  </a:cubicBezTo>
                  <a:cubicBezTo>
                    <a:pt x="17290" y="4143"/>
                    <a:pt x="17430" y="4136"/>
                    <a:pt x="17561" y="4129"/>
                  </a:cubicBezTo>
                  <a:cubicBezTo>
                    <a:pt x="17688" y="4123"/>
                    <a:pt x="17788" y="4118"/>
                    <a:pt x="17878" y="4118"/>
                  </a:cubicBezTo>
                  <a:cubicBezTo>
                    <a:pt x="17975" y="4118"/>
                    <a:pt x="18006" y="4125"/>
                    <a:pt x="18010" y="4126"/>
                  </a:cubicBezTo>
                  <a:lnTo>
                    <a:pt x="18687" y="4450"/>
                  </a:lnTo>
                  <a:lnTo>
                    <a:pt x="18611" y="3824"/>
                  </a:lnTo>
                  <a:cubicBezTo>
                    <a:pt x="18684" y="3740"/>
                    <a:pt x="18922" y="3593"/>
                    <a:pt x="19085" y="3496"/>
                  </a:cubicBezTo>
                  <a:cubicBezTo>
                    <a:pt x="19156" y="3643"/>
                    <a:pt x="19312" y="3900"/>
                    <a:pt x="19715" y="3922"/>
                  </a:cubicBezTo>
                  <a:lnTo>
                    <a:pt x="19780" y="3926"/>
                  </a:lnTo>
                  <a:lnTo>
                    <a:pt x="19843" y="3912"/>
                  </a:lnTo>
                  <a:cubicBezTo>
                    <a:pt x="20290" y="3818"/>
                    <a:pt x="20670" y="3775"/>
                    <a:pt x="21036" y="3775"/>
                  </a:cubicBezTo>
                  <a:cubicBezTo>
                    <a:pt x="21200" y="3775"/>
                    <a:pt x="21360" y="3783"/>
                    <a:pt x="21524" y="3801"/>
                  </a:cubicBezTo>
                  <a:cubicBezTo>
                    <a:pt x="21534" y="3804"/>
                    <a:pt x="21564" y="3819"/>
                    <a:pt x="21600" y="3837"/>
                  </a:cubicBezTo>
                  <a:cubicBezTo>
                    <a:pt x="21558" y="3874"/>
                    <a:pt x="21525" y="3916"/>
                    <a:pt x="21502" y="3964"/>
                  </a:cubicBezTo>
                  <a:cubicBezTo>
                    <a:pt x="21473" y="4025"/>
                    <a:pt x="21465" y="4083"/>
                    <a:pt x="21469" y="4135"/>
                  </a:cubicBezTo>
                  <a:cubicBezTo>
                    <a:pt x="21409" y="4150"/>
                    <a:pt x="21348" y="4164"/>
                    <a:pt x="21287" y="4179"/>
                  </a:cubicBezTo>
                  <a:cubicBezTo>
                    <a:pt x="20747" y="4308"/>
                    <a:pt x="20147" y="4452"/>
                    <a:pt x="19745" y="4809"/>
                  </a:cubicBezTo>
                  <a:cubicBezTo>
                    <a:pt x="19678" y="4778"/>
                    <a:pt x="19596" y="4755"/>
                    <a:pt x="19500" y="4755"/>
                  </a:cubicBezTo>
                  <a:cubicBezTo>
                    <a:pt x="19403" y="4755"/>
                    <a:pt x="19307" y="4780"/>
                    <a:pt x="19225" y="4827"/>
                  </a:cubicBezTo>
                  <a:cubicBezTo>
                    <a:pt x="19176" y="4854"/>
                    <a:pt x="18964" y="4992"/>
                    <a:pt x="19071" y="5245"/>
                  </a:cubicBezTo>
                  <a:cubicBezTo>
                    <a:pt x="18915" y="5339"/>
                    <a:pt x="18798" y="5414"/>
                    <a:pt x="18730" y="5476"/>
                  </a:cubicBezTo>
                  <a:cubicBezTo>
                    <a:pt x="18663" y="5536"/>
                    <a:pt x="18601" y="5610"/>
                    <a:pt x="18540" y="5686"/>
                  </a:cubicBezTo>
                  <a:cubicBezTo>
                    <a:pt x="18496" y="5739"/>
                    <a:pt x="18423" y="5830"/>
                    <a:pt x="18388" y="5846"/>
                  </a:cubicBezTo>
                  <a:lnTo>
                    <a:pt x="17765" y="5779"/>
                  </a:lnTo>
                  <a:lnTo>
                    <a:pt x="17926" y="6288"/>
                  </a:lnTo>
                  <a:cubicBezTo>
                    <a:pt x="17941" y="6333"/>
                    <a:pt x="17939" y="6350"/>
                    <a:pt x="17939" y="6351"/>
                  </a:cubicBezTo>
                  <a:cubicBezTo>
                    <a:pt x="17928" y="6356"/>
                    <a:pt x="17853" y="6398"/>
                    <a:pt x="17803" y="6426"/>
                  </a:cubicBezTo>
                  <a:cubicBezTo>
                    <a:pt x="17690" y="6489"/>
                    <a:pt x="17550" y="6568"/>
                    <a:pt x="17435" y="6692"/>
                  </a:cubicBezTo>
                  <a:cubicBezTo>
                    <a:pt x="17376" y="6758"/>
                    <a:pt x="17346" y="6831"/>
                    <a:pt x="17320" y="6913"/>
                  </a:cubicBezTo>
                  <a:cubicBezTo>
                    <a:pt x="17291" y="6909"/>
                    <a:pt x="17261" y="6906"/>
                    <a:pt x="17230" y="6906"/>
                  </a:cubicBezTo>
                  <a:lnTo>
                    <a:pt x="17058" y="6906"/>
                  </a:lnTo>
                  <a:lnTo>
                    <a:pt x="16908" y="7016"/>
                  </a:lnTo>
                  <a:cubicBezTo>
                    <a:pt x="16858" y="7058"/>
                    <a:pt x="16736" y="7180"/>
                    <a:pt x="16792" y="7362"/>
                  </a:cubicBezTo>
                  <a:cubicBezTo>
                    <a:pt x="16628" y="7437"/>
                    <a:pt x="16492" y="7506"/>
                    <a:pt x="16396" y="7574"/>
                  </a:cubicBezTo>
                  <a:lnTo>
                    <a:pt x="16398" y="7568"/>
                  </a:lnTo>
                  <a:lnTo>
                    <a:pt x="15661" y="7768"/>
                  </a:lnTo>
                  <a:cubicBezTo>
                    <a:pt x="15534" y="7802"/>
                    <a:pt x="15234" y="7884"/>
                    <a:pt x="15148" y="8126"/>
                  </a:cubicBezTo>
                  <a:cubicBezTo>
                    <a:pt x="15079" y="8319"/>
                    <a:pt x="15192" y="8472"/>
                    <a:pt x="15274" y="8561"/>
                  </a:cubicBezTo>
                  <a:cubicBezTo>
                    <a:pt x="15186" y="8654"/>
                    <a:pt x="15140" y="8755"/>
                    <a:pt x="15111" y="8818"/>
                  </a:cubicBezTo>
                  <a:cubicBezTo>
                    <a:pt x="15111" y="8819"/>
                    <a:pt x="15111" y="8820"/>
                    <a:pt x="15110" y="8821"/>
                  </a:cubicBezTo>
                  <a:lnTo>
                    <a:pt x="14732" y="8757"/>
                  </a:lnTo>
                  <a:lnTo>
                    <a:pt x="14666" y="9148"/>
                  </a:lnTo>
                  <a:cubicBezTo>
                    <a:pt x="14620" y="9602"/>
                    <a:pt x="14653" y="10086"/>
                    <a:pt x="14681" y="10513"/>
                  </a:cubicBezTo>
                  <a:cubicBezTo>
                    <a:pt x="14704" y="10872"/>
                    <a:pt x="14727" y="11215"/>
                    <a:pt x="14699" y="11466"/>
                  </a:cubicBezTo>
                  <a:cubicBezTo>
                    <a:pt x="14592" y="11513"/>
                    <a:pt x="14478" y="11555"/>
                    <a:pt x="14359" y="11598"/>
                  </a:cubicBezTo>
                  <a:cubicBezTo>
                    <a:pt x="14014" y="11722"/>
                    <a:pt x="13624" y="11863"/>
                    <a:pt x="13336" y="12191"/>
                  </a:cubicBezTo>
                  <a:cubicBezTo>
                    <a:pt x="13231" y="12311"/>
                    <a:pt x="13219" y="12446"/>
                    <a:pt x="13208" y="12589"/>
                  </a:cubicBezTo>
                  <a:cubicBezTo>
                    <a:pt x="13204" y="12642"/>
                    <a:pt x="13196" y="12729"/>
                    <a:pt x="13181" y="12785"/>
                  </a:cubicBezTo>
                  <a:cubicBezTo>
                    <a:pt x="12806" y="12981"/>
                    <a:pt x="12780" y="13233"/>
                    <a:pt x="12835" y="13422"/>
                  </a:cubicBezTo>
                  <a:cubicBezTo>
                    <a:pt x="12901" y="13849"/>
                    <a:pt x="13271" y="14025"/>
                    <a:pt x="13518" y="14142"/>
                  </a:cubicBezTo>
                  <a:cubicBezTo>
                    <a:pt x="13576" y="14170"/>
                    <a:pt x="13635" y="14198"/>
                    <a:pt x="13681" y="14225"/>
                  </a:cubicBezTo>
                  <a:cubicBezTo>
                    <a:pt x="13670" y="14262"/>
                    <a:pt x="13645" y="14306"/>
                    <a:pt x="13599" y="14380"/>
                  </a:cubicBezTo>
                  <a:cubicBezTo>
                    <a:pt x="13525" y="14500"/>
                    <a:pt x="13434" y="14649"/>
                    <a:pt x="13398" y="14858"/>
                  </a:cubicBezTo>
                  <a:cubicBezTo>
                    <a:pt x="13340" y="15202"/>
                    <a:pt x="13408" y="15529"/>
                    <a:pt x="13469" y="15819"/>
                  </a:cubicBezTo>
                  <a:cubicBezTo>
                    <a:pt x="13503" y="15987"/>
                    <a:pt x="13537" y="16145"/>
                    <a:pt x="13537" y="16274"/>
                  </a:cubicBezTo>
                  <a:cubicBezTo>
                    <a:pt x="13524" y="16284"/>
                    <a:pt x="13509" y="16295"/>
                    <a:pt x="13498" y="16304"/>
                  </a:cubicBezTo>
                  <a:cubicBezTo>
                    <a:pt x="13443" y="16344"/>
                    <a:pt x="13315" y="16437"/>
                    <a:pt x="13267" y="16574"/>
                  </a:cubicBezTo>
                  <a:lnTo>
                    <a:pt x="13120" y="16534"/>
                  </a:lnTo>
                  <a:lnTo>
                    <a:pt x="13260" y="17127"/>
                  </a:lnTo>
                  <a:cubicBezTo>
                    <a:pt x="13324" y="17392"/>
                    <a:pt x="13554" y="17486"/>
                    <a:pt x="13733" y="17486"/>
                  </a:cubicBezTo>
                  <a:cubicBezTo>
                    <a:pt x="13736" y="17486"/>
                    <a:pt x="13738" y="17486"/>
                    <a:pt x="13740" y="17486"/>
                  </a:cubicBezTo>
                  <a:cubicBezTo>
                    <a:pt x="13755" y="17505"/>
                    <a:pt x="13773" y="17525"/>
                    <a:pt x="13795" y="17544"/>
                  </a:cubicBezTo>
                  <a:cubicBezTo>
                    <a:pt x="13860" y="17599"/>
                    <a:pt x="13968" y="17661"/>
                    <a:pt x="14137" y="17661"/>
                  </a:cubicBezTo>
                  <a:cubicBezTo>
                    <a:pt x="14186" y="17661"/>
                    <a:pt x="14250" y="17654"/>
                    <a:pt x="14314" y="17643"/>
                  </a:cubicBezTo>
                  <a:lnTo>
                    <a:pt x="14338" y="17640"/>
                  </a:lnTo>
                  <a:cubicBezTo>
                    <a:pt x="14338" y="17639"/>
                    <a:pt x="14338" y="17638"/>
                    <a:pt x="14338" y="17637"/>
                  </a:cubicBezTo>
                  <a:cubicBezTo>
                    <a:pt x="14238" y="17635"/>
                    <a:pt x="14123" y="17600"/>
                    <a:pt x="14042" y="17508"/>
                  </a:cubicBezTo>
                  <a:cubicBezTo>
                    <a:pt x="14033" y="17499"/>
                    <a:pt x="14026" y="17489"/>
                    <a:pt x="14021" y="17481"/>
                  </a:cubicBezTo>
                  <a:cubicBezTo>
                    <a:pt x="14072" y="17400"/>
                    <a:pt x="14195" y="17302"/>
                    <a:pt x="14380" y="17302"/>
                  </a:cubicBezTo>
                  <a:lnTo>
                    <a:pt x="14381" y="17437"/>
                  </a:lnTo>
                  <a:cubicBezTo>
                    <a:pt x="14440" y="17354"/>
                    <a:pt x="14546" y="17302"/>
                    <a:pt x="14669" y="17302"/>
                  </a:cubicBezTo>
                  <a:lnTo>
                    <a:pt x="14610" y="17884"/>
                  </a:lnTo>
                  <a:cubicBezTo>
                    <a:pt x="14576" y="17878"/>
                    <a:pt x="14528" y="17864"/>
                    <a:pt x="14480" y="17834"/>
                  </a:cubicBezTo>
                  <a:cubicBezTo>
                    <a:pt x="14440" y="17809"/>
                    <a:pt x="14407" y="17778"/>
                    <a:pt x="14383" y="17742"/>
                  </a:cubicBezTo>
                  <a:lnTo>
                    <a:pt x="14385" y="18010"/>
                  </a:lnTo>
                  <a:cubicBezTo>
                    <a:pt x="14470" y="18010"/>
                    <a:pt x="14541" y="17991"/>
                    <a:pt x="14602" y="17965"/>
                  </a:cubicBezTo>
                  <a:lnTo>
                    <a:pt x="14598" y="18005"/>
                  </a:lnTo>
                  <a:cubicBezTo>
                    <a:pt x="14713" y="18019"/>
                    <a:pt x="14795" y="18025"/>
                    <a:pt x="14862" y="18025"/>
                  </a:cubicBezTo>
                  <a:cubicBezTo>
                    <a:pt x="14913" y="18025"/>
                    <a:pt x="14954" y="18021"/>
                    <a:pt x="14997" y="18018"/>
                  </a:cubicBezTo>
                  <a:lnTo>
                    <a:pt x="14971" y="18149"/>
                  </a:lnTo>
                  <a:lnTo>
                    <a:pt x="15316" y="18271"/>
                  </a:lnTo>
                  <a:cubicBezTo>
                    <a:pt x="15335" y="18276"/>
                    <a:pt x="15371" y="18289"/>
                    <a:pt x="15447" y="18324"/>
                  </a:cubicBezTo>
                  <a:lnTo>
                    <a:pt x="15508" y="18353"/>
                  </a:lnTo>
                  <a:cubicBezTo>
                    <a:pt x="15699" y="18443"/>
                    <a:pt x="16020" y="18596"/>
                    <a:pt x="16342" y="18677"/>
                  </a:cubicBezTo>
                  <a:cubicBezTo>
                    <a:pt x="16467" y="18878"/>
                    <a:pt x="16623" y="19043"/>
                    <a:pt x="16766" y="19191"/>
                  </a:cubicBezTo>
                  <a:cubicBezTo>
                    <a:pt x="16898" y="19329"/>
                    <a:pt x="17023" y="19459"/>
                    <a:pt x="17109" y="19604"/>
                  </a:cubicBezTo>
                  <a:lnTo>
                    <a:pt x="17162" y="19693"/>
                  </a:lnTo>
                  <a:lnTo>
                    <a:pt x="17261" y="19745"/>
                  </a:lnTo>
                  <a:cubicBezTo>
                    <a:pt x="17483" y="19862"/>
                    <a:pt x="17745" y="19900"/>
                    <a:pt x="17975" y="19933"/>
                  </a:cubicBezTo>
                  <a:cubicBezTo>
                    <a:pt x="18068" y="19946"/>
                    <a:pt x="18207" y="19966"/>
                    <a:pt x="18248" y="19983"/>
                  </a:cubicBezTo>
                  <a:cubicBezTo>
                    <a:pt x="18579" y="20169"/>
                    <a:pt x="18662" y="20545"/>
                    <a:pt x="18757" y="20979"/>
                  </a:cubicBezTo>
                  <a:cubicBezTo>
                    <a:pt x="18770" y="21036"/>
                    <a:pt x="18782" y="21094"/>
                    <a:pt x="18796" y="21152"/>
                  </a:cubicBezTo>
                  <a:cubicBezTo>
                    <a:pt x="13915" y="21449"/>
                    <a:pt x="8650" y="21600"/>
                    <a:pt x="3138" y="21600"/>
                  </a:cubicBezTo>
                  <a:cubicBezTo>
                    <a:pt x="3138" y="21600"/>
                    <a:pt x="3138" y="21600"/>
                    <a:pt x="3138" y="21600"/>
                  </a:cubicBezTo>
                  <a:close/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8" name="Shape 135"/>
            <p:cNvSpPr/>
            <p:nvPr/>
          </p:nvSpPr>
          <p:spPr>
            <a:xfrm>
              <a:off x="5553499" y="1059549"/>
              <a:ext cx="633801" cy="5478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51" y="21600"/>
                  </a:moveTo>
                  <a:cubicBezTo>
                    <a:pt x="18986" y="21600"/>
                    <a:pt x="18921" y="21598"/>
                    <a:pt x="18858" y="21597"/>
                  </a:cubicBezTo>
                  <a:cubicBezTo>
                    <a:pt x="18880" y="21576"/>
                    <a:pt x="18903" y="21555"/>
                    <a:pt x="18929" y="21533"/>
                  </a:cubicBezTo>
                  <a:cubicBezTo>
                    <a:pt x="19137" y="21345"/>
                    <a:pt x="19423" y="21090"/>
                    <a:pt x="19513" y="20608"/>
                  </a:cubicBezTo>
                  <a:lnTo>
                    <a:pt x="19553" y="20387"/>
                  </a:lnTo>
                  <a:lnTo>
                    <a:pt x="19421" y="20216"/>
                  </a:lnTo>
                  <a:cubicBezTo>
                    <a:pt x="19388" y="20173"/>
                    <a:pt x="19339" y="20007"/>
                    <a:pt x="19310" y="19907"/>
                  </a:cubicBezTo>
                  <a:cubicBezTo>
                    <a:pt x="19235" y="19657"/>
                    <a:pt x="19159" y="19399"/>
                    <a:pt x="18961" y="19248"/>
                  </a:cubicBezTo>
                  <a:cubicBezTo>
                    <a:pt x="18817" y="19138"/>
                    <a:pt x="18605" y="19094"/>
                    <a:pt x="18206" y="19094"/>
                  </a:cubicBezTo>
                  <a:cubicBezTo>
                    <a:pt x="17570" y="19094"/>
                    <a:pt x="16532" y="19213"/>
                    <a:pt x="15618" y="19318"/>
                  </a:cubicBezTo>
                  <a:cubicBezTo>
                    <a:pt x="15015" y="19387"/>
                    <a:pt x="14446" y="19452"/>
                    <a:pt x="14078" y="19473"/>
                  </a:cubicBezTo>
                  <a:cubicBezTo>
                    <a:pt x="11382" y="19632"/>
                    <a:pt x="8003" y="19756"/>
                    <a:pt x="5287" y="19855"/>
                  </a:cubicBezTo>
                  <a:lnTo>
                    <a:pt x="3881" y="19907"/>
                  </a:lnTo>
                  <a:lnTo>
                    <a:pt x="3876" y="19335"/>
                  </a:lnTo>
                  <a:cubicBezTo>
                    <a:pt x="3834" y="15360"/>
                    <a:pt x="3791" y="11249"/>
                    <a:pt x="3628" y="7340"/>
                  </a:cubicBezTo>
                  <a:lnTo>
                    <a:pt x="3622" y="7193"/>
                  </a:lnTo>
                  <a:lnTo>
                    <a:pt x="3541" y="7080"/>
                  </a:lnTo>
                  <a:cubicBezTo>
                    <a:pt x="3386" y="6861"/>
                    <a:pt x="3186" y="6743"/>
                    <a:pt x="3009" y="6639"/>
                  </a:cubicBezTo>
                  <a:cubicBezTo>
                    <a:pt x="2952" y="6605"/>
                    <a:pt x="2896" y="6572"/>
                    <a:pt x="2847" y="6539"/>
                  </a:cubicBezTo>
                  <a:cubicBezTo>
                    <a:pt x="2801" y="6017"/>
                    <a:pt x="2524" y="5740"/>
                    <a:pt x="2333" y="5548"/>
                  </a:cubicBezTo>
                  <a:cubicBezTo>
                    <a:pt x="2205" y="5420"/>
                    <a:pt x="2132" y="5343"/>
                    <a:pt x="2098" y="5238"/>
                  </a:cubicBezTo>
                  <a:cubicBezTo>
                    <a:pt x="2117" y="5210"/>
                    <a:pt x="2133" y="5181"/>
                    <a:pt x="2151" y="5152"/>
                  </a:cubicBezTo>
                  <a:cubicBezTo>
                    <a:pt x="2271" y="4958"/>
                    <a:pt x="2349" y="4837"/>
                    <a:pt x="2464" y="4791"/>
                  </a:cubicBezTo>
                  <a:lnTo>
                    <a:pt x="2688" y="4703"/>
                  </a:lnTo>
                  <a:lnTo>
                    <a:pt x="2720" y="4431"/>
                  </a:lnTo>
                  <a:cubicBezTo>
                    <a:pt x="2771" y="3991"/>
                    <a:pt x="2712" y="3662"/>
                    <a:pt x="2540" y="3426"/>
                  </a:cubicBezTo>
                  <a:cubicBezTo>
                    <a:pt x="2296" y="3092"/>
                    <a:pt x="1924" y="3077"/>
                    <a:pt x="1651" y="3066"/>
                  </a:cubicBezTo>
                  <a:cubicBezTo>
                    <a:pt x="1636" y="3065"/>
                    <a:pt x="1621" y="3065"/>
                    <a:pt x="1605" y="3065"/>
                  </a:cubicBezTo>
                  <a:cubicBezTo>
                    <a:pt x="1517" y="2911"/>
                    <a:pt x="1362" y="2801"/>
                    <a:pt x="1138" y="2735"/>
                  </a:cubicBezTo>
                  <a:cubicBezTo>
                    <a:pt x="1116" y="2729"/>
                    <a:pt x="1086" y="2719"/>
                    <a:pt x="1065" y="2713"/>
                  </a:cubicBezTo>
                  <a:cubicBezTo>
                    <a:pt x="1018" y="2628"/>
                    <a:pt x="972" y="2464"/>
                    <a:pt x="931" y="2317"/>
                  </a:cubicBezTo>
                  <a:cubicBezTo>
                    <a:pt x="877" y="2127"/>
                    <a:pt x="822" y="1930"/>
                    <a:pt x="732" y="1755"/>
                  </a:cubicBezTo>
                  <a:cubicBezTo>
                    <a:pt x="617" y="1529"/>
                    <a:pt x="472" y="1329"/>
                    <a:pt x="331" y="1136"/>
                  </a:cubicBezTo>
                  <a:cubicBezTo>
                    <a:pt x="203" y="959"/>
                    <a:pt x="83" y="795"/>
                    <a:pt x="0" y="631"/>
                  </a:cubicBezTo>
                  <a:lnTo>
                    <a:pt x="456" y="632"/>
                  </a:lnTo>
                  <a:cubicBezTo>
                    <a:pt x="931" y="634"/>
                    <a:pt x="1419" y="636"/>
                    <a:pt x="1916" y="636"/>
                  </a:cubicBezTo>
                  <a:cubicBezTo>
                    <a:pt x="3634" y="636"/>
                    <a:pt x="5644" y="618"/>
                    <a:pt x="7533" y="479"/>
                  </a:cubicBezTo>
                  <a:cubicBezTo>
                    <a:pt x="7746" y="464"/>
                    <a:pt x="8033" y="447"/>
                    <a:pt x="8356" y="427"/>
                  </a:cubicBezTo>
                  <a:cubicBezTo>
                    <a:pt x="8820" y="399"/>
                    <a:pt x="9358" y="367"/>
                    <a:pt x="9859" y="330"/>
                  </a:cubicBezTo>
                  <a:cubicBezTo>
                    <a:pt x="10222" y="303"/>
                    <a:pt x="10587" y="219"/>
                    <a:pt x="10909" y="144"/>
                  </a:cubicBezTo>
                  <a:cubicBezTo>
                    <a:pt x="11228" y="70"/>
                    <a:pt x="11528" y="0"/>
                    <a:pt x="11760" y="0"/>
                  </a:cubicBezTo>
                  <a:cubicBezTo>
                    <a:pt x="11832" y="0"/>
                    <a:pt x="11894" y="8"/>
                    <a:pt x="11945" y="21"/>
                  </a:cubicBezTo>
                  <a:cubicBezTo>
                    <a:pt x="12131" y="71"/>
                    <a:pt x="12279" y="258"/>
                    <a:pt x="12450" y="475"/>
                  </a:cubicBezTo>
                  <a:cubicBezTo>
                    <a:pt x="12547" y="598"/>
                    <a:pt x="12644" y="723"/>
                    <a:pt x="12758" y="832"/>
                  </a:cubicBezTo>
                  <a:cubicBezTo>
                    <a:pt x="12558" y="1991"/>
                    <a:pt x="12848" y="3234"/>
                    <a:pt x="13254" y="4006"/>
                  </a:cubicBezTo>
                  <a:cubicBezTo>
                    <a:pt x="13386" y="4255"/>
                    <a:pt x="13570" y="4439"/>
                    <a:pt x="13747" y="4617"/>
                  </a:cubicBezTo>
                  <a:cubicBezTo>
                    <a:pt x="13817" y="4687"/>
                    <a:pt x="13890" y="4761"/>
                    <a:pt x="13962" y="4840"/>
                  </a:cubicBezTo>
                  <a:cubicBezTo>
                    <a:pt x="14042" y="4930"/>
                    <a:pt x="14140" y="4992"/>
                    <a:pt x="14226" y="5045"/>
                  </a:cubicBezTo>
                  <a:cubicBezTo>
                    <a:pt x="14248" y="5059"/>
                    <a:pt x="14271" y="5072"/>
                    <a:pt x="14291" y="5086"/>
                  </a:cubicBezTo>
                  <a:cubicBezTo>
                    <a:pt x="14292" y="5088"/>
                    <a:pt x="14292" y="5088"/>
                    <a:pt x="14292" y="5090"/>
                  </a:cubicBezTo>
                  <a:cubicBezTo>
                    <a:pt x="14304" y="5213"/>
                    <a:pt x="14327" y="5443"/>
                    <a:pt x="14498" y="5609"/>
                  </a:cubicBezTo>
                  <a:cubicBezTo>
                    <a:pt x="14622" y="5727"/>
                    <a:pt x="14788" y="5786"/>
                    <a:pt x="14965" y="5849"/>
                  </a:cubicBezTo>
                  <a:cubicBezTo>
                    <a:pt x="15035" y="5873"/>
                    <a:pt x="15142" y="5912"/>
                    <a:pt x="15173" y="5932"/>
                  </a:cubicBezTo>
                  <a:cubicBezTo>
                    <a:pt x="15173" y="5933"/>
                    <a:pt x="15179" y="5946"/>
                    <a:pt x="15204" y="6004"/>
                  </a:cubicBezTo>
                  <a:cubicBezTo>
                    <a:pt x="15241" y="6090"/>
                    <a:pt x="15310" y="6251"/>
                    <a:pt x="15461" y="6357"/>
                  </a:cubicBezTo>
                  <a:cubicBezTo>
                    <a:pt x="15490" y="6498"/>
                    <a:pt x="15513" y="6652"/>
                    <a:pt x="15537" y="6811"/>
                  </a:cubicBezTo>
                  <a:cubicBezTo>
                    <a:pt x="15617" y="7343"/>
                    <a:pt x="15699" y="7893"/>
                    <a:pt x="16023" y="8270"/>
                  </a:cubicBezTo>
                  <a:lnTo>
                    <a:pt x="16110" y="8373"/>
                  </a:lnTo>
                  <a:lnTo>
                    <a:pt x="16232" y="8397"/>
                  </a:lnTo>
                  <a:cubicBezTo>
                    <a:pt x="16290" y="8408"/>
                    <a:pt x="16344" y="8413"/>
                    <a:pt x="16392" y="8413"/>
                  </a:cubicBezTo>
                  <a:cubicBezTo>
                    <a:pt x="16755" y="8412"/>
                    <a:pt x="16932" y="8154"/>
                    <a:pt x="17027" y="8015"/>
                  </a:cubicBezTo>
                  <a:cubicBezTo>
                    <a:pt x="17032" y="8009"/>
                    <a:pt x="17037" y="8000"/>
                    <a:pt x="17042" y="7993"/>
                  </a:cubicBezTo>
                  <a:cubicBezTo>
                    <a:pt x="17209" y="8086"/>
                    <a:pt x="17381" y="8168"/>
                    <a:pt x="17553" y="8246"/>
                  </a:cubicBezTo>
                  <a:cubicBezTo>
                    <a:pt x="17494" y="8565"/>
                    <a:pt x="17386" y="8883"/>
                    <a:pt x="17279" y="9193"/>
                  </a:cubicBezTo>
                  <a:cubicBezTo>
                    <a:pt x="17016" y="9963"/>
                    <a:pt x="16717" y="10837"/>
                    <a:pt x="17286" y="11671"/>
                  </a:cubicBezTo>
                  <a:cubicBezTo>
                    <a:pt x="17512" y="12003"/>
                    <a:pt x="17703" y="12245"/>
                    <a:pt x="18006" y="12502"/>
                  </a:cubicBezTo>
                  <a:cubicBezTo>
                    <a:pt x="18107" y="12587"/>
                    <a:pt x="18217" y="12628"/>
                    <a:pt x="18324" y="12668"/>
                  </a:cubicBezTo>
                  <a:cubicBezTo>
                    <a:pt x="18384" y="12690"/>
                    <a:pt x="18484" y="12727"/>
                    <a:pt x="18510" y="12755"/>
                  </a:cubicBezTo>
                  <a:lnTo>
                    <a:pt x="18501" y="13383"/>
                  </a:lnTo>
                  <a:lnTo>
                    <a:pt x="19002" y="13162"/>
                  </a:lnTo>
                  <a:cubicBezTo>
                    <a:pt x="19028" y="13152"/>
                    <a:pt x="19051" y="13147"/>
                    <a:pt x="19072" y="13147"/>
                  </a:cubicBezTo>
                  <a:cubicBezTo>
                    <a:pt x="19199" y="13147"/>
                    <a:pt x="19358" y="13331"/>
                    <a:pt x="19498" y="13494"/>
                  </a:cubicBezTo>
                  <a:cubicBezTo>
                    <a:pt x="19552" y="13557"/>
                    <a:pt x="19605" y="13617"/>
                    <a:pt x="19656" y="13670"/>
                  </a:cubicBezTo>
                  <a:cubicBezTo>
                    <a:pt x="19722" y="13738"/>
                    <a:pt x="19804" y="13791"/>
                    <a:pt x="19890" y="13847"/>
                  </a:cubicBezTo>
                  <a:cubicBezTo>
                    <a:pt x="19917" y="13863"/>
                    <a:pt x="19944" y="13880"/>
                    <a:pt x="19969" y="13898"/>
                  </a:cubicBezTo>
                  <a:cubicBezTo>
                    <a:pt x="19972" y="13926"/>
                    <a:pt x="19973" y="13957"/>
                    <a:pt x="19976" y="13989"/>
                  </a:cubicBezTo>
                  <a:cubicBezTo>
                    <a:pt x="19988" y="14151"/>
                    <a:pt x="20003" y="14353"/>
                    <a:pt x="20076" y="14554"/>
                  </a:cubicBezTo>
                  <a:cubicBezTo>
                    <a:pt x="20116" y="14671"/>
                    <a:pt x="20185" y="14760"/>
                    <a:pt x="20245" y="14840"/>
                  </a:cubicBezTo>
                  <a:cubicBezTo>
                    <a:pt x="20302" y="14915"/>
                    <a:pt x="20334" y="14960"/>
                    <a:pt x="20348" y="14992"/>
                  </a:cubicBezTo>
                  <a:lnTo>
                    <a:pt x="19938" y="14992"/>
                  </a:lnTo>
                  <a:lnTo>
                    <a:pt x="20059" y="15545"/>
                  </a:lnTo>
                  <a:cubicBezTo>
                    <a:pt x="20143" y="15916"/>
                    <a:pt x="20328" y="16177"/>
                    <a:pt x="20476" y="16385"/>
                  </a:cubicBezTo>
                  <a:cubicBezTo>
                    <a:pt x="20606" y="16568"/>
                    <a:pt x="20686" y="16688"/>
                    <a:pt x="20693" y="16806"/>
                  </a:cubicBezTo>
                  <a:lnTo>
                    <a:pt x="20705" y="17019"/>
                  </a:lnTo>
                  <a:lnTo>
                    <a:pt x="20855" y="17140"/>
                  </a:lnTo>
                  <a:cubicBezTo>
                    <a:pt x="21000" y="17259"/>
                    <a:pt x="21161" y="17315"/>
                    <a:pt x="21347" y="17315"/>
                  </a:cubicBezTo>
                  <a:cubicBezTo>
                    <a:pt x="21410" y="17315"/>
                    <a:pt x="21472" y="17309"/>
                    <a:pt x="21533" y="17301"/>
                  </a:cubicBezTo>
                  <a:cubicBezTo>
                    <a:pt x="21534" y="17301"/>
                    <a:pt x="21535" y="17301"/>
                    <a:pt x="21536" y="17301"/>
                  </a:cubicBezTo>
                  <a:cubicBezTo>
                    <a:pt x="21543" y="17402"/>
                    <a:pt x="21566" y="17487"/>
                    <a:pt x="21581" y="17540"/>
                  </a:cubicBezTo>
                  <a:cubicBezTo>
                    <a:pt x="21588" y="17568"/>
                    <a:pt x="21597" y="17596"/>
                    <a:pt x="21600" y="17626"/>
                  </a:cubicBezTo>
                  <a:cubicBezTo>
                    <a:pt x="21600" y="17624"/>
                    <a:pt x="21600" y="17623"/>
                    <a:pt x="21598" y="17623"/>
                  </a:cubicBezTo>
                  <a:cubicBezTo>
                    <a:pt x="21592" y="17623"/>
                    <a:pt x="21571" y="17656"/>
                    <a:pt x="21556" y="17681"/>
                  </a:cubicBezTo>
                  <a:cubicBezTo>
                    <a:pt x="21495" y="17780"/>
                    <a:pt x="21404" y="17930"/>
                    <a:pt x="21351" y="18159"/>
                  </a:cubicBezTo>
                  <a:cubicBezTo>
                    <a:pt x="21329" y="18251"/>
                    <a:pt x="21331" y="18336"/>
                    <a:pt x="21343" y="18409"/>
                  </a:cubicBezTo>
                  <a:cubicBezTo>
                    <a:pt x="21274" y="18423"/>
                    <a:pt x="21206" y="18445"/>
                    <a:pt x="21150" y="18480"/>
                  </a:cubicBezTo>
                  <a:lnTo>
                    <a:pt x="21081" y="17992"/>
                  </a:lnTo>
                  <a:lnTo>
                    <a:pt x="20559" y="18542"/>
                  </a:lnTo>
                  <a:cubicBezTo>
                    <a:pt x="20168" y="18953"/>
                    <a:pt x="20205" y="19399"/>
                    <a:pt x="20259" y="19770"/>
                  </a:cubicBezTo>
                  <a:cubicBezTo>
                    <a:pt x="20207" y="19810"/>
                    <a:pt x="20161" y="19860"/>
                    <a:pt x="20122" y="19925"/>
                  </a:cubicBezTo>
                  <a:cubicBezTo>
                    <a:pt x="20018" y="20102"/>
                    <a:pt x="20036" y="20280"/>
                    <a:pt x="20054" y="20383"/>
                  </a:cubicBezTo>
                  <a:cubicBezTo>
                    <a:pt x="19977" y="20542"/>
                    <a:pt x="19871" y="20800"/>
                    <a:pt x="19976" y="21068"/>
                  </a:cubicBezTo>
                  <a:cubicBezTo>
                    <a:pt x="19993" y="21109"/>
                    <a:pt x="20018" y="21162"/>
                    <a:pt x="20061" y="21215"/>
                  </a:cubicBezTo>
                  <a:cubicBezTo>
                    <a:pt x="20053" y="21299"/>
                    <a:pt x="20027" y="21335"/>
                    <a:pt x="20016" y="21351"/>
                  </a:cubicBezTo>
                  <a:cubicBezTo>
                    <a:pt x="19948" y="21444"/>
                    <a:pt x="19733" y="21600"/>
                    <a:pt x="19051" y="21600"/>
                  </a:cubicBezTo>
                  <a:cubicBezTo>
                    <a:pt x="19051" y="21600"/>
                    <a:pt x="19051" y="21600"/>
                    <a:pt x="19051" y="2160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" name="Shape 136"/>
            <p:cNvSpPr/>
            <p:nvPr/>
          </p:nvSpPr>
          <p:spPr>
            <a:xfrm>
              <a:off x="4809392" y="628"/>
              <a:ext cx="621622" cy="3736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464" y="21600"/>
                  </a:moveTo>
                  <a:cubicBezTo>
                    <a:pt x="12750" y="21600"/>
                    <a:pt x="8001" y="21142"/>
                    <a:pt x="3408" y="20698"/>
                  </a:cubicBezTo>
                  <a:cubicBezTo>
                    <a:pt x="2262" y="20588"/>
                    <a:pt x="1126" y="20478"/>
                    <a:pt x="0" y="20378"/>
                  </a:cubicBezTo>
                  <a:cubicBezTo>
                    <a:pt x="142" y="17741"/>
                    <a:pt x="240" y="15005"/>
                    <a:pt x="335" y="12350"/>
                  </a:cubicBezTo>
                  <a:cubicBezTo>
                    <a:pt x="483" y="8202"/>
                    <a:pt x="636" y="3921"/>
                    <a:pt x="961" y="0"/>
                  </a:cubicBezTo>
                  <a:cubicBezTo>
                    <a:pt x="4405" y="556"/>
                    <a:pt x="8126" y="730"/>
                    <a:pt x="11729" y="898"/>
                  </a:cubicBezTo>
                  <a:cubicBezTo>
                    <a:pt x="14403" y="1025"/>
                    <a:pt x="17165" y="1154"/>
                    <a:pt x="19788" y="1439"/>
                  </a:cubicBezTo>
                  <a:cubicBezTo>
                    <a:pt x="19809" y="1672"/>
                    <a:pt x="19825" y="1885"/>
                    <a:pt x="19841" y="2101"/>
                  </a:cubicBezTo>
                  <a:lnTo>
                    <a:pt x="19868" y="2445"/>
                  </a:lnTo>
                  <a:cubicBezTo>
                    <a:pt x="19893" y="2752"/>
                    <a:pt x="19885" y="3041"/>
                    <a:pt x="19874" y="3442"/>
                  </a:cubicBezTo>
                  <a:cubicBezTo>
                    <a:pt x="19863" y="3841"/>
                    <a:pt x="19850" y="4338"/>
                    <a:pt x="19865" y="5015"/>
                  </a:cubicBezTo>
                  <a:cubicBezTo>
                    <a:pt x="19870" y="5271"/>
                    <a:pt x="19942" y="5456"/>
                    <a:pt x="19985" y="5566"/>
                  </a:cubicBezTo>
                  <a:cubicBezTo>
                    <a:pt x="19989" y="5576"/>
                    <a:pt x="19993" y="5587"/>
                    <a:pt x="19998" y="5596"/>
                  </a:cubicBezTo>
                  <a:cubicBezTo>
                    <a:pt x="19940" y="6319"/>
                    <a:pt x="20096" y="7715"/>
                    <a:pt x="20277" y="8689"/>
                  </a:cubicBezTo>
                  <a:cubicBezTo>
                    <a:pt x="20349" y="9077"/>
                    <a:pt x="20449" y="9414"/>
                    <a:pt x="20546" y="9740"/>
                  </a:cubicBezTo>
                  <a:cubicBezTo>
                    <a:pt x="20654" y="10106"/>
                    <a:pt x="20756" y="10450"/>
                    <a:pt x="20792" y="10798"/>
                  </a:cubicBezTo>
                  <a:cubicBezTo>
                    <a:pt x="20802" y="10886"/>
                    <a:pt x="20752" y="11054"/>
                    <a:pt x="20726" y="11143"/>
                  </a:cubicBezTo>
                  <a:cubicBezTo>
                    <a:pt x="20693" y="11261"/>
                    <a:pt x="20655" y="11391"/>
                    <a:pt x="20655" y="11565"/>
                  </a:cubicBezTo>
                  <a:cubicBezTo>
                    <a:pt x="20656" y="11782"/>
                    <a:pt x="20694" y="12073"/>
                    <a:pt x="20762" y="12569"/>
                  </a:cubicBezTo>
                  <a:cubicBezTo>
                    <a:pt x="20825" y="13039"/>
                    <a:pt x="20905" y="13620"/>
                    <a:pt x="20919" y="14016"/>
                  </a:cubicBezTo>
                  <a:cubicBezTo>
                    <a:pt x="20922" y="14103"/>
                    <a:pt x="20915" y="14129"/>
                    <a:pt x="20884" y="14233"/>
                  </a:cubicBezTo>
                  <a:cubicBezTo>
                    <a:pt x="20842" y="14373"/>
                    <a:pt x="20779" y="14583"/>
                    <a:pt x="20787" y="14878"/>
                  </a:cubicBezTo>
                  <a:cubicBezTo>
                    <a:pt x="20787" y="14898"/>
                    <a:pt x="20845" y="16568"/>
                    <a:pt x="20924" y="17368"/>
                  </a:cubicBezTo>
                  <a:cubicBezTo>
                    <a:pt x="20934" y="17472"/>
                    <a:pt x="20941" y="17590"/>
                    <a:pt x="20949" y="17716"/>
                  </a:cubicBezTo>
                  <a:cubicBezTo>
                    <a:pt x="20972" y="18062"/>
                    <a:pt x="20998" y="18454"/>
                    <a:pt x="21074" y="18803"/>
                  </a:cubicBezTo>
                  <a:cubicBezTo>
                    <a:pt x="21129" y="19052"/>
                    <a:pt x="21239" y="19248"/>
                    <a:pt x="21346" y="19437"/>
                  </a:cubicBezTo>
                  <a:cubicBezTo>
                    <a:pt x="21387" y="19508"/>
                    <a:pt x="21455" y="19629"/>
                    <a:pt x="21470" y="19676"/>
                  </a:cubicBezTo>
                  <a:cubicBezTo>
                    <a:pt x="21516" y="19966"/>
                    <a:pt x="21533" y="20316"/>
                    <a:pt x="21550" y="20687"/>
                  </a:cubicBezTo>
                  <a:cubicBezTo>
                    <a:pt x="21562" y="20943"/>
                    <a:pt x="21575" y="21204"/>
                    <a:pt x="21600" y="21471"/>
                  </a:cubicBezTo>
                  <a:cubicBezTo>
                    <a:pt x="20279" y="21558"/>
                    <a:pt x="18921" y="21600"/>
                    <a:pt x="17464" y="21600"/>
                  </a:cubicBezTo>
                  <a:cubicBezTo>
                    <a:pt x="17464" y="21600"/>
                    <a:pt x="17464" y="21600"/>
                    <a:pt x="17464" y="2160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" name="Shape 137"/>
            <p:cNvSpPr/>
            <p:nvPr/>
          </p:nvSpPr>
          <p:spPr>
            <a:xfrm>
              <a:off x="4780773" y="386991"/>
              <a:ext cx="663036" cy="403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38" y="21600"/>
                  </a:moveTo>
                  <a:cubicBezTo>
                    <a:pt x="20887" y="21352"/>
                    <a:pt x="20633" y="21164"/>
                    <a:pt x="20407" y="20995"/>
                  </a:cubicBezTo>
                  <a:cubicBezTo>
                    <a:pt x="20144" y="20797"/>
                    <a:pt x="19895" y="20612"/>
                    <a:pt x="19759" y="20406"/>
                  </a:cubicBezTo>
                  <a:lnTo>
                    <a:pt x="19585" y="20143"/>
                  </a:lnTo>
                  <a:lnTo>
                    <a:pt x="19367" y="20296"/>
                  </a:lnTo>
                  <a:cubicBezTo>
                    <a:pt x="19237" y="20388"/>
                    <a:pt x="19036" y="20395"/>
                    <a:pt x="18825" y="20395"/>
                  </a:cubicBezTo>
                  <a:lnTo>
                    <a:pt x="18754" y="20395"/>
                  </a:lnTo>
                  <a:cubicBezTo>
                    <a:pt x="18539" y="20395"/>
                    <a:pt x="18317" y="20395"/>
                    <a:pt x="18090" y="20459"/>
                  </a:cubicBezTo>
                  <a:cubicBezTo>
                    <a:pt x="17791" y="20545"/>
                    <a:pt x="17597" y="20615"/>
                    <a:pt x="17391" y="20784"/>
                  </a:cubicBezTo>
                  <a:cubicBezTo>
                    <a:pt x="17334" y="20748"/>
                    <a:pt x="17275" y="20713"/>
                    <a:pt x="17214" y="20677"/>
                  </a:cubicBezTo>
                  <a:cubicBezTo>
                    <a:pt x="17047" y="20577"/>
                    <a:pt x="16874" y="20475"/>
                    <a:pt x="16740" y="20338"/>
                  </a:cubicBezTo>
                  <a:cubicBezTo>
                    <a:pt x="16668" y="20265"/>
                    <a:pt x="16591" y="20138"/>
                    <a:pt x="16516" y="20015"/>
                  </a:cubicBezTo>
                  <a:cubicBezTo>
                    <a:pt x="16381" y="19791"/>
                    <a:pt x="16227" y="19537"/>
                    <a:pt x="16015" y="19453"/>
                  </a:cubicBezTo>
                  <a:cubicBezTo>
                    <a:pt x="15845" y="19384"/>
                    <a:pt x="15650" y="19352"/>
                    <a:pt x="15420" y="19352"/>
                  </a:cubicBezTo>
                  <a:cubicBezTo>
                    <a:pt x="15220" y="19352"/>
                    <a:pt x="15018" y="19375"/>
                    <a:pt x="14839" y="19398"/>
                  </a:cubicBezTo>
                  <a:cubicBezTo>
                    <a:pt x="14656" y="19420"/>
                    <a:pt x="14484" y="19441"/>
                    <a:pt x="14320" y="19441"/>
                  </a:cubicBezTo>
                  <a:cubicBezTo>
                    <a:pt x="14285" y="19441"/>
                    <a:pt x="14250" y="19440"/>
                    <a:pt x="14216" y="19437"/>
                  </a:cubicBezTo>
                  <a:cubicBezTo>
                    <a:pt x="13057" y="19353"/>
                    <a:pt x="11825" y="19275"/>
                    <a:pt x="10561" y="19194"/>
                  </a:cubicBezTo>
                  <a:cubicBezTo>
                    <a:pt x="6914" y="18961"/>
                    <a:pt x="3149" y="18720"/>
                    <a:pt x="0" y="18272"/>
                  </a:cubicBezTo>
                  <a:cubicBezTo>
                    <a:pt x="63" y="14400"/>
                    <a:pt x="272" y="10705"/>
                    <a:pt x="473" y="7124"/>
                  </a:cubicBezTo>
                  <a:cubicBezTo>
                    <a:pt x="604" y="4811"/>
                    <a:pt x="738" y="2424"/>
                    <a:pt x="833" y="0"/>
                  </a:cubicBezTo>
                  <a:cubicBezTo>
                    <a:pt x="6979" y="783"/>
                    <a:pt x="13453" y="1178"/>
                    <a:pt x="20081" y="1178"/>
                  </a:cubicBezTo>
                  <a:cubicBezTo>
                    <a:pt x="20395" y="1178"/>
                    <a:pt x="20711" y="1177"/>
                    <a:pt x="21027" y="1175"/>
                  </a:cubicBezTo>
                  <a:cubicBezTo>
                    <a:pt x="20987" y="1251"/>
                    <a:pt x="20935" y="1328"/>
                    <a:pt x="20871" y="1422"/>
                  </a:cubicBezTo>
                  <a:cubicBezTo>
                    <a:pt x="20690" y="1687"/>
                    <a:pt x="20442" y="2050"/>
                    <a:pt x="20383" y="2714"/>
                  </a:cubicBezTo>
                  <a:lnTo>
                    <a:pt x="20358" y="3009"/>
                  </a:lnTo>
                  <a:lnTo>
                    <a:pt x="20484" y="3220"/>
                  </a:lnTo>
                  <a:cubicBezTo>
                    <a:pt x="20539" y="3314"/>
                    <a:pt x="20590" y="3476"/>
                    <a:pt x="20643" y="3647"/>
                  </a:cubicBezTo>
                  <a:cubicBezTo>
                    <a:pt x="20725" y="3908"/>
                    <a:pt x="20815" y="4201"/>
                    <a:pt x="20976" y="4436"/>
                  </a:cubicBezTo>
                  <a:cubicBezTo>
                    <a:pt x="21101" y="4675"/>
                    <a:pt x="21267" y="4779"/>
                    <a:pt x="21390" y="4855"/>
                  </a:cubicBezTo>
                  <a:cubicBezTo>
                    <a:pt x="21422" y="4875"/>
                    <a:pt x="21465" y="4903"/>
                    <a:pt x="21494" y="4926"/>
                  </a:cubicBezTo>
                  <a:cubicBezTo>
                    <a:pt x="21519" y="6268"/>
                    <a:pt x="21505" y="7739"/>
                    <a:pt x="21490" y="9160"/>
                  </a:cubicBezTo>
                  <a:cubicBezTo>
                    <a:pt x="21466" y="11502"/>
                    <a:pt x="21442" y="13919"/>
                    <a:pt x="21600" y="16031"/>
                  </a:cubicBezTo>
                  <a:cubicBezTo>
                    <a:pt x="21396" y="16046"/>
                    <a:pt x="21228" y="16244"/>
                    <a:pt x="21149" y="16566"/>
                  </a:cubicBezTo>
                  <a:lnTo>
                    <a:pt x="21139" y="16605"/>
                  </a:lnTo>
                  <a:lnTo>
                    <a:pt x="21132" y="16646"/>
                  </a:lnTo>
                  <a:cubicBezTo>
                    <a:pt x="21048" y="17198"/>
                    <a:pt x="21226" y="17554"/>
                    <a:pt x="21322" y="17744"/>
                  </a:cubicBezTo>
                  <a:cubicBezTo>
                    <a:pt x="21337" y="17777"/>
                    <a:pt x="21357" y="17816"/>
                    <a:pt x="21367" y="17842"/>
                  </a:cubicBezTo>
                  <a:cubicBezTo>
                    <a:pt x="21364" y="17845"/>
                    <a:pt x="21360" y="17865"/>
                    <a:pt x="21351" y="17905"/>
                  </a:cubicBezTo>
                  <a:cubicBezTo>
                    <a:pt x="21294" y="18183"/>
                    <a:pt x="21249" y="18502"/>
                    <a:pt x="21399" y="19062"/>
                  </a:cubicBezTo>
                  <a:cubicBezTo>
                    <a:pt x="21444" y="19240"/>
                    <a:pt x="21500" y="20108"/>
                    <a:pt x="21387" y="20657"/>
                  </a:cubicBezTo>
                  <a:cubicBezTo>
                    <a:pt x="21376" y="20708"/>
                    <a:pt x="21353" y="20767"/>
                    <a:pt x="21329" y="20835"/>
                  </a:cubicBezTo>
                  <a:cubicBezTo>
                    <a:pt x="21272" y="21004"/>
                    <a:pt x="21176" y="21283"/>
                    <a:pt x="21138" y="21600"/>
                  </a:cubicBezTo>
                  <a:cubicBezTo>
                    <a:pt x="21138" y="21600"/>
                    <a:pt x="21138" y="21600"/>
                    <a:pt x="21138" y="2160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1" name="Shape 138"/>
            <p:cNvSpPr/>
            <p:nvPr/>
          </p:nvSpPr>
          <p:spPr>
            <a:xfrm>
              <a:off x="4766463" y="744735"/>
              <a:ext cx="779232" cy="3748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38" y="21600"/>
                  </a:moveTo>
                  <a:cubicBezTo>
                    <a:pt x="14239" y="21600"/>
                    <a:pt x="11299" y="21383"/>
                    <a:pt x="8455" y="21172"/>
                  </a:cubicBezTo>
                  <a:cubicBezTo>
                    <a:pt x="7294" y="21086"/>
                    <a:pt x="6142" y="21000"/>
                    <a:pt x="5005" y="20932"/>
                  </a:cubicBezTo>
                  <a:cubicBezTo>
                    <a:pt x="4991" y="19852"/>
                    <a:pt x="5028" y="18882"/>
                    <a:pt x="5067" y="17863"/>
                  </a:cubicBezTo>
                  <a:cubicBezTo>
                    <a:pt x="5109" y="16757"/>
                    <a:pt x="5152" y="15614"/>
                    <a:pt x="5124" y="14324"/>
                  </a:cubicBezTo>
                  <a:lnTo>
                    <a:pt x="5112" y="13792"/>
                  </a:lnTo>
                  <a:lnTo>
                    <a:pt x="4859" y="13713"/>
                  </a:lnTo>
                  <a:cubicBezTo>
                    <a:pt x="4047" y="13460"/>
                    <a:pt x="3151" y="13368"/>
                    <a:pt x="2285" y="13279"/>
                  </a:cubicBezTo>
                  <a:cubicBezTo>
                    <a:pt x="1516" y="13200"/>
                    <a:pt x="723" y="13119"/>
                    <a:pt x="0" y="12924"/>
                  </a:cubicBezTo>
                  <a:cubicBezTo>
                    <a:pt x="74" y="11163"/>
                    <a:pt x="125" y="9339"/>
                    <a:pt x="175" y="7571"/>
                  </a:cubicBezTo>
                  <a:cubicBezTo>
                    <a:pt x="247" y="5041"/>
                    <a:pt x="320" y="2432"/>
                    <a:pt x="459" y="0"/>
                  </a:cubicBezTo>
                  <a:cubicBezTo>
                    <a:pt x="2198" y="424"/>
                    <a:pt x="4253" y="588"/>
                    <a:pt x="6244" y="746"/>
                  </a:cubicBezTo>
                  <a:cubicBezTo>
                    <a:pt x="7773" y="868"/>
                    <a:pt x="9355" y="994"/>
                    <a:pt x="10777" y="1237"/>
                  </a:cubicBezTo>
                  <a:cubicBezTo>
                    <a:pt x="10922" y="1260"/>
                    <a:pt x="11073" y="1271"/>
                    <a:pt x="11241" y="1271"/>
                  </a:cubicBezTo>
                  <a:cubicBezTo>
                    <a:pt x="11559" y="1271"/>
                    <a:pt x="11883" y="1230"/>
                    <a:pt x="12169" y="1191"/>
                  </a:cubicBezTo>
                  <a:cubicBezTo>
                    <a:pt x="12485" y="1151"/>
                    <a:pt x="12764" y="1114"/>
                    <a:pt x="13030" y="1114"/>
                  </a:cubicBezTo>
                  <a:cubicBezTo>
                    <a:pt x="13290" y="1114"/>
                    <a:pt x="13504" y="1151"/>
                    <a:pt x="13684" y="1226"/>
                  </a:cubicBezTo>
                  <a:cubicBezTo>
                    <a:pt x="13892" y="1312"/>
                    <a:pt x="14104" y="1583"/>
                    <a:pt x="14331" y="1869"/>
                  </a:cubicBezTo>
                  <a:cubicBezTo>
                    <a:pt x="14503" y="2087"/>
                    <a:pt x="14681" y="2313"/>
                    <a:pt x="14882" y="2495"/>
                  </a:cubicBezTo>
                  <a:cubicBezTo>
                    <a:pt x="14898" y="2509"/>
                    <a:pt x="14909" y="2521"/>
                    <a:pt x="14917" y="2531"/>
                  </a:cubicBezTo>
                  <a:lnTo>
                    <a:pt x="14948" y="2842"/>
                  </a:lnTo>
                  <a:lnTo>
                    <a:pt x="15123" y="2955"/>
                  </a:lnTo>
                  <a:cubicBezTo>
                    <a:pt x="15188" y="2998"/>
                    <a:pt x="15253" y="3020"/>
                    <a:pt x="15314" y="3020"/>
                  </a:cubicBezTo>
                  <a:cubicBezTo>
                    <a:pt x="15589" y="3020"/>
                    <a:pt x="15730" y="2620"/>
                    <a:pt x="15806" y="2406"/>
                  </a:cubicBezTo>
                  <a:cubicBezTo>
                    <a:pt x="15817" y="2374"/>
                    <a:pt x="15832" y="2331"/>
                    <a:pt x="15843" y="2302"/>
                  </a:cubicBezTo>
                  <a:cubicBezTo>
                    <a:pt x="15856" y="2300"/>
                    <a:pt x="15875" y="2298"/>
                    <a:pt x="15903" y="2298"/>
                  </a:cubicBezTo>
                  <a:cubicBezTo>
                    <a:pt x="15978" y="2298"/>
                    <a:pt x="16064" y="2313"/>
                    <a:pt x="16155" y="2328"/>
                  </a:cubicBezTo>
                  <a:cubicBezTo>
                    <a:pt x="16278" y="2349"/>
                    <a:pt x="16397" y="2368"/>
                    <a:pt x="16513" y="2368"/>
                  </a:cubicBezTo>
                  <a:cubicBezTo>
                    <a:pt x="16640" y="2368"/>
                    <a:pt x="16806" y="2349"/>
                    <a:pt x="16968" y="2229"/>
                  </a:cubicBezTo>
                  <a:cubicBezTo>
                    <a:pt x="17014" y="2434"/>
                    <a:pt x="17098" y="2725"/>
                    <a:pt x="17284" y="2918"/>
                  </a:cubicBezTo>
                  <a:cubicBezTo>
                    <a:pt x="17443" y="3082"/>
                    <a:pt x="17617" y="3097"/>
                    <a:pt x="17766" y="3097"/>
                  </a:cubicBezTo>
                  <a:lnTo>
                    <a:pt x="17809" y="3097"/>
                  </a:lnTo>
                  <a:cubicBezTo>
                    <a:pt x="17815" y="3097"/>
                    <a:pt x="17820" y="3097"/>
                    <a:pt x="17827" y="3097"/>
                  </a:cubicBezTo>
                  <a:cubicBezTo>
                    <a:pt x="17894" y="3097"/>
                    <a:pt x="17979" y="3098"/>
                    <a:pt x="18006" y="3120"/>
                  </a:cubicBezTo>
                  <a:cubicBezTo>
                    <a:pt x="18066" y="3194"/>
                    <a:pt x="18152" y="3406"/>
                    <a:pt x="18229" y="3595"/>
                  </a:cubicBezTo>
                  <a:cubicBezTo>
                    <a:pt x="18312" y="3797"/>
                    <a:pt x="18397" y="4007"/>
                    <a:pt x="18496" y="4163"/>
                  </a:cubicBezTo>
                  <a:lnTo>
                    <a:pt x="18533" y="4223"/>
                  </a:lnTo>
                  <a:cubicBezTo>
                    <a:pt x="18658" y="4422"/>
                    <a:pt x="18785" y="4626"/>
                    <a:pt x="18945" y="4769"/>
                  </a:cubicBezTo>
                  <a:cubicBezTo>
                    <a:pt x="18969" y="5170"/>
                    <a:pt x="19085" y="5525"/>
                    <a:pt x="19156" y="5743"/>
                  </a:cubicBezTo>
                  <a:cubicBezTo>
                    <a:pt x="19178" y="5810"/>
                    <a:pt x="19200" y="5872"/>
                    <a:pt x="19214" y="5929"/>
                  </a:cubicBezTo>
                  <a:cubicBezTo>
                    <a:pt x="19214" y="5973"/>
                    <a:pt x="19212" y="6017"/>
                    <a:pt x="19211" y="6065"/>
                  </a:cubicBezTo>
                  <a:cubicBezTo>
                    <a:pt x="19198" y="6446"/>
                    <a:pt x="19175" y="7084"/>
                    <a:pt x="19510" y="7811"/>
                  </a:cubicBezTo>
                  <a:cubicBezTo>
                    <a:pt x="19519" y="7841"/>
                    <a:pt x="19544" y="8005"/>
                    <a:pt x="19564" y="8137"/>
                  </a:cubicBezTo>
                  <a:cubicBezTo>
                    <a:pt x="19588" y="8299"/>
                    <a:pt x="19617" y="8485"/>
                    <a:pt x="19655" y="8692"/>
                  </a:cubicBezTo>
                  <a:cubicBezTo>
                    <a:pt x="19677" y="8806"/>
                    <a:pt x="19702" y="8918"/>
                    <a:pt x="19726" y="9032"/>
                  </a:cubicBezTo>
                  <a:cubicBezTo>
                    <a:pt x="19821" y="9459"/>
                    <a:pt x="19910" y="9864"/>
                    <a:pt x="19847" y="10765"/>
                  </a:cubicBezTo>
                  <a:lnTo>
                    <a:pt x="19844" y="10819"/>
                  </a:lnTo>
                  <a:lnTo>
                    <a:pt x="19844" y="10873"/>
                  </a:lnTo>
                  <a:cubicBezTo>
                    <a:pt x="19852" y="11583"/>
                    <a:pt x="20082" y="11908"/>
                    <a:pt x="20206" y="12082"/>
                  </a:cubicBezTo>
                  <a:cubicBezTo>
                    <a:pt x="20237" y="12127"/>
                    <a:pt x="20284" y="12193"/>
                    <a:pt x="20293" y="12222"/>
                  </a:cubicBezTo>
                  <a:lnTo>
                    <a:pt x="20304" y="12267"/>
                  </a:lnTo>
                  <a:lnTo>
                    <a:pt x="20305" y="12271"/>
                  </a:lnTo>
                  <a:cubicBezTo>
                    <a:pt x="20306" y="12343"/>
                    <a:pt x="20293" y="12502"/>
                    <a:pt x="20285" y="12590"/>
                  </a:cubicBezTo>
                  <a:cubicBezTo>
                    <a:pt x="20268" y="12778"/>
                    <a:pt x="20251" y="12973"/>
                    <a:pt x="20271" y="13173"/>
                  </a:cubicBezTo>
                  <a:cubicBezTo>
                    <a:pt x="20314" y="13612"/>
                    <a:pt x="20407" y="13835"/>
                    <a:pt x="20462" y="13968"/>
                  </a:cubicBezTo>
                  <a:cubicBezTo>
                    <a:pt x="20469" y="13987"/>
                    <a:pt x="20477" y="14004"/>
                    <a:pt x="20483" y="14023"/>
                  </a:cubicBezTo>
                  <a:cubicBezTo>
                    <a:pt x="20481" y="14062"/>
                    <a:pt x="20481" y="14062"/>
                    <a:pt x="20457" y="14153"/>
                  </a:cubicBezTo>
                  <a:cubicBezTo>
                    <a:pt x="20422" y="14284"/>
                    <a:pt x="20364" y="14504"/>
                    <a:pt x="20370" y="14818"/>
                  </a:cubicBezTo>
                  <a:cubicBezTo>
                    <a:pt x="20373" y="14962"/>
                    <a:pt x="20395" y="15061"/>
                    <a:pt x="20421" y="15174"/>
                  </a:cubicBezTo>
                  <a:cubicBezTo>
                    <a:pt x="20434" y="15237"/>
                    <a:pt x="20472" y="15404"/>
                    <a:pt x="20475" y="15473"/>
                  </a:cubicBezTo>
                  <a:cubicBezTo>
                    <a:pt x="20477" y="15575"/>
                    <a:pt x="20479" y="15646"/>
                    <a:pt x="20480" y="15703"/>
                  </a:cubicBezTo>
                  <a:cubicBezTo>
                    <a:pt x="20484" y="15803"/>
                    <a:pt x="20484" y="15839"/>
                    <a:pt x="20476" y="16050"/>
                  </a:cubicBezTo>
                  <a:cubicBezTo>
                    <a:pt x="20429" y="17271"/>
                    <a:pt x="20679" y="18458"/>
                    <a:pt x="20930" y="19460"/>
                  </a:cubicBezTo>
                  <a:lnTo>
                    <a:pt x="20930" y="19459"/>
                  </a:lnTo>
                  <a:cubicBezTo>
                    <a:pt x="20928" y="19459"/>
                    <a:pt x="20933" y="19503"/>
                    <a:pt x="20939" y="19550"/>
                  </a:cubicBezTo>
                  <a:cubicBezTo>
                    <a:pt x="20962" y="19735"/>
                    <a:pt x="20991" y="19963"/>
                    <a:pt x="21046" y="20151"/>
                  </a:cubicBezTo>
                  <a:cubicBezTo>
                    <a:pt x="21108" y="20367"/>
                    <a:pt x="21207" y="20562"/>
                    <a:pt x="21321" y="20786"/>
                  </a:cubicBezTo>
                  <a:cubicBezTo>
                    <a:pt x="21413" y="20970"/>
                    <a:pt x="21519" y="21177"/>
                    <a:pt x="21600" y="21396"/>
                  </a:cubicBezTo>
                  <a:cubicBezTo>
                    <a:pt x="20217" y="21533"/>
                    <a:pt x="18753" y="21600"/>
                    <a:pt x="17138" y="21600"/>
                  </a:cubicBezTo>
                  <a:cubicBezTo>
                    <a:pt x="17138" y="21600"/>
                    <a:pt x="17138" y="21600"/>
                    <a:pt x="17138" y="2160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2" name="Shape 139"/>
            <p:cNvSpPr/>
            <p:nvPr/>
          </p:nvSpPr>
          <p:spPr>
            <a:xfrm>
              <a:off x="4938180" y="1145408"/>
              <a:ext cx="701770" cy="363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9" h="21600" extrusionOk="0">
                  <a:moveTo>
                    <a:pt x="15516" y="21600"/>
                  </a:moveTo>
                  <a:cubicBezTo>
                    <a:pt x="11682" y="21600"/>
                    <a:pt x="7802" y="21368"/>
                    <a:pt x="4049" y="21145"/>
                  </a:cubicBezTo>
                  <a:cubicBezTo>
                    <a:pt x="2691" y="21064"/>
                    <a:pt x="1340" y="20984"/>
                    <a:pt x="0" y="20914"/>
                  </a:cubicBezTo>
                  <a:lnTo>
                    <a:pt x="43" y="18925"/>
                  </a:lnTo>
                  <a:cubicBezTo>
                    <a:pt x="179" y="12665"/>
                    <a:pt x="318" y="6198"/>
                    <a:pt x="543" y="0"/>
                  </a:cubicBezTo>
                  <a:cubicBezTo>
                    <a:pt x="2412" y="322"/>
                    <a:pt x="4410" y="378"/>
                    <a:pt x="6347" y="432"/>
                  </a:cubicBezTo>
                  <a:cubicBezTo>
                    <a:pt x="8242" y="485"/>
                    <a:pt x="10202" y="541"/>
                    <a:pt x="12086" y="837"/>
                  </a:cubicBezTo>
                  <a:cubicBezTo>
                    <a:pt x="12579" y="915"/>
                    <a:pt x="13126" y="955"/>
                    <a:pt x="13759" y="955"/>
                  </a:cubicBezTo>
                  <a:cubicBezTo>
                    <a:pt x="14520" y="955"/>
                    <a:pt x="15274" y="898"/>
                    <a:pt x="15976" y="838"/>
                  </a:cubicBezTo>
                  <a:cubicBezTo>
                    <a:pt x="16438" y="800"/>
                    <a:pt x="16881" y="720"/>
                    <a:pt x="17309" y="644"/>
                  </a:cubicBezTo>
                  <a:cubicBezTo>
                    <a:pt x="17806" y="555"/>
                    <a:pt x="18274" y="472"/>
                    <a:pt x="18678" y="472"/>
                  </a:cubicBezTo>
                  <a:cubicBezTo>
                    <a:pt x="18963" y="472"/>
                    <a:pt x="19192" y="513"/>
                    <a:pt x="19380" y="598"/>
                  </a:cubicBezTo>
                  <a:cubicBezTo>
                    <a:pt x="19638" y="714"/>
                    <a:pt x="19638" y="714"/>
                    <a:pt x="19775" y="1018"/>
                  </a:cubicBezTo>
                  <a:cubicBezTo>
                    <a:pt x="19811" y="1097"/>
                    <a:pt x="19852" y="1189"/>
                    <a:pt x="19901" y="1294"/>
                  </a:cubicBezTo>
                  <a:cubicBezTo>
                    <a:pt x="20030" y="1545"/>
                    <a:pt x="20155" y="1645"/>
                    <a:pt x="20254" y="1678"/>
                  </a:cubicBezTo>
                  <a:cubicBezTo>
                    <a:pt x="20188" y="1956"/>
                    <a:pt x="20109" y="2358"/>
                    <a:pt x="20059" y="2688"/>
                  </a:cubicBezTo>
                  <a:cubicBezTo>
                    <a:pt x="20028" y="2888"/>
                    <a:pt x="20025" y="3087"/>
                    <a:pt x="20022" y="3264"/>
                  </a:cubicBezTo>
                  <a:cubicBezTo>
                    <a:pt x="20022" y="3293"/>
                    <a:pt x="20021" y="3327"/>
                    <a:pt x="20020" y="3362"/>
                  </a:cubicBezTo>
                  <a:lnTo>
                    <a:pt x="19714" y="3440"/>
                  </a:lnTo>
                  <a:lnTo>
                    <a:pt x="19826" y="4189"/>
                  </a:lnTo>
                  <a:cubicBezTo>
                    <a:pt x="19916" y="4784"/>
                    <a:pt x="20114" y="4873"/>
                    <a:pt x="20225" y="4873"/>
                  </a:cubicBezTo>
                  <a:cubicBezTo>
                    <a:pt x="20310" y="4873"/>
                    <a:pt x="20379" y="4822"/>
                    <a:pt x="20434" y="4751"/>
                  </a:cubicBezTo>
                  <a:cubicBezTo>
                    <a:pt x="20435" y="4751"/>
                    <a:pt x="20435" y="4753"/>
                    <a:pt x="20435" y="4754"/>
                  </a:cubicBezTo>
                  <a:cubicBezTo>
                    <a:pt x="20477" y="4840"/>
                    <a:pt x="20537" y="4936"/>
                    <a:pt x="20620" y="5008"/>
                  </a:cubicBezTo>
                  <a:cubicBezTo>
                    <a:pt x="20670" y="5890"/>
                    <a:pt x="21001" y="6277"/>
                    <a:pt x="21214" y="6526"/>
                  </a:cubicBezTo>
                  <a:cubicBezTo>
                    <a:pt x="21326" y="6659"/>
                    <a:pt x="21404" y="6753"/>
                    <a:pt x="21444" y="6862"/>
                  </a:cubicBezTo>
                  <a:cubicBezTo>
                    <a:pt x="21452" y="8840"/>
                    <a:pt x="21482" y="10800"/>
                    <a:pt x="21511" y="12696"/>
                  </a:cubicBezTo>
                  <a:cubicBezTo>
                    <a:pt x="21555" y="15495"/>
                    <a:pt x="21600" y="18383"/>
                    <a:pt x="21568" y="21375"/>
                  </a:cubicBezTo>
                  <a:cubicBezTo>
                    <a:pt x="19686" y="21525"/>
                    <a:pt x="17703" y="21600"/>
                    <a:pt x="15516" y="21600"/>
                  </a:cubicBezTo>
                  <a:cubicBezTo>
                    <a:pt x="15516" y="21600"/>
                    <a:pt x="15516" y="21600"/>
                    <a:pt x="15516" y="21600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3" name="Shape 140"/>
            <p:cNvSpPr/>
            <p:nvPr/>
          </p:nvSpPr>
          <p:spPr>
            <a:xfrm>
              <a:off x="4823702" y="1517461"/>
              <a:ext cx="833422" cy="4049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1600" extrusionOk="0">
                  <a:moveTo>
                    <a:pt x="21517" y="21600"/>
                  </a:moveTo>
                  <a:cubicBezTo>
                    <a:pt x="21259" y="21378"/>
                    <a:pt x="21035" y="21068"/>
                    <a:pt x="20802" y="20744"/>
                  </a:cubicBezTo>
                  <a:cubicBezTo>
                    <a:pt x="20579" y="20436"/>
                    <a:pt x="20349" y="20117"/>
                    <a:pt x="20080" y="19861"/>
                  </a:cubicBezTo>
                  <a:lnTo>
                    <a:pt x="20059" y="19839"/>
                  </a:lnTo>
                  <a:lnTo>
                    <a:pt x="20035" y="19827"/>
                  </a:lnTo>
                  <a:cubicBezTo>
                    <a:pt x="19980" y="19794"/>
                    <a:pt x="19929" y="19780"/>
                    <a:pt x="19880" y="19780"/>
                  </a:cubicBezTo>
                  <a:cubicBezTo>
                    <a:pt x="19684" y="19780"/>
                    <a:pt x="19546" y="19997"/>
                    <a:pt x="19472" y="20427"/>
                  </a:cubicBezTo>
                  <a:cubicBezTo>
                    <a:pt x="19421" y="20427"/>
                    <a:pt x="19395" y="20396"/>
                    <a:pt x="19322" y="20298"/>
                  </a:cubicBezTo>
                  <a:cubicBezTo>
                    <a:pt x="19255" y="20207"/>
                    <a:pt x="19171" y="20096"/>
                    <a:pt x="19054" y="20029"/>
                  </a:cubicBezTo>
                  <a:lnTo>
                    <a:pt x="19013" y="20005"/>
                  </a:lnTo>
                  <a:lnTo>
                    <a:pt x="18970" y="20006"/>
                  </a:lnTo>
                  <a:cubicBezTo>
                    <a:pt x="18728" y="20018"/>
                    <a:pt x="18538" y="20232"/>
                    <a:pt x="18400" y="20388"/>
                  </a:cubicBezTo>
                  <a:cubicBezTo>
                    <a:pt x="18357" y="20436"/>
                    <a:pt x="18296" y="20506"/>
                    <a:pt x="18262" y="20529"/>
                  </a:cubicBezTo>
                  <a:cubicBezTo>
                    <a:pt x="18255" y="20513"/>
                    <a:pt x="18243" y="20489"/>
                    <a:pt x="18227" y="20446"/>
                  </a:cubicBezTo>
                  <a:lnTo>
                    <a:pt x="18070" y="20020"/>
                  </a:lnTo>
                  <a:lnTo>
                    <a:pt x="17846" y="20292"/>
                  </a:lnTo>
                  <a:cubicBezTo>
                    <a:pt x="17751" y="20409"/>
                    <a:pt x="17655" y="20525"/>
                    <a:pt x="17558" y="20641"/>
                  </a:cubicBezTo>
                  <a:cubicBezTo>
                    <a:pt x="17369" y="20866"/>
                    <a:pt x="17174" y="21098"/>
                    <a:pt x="16985" y="21345"/>
                  </a:cubicBezTo>
                  <a:cubicBezTo>
                    <a:pt x="16791" y="21150"/>
                    <a:pt x="16623" y="20882"/>
                    <a:pt x="16446" y="20600"/>
                  </a:cubicBezTo>
                  <a:lnTo>
                    <a:pt x="16421" y="20561"/>
                  </a:lnTo>
                  <a:cubicBezTo>
                    <a:pt x="16351" y="20417"/>
                    <a:pt x="16246" y="20248"/>
                    <a:pt x="16101" y="20248"/>
                  </a:cubicBezTo>
                  <a:cubicBezTo>
                    <a:pt x="15988" y="20248"/>
                    <a:pt x="15906" y="20351"/>
                    <a:pt x="15850" y="20451"/>
                  </a:cubicBezTo>
                  <a:cubicBezTo>
                    <a:pt x="15786" y="20334"/>
                    <a:pt x="15719" y="20257"/>
                    <a:pt x="15671" y="20201"/>
                  </a:cubicBezTo>
                  <a:cubicBezTo>
                    <a:pt x="15645" y="20172"/>
                    <a:pt x="15606" y="20128"/>
                    <a:pt x="15596" y="20107"/>
                  </a:cubicBezTo>
                  <a:lnTo>
                    <a:pt x="15383" y="19253"/>
                  </a:lnTo>
                  <a:lnTo>
                    <a:pt x="15112" y="20046"/>
                  </a:lnTo>
                  <a:cubicBezTo>
                    <a:pt x="15082" y="20129"/>
                    <a:pt x="15027" y="20214"/>
                    <a:pt x="14967" y="20304"/>
                  </a:cubicBezTo>
                  <a:cubicBezTo>
                    <a:pt x="14942" y="20342"/>
                    <a:pt x="14915" y="20383"/>
                    <a:pt x="14887" y="20430"/>
                  </a:cubicBezTo>
                  <a:lnTo>
                    <a:pt x="14778" y="20414"/>
                  </a:lnTo>
                  <a:cubicBezTo>
                    <a:pt x="14729" y="20407"/>
                    <a:pt x="14682" y="20403"/>
                    <a:pt x="14637" y="20403"/>
                  </a:cubicBezTo>
                  <a:cubicBezTo>
                    <a:pt x="14446" y="20403"/>
                    <a:pt x="14286" y="20474"/>
                    <a:pt x="14160" y="20614"/>
                  </a:cubicBezTo>
                  <a:cubicBezTo>
                    <a:pt x="14157" y="20607"/>
                    <a:pt x="14154" y="20600"/>
                    <a:pt x="14150" y="20594"/>
                  </a:cubicBezTo>
                  <a:cubicBezTo>
                    <a:pt x="14019" y="20335"/>
                    <a:pt x="13859" y="20018"/>
                    <a:pt x="13613" y="19858"/>
                  </a:cubicBezTo>
                  <a:cubicBezTo>
                    <a:pt x="13528" y="19739"/>
                    <a:pt x="13441" y="19679"/>
                    <a:pt x="13352" y="19679"/>
                  </a:cubicBezTo>
                  <a:cubicBezTo>
                    <a:pt x="13148" y="19679"/>
                    <a:pt x="13028" y="19978"/>
                    <a:pt x="12953" y="20184"/>
                  </a:cubicBezTo>
                  <a:cubicBezTo>
                    <a:pt x="12866" y="19836"/>
                    <a:pt x="12701" y="19677"/>
                    <a:pt x="12618" y="19596"/>
                  </a:cubicBezTo>
                  <a:cubicBezTo>
                    <a:pt x="12601" y="19580"/>
                    <a:pt x="12578" y="19557"/>
                    <a:pt x="12561" y="19538"/>
                  </a:cubicBezTo>
                  <a:cubicBezTo>
                    <a:pt x="12563" y="19504"/>
                    <a:pt x="12568" y="19452"/>
                    <a:pt x="12580" y="19377"/>
                  </a:cubicBezTo>
                  <a:lnTo>
                    <a:pt x="12699" y="18623"/>
                  </a:lnTo>
                  <a:lnTo>
                    <a:pt x="12310" y="18591"/>
                  </a:lnTo>
                  <a:cubicBezTo>
                    <a:pt x="12200" y="18582"/>
                    <a:pt x="12091" y="18574"/>
                    <a:pt x="11987" y="18574"/>
                  </a:cubicBezTo>
                  <a:cubicBezTo>
                    <a:pt x="11731" y="18574"/>
                    <a:pt x="11454" y="18620"/>
                    <a:pt x="11248" y="18915"/>
                  </a:cubicBezTo>
                  <a:lnTo>
                    <a:pt x="11099" y="18817"/>
                  </a:lnTo>
                  <a:cubicBezTo>
                    <a:pt x="10626" y="18502"/>
                    <a:pt x="10139" y="18176"/>
                    <a:pt x="9670" y="18042"/>
                  </a:cubicBezTo>
                  <a:cubicBezTo>
                    <a:pt x="9641" y="17484"/>
                    <a:pt x="9474" y="17190"/>
                    <a:pt x="9363" y="16993"/>
                  </a:cubicBezTo>
                  <a:cubicBezTo>
                    <a:pt x="9269" y="16827"/>
                    <a:pt x="9260" y="16795"/>
                    <a:pt x="9257" y="16714"/>
                  </a:cubicBezTo>
                  <a:lnTo>
                    <a:pt x="9165" y="14424"/>
                  </a:lnTo>
                  <a:lnTo>
                    <a:pt x="8701" y="16515"/>
                  </a:lnTo>
                  <a:cubicBezTo>
                    <a:pt x="8686" y="16586"/>
                    <a:pt x="8672" y="16637"/>
                    <a:pt x="8662" y="16674"/>
                  </a:cubicBezTo>
                  <a:cubicBezTo>
                    <a:pt x="8662" y="16674"/>
                    <a:pt x="8661" y="16673"/>
                    <a:pt x="8661" y="16673"/>
                  </a:cubicBezTo>
                  <a:cubicBezTo>
                    <a:pt x="8592" y="16630"/>
                    <a:pt x="8497" y="16569"/>
                    <a:pt x="8378" y="16569"/>
                  </a:cubicBezTo>
                  <a:cubicBezTo>
                    <a:pt x="8314" y="16569"/>
                    <a:pt x="8254" y="16605"/>
                    <a:pt x="8200" y="16665"/>
                  </a:cubicBezTo>
                  <a:cubicBezTo>
                    <a:pt x="8129" y="16564"/>
                    <a:pt x="8058" y="16408"/>
                    <a:pt x="7981" y="16238"/>
                  </a:cubicBezTo>
                  <a:cubicBezTo>
                    <a:pt x="7870" y="15996"/>
                    <a:pt x="7749" y="15730"/>
                    <a:pt x="7592" y="15549"/>
                  </a:cubicBezTo>
                  <a:cubicBezTo>
                    <a:pt x="7617" y="11567"/>
                    <a:pt x="7700" y="7640"/>
                    <a:pt x="7781" y="3840"/>
                  </a:cubicBezTo>
                  <a:lnTo>
                    <a:pt x="7785" y="3645"/>
                  </a:lnTo>
                  <a:lnTo>
                    <a:pt x="7791" y="3370"/>
                  </a:lnTo>
                  <a:lnTo>
                    <a:pt x="7693" y="3180"/>
                  </a:lnTo>
                  <a:cubicBezTo>
                    <a:pt x="7307" y="2433"/>
                    <a:pt x="6818" y="2337"/>
                    <a:pt x="6434" y="2337"/>
                  </a:cubicBezTo>
                  <a:cubicBezTo>
                    <a:pt x="6250" y="2337"/>
                    <a:pt x="6060" y="2362"/>
                    <a:pt x="5876" y="2387"/>
                  </a:cubicBezTo>
                  <a:cubicBezTo>
                    <a:pt x="5690" y="2411"/>
                    <a:pt x="5506" y="2434"/>
                    <a:pt x="5329" y="2434"/>
                  </a:cubicBezTo>
                  <a:cubicBezTo>
                    <a:pt x="5240" y="2434"/>
                    <a:pt x="5152" y="2429"/>
                    <a:pt x="5065" y="2414"/>
                  </a:cubicBezTo>
                  <a:cubicBezTo>
                    <a:pt x="3593" y="2157"/>
                    <a:pt x="1539" y="1841"/>
                    <a:pt x="0" y="1684"/>
                  </a:cubicBezTo>
                  <a:cubicBezTo>
                    <a:pt x="25" y="1298"/>
                    <a:pt x="40" y="971"/>
                    <a:pt x="55" y="670"/>
                  </a:cubicBezTo>
                  <a:cubicBezTo>
                    <a:pt x="66" y="435"/>
                    <a:pt x="77" y="219"/>
                    <a:pt x="89" y="0"/>
                  </a:cubicBezTo>
                  <a:cubicBezTo>
                    <a:pt x="4999" y="548"/>
                    <a:pt x="10530" y="814"/>
                    <a:pt x="16988" y="814"/>
                  </a:cubicBezTo>
                  <a:cubicBezTo>
                    <a:pt x="18294" y="814"/>
                    <a:pt x="19607" y="803"/>
                    <a:pt x="20922" y="785"/>
                  </a:cubicBezTo>
                  <a:cubicBezTo>
                    <a:pt x="20875" y="2965"/>
                    <a:pt x="21062" y="4934"/>
                    <a:pt x="21242" y="6846"/>
                  </a:cubicBezTo>
                  <a:cubicBezTo>
                    <a:pt x="21368" y="8171"/>
                    <a:pt x="21486" y="9421"/>
                    <a:pt x="21533" y="10740"/>
                  </a:cubicBezTo>
                  <a:cubicBezTo>
                    <a:pt x="21600" y="12651"/>
                    <a:pt x="21571" y="14550"/>
                    <a:pt x="21542" y="16563"/>
                  </a:cubicBezTo>
                  <a:cubicBezTo>
                    <a:pt x="21517" y="18178"/>
                    <a:pt x="21492" y="19841"/>
                    <a:pt x="21517" y="21600"/>
                  </a:cubicBezTo>
                  <a:cubicBezTo>
                    <a:pt x="21517" y="21600"/>
                    <a:pt x="21517" y="21600"/>
                    <a:pt x="21517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4" name="Shape 141"/>
            <p:cNvSpPr/>
            <p:nvPr/>
          </p:nvSpPr>
          <p:spPr>
            <a:xfrm>
              <a:off x="3822019" y="-128160"/>
              <a:ext cx="991845" cy="6011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24" y="21600"/>
                  </a:moveTo>
                  <a:lnTo>
                    <a:pt x="20313" y="21527"/>
                  </a:lnTo>
                  <a:cubicBezTo>
                    <a:pt x="17107" y="21072"/>
                    <a:pt x="13792" y="20601"/>
                    <a:pt x="10589" y="19865"/>
                  </a:cubicBezTo>
                  <a:cubicBezTo>
                    <a:pt x="10340" y="19808"/>
                    <a:pt x="10091" y="19740"/>
                    <a:pt x="9840" y="19672"/>
                  </a:cubicBezTo>
                  <a:cubicBezTo>
                    <a:pt x="9183" y="19495"/>
                    <a:pt x="8504" y="19312"/>
                    <a:pt x="7835" y="19312"/>
                  </a:cubicBezTo>
                  <a:cubicBezTo>
                    <a:pt x="7776" y="19312"/>
                    <a:pt x="7717" y="19313"/>
                    <a:pt x="7658" y="19316"/>
                  </a:cubicBezTo>
                  <a:lnTo>
                    <a:pt x="7558" y="19321"/>
                  </a:lnTo>
                  <a:lnTo>
                    <a:pt x="7488" y="19440"/>
                  </a:lnTo>
                  <a:cubicBezTo>
                    <a:pt x="7338" y="19699"/>
                    <a:pt x="7268" y="20050"/>
                    <a:pt x="7231" y="20432"/>
                  </a:cubicBezTo>
                  <a:cubicBezTo>
                    <a:pt x="7191" y="20373"/>
                    <a:pt x="7143" y="20324"/>
                    <a:pt x="7082" y="20291"/>
                  </a:cubicBezTo>
                  <a:lnTo>
                    <a:pt x="7068" y="20282"/>
                  </a:lnTo>
                  <a:lnTo>
                    <a:pt x="7054" y="20278"/>
                  </a:lnTo>
                  <a:cubicBezTo>
                    <a:pt x="7004" y="20261"/>
                    <a:pt x="6955" y="20252"/>
                    <a:pt x="6910" y="20252"/>
                  </a:cubicBezTo>
                  <a:cubicBezTo>
                    <a:pt x="6599" y="20252"/>
                    <a:pt x="6483" y="20641"/>
                    <a:pt x="6427" y="20829"/>
                  </a:cubicBezTo>
                  <a:cubicBezTo>
                    <a:pt x="6416" y="20868"/>
                    <a:pt x="6398" y="20926"/>
                    <a:pt x="6386" y="20953"/>
                  </a:cubicBezTo>
                  <a:lnTo>
                    <a:pt x="6270" y="20894"/>
                  </a:lnTo>
                  <a:cubicBezTo>
                    <a:pt x="5964" y="20737"/>
                    <a:pt x="5616" y="20560"/>
                    <a:pt x="5279" y="20543"/>
                  </a:cubicBezTo>
                  <a:cubicBezTo>
                    <a:pt x="5278" y="20543"/>
                    <a:pt x="5278" y="20543"/>
                    <a:pt x="5277" y="20543"/>
                  </a:cubicBezTo>
                  <a:cubicBezTo>
                    <a:pt x="5096" y="20543"/>
                    <a:pt x="4982" y="20667"/>
                    <a:pt x="4906" y="20749"/>
                  </a:cubicBezTo>
                  <a:cubicBezTo>
                    <a:pt x="4880" y="20776"/>
                    <a:pt x="4845" y="20815"/>
                    <a:pt x="4833" y="20816"/>
                  </a:cubicBezTo>
                  <a:cubicBezTo>
                    <a:pt x="4831" y="20816"/>
                    <a:pt x="4830" y="20816"/>
                    <a:pt x="4829" y="20816"/>
                  </a:cubicBezTo>
                  <a:cubicBezTo>
                    <a:pt x="4784" y="20816"/>
                    <a:pt x="4732" y="20792"/>
                    <a:pt x="4677" y="20767"/>
                  </a:cubicBezTo>
                  <a:cubicBezTo>
                    <a:pt x="4591" y="20727"/>
                    <a:pt x="4486" y="20678"/>
                    <a:pt x="4365" y="20678"/>
                  </a:cubicBezTo>
                  <a:cubicBezTo>
                    <a:pt x="4203" y="20679"/>
                    <a:pt x="4086" y="20725"/>
                    <a:pt x="3985" y="20785"/>
                  </a:cubicBezTo>
                  <a:cubicBezTo>
                    <a:pt x="3945" y="20143"/>
                    <a:pt x="3880" y="19109"/>
                    <a:pt x="3328" y="18832"/>
                  </a:cubicBezTo>
                  <a:cubicBezTo>
                    <a:pt x="3363" y="18680"/>
                    <a:pt x="3405" y="18449"/>
                    <a:pt x="3365" y="18146"/>
                  </a:cubicBezTo>
                  <a:cubicBezTo>
                    <a:pt x="3338" y="17847"/>
                    <a:pt x="3248" y="17630"/>
                    <a:pt x="3169" y="17438"/>
                  </a:cubicBezTo>
                  <a:cubicBezTo>
                    <a:pt x="3111" y="17299"/>
                    <a:pt x="3057" y="17169"/>
                    <a:pt x="3028" y="17014"/>
                  </a:cubicBezTo>
                  <a:cubicBezTo>
                    <a:pt x="2989" y="16803"/>
                    <a:pt x="2979" y="16545"/>
                    <a:pt x="2968" y="16272"/>
                  </a:cubicBezTo>
                  <a:cubicBezTo>
                    <a:pt x="2950" y="15807"/>
                    <a:pt x="2929" y="15281"/>
                    <a:pt x="2746" y="14855"/>
                  </a:cubicBezTo>
                  <a:lnTo>
                    <a:pt x="2687" y="14719"/>
                  </a:lnTo>
                  <a:lnTo>
                    <a:pt x="2587" y="14690"/>
                  </a:lnTo>
                  <a:cubicBezTo>
                    <a:pt x="2550" y="14680"/>
                    <a:pt x="2515" y="14675"/>
                    <a:pt x="2481" y="14675"/>
                  </a:cubicBezTo>
                  <a:cubicBezTo>
                    <a:pt x="2230" y="14675"/>
                    <a:pt x="2067" y="14916"/>
                    <a:pt x="1947" y="15093"/>
                  </a:cubicBezTo>
                  <a:cubicBezTo>
                    <a:pt x="1911" y="15145"/>
                    <a:pt x="1858" y="15226"/>
                    <a:pt x="1836" y="15238"/>
                  </a:cubicBezTo>
                  <a:cubicBezTo>
                    <a:pt x="1796" y="15250"/>
                    <a:pt x="1764" y="15259"/>
                    <a:pt x="1738" y="15259"/>
                  </a:cubicBezTo>
                  <a:cubicBezTo>
                    <a:pt x="1726" y="15259"/>
                    <a:pt x="1724" y="15259"/>
                    <a:pt x="1656" y="15198"/>
                  </a:cubicBezTo>
                  <a:cubicBezTo>
                    <a:pt x="1638" y="15181"/>
                    <a:pt x="1619" y="15163"/>
                    <a:pt x="1597" y="15143"/>
                  </a:cubicBezTo>
                  <a:cubicBezTo>
                    <a:pt x="1654" y="15045"/>
                    <a:pt x="1718" y="14897"/>
                    <a:pt x="1718" y="14680"/>
                  </a:cubicBezTo>
                  <a:cubicBezTo>
                    <a:pt x="1718" y="14654"/>
                    <a:pt x="1716" y="14628"/>
                    <a:pt x="1714" y="14601"/>
                  </a:cubicBezTo>
                  <a:cubicBezTo>
                    <a:pt x="1791" y="14523"/>
                    <a:pt x="1870" y="14413"/>
                    <a:pt x="1940" y="14178"/>
                  </a:cubicBezTo>
                  <a:lnTo>
                    <a:pt x="1978" y="14051"/>
                  </a:lnTo>
                  <a:lnTo>
                    <a:pt x="1960" y="13911"/>
                  </a:lnTo>
                  <a:cubicBezTo>
                    <a:pt x="1855" y="13136"/>
                    <a:pt x="2013" y="12572"/>
                    <a:pt x="2195" y="11918"/>
                  </a:cubicBezTo>
                  <a:cubicBezTo>
                    <a:pt x="2289" y="11581"/>
                    <a:pt x="2387" y="11233"/>
                    <a:pt x="2453" y="10836"/>
                  </a:cubicBezTo>
                  <a:lnTo>
                    <a:pt x="2461" y="10783"/>
                  </a:lnTo>
                  <a:lnTo>
                    <a:pt x="2461" y="10726"/>
                  </a:lnTo>
                  <a:cubicBezTo>
                    <a:pt x="2459" y="10135"/>
                    <a:pt x="2116" y="10066"/>
                    <a:pt x="1960" y="10053"/>
                  </a:cubicBezTo>
                  <a:cubicBezTo>
                    <a:pt x="1957" y="10030"/>
                    <a:pt x="1953" y="10007"/>
                    <a:pt x="1946" y="9983"/>
                  </a:cubicBezTo>
                  <a:cubicBezTo>
                    <a:pt x="1931" y="9922"/>
                    <a:pt x="1866" y="9721"/>
                    <a:pt x="1694" y="9721"/>
                  </a:cubicBezTo>
                  <a:cubicBezTo>
                    <a:pt x="1685" y="9721"/>
                    <a:pt x="1675" y="9722"/>
                    <a:pt x="1665" y="9723"/>
                  </a:cubicBezTo>
                  <a:cubicBezTo>
                    <a:pt x="1654" y="9625"/>
                    <a:pt x="1636" y="9505"/>
                    <a:pt x="1585" y="9394"/>
                  </a:cubicBezTo>
                  <a:cubicBezTo>
                    <a:pt x="1572" y="9366"/>
                    <a:pt x="1559" y="9340"/>
                    <a:pt x="1547" y="9318"/>
                  </a:cubicBezTo>
                  <a:cubicBezTo>
                    <a:pt x="1548" y="9316"/>
                    <a:pt x="1548" y="9313"/>
                    <a:pt x="1548" y="9311"/>
                  </a:cubicBezTo>
                  <a:cubicBezTo>
                    <a:pt x="1577" y="9067"/>
                    <a:pt x="1485" y="8883"/>
                    <a:pt x="1395" y="8705"/>
                  </a:cubicBezTo>
                  <a:cubicBezTo>
                    <a:pt x="1379" y="8673"/>
                    <a:pt x="1364" y="8643"/>
                    <a:pt x="1355" y="8620"/>
                  </a:cubicBezTo>
                  <a:lnTo>
                    <a:pt x="1315" y="8493"/>
                  </a:lnTo>
                  <a:cubicBezTo>
                    <a:pt x="1205" y="8139"/>
                    <a:pt x="1067" y="7698"/>
                    <a:pt x="932" y="7370"/>
                  </a:cubicBezTo>
                  <a:cubicBezTo>
                    <a:pt x="862" y="7199"/>
                    <a:pt x="783" y="7087"/>
                    <a:pt x="713" y="6990"/>
                  </a:cubicBezTo>
                  <a:cubicBezTo>
                    <a:pt x="672" y="6933"/>
                    <a:pt x="636" y="6884"/>
                    <a:pt x="604" y="6825"/>
                  </a:cubicBezTo>
                  <a:cubicBezTo>
                    <a:pt x="603" y="6814"/>
                    <a:pt x="602" y="6803"/>
                    <a:pt x="601" y="6791"/>
                  </a:cubicBezTo>
                  <a:cubicBezTo>
                    <a:pt x="592" y="6693"/>
                    <a:pt x="578" y="6543"/>
                    <a:pt x="513" y="6401"/>
                  </a:cubicBezTo>
                  <a:cubicBezTo>
                    <a:pt x="493" y="6358"/>
                    <a:pt x="472" y="6318"/>
                    <a:pt x="451" y="6277"/>
                  </a:cubicBezTo>
                  <a:cubicBezTo>
                    <a:pt x="394" y="6171"/>
                    <a:pt x="394" y="6163"/>
                    <a:pt x="396" y="6130"/>
                  </a:cubicBezTo>
                  <a:cubicBezTo>
                    <a:pt x="397" y="6105"/>
                    <a:pt x="401" y="6089"/>
                    <a:pt x="418" y="6031"/>
                  </a:cubicBezTo>
                  <a:cubicBezTo>
                    <a:pt x="449" y="5922"/>
                    <a:pt x="497" y="5757"/>
                    <a:pt x="478" y="5503"/>
                  </a:cubicBezTo>
                  <a:cubicBezTo>
                    <a:pt x="427" y="4834"/>
                    <a:pt x="258" y="4393"/>
                    <a:pt x="94" y="3968"/>
                  </a:cubicBezTo>
                  <a:cubicBezTo>
                    <a:pt x="63" y="3885"/>
                    <a:pt x="31" y="3803"/>
                    <a:pt x="0" y="3718"/>
                  </a:cubicBezTo>
                  <a:cubicBezTo>
                    <a:pt x="170" y="2538"/>
                    <a:pt x="343" y="1321"/>
                    <a:pt x="448" y="0"/>
                  </a:cubicBezTo>
                  <a:cubicBezTo>
                    <a:pt x="1138" y="125"/>
                    <a:pt x="1919" y="384"/>
                    <a:pt x="2676" y="634"/>
                  </a:cubicBezTo>
                  <a:cubicBezTo>
                    <a:pt x="3139" y="787"/>
                    <a:pt x="3577" y="933"/>
                    <a:pt x="3992" y="1048"/>
                  </a:cubicBezTo>
                  <a:lnTo>
                    <a:pt x="4499" y="1189"/>
                  </a:lnTo>
                  <a:cubicBezTo>
                    <a:pt x="6327" y="1697"/>
                    <a:pt x="8217" y="2222"/>
                    <a:pt x="10107" y="2684"/>
                  </a:cubicBezTo>
                  <a:cubicBezTo>
                    <a:pt x="12459" y="3259"/>
                    <a:pt x="15047" y="3764"/>
                    <a:pt x="17798" y="4185"/>
                  </a:cubicBezTo>
                  <a:cubicBezTo>
                    <a:pt x="18111" y="4233"/>
                    <a:pt x="18424" y="4288"/>
                    <a:pt x="18736" y="4345"/>
                  </a:cubicBezTo>
                  <a:cubicBezTo>
                    <a:pt x="19269" y="4439"/>
                    <a:pt x="19820" y="4539"/>
                    <a:pt x="20365" y="4594"/>
                  </a:cubicBezTo>
                  <a:cubicBezTo>
                    <a:pt x="20551" y="4614"/>
                    <a:pt x="20738" y="4622"/>
                    <a:pt x="20922" y="4629"/>
                  </a:cubicBezTo>
                  <a:cubicBezTo>
                    <a:pt x="21158" y="4638"/>
                    <a:pt x="21384" y="4648"/>
                    <a:pt x="21600" y="4681"/>
                  </a:cubicBezTo>
                  <a:cubicBezTo>
                    <a:pt x="21457" y="7198"/>
                    <a:pt x="21357" y="9820"/>
                    <a:pt x="21260" y="12361"/>
                  </a:cubicBezTo>
                  <a:cubicBezTo>
                    <a:pt x="21143" y="15434"/>
                    <a:pt x="21022" y="18606"/>
                    <a:pt x="20824" y="21600"/>
                  </a:cubicBezTo>
                  <a:cubicBezTo>
                    <a:pt x="20824" y="21600"/>
                    <a:pt x="20824" y="21600"/>
                    <a:pt x="20824" y="2160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5" name="Shape 142"/>
            <p:cNvSpPr/>
            <p:nvPr/>
          </p:nvSpPr>
          <p:spPr>
            <a:xfrm>
              <a:off x="4108214" y="429920"/>
              <a:ext cx="660861" cy="5373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38" y="21600"/>
                  </a:moveTo>
                  <a:cubicBezTo>
                    <a:pt x="12966" y="20929"/>
                    <a:pt x="6273" y="20017"/>
                    <a:pt x="0" y="18811"/>
                  </a:cubicBezTo>
                  <a:cubicBezTo>
                    <a:pt x="378" y="15918"/>
                    <a:pt x="720" y="12877"/>
                    <a:pt x="1083" y="9667"/>
                  </a:cubicBezTo>
                  <a:cubicBezTo>
                    <a:pt x="1277" y="7943"/>
                    <a:pt x="1473" y="6202"/>
                    <a:pt x="1677" y="4470"/>
                  </a:cubicBezTo>
                  <a:cubicBezTo>
                    <a:pt x="1719" y="4114"/>
                    <a:pt x="1784" y="3760"/>
                    <a:pt x="1854" y="3384"/>
                  </a:cubicBezTo>
                  <a:cubicBezTo>
                    <a:pt x="1926" y="2997"/>
                    <a:pt x="2000" y="2596"/>
                    <a:pt x="2049" y="2183"/>
                  </a:cubicBezTo>
                  <a:cubicBezTo>
                    <a:pt x="2081" y="1903"/>
                    <a:pt x="2092" y="1624"/>
                    <a:pt x="2103" y="1355"/>
                  </a:cubicBezTo>
                  <a:cubicBezTo>
                    <a:pt x="2124" y="808"/>
                    <a:pt x="2142" y="325"/>
                    <a:pt x="2330" y="0"/>
                  </a:cubicBezTo>
                  <a:cubicBezTo>
                    <a:pt x="3171" y="106"/>
                    <a:pt x="4847" y="375"/>
                    <a:pt x="6096" y="585"/>
                  </a:cubicBezTo>
                  <a:cubicBezTo>
                    <a:pt x="11011" y="1414"/>
                    <a:pt x="15689" y="2048"/>
                    <a:pt x="19625" y="2416"/>
                  </a:cubicBezTo>
                  <a:cubicBezTo>
                    <a:pt x="19799" y="2433"/>
                    <a:pt x="19974" y="2452"/>
                    <a:pt x="20150" y="2471"/>
                  </a:cubicBezTo>
                  <a:cubicBezTo>
                    <a:pt x="20623" y="2522"/>
                    <a:pt x="21113" y="2575"/>
                    <a:pt x="21600" y="2580"/>
                  </a:cubicBezTo>
                  <a:cubicBezTo>
                    <a:pt x="21355" y="5661"/>
                    <a:pt x="21188" y="8878"/>
                    <a:pt x="21026" y="11996"/>
                  </a:cubicBezTo>
                  <a:cubicBezTo>
                    <a:pt x="20862" y="15180"/>
                    <a:pt x="20691" y="18467"/>
                    <a:pt x="20438" y="21600"/>
                  </a:cubicBezTo>
                  <a:cubicBezTo>
                    <a:pt x="20438" y="21600"/>
                    <a:pt x="20438" y="21600"/>
                    <a:pt x="20438" y="2160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6" name="Shape 143"/>
            <p:cNvSpPr/>
            <p:nvPr/>
          </p:nvSpPr>
          <p:spPr>
            <a:xfrm>
              <a:off x="4237002" y="959381"/>
              <a:ext cx="689712" cy="5332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816" y="21600"/>
                  </a:moveTo>
                  <a:cubicBezTo>
                    <a:pt x="13872" y="21015"/>
                    <a:pt x="6873" y="20213"/>
                    <a:pt x="0" y="19219"/>
                  </a:cubicBezTo>
                  <a:cubicBezTo>
                    <a:pt x="2" y="18672"/>
                    <a:pt x="42" y="18028"/>
                    <a:pt x="121" y="17227"/>
                  </a:cubicBezTo>
                  <a:cubicBezTo>
                    <a:pt x="728" y="11109"/>
                    <a:pt x="1360" y="5002"/>
                    <a:pt x="1901" y="33"/>
                  </a:cubicBezTo>
                  <a:lnTo>
                    <a:pt x="1905" y="0"/>
                  </a:lnTo>
                  <a:cubicBezTo>
                    <a:pt x="8982" y="1012"/>
                    <a:pt x="15432" y="1746"/>
                    <a:pt x="21600" y="2240"/>
                  </a:cubicBezTo>
                  <a:cubicBezTo>
                    <a:pt x="21451" y="5300"/>
                    <a:pt x="21338" y="8451"/>
                    <a:pt x="21229" y="11504"/>
                  </a:cubicBezTo>
                  <a:cubicBezTo>
                    <a:pt x="21110" y="14835"/>
                    <a:pt x="20987" y="18275"/>
                    <a:pt x="20816" y="21600"/>
                  </a:cubicBezTo>
                  <a:cubicBezTo>
                    <a:pt x="20816" y="21600"/>
                    <a:pt x="20816" y="21600"/>
                    <a:pt x="20816" y="2160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7" name="Shape 144"/>
            <p:cNvSpPr/>
            <p:nvPr/>
          </p:nvSpPr>
          <p:spPr>
            <a:xfrm>
              <a:off x="4151144" y="1460222"/>
              <a:ext cx="653811" cy="6876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8" y="21600"/>
                  </a:moveTo>
                  <a:cubicBezTo>
                    <a:pt x="1696" y="21553"/>
                    <a:pt x="1378" y="21528"/>
                    <a:pt x="1068" y="21503"/>
                  </a:cubicBezTo>
                  <a:cubicBezTo>
                    <a:pt x="702" y="21473"/>
                    <a:pt x="326" y="21443"/>
                    <a:pt x="0" y="21378"/>
                  </a:cubicBezTo>
                  <a:cubicBezTo>
                    <a:pt x="378" y="18411"/>
                    <a:pt x="782" y="15418"/>
                    <a:pt x="1173" y="12521"/>
                  </a:cubicBezTo>
                  <a:cubicBezTo>
                    <a:pt x="1723" y="8434"/>
                    <a:pt x="2292" y="4211"/>
                    <a:pt x="2801" y="0"/>
                  </a:cubicBezTo>
                  <a:cubicBezTo>
                    <a:pt x="3665" y="89"/>
                    <a:pt x="4526" y="180"/>
                    <a:pt x="5388" y="270"/>
                  </a:cubicBezTo>
                  <a:cubicBezTo>
                    <a:pt x="10590" y="816"/>
                    <a:pt x="15964" y="1380"/>
                    <a:pt x="21600" y="1615"/>
                  </a:cubicBezTo>
                  <a:lnTo>
                    <a:pt x="21392" y="3383"/>
                  </a:lnTo>
                  <a:cubicBezTo>
                    <a:pt x="21277" y="4302"/>
                    <a:pt x="21246" y="5271"/>
                    <a:pt x="21215" y="6208"/>
                  </a:cubicBezTo>
                  <a:cubicBezTo>
                    <a:pt x="21197" y="6775"/>
                    <a:pt x="21179" y="7360"/>
                    <a:pt x="21141" y="7925"/>
                  </a:cubicBezTo>
                  <a:cubicBezTo>
                    <a:pt x="20979" y="10353"/>
                    <a:pt x="20762" y="13549"/>
                    <a:pt x="20515" y="16734"/>
                  </a:cubicBezTo>
                  <a:cubicBezTo>
                    <a:pt x="20497" y="16964"/>
                    <a:pt x="20480" y="17194"/>
                    <a:pt x="20464" y="17424"/>
                  </a:cubicBezTo>
                  <a:cubicBezTo>
                    <a:pt x="20386" y="18514"/>
                    <a:pt x="20311" y="19549"/>
                    <a:pt x="20091" y="20556"/>
                  </a:cubicBezTo>
                  <a:cubicBezTo>
                    <a:pt x="15945" y="20296"/>
                    <a:pt x="11919" y="19953"/>
                    <a:pt x="8143" y="19624"/>
                  </a:cubicBezTo>
                  <a:lnTo>
                    <a:pt x="8059" y="19616"/>
                  </a:lnTo>
                  <a:lnTo>
                    <a:pt x="7980" y="19645"/>
                  </a:lnTo>
                  <a:cubicBezTo>
                    <a:pt x="7772" y="19719"/>
                    <a:pt x="7681" y="19851"/>
                    <a:pt x="7640" y="19950"/>
                  </a:cubicBezTo>
                  <a:cubicBezTo>
                    <a:pt x="7576" y="20107"/>
                    <a:pt x="7603" y="20263"/>
                    <a:pt x="7656" y="20402"/>
                  </a:cubicBezTo>
                  <a:cubicBezTo>
                    <a:pt x="7142" y="20347"/>
                    <a:pt x="6620" y="20299"/>
                    <a:pt x="6112" y="20253"/>
                  </a:cubicBezTo>
                  <a:cubicBezTo>
                    <a:pt x="4993" y="20151"/>
                    <a:pt x="3838" y="20045"/>
                    <a:pt x="2789" y="19867"/>
                  </a:cubicBezTo>
                  <a:lnTo>
                    <a:pt x="2581" y="19831"/>
                  </a:lnTo>
                  <a:lnTo>
                    <a:pt x="2443" y="19983"/>
                  </a:lnTo>
                  <a:cubicBezTo>
                    <a:pt x="2174" y="20279"/>
                    <a:pt x="2125" y="20697"/>
                    <a:pt x="2078" y="21101"/>
                  </a:cubicBezTo>
                  <a:cubicBezTo>
                    <a:pt x="2057" y="21276"/>
                    <a:pt x="2036" y="21456"/>
                    <a:pt x="1998" y="21600"/>
                  </a:cubicBezTo>
                  <a:cubicBezTo>
                    <a:pt x="1998" y="21600"/>
                    <a:pt x="1998" y="21600"/>
                    <a:pt x="1998" y="21600"/>
                  </a:cubicBezTo>
                  <a:close/>
                </a:path>
              </a:pathLst>
            </a:custGeom>
            <a:solidFill>
              <a:schemeClr val="accent6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8" name="Shape 145"/>
            <p:cNvSpPr/>
            <p:nvPr/>
          </p:nvSpPr>
          <p:spPr>
            <a:xfrm>
              <a:off x="3564444" y="1388673"/>
              <a:ext cx="634221" cy="751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606" y="21600"/>
                  </a:moveTo>
                  <a:cubicBezTo>
                    <a:pt x="17649" y="21510"/>
                    <a:pt x="16707" y="21394"/>
                    <a:pt x="15794" y="21282"/>
                  </a:cubicBezTo>
                  <a:cubicBezTo>
                    <a:pt x="14552" y="21129"/>
                    <a:pt x="13269" y="20972"/>
                    <a:pt x="11930" y="20875"/>
                  </a:cubicBezTo>
                  <a:lnTo>
                    <a:pt x="11990" y="20680"/>
                  </a:lnTo>
                  <a:cubicBezTo>
                    <a:pt x="11898" y="20645"/>
                    <a:pt x="11790" y="20628"/>
                    <a:pt x="11653" y="20605"/>
                  </a:cubicBezTo>
                  <a:cubicBezTo>
                    <a:pt x="11541" y="20588"/>
                    <a:pt x="11282" y="20547"/>
                    <a:pt x="11218" y="20502"/>
                  </a:cubicBezTo>
                  <a:cubicBezTo>
                    <a:pt x="11244" y="20521"/>
                    <a:pt x="11264" y="20574"/>
                    <a:pt x="11254" y="20602"/>
                  </a:cubicBezTo>
                  <a:lnTo>
                    <a:pt x="10639" y="20217"/>
                  </a:lnTo>
                  <a:cubicBezTo>
                    <a:pt x="10645" y="20214"/>
                    <a:pt x="10675" y="20199"/>
                    <a:pt x="10712" y="20199"/>
                  </a:cubicBezTo>
                  <a:cubicBezTo>
                    <a:pt x="10685" y="20192"/>
                    <a:pt x="10578" y="20128"/>
                    <a:pt x="10507" y="20087"/>
                  </a:cubicBezTo>
                  <a:cubicBezTo>
                    <a:pt x="10414" y="20031"/>
                    <a:pt x="10308" y="19970"/>
                    <a:pt x="10193" y="19922"/>
                  </a:cubicBezTo>
                  <a:cubicBezTo>
                    <a:pt x="10063" y="19869"/>
                    <a:pt x="9898" y="19818"/>
                    <a:pt x="9740" y="19768"/>
                  </a:cubicBezTo>
                  <a:cubicBezTo>
                    <a:pt x="9709" y="19758"/>
                    <a:pt x="9674" y="19747"/>
                    <a:pt x="9638" y="19736"/>
                  </a:cubicBezTo>
                  <a:cubicBezTo>
                    <a:pt x="9645" y="19700"/>
                    <a:pt x="9645" y="19661"/>
                    <a:pt x="9636" y="19620"/>
                  </a:cubicBezTo>
                  <a:lnTo>
                    <a:pt x="9605" y="19478"/>
                  </a:lnTo>
                  <a:lnTo>
                    <a:pt x="9448" y="19391"/>
                  </a:lnTo>
                  <a:cubicBezTo>
                    <a:pt x="9367" y="19350"/>
                    <a:pt x="9284" y="19330"/>
                    <a:pt x="9199" y="19330"/>
                  </a:cubicBezTo>
                  <a:cubicBezTo>
                    <a:pt x="9178" y="19330"/>
                    <a:pt x="9129" y="19332"/>
                    <a:pt x="9070" y="19348"/>
                  </a:cubicBezTo>
                  <a:cubicBezTo>
                    <a:pt x="8503" y="19170"/>
                    <a:pt x="7922" y="18890"/>
                    <a:pt x="7406" y="18641"/>
                  </a:cubicBezTo>
                  <a:lnTo>
                    <a:pt x="7374" y="18625"/>
                  </a:lnTo>
                  <a:lnTo>
                    <a:pt x="7315" y="18597"/>
                  </a:lnTo>
                  <a:cubicBezTo>
                    <a:pt x="6895" y="18393"/>
                    <a:pt x="6497" y="18201"/>
                    <a:pt x="6165" y="17916"/>
                  </a:cubicBezTo>
                  <a:cubicBezTo>
                    <a:pt x="6152" y="17809"/>
                    <a:pt x="6080" y="17710"/>
                    <a:pt x="5962" y="17649"/>
                  </a:cubicBezTo>
                  <a:lnTo>
                    <a:pt x="5786" y="17558"/>
                  </a:lnTo>
                  <a:lnTo>
                    <a:pt x="5621" y="17624"/>
                  </a:lnTo>
                  <a:cubicBezTo>
                    <a:pt x="5620" y="17622"/>
                    <a:pt x="5620" y="17621"/>
                    <a:pt x="5620" y="17620"/>
                  </a:cubicBezTo>
                  <a:lnTo>
                    <a:pt x="5567" y="17473"/>
                  </a:lnTo>
                  <a:lnTo>
                    <a:pt x="5394" y="17408"/>
                  </a:lnTo>
                  <a:cubicBezTo>
                    <a:pt x="5333" y="17387"/>
                    <a:pt x="5267" y="17376"/>
                    <a:pt x="5199" y="17376"/>
                  </a:cubicBezTo>
                  <a:cubicBezTo>
                    <a:pt x="5115" y="17376"/>
                    <a:pt x="5044" y="17392"/>
                    <a:pt x="4982" y="17406"/>
                  </a:cubicBezTo>
                  <a:cubicBezTo>
                    <a:pt x="4915" y="17420"/>
                    <a:pt x="4882" y="17426"/>
                    <a:pt x="4850" y="17426"/>
                  </a:cubicBezTo>
                  <a:cubicBezTo>
                    <a:pt x="4816" y="17426"/>
                    <a:pt x="4783" y="17420"/>
                    <a:pt x="4745" y="17407"/>
                  </a:cubicBezTo>
                  <a:cubicBezTo>
                    <a:pt x="4680" y="17386"/>
                    <a:pt x="4592" y="17313"/>
                    <a:pt x="4508" y="17243"/>
                  </a:cubicBezTo>
                  <a:cubicBezTo>
                    <a:pt x="4407" y="17158"/>
                    <a:pt x="4292" y="17064"/>
                    <a:pt x="4150" y="16993"/>
                  </a:cubicBezTo>
                  <a:cubicBezTo>
                    <a:pt x="4024" y="16930"/>
                    <a:pt x="3905" y="16910"/>
                    <a:pt x="3826" y="16896"/>
                  </a:cubicBezTo>
                  <a:cubicBezTo>
                    <a:pt x="3803" y="16892"/>
                    <a:pt x="3767" y="16886"/>
                    <a:pt x="3758" y="16882"/>
                  </a:cubicBezTo>
                  <a:lnTo>
                    <a:pt x="3488" y="16752"/>
                  </a:lnTo>
                  <a:cubicBezTo>
                    <a:pt x="3077" y="16555"/>
                    <a:pt x="2514" y="16286"/>
                    <a:pt x="2121" y="16034"/>
                  </a:cubicBezTo>
                  <a:cubicBezTo>
                    <a:pt x="2101" y="16021"/>
                    <a:pt x="2081" y="16010"/>
                    <a:pt x="2061" y="16001"/>
                  </a:cubicBezTo>
                  <a:lnTo>
                    <a:pt x="2091" y="15859"/>
                  </a:lnTo>
                  <a:lnTo>
                    <a:pt x="1684" y="15860"/>
                  </a:lnTo>
                  <a:cubicBezTo>
                    <a:pt x="1580" y="15813"/>
                    <a:pt x="1345" y="15674"/>
                    <a:pt x="1200" y="15588"/>
                  </a:cubicBezTo>
                  <a:cubicBezTo>
                    <a:pt x="1030" y="15487"/>
                    <a:pt x="884" y="15401"/>
                    <a:pt x="783" y="15354"/>
                  </a:cubicBezTo>
                  <a:cubicBezTo>
                    <a:pt x="650" y="15292"/>
                    <a:pt x="509" y="15240"/>
                    <a:pt x="367" y="15187"/>
                  </a:cubicBezTo>
                  <a:cubicBezTo>
                    <a:pt x="240" y="15138"/>
                    <a:pt x="115" y="15091"/>
                    <a:pt x="0" y="15038"/>
                  </a:cubicBezTo>
                  <a:cubicBezTo>
                    <a:pt x="50" y="14997"/>
                    <a:pt x="100" y="14945"/>
                    <a:pt x="140" y="14881"/>
                  </a:cubicBezTo>
                  <a:cubicBezTo>
                    <a:pt x="234" y="14898"/>
                    <a:pt x="337" y="14914"/>
                    <a:pt x="441" y="14914"/>
                  </a:cubicBezTo>
                  <a:cubicBezTo>
                    <a:pt x="462" y="14914"/>
                    <a:pt x="483" y="14914"/>
                    <a:pt x="503" y="14912"/>
                  </a:cubicBezTo>
                  <a:lnTo>
                    <a:pt x="518" y="15085"/>
                  </a:lnTo>
                  <a:lnTo>
                    <a:pt x="1047" y="14828"/>
                  </a:lnTo>
                  <a:cubicBezTo>
                    <a:pt x="1267" y="14722"/>
                    <a:pt x="1322" y="14533"/>
                    <a:pt x="1330" y="14358"/>
                  </a:cubicBezTo>
                  <a:lnTo>
                    <a:pt x="1866" y="14630"/>
                  </a:lnTo>
                  <a:lnTo>
                    <a:pt x="1752" y="13954"/>
                  </a:lnTo>
                  <a:cubicBezTo>
                    <a:pt x="1708" y="13715"/>
                    <a:pt x="1453" y="13550"/>
                    <a:pt x="1227" y="13404"/>
                  </a:cubicBezTo>
                  <a:cubicBezTo>
                    <a:pt x="1182" y="13375"/>
                    <a:pt x="1141" y="13349"/>
                    <a:pt x="1111" y="13326"/>
                  </a:cubicBezTo>
                  <a:cubicBezTo>
                    <a:pt x="1079" y="13303"/>
                    <a:pt x="1054" y="13276"/>
                    <a:pt x="1028" y="13251"/>
                  </a:cubicBezTo>
                  <a:cubicBezTo>
                    <a:pt x="969" y="13192"/>
                    <a:pt x="894" y="13119"/>
                    <a:pt x="783" y="13053"/>
                  </a:cubicBezTo>
                  <a:cubicBezTo>
                    <a:pt x="816" y="12874"/>
                    <a:pt x="813" y="12724"/>
                    <a:pt x="809" y="12595"/>
                  </a:cubicBezTo>
                  <a:cubicBezTo>
                    <a:pt x="808" y="12562"/>
                    <a:pt x="808" y="12532"/>
                    <a:pt x="808" y="12503"/>
                  </a:cubicBezTo>
                  <a:cubicBezTo>
                    <a:pt x="906" y="12551"/>
                    <a:pt x="994" y="12586"/>
                    <a:pt x="1105" y="12586"/>
                  </a:cubicBezTo>
                  <a:lnTo>
                    <a:pt x="1237" y="12586"/>
                  </a:lnTo>
                  <a:lnTo>
                    <a:pt x="1352" y="12515"/>
                  </a:lnTo>
                  <a:cubicBezTo>
                    <a:pt x="1492" y="12421"/>
                    <a:pt x="1545" y="12268"/>
                    <a:pt x="1486" y="12123"/>
                  </a:cubicBezTo>
                  <a:cubicBezTo>
                    <a:pt x="1461" y="12062"/>
                    <a:pt x="1400" y="11995"/>
                    <a:pt x="1323" y="11932"/>
                  </a:cubicBezTo>
                  <a:cubicBezTo>
                    <a:pt x="1383" y="11850"/>
                    <a:pt x="1458" y="11754"/>
                    <a:pt x="1513" y="11684"/>
                  </a:cubicBezTo>
                  <a:cubicBezTo>
                    <a:pt x="1701" y="11444"/>
                    <a:pt x="1820" y="11288"/>
                    <a:pt x="1867" y="11158"/>
                  </a:cubicBezTo>
                  <a:cubicBezTo>
                    <a:pt x="1939" y="10965"/>
                    <a:pt x="1939" y="10768"/>
                    <a:pt x="1939" y="10610"/>
                  </a:cubicBezTo>
                  <a:cubicBezTo>
                    <a:pt x="1938" y="10525"/>
                    <a:pt x="1938" y="10397"/>
                    <a:pt x="1957" y="10360"/>
                  </a:cubicBezTo>
                  <a:cubicBezTo>
                    <a:pt x="2119" y="10145"/>
                    <a:pt x="2292" y="10075"/>
                    <a:pt x="2531" y="9977"/>
                  </a:cubicBezTo>
                  <a:cubicBezTo>
                    <a:pt x="2826" y="9857"/>
                    <a:pt x="3192" y="9710"/>
                    <a:pt x="3508" y="9270"/>
                  </a:cubicBezTo>
                  <a:lnTo>
                    <a:pt x="3567" y="9188"/>
                  </a:lnTo>
                  <a:lnTo>
                    <a:pt x="3564" y="9093"/>
                  </a:lnTo>
                  <a:cubicBezTo>
                    <a:pt x="3548" y="8663"/>
                    <a:pt x="3226" y="8463"/>
                    <a:pt x="2907" y="8275"/>
                  </a:cubicBezTo>
                  <a:cubicBezTo>
                    <a:pt x="2870" y="7885"/>
                    <a:pt x="2737" y="7534"/>
                    <a:pt x="2619" y="7221"/>
                  </a:cubicBezTo>
                  <a:cubicBezTo>
                    <a:pt x="2383" y="6597"/>
                    <a:pt x="2287" y="6281"/>
                    <a:pt x="2676" y="5954"/>
                  </a:cubicBezTo>
                  <a:lnTo>
                    <a:pt x="2793" y="5856"/>
                  </a:lnTo>
                  <a:lnTo>
                    <a:pt x="2789" y="5718"/>
                  </a:lnTo>
                  <a:cubicBezTo>
                    <a:pt x="2758" y="4636"/>
                    <a:pt x="2818" y="3505"/>
                    <a:pt x="2892" y="2724"/>
                  </a:cubicBezTo>
                  <a:cubicBezTo>
                    <a:pt x="2923" y="2726"/>
                    <a:pt x="2954" y="2736"/>
                    <a:pt x="3029" y="2762"/>
                  </a:cubicBezTo>
                  <a:cubicBezTo>
                    <a:pt x="3126" y="2796"/>
                    <a:pt x="3250" y="2840"/>
                    <a:pt x="3429" y="2867"/>
                  </a:cubicBezTo>
                  <a:cubicBezTo>
                    <a:pt x="3495" y="3254"/>
                    <a:pt x="3762" y="3338"/>
                    <a:pt x="3978" y="3339"/>
                  </a:cubicBezTo>
                  <a:cubicBezTo>
                    <a:pt x="4072" y="3386"/>
                    <a:pt x="4170" y="3409"/>
                    <a:pt x="4268" y="3409"/>
                  </a:cubicBezTo>
                  <a:cubicBezTo>
                    <a:pt x="4621" y="3409"/>
                    <a:pt x="4780" y="3144"/>
                    <a:pt x="4884" y="2969"/>
                  </a:cubicBezTo>
                  <a:cubicBezTo>
                    <a:pt x="4925" y="2900"/>
                    <a:pt x="4972" y="2822"/>
                    <a:pt x="5010" y="2787"/>
                  </a:cubicBezTo>
                  <a:cubicBezTo>
                    <a:pt x="5270" y="2551"/>
                    <a:pt x="5360" y="2358"/>
                    <a:pt x="5494" y="1755"/>
                  </a:cubicBezTo>
                  <a:cubicBezTo>
                    <a:pt x="5562" y="1451"/>
                    <a:pt x="5636" y="1030"/>
                    <a:pt x="5708" y="622"/>
                  </a:cubicBezTo>
                  <a:cubicBezTo>
                    <a:pt x="5745" y="409"/>
                    <a:pt x="5784" y="196"/>
                    <a:pt x="5820" y="0"/>
                  </a:cubicBezTo>
                  <a:cubicBezTo>
                    <a:pt x="6506" y="104"/>
                    <a:pt x="7196" y="223"/>
                    <a:pt x="7867" y="339"/>
                  </a:cubicBezTo>
                  <a:cubicBezTo>
                    <a:pt x="8838" y="507"/>
                    <a:pt x="9842" y="680"/>
                    <a:pt x="10869" y="815"/>
                  </a:cubicBezTo>
                  <a:cubicBezTo>
                    <a:pt x="10931" y="824"/>
                    <a:pt x="10995" y="827"/>
                    <a:pt x="11058" y="827"/>
                  </a:cubicBezTo>
                  <a:cubicBezTo>
                    <a:pt x="11131" y="827"/>
                    <a:pt x="11204" y="823"/>
                    <a:pt x="11277" y="819"/>
                  </a:cubicBezTo>
                  <a:cubicBezTo>
                    <a:pt x="11330" y="815"/>
                    <a:pt x="11383" y="811"/>
                    <a:pt x="11435" y="811"/>
                  </a:cubicBezTo>
                  <a:cubicBezTo>
                    <a:pt x="11461" y="811"/>
                    <a:pt x="11487" y="812"/>
                    <a:pt x="11512" y="815"/>
                  </a:cubicBezTo>
                  <a:cubicBezTo>
                    <a:pt x="14565" y="1235"/>
                    <a:pt x="18305" y="1704"/>
                    <a:pt x="21600" y="2080"/>
                  </a:cubicBezTo>
                  <a:cubicBezTo>
                    <a:pt x="21110" y="5078"/>
                    <a:pt x="20658" y="8156"/>
                    <a:pt x="20221" y="11135"/>
                  </a:cubicBezTo>
                  <a:cubicBezTo>
                    <a:pt x="19715" y="14585"/>
                    <a:pt x="19192" y="18148"/>
                    <a:pt x="18606" y="21600"/>
                  </a:cubicBezTo>
                  <a:cubicBezTo>
                    <a:pt x="18606" y="21600"/>
                    <a:pt x="18606" y="21600"/>
                    <a:pt x="18606" y="2160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9" name="Shape 146"/>
            <p:cNvSpPr/>
            <p:nvPr/>
          </p:nvSpPr>
          <p:spPr>
            <a:xfrm>
              <a:off x="3235320" y="644566"/>
              <a:ext cx="596569" cy="9267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9" h="21600" extrusionOk="0">
                  <a:moveTo>
                    <a:pt x="14237" y="21600"/>
                  </a:moveTo>
                  <a:cubicBezTo>
                    <a:pt x="12603" y="20110"/>
                    <a:pt x="10874" y="18461"/>
                    <a:pt x="9050" y="16724"/>
                  </a:cubicBezTo>
                  <a:cubicBezTo>
                    <a:pt x="7838" y="15568"/>
                    <a:pt x="6583" y="14373"/>
                    <a:pt x="5361" y="13229"/>
                  </a:cubicBezTo>
                  <a:cubicBezTo>
                    <a:pt x="5177" y="13056"/>
                    <a:pt x="4974" y="12879"/>
                    <a:pt x="4765" y="12696"/>
                  </a:cubicBezTo>
                  <a:cubicBezTo>
                    <a:pt x="4415" y="12388"/>
                    <a:pt x="4053" y="12071"/>
                    <a:pt x="3733" y="11738"/>
                  </a:cubicBezTo>
                  <a:cubicBezTo>
                    <a:pt x="3673" y="11675"/>
                    <a:pt x="3616" y="11613"/>
                    <a:pt x="3556" y="11547"/>
                  </a:cubicBezTo>
                  <a:cubicBezTo>
                    <a:pt x="3419" y="11397"/>
                    <a:pt x="3264" y="11226"/>
                    <a:pt x="3037" y="11018"/>
                  </a:cubicBezTo>
                  <a:cubicBezTo>
                    <a:pt x="2980" y="10965"/>
                    <a:pt x="2903" y="10922"/>
                    <a:pt x="2836" y="10885"/>
                  </a:cubicBezTo>
                  <a:cubicBezTo>
                    <a:pt x="2817" y="10874"/>
                    <a:pt x="2798" y="10864"/>
                    <a:pt x="2781" y="10854"/>
                  </a:cubicBezTo>
                  <a:cubicBezTo>
                    <a:pt x="2777" y="10843"/>
                    <a:pt x="2774" y="10832"/>
                    <a:pt x="2771" y="10820"/>
                  </a:cubicBezTo>
                  <a:cubicBezTo>
                    <a:pt x="2749" y="10754"/>
                    <a:pt x="2719" y="10664"/>
                    <a:pt x="2631" y="10580"/>
                  </a:cubicBezTo>
                  <a:cubicBezTo>
                    <a:pt x="2530" y="10485"/>
                    <a:pt x="2402" y="10415"/>
                    <a:pt x="2289" y="10355"/>
                  </a:cubicBezTo>
                  <a:cubicBezTo>
                    <a:pt x="2206" y="10310"/>
                    <a:pt x="2127" y="10267"/>
                    <a:pt x="2085" y="10227"/>
                  </a:cubicBezTo>
                  <a:cubicBezTo>
                    <a:pt x="2085" y="10225"/>
                    <a:pt x="2078" y="10201"/>
                    <a:pt x="2073" y="10185"/>
                  </a:cubicBezTo>
                  <a:cubicBezTo>
                    <a:pt x="2056" y="10128"/>
                    <a:pt x="2033" y="10050"/>
                    <a:pt x="1956" y="9970"/>
                  </a:cubicBezTo>
                  <a:cubicBezTo>
                    <a:pt x="1817" y="9825"/>
                    <a:pt x="1604" y="9652"/>
                    <a:pt x="1378" y="9469"/>
                  </a:cubicBezTo>
                  <a:cubicBezTo>
                    <a:pt x="1150" y="9283"/>
                    <a:pt x="913" y="9090"/>
                    <a:pt x="720" y="8903"/>
                  </a:cubicBezTo>
                  <a:cubicBezTo>
                    <a:pt x="619" y="8804"/>
                    <a:pt x="525" y="8718"/>
                    <a:pt x="440" y="8641"/>
                  </a:cubicBezTo>
                  <a:cubicBezTo>
                    <a:pt x="3" y="8239"/>
                    <a:pt x="-101" y="8144"/>
                    <a:pt x="94" y="7606"/>
                  </a:cubicBezTo>
                  <a:cubicBezTo>
                    <a:pt x="112" y="7558"/>
                    <a:pt x="155" y="7500"/>
                    <a:pt x="201" y="7439"/>
                  </a:cubicBezTo>
                  <a:cubicBezTo>
                    <a:pt x="261" y="7359"/>
                    <a:pt x="329" y="7269"/>
                    <a:pt x="367" y="7164"/>
                  </a:cubicBezTo>
                  <a:cubicBezTo>
                    <a:pt x="446" y="6949"/>
                    <a:pt x="486" y="6726"/>
                    <a:pt x="525" y="6511"/>
                  </a:cubicBezTo>
                  <a:cubicBezTo>
                    <a:pt x="558" y="6328"/>
                    <a:pt x="589" y="6155"/>
                    <a:pt x="640" y="6017"/>
                  </a:cubicBezTo>
                  <a:cubicBezTo>
                    <a:pt x="970" y="5134"/>
                    <a:pt x="1342" y="4225"/>
                    <a:pt x="1702" y="3346"/>
                  </a:cubicBezTo>
                  <a:cubicBezTo>
                    <a:pt x="2153" y="2246"/>
                    <a:pt x="2617" y="1112"/>
                    <a:pt x="3011" y="0"/>
                  </a:cubicBezTo>
                  <a:cubicBezTo>
                    <a:pt x="9538" y="1035"/>
                    <a:pt x="16261" y="1896"/>
                    <a:pt x="21499" y="2541"/>
                  </a:cubicBezTo>
                  <a:cubicBezTo>
                    <a:pt x="21125" y="3841"/>
                    <a:pt x="20762" y="5190"/>
                    <a:pt x="20410" y="6496"/>
                  </a:cubicBezTo>
                  <a:cubicBezTo>
                    <a:pt x="19831" y="8645"/>
                    <a:pt x="19233" y="10865"/>
                    <a:pt x="18567" y="12973"/>
                  </a:cubicBezTo>
                  <a:cubicBezTo>
                    <a:pt x="18374" y="13585"/>
                    <a:pt x="18238" y="14217"/>
                    <a:pt x="18106" y="14828"/>
                  </a:cubicBezTo>
                  <a:cubicBezTo>
                    <a:pt x="17998" y="15328"/>
                    <a:pt x="17887" y="15845"/>
                    <a:pt x="17746" y="16335"/>
                  </a:cubicBezTo>
                  <a:cubicBezTo>
                    <a:pt x="17670" y="16600"/>
                    <a:pt x="17572" y="16866"/>
                    <a:pt x="17475" y="17125"/>
                  </a:cubicBezTo>
                  <a:cubicBezTo>
                    <a:pt x="17378" y="17385"/>
                    <a:pt x="17279" y="17654"/>
                    <a:pt x="17200" y="17925"/>
                  </a:cubicBezTo>
                  <a:cubicBezTo>
                    <a:pt x="17164" y="18050"/>
                    <a:pt x="17138" y="18179"/>
                    <a:pt x="17111" y="18309"/>
                  </a:cubicBezTo>
                  <a:cubicBezTo>
                    <a:pt x="17052" y="18603"/>
                    <a:pt x="16996" y="18884"/>
                    <a:pt x="16803" y="19120"/>
                  </a:cubicBezTo>
                  <a:cubicBezTo>
                    <a:pt x="16713" y="18998"/>
                    <a:pt x="16548" y="18803"/>
                    <a:pt x="16141" y="18774"/>
                  </a:cubicBezTo>
                  <a:lnTo>
                    <a:pt x="16108" y="18771"/>
                  </a:lnTo>
                  <a:lnTo>
                    <a:pt x="16076" y="18772"/>
                  </a:lnTo>
                  <a:cubicBezTo>
                    <a:pt x="15978" y="18772"/>
                    <a:pt x="15887" y="18757"/>
                    <a:pt x="15784" y="18738"/>
                  </a:cubicBezTo>
                  <a:cubicBezTo>
                    <a:pt x="15633" y="18710"/>
                    <a:pt x="15484" y="18682"/>
                    <a:pt x="15323" y="18682"/>
                  </a:cubicBezTo>
                  <a:cubicBezTo>
                    <a:pt x="15129" y="18682"/>
                    <a:pt x="14956" y="18721"/>
                    <a:pt x="14805" y="18798"/>
                  </a:cubicBezTo>
                  <a:cubicBezTo>
                    <a:pt x="14289" y="18909"/>
                    <a:pt x="14312" y="19255"/>
                    <a:pt x="14321" y="19390"/>
                  </a:cubicBezTo>
                  <a:cubicBezTo>
                    <a:pt x="14322" y="19418"/>
                    <a:pt x="14324" y="19445"/>
                    <a:pt x="14324" y="19472"/>
                  </a:cubicBezTo>
                  <a:cubicBezTo>
                    <a:pt x="14322" y="19534"/>
                    <a:pt x="14324" y="19583"/>
                    <a:pt x="14327" y="19629"/>
                  </a:cubicBezTo>
                  <a:cubicBezTo>
                    <a:pt x="14330" y="19683"/>
                    <a:pt x="14333" y="19735"/>
                    <a:pt x="14324" y="19811"/>
                  </a:cubicBezTo>
                  <a:cubicBezTo>
                    <a:pt x="14308" y="19962"/>
                    <a:pt x="14284" y="20119"/>
                    <a:pt x="14259" y="20279"/>
                  </a:cubicBezTo>
                  <a:cubicBezTo>
                    <a:pt x="14233" y="20447"/>
                    <a:pt x="14207" y="20617"/>
                    <a:pt x="14189" y="20783"/>
                  </a:cubicBezTo>
                  <a:cubicBezTo>
                    <a:pt x="14167" y="20963"/>
                    <a:pt x="14226" y="21116"/>
                    <a:pt x="14276" y="21251"/>
                  </a:cubicBezTo>
                  <a:cubicBezTo>
                    <a:pt x="14321" y="21369"/>
                    <a:pt x="14357" y="21463"/>
                    <a:pt x="14331" y="21547"/>
                  </a:cubicBezTo>
                  <a:cubicBezTo>
                    <a:pt x="14324" y="21552"/>
                    <a:pt x="14275" y="21579"/>
                    <a:pt x="14237" y="21600"/>
                  </a:cubicBezTo>
                  <a:cubicBezTo>
                    <a:pt x="14237" y="21600"/>
                    <a:pt x="14237" y="21600"/>
                    <a:pt x="14237" y="2160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0" name="Shape 147"/>
            <p:cNvSpPr/>
            <p:nvPr/>
          </p:nvSpPr>
          <p:spPr>
            <a:xfrm>
              <a:off x="3750471" y="759044"/>
              <a:ext cx="523836" cy="6648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074" y="21600"/>
                  </a:moveTo>
                  <a:cubicBezTo>
                    <a:pt x="13457" y="21119"/>
                    <a:pt x="8030" y="20409"/>
                    <a:pt x="2777" y="19722"/>
                  </a:cubicBezTo>
                  <a:cubicBezTo>
                    <a:pt x="1852" y="19601"/>
                    <a:pt x="927" y="19481"/>
                    <a:pt x="0" y="19360"/>
                  </a:cubicBezTo>
                  <a:lnTo>
                    <a:pt x="833" y="15732"/>
                  </a:lnTo>
                  <a:cubicBezTo>
                    <a:pt x="2016" y="10593"/>
                    <a:pt x="3237" y="5284"/>
                    <a:pt x="4373" y="0"/>
                  </a:cubicBezTo>
                  <a:cubicBezTo>
                    <a:pt x="5367" y="128"/>
                    <a:pt x="6361" y="265"/>
                    <a:pt x="7325" y="398"/>
                  </a:cubicBezTo>
                  <a:cubicBezTo>
                    <a:pt x="9654" y="718"/>
                    <a:pt x="12059" y="1050"/>
                    <a:pt x="14585" y="1263"/>
                  </a:cubicBezTo>
                  <a:cubicBezTo>
                    <a:pt x="14398" y="2684"/>
                    <a:pt x="14159" y="3926"/>
                    <a:pt x="13857" y="5050"/>
                  </a:cubicBezTo>
                  <a:lnTo>
                    <a:pt x="13746" y="5462"/>
                  </a:lnTo>
                  <a:lnTo>
                    <a:pt x="14280" y="5490"/>
                  </a:lnTo>
                  <a:cubicBezTo>
                    <a:pt x="15691" y="5564"/>
                    <a:pt x="17036" y="5718"/>
                    <a:pt x="18337" y="5867"/>
                  </a:cubicBezTo>
                  <a:cubicBezTo>
                    <a:pt x="19388" y="5987"/>
                    <a:pt x="20472" y="6111"/>
                    <a:pt x="21600" y="6195"/>
                  </a:cubicBezTo>
                  <a:cubicBezTo>
                    <a:pt x="21153" y="8700"/>
                    <a:pt x="20749" y="11277"/>
                    <a:pt x="20359" y="13773"/>
                  </a:cubicBezTo>
                  <a:cubicBezTo>
                    <a:pt x="19955" y="16353"/>
                    <a:pt x="19538" y="19016"/>
                    <a:pt x="19074" y="21600"/>
                  </a:cubicBezTo>
                  <a:cubicBezTo>
                    <a:pt x="19074" y="21600"/>
                    <a:pt x="19074" y="21600"/>
                    <a:pt x="19074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1" name="Shape 148"/>
            <p:cNvSpPr/>
            <p:nvPr/>
          </p:nvSpPr>
          <p:spPr>
            <a:xfrm>
              <a:off x="3593063" y="-142470"/>
              <a:ext cx="555035" cy="920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937" y="21600"/>
                  </a:moveTo>
                  <a:lnTo>
                    <a:pt x="0" y="19496"/>
                  </a:lnTo>
                  <a:cubicBezTo>
                    <a:pt x="133" y="19027"/>
                    <a:pt x="293" y="18619"/>
                    <a:pt x="449" y="18221"/>
                  </a:cubicBezTo>
                  <a:cubicBezTo>
                    <a:pt x="561" y="17937"/>
                    <a:pt x="673" y="17653"/>
                    <a:pt x="774" y="17349"/>
                  </a:cubicBezTo>
                  <a:cubicBezTo>
                    <a:pt x="911" y="16943"/>
                    <a:pt x="1021" y="16532"/>
                    <a:pt x="1127" y="16133"/>
                  </a:cubicBezTo>
                  <a:cubicBezTo>
                    <a:pt x="1247" y="15682"/>
                    <a:pt x="1361" y="15256"/>
                    <a:pt x="1509" y="14840"/>
                  </a:cubicBezTo>
                  <a:cubicBezTo>
                    <a:pt x="1551" y="14720"/>
                    <a:pt x="1670" y="14604"/>
                    <a:pt x="1795" y="14480"/>
                  </a:cubicBezTo>
                  <a:cubicBezTo>
                    <a:pt x="1896" y="14381"/>
                    <a:pt x="2000" y="14279"/>
                    <a:pt x="2075" y="14165"/>
                  </a:cubicBezTo>
                  <a:cubicBezTo>
                    <a:pt x="2188" y="13995"/>
                    <a:pt x="2216" y="13805"/>
                    <a:pt x="2242" y="13636"/>
                  </a:cubicBezTo>
                  <a:cubicBezTo>
                    <a:pt x="2258" y="13538"/>
                    <a:pt x="2272" y="13444"/>
                    <a:pt x="2300" y="13372"/>
                  </a:cubicBezTo>
                  <a:lnTo>
                    <a:pt x="2334" y="13284"/>
                  </a:lnTo>
                  <a:lnTo>
                    <a:pt x="2272" y="13203"/>
                  </a:lnTo>
                  <a:cubicBezTo>
                    <a:pt x="2145" y="13035"/>
                    <a:pt x="1893" y="12968"/>
                    <a:pt x="1727" y="12922"/>
                  </a:cubicBezTo>
                  <a:cubicBezTo>
                    <a:pt x="1695" y="12914"/>
                    <a:pt x="1651" y="12902"/>
                    <a:pt x="1622" y="12893"/>
                  </a:cubicBezTo>
                  <a:cubicBezTo>
                    <a:pt x="1617" y="12328"/>
                    <a:pt x="2035" y="12167"/>
                    <a:pt x="2661" y="11924"/>
                  </a:cubicBezTo>
                  <a:cubicBezTo>
                    <a:pt x="2858" y="11848"/>
                    <a:pt x="3063" y="11769"/>
                    <a:pt x="3264" y="11672"/>
                  </a:cubicBezTo>
                  <a:lnTo>
                    <a:pt x="3562" y="11529"/>
                  </a:lnTo>
                  <a:lnTo>
                    <a:pt x="3368" y="11331"/>
                  </a:lnTo>
                  <a:cubicBezTo>
                    <a:pt x="3338" y="11300"/>
                    <a:pt x="3335" y="11286"/>
                    <a:pt x="3335" y="11286"/>
                  </a:cubicBezTo>
                  <a:cubicBezTo>
                    <a:pt x="3344" y="11269"/>
                    <a:pt x="3417" y="11217"/>
                    <a:pt x="3466" y="11182"/>
                  </a:cubicBezTo>
                  <a:cubicBezTo>
                    <a:pt x="3533" y="11136"/>
                    <a:pt x="3607" y="11082"/>
                    <a:pt x="3673" y="11018"/>
                  </a:cubicBezTo>
                  <a:cubicBezTo>
                    <a:pt x="3763" y="10929"/>
                    <a:pt x="3858" y="10803"/>
                    <a:pt x="3958" y="10670"/>
                  </a:cubicBezTo>
                  <a:cubicBezTo>
                    <a:pt x="4058" y="10538"/>
                    <a:pt x="4171" y="10388"/>
                    <a:pt x="4251" y="10317"/>
                  </a:cubicBezTo>
                  <a:cubicBezTo>
                    <a:pt x="4384" y="10200"/>
                    <a:pt x="4533" y="10108"/>
                    <a:pt x="4677" y="10019"/>
                  </a:cubicBezTo>
                  <a:cubicBezTo>
                    <a:pt x="4958" y="9846"/>
                    <a:pt x="5276" y="9650"/>
                    <a:pt x="5262" y="9331"/>
                  </a:cubicBezTo>
                  <a:cubicBezTo>
                    <a:pt x="5250" y="9068"/>
                    <a:pt x="4979" y="8862"/>
                    <a:pt x="4760" y="8696"/>
                  </a:cubicBezTo>
                  <a:cubicBezTo>
                    <a:pt x="4702" y="8652"/>
                    <a:pt x="4644" y="8608"/>
                    <a:pt x="4593" y="8564"/>
                  </a:cubicBezTo>
                  <a:cubicBezTo>
                    <a:pt x="4521" y="8502"/>
                    <a:pt x="4459" y="8455"/>
                    <a:pt x="4402" y="8412"/>
                  </a:cubicBezTo>
                  <a:cubicBezTo>
                    <a:pt x="4325" y="8355"/>
                    <a:pt x="4272" y="8315"/>
                    <a:pt x="4211" y="8242"/>
                  </a:cubicBezTo>
                  <a:lnTo>
                    <a:pt x="4266" y="8174"/>
                  </a:lnTo>
                  <a:lnTo>
                    <a:pt x="4355" y="8065"/>
                  </a:lnTo>
                  <a:lnTo>
                    <a:pt x="4276" y="7954"/>
                  </a:lnTo>
                  <a:cubicBezTo>
                    <a:pt x="4237" y="7898"/>
                    <a:pt x="4238" y="7882"/>
                    <a:pt x="4242" y="7816"/>
                  </a:cubicBezTo>
                  <a:cubicBezTo>
                    <a:pt x="4248" y="7728"/>
                    <a:pt x="4254" y="7607"/>
                    <a:pt x="4166" y="7403"/>
                  </a:cubicBezTo>
                  <a:cubicBezTo>
                    <a:pt x="4146" y="7356"/>
                    <a:pt x="4130" y="7188"/>
                    <a:pt x="4128" y="7072"/>
                  </a:cubicBezTo>
                  <a:cubicBezTo>
                    <a:pt x="4225" y="6991"/>
                    <a:pt x="4277" y="6906"/>
                    <a:pt x="4287" y="6889"/>
                  </a:cubicBezTo>
                  <a:cubicBezTo>
                    <a:pt x="4404" y="6688"/>
                    <a:pt x="4385" y="6450"/>
                    <a:pt x="4367" y="6241"/>
                  </a:cubicBezTo>
                  <a:cubicBezTo>
                    <a:pt x="4357" y="6119"/>
                    <a:pt x="4346" y="5992"/>
                    <a:pt x="4369" y="5915"/>
                  </a:cubicBezTo>
                  <a:cubicBezTo>
                    <a:pt x="4487" y="5534"/>
                    <a:pt x="4662" y="5157"/>
                    <a:pt x="4849" y="4759"/>
                  </a:cubicBezTo>
                  <a:cubicBezTo>
                    <a:pt x="5109" y="4204"/>
                    <a:pt x="5377" y="3629"/>
                    <a:pt x="5504" y="2992"/>
                  </a:cubicBezTo>
                  <a:cubicBezTo>
                    <a:pt x="5569" y="2670"/>
                    <a:pt x="5697" y="2420"/>
                    <a:pt x="5822" y="2178"/>
                  </a:cubicBezTo>
                  <a:cubicBezTo>
                    <a:pt x="5940" y="1948"/>
                    <a:pt x="6053" y="1729"/>
                    <a:pt x="6096" y="1475"/>
                  </a:cubicBezTo>
                  <a:cubicBezTo>
                    <a:pt x="6114" y="1368"/>
                    <a:pt x="6189" y="1159"/>
                    <a:pt x="6215" y="1100"/>
                  </a:cubicBezTo>
                  <a:cubicBezTo>
                    <a:pt x="6249" y="1051"/>
                    <a:pt x="6292" y="952"/>
                    <a:pt x="6422" y="557"/>
                  </a:cubicBezTo>
                  <a:lnTo>
                    <a:pt x="6432" y="525"/>
                  </a:lnTo>
                  <a:cubicBezTo>
                    <a:pt x="6471" y="395"/>
                    <a:pt x="6493" y="305"/>
                    <a:pt x="6510" y="232"/>
                  </a:cubicBezTo>
                  <a:cubicBezTo>
                    <a:pt x="6538" y="118"/>
                    <a:pt x="6553" y="62"/>
                    <a:pt x="6590" y="0"/>
                  </a:cubicBezTo>
                  <a:lnTo>
                    <a:pt x="8573" y="261"/>
                  </a:lnTo>
                  <a:cubicBezTo>
                    <a:pt x="8395" y="1156"/>
                    <a:pt x="8158" y="1867"/>
                    <a:pt x="7840" y="2694"/>
                  </a:cubicBezTo>
                  <a:lnTo>
                    <a:pt x="7803" y="2791"/>
                  </a:lnTo>
                  <a:lnTo>
                    <a:pt x="7883" y="2880"/>
                  </a:lnTo>
                  <a:lnTo>
                    <a:pt x="8017" y="3026"/>
                  </a:lnTo>
                  <a:cubicBezTo>
                    <a:pt x="8296" y="3328"/>
                    <a:pt x="8517" y="3567"/>
                    <a:pt x="8597" y="3967"/>
                  </a:cubicBezTo>
                  <a:cubicBezTo>
                    <a:pt x="8601" y="3985"/>
                    <a:pt x="8601" y="3985"/>
                    <a:pt x="8566" y="4030"/>
                  </a:cubicBezTo>
                  <a:cubicBezTo>
                    <a:pt x="8526" y="4085"/>
                    <a:pt x="8463" y="4167"/>
                    <a:pt x="8448" y="4282"/>
                  </a:cubicBezTo>
                  <a:cubicBezTo>
                    <a:pt x="8415" y="4536"/>
                    <a:pt x="8630" y="4686"/>
                    <a:pt x="8760" y="4777"/>
                  </a:cubicBezTo>
                  <a:cubicBezTo>
                    <a:pt x="8783" y="4793"/>
                    <a:pt x="8806" y="4809"/>
                    <a:pt x="8828" y="4827"/>
                  </a:cubicBezTo>
                  <a:cubicBezTo>
                    <a:pt x="8826" y="4826"/>
                    <a:pt x="8825" y="4826"/>
                    <a:pt x="8824" y="4826"/>
                  </a:cubicBezTo>
                  <a:cubicBezTo>
                    <a:pt x="8818" y="4826"/>
                    <a:pt x="8820" y="4839"/>
                    <a:pt x="8823" y="4851"/>
                  </a:cubicBezTo>
                  <a:cubicBezTo>
                    <a:pt x="8839" y="4919"/>
                    <a:pt x="8865" y="5020"/>
                    <a:pt x="8987" y="5112"/>
                  </a:cubicBezTo>
                  <a:cubicBezTo>
                    <a:pt x="9101" y="5197"/>
                    <a:pt x="9217" y="5258"/>
                    <a:pt x="9318" y="5311"/>
                  </a:cubicBezTo>
                  <a:cubicBezTo>
                    <a:pt x="9417" y="5363"/>
                    <a:pt x="9496" y="5404"/>
                    <a:pt x="9555" y="5459"/>
                  </a:cubicBezTo>
                  <a:cubicBezTo>
                    <a:pt x="9763" y="5649"/>
                    <a:pt x="9992" y="5925"/>
                    <a:pt x="10175" y="6146"/>
                  </a:cubicBezTo>
                  <a:lnTo>
                    <a:pt x="10270" y="6259"/>
                  </a:lnTo>
                  <a:cubicBezTo>
                    <a:pt x="10310" y="6307"/>
                    <a:pt x="10368" y="6350"/>
                    <a:pt x="10434" y="6400"/>
                  </a:cubicBezTo>
                  <a:cubicBezTo>
                    <a:pt x="10455" y="6416"/>
                    <a:pt x="10478" y="6433"/>
                    <a:pt x="10499" y="6448"/>
                  </a:cubicBezTo>
                  <a:cubicBezTo>
                    <a:pt x="10470" y="6526"/>
                    <a:pt x="10421" y="6667"/>
                    <a:pt x="10666" y="6791"/>
                  </a:cubicBezTo>
                  <a:cubicBezTo>
                    <a:pt x="10681" y="6799"/>
                    <a:pt x="10700" y="6809"/>
                    <a:pt x="10731" y="6833"/>
                  </a:cubicBezTo>
                  <a:cubicBezTo>
                    <a:pt x="10736" y="6844"/>
                    <a:pt x="10738" y="6856"/>
                    <a:pt x="10741" y="6868"/>
                  </a:cubicBezTo>
                  <a:cubicBezTo>
                    <a:pt x="10761" y="6940"/>
                    <a:pt x="10790" y="7049"/>
                    <a:pt x="10922" y="7141"/>
                  </a:cubicBezTo>
                  <a:cubicBezTo>
                    <a:pt x="10968" y="7173"/>
                    <a:pt x="11019" y="7199"/>
                    <a:pt x="11070" y="7220"/>
                  </a:cubicBezTo>
                  <a:lnTo>
                    <a:pt x="11053" y="7231"/>
                  </a:lnTo>
                  <a:lnTo>
                    <a:pt x="11246" y="7407"/>
                  </a:lnTo>
                  <a:cubicBezTo>
                    <a:pt x="11335" y="7489"/>
                    <a:pt x="11513" y="7585"/>
                    <a:pt x="11851" y="7585"/>
                  </a:cubicBezTo>
                  <a:cubicBezTo>
                    <a:pt x="11912" y="7585"/>
                    <a:pt x="11980" y="7582"/>
                    <a:pt x="12048" y="7576"/>
                  </a:cubicBezTo>
                  <a:cubicBezTo>
                    <a:pt x="11959" y="7720"/>
                    <a:pt x="11854" y="7851"/>
                    <a:pt x="11752" y="7980"/>
                  </a:cubicBezTo>
                  <a:cubicBezTo>
                    <a:pt x="11441" y="8371"/>
                    <a:pt x="11120" y="8776"/>
                    <a:pt x="11295" y="9403"/>
                  </a:cubicBezTo>
                  <a:cubicBezTo>
                    <a:pt x="11283" y="9408"/>
                    <a:pt x="11266" y="9413"/>
                    <a:pt x="11244" y="9421"/>
                  </a:cubicBezTo>
                  <a:cubicBezTo>
                    <a:pt x="11091" y="9471"/>
                    <a:pt x="10930" y="9535"/>
                    <a:pt x="10783" y="9698"/>
                  </a:cubicBezTo>
                  <a:lnTo>
                    <a:pt x="10740" y="9744"/>
                  </a:lnTo>
                  <a:lnTo>
                    <a:pt x="10743" y="9810"/>
                  </a:lnTo>
                  <a:cubicBezTo>
                    <a:pt x="10739" y="9830"/>
                    <a:pt x="10727" y="9867"/>
                    <a:pt x="10716" y="9901"/>
                  </a:cubicBezTo>
                  <a:cubicBezTo>
                    <a:pt x="10696" y="9967"/>
                    <a:pt x="10682" y="10030"/>
                    <a:pt x="10682" y="10050"/>
                  </a:cubicBezTo>
                  <a:cubicBezTo>
                    <a:pt x="10682" y="10079"/>
                    <a:pt x="10674" y="10100"/>
                    <a:pt x="10663" y="10133"/>
                  </a:cubicBezTo>
                  <a:cubicBezTo>
                    <a:pt x="10617" y="10261"/>
                    <a:pt x="10593" y="10388"/>
                    <a:pt x="10767" y="10629"/>
                  </a:cubicBezTo>
                  <a:lnTo>
                    <a:pt x="10835" y="10724"/>
                  </a:lnTo>
                  <a:lnTo>
                    <a:pt x="10989" y="10765"/>
                  </a:lnTo>
                  <a:lnTo>
                    <a:pt x="11081" y="10790"/>
                  </a:lnTo>
                  <a:cubicBezTo>
                    <a:pt x="11478" y="10897"/>
                    <a:pt x="11718" y="10962"/>
                    <a:pt x="12045" y="10962"/>
                  </a:cubicBezTo>
                  <a:cubicBezTo>
                    <a:pt x="12170" y="10962"/>
                    <a:pt x="12306" y="10953"/>
                    <a:pt x="12483" y="10932"/>
                  </a:cubicBezTo>
                  <a:cubicBezTo>
                    <a:pt x="12765" y="10898"/>
                    <a:pt x="12932" y="10792"/>
                    <a:pt x="13055" y="10714"/>
                  </a:cubicBezTo>
                  <a:cubicBezTo>
                    <a:pt x="13085" y="10695"/>
                    <a:pt x="13110" y="10680"/>
                    <a:pt x="13129" y="10669"/>
                  </a:cubicBezTo>
                  <a:cubicBezTo>
                    <a:pt x="13181" y="10781"/>
                    <a:pt x="13182" y="10913"/>
                    <a:pt x="13184" y="11068"/>
                  </a:cubicBezTo>
                  <a:cubicBezTo>
                    <a:pt x="13186" y="11265"/>
                    <a:pt x="13189" y="11489"/>
                    <a:pt x="13307" y="11727"/>
                  </a:cubicBezTo>
                  <a:cubicBezTo>
                    <a:pt x="13398" y="11911"/>
                    <a:pt x="13537" y="12035"/>
                    <a:pt x="13649" y="12136"/>
                  </a:cubicBezTo>
                  <a:cubicBezTo>
                    <a:pt x="13762" y="12236"/>
                    <a:pt x="13817" y="12288"/>
                    <a:pt x="13832" y="12366"/>
                  </a:cubicBezTo>
                  <a:lnTo>
                    <a:pt x="13835" y="12379"/>
                  </a:lnTo>
                  <a:lnTo>
                    <a:pt x="13839" y="12392"/>
                  </a:lnTo>
                  <a:cubicBezTo>
                    <a:pt x="13872" y="12480"/>
                    <a:pt x="13850" y="12545"/>
                    <a:pt x="13822" y="12628"/>
                  </a:cubicBezTo>
                  <a:cubicBezTo>
                    <a:pt x="13776" y="12764"/>
                    <a:pt x="13701" y="12990"/>
                    <a:pt x="14058" y="13203"/>
                  </a:cubicBezTo>
                  <a:lnTo>
                    <a:pt x="14166" y="13268"/>
                  </a:lnTo>
                  <a:lnTo>
                    <a:pt x="14317" y="13279"/>
                  </a:lnTo>
                  <a:cubicBezTo>
                    <a:pt x="15016" y="13325"/>
                    <a:pt x="15026" y="13451"/>
                    <a:pt x="15061" y="13918"/>
                  </a:cubicBezTo>
                  <a:cubicBezTo>
                    <a:pt x="15074" y="14098"/>
                    <a:pt x="15090" y="14303"/>
                    <a:pt x="15167" y="14523"/>
                  </a:cubicBezTo>
                  <a:lnTo>
                    <a:pt x="15270" y="14823"/>
                  </a:lnTo>
                  <a:lnTo>
                    <a:pt x="15746" y="14717"/>
                  </a:lnTo>
                  <a:lnTo>
                    <a:pt x="15913" y="14679"/>
                  </a:lnTo>
                  <a:cubicBezTo>
                    <a:pt x="16191" y="14615"/>
                    <a:pt x="16317" y="14586"/>
                    <a:pt x="16630" y="14585"/>
                  </a:cubicBezTo>
                  <a:cubicBezTo>
                    <a:pt x="16729" y="14585"/>
                    <a:pt x="16810" y="14595"/>
                    <a:pt x="16899" y="14608"/>
                  </a:cubicBezTo>
                  <a:cubicBezTo>
                    <a:pt x="17040" y="14628"/>
                    <a:pt x="17171" y="14647"/>
                    <a:pt x="17331" y="14647"/>
                  </a:cubicBezTo>
                  <a:cubicBezTo>
                    <a:pt x="17372" y="14647"/>
                    <a:pt x="17416" y="14646"/>
                    <a:pt x="17461" y="14643"/>
                  </a:cubicBezTo>
                  <a:cubicBezTo>
                    <a:pt x="17656" y="14630"/>
                    <a:pt x="17848" y="14577"/>
                    <a:pt x="18034" y="14525"/>
                  </a:cubicBezTo>
                  <a:cubicBezTo>
                    <a:pt x="18162" y="14490"/>
                    <a:pt x="18353" y="14437"/>
                    <a:pt x="18433" y="14437"/>
                  </a:cubicBezTo>
                  <a:cubicBezTo>
                    <a:pt x="18991" y="14447"/>
                    <a:pt x="19499" y="14542"/>
                    <a:pt x="20086" y="14653"/>
                  </a:cubicBezTo>
                  <a:lnTo>
                    <a:pt x="20137" y="14662"/>
                  </a:lnTo>
                  <a:lnTo>
                    <a:pt x="20180" y="14670"/>
                  </a:lnTo>
                  <a:lnTo>
                    <a:pt x="20224" y="14672"/>
                  </a:lnTo>
                  <a:cubicBezTo>
                    <a:pt x="20267" y="14675"/>
                    <a:pt x="20307" y="14676"/>
                    <a:pt x="20345" y="14676"/>
                  </a:cubicBezTo>
                  <a:cubicBezTo>
                    <a:pt x="20884" y="14676"/>
                    <a:pt x="21090" y="14448"/>
                    <a:pt x="21190" y="14338"/>
                  </a:cubicBezTo>
                  <a:cubicBezTo>
                    <a:pt x="21205" y="14321"/>
                    <a:pt x="21226" y="14299"/>
                    <a:pt x="21243" y="14283"/>
                  </a:cubicBezTo>
                  <a:cubicBezTo>
                    <a:pt x="21250" y="14312"/>
                    <a:pt x="21255" y="14347"/>
                    <a:pt x="21260" y="14374"/>
                  </a:cubicBezTo>
                  <a:cubicBezTo>
                    <a:pt x="21278" y="14485"/>
                    <a:pt x="21318" y="14728"/>
                    <a:pt x="21600" y="14857"/>
                  </a:cubicBezTo>
                  <a:lnTo>
                    <a:pt x="19937" y="21600"/>
                  </a:lnTo>
                  <a:cubicBezTo>
                    <a:pt x="19937" y="21600"/>
                    <a:pt x="19937" y="21600"/>
                    <a:pt x="19937" y="2160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2" name="Shape 149"/>
            <p:cNvSpPr/>
            <p:nvPr/>
          </p:nvSpPr>
          <p:spPr>
            <a:xfrm>
              <a:off x="2863265" y="544398"/>
              <a:ext cx="777432" cy="1324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7" h="21600" extrusionOk="0">
                  <a:moveTo>
                    <a:pt x="19645" y="21600"/>
                  </a:moveTo>
                  <a:cubicBezTo>
                    <a:pt x="18608" y="21545"/>
                    <a:pt x="17443" y="21475"/>
                    <a:pt x="16213" y="21400"/>
                  </a:cubicBezTo>
                  <a:cubicBezTo>
                    <a:pt x="15077" y="21331"/>
                    <a:pt x="13907" y="21260"/>
                    <a:pt x="12800" y="21200"/>
                  </a:cubicBezTo>
                  <a:lnTo>
                    <a:pt x="12839" y="21171"/>
                  </a:lnTo>
                  <a:lnTo>
                    <a:pt x="12826" y="21086"/>
                  </a:lnTo>
                  <a:cubicBezTo>
                    <a:pt x="12789" y="20956"/>
                    <a:pt x="12686" y="20871"/>
                    <a:pt x="12517" y="20832"/>
                  </a:cubicBezTo>
                  <a:cubicBezTo>
                    <a:pt x="12525" y="20787"/>
                    <a:pt x="12542" y="20732"/>
                    <a:pt x="12558" y="20679"/>
                  </a:cubicBezTo>
                  <a:cubicBezTo>
                    <a:pt x="12602" y="20533"/>
                    <a:pt x="12657" y="20351"/>
                    <a:pt x="12618" y="20166"/>
                  </a:cubicBezTo>
                  <a:cubicBezTo>
                    <a:pt x="12507" y="19640"/>
                    <a:pt x="12020" y="19324"/>
                    <a:pt x="11549" y="19018"/>
                  </a:cubicBezTo>
                  <a:cubicBezTo>
                    <a:pt x="11263" y="18833"/>
                    <a:pt x="10993" y="18658"/>
                    <a:pt x="10798" y="18435"/>
                  </a:cubicBezTo>
                  <a:lnTo>
                    <a:pt x="10742" y="18372"/>
                  </a:lnTo>
                  <a:lnTo>
                    <a:pt x="10629" y="18347"/>
                  </a:lnTo>
                  <a:cubicBezTo>
                    <a:pt x="10434" y="18304"/>
                    <a:pt x="10296" y="18287"/>
                    <a:pt x="10153" y="18287"/>
                  </a:cubicBezTo>
                  <a:cubicBezTo>
                    <a:pt x="10138" y="18287"/>
                    <a:pt x="10122" y="18287"/>
                    <a:pt x="10107" y="18288"/>
                  </a:cubicBezTo>
                  <a:cubicBezTo>
                    <a:pt x="10096" y="18168"/>
                    <a:pt x="10063" y="18063"/>
                    <a:pt x="10032" y="17966"/>
                  </a:cubicBezTo>
                  <a:cubicBezTo>
                    <a:pt x="10018" y="17916"/>
                    <a:pt x="10002" y="17865"/>
                    <a:pt x="9989" y="17813"/>
                  </a:cubicBezTo>
                  <a:lnTo>
                    <a:pt x="9961" y="17696"/>
                  </a:lnTo>
                  <a:lnTo>
                    <a:pt x="9767" y="17663"/>
                  </a:lnTo>
                  <a:cubicBezTo>
                    <a:pt x="9569" y="17629"/>
                    <a:pt x="9390" y="17604"/>
                    <a:pt x="9227" y="17580"/>
                  </a:cubicBezTo>
                  <a:cubicBezTo>
                    <a:pt x="8728" y="17509"/>
                    <a:pt x="8427" y="17466"/>
                    <a:pt x="8116" y="17278"/>
                  </a:cubicBezTo>
                  <a:cubicBezTo>
                    <a:pt x="8097" y="17266"/>
                    <a:pt x="8078" y="17220"/>
                    <a:pt x="8064" y="17186"/>
                  </a:cubicBezTo>
                  <a:cubicBezTo>
                    <a:pt x="8042" y="17134"/>
                    <a:pt x="8015" y="17069"/>
                    <a:pt x="7954" y="17006"/>
                  </a:cubicBezTo>
                  <a:cubicBezTo>
                    <a:pt x="7589" y="16628"/>
                    <a:pt x="7101" y="16436"/>
                    <a:pt x="6466" y="16419"/>
                  </a:cubicBezTo>
                  <a:cubicBezTo>
                    <a:pt x="6106" y="16190"/>
                    <a:pt x="5539" y="16154"/>
                    <a:pt x="5033" y="16121"/>
                  </a:cubicBezTo>
                  <a:lnTo>
                    <a:pt x="4934" y="16114"/>
                  </a:lnTo>
                  <a:cubicBezTo>
                    <a:pt x="4916" y="16100"/>
                    <a:pt x="4893" y="16079"/>
                    <a:pt x="4875" y="16063"/>
                  </a:cubicBezTo>
                  <a:cubicBezTo>
                    <a:pt x="4820" y="16013"/>
                    <a:pt x="4746" y="15946"/>
                    <a:pt x="4639" y="15892"/>
                  </a:cubicBezTo>
                  <a:cubicBezTo>
                    <a:pt x="4718" y="15762"/>
                    <a:pt x="4757" y="15618"/>
                    <a:pt x="4795" y="15478"/>
                  </a:cubicBezTo>
                  <a:cubicBezTo>
                    <a:pt x="4841" y="15309"/>
                    <a:pt x="4888" y="15134"/>
                    <a:pt x="5000" y="15032"/>
                  </a:cubicBezTo>
                  <a:lnTo>
                    <a:pt x="5053" y="14985"/>
                  </a:lnTo>
                  <a:lnTo>
                    <a:pt x="5051" y="14928"/>
                  </a:lnTo>
                  <a:cubicBezTo>
                    <a:pt x="5040" y="14664"/>
                    <a:pt x="4717" y="14562"/>
                    <a:pt x="4518" y="14501"/>
                  </a:cubicBezTo>
                  <a:cubicBezTo>
                    <a:pt x="4580" y="14442"/>
                    <a:pt x="4642" y="14360"/>
                    <a:pt x="4630" y="14241"/>
                  </a:cubicBezTo>
                  <a:cubicBezTo>
                    <a:pt x="4593" y="14044"/>
                    <a:pt x="4393" y="13930"/>
                    <a:pt x="4233" y="13838"/>
                  </a:cubicBezTo>
                  <a:cubicBezTo>
                    <a:pt x="4184" y="13809"/>
                    <a:pt x="4136" y="13782"/>
                    <a:pt x="4098" y="13755"/>
                  </a:cubicBezTo>
                  <a:cubicBezTo>
                    <a:pt x="4113" y="13705"/>
                    <a:pt x="4135" y="13630"/>
                    <a:pt x="4075" y="13555"/>
                  </a:cubicBezTo>
                  <a:cubicBezTo>
                    <a:pt x="4031" y="13502"/>
                    <a:pt x="3959" y="13468"/>
                    <a:pt x="3860" y="13422"/>
                  </a:cubicBezTo>
                  <a:cubicBezTo>
                    <a:pt x="3806" y="13398"/>
                    <a:pt x="3682" y="13340"/>
                    <a:pt x="3657" y="13313"/>
                  </a:cubicBezTo>
                  <a:cubicBezTo>
                    <a:pt x="3604" y="13239"/>
                    <a:pt x="3590" y="13155"/>
                    <a:pt x="3574" y="13057"/>
                  </a:cubicBezTo>
                  <a:cubicBezTo>
                    <a:pt x="3556" y="12949"/>
                    <a:pt x="3537" y="12826"/>
                    <a:pt x="3452" y="12700"/>
                  </a:cubicBezTo>
                  <a:cubicBezTo>
                    <a:pt x="3394" y="12616"/>
                    <a:pt x="3281" y="12569"/>
                    <a:pt x="3199" y="12534"/>
                  </a:cubicBezTo>
                  <a:cubicBezTo>
                    <a:pt x="3173" y="12523"/>
                    <a:pt x="3133" y="12507"/>
                    <a:pt x="3123" y="12499"/>
                  </a:cubicBezTo>
                  <a:cubicBezTo>
                    <a:pt x="3109" y="12481"/>
                    <a:pt x="3102" y="12451"/>
                    <a:pt x="3094" y="12415"/>
                  </a:cubicBezTo>
                  <a:cubicBezTo>
                    <a:pt x="3083" y="12366"/>
                    <a:pt x="3070" y="12303"/>
                    <a:pt x="3012" y="12245"/>
                  </a:cubicBezTo>
                  <a:lnTo>
                    <a:pt x="2947" y="12179"/>
                  </a:lnTo>
                  <a:cubicBezTo>
                    <a:pt x="2754" y="11984"/>
                    <a:pt x="2637" y="11865"/>
                    <a:pt x="2696" y="11579"/>
                  </a:cubicBezTo>
                  <a:cubicBezTo>
                    <a:pt x="2867" y="11546"/>
                    <a:pt x="2963" y="11474"/>
                    <a:pt x="3022" y="11431"/>
                  </a:cubicBezTo>
                  <a:cubicBezTo>
                    <a:pt x="3036" y="11420"/>
                    <a:pt x="3057" y="11405"/>
                    <a:pt x="3066" y="11401"/>
                  </a:cubicBezTo>
                  <a:lnTo>
                    <a:pt x="3352" y="11401"/>
                  </a:lnTo>
                  <a:lnTo>
                    <a:pt x="3368" y="11238"/>
                  </a:lnTo>
                  <a:cubicBezTo>
                    <a:pt x="3400" y="11015"/>
                    <a:pt x="3362" y="10811"/>
                    <a:pt x="3252" y="10616"/>
                  </a:cubicBezTo>
                  <a:cubicBezTo>
                    <a:pt x="3212" y="10520"/>
                    <a:pt x="3081" y="10414"/>
                    <a:pt x="2699" y="10414"/>
                  </a:cubicBezTo>
                  <a:lnTo>
                    <a:pt x="2627" y="10414"/>
                  </a:lnTo>
                  <a:lnTo>
                    <a:pt x="2563" y="10415"/>
                  </a:lnTo>
                  <a:cubicBezTo>
                    <a:pt x="2562" y="10415"/>
                    <a:pt x="2562" y="10415"/>
                    <a:pt x="2561" y="10415"/>
                  </a:cubicBezTo>
                  <a:cubicBezTo>
                    <a:pt x="2494" y="10342"/>
                    <a:pt x="2416" y="10280"/>
                    <a:pt x="2346" y="10225"/>
                  </a:cubicBezTo>
                  <a:cubicBezTo>
                    <a:pt x="2233" y="10134"/>
                    <a:pt x="2142" y="10062"/>
                    <a:pt x="2106" y="9963"/>
                  </a:cubicBezTo>
                  <a:cubicBezTo>
                    <a:pt x="2115" y="9953"/>
                    <a:pt x="2133" y="9939"/>
                    <a:pt x="2146" y="9928"/>
                  </a:cubicBezTo>
                  <a:cubicBezTo>
                    <a:pt x="2207" y="9877"/>
                    <a:pt x="2299" y="9802"/>
                    <a:pt x="2317" y="9694"/>
                  </a:cubicBezTo>
                  <a:cubicBezTo>
                    <a:pt x="2321" y="9667"/>
                    <a:pt x="2318" y="9640"/>
                    <a:pt x="2312" y="9612"/>
                  </a:cubicBezTo>
                  <a:cubicBezTo>
                    <a:pt x="2427" y="9713"/>
                    <a:pt x="2592" y="9824"/>
                    <a:pt x="2895" y="9857"/>
                  </a:cubicBezTo>
                  <a:lnTo>
                    <a:pt x="3228" y="9893"/>
                  </a:lnTo>
                  <a:lnTo>
                    <a:pt x="3262" y="9695"/>
                  </a:lnTo>
                  <a:cubicBezTo>
                    <a:pt x="3281" y="9587"/>
                    <a:pt x="3276" y="9393"/>
                    <a:pt x="3150" y="9078"/>
                  </a:cubicBezTo>
                  <a:cubicBezTo>
                    <a:pt x="3122" y="9008"/>
                    <a:pt x="3077" y="8935"/>
                    <a:pt x="3028" y="8856"/>
                  </a:cubicBezTo>
                  <a:cubicBezTo>
                    <a:pt x="2981" y="8780"/>
                    <a:pt x="2931" y="8698"/>
                    <a:pt x="2895" y="8614"/>
                  </a:cubicBezTo>
                  <a:cubicBezTo>
                    <a:pt x="2924" y="8616"/>
                    <a:pt x="2957" y="8619"/>
                    <a:pt x="2991" y="8621"/>
                  </a:cubicBezTo>
                  <a:cubicBezTo>
                    <a:pt x="3072" y="8651"/>
                    <a:pt x="3180" y="8687"/>
                    <a:pt x="3331" y="8687"/>
                  </a:cubicBezTo>
                  <a:cubicBezTo>
                    <a:pt x="3360" y="8687"/>
                    <a:pt x="3390" y="8686"/>
                    <a:pt x="3422" y="8683"/>
                  </a:cubicBezTo>
                  <a:cubicBezTo>
                    <a:pt x="3467" y="8678"/>
                    <a:pt x="3514" y="8673"/>
                    <a:pt x="3569" y="8673"/>
                  </a:cubicBezTo>
                  <a:cubicBezTo>
                    <a:pt x="3692" y="8673"/>
                    <a:pt x="3716" y="8700"/>
                    <a:pt x="3730" y="8714"/>
                  </a:cubicBezTo>
                  <a:lnTo>
                    <a:pt x="3796" y="8785"/>
                  </a:lnTo>
                  <a:lnTo>
                    <a:pt x="3931" y="8804"/>
                  </a:lnTo>
                  <a:cubicBezTo>
                    <a:pt x="4008" y="8815"/>
                    <a:pt x="4077" y="8820"/>
                    <a:pt x="4147" y="8820"/>
                  </a:cubicBezTo>
                  <a:cubicBezTo>
                    <a:pt x="4303" y="8820"/>
                    <a:pt x="4413" y="8794"/>
                    <a:pt x="4496" y="8772"/>
                  </a:cubicBezTo>
                  <a:cubicBezTo>
                    <a:pt x="4498" y="8774"/>
                    <a:pt x="4500" y="8777"/>
                    <a:pt x="4502" y="8778"/>
                  </a:cubicBezTo>
                  <a:cubicBezTo>
                    <a:pt x="4582" y="8869"/>
                    <a:pt x="4692" y="8991"/>
                    <a:pt x="4949" y="9046"/>
                  </a:cubicBezTo>
                  <a:lnTo>
                    <a:pt x="5262" y="9111"/>
                  </a:lnTo>
                  <a:lnTo>
                    <a:pt x="5353" y="8924"/>
                  </a:lnTo>
                  <a:cubicBezTo>
                    <a:pt x="5524" y="8576"/>
                    <a:pt x="5032" y="8438"/>
                    <a:pt x="4845" y="8386"/>
                  </a:cubicBezTo>
                  <a:cubicBezTo>
                    <a:pt x="4810" y="8376"/>
                    <a:pt x="4756" y="8360"/>
                    <a:pt x="4740" y="8354"/>
                  </a:cubicBezTo>
                  <a:cubicBezTo>
                    <a:pt x="4797" y="8379"/>
                    <a:pt x="4820" y="8450"/>
                    <a:pt x="4783" y="8484"/>
                  </a:cubicBezTo>
                  <a:lnTo>
                    <a:pt x="4331" y="8236"/>
                  </a:lnTo>
                  <a:cubicBezTo>
                    <a:pt x="4278" y="8261"/>
                    <a:pt x="4243" y="8265"/>
                    <a:pt x="4212" y="8265"/>
                  </a:cubicBezTo>
                  <a:cubicBezTo>
                    <a:pt x="4137" y="8265"/>
                    <a:pt x="4034" y="8240"/>
                    <a:pt x="3952" y="8220"/>
                  </a:cubicBezTo>
                  <a:cubicBezTo>
                    <a:pt x="3800" y="8182"/>
                    <a:pt x="3648" y="8145"/>
                    <a:pt x="3481" y="8145"/>
                  </a:cubicBezTo>
                  <a:cubicBezTo>
                    <a:pt x="3409" y="8145"/>
                    <a:pt x="3340" y="8152"/>
                    <a:pt x="3275" y="8166"/>
                  </a:cubicBezTo>
                  <a:cubicBezTo>
                    <a:pt x="3257" y="8153"/>
                    <a:pt x="3236" y="8137"/>
                    <a:pt x="3209" y="8117"/>
                  </a:cubicBezTo>
                  <a:cubicBezTo>
                    <a:pt x="3094" y="8029"/>
                    <a:pt x="2903" y="7883"/>
                    <a:pt x="2506" y="7883"/>
                  </a:cubicBezTo>
                  <a:cubicBezTo>
                    <a:pt x="2470" y="7883"/>
                    <a:pt x="2432" y="7884"/>
                    <a:pt x="2392" y="7886"/>
                  </a:cubicBezTo>
                  <a:lnTo>
                    <a:pt x="2358" y="7889"/>
                  </a:lnTo>
                  <a:lnTo>
                    <a:pt x="2326" y="7895"/>
                  </a:lnTo>
                  <a:cubicBezTo>
                    <a:pt x="2028" y="7954"/>
                    <a:pt x="1930" y="8108"/>
                    <a:pt x="1889" y="8252"/>
                  </a:cubicBezTo>
                  <a:cubicBezTo>
                    <a:pt x="1838" y="8219"/>
                    <a:pt x="1781" y="8181"/>
                    <a:pt x="1720" y="8137"/>
                  </a:cubicBezTo>
                  <a:cubicBezTo>
                    <a:pt x="1716" y="8135"/>
                    <a:pt x="1712" y="8132"/>
                    <a:pt x="1708" y="8129"/>
                  </a:cubicBezTo>
                  <a:lnTo>
                    <a:pt x="1685" y="7989"/>
                  </a:lnTo>
                  <a:cubicBezTo>
                    <a:pt x="1640" y="7725"/>
                    <a:pt x="1568" y="7437"/>
                    <a:pt x="1346" y="7131"/>
                  </a:cubicBezTo>
                  <a:cubicBezTo>
                    <a:pt x="1279" y="7038"/>
                    <a:pt x="1170" y="6995"/>
                    <a:pt x="1112" y="6973"/>
                  </a:cubicBezTo>
                  <a:cubicBezTo>
                    <a:pt x="1038" y="6922"/>
                    <a:pt x="886" y="6786"/>
                    <a:pt x="841" y="6729"/>
                  </a:cubicBezTo>
                  <a:cubicBezTo>
                    <a:pt x="842" y="6724"/>
                    <a:pt x="844" y="6717"/>
                    <a:pt x="845" y="6711"/>
                  </a:cubicBezTo>
                  <a:cubicBezTo>
                    <a:pt x="859" y="6659"/>
                    <a:pt x="879" y="6580"/>
                    <a:pt x="813" y="6503"/>
                  </a:cubicBezTo>
                  <a:cubicBezTo>
                    <a:pt x="743" y="6419"/>
                    <a:pt x="651" y="6342"/>
                    <a:pt x="563" y="6267"/>
                  </a:cubicBezTo>
                  <a:cubicBezTo>
                    <a:pt x="459" y="6179"/>
                    <a:pt x="351" y="6087"/>
                    <a:pt x="322" y="6017"/>
                  </a:cubicBezTo>
                  <a:cubicBezTo>
                    <a:pt x="332" y="5999"/>
                    <a:pt x="354" y="5970"/>
                    <a:pt x="370" y="5946"/>
                  </a:cubicBezTo>
                  <a:cubicBezTo>
                    <a:pt x="433" y="5860"/>
                    <a:pt x="519" y="5742"/>
                    <a:pt x="529" y="5604"/>
                  </a:cubicBezTo>
                  <a:cubicBezTo>
                    <a:pt x="540" y="5477"/>
                    <a:pt x="491" y="5367"/>
                    <a:pt x="455" y="5286"/>
                  </a:cubicBezTo>
                  <a:cubicBezTo>
                    <a:pt x="440" y="5253"/>
                    <a:pt x="420" y="5207"/>
                    <a:pt x="421" y="5192"/>
                  </a:cubicBezTo>
                  <a:cubicBezTo>
                    <a:pt x="451" y="5100"/>
                    <a:pt x="518" y="5027"/>
                    <a:pt x="595" y="4943"/>
                  </a:cubicBezTo>
                  <a:cubicBezTo>
                    <a:pt x="742" y="4783"/>
                    <a:pt x="924" y="4584"/>
                    <a:pt x="843" y="4212"/>
                  </a:cubicBezTo>
                  <a:cubicBezTo>
                    <a:pt x="796" y="3994"/>
                    <a:pt x="628" y="3695"/>
                    <a:pt x="394" y="3413"/>
                  </a:cubicBezTo>
                  <a:cubicBezTo>
                    <a:pt x="341" y="3349"/>
                    <a:pt x="265" y="3290"/>
                    <a:pt x="192" y="3234"/>
                  </a:cubicBezTo>
                  <a:cubicBezTo>
                    <a:pt x="111" y="3171"/>
                    <a:pt x="10" y="3093"/>
                    <a:pt x="4" y="3046"/>
                  </a:cubicBezTo>
                  <a:cubicBezTo>
                    <a:pt x="-43" y="2710"/>
                    <a:pt x="300" y="2407"/>
                    <a:pt x="837" y="2308"/>
                  </a:cubicBezTo>
                  <a:lnTo>
                    <a:pt x="1492" y="2188"/>
                  </a:lnTo>
                  <a:lnTo>
                    <a:pt x="1069" y="2035"/>
                  </a:lnTo>
                  <a:cubicBezTo>
                    <a:pt x="1145" y="1993"/>
                    <a:pt x="1223" y="1941"/>
                    <a:pt x="1255" y="1872"/>
                  </a:cubicBezTo>
                  <a:cubicBezTo>
                    <a:pt x="1288" y="1801"/>
                    <a:pt x="1272" y="1726"/>
                    <a:pt x="1257" y="1653"/>
                  </a:cubicBezTo>
                  <a:cubicBezTo>
                    <a:pt x="1248" y="1614"/>
                    <a:pt x="1232" y="1541"/>
                    <a:pt x="1245" y="1519"/>
                  </a:cubicBezTo>
                  <a:cubicBezTo>
                    <a:pt x="1277" y="1471"/>
                    <a:pt x="1351" y="1424"/>
                    <a:pt x="1436" y="1370"/>
                  </a:cubicBezTo>
                  <a:cubicBezTo>
                    <a:pt x="1557" y="1295"/>
                    <a:pt x="1694" y="1209"/>
                    <a:pt x="1773" y="1083"/>
                  </a:cubicBezTo>
                  <a:cubicBezTo>
                    <a:pt x="1894" y="889"/>
                    <a:pt x="1877" y="675"/>
                    <a:pt x="1859" y="468"/>
                  </a:cubicBezTo>
                  <a:cubicBezTo>
                    <a:pt x="1844" y="301"/>
                    <a:pt x="1832" y="141"/>
                    <a:pt x="1887" y="0"/>
                  </a:cubicBezTo>
                  <a:cubicBezTo>
                    <a:pt x="3176" y="187"/>
                    <a:pt x="4450" y="397"/>
                    <a:pt x="5684" y="600"/>
                  </a:cubicBezTo>
                  <a:cubicBezTo>
                    <a:pt x="7561" y="908"/>
                    <a:pt x="9500" y="1227"/>
                    <a:pt x="11532" y="1474"/>
                  </a:cubicBezTo>
                  <a:cubicBezTo>
                    <a:pt x="11330" y="2179"/>
                    <a:pt x="11036" y="2871"/>
                    <a:pt x="10751" y="3542"/>
                  </a:cubicBezTo>
                  <a:cubicBezTo>
                    <a:pt x="10641" y="3801"/>
                    <a:pt x="10531" y="4059"/>
                    <a:pt x="10428" y="4316"/>
                  </a:cubicBezTo>
                  <a:cubicBezTo>
                    <a:pt x="10078" y="5183"/>
                    <a:pt x="9677" y="6125"/>
                    <a:pt x="9168" y="7281"/>
                  </a:cubicBezTo>
                  <a:lnTo>
                    <a:pt x="9133" y="7359"/>
                  </a:lnTo>
                  <a:lnTo>
                    <a:pt x="9209" y="7428"/>
                  </a:lnTo>
                  <a:cubicBezTo>
                    <a:pt x="10330" y="8433"/>
                    <a:pt x="11525" y="9433"/>
                    <a:pt x="12681" y="10399"/>
                  </a:cubicBezTo>
                  <a:cubicBezTo>
                    <a:pt x="13691" y="11245"/>
                    <a:pt x="14737" y="12119"/>
                    <a:pt x="15728" y="12994"/>
                  </a:cubicBezTo>
                  <a:cubicBezTo>
                    <a:pt x="15775" y="13035"/>
                    <a:pt x="15814" y="13089"/>
                    <a:pt x="15855" y="13146"/>
                  </a:cubicBezTo>
                  <a:cubicBezTo>
                    <a:pt x="15905" y="13215"/>
                    <a:pt x="15962" y="13294"/>
                    <a:pt x="16045" y="13366"/>
                  </a:cubicBezTo>
                  <a:cubicBezTo>
                    <a:pt x="16123" y="13434"/>
                    <a:pt x="16226" y="13485"/>
                    <a:pt x="16317" y="13530"/>
                  </a:cubicBezTo>
                  <a:cubicBezTo>
                    <a:pt x="16377" y="13560"/>
                    <a:pt x="16438" y="13591"/>
                    <a:pt x="16467" y="13615"/>
                  </a:cubicBezTo>
                  <a:cubicBezTo>
                    <a:pt x="16514" y="13655"/>
                    <a:pt x="16554" y="13710"/>
                    <a:pt x="16596" y="13769"/>
                  </a:cubicBezTo>
                  <a:cubicBezTo>
                    <a:pt x="16645" y="13836"/>
                    <a:pt x="16699" y="13913"/>
                    <a:pt x="16780" y="13984"/>
                  </a:cubicBezTo>
                  <a:cubicBezTo>
                    <a:pt x="16858" y="14052"/>
                    <a:pt x="16961" y="14103"/>
                    <a:pt x="17052" y="14148"/>
                  </a:cubicBezTo>
                  <a:cubicBezTo>
                    <a:pt x="17112" y="14178"/>
                    <a:pt x="17174" y="14208"/>
                    <a:pt x="17202" y="14232"/>
                  </a:cubicBezTo>
                  <a:cubicBezTo>
                    <a:pt x="17246" y="14271"/>
                    <a:pt x="17286" y="14326"/>
                    <a:pt x="17328" y="14385"/>
                  </a:cubicBezTo>
                  <a:cubicBezTo>
                    <a:pt x="17382" y="14460"/>
                    <a:pt x="17438" y="14539"/>
                    <a:pt x="17522" y="14607"/>
                  </a:cubicBezTo>
                  <a:cubicBezTo>
                    <a:pt x="17600" y="14671"/>
                    <a:pt x="17697" y="14719"/>
                    <a:pt x="17782" y="14762"/>
                  </a:cubicBezTo>
                  <a:cubicBezTo>
                    <a:pt x="17847" y="14794"/>
                    <a:pt x="17907" y="14825"/>
                    <a:pt x="17938" y="14851"/>
                  </a:cubicBezTo>
                  <a:cubicBezTo>
                    <a:pt x="17989" y="14894"/>
                    <a:pt x="18035" y="14957"/>
                    <a:pt x="18080" y="15018"/>
                  </a:cubicBezTo>
                  <a:cubicBezTo>
                    <a:pt x="18130" y="15086"/>
                    <a:pt x="18182" y="15156"/>
                    <a:pt x="18249" y="15218"/>
                  </a:cubicBezTo>
                  <a:cubicBezTo>
                    <a:pt x="18295" y="15260"/>
                    <a:pt x="18360" y="15293"/>
                    <a:pt x="18418" y="15322"/>
                  </a:cubicBezTo>
                  <a:cubicBezTo>
                    <a:pt x="18436" y="15331"/>
                    <a:pt x="18455" y="15340"/>
                    <a:pt x="18469" y="15349"/>
                  </a:cubicBezTo>
                  <a:cubicBezTo>
                    <a:pt x="19104" y="15951"/>
                    <a:pt x="19858" y="16650"/>
                    <a:pt x="20680" y="17254"/>
                  </a:cubicBezTo>
                  <a:cubicBezTo>
                    <a:pt x="20576" y="17489"/>
                    <a:pt x="20758" y="17710"/>
                    <a:pt x="20909" y="17892"/>
                  </a:cubicBezTo>
                  <a:cubicBezTo>
                    <a:pt x="21052" y="18065"/>
                    <a:pt x="21134" y="18175"/>
                    <a:pt x="21069" y="18253"/>
                  </a:cubicBezTo>
                  <a:lnTo>
                    <a:pt x="21015" y="18319"/>
                  </a:lnTo>
                  <a:lnTo>
                    <a:pt x="21052" y="18388"/>
                  </a:lnTo>
                  <a:cubicBezTo>
                    <a:pt x="21124" y="18526"/>
                    <a:pt x="21290" y="18602"/>
                    <a:pt x="21411" y="18657"/>
                  </a:cubicBezTo>
                  <a:cubicBezTo>
                    <a:pt x="21510" y="18702"/>
                    <a:pt x="21545" y="18721"/>
                    <a:pt x="21557" y="18746"/>
                  </a:cubicBezTo>
                  <a:cubicBezTo>
                    <a:pt x="21527" y="18777"/>
                    <a:pt x="21455" y="18796"/>
                    <a:pt x="21294" y="18830"/>
                  </a:cubicBezTo>
                  <a:cubicBezTo>
                    <a:pt x="21172" y="18856"/>
                    <a:pt x="21046" y="18882"/>
                    <a:pt x="20939" y="18934"/>
                  </a:cubicBezTo>
                  <a:cubicBezTo>
                    <a:pt x="20748" y="19028"/>
                    <a:pt x="20475" y="19197"/>
                    <a:pt x="20334" y="19365"/>
                  </a:cubicBezTo>
                  <a:cubicBezTo>
                    <a:pt x="20242" y="19474"/>
                    <a:pt x="20227" y="19611"/>
                    <a:pt x="20212" y="19743"/>
                  </a:cubicBezTo>
                  <a:cubicBezTo>
                    <a:pt x="20201" y="19846"/>
                    <a:pt x="20188" y="19961"/>
                    <a:pt x="20139" y="20027"/>
                  </a:cubicBezTo>
                  <a:cubicBezTo>
                    <a:pt x="20128" y="20033"/>
                    <a:pt x="20117" y="20038"/>
                    <a:pt x="20105" y="20044"/>
                  </a:cubicBezTo>
                  <a:cubicBezTo>
                    <a:pt x="20052" y="20070"/>
                    <a:pt x="19984" y="20103"/>
                    <a:pt x="19933" y="20148"/>
                  </a:cubicBezTo>
                  <a:cubicBezTo>
                    <a:pt x="19852" y="20221"/>
                    <a:pt x="19782" y="20282"/>
                    <a:pt x="19571" y="20323"/>
                  </a:cubicBezTo>
                  <a:lnTo>
                    <a:pt x="19339" y="20367"/>
                  </a:lnTo>
                  <a:lnTo>
                    <a:pt x="19355" y="20510"/>
                  </a:lnTo>
                  <a:cubicBezTo>
                    <a:pt x="19363" y="20570"/>
                    <a:pt x="19372" y="20620"/>
                    <a:pt x="19380" y="20663"/>
                  </a:cubicBezTo>
                  <a:cubicBezTo>
                    <a:pt x="19407" y="20819"/>
                    <a:pt x="19411" y="20843"/>
                    <a:pt x="19293" y="20961"/>
                  </a:cubicBezTo>
                  <a:lnTo>
                    <a:pt x="19253" y="21001"/>
                  </a:lnTo>
                  <a:lnTo>
                    <a:pt x="19250" y="21047"/>
                  </a:lnTo>
                  <a:cubicBezTo>
                    <a:pt x="19235" y="21294"/>
                    <a:pt x="19571" y="21371"/>
                    <a:pt x="19715" y="21404"/>
                  </a:cubicBezTo>
                  <a:cubicBezTo>
                    <a:pt x="19738" y="21409"/>
                    <a:pt x="19771" y="21417"/>
                    <a:pt x="19792" y="21423"/>
                  </a:cubicBezTo>
                  <a:cubicBezTo>
                    <a:pt x="19812" y="21467"/>
                    <a:pt x="19806" y="21471"/>
                    <a:pt x="19754" y="21509"/>
                  </a:cubicBezTo>
                  <a:cubicBezTo>
                    <a:pt x="19722" y="21532"/>
                    <a:pt x="19681" y="21561"/>
                    <a:pt x="19645" y="21600"/>
                  </a:cubicBezTo>
                  <a:cubicBezTo>
                    <a:pt x="19645" y="21600"/>
                    <a:pt x="19645" y="21600"/>
                    <a:pt x="19645" y="21600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3" name="Shape 150"/>
            <p:cNvSpPr/>
            <p:nvPr/>
          </p:nvSpPr>
          <p:spPr>
            <a:xfrm>
              <a:off x="2934815" y="39302"/>
              <a:ext cx="766505" cy="627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8" h="21600" extrusionOk="0">
                  <a:moveTo>
                    <a:pt x="17705" y="21600"/>
                  </a:moveTo>
                  <a:cubicBezTo>
                    <a:pt x="12895" y="20474"/>
                    <a:pt x="8206" y="18895"/>
                    <a:pt x="3668" y="17368"/>
                  </a:cubicBezTo>
                  <a:lnTo>
                    <a:pt x="3395" y="17276"/>
                  </a:lnTo>
                  <a:cubicBezTo>
                    <a:pt x="3302" y="17245"/>
                    <a:pt x="3227" y="17211"/>
                    <a:pt x="3171" y="17186"/>
                  </a:cubicBezTo>
                  <a:cubicBezTo>
                    <a:pt x="3139" y="17172"/>
                    <a:pt x="3112" y="17159"/>
                    <a:pt x="3090" y="17150"/>
                  </a:cubicBezTo>
                  <a:cubicBezTo>
                    <a:pt x="2683" y="16989"/>
                    <a:pt x="2271" y="16875"/>
                    <a:pt x="1873" y="16766"/>
                  </a:cubicBezTo>
                  <a:cubicBezTo>
                    <a:pt x="1229" y="16588"/>
                    <a:pt x="619" y="16418"/>
                    <a:pt x="61" y="16074"/>
                  </a:cubicBezTo>
                  <a:cubicBezTo>
                    <a:pt x="-98" y="15387"/>
                    <a:pt x="74" y="14492"/>
                    <a:pt x="352" y="14131"/>
                  </a:cubicBezTo>
                  <a:lnTo>
                    <a:pt x="500" y="13936"/>
                  </a:lnTo>
                  <a:lnTo>
                    <a:pt x="406" y="13695"/>
                  </a:lnTo>
                  <a:cubicBezTo>
                    <a:pt x="179" y="13124"/>
                    <a:pt x="349" y="12786"/>
                    <a:pt x="585" y="12319"/>
                  </a:cubicBezTo>
                  <a:cubicBezTo>
                    <a:pt x="692" y="12108"/>
                    <a:pt x="808" y="11878"/>
                    <a:pt x="884" y="11613"/>
                  </a:cubicBezTo>
                  <a:cubicBezTo>
                    <a:pt x="900" y="11608"/>
                    <a:pt x="914" y="11602"/>
                    <a:pt x="927" y="11595"/>
                  </a:cubicBezTo>
                  <a:lnTo>
                    <a:pt x="966" y="11887"/>
                  </a:lnTo>
                  <a:lnTo>
                    <a:pt x="1396" y="11413"/>
                  </a:lnTo>
                  <a:cubicBezTo>
                    <a:pt x="1780" y="10988"/>
                    <a:pt x="1648" y="10607"/>
                    <a:pt x="1586" y="10424"/>
                  </a:cubicBezTo>
                  <a:cubicBezTo>
                    <a:pt x="1573" y="10388"/>
                    <a:pt x="1565" y="10364"/>
                    <a:pt x="1560" y="10346"/>
                  </a:cubicBezTo>
                  <a:cubicBezTo>
                    <a:pt x="1651" y="10262"/>
                    <a:pt x="1707" y="10158"/>
                    <a:pt x="1747" y="10086"/>
                  </a:cubicBezTo>
                  <a:cubicBezTo>
                    <a:pt x="1755" y="10071"/>
                    <a:pt x="1764" y="10055"/>
                    <a:pt x="1772" y="10041"/>
                  </a:cubicBezTo>
                  <a:cubicBezTo>
                    <a:pt x="1785" y="10043"/>
                    <a:pt x="1806" y="10048"/>
                    <a:pt x="1835" y="10060"/>
                  </a:cubicBezTo>
                  <a:lnTo>
                    <a:pt x="2158" y="10183"/>
                  </a:lnTo>
                  <a:lnTo>
                    <a:pt x="2236" y="9779"/>
                  </a:lnTo>
                  <a:cubicBezTo>
                    <a:pt x="2303" y="9428"/>
                    <a:pt x="2206" y="9224"/>
                    <a:pt x="2148" y="9102"/>
                  </a:cubicBezTo>
                  <a:cubicBezTo>
                    <a:pt x="2141" y="9089"/>
                    <a:pt x="2134" y="9072"/>
                    <a:pt x="2128" y="9060"/>
                  </a:cubicBezTo>
                  <a:cubicBezTo>
                    <a:pt x="2333" y="8731"/>
                    <a:pt x="2438" y="8319"/>
                    <a:pt x="2538" y="7921"/>
                  </a:cubicBezTo>
                  <a:cubicBezTo>
                    <a:pt x="2649" y="7481"/>
                    <a:pt x="2755" y="7066"/>
                    <a:pt x="2970" y="6867"/>
                  </a:cubicBezTo>
                  <a:lnTo>
                    <a:pt x="3111" y="6737"/>
                  </a:lnTo>
                  <a:lnTo>
                    <a:pt x="3094" y="6522"/>
                  </a:lnTo>
                  <a:cubicBezTo>
                    <a:pt x="3044" y="5866"/>
                    <a:pt x="3285" y="5284"/>
                    <a:pt x="3564" y="4611"/>
                  </a:cubicBezTo>
                  <a:cubicBezTo>
                    <a:pt x="3788" y="4070"/>
                    <a:pt x="4018" y="3514"/>
                    <a:pt x="4119" y="2861"/>
                  </a:cubicBezTo>
                  <a:lnTo>
                    <a:pt x="4707" y="3426"/>
                  </a:lnTo>
                  <a:lnTo>
                    <a:pt x="4580" y="2452"/>
                  </a:lnTo>
                  <a:cubicBezTo>
                    <a:pt x="4557" y="2272"/>
                    <a:pt x="4474" y="2156"/>
                    <a:pt x="4410" y="2083"/>
                  </a:cubicBezTo>
                  <a:cubicBezTo>
                    <a:pt x="4465" y="2003"/>
                    <a:pt x="4539" y="1880"/>
                    <a:pt x="4575" y="1688"/>
                  </a:cubicBezTo>
                  <a:cubicBezTo>
                    <a:pt x="4610" y="1508"/>
                    <a:pt x="4595" y="1332"/>
                    <a:pt x="4584" y="1191"/>
                  </a:cubicBezTo>
                  <a:cubicBezTo>
                    <a:pt x="4579" y="1138"/>
                    <a:pt x="4573" y="1060"/>
                    <a:pt x="4576" y="1034"/>
                  </a:cubicBezTo>
                  <a:cubicBezTo>
                    <a:pt x="4606" y="889"/>
                    <a:pt x="4652" y="740"/>
                    <a:pt x="4701" y="583"/>
                  </a:cubicBezTo>
                  <a:cubicBezTo>
                    <a:pt x="4741" y="455"/>
                    <a:pt x="4784" y="321"/>
                    <a:pt x="4819" y="177"/>
                  </a:cubicBezTo>
                  <a:cubicBezTo>
                    <a:pt x="4852" y="187"/>
                    <a:pt x="4883" y="189"/>
                    <a:pt x="4911" y="189"/>
                  </a:cubicBezTo>
                  <a:cubicBezTo>
                    <a:pt x="4978" y="189"/>
                    <a:pt x="5048" y="171"/>
                    <a:pt x="5125" y="135"/>
                  </a:cubicBezTo>
                  <a:lnTo>
                    <a:pt x="5195" y="101"/>
                  </a:lnTo>
                  <a:lnTo>
                    <a:pt x="5246" y="34"/>
                  </a:lnTo>
                  <a:cubicBezTo>
                    <a:pt x="5253" y="25"/>
                    <a:pt x="5271" y="0"/>
                    <a:pt x="5325" y="0"/>
                  </a:cubicBezTo>
                  <a:cubicBezTo>
                    <a:pt x="5438" y="0"/>
                    <a:pt x="5540" y="101"/>
                    <a:pt x="5549" y="145"/>
                  </a:cubicBezTo>
                  <a:lnTo>
                    <a:pt x="5523" y="643"/>
                  </a:lnTo>
                  <a:lnTo>
                    <a:pt x="5922" y="545"/>
                  </a:lnTo>
                  <a:cubicBezTo>
                    <a:pt x="5987" y="530"/>
                    <a:pt x="6047" y="522"/>
                    <a:pt x="6101" y="522"/>
                  </a:cubicBezTo>
                  <a:cubicBezTo>
                    <a:pt x="6272" y="522"/>
                    <a:pt x="6365" y="597"/>
                    <a:pt x="6493" y="726"/>
                  </a:cubicBezTo>
                  <a:cubicBezTo>
                    <a:pt x="6506" y="822"/>
                    <a:pt x="6547" y="926"/>
                    <a:pt x="6637" y="1023"/>
                  </a:cubicBezTo>
                  <a:cubicBezTo>
                    <a:pt x="6677" y="1357"/>
                    <a:pt x="6636" y="1610"/>
                    <a:pt x="6596" y="1857"/>
                  </a:cubicBezTo>
                  <a:cubicBezTo>
                    <a:pt x="6523" y="2316"/>
                    <a:pt x="6439" y="2837"/>
                    <a:pt x="7070" y="3356"/>
                  </a:cubicBezTo>
                  <a:cubicBezTo>
                    <a:pt x="7203" y="3466"/>
                    <a:pt x="7342" y="3479"/>
                    <a:pt x="7435" y="3487"/>
                  </a:cubicBezTo>
                  <a:cubicBezTo>
                    <a:pt x="7448" y="3489"/>
                    <a:pt x="7464" y="3490"/>
                    <a:pt x="7478" y="3492"/>
                  </a:cubicBezTo>
                  <a:cubicBezTo>
                    <a:pt x="7527" y="3604"/>
                    <a:pt x="7623" y="3764"/>
                    <a:pt x="7830" y="3808"/>
                  </a:cubicBezTo>
                  <a:cubicBezTo>
                    <a:pt x="7952" y="3834"/>
                    <a:pt x="8107" y="3848"/>
                    <a:pt x="8266" y="3848"/>
                  </a:cubicBezTo>
                  <a:cubicBezTo>
                    <a:pt x="8379" y="3848"/>
                    <a:pt x="8544" y="3841"/>
                    <a:pt x="8688" y="3807"/>
                  </a:cubicBezTo>
                  <a:cubicBezTo>
                    <a:pt x="8844" y="3770"/>
                    <a:pt x="8952" y="3684"/>
                    <a:pt x="9031" y="3621"/>
                  </a:cubicBezTo>
                  <a:cubicBezTo>
                    <a:pt x="9108" y="3561"/>
                    <a:pt x="9122" y="3553"/>
                    <a:pt x="9155" y="3553"/>
                  </a:cubicBezTo>
                  <a:cubicBezTo>
                    <a:pt x="9660" y="3558"/>
                    <a:pt x="10073" y="3777"/>
                    <a:pt x="10422" y="4218"/>
                  </a:cubicBezTo>
                  <a:lnTo>
                    <a:pt x="10460" y="4267"/>
                  </a:lnTo>
                  <a:lnTo>
                    <a:pt x="10511" y="4297"/>
                  </a:lnTo>
                  <a:cubicBezTo>
                    <a:pt x="10663" y="4387"/>
                    <a:pt x="10827" y="4431"/>
                    <a:pt x="11015" y="4431"/>
                  </a:cubicBezTo>
                  <a:cubicBezTo>
                    <a:pt x="11167" y="4431"/>
                    <a:pt x="11312" y="4402"/>
                    <a:pt x="11451" y="4375"/>
                  </a:cubicBezTo>
                  <a:cubicBezTo>
                    <a:pt x="11579" y="4350"/>
                    <a:pt x="11695" y="4328"/>
                    <a:pt x="11803" y="4328"/>
                  </a:cubicBezTo>
                  <a:cubicBezTo>
                    <a:pt x="11832" y="4328"/>
                    <a:pt x="11861" y="4329"/>
                    <a:pt x="11890" y="4334"/>
                  </a:cubicBezTo>
                  <a:cubicBezTo>
                    <a:pt x="11934" y="4339"/>
                    <a:pt x="12014" y="4385"/>
                    <a:pt x="12085" y="4426"/>
                  </a:cubicBezTo>
                  <a:cubicBezTo>
                    <a:pt x="12221" y="4502"/>
                    <a:pt x="12373" y="4590"/>
                    <a:pt x="12553" y="4596"/>
                  </a:cubicBezTo>
                  <a:cubicBezTo>
                    <a:pt x="12589" y="4598"/>
                    <a:pt x="12624" y="4598"/>
                    <a:pt x="12660" y="4598"/>
                  </a:cubicBezTo>
                  <a:cubicBezTo>
                    <a:pt x="13037" y="4598"/>
                    <a:pt x="13406" y="4529"/>
                    <a:pt x="13762" y="4462"/>
                  </a:cubicBezTo>
                  <a:cubicBezTo>
                    <a:pt x="14111" y="4397"/>
                    <a:pt x="14438" y="4336"/>
                    <a:pt x="14764" y="4336"/>
                  </a:cubicBezTo>
                  <a:lnTo>
                    <a:pt x="14793" y="4336"/>
                  </a:lnTo>
                  <a:cubicBezTo>
                    <a:pt x="14907" y="4337"/>
                    <a:pt x="15065" y="4368"/>
                    <a:pt x="15219" y="4400"/>
                  </a:cubicBezTo>
                  <a:cubicBezTo>
                    <a:pt x="15357" y="4427"/>
                    <a:pt x="15501" y="4455"/>
                    <a:pt x="15627" y="4466"/>
                  </a:cubicBezTo>
                  <a:cubicBezTo>
                    <a:pt x="15677" y="4469"/>
                    <a:pt x="15726" y="4471"/>
                    <a:pt x="15774" y="4471"/>
                  </a:cubicBezTo>
                  <a:cubicBezTo>
                    <a:pt x="15855" y="4471"/>
                    <a:pt x="15934" y="4466"/>
                    <a:pt x="16012" y="4462"/>
                  </a:cubicBezTo>
                  <a:cubicBezTo>
                    <a:pt x="16086" y="4457"/>
                    <a:pt x="16148" y="4454"/>
                    <a:pt x="16209" y="4454"/>
                  </a:cubicBezTo>
                  <a:cubicBezTo>
                    <a:pt x="16257" y="4454"/>
                    <a:pt x="16304" y="4455"/>
                    <a:pt x="16351" y="4463"/>
                  </a:cubicBezTo>
                  <a:cubicBezTo>
                    <a:pt x="16784" y="4529"/>
                    <a:pt x="17228" y="4681"/>
                    <a:pt x="17658" y="4828"/>
                  </a:cubicBezTo>
                  <a:cubicBezTo>
                    <a:pt x="17953" y="4929"/>
                    <a:pt x="18257" y="5034"/>
                    <a:pt x="18559" y="5110"/>
                  </a:cubicBezTo>
                  <a:lnTo>
                    <a:pt x="18829" y="5180"/>
                  </a:lnTo>
                  <a:cubicBezTo>
                    <a:pt x="19465" y="5342"/>
                    <a:pt x="20069" y="5498"/>
                    <a:pt x="20745" y="5609"/>
                  </a:cubicBezTo>
                  <a:cubicBezTo>
                    <a:pt x="20863" y="5916"/>
                    <a:pt x="20990" y="6147"/>
                    <a:pt x="21130" y="6390"/>
                  </a:cubicBezTo>
                  <a:cubicBezTo>
                    <a:pt x="21197" y="6507"/>
                    <a:pt x="21273" y="6602"/>
                    <a:pt x="21339" y="6686"/>
                  </a:cubicBezTo>
                  <a:cubicBezTo>
                    <a:pt x="21449" y="6824"/>
                    <a:pt x="21496" y="6891"/>
                    <a:pt x="21498" y="6960"/>
                  </a:cubicBezTo>
                  <a:cubicBezTo>
                    <a:pt x="21502" y="7136"/>
                    <a:pt x="21319" y="7398"/>
                    <a:pt x="21143" y="7651"/>
                  </a:cubicBezTo>
                  <a:cubicBezTo>
                    <a:pt x="21031" y="7811"/>
                    <a:pt x="20916" y="7977"/>
                    <a:pt x="20810" y="8164"/>
                  </a:cubicBezTo>
                  <a:cubicBezTo>
                    <a:pt x="20720" y="8325"/>
                    <a:pt x="20658" y="8500"/>
                    <a:pt x="20603" y="8655"/>
                  </a:cubicBezTo>
                  <a:cubicBezTo>
                    <a:pt x="20563" y="8769"/>
                    <a:pt x="20525" y="8877"/>
                    <a:pt x="20482" y="8964"/>
                  </a:cubicBezTo>
                  <a:cubicBezTo>
                    <a:pt x="20466" y="8997"/>
                    <a:pt x="20413" y="9049"/>
                    <a:pt x="20371" y="9092"/>
                  </a:cubicBezTo>
                  <a:cubicBezTo>
                    <a:pt x="20268" y="9199"/>
                    <a:pt x="20030" y="9441"/>
                    <a:pt x="20062" y="9809"/>
                  </a:cubicBezTo>
                  <a:cubicBezTo>
                    <a:pt x="20046" y="9824"/>
                    <a:pt x="20030" y="9839"/>
                    <a:pt x="20014" y="9853"/>
                  </a:cubicBezTo>
                  <a:cubicBezTo>
                    <a:pt x="19455" y="10366"/>
                    <a:pt x="18821" y="10948"/>
                    <a:pt x="18840" y="12305"/>
                  </a:cubicBezTo>
                  <a:cubicBezTo>
                    <a:pt x="18818" y="12821"/>
                    <a:pt x="19198" y="12954"/>
                    <a:pt x="19343" y="13005"/>
                  </a:cubicBezTo>
                  <a:cubicBezTo>
                    <a:pt x="19337" y="13072"/>
                    <a:pt x="19333" y="13139"/>
                    <a:pt x="19328" y="13204"/>
                  </a:cubicBezTo>
                  <a:cubicBezTo>
                    <a:pt x="19317" y="13383"/>
                    <a:pt x="19306" y="13550"/>
                    <a:pt x="19261" y="13688"/>
                  </a:cubicBezTo>
                  <a:cubicBezTo>
                    <a:pt x="19227" y="13791"/>
                    <a:pt x="19169" y="13906"/>
                    <a:pt x="19108" y="14027"/>
                  </a:cubicBezTo>
                  <a:cubicBezTo>
                    <a:pt x="18998" y="14244"/>
                    <a:pt x="18873" y="14490"/>
                    <a:pt x="18820" y="14795"/>
                  </a:cubicBezTo>
                  <a:cubicBezTo>
                    <a:pt x="18710" y="15419"/>
                    <a:pt x="18623" y="16077"/>
                    <a:pt x="18538" y="16715"/>
                  </a:cubicBezTo>
                  <a:cubicBezTo>
                    <a:pt x="18462" y="17287"/>
                    <a:pt x="18383" y="17878"/>
                    <a:pt x="18288" y="18453"/>
                  </a:cubicBezTo>
                  <a:cubicBezTo>
                    <a:pt x="18207" y="18938"/>
                    <a:pt x="18109" y="19435"/>
                    <a:pt x="18015" y="19915"/>
                  </a:cubicBezTo>
                  <a:cubicBezTo>
                    <a:pt x="17906" y="20468"/>
                    <a:pt x="17794" y="21036"/>
                    <a:pt x="17705" y="21600"/>
                  </a:cubicBezTo>
                  <a:cubicBezTo>
                    <a:pt x="17705" y="21600"/>
                    <a:pt x="17705" y="21600"/>
                    <a:pt x="17705" y="21600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4" name="Shape 151"/>
            <p:cNvSpPr/>
            <p:nvPr/>
          </p:nvSpPr>
          <p:spPr>
            <a:xfrm>
              <a:off x="3120842" y="-256948"/>
              <a:ext cx="619635" cy="4400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8" h="21600" extrusionOk="0">
                  <a:moveTo>
                    <a:pt x="16" y="2954"/>
                  </a:moveTo>
                  <a:cubicBezTo>
                    <a:pt x="2" y="2808"/>
                    <a:pt x="-2" y="2600"/>
                    <a:pt x="1" y="2380"/>
                  </a:cubicBezTo>
                  <a:lnTo>
                    <a:pt x="206" y="2380"/>
                  </a:lnTo>
                  <a:lnTo>
                    <a:pt x="16" y="2954"/>
                  </a:lnTo>
                  <a:cubicBezTo>
                    <a:pt x="16" y="2954"/>
                    <a:pt x="16" y="2954"/>
                    <a:pt x="16" y="2954"/>
                  </a:cubicBezTo>
                  <a:close/>
                  <a:moveTo>
                    <a:pt x="19442" y="21600"/>
                  </a:moveTo>
                  <a:cubicBezTo>
                    <a:pt x="18959" y="21596"/>
                    <a:pt x="18464" y="21387"/>
                    <a:pt x="17940" y="21165"/>
                  </a:cubicBezTo>
                  <a:cubicBezTo>
                    <a:pt x="17647" y="21042"/>
                    <a:pt x="17345" y="20914"/>
                    <a:pt x="17038" y="20822"/>
                  </a:cubicBezTo>
                  <a:cubicBezTo>
                    <a:pt x="16768" y="20740"/>
                    <a:pt x="16474" y="20706"/>
                    <a:pt x="16190" y="20674"/>
                  </a:cubicBezTo>
                  <a:cubicBezTo>
                    <a:pt x="15906" y="20641"/>
                    <a:pt x="15615" y="20608"/>
                    <a:pt x="15380" y="20528"/>
                  </a:cubicBezTo>
                  <a:cubicBezTo>
                    <a:pt x="15334" y="20362"/>
                    <a:pt x="15260" y="20146"/>
                    <a:pt x="15064" y="20080"/>
                  </a:cubicBezTo>
                  <a:lnTo>
                    <a:pt x="15020" y="20065"/>
                  </a:lnTo>
                  <a:lnTo>
                    <a:pt x="14964" y="20063"/>
                  </a:lnTo>
                  <a:cubicBezTo>
                    <a:pt x="14839" y="20063"/>
                    <a:pt x="14743" y="20132"/>
                    <a:pt x="14658" y="20194"/>
                  </a:cubicBezTo>
                  <a:cubicBezTo>
                    <a:pt x="14586" y="20245"/>
                    <a:pt x="14569" y="20252"/>
                    <a:pt x="14563" y="20254"/>
                  </a:cubicBezTo>
                  <a:cubicBezTo>
                    <a:pt x="14542" y="20249"/>
                    <a:pt x="14406" y="20163"/>
                    <a:pt x="14315" y="20106"/>
                  </a:cubicBezTo>
                  <a:cubicBezTo>
                    <a:pt x="14159" y="20008"/>
                    <a:pt x="13997" y="19907"/>
                    <a:pt x="13825" y="19881"/>
                  </a:cubicBezTo>
                  <a:cubicBezTo>
                    <a:pt x="13733" y="19868"/>
                    <a:pt x="13653" y="19863"/>
                    <a:pt x="13583" y="19863"/>
                  </a:cubicBezTo>
                  <a:cubicBezTo>
                    <a:pt x="13469" y="19863"/>
                    <a:pt x="13379" y="19877"/>
                    <a:pt x="13294" y="19891"/>
                  </a:cubicBezTo>
                  <a:cubicBezTo>
                    <a:pt x="13228" y="19902"/>
                    <a:pt x="13175" y="19910"/>
                    <a:pt x="13111" y="19910"/>
                  </a:cubicBezTo>
                  <a:cubicBezTo>
                    <a:pt x="13058" y="19910"/>
                    <a:pt x="12999" y="19904"/>
                    <a:pt x="12925" y="19886"/>
                  </a:cubicBezTo>
                  <a:cubicBezTo>
                    <a:pt x="12807" y="19858"/>
                    <a:pt x="12480" y="19804"/>
                    <a:pt x="12215" y="19761"/>
                  </a:cubicBezTo>
                  <a:cubicBezTo>
                    <a:pt x="12052" y="19735"/>
                    <a:pt x="11915" y="19712"/>
                    <a:pt x="11875" y="19703"/>
                  </a:cubicBezTo>
                  <a:lnTo>
                    <a:pt x="11802" y="19686"/>
                  </a:lnTo>
                  <a:lnTo>
                    <a:pt x="11719" y="19705"/>
                  </a:lnTo>
                  <a:cubicBezTo>
                    <a:pt x="11586" y="19746"/>
                    <a:pt x="11491" y="19859"/>
                    <a:pt x="11425" y="19994"/>
                  </a:cubicBezTo>
                  <a:cubicBezTo>
                    <a:pt x="11249" y="19930"/>
                    <a:pt x="11091" y="19878"/>
                    <a:pt x="10912" y="19878"/>
                  </a:cubicBezTo>
                  <a:lnTo>
                    <a:pt x="10861" y="19878"/>
                  </a:lnTo>
                  <a:cubicBezTo>
                    <a:pt x="10732" y="19886"/>
                    <a:pt x="10527" y="19943"/>
                    <a:pt x="10177" y="20044"/>
                  </a:cubicBezTo>
                  <a:cubicBezTo>
                    <a:pt x="9909" y="20120"/>
                    <a:pt x="9561" y="20219"/>
                    <a:pt x="9353" y="20251"/>
                  </a:cubicBezTo>
                  <a:cubicBezTo>
                    <a:pt x="9324" y="20192"/>
                    <a:pt x="9287" y="20127"/>
                    <a:pt x="9240" y="20065"/>
                  </a:cubicBezTo>
                  <a:cubicBezTo>
                    <a:pt x="9228" y="19982"/>
                    <a:pt x="9205" y="19895"/>
                    <a:pt x="9168" y="19803"/>
                  </a:cubicBezTo>
                  <a:cubicBezTo>
                    <a:pt x="9158" y="19779"/>
                    <a:pt x="9154" y="19759"/>
                    <a:pt x="9155" y="19706"/>
                  </a:cubicBezTo>
                  <a:lnTo>
                    <a:pt x="9172" y="19011"/>
                  </a:lnTo>
                  <a:lnTo>
                    <a:pt x="8687" y="19145"/>
                  </a:lnTo>
                  <a:cubicBezTo>
                    <a:pt x="8507" y="19194"/>
                    <a:pt x="8368" y="19358"/>
                    <a:pt x="8301" y="19574"/>
                  </a:cubicBezTo>
                  <a:cubicBezTo>
                    <a:pt x="8182" y="19656"/>
                    <a:pt x="8097" y="19791"/>
                    <a:pt x="8035" y="19905"/>
                  </a:cubicBezTo>
                  <a:cubicBezTo>
                    <a:pt x="8008" y="19906"/>
                    <a:pt x="7981" y="19907"/>
                    <a:pt x="7953" y="19907"/>
                  </a:cubicBezTo>
                  <a:cubicBezTo>
                    <a:pt x="7850" y="19907"/>
                    <a:pt x="7744" y="19897"/>
                    <a:pt x="7632" y="19888"/>
                  </a:cubicBezTo>
                  <a:cubicBezTo>
                    <a:pt x="7499" y="19875"/>
                    <a:pt x="7376" y="19865"/>
                    <a:pt x="7247" y="19863"/>
                  </a:cubicBezTo>
                  <a:cubicBezTo>
                    <a:pt x="7185" y="19709"/>
                    <a:pt x="7099" y="19611"/>
                    <a:pt x="7040" y="19552"/>
                  </a:cubicBezTo>
                  <a:lnTo>
                    <a:pt x="7039" y="19115"/>
                  </a:lnTo>
                  <a:lnTo>
                    <a:pt x="6636" y="19135"/>
                  </a:lnTo>
                  <a:lnTo>
                    <a:pt x="6586" y="19135"/>
                  </a:lnTo>
                  <a:cubicBezTo>
                    <a:pt x="6317" y="19135"/>
                    <a:pt x="6126" y="19037"/>
                    <a:pt x="5883" y="18896"/>
                  </a:cubicBezTo>
                  <a:cubicBezTo>
                    <a:pt x="5608" y="18736"/>
                    <a:pt x="5331" y="18576"/>
                    <a:pt x="4972" y="18576"/>
                  </a:cubicBezTo>
                  <a:lnTo>
                    <a:pt x="4919" y="18576"/>
                  </a:lnTo>
                  <a:cubicBezTo>
                    <a:pt x="4737" y="18584"/>
                    <a:pt x="4594" y="18718"/>
                    <a:pt x="4486" y="18847"/>
                  </a:cubicBezTo>
                  <a:cubicBezTo>
                    <a:pt x="4424" y="18795"/>
                    <a:pt x="4358" y="18767"/>
                    <a:pt x="4286" y="18763"/>
                  </a:cubicBezTo>
                  <a:lnTo>
                    <a:pt x="4278" y="18763"/>
                  </a:lnTo>
                  <a:lnTo>
                    <a:pt x="4243" y="18761"/>
                  </a:lnTo>
                  <a:cubicBezTo>
                    <a:pt x="3968" y="18761"/>
                    <a:pt x="3769" y="18923"/>
                    <a:pt x="3642" y="19045"/>
                  </a:cubicBezTo>
                  <a:lnTo>
                    <a:pt x="3598" y="19088"/>
                  </a:lnTo>
                  <a:cubicBezTo>
                    <a:pt x="3530" y="19028"/>
                    <a:pt x="3436" y="18930"/>
                    <a:pt x="3366" y="18858"/>
                  </a:cubicBezTo>
                  <a:cubicBezTo>
                    <a:pt x="3204" y="18689"/>
                    <a:pt x="3014" y="18493"/>
                    <a:pt x="2804" y="18357"/>
                  </a:cubicBezTo>
                  <a:cubicBezTo>
                    <a:pt x="2806" y="18062"/>
                    <a:pt x="2825" y="17793"/>
                    <a:pt x="2843" y="17531"/>
                  </a:cubicBezTo>
                  <a:cubicBezTo>
                    <a:pt x="2874" y="17087"/>
                    <a:pt x="2906" y="16631"/>
                    <a:pt x="2845" y="16122"/>
                  </a:cubicBezTo>
                  <a:lnTo>
                    <a:pt x="3025" y="16122"/>
                  </a:lnTo>
                  <a:lnTo>
                    <a:pt x="2775" y="15357"/>
                  </a:lnTo>
                  <a:cubicBezTo>
                    <a:pt x="2654" y="14995"/>
                    <a:pt x="2478" y="14919"/>
                    <a:pt x="2352" y="14919"/>
                  </a:cubicBezTo>
                  <a:cubicBezTo>
                    <a:pt x="2344" y="14919"/>
                    <a:pt x="2333" y="14919"/>
                    <a:pt x="2323" y="14921"/>
                  </a:cubicBezTo>
                  <a:cubicBezTo>
                    <a:pt x="2301" y="14877"/>
                    <a:pt x="2282" y="14826"/>
                    <a:pt x="2260" y="14768"/>
                  </a:cubicBezTo>
                  <a:cubicBezTo>
                    <a:pt x="2177" y="14551"/>
                    <a:pt x="2022" y="14146"/>
                    <a:pt x="1622" y="14146"/>
                  </a:cubicBezTo>
                  <a:cubicBezTo>
                    <a:pt x="1598" y="14146"/>
                    <a:pt x="1573" y="14148"/>
                    <a:pt x="1548" y="14151"/>
                  </a:cubicBezTo>
                  <a:cubicBezTo>
                    <a:pt x="1516" y="14117"/>
                    <a:pt x="1480" y="14092"/>
                    <a:pt x="1442" y="14072"/>
                  </a:cubicBezTo>
                  <a:cubicBezTo>
                    <a:pt x="1364" y="13832"/>
                    <a:pt x="1231" y="13510"/>
                    <a:pt x="946" y="13389"/>
                  </a:cubicBezTo>
                  <a:cubicBezTo>
                    <a:pt x="898" y="13367"/>
                    <a:pt x="844" y="13357"/>
                    <a:pt x="783" y="13357"/>
                  </a:cubicBezTo>
                  <a:cubicBezTo>
                    <a:pt x="751" y="13357"/>
                    <a:pt x="713" y="13360"/>
                    <a:pt x="673" y="13366"/>
                  </a:cubicBezTo>
                  <a:cubicBezTo>
                    <a:pt x="611" y="13214"/>
                    <a:pt x="535" y="13104"/>
                    <a:pt x="444" y="13033"/>
                  </a:cubicBezTo>
                  <a:cubicBezTo>
                    <a:pt x="448" y="12871"/>
                    <a:pt x="434" y="12728"/>
                    <a:pt x="416" y="12604"/>
                  </a:cubicBezTo>
                  <a:lnTo>
                    <a:pt x="1008" y="12581"/>
                  </a:lnTo>
                  <a:lnTo>
                    <a:pt x="746" y="12003"/>
                  </a:lnTo>
                  <a:cubicBezTo>
                    <a:pt x="772" y="11976"/>
                    <a:pt x="797" y="11948"/>
                    <a:pt x="821" y="11921"/>
                  </a:cubicBezTo>
                  <a:lnTo>
                    <a:pt x="868" y="11865"/>
                  </a:lnTo>
                  <a:lnTo>
                    <a:pt x="901" y="11792"/>
                  </a:lnTo>
                  <a:cubicBezTo>
                    <a:pt x="1039" y="11485"/>
                    <a:pt x="1030" y="11223"/>
                    <a:pt x="998" y="11058"/>
                  </a:cubicBezTo>
                  <a:cubicBezTo>
                    <a:pt x="965" y="10883"/>
                    <a:pt x="898" y="10754"/>
                    <a:pt x="824" y="10657"/>
                  </a:cubicBezTo>
                  <a:cubicBezTo>
                    <a:pt x="810" y="10522"/>
                    <a:pt x="772" y="10403"/>
                    <a:pt x="714" y="10309"/>
                  </a:cubicBezTo>
                  <a:cubicBezTo>
                    <a:pt x="836" y="10262"/>
                    <a:pt x="957" y="10194"/>
                    <a:pt x="1065" y="10082"/>
                  </a:cubicBezTo>
                  <a:lnTo>
                    <a:pt x="1684" y="9445"/>
                  </a:lnTo>
                  <a:lnTo>
                    <a:pt x="955" y="9111"/>
                  </a:lnTo>
                  <a:cubicBezTo>
                    <a:pt x="846" y="9062"/>
                    <a:pt x="762" y="8951"/>
                    <a:pt x="635" y="8774"/>
                  </a:cubicBezTo>
                  <a:cubicBezTo>
                    <a:pt x="558" y="8666"/>
                    <a:pt x="469" y="8544"/>
                    <a:pt x="362" y="8432"/>
                  </a:cubicBezTo>
                  <a:cubicBezTo>
                    <a:pt x="404" y="8022"/>
                    <a:pt x="366" y="7616"/>
                    <a:pt x="330" y="7220"/>
                  </a:cubicBezTo>
                  <a:cubicBezTo>
                    <a:pt x="292" y="6821"/>
                    <a:pt x="254" y="6410"/>
                    <a:pt x="297" y="5993"/>
                  </a:cubicBezTo>
                  <a:lnTo>
                    <a:pt x="315" y="5825"/>
                  </a:lnTo>
                  <a:cubicBezTo>
                    <a:pt x="376" y="5291"/>
                    <a:pt x="489" y="4297"/>
                    <a:pt x="276" y="3490"/>
                  </a:cubicBezTo>
                  <a:cubicBezTo>
                    <a:pt x="256" y="3413"/>
                    <a:pt x="232" y="3347"/>
                    <a:pt x="205" y="3289"/>
                  </a:cubicBezTo>
                  <a:lnTo>
                    <a:pt x="912" y="2659"/>
                  </a:lnTo>
                  <a:cubicBezTo>
                    <a:pt x="920" y="2651"/>
                    <a:pt x="928" y="2643"/>
                    <a:pt x="937" y="2636"/>
                  </a:cubicBezTo>
                  <a:cubicBezTo>
                    <a:pt x="1145" y="2930"/>
                    <a:pt x="1455" y="3022"/>
                    <a:pt x="1689" y="3093"/>
                  </a:cubicBezTo>
                  <a:cubicBezTo>
                    <a:pt x="1794" y="3124"/>
                    <a:pt x="1901" y="3156"/>
                    <a:pt x="2007" y="3200"/>
                  </a:cubicBezTo>
                  <a:cubicBezTo>
                    <a:pt x="2043" y="3346"/>
                    <a:pt x="2107" y="3536"/>
                    <a:pt x="2265" y="3630"/>
                  </a:cubicBezTo>
                  <a:cubicBezTo>
                    <a:pt x="2413" y="3721"/>
                    <a:pt x="2581" y="3734"/>
                    <a:pt x="2743" y="3745"/>
                  </a:cubicBezTo>
                  <a:cubicBezTo>
                    <a:pt x="2832" y="3752"/>
                    <a:pt x="2981" y="3763"/>
                    <a:pt x="3025" y="3793"/>
                  </a:cubicBezTo>
                  <a:cubicBezTo>
                    <a:pt x="3039" y="3807"/>
                    <a:pt x="3057" y="3832"/>
                    <a:pt x="3076" y="3855"/>
                  </a:cubicBezTo>
                  <a:cubicBezTo>
                    <a:pt x="3188" y="3992"/>
                    <a:pt x="3376" y="4221"/>
                    <a:pt x="3669" y="4221"/>
                  </a:cubicBezTo>
                  <a:cubicBezTo>
                    <a:pt x="3681" y="4221"/>
                    <a:pt x="3695" y="4221"/>
                    <a:pt x="3707" y="4220"/>
                  </a:cubicBezTo>
                  <a:cubicBezTo>
                    <a:pt x="3761" y="4328"/>
                    <a:pt x="3834" y="4426"/>
                    <a:pt x="3925" y="4515"/>
                  </a:cubicBezTo>
                  <a:lnTo>
                    <a:pt x="3496" y="5147"/>
                  </a:lnTo>
                  <a:lnTo>
                    <a:pt x="4339" y="5163"/>
                  </a:lnTo>
                  <a:cubicBezTo>
                    <a:pt x="4327" y="5172"/>
                    <a:pt x="4314" y="5180"/>
                    <a:pt x="4303" y="5191"/>
                  </a:cubicBezTo>
                  <a:lnTo>
                    <a:pt x="4284" y="5167"/>
                  </a:lnTo>
                  <a:lnTo>
                    <a:pt x="4101" y="5178"/>
                  </a:lnTo>
                  <a:cubicBezTo>
                    <a:pt x="3884" y="5207"/>
                    <a:pt x="3737" y="5335"/>
                    <a:pt x="3665" y="5559"/>
                  </a:cubicBezTo>
                  <a:cubicBezTo>
                    <a:pt x="3578" y="5829"/>
                    <a:pt x="3654" y="6056"/>
                    <a:pt x="3717" y="6193"/>
                  </a:cubicBezTo>
                  <a:cubicBezTo>
                    <a:pt x="3030" y="6796"/>
                    <a:pt x="2663" y="7186"/>
                    <a:pt x="2572" y="7621"/>
                  </a:cubicBezTo>
                  <a:cubicBezTo>
                    <a:pt x="2472" y="8099"/>
                    <a:pt x="2734" y="8415"/>
                    <a:pt x="2832" y="8534"/>
                  </a:cubicBezTo>
                  <a:cubicBezTo>
                    <a:pt x="2849" y="8553"/>
                    <a:pt x="2864" y="8571"/>
                    <a:pt x="2876" y="8588"/>
                  </a:cubicBezTo>
                  <a:cubicBezTo>
                    <a:pt x="2856" y="8559"/>
                    <a:pt x="2806" y="8447"/>
                    <a:pt x="2817" y="8291"/>
                  </a:cubicBezTo>
                  <a:cubicBezTo>
                    <a:pt x="2828" y="8142"/>
                    <a:pt x="2886" y="8048"/>
                    <a:pt x="2915" y="8018"/>
                  </a:cubicBezTo>
                  <a:lnTo>
                    <a:pt x="3176" y="8627"/>
                  </a:lnTo>
                  <a:cubicBezTo>
                    <a:pt x="3103" y="8677"/>
                    <a:pt x="3025" y="8706"/>
                    <a:pt x="2927" y="8713"/>
                  </a:cubicBezTo>
                  <a:lnTo>
                    <a:pt x="1721" y="8807"/>
                  </a:lnTo>
                  <a:lnTo>
                    <a:pt x="2736" y="9728"/>
                  </a:lnTo>
                  <a:cubicBezTo>
                    <a:pt x="2743" y="9749"/>
                    <a:pt x="2773" y="9879"/>
                    <a:pt x="2794" y="9967"/>
                  </a:cubicBezTo>
                  <a:cubicBezTo>
                    <a:pt x="2857" y="10236"/>
                    <a:pt x="2958" y="10672"/>
                    <a:pt x="3270" y="10863"/>
                  </a:cubicBezTo>
                  <a:lnTo>
                    <a:pt x="2856" y="11766"/>
                  </a:lnTo>
                  <a:lnTo>
                    <a:pt x="4027" y="11076"/>
                  </a:lnTo>
                  <a:cubicBezTo>
                    <a:pt x="4397" y="10854"/>
                    <a:pt x="4575" y="10485"/>
                    <a:pt x="4705" y="10216"/>
                  </a:cubicBezTo>
                  <a:cubicBezTo>
                    <a:pt x="4708" y="10209"/>
                    <a:pt x="4711" y="10205"/>
                    <a:pt x="4713" y="10199"/>
                  </a:cubicBezTo>
                  <a:lnTo>
                    <a:pt x="4854" y="10183"/>
                  </a:lnTo>
                  <a:cubicBezTo>
                    <a:pt x="5098" y="10135"/>
                    <a:pt x="5289" y="9898"/>
                    <a:pt x="5458" y="9689"/>
                  </a:cubicBezTo>
                  <a:cubicBezTo>
                    <a:pt x="5542" y="9586"/>
                    <a:pt x="5657" y="9444"/>
                    <a:pt x="5717" y="9416"/>
                  </a:cubicBezTo>
                  <a:lnTo>
                    <a:pt x="6117" y="9226"/>
                  </a:lnTo>
                  <a:lnTo>
                    <a:pt x="5952" y="8677"/>
                  </a:lnTo>
                  <a:cubicBezTo>
                    <a:pt x="5951" y="8640"/>
                    <a:pt x="5991" y="8485"/>
                    <a:pt x="6014" y="8393"/>
                  </a:cubicBezTo>
                  <a:cubicBezTo>
                    <a:pt x="6059" y="8215"/>
                    <a:pt x="6111" y="8015"/>
                    <a:pt x="6115" y="7790"/>
                  </a:cubicBezTo>
                  <a:cubicBezTo>
                    <a:pt x="6116" y="7717"/>
                    <a:pt x="6107" y="7606"/>
                    <a:pt x="6088" y="7485"/>
                  </a:cubicBezTo>
                  <a:cubicBezTo>
                    <a:pt x="6131" y="7435"/>
                    <a:pt x="6161" y="7381"/>
                    <a:pt x="6181" y="7337"/>
                  </a:cubicBezTo>
                  <a:cubicBezTo>
                    <a:pt x="6312" y="7060"/>
                    <a:pt x="6268" y="6753"/>
                    <a:pt x="6240" y="6551"/>
                  </a:cubicBezTo>
                  <a:cubicBezTo>
                    <a:pt x="6239" y="6548"/>
                    <a:pt x="6239" y="6545"/>
                    <a:pt x="6239" y="6542"/>
                  </a:cubicBezTo>
                  <a:cubicBezTo>
                    <a:pt x="6252" y="6531"/>
                    <a:pt x="6265" y="6520"/>
                    <a:pt x="6277" y="6510"/>
                  </a:cubicBezTo>
                  <a:cubicBezTo>
                    <a:pt x="6354" y="6441"/>
                    <a:pt x="6458" y="6351"/>
                    <a:pt x="6551" y="6220"/>
                  </a:cubicBezTo>
                  <a:lnTo>
                    <a:pt x="6829" y="6777"/>
                  </a:lnTo>
                  <a:cubicBezTo>
                    <a:pt x="7075" y="6597"/>
                    <a:pt x="7159" y="6350"/>
                    <a:pt x="7186" y="6174"/>
                  </a:cubicBezTo>
                  <a:cubicBezTo>
                    <a:pt x="7251" y="5751"/>
                    <a:pt x="7063" y="5412"/>
                    <a:pt x="6896" y="5113"/>
                  </a:cubicBezTo>
                  <a:cubicBezTo>
                    <a:pt x="6788" y="4917"/>
                    <a:pt x="6664" y="4695"/>
                    <a:pt x="6637" y="4503"/>
                  </a:cubicBezTo>
                  <a:cubicBezTo>
                    <a:pt x="6626" y="4433"/>
                    <a:pt x="6657" y="4263"/>
                    <a:pt x="6681" y="4128"/>
                  </a:cubicBezTo>
                  <a:cubicBezTo>
                    <a:pt x="6738" y="3809"/>
                    <a:pt x="6833" y="3275"/>
                    <a:pt x="6602" y="2821"/>
                  </a:cubicBezTo>
                  <a:cubicBezTo>
                    <a:pt x="6782" y="2276"/>
                    <a:pt x="6995" y="1424"/>
                    <a:pt x="6903" y="617"/>
                  </a:cubicBezTo>
                  <a:cubicBezTo>
                    <a:pt x="6887" y="466"/>
                    <a:pt x="6843" y="337"/>
                    <a:pt x="6780" y="240"/>
                  </a:cubicBezTo>
                  <a:lnTo>
                    <a:pt x="6777" y="0"/>
                  </a:lnTo>
                  <a:cubicBezTo>
                    <a:pt x="7159" y="68"/>
                    <a:pt x="7654" y="172"/>
                    <a:pt x="7998" y="305"/>
                  </a:cubicBezTo>
                  <a:cubicBezTo>
                    <a:pt x="8218" y="390"/>
                    <a:pt x="8447" y="538"/>
                    <a:pt x="8669" y="683"/>
                  </a:cubicBezTo>
                  <a:cubicBezTo>
                    <a:pt x="8893" y="828"/>
                    <a:pt x="9104" y="966"/>
                    <a:pt x="9317" y="1049"/>
                  </a:cubicBezTo>
                  <a:cubicBezTo>
                    <a:pt x="9396" y="1080"/>
                    <a:pt x="9480" y="1095"/>
                    <a:pt x="9573" y="1095"/>
                  </a:cubicBezTo>
                  <a:cubicBezTo>
                    <a:pt x="9652" y="1095"/>
                    <a:pt x="9732" y="1083"/>
                    <a:pt x="9812" y="1071"/>
                  </a:cubicBezTo>
                  <a:cubicBezTo>
                    <a:pt x="9863" y="1063"/>
                    <a:pt x="9914" y="1054"/>
                    <a:pt x="9964" y="1054"/>
                  </a:cubicBezTo>
                  <a:cubicBezTo>
                    <a:pt x="9987" y="1054"/>
                    <a:pt x="10000" y="1057"/>
                    <a:pt x="10005" y="1058"/>
                  </a:cubicBezTo>
                  <a:cubicBezTo>
                    <a:pt x="10171" y="1105"/>
                    <a:pt x="10348" y="1266"/>
                    <a:pt x="10519" y="1422"/>
                  </a:cubicBezTo>
                  <a:cubicBezTo>
                    <a:pt x="10695" y="1581"/>
                    <a:pt x="10861" y="1732"/>
                    <a:pt x="11047" y="1798"/>
                  </a:cubicBezTo>
                  <a:lnTo>
                    <a:pt x="11094" y="1814"/>
                  </a:lnTo>
                  <a:lnTo>
                    <a:pt x="11153" y="1816"/>
                  </a:lnTo>
                  <a:cubicBezTo>
                    <a:pt x="11264" y="1816"/>
                    <a:pt x="11354" y="1762"/>
                    <a:pt x="11449" y="1705"/>
                  </a:cubicBezTo>
                  <a:lnTo>
                    <a:pt x="11496" y="1677"/>
                  </a:lnTo>
                  <a:cubicBezTo>
                    <a:pt x="11582" y="1629"/>
                    <a:pt x="11614" y="1623"/>
                    <a:pt x="11623" y="1623"/>
                  </a:cubicBezTo>
                  <a:cubicBezTo>
                    <a:pt x="11709" y="1640"/>
                    <a:pt x="11850" y="1748"/>
                    <a:pt x="11985" y="1851"/>
                  </a:cubicBezTo>
                  <a:cubicBezTo>
                    <a:pt x="12145" y="1974"/>
                    <a:pt x="12310" y="2099"/>
                    <a:pt x="12495" y="2168"/>
                  </a:cubicBezTo>
                  <a:cubicBezTo>
                    <a:pt x="12570" y="2196"/>
                    <a:pt x="12648" y="2209"/>
                    <a:pt x="12735" y="2209"/>
                  </a:cubicBezTo>
                  <a:cubicBezTo>
                    <a:pt x="12813" y="2209"/>
                    <a:pt x="12894" y="2197"/>
                    <a:pt x="12975" y="2183"/>
                  </a:cubicBezTo>
                  <a:cubicBezTo>
                    <a:pt x="13024" y="2175"/>
                    <a:pt x="13075" y="2167"/>
                    <a:pt x="13123" y="2167"/>
                  </a:cubicBezTo>
                  <a:cubicBezTo>
                    <a:pt x="13148" y="2167"/>
                    <a:pt x="13160" y="2170"/>
                    <a:pt x="13165" y="2172"/>
                  </a:cubicBezTo>
                  <a:cubicBezTo>
                    <a:pt x="13252" y="2200"/>
                    <a:pt x="13383" y="2297"/>
                    <a:pt x="13509" y="2392"/>
                  </a:cubicBezTo>
                  <a:cubicBezTo>
                    <a:pt x="13702" y="2536"/>
                    <a:pt x="13901" y="2684"/>
                    <a:pt x="14115" y="2736"/>
                  </a:cubicBezTo>
                  <a:cubicBezTo>
                    <a:pt x="14637" y="2864"/>
                    <a:pt x="15103" y="3033"/>
                    <a:pt x="15598" y="3213"/>
                  </a:cubicBezTo>
                  <a:cubicBezTo>
                    <a:pt x="15842" y="3302"/>
                    <a:pt x="16087" y="3390"/>
                    <a:pt x="16337" y="3474"/>
                  </a:cubicBezTo>
                  <a:cubicBezTo>
                    <a:pt x="16775" y="3620"/>
                    <a:pt x="17202" y="3700"/>
                    <a:pt x="17614" y="3779"/>
                  </a:cubicBezTo>
                  <a:cubicBezTo>
                    <a:pt x="17995" y="3851"/>
                    <a:pt x="18354" y="3919"/>
                    <a:pt x="18721" y="4035"/>
                  </a:cubicBezTo>
                  <a:cubicBezTo>
                    <a:pt x="18749" y="4047"/>
                    <a:pt x="18835" y="4121"/>
                    <a:pt x="18887" y="4166"/>
                  </a:cubicBezTo>
                  <a:cubicBezTo>
                    <a:pt x="19002" y="4264"/>
                    <a:pt x="19120" y="4365"/>
                    <a:pt x="19249" y="4405"/>
                  </a:cubicBezTo>
                  <a:cubicBezTo>
                    <a:pt x="19644" y="4532"/>
                    <a:pt x="20033" y="4602"/>
                    <a:pt x="20410" y="4669"/>
                  </a:cubicBezTo>
                  <a:cubicBezTo>
                    <a:pt x="20826" y="4744"/>
                    <a:pt x="21226" y="4814"/>
                    <a:pt x="21598" y="4956"/>
                  </a:cubicBezTo>
                  <a:cubicBezTo>
                    <a:pt x="21553" y="5214"/>
                    <a:pt x="21541" y="5462"/>
                    <a:pt x="21527" y="5716"/>
                  </a:cubicBezTo>
                  <a:cubicBezTo>
                    <a:pt x="21515" y="5957"/>
                    <a:pt x="21501" y="6228"/>
                    <a:pt x="21459" y="6562"/>
                  </a:cubicBezTo>
                  <a:cubicBezTo>
                    <a:pt x="21426" y="6781"/>
                    <a:pt x="21402" y="6924"/>
                    <a:pt x="21386" y="7018"/>
                  </a:cubicBezTo>
                  <a:cubicBezTo>
                    <a:pt x="21260" y="7092"/>
                    <a:pt x="21112" y="7190"/>
                    <a:pt x="21067" y="7465"/>
                  </a:cubicBezTo>
                  <a:cubicBezTo>
                    <a:pt x="21033" y="7683"/>
                    <a:pt x="21083" y="7857"/>
                    <a:pt x="21132" y="8025"/>
                  </a:cubicBezTo>
                  <a:cubicBezTo>
                    <a:pt x="21152" y="8097"/>
                    <a:pt x="21191" y="8230"/>
                    <a:pt x="21191" y="8280"/>
                  </a:cubicBezTo>
                  <a:cubicBezTo>
                    <a:pt x="21160" y="8693"/>
                    <a:pt x="21075" y="9084"/>
                    <a:pt x="20976" y="9535"/>
                  </a:cubicBezTo>
                  <a:cubicBezTo>
                    <a:pt x="20861" y="10065"/>
                    <a:pt x="20730" y="10664"/>
                    <a:pt x="20664" y="11430"/>
                  </a:cubicBezTo>
                  <a:cubicBezTo>
                    <a:pt x="20554" y="12693"/>
                    <a:pt x="20302" y="14019"/>
                    <a:pt x="20059" y="15302"/>
                  </a:cubicBezTo>
                  <a:cubicBezTo>
                    <a:pt x="19884" y="16223"/>
                    <a:pt x="19719" y="17092"/>
                    <a:pt x="19610" y="17909"/>
                  </a:cubicBezTo>
                  <a:cubicBezTo>
                    <a:pt x="19576" y="18163"/>
                    <a:pt x="19571" y="18390"/>
                    <a:pt x="19567" y="18591"/>
                  </a:cubicBezTo>
                  <a:cubicBezTo>
                    <a:pt x="19561" y="18858"/>
                    <a:pt x="19556" y="19069"/>
                    <a:pt x="19494" y="19312"/>
                  </a:cubicBezTo>
                  <a:cubicBezTo>
                    <a:pt x="19473" y="19375"/>
                    <a:pt x="19356" y="19617"/>
                    <a:pt x="19317" y="19681"/>
                  </a:cubicBezTo>
                  <a:lnTo>
                    <a:pt x="19233" y="19819"/>
                  </a:lnTo>
                  <a:lnTo>
                    <a:pt x="19208" y="20021"/>
                  </a:lnTo>
                  <a:cubicBezTo>
                    <a:pt x="19190" y="20377"/>
                    <a:pt x="19352" y="20606"/>
                    <a:pt x="19449" y="20743"/>
                  </a:cubicBezTo>
                  <a:cubicBezTo>
                    <a:pt x="19463" y="20762"/>
                    <a:pt x="19478" y="20782"/>
                    <a:pt x="19491" y="20802"/>
                  </a:cubicBezTo>
                  <a:cubicBezTo>
                    <a:pt x="19524" y="21014"/>
                    <a:pt x="19501" y="21169"/>
                    <a:pt x="19473" y="21363"/>
                  </a:cubicBezTo>
                  <a:cubicBezTo>
                    <a:pt x="19462" y="21437"/>
                    <a:pt x="19451" y="21515"/>
                    <a:pt x="19442" y="21600"/>
                  </a:cubicBezTo>
                  <a:cubicBezTo>
                    <a:pt x="19442" y="21600"/>
                    <a:pt x="19442" y="21600"/>
                    <a:pt x="19442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5" name="Freeform 74"/>
            <p:cNvSpPr/>
            <p:nvPr/>
          </p:nvSpPr>
          <p:spPr>
            <a:xfrm>
              <a:off x="3635993" y="2891197"/>
              <a:ext cx="3136029" cy="1460797"/>
            </a:xfrm>
            <a:custGeom>
              <a:avLst/>
              <a:gdLst>
                <a:gd name="connsiteX0" fmla="*/ 149050 w 2783247"/>
                <a:gd name="connsiteY0" fmla="*/ 1286357 h 1296467"/>
                <a:gd name="connsiteX1" fmla="*/ 145135 w 2783247"/>
                <a:gd name="connsiteY1" fmla="*/ 1296467 h 1296467"/>
                <a:gd name="connsiteX2" fmla="*/ 148991 w 2783247"/>
                <a:gd name="connsiteY2" fmla="*/ 1286384 h 1296467"/>
                <a:gd name="connsiteX3" fmla="*/ 159633 w 2783247"/>
                <a:gd name="connsiteY3" fmla="*/ 1266636 h 1296467"/>
                <a:gd name="connsiteX4" fmla="*/ 159926 w 2783247"/>
                <a:gd name="connsiteY4" fmla="*/ 1269578 h 1296467"/>
                <a:gd name="connsiteX5" fmla="*/ 158852 w 2783247"/>
                <a:gd name="connsiteY5" fmla="*/ 1281822 h 1296467"/>
                <a:gd name="connsiteX6" fmla="*/ 149050 w 2783247"/>
                <a:gd name="connsiteY6" fmla="*/ 1286357 h 1296467"/>
                <a:gd name="connsiteX7" fmla="*/ 154849 w 2783247"/>
                <a:gd name="connsiteY7" fmla="*/ 1271378 h 1296467"/>
                <a:gd name="connsiteX8" fmla="*/ 159633 w 2783247"/>
                <a:gd name="connsiteY8" fmla="*/ 1266636 h 1296467"/>
                <a:gd name="connsiteX9" fmla="*/ 192536 w 2783247"/>
                <a:gd name="connsiteY9" fmla="*/ 1249290 h 1296467"/>
                <a:gd name="connsiteX10" fmla="*/ 195221 w 2783247"/>
                <a:gd name="connsiteY10" fmla="*/ 1252291 h 1296467"/>
                <a:gd name="connsiteX11" fmla="*/ 207231 w 2783247"/>
                <a:gd name="connsiteY11" fmla="*/ 1264476 h 1296467"/>
                <a:gd name="connsiteX12" fmla="*/ 202886 w 2783247"/>
                <a:gd name="connsiteY12" fmla="*/ 1265676 h 1296467"/>
                <a:gd name="connsiteX13" fmla="*/ 188631 w 2783247"/>
                <a:gd name="connsiteY13" fmla="*/ 1252952 h 1296467"/>
                <a:gd name="connsiteX14" fmla="*/ 182626 w 2783247"/>
                <a:gd name="connsiteY14" fmla="*/ 1252171 h 1296467"/>
                <a:gd name="connsiteX15" fmla="*/ 182382 w 2783247"/>
                <a:gd name="connsiteY15" fmla="*/ 1252171 h 1296467"/>
                <a:gd name="connsiteX16" fmla="*/ 192536 w 2783247"/>
                <a:gd name="connsiteY16" fmla="*/ 1249290 h 1296467"/>
                <a:gd name="connsiteX17" fmla="*/ 546539 w 2783247"/>
                <a:gd name="connsiteY17" fmla="*/ 1066915 h 1296467"/>
                <a:gd name="connsiteX18" fmla="*/ 556634 w 2783247"/>
                <a:gd name="connsiteY18" fmla="*/ 1080370 h 1296467"/>
                <a:gd name="connsiteX19" fmla="*/ 573451 w 2783247"/>
                <a:gd name="connsiteY19" fmla="*/ 1066915 h 1296467"/>
                <a:gd name="connsiteX20" fmla="*/ 586914 w 2783247"/>
                <a:gd name="connsiteY20" fmla="*/ 1087104 h 1296467"/>
                <a:gd name="connsiteX21" fmla="*/ 580178 w 2783247"/>
                <a:gd name="connsiteY21" fmla="*/ 1100562 h 1296467"/>
                <a:gd name="connsiteX22" fmla="*/ 553261 w 2783247"/>
                <a:gd name="connsiteY22" fmla="*/ 1103924 h 1296467"/>
                <a:gd name="connsiteX23" fmla="*/ 553261 w 2783247"/>
                <a:gd name="connsiteY23" fmla="*/ 1110644 h 1296467"/>
                <a:gd name="connsiteX24" fmla="*/ 546539 w 2783247"/>
                <a:gd name="connsiteY24" fmla="*/ 1124102 h 1296467"/>
                <a:gd name="connsiteX25" fmla="*/ 526349 w 2783247"/>
                <a:gd name="connsiteY25" fmla="*/ 1140919 h 1296467"/>
                <a:gd name="connsiteX26" fmla="*/ 526349 w 2783247"/>
                <a:gd name="connsiteY26" fmla="*/ 1130847 h 1296467"/>
                <a:gd name="connsiteX27" fmla="*/ 516258 w 2783247"/>
                <a:gd name="connsiteY27" fmla="*/ 1137571 h 1296467"/>
                <a:gd name="connsiteX28" fmla="*/ 499422 w 2783247"/>
                <a:gd name="connsiteY28" fmla="*/ 1130847 h 1296467"/>
                <a:gd name="connsiteX29" fmla="*/ 492695 w 2783247"/>
                <a:gd name="connsiteY29" fmla="*/ 1130847 h 1296467"/>
                <a:gd name="connsiteX30" fmla="*/ 482605 w 2783247"/>
                <a:gd name="connsiteY30" fmla="*/ 1117379 h 1296467"/>
                <a:gd name="connsiteX31" fmla="*/ 506149 w 2783247"/>
                <a:gd name="connsiteY31" fmla="*/ 1093828 h 1296467"/>
                <a:gd name="connsiteX32" fmla="*/ 526349 w 2783247"/>
                <a:gd name="connsiteY32" fmla="*/ 1120755 h 1296467"/>
                <a:gd name="connsiteX33" fmla="*/ 526349 w 2783247"/>
                <a:gd name="connsiteY33" fmla="*/ 1100562 h 1296467"/>
                <a:gd name="connsiteX34" fmla="*/ 526349 w 2783247"/>
                <a:gd name="connsiteY34" fmla="*/ 1090466 h 1296467"/>
                <a:gd name="connsiteX35" fmla="*/ 519607 w 2783247"/>
                <a:gd name="connsiteY35" fmla="*/ 1073636 h 1296467"/>
                <a:gd name="connsiteX36" fmla="*/ 526349 w 2783247"/>
                <a:gd name="connsiteY36" fmla="*/ 1087104 h 1296467"/>
                <a:gd name="connsiteX37" fmla="*/ 539797 w 2783247"/>
                <a:gd name="connsiteY37" fmla="*/ 1087104 h 1296467"/>
                <a:gd name="connsiteX38" fmla="*/ 546539 w 2783247"/>
                <a:gd name="connsiteY38" fmla="*/ 1066915 h 1296467"/>
                <a:gd name="connsiteX39" fmla="*/ 621985 w 2783247"/>
                <a:gd name="connsiteY39" fmla="*/ 918211 h 1296467"/>
                <a:gd name="connsiteX40" fmla="*/ 623450 w 2783247"/>
                <a:gd name="connsiteY40" fmla="*/ 921152 h 1296467"/>
                <a:gd name="connsiteX41" fmla="*/ 616908 w 2783247"/>
                <a:gd name="connsiteY41" fmla="*/ 927994 h 1296467"/>
                <a:gd name="connsiteX42" fmla="*/ 616078 w 2783247"/>
                <a:gd name="connsiteY42" fmla="*/ 927634 h 1296467"/>
                <a:gd name="connsiteX43" fmla="*/ 620325 w 2783247"/>
                <a:gd name="connsiteY43" fmla="*/ 920791 h 1296467"/>
                <a:gd name="connsiteX44" fmla="*/ 621985 w 2783247"/>
                <a:gd name="connsiteY44" fmla="*/ 918211 h 1296467"/>
                <a:gd name="connsiteX45" fmla="*/ 65367 w 2783247"/>
                <a:gd name="connsiteY45" fmla="*/ 845104 h 1296467"/>
                <a:gd name="connsiteX46" fmla="*/ 66441 w 2783247"/>
                <a:gd name="connsiteY46" fmla="*/ 845764 h 1296467"/>
                <a:gd name="connsiteX47" fmla="*/ 62584 w 2783247"/>
                <a:gd name="connsiteY47" fmla="*/ 853447 h 1296467"/>
                <a:gd name="connsiteX48" fmla="*/ 61022 w 2783247"/>
                <a:gd name="connsiteY48" fmla="*/ 860410 h 1296467"/>
                <a:gd name="connsiteX49" fmla="*/ 57263 w 2783247"/>
                <a:gd name="connsiteY49" fmla="*/ 853747 h 1296467"/>
                <a:gd name="connsiteX50" fmla="*/ 57556 w 2783247"/>
                <a:gd name="connsiteY50" fmla="*/ 853387 h 1296467"/>
                <a:gd name="connsiteX51" fmla="*/ 65367 w 2783247"/>
                <a:gd name="connsiteY51" fmla="*/ 845104 h 1296467"/>
                <a:gd name="connsiteX52" fmla="*/ 1326203 w 2783247"/>
                <a:gd name="connsiteY52" fmla="*/ 812963 h 1296467"/>
                <a:gd name="connsiteX53" fmla="*/ 1329574 w 2783247"/>
                <a:gd name="connsiteY53" fmla="*/ 812963 h 1296467"/>
                <a:gd name="connsiteX54" fmla="*/ 1343035 w 2783247"/>
                <a:gd name="connsiteY54" fmla="*/ 826426 h 1296467"/>
                <a:gd name="connsiteX55" fmla="*/ 1396863 w 2783247"/>
                <a:gd name="connsiteY55" fmla="*/ 866807 h 1296467"/>
                <a:gd name="connsiteX56" fmla="*/ 1400222 w 2783247"/>
                <a:gd name="connsiteY56" fmla="*/ 870168 h 1296467"/>
                <a:gd name="connsiteX57" fmla="*/ 1423783 w 2783247"/>
                <a:gd name="connsiteY57" fmla="*/ 897085 h 1296467"/>
                <a:gd name="connsiteX58" fmla="*/ 1440602 w 2783247"/>
                <a:gd name="connsiteY58" fmla="*/ 900456 h 1296467"/>
                <a:gd name="connsiteX59" fmla="*/ 1460793 w 2783247"/>
                <a:gd name="connsiteY59" fmla="*/ 927373 h 1296467"/>
                <a:gd name="connsiteX60" fmla="*/ 1497814 w 2783247"/>
                <a:gd name="connsiteY60" fmla="*/ 927373 h 1296467"/>
                <a:gd name="connsiteX61" fmla="*/ 1538195 w 2783247"/>
                <a:gd name="connsiteY61" fmla="*/ 934094 h 1296467"/>
                <a:gd name="connsiteX62" fmla="*/ 1555014 w 2783247"/>
                <a:gd name="connsiteY62" fmla="*/ 930744 h 1296467"/>
                <a:gd name="connsiteX63" fmla="*/ 1581922 w 2783247"/>
                <a:gd name="connsiteY63" fmla="*/ 984578 h 1296467"/>
                <a:gd name="connsiteX64" fmla="*/ 1575204 w 2783247"/>
                <a:gd name="connsiteY64" fmla="*/ 1031690 h 1296467"/>
                <a:gd name="connsiteX65" fmla="*/ 1565103 w 2783247"/>
                <a:gd name="connsiteY65" fmla="*/ 1021587 h 1296467"/>
                <a:gd name="connsiteX66" fmla="*/ 1565103 w 2783247"/>
                <a:gd name="connsiteY66" fmla="*/ 1014866 h 1296467"/>
                <a:gd name="connsiteX67" fmla="*/ 1565103 w 2783247"/>
                <a:gd name="connsiteY67" fmla="*/ 991299 h 1296467"/>
                <a:gd name="connsiteX68" fmla="*/ 1558385 w 2783247"/>
                <a:gd name="connsiteY68" fmla="*/ 1014866 h 1296467"/>
                <a:gd name="connsiteX69" fmla="*/ 1544913 w 2783247"/>
                <a:gd name="connsiteY69" fmla="*/ 1014866 h 1296467"/>
                <a:gd name="connsiteX70" fmla="*/ 1555014 w 2783247"/>
                <a:gd name="connsiteY70" fmla="*/ 1001402 h 1296467"/>
                <a:gd name="connsiteX71" fmla="*/ 1528094 w 2783247"/>
                <a:gd name="connsiteY71" fmla="*/ 964382 h 1296467"/>
                <a:gd name="connsiteX72" fmla="*/ 1514633 w 2783247"/>
                <a:gd name="connsiteY72" fmla="*/ 947558 h 1296467"/>
                <a:gd name="connsiteX73" fmla="*/ 1504532 w 2783247"/>
                <a:gd name="connsiteY73" fmla="*/ 961021 h 1296467"/>
                <a:gd name="connsiteX74" fmla="*/ 1487725 w 2783247"/>
                <a:gd name="connsiteY74" fmla="*/ 971114 h 1296467"/>
                <a:gd name="connsiteX75" fmla="*/ 1480983 w 2783247"/>
                <a:gd name="connsiteY75" fmla="*/ 971114 h 1296467"/>
                <a:gd name="connsiteX76" fmla="*/ 1487725 w 2783247"/>
                <a:gd name="connsiteY76" fmla="*/ 950919 h 1296467"/>
                <a:gd name="connsiteX77" fmla="*/ 1477624 w 2783247"/>
                <a:gd name="connsiteY77" fmla="*/ 950919 h 1296467"/>
                <a:gd name="connsiteX78" fmla="*/ 1470882 w 2783247"/>
                <a:gd name="connsiteY78" fmla="*/ 944187 h 1296467"/>
                <a:gd name="connsiteX79" fmla="*/ 1457434 w 2783247"/>
                <a:gd name="connsiteY79" fmla="*/ 944187 h 1296467"/>
                <a:gd name="connsiteX80" fmla="*/ 1454063 w 2783247"/>
                <a:gd name="connsiteY80" fmla="*/ 937465 h 1296467"/>
                <a:gd name="connsiteX81" fmla="*/ 1447332 w 2783247"/>
                <a:gd name="connsiteY81" fmla="*/ 937465 h 1296467"/>
                <a:gd name="connsiteX82" fmla="*/ 1433885 w 2783247"/>
                <a:gd name="connsiteY82" fmla="*/ 930744 h 1296467"/>
                <a:gd name="connsiteX83" fmla="*/ 1437244 w 2783247"/>
                <a:gd name="connsiteY83" fmla="*/ 920651 h 1296467"/>
                <a:gd name="connsiteX84" fmla="*/ 1417053 w 2783247"/>
                <a:gd name="connsiteY84" fmla="*/ 920651 h 1296467"/>
                <a:gd name="connsiteX85" fmla="*/ 1410323 w 2783247"/>
                <a:gd name="connsiteY85" fmla="*/ 900456 h 1296467"/>
                <a:gd name="connsiteX86" fmla="*/ 1403605 w 2783247"/>
                <a:gd name="connsiteY86" fmla="*/ 910548 h 1296467"/>
                <a:gd name="connsiteX87" fmla="*/ 1376673 w 2783247"/>
                <a:gd name="connsiteY87" fmla="*/ 910548 h 1296467"/>
                <a:gd name="connsiteX88" fmla="*/ 1390133 w 2783247"/>
                <a:gd name="connsiteY88" fmla="*/ 893734 h 1296467"/>
                <a:gd name="connsiteX89" fmla="*/ 1376673 w 2783247"/>
                <a:gd name="connsiteY89" fmla="*/ 886992 h 1296467"/>
                <a:gd name="connsiteX90" fmla="*/ 1378358 w 2783247"/>
                <a:gd name="connsiteY90" fmla="*/ 883642 h 1296467"/>
                <a:gd name="connsiteX91" fmla="*/ 1376673 w 2783247"/>
                <a:gd name="connsiteY91" fmla="*/ 880260 h 1296467"/>
                <a:gd name="connsiteX92" fmla="*/ 1383415 w 2783247"/>
                <a:gd name="connsiteY92" fmla="*/ 880260 h 1296467"/>
                <a:gd name="connsiteX93" fmla="*/ 1356495 w 2783247"/>
                <a:gd name="connsiteY93" fmla="*/ 863446 h 1296467"/>
                <a:gd name="connsiteX94" fmla="*/ 1366571 w 2783247"/>
                <a:gd name="connsiteY94" fmla="*/ 853354 h 1296467"/>
                <a:gd name="connsiteX95" fmla="*/ 1343035 w 2783247"/>
                <a:gd name="connsiteY95" fmla="*/ 860085 h 1296467"/>
                <a:gd name="connsiteX96" fmla="*/ 1343035 w 2783247"/>
                <a:gd name="connsiteY96" fmla="*/ 839900 h 1296467"/>
                <a:gd name="connsiteX97" fmla="*/ 1332933 w 2783247"/>
                <a:gd name="connsiteY97" fmla="*/ 853354 h 1296467"/>
                <a:gd name="connsiteX98" fmla="*/ 1326203 w 2783247"/>
                <a:gd name="connsiteY98" fmla="*/ 812963 h 1296467"/>
                <a:gd name="connsiteX99" fmla="*/ 625988 w 2783247"/>
                <a:gd name="connsiteY99" fmla="*/ 811792 h 1296467"/>
                <a:gd name="connsiteX100" fmla="*/ 626476 w 2783247"/>
                <a:gd name="connsiteY100" fmla="*/ 812032 h 1296467"/>
                <a:gd name="connsiteX101" fmla="*/ 637411 w 2783247"/>
                <a:gd name="connsiteY101" fmla="*/ 815093 h 1296467"/>
                <a:gd name="connsiteX102" fmla="*/ 650836 w 2783247"/>
                <a:gd name="connsiteY102" fmla="*/ 813593 h 1296467"/>
                <a:gd name="connsiteX103" fmla="*/ 664017 w 2783247"/>
                <a:gd name="connsiteY103" fmla="*/ 812152 h 1296467"/>
                <a:gd name="connsiteX104" fmla="*/ 673536 w 2783247"/>
                <a:gd name="connsiteY104" fmla="*/ 814073 h 1296467"/>
                <a:gd name="connsiteX105" fmla="*/ 690281 w 2783247"/>
                <a:gd name="connsiteY105" fmla="*/ 822416 h 1296467"/>
                <a:gd name="connsiteX106" fmla="*/ 689744 w 2783247"/>
                <a:gd name="connsiteY106" fmla="*/ 818335 h 1296467"/>
                <a:gd name="connsiteX107" fmla="*/ 692234 w 2783247"/>
                <a:gd name="connsiteY107" fmla="*/ 819955 h 1296467"/>
                <a:gd name="connsiteX108" fmla="*/ 691745 w 2783247"/>
                <a:gd name="connsiteY108" fmla="*/ 827278 h 1296467"/>
                <a:gd name="connsiteX109" fmla="*/ 692478 w 2783247"/>
                <a:gd name="connsiteY109" fmla="*/ 831059 h 1296467"/>
                <a:gd name="connsiteX110" fmla="*/ 695553 w 2783247"/>
                <a:gd name="connsiteY110" fmla="*/ 833340 h 1296467"/>
                <a:gd name="connsiteX111" fmla="*/ 705463 w 2783247"/>
                <a:gd name="connsiteY111" fmla="*/ 837662 h 1296467"/>
                <a:gd name="connsiteX112" fmla="*/ 705268 w 2783247"/>
                <a:gd name="connsiteY112" fmla="*/ 837842 h 1296467"/>
                <a:gd name="connsiteX113" fmla="*/ 700972 w 2783247"/>
                <a:gd name="connsiteY113" fmla="*/ 841383 h 1296467"/>
                <a:gd name="connsiteX114" fmla="*/ 701753 w 2783247"/>
                <a:gd name="connsiteY114" fmla="*/ 846905 h 1296467"/>
                <a:gd name="connsiteX115" fmla="*/ 706440 w 2783247"/>
                <a:gd name="connsiteY115" fmla="*/ 855308 h 1296467"/>
                <a:gd name="connsiteX116" fmla="*/ 705903 w 2783247"/>
                <a:gd name="connsiteY116" fmla="*/ 856628 h 1296467"/>
                <a:gd name="connsiteX117" fmla="*/ 703218 w 2783247"/>
                <a:gd name="connsiteY117" fmla="*/ 862270 h 1296467"/>
                <a:gd name="connsiteX118" fmla="*/ 683202 w 2783247"/>
                <a:gd name="connsiteY118" fmla="*/ 856988 h 1296467"/>
                <a:gd name="connsiteX119" fmla="*/ 681445 w 2783247"/>
                <a:gd name="connsiteY119" fmla="*/ 856328 h 1296467"/>
                <a:gd name="connsiteX120" fmla="*/ 679785 w 2783247"/>
                <a:gd name="connsiteY120" fmla="*/ 855728 h 1296467"/>
                <a:gd name="connsiteX121" fmla="*/ 677149 w 2783247"/>
                <a:gd name="connsiteY121" fmla="*/ 855668 h 1296467"/>
                <a:gd name="connsiteX122" fmla="*/ 667825 w 2783247"/>
                <a:gd name="connsiteY122" fmla="*/ 860110 h 1296467"/>
                <a:gd name="connsiteX123" fmla="*/ 665677 w 2783247"/>
                <a:gd name="connsiteY123" fmla="*/ 868753 h 1296467"/>
                <a:gd name="connsiteX124" fmla="*/ 655767 w 2783247"/>
                <a:gd name="connsiteY124" fmla="*/ 874395 h 1296467"/>
                <a:gd name="connsiteX125" fmla="*/ 653570 w 2783247"/>
                <a:gd name="connsiteY125" fmla="*/ 880817 h 1296467"/>
                <a:gd name="connsiteX126" fmla="*/ 643709 w 2783247"/>
                <a:gd name="connsiteY126" fmla="*/ 875595 h 1296467"/>
                <a:gd name="connsiteX127" fmla="*/ 644490 w 2783247"/>
                <a:gd name="connsiteY127" fmla="*/ 893061 h 1296467"/>
                <a:gd name="connsiteX128" fmla="*/ 644636 w 2783247"/>
                <a:gd name="connsiteY128" fmla="*/ 894922 h 1296467"/>
                <a:gd name="connsiteX129" fmla="*/ 636972 w 2783247"/>
                <a:gd name="connsiteY129" fmla="*/ 902665 h 1296467"/>
                <a:gd name="connsiteX130" fmla="*/ 633311 w 2783247"/>
                <a:gd name="connsiteY130" fmla="*/ 902845 h 1296467"/>
                <a:gd name="connsiteX131" fmla="*/ 629894 w 2783247"/>
                <a:gd name="connsiteY131" fmla="*/ 903505 h 1296467"/>
                <a:gd name="connsiteX132" fmla="*/ 630040 w 2783247"/>
                <a:gd name="connsiteY132" fmla="*/ 903025 h 1296467"/>
                <a:gd name="connsiteX133" fmla="*/ 636045 w 2783247"/>
                <a:gd name="connsiteY133" fmla="*/ 888020 h 1296467"/>
                <a:gd name="connsiteX134" fmla="*/ 619935 w 2783247"/>
                <a:gd name="connsiteY134" fmla="*/ 889400 h 1296467"/>
                <a:gd name="connsiteX135" fmla="*/ 600652 w 2783247"/>
                <a:gd name="connsiteY135" fmla="*/ 898343 h 1296467"/>
                <a:gd name="connsiteX136" fmla="*/ 594696 w 2783247"/>
                <a:gd name="connsiteY136" fmla="*/ 902305 h 1296467"/>
                <a:gd name="connsiteX137" fmla="*/ 594403 w 2783247"/>
                <a:gd name="connsiteY137" fmla="*/ 902185 h 1296467"/>
                <a:gd name="connsiteX138" fmla="*/ 601726 w 2783247"/>
                <a:gd name="connsiteY138" fmla="*/ 879737 h 1296467"/>
                <a:gd name="connsiteX139" fmla="*/ 607584 w 2783247"/>
                <a:gd name="connsiteY139" fmla="*/ 830879 h 1296467"/>
                <a:gd name="connsiteX140" fmla="*/ 618617 w 2783247"/>
                <a:gd name="connsiteY140" fmla="*/ 819475 h 1296467"/>
                <a:gd name="connsiteX141" fmla="*/ 625988 w 2783247"/>
                <a:gd name="connsiteY141" fmla="*/ 811792 h 1296467"/>
                <a:gd name="connsiteX142" fmla="*/ 830485 w 2783247"/>
                <a:gd name="connsiteY142" fmla="*/ 797567 h 1296467"/>
                <a:gd name="connsiteX143" fmla="*/ 829362 w 2783247"/>
                <a:gd name="connsiteY143" fmla="*/ 800568 h 1296467"/>
                <a:gd name="connsiteX144" fmla="*/ 828191 w 2783247"/>
                <a:gd name="connsiteY144" fmla="*/ 800088 h 1296467"/>
                <a:gd name="connsiteX145" fmla="*/ 1093263 w 2783247"/>
                <a:gd name="connsiteY145" fmla="*/ 787400 h 1296467"/>
                <a:gd name="connsiteX146" fmla="*/ 1096621 w 2783247"/>
                <a:gd name="connsiteY146" fmla="*/ 787400 h 1296467"/>
                <a:gd name="connsiteX147" fmla="*/ 1157192 w 2783247"/>
                <a:gd name="connsiteY147" fmla="*/ 817686 h 1296467"/>
                <a:gd name="connsiteX148" fmla="*/ 1174024 w 2783247"/>
                <a:gd name="connsiteY148" fmla="*/ 844599 h 1296467"/>
                <a:gd name="connsiteX149" fmla="*/ 1184115 w 2783247"/>
                <a:gd name="connsiteY149" fmla="*/ 831156 h 1296467"/>
                <a:gd name="connsiteX150" fmla="*/ 1187473 w 2783247"/>
                <a:gd name="connsiteY150" fmla="*/ 834504 h 1296467"/>
                <a:gd name="connsiteX151" fmla="*/ 1187473 w 2783247"/>
                <a:gd name="connsiteY151" fmla="*/ 837878 h 1296467"/>
                <a:gd name="connsiteX152" fmla="*/ 1211029 w 2783247"/>
                <a:gd name="connsiteY152" fmla="*/ 837878 h 1296467"/>
                <a:gd name="connsiteX153" fmla="*/ 1234586 w 2783247"/>
                <a:gd name="connsiteY153" fmla="*/ 847973 h 1296467"/>
                <a:gd name="connsiteX154" fmla="*/ 1241311 w 2783247"/>
                <a:gd name="connsiteY154" fmla="*/ 864803 h 1296467"/>
                <a:gd name="connsiteX155" fmla="*/ 1224495 w 2783247"/>
                <a:gd name="connsiteY155" fmla="*/ 878260 h 1296467"/>
                <a:gd name="connsiteX156" fmla="*/ 1180748 w 2783247"/>
                <a:gd name="connsiteY156" fmla="*/ 868164 h 1296467"/>
                <a:gd name="connsiteX157" fmla="*/ 1180748 w 2783247"/>
                <a:gd name="connsiteY157" fmla="*/ 858069 h 1296467"/>
                <a:gd name="connsiteX158" fmla="*/ 1160558 w 2783247"/>
                <a:gd name="connsiteY158" fmla="*/ 858069 h 1296467"/>
                <a:gd name="connsiteX159" fmla="*/ 1130277 w 2783247"/>
                <a:gd name="connsiteY159" fmla="*/ 831156 h 1296467"/>
                <a:gd name="connsiteX160" fmla="*/ 1069714 w 2783247"/>
                <a:gd name="connsiteY160" fmla="*/ 824408 h 1296467"/>
                <a:gd name="connsiteX161" fmla="*/ 1068659 w 2783247"/>
                <a:gd name="connsiteY161" fmla="*/ 807393 h 1296467"/>
                <a:gd name="connsiteX162" fmla="*/ 1076439 w 2783247"/>
                <a:gd name="connsiteY162" fmla="*/ 807591 h 1296467"/>
                <a:gd name="connsiteX163" fmla="*/ 1071816 w 2783247"/>
                <a:gd name="connsiteY163" fmla="*/ 801702 h 1296467"/>
                <a:gd name="connsiteX164" fmla="*/ 1075183 w 2783247"/>
                <a:gd name="connsiteY164" fmla="*/ 797087 h 1296467"/>
                <a:gd name="connsiteX165" fmla="*/ 1076439 w 2783247"/>
                <a:gd name="connsiteY165" fmla="*/ 804217 h 1296467"/>
                <a:gd name="connsiteX166" fmla="*/ 1079805 w 2783247"/>
                <a:gd name="connsiteY166" fmla="*/ 810964 h 1296467"/>
                <a:gd name="connsiteX167" fmla="*/ 1079805 w 2783247"/>
                <a:gd name="connsiteY167" fmla="*/ 797495 h 1296467"/>
                <a:gd name="connsiteX168" fmla="*/ 1093263 w 2783247"/>
                <a:gd name="connsiteY168" fmla="*/ 787400 h 1296467"/>
                <a:gd name="connsiteX169" fmla="*/ 1054460 w 2783247"/>
                <a:gd name="connsiteY169" fmla="*/ 778060 h 1296467"/>
                <a:gd name="connsiteX170" fmla="*/ 1020825 w 2783247"/>
                <a:gd name="connsiteY170" fmla="*/ 805490 h 1296467"/>
                <a:gd name="connsiteX171" fmla="*/ 1011501 w 2783247"/>
                <a:gd name="connsiteY171" fmla="*/ 804470 h 1296467"/>
                <a:gd name="connsiteX172" fmla="*/ 1005106 w 2783247"/>
                <a:gd name="connsiteY172" fmla="*/ 790004 h 1296467"/>
                <a:gd name="connsiteX173" fmla="*/ 1003885 w 2783247"/>
                <a:gd name="connsiteY173" fmla="*/ 788324 h 1296467"/>
                <a:gd name="connsiteX174" fmla="*/ 1011403 w 2783247"/>
                <a:gd name="connsiteY174" fmla="*/ 789104 h 1296467"/>
                <a:gd name="connsiteX175" fmla="*/ 1028294 w 2783247"/>
                <a:gd name="connsiteY175" fmla="*/ 784782 h 1296467"/>
                <a:gd name="connsiteX176" fmla="*/ 1029319 w 2783247"/>
                <a:gd name="connsiteY176" fmla="*/ 784242 h 1296467"/>
                <a:gd name="connsiteX177" fmla="*/ 1033762 w 2783247"/>
                <a:gd name="connsiteY177" fmla="*/ 782502 h 1296467"/>
                <a:gd name="connsiteX178" fmla="*/ 1036398 w 2783247"/>
                <a:gd name="connsiteY178" fmla="*/ 783522 h 1296467"/>
                <a:gd name="connsiteX179" fmla="*/ 1040987 w 2783247"/>
                <a:gd name="connsiteY179" fmla="*/ 786163 h 1296467"/>
                <a:gd name="connsiteX180" fmla="*/ 1045722 w 2783247"/>
                <a:gd name="connsiteY180" fmla="*/ 783882 h 1296467"/>
                <a:gd name="connsiteX181" fmla="*/ 1054460 w 2783247"/>
                <a:gd name="connsiteY181" fmla="*/ 778060 h 1296467"/>
                <a:gd name="connsiteX182" fmla="*/ 1214760 w 2783247"/>
                <a:gd name="connsiteY182" fmla="*/ 749930 h 1296467"/>
                <a:gd name="connsiteX183" fmla="*/ 1238314 w 2783247"/>
                <a:gd name="connsiteY183" fmla="*/ 763385 h 1296467"/>
                <a:gd name="connsiteX184" fmla="*/ 1234949 w 2783247"/>
                <a:gd name="connsiteY184" fmla="*/ 770107 h 1296467"/>
                <a:gd name="connsiteX185" fmla="*/ 1231575 w 2783247"/>
                <a:gd name="connsiteY185" fmla="*/ 766762 h 1296467"/>
                <a:gd name="connsiteX186" fmla="*/ 1224855 w 2783247"/>
                <a:gd name="connsiteY186" fmla="*/ 780207 h 1296467"/>
                <a:gd name="connsiteX187" fmla="*/ 1275326 w 2783247"/>
                <a:gd name="connsiteY187" fmla="*/ 854248 h 1296467"/>
                <a:gd name="connsiteX188" fmla="*/ 1258498 w 2783247"/>
                <a:gd name="connsiteY188" fmla="*/ 847510 h 1296467"/>
                <a:gd name="connsiteX189" fmla="*/ 1238314 w 2783247"/>
                <a:gd name="connsiteY189" fmla="*/ 854248 h 1296467"/>
                <a:gd name="connsiteX190" fmla="*/ 1231575 w 2783247"/>
                <a:gd name="connsiteY190" fmla="*/ 820599 h 1296467"/>
                <a:gd name="connsiteX191" fmla="*/ 1214760 w 2783247"/>
                <a:gd name="connsiteY191" fmla="*/ 813850 h 1296467"/>
                <a:gd name="connsiteX192" fmla="*/ 1218121 w 2783247"/>
                <a:gd name="connsiteY192" fmla="*/ 830693 h 1296467"/>
                <a:gd name="connsiteX193" fmla="*/ 1184482 w 2783247"/>
                <a:gd name="connsiteY193" fmla="*/ 823950 h 1296467"/>
                <a:gd name="connsiteX194" fmla="*/ 1181108 w 2783247"/>
                <a:gd name="connsiteY194" fmla="*/ 820599 h 1296467"/>
                <a:gd name="connsiteX195" fmla="*/ 1194576 w 2783247"/>
                <a:gd name="connsiteY195" fmla="*/ 803756 h 1296467"/>
                <a:gd name="connsiteX196" fmla="*/ 1194576 w 2783247"/>
                <a:gd name="connsiteY196" fmla="*/ 766762 h 1296467"/>
                <a:gd name="connsiteX197" fmla="*/ 1214760 w 2783247"/>
                <a:gd name="connsiteY197" fmla="*/ 749930 h 1296467"/>
                <a:gd name="connsiteX198" fmla="*/ 2702494 w 2783247"/>
                <a:gd name="connsiteY198" fmla="*/ 698500 h 1296467"/>
                <a:gd name="connsiteX199" fmla="*/ 2732777 w 2783247"/>
                <a:gd name="connsiteY199" fmla="*/ 711954 h 1296467"/>
                <a:gd name="connsiteX200" fmla="*/ 2766428 w 2783247"/>
                <a:gd name="connsiteY200" fmla="*/ 735510 h 1296467"/>
                <a:gd name="connsiteX201" fmla="*/ 2769793 w 2783247"/>
                <a:gd name="connsiteY201" fmla="*/ 742244 h 1296467"/>
                <a:gd name="connsiteX202" fmla="*/ 2776518 w 2783247"/>
                <a:gd name="connsiteY202" fmla="*/ 752336 h 1296467"/>
                <a:gd name="connsiteX203" fmla="*/ 2783247 w 2783247"/>
                <a:gd name="connsiteY203" fmla="*/ 765795 h 1296467"/>
                <a:gd name="connsiteX204" fmla="*/ 2763055 w 2783247"/>
                <a:gd name="connsiteY204" fmla="*/ 779249 h 1296467"/>
                <a:gd name="connsiteX205" fmla="*/ 2746240 w 2783247"/>
                <a:gd name="connsiteY205" fmla="*/ 779249 h 1296467"/>
                <a:gd name="connsiteX206" fmla="*/ 2722683 w 2783247"/>
                <a:gd name="connsiteY206" fmla="*/ 806177 h 1296467"/>
                <a:gd name="connsiteX207" fmla="*/ 2702494 w 2783247"/>
                <a:gd name="connsiteY207" fmla="*/ 799427 h 1296467"/>
                <a:gd name="connsiteX208" fmla="*/ 2692400 w 2783247"/>
                <a:gd name="connsiteY208" fmla="*/ 745602 h 1296467"/>
                <a:gd name="connsiteX209" fmla="*/ 2709224 w 2783247"/>
                <a:gd name="connsiteY209" fmla="*/ 718689 h 1296467"/>
                <a:gd name="connsiteX210" fmla="*/ 2702494 w 2783247"/>
                <a:gd name="connsiteY210" fmla="*/ 698500 h 1296467"/>
                <a:gd name="connsiteX211" fmla="*/ 95389 w 2783247"/>
                <a:gd name="connsiteY211" fmla="*/ 670021 h 1296467"/>
                <a:gd name="connsiteX212" fmla="*/ 93876 w 2783247"/>
                <a:gd name="connsiteY212" fmla="*/ 674343 h 1296467"/>
                <a:gd name="connsiteX213" fmla="*/ 89971 w 2783247"/>
                <a:gd name="connsiteY213" fmla="*/ 670141 h 1296467"/>
                <a:gd name="connsiteX214" fmla="*/ 90264 w 2783247"/>
                <a:gd name="connsiteY214" fmla="*/ 670201 h 1296467"/>
                <a:gd name="connsiteX215" fmla="*/ 92997 w 2783247"/>
                <a:gd name="connsiteY215" fmla="*/ 670801 h 1296467"/>
                <a:gd name="connsiteX216" fmla="*/ 2641600 w 2783247"/>
                <a:gd name="connsiteY216" fmla="*/ 635291 h 1296467"/>
                <a:gd name="connsiteX217" fmla="*/ 2678616 w 2783247"/>
                <a:gd name="connsiteY217" fmla="*/ 652109 h 1296467"/>
                <a:gd name="connsiteX218" fmla="*/ 2651695 w 2783247"/>
                <a:gd name="connsiteY218" fmla="*/ 658832 h 1296467"/>
                <a:gd name="connsiteX219" fmla="*/ 2641600 w 2783247"/>
                <a:gd name="connsiteY219" fmla="*/ 642014 h 1296467"/>
                <a:gd name="connsiteX220" fmla="*/ 113940 w 2783247"/>
                <a:gd name="connsiteY220" fmla="*/ 377356 h 1296467"/>
                <a:gd name="connsiteX221" fmla="*/ 114087 w 2783247"/>
                <a:gd name="connsiteY221" fmla="*/ 377356 h 1296467"/>
                <a:gd name="connsiteX222" fmla="*/ 113989 w 2783247"/>
                <a:gd name="connsiteY222" fmla="*/ 378016 h 1296467"/>
                <a:gd name="connsiteX223" fmla="*/ 112036 w 2783247"/>
                <a:gd name="connsiteY223" fmla="*/ 385038 h 1296467"/>
                <a:gd name="connsiteX224" fmla="*/ 95438 w 2783247"/>
                <a:gd name="connsiteY224" fmla="*/ 385699 h 1296467"/>
                <a:gd name="connsiteX225" fmla="*/ 96366 w 2783247"/>
                <a:gd name="connsiteY225" fmla="*/ 384738 h 1296467"/>
                <a:gd name="connsiteX226" fmla="*/ 113940 w 2783247"/>
                <a:gd name="connsiteY226" fmla="*/ 377356 h 1296467"/>
                <a:gd name="connsiteX227" fmla="*/ 343041 w 2783247"/>
                <a:gd name="connsiteY227" fmla="*/ 0 h 1296467"/>
                <a:gd name="connsiteX228" fmla="*/ 348362 w 2783247"/>
                <a:gd name="connsiteY228" fmla="*/ 4801 h 1296467"/>
                <a:gd name="connsiteX229" fmla="*/ 346458 w 2783247"/>
                <a:gd name="connsiteY229" fmla="*/ 5882 h 1296467"/>
                <a:gd name="connsiteX230" fmla="*/ 339282 w 2783247"/>
                <a:gd name="connsiteY230" fmla="*/ 10203 h 1296467"/>
                <a:gd name="connsiteX231" fmla="*/ 342309 w 2783247"/>
                <a:gd name="connsiteY231" fmla="*/ 18006 h 1296467"/>
                <a:gd name="connsiteX232" fmla="*/ 358077 w 2783247"/>
                <a:gd name="connsiteY232" fmla="*/ 33792 h 1296467"/>
                <a:gd name="connsiteX233" fmla="*/ 360127 w 2783247"/>
                <a:gd name="connsiteY233" fmla="*/ 34632 h 1296467"/>
                <a:gd name="connsiteX234" fmla="*/ 362373 w 2783247"/>
                <a:gd name="connsiteY234" fmla="*/ 34452 h 1296467"/>
                <a:gd name="connsiteX235" fmla="*/ 383901 w 2783247"/>
                <a:gd name="connsiteY235" fmla="*/ 20047 h 1296467"/>
                <a:gd name="connsiteX236" fmla="*/ 384390 w 2783247"/>
                <a:gd name="connsiteY236" fmla="*/ 20167 h 1296467"/>
                <a:gd name="connsiteX237" fmla="*/ 401622 w 2783247"/>
                <a:gd name="connsiteY237" fmla="*/ 34452 h 1296467"/>
                <a:gd name="connsiteX238" fmla="*/ 404649 w 2783247"/>
                <a:gd name="connsiteY238" fmla="*/ 34632 h 1296467"/>
                <a:gd name="connsiteX239" fmla="*/ 425152 w 2783247"/>
                <a:gd name="connsiteY239" fmla="*/ 25149 h 1296467"/>
                <a:gd name="connsiteX240" fmla="*/ 426861 w 2783247"/>
                <a:gd name="connsiteY240" fmla="*/ 23528 h 1296467"/>
                <a:gd name="connsiteX241" fmla="*/ 428521 w 2783247"/>
                <a:gd name="connsiteY241" fmla="*/ 23468 h 1296467"/>
                <a:gd name="connsiteX242" fmla="*/ 436868 w 2783247"/>
                <a:gd name="connsiteY242" fmla="*/ 24789 h 1296467"/>
                <a:gd name="connsiteX243" fmla="*/ 437894 w 2783247"/>
                <a:gd name="connsiteY243" fmla="*/ 25029 h 1296467"/>
                <a:gd name="connsiteX244" fmla="*/ 444191 w 2783247"/>
                <a:gd name="connsiteY244" fmla="*/ 26349 h 1296467"/>
                <a:gd name="connsiteX245" fmla="*/ 443557 w 2783247"/>
                <a:gd name="connsiteY245" fmla="*/ 29110 h 1296467"/>
                <a:gd name="connsiteX246" fmla="*/ 442727 w 2783247"/>
                <a:gd name="connsiteY246" fmla="*/ 32712 h 1296467"/>
                <a:gd name="connsiteX247" fmla="*/ 440969 w 2783247"/>
                <a:gd name="connsiteY247" fmla="*/ 41775 h 1296467"/>
                <a:gd name="connsiteX248" fmla="*/ 449854 w 2783247"/>
                <a:gd name="connsiteY248" fmla="*/ 44236 h 1296467"/>
                <a:gd name="connsiteX249" fmla="*/ 461131 w 2783247"/>
                <a:gd name="connsiteY249" fmla="*/ 48737 h 1296467"/>
                <a:gd name="connsiteX250" fmla="*/ 489689 w 2783247"/>
                <a:gd name="connsiteY250" fmla="*/ 57080 h 1296467"/>
                <a:gd name="connsiteX251" fmla="*/ 509265 w 2783247"/>
                <a:gd name="connsiteY251" fmla="*/ 49758 h 1296467"/>
                <a:gd name="connsiteX252" fmla="*/ 515709 w 2783247"/>
                <a:gd name="connsiteY252" fmla="*/ 51378 h 1296467"/>
                <a:gd name="connsiteX253" fmla="*/ 516734 w 2783247"/>
                <a:gd name="connsiteY253" fmla="*/ 51378 h 1296467"/>
                <a:gd name="connsiteX254" fmla="*/ 518541 w 2783247"/>
                <a:gd name="connsiteY254" fmla="*/ 51138 h 1296467"/>
                <a:gd name="connsiteX255" fmla="*/ 532063 w 2783247"/>
                <a:gd name="connsiteY255" fmla="*/ 43695 h 1296467"/>
                <a:gd name="connsiteX256" fmla="*/ 533723 w 2783247"/>
                <a:gd name="connsiteY256" fmla="*/ 42315 h 1296467"/>
                <a:gd name="connsiteX257" fmla="*/ 542559 w 2783247"/>
                <a:gd name="connsiteY257" fmla="*/ 44656 h 1296467"/>
                <a:gd name="connsiteX258" fmla="*/ 543389 w 2783247"/>
                <a:gd name="connsiteY258" fmla="*/ 44656 h 1296467"/>
                <a:gd name="connsiteX259" fmla="*/ 545097 w 2783247"/>
                <a:gd name="connsiteY259" fmla="*/ 44416 h 1296467"/>
                <a:gd name="connsiteX260" fmla="*/ 553103 w 2783247"/>
                <a:gd name="connsiteY260" fmla="*/ 43515 h 1296467"/>
                <a:gd name="connsiteX261" fmla="*/ 557302 w 2783247"/>
                <a:gd name="connsiteY261" fmla="*/ 43996 h 1296467"/>
                <a:gd name="connsiteX262" fmla="*/ 559840 w 2783247"/>
                <a:gd name="connsiteY262" fmla="*/ 57681 h 1296467"/>
                <a:gd name="connsiteX263" fmla="*/ 572338 w 2783247"/>
                <a:gd name="connsiteY263" fmla="*/ 49758 h 1296467"/>
                <a:gd name="connsiteX264" fmla="*/ 575071 w 2783247"/>
                <a:gd name="connsiteY264" fmla="*/ 48977 h 1296467"/>
                <a:gd name="connsiteX265" fmla="*/ 586592 w 2783247"/>
                <a:gd name="connsiteY265" fmla="*/ 52519 h 1296467"/>
                <a:gd name="connsiteX266" fmla="*/ 607047 w 2783247"/>
                <a:gd name="connsiteY266" fmla="*/ 58041 h 1296467"/>
                <a:gd name="connsiteX267" fmla="*/ 607145 w 2783247"/>
                <a:gd name="connsiteY267" fmla="*/ 58041 h 1296467"/>
                <a:gd name="connsiteX268" fmla="*/ 623157 w 2783247"/>
                <a:gd name="connsiteY268" fmla="*/ 54499 h 1296467"/>
                <a:gd name="connsiteX269" fmla="*/ 624572 w 2783247"/>
                <a:gd name="connsiteY269" fmla="*/ 53959 h 1296467"/>
                <a:gd name="connsiteX270" fmla="*/ 637460 w 2783247"/>
                <a:gd name="connsiteY270" fmla="*/ 51138 h 1296467"/>
                <a:gd name="connsiteX271" fmla="*/ 639755 w 2783247"/>
                <a:gd name="connsiteY271" fmla="*/ 51258 h 1296467"/>
                <a:gd name="connsiteX272" fmla="*/ 646882 w 2783247"/>
                <a:gd name="connsiteY272" fmla="*/ 54860 h 1296467"/>
                <a:gd name="connsiteX273" fmla="*/ 664408 w 2783247"/>
                <a:gd name="connsiteY273" fmla="*/ 61402 h 1296467"/>
                <a:gd name="connsiteX274" fmla="*/ 701118 w 2783247"/>
                <a:gd name="connsiteY274" fmla="*/ 49097 h 1296467"/>
                <a:gd name="connsiteX275" fmla="*/ 706244 w 2783247"/>
                <a:gd name="connsiteY275" fmla="*/ 42675 h 1296467"/>
                <a:gd name="connsiteX276" fmla="*/ 714299 w 2783247"/>
                <a:gd name="connsiteY276" fmla="*/ 44596 h 1296467"/>
                <a:gd name="connsiteX277" fmla="*/ 714836 w 2783247"/>
                <a:gd name="connsiteY277" fmla="*/ 44596 h 1296467"/>
                <a:gd name="connsiteX278" fmla="*/ 716105 w 2783247"/>
                <a:gd name="connsiteY278" fmla="*/ 44536 h 1296467"/>
                <a:gd name="connsiteX279" fmla="*/ 728017 w 2783247"/>
                <a:gd name="connsiteY279" fmla="*/ 38894 h 1296467"/>
                <a:gd name="connsiteX280" fmla="*/ 729482 w 2783247"/>
                <a:gd name="connsiteY280" fmla="*/ 40394 h 1296467"/>
                <a:gd name="connsiteX281" fmla="*/ 737341 w 2783247"/>
                <a:gd name="connsiteY281" fmla="*/ 46817 h 1296467"/>
                <a:gd name="connsiteX282" fmla="*/ 743883 w 2783247"/>
                <a:gd name="connsiteY282" fmla="*/ 48317 h 1296467"/>
                <a:gd name="connsiteX283" fmla="*/ 745787 w 2783247"/>
                <a:gd name="connsiteY283" fmla="*/ 48257 h 1296467"/>
                <a:gd name="connsiteX284" fmla="*/ 751986 w 2783247"/>
                <a:gd name="connsiteY284" fmla="*/ 54079 h 1296467"/>
                <a:gd name="connsiteX285" fmla="*/ 753646 w 2783247"/>
                <a:gd name="connsiteY285" fmla="*/ 54679 h 1296467"/>
                <a:gd name="connsiteX286" fmla="*/ 755648 w 2783247"/>
                <a:gd name="connsiteY286" fmla="*/ 54739 h 1296467"/>
                <a:gd name="connsiteX287" fmla="*/ 762629 w 2783247"/>
                <a:gd name="connsiteY287" fmla="*/ 52639 h 1296467"/>
                <a:gd name="connsiteX288" fmla="*/ 778738 w 2783247"/>
                <a:gd name="connsiteY288" fmla="*/ 59421 h 1296467"/>
                <a:gd name="connsiteX289" fmla="*/ 801780 w 2783247"/>
                <a:gd name="connsiteY289" fmla="*/ 139670 h 1296467"/>
                <a:gd name="connsiteX290" fmla="*/ 826580 w 2783247"/>
                <a:gd name="connsiteY290" fmla="*/ 225981 h 1296467"/>
                <a:gd name="connsiteX291" fmla="*/ 833414 w 2783247"/>
                <a:gd name="connsiteY291" fmla="*/ 249270 h 1296467"/>
                <a:gd name="connsiteX292" fmla="*/ 843422 w 2783247"/>
                <a:gd name="connsiteY292" fmla="*/ 283182 h 1296467"/>
                <a:gd name="connsiteX293" fmla="*/ 870271 w 2783247"/>
                <a:gd name="connsiteY293" fmla="*/ 373874 h 1296467"/>
                <a:gd name="connsiteX294" fmla="*/ 914695 w 2783247"/>
                <a:gd name="connsiteY294" fmla="*/ 525069 h 1296467"/>
                <a:gd name="connsiteX295" fmla="*/ 954384 w 2783247"/>
                <a:gd name="connsiteY295" fmla="*/ 659877 h 1296467"/>
                <a:gd name="connsiteX296" fmla="*/ 959412 w 2783247"/>
                <a:gd name="connsiteY296" fmla="*/ 675543 h 1296467"/>
                <a:gd name="connsiteX297" fmla="*/ 970982 w 2783247"/>
                <a:gd name="connsiteY297" fmla="*/ 716178 h 1296467"/>
                <a:gd name="connsiteX298" fmla="*/ 977231 w 2783247"/>
                <a:gd name="connsiteY298" fmla="*/ 731723 h 1296467"/>
                <a:gd name="connsiteX299" fmla="*/ 981331 w 2783247"/>
                <a:gd name="connsiteY299" fmla="*/ 740727 h 1296467"/>
                <a:gd name="connsiteX300" fmla="*/ 983870 w 2783247"/>
                <a:gd name="connsiteY300" fmla="*/ 752971 h 1296467"/>
                <a:gd name="connsiteX301" fmla="*/ 992755 w 2783247"/>
                <a:gd name="connsiteY301" fmla="*/ 779921 h 1296467"/>
                <a:gd name="connsiteX302" fmla="*/ 987824 w 2783247"/>
                <a:gd name="connsiteY302" fmla="*/ 784062 h 1296467"/>
                <a:gd name="connsiteX303" fmla="*/ 980062 w 2783247"/>
                <a:gd name="connsiteY303" fmla="*/ 796247 h 1296467"/>
                <a:gd name="connsiteX304" fmla="*/ 979818 w 2783247"/>
                <a:gd name="connsiteY304" fmla="*/ 796847 h 1296467"/>
                <a:gd name="connsiteX305" fmla="*/ 956874 w 2783247"/>
                <a:gd name="connsiteY305" fmla="*/ 794146 h 1296467"/>
                <a:gd name="connsiteX306" fmla="*/ 942277 w 2783247"/>
                <a:gd name="connsiteY306" fmla="*/ 795286 h 1296467"/>
                <a:gd name="connsiteX307" fmla="*/ 929634 w 2783247"/>
                <a:gd name="connsiteY307" fmla="*/ 801829 h 1296467"/>
                <a:gd name="connsiteX308" fmla="*/ 923239 w 2783247"/>
                <a:gd name="connsiteY308" fmla="*/ 805970 h 1296467"/>
                <a:gd name="connsiteX309" fmla="*/ 915184 w 2783247"/>
                <a:gd name="connsiteY309" fmla="*/ 807771 h 1296467"/>
                <a:gd name="connsiteX310" fmla="*/ 893411 w 2783247"/>
                <a:gd name="connsiteY310" fmla="*/ 815994 h 1296467"/>
                <a:gd name="connsiteX311" fmla="*/ 890677 w 2783247"/>
                <a:gd name="connsiteY311" fmla="*/ 813893 h 1296467"/>
                <a:gd name="connsiteX312" fmla="*/ 865683 w 2783247"/>
                <a:gd name="connsiteY312" fmla="*/ 804049 h 1296467"/>
                <a:gd name="connsiteX313" fmla="*/ 862705 w 2783247"/>
                <a:gd name="connsiteY313" fmla="*/ 804169 h 1296467"/>
                <a:gd name="connsiteX314" fmla="*/ 864120 w 2783247"/>
                <a:gd name="connsiteY314" fmla="*/ 787844 h 1296467"/>
                <a:gd name="connsiteX315" fmla="*/ 871785 w 2783247"/>
                <a:gd name="connsiteY315" fmla="*/ 778720 h 1296467"/>
                <a:gd name="connsiteX316" fmla="*/ 861289 w 2783247"/>
                <a:gd name="connsiteY316" fmla="*/ 772898 h 1296467"/>
                <a:gd name="connsiteX317" fmla="*/ 854113 w 2783247"/>
                <a:gd name="connsiteY317" fmla="*/ 770977 h 1296467"/>
                <a:gd name="connsiteX318" fmla="*/ 836001 w 2783247"/>
                <a:gd name="connsiteY318" fmla="*/ 785263 h 1296467"/>
                <a:gd name="connsiteX319" fmla="*/ 819306 w 2783247"/>
                <a:gd name="connsiteY319" fmla="*/ 785083 h 1296467"/>
                <a:gd name="connsiteX320" fmla="*/ 812325 w 2783247"/>
                <a:gd name="connsiteY320" fmla="*/ 785083 h 1296467"/>
                <a:gd name="connsiteX321" fmla="*/ 812471 w 2783247"/>
                <a:gd name="connsiteY321" fmla="*/ 781301 h 1296467"/>
                <a:gd name="connsiteX322" fmla="*/ 812276 w 2783247"/>
                <a:gd name="connsiteY322" fmla="*/ 775899 h 1296467"/>
                <a:gd name="connsiteX323" fmla="*/ 807687 w 2783247"/>
                <a:gd name="connsiteY323" fmla="*/ 773078 h 1296467"/>
                <a:gd name="connsiteX324" fmla="*/ 798021 w 2783247"/>
                <a:gd name="connsiteY324" fmla="*/ 769117 h 1296467"/>
                <a:gd name="connsiteX325" fmla="*/ 798461 w 2783247"/>
                <a:gd name="connsiteY325" fmla="*/ 768036 h 1296467"/>
                <a:gd name="connsiteX326" fmla="*/ 799291 w 2783247"/>
                <a:gd name="connsiteY326" fmla="*/ 765636 h 1296467"/>
                <a:gd name="connsiteX327" fmla="*/ 798900 w 2783247"/>
                <a:gd name="connsiteY327" fmla="*/ 763175 h 1296467"/>
                <a:gd name="connsiteX328" fmla="*/ 788844 w 2783247"/>
                <a:gd name="connsiteY328" fmla="*/ 752551 h 1296467"/>
                <a:gd name="connsiteX329" fmla="*/ 788746 w 2783247"/>
                <a:gd name="connsiteY329" fmla="*/ 741267 h 1296467"/>
                <a:gd name="connsiteX330" fmla="*/ 774150 w 2783247"/>
                <a:gd name="connsiteY330" fmla="*/ 749310 h 1296467"/>
                <a:gd name="connsiteX331" fmla="*/ 759456 w 2783247"/>
                <a:gd name="connsiteY331" fmla="*/ 760174 h 1296467"/>
                <a:gd name="connsiteX332" fmla="*/ 747935 w 2783247"/>
                <a:gd name="connsiteY332" fmla="*/ 767856 h 1296467"/>
                <a:gd name="connsiteX333" fmla="*/ 742174 w 2783247"/>
                <a:gd name="connsiteY333" fmla="*/ 764315 h 1296467"/>
                <a:gd name="connsiteX334" fmla="*/ 739245 w 2783247"/>
                <a:gd name="connsiteY334" fmla="*/ 761494 h 1296467"/>
                <a:gd name="connsiteX335" fmla="*/ 738415 w 2783247"/>
                <a:gd name="connsiteY335" fmla="*/ 761494 h 1296467"/>
                <a:gd name="connsiteX336" fmla="*/ 738415 w 2783247"/>
                <a:gd name="connsiteY336" fmla="*/ 757593 h 1296467"/>
                <a:gd name="connsiteX337" fmla="*/ 738073 w 2783247"/>
                <a:gd name="connsiteY337" fmla="*/ 749190 h 1296467"/>
                <a:gd name="connsiteX338" fmla="*/ 729677 w 2783247"/>
                <a:gd name="connsiteY338" fmla="*/ 748109 h 1296467"/>
                <a:gd name="connsiteX339" fmla="*/ 727089 w 2783247"/>
                <a:gd name="connsiteY339" fmla="*/ 747989 h 1296467"/>
                <a:gd name="connsiteX340" fmla="*/ 710443 w 2783247"/>
                <a:gd name="connsiteY340" fmla="*/ 764735 h 1296467"/>
                <a:gd name="connsiteX341" fmla="*/ 703266 w 2783247"/>
                <a:gd name="connsiteY341" fmla="*/ 768096 h 1296467"/>
                <a:gd name="connsiteX342" fmla="*/ 702973 w 2783247"/>
                <a:gd name="connsiteY342" fmla="*/ 768337 h 1296467"/>
                <a:gd name="connsiteX343" fmla="*/ 695358 w 2783247"/>
                <a:gd name="connsiteY343" fmla="*/ 767076 h 1296467"/>
                <a:gd name="connsiteX344" fmla="*/ 692234 w 2783247"/>
                <a:gd name="connsiteY344" fmla="*/ 774639 h 1296467"/>
                <a:gd name="connsiteX345" fmla="*/ 693210 w 2783247"/>
                <a:gd name="connsiteY345" fmla="*/ 791205 h 1296467"/>
                <a:gd name="connsiteX346" fmla="*/ 686473 w 2783247"/>
                <a:gd name="connsiteY346" fmla="*/ 798227 h 1296467"/>
                <a:gd name="connsiteX347" fmla="*/ 660063 w 2783247"/>
                <a:gd name="connsiteY347" fmla="*/ 782202 h 1296467"/>
                <a:gd name="connsiteX348" fmla="*/ 653668 w 2783247"/>
                <a:gd name="connsiteY348" fmla="*/ 780821 h 1296467"/>
                <a:gd name="connsiteX349" fmla="*/ 670998 w 2783247"/>
                <a:gd name="connsiteY349" fmla="*/ 762274 h 1296467"/>
                <a:gd name="connsiteX350" fmla="*/ 680127 w 2783247"/>
                <a:gd name="connsiteY350" fmla="*/ 754532 h 1296467"/>
                <a:gd name="connsiteX351" fmla="*/ 670852 w 2783247"/>
                <a:gd name="connsiteY351" fmla="*/ 746969 h 1296467"/>
                <a:gd name="connsiteX352" fmla="*/ 656157 w 2783247"/>
                <a:gd name="connsiteY352" fmla="*/ 741387 h 1296467"/>
                <a:gd name="connsiteX353" fmla="*/ 629308 w 2783247"/>
                <a:gd name="connsiteY353" fmla="*/ 765275 h 1296467"/>
                <a:gd name="connsiteX354" fmla="*/ 627111 w 2783247"/>
                <a:gd name="connsiteY354" fmla="*/ 765636 h 1296467"/>
                <a:gd name="connsiteX355" fmla="*/ 618519 w 2783247"/>
                <a:gd name="connsiteY355" fmla="*/ 730583 h 1296467"/>
                <a:gd name="connsiteX356" fmla="*/ 607877 w 2783247"/>
                <a:gd name="connsiteY356" fmla="*/ 765155 h 1296467"/>
                <a:gd name="connsiteX357" fmla="*/ 602068 w 2783247"/>
                <a:gd name="connsiteY357" fmla="*/ 771218 h 1296467"/>
                <a:gd name="connsiteX358" fmla="*/ 594061 w 2783247"/>
                <a:gd name="connsiteY358" fmla="*/ 777340 h 1296467"/>
                <a:gd name="connsiteX359" fmla="*/ 585518 w 2783247"/>
                <a:gd name="connsiteY359" fmla="*/ 786343 h 1296467"/>
                <a:gd name="connsiteX360" fmla="*/ 570043 w 2783247"/>
                <a:gd name="connsiteY360" fmla="*/ 799188 h 1296467"/>
                <a:gd name="connsiteX361" fmla="*/ 559743 w 2783247"/>
                <a:gd name="connsiteY361" fmla="*/ 803209 h 1296467"/>
                <a:gd name="connsiteX362" fmla="*/ 563404 w 2783247"/>
                <a:gd name="connsiteY362" fmla="*/ 810352 h 1296467"/>
                <a:gd name="connsiteX363" fmla="*/ 560280 w 2783247"/>
                <a:gd name="connsiteY363" fmla="*/ 822656 h 1296467"/>
                <a:gd name="connsiteX364" fmla="*/ 558766 w 2783247"/>
                <a:gd name="connsiteY364" fmla="*/ 824637 h 1296467"/>
                <a:gd name="connsiteX365" fmla="*/ 547245 w 2783247"/>
                <a:gd name="connsiteY365" fmla="*/ 837722 h 1296467"/>
                <a:gd name="connsiteX366" fmla="*/ 542705 w 2783247"/>
                <a:gd name="connsiteY366" fmla="*/ 841323 h 1296467"/>
                <a:gd name="connsiteX367" fmla="*/ 543633 w 2783247"/>
                <a:gd name="connsiteY367" fmla="*/ 847145 h 1296467"/>
                <a:gd name="connsiteX368" fmla="*/ 544023 w 2783247"/>
                <a:gd name="connsiteY368" fmla="*/ 849606 h 1296467"/>
                <a:gd name="connsiteX369" fmla="*/ 544219 w 2783247"/>
                <a:gd name="connsiteY369" fmla="*/ 859389 h 1296467"/>
                <a:gd name="connsiteX370" fmla="*/ 540362 w 2783247"/>
                <a:gd name="connsiteY370" fmla="*/ 858069 h 1296467"/>
                <a:gd name="connsiteX371" fmla="*/ 527621 w 2783247"/>
                <a:gd name="connsiteY371" fmla="*/ 855308 h 1296467"/>
                <a:gd name="connsiteX372" fmla="*/ 521323 w 2783247"/>
                <a:gd name="connsiteY372" fmla="*/ 855908 h 1296467"/>
                <a:gd name="connsiteX373" fmla="*/ 511218 w 2783247"/>
                <a:gd name="connsiteY373" fmla="*/ 857889 h 1296467"/>
                <a:gd name="connsiteX374" fmla="*/ 513464 w 2783247"/>
                <a:gd name="connsiteY374" fmla="*/ 867912 h 1296467"/>
                <a:gd name="connsiteX375" fmla="*/ 531233 w 2783247"/>
                <a:gd name="connsiteY375" fmla="*/ 885679 h 1296467"/>
                <a:gd name="connsiteX376" fmla="*/ 536750 w 2783247"/>
                <a:gd name="connsiteY376" fmla="*/ 888560 h 1296467"/>
                <a:gd name="connsiteX377" fmla="*/ 528109 w 2783247"/>
                <a:gd name="connsiteY377" fmla="*/ 892281 h 1296467"/>
                <a:gd name="connsiteX378" fmla="*/ 514293 w 2783247"/>
                <a:gd name="connsiteY378" fmla="*/ 897803 h 1296467"/>
                <a:gd name="connsiteX379" fmla="*/ 508679 w 2783247"/>
                <a:gd name="connsiteY379" fmla="*/ 901525 h 1296467"/>
                <a:gd name="connsiteX380" fmla="*/ 510046 w 2783247"/>
                <a:gd name="connsiteY380" fmla="*/ 908127 h 1296467"/>
                <a:gd name="connsiteX381" fmla="*/ 511120 w 2783247"/>
                <a:gd name="connsiteY381" fmla="*/ 911248 h 1296467"/>
                <a:gd name="connsiteX382" fmla="*/ 510193 w 2783247"/>
                <a:gd name="connsiteY382" fmla="*/ 912809 h 1296467"/>
                <a:gd name="connsiteX383" fmla="*/ 509802 w 2783247"/>
                <a:gd name="connsiteY383" fmla="*/ 913469 h 1296467"/>
                <a:gd name="connsiteX384" fmla="*/ 509070 w 2783247"/>
                <a:gd name="connsiteY384" fmla="*/ 913289 h 1296467"/>
                <a:gd name="connsiteX385" fmla="*/ 494669 w 2783247"/>
                <a:gd name="connsiteY385" fmla="*/ 909207 h 1296467"/>
                <a:gd name="connsiteX386" fmla="*/ 496426 w 2783247"/>
                <a:gd name="connsiteY386" fmla="*/ 924093 h 1296467"/>
                <a:gd name="connsiteX387" fmla="*/ 490031 w 2783247"/>
                <a:gd name="connsiteY387" fmla="*/ 939578 h 1296467"/>
                <a:gd name="connsiteX388" fmla="*/ 479877 w 2783247"/>
                <a:gd name="connsiteY388" fmla="*/ 979313 h 1296467"/>
                <a:gd name="connsiteX389" fmla="*/ 482122 w 2783247"/>
                <a:gd name="connsiteY389" fmla="*/ 987776 h 1296467"/>
                <a:gd name="connsiteX390" fmla="*/ 490812 w 2783247"/>
                <a:gd name="connsiteY390" fmla="*/ 986635 h 1296467"/>
                <a:gd name="connsiteX391" fmla="*/ 504139 w 2783247"/>
                <a:gd name="connsiteY391" fmla="*/ 985555 h 1296467"/>
                <a:gd name="connsiteX392" fmla="*/ 516588 w 2783247"/>
                <a:gd name="connsiteY392" fmla="*/ 989216 h 1296467"/>
                <a:gd name="connsiteX393" fmla="*/ 515563 w 2783247"/>
                <a:gd name="connsiteY393" fmla="*/ 992757 h 1296467"/>
                <a:gd name="connsiteX394" fmla="*/ 515270 w 2783247"/>
                <a:gd name="connsiteY394" fmla="*/ 994018 h 1296467"/>
                <a:gd name="connsiteX395" fmla="*/ 512146 w 2783247"/>
                <a:gd name="connsiteY395" fmla="*/ 995218 h 1296467"/>
                <a:gd name="connsiteX396" fmla="*/ 503847 w 2783247"/>
                <a:gd name="connsiteY396" fmla="*/ 999000 h 1296467"/>
                <a:gd name="connsiteX397" fmla="*/ 486565 w 2783247"/>
                <a:gd name="connsiteY397" fmla="*/ 1018267 h 1296467"/>
                <a:gd name="connsiteX398" fmla="*/ 486858 w 2783247"/>
                <a:gd name="connsiteY398" fmla="*/ 1024329 h 1296467"/>
                <a:gd name="connsiteX399" fmla="*/ 480902 w 2783247"/>
                <a:gd name="connsiteY399" fmla="*/ 1029791 h 1296467"/>
                <a:gd name="connsiteX400" fmla="*/ 480170 w 2783247"/>
                <a:gd name="connsiteY400" fmla="*/ 1040835 h 1296467"/>
                <a:gd name="connsiteX401" fmla="*/ 480219 w 2783247"/>
                <a:gd name="connsiteY401" fmla="*/ 1040895 h 1296467"/>
                <a:gd name="connsiteX402" fmla="*/ 477582 w 2783247"/>
                <a:gd name="connsiteY402" fmla="*/ 1042275 h 1296467"/>
                <a:gd name="connsiteX403" fmla="*/ 472652 w 2783247"/>
                <a:gd name="connsiteY403" fmla="*/ 1047377 h 1296467"/>
                <a:gd name="connsiteX404" fmla="*/ 452100 w 2783247"/>
                <a:gd name="connsiteY404" fmla="*/ 1057281 h 1296467"/>
                <a:gd name="connsiteX405" fmla="*/ 448926 w 2783247"/>
                <a:gd name="connsiteY405" fmla="*/ 1068505 h 1296467"/>
                <a:gd name="connsiteX406" fmla="*/ 445265 w 2783247"/>
                <a:gd name="connsiteY406" fmla="*/ 1071386 h 1296467"/>
                <a:gd name="connsiteX407" fmla="*/ 442824 w 2783247"/>
                <a:gd name="connsiteY407" fmla="*/ 1071086 h 1296467"/>
                <a:gd name="connsiteX408" fmla="*/ 436917 w 2783247"/>
                <a:gd name="connsiteY408" fmla="*/ 1070846 h 1296467"/>
                <a:gd name="connsiteX409" fmla="*/ 433842 w 2783247"/>
                <a:gd name="connsiteY409" fmla="*/ 1076008 h 1296467"/>
                <a:gd name="connsiteX410" fmla="*/ 431303 w 2783247"/>
                <a:gd name="connsiteY410" fmla="*/ 1080029 h 1296467"/>
                <a:gd name="connsiteX411" fmla="*/ 424859 w 2783247"/>
                <a:gd name="connsiteY411" fmla="*/ 1091793 h 1296467"/>
                <a:gd name="connsiteX412" fmla="*/ 404014 w 2783247"/>
                <a:gd name="connsiteY412" fmla="*/ 1105118 h 1296467"/>
                <a:gd name="connsiteX413" fmla="*/ 395618 w 2783247"/>
                <a:gd name="connsiteY413" fmla="*/ 1111961 h 1296467"/>
                <a:gd name="connsiteX414" fmla="*/ 386586 w 2783247"/>
                <a:gd name="connsiteY414" fmla="*/ 1114902 h 1296467"/>
                <a:gd name="connsiteX415" fmla="*/ 389076 w 2783247"/>
                <a:gd name="connsiteY415" fmla="*/ 1124085 h 1296467"/>
                <a:gd name="connsiteX416" fmla="*/ 395715 w 2783247"/>
                <a:gd name="connsiteY416" fmla="*/ 1132788 h 1296467"/>
                <a:gd name="connsiteX417" fmla="*/ 395618 w 2783247"/>
                <a:gd name="connsiteY417" fmla="*/ 1133088 h 1296467"/>
                <a:gd name="connsiteX418" fmla="*/ 392396 w 2783247"/>
                <a:gd name="connsiteY418" fmla="*/ 1141791 h 1296467"/>
                <a:gd name="connsiteX419" fmla="*/ 392103 w 2783247"/>
                <a:gd name="connsiteY419" fmla="*/ 1141791 h 1296467"/>
                <a:gd name="connsiteX420" fmla="*/ 387319 w 2783247"/>
                <a:gd name="connsiteY420" fmla="*/ 1141251 h 1296467"/>
                <a:gd name="connsiteX421" fmla="*/ 379801 w 2783247"/>
                <a:gd name="connsiteY421" fmla="*/ 1143352 h 1296467"/>
                <a:gd name="connsiteX422" fmla="*/ 371453 w 2783247"/>
                <a:gd name="connsiteY422" fmla="*/ 1150615 h 1296467"/>
                <a:gd name="connsiteX423" fmla="*/ 369549 w 2783247"/>
                <a:gd name="connsiteY423" fmla="*/ 1152475 h 1296467"/>
                <a:gd name="connsiteX424" fmla="*/ 368622 w 2783247"/>
                <a:gd name="connsiteY424" fmla="*/ 1151755 h 1296467"/>
                <a:gd name="connsiteX425" fmla="*/ 363837 w 2783247"/>
                <a:gd name="connsiteY425" fmla="*/ 1151875 h 1296467"/>
                <a:gd name="connsiteX426" fmla="*/ 351291 w 2783247"/>
                <a:gd name="connsiteY426" fmla="*/ 1168501 h 1296467"/>
                <a:gd name="connsiteX427" fmla="*/ 344847 w 2783247"/>
                <a:gd name="connsiteY427" fmla="*/ 1167121 h 1296467"/>
                <a:gd name="connsiteX428" fmla="*/ 330056 w 2783247"/>
                <a:gd name="connsiteY428" fmla="*/ 1176124 h 1296467"/>
                <a:gd name="connsiteX429" fmla="*/ 328835 w 2783247"/>
                <a:gd name="connsiteY429" fmla="*/ 1177804 h 1296467"/>
                <a:gd name="connsiteX430" fmla="*/ 328396 w 2783247"/>
                <a:gd name="connsiteY430" fmla="*/ 1179845 h 1296467"/>
                <a:gd name="connsiteX431" fmla="*/ 328005 w 2783247"/>
                <a:gd name="connsiteY431" fmla="*/ 1185187 h 1296467"/>
                <a:gd name="connsiteX432" fmla="*/ 327664 w 2783247"/>
                <a:gd name="connsiteY432" fmla="*/ 1185367 h 1296467"/>
                <a:gd name="connsiteX433" fmla="*/ 299691 w 2783247"/>
                <a:gd name="connsiteY433" fmla="*/ 1203194 h 1296467"/>
                <a:gd name="connsiteX434" fmla="*/ 296908 w 2783247"/>
                <a:gd name="connsiteY434" fmla="*/ 1207095 h 1296467"/>
                <a:gd name="connsiteX435" fmla="*/ 298227 w 2783247"/>
                <a:gd name="connsiteY435" fmla="*/ 1211657 h 1296467"/>
                <a:gd name="connsiteX436" fmla="*/ 301888 w 2783247"/>
                <a:gd name="connsiteY436" fmla="*/ 1218499 h 1296467"/>
                <a:gd name="connsiteX437" fmla="*/ 291148 w 2783247"/>
                <a:gd name="connsiteY437" fmla="*/ 1230203 h 1296467"/>
                <a:gd name="connsiteX438" fmla="*/ 272548 w 2783247"/>
                <a:gd name="connsiteY438" fmla="*/ 1236446 h 1296467"/>
                <a:gd name="connsiteX439" fmla="*/ 272597 w 2783247"/>
                <a:gd name="connsiteY439" fmla="*/ 1236085 h 1296467"/>
                <a:gd name="connsiteX440" fmla="*/ 264786 w 2783247"/>
                <a:gd name="connsiteY440" fmla="*/ 1235365 h 1296467"/>
                <a:gd name="connsiteX441" fmla="*/ 248872 w 2783247"/>
                <a:gd name="connsiteY441" fmla="*/ 1239447 h 1296467"/>
                <a:gd name="connsiteX442" fmla="*/ 247700 w 2783247"/>
                <a:gd name="connsiteY442" fmla="*/ 1237766 h 1296467"/>
                <a:gd name="connsiteX443" fmla="*/ 239792 w 2783247"/>
                <a:gd name="connsiteY443" fmla="*/ 1232604 h 1296467"/>
                <a:gd name="connsiteX444" fmla="*/ 249165 w 2783247"/>
                <a:gd name="connsiteY444" fmla="*/ 1217299 h 1296467"/>
                <a:gd name="connsiteX445" fmla="*/ 257806 w 2783247"/>
                <a:gd name="connsiteY445" fmla="*/ 1209136 h 1296467"/>
                <a:gd name="connsiteX446" fmla="*/ 262297 w 2783247"/>
                <a:gd name="connsiteY446" fmla="*/ 1202413 h 1296467"/>
                <a:gd name="connsiteX447" fmla="*/ 263712 w 2783247"/>
                <a:gd name="connsiteY447" fmla="*/ 1199892 h 1296467"/>
                <a:gd name="connsiteX448" fmla="*/ 274941 w 2783247"/>
                <a:gd name="connsiteY448" fmla="*/ 1195751 h 1296467"/>
                <a:gd name="connsiteX449" fmla="*/ 299886 w 2783247"/>
                <a:gd name="connsiteY449" fmla="*/ 1181106 h 1296467"/>
                <a:gd name="connsiteX450" fmla="*/ 304036 w 2783247"/>
                <a:gd name="connsiteY450" fmla="*/ 1181886 h 1296467"/>
                <a:gd name="connsiteX451" fmla="*/ 304524 w 2783247"/>
                <a:gd name="connsiteY451" fmla="*/ 1181886 h 1296467"/>
                <a:gd name="connsiteX452" fmla="*/ 304963 w 2783247"/>
                <a:gd name="connsiteY452" fmla="*/ 1181886 h 1296467"/>
                <a:gd name="connsiteX453" fmla="*/ 321268 w 2783247"/>
                <a:gd name="connsiteY453" fmla="*/ 1155176 h 1296467"/>
                <a:gd name="connsiteX454" fmla="*/ 321122 w 2783247"/>
                <a:gd name="connsiteY454" fmla="*/ 1152175 h 1296467"/>
                <a:gd name="connsiteX455" fmla="*/ 332594 w 2783247"/>
                <a:gd name="connsiteY455" fmla="*/ 1139931 h 1296467"/>
                <a:gd name="connsiteX456" fmla="*/ 348460 w 2783247"/>
                <a:gd name="connsiteY456" fmla="*/ 1122705 h 1296467"/>
                <a:gd name="connsiteX457" fmla="*/ 358272 w 2783247"/>
                <a:gd name="connsiteY457" fmla="*/ 1124385 h 1296467"/>
                <a:gd name="connsiteX458" fmla="*/ 374870 w 2783247"/>
                <a:gd name="connsiteY458" fmla="*/ 1109680 h 1296467"/>
                <a:gd name="connsiteX459" fmla="*/ 376628 w 2783247"/>
                <a:gd name="connsiteY459" fmla="*/ 1100076 h 1296467"/>
                <a:gd name="connsiteX460" fmla="*/ 366962 w 2783247"/>
                <a:gd name="connsiteY460" fmla="*/ 1098156 h 1296467"/>
                <a:gd name="connsiteX461" fmla="*/ 365009 w 2783247"/>
                <a:gd name="connsiteY461" fmla="*/ 1096355 h 1296467"/>
                <a:gd name="connsiteX462" fmla="*/ 363105 w 2783247"/>
                <a:gd name="connsiteY462" fmla="*/ 1094494 h 1296467"/>
                <a:gd name="connsiteX463" fmla="*/ 365107 w 2783247"/>
                <a:gd name="connsiteY463" fmla="*/ 1068745 h 1296467"/>
                <a:gd name="connsiteX464" fmla="*/ 366669 w 2783247"/>
                <a:gd name="connsiteY464" fmla="*/ 1068085 h 1296467"/>
                <a:gd name="connsiteX465" fmla="*/ 370477 w 2783247"/>
                <a:gd name="connsiteY465" fmla="*/ 1066884 h 1296467"/>
                <a:gd name="connsiteX466" fmla="*/ 372820 w 2783247"/>
                <a:gd name="connsiteY466" fmla="*/ 1067245 h 1296467"/>
                <a:gd name="connsiteX467" fmla="*/ 386049 w 2783247"/>
                <a:gd name="connsiteY467" fmla="*/ 1070366 h 1296467"/>
                <a:gd name="connsiteX468" fmla="*/ 385122 w 2783247"/>
                <a:gd name="connsiteY468" fmla="*/ 1056861 h 1296467"/>
                <a:gd name="connsiteX469" fmla="*/ 368036 w 2783247"/>
                <a:gd name="connsiteY469" fmla="*/ 1040835 h 1296467"/>
                <a:gd name="connsiteX470" fmla="*/ 383364 w 2783247"/>
                <a:gd name="connsiteY470" fmla="*/ 1021628 h 1296467"/>
                <a:gd name="connsiteX471" fmla="*/ 387807 w 2783247"/>
                <a:gd name="connsiteY471" fmla="*/ 1018447 h 1296467"/>
                <a:gd name="connsiteX472" fmla="*/ 395178 w 2783247"/>
                <a:gd name="connsiteY472" fmla="*/ 1012985 h 1296467"/>
                <a:gd name="connsiteX473" fmla="*/ 390394 w 2783247"/>
                <a:gd name="connsiteY473" fmla="*/ 1005182 h 1296467"/>
                <a:gd name="connsiteX474" fmla="*/ 390785 w 2783247"/>
                <a:gd name="connsiteY474" fmla="*/ 996659 h 1296467"/>
                <a:gd name="connsiteX475" fmla="*/ 395081 w 2783247"/>
                <a:gd name="connsiteY475" fmla="*/ 971570 h 1296467"/>
                <a:gd name="connsiteX476" fmla="*/ 393128 w 2783247"/>
                <a:gd name="connsiteY476" fmla="*/ 961246 h 1296467"/>
                <a:gd name="connsiteX477" fmla="*/ 382925 w 2783247"/>
                <a:gd name="connsiteY477" fmla="*/ 963647 h 1296467"/>
                <a:gd name="connsiteX478" fmla="*/ 367011 w 2783247"/>
                <a:gd name="connsiteY478" fmla="*/ 984955 h 1296467"/>
                <a:gd name="connsiteX479" fmla="*/ 366669 w 2783247"/>
                <a:gd name="connsiteY479" fmla="*/ 986755 h 1296467"/>
                <a:gd name="connsiteX480" fmla="*/ 355978 w 2783247"/>
                <a:gd name="connsiteY480" fmla="*/ 991977 h 1296467"/>
                <a:gd name="connsiteX481" fmla="*/ 347532 w 2783247"/>
                <a:gd name="connsiteY481" fmla="*/ 996059 h 1296467"/>
                <a:gd name="connsiteX482" fmla="*/ 347288 w 2783247"/>
                <a:gd name="connsiteY482" fmla="*/ 990957 h 1296467"/>
                <a:gd name="connsiteX483" fmla="*/ 331422 w 2783247"/>
                <a:gd name="connsiteY483" fmla="*/ 976792 h 1296467"/>
                <a:gd name="connsiteX484" fmla="*/ 324588 w 2783247"/>
                <a:gd name="connsiteY484" fmla="*/ 973370 h 1296467"/>
                <a:gd name="connsiteX485" fmla="*/ 326541 w 2783247"/>
                <a:gd name="connsiteY485" fmla="*/ 948882 h 1296467"/>
                <a:gd name="connsiteX486" fmla="*/ 307844 w 2783247"/>
                <a:gd name="connsiteY486" fmla="*/ 965988 h 1296467"/>
                <a:gd name="connsiteX487" fmla="*/ 300667 w 2783247"/>
                <a:gd name="connsiteY487" fmla="*/ 980213 h 1296467"/>
                <a:gd name="connsiteX488" fmla="*/ 277528 w 2783247"/>
                <a:gd name="connsiteY488" fmla="*/ 965328 h 1296467"/>
                <a:gd name="connsiteX489" fmla="*/ 288463 w 2783247"/>
                <a:gd name="connsiteY489" fmla="*/ 993778 h 1296467"/>
                <a:gd name="connsiteX490" fmla="*/ 288561 w 2783247"/>
                <a:gd name="connsiteY490" fmla="*/ 1006502 h 1296467"/>
                <a:gd name="connsiteX491" fmla="*/ 288121 w 2783247"/>
                <a:gd name="connsiteY491" fmla="*/ 1008543 h 1296467"/>
                <a:gd name="connsiteX492" fmla="*/ 283532 w 2783247"/>
                <a:gd name="connsiteY492" fmla="*/ 1000800 h 1296467"/>
                <a:gd name="connsiteX493" fmla="*/ 275770 w 2783247"/>
                <a:gd name="connsiteY493" fmla="*/ 988016 h 1296467"/>
                <a:gd name="connsiteX494" fmla="*/ 271328 w 2783247"/>
                <a:gd name="connsiteY494" fmla="*/ 981293 h 1296467"/>
                <a:gd name="connsiteX495" fmla="*/ 263810 w 2783247"/>
                <a:gd name="connsiteY495" fmla="*/ 984294 h 1296467"/>
                <a:gd name="connsiteX496" fmla="*/ 256097 w 2783247"/>
                <a:gd name="connsiteY496" fmla="*/ 988796 h 1296467"/>
                <a:gd name="connsiteX497" fmla="*/ 250385 w 2783247"/>
                <a:gd name="connsiteY497" fmla="*/ 984294 h 1296467"/>
                <a:gd name="connsiteX498" fmla="*/ 240817 w 2783247"/>
                <a:gd name="connsiteY498" fmla="*/ 976311 h 1296467"/>
                <a:gd name="connsiteX499" fmla="*/ 233348 w 2783247"/>
                <a:gd name="connsiteY499" fmla="*/ 969049 h 1296467"/>
                <a:gd name="connsiteX500" fmla="*/ 226416 w 2783247"/>
                <a:gd name="connsiteY500" fmla="*/ 976792 h 1296467"/>
                <a:gd name="connsiteX501" fmla="*/ 209916 w 2783247"/>
                <a:gd name="connsiteY501" fmla="*/ 987175 h 1296467"/>
                <a:gd name="connsiteX502" fmla="*/ 194587 w 2783247"/>
                <a:gd name="connsiteY502" fmla="*/ 995398 h 1296467"/>
                <a:gd name="connsiteX503" fmla="*/ 187996 w 2783247"/>
                <a:gd name="connsiteY503" fmla="*/ 1000920 h 1296467"/>
                <a:gd name="connsiteX504" fmla="*/ 187850 w 2783247"/>
                <a:gd name="connsiteY504" fmla="*/ 995458 h 1296467"/>
                <a:gd name="connsiteX505" fmla="*/ 195124 w 2783247"/>
                <a:gd name="connsiteY505" fmla="*/ 991677 h 1296467"/>
                <a:gd name="connsiteX506" fmla="*/ 192927 w 2783247"/>
                <a:gd name="connsiteY506" fmla="*/ 984054 h 1296467"/>
                <a:gd name="connsiteX507" fmla="*/ 182919 w 2783247"/>
                <a:gd name="connsiteY507" fmla="*/ 970669 h 1296467"/>
                <a:gd name="connsiteX508" fmla="*/ 180039 w 2783247"/>
                <a:gd name="connsiteY508" fmla="*/ 968088 h 1296467"/>
                <a:gd name="connsiteX509" fmla="*/ 183310 w 2783247"/>
                <a:gd name="connsiteY509" fmla="*/ 962807 h 1296467"/>
                <a:gd name="connsiteX510" fmla="*/ 189217 w 2783247"/>
                <a:gd name="connsiteY510" fmla="*/ 953683 h 1296467"/>
                <a:gd name="connsiteX511" fmla="*/ 183408 w 2783247"/>
                <a:gd name="connsiteY511" fmla="*/ 926133 h 1296467"/>
                <a:gd name="connsiteX512" fmla="*/ 179649 w 2783247"/>
                <a:gd name="connsiteY512" fmla="*/ 920191 h 1296467"/>
                <a:gd name="connsiteX513" fmla="*/ 179746 w 2783247"/>
                <a:gd name="connsiteY513" fmla="*/ 919531 h 1296467"/>
                <a:gd name="connsiteX514" fmla="*/ 179014 w 2783247"/>
                <a:gd name="connsiteY514" fmla="*/ 908727 h 1296467"/>
                <a:gd name="connsiteX515" fmla="*/ 172863 w 2783247"/>
                <a:gd name="connsiteY515" fmla="*/ 901464 h 1296467"/>
                <a:gd name="connsiteX516" fmla="*/ 173009 w 2783247"/>
                <a:gd name="connsiteY516" fmla="*/ 900444 h 1296467"/>
                <a:gd name="connsiteX517" fmla="*/ 172765 w 2783247"/>
                <a:gd name="connsiteY517" fmla="*/ 889940 h 1296467"/>
                <a:gd name="connsiteX518" fmla="*/ 167005 w 2783247"/>
                <a:gd name="connsiteY518" fmla="*/ 881717 h 1296467"/>
                <a:gd name="connsiteX519" fmla="*/ 177257 w 2783247"/>
                <a:gd name="connsiteY519" fmla="*/ 866712 h 1296467"/>
                <a:gd name="connsiteX520" fmla="*/ 184384 w 2783247"/>
                <a:gd name="connsiteY520" fmla="*/ 858549 h 1296467"/>
                <a:gd name="connsiteX521" fmla="*/ 189412 w 2783247"/>
                <a:gd name="connsiteY521" fmla="*/ 852367 h 1296467"/>
                <a:gd name="connsiteX522" fmla="*/ 184530 w 2783247"/>
                <a:gd name="connsiteY522" fmla="*/ 846125 h 1296467"/>
                <a:gd name="connsiteX523" fmla="*/ 170324 w 2783247"/>
                <a:gd name="connsiteY523" fmla="*/ 836281 h 1296467"/>
                <a:gd name="connsiteX524" fmla="*/ 163051 w 2783247"/>
                <a:gd name="connsiteY524" fmla="*/ 833340 h 1296467"/>
                <a:gd name="connsiteX525" fmla="*/ 158462 w 2783247"/>
                <a:gd name="connsiteY525" fmla="*/ 839702 h 1296467"/>
                <a:gd name="connsiteX526" fmla="*/ 149431 w 2783247"/>
                <a:gd name="connsiteY526" fmla="*/ 856028 h 1296467"/>
                <a:gd name="connsiteX527" fmla="*/ 137275 w 2783247"/>
                <a:gd name="connsiteY527" fmla="*/ 874335 h 1296467"/>
                <a:gd name="connsiteX528" fmla="*/ 133321 w 2783247"/>
                <a:gd name="connsiteY528" fmla="*/ 877096 h 1296467"/>
                <a:gd name="connsiteX529" fmla="*/ 133028 w 2783247"/>
                <a:gd name="connsiteY529" fmla="*/ 881957 h 1296467"/>
                <a:gd name="connsiteX530" fmla="*/ 136152 w 2783247"/>
                <a:gd name="connsiteY530" fmla="*/ 893362 h 1296467"/>
                <a:gd name="connsiteX531" fmla="*/ 135810 w 2783247"/>
                <a:gd name="connsiteY531" fmla="*/ 893482 h 1296467"/>
                <a:gd name="connsiteX532" fmla="*/ 122825 w 2783247"/>
                <a:gd name="connsiteY532" fmla="*/ 901464 h 1296467"/>
                <a:gd name="connsiteX533" fmla="*/ 105495 w 2783247"/>
                <a:gd name="connsiteY533" fmla="*/ 909567 h 1296467"/>
                <a:gd name="connsiteX534" fmla="*/ 101833 w 2783247"/>
                <a:gd name="connsiteY534" fmla="*/ 908367 h 1296467"/>
                <a:gd name="connsiteX535" fmla="*/ 95634 w 2783247"/>
                <a:gd name="connsiteY535" fmla="*/ 906266 h 1296467"/>
                <a:gd name="connsiteX536" fmla="*/ 95731 w 2783247"/>
                <a:gd name="connsiteY536" fmla="*/ 902365 h 1296467"/>
                <a:gd name="connsiteX537" fmla="*/ 95682 w 2783247"/>
                <a:gd name="connsiteY537" fmla="*/ 899904 h 1296467"/>
                <a:gd name="connsiteX538" fmla="*/ 94413 w 2783247"/>
                <a:gd name="connsiteY538" fmla="*/ 897683 h 1296467"/>
                <a:gd name="connsiteX539" fmla="*/ 83820 w 2783247"/>
                <a:gd name="connsiteY539" fmla="*/ 885799 h 1296467"/>
                <a:gd name="connsiteX540" fmla="*/ 75570 w 2783247"/>
                <a:gd name="connsiteY540" fmla="*/ 872354 h 1296467"/>
                <a:gd name="connsiteX541" fmla="*/ 75472 w 2783247"/>
                <a:gd name="connsiteY541" fmla="*/ 865572 h 1296467"/>
                <a:gd name="connsiteX542" fmla="*/ 88946 w 2783247"/>
                <a:gd name="connsiteY542" fmla="*/ 860110 h 1296467"/>
                <a:gd name="connsiteX543" fmla="*/ 89483 w 2783247"/>
                <a:gd name="connsiteY543" fmla="*/ 861190 h 1296467"/>
                <a:gd name="connsiteX544" fmla="*/ 91533 w 2783247"/>
                <a:gd name="connsiteY544" fmla="*/ 869953 h 1296467"/>
                <a:gd name="connsiteX545" fmla="*/ 100418 w 2783247"/>
                <a:gd name="connsiteY545" fmla="*/ 868933 h 1296467"/>
                <a:gd name="connsiteX546" fmla="*/ 121360 w 2783247"/>
                <a:gd name="connsiteY546" fmla="*/ 857829 h 1296467"/>
                <a:gd name="connsiteX547" fmla="*/ 119066 w 2783247"/>
                <a:gd name="connsiteY547" fmla="*/ 829258 h 1296467"/>
                <a:gd name="connsiteX548" fmla="*/ 115649 w 2783247"/>
                <a:gd name="connsiteY548" fmla="*/ 819535 h 1296467"/>
                <a:gd name="connsiteX549" fmla="*/ 111109 w 2783247"/>
                <a:gd name="connsiteY549" fmla="*/ 801589 h 1296467"/>
                <a:gd name="connsiteX550" fmla="*/ 98611 w 2783247"/>
                <a:gd name="connsiteY550" fmla="*/ 815213 h 1296467"/>
                <a:gd name="connsiteX551" fmla="*/ 89873 w 2783247"/>
                <a:gd name="connsiteY551" fmla="*/ 819955 h 1296467"/>
                <a:gd name="connsiteX552" fmla="*/ 77620 w 2783247"/>
                <a:gd name="connsiteY552" fmla="*/ 817074 h 1296467"/>
                <a:gd name="connsiteX553" fmla="*/ 75325 w 2783247"/>
                <a:gd name="connsiteY553" fmla="*/ 816354 h 1296467"/>
                <a:gd name="connsiteX554" fmla="*/ 75472 w 2783247"/>
                <a:gd name="connsiteY554" fmla="*/ 810352 h 1296467"/>
                <a:gd name="connsiteX555" fmla="*/ 64976 w 2783247"/>
                <a:gd name="connsiteY555" fmla="*/ 799428 h 1296467"/>
                <a:gd name="connsiteX556" fmla="*/ 64830 w 2783247"/>
                <a:gd name="connsiteY556" fmla="*/ 798167 h 1296467"/>
                <a:gd name="connsiteX557" fmla="*/ 63463 w 2783247"/>
                <a:gd name="connsiteY557" fmla="*/ 794146 h 1296467"/>
                <a:gd name="connsiteX558" fmla="*/ 78840 w 2783247"/>
                <a:gd name="connsiteY558" fmla="*/ 770257 h 1296467"/>
                <a:gd name="connsiteX559" fmla="*/ 78499 w 2783247"/>
                <a:gd name="connsiteY559" fmla="*/ 767316 h 1296467"/>
                <a:gd name="connsiteX560" fmla="*/ 76595 w 2783247"/>
                <a:gd name="connsiteY560" fmla="*/ 765035 h 1296467"/>
                <a:gd name="connsiteX561" fmla="*/ 66782 w 2783247"/>
                <a:gd name="connsiteY561" fmla="*/ 760414 h 1296467"/>
                <a:gd name="connsiteX562" fmla="*/ 50184 w 2783247"/>
                <a:gd name="connsiteY562" fmla="*/ 769597 h 1296467"/>
                <a:gd name="connsiteX563" fmla="*/ 43057 w 2783247"/>
                <a:gd name="connsiteY563" fmla="*/ 775239 h 1296467"/>
                <a:gd name="connsiteX564" fmla="*/ 41153 w 2783247"/>
                <a:gd name="connsiteY564" fmla="*/ 775659 h 1296467"/>
                <a:gd name="connsiteX565" fmla="*/ 40128 w 2783247"/>
                <a:gd name="connsiteY565" fmla="*/ 770737 h 1296467"/>
                <a:gd name="connsiteX566" fmla="*/ 40860 w 2783247"/>
                <a:gd name="connsiteY566" fmla="*/ 769237 h 1296467"/>
                <a:gd name="connsiteX567" fmla="*/ 42862 w 2783247"/>
                <a:gd name="connsiteY567" fmla="*/ 765275 h 1296467"/>
                <a:gd name="connsiteX568" fmla="*/ 41251 w 2783247"/>
                <a:gd name="connsiteY568" fmla="*/ 761134 h 1296467"/>
                <a:gd name="connsiteX569" fmla="*/ 41055 w 2783247"/>
                <a:gd name="connsiteY569" fmla="*/ 760714 h 1296467"/>
                <a:gd name="connsiteX570" fmla="*/ 46230 w 2783247"/>
                <a:gd name="connsiteY570" fmla="*/ 760114 h 1296467"/>
                <a:gd name="connsiteX571" fmla="*/ 45254 w 2783247"/>
                <a:gd name="connsiteY571" fmla="*/ 750270 h 1296467"/>
                <a:gd name="connsiteX572" fmla="*/ 56531 w 2783247"/>
                <a:gd name="connsiteY572" fmla="*/ 718819 h 1296467"/>
                <a:gd name="connsiteX573" fmla="*/ 64293 w 2783247"/>
                <a:gd name="connsiteY573" fmla="*/ 708315 h 1296467"/>
                <a:gd name="connsiteX574" fmla="*/ 64927 w 2783247"/>
                <a:gd name="connsiteY574" fmla="*/ 708795 h 1296467"/>
                <a:gd name="connsiteX575" fmla="*/ 80451 w 2783247"/>
                <a:gd name="connsiteY575" fmla="*/ 714977 h 1296467"/>
                <a:gd name="connsiteX576" fmla="*/ 88360 w 2783247"/>
                <a:gd name="connsiteY576" fmla="*/ 713837 h 1296467"/>
                <a:gd name="connsiteX577" fmla="*/ 100076 w 2783247"/>
                <a:gd name="connsiteY577" fmla="*/ 710716 h 1296467"/>
                <a:gd name="connsiteX578" fmla="*/ 94755 w 2783247"/>
                <a:gd name="connsiteY578" fmla="*/ 699792 h 1296467"/>
                <a:gd name="connsiteX579" fmla="*/ 89775 w 2783247"/>
                <a:gd name="connsiteY579" fmla="*/ 693430 h 1296467"/>
                <a:gd name="connsiteX580" fmla="*/ 95731 w 2783247"/>
                <a:gd name="connsiteY580" fmla="*/ 681065 h 1296467"/>
                <a:gd name="connsiteX581" fmla="*/ 95780 w 2783247"/>
                <a:gd name="connsiteY581" fmla="*/ 680225 h 1296467"/>
                <a:gd name="connsiteX582" fmla="*/ 114477 w 2783247"/>
                <a:gd name="connsiteY582" fmla="*/ 669001 h 1296467"/>
                <a:gd name="connsiteX583" fmla="*/ 121116 w 2783247"/>
                <a:gd name="connsiteY583" fmla="*/ 667440 h 1296467"/>
                <a:gd name="connsiteX584" fmla="*/ 126242 w 2783247"/>
                <a:gd name="connsiteY584" fmla="*/ 667740 h 1296467"/>
                <a:gd name="connsiteX585" fmla="*/ 132784 w 2783247"/>
                <a:gd name="connsiteY585" fmla="*/ 668100 h 1296467"/>
                <a:gd name="connsiteX586" fmla="*/ 142987 w 2783247"/>
                <a:gd name="connsiteY586" fmla="*/ 666480 h 1296467"/>
                <a:gd name="connsiteX587" fmla="*/ 168176 w 2783247"/>
                <a:gd name="connsiteY587" fmla="*/ 642291 h 1296467"/>
                <a:gd name="connsiteX588" fmla="*/ 173400 w 2783247"/>
                <a:gd name="connsiteY588" fmla="*/ 634488 h 1296467"/>
                <a:gd name="connsiteX589" fmla="*/ 195612 w 2783247"/>
                <a:gd name="connsiteY589" fmla="*/ 637729 h 1296467"/>
                <a:gd name="connsiteX590" fmla="*/ 206205 w 2783247"/>
                <a:gd name="connsiteY590" fmla="*/ 636409 h 1296467"/>
                <a:gd name="connsiteX591" fmla="*/ 236912 w 2783247"/>
                <a:gd name="connsiteY591" fmla="*/ 601777 h 1296467"/>
                <a:gd name="connsiteX592" fmla="*/ 233836 w 2783247"/>
                <a:gd name="connsiteY592" fmla="*/ 588152 h 1296467"/>
                <a:gd name="connsiteX593" fmla="*/ 230224 w 2783247"/>
                <a:gd name="connsiteY593" fmla="*/ 578188 h 1296467"/>
                <a:gd name="connsiteX594" fmla="*/ 230565 w 2783247"/>
                <a:gd name="connsiteY594" fmla="*/ 573506 h 1296467"/>
                <a:gd name="connsiteX595" fmla="*/ 229687 w 2783247"/>
                <a:gd name="connsiteY595" fmla="*/ 559281 h 1296467"/>
                <a:gd name="connsiteX596" fmla="*/ 222706 w 2783247"/>
                <a:gd name="connsiteY596" fmla="*/ 547637 h 1296467"/>
                <a:gd name="connsiteX597" fmla="*/ 236912 w 2783247"/>
                <a:gd name="connsiteY597" fmla="*/ 527710 h 1296467"/>
                <a:gd name="connsiteX598" fmla="*/ 229931 w 2783247"/>
                <a:gd name="connsiteY598" fmla="*/ 507242 h 1296467"/>
                <a:gd name="connsiteX599" fmla="*/ 229735 w 2783247"/>
                <a:gd name="connsiteY599" fmla="*/ 507002 h 1296467"/>
                <a:gd name="connsiteX600" fmla="*/ 239645 w 2783247"/>
                <a:gd name="connsiteY600" fmla="*/ 496859 h 1296467"/>
                <a:gd name="connsiteX601" fmla="*/ 222657 w 2783247"/>
                <a:gd name="connsiteY601" fmla="*/ 492597 h 1296467"/>
                <a:gd name="connsiteX602" fmla="*/ 215334 w 2783247"/>
                <a:gd name="connsiteY602" fmla="*/ 491697 h 1296467"/>
                <a:gd name="connsiteX603" fmla="*/ 197174 w 2783247"/>
                <a:gd name="connsiteY603" fmla="*/ 501720 h 1296467"/>
                <a:gd name="connsiteX604" fmla="*/ 194245 w 2783247"/>
                <a:gd name="connsiteY604" fmla="*/ 501540 h 1296467"/>
                <a:gd name="connsiteX605" fmla="*/ 156656 w 2783247"/>
                <a:gd name="connsiteY605" fmla="*/ 525789 h 1296467"/>
                <a:gd name="connsiteX606" fmla="*/ 139276 w 2783247"/>
                <a:gd name="connsiteY606" fmla="*/ 515585 h 1296467"/>
                <a:gd name="connsiteX607" fmla="*/ 134541 w 2783247"/>
                <a:gd name="connsiteY607" fmla="*/ 516006 h 1296467"/>
                <a:gd name="connsiteX608" fmla="*/ 128390 w 2783247"/>
                <a:gd name="connsiteY608" fmla="*/ 518827 h 1296467"/>
                <a:gd name="connsiteX609" fmla="*/ 120238 w 2783247"/>
                <a:gd name="connsiteY609" fmla="*/ 518226 h 1296467"/>
                <a:gd name="connsiteX610" fmla="*/ 98367 w 2783247"/>
                <a:gd name="connsiteY610" fmla="*/ 520627 h 1296467"/>
                <a:gd name="connsiteX611" fmla="*/ 77864 w 2783247"/>
                <a:gd name="connsiteY611" fmla="*/ 522908 h 1296467"/>
                <a:gd name="connsiteX612" fmla="*/ 73324 w 2783247"/>
                <a:gd name="connsiteY612" fmla="*/ 522668 h 1296467"/>
                <a:gd name="connsiteX613" fmla="*/ 52967 w 2783247"/>
                <a:gd name="connsiteY613" fmla="*/ 516066 h 1296467"/>
                <a:gd name="connsiteX614" fmla="*/ 41104 w 2783247"/>
                <a:gd name="connsiteY614" fmla="*/ 511084 h 1296467"/>
                <a:gd name="connsiteX615" fmla="*/ 40958 w 2783247"/>
                <a:gd name="connsiteY615" fmla="*/ 507363 h 1296467"/>
                <a:gd name="connsiteX616" fmla="*/ 36515 w 2783247"/>
                <a:gd name="connsiteY616" fmla="*/ 483834 h 1296467"/>
                <a:gd name="connsiteX617" fmla="*/ 41300 w 2783247"/>
                <a:gd name="connsiteY617" fmla="*/ 481613 h 1296467"/>
                <a:gd name="connsiteX618" fmla="*/ 43692 w 2783247"/>
                <a:gd name="connsiteY618" fmla="*/ 481853 h 1296467"/>
                <a:gd name="connsiteX619" fmla="*/ 56824 w 2783247"/>
                <a:gd name="connsiteY619" fmla="*/ 484134 h 1296467"/>
                <a:gd name="connsiteX620" fmla="*/ 55310 w 2783247"/>
                <a:gd name="connsiteY620" fmla="*/ 470929 h 1296467"/>
                <a:gd name="connsiteX621" fmla="*/ 22456 w 2783247"/>
                <a:gd name="connsiteY621" fmla="*/ 445540 h 1296467"/>
                <a:gd name="connsiteX622" fmla="*/ 3417 w 2783247"/>
                <a:gd name="connsiteY622" fmla="*/ 439898 h 1296467"/>
                <a:gd name="connsiteX623" fmla="*/ 0 w 2783247"/>
                <a:gd name="connsiteY623" fmla="*/ 435637 h 1296467"/>
                <a:gd name="connsiteX624" fmla="*/ 11277 w 2783247"/>
                <a:gd name="connsiteY624" fmla="*/ 427474 h 1296467"/>
                <a:gd name="connsiteX625" fmla="*/ 13034 w 2783247"/>
                <a:gd name="connsiteY625" fmla="*/ 427594 h 1296467"/>
                <a:gd name="connsiteX626" fmla="*/ 34416 w 2783247"/>
                <a:gd name="connsiteY626" fmla="*/ 415049 h 1296467"/>
                <a:gd name="connsiteX627" fmla="*/ 43106 w 2783247"/>
                <a:gd name="connsiteY627" fmla="*/ 407907 h 1296467"/>
                <a:gd name="connsiteX628" fmla="*/ 44912 w 2783247"/>
                <a:gd name="connsiteY628" fmla="*/ 407727 h 1296467"/>
                <a:gd name="connsiteX629" fmla="*/ 48769 w 2783247"/>
                <a:gd name="connsiteY629" fmla="*/ 408927 h 1296467"/>
                <a:gd name="connsiteX630" fmla="*/ 60973 w 2783247"/>
                <a:gd name="connsiteY630" fmla="*/ 411928 h 1296467"/>
                <a:gd name="connsiteX631" fmla="*/ 67222 w 2783247"/>
                <a:gd name="connsiteY631" fmla="*/ 411208 h 1296467"/>
                <a:gd name="connsiteX632" fmla="*/ 76595 w 2783247"/>
                <a:gd name="connsiteY632" fmla="*/ 405446 h 1296467"/>
                <a:gd name="connsiteX633" fmla="*/ 75862 w 2783247"/>
                <a:gd name="connsiteY633" fmla="*/ 391761 h 1296467"/>
                <a:gd name="connsiteX634" fmla="*/ 75423 w 2783247"/>
                <a:gd name="connsiteY634" fmla="*/ 390801 h 1296467"/>
                <a:gd name="connsiteX635" fmla="*/ 76204 w 2783247"/>
                <a:gd name="connsiteY635" fmla="*/ 390320 h 1296467"/>
                <a:gd name="connsiteX636" fmla="*/ 84503 w 2783247"/>
                <a:gd name="connsiteY636" fmla="*/ 387379 h 1296467"/>
                <a:gd name="connsiteX637" fmla="*/ 87530 w 2783247"/>
                <a:gd name="connsiteY637" fmla="*/ 387679 h 1296467"/>
                <a:gd name="connsiteX638" fmla="*/ 90410 w 2783247"/>
                <a:gd name="connsiteY638" fmla="*/ 388160 h 1296467"/>
                <a:gd name="connsiteX639" fmla="*/ 105934 w 2783247"/>
                <a:gd name="connsiteY639" fmla="*/ 401965 h 1296467"/>
                <a:gd name="connsiteX640" fmla="*/ 109644 w 2783247"/>
                <a:gd name="connsiteY640" fmla="*/ 405146 h 1296467"/>
                <a:gd name="connsiteX641" fmla="*/ 116381 w 2783247"/>
                <a:gd name="connsiteY641" fmla="*/ 413549 h 1296467"/>
                <a:gd name="connsiteX642" fmla="*/ 117309 w 2783247"/>
                <a:gd name="connsiteY642" fmla="*/ 417990 h 1296467"/>
                <a:gd name="connsiteX643" fmla="*/ 121360 w 2783247"/>
                <a:gd name="connsiteY643" fmla="*/ 420211 h 1296467"/>
                <a:gd name="connsiteX644" fmla="*/ 131856 w 2783247"/>
                <a:gd name="connsiteY644" fmla="*/ 422672 h 1296467"/>
                <a:gd name="connsiteX645" fmla="*/ 145037 w 2783247"/>
                <a:gd name="connsiteY645" fmla="*/ 420751 h 1296467"/>
                <a:gd name="connsiteX646" fmla="*/ 150016 w 2783247"/>
                <a:gd name="connsiteY646" fmla="*/ 419671 h 1296467"/>
                <a:gd name="connsiteX647" fmla="*/ 158218 w 2783247"/>
                <a:gd name="connsiteY647" fmla="*/ 428074 h 1296467"/>
                <a:gd name="connsiteX648" fmla="*/ 158999 w 2783247"/>
                <a:gd name="connsiteY648" fmla="*/ 428194 h 1296467"/>
                <a:gd name="connsiteX649" fmla="*/ 160561 w 2783247"/>
                <a:gd name="connsiteY649" fmla="*/ 428254 h 1296467"/>
                <a:gd name="connsiteX650" fmla="*/ 171545 w 2783247"/>
                <a:gd name="connsiteY650" fmla="*/ 425733 h 1296467"/>
                <a:gd name="connsiteX651" fmla="*/ 177061 w 2783247"/>
                <a:gd name="connsiteY651" fmla="*/ 424113 h 1296467"/>
                <a:gd name="connsiteX652" fmla="*/ 177208 w 2783247"/>
                <a:gd name="connsiteY652" fmla="*/ 424533 h 1296467"/>
                <a:gd name="connsiteX653" fmla="*/ 180137 w 2783247"/>
                <a:gd name="connsiteY653" fmla="*/ 434016 h 1296467"/>
                <a:gd name="connsiteX654" fmla="*/ 189656 w 2783247"/>
                <a:gd name="connsiteY654" fmla="*/ 431075 h 1296467"/>
                <a:gd name="connsiteX655" fmla="*/ 204643 w 2783247"/>
                <a:gd name="connsiteY655" fmla="*/ 415229 h 1296467"/>
                <a:gd name="connsiteX656" fmla="*/ 212796 w 2783247"/>
                <a:gd name="connsiteY656" fmla="*/ 418170 h 1296467"/>
                <a:gd name="connsiteX657" fmla="*/ 215285 w 2783247"/>
                <a:gd name="connsiteY657" fmla="*/ 418170 h 1296467"/>
                <a:gd name="connsiteX658" fmla="*/ 218312 w 2783247"/>
                <a:gd name="connsiteY658" fmla="*/ 416970 h 1296467"/>
                <a:gd name="connsiteX659" fmla="*/ 229638 w 2783247"/>
                <a:gd name="connsiteY659" fmla="*/ 400644 h 1296467"/>
                <a:gd name="connsiteX660" fmla="*/ 229784 w 2783247"/>
                <a:gd name="connsiteY660" fmla="*/ 397943 h 1296467"/>
                <a:gd name="connsiteX661" fmla="*/ 233494 w 2783247"/>
                <a:gd name="connsiteY661" fmla="*/ 398003 h 1296467"/>
                <a:gd name="connsiteX662" fmla="*/ 254535 w 2783247"/>
                <a:gd name="connsiteY662" fmla="*/ 391401 h 1296467"/>
                <a:gd name="connsiteX663" fmla="*/ 256683 w 2783247"/>
                <a:gd name="connsiteY663" fmla="*/ 389120 h 1296467"/>
                <a:gd name="connsiteX664" fmla="*/ 257171 w 2783247"/>
                <a:gd name="connsiteY664" fmla="*/ 386059 h 1296467"/>
                <a:gd name="connsiteX665" fmla="*/ 252143 w 2783247"/>
                <a:gd name="connsiteY665" fmla="*/ 365351 h 1296467"/>
                <a:gd name="connsiteX666" fmla="*/ 250190 w 2783247"/>
                <a:gd name="connsiteY666" fmla="*/ 361690 h 1296467"/>
                <a:gd name="connsiteX667" fmla="*/ 248042 w 2783247"/>
                <a:gd name="connsiteY667" fmla="*/ 353947 h 1296467"/>
                <a:gd name="connsiteX668" fmla="*/ 240036 w 2783247"/>
                <a:gd name="connsiteY668" fmla="*/ 354367 h 1296467"/>
                <a:gd name="connsiteX669" fmla="*/ 234178 w 2783247"/>
                <a:gd name="connsiteY669" fmla="*/ 354607 h 1296467"/>
                <a:gd name="connsiteX670" fmla="*/ 227197 w 2783247"/>
                <a:gd name="connsiteY670" fmla="*/ 353707 h 1296467"/>
                <a:gd name="connsiteX671" fmla="*/ 224903 w 2783247"/>
                <a:gd name="connsiteY671" fmla="*/ 351486 h 1296467"/>
                <a:gd name="connsiteX672" fmla="*/ 221876 w 2783247"/>
                <a:gd name="connsiteY672" fmla="*/ 351126 h 1296467"/>
                <a:gd name="connsiteX673" fmla="*/ 218312 w 2783247"/>
                <a:gd name="connsiteY673" fmla="*/ 350826 h 1296467"/>
                <a:gd name="connsiteX674" fmla="*/ 205083 w 2783247"/>
                <a:gd name="connsiteY674" fmla="*/ 356468 h 1296467"/>
                <a:gd name="connsiteX675" fmla="*/ 203081 w 2783247"/>
                <a:gd name="connsiteY675" fmla="*/ 354968 h 1296467"/>
                <a:gd name="connsiteX676" fmla="*/ 205131 w 2783247"/>
                <a:gd name="connsiteY676" fmla="*/ 349806 h 1296467"/>
                <a:gd name="connsiteX677" fmla="*/ 203862 w 2783247"/>
                <a:gd name="connsiteY677" fmla="*/ 326998 h 1296467"/>
                <a:gd name="connsiteX678" fmla="*/ 189851 w 2783247"/>
                <a:gd name="connsiteY678" fmla="*/ 320635 h 1296467"/>
                <a:gd name="connsiteX679" fmla="*/ 186337 w 2783247"/>
                <a:gd name="connsiteY679" fmla="*/ 319735 h 1296467"/>
                <a:gd name="connsiteX680" fmla="*/ 186385 w 2783247"/>
                <a:gd name="connsiteY680" fmla="*/ 319315 h 1296467"/>
                <a:gd name="connsiteX681" fmla="*/ 167542 w 2783247"/>
                <a:gd name="connsiteY681" fmla="*/ 313133 h 1296467"/>
                <a:gd name="connsiteX682" fmla="*/ 156509 w 2783247"/>
                <a:gd name="connsiteY682" fmla="*/ 317214 h 1296467"/>
                <a:gd name="connsiteX683" fmla="*/ 145525 w 2783247"/>
                <a:gd name="connsiteY683" fmla="*/ 316014 h 1296467"/>
                <a:gd name="connsiteX684" fmla="*/ 90459 w 2783247"/>
                <a:gd name="connsiteY684" fmla="*/ 234204 h 1296467"/>
                <a:gd name="connsiteX685" fmla="*/ 70883 w 2783247"/>
                <a:gd name="connsiteY685" fmla="*/ 217518 h 1296467"/>
                <a:gd name="connsiteX686" fmla="*/ 76985 w 2783247"/>
                <a:gd name="connsiteY686" fmla="*/ 198191 h 1296467"/>
                <a:gd name="connsiteX687" fmla="*/ 79328 w 2783247"/>
                <a:gd name="connsiteY687" fmla="*/ 189788 h 1296467"/>
                <a:gd name="connsiteX688" fmla="*/ 96317 w 2783247"/>
                <a:gd name="connsiteY688" fmla="*/ 190328 h 1296467"/>
                <a:gd name="connsiteX689" fmla="*/ 165101 w 2783247"/>
                <a:gd name="connsiteY689" fmla="*/ 154015 h 1296467"/>
                <a:gd name="connsiteX690" fmla="*/ 167542 w 2783247"/>
                <a:gd name="connsiteY690" fmla="*/ 150474 h 1296467"/>
                <a:gd name="connsiteX691" fmla="*/ 172521 w 2783247"/>
                <a:gd name="connsiteY691" fmla="*/ 142371 h 1296467"/>
                <a:gd name="connsiteX692" fmla="*/ 174376 w 2783247"/>
                <a:gd name="connsiteY692" fmla="*/ 129166 h 1296467"/>
                <a:gd name="connsiteX693" fmla="*/ 175597 w 2783247"/>
                <a:gd name="connsiteY693" fmla="*/ 119563 h 1296467"/>
                <a:gd name="connsiteX694" fmla="*/ 185653 w 2783247"/>
                <a:gd name="connsiteY694" fmla="*/ 105638 h 1296467"/>
                <a:gd name="connsiteX695" fmla="*/ 197662 w 2783247"/>
                <a:gd name="connsiteY695" fmla="*/ 88051 h 1296467"/>
                <a:gd name="connsiteX696" fmla="*/ 224658 w 2783247"/>
                <a:gd name="connsiteY696" fmla="*/ 80909 h 1296467"/>
                <a:gd name="connsiteX697" fmla="*/ 244430 w 2783247"/>
                <a:gd name="connsiteY697" fmla="*/ 78268 h 1296467"/>
                <a:gd name="connsiteX698" fmla="*/ 253607 w 2783247"/>
                <a:gd name="connsiteY698" fmla="*/ 81569 h 1296467"/>
                <a:gd name="connsiteX699" fmla="*/ 261272 w 2783247"/>
                <a:gd name="connsiteY699" fmla="*/ 81929 h 1296467"/>
                <a:gd name="connsiteX700" fmla="*/ 263566 w 2783247"/>
                <a:gd name="connsiteY700" fmla="*/ 74547 h 1296467"/>
                <a:gd name="connsiteX701" fmla="*/ 275478 w 2783247"/>
                <a:gd name="connsiteY701" fmla="*/ 60261 h 1296467"/>
                <a:gd name="connsiteX702" fmla="*/ 286754 w 2783247"/>
                <a:gd name="connsiteY702" fmla="*/ 54319 h 1296467"/>
                <a:gd name="connsiteX703" fmla="*/ 278309 w 2783247"/>
                <a:gd name="connsiteY703" fmla="*/ 44776 h 1296467"/>
                <a:gd name="connsiteX704" fmla="*/ 277430 w 2783247"/>
                <a:gd name="connsiteY704" fmla="*/ 43876 h 1296467"/>
                <a:gd name="connsiteX705" fmla="*/ 289586 w 2783247"/>
                <a:gd name="connsiteY705" fmla="*/ 41535 h 1296467"/>
                <a:gd name="connsiteX706" fmla="*/ 308918 w 2783247"/>
                <a:gd name="connsiteY706" fmla="*/ 36853 h 1296467"/>
                <a:gd name="connsiteX707" fmla="*/ 343041 w 2783247"/>
                <a:gd name="connsiteY707" fmla="*/ 0 h 129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</a:cxnLst>
              <a:rect l="l" t="t" r="r" b="b"/>
              <a:pathLst>
                <a:path w="2783247" h="1296467">
                  <a:moveTo>
                    <a:pt x="149050" y="1286357"/>
                  </a:moveTo>
                  <a:lnTo>
                    <a:pt x="145135" y="1296467"/>
                  </a:lnTo>
                  <a:cubicBezTo>
                    <a:pt x="145135" y="1293706"/>
                    <a:pt x="145818" y="1289985"/>
                    <a:pt x="148991" y="1286384"/>
                  </a:cubicBezTo>
                  <a:close/>
                  <a:moveTo>
                    <a:pt x="159633" y="1266636"/>
                  </a:moveTo>
                  <a:lnTo>
                    <a:pt x="159926" y="1269578"/>
                  </a:lnTo>
                  <a:cubicBezTo>
                    <a:pt x="159975" y="1275039"/>
                    <a:pt x="159487" y="1279121"/>
                    <a:pt x="158852" y="1281822"/>
                  </a:cubicBezTo>
                  <a:lnTo>
                    <a:pt x="149050" y="1286357"/>
                  </a:lnTo>
                  <a:lnTo>
                    <a:pt x="154849" y="1271378"/>
                  </a:lnTo>
                  <a:cubicBezTo>
                    <a:pt x="156753" y="1268317"/>
                    <a:pt x="156753" y="1268317"/>
                    <a:pt x="159633" y="1266636"/>
                  </a:cubicBezTo>
                  <a:close/>
                  <a:moveTo>
                    <a:pt x="192536" y="1249290"/>
                  </a:moveTo>
                  <a:cubicBezTo>
                    <a:pt x="193464" y="1250251"/>
                    <a:pt x="194343" y="1251271"/>
                    <a:pt x="195221" y="1252291"/>
                  </a:cubicBezTo>
                  <a:cubicBezTo>
                    <a:pt x="198883" y="1256433"/>
                    <a:pt x="202642" y="1260694"/>
                    <a:pt x="207231" y="1264476"/>
                  </a:cubicBezTo>
                  <a:cubicBezTo>
                    <a:pt x="205912" y="1264776"/>
                    <a:pt x="204497" y="1265136"/>
                    <a:pt x="202886" y="1265676"/>
                  </a:cubicBezTo>
                  <a:cubicBezTo>
                    <a:pt x="201080" y="1261295"/>
                    <a:pt x="197467" y="1254392"/>
                    <a:pt x="188631" y="1252952"/>
                  </a:cubicBezTo>
                  <a:cubicBezTo>
                    <a:pt x="186483" y="1252411"/>
                    <a:pt x="184530" y="1252171"/>
                    <a:pt x="182626" y="1252171"/>
                  </a:cubicBezTo>
                  <a:cubicBezTo>
                    <a:pt x="182529" y="1252171"/>
                    <a:pt x="182431" y="1252171"/>
                    <a:pt x="182382" y="1252171"/>
                  </a:cubicBezTo>
                  <a:cubicBezTo>
                    <a:pt x="185409" y="1250671"/>
                    <a:pt x="188729" y="1249590"/>
                    <a:pt x="192536" y="1249290"/>
                  </a:cubicBezTo>
                  <a:close/>
                  <a:moveTo>
                    <a:pt x="546539" y="1066915"/>
                  </a:moveTo>
                  <a:cubicBezTo>
                    <a:pt x="555395" y="1065898"/>
                    <a:pt x="557577" y="1071580"/>
                    <a:pt x="556634" y="1080370"/>
                  </a:cubicBezTo>
                  <a:cubicBezTo>
                    <a:pt x="566313" y="1079962"/>
                    <a:pt x="562470" y="1066021"/>
                    <a:pt x="573451" y="1066915"/>
                  </a:cubicBezTo>
                  <a:cubicBezTo>
                    <a:pt x="577109" y="1073375"/>
                    <a:pt x="568994" y="1088259"/>
                    <a:pt x="586914" y="1087104"/>
                  </a:cubicBezTo>
                  <a:cubicBezTo>
                    <a:pt x="586866" y="1093789"/>
                    <a:pt x="577729" y="1091385"/>
                    <a:pt x="580178" y="1100562"/>
                  </a:cubicBezTo>
                  <a:cubicBezTo>
                    <a:pt x="571457" y="1097190"/>
                    <a:pt x="557645" y="1094645"/>
                    <a:pt x="553261" y="1103924"/>
                  </a:cubicBezTo>
                  <a:lnTo>
                    <a:pt x="553261" y="1110644"/>
                  </a:lnTo>
                  <a:cubicBezTo>
                    <a:pt x="541932" y="1113707"/>
                    <a:pt x="552864" y="1118174"/>
                    <a:pt x="546539" y="1124102"/>
                  </a:cubicBezTo>
                  <a:cubicBezTo>
                    <a:pt x="534135" y="1124053"/>
                    <a:pt x="531662" y="1133924"/>
                    <a:pt x="526349" y="1140919"/>
                  </a:cubicBezTo>
                  <a:cubicBezTo>
                    <a:pt x="520348" y="1138465"/>
                    <a:pt x="525860" y="1134818"/>
                    <a:pt x="526349" y="1130847"/>
                  </a:cubicBezTo>
                  <a:cubicBezTo>
                    <a:pt x="520469" y="1127549"/>
                    <a:pt x="517783" y="1137497"/>
                    <a:pt x="516258" y="1137571"/>
                  </a:cubicBezTo>
                  <a:cubicBezTo>
                    <a:pt x="512401" y="1137708"/>
                    <a:pt x="512009" y="1125567"/>
                    <a:pt x="499422" y="1130847"/>
                  </a:cubicBezTo>
                  <a:cubicBezTo>
                    <a:pt x="492352" y="1133801"/>
                    <a:pt x="497941" y="1141936"/>
                    <a:pt x="492695" y="1130847"/>
                  </a:cubicBezTo>
                  <a:cubicBezTo>
                    <a:pt x="489617" y="1124349"/>
                    <a:pt x="482682" y="1120494"/>
                    <a:pt x="482605" y="1117379"/>
                  </a:cubicBezTo>
                  <a:cubicBezTo>
                    <a:pt x="482382" y="1108550"/>
                    <a:pt x="493953" y="1097957"/>
                    <a:pt x="506149" y="1093828"/>
                  </a:cubicBezTo>
                  <a:cubicBezTo>
                    <a:pt x="507620" y="1108064"/>
                    <a:pt x="517889" y="1113499"/>
                    <a:pt x="526349" y="1120755"/>
                  </a:cubicBezTo>
                  <a:cubicBezTo>
                    <a:pt x="520517" y="1115319"/>
                    <a:pt x="526213" y="1106082"/>
                    <a:pt x="526349" y="1100562"/>
                  </a:cubicBezTo>
                  <a:cubicBezTo>
                    <a:pt x="526344" y="1100735"/>
                    <a:pt x="525715" y="1087703"/>
                    <a:pt x="526349" y="1090466"/>
                  </a:cubicBezTo>
                  <a:cubicBezTo>
                    <a:pt x="524877" y="1084042"/>
                    <a:pt x="510132" y="1082095"/>
                    <a:pt x="519607" y="1073636"/>
                  </a:cubicBezTo>
                  <a:cubicBezTo>
                    <a:pt x="525536" y="1074466"/>
                    <a:pt x="527278" y="1079430"/>
                    <a:pt x="526349" y="1087104"/>
                  </a:cubicBezTo>
                  <a:cubicBezTo>
                    <a:pt x="532611" y="1090318"/>
                    <a:pt x="537595" y="1077022"/>
                    <a:pt x="539797" y="1087104"/>
                  </a:cubicBezTo>
                  <a:cubicBezTo>
                    <a:pt x="548392" y="1086721"/>
                    <a:pt x="546481" y="1075832"/>
                    <a:pt x="546539" y="1066915"/>
                  </a:cubicBezTo>
                  <a:close/>
                  <a:moveTo>
                    <a:pt x="621985" y="918211"/>
                  </a:moveTo>
                  <a:cubicBezTo>
                    <a:pt x="622424" y="919351"/>
                    <a:pt x="622961" y="920311"/>
                    <a:pt x="623450" y="921152"/>
                  </a:cubicBezTo>
                  <a:cubicBezTo>
                    <a:pt x="621155" y="922772"/>
                    <a:pt x="618714" y="924933"/>
                    <a:pt x="616908" y="927994"/>
                  </a:cubicBezTo>
                  <a:cubicBezTo>
                    <a:pt x="616615" y="927874"/>
                    <a:pt x="616371" y="927754"/>
                    <a:pt x="616078" y="927634"/>
                  </a:cubicBezTo>
                  <a:cubicBezTo>
                    <a:pt x="617250" y="925533"/>
                    <a:pt x="618763" y="923192"/>
                    <a:pt x="620325" y="920791"/>
                  </a:cubicBezTo>
                  <a:cubicBezTo>
                    <a:pt x="620862" y="919951"/>
                    <a:pt x="621399" y="919111"/>
                    <a:pt x="621985" y="918211"/>
                  </a:cubicBezTo>
                  <a:close/>
                  <a:moveTo>
                    <a:pt x="65367" y="845104"/>
                  </a:moveTo>
                  <a:cubicBezTo>
                    <a:pt x="65708" y="845344"/>
                    <a:pt x="66050" y="845584"/>
                    <a:pt x="66441" y="845764"/>
                  </a:cubicBezTo>
                  <a:cubicBezTo>
                    <a:pt x="64878" y="847625"/>
                    <a:pt x="63316" y="850086"/>
                    <a:pt x="62584" y="853447"/>
                  </a:cubicBezTo>
                  <a:lnTo>
                    <a:pt x="61022" y="860410"/>
                  </a:lnTo>
                  <a:cubicBezTo>
                    <a:pt x="60192" y="858609"/>
                    <a:pt x="58972" y="856148"/>
                    <a:pt x="57263" y="853747"/>
                  </a:cubicBezTo>
                  <a:cubicBezTo>
                    <a:pt x="57361" y="853627"/>
                    <a:pt x="57458" y="853507"/>
                    <a:pt x="57556" y="853387"/>
                  </a:cubicBezTo>
                  <a:cubicBezTo>
                    <a:pt x="60094" y="850926"/>
                    <a:pt x="62828" y="848225"/>
                    <a:pt x="65367" y="845104"/>
                  </a:cubicBezTo>
                  <a:close/>
                  <a:moveTo>
                    <a:pt x="1326203" y="812963"/>
                  </a:moveTo>
                  <a:lnTo>
                    <a:pt x="1329574" y="812963"/>
                  </a:lnTo>
                  <a:cubicBezTo>
                    <a:pt x="1340110" y="811395"/>
                    <a:pt x="1339056" y="821426"/>
                    <a:pt x="1343035" y="826426"/>
                  </a:cubicBezTo>
                  <a:cubicBezTo>
                    <a:pt x="1361626" y="834685"/>
                    <a:pt x="1380379" y="851017"/>
                    <a:pt x="1396863" y="866807"/>
                  </a:cubicBezTo>
                  <a:cubicBezTo>
                    <a:pt x="1397322" y="867258"/>
                    <a:pt x="1400023" y="870024"/>
                    <a:pt x="1400222" y="870168"/>
                  </a:cubicBezTo>
                  <a:cubicBezTo>
                    <a:pt x="1407497" y="875147"/>
                    <a:pt x="1425035" y="880342"/>
                    <a:pt x="1423783" y="897085"/>
                  </a:cubicBezTo>
                  <a:cubicBezTo>
                    <a:pt x="1426101" y="901583"/>
                    <a:pt x="1432769" y="895435"/>
                    <a:pt x="1440602" y="900456"/>
                  </a:cubicBezTo>
                  <a:cubicBezTo>
                    <a:pt x="1442920" y="913848"/>
                    <a:pt x="1460247" y="912218"/>
                    <a:pt x="1460793" y="927373"/>
                  </a:cubicBezTo>
                  <a:cubicBezTo>
                    <a:pt x="1470807" y="915589"/>
                    <a:pt x="1484168" y="927076"/>
                    <a:pt x="1497814" y="927373"/>
                  </a:cubicBezTo>
                  <a:cubicBezTo>
                    <a:pt x="1508535" y="927608"/>
                    <a:pt x="1527028" y="920784"/>
                    <a:pt x="1538195" y="934094"/>
                  </a:cubicBezTo>
                  <a:cubicBezTo>
                    <a:pt x="1546288" y="935477"/>
                    <a:pt x="1545508" y="927957"/>
                    <a:pt x="1555014" y="930744"/>
                  </a:cubicBezTo>
                  <a:cubicBezTo>
                    <a:pt x="1559426" y="953224"/>
                    <a:pt x="1563665" y="975920"/>
                    <a:pt x="1581922" y="984578"/>
                  </a:cubicBezTo>
                  <a:cubicBezTo>
                    <a:pt x="1582616" y="1003205"/>
                    <a:pt x="1582393" y="1020931"/>
                    <a:pt x="1575204" y="1031690"/>
                  </a:cubicBezTo>
                  <a:cubicBezTo>
                    <a:pt x="1567445" y="1032715"/>
                    <a:pt x="1571461" y="1021966"/>
                    <a:pt x="1565103" y="1021587"/>
                  </a:cubicBezTo>
                  <a:lnTo>
                    <a:pt x="1565103" y="1014866"/>
                  </a:lnTo>
                  <a:cubicBezTo>
                    <a:pt x="1567631" y="1007068"/>
                    <a:pt x="1565103" y="998830"/>
                    <a:pt x="1565103" y="991299"/>
                  </a:cubicBezTo>
                  <a:cubicBezTo>
                    <a:pt x="1558261" y="994558"/>
                    <a:pt x="1557840" y="1004210"/>
                    <a:pt x="1558385" y="1014866"/>
                  </a:cubicBezTo>
                  <a:lnTo>
                    <a:pt x="1544913" y="1014866"/>
                  </a:lnTo>
                  <a:cubicBezTo>
                    <a:pt x="1544343" y="1006433"/>
                    <a:pt x="1550093" y="1004322"/>
                    <a:pt x="1555014" y="1001402"/>
                  </a:cubicBezTo>
                  <a:cubicBezTo>
                    <a:pt x="1540042" y="993215"/>
                    <a:pt x="1541504" y="975325"/>
                    <a:pt x="1528094" y="964382"/>
                  </a:cubicBezTo>
                  <a:cubicBezTo>
                    <a:pt x="1523966" y="961021"/>
                    <a:pt x="1511584" y="961616"/>
                    <a:pt x="1514633" y="947558"/>
                  </a:cubicBezTo>
                  <a:cubicBezTo>
                    <a:pt x="1505152" y="944054"/>
                    <a:pt x="1507172" y="958234"/>
                    <a:pt x="1504532" y="961021"/>
                  </a:cubicBezTo>
                  <a:cubicBezTo>
                    <a:pt x="1500950" y="964823"/>
                    <a:pt x="1489151" y="963624"/>
                    <a:pt x="1487725" y="971114"/>
                  </a:cubicBezTo>
                  <a:cubicBezTo>
                    <a:pt x="1483933" y="990889"/>
                    <a:pt x="1480983" y="971114"/>
                    <a:pt x="1480983" y="971114"/>
                  </a:cubicBezTo>
                  <a:cubicBezTo>
                    <a:pt x="1472357" y="962528"/>
                    <a:pt x="1481739" y="954792"/>
                    <a:pt x="1487725" y="950919"/>
                  </a:cubicBezTo>
                  <a:cubicBezTo>
                    <a:pt x="1487465" y="943377"/>
                    <a:pt x="1476992" y="950826"/>
                    <a:pt x="1477624" y="950919"/>
                  </a:cubicBezTo>
                  <a:cubicBezTo>
                    <a:pt x="1473534" y="950294"/>
                    <a:pt x="1473298" y="945140"/>
                    <a:pt x="1470882" y="944187"/>
                  </a:cubicBezTo>
                  <a:cubicBezTo>
                    <a:pt x="1467225" y="942732"/>
                    <a:pt x="1460842" y="946113"/>
                    <a:pt x="1457434" y="944187"/>
                  </a:cubicBezTo>
                  <a:cubicBezTo>
                    <a:pt x="1456021" y="943408"/>
                    <a:pt x="1455252" y="937998"/>
                    <a:pt x="1454063" y="937465"/>
                  </a:cubicBezTo>
                  <a:cubicBezTo>
                    <a:pt x="1452761" y="936881"/>
                    <a:pt x="1448250" y="938480"/>
                    <a:pt x="1447332" y="937465"/>
                  </a:cubicBezTo>
                  <a:cubicBezTo>
                    <a:pt x="1441879" y="931451"/>
                    <a:pt x="1447481" y="924493"/>
                    <a:pt x="1433885" y="930744"/>
                  </a:cubicBezTo>
                  <a:cubicBezTo>
                    <a:pt x="1432930" y="925303"/>
                    <a:pt x="1437058" y="924955"/>
                    <a:pt x="1437244" y="920651"/>
                  </a:cubicBezTo>
                  <a:cubicBezTo>
                    <a:pt x="1436872" y="914196"/>
                    <a:pt x="1425965" y="924606"/>
                    <a:pt x="1417053" y="920651"/>
                  </a:cubicBezTo>
                  <a:cubicBezTo>
                    <a:pt x="1414364" y="914350"/>
                    <a:pt x="1411439" y="908315"/>
                    <a:pt x="1410323" y="900456"/>
                  </a:cubicBezTo>
                  <a:cubicBezTo>
                    <a:pt x="1406183" y="901921"/>
                    <a:pt x="1403407" y="904769"/>
                    <a:pt x="1403605" y="910548"/>
                  </a:cubicBezTo>
                  <a:cubicBezTo>
                    <a:pt x="1389439" y="905599"/>
                    <a:pt x="1389464" y="904011"/>
                    <a:pt x="1376673" y="910548"/>
                  </a:cubicBezTo>
                  <a:cubicBezTo>
                    <a:pt x="1374144" y="897925"/>
                    <a:pt x="1389526" y="903222"/>
                    <a:pt x="1390133" y="893734"/>
                  </a:cubicBezTo>
                  <a:cubicBezTo>
                    <a:pt x="1389079" y="882525"/>
                    <a:pt x="1374181" y="903868"/>
                    <a:pt x="1376673" y="886992"/>
                  </a:cubicBezTo>
                  <a:lnTo>
                    <a:pt x="1378358" y="883642"/>
                  </a:lnTo>
                  <a:lnTo>
                    <a:pt x="1376673" y="880260"/>
                  </a:lnTo>
                  <a:lnTo>
                    <a:pt x="1383415" y="880260"/>
                  </a:lnTo>
                  <a:cubicBezTo>
                    <a:pt x="1383874" y="865208"/>
                    <a:pt x="1363907" y="870608"/>
                    <a:pt x="1356495" y="863446"/>
                  </a:cubicBezTo>
                  <a:cubicBezTo>
                    <a:pt x="1351252" y="851478"/>
                    <a:pt x="1367922" y="861397"/>
                    <a:pt x="1366571" y="853354"/>
                  </a:cubicBezTo>
                  <a:cubicBezTo>
                    <a:pt x="1358143" y="841908"/>
                    <a:pt x="1351463" y="860382"/>
                    <a:pt x="1343035" y="860085"/>
                  </a:cubicBezTo>
                  <a:lnTo>
                    <a:pt x="1343035" y="839900"/>
                  </a:lnTo>
                  <a:cubicBezTo>
                    <a:pt x="1332165" y="836878"/>
                    <a:pt x="1338300" y="850864"/>
                    <a:pt x="1332933" y="853354"/>
                  </a:cubicBezTo>
                  <a:cubicBezTo>
                    <a:pt x="1323402" y="845863"/>
                    <a:pt x="1314900" y="821477"/>
                    <a:pt x="1326203" y="812963"/>
                  </a:cubicBezTo>
                  <a:close/>
                  <a:moveTo>
                    <a:pt x="625988" y="811792"/>
                  </a:moveTo>
                  <a:cubicBezTo>
                    <a:pt x="626135" y="811852"/>
                    <a:pt x="626330" y="811912"/>
                    <a:pt x="626476" y="812032"/>
                  </a:cubicBezTo>
                  <a:cubicBezTo>
                    <a:pt x="628771" y="813173"/>
                    <a:pt x="632432" y="815093"/>
                    <a:pt x="637411" y="815093"/>
                  </a:cubicBezTo>
                  <a:cubicBezTo>
                    <a:pt x="642196" y="814973"/>
                    <a:pt x="646589" y="814313"/>
                    <a:pt x="650836" y="813593"/>
                  </a:cubicBezTo>
                  <a:cubicBezTo>
                    <a:pt x="655279" y="812873"/>
                    <a:pt x="659868" y="812152"/>
                    <a:pt x="664017" y="812152"/>
                  </a:cubicBezTo>
                  <a:cubicBezTo>
                    <a:pt x="667874" y="812152"/>
                    <a:pt x="670900" y="812753"/>
                    <a:pt x="673536" y="814073"/>
                  </a:cubicBezTo>
                  <a:lnTo>
                    <a:pt x="690281" y="822416"/>
                  </a:lnTo>
                  <a:lnTo>
                    <a:pt x="689744" y="818335"/>
                  </a:lnTo>
                  <a:cubicBezTo>
                    <a:pt x="690525" y="818935"/>
                    <a:pt x="691355" y="819535"/>
                    <a:pt x="692234" y="819955"/>
                  </a:cubicBezTo>
                  <a:cubicBezTo>
                    <a:pt x="691453" y="822056"/>
                    <a:pt x="691208" y="824457"/>
                    <a:pt x="691745" y="827278"/>
                  </a:cubicBezTo>
                  <a:lnTo>
                    <a:pt x="692478" y="831059"/>
                  </a:lnTo>
                  <a:lnTo>
                    <a:pt x="695553" y="833340"/>
                  </a:lnTo>
                  <a:cubicBezTo>
                    <a:pt x="698678" y="835621"/>
                    <a:pt x="701900" y="837061"/>
                    <a:pt x="705463" y="837662"/>
                  </a:cubicBezTo>
                  <a:cubicBezTo>
                    <a:pt x="705414" y="837722"/>
                    <a:pt x="705366" y="837782"/>
                    <a:pt x="705268" y="837842"/>
                  </a:cubicBezTo>
                  <a:lnTo>
                    <a:pt x="700972" y="841383"/>
                  </a:lnTo>
                  <a:lnTo>
                    <a:pt x="701753" y="846905"/>
                  </a:lnTo>
                  <a:cubicBezTo>
                    <a:pt x="702241" y="850566"/>
                    <a:pt x="703852" y="853327"/>
                    <a:pt x="706440" y="855308"/>
                  </a:cubicBezTo>
                  <a:cubicBezTo>
                    <a:pt x="706244" y="855788"/>
                    <a:pt x="706049" y="856208"/>
                    <a:pt x="705903" y="856628"/>
                  </a:cubicBezTo>
                  <a:cubicBezTo>
                    <a:pt x="704975" y="858609"/>
                    <a:pt x="704096" y="860590"/>
                    <a:pt x="703218" y="862270"/>
                  </a:cubicBezTo>
                  <a:cubicBezTo>
                    <a:pt x="695553" y="861610"/>
                    <a:pt x="689744" y="859449"/>
                    <a:pt x="683202" y="856988"/>
                  </a:cubicBezTo>
                  <a:lnTo>
                    <a:pt x="681445" y="856328"/>
                  </a:lnTo>
                  <a:lnTo>
                    <a:pt x="679785" y="855728"/>
                  </a:lnTo>
                  <a:lnTo>
                    <a:pt x="677149" y="855668"/>
                  </a:lnTo>
                  <a:cubicBezTo>
                    <a:pt x="673390" y="855668"/>
                    <a:pt x="669973" y="857289"/>
                    <a:pt x="667825" y="860110"/>
                  </a:cubicBezTo>
                  <a:cubicBezTo>
                    <a:pt x="665628" y="863051"/>
                    <a:pt x="665384" y="866232"/>
                    <a:pt x="665677" y="868753"/>
                  </a:cubicBezTo>
                  <a:cubicBezTo>
                    <a:pt x="659623" y="868933"/>
                    <a:pt x="656841" y="872354"/>
                    <a:pt x="655767" y="874395"/>
                  </a:cubicBezTo>
                  <a:cubicBezTo>
                    <a:pt x="654595" y="876556"/>
                    <a:pt x="653912" y="878716"/>
                    <a:pt x="653570" y="880817"/>
                  </a:cubicBezTo>
                  <a:lnTo>
                    <a:pt x="643709" y="875595"/>
                  </a:lnTo>
                  <a:lnTo>
                    <a:pt x="644490" y="893061"/>
                  </a:lnTo>
                  <a:cubicBezTo>
                    <a:pt x="644490" y="893722"/>
                    <a:pt x="644539" y="894322"/>
                    <a:pt x="644636" y="894922"/>
                  </a:cubicBezTo>
                  <a:cubicBezTo>
                    <a:pt x="640975" y="896603"/>
                    <a:pt x="638632" y="900024"/>
                    <a:pt x="636972" y="902665"/>
                  </a:cubicBezTo>
                  <a:lnTo>
                    <a:pt x="633311" y="902845"/>
                  </a:lnTo>
                  <a:cubicBezTo>
                    <a:pt x="632090" y="902965"/>
                    <a:pt x="630919" y="903205"/>
                    <a:pt x="629894" y="903505"/>
                  </a:cubicBezTo>
                  <a:cubicBezTo>
                    <a:pt x="629942" y="903325"/>
                    <a:pt x="629991" y="903205"/>
                    <a:pt x="630040" y="903025"/>
                  </a:cubicBezTo>
                  <a:lnTo>
                    <a:pt x="636045" y="888020"/>
                  </a:lnTo>
                  <a:lnTo>
                    <a:pt x="619935" y="889400"/>
                  </a:lnTo>
                  <a:cubicBezTo>
                    <a:pt x="610562" y="890180"/>
                    <a:pt x="604850" y="894922"/>
                    <a:pt x="600652" y="898343"/>
                  </a:cubicBezTo>
                  <a:cubicBezTo>
                    <a:pt x="598162" y="900444"/>
                    <a:pt x="596551" y="901705"/>
                    <a:pt x="594696" y="902305"/>
                  </a:cubicBezTo>
                  <a:cubicBezTo>
                    <a:pt x="594598" y="902305"/>
                    <a:pt x="594501" y="902245"/>
                    <a:pt x="594403" y="902185"/>
                  </a:cubicBezTo>
                  <a:cubicBezTo>
                    <a:pt x="595721" y="894622"/>
                    <a:pt x="598650" y="887299"/>
                    <a:pt x="601726" y="879737"/>
                  </a:cubicBezTo>
                  <a:cubicBezTo>
                    <a:pt x="607584" y="865271"/>
                    <a:pt x="614077" y="849246"/>
                    <a:pt x="607584" y="830879"/>
                  </a:cubicBezTo>
                  <a:cubicBezTo>
                    <a:pt x="612514" y="827638"/>
                    <a:pt x="615883" y="823136"/>
                    <a:pt x="618617" y="819475"/>
                  </a:cubicBezTo>
                  <a:cubicBezTo>
                    <a:pt x="621497" y="815634"/>
                    <a:pt x="623498" y="813053"/>
                    <a:pt x="625988" y="811792"/>
                  </a:cubicBezTo>
                  <a:close/>
                  <a:moveTo>
                    <a:pt x="830485" y="797567"/>
                  </a:moveTo>
                  <a:cubicBezTo>
                    <a:pt x="830095" y="798527"/>
                    <a:pt x="829704" y="799548"/>
                    <a:pt x="829362" y="800568"/>
                  </a:cubicBezTo>
                  <a:cubicBezTo>
                    <a:pt x="828923" y="800448"/>
                    <a:pt x="828532" y="800268"/>
                    <a:pt x="828191" y="800088"/>
                  </a:cubicBezTo>
                  <a:close/>
                  <a:moveTo>
                    <a:pt x="1093263" y="787400"/>
                  </a:moveTo>
                  <a:lnTo>
                    <a:pt x="1096621" y="787400"/>
                  </a:lnTo>
                  <a:cubicBezTo>
                    <a:pt x="1117841" y="796465"/>
                    <a:pt x="1133283" y="811322"/>
                    <a:pt x="1157192" y="817686"/>
                  </a:cubicBezTo>
                  <a:cubicBezTo>
                    <a:pt x="1160524" y="828935"/>
                    <a:pt x="1170682" y="833351"/>
                    <a:pt x="1174024" y="844599"/>
                  </a:cubicBezTo>
                  <a:cubicBezTo>
                    <a:pt x="1180958" y="843695"/>
                    <a:pt x="1174819" y="829704"/>
                    <a:pt x="1184115" y="831156"/>
                  </a:cubicBezTo>
                  <a:lnTo>
                    <a:pt x="1187473" y="834504"/>
                  </a:lnTo>
                  <a:lnTo>
                    <a:pt x="1187473" y="837878"/>
                  </a:lnTo>
                  <a:cubicBezTo>
                    <a:pt x="1193117" y="843830"/>
                    <a:pt x="1198753" y="834887"/>
                    <a:pt x="1211029" y="837878"/>
                  </a:cubicBezTo>
                  <a:cubicBezTo>
                    <a:pt x="1216732" y="848941"/>
                    <a:pt x="1219487" y="852920"/>
                    <a:pt x="1234586" y="847973"/>
                  </a:cubicBezTo>
                  <a:cubicBezTo>
                    <a:pt x="1232074" y="858317"/>
                    <a:pt x="1243823" y="854447"/>
                    <a:pt x="1241311" y="864803"/>
                  </a:cubicBezTo>
                  <a:cubicBezTo>
                    <a:pt x="1222753" y="862969"/>
                    <a:pt x="1219219" y="858439"/>
                    <a:pt x="1224495" y="878260"/>
                  </a:cubicBezTo>
                  <a:cubicBezTo>
                    <a:pt x="1214145" y="869653"/>
                    <a:pt x="1190730" y="874491"/>
                    <a:pt x="1180748" y="868164"/>
                  </a:cubicBezTo>
                  <a:cubicBezTo>
                    <a:pt x="1181627" y="868711"/>
                    <a:pt x="1184450" y="859099"/>
                    <a:pt x="1180748" y="858069"/>
                  </a:cubicBezTo>
                  <a:cubicBezTo>
                    <a:pt x="1173722" y="865409"/>
                    <a:pt x="1171143" y="856382"/>
                    <a:pt x="1160558" y="858069"/>
                  </a:cubicBezTo>
                  <a:cubicBezTo>
                    <a:pt x="1160617" y="838946"/>
                    <a:pt x="1134615" y="845891"/>
                    <a:pt x="1130277" y="831156"/>
                  </a:cubicBezTo>
                  <a:cubicBezTo>
                    <a:pt x="1110346" y="839316"/>
                    <a:pt x="1091437" y="824854"/>
                    <a:pt x="1069714" y="824408"/>
                  </a:cubicBezTo>
                  <a:cubicBezTo>
                    <a:pt x="1072537" y="820526"/>
                    <a:pt x="1062940" y="812798"/>
                    <a:pt x="1068659" y="807393"/>
                  </a:cubicBezTo>
                  <a:cubicBezTo>
                    <a:pt x="1070292" y="805841"/>
                    <a:pt x="1076439" y="807591"/>
                    <a:pt x="1076439" y="807591"/>
                  </a:cubicBezTo>
                  <a:cubicBezTo>
                    <a:pt x="1075308" y="805382"/>
                    <a:pt x="1072419" y="804465"/>
                    <a:pt x="1071816" y="801702"/>
                  </a:cubicBezTo>
                  <a:cubicBezTo>
                    <a:pt x="1071038" y="801365"/>
                    <a:pt x="1072235" y="796864"/>
                    <a:pt x="1075183" y="797087"/>
                  </a:cubicBezTo>
                  <a:lnTo>
                    <a:pt x="1076439" y="804217"/>
                  </a:lnTo>
                  <a:cubicBezTo>
                    <a:pt x="1079713" y="804331"/>
                    <a:pt x="1079052" y="808348"/>
                    <a:pt x="1079805" y="810964"/>
                  </a:cubicBezTo>
                  <a:cubicBezTo>
                    <a:pt x="1085257" y="813371"/>
                    <a:pt x="1085257" y="795089"/>
                    <a:pt x="1079805" y="797495"/>
                  </a:cubicBezTo>
                  <a:cubicBezTo>
                    <a:pt x="1078734" y="788578"/>
                    <a:pt x="1098656" y="800646"/>
                    <a:pt x="1093263" y="787400"/>
                  </a:cubicBezTo>
                  <a:close/>
                  <a:moveTo>
                    <a:pt x="1054460" y="778060"/>
                  </a:moveTo>
                  <a:cubicBezTo>
                    <a:pt x="1050262" y="789464"/>
                    <a:pt x="1040840" y="805490"/>
                    <a:pt x="1020825" y="805490"/>
                  </a:cubicBezTo>
                  <a:cubicBezTo>
                    <a:pt x="1017847" y="805490"/>
                    <a:pt x="1014772" y="805130"/>
                    <a:pt x="1011501" y="804470"/>
                  </a:cubicBezTo>
                  <a:cubicBezTo>
                    <a:pt x="1010866" y="797327"/>
                    <a:pt x="1007449" y="792945"/>
                    <a:pt x="1005106" y="790004"/>
                  </a:cubicBezTo>
                  <a:cubicBezTo>
                    <a:pt x="1004666" y="789404"/>
                    <a:pt x="1004276" y="788924"/>
                    <a:pt x="1003885" y="788324"/>
                  </a:cubicBezTo>
                  <a:cubicBezTo>
                    <a:pt x="1006424" y="788864"/>
                    <a:pt x="1008962" y="789104"/>
                    <a:pt x="1011403" y="789104"/>
                  </a:cubicBezTo>
                  <a:cubicBezTo>
                    <a:pt x="1018482" y="789104"/>
                    <a:pt x="1023705" y="787003"/>
                    <a:pt x="1028294" y="784782"/>
                  </a:cubicBezTo>
                  <a:lnTo>
                    <a:pt x="1029319" y="784242"/>
                  </a:lnTo>
                  <a:cubicBezTo>
                    <a:pt x="1031174" y="783342"/>
                    <a:pt x="1032883" y="782502"/>
                    <a:pt x="1033762" y="782502"/>
                  </a:cubicBezTo>
                  <a:cubicBezTo>
                    <a:pt x="1034299" y="782502"/>
                    <a:pt x="1035275" y="782862"/>
                    <a:pt x="1036398" y="783522"/>
                  </a:cubicBezTo>
                  <a:lnTo>
                    <a:pt x="1040987" y="786163"/>
                  </a:lnTo>
                  <a:lnTo>
                    <a:pt x="1045722" y="783882"/>
                  </a:lnTo>
                  <a:cubicBezTo>
                    <a:pt x="1048797" y="782382"/>
                    <a:pt x="1051678" y="780341"/>
                    <a:pt x="1054460" y="778060"/>
                  </a:cubicBezTo>
                  <a:close/>
                  <a:moveTo>
                    <a:pt x="1214760" y="749930"/>
                  </a:moveTo>
                  <a:cubicBezTo>
                    <a:pt x="1219000" y="749288"/>
                    <a:pt x="1234323" y="746161"/>
                    <a:pt x="1238314" y="763385"/>
                  </a:cubicBezTo>
                  <a:lnTo>
                    <a:pt x="1234949" y="770107"/>
                  </a:lnTo>
                  <a:cubicBezTo>
                    <a:pt x="1232087" y="770743"/>
                    <a:pt x="1231768" y="768807"/>
                    <a:pt x="1231575" y="766762"/>
                  </a:cubicBezTo>
                  <a:cubicBezTo>
                    <a:pt x="1222448" y="764353"/>
                    <a:pt x="1233991" y="782621"/>
                    <a:pt x="1224855" y="780207"/>
                  </a:cubicBezTo>
                  <a:cubicBezTo>
                    <a:pt x="1242269" y="804305"/>
                    <a:pt x="1257850" y="830199"/>
                    <a:pt x="1275326" y="854248"/>
                  </a:cubicBezTo>
                  <a:cubicBezTo>
                    <a:pt x="1271012" y="863635"/>
                    <a:pt x="1261893" y="850131"/>
                    <a:pt x="1258498" y="847510"/>
                  </a:cubicBezTo>
                  <a:cubicBezTo>
                    <a:pt x="1245927" y="843915"/>
                    <a:pt x="1248911" y="855869"/>
                    <a:pt x="1238314" y="854248"/>
                  </a:cubicBezTo>
                  <a:cubicBezTo>
                    <a:pt x="1251388" y="841212"/>
                    <a:pt x="1211925" y="829753"/>
                    <a:pt x="1231575" y="820599"/>
                  </a:cubicBezTo>
                  <a:cubicBezTo>
                    <a:pt x="1228727" y="815590"/>
                    <a:pt x="1220746" y="815715"/>
                    <a:pt x="1214760" y="813850"/>
                  </a:cubicBezTo>
                  <a:cubicBezTo>
                    <a:pt x="1206350" y="816194"/>
                    <a:pt x="1221004" y="822829"/>
                    <a:pt x="1218121" y="830693"/>
                  </a:cubicBezTo>
                  <a:cubicBezTo>
                    <a:pt x="1200671" y="832804"/>
                    <a:pt x="1199026" y="815389"/>
                    <a:pt x="1184482" y="823950"/>
                  </a:cubicBezTo>
                  <a:lnTo>
                    <a:pt x="1181108" y="820599"/>
                  </a:lnTo>
                  <a:cubicBezTo>
                    <a:pt x="1180815" y="815699"/>
                    <a:pt x="1192091" y="811435"/>
                    <a:pt x="1194576" y="803756"/>
                  </a:cubicBezTo>
                  <a:cubicBezTo>
                    <a:pt x="1196558" y="797605"/>
                    <a:pt x="1190222" y="776671"/>
                    <a:pt x="1194576" y="766762"/>
                  </a:cubicBezTo>
                  <a:cubicBezTo>
                    <a:pt x="1197626" y="759790"/>
                    <a:pt x="1213378" y="750153"/>
                    <a:pt x="1214760" y="749930"/>
                  </a:cubicBezTo>
                  <a:close/>
                  <a:moveTo>
                    <a:pt x="2702494" y="698500"/>
                  </a:moveTo>
                  <a:cubicBezTo>
                    <a:pt x="2712273" y="703350"/>
                    <a:pt x="2723170" y="707356"/>
                    <a:pt x="2732777" y="711954"/>
                  </a:cubicBezTo>
                  <a:cubicBezTo>
                    <a:pt x="2746702" y="718628"/>
                    <a:pt x="2758630" y="722388"/>
                    <a:pt x="2766428" y="735510"/>
                  </a:cubicBezTo>
                  <a:cubicBezTo>
                    <a:pt x="2768775" y="739450"/>
                    <a:pt x="2767038" y="739380"/>
                    <a:pt x="2769793" y="742244"/>
                  </a:cubicBezTo>
                  <a:cubicBezTo>
                    <a:pt x="2772531" y="745094"/>
                    <a:pt x="2773822" y="749522"/>
                    <a:pt x="2776518" y="752336"/>
                  </a:cubicBezTo>
                  <a:cubicBezTo>
                    <a:pt x="2777767" y="753628"/>
                    <a:pt x="2783100" y="758674"/>
                    <a:pt x="2783247" y="765795"/>
                  </a:cubicBezTo>
                  <a:cubicBezTo>
                    <a:pt x="2773485" y="763498"/>
                    <a:pt x="2772842" y="776324"/>
                    <a:pt x="2763055" y="779249"/>
                  </a:cubicBezTo>
                  <a:cubicBezTo>
                    <a:pt x="2758449" y="780641"/>
                    <a:pt x="2750383" y="776932"/>
                    <a:pt x="2746240" y="779249"/>
                  </a:cubicBezTo>
                  <a:cubicBezTo>
                    <a:pt x="2734350" y="785888"/>
                    <a:pt x="2725799" y="793452"/>
                    <a:pt x="2722683" y="806177"/>
                  </a:cubicBezTo>
                  <a:cubicBezTo>
                    <a:pt x="2712828" y="807056"/>
                    <a:pt x="2712349" y="798563"/>
                    <a:pt x="2702494" y="799427"/>
                  </a:cubicBezTo>
                  <a:cubicBezTo>
                    <a:pt x="2703436" y="777178"/>
                    <a:pt x="2701064" y="758231"/>
                    <a:pt x="2692400" y="745602"/>
                  </a:cubicBezTo>
                  <a:cubicBezTo>
                    <a:pt x="2695298" y="733922"/>
                    <a:pt x="2702886" y="726936"/>
                    <a:pt x="2709224" y="718689"/>
                  </a:cubicBezTo>
                  <a:cubicBezTo>
                    <a:pt x="2707285" y="711648"/>
                    <a:pt x="2700879" y="709090"/>
                    <a:pt x="2702494" y="698500"/>
                  </a:cubicBezTo>
                  <a:close/>
                  <a:moveTo>
                    <a:pt x="95389" y="670021"/>
                  </a:moveTo>
                  <a:lnTo>
                    <a:pt x="93876" y="674343"/>
                  </a:lnTo>
                  <a:cubicBezTo>
                    <a:pt x="92900" y="672602"/>
                    <a:pt x="91582" y="671222"/>
                    <a:pt x="89971" y="670141"/>
                  </a:cubicBezTo>
                  <a:cubicBezTo>
                    <a:pt x="90068" y="670141"/>
                    <a:pt x="90166" y="670201"/>
                    <a:pt x="90264" y="670201"/>
                  </a:cubicBezTo>
                  <a:lnTo>
                    <a:pt x="92997" y="670801"/>
                  </a:lnTo>
                  <a:close/>
                  <a:moveTo>
                    <a:pt x="2641600" y="635291"/>
                  </a:moveTo>
                  <a:cubicBezTo>
                    <a:pt x="2660947" y="633877"/>
                    <a:pt x="2675471" y="637300"/>
                    <a:pt x="2678616" y="652109"/>
                  </a:cubicBezTo>
                  <a:cubicBezTo>
                    <a:pt x="2670716" y="655433"/>
                    <a:pt x="2662084" y="658013"/>
                    <a:pt x="2651695" y="658832"/>
                  </a:cubicBezTo>
                  <a:cubicBezTo>
                    <a:pt x="2648979" y="652593"/>
                    <a:pt x="2647342" y="645251"/>
                    <a:pt x="2641600" y="642014"/>
                  </a:cubicBezTo>
                  <a:close/>
                  <a:moveTo>
                    <a:pt x="113940" y="377356"/>
                  </a:moveTo>
                  <a:cubicBezTo>
                    <a:pt x="113989" y="377356"/>
                    <a:pt x="114038" y="377356"/>
                    <a:pt x="114087" y="377356"/>
                  </a:cubicBezTo>
                  <a:cubicBezTo>
                    <a:pt x="114038" y="377536"/>
                    <a:pt x="113989" y="377776"/>
                    <a:pt x="113989" y="378016"/>
                  </a:cubicBezTo>
                  <a:cubicBezTo>
                    <a:pt x="113501" y="380297"/>
                    <a:pt x="112769" y="384078"/>
                    <a:pt x="112036" y="385038"/>
                  </a:cubicBezTo>
                  <a:lnTo>
                    <a:pt x="95438" y="385699"/>
                  </a:lnTo>
                  <a:lnTo>
                    <a:pt x="96366" y="384738"/>
                  </a:lnTo>
                  <a:cubicBezTo>
                    <a:pt x="99344" y="381617"/>
                    <a:pt x="107057" y="377356"/>
                    <a:pt x="113940" y="377356"/>
                  </a:cubicBezTo>
                  <a:close/>
                  <a:moveTo>
                    <a:pt x="343041" y="0"/>
                  </a:moveTo>
                  <a:cubicBezTo>
                    <a:pt x="344310" y="1440"/>
                    <a:pt x="346019" y="3241"/>
                    <a:pt x="348362" y="4801"/>
                  </a:cubicBezTo>
                  <a:cubicBezTo>
                    <a:pt x="347728" y="5162"/>
                    <a:pt x="347044" y="5462"/>
                    <a:pt x="346458" y="5882"/>
                  </a:cubicBezTo>
                  <a:lnTo>
                    <a:pt x="339282" y="10203"/>
                  </a:lnTo>
                  <a:lnTo>
                    <a:pt x="342309" y="18006"/>
                  </a:lnTo>
                  <a:cubicBezTo>
                    <a:pt x="345140" y="25449"/>
                    <a:pt x="350608" y="30911"/>
                    <a:pt x="358077" y="33792"/>
                  </a:cubicBezTo>
                  <a:lnTo>
                    <a:pt x="360127" y="34632"/>
                  </a:lnTo>
                  <a:lnTo>
                    <a:pt x="362373" y="34452"/>
                  </a:lnTo>
                  <a:cubicBezTo>
                    <a:pt x="374138" y="33672"/>
                    <a:pt x="380387" y="27070"/>
                    <a:pt x="383901" y="20047"/>
                  </a:cubicBezTo>
                  <a:cubicBezTo>
                    <a:pt x="384048" y="20107"/>
                    <a:pt x="384243" y="20167"/>
                    <a:pt x="384390" y="20167"/>
                  </a:cubicBezTo>
                  <a:cubicBezTo>
                    <a:pt x="386391" y="26289"/>
                    <a:pt x="390638" y="34032"/>
                    <a:pt x="401622" y="34452"/>
                  </a:cubicBezTo>
                  <a:cubicBezTo>
                    <a:pt x="402257" y="34572"/>
                    <a:pt x="403477" y="34632"/>
                    <a:pt x="404649" y="34632"/>
                  </a:cubicBezTo>
                  <a:cubicBezTo>
                    <a:pt x="415438" y="34632"/>
                    <a:pt x="421296" y="28930"/>
                    <a:pt x="425152" y="25149"/>
                  </a:cubicBezTo>
                  <a:cubicBezTo>
                    <a:pt x="425689" y="24609"/>
                    <a:pt x="426275" y="24068"/>
                    <a:pt x="426861" y="23528"/>
                  </a:cubicBezTo>
                  <a:cubicBezTo>
                    <a:pt x="427349" y="23468"/>
                    <a:pt x="427935" y="23468"/>
                    <a:pt x="428521" y="23468"/>
                  </a:cubicBezTo>
                  <a:cubicBezTo>
                    <a:pt x="431108" y="23468"/>
                    <a:pt x="434037" y="24128"/>
                    <a:pt x="436868" y="24789"/>
                  </a:cubicBezTo>
                  <a:lnTo>
                    <a:pt x="437894" y="25029"/>
                  </a:lnTo>
                  <a:cubicBezTo>
                    <a:pt x="440042" y="25509"/>
                    <a:pt x="442141" y="26049"/>
                    <a:pt x="444191" y="26349"/>
                  </a:cubicBezTo>
                  <a:cubicBezTo>
                    <a:pt x="443947" y="27370"/>
                    <a:pt x="443703" y="28390"/>
                    <a:pt x="443557" y="29110"/>
                  </a:cubicBezTo>
                  <a:cubicBezTo>
                    <a:pt x="443264" y="30371"/>
                    <a:pt x="442971" y="31631"/>
                    <a:pt x="442727" y="32712"/>
                  </a:cubicBezTo>
                  <a:lnTo>
                    <a:pt x="440969" y="41775"/>
                  </a:lnTo>
                  <a:lnTo>
                    <a:pt x="449854" y="44236"/>
                  </a:lnTo>
                  <a:cubicBezTo>
                    <a:pt x="452978" y="45076"/>
                    <a:pt x="456933" y="46877"/>
                    <a:pt x="461131" y="48737"/>
                  </a:cubicBezTo>
                  <a:cubicBezTo>
                    <a:pt x="469820" y="52639"/>
                    <a:pt x="479633" y="57080"/>
                    <a:pt x="489689" y="57080"/>
                  </a:cubicBezTo>
                  <a:cubicBezTo>
                    <a:pt x="497207" y="57080"/>
                    <a:pt x="503847" y="54559"/>
                    <a:pt x="509265" y="49758"/>
                  </a:cubicBezTo>
                  <a:cubicBezTo>
                    <a:pt x="510974" y="50718"/>
                    <a:pt x="513122" y="51378"/>
                    <a:pt x="515709" y="51378"/>
                  </a:cubicBezTo>
                  <a:lnTo>
                    <a:pt x="516734" y="51378"/>
                  </a:lnTo>
                  <a:lnTo>
                    <a:pt x="518541" y="51138"/>
                  </a:lnTo>
                  <a:cubicBezTo>
                    <a:pt x="524594" y="49818"/>
                    <a:pt x="528890" y="46276"/>
                    <a:pt x="532063" y="43695"/>
                  </a:cubicBezTo>
                  <a:cubicBezTo>
                    <a:pt x="532551" y="43215"/>
                    <a:pt x="533137" y="42735"/>
                    <a:pt x="533723" y="42315"/>
                  </a:cubicBezTo>
                  <a:cubicBezTo>
                    <a:pt x="536066" y="43455"/>
                    <a:pt x="539044" y="44656"/>
                    <a:pt x="542559" y="44656"/>
                  </a:cubicBezTo>
                  <a:lnTo>
                    <a:pt x="543389" y="44656"/>
                  </a:lnTo>
                  <a:lnTo>
                    <a:pt x="545097" y="44416"/>
                  </a:lnTo>
                  <a:cubicBezTo>
                    <a:pt x="548368" y="43816"/>
                    <a:pt x="550907" y="43515"/>
                    <a:pt x="553103" y="43515"/>
                  </a:cubicBezTo>
                  <a:cubicBezTo>
                    <a:pt x="555251" y="43515"/>
                    <a:pt x="556570" y="43816"/>
                    <a:pt x="557302" y="43996"/>
                  </a:cubicBezTo>
                  <a:lnTo>
                    <a:pt x="559840" y="57681"/>
                  </a:lnTo>
                  <a:lnTo>
                    <a:pt x="572338" y="49758"/>
                  </a:lnTo>
                  <a:cubicBezTo>
                    <a:pt x="573216" y="49157"/>
                    <a:pt x="573997" y="48977"/>
                    <a:pt x="575071" y="48977"/>
                  </a:cubicBezTo>
                  <a:cubicBezTo>
                    <a:pt x="578049" y="48977"/>
                    <a:pt x="582199" y="50718"/>
                    <a:pt x="586592" y="52519"/>
                  </a:cubicBezTo>
                  <a:cubicBezTo>
                    <a:pt x="592597" y="55040"/>
                    <a:pt x="599431" y="57861"/>
                    <a:pt x="607047" y="58041"/>
                  </a:cubicBezTo>
                  <a:cubicBezTo>
                    <a:pt x="607096" y="58041"/>
                    <a:pt x="607096" y="58041"/>
                    <a:pt x="607145" y="58041"/>
                  </a:cubicBezTo>
                  <a:cubicBezTo>
                    <a:pt x="613149" y="58041"/>
                    <a:pt x="618275" y="56240"/>
                    <a:pt x="623157" y="54499"/>
                  </a:cubicBezTo>
                  <a:lnTo>
                    <a:pt x="624572" y="53959"/>
                  </a:lnTo>
                  <a:cubicBezTo>
                    <a:pt x="628917" y="52459"/>
                    <a:pt x="633213" y="51138"/>
                    <a:pt x="637460" y="51138"/>
                  </a:cubicBezTo>
                  <a:cubicBezTo>
                    <a:pt x="638193" y="51138"/>
                    <a:pt x="638974" y="51138"/>
                    <a:pt x="639755" y="51258"/>
                  </a:cubicBezTo>
                  <a:cubicBezTo>
                    <a:pt x="641415" y="51438"/>
                    <a:pt x="644295" y="53239"/>
                    <a:pt x="646882" y="54860"/>
                  </a:cubicBezTo>
                  <a:cubicBezTo>
                    <a:pt x="651520" y="57741"/>
                    <a:pt x="657378" y="61402"/>
                    <a:pt x="664408" y="61402"/>
                  </a:cubicBezTo>
                  <a:cubicBezTo>
                    <a:pt x="676173" y="61282"/>
                    <a:pt x="696188" y="53059"/>
                    <a:pt x="701118" y="49097"/>
                  </a:cubicBezTo>
                  <a:cubicBezTo>
                    <a:pt x="703364" y="47237"/>
                    <a:pt x="705073" y="45136"/>
                    <a:pt x="706244" y="42675"/>
                  </a:cubicBezTo>
                  <a:cubicBezTo>
                    <a:pt x="708392" y="43695"/>
                    <a:pt x="711077" y="44596"/>
                    <a:pt x="714299" y="44596"/>
                  </a:cubicBezTo>
                  <a:lnTo>
                    <a:pt x="714836" y="44596"/>
                  </a:lnTo>
                  <a:lnTo>
                    <a:pt x="716105" y="44536"/>
                  </a:lnTo>
                  <a:cubicBezTo>
                    <a:pt x="722305" y="43816"/>
                    <a:pt x="725869" y="41175"/>
                    <a:pt x="728017" y="38894"/>
                  </a:cubicBezTo>
                  <a:cubicBezTo>
                    <a:pt x="728505" y="39374"/>
                    <a:pt x="729042" y="39914"/>
                    <a:pt x="729482" y="40394"/>
                  </a:cubicBezTo>
                  <a:cubicBezTo>
                    <a:pt x="731483" y="42495"/>
                    <a:pt x="733973" y="45076"/>
                    <a:pt x="737341" y="46817"/>
                  </a:cubicBezTo>
                  <a:cubicBezTo>
                    <a:pt x="739294" y="47837"/>
                    <a:pt x="741491" y="48317"/>
                    <a:pt x="743883" y="48317"/>
                  </a:cubicBezTo>
                  <a:cubicBezTo>
                    <a:pt x="744517" y="48317"/>
                    <a:pt x="745152" y="48317"/>
                    <a:pt x="745787" y="48257"/>
                  </a:cubicBezTo>
                  <a:cubicBezTo>
                    <a:pt x="746909" y="50538"/>
                    <a:pt x="748716" y="52939"/>
                    <a:pt x="751986" y="54079"/>
                  </a:cubicBezTo>
                  <a:lnTo>
                    <a:pt x="753646" y="54679"/>
                  </a:lnTo>
                  <a:lnTo>
                    <a:pt x="755648" y="54739"/>
                  </a:lnTo>
                  <a:cubicBezTo>
                    <a:pt x="758479" y="54739"/>
                    <a:pt x="760774" y="53659"/>
                    <a:pt x="762629" y="52639"/>
                  </a:cubicBezTo>
                  <a:cubicBezTo>
                    <a:pt x="766241" y="55760"/>
                    <a:pt x="771660" y="59181"/>
                    <a:pt x="778738" y="59421"/>
                  </a:cubicBezTo>
                  <a:cubicBezTo>
                    <a:pt x="786549" y="84690"/>
                    <a:pt x="793970" y="111520"/>
                    <a:pt x="801780" y="139670"/>
                  </a:cubicBezTo>
                  <a:cubicBezTo>
                    <a:pt x="809689" y="168360"/>
                    <a:pt x="817939" y="198011"/>
                    <a:pt x="826580" y="225981"/>
                  </a:cubicBezTo>
                  <a:cubicBezTo>
                    <a:pt x="828435" y="231923"/>
                    <a:pt x="830827" y="240206"/>
                    <a:pt x="833414" y="249270"/>
                  </a:cubicBezTo>
                  <a:cubicBezTo>
                    <a:pt x="836587" y="260314"/>
                    <a:pt x="840102" y="272498"/>
                    <a:pt x="843422" y="283182"/>
                  </a:cubicBezTo>
                  <a:cubicBezTo>
                    <a:pt x="850549" y="306170"/>
                    <a:pt x="861533" y="343744"/>
                    <a:pt x="870271" y="373874"/>
                  </a:cubicBezTo>
                  <a:cubicBezTo>
                    <a:pt x="884087" y="421412"/>
                    <a:pt x="899367" y="473090"/>
                    <a:pt x="914695" y="525069"/>
                  </a:cubicBezTo>
                  <a:cubicBezTo>
                    <a:pt x="928218" y="570685"/>
                    <a:pt x="941740" y="616482"/>
                    <a:pt x="954384" y="659877"/>
                  </a:cubicBezTo>
                  <a:cubicBezTo>
                    <a:pt x="955751" y="664559"/>
                    <a:pt x="957508" y="669841"/>
                    <a:pt x="959412" y="675543"/>
                  </a:cubicBezTo>
                  <a:cubicBezTo>
                    <a:pt x="963562" y="688028"/>
                    <a:pt x="968248" y="702133"/>
                    <a:pt x="970982" y="716178"/>
                  </a:cubicBezTo>
                  <a:cubicBezTo>
                    <a:pt x="972154" y="721940"/>
                    <a:pt x="974839" y="727162"/>
                    <a:pt x="977231" y="731723"/>
                  </a:cubicBezTo>
                  <a:cubicBezTo>
                    <a:pt x="978939" y="734905"/>
                    <a:pt x="980550" y="737966"/>
                    <a:pt x="981331" y="740727"/>
                  </a:cubicBezTo>
                  <a:cubicBezTo>
                    <a:pt x="982454" y="744448"/>
                    <a:pt x="983138" y="748589"/>
                    <a:pt x="983870" y="752971"/>
                  </a:cubicBezTo>
                  <a:cubicBezTo>
                    <a:pt x="985335" y="761794"/>
                    <a:pt x="986945" y="771638"/>
                    <a:pt x="992755" y="779921"/>
                  </a:cubicBezTo>
                  <a:lnTo>
                    <a:pt x="987824" y="784062"/>
                  </a:lnTo>
                  <a:cubicBezTo>
                    <a:pt x="983577" y="787664"/>
                    <a:pt x="981624" y="792405"/>
                    <a:pt x="980062" y="796247"/>
                  </a:cubicBezTo>
                  <a:cubicBezTo>
                    <a:pt x="980013" y="796427"/>
                    <a:pt x="979916" y="796667"/>
                    <a:pt x="979818" y="796847"/>
                  </a:cubicBezTo>
                  <a:cubicBezTo>
                    <a:pt x="972544" y="795106"/>
                    <a:pt x="964733" y="794146"/>
                    <a:pt x="956874" y="794146"/>
                  </a:cubicBezTo>
                  <a:cubicBezTo>
                    <a:pt x="951846" y="794146"/>
                    <a:pt x="946964" y="794566"/>
                    <a:pt x="942277" y="795286"/>
                  </a:cubicBezTo>
                  <a:cubicBezTo>
                    <a:pt x="936810" y="796127"/>
                    <a:pt x="932953" y="799128"/>
                    <a:pt x="929634" y="801829"/>
                  </a:cubicBezTo>
                  <a:cubicBezTo>
                    <a:pt x="927486" y="803449"/>
                    <a:pt x="925484" y="805070"/>
                    <a:pt x="923239" y="805970"/>
                  </a:cubicBezTo>
                  <a:cubicBezTo>
                    <a:pt x="921432" y="806690"/>
                    <a:pt x="918259" y="807231"/>
                    <a:pt x="915184" y="807771"/>
                  </a:cubicBezTo>
                  <a:cubicBezTo>
                    <a:pt x="908544" y="808971"/>
                    <a:pt x="899611" y="810472"/>
                    <a:pt x="893411" y="815994"/>
                  </a:cubicBezTo>
                  <a:cubicBezTo>
                    <a:pt x="892532" y="815333"/>
                    <a:pt x="891654" y="814613"/>
                    <a:pt x="890677" y="813893"/>
                  </a:cubicBezTo>
                  <a:cubicBezTo>
                    <a:pt x="885307" y="809751"/>
                    <a:pt x="877985" y="804049"/>
                    <a:pt x="865683" y="804049"/>
                  </a:cubicBezTo>
                  <a:cubicBezTo>
                    <a:pt x="864706" y="804049"/>
                    <a:pt x="863730" y="804109"/>
                    <a:pt x="862705" y="804169"/>
                  </a:cubicBezTo>
                  <a:cubicBezTo>
                    <a:pt x="862070" y="798587"/>
                    <a:pt x="862461" y="790424"/>
                    <a:pt x="864120" y="787844"/>
                  </a:cubicBezTo>
                  <a:lnTo>
                    <a:pt x="871785" y="778720"/>
                  </a:lnTo>
                  <a:lnTo>
                    <a:pt x="861289" y="772898"/>
                  </a:lnTo>
                  <a:cubicBezTo>
                    <a:pt x="859043" y="771638"/>
                    <a:pt x="856603" y="770977"/>
                    <a:pt x="854113" y="770977"/>
                  </a:cubicBezTo>
                  <a:cubicBezTo>
                    <a:pt x="847181" y="770977"/>
                    <a:pt x="841371" y="775419"/>
                    <a:pt x="836001" y="785263"/>
                  </a:cubicBezTo>
                  <a:lnTo>
                    <a:pt x="819306" y="785083"/>
                  </a:lnTo>
                  <a:lnTo>
                    <a:pt x="812325" y="785083"/>
                  </a:lnTo>
                  <a:cubicBezTo>
                    <a:pt x="812471" y="783942"/>
                    <a:pt x="812471" y="782622"/>
                    <a:pt x="812471" y="781301"/>
                  </a:cubicBezTo>
                  <a:lnTo>
                    <a:pt x="812276" y="775899"/>
                  </a:lnTo>
                  <a:lnTo>
                    <a:pt x="807687" y="773078"/>
                  </a:lnTo>
                  <a:cubicBezTo>
                    <a:pt x="804417" y="771038"/>
                    <a:pt x="801195" y="769717"/>
                    <a:pt x="798021" y="769117"/>
                  </a:cubicBezTo>
                  <a:cubicBezTo>
                    <a:pt x="798168" y="768757"/>
                    <a:pt x="798314" y="768397"/>
                    <a:pt x="798461" y="768036"/>
                  </a:cubicBezTo>
                  <a:lnTo>
                    <a:pt x="799291" y="765636"/>
                  </a:lnTo>
                  <a:lnTo>
                    <a:pt x="798900" y="763175"/>
                  </a:lnTo>
                  <a:cubicBezTo>
                    <a:pt x="798021" y="757833"/>
                    <a:pt x="794653" y="754291"/>
                    <a:pt x="788844" y="752551"/>
                  </a:cubicBezTo>
                  <a:lnTo>
                    <a:pt x="788746" y="741267"/>
                  </a:lnTo>
                  <a:lnTo>
                    <a:pt x="774150" y="749310"/>
                  </a:lnTo>
                  <a:cubicBezTo>
                    <a:pt x="768438" y="752371"/>
                    <a:pt x="763703" y="756512"/>
                    <a:pt x="759456" y="760174"/>
                  </a:cubicBezTo>
                  <a:cubicBezTo>
                    <a:pt x="755306" y="763775"/>
                    <a:pt x="750571" y="767856"/>
                    <a:pt x="747935" y="767856"/>
                  </a:cubicBezTo>
                  <a:cubicBezTo>
                    <a:pt x="746568" y="767856"/>
                    <a:pt x="744469" y="766536"/>
                    <a:pt x="742174" y="764315"/>
                  </a:cubicBezTo>
                  <a:lnTo>
                    <a:pt x="739245" y="761494"/>
                  </a:lnTo>
                  <a:lnTo>
                    <a:pt x="738415" y="761494"/>
                  </a:lnTo>
                  <a:cubicBezTo>
                    <a:pt x="738513" y="760294"/>
                    <a:pt x="738513" y="758973"/>
                    <a:pt x="738415" y="757593"/>
                  </a:cubicBezTo>
                  <a:lnTo>
                    <a:pt x="738073" y="749190"/>
                  </a:lnTo>
                  <a:lnTo>
                    <a:pt x="729677" y="748109"/>
                  </a:lnTo>
                  <a:cubicBezTo>
                    <a:pt x="728749" y="747989"/>
                    <a:pt x="727871" y="747989"/>
                    <a:pt x="727089" y="747989"/>
                  </a:cubicBezTo>
                  <a:cubicBezTo>
                    <a:pt x="714299" y="747989"/>
                    <a:pt x="711370" y="759033"/>
                    <a:pt x="710443" y="764735"/>
                  </a:cubicBezTo>
                  <a:cubicBezTo>
                    <a:pt x="707025" y="765516"/>
                    <a:pt x="704731" y="767136"/>
                    <a:pt x="703266" y="768096"/>
                  </a:cubicBezTo>
                  <a:cubicBezTo>
                    <a:pt x="703218" y="768156"/>
                    <a:pt x="703071" y="768277"/>
                    <a:pt x="702973" y="768337"/>
                  </a:cubicBezTo>
                  <a:lnTo>
                    <a:pt x="695358" y="767076"/>
                  </a:lnTo>
                  <a:lnTo>
                    <a:pt x="692234" y="774639"/>
                  </a:lnTo>
                  <a:cubicBezTo>
                    <a:pt x="690281" y="779681"/>
                    <a:pt x="689353" y="785983"/>
                    <a:pt x="693210" y="791205"/>
                  </a:cubicBezTo>
                  <a:cubicBezTo>
                    <a:pt x="690671" y="792765"/>
                    <a:pt x="688133" y="794986"/>
                    <a:pt x="686473" y="798227"/>
                  </a:cubicBezTo>
                  <a:cubicBezTo>
                    <a:pt x="681835" y="786223"/>
                    <a:pt x="668508" y="783762"/>
                    <a:pt x="660063" y="782202"/>
                  </a:cubicBezTo>
                  <a:cubicBezTo>
                    <a:pt x="658159" y="781841"/>
                    <a:pt x="655767" y="781421"/>
                    <a:pt x="653668" y="780821"/>
                  </a:cubicBezTo>
                  <a:cubicBezTo>
                    <a:pt x="657671" y="773919"/>
                    <a:pt x="663773" y="768397"/>
                    <a:pt x="670998" y="762274"/>
                  </a:cubicBezTo>
                  <a:lnTo>
                    <a:pt x="680127" y="754532"/>
                  </a:lnTo>
                  <a:lnTo>
                    <a:pt x="670852" y="746969"/>
                  </a:lnTo>
                  <a:cubicBezTo>
                    <a:pt x="666409" y="743308"/>
                    <a:pt x="661283" y="741387"/>
                    <a:pt x="656157" y="741387"/>
                  </a:cubicBezTo>
                  <a:cubicBezTo>
                    <a:pt x="643465" y="741387"/>
                    <a:pt x="633213" y="752731"/>
                    <a:pt x="629308" y="765275"/>
                  </a:cubicBezTo>
                  <a:cubicBezTo>
                    <a:pt x="628478" y="765395"/>
                    <a:pt x="627746" y="765516"/>
                    <a:pt x="627111" y="765636"/>
                  </a:cubicBezTo>
                  <a:lnTo>
                    <a:pt x="618519" y="730583"/>
                  </a:lnTo>
                  <a:lnTo>
                    <a:pt x="607877" y="765155"/>
                  </a:lnTo>
                  <a:cubicBezTo>
                    <a:pt x="607193" y="767376"/>
                    <a:pt x="606510" y="768036"/>
                    <a:pt x="602068" y="771218"/>
                  </a:cubicBezTo>
                  <a:cubicBezTo>
                    <a:pt x="599724" y="772838"/>
                    <a:pt x="597088" y="774759"/>
                    <a:pt x="594061" y="777340"/>
                  </a:cubicBezTo>
                  <a:cubicBezTo>
                    <a:pt x="590839" y="780161"/>
                    <a:pt x="588155" y="783282"/>
                    <a:pt x="585518" y="786343"/>
                  </a:cubicBezTo>
                  <a:cubicBezTo>
                    <a:pt x="580832" y="791865"/>
                    <a:pt x="576780" y="796607"/>
                    <a:pt x="570043" y="799188"/>
                  </a:cubicBezTo>
                  <a:lnTo>
                    <a:pt x="559743" y="803209"/>
                  </a:lnTo>
                  <a:lnTo>
                    <a:pt x="563404" y="810352"/>
                  </a:lnTo>
                  <a:cubicBezTo>
                    <a:pt x="561744" y="812632"/>
                    <a:pt x="558620" y="817074"/>
                    <a:pt x="560280" y="822656"/>
                  </a:cubicBezTo>
                  <a:cubicBezTo>
                    <a:pt x="559791" y="823316"/>
                    <a:pt x="559303" y="823977"/>
                    <a:pt x="558766" y="824637"/>
                  </a:cubicBezTo>
                  <a:cubicBezTo>
                    <a:pt x="555007" y="829619"/>
                    <a:pt x="551492" y="834360"/>
                    <a:pt x="547245" y="837722"/>
                  </a:cubicBezTo>
                  <a:lnTo>
                    <a:pt x="542705" y="841323"/>
                  </a:lnTo>
                  <a:lnTo>
                    <a:pt x="543633" y="847145"/>
                  </a:lnTo>
                  <a:lnTo>
                    <a:pt x="544023" y="849606"/>
                  </a:lnTo>
                  <a:cubicBezTo>
                    <a:pt x="544951" y="855188"/>
                    <a:pt x="545244" y="856988"/>
                    <a:pt x="544219" y="859389"/>
                  </a:cubicBezTo>
                  <a:cubicBezTo>
                    <a:pt x="543096" y="859209"/>
                    <a:pt x="542022" y="858789"/>
                    <a:pt x="540362" y="858069"/>
                  </a:cubicBezTo>
                  <a:cubicBezTo>
                    <a:pt x="537335" y="856928"/>
                    <a:pt x="533235" y="855308"/>
                    <a:pt x="527621" y="855308"/>
                  </a:cubicBezTo>
                  <a:cubicBezTo>
                    <a:pt x="525570" y="855308"/>
                    <a:pt x="523520" y="855488"/>
                    <a:pt x="521323" y="855908"/>
                  </a:cubicBezTo>
                  <a:lnTo>
                    <a:pt x="511218" y="857889"/>
                  </a:lnTo>
                  <a:lnTo>
                    <a:pt x="513464" y="867912"/>
                  </a:lnTo>
                  <a:cubicBezTo>
                    <a:pt x="515953" y="879016"/>
                    <a:pt x="525131" y="883038"/>
                    <a:pt x="531233" y="885679"/>
                  </a:cubicBezTo>
                  <a:cubicBezTo>
                    <a:pt x="533186" y="886579"/>
                    <a:pt x="535578" y="887600"/>
                    <a:pt x="536750" y="888560"/>
                  </a:cubicBezTo>
                  <a:cubicBezTo>
                    <a:pt x="536310" y="889880"/>
                    <a:pt x="534504" y="890541"/>
                    <a:pt x="528109" y="892281"/>
                  </a:cubicBezTo>
                  <a:cubicBezTo>
                    <a:pt x="523666" y="893542"/>
                    <a:pt x="518638" y="894862"/>
                    <a:pt x="514293" y="897803"/>
                  </a:cubicBezTo>
                  <a:lnTo>
                    <a:pt x="508679" y="901525"/>
                  </a:lnTo>
                  <a:lnTo>
                    <a:pt x="510046" y="908127"/>
                  </a:lnTo>
                  <a:cubicBezTo>
                    <a:pt x="510290" y="909267"/>
                    <a:pt x="510681" y="910348"/>
                    <a:pt x="511120" y="911248"/>
                  </a:cubicBezTo>
                  <a:cubicBezTo>
                    <a:pt x="510779" y="911848"/>
                    <a:pt x="510486" y="912328"/>
                    <a:pt x="510193" y="912809"/>
                  </a:cubicBezTo>
                  <a:cubicBezTo>
                    <a:pt x="510046" y="913049"/>
                    <a:pt x="509949" y="913289"/>
                    <a:pt x="509802" y="913469"/>
                  </a:cubicBezTo>
                  <a:cubicBezTo>
                    <a:pt x="509607" y="913409"/>
                    <a:pt x="509363" y="913409"/>
                    <a:pt x="509070" y="913289"/>
                  </a:cubicBezTo>
                  <a:lnTo>
                    <a:pt x="494669" y="909207"/>
                  </a:lnTo>
                  <a:lnTo>
                    <a:pt x="496426" y="924093"/>
                  </a:lnTo>
                  <a:cubicBezTo>
                    <a:pt x="497403" y="931775"/>
                    <a:pt x="494913" y="934356"/>
                    <a:pt x="490031" y="939578"/>
                  </a:cubicBezTo>
                  <a:cubicBezTo>
                    <a:pt x="483197" y="946781"/>
                    <a:pt x="473921" y="956684"/>
                    <a:pt x="479877" y="979313"/>
                  </a:cubicBezTo>
                  <a:lnTo>
                    <a:pt x="482122" y="987776"/>
                  </a:lnTo>
                  <a:lnTo>
                    <a:pt x="490812" y="986635"/>
                  </a:lnTo>
                  <a:cubicBezTo>
                    <a:pt x="496670" y="985915"/>
                    <a:pt x="500869" y="985555"/>
                    <a:pt x="504139" y="985555"/>
                  </a:cubicBezTo>
                  <a:cubicBezTo>
                    <a:pt x="509412" y="985555"/>
                    <a:pt x="512146" y="986215"/>
                    <a:pt x="516588" y="989216"/>
                  </a:cubicBezTo>
                  <a:cubicBezTo>
                    <a:pt x="516149" y="990537"/>
                    <a:pt x="515856" y="991737"/>
                    <a:pt x="515563" y="992757"/>
                  </a:cubicBezTo>
                  <a:cubicBezTo>
                    <a:pt x="515465" y="993178"/>
                    <a:pt x="515367" y="993598"/>
                    <a:pt x="515270" y="994018"/>
                  </a:cubicBezTo>
                  <a:cubicBezTo>
                    <a:pt x="514489" y="994558"/>
                    <a:pt x="513659" y="994798"/>
                    <a:pt x="512146" y="995218"/>
                  </a:cubicBezTo>
                  <a:cubicBezTo>
                    <a:pt x="509949" y="995818"/>
                    <a:pt x="506922" y="996719"/>
                    <a:pt x="503847" y="999000"/>
                  </a:cubicBezTo>
                  <a:cubicBezTo>
                    <a:pt x="501357" y="1000800"/>
                    <a:pt x="488323" y="1010464"/>
                    <a:pt x="486565" y="1018267"/>
                  </a:cubicBezTo>
                  <a:cubicBezTo>
                    <a:pt x="486028" y="1020547"/>
                    <a:pt x="486272" y="1022588"/>
                    <a:pt x="486858" y="1024329"/>
                  </a:cubicBezTo>
                  <a:cubicBezTo>
                    <a:pt x="484564" y="1025409"/>
                    <a:pt x="482366" y="1027090"/>
                    <a:pt x="480902" y="1029791"/>
                  </a:cubicBezTo>
                  <a:cubicBezTo>
                    <a:pt x="478998" y="1033032"/>
                    <a:pt x="478754" y="1036993"/>
                    <a:pt x="480170" y="1040835"/>
                  </a:cubicBezTo>
                  <a:lnTo>
                    <a:pt x="480219" y="1040895"/>
                  </a:lnTo>
                  <a:cubicBezTo>
                    <a:pt x="479340" y="1041255"/>
                    <a:pt x="478461" y="1041735"/>
                    <a:pt x="477582" y="1042275"/>
                  </a:cubicBezTo>
                  <a:cubicBezTo>
                    <a:pt x="475434" y="1043596"/>
                    <a:pt x="473775" y="1045396"/>
                    <a:pt x="472652" y="1047377"/>
                  </a:cubicBezTo>
                  <a:cubicBezTo>
                    <a:pt x="458788" y="1052659"/>
                    <a:pt x="454638" y="1054640"/>
                    <a:pt x="452100" y="1057281"/>
                  </a:cubicBezTo>
                  <a:cubicBezTo>
                    <a:pt x="448731" y="1060702"/>
                    <a:pt x="448585" y="1065083"/>
                    <a:pt x="448926" y="1068505"/>
                  </a:cubicBezTo>
                  <a:cubicBezTo>
                    <a:pt x="447657" y="1069285"/>
                    <a:pt x="446388" y="1070186"/>
                    <a:pt x="445265" y="1071386"/>
                  </a:cubicBezTo>
                  <a:cubicBezTo>
                    <a:pt x="444484" y="1071206"/>
                    <a:pt x="443703" y="1071146"/>
                    <a:pt x="442824" y="1071086"/>
                  </a:cubicBezTo>
                  <a:lnTo>
                    <a:pt x="436917" y="1070846"/>
                  </a:lnTo>
                  <a:lnTo>
                    <a:pt x="433842" y="1076008"/>
                  </a:lnTo>
                  <a:cubicBezTo>
                    <a:pt x="433061" y="1077388"/>
                    <a:pt x="432182" y="1078709"/>
                    <a:pt x="431303" y="1080029"/>
                  </a:cubicBezTo>
                  <a:cubicBezTo>
                    <a:pt x="429106" y="1083510"/>
                    <a:pt x="426666" y="1087232"/>
                    <a:pt x="424859" y="1091793"/>
                  </a:cubicBezTo>
                  <a:cubicBezTo>
                    <a:pt x="414412" y="1093714"/>
                    <a:pt x="408505" y="1100196"/>
                    <a:pt x="404014" y="1105118"/>
                  </a:cubicBezTo>
                  <a:cubicBezTo>
                    <a:pt x="400743" y="1108720"/>
                    <a:pt x="398547" y="1111000"/>
                    <a:pt x="395618" y="1111961"/>
                  </a:cubicBezTo>
                  <a:lnTo>
                    <a:pt x="386586" y="1114902"/>
                  </a:lnTo>
                  <a:lnTo>
                    <a:pt x="389076" y="1124085"/>
                  </a:lnTo>
                  <a:cubicBezTo>
                    <a:pt x="390345" y="1128647"/>
                    <a:pt x="393372" y="1131228"/>
                    <a:pt x="395715" y="1132788"/>
                  </a:cubicBezTo>
                  <a:lnTo>
                    <a:pt x="395618" y="1133088"/>
                  </a:lnTo>
                  <a:cubicBezTo>
                    <a:pt x="394397" y="1138370"/>
                    <a:pt x="393274" y="1140771"/>
                    <a:pt x="392396" y="1141791"/>
                  </a:cubicBezTo>
                  <a:cubicBezTo>
                    <a:pt x="392298" y="1141791"/>
                    <a:pt x="392200" y="1141791"/>
                    <a:pt x="392103" y="1141791"/>
                  </a:cubicBezTo>
                  <a:cubicBezTo>
                    <a:pt x="390394" y="1141491"/>
                    <a:pt x="388734" y="1141251"/>
                    <a:pt x="387319" y="1141251"/>
                  </a:cubicBezTo>
                  <a:cubicBezTo>
                    <a:pt x="384487" y="1141251"/>
                    <a:pt x="381949" y="1141972"/>
                    <a:pt x="379801" y="1143352"/>
                  </a:cubicBezTo>
                  <a:cubicBezTo>
                    <a:pt x="376530" y="1145453"/>
                    <a:pt x="373796" y="1148214"/>
                    <a:pt x="371453" y="1150615"/>
                  </a:cubicBezTo>
                  <a:cubicBezTo>
                    <a:pt x="370867" y="1151155"/>
                    <a:pt x="370184" y="1151875"/>
                    <a:pt x="369549" y="1152475"/>
                  </a:cubicBezTo>
                  <a:lnTo>
                    <a:pt x="368622" y="1151755"/>
                  </a:lnTo>
                  <a:lnTo>
                    <a:pt x="363837" y="1151875"/>
                  </a:lnTo>
                  <a:cubicBezTo>
                    <a:pt x="352902" y="1153256"/>
                    <a:pt x="351535" y="1163399"/>
                    <a:pt x="351291" y="1168501"/>
                  </a:cubicBezTo>
                  <a:cubicBezTo>
                    <a:pt x="349534" y="1167781"/>
                    <a:pt x="347386" y="1167121"/>
                    <a:pt x="344847" y="1167121"/>
                  </a:cubicBezTo>
                  <a:cubicBezTo>
                    <a:pt x="336597" y="1167121"/>
                    <a:pt x="331715" y="1173903"/>
                    <a:pt x="330056" y="1176124"/>
                  </a:cubicBezTo>
                  <a:lnTo>
                    <a:pt x="328835" y="1177804"/>
                  </a:lnTo>
                  <a:lnTo>
                    <a:pt x="328396" y="1179845"/>
                  </a:lnTo>
                  <a:cubicBezTo>
                    <a:pt x="327956" y="1181886"/>
                    <a:pt x="327859" y="1183627"/>
                    <a:pt x="328005" y="1185187"/>
                  </a:cubicBezTo>
                  <a:cubicBezTo>
                    <a:pt x="327859" y="1185247"/>
                    <a:pt x="327761" y="1185307"/>
                    <a:pt x="327664" y="1185367"/>
                  </a:cubicBezTo>
                  <a:cubicBezTo>
                    <a:pt x="317802" y="1189089"/>
                    <a:pt x="306623" y="1193290"/>
                    <a:pt x="299691" y="1203194"/>
                  </a:cubicBezTo>
                  <a:lnTo>
                    <a:pt x="296908" y="1207095"/>
                  </a:lnTo>
                  <a:lnTo>
                    <a:pt x="298227" y="1211657"/>
                  </a:lnTo>
                  <a:cubicBezTo>
                    <a:pt x="299105" y="1214718"/>
                    <a:pt x="300423" y="1216939"/>
                    <a:pt x="301888" y="1218499"/>
                  </a:cubicBezTo>
                  <a:cubicBezTo>
                    <a:pt x="298129" y="1221620"/>
                    <a:pt x="294175" y="1225282"/>
                    <a:pt x="291148" y="1230203"/>
                  </a:cubicBezTo>
                  <a:cubicBezTo>
                    <a:pt x="285046" y="1231284"/>
                    <a:pt x="278211" y="1232964"/>
                    <a:pt x="272548" y="1236446"/>
                  </a:cubicBezTo>
                  <a:lnTo>
                    <a:pt x="272597" y="1236085"/>
                  </a:lnTo>
                  <a:cubicBezTo>
                    <a:pt x="269864" y="1235605"/>
                    <a:pt x="267276" y="1235365"/>
                    <a:pt x="264786" y="1235365"/>
                  </a:cubicBezTo>
                  <a:cubicBezTo>
                    <a:pt x="258098" y="1235365"/>
                    <a:pt x="252973" y="1237166"/>
                    <a:pt x="248872" y="1239447"/>
                  </a:cubicBezTo>
                  <a:cubicBezTo>
                    <a:pt x="248530" y="1238846"/>
                    <a:pt x="248140" y="1238246"/>
                    <a:pt x="247700" y="1237766"/>
                  </a:cubicBezTo>
                  <a:cubicBezTo>
                    <a:pt x="246187" y="1235845"/>
                    <a:pt x="243697" y="1233685"/>
                    <a:pt x="239792" y="1232604"/>
                  </a:cubicBezTo>
                  <a:cubicBezTo>
                    <a:pt x="239987" y="1225462"/>
                    <a:pt x="242819" y="1223001"/>
                    <a:pt x="249165" y="1217299"/>
                  </a:cubicBezTo>
                  <a:cubicBezTo>
                    <a:pt x="251752" y="1214958"/>
                    <a:pt x="254681" y="1212377"/>
                    <a:pt x="257806" y="1209136"/>
                  </a:cubicBezTo>
                  <a:cubicBezTo>
                    <a:pt x="259709" y="1207155"/>
                    <a:pt x="261028" y="1204754"/>
                    <a:pt x="262297" y="1202413"/>
                  </a:cubicBezTo>
                  <a:cubicBezTo>
                    <a:pt x="262785" y="1201513"/>
                    <a:pt x="263224" y="1200613"/>
                    <a:pt x="263712" y="1199892"/>
                  </a:cubicBezTo>
                  <a:cubicBezTo>
                    <a:pt x="266593" y="1198152"/>
                    <a:pt x="270645" y="1196951"/>
                    <a:pt x="274941" y="1195751"/>
                  </a:cubicBezTo>
                  <a:cubicBezTo>
                    <a:pt x="282751" y="1193470"/>
                    <a:pt x="293638" y="1190349"/>
                    <a:pt x="299886" y="1181106"/>
                  </a:cubicBezTo>
                  <a:cubicBezTo>
                    <a:pt x="301107" y="1181526"/>
                    <a:pt x="302474" y="1181826"/>
                    <a:pt x="304036" y="1181886"/>
                  </a:cubicBezTo>
                  <a:lnTo>
                    <a:pt x="304524" y="1181886"/>
                  </a:lnTo>
                  <a:lnTo>
                    <a:pt x="304963" y="1181886"/>
                  </a:lnTo>
                  <a:cubicBezTo>
                    <a:pt x="322196" y="1181046"/>
                    <a:pt x="321513" y="1162919"/>
                    <a:pt x="321268" y="1155176"/>
                  </a:cubicBezTo>
                  <a:cubicBezTo>
                    <a:pt x="321220" y="1154216"/>
                    <a:pt x="321171" y="1153136"/>
                    <a:pt x="321122" y="1152175"/>
                  </a:cubicBezTo>
                  <a:cubicBezTo>
                    <a:pt x="324881" y="1147974"/>
                    <a:pt x="328738" y="1144012"/>
                    <a:pt x="332594" y="1139931"/>
                  </a:cubicBezTo>
                  <a:cubicBezTo>
                    <a:pt x="337866" y="1134409"/>
                    <a:pt x="343334" y="1128767"/>
                    <a:pt x="348460" y="1122705"/>
                  </a:cubicBezTo>
                  <a:cubicBezTo>
                    <a:pt x="351487" y="1123545"/>
                    <a:pt x="354806" y="1124385"/>
                    <a:pt x="358272" y="1124385"/>
                  </a:cubicBezTo>
                  <a:cubicBezTo>
                    <a:pt x="367059" y="1124385"/>
                    <a:pt x="373259" y="1118923"/>
                    <a:pt x="374870" y="1109680"/>
                  </a:cubicBezTo>
                  <a:lnTo>
                    <a:pt x="376628" y="1100076"/>
                  </a:lnTo>
                  <a:lnTo>
                    <a:pt x="366962" y="1098156"/>
                  </a:lnTo>
                  <a:cubicBezTo>
                    <a:pt x="366718" y="1098036"/>
                    <a:pt x="365741" y="1097075"/>
                    <a:pt x="365009" y="1096355"/>
                  </a:cubicBezTo>
                  <a:cubicBezTo>
                    <a:pt x="364423" y="1095815"/>
                    <a:pt x="363837" y="1095215"/>
                    <a:pt x="363105" y="1094494"/>
                  </a:cubicBezTo>
                  <a:cubicBezTo>
                    <a:pt x="364960" y="1086692"/>
                    <a:pt x="365204" y="1077808"/>
                    <a:pt x="365107" y="1068745"/>
                  </a:cubicBezTo>
                  <a:cubicBezTo>
                    <a:pt x="365644" y="1068565"/>
                    <a:pt x="366181" y="1068325"/>
                    <a:pt x="366669" y="1068085"/>
                  </a:cubicBezTo>
                  <a:cubicBezTo>
                    <a:pt x="368719" y="1067185"/>
                    <a:pt x="369403" y="1066884"/>
                    <a:pt x="370477" y="1066884"/>
                  </a:cubicBezTo>
                  <a:cubicBezTo>
                    <a:pt x="371160" y="1066884"/>
                    <a:pt x="371892" y="1067005"/>
                    <a:pt x="372820" y="1067245"/>
                  </a:cubicBezTo>
                  <a:lnTo>
                    <a:pt x="386049" y="1070366"/>
                  </a:lnTo>
                  <a:lnTo>
                    <a:pt x="385122" y="1056861"/>
                  </a:lnTo>
                  <a:cubicBezTo>
                    <a:pt x="384829" y="1052359"/>
                    <a:pt x="382486" y="1042455"/>
                    <a:pt x="368036" y="1040835"/>
                  </a:cubicBezTo>
                  <a:cubicBezTo>
                    <a:pt x="369110" y="1031651"/>
                    <a:pt x="374919" y="1027570"/>
                    <a:pt x="383364" y="1021628"/>
                  </a:cubicBezTo>
                  <a:cubicBezTo>
                    <a:pt x="384878" y="1020547"/>
                    <a:pt x="386391" y="1019527"/>
                    <a:pt x="387807" y="1018447"/>
                  </a:cubicBezTo>
                  <a:lnTo>
                    <a:pt x="395178" y="1012985"/>
                  </a:lnTo>
                  <a:lnTo>
                    <a:pt x="390394" y="1005182"/>
                  </a:lnTo>
                  <a:cubicBezTo>
                    <a:pt x="388246" y="1001701"/>
                    <a:pt x="388441" y="1001400"/>
                    <a:pt x="390785" y="996659"/>
                  </a:cubicBezTo>
                  <a:cubicBezTo>
                    <a:pt x="393421" y="991437"/>
                    <a:pt x="397326" y="983634"/>
                    <a:pt x="395081" y="971570"/>
                  </a:cubicBezTo>
                  <a:lnTo>
                    <a:pt x="393128" y="961246"/>
                  </a:lnTo>
                  <a:lnTo>
                    <a:pt x="382925" y="963647"/>
                  </a:lnTo>
                  <a:cubicBezTo>
                    <a:pt x="370818" y="966588"/>
                    <a:pt x="368426" y="978052"/>
                    <a:pt x="367011" y="984955"/>
                  </a:cubicBezTo>
                  <a:cubicBezTo>
                    <a:pt x="366913" y="985555"/>
                    <a:pt x="366766" y="986155"/>
                    <a:pt x="366669" y="986755"/>
                  </a:cubicBezTo>
                  <a:cubicBezTo>
                    <a:pt x="363154" y="988496"/>
                    <a:pt x="359590" y="990236"/>
                    <a:pt x="355978" y="991977"/>
                  </a:cubicBezTo>
                  <a:cubicBezTo>
                    <a:pt x="353195" y="993298"/>
                    <a:pt x="350364" y="994678"/>
                    <a:pt x="347532" y="996059"/>
                  </a:cubicBezTo>
                  <a:cubicBezTo>
                    <a:pt x="347776" y="994378"/>
                    <a:pt x="347679" y="992637"/>
                    <a:pt x="347288" y="990957"/>
                  </a:cubicBezTo>
                  <a:cubicBezTo>
                    <a:pt x="345336" y="982794"/>
                    <a:pt x="337622" y="979433"/>
                    <a:pt x="331422" y="976792"/>
                  </a:cubicBezTo>
                  <a:cubicBezTo>
                    <a:pt x="329323" y="975891"/>
                    <a:pt x="325955" y="974451"/>
                    <a:pt x="324588" y="973370"/>
                  </a:cubicBezTo>
                  <a:lnTo>
                    <a:pt x="326541" y="948882"/>
                  </a:lnTo>
                  <a:lnTo>
                    <a:pt x="307844" y="965988"/>
                  </a:lnTo>
                  <a:cubicBezTo>
                    <a:pt x="303352" y="970069"/>
                    <a:pt x="301741" y="975651"/>
                    <a:pt x="300667" y="980213"/>
                  </a:cubicBezTo>
                  <a:lnTo>
                    <a:pt x="277528" y="965328"/>
                  </a:lnTo>
                  <a:lnTo>
                    <a:pt x="288463" y="993778"/>
                  </a:lnTo>
                  <a:cubicBezTo>
                    <a:pt x="290269" y="998519"/>
                    <a:pt x="289635" y="1001521"/>
                    <a:pt x="288561" y="1006502"/>
                  </a:cubicBezTo>
                  <a:cubicBezTo>
                    <a:pt x="288414" y="1007163"/>
                    <a:pt x="288219" y="1007823"/>
                    <a:pt x="288121" y="1008543"/>
                  </a:cubicBezTo>
                  <a:cubicBezTo>
                    <a:pt x="286608" y="1006022"/>
                    <a:pt x="284899" y="1003081"/>
                    <a:pt x="283532" y="1000800"/>
                  </a:cubicBezTo>
                  <a:cubicBezTo>
                    <a:pt x="280896" y="996239"/>
                    <a:pt x="278163" y="991557"/>
                    <a:pt x="275770" y="988016"/>
                  </a:cubicBezTo>
                  <a:lnTo>
                    <a:pt x="271328" y="981293"/>
                  </a:lnTo>
                  <a:lnTo>
                    <a:pt x="263810" y="984294"/>
                  </a:lnTo>
                  <a:cubicBezTo>
                    <a:pt x="260930" y="985375"/>
                    <a:pt x="258343" y="986935"/>
                    <a:pt x="256097" y="988796"/>
                  </a:cubicBezTo>
                  <a:cubicBezTo>
                    <a:pt x="254193" y="987235"/>
                    <a:pt x="252289" y="985735"/>
                    <a:pt x="250385" y="984294"/>
                  </a:cubicBezTo>
                  <a:cubicBezTo>
                    <a:pt x="246919" y="981593"/>
                    <a:pt x="243648" y="979072"/>
                    <a:pt x="240817" y="976311"/>
                  </a:cubicBezTo>
                  <a:lnTo>
                    <a:pt x="233348" y="969049"/>
                  </a:lnTo>
                  <a:lnTo>
                    <a:pt x="226416" y="976792"/>
                  </a:lnTo>
                  <a:cubicBezTo>
                    <a:pt x="222218" y="981473"/>
                    <a:pt x="216506" y="984114"/>
                    <a:pt x="209916" y="987175"/>
                  </a:cubicBezTo>
                  <a:cubicBezTo>
                    <a:pt x="204936" y="989456"/>
                    <a:pt x="199761" y="991917"/>
                    <a:pt x="194587" y="995398"/>
                  </a:cubicBezTo>
                  <a:cubicBezTo>
                    <a:pt x="192097" y="997079"/>
                    <a:pt x="189998" y="999000"/>
                    <a:pt x="187996" y="1000920"/>
                  </a:cubicBezTo>
                  <a:cubicBezTo>
                    <a:pt x="187801" y="998940"/>
                    <a:pt x="187557" y="996299"/>
                    <a:pt x="187850" y="995458"/>
                  </a:cubicBezTo>
                  <a:lnTo>
                    <a:pt x="195124" y="991677"/>
                  </a:lnTo>
                  <a:lnTo>
                    <a:pt x="192927" y="984054"/>
                  </a:lnTo>
                  <a:cubicBezTo>
                    <a:pt x="190925" y="977152"/>
                    <a:pt x="186288" y="973370"/>
                    <a:pt x="182919" y="970669"/>
                  </a:cubicBezTo>
                  <a:cubicBezTo>
                    <a:pt x="181552" y="969589"/>
                    <a:pt x="180576" y="968749"/>
                    <a:pt x="180039" y="968088"/>
                  </a:cubicBezTo>
                  <a:cubicBezTo>
                    <a:pt x="180381" y="966468"/>
                    <a:pt x="181308" y="965207"/>
                    <a:pt x="183310" y="962807"/>
                  </a:cubicBezTo>
                  <a:cubicBezTo>
                    <a:pt x="185165" y="960466"/>
                    <a:pt x="187557" y="957585"/>
                    <a:pt x="189217" y="953683"/>
                  </a:cubicBezTo>
                  <a:cubicBezTo>
                    <a:pt x="194392" y="942279"/>
                    <a:pt x="187801" y="932556"/>
                    <a:pt x="183408" y="926133"/>
                  </a:cubicBezTo>
                  <a:cubicBezTo>
                    <a:pt x="181992" y="924093"/>
                    <a:pt x="180625" y="922052"/>
                    <a:pt x="179649" y="920191"/>
                  </a:cubicBezTo>
                  <a:cubicBezTo>
                    <a:pt x="179649" y="919951"/>
                    <a:pt x="179697" y="919771"/>
                    <a:pt x="179746" y="919531"/>
                  </a:cubicBezTo>
                  <a:cubicBezTo>
                    <a:pt x="180234" y="916890"/>
                    <a:pt x="180918" y="912929"/>
                    <a:pt x="179014" y="908727"/>
                  </a:cubicBezTo>
                  <a:cubicBezTo>
                    <a:pt x="177549" y="905486"/>
                    <a:pt x="174962" y="903205"/>
                    <a:pt x="172863" y="901464"/>
                  </a:cubicBezTo>
                  <a:cubicBezTo>
                    <a:pt x="172912" y="901164"/>
                    <a:pt x="172961" y="900804"/>
                    <a:pt x="173009" y="900444"/>
                  </a:cubicBezTo>
                  <a:cubicBezTo>
                    <a:pt x="173400" y="897563"/>
                    <a:pt x="173888" y="893902"/>
                    <a:pt x="172765" y="889940"/>
                  </a:cubicBezTo>
                  <a:cubicBezTo>
                    <a:pt x="172277" y="888080"/>
                    <a:pt x="169983" y="884658"/>
                    <a:pt x="167005" y="881717"/>
                  </a:cubicBezTo>
                  <a:cubicBezTo>
                    <a:pt x="168274" y="876736"/>
                    <a:pt x="171643" y="872894"/>
                    <a:pt x="177257" y="866712"/>
                  </a:cubicBezTo>
                  <a:cubicBezTo>
                    <a:pt x="179551" y="864191"/>
                    <a:pt x="181992" y="861550"/>
                    <a:pt x="184384" y="858549"/>
                  </a:cubicBezTo>
                  <a:lnTo>
                    <a:pt x="189412" y="852367"/>
                  </a:lnTo>
                  <a:lnTo>
                    <a:pt x="184530" y="846125"/>
                  </a:lnTo>
                  <a:cubicBezTo>
                    <a:pt x="180430" y="840903"/>
                    <a:pt x="174767" y="838142"/>
                    <a:pt x="170324" y="836281"/>
                  </a:cubicBezTo>
                  <a:lnTo>
                    <a:pt x="163051" y="833340"/>
                  </a:lnTo>
                  <a:lnTo>
                    <a:pt x="158462" y="839702"/>
                  </a:lnTo>
                  <a:cubicBezTo>
                    <a:pt x="154703" y="844864"/>
                    <a:pt x="152018" y="850566"/>
                    <a:pt x="149431" y="856028"/>
                  </a:cubicBezTo>
                  <a:cubicBezTo>
                    <a:pt x="145867" y="863591"/>
                    <a:pt x="142498" y="870733"/>
                    <a:pt x="137275" y="874335"/>
                  </a:cubicBezTo>
                  <a:lnTo>
                    <a:pt x="133321" y="877096"/>
                  </a:lnTo>
                  <a:lnTo>
                    <a:pt x="133028" y="881957"/>
                  </a:lnTo>
                  <a:cubicBezTo>
                    <a:pt x="132735" y="887059"/>
                    <a:pt x="134248" y="890721"/>
                    <a:pt x="136152" y="893362"/>
                  </a:cubicBezTo>
                  <a:cubicBezTo>
                    <a:pt x="136054" y="893422"/>
                    <a:pt x="135908" y="893482"/>
                    <a:pt x="135810" y="893482"/>
                  </a:cubicBezTo>
                  <a:cubicBezTo>
                    <a:pt x="130831" y="895522"/>
                    <a:pt x="126779" y="898523"/>
                    <a:pt x="122825" y="901464"/>
                  </a:cubicBezTo>
                  <a:cubicBezTo>
                    <a:pt x="117260" y="905666"/>
                    <a:pt x="112427" y="909267"/>
                    <a:pt x="105495" y="909567"/>
                  </a:cubicBezTo>
                  <a:cubicBezTo>
                    <a:pt x="104860" y="909567"/>
                    <a:pt x="103249" y="908907"/>
                    <a:pt x="101833" y="908367"/>
                  </a:cubicBezTo>
                  <a:cubicBezTo>
                    <a:pt x="100174" y="907707"/>
                    <a:pt x="98074" y="906866"/>
                    <a:pt x="95634" y="906266"/>
                  </a:cubicBezTo>
                  <a:cubicBezTo>
                    <a:pt x="95731" y="905126"/>
                    <a:pt x="95829" y="903865"/>
                    <a:pt x="95731" y="902365"/>
                  </a:cubicBezTo>
                  <a:lnTo>
                    <a:pt x="95682" y="899904"/>
                  </a:lnTo>
                  <a:lnTo>
                    <a:pt x="94413" y="897683"/>
                  </a:lnTo>
                  <a:cubicBezTo>
                    <a:pt x="91338" y="892521"/>
                    <a:pt x="87335" y="888920"/>
                    <a:pt x="83820" y="885799"/>
                  </a:cubicBezTo>
                  <a:cubicBezTo>
                    <a:pt x="78157" y="880817"/>
                    <a:pt x="75618" y="878296"/>
                    <a:pt x="75570" y="872354"/>
                  </a:cubicBezTo>
                  <a:lnTo>
                    <a:pt x="75472" y="865572"/>
                  </a:lnTo>
                  <a:cubicBezTo>
                    <a:pt x="81721" y="865151"/>
                    <a:pt x="85919" y="862570"/>
                    <a:pt x="88946" y="860110"/>
                  </a:cubicBezTo>
                  <a:cubicBezTo>
                    <a:pt x="89238" y="860590"/>
                    <a:pt x="89483" y="861010"/>
                    <a:pt x="89483" y="861190"/>
                  </a:cubicBezTo>
                  <a:lnTo>
                    <a:pt x="91533" y="869953"/>
                  </a:lnTo>
                  <a:lnTo>
                    <a:pt x="100418" y="868933"/>
                  </a:lnTo>
                  <a:cubicBezTo>
                    <a:pt x="110865" y="867612"/>
                    <a:pt x="117699" y="864011"/>
                    <a:pt x="121360" y="857829"/>
                  </a:cubicBezTo>
                  <a:cubicBezTo>
                    <a:pt x="126828" y="848645"/>
                    <a:pt x="122727" y="838322"/>
                    <a:pt x="119066" y="829258"/>
                  </a:cubicBezTo>
                  <a:cubicBezTo>
                    <a:pt x="117748" y="825897"/>
                    <a:pt x="116430" y="822476"/>
                    <a:pt x="115649" y="819535"/>
                  </a:cubicBezTo>
                  <a:lnTo>
                    <a:pt x="111109" y="801589"/>
                  </a:lnTo>
                  <a:lnTo>
                    <a:pt x="98611" y="815213"/>
                  </a:lnTo>
                  <a:cubicBezTo>
                    <a:pt x="94755" y="819415"/>
                    <a:pt x="92167" y="819955"/>
                    <a:pt x="89873" y="819955"/>
                  </a:cubicBezTo>
                  <a:cubicBezTo>
                    <a:pt x="86651" y="819955"/>
                    <a:pt x="82453" y="818635"/>
                    <a:pt x="77620" y="817074"/>
                  </a:cubicBezTo>
                  <a:cubicBezTo>
                    <a:pt x="76888" y="816834"/>
                    <a:pt x="76106" y="816594"/>
                    <a:pt x="75325" y="816354"/>
                  </a:cubicBezTo>
                  <a:cubicBezTo>
                    <a:pt x="75716" y="814613"/>
                    <a:pt x="75814" y="812632"/>
                    <a:pt x="75472" y="810352"/>
                  </a:cubicBezTo>
                  <a:cubicBezTo>
                    <a:pt x="74105" y="804470"/>
                    <a:pt x="70639" y="800928"/>
                    <a:pt x="64976" y="799428"/>
                  </a:cubicBezTo>
                  <a:cubicBezTo>
                    <a:pt x="64927" y="799008"/>
                    <a:pt x="64878" y="798527"/>
                    <a:pt x="64830" y="798167"/>
                  </a:cubicBezTo>
                  <a:cubicBezTo>
                    <a:pt x="64586" y="796607"/>
                    <a:pt x="64097" y="795286"/>
                    <a:pt x="63463" y="794146"/>
                  </a:cubicBezTo>
                  <a:cubicBezTo>
                    <a:pt x="69663" y="790364"/>
                    <a:pt x="80500" y="783582"/>
                    <a:pt x="78840" y="770257"/>
                  </a:cubicBezTo>
                  <a:lnTo>
                    <a:pt x="78499" y="767316"/>
                  </a:lnTo>
                  <a:lnTo>
                    <a:pt x="76595" y="765035"/>
                  </a:lnTo>
                  <a:cubicBezTo>
                    <a:pt x="74056" y="762094"/>
                    <a:pt x="70590" y="760414"/>
                    <a:pt x="66782" y="760414"/>
                  </a:cubicBezTo>
                  <a:cubicBezTo>
                    <a:pt x="60290" y="760414"/>
                    <a:pt x="55408" y="764855"/>
                    <a:pt x="50184" y="769597"/>
                  </a:cubicBezTo>
                  <a:cubicBezTo>
                    <a:pt x="48085" y="771518"/>
                    <a:pt x="44522" y="774699"/>
                    <a:pt x="43057" y="775239"/>
                  </a:cubicBezTo>
                  <a:lnTo>
                    <a:pt x="41153" y="775659"/>
                  </a:lnTo>
                  <a:cubicBezTo>
                    <a:pt x="41104" y="773859"/>
                    <a:pt x="40714" y="772178"/>
                    <a:pt x="40128" y="770737"/>
                  </a:cubicBezTo>
                  <a:lnTo>
                    <a:pt x="40860" y="769237"/>
                  </a:lnTo>
                  <a:lnTo>
                    <a:pt x="42862" y="765275"/>
                  </a:lnTo>
                  <a:lnTo>
                    <a:pt x="41251" y="761134"/>
                  </a:lnTo>
                  <a:cubicBezTo>
                    <a:pt x="41202" y="760954"/>
                    <a:pt x="41104" y="760834"/>
                    <a:pt x="41055" y="760714"/>
                  </a:cubicBezTo>
                  <a:lnTo>
                    <a:pt x="46230" y="760114"/>
                  </a:lnTo>
                  <a:lnTo>
                    <a:pt x="45254" y="750270"/>
                  </a:lnTo>
                  <a:cubicBezTo>
                    <a:pt x="43643" y="734905"/>
                    <a:pt x="49354" y="727822"/>
                    <a:pt x="56531" y="718819"/>
                  </a:cubicBezTo>
                  <a:cubicBezTo>
                    <a:pt x="59069" y="715638"/>
                    <a:pt x="61803" y="712216"/>
                    <a:pt x="64293" y="708315"/>
                  </a:cubicBezTo>
                  <a:cubicBezTo>
                    <a:pt x="64488" y="708435"/>
                    <a:pt x="64683" y="708615"/>
                    <a:pt x="64927" y="708795"/>
                  </a:cubicBezTo>
                  <a:cubicBezTo>
                    <a:pt x="67808" y="711136"/>
                    <a:pt x="72543" y="714977"/>
                    <a:pt x="80451" y="714977"/>
                  </a:cubicBezTo>
                  <a:cubicBezTo>
                    <a:pt x="82941" y="714977"/>
                    <a:pt x="85528" y="714617"/>
                    <a:pt x="88360" y="713837"/>
                  </a:cubicBezTo>
                  <a:lnTo>
                    <a:pt x="100076" y="710716"/>
                  </a:lnTo>
                  <a:lnTo>
                    <a:pt x="94755" y="699792"/>
                  </a:lnTo>
                  <a:cubicBezTo>
                    <a:pt x="93534" y="697331"/>
                    <a:pt x="91875" y="695170"/>
                    <a:pt x="89775" y="693430"/>
                  </a:cubicBezTo>
                  <a:cubicBezTo>
                    <a:pt x="92753" y="690909"/>
                    <a:pt x="95536" y="687007"/>
                    <a:pt x="95731" y="681065"/>
                  </a:cubicBezTo>
                  <a:lnTo>
                    <a:pt x="95780" y="680225"/>
                  </a:lnTo>
                  <a:lnTo>
                    <a:pt x="114477" y="669001"/>
                  </a:lnTo>
                  <a:cubicBezTo>
                    <a:pt x="116332" y="667920"/>
                    <a:pt x="118236" y="667440"/>
                    <a:pt x="121116" y="667440"/>
                  </a:cubicBezTo>
                  <a:cubicBezTo>
                    <a:pt x="122825" y="667440"/>
                    <a:pt x="124534" y="667620"/>
                    <a:pt x="126242" y="667740"/>
                  </a:cubicBezTo>
                  <a:cubicBezTo>
                    <a:pt x="128439" y="667920"/>
                    <a:pt x="130636" y="668100"/>
                    <a:pt x="132784" y="668100"/>
                  </a:cubicBezTo>
                  <a:cubicBezTo>
                    <a:pt x="136591" y="668100"/>
                    <a:pt x="139911" y="667620"/>
                    <a:pt x="142987" y="666480"/>
                  </a:cubicBezTo>
                  <a:cubicBezTo>
                    <a:pt x="155630" y="661918"/>
                    <a:pt x="162270" y="651474"/>
                    <a:pt x="168176" y="642291"/>
                  </a:cubicBezTo>
                  <a:cubicBezTo>
                    <a:pt x="169934" y="639530"/>
                    <a:pt x="171643" y="636829"/>
                    <a:pt x="173400" y="634488"/>
                  </a:cubicBezTo>
                  <a:cubicBezTo>
                    <a:pt x="180820" y="636229"/>
                    <a:pt x="188338" y="637729"/>
                    <a:pt x="195612" y="637729"/>
                  </a:cubicBezTo>
                  <a:cubicBezTo>
                    <a:pt x="199566" y="637729"/>
                    <a:pt x="203032" y="637309"/>
                    <a:pt x="206205" y="636409"/>
                  </a:cubicBezTo>
                  <a:cubicBezTo>
                    <a:pt x="219337" y="632748"/>
                    <a:pt x="234910" y="612100"/>
                    <a:pt x="236912" y="601777"/>
                  </a:cubicBezTo>
                  <a:cubicBezTo>
                    <a:pt x="237888" y="596675"/>
                    <a:pt x="235789" y="592353"/>
                    <a:pt x="233836" y="588152"/>
                  </a:cubicBezTo>
                  <a:cubicBezTo>
                    <a:pt x="232372" y="585031"/>
                    <a:pt x="230809" y="581849"/>
                    <a:pt x="230224" y="578188"/>
                  </a:cubicBezTo>
                  <a:cubicBezTo>
                    <a:pt x="230126" y="577348"/>
                    <a:pt x="230370" y="575127"/>
                    <a:pt x="230565" y="573506"/>
                  </a:cubicBezTo>
                  <a:cubicBezTo>
                    <a:pt x="231005" y="569365"/>
                    <a:pt x="231591" y="564203"/>
                    <a:pt x="229687" y="559281"/>
                  </a:cubicBezTo>
                  <a:cubicBezTo>
                    <a:pt x="227832" y="554480"/>
                    <a:pt x="225244" y="550698"/>
                    <a:pt x="222706" y="547637"/>
                  </a:cubicBezTo>
                  <a:cubicBezTo>
                    <a:pt x="230175" y="543135"/>
                    <a:pt x="235447" y="535273"/>
                    <a:pt x="236912" y="527710"/>
                  </a:cubicBezTo>
                  <a:cubicBezTo>
                    <a:pt x="238718" y="518166"/>
                    <a:pt x="233202" y="511324"/>
                    <a:pt x="229931" y="507242"/>
                  </a:cubicBezTo>
                  <a:cubicBezTo>
                    <a:pt x="229882" y="507122"/>
                    <a:pt x="229784" y="507062"/>
                    <a:pt x="229735" y="507002"/>
                  </a:cubicBezTo>
                  <a:lnTo>
                    <a:pt x="239645" y="496859"/>
                  </a:lnTo>
                  <a:lnTo>
                    <a:pt x="222657" y="492597"/>
                  </a:lnTo>
                  <a:cubicBezTo>
                    <a:pt x="220021" y="491997"/>
                    <a:pt x="217629" y="491697"/>
                    <a:pt x="215334" y="491697"/>
                  </a:cubicBezTo>
                  <a:cubicBezTo>
                    <a:pt x="205571" y="491697"/>
                    <a:pt x="200298" y="497039"/>
                    <a:pt x="197174" y="501720"/>
                  </a:cubicBezTo>
                  <a:cubicBezTo>
                    <a:pt x="196198" y="501600"/>
                    <a:pt x="195221" y="501540"/>
                    <a:pt x="194245" y="501540"/>
                  </a:cubicBezTo>
                  <a:cubicBezTo>
                    <a:pt x="181845" y="501540"/>
                    <a:pt x="166565" y="514445"/>
                    <a:pt x="156656" y="525789"/>
                  </a:cubicBezTo>
                  <a:cubicBezTo>
                    <a:pt x="153775" y="520987"/>
                    <a:pt x="148796" y="515585"/>
                    <a:pt x="139276" y="515585"/>
                  </a:cubicBezTo>
                  <a:cubicBezTo>
                    <a:pt x="137861" y="515585"/>
                    <a:pt x="136299" y="515706"/>
                    <a:pt x="134541" y="516006"/>
                  </a:cubicBezTo>
                  <a:cubicBezTo>
                    <a:pt x="132198" y="516486"/>
                    <a:pt x="130099" y="517446"/>
                    <a:pt x="128390" y="518827"/>
                  </a:cubicBezTo>
                  <a:cubicBezTo>
                    <a:pt x="125852" y="518407"/>
                    <a:pt x="123118" y="518226"/>
                    <a:pt x="120238" y="518226"/>
                  </a:cubicBezTo>
                  <a:cubicBezTo>
                    <a:pt x="113061" y="518226"/>
                    <a:pt x="105592" y="519427"/>
                    <a:pt x="98367" y="520627"/>
                  </a:cubicBezTo>
                  <a:cubicBezTo>
                    <a:pt x="91533" y="521708"/>
                    <a:pt x="84308" y="522908"/>
                    <a:pt x="77864" y="522908"/>
                  </a:cubicBezTo>
                  <a:cubicBezTo>
                    <a:pt x="76351" y="522908"/>
                    <a:pt x="74837" y="522788"/>
                    <a:pt x="73324" y="522668"/>
                  </a:cubicBezTo>
                  <a:cubicBezTo>
                    <a:pt x="65025" y="521828"/>
                    <a:pt x="59167" y="519067"/>
                    <a:pt x="52967" y="516066"/>
                  </a:cubicBezTo>
                  <a:cubicBezTo>
                    <a:pt x="49208" y="514325"/>
                    <a:pt x="45400" y="512464"/>
                    <a:pt x="41104" y="511084"/>
                  </a:cubicBezTo>
                  <a:cubicBezTo>
                    <a:pt x="41007" y="509883"/>
                    <a:pt x="41007" y="508623"/>
                    <a:pt x="40958" y="507363"/>
                  </a:cubicBezTo>
                  <a:cubicBezTo>
                    <a:pt x="40811" y="500340"/>
                    <a:pt x="40665" y="491457"/>
                    <a:pt x="36515" y="483834"/>
                  </a:cubicBezTo>
                  <a:cubicBezTo>
                    <a:pt x="38615" y="482033"/>
                    <a:pt x="39444" y="481613"/>
                    <a:pt x="41300" y="481613"/>
                  </a:cubicBezTo>
                  <a:cubicBezTo>
                    <a:pt x="42032" y="481613"/>
                    <a:pt x="42813" y="481733"/>
                    <a:pt x="43692" y="481853"/>
                  </a:cubicBezTo>
                  <a:lnTo>
                    <a:pt x="56824" y="484134"/>
                  </a:lnTo>
                  <a:lnTo>
                    <a:pt x="55310" y="470929"/>
                  </a:lnTo>
                  <a:cubicBezTo>
                    <a:pt x="53065" y="451242"/>
                    <a:pt x="35393" y="448001"/>
                    <a:pt x="22456" y="445540"/>
                  </a:cubicBezTo>
                  <a:cubicBezTo>
                    <a:pt x="15622" y="444280"/>
                    <a:pt x="8592" y="443019"/>
                    <a:pt x="3417" y="439898"/>
                  </a:cubicBezTo>
                  <a:cubicBezTo>
                    <a:pt x="2099" y="439118"/>
                    <a:pt x="1318" y="437918"/>
                    <a:pt x="0" y="435637"/>
                  </a:cubicBezTo>
                  <a:cubicBezTo>
                    <a:pt x="4003" y="434076"/>
                    <a:pt x="8299" y="431615"/>
                    <a:pt x="11277" y="427474"/>
                  </a:cubicBezTo>
                  <a:cubicBezTo>
                    <a:pt x="11863" y="427594"/>
                    <a:pt x="12448" y="427594"/>
                    <a:pt x="13034" y="427594"/>
                  </a:cubicBezTo>
                  <a:cubicBezTo>
                    <a:pt x="23042" y="427594"/>
                    <a:pt x="29339" y="420631"/>
                    <a:pt x="34416" y="415049"/>
                  </a:cubicBezTo>
                  <a:cubicBezTo>
                    <a:pt x="37443" y="411688"/>
                    <a:pt x="40616" y="408207"/>
                    <a:pt x="43106" y="407907"/>
                  </a:cubicBezTo>
                  <a:cubicBezTo>
                    <a:pt x="44082" y="407787"/>
                    <a:pt x="44473" y="407727"/>
                    <a:pt x="44912" y="407727"/>
                  </a:cubicBezTo>
                  <a:cubicBezTo>
                    <a:pt x="46084" y="407727"/>
                    <a:pt x="46816" y="408027"/>
                    <a:pt x="48769" y="408927"/>
                  </a:cubicBezTo>
                  <a:cubicBezTo>
                    <a:pt x="51600" y="410188"/>
                    <a:pt x="55408" y="411928"/>
                    <a:pt x="60973" y="411928"/>
                  </a:cubicBezTo>
                  <a:cubicBezTo>
                    <a:pt x="62975" y="411928"/>
                    <a:pt x="65025" y="411688"/>
                    <a:pt x="67222" y="411208"/>
                  </a:cubicBezTo>
                  <a:cubicBezTo>
                    <a:pt x="72787" y="410548"/>
                    <a:pt x="75472" y="407367"/>
                    <a:pt x="76595" y="405446"/>
                  </a:cubicBezTo>
                  <a:cubicBezTo>
                    <a:pt x="79768" y="399984"/>
                    <a:pt x="77229" y="394642"/>
                    <a:pt x="75862" y="391761"/>
                  </a:cubicBezTo>
                  <a:cubicBezTo>
                    <a:pt x="75716" y="391461"/>
                    <a:pt x="75570" y="391161"/>
                    <a:pt x="75423" y="390801"/>
                  </a:cubicBezTo>
                  <a:cubicBezTo>
                    <a:pt x="75667" y="390620"/>
                    <a:pt x="75960" y="390500"/>
                    <a:pt x="76204" y="390320"/>
                  </a:cubicBezTo>
                  <a:cubicBezTo>
                    <a:pt x="79670" y="388340"/>
                    <a:pt x="81476" y="387379"/>
                    <a:pt x="84503" y="387379"/>
                  </a:cubicBezTo>
                  <a:cubicBezTo>
                    <a:pt x="85431" y="387379"/>
                    <a:pt x="86407" y="387499"/>
                    <a:pt x="87530" y="387679"/>
                  </a:cubicBezTo>
                  <a:lnTo>
                    <a:pt x="90410" y="388160"/>
                  </a:lnTo>
                  <a:lnTo>
                    <a:pt x="105934" y="401965"/>
                  </a:lnTo>
                  <a:cubicBezTo>
                    <a:pt x="107106" y="403045"/>
                    <a:pt x="108375" y="404125"/>
                    <a:pt x="109644" y="405146"/>
                  </a:cubicBezTo>
                  <a:cubicBezTo>
                    <a:pt x="113598" y="408507"/>
                    <a:pt x="115746" y="410428"/>
                    <a:pt x="116381" y="413549"/>
                  </a:cubicBezTo>
                  <a:lnTo>
                    <a:pt x="117309" y="417990"/>
                  </a:lnTo>
                  <a:lnTo>
                    <a:pt x="121360" y="420211"/>
                  </a:lnTo>
                  <a:cubicBezTo>
                    <a:pt x="124338" y="421832"/>
                    <a:pt x="127902" y="422672"/>
                    <a:pt x="131856" y="422672"/>
                  </a:cubicBezTo>
                  <a:cubicBezTo>
                    <a:pt x="136396" y="422672"/>
                    <a:pt x="140985" y="421652"/>
                    <a:pt x="145037" y="420751"/>
                  </a:cubicBezTo>
                  <a:cubicBezTo>
                    <a:pt x="146746" y="420331"/>
                    <a:pt x="148503" y="419971"/>
                    <a:pt x="150016" y="419671"/>
                  </a:cubicBezTo>
                  <a:cubicBezTo>
                    <a:pt x="151090" y="425553"/>
                    <a:pt x="154849" y="427534"/>
                    <a:pt x="158218" y="428074"/>
                  </a:cubicBezTo>
                  <a:lnTo>
                    <a:pt x="158999" y="428194"/>
                  </a:lnTo>
                  <a:lnTo>
                    <a:pt x="160561" y="428254"/>
                  </a:lnTo>
                  <a:cubicBezTo>
                    <a:pt x="164369" y="428254"/>
                    <a:pt x="168030" y="426934"/>
                    <a:pt x="171545" y="425733"/>
                  </a:cubicBezTo>
                  <a:cubicBezTo>
                    <a:pt x="173205" y="425133"/>
                    <a:pt x="175499" y="424353"/>
                    <a:pt x="177061" y="424113"/>
                  </a:cubicBezTo>
                  <a:cubicBezTo>
                    <a:pt x="177110" y="424233"/>
                    <a:pt x="177159" y="424353"/>
                    <a:pt x="177208" y="424533"/>
                  </a:cubicBezTo>
                  <a:lnTo>
                    <a:pt x="180137" y="434016"/>
                  </a:lnTo>
                  <a:lnTo>
                    <a:pt x="189656" y="431075"/>
                  </a:lnTo>
                  <a:cubicBezTo>
                    <a:pt x="198590" y="428374"/>
                    <a:pt x="202349" y="421051"/>
                    <a:pt x="204643" y="415229"/>
                  </a:cubicBezTo>
                  <a:cubicBezTo>
                    <a:pt x="206840" y="417150"/>
                    <a:pt x="209720" y="418170"/>
                    <a:pt x="212796" y="418170"/>
                  </a:cubicBezTo>
                  <a:lnTo>
                    <a:pt x="215285" y="418170"/>
                  </a:lnTo>
                  <a:lnTo>
                    <a:pt x="218312" y="416970"/>
                  </a:lnTo>
                  <a:cubicBezTo>
                    <a:pt x="224317" y="413729"/>
                    <a:pt x="228661" y="407547"/>
                    <a:pt x="229638" y="400644"/>
                  </a:cubicBezTo>
                  <a:cubicBezTo>
                    <a:pt x="229735" y="399744"/>
                    <a:pt x="229784" y="398843"/>
                    <a:pt x="229784" y="397943"/>
                  </a:cubicBezTo>
                  <a:cubicBezTo>
                    <a:pt x="231054" y="398003"/>
                    <a:pt x="232274" y="398003"/>
                    <a:pt x="233494" y="398003"/>
                  </a:cubicBezTo>
                  <a:cubicBezTo>
                    <a:pt x="240817" y="398003"/>
                    <a:pt x="249018" y="397223"/>
                    <a:pt x="254535" y="391401"/>
                  </a:cubicBezTo>
                  <a:lnTo>
                    <a:pt x="256683" y="389120"/>
                  </a:lnTo>
                  <a:lnTo>
                    <a:pt x="257171" y="386059"/>
                  </a:lnTo>
                  <a:cubicBezTo>
                    <a:pt x="258782" y="375495"/>
                    <a:pt x="254779" y="369373"/>
                    <a:pt x="252143" y="365351"/>
                  </a:cubicBezTo>
                  <a:cubicBezTo>
                    <a:pt x="251069" y="363671"/>
                    <a:pt x="250483" y="362650"/>
                    <a:pt x="250190" y="361690"/>
                  </a:cubicBezTo>
                  <a:lnTo>
                    <a:pt x="248042" y="353947"/>
                  </a:lnTo>
                  <a:lnTo>
                    <a:pt x="240036" y="354367"/>
                  </a:lnTo>
                  <a:cubicBezTo>
                    <a:pt x="238034" y="354487"/>
                    <a:pt x="236033" y="354607"/>
                    <a:pt x="234178" y="354607"/>
                  </a:cubicBezTo>
                  <a:cubicBezTo>
                    <a:pt x="228759" y="354607"/>
                    <a:pt x="227343" y="353827"/>
                    <a:pt x="227197" y="353707"/>
                  </a:cubicBezTo>
                  <a:lnTo>
                    <a:pt x="224903" y="351486"/>
                  </a:lnTo>
                  <a:lnTo>
                    <a:pt x="221876" y="351126"/>
                  </a:lnTo>
                  <a:cubicBezTo>
                    <a:pt x="220607" y="350946"/>
                    <a:pt x="219435" y="350826"/>
                    <a:pt x="218312" y="350826"/>
                  </a:cubicBezTo>
                  <a:cubicBezTo>
                    <a:pt x="211917" y="350826"/>
                    <a:pt x="207768" y="353707"/>
                    <a:pt x="205083" y="356468"/>
                  </a:cubicBezTo>
                  <a:cubicBezTo>
                    <a:pt x="204350" y="355868"/>
                    <a:pt x="203667" y="355388"/>
                    <a:pt x="203081" y="354968"/>
                  </a:cubicBezTo>
                  <a:cubicBezTo>
                    <a:pt x="202837" y="353467"/>
                    <a:pt x="203325" y="352507"/>
                    <a:pt x="205131" y="349806"/>
                  </a:cubicBezTo>
                  <a:cubicBezTo>
                    <a:pt x="207475" y="346204"/>
                    <a:pt x="213674" y="336721"/>
                    <a:pt x="203862" y="326998"/>
                  </a:cubicBezTo>
                  <a:cubicBezTo>
                    <a:pt x="199566" y="322796"/>
                    <a:pt x="194196" y="321596"/>
                    <a:pt x="189851" y="320635"/>
                  </a:cubicBezTo>
                  <a:cubicBezTo>
                    <a:pt x="188777" y="320395"/>
                    <a:pt x="187362" y="320095"/>
                    <a:pt x="186337" y="319735"/>
                  </a:cubicBezTo>
                  <a:cubicBezTo>
                    <a:pt x="186337" y="319615"/>
                    <a:pt x="186385" y="319435"/>
                    <a:pt x="186385" y="319315"/>
                  </a:cubicBezTo>
                  <a:lnTo>
                    <a:pt x="167542" y="313133"/>
                  </a:lnTo>
                  <a:cubicBezTo>
                    <a:pt x="166321" y="315834"/>
                    <a:pt x="162611" y="317214"/>
                    <a:pt x="156509" y="317214"/>
                  </a:cubicBezTo>
                  <a:cubicBezTo>
                    <a:pt x="153287" y="317214"/>
                    <a:pt x="149577" y="316794"/>
                    <a:pt x="145525" y="316014"/>
                  </a:cubicBezTo>
                  <a:cubicBezTo>
                    <a:pt x="140302" y="274419"/>
                    <a:pt x="113891" y="253111"/>
                    <a:pt x="90459" y="234204"/>
                  </a:cubicBezTo>
                  <a:cubicBezTo>
                    <a:pt x="83576" y="228562"/>
                    <a:pt x="76985" y="223280"/>
                    <a:pt x="70883" y="217518"/>
                  </a:cubicBezTo>
                  <a:cubicBezTo>
                    <a:pt x="73422" y="211336"/>
                    <a:pt x="75228" y="204673"/>
                    <a:pt x="76985" y="198191"/>
                  </a:cubicBezTo>
                  <a:cubicBezTo>
                    <a:pt x="77766" y="195310"/>
                    <a:pt x="78547" y="192489"/>
                    <a:pt x="79328" y="189788"/>
                  </a:cubicBezTo>
                  <a:cubicBezTo>
                    <a:pt x="85724" y="190148"/>
                    <a:pt x="91338" y="190328"/>
                    <a:pt x="96317" y="190328"/>
                  </a:cubicBezTo>
                  <a:cubicBezTo>
                    <a:pt x="131466" y="190328"/>
                    <a:pt x="149479" y="180845"/>
                    <a:pt x="165101" y="154015"/>
                  </a:cubicBezTo>
                  <a:cubicBezTo>
                    <a:pt x="165540" y="153175"/>
                    <a:pt x="166517" y="151854"/>
                    <a:pt x="167542" y="150474"/>
                  </a:cubicBezTo>
                  <a:cubicBezTo>
                    <a:pt x="170178" y="146753"/>
                    <a:pt x="171691" y="144592"/>
                    <a:pt x="172521" y="142371"/>
                  </a:cubicBezTo>
                  <a:cubicBezTo>
                    <a:pt x="174132" y="138170"/>
                    <a:pt x="174230" y="133608"/>
                    <a:pt x="174376" y="129166"/>
                  </a:cubicBezTo>
                  <a:cubicBezTo>
                    <a:pt x="174474" y="125685"/>
                    <a:pt x="174620" y="121664"/>
                    <a:pt x="175597" y="119563"/>
                  </a:cubicBezTo>
                  <a:cubicBezTo>
                    <a:pt x="177989" y="114461"/>
                    <a:pt x="181699" y="110199"/>
                    <a:pt x="185653" y="105638"/>
                  </a:cubicBezTo>
                  <a:cubicBezTo>
                    <a:pt x="189998" y="100596"/>
                    <a:pt x="194782" y="95074"/>
                    <a:pt x="197662" y="88051"/>
                  </a:cubicBezTo>
                  <a:cubicBezTo>
                    <a:pt x="208402" y="87211"/>
                    <a:pt x="217238" y="84570"/>
                    <a:pt x="224658" y="80909"/>
                  </a:cubicBezTo>
                  <a:lnTo>
                    <a:pt x="244430" y="78268"/>
                  </a:lnTo>
                  <a:cubicBezTo>
                    <a:pt x="246529" y="79708"/>
                    <a:pt x="249360" y="81389"/>
                    <a:pt x="253607" y="81569"/>
                  </a:cubicBezTo>
                  <a:lnTo>
                    <a:pt x="261272" y="81929"/>
                  </a:lnTo>
                  <a:lnTo>
                    <a:pt x="263566" y="74547"/>
                  </a:lnTo>
                  <a:cubicBezTo>
                    <a:pt x="265568" y="68004"/>
                    <a:pt x="269375" y="63503"/>
                    <a:pt x="275478" y="60261"/>
                  </a:cubicBezTo>
                  <a:lnTo>
                    <a:pt x="286754" y="54319"/>
                  </a:lnTo>
                  <a:lnTo>
                    <a:pt x="278309" y="44776"/>
                  </a:lnTo>
                  <a:cubicBezTo>
                    <a:pt x="278016" y="44476"/>
                    <a:pt x="277723" y="44176"/>
                    <a:pt x="277430" y="43876"/>
                  </a:cubicBezTo>
                  <a:cubicBezTo>
                    <a:pt x="280994" y="42555"/>
                    <a:pt x="285046" y="42075"/>
                    <a:pt x="289586" y="41535"/>
                  </a:cubicBezTo>
                  <a:cubicBezTo>
                    <a:pt x="295590" y="40814"/>
                    <a:pt x="302425" y="40034"/>
                    <a:pt x="308918" y="36853"/>
                  </a:cubicBezTo>
                  <a:cubicBezTo>
                    <a:pt x="325613" y="28510"/>
                    <a:pt x="335523" y="14165"/>
                    <a:pt x="343041" y="0"/>
                  </a:cubicBezTo>
                  <a:close/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6" name="Freeform 75"/>
            <p:cNvSpPr/>
            <p:nvPr/>
          </p:nvSpPr>
          <p:spPr>
            <a:xfrm>
              <a:off x="7003812" y="-137442"/>
              <a:ext cx="991929" cy="1277006"/>
            </a:xfrm>
            <a:custGeom>
              <a:avLst/>
              <a:gdLst>
                <a:gd name="connsiteX0" fmla="*/ 445751 w 880344"/>
                <a:gd name="connsiteY0" fmla="*/ 1099850 h 1133351"/>
                <a:gd name="connsiteX1" fmla="*/ 447626 w 880344"/>
                <a:gd name="connsiteY1" fmla="*/ 1099936 h 1133351"/>
                <a:gd name="connsiteX2" fmla="*/ 435916 w 880344"/>
                <a:gd name="connsiteY2" fmla="*/ 1127774 h 1133351"/>
                <a:gd name="connsiteX3" fmla="*/ 423621 w 880344"/>
                <a:gd name="connsiteY3" fmla="*/ 1133351 h 1133351"/>
                <a:gd name="connsiteX4" fmla="*/ 413905 w 880344"/>
                <a:gd name="connsiteY4" fmla="*/ 1123592 h 1133351"/>
                <a:gd name="connsiteX5" fmla="*/ 413922 w 880344"/>
                <a:gd name="connsiteY5" fmla="*/ 1122167 h 1133351"/>
                <a:gd name="connsiteX6" fmla="*/ 407491 w 880344"/>
                <a:gd name="connsiteY6" fmla="*/ 1111300 h 1133351"/>
                <a:gd name="connsiteX7" fmla="*/ 406305 w 880344"/>
                <a:gd name="connsiteY7" fmla="*/ 1110221 h 1133351"/>
                <a:gd name="connsiteX8" fmla="*/ 406700 w 880344"/>
                <a:gd name="connsiteY8" fmla="*/ 1109587 h 1133351"/>
                <a:gd name="connsiteX9" fmla="*/ 409606 w 880344"/>
                <a:gd name="connsiteY9" fmla="*/ 1108904 h 1133351"/>
                <a:gd name="connsiteX10" fmla="*/ 421660 w 880344"/>
                <a:gd name="connsiteY10" fmla="*/ 1105356 h 1133351"/>
                <a:gd name="connsiteX11" fmla="*/ 445751 w 880344"/>
                <a:gd name="connsiteY11" fmla="*/ 1099850 h 1133351"/>
                <a:gd name="connsiteX12" fmla="*/ 393494 w 880344"/>
                <a:gd name="connsiteY12" fmla="*/ 1089659 h 1133351"/>
                <a:gd name="connsiteX13" fmla="*/ 395506 w 880344"/>
                <a:gd name="connsiteY13" fmla="*/ 1095733 h 1133351"/>
                <a:gd name="connsiteX14" fmla="*/ 385498 w 880344"/>
                <a:gd name="connsiteY14" fmla="*/ 1101268 h 1133351"/>
                <a:gd name="connsiteX15" fmla="*/ 383727 w 880344"/>
                <a:gd name="connsiteY15" fmla="*/ 1101145 h 1133351"/>
                <a:gd name="connsiteX16" fmla="*/ 375817 w 880344"/>
                <a:gd name="connsiteY16" fmla="*/ 1104154 h 1133351"/>
                <a:gd name="connsiteX17" fmla="*/ 374424 w 880344"/>
                <a:gd name="connsiteY17" fmla="*/ 1103276 h 1133351"/>
                <a:gd name="connsiteX18" fmla="*/ 375645 w 880344"/>
                <a:gd name="connsiteY18" fmla="*/ 1100922 h 1133351"/>
                <a:gd name="connsiteX19" fmla="*/ 385601 w 880344"/>
                <a:gd name="connsiteY19" fmla="*/ 1096604 h 1133351"/>
                <a:gd name="connsiteX20" fmla="*/ 389057 w 880344"/>
                <a:gd name="connsiteY20" fmla="*/ 1094201 h 1133351"/>
                <a:gd name="connsiteX21" fmla="*/ 393373 w 880344"/>
                <a:gd name="connsiteY21" fmla="*/ 1091516 h 1133351"/>
                <a:gd name="connsiteX22" fmla="*/ 109577 w 880344"/>
                <a:gd name="connsiteY22" fmla="*/ 1024730 h 1133351"/>
                <a:gd name="connsiteX23" fmla="*/ 104693 w 880344"/>
                <a:gd name="connsiteY23" fmla="*/ 1031056 h 1133351"/>
                <a:gd name="connsiteX24" fmla="*/ 85778 w 880344"/>
                <a:gd name="connsiteY24" fmla="*/ 1043074 h 1133351"/>
                <a:gd name="connsiteX25" fmla="*/ 85279 w 880344"/>
                <a:gd name="connsiteY25" fmla="*/ 1044305 h 1133351"/>
                <a:gd name="connsiteX26" fmla="*/ 80206 w 880344"/>
                <a:gd name="connsiteY26" fmla="*/ 1053913 h 1133351"/>
                <a:gd name="connsiteX27" fmla="*/ 76200 w 880344"/>
                <a:gd name="connsiteY27" fmla="*/ 1030919 h 1133351"/>
                <a:gd name="connsiteX28" fmla="*/ 371965 w 880344"/>
                <a:gd name="connsiteY28" fmla="*/ 1008990 h 1133351"/>
                <a:gd name="connsiteX29" fmla="*/ 378173 w 880344"/>
                <a:gd name="connsiteY29" fmla="*/ 1033416 h 1133351"/>
                <a:gd name="connsiteX30" fmla="*/ 389075 w 880344"/>
                <a:gd name="connsiteY30" fmla="*/ 1075050 h 1133351"/>
                <a:gd name="connsiteX31" fmla="*/ 379170 w 880344"/>
                <a:gd name="connsiteY31" fmla="*/ 1071934 h 1133351"/>
                <a:gd name="connsiteX32" fmla="*/ 375060 w 880344"/>
                <a:gd name="connsiteY32" fmla="*/ 1072185 h 1133351"/>
                <a:gd name="connsiteX33" fmla="*/ 373151 w 880344"/>
                <a:gd name="connsiteY33" fmla="*/ 1067680 h 1133351"/>
                <a:gd name="connsiteX34" fmla="*/ 376900 w 880344"/>
                <a:gd name="connsiteY34" fmla="*/ 1066824 h 1133351"/>
                <a:gd name="connsiteX35" fmla="*/ 376900 w 880344"/>
                <a:gd name="connsiteY35" fmla="*/ 1058022 h 1133351"/>
                <a:gd name="connsiteX36" fmla="*/ 365843 w 880344"/>
                <a:gd name="connsiteY36" fmla="*/ 1045694 h 1133351"/>
                <a:gd name="connsiteX37" fmla="*/ 365843 w 880344"/>
                <a:gd name="connsiteY37" fmla="*/ 1027558 h 1133351"/>
                <a:gd name="connsiteX38" fmla="*/ 359240 w 880344"/>
                <a:gd name="connsiteY38" fmla="*/ 1020865 h 1133351"/>
                <a:gd name="connsiteX39" fmla="*/ 371965 w 880344"/>
                <a:gd name="connsiteY39" fmla="*/ 1008990 h 1133351"/>
                <a:gd name="connsiteX40" fmla="*/ 393700 w 880344"/>
                <a:gd name="connsiteY40" fmla="*/ 1003300 h 1133351"/>
                <a:gd name="connsiteX41" fmla="*/ 400998 w 880344"/>
                <a:gd name="connsiteY41" fmla="*/ 1009599 h 1133351"/>
                <a:gd name="connsiteX42" fmla="*/ 415925 w 880344"/>
                <a:gd name="connsiteY42" fmla="*/ 1040407 h 1133351"/>
                <a:gd name="connsiteX43" fmla="*/ 419713 w 880344"/>
                <a:gd name="connsiteY43" fmla="*/ 1045579 h 1133351"/>
                <a:gd name="connsiteX44" fmla="*/ 437902 w 880344"/>
                <a:gd name="connsiteY44" fmla="*/ 1059931 h 1133351"/>
                <a:gd name="connsiteX45" fmla="*/ 437413 w 880344"/>
                <a:gd name="connsiteY45" fmla="*/ 1076252 h 1133351"/>
                <a:gd name="connsiteX46" fmla="*/ 437933 w 880344"/>
                <a:gd name="connsiteY46" fmla="*/ 1078546 h 1133351"/>
                <a:gd name="connsiteX47" fmla="*/ 432656 w 880344"/>
                <a:gd name="connsiteY47" fmla="*/ 1079923 h 1133351"/>
                <a:gd name="connsiteX48" fmla="*/ 415876 w 880344"/>
                <a:gd name="connsiteY48" fmla="*/ 1083717 h 1133351"/>
                <a:gd name="connsiteX49" fmla="*/ 400974 w 880344"/>
                <a:gd name="connsiteY49" fmla="*/ 1026368 h 1133351"/>
                <a:gd name="connsiteX50" fmla="*/ 393700 w 880344"/>
                <a:gd name="connsiteY50" fmla="*/ 1003300 h 1133351"/>
                <a:gd name="connsiteX51" fmla="*/ 337247 w 880344"/>
                <a:gd name="connsiteY51" fmla="*/ 977900 h 1133351"/>
                <a:gd name="connsiteX52" fmla="*/ 336920 w 880344"/>
                <a:gd name="connsiteY52" fmla="*/ 979735 h 1133351"/>
                <a:gd name="connsiteX53" fmla="*/ 336611 w 880344"/>
                <a:gd name="connsiteY53" fmla="*/ 984053 h 1133351"/>
                <a:gd name="connsiteX54" fmla="*/ 327428 w 880344"/>
                <a:gd name="connsiteY54" fmla="*/ 995043 h 1133351"/>
                <a:gd name="connsiteX55" fmla="*/ 316922 w 880344"/>
                <a:gd name="connsiteY55" fmla="*/ 994086 h 1133351"/>
                <a:gd name="connsiteX56" fmla="*/ 316578 w 880344"/>
                <a:gd name="connsiteY56" fmla="*/ 1004665 h 1133351"/>
                <a:gd name="connsiteX57" fmla="*/ 316578 w 880344"/>
                <a:gd name="connsiteY57" fmla="*/ 1005075 h 1133351"/>
                <a:gd name="connsiteX58" fmla="*/ 294378 w 880344"/>
                <a:gd name="connsiteY58" fmla="*/ 1005075 h 1133351"/>
                <a:gd name="connsiteX59" fmla="*/ 304317 w 880344"/>
                <a:gd name="connsiteY59" fmla="*/ 1016374 h 1133351"/>
                <a:gd name="connsiteX60" fmla="*/ 303234 w 880344"/>
                <a:gd name="connsiteY60" fmla="*/ 1020325 h 1133351"/>
                <a:gd name="connsiteX61" fmla="*/ 315236 w 880344"/>
                <a:gd name="connsiteY61" fmla="*/ 1040987 h 1133351"/>
                <a:gd name="connsiteX62" fmla="*/ 318968 w 880344"/>
                <a:gd name="connsiteY62" fmla="*/ 1073819 h 1133351"/>
                <a:gd name="connsiteX63" fmla="*/ 314050 w 880344"/>
                <a:gd name="connsiteY63" fmla="*/ 1085104 h 1133351"/>
                <a:gd name="connsiteX64" fmla="*/ 314428 w 880344"/>
                <a:gd name="connsiteY64" fmla="*/ 1112963 h 1133351"/>
                <a:gd name="connsiteX65" fmla="*/ 308977 w 880344"/>
                <a:gd name="connsiteY65" fmla="*/ 1115258 h 1133351"/>
                <a:gd name="connsiteX66" fmla="*/ 302580 w 880344"/>
                <a:gd name="connsiteY66" fmla="*/ 1108270 h 1133351"/>
                <a:gd name="connsiteX67" fmla="*/ 300311 w 880344"/>
                <a:gd name="connsiteY67" fmla="*/ 1106435 h 1133351"/>
                <a:gd name="connsiteX68" fmla="*/ 297422 w 880344"/>
                <a:gd name="connsiteY68" fmla="*/ 1106104 h 1133351"/>
                <a:gd name="connsiteX69" fmla="*/ 294361 w 880344"/>
                <a:gd name="connsiteY69" fmla="*/ 1105903 h 1133351"/>
                <a:gd name="connsiteX70" fmla="*/ 296734 w 880344"/>
                <a:gd name="connsiteY70" fmla="*/ 1101181 h 1133351"/>
                <a:gd name="connsiteX71" fmla="*/ 306226 w 880344"/>
                <a:gd name="connsiteY71" fmla="*/ 1067975 h 1133351"/>
                <a:gd name="connsiteX72" fmla="*/ 306123 w 880344"/>
                <a:gd name="connsiteY72" fmla="*/ 1066939 h 1133351"/>
                <a:gd name="connsiteX73" fmla="*/ 305813 w 880344"/>
                <a:gd name="connsiteY73" fmla="*/ 1065931 h 1133351"/>
                <a:gd name="connsiteX74" fmla="*/ 289770 w 880344"/>
                <a:gd name="connsiteY74" fmla="*/ 1052934 h 1133351"/>
                <a:gd name="connsiteX75" fmla="*/ 280484 w 880344"/>
                <a:gd name="connsiteY75" fmla="*/ 1054805 h 1133351"/>
                <a:gd name="connsiteX76" fmla="*/ 277320 w 880344"/>
                <a:gd name="connsiteY76" fmla="*/ 1055676 h 1133351"/>
                <a:gd name="connsiteX77" fmla="*/ 273829 w 880344"/>
                <a:gd name="connsiteY77" fmla="*/ 1052912 h 1133351"/>
                <a:gd name="connsiteX78" fmla="*/ 262136 w 880344"/>
                <a:gd name="connsiteY78" fmla="*/ 1045888 h 1133351"/>
                <a:gd name="connsiteX79" fmla="*/ 257322 w 880344"/>
                <a:gd name="connsiteY79" fmla="*/ 1045205 h 1133351"/>
                <a:gd name="connsiteX80" fmla="*/ 252455 w 880344"/>
                <a:gd name="connsiteY80" fmla="*/ 1045802 h 1133351"/>
                <a:gd name="connsiteX81" fmla="*/ 246987 w 880344"/>
                <a:gd name="connsiteY81" fmla="*/ 1033280 h 1133351"/>
                <a:gd name="connsiteX82" fmla="*/ 225080 w 880344"/>
                <a:gd name="connsiteY82" fmla="*/ 1024866 h 1133351"/>
                <a:gd name="connsiteX83" fmla="*/ 224151 w 880344"/>
                <a:gd name="connsiteY83" fmla="*/ 1024866 h 1133351"/>
                <a:gd name="connsiteX84" fmla="*/ 219611 w 880344"/>
                <a:gd name="connsiteY84" fmla="*/ 1019670 h 1133351"/>
                <a:gd name="connsiteX85" fmla="*/ 214298 w 880344"/>
                <a:gd name="connsiteY85" fmla="*/ 1009401 h 1133351"/>
                <a:gd name="connsiteX86" fmla="*/ 214040 w 880344"/>
                <a:gd name="connsiteY86" fmla="*/ 1005298 h 1133351"/>
                <a:gd name="connsiteX87" fmla="*/ 217359 w 880344"/>
                <a:gd name="connsiteY87" fmla="*/ 1004679 h 1133351"/>
                <a:gd name="connsiteX88" fmla="*/ 298385 w 880344"/>
                <a:gd name="connsiteY88" fmla="*/ 987825 h 1133351"/>
                <a:gd name="connsiteX89" fmla="*/ 319707 w 880344"/>
                <a:gd name="connsiteY89" fmla="*/ 982449 h 1133351"/>
                <a:gd name="connsiteX90" fmla="*/ 337247 w 880344"/>
                <a:gd name="connsiteY90" fmla="*/ 977900 h 1133351"/>
                <a:gd name="connsiteX91" fmla="*/ 499136 w 880344"/>
                <a:gd name="connsiteY91" fmla="*/ 783992 h 1133351"/>
                <a:gd name="connsiteX92" fmla="*/ 505099 w 880344"/>
                <a:gd name="connsiteY92" fmla="*/ 789580 h 1133351"/>
                <a:gd name="connsiteX93" fmla="*/ 503322 w 880344"/>
                <a:gd name="connsiteY93" fmla="*/ 792920 h 1133351"/>
                <a:gd name="connsiteX94" fmla="*/ 501240 w 880344"/>
                <a:gd name="connsiteY94" fmla="*/ 792920 h 1133351"/>
                <a:gd name="connsiteX95" fmla="*/ 500469 w 880344"/>
                <a:gd name="connsiteY95" fmla="*/ 790248 h 1133351"/>
                <a:gd name="connsiteX96" fmla="*/ 499136 w 880344"/>
                <a:gd name="connsiteY96" fmla="*/ 783992 h 1133351"/>
                <a:gd name="connsiteX97" fmla="*/ 422236 w 880344"/>
                <a:gd name="connsiteY97" fmla="*/ 774700 h 1133351"/>
                <a:gd name="connsiteX98" fmla="*/ 426234 w 880344"/>
                <a:gd name="connsiteY98" fmla="*/ 774808 h 1133351"/>
                <a:gd name="connsiteX99" fmla="*/ 427573 w 880344"/>
                <a:gd name="connsiteY99" fmla="*/ 774808 h 1133351"/>
                <a:gd name="connsiteX100" fmla="*/ 428888 w 880344"/>
                <a:gd name="connsiteY100" fmla="*/ 774808 h 1133351"/>
                <a:gd name="connsiteX101" fmla="*/ 441361 w 880344"/>
                <a:gd name="connsiteY101" fmla="*/ 776940 h 1133351"/>
                <a:gd name="connsiteX102" fmla="*/ 444282 w 880344"/>
                <a:gd name="connsiteY102" fmla="*/ 777854 h 1133351"/>
                <a:gd name="connsiteX103" fmla="*/ 451265 w 880344"/>
                <a:gd name="connsiteY103" fmla="*/ 787000 h 1133351"/>
                <a:gd name="connsiteX104" fmla="*/ 452769 w 880344"/>
                <a:gd name="connsiteY104" fmla="*/ 787491 h 1133351"/>
                <a:gd name="connsiteX105" fmla="*/ 454637 w 880344"/>
                <a:gd name="connsiteY105" fmla="*/ 787521 h 1133351"/>
                <a:gd name="connsiteX106" fmla="*/ 462475 w 880344"/>
                <a:gd name="connsiteY106" fmla="*/ 784967 h 1133351"/>
                <a:gd name="connsiteX107" fmla="*/ 462495 w 880344"/>
                <a:gd name="connsiteY107" fmla="*/ 784967 h 1133351"/>
                <a:gd name="connsiteX108" fmla="*/ 463250 w 880344"/>
                <a:gd name="connsiteY108" fmla="*/ 784544 h 1133351"/>
                <a:gd name="connsiteX109" fmla="*/ 463585 w 880344"/>
                <a:gd name="connsiteY109" fmla="*/ 784357 h 1133351"/>
                <a:gd name="connsiteX110" fmla="*/ 467788 w 880344"/>
                <a:gd name="connsiteY110" fmla="*/ 786558 h 1133351"/>
                <a:gd name="connsiteX111" fmla="*/ 478288 w 880344"/>
                <a:gd name="connsiteY111" fmla="*/ 791529 h 1133351"/>
                <a:gd name="connsiteX112" fmla="*/ 471967 w 880344"/>
                <a:gd name="connsiteY112" fmla="*/ 809901 h 1133351"/>
                <a:gd name="connsiteX113" fmla="*/ 464783 w 880344"/>
                <a:gd name="connsiteY113" fmla="*/ 853589 h 1133351"/>
                <a:gd name="connsiteX114" fmla="*/ 466207 w 880344"/>
                <a:gd name="connsiteY114" fmla="*/ 860329 h 1133351"/>
                <a:gd name="connsiteX115" fmla="*/ 473012 w 880344"/>
                <a:gd name="connsiteY115" fmla="*/ 861390 h 1133351"/>
                <a:gd name="connsiteX116" fmla="*/ 477409 w 880344"/>
                <a:gd name="connsiteY116" fmla="*/ 861743 h 1133351"/>
                <a:gd name="connsiteX117" fmla="*/ 489531 w 880344"/>
                <a:gd name="connsiteY117" fmla="*/ 858747 h 1133351"/>
                <a:gd name="connsiteX118" fmla="*/ 491726 w 880344"/>
                <a:gd name="connsiteY118" fmla="*/ 857833 h 1133351"/>
                <a:gd name="connsiteX119" fmla="*/ 490237 w 880344"/>
                <a:gd name="connsiteY119" fmla="*/ 876863 h 1133351"/>
                <a:gd name="connsiteX120" fmla="*/ 488115 w 880344"/>
                <a:gd name="connsiteY120" fmla="*/ 891433 h 1133351"/>
                <a:gd name="connsiteX121" fmla="*/ 489172 w 880344"/>
                <a:gd name="connsiteY121" fmla="*/ 906140 h 1133351"/>
                <a:gd name="connsiteX122" fmla="*/ 489281 w 880344"/>
                <a:gd name="connsiteY122" fmla="*/ 917192 h 1133351"/>
                <a:gd name="connsiteX123" fmla="*/ 472492 w 880344"/>
                <a:gd name="connsiteY123" fmla="*/ 928146 h 1133351"/>
                <a:gd name="connsiteX124" fmla="*/ 488563 w 880344"/>
                <a:gd name="connsiteY124" fmla="*/ 933962 h 1133351"/>
                <a:gd name="connsiteX125" fmla="*/ 478865 w 880344"/>
                <a:gd name="connsiteY125" fmla="*/ 945073 h 1133351"/>
                <a:gd name="connsiteX126" fmla="*/ 475646 w 880344"/>
                <a:gd name="connsiteY126" fmla="*/ 958307 h 1133351"/>
                <a:gd name="connsiteX127" fmla="*/ 472254 w 880344"/>
                <a:gd name="connsiteY127" fmla="*/ 966304 h 1133351"/>
                <a:gd name="connsiteX128" fmla="*/ 462858 w 880344"/>
                <a:gd name="connsiteY128" fmla="*/ 968553 h 1133351"/>
                <a:gd name="connsiteX129" fmla="*/ 464762 w 880344"/>
                <a:gd name="connsiteY129" fmla="*/ 978004 h 1133351"/>
                <a:gd name="connsiteX130" fmla="*/ 465872 w 880344"/>
                <a:gd name="connsiteY130" fmla="*/ 985078 h 1133351"/>
                <a:gd name="connsiteX131" fmla="*/ 458461 w 880344"/>
                <a:gd name="connsiteY131" fmla="*/ 986581 h 1133351"/>
                <a:gd name="connsiteX132" fmla="*/ 457735 w 880344"/>
                <a:gd name="connsiteY132" fmla="*/ 986640 h 1133351"/>
                <a:gd name="connsiteX133" fmla="*/ 457340 w 880344"/>
                <a:gd name="connsiteY133" fmla="*/ 986640 h 1133351"/>
                <a:gd name="connsiteX134" fmla="*/ 452027 w 880344"/>
                <a:gd name="connsiteY134" fmla="*/ 986257 h 1133351"/>
                <a:gd name="connsiteX135" fmla="*/ 444617 w 880344"/>
                <a:gd name="connsiteY135" fmla="*/ 985726 h 1133351"/>
                <a:gd name="connsiteX136" fmla="*/ 437142 w 880344"/>
                <a:gd name="connsiteY136" fmla="*/ 986905 h 1133351"/>
                <a:gd name="connsiteX137" fmla="*/ 428646 w 880344"/>
                <a:gd name="connsiteY137" fmla="*/ 981747 h 1133351"/>
                <a:gd name="connsiteX138" fmla="*/ 406681 w 880344"/>
                <a:gd name="connsiteY138" fmla="*/ 962266 h 1133351"/>
                <a:gd name="connsiteX139" fmla="*/ 410050 w 880344"/>
                <a:gd name="connsiteY139" fmla="*/ 948060 h 1133351"/>
                <a:gd name="connsiteX140" fmla="*/ 420937 w 880344"/>
                <a:gd name="connsiteY140" fmla="*/ 942539 h 1133351"/>
                <a:gd name="connsiteX141" fmla="*/ 428505 w 880344"/>
                <a:gd name="connsiteY141" fmla="*/ 937882 h 1133351"/>
                <a:gd name="connsiteX142" fmla="*/ 435290 w 880344"/>
                <a:gd name="connsiteY142" fmla="*/ 934532 h 1133351"/>
                <a:gd name="connsiteX143" fmla="*/ 433894 w 880344"/>
                <a:gd name="connsiteY143" fmla="*/ 927085 h 1133351"/>
                <a:gd name="connsiteX144" fmla="*/ 436863 w 880344"/>
                <a:gd name="connsiteY144" fmla="*/ 917418 h 1133351"/>
                <a:gd name="connsiteX145" fmla="*/ 439163 w 880344"/>
                <a:gd name="connsiteY145" fmla="*/ 914421 h 1133351"/>
                <a:gd name="connsiteX146" fmla="*/ 443834 w 880344"/>
                <a:gd name="connsiteY146" fmla="*/ 915345 h 1133351"/>
                <a:gd name="connsiteX147" fmla="*/ 470333 w 880344"/>
                <a:gd name="connsiteY147" fmla="*/ 916475 h 1133351"/>
                <a:gd name="connsiteX148" fmla="*/ 452350 w 880344"/>
                <a:gd name="connsiteY148" fmla="*/ 899282 h 1133351"/>
                <a:gd name="connsiteX149" fmla="*/ 452479 w 880344"/>
                <a:gd name="connsiteY149" fmla="*/ 899135 h 1133351"/>
                <a:gd name="connsiteX150" fmla="*/ 456557 w 880344"/>
                <a:gd name="connsiteY150" fmla="*/ 892985 h 1133351"/>
                <a:gd name="connsiteX151" fmla="*/ 457453 w 880344"/>
                <a:gd name="connsiteY151" fmla="*/ 891197 h 1133351"/>
                <a:gd name="connsiteX152" fmla="*/ 457582 w 880344"/>
                <a:gd name="connsiteY152" fmla="*/ 889222 h 1133351"/>
                <a:gd name="connsiteX153" fmla="*/ 443870 w 880344"/>
                <a:gd name="connsiteY153" fmla="*/ 872658 h 1133351"/>
                <a:gd name="connsiteX154" fmla="*/ 442846 w 880344"/>
                <a:gd name="connsiteY154" fmla="*/ 872432 h 1133351"/>
                <a:gd name="connsiteX155" fmla="*/ 442071 w 880344"/>
                <a:gd name="connsiteY155" fmla="*/ 867962 h 1133351"/>
                <a:gd name="connsiteX156" fmla="*/ 430792 w 880344"/>
                <a:gd name="connsiteY156" fmla="*/ 858953 h 1133351"/>
                <a:gd name="connsiteX157" fmla="*/ 427884 w 880344"/>
                <a:gd name="connsiteY157" fmla="*/ 858108 h 1133351"/>
                <a:gd name="connsiteX158" fmla="*/ 425161 w 880344"/>
                <a:gd name="connsiteY158" fmla="*/ 857352 h 1133351"/>
                <a:gd name="connsiteX159" fmla="*/ 421982 w 880344"/>
                <a:gd name="connsiteY159" fmla="*/ 848903 h 1133351"/>
                <a:gd name="connsiteX160" fmla="*/ 410122 w 880344"/>
                <a:gd name="connsiteY160" fmla="*/ 840435 h 1133351"/>
                <a:gd name="connsiteX161" fmla="*/ 407431 w 880344"/>
                <a:gd name="connsiteY161" fmla="*/ 839148 h 1133351"/>
                <a:gd name="connsiteX162" fmla="*/ 409864 w 880344"/>
                <a:gd name="connsiteY162" fmla="*/ 831327 h 1133351"/>
                <a:gd name="connsiteX163" fmla="*/ 408436 w 880344"/>
                <a:gd name="connsiteY163" fmla="*/ 804812 h 1133351"/>
                <a:gd name="connsiteX164" fmla="*/ 412627 w 880344"/>
                <a:gd name="connsiteY164" fmla="*/ 799104 h 1133351"/>
                <a:gd name="connsiteX165" fmla="*/ 419804 w 880344"/>
                <a:gd name="connsiteY165" fmla="*/ 788110 h 1133351"/>
                <a:gd name="connsiteX166" fmla="*/ 422236 w 880344"/>
                <a:gd name="connsiteY166" fmla="*/ 774700 h 1133351"/>
                <a:gd name="connsiteX167" fmla="*/ 598784 w 880344"/>
                <a:gd name="connsiteY167" fmla="*/ 749300 h 1133351"/>
                <a:gd name="connsiteX168" fmla="*/ 597103 w 880344"/>
                <a:gd name="connsiteY168" fmla="*/ 764445 h 1133351"/>
                <a:gd name="connsiteX169" fmla="*/ 608036 w 880344"/>
                <a:gd name="connsiteY169" fmla="*/ 766129 h 1133351"/>
                <a:gd name="connsiteX170" fmla="*/ 605520 w 880344"/>
                <a:gd name="connsiteY170" fmla="*/ 769490 h 1133351"/>
                <a:gd name="connsiteX171" fmla="*/ 586164 w 880344"/>
                <a:gd name="connsiteY171" fmla="*/ 779574 h 1133351"/>
                <a:gd name="connsiteX172" fmla="*/ 582802 w 880344"/>
                <a:gd name="connsiteY172" fmla="*/ 786323 h 1133351"/>
                <a:gd name="connsiteX173" fmla="*/ 565979 w 880344"/>
                <a:gd name="connsiteY173" fmla="*/ 789670 h 1133351"/>
                <a:gd name="connsiteX174" fmla="*/ 555881 w 880344"/>
                <a:gd name="connsiteY174" fmla="*/ 799765 h 1133351"/>
                <a:gd name="connsiteX175" fmla="*/ 525603 w 880344"/>
                <a:gd name="connsiteY175" fmla="*/ 813236 h 1133351"/>
                <a:gd name="connsiteX176" fmla="*/ 495315 w 880344"/>
                <a:gd name="connsiteY176" fmla="*/ 823331 h 1133351"/>
                <a:gd name="connsiteX177" fmla="*/ 522230 w 880344"/>
                <a:gd name="connsiteY177" fmla="*/ 786323 h 1133351"/>
                <a:gd name="connsiteX178" fmla="*/ 559249 w 880344"/>
                <a:gd name="connsiteY178" fmla="*/ 769490 h 1133351"/>
                <a:gd name="connsiteX179" fmla="*/ 598784 w 880344"/>
                <a:gd name="connsiteY179" fmla="*/ 749300 h 1133351"/>
                <a:gd name="connsiteX180" fmla="*/ 618269 w 880344"/>
                <a:gd name="connsiteY180" fmla="*/ 647700 h 1133351"/>
                <a:gd name="connsiteX181" fmla="*/ 622348 w 880344"/>
                <a:gd name="connsiteY181" fmla="*/ 660885 h 1133351"/>
                <a:gd name="connsiteX182" fmla="*/ 631378 w 880344"/>
                <a:gd name="connsiteY182" fmla="*/ 697099 h 1133351"/>
                <a:gd name="connsiteX183" fmla="*/ 616653 w 880344"/>
                <a:gd name="connsiteY183" fmla="*/ 704208 h 1133351"/>
                <a:gd name="connsiteX184" fmla="*/ 615179 w 880344"/>
                <a:gd name="connsiteY184" fmla="*/ 705198 h 1133351"/>
                <a:gd name="connsiteX185" fmla="*/ 608645 w 880344"/>
                <a:gd name="connsiteY185" fmla="*/ 708967 h 1133351"/>
                <a:gd name="connsiteX186" fmla="*/ 605994 w 880344"/>
                <a:gd name="connsiteY186" fmla="*/ 706515 h 1133351"/>
                <a:gd name="connsiteX187" fmla="*/ 589304 w 880344"/>
                <a:gd name="connsiteY187" fmla="*/ 687152 h 1133351"/>
                <a:gd name="connsiteX188" fmla="*/ 588464 w 880344"/>
                <a:gd name="connsiteY188" fmla="*/ 712712 h 1133351"/>
                <a:gd name="connsiteX189" fmla="*/ 588835 w 880344"/>
                <a:gd name="connsiteY189" fmla="*/ 718183 h 1133351"/>
                <a:gd name="connsiteX190" fmla="*/ 587527 w 880344"/>
                <a:gd name="connsiteY190" fmla="*/ 718432 h 1133351"/>
                <a:gd name="connsiteX191" fmla="*/ 548960 w 880344"/>
                <a:gd name="connsiteY191" fmla="*/ 731802 h 1133351"/>
                <a:gd name="connsiteX192" fmla="*/ 542534 w 880344"/>
                <a:gd name="connsiteY192" fmla="*/ 739852 h 1133351"/>
                <a:gd name="connsiteX193" fmla="*/ 539615 w 880344"/>
                <a:gd name="connsiteY193" fmla="*/ 739589 h 1133351"/>
                <a:gd name="connsiteX194" fmla="*/ 531739 w 880344"/>
                <a:gd name="connsiteY194" fmla="*/ 742183 h 1133351"/>
                <a:gd name="connsiteX195" fmla="*/ 526295 w 880344"/>
                <a:gd name="connsiteY195" fmla="*/ 752227 h 1133351"/>
                <a:gd name="connsiteX196" fmla="*/ 523091 w 880344"/>
                <a:gd name="connsiteY196" fmla="*/ 753022 h 1133351"/>
                <a:gd name="connsiteX197" fmla="*/ 517659 w 880344"/>
                <a:gd name="connsiteY197" fmla="*/ 728267 h 1133351"/>
                <a:gd name="connsiteX198" fmla="*/ 508000 w 880344"/>
                <a:gd name="connsiteY198" fmla="*/ 673909 h 1133351"/>
                <a:gd name="connsiteX199" fmla="*/ 616379 w 880344"/>
                <a:gd name="connsiteY199" fmla="*/ 648158 h 1133351"/>
                <a:gd name="connsiteX200" fmla="*/ 661921 w 880344"/>
                <a:gd name="connsiteY200" fmla="*/ 622300 h 1133351"/>
                <a:gd name="connsiteX201" fmla="*/ 665281 w 880344"/>
                <a:gd name="connsiteY201" fmla="*/ 652588 h 1133351"/>
                <a:gd name="connsiteX202" fmla="*/ 672016 w 880344"/>
                <a:gd name="connsiteY202" fmla="*/ 686233 h 1133351"/>
                <a:gd name="connsiteX203" fmla="*/ 651824 w 880344"/>
                <a:gd name="connsiteY203" fmla="*/ 699703 h 1133351"/>
                <a:gd name="connsiteX204" fmla="*/ 635000 w 880344"/>
                <a:gd name="connsiteY204" fmla="*/ 629048 h 1133351"/>
                <a:gd name="connsiteX205" fmla="*/ 661921 w 880344"/>
                <a:gd name="connsiteY205" fmla="*/ 622300 h 1133351"/>
                <a:gd name="connsiteX206" fmla="*/ 665581 w 880344"/>
                <a:gd name="connsiteY206" fmla="*/ 533400 h 1133351"/>
                <a:gd name="connsiteX207" fmla="*/ 665744 w 880344"/>
                <a:gd name="connsiteY207" fmla="*/ 533695 h 1133351"/>
                <a:gd name="connsiteX208" fmla="*/ 675003 w 880344"/>
                <a:gd name="connsiteY208" fmla="*/ 545912 h 1133351"/>
                <a:gd name="connsiteX209" fmla="*/ 660624 w 880344"/>
                <a:gd name="connsiteY209" fmla="*/ 570940 h 1133351"/>
                <a:gd name="connsiteX210" fmla="*/ 659112 w 880344"/>
                <a:gd name="connsiteY210" fmla="*/ 574106 h 1133351"/>
                <a:gd name="connsiteX211" fmla="*/ 659909 w 880344"/>
                <a:gd name="connsiteY211" fmla="*/ 577518 h 1133351"/>
                <a:gd name="connsiteX212" fmla="*/ 662985 w 880344"/>
                <a:gd name="connsiteY212" fmla="*/ 583704 h 1133351"/>
                <a:gd name="connsiteX213" fmla="*/ 662985 w 880344"/>
                <a:gd name="connsiteY213" fmla="*/ 584595 h 1133351"/>
                <a:gd name="connsiteX214" fmla="*/ 664314 w 880344"/>
                <a:gd name="connsiteY214" fmla="*/ 586902 h 1133351"/>
                <a:gd name="connsiteX215" fmla="*/ 681298 w 880344"/>
                <a:gd name="connsiteY215" fmla="*/ 597659 h 1133351"/>
                <a:gd name="connsiteX216" fmla="*/ 689657 w 880344"/>
                <a:gd name="connsiteY216" fmla="*/ 596452 h 1133351"/>
                <a:gd name="connsiteX217" fmla="*/ 692314 w 880344"/>
                <a:gd name="connsiteY217" fmla="*/ 595883 h 1133351"/>
                <a:gd name="connsiteX218" fmla="*/ 696749 w 880344"/>
                <a:gd name="connsiteY218" fmla="*/ 599494 h 1133351"/>
                <a:gd name="connsiteX219" fmla="*/ 700244 w 880344"/>
                <a:gd name="connsiteY219" fmla="*/ 606871 h 1133351"/>
                <a:gd name="connsiteX220" fmla="*/ 698159 w 880344"/>
                <a:gd name="connsiteY220" fmla="*/ 616990 h 1133351"/>
                <a:gd name="connsiteX221" fmla="*/ 708337 w 880344"/>
                <a:gd name="connsiteY221" fmla="*/ 618728 h 1133351"/>
                <a:gd name="connsiteX222" fmla="*/ 716032 w 880344"/>
                <a:gd name="connsiteY222" fmla="*/ 625241 h 1133351"/>
                <a:gd name="connsiteX223" fmla="*/ 693765 w 880344"/>
                <a:gd name="connsiteY223" fmla="*/ 649288 h 1133351"/>
                <a:gd name="connsiteX224" fmla="*/ 693060 w 880344"/>
                <a:gd name="connsiteY224" fmla="*/ 639266 h 1133351"/>
                <a:gd name="connsiteX225" fmla="*/ 693223 w 880344"/>
                <a:gd name="connsiteY225" fmla="*/ 618605 h 1133351"/>
                <a:gd name="connsiteX226" fmla="*/ 676934 w 880344"/>
                <a:gd name="connsiteY226" fmla="*/ 631315 h 1133351"/>
                <a:gd name="connsiteX227" fmla="*/ 674175 w 880344"/>
                <a:gd name="connsiteY227" fmla="*/ 633836 h 1133351"/>
                <a:gd name="connsiteX228" fmla="*/ 668718 w 880344"/>
                <a:gd name="connsiteY228" fmla="*/ 624420 h 1133351"/>
                <a:gd name="connsiteX229" fmla="*/ 664743 w 880344"/>
                <a:gd name="connsiteY229" fmla="*/ 617242 h 1133351"/>
                <a:gd name="connsiteX230" fmla="*/ 661534 w 880344"/>
                <a:gd name="connsiteY230" fmla="*/ 611855 h 1133351"/>
                <a:gd name="connsiteX231" fmla="*/ 655311 w 880344"/>
                <a:gd name="connsiteY231" fmla="*/ 612413 h 1133351"/>
                <a:gd name="connsiteX232" fmla="*/ 571105 w 880344"/>
                <a:gd name="connsiteY232" fmla="*/ 629297 h 1133351"/>
                <a:gd name="connsiteX233" fmla="*/ 495300 w 880344"/>
                <a:gd name="connsiteY233" fmla="*/ 645082 h 1133351"/>
                <a:gd name="connsiteX234" fmla="*/ 496036 w 880344"/>
                <a:gd name="connsiteY234" fmla="*/ 635521 h 1133351"/>
                <a:gd name="connsiteX235" fmla="*/ 497977 w 880344"/>
                <a:gd name="connsiteY235" fmla="*/ 590115 h 1133351"/>
                <a:gd name="connsiteX236" fmla="*/ 631531 w 880344"/>
                <a:gd name="connsiteY236" fmla="*/ 561406 h 1133351"/>
                <a:gd name="connsiteX237" fmla="*/ 665581 w 880344"/>
                <a:gd name="connsiteY237" fmla="*/ 533400 h 1133351"/>
                <a:gd name="connsiteX238" fmla="*/ 416964 w 880344"/>
                <a:gd name="connsiteY238" fmla="*/ 355600 h 1133351"/>
                <a:gd name="connsiteX239" fmla="*/ 417899 w 880344"/>
                <a:gd name="connsiteY239" fmla="*/ 361674 h 1133351"/>
                <a:gd name="connsiteX240" fmla="*/ 423511 w 880344"/>
                <a:gd name="connsiteY240" fmla="*/ 370339 h 1133351"/>
                <a:gd name="connsiteX241" fmla="*/ 424610 w 880344"/>
                <a:gd name="connsiteY241" fmla="*/ 371514 h 1133351"/>
                <a:gd name="connsiteX242" fmla="*/ 424166 w 880344"/>
                <a:gd name="connsiteY242" fmla="*/ 373862 h 1133351"/>
                <a:gd name="connsiteX243" fmla="*/ 424727 w 880344"/>
                <a:gd name="connsiteY243" fmla="*/ 385504 h 1133351"/>
                <a:gd name="connsiteX244" fmla="*/ 430667 w 880344"/>
                <a:gd name="connsiteY244" fmla="*/ 397490 h 1133351"/>
                <a:gd name="connsiteX245" fmla="*/ 437635 w 880344"/>
                <a:gd name="connsiteY245" fmla="*/ 419275 h 1133351"/>
                <a:gd name="connsiteX246" fmla="*/ 436279 w 880344"/>
                <a:gd name="connsiteY246" fmla="*/ 425430 h 1133351"/>
                <a:gd name="connsiteX247" fmla="*/ 434362 w 880344"/>
                <a:gd name="connsiteY247" fmla="*/ 440898 h 1133351"/>
                <a:gd name="connsiteX248" fmla="*/ 441494 w 880344"/>
                <a:gd name="connsiteY248" fmla="*/ 462926 h 1133351"/>
                <a:gd name="connsiteX249" fmla="*/ 447901 w 880344"/>
                <a:gd name="connsiteY249" fmla="*/ 494611 h 1133351"/>
                <a:gd name="connsiteX250" fmla="*/ 446895 w 880344"/>
                <a:gd name="connsiteY250" fmla="*/ 499713 h 1133351"/>
                <a:gd name="connsiteX251" fmla="*/ 450497 w 880344"/>
                <a:gd name="connsiteY251" fmla="*/ 503479 h 1133351"/>
                <a:gd name="connsiteX252" fmla="*/ 461744 w 880344"/>
                <a:gd name="connsiteY252" fmla="*/ 509148 h 1133351"/>
                <a:gd name="connsiteX253" fmla="*/ 465252 w 880344"/>
                <a:gd name="connsiteY253" fmla="*/ 508642 h 1133351"/>
                <a:gd name="connsiteX254" fmla="*/ 477459 w 880344"/>
                <a:gd name="connsiteY254" fmla="*/ 570575 h 1133351"/>
                <a:gd name="connsiteX255" fmla="*/ 478113 w 880344"/>
                <a:gd name="connsiteY255" fmla="*/ 575333 h 1133351"/>
                <a:gd name="connsiteX256" fmla="*/ 484240 w 880344"/>
                <a:gd name="connsiteY256" fmla="*/ 585497 h 1133351"/>
                <a:gd name="connsiteX257" fmla="*/ 481434 w 880344"/>
                <a:gd name="connsiteY257" fmla="*/ 655792 h 1133351"/>
                <a:gd name="connsiteX258" fmla="*/ 485877 w 880344"/>
                <a:gd name="connsiteY258" fmla="*/ 668223 h 1133351"/>
                <a:gd name="connsiteX259" fmla="*/ 488356 w 880344"/>
                <a:gd name="connsiteY259" fmla="*/ 673831 h 1133351"/>
                <a:gd name="connsiteX260" fmla="*/ 492284 w 880344"/>
                <a:gd name="connsiteY260" fmla="*/ 700273 h 1133351"/>
                <a:gd name="connsiteX261" fmla="*/ 498528 w 880344"/>
                <a:gd name="connsiteY261" fmla="*/ 738073 h 1133351"/>
                <a:gd name="connsiteX262" fmla="*/ 500422 w 880344"/>
                <a:gd name="connsiteY262" fmla="*/ 744835 h 1133351"/>
                <a:gd name="connsiteX263" fmla="*/ 494202 w 880344"/>
                <a:gd name="connsiteY263" fmla="*/ 765588 h 1133351"/>
                <a:gd name="connsiteX264" fmla="*/ 489455 w 880344"/>
                <a:gd name="connsiteY264" fmla="*/ 770568 h 1133351"/>
                <a:gd name="connsiteX265" fmla="*/ 488262 w 880344"/>
                <a:gd name="connsiteY265" fmla="*/ 770507 h 1133351"/>
                <a:gd name="connsiteX266" fmla="*/ 484147 w 880344"/>
                <a:gd name="connsiteY266" fmla="*/ 771358 h 1133351"/>
                <a:gd name="connsiteX267" fmla="*/ 424961 w 880344"/>
                <a:gd name="connsiteY267" fmla="*/ 751172 h 1133351"/>
                <a:gd name="connsiteX268" fmla="*/ 395099 w 880344"/>
                <a:gd name="connsiteY268" fmla="*/ 740017 h 1133351"/>
                <a:gd name="connsiteX269" fmla="*/ 392013 w 880344"/>
                <a:gd name="connsiteY269" fmla="*/ 730217 h 1133351"/>
                <a:gd name="connsiteX270" fmla="*/ 384530 w 880344"/>
                <a:gd name="connsiteY270" fmla="*/ 712137 h 1133351"/>
                <a:gd name="connsiteX271" fmla="*/ 371154 w 880344"/>
                <a:gd name="connsiteY271" fmla="*/ 705213 h 1133351"/>
                <a:gd name="connsiteX272" fmla="*/ 365051 w 880344"/>
                <a:gd name="connsiteY272" fmla="*/ 703229 h 1133351"/>
                <a:gd name="connsiteX273" fmla="*/ 361590 w 880344"/>
                <a:gd name="connsiteY273" fmla="*/ 699322 h 1133351"/>
                <a:gd name="connsiteX274" fmla="*/ 351628 w 880344"/>
                <a:gd name="connsiteY274" fmla="*/ 691972 h 1133351"/>
                <a:gd name="connsiteX275" fmla="*/ 348167 w 880344"/>
                <a:gd name="connsiteY275" fmla="*/ 691709 h 1133351"/>
                <a:gd name="connsiteX276" fmla="*/ 320784 w 880344"/>
                <a:gd name="connsiteY276" fmla="*/ 697641 h 1133351"/>
                <a:gd name="connsiteX277" fmla="*/ 304041 w 880344"/>
                <a:gd name="connsiteY277" fmla="*/ 702176 h 1133351"/>
                <a:gd name="connsiteX278" fmla="*/ 295810 w 880344"/>
                <a:gd name="connsiteY278" fmla="*/ 704100 h 1133351"/>
                <a:gd name="connsiteX279" fmla="*/ 260383 w 880344"/>
                <a:gd name="connsiteY279" fmla="*/ 712259 h 1133351"/>
                <a:gd name="connsiteX280" fmla="*/ 2549 w 880344"/>
                <a:gd name="connsiteY280" fmla="*/ 761275 h 1133351"/>
                <a:gd name="connsiteX281" fmla="*/ 1146 w 880344"/>
                <a:gd name="connsiteY281" fmla="*/ 758461 h 1133351"/>
                <a:gd name="connsiteX282" fmla="*/ 0 w 880344"/>
                <a:gd name="connsiteY282" fmla="*/ 756214 h 1133351"/>
                <a:gd name="connsiteX283" fmla="*/ 4700 w 880344"/>
                <a:gd name="connsiteY283" fmla="*/ 751031 h 1133351"/>
                <a:gd name="connsiteX284" fmla="*/ 14404 w 880344"/>
                <a:gd name="connsiteY284" fmla="*/ 741980 h 1133351"/>
                <a:gd name="connsiteX285" fmla="*/ 23080 w 880344"/>
                <a:gd name="connsiteY285" fmla="*/ 729165 h 1133351"/>
                <a:gd name="connsiteX286" fmla="*/ 28014 w 880344"/>
                <a:gd name="connsiteY286" fmla="*/ 721572 h 1133351"/>
                <a:gd name="connsiteX287" fmla="*/ 35380 w 880344"/>
                <a:gd name="connsiteY287" fmla="*/ 714344 h 1133351"/>
                <a:gd name="connsiteX288" fmla="*/ 45085 w 880344"/>
                <a:gd name="connsiteY288" fmla="*/ 704424 h 1133351"/>
                <a:gd name="connsiteX289" fmla="*/ 48241 w 880344"/>
                <a:gd name="connsiteY289" fmla="*/ 698026 h 1133351"/>
                <a:gd name="connsiteX290" fmla="*/ 58928 w 880344"/>
                <a:gd name="connsiteY290" fmla="*/ 683712 h 1133351"/>
                <a:gd name="connsiteX291" fmla="*/ 60167 w 880344"/>
                <a:gd name="connsiteY291" fmla="*/ 681748 h 1133351"/>
                <a:gd name="connsiteX292" fmla="*/ 60471 w 880344"/>
                <a:gd name="connsiteY292" fmla="*/ 679460 h 1133351"/>
                <a:gd name="connsiteX293" fmla="*/ 55607 w 880344"/>
                <a:gd name="connsiteY293" fmla="*/ 659153 h 1133351"/>
                <a:gd name="connsiteX294" fmla="*/ 53620 w 880344"/>
                <a:gd name="connsiteY294" fmla="*/ 649961 h 1133351"/>
                <a:gd name="connsiteX295" fmla="*/ 54953 w 880344"/>
                <a:gd name="connsiteY295" fmla="*/ 643239 h 1133351"/>
                <a:gd name="connsiteX296" fmla="*/ 49200 w 880344"/>
                <a:gd name="connsiteY296" fmla="*/ 639575 h 1133351"/>
                <a:gd name="connsiteX297" fmla="*/ 42232 w 880344"/>
                <a:gd name="connsiteY297" fmla="*/ 636011 h 1133351"/>
                <a:gd name="connsiteX298" fmla="*/ 36830 w 880344"/>
                <a:gd name="connsiteY298" fmla="*/ 632752 h 1133351"/>
                <a:gd name="connsiteX299" fmla="*/ 36713 w 880344"/>
                <a:gd name="connsiteY299" fmla="*/ 632488 h 1133351"/>
                <a:gd name="connsiteX300" fmla="*/ 48078 w 880344"/>
                <a:gd name="connsiteY300" fmla="*/ 628217 h 1133351"/>
                <a:gd name="connsiteX301" fmla="*/ 61828 w 880344"/>
                <a:gd name="connsiteY301" fmla="*/ 623216 h 1133351"/>
                <a:gd name="connsiteX302" fmla="*/ 111262 w 880344"/>
                <a:gd name="connsiteY302" fmla="*/ 610177 h 1133351"/>
                <a:gd name="connsiteX303" fmla="*/ 119797 w 880344"/>
                <a:gd name="connsiteY303" fmla="*/ 610764 h 1133351"/>
                <a:gd name="connsiteX304" fmla="*/ 126836 w 880344"/>
                <a:gd name="connsiteY304" fmla="*/ 613356 h 1133351"/>
                <a:gd name="connsiteX305" fmla="*/ 140819 w 880344"/>
                <a:gd name="connsiteY305" fmla="*/ 617567 h 1133351"/>
                <a:gd name="connsiteX306" fmla="*/ 142760 w 880344"/>
                <a:gd name="connsiteY306" fmla="*/ 617668 h 1133351"/>
                <a:gd name="connsiteX307" fmla="*/ 144608 w 880344"/>
                <a:gd name="connsiteY307" fmla="*/ 617041 h 1133351"/>
                <a:gd name="connsiteX308" fmla="*/ 154686 w 880344"/>
                <a:gd name="connsiteY308" fmla="*/ 613174 h 1133351"/>
                <a:gd name="connsiteX309" fmla="*/ 181204 w 880344"/>
                <a:gd name="connsiteY309" fmla="*/ 606674 h 1133351"/>
                <a:gd name="connsiteX310" fmla="*/ 190441 w 880344"/>
                <a:gd name="connsiteY310" fmla="*/ 607383 h 1133351"/>
                <a:gd name="connsiteX311" fmla="*/ 194697 w 880344"/>
                <a:gd name="connsiteY311" fmla="*/ 608011 h 1133351"/>
                <a:gd name="connsiteX312" fmla="*/ 198041 w 880344"/>
                <a:gd name="connsiteY312" fmla="*/ 605338 h 1133351"/>
                <a:gd name="connsiteX313" fmla="*/ 229703 w 880344"/>
                <a:gd name="connsiteY313" fmla="*/ 570555 h 1133351"/>
                <a:gd name="connsiteX314" fmla="*/ 240927 w 880344"/>
                <a:gd name="connsiteY314" fmla="*/ 565088 h 1133351"/>
                <a:gd name="connsiteX315" fmla="*/ 246282 w 880344"/>
                <a:gd name="connsiteY315" fmla="*/ 562942 h 1133351"/>
                <a:gd name="connsiteX316" fmla="*/ 251707 w 880344"/>
                <a:gd name="connsiteY316" fmla="*/ 560614 h 1133351"/>
                <a:gd name="connsiteX317" fmla="*/ 252292 w 880344"/>
                <a:gd name="connsiteY317" fmla="*/ 554763 h 1133351"/>
                <a:gd name="connsiteX318" fmla="*/ 245628 w 880344"/>
                <a:gd name="connsiteY318" fmla="*/ 517935 h 1133351"/>
                <a:gd name="connsiteX319" fmla="*/ 248106 w 880344"/>
                <a:gd name="connsiteY319" fmla="*/ 514311 h 1133351"/>
                <a:gd name="connsiteX320" fmla="*/ 255706 w 880344"/>
                <a:gd name="connsiteY320" fmla="*/ 496575 h 1133351"/>
                <a:gd name="connsiteX321" fmla="*/ 255706 w 880344"/>
                <a:gd name="connsiteY321" fmla="*/ 477746 h 1133351"/>
                <a:gd name="connsiteX322" fmla="*/ 242026 w 880344"/>
                <a:gd name="connsiteY322" fmla="*/ 487019 h 1133351"/>
                <a:gd name="connsiteX323" fmla="*/ 239173 w 880344"/>
                <a:gd name="connsiteY323" fmla="*/ 483881 h 1133351"/>
                <a:gd name="connsiteX324" fmla="*/ 249463 w 880344"/>
                <a:gd name="connsiteY324" fmla="*/ 473798 h 1133351"/>
                <a:gd name="connsiteX325" fmla="*/ 264124 w 880344"/>
                <a:gd name="connsiteY325" fmla="*/ 458350 h 1133351"/>
                <a:gd name="connsiteX326" fmla="*/ 266650 w 880344"/>
                <a:gd name="connsiteY326" fmla="*/ 454564 h 1133351"/>
                <a:gd name="connsiteX327" fmla="*/ 265434 w 880344"/>
                <a:gd name="connsiteY327" fmla="*/ 450191 h 1133351"/>
                <a:gd name="connsiteX328" fmla="*/ 268918 w 880344"/>
                <a:gd name="connsiteY328" fmla="*/ 437719 h 1133351"/>
                <a:gd name="connsiteX329" fmla="*/ 270999 w 880344"/>
                <a:gd name="connsiteY329" fmla="*/ 434561 h 1133351"/>
                <a:gd name="connsiteX330" fmla="*/ 281265 w 880344"/>
                <a:gd name="connsiteY330" fmla="*/ 417452 h 1133351"/>
                <a:gd name="connsiteX331" fmla="*/ 331962 w 880344"/>
                <a:gd name="connsiteY331" fmla="*/ 375097 h 1133351"/>
                <a:gd name="connsiteX332" fmla="*/ 355323 w 880344"/>
                <a:gd name="connsiteY332" fmla="*/ 370522 h 1133351"/>
                <a:gd name="connsiteX333" fmla="*/ 416964 w 880344"/>
                <a:gd name="connsiteY333" fmla="*/ 355600 h 1133351"/>
                <a:gd name="connsiteX334" fmla="*/ 546552 w 880344"/>
                <a:gd name="connsiteY334" fmla="*/ 317500 h 1133351"/>
                <a:gd name="connsiteX335" fmla="*/ 545736 w 880344"/>
                <a:gd name="connsiteY335" fmla="*/ 333724 h 1133351"/>
                <a:gd name="connsiteX336" fmla="*/ 545820 w 880344"/>
                <a:gd name="connsiteY336" fmla="*/ 334531 h 1133351"/>
                <a:gd name="connsiteX337" fmla="*/ 546044 w 880344"/>
                <a:gd name="connsiteY337" fmla="*/ 335327 h 1133351"/>
                <a:gd name="connsiteX338" fmla="*/ 550754 w 880344"/>
                <a:gd name="connsiteY338" fmla="*/ 346961 h 1133351"/>
                <a:gd name="connsiteX339" fmla="*/ 552408 w 880344"/>
                <a:gd name="connsiteY339" fmla="*/ 352565 h 1133351"/>
                <a:gd name="connsiteX340" fmla="*/ 540495 w 880344"/>
                <a:gd name="connsiteY340" fmla="*/ 369054 h 1133351"/>
                <a:gd name="connsiteX341" fmla="*/ 526421 w 880344"/>
                <a:gd name="connsiteY341" fmla="*/ 385624 h 1133351"/>
                <a:gd name="connsiteX342" fmla="*/ 524505 w 880344"/>
                <a:gd name="connsiteY342" fmla="*/ 389717 h 1133351"/>
                <a:gd name="connsiteX343" fmla="*/ 526309 w 880344"/>
                <a:gd name="connsiteY343" fmla="*/ 393845 h 1133351"/>
                <a:gd name="connsiteX344" fmla="*/ 524454 w 880344"/>
                <a:gd name="connsiteY344" fmla="*/ 443577 h 1133351"/>
                <a:gd name="connsiteX345" fmla="*/ 518744 w 880344"/>
                <a:gd name="connsiteY345" fmla="*/ 477305 h 1133351"/>
                <a:gd name="connsiteX346" fmla="*/ 523398 w 880344"/>
                <a:gd name="connsiteY346" fmla="*/ 502096 h 1133351"/>
                <a:gd name="connsiteX347" fmla="*/ 528840 w 880344"/>
                <a:gd name="connsiteY347" fmla="*/ 531303 h 1133351"/>
                <a:gd name="connsiteX348" fmla="*/ 528041 w 880344"/>
                <a:gd name="connsiteY348" fmla="*/ 540954 h 1133351"/>
                <a:gd name="connsiteX349" fmla="*/ 527706 w 880344"/>
                <a:gd name="connsiteY349" fmla="*/ 558815 h 1133351"/>
                <a:gd name="connsiteX350" fmla="*/ 502921 w 880344"/>
                <a:gd name="connsiteY350" fmla="*/ 564027 h 1133351"/>
                <a:gd name="connsiteX351" fmla="*/ 493098 w 880344"/>
                <a:gd name="connsiteY351" fmla="*/ 566564 h 1133351"/>
                <a:gd name="connsiteX352" fmla="*/ 491277 w 880344"/>
                <a:gd name="connsiteY352" fmla="*/ 554768 h 1133351"/>
                <a:gd name="connsiteX353" fmla="*/ 462334 w 880344"/>
                <a:gd name="connsiteY353" fmla="*/ 477916 h 1133351"/>
                <a:gd name="connsiteX354" fmla="*/ 453629 w 880344"/>
                <a:gd name="connsiteY354" fmla="*/ 449712 h 1133351"/>
                <a:gd name="connsiteX355" fmla="*/ 447757 w 880344"/>
                <a:gd name="connsiteY355" fmla="*/ 435344 h 1133351"/>
                <a:gd name="connsiteX356" fmla="*/ 449277 w 880344"/>
                <a:gd name="connsiteY356" fmla="*/ 427503 h 1133351"/>
                <a:gd name="connsiteX357" fmla="*/ 451249 w 880344"/>
                <a:gd name="connsiteY357" fmla="*/ 416803 h 1133351"/>
                <a:gd name="connsiteX358" fmla="*/ 447422 w 880344"/>
                <a:gd name="connsiteY358" fmla="*/ 393591 h 1133351"/>
                <a:gd name="connsiteX359" fmla="*/ 440622 w 880344"/>
                <a:gd name="connsiteY359" fmla="*/ 381657 h 1133351"/>
                <a:gd name="connsiteX360" fmla="*/ 437152 w 880344"/>
                <a:gd name="connsiteY360" fmla="*/ 376284 h 1133351"/>
                <a:gd name="connsiteX361" fmla="*/ 437555 w 880344"/>
                <a:gd name="connsiteY361" fmla="*/ 373678 h 1133351"/>
                <a:gd name="connsiteX362" fmla="*/ 437571 w 880344"/>
                <a:gd name="connsiteY362" fmla="*/ 364292 h 1133351"/>
                <a:gd name="connsiteX363" fmla="*/ 433800 w 880344"/>
                <a:gd name="connsiteY363" fmla="*/ 352277 h 1133351"/>
                <a:gd name="connsiteX364" fmla="*/ 431800 w 880344"/>
                <a:gd name="connsiteY364" fmla="*/ 346650 h 1133351"/>
                <a:gd name="connsiteX365" fmla="*/ 546552 w 880344"/>
                <a:gd name="connsiteY365" fmla="*/ 317500 h 1133351"/>
                <a:gd name="connsiteX366" fmla="*/ 576535 w 880344"/>
                <a:gd name="connsiteY366" fmla="*/ 279400 h 1133351"/>
                <a:gd name="connsiteX367" fmla="*/ 578755 w 880344"/>
                <a:gd name="connsiteY367" fmla="*/ 279666 h 1133351"/>
                <a:gd name="connsiteX368" fmla="*/ 603290 w 880344"/>
                <a:gd name="connsiteY368" fmla="*/ 353360 h 1133351"/>
                <a:gd name="connsiteX369" fmla="*/ 617494 w 880344"/>
                <a:gd name="connsiteY369" fmla="*/ 398497 h 1133351"/>
                <a:gd name="connsiteX370" fmla="*/ 620088 w 880344"/>
                <a:gd name="connsiteY370" fmla="*/ 407780 h 1133351"/>
                <a:gd name="connsiteX371" fmla="*/ 624318 w 880344"/>
                <a:gd name="connsiteY371" fmla="*/ 422298 h 1133351"/>
                <a:gd name="connsiteX372" fmla="*/ 630571 w 880344"/>
                <a:gd name="connsiteY372" fmla="*/ 432871 h 1133351"/>
                <a:gd name="connsiteX373" fmla="*/ 634230 w 880344"/>
                <a:gd name="connsiteY373" fmla="*/ 438550 h 1133351"/>
                <a:gd name="connsiteX374" fmla="*/ 635011 w 880344"/>
                <a:gd name="connsiteY374" fmla="*/ 446568 h 1133351"/>
                <a:gd name="connsiteX375" fmla="*/ 638268 w 880344"/>
                <a:gd name="connsiteY375" fmla="*/ 463768 h 1133351"/>
                <a:gd name="connsiteX376" fmla="*/ 655298 w 880344"/>
                <a:gd name="connsiteY376" fmla="*/ 484775 h 1133351"/>
                <a:gd name="connsiteX377" fmla="*/ 668431 w 880344"/>
                <a:gd name="connsiteY377" fmla="*/ 504630 h 1133351"/>
                <a:gd name="connsiteX378" fmla="*/ 642328 w 880344"/>
                <a:gd name="connsiteY378" fmla="*/ 528040 h 1133351"/>
                <a:gd name="connsiteX379" fmla="*/ 638347 w 880344"/>
                <a:gd name="connsiteY379" fmla="*/ 534161 h 1133351"/>
                <a:gd name="connsiteX380" fmla="*/ 589708 w 880344"/>
                <a:gd name="connsiteY380" fmla="*/ 544873 h 1133351"/>
                <a:gd name="connsiteX381" fmla="*/ 557183 w 880344"/>
                <a:gd name="connsiteY381" fmla="*/ 552575 h 1133351"/>
                <a:gd name="connsiteX382" fmla="*/ 554182 w 880344"/>
                <a:gd name="connsiteY382" fmla="*/ 525903 h 1133351"/>
                <a:gd name="connsiteX383" fmla="*/ 552726 w 880344"/>
                <a:gd name="connsiteY383" fmla="*/ 494778 h 1133351"/>
                <a:gd name="connsiteX384" fmla="*/ 548444 w 880344"/>
                <a:gd name="connsiteY384" fmla="*/ 481992 h 1133351"/>
                <a:gd name="connsiteX385" fmla="*/ 546100 w 880344"/>
                <a:gd name="connsiteY385" fmla="*/ 475884 h 1133351"/>
                <a:gd name="connsiteX386" fmla="*/ 552358 w 880344"/>
                <a:gd name="connsiteY386" fmla="*/ 448579 h 1133351"/>
                <a:gd name="connsiteX387" fmla="*/ 559579 w 880344"/>
                <a:gd name="connsiteY387" fmla="*/ 411801 h 1133351"/>
                <a:gd name="connsiteX388" fmla="*/ 554068 w 880344"/>
                <a:gd name="connsiteY388" fmla="*/ 391351 h 1133351"/>
                <a:gd name="connsiteX389" fmla="*/ 558095 w 880344"/>
                <a:gd name="connsiteY389" fmla="*/ 388721 h 1133351"/>
                <a:gd name="connsiteX390" fmla="*/ 567185 w 880344"/>
                <a:gd name="connsiteY390" fmla="*/ 381727 h 1133351"/>
                <a:gd name="connsiteX391" fmla="*/ 574508 w 880344"/>
                <a:gd name="connsiteY391" fmla="*/ 370534 h 1133351"/>
                <a:gd name="connsiteX392" fmla="*/ 580245 w 880344"/>
                <a:gd name="connsiteY392" fmla="*/ 361985 h 1133351"/>
                <a:gd name="connsiteX393" fmla="*/ 585047 w 880344"/>
                <a:gd name="connsiteY393" fmla="*/ 357141 h 1133351"/>
                <a:gd name="connsiteX394" fmla="*/ 582255 w 880344"/>
                <a:gd name="connsiteY394" fmla="*/ 350906 h 1133351"/>
                <a:gd name="connsiteX395" fmla="*/ 576535 w 880344"/>
                <a:gd name="connsiteY395" fmla="*/ 279400 h 1133351"/>
                <a:gd name="connsiteX396" fmla="*/ 727429 w 880344"/>
                <a:gd name="connsiteY396" fmla="*/ 0 h 1133351"/>
                <a:gd name="connsiteX397" fmla="*/ 730985 w 880344"/>
                <a:gd name="connsiteY397" fmla="*/ 195 h 1133351"/>
                <a:gd name="connsiteX398" fmla="*/ 741890 w 880344"/>
                <a:gd name="connsiteY398" fmla="*/ 1472 h 1133351"/>
                <a:gd name="connsiteX399" fmla="*/ 742375 w 880344"/>
                <a:gd name="connsiteY399" fmla="*/ 2533 h 1133351"/>
                <a:gd name="connsiteX400" fmla="*/ 748910 w 880344"/>
                <a:gd name="connsiteY400" fmla="*/ 11430 h 1133351"/>
                <a:gd name="connsiteX401" fmla="*/ 759867 w 880344"/>
                <a:gd name="connsiteY401" fmla="*/ 14439 h 1133351"/>
                <a:gd name="connsiteX402" fmla="*/ 760852 w 880344"/>
                <a:gd name="connsiteY402" fmla="*/ 14525 h 1133351"/>
                <a:gd name="connsiteX403" fmla="*/ 764250 w 880344"/>
                <a:gd name="connsiteY403" fmla="*/ 25825 h 1133351"/>
                <a:gd name="connsiteX404" fmla="*/ 768581 w 880344"/>
                <a:gd name="connsiteY404" fmla="*/ 39939 h 1133351"/>
                <a:gd name="connsiteX405" fmla="*/ 776703 w 880344"/>
                <a:gd name="connsiteY405" fmla="*/ 66414 h 1133351"/>
                <a:gd name="connsiteX406" fmla="*/ 792280 w 880344"/>
                <a:gd name="connsiteY406" fmla="*/ 114363 h 1133351"/>
                <a:gd name="connsiteX407" fmla="*/ 794235 w 880344"/>
                <a:gd name="connsiteY407" fmla="*/ 119255 h 1133351"/>
                <a:gd name="connsiteX408" fmla="*/ 801702 w 880344"/>
                <a:gd name="connsiteY408" fmla="*/ 148154 h 1133351"/>
                <a:gd name="connsiteX409" fmla="*/ 801807 w 880344"/>
                <a:gd name="connsiteY409" fmla="*/ 151618 h 1133351"/>
                <a:gd name="connsiteX410" fmla="*/ 804064 w 880344"/>
                <a:gd name="connsiteY410" fmla="*/ 154280 h 1133351"/>
                <a:gd name="connsiteX411" fmla="*/ 835938 w 880344"/>
                <a:gd name="connsiteY411" fmla="*/ 164649 h 1133351"/>
                <a:gd name="connsiteX412" fmla="*/ 856947 w 880344"/>
                <a:gd name="connsiteY412" fmla="*/ 206926 h 1133351"/>
                <a:gd name="connsiteX413" fmla="*/ 857761 w 880344"/>
                <a:gd name="connsiteY413" fmla="*/ 207900 h 1133351"/>
                <a:gd name="connsiteX414" fmla="*/ 864571 w 880344"/>
                <a:gd name="connsiteY414" fmla="*/ 216365 h 1133351"/>
                <a:gd name="connsiteX415" fmla="*/ 872431 w 880344"/>
                <a:gd name="connsiteY415" fmla="*/ 208853 h 1133351"/>
                <a:gd name="connsiteX416" fmla="*/ 876512 w 880344"/>
                <a:gd name="connsiteY416" fmla="*/ 204870 h 1133351"/>
                <a:gd name="connsiteX417" fmla="*/ 878140 w 880344"/>
                <a:gd name="connsiteY417" fmla="*/ 206818 h 1133351"/>
                <a:gd name="connsiteX418" fmla="*/ 876066 w 880344"/>
                <a:gd name="connsiteY418" fmla="*/ 221040 h 1133351"/>
                <a:gd name="connsiteX419" fmla="*/ 880344 w 880344"/>
                <a:gd name="connsiteY419" fmla="*/ 229180 h 1133351"/>
                <a:gd name="connsiteX420" fmla="*/ 875568 w 880344"/>
                <a:gd name="connsiteY420" fmla="*/ 224287 h 1133351"/>
                <a:gd name="connsiteX421" fmla="*/ 869728 w 880344"/>
                <a:gd name="connsiteY421" fmla="*/ 238293 h 1133351"/>
                <a:gd name="connsiteX422" fmla="*/ 859926 w 880344"/>
                <a:gd name="connsiteY422" fmla="*/ 254745 h 1133351"/>
                <a:gd name="connsiteX423" fmla="*/ 852170 w 880344"/>
                <a:gd name="connsiteY423" fmla="*/ 252234 h 1133351"/>
                <a:gd name="connsiteX424" fmla="*/ 851659 w 880344"/>
                <a:gd name="connsiteY424" fmla="*/ 252234 h 1133351"/>
                <a:gd name="connsiteX425" fmla="*/ 851186 w 880344"/>
                <a:gd name="connsiteY425" fmla="*/ 252256 h 1133351"/>
                <a:gd name="connsiteX426" fmla="*/ 836843 w 880344"/>
                <a:gd name="connsiteY426" fmla="*/ 269530 h 1133351"/>
                <a:gd name="connsiteX427" fmla="*/ 836948 w 880344"/>
                <a:gd name="connsiteY427" fmla="*/ 270786 h 1133351"/>
                <a:gd name="connsiteX428" fmla="*/ 829508 w 880344"/>
                <a:gd name="connsiteY428" fmla="*/ 276890 h 1133351"/>
                <a:gd name="connsiteX429" fmla="*/ 826385 w 880344"/>
                <a:gd name="connsiteY429" fmla="*/ 276284 h 1133351"/>
                <a:gd name="connsiteX430" fmla="*/ 818275 w 880344"/>
                <a:gd name="connsiteY430" fmla="*/ 263014 h 1133351"/>
                <a:gd name="connsiteX431" fmla="*/ 809824 w 880344"/>
                <a:gd name="connsiteY431" fmla="*/ 277323 h 1133351"/>
                <a:gd name="connsiteX432" fmla="*/ 807764 w 880344"/>
                <a:gd name="connsiteY432" fmla="*/ 281003 h 1133351"/>
                <a:gd name="connsiteX433" fmla="*/ 791624 w 880344"/>
                <a:gd name="connsiteY433" fmla="*/ 262300 h 1133351"/>
                <a:gd name="connsiteX434" fmla="*/ 791624 w 880344"/>
                <a:gd name="connsiteY434" fmla="*/ 288190 h 1133351"/>
                <a:gd name="connsiteX435" fmla="*/ 786204 w 880344"/>
                <a:gd name="connsiteY435" fmla="*/ 283731 h 1133351"/>
                <a:gd name="connsiteX436" fmla="*/ 777740 w 880344"/>
                <a:gd name="connsiteY436" fmla="*/ 281068 h 1133351"/>
                <a:gd name="connsiteX437" fmla="*/ 769092 w 880344"/>
                <a:gd name="connsiteY437" fmla="*/ 284705 h 1133351"/>
                <a:gd name="connsiteX438" fmla="*/ 765182 w 880344"/>
                <a:gd name="connsiteY438" fmla="*/ 295745 h 1133351"/>
                <a:gd name="connsiteX439" fmla="*/ 761390 w 880344"/>
                <a:gd name="connsiteY439" fmla="*/ 295745 h 1133351"/>
                <a:gd name="connsiteX440" fmla="*/ 758424 w 880344"/>
                <a:gd name="connsiteY440" fmla="*/ 302997 h 1133351"/>
                <a:gd name="connsiteX441" fmla="*/ 760051 w 880344"/>
                <a:gd name="connsiteY441" fmla="*/ 318496 h 1133351"/>
                <a:gd name="connsiteX442" fmla="*/ 761337 w 880344"/>
                <a:gd name="connsiteY442" fmla="*/ 322718 h 1133351"/>
                <a:gd name="connsiteX443" fmla="*/ 759487 w 880344"/>
                <a:gd name="connsiteY443" fmla="*/ 334126 h 1133351"/>
                <a:gd name="connsiteX444" fmla="*/ 756994 w 880344"/>
                <a:gd name="connsiteY444" fmla="*/ 352980 h 1133351"/>
                <a:gd name="connsiteX445" fmla="*/ 755747 w 880344"/>
                <a:gd name="connsiteY445" fmla="*/ 353110 h 1133351"/>
                <a:gd name="connsiteX446" fmla="*/ 752033 w 880344"/>
                <a:gd name="connsiteY446" fmla="*/ 353543 h 1133351"/>
                <a:gd name="connsiteX447" fmla="*/ 752663 w 880344"/>
                <a:gd name="connsiteY447" fmla="*/ 347309 h 1133351"/>
                <a:gd name="connsiteX448" fmla="*/ 737100 w 880344"/>
                <a:gd name="connsiteY448" fmla="*/ 353998 h 1133351"/>
                <a:gd name="connsiteX449" fmla="*/ 726379 w 880344"/>
                <a:gd name="connsiteY449" fmla="*/ 360990 h 1133351"/>
                <a:gd name="connsiteX450" fmla="*/ 722324 w 880344"/>
                <a:gd name="connsiteY450" fmla="*/ 345036 h 1133351"/>
                <a:gd name="connsiteX451" fmla="*/ 709805 w 880344"/>
                <a:gd name="connsiteY451" fmla="*/ 360146 h 1133351"/>
                <a:gd name="connsiteX452" fmla="*/ 704661 w 880344"/>
                <a:gd name="connsiteY452" fmla="*/ 381295 h 1133351"/>
                <a:gd name="connsiteX453" fmla="*/ 684269 w 880344"/>
                <a:gd name="connsiteY453" fmla="*/ 404349 h 1133351"/>
                <a:gd name="connsiteX454" fmla="*/ 683889 w 880344"/>
                <a:gd name="connsiteY454" fmla="*/ 418680 h 1133351"/>
                <a:gd name="connsiteX455" fmla="*/ 684125 w 880344"/>
                <a:gd name="connsiteY455" fmla="*/ 425109 h 1133351"/>
                <a:gd name="connsiteX456" fmla="*/ 682275 w 880344"/>
                <a:gd name="connsiteY456" fmla="*/ 427296 h 1133351"/>
                <a:gd name="connsiteX457" fmla="*/ 677419 w 880344"/>
                <a:gd name="connsiteY457" fmla="*/ 435110 h 1133351"/>
                <a:gd name="connsiteX458" fmla="*/ 680319 w 880344"/>
                <a:gd name="connsiteY458" fmla="*/ 448813 h 1133351"/>
                <a:gd name="connsiteX459" fmla="*/ 678167 w 880344"/>
                <a:gd name="connsiteY459" fmla="*/ 450913 h 1133351"/>
                <a:gd name="connsiteX460" fmla="*/ 670937 w 880344"/>
                <a:gd name="connsiteY460" fmla="*/ 461130 h 1133351"/>
                <a:gd name="connsiteX461" fmla="*/ 669493 w 880344"/>
                <a:gd name="connsiteY461" fmla="*/ 467581 h 1133351"/>
                <a:gd name="connsiteX462" fmla="*/ 666633 w 880344"/>
                <a:gd name="connsiteY462" fmla="*/ 467581 h 1133351"/>
                <a:gd name="connsiteX463" fmla="*/ 658064 w 880344"/>
                <a:gd name="connsiteY463" fmla="*/ 461801 h 1133351"/>
                <a:gd name="connsiteX464" fmla="*/ 657145 w 880344"/>
                <a:gd name="connsiteY464" fmla="*/ 460676 h 1133351"/>
                <a:gd name="connsiteX465" fmla="*/ 646083 w 880344"/>
                <a:gd name="connsiteY465" fmla="*/ 422252 h 1133351"/>
                <a:gd name="connsiteX466" fmla="*/ 639496 w 880344"/>
                <a:gd name="connsiteY466" fmla="*/ 407185 h 1133351"/>
                <a:gd name="connsiteX467" fmla="*/ 635821 w 880344"/>
                <a:gd name="connsiteY467" fmla="*/ 389932 h 1133351"/>
                <a:gd name="connsiteX468" fmla="*/ 634089 w 880344"/>
                <a:gd name="connsiteY468" fmla="*/ 379520 h 1133351"/>
                <a:gd name="connsiteX469" fmla="*/ 636609 w 880344"/>
                <a:gd name="connsiteY469" fmla="*/ 379520 h 1133351"/>
                <a:gd name="connsiteX470" fmla="*/ 632724 w 880344"/>
                <a:gd name="connsiteY470" fmla="*/ 366748 h 1133351"/>
                <a:gd name="connsiteX471" fmla="*/ 623565 w 880344"/>
                <a:gd name="connsiteY471" fmla="*/ 356054 h 1133351"/>
                <a:gd name="connsiteX472" fmla="*/ 622003 w 880344"/>
                <a:gd name="connsiteY472" fmla="*/ 354907 h 1133351"/>
                <a:gd name="connsiteX473" fmla="*/ 619786 w 880344"/>
                <a:gd name="connsiteY473" fmla="*/ 345426 h 1133351"/>
                <a:gd name="connsiteX474" fmla="*/ 619405 w 880344"/>
                <a:gd name="connsiteY474" fmla="*/ 343629 h 1133351"/>
                <a:gd name="connsiteX475" fmla="*/ 616794 w 880344"/>
                <a:gd name="connsiteY475" fmla="*/ 334126 h 1133351"/>
                <a:gd name="connsiteX476" fmla="*/ 596900 w 880344"/>
                <a:gd name="connsiteY476" fmla="*/ 272409 h 1133351"/>
                <a:gd name="connsiteX477" fmla="*/ 600404 w 880344"/>
                <a:gd name="connsiteY477" fmla="*/ 271327 h 1133351"/>
                <a:gd name="connsiteX478" fmla="*/ 611125 w 880344"/>
                <a:gd name="connsiteY478" fmla="*/ 259313 h 1133351"/>
                <a:gd name="connsiteX479" fmla="*/ 611440 w 880344"/>
                <a:gd name="connsiteY479" fmla="*/ 258598 h 1133351"/>
                <a:gd name="connsiteX480" fmla="*/ 627108 w 880344"/>
                <a:gd name="connsiteY480" fmla="*/ 261997 h 1133351"/>
                <a:gd name="connsiteX481" fmla="*/ 622778 w 880344"/>
                <a:gd name="connsiteY481" fmla="*/ 246108 h 1133351"/>
                <a:gd name="connsiteX482" fmla="*/ 618303 w 880344"/>
                <a:gd name="connsiteY482" fmla="*/ 236886 h 1133351"/>
                <a:gd name="connsiteX483" fmla="*/ 616230 w 880344"/>
                <a:gd name="connsiteY483" fmla="*/ 230630 h 1133351"/>
                <a:gd name="connsiteX484" fmla="*/ 628289 w 880344"/>
                <a:gd name="connsiteY484" fmla="*/ 213615 h 1133351"/>
                <a:gd name="connsiteX485" fmla="*/ 639299 w 880344"/>
                <a:gd name="connsiteY485" fmla="*/ 207186 h 1133351"/>
                <a:gd name="connsiteX486" fmla="*/ 630927 w 880344"/>
                <a:gd name="connsiteY486" fmla="*/ 198592 h 1133351"/>
                <a:gd name="connsiteX487" fmla="*/ 631137 w 880344"/>
                <a:gd name="connsiteY487" fmla="*/ 198311 h 1133351"/>
                <a:gd name="connsiteX488" fmla="*/ 636582 w 880344"/>
                <a:gd name="connsiteY488" fmla="*/ 184543 h 1133351"/>
                <a:gd name="connsiteX489" fmla="*/ 630599 w 880344"/>
                <a:gd name="connsiteY489" fmla="*/ 163156 h 1133351"/>
                <a:gd name="connsiteX490" fmla="*/ 626465 w 880344"/>
                <a:gd name="connsiteY490" fmla="*/ 148847 h 1133351"/>
                <a:gd name="connsiteX491" fmla="*/ 626623 w 880344"/>
                <a:gd name="connsiteY491" fmla="*/ 148002 h 1133351"/>
                <a:gd name="connsiteX492" fmla="*/ 628578 w 880344"/>
                <a:gd name="connsiteY492" fmla="*/ 136941 h 1133351"/>
                <a:gd name="connsiteX493" fmla="*/ 636556 w 880344"/>
                <a:gd name="connsiteY493" fmla="*/ 125143 h 1133351"/>
                <a:gd name="connsiteX494" fmla="*/ 634772 w 880344"/>
                <a:gd name="connsiteY494" fmla="*/ 105487 h 1133351"/>
                <a:gd name="connsiteX495" fmla="*/ 633210 w 880344"/>
                <a:gd name="connsiteY495" fmla="*/ 91330 h 1133351"/>
                <a:gd name="connsiteX496" fmla="*/ 637120 w 880344"/>
                <a:gd name="connsiteY496" fmla="*/ 81848 h 1133351"/>
                <a:gd name="connsiteX497" fmla="*/ 642789 w 880344"/>
                <a:gd name="connsiteY497" fmla="*/ 70245 h 1133351"/>
                <a:gd name="connsiteX498" fmla="*/ 644928 w 880344"/>
                <a:gd name="connsiteY498" fmla="*/ 56413 h 1133351"/>
                <a:gd name="connsiteX499" fmla="*/ 646254 w 880344"/>
                <a:gd name="connsiteY499" fmla="*/ 46412 h 1133351"/>
                <a:gd name="connsiteX500" fmla="*/ 649915 w 880344"/>
                <a:gd name="connsiteY500" fmla="*/ 37147 h 1133351"/>
                <a:gd name="connsiteX501" fmla="*/ 652841 w 880344"/>
                <a:gd name="connsiteY501" fmla="*/ 30090 h 1133351"/>
                <a:gd name="connsiteX502" fmla="*/ 656896 w 880344"/>
                <a:gd name="connsiteY502" fmla="*/ 19829 h 1133351"/>
                <a:gd name="connsiteX503" fmla="*/ 659468 w 880344"/>
                <a:gd name="connsiteY503" fmla="*/ 13508 h 1133351"/>
                <a:gd name="connsiteX504" fmla="*/ 659560 w 880344"/>
                <a:gd name="connsiteY504" fmla="*/ 13291 h 1133351"/>
                <a:gd name="connsiteX505" fmla="*/ 667932 w 880344"/>
                <a:gd name="connsiteY505" fmla="*/ 20998 h 1133351"/>
                <a:gd name="connsiteX506" fmla="*/ 671304 w 880344"/>
                <a:gd name="connsiteY506" fmla="*/ 23920 h 1133351"/>
                <a:gd name="connsiteX507" fmla="*/ 675044 w 880344"/>
                <a:gd name="connsiteY507" fmla="*/ 32536 h 1133351"/>
                <a:gd name="connsiteX508" fmla="*/ 683889 w 880344"/>
                <a:gd name="connsiteY508" fmla="*/ 29310 h 1133351"/>
                <a:gd name="connsiteX509" fmla="*/ 723912 w 880344"/>
                <a:gd name="connsiteY509" fmla="*/ 3052 h 1133351"/>
                <a:gd name="connsiteX510" fmla="*/ 727429 w 880344"/>
                <a:gd name="connsiteY510" fmla="*/ 0 h 1133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</a:cxnLst>
              <a:rect l="l" t="t" r="r" b="b"/>
              <a:pathLst>
                <a:path w="880344" h="1133351">
                  <a:moveTo>
                    <a:pt x="445751" y="1099850"/>
                  </a:moveTo>
                  <a:cubicBezTo>
                    <a:pt x="446439" y="1099850"/>
                    <a:pt x="447041" y="1099900"/>
                    <a:pt x="447626" y="1099936"/>
                  </a:cubicBezTo>
                  <a:cubicBezTo>
                    <a:pt x="443138" y="1108285"/>
                    <a:pt x="438684" y="1117007"/>
                    <a:pt x="435916" y="1127774"/>
                  </a:cubicBezTo>
                  <a:cubicBezTo>
                    <a:pt x="431118" y="1129206"/>
                    <a:pt x="427180" y="1131307"/>
                    <a:pt x="423621" y="1133351"/>
                  </a:cubicBezTo>
                  <a:cubicBezTo>
                    <a:pt x="422331" y="1129033"/>
                    <a:pt x="418307" y="1125751"/>
                    <a:pt x="413905" y="1123592"/>
                  </a:cubicBezTo>
                  <a:cubicBezTo>
                    <a:pt x="413939" y="1123132"/>
                    <a:pt x="413939" y="1122664"/>
                    <a:pt x="413922" y="1122167"/>
                  </a:cubicBezTo>
                  <a:cubicBezTo>
                    <a:pt x="413682" y="1116834"/>
                    <a:pt x="409967" y="1113495"/>
                    <a:pt x="407491" y="1111300"/>
                  </a:cubicBezTo>
                  <a:cubicBezTo>
                    <a:pt x="407164" y="1111005"/>
                    <a:pt x="406717" y="1110595"/>
                    <a:pt x="406305" y="1110221"/>
                  </a:cubicBezTo>
                  <a:lnTo>
                    <a:pt x="406700" y="1109587"/>
                  </a:lnTo>
                  <a:lnTo>
                    <a:pt x="409606" y="1108904"/>
                  </a:lnTo>
                  <a:cubicBezTo>
                    <a:pt x="413166" y="1108076"/>
                    <a:pt x="417275" y="1106745"/>
                    <a:pt x="421660" y="1105356"/>
                  </a:cubicBezTo>
                  <a:cubicBezTo>
                    <a:pt x="429674" y="1102779"/>
                    <a:pt x="438736" y="1099850"/>
                    <a:pt x="445751" y="1099850"/>
                  </a:cubicBezTo>
                  <a:close/>
                  <a:moveTo>
                    <a:pt x="393494" y="1089659"/>
                  </a:moveTo>
                  <a:cubicBezTo>
                    <a:pt x="394164" y="1091703"/>
                    <a:pt x="394835" y="1093740"/>
                    <a:pt x="395506" y="1095733"/>
                  </a:cubicBezTo>
                  <a:cubicBezTo>
                    <a:pt x="392170" y="1095834"/>
                    <a:pt x="388301" y="1097050"/>
                    <a:pt x="385498" y="1101268"/>
                  </a:cubicBezTo>
                  <a:cubicBezTo>
                    <a:pt x="384930" y="1101181"/>
                    <a:pt x="384329" y="1101145"/>
                    <a:pt x="383727" y="1101145"/>
                  </a:cubicBezTo>
                  <a:cubicBezTo>
                    <a:pt x="381474" y="1101145"/>
                    <a:pt x="378430" y="1101700"/>
                    <a:pt x="375817" y="1104154"/>
                  </a:cubicBezTo>
                  <a:cubicBezTo>
                    <a:pt x="375370" y="1103859"/>
                    <a:pt x="374905" y="1103549"/>
                    <a:pt x="374424" y="1103276"/>
                  </a:cubicBezTo>
                  <a:cubicBezTo>
                    <a:pt x="374819" y="1102570"/>
                    <a:pt x="375232" y="1101786"/>
                    <a:pt x="375645" y="1100922"/>
                  </a:cubicBezTo>
                  <a:cubicBezTo>
                    <a:pt x="380288" y="1100584"/>
                    <a:pt x="383331" y="1098324"/>
                    <a:pt x="385601" y="1096604"/>
                  </a:cubicBezTo>
                  <a:cubicBezTo>
                    <a:pt x="386495" y="1095942"/>
                    <a:pt x="387561" y="1095129"/>
                    <a:pt x="389057" y="1094201"/>
                  </a:cubicBezTo>
                  <a:lnTo>
                    <a:pt x="393373" y="1091516"/>
                  </a:lnTo>
                  <a:close/>
                  <a:moveTo>
                    <a:pt x="109577" y="1024730"/>
                  </a:moveTo>
                  <a:cubicBezTo>
                    <a:pt x="107719" y="1028227"/>
                    <a:pt x="105673" y="1030588"/>
                    <a:pt x="104693" y="1031056"/>
                  </a:cubicBezTo>
                  <a:cubicBezTo>
                    <a:pt x="101581" y="1031257"/>
                    <a:pt x="90421" y="1032294"/>
                    <a:pt x="85778" y="1043074"/>
                  </a:cubicBezTo>
                  <a:lnTo>
                    <a:pt x="85279" y="1044305"/>
                  </a:lnTo>
                  <a:cubicBezTo>
                    <a:pt x="84368" y="1046457"/>
                    <a:pt x="81977" y="1052164"/>
                    <a:pt x="80206" y="1053913"/>
                  </a:cubicBezTo>
                  <a:lnTo>
                    <a:pt x="76200" y="1030919"/>
                  </a:lnTo>
                  <a:close/>
                  <a:moveTo>
                    <a:pt x="371965" y="1008990"/>
                  </a:moveTo>
                  <a:cubicBezTo>
                    <a:pt x="374097" y="1017144"/>
                    <a:pt x="376143" y="1025349"/>
                    <a:pt x="378173" y="1033416"/>
                  </a:cubicBezTo>
                  <a:cubicBezTo>
                    <a:pt x="381629" y="1047263"/>
                    <a:pt x="385154" y="1061390"/>
                    <a:pt x="389075" y="1075050"/>
                  </a:cubicBezTo>
                  <a:cubicBezTo>
                    <a:pt x="386530" y="1072977"/>
                    <a:pt x="383194" y="1071934"/>
                    <a:pt x="379170" y="1071934"/>
                  </a:cubicBezTo>
                  <a:cubicBezTo>
                    <a:pt x="377915" y="1071934"/>
                    <a:pt x="376505" y="1072049"/>
                    <a:pt x="375060" y="1072185"/>
                  </a:cubicBezTo>
                  <a:cubicBezTo>
                    <a:pt x="374441" y="1070559"/>
                    <a:pt x="373770" y="1069033"/>
                    <a:pt x="373151" y="1067680"/>
                  </a:cubicBezTo>
                  <a:lnTo>
                    <a:pt x="376900" y="1066824"/>
                  </a:lnTo>
                  <a:lnTo>
                    <a:pt x="376900" y="1058022"/>
                  </a:lnTo>
                  <a:cubicBezTo>
                    <a:pt x="376384" y="1051631"/>
                    <a:pt x="372670" y="1047515"/>
                    <a:pt x="365843" y="1045694"/>
                  </a:cubicBezTo>
                  <a:cubicBezTo>
                    <a:pt x="367752" y="1041124"/>
                    <a:pt x="369317" y="1034762"/>
                    <a:pt x="365843" y="1027558"/>
                  </a:cubicBezTo>
                  <a:cubicBezTo>
                    <a:pt x="364450" y="1024672"/>
                    <a:pt x="362060" y="1022326"/>
                    <a:pt x="359240" y="1020865"/>
                  </a:cubicBezTo>
                  <a:cubicBezTo>
                    <a:pt x="359120" y="1013236"/>
                    <a:pt x="361579" y="1011783"/>
                    <a:pt x="371965" y="1008990"/>
                  </a:cubicBezTo>
                  <a:close/>
                  <a:moveTo>
                    <a:pt x="393700" y="1003300"/>
                  </a:moveTo>
                  <a:cubicBezTo>
                    <a:pt x="396069" y="1005646"/>
                    <a:pt x="398537" y="1007764"/>
                    <a:pt x="400998" y="1009599"/>
                  </a:cubicBezTo>
                  <a:cubicBezTo>
                    <a:pt x="403095" y="1021558"/>
                    <a:pt x="406957" y="1029331"/>
                    <a:pt x="415925" y="1040407"/>
                  </a:cubicBezTo>
                  <a:cubicBezTo>
                    <a:pt x="417395" y="1042220"/>
                    <a:pt x="418597" y="1043981"/>
                    <a:pt x="419713" y="1045579"/>
                  </a:cubicBezTo>
                  <a:cubicBezTo>
                    <a:pt x="423651" y="1051223"/>
                    <a:pt x="427999" y="1057462"/>
                    <a:pt x="437902" y="1059931"/>
                  </a:cubicBezTo>
                  <a:cubicBezTo>
                    <a:pt x="436835" y="1064182"/>
                    <a:pt x="436190" y="1069354"/>
                    <a:pt x="437413" y="1076252"/>
                  </a:cubicBezTo>
                  <a:cubicBezTo>
                    <a:pt x="437486" y="1077008"/>
                    <a:pt x="437679" y="1077775"/>
                    <a:pt x="437933" y="1078546"/>
                  </a:cubicBezTo>
                  <a:cubicBezTo>
                    <a:pt x="436153" y="1079004"/>
                    <a:pt x="434410" y="1079451"/>
                    <a:pt x="432656" y="1079923"/>
                  </a:cubicBezTo>
                  <a:cubicBezTo>
                    <a:pt x="427051" y="1081387"/>
                    <a:pt x="421624" y="1082786"/>
                    <a:pt x="415876" y="1083717"/>
                  </a:cubicBezTo>
                  <a:cubicBezTo>
                    <a:pt x="413375" y="1064220"/>
                    <a:pt x="407088" y="1045009"/>
                    <a:pt x="400974" y="1026368"/>
                  </a:cubicBezTo>
                  <a:cubicBezTo>
                    <a:pt x="398424" y="1018568"/>
                    <a:pt x="395907" y="1010876"/>
                    <a:pt x="393700" y="1003300"/>
                  </a:cubicBezTo>
                  <a:close/>
                  <a:moveTo>
                    <a:pt x="337247" y="977900"/>
                  </a:moveTo>
                  <a:lnTo>
                    <a:pt x="336920" y="979735"/>
                  </a:lnTo>
                  <a:cubicBezTo>
                    <a:pt x="336662" y="981311"/>
                    <a:pt x="336576" y="982736"/>
                    <a:pt x="336611" y="984053"/>
                  </a:cubicBezTo>
                  <a:cubicBezTo>
                    <a:pt x="331194" y="987918"/>
                    <a:pt x="328855" y="992308"/>
                    <a:pt x="327428" y="995043"/>
                  </a:cubicBezTo>
                  <a:lnTo>
                    <a:pt x="316922" y="994086"/>
                  </a:lnTo>
                  <a:lnTo>
                    <a:pt x="316578" y="1004665"/>
                  </a:lnTo>
                  <a:cubicBezTo>
                    <a:pt x="316578" y="1004802"/>
                    <a:pt x="316578" y="1004939"/>
                    <a:pt x="316578" y="1005075"/>
                  </a:cubicBezTo>
                  <a:lnTo>
                    <a:pt x="294378" y="1005075"/>
                  </a:lnTo>
                  <a:lnTo>
                    <a:pt x="304317" y="1016374"/>
                  </a:lnTo>
                  <a:lnTo>
                    <a:pt x="303234" y="1020325"/>
                  </a:lnTo>
                  <a:cubicBezTo>
                    <a:pt x="301291" y="1033452"/>
                    <a:pt x="309871" y="1038699"/>
                    <a:pt x="315236" y="1040987"/>
                  </a:cubicBezTo>
                  <a:cubicBezTo>
                    <a:pt x="313861" y="1052452"/>
                    <a:pt x="316389" y="1063305"/>
                    <a:pt x="318968" y="1073819"/>
                  </a:cubicBezTo>
                  <a:lnTo>
                    <a:pt x="314050" y="1085104"/>
                  </a:lnTo>
                  <a:cubicBezTo>
                    <a:pt x="308994" y="1096662"/>
                    <a:pt x="310250" y="1105708"/>
                    <a:pt x="314428" y="1112963"/>
                  </a:cubicBezTo>
                  <a:cubicBezTo>
                    <a:pt x="312330" y="1113322"/>
                    <a:pt x="310490" y="1114114"/>
                    <a:pt x="308977" y="1115258"/>
                  </a:cubicBezTo>
                  <a:cubicBezTo>
                    <a:pt x="307240" y="1112898"/>
                    <a:pt x="305246" y="1110444"/>
                    <a:pt x="302580" y="1108270"/>
                  </a:cubicBezTo>
                  <a:lnTo>
                    <a:pt x="300311" y="1106435"/>
                  </a:lnTo>
                  <a:lnTo>
                    <a:pt x="297422" y="1106104"/>
                  </a:lnTo>
                  <a:cubicBezTo>
                    <a:pt x="296338" y="1105967"/>
                    <a:pt x="295324" y="1105903"/>
                    <a:pt x="294361" y="1105903"/>
                  </a:cubicBezTo>
                  <a:cubicBezTo>
                    <a:pt x="295049" y="1104478"/>
                    <a:pt x="295840" y="1102930"/>
                    <a:pt x="296734" y="1101181"/>
                  </a:cubicBezTo>
                  <a:cubicBezTo>
                    <a:pt x="301721" y="1091480"/>
                    <a:pt x="307395" y="1080519"/>
                    <a:pt x="306226" y="1067975"/>
                  </a:cubicBezTo>
                  <a:lnTo>
                    <a:pt x="306123" y="1066939"/>
                  </a:lnTo>
                  <a:lnTo>
                    <a:pt x="305813" y="1065931"/>
                  </a:lnTo>
                  <a:cubicBezTo>
                    <a:pt x="302151" y="1054222"/>
                    <a:pt x="293364" y="1052934"/>
                    <a:pt x="289770" y="1052934"/>
                  </a:cubicBezTo>
                  <a:cubicBezTo>
                    <a:pt x="286245" y="1052934"/>
                    <a:pt x="283046" y="1053978"/>
                    <a:pt x="280484" y="1054805"/>
                  </a:cubicBezTo>
                  <a:cubicBezTo>
                    <a:pt x="279384" y="1055143"/>
                    <a:pt x="277870" y="1055647"/>
                    <a:pt x="277320" y="1055676"/>
                  </a:cubicBezTo>
                  <a:cubicBezTo>
                    <a:pt x="276976" y="1055525"/>
                    <a:pt x="275996" y="1054748"/>
                    <a:pt x="273829" y="1052912"/>
                  </a:cubicBezTo>
                  <a:cubicBezTo>
                    <a:pt x="271181" y="1050631"/>
                    <a:pt x="267553" y="1047515"/>
                    <a:pt x="262136" y="1045888"/>
                  </a:cubicBezTo>
                  <a:cubicBezTo>
                    <a:pt x="260623" y="1045442"/>
                    <a:pt x="259024" y="1045205"/>
                    <a:pt x="257322" y="1045205"/>
                  </a:cubicBezTo>
                  <a:cubicBezTo>
                    <a:pt x="255568" y="1045205"/>
                    <a:pt x="253951" y="1045442"/>
                    <a:pt x="252455" y="1045802"/>
                  </a:cubicBezTo>
                  <a:cubicBezTo>
                    <a:pt x="251750" y="1040843"/>
                    <a:pt x="249927" y="1036662"/>
                    <a:pt x="246987" y="1033280"/>
                  </a:cubicBezTo>
                  <a:cubicBezTo>
                    <a:pt x="242121" y="1027695"/>
                    <a:pt x="234761" y="1024866"/>
                    <a:pt x="225080" y="1024866"/>
                  </a:cubicBezTo>
                  <a:cubicBezTo>
                    <a:pt x="224770" y="1024866"/>
                    <a:pt x="224478" y="1024866"/>
                    <a:pt x="224151" y="1024866"/>
                  </a:cubicBezTo>
                  <a:cubicBezTo>
                    <a:pt x="222604" y="1022823"/>
                    <a:pt x="221022" y="1021146"/>
                    <a:pt x="219611" y="1019670"/>
                  </a:cubicBezTo>
                  <a:cubicBezTo>
                    <a:pt x="216172" y="1016014"/>
                    <a:pt x="214590" y="1014338"/>
                    <a:pt x="214298" y="1009401"/>
                  </a:cubicBezTo>
                  <a:lnTo>
                    <a:pt x="214040" y="1005298"/>
                  </a:lnTo>
                  <a:lnTo>
                    <a:pt x="217359" y="1004679"/>
                  </a:lnTo>
                  <a:cubicBezTo>
                    <a:pt x="239335" y="1000333"/>
                    <a:pt x="274724" y="992884"/>
                    <a:pt x="298385" y="987825"/>
                  </a:cubicBezTo>
                  <a:cubicBezTo>
                    <a:pt x="304214" y="986558"/>
                    <a:pt x="311557" y="984622"/>
                    <a:pt x="319707" y="982449"/>
                  </a:cubicBezTo>
                  <a:cubicBezTo>
                    <a:pt x="325193" y="981002"/>
                    <a:pt x="331125" y="979426"/>
                    <a:pt x="337247" y="977900"/>
                  </a:cubicBezTo>
                  <a:close/>
                  <a:moveTo>
                    <a:pt x="499136" y="783992"/>
                  </a:moveTo>
                  <a:lnTo>
                    <a:pt x="505099" y="789580"/>
                  </a:lnTo>
                  <a:cubicBezTo>
                    <a:pt x="504748" y="791138"/>
                    <a:pt x="503930" y="792556"/>
                    <a:pt x="503322" y="792920"/>
                  </a:cubicBezTo>
                  <a:lnTo>
                    <a:pt x="501240" y="792920"/>
                  </a:lnTo>
                  <a:cubicBezTo>
                    <a:pt x="501007" y="792171"/>
                    <a:pt x="500749" y="791300"/>
                    <a:pt x="500469" y="790248"/>
                  </a:cubicBezTo>
                  <a:cubicBezTo>
                    <a:pt x="499884" y="788061"/>
                    <a:pt x="499463" y="785854"/>
                    <a:pt x="499136" y="783992"/>
                  </a:cubicBezTo>
                  <a:close/>
                  <a:moveTo>
                    <a:pt x="422236" y="774700"/>
                  </a:moveTo>
                  <a:cubicBezTo>
                    <a:pt x="423684" y="774798"/>
                    <a:pt x="425008" y="774808"/>
                    <a:pt x="426234" y="774808"/>
                  </a:cubicBezTo>
                  <a:lnTo>
                    <a:pt x="427573" y="774808"/>
                  </a:lnTo>
                  <a:lnTo>
                    <a:pt x="428888" y="774808"/>
                  </a:lnTo>
                  <a:cubicBezTo>
                    <a:pt x="431845" y="774808"/>
                    <a:pt x="434842" y="774975"/>
                    <a:pt x="441361" y="776940"/>
                  </a:cubicBezTo>
                  <a:cubicBezTo>
                    <a:pt x="441962" y="777127"/>
                    <a:pt x="443052" y="777471"/>
                    <a:pt x="444282" y="777854"/>
                  </a:cubicBezTo>
                  <a:cubicBezTo>
                    <a:pt x="444589" y="781273"/>
                    <a:pt x="446077" y="785340"/>
                    <a:pt x="451265" y="787000"/>
                  </a:cubicBezTo>
                  <a:lnTo>
                    <a:pt x="452769" y="787491"/>
                  </a:lnTo>
                  <a:lnTo>
                    <a:pt x="454637" y="787521"/>
                  </a:lnTo>
                  <a:cubicBezTo>
                    <a:pt x="457953" y="787521"/>
                    <a:pt x="460466" y="786106"/>
                    <a:pt x="462475" y="784967"/>
                  </a:cubicBezTo>
                  <a:lnTo>
                    <a:pt x="462495" y="784967"/>
                  </a:lnTo>
                  <a:lnTo>
                    <a:pt x="463250" y="784544"/>
                  </a:lnTo>
                  <a:cubicBezTo>
                    <a:pt x="463363" y="784495"/>
                    <a:pt x="463472" y="784426"/>
                    <a:pt x="463585" y="784357"/>
                  </a:cubicBezTo>
                  <a:cubicBezTo>
                    <a:pt x="464476" y="784849"/>
                    <a:pt x="466041" y="785664"/>
                    <a:pt x="467788" y="786558"/>
                  </a:cubicBezTo>
                  <a:cubicBezTo>
                    <a:pt x="471152" y="788248"/>
                    <a:pt x="474771" y="790075"/>
                    <a:pt x="478288" y="791529"/>
                  </a:cubicBezTo>
                  <a:cubicBezTo>
                    <a:pt x="477897" y="798838"/>
                    <a:pt x="475198" y="803868"/>
                    <a:pt x="471967" y="809901"/>
                  </a:cubicBezTo>
                  <a:cubicBezTo>
                    <a:pt x="466703" y="819646"/>
                    <a:pt x="460188" y="831799"/>
                    <a:pt x="464783" y="853589"/>
                  </a:cubicBezTo>
                  <a:lnTo>
                    <a:pt x="466207" y="860329"/>
                  </a:lnTo>
                  <a:lnTo>
                    <a:pt x="473012" y="861390"/>
                  </a:lnTo>
                  <a:cubicBezTo>
                    <a:pt x="474605" y="861645"/>
                    <a:pt x="476074" y="861743"/>
                    <a:pt x="477409" y="861743"/>
                  </a:cubicBezTo>
                  <a:cubicBezTo>
                    <a:pt x="482944" y="861743"/>
                    <a:pt x="486764" y="860014"/>
                    <a:pt x="489531" y="858747"/>
                  </a:cubicBezTo>
                  <a:cubicBezTo>
                    <a:pt x="490479" y="858325"/>
                    <a:pt x="491169" y="858020"/>
                    <a:pt x="491726" y="857833"/>
                  </a:cubicBezTo>
                  <a:cubicBezTo>
                    <a:pt x="492948" y="862893"/>
                    <a:pt x="491633" y="869711"/>
                    <a:pt x="490237" y="876863"/>
                  </a:cubicBezTo>
                  <a:cubicBezTo>
                    <a:pt x="489309" y="881648"/>
                    <a:pt x="488341" y="886609"/>
                    <a:pt x="488115" y="891433"/>
                  </a:cubicBezTo>
                  <a:cubicBezTo>
                    <a:pt x="487877" y="896679"/>
                    <a:pt x="488563" y="901728"/>
                    <a:pt x="489172" y="906140"/>
                  </a:cubicBezTo>
                  <a:cubicBezTo>
                    <a:pt x="489749" y="910452"/>
                    <a:pt x="490548" y="916347"/>
                    <a:pt x="489281" y="917192"/>
                  </a:cubicBezTo>
                  <a:lnTo>
                    <a:pt x="472492" y="928146"/>
                  </a:lnTo>
                  <a:lnTo>
                    <a:pt x="488563" y="933962"/>
                  </a:lnTo>
                  <a:cubicBezTo>
                    <a:pt x="485517" y="936202"/>
                    <a:pt x="481245" y="939699"/>
                    <a:pt x="478865" y="945073"/>
                  </a:cubicBezTo>
                  <a:cubicBezTo>
                    <a:pt x="476860" y="949671"/>
                    <a:pt x="476203" y="954249"/>
                    <a:pt x="475646" y="958307"/>
                  </a:cubicBezTo>
                  <a:cubicBezTo>
                    <a:pt x="474593" y="965763"/>
                    <a:pt x="474194" y="965861"/>
                    <a:pt x="472254" y="966304"/>
                  </a:cubicBezTo>
                  <a:lnTo>
                    <a:pt x="462858" y="968553"/>
                  </a:lnTo>
                  <a:lnTo>
                    <a:pt x="464762" y="978004"/>
                  </a:lnTo>
                  <a:cubicBezTo>
                    <a:pt x="465440" y="981345"/>
                    <a:pt x="465763" y="983437"/>
                    <a:pt x="465872" y="985078"/>
                  </a:cubicBezTo>
                  <a:lnTo>
                    <a:pt x="458461" y="986581"/>
                  </a:lnTo>
                  <a:cubicBezTo>
                    <a:pt x="458240" y="986640"/>
                    <a:pt x="457997" y="986640"/>
                    <a:pt x="457735" y="986640"/>
                  </a:cubicBezTo>
                  <a:cubicBezTo>
                    <a:pt x="457602" y="986640"/>
                    <a:pt x="457469" y="986640"/>
                    <a:pt x="457340" y="986640"/>
                  </a:cubicBezTo>
                  <a:cubicBezTo>
                    <a:pt x="455690" y="986640"/>
                    <a:pt x="453867" y="986434"/>
                    <a:pt x="452027" y="986257"/>
                  </a:cubicBezTo>
                  <a:cubicBezTo>
                    <a:pt x="449409" y="985972"/>
                    <a:pt x="446880" y="985726"/>
                    <a:pt x="444617" y="985726"/>
                  </a:cubicBezTo>
                  <a:cubicBezTo>
                    <a:pt x="441644" y="985726"/>
                    <a:pt x="439191" y="986178"/>
                    <a:pt x="437142" y="986905"/>
                  </a:cubicBezTo>
                  <a:cubicBezTo>
                    <a:pt x="434471" y="985156"/>
                    <a:pt x="431603" y="983486"/>
                    <a:pt x="428646" y="981747"/>
                  </a:cubicBezTo>
                  <a:cubicBezTo>
                    <a:pt x="419207" y="976226"/>
                    <a:pt x="408488" y="969978"/>
                    <a:pt x="406681" y="962266"/>
                  </a:cubicBezTo>
                  <a:cubicBezTo>
                    <a:pt x="405814" y="958454"/>
                    <a:pt x="406947" y="953689"/>
                    <a:pt x="410050" y="948060"/>
                  </a:cubicBezTo>
                  <a:cubicBezTo>
                    <a:pt x="415096" y="946792"/>
                    <a:pt x="418057" y="944641"/>
                    <a:pt x="420937" y="942539"/>
                  </a:cubicBezTo>
                  <a:cubicBezTo>
                    <a:pt x="422906" y="941114"/>
                    <a:pt x="424939" y="939611"/>
                    <a:pt x="428505" y="937882"/>
                  </a:cubicBezTo>
                  <a:lnTo>
                    <a:pt x="435290" y="934532"/>
                  </a:lnTo>
                  <a:lnTo>
                    <a:pt x="433894" y="927085"/>
                  </a:lnTo>
                  <a:cubicBezTo>
                    <a:pt x="432983" y="922251"/>
                    <a:pt x="433963" y="921053"/>
                    <a:pt x="436863" y="917418"/>
                  </a:cubicBezTo>
                  <a:cubicBezTo>
                    <a:pt x="437577" y="916524"/>
                    <a:pt x="438364" y="915541"/>
                    <a:pt x="439163" y="914421"/>
                  </a:cubicBezTo>
                  <a:cubicBezTo>
                    <a:pt x="440502" y="914913"/>
                    <a:pt x="442047" y="915256"/>
                    <a:pt x="443834" y="915345"/>
                  </a:cubicBezTo>
                  <a:lnTo>
                    <a:pt x="470333" y="916475"/>
                  </a:lnTo>
                  <a:lnTo>
                    <a:pt x="452350" y="899282"/>
                  </a:lnTo>
                  <a:cubicBezTo>
                    <a:pt x="452378" y="899243"/>
                    <a:pt x="452443" y="899194"/>
                    <a:pt x="452479" y="899135"/>
                  </a:cubicBezTo>
                  <a:cubicBezTo>
                    <a:pt x="453738" y="897494"/>
                    <a:pt x="455319" y="895500"/>
                    <a:pt x="456557" y="892985"/>
                  </a:cubicBezTo>
                  <a:lnTo>
                    <a:pt x="457453" y="891197"/>
                  </a:lnTo>
                  <a:lnTo>
                    <a:pt x="457582" y="889222"/>
                  </a:lnTo>
                  <a:cubicBezTo>
                    <a:pt x="458010" y="883082"/>
                    <a:pt x="455964" y="875213"/>
                    <a:pt x="443870" y="872658"/>
                  </a:cubicBezTo>
                  <a:cubicBezTo>
                    <a:pt x="443580" y="872570"/>
                    <a:pt x="443197" y="872501"/>
                    <a:pt x="442846" y="872432"/>
                  </a:cubicBezTo>
                  <a:lnTo>
                    <a:pt x="442071" y="867962"/>
                  </a:lnTo>
                  <a:cubicBezTo>
                    <a:pt x="440672" y="862451"/>
                    <a:pt x="436529" y="860987"/>
                    <a:pt x="430792" y="858953"/>
                  </a:cubicBezTo>
                  <a:cubicBezTo>
                    <a:pt x="430345" y="858786"/>
                    <a:pt x="429259" y="858462"/>
                    <a:pt x="427884" y="858108"/>
                  </a:cubicBezTo>
                  <a:cubicBezTo>
                    <a:pt x="427291" y="857961"/>
                    <a:pt x="426218" y="857657"/>
                    <a:pt x="425161" y="857352"/>
                  </a:cubicBezTo>
                  <a:cubicBezTo>
                    <a:pt x="424895" y="855033"/>
                    <a:pt x="424233" y="851890"/>
                    <a:pt x="421982" y="848903"/>
                  </a:cubicBezTo>
                  <a:cubicBezTo>
                    <a:pt x="418360" y="844119"/>
                    <a:pt x="413595" y="841997"/>
                    <a:pt x="410122" y="840435"/>
                  </a:cubicBezTo>
                  <a:cubicBezTo>
                    <a:pt x="409303" y="840061"/>
                    <a:pt x="408190" y="839580"/>
                    <a:pt x="407431" y="839148"/>
                  </a:cubicBezTo>
                  <a:cubicBezTo>
                    <a:pt x="407911" y="836574"/>
                    <a:pt x="408859" y="834019"/>
                    <a:pt x="409864" y="831327"/>
                  </a:cubicBezTo>
                  <a:cubicBezTo>
                    <a:pt x="412333" y="824784"/>
                    <a:pt x="416181" y="814459"/>
                    <a:pt x="408436" y="804812"/>
                  </a:cubicBezTo>
                  <a:cubicBezTo>
                    <a:pt x="409380" y="803151"/>
                    <a:pt x="410812" y="801344"/>
                    <a:pt x="412627" y="799104"/>
                  </a:cubicBezTo>
                  <a:cubicBezTo>
                    <a:pt x="415140" y="795980"/>
                    <a:pt x="417980" y="792462"/>
                    <a:pt x="419804" y="788110"/>
                  </a:cubicBezTo>
                  <a:cubicBezTo>
                    <a:pt x="421849" y="783247"/>
                    <a:pt x="422103" y="778561"/>
                    <a:pt x="422236" y="774700"/>
                  </a:cubicBezTo>
                  <a:close/>
                  <a:moveTo>
                    <a:pt x="598784" y="749300"/>
                  </a:moveTo>
                  <a:cubicBezTo>
                    <a:pt x="597949" y="755192"/>
                    <a:pt x="581509" y="767333"/>
                    <a:pt x="597103" y="764445"/>
                  </a:cubicBezTo>
                  <a:lnTo>
                    <a:pt x="608036" y="766129"/>
                  </a:lnTo>
                  <a:lnTo>
                    <a:pt x="605520" y="769490"/>
                  </a:lnTo>
                  <a:cubicBezTo>
                    <a:pt x="606318" y="780158"/>
                    <a:pt x="595484" y="775171"/>
                    <a:pt x="586164" y="779574"/>
                  </a:cubicBezTo>
                  <a:cubicBezTo>
                    <a:pt x="584451" y="780380"/>
                    <a:pt x="584225" y="785540"/>
                    <a:pt x="582802" y="786323"/>
                  </a:cubicBezTo>
                  <a:cubicBezTo>
                    <a:pt x="578021" y="788901"/>
                    <a:pt x="570749" y="787154"/>
                    <a:pt x="565979" y="789670"/>
                  </a:cubicBezTo>
                  <a:cubicBezTo>
                    <a:pt x="561891" y="791842"/>
                    <a:pt x="559333" y="797870"/>
                    <a:pt x="555881" y="799765"/>
                  </a:cubicBezTo>
                  <a:cubicBezTo>
                    <a:pt x="546518" y="804940"/>
                    <a:pt x="536463" y="808113"/>
                    <a:pt x="525603" y="813236"/>
                  </a:cubicBezTo>
                  <a:cubicBezTo>
                    <a:pt x="516309" y="817613"/>
                    <a:pt x="508502" y="829086"/>
                    <a:pt x="495315" y="823331"/>
                  </a:cubicBezTo>
                  <a:cubicBezTo>
                    <a:pt x="494553" y="801242"/>
                    <a:pt x="520512" y="805893"/>
                    <a:pt x="522230" y="786323"/>
                  </a:cubicBezTo>
                  <a:cubicBezTo>
                    <a:pt x="538995" y="785119"/>
                    <a:pt x="552424" y="780616"/>
                    <a:pt x="559249" y="769490"/>
                  </a:cubicBezTo>
                  <a:cubicBezTo>
                    <a:pt x="575593" y="770126"/>
                    <a:pt x="589127" y="755354"/>
                    <a:pt x="598784" y="749300"/>
                  </a:cubicBezTo>
                  <a:close/>
                  <a:moveTo>
                    <a:pt x="618269" y="647700"/>
                  </a:moveTo>
                  <a:cubicBezTo>
                    <a:pt x="619577" y="652201"/>
                    <a:pt x="620965" y="656570"/>
                    <a:pt x="622348" y="660885"/>
                  </a:cubicBezTo>
                  <a:cubicBezTo>
                    <a:pt x="626106" y="672704"/>
                    <a:pt x="629722" y="684002"/>
                    <a:pt x="631378" y="697099"/>
                  </a:cubicBezTo>
                  <a:cubicBezTo>
                    <a:pt x="624832" y="698772"/>
                    <a:pt x="619766" y="702136"/>
                    <a:pt x="616653" y="704208"/>
                  </a:cubicBezTo>
                  <a:lnTo>
                    <a:pt x="615179" y="705198"/>
                  </a:lnTo>
                  <a:cubicBezTo>
                    <a:pt x="613043" y="706661"/>
                    <a:pt x="609816" y="708806"/>
                    <a:pt x="608645" y="708967"/>
                  </a:cubicBezTo>
                  <a:cubicBezTo>
                    <a:pt x="608645" y="708933"/>
                    <a:pt x="607719" y="708509"/>
                    <a:pt x="605994" y="706515"/>
                  </a:cubicBezTo>
                  <a:lnTo>
                    <a:pt x="589304" y="687152"/>
                  </a:lnTo>
                  <a:lnTo>
                    <a:pt x="588464" y="712712"/>
                  </a:lnTo>
                  <a:cubicBezTo>
                    <a:pt x="588390" y="714809"/>
                    <a:pt x="588555" y="716623"/>
                    <a:pt x="588835" y="718183"/>
                  </a:cubicBezTo>
                  <a:cubicBezTo>
                    <a:pt x="588401" y="718256"/>
                    <a:pt x="587956" y="718359"/>
                    <a:pt x="587527" y="718432"/>
                  </a:cubicBezTo>
                  <a:cubicBezTo>
                    <a:pt x="573830" y="720972"/>
                    <a:pt x="560898" y="723381"/>
                    <a:pt x="548960" y="731802"/>
                  </a:cubicBezTo>
                  <a:cubicBezTo>
                    <a:pt x="545527" y="734196"/>
                    <a:pt x="543722" y="737355"/>
                    <a:pt x="542534" y="739852"/>
                  </a:cubicBezTo>
                  <a:cubicBezTo>
                    <a:pt x="541455" y="739691"/>
                    <a:pt x="540484" y="739589"/>
                    <a:pt x="539615" y="739589"/>
                  </a:cubicBezTo>
                  <a:cubicBezTo>
                    <a:pt x="535828" y="739589"/>
                    <a:pt x="533247" y="740993"/>
                    <a:pt x="531739" y="742183"/>
                  </a:cubicBezTo>
                  <a:cubicBezTo>
                    <a:pt x="527860" y="745147"/>
                    <a:pt x="526729" y="749263"/>
                    <a:pt x="526295" y="752227"/>
                  </a:cubicBezTo>
                  <a:cubicBezTo>
                    <a:pt x="525313" y="752403"/>
                    <a:pt x="524216" y="752652"/>
                    <a:pt x="523091" y="753022"/>
                  </a:cubicBezTo>
                  <a:cubicBezTo>
                    <a:pt x="521389" y="744289"/>
                    <a:pt x="519504" y="736156"/>
                    <a:pt x="517659" y="728267"/>
                  </a:cubicBezTo>
                  <a:cubicBezTo>
                    <a:pt x="513512" y="710381"/>
                    <a:pt x="509565" y="693364"/>
                    <a:pt x="508000" y="673909"/>
                  </a:cubicBezTo>
                  <a:cubicBezTo>
                    <a:pt x="544905" y="665956"/>
                    <a:pt x="581204" y="656916"/>
                    <a:pt x="616379" y="648158"/>
                  </a:cubicBezTo>
                  <a:close/>
                  <a:moveTo>
                    <a:pt x="661921" y="622300"/>
                  </a:moveTo>
                  <a:cubicBezTo>
                    <a:pt x="668611" y="633735"/>
                    <a:pt x="669728" y="641773"/>
                    <a:pt x="665281" y="652588"/>
                  </a:cubicBezTo>
                  <a:cubicBezTo>
                    <a:pt x="671104" y="660238"/>
                    <a:pt x="673405" y="671390"/>
                    <a:pt x="672016" y="686233"/>
                  </a:cubicBezTo>
                  <a:cubicBezTo>
                    <a:pt x="664394" y="689856"/>
                    <a:pt x="657220" y="693873"/>
                    <a:pt x="651824" y="699703"/>
                  </a:cubicBezTo>
                  <a:cubicBezTo>
                    <a:pt x="649077" y="683456"/>
                    <a:pt x="640389" y="652896"/>
                    <a:pt x="635000" y="629048"/>
                  </a:cubicBezTo>
                  <a:cubicBezTo>
                    <a:pt x="642900" y="625722"/>
                    <a:pt x="651532" y="623142"/>
                    <a:pt x="661921" y="622300"/>
                  </a:cubicBezTo>
                  <a:close/>
                  <a:moveTo>
                    <a:pt x="665581" y="533400"/>
                  </a:moveTo>
                  <a:cubicBezTo>
                    <a:pt x="665632" y="533513"/>
                    <a:pt x="665693" y="533599"/>
                    <a:pt x="665744" y="533695"/>
                  </a:cubicBezTo>
                  <a:cubicBezTo>
                    <a:pt x="667982" y="537483"/>
                    <a:pt x="670833" y="542328"/>
                    <a:pt x="675003" y="545912"/>
                  </a:cubicBezTo>
                  <a:cubicBezTo>
                    <a:pt x="669035" y="553965"/>
                    <a:pt x="664538" y="562758"/>
                    <a:pt x="660624" y="570940"/>
                  </a:cubicBezTo>
                  <a:lnTo>
                    <a:pt x="659112" y="574106"/>
                  </a:lnTo>
                  <a:lnTo>
                    <a:pt x="659909" y="577518"/>
                  </a:lnTo>
                  <a:cubicBezTo>
                    <a:pt x="660584" y="580405"/>
                    <a:pt x="661963" y="582416"/>
                    <a:pt x="662985" y="583704"/>
                  </a:cubicBezTo>
                  <a:lnTo>
                    <a:pt x="662985" y="584595"/>
                  </a:lnTo>
                  <a:lnTo>
                    <a:pt x="664314" y="586902"/>
                  </a:lnTo>
                  <a:cubicBezTo>
                    <a:pt x="668381" y="594037"/>
                    <a:pt x="674083" y="597659"/>
                    <a:pt x="681298" y="597659"/>
                  </a:cubicBezTo>
                  <a:cubicBezTo>
                    <a:pt x="684261" y="597659"/>
                    <a:pt x="687000" y="597037"/>
                    <a:pt x="689657" y="596452"/>
                  </a:cubicBezTo>
                  <a:cubicBezTo>
                    <a:pt x="690546" y="596253"/>
                    <a:pt x="691435" y="596071"/>
                    <a:pt x="692314" y="595883"/>
                  </a:cubicBezTo>
                  <a:cubicBezTo>
                    <a:pt x="693847" y="597310"/>
                    <a:pt x="695379" y="598464"/>
                    <a:pt x="696749" y="599494"/>
                  </a:cubicBezTo>
                  <a:cubicBezTo>
                    <a:pt x="700928" y="602606"/>
                    <a:pt x="701072" y="602740"/>
                    <a:pt x="700244" y="606871"/>
                  </a:cubicBezTo>
                  <a:lnTo>
                    <a:pt x="698159" y="616990"/>
                  </a:lnTo>
                  <a:lnTo>
                    <a:pt x="708337" y="618728"/>
                  </a:lnTo>
                  <a:cubicBezTo>
                    <a:pt x="711301" y="619238"/>
                    <a:pt x="712967" y="620976"/>
                    <a:pt x="716032" y="625241"/>
                  </a:cubicBezTo>
                  <a:cubicBezTo>
                    <a:pt x="705987" y="631567"/>
                    <a:pt x="699508" y="640902"/>
                    <a:pt x="693765" y="649288"/>
                  </a:cubicBezTo>
                  <a:cubicBezTo>
                    <a:pt x="693305" y="647314"/>
                    <a:pt x="693029" y="644202"/>
                    <a:pt x="693060" y="639266"/>
                  </a:cubicBezTo>
                  <a:lnTo>
                    <a:pt x="693223" y="618605"/>
                  </a:lnTo>
                  <a:lnTo>
                    <a:pt x="676934" y="631315"/>
                  </a:lnTo>
                  <a:cubicBezTo>
                    <a:pt x="675933" y="632098"/>
                    <a:pt x="675013" y="632957"/>
                    <a:pt x="674175" y="633836"/>
                  </a:cubicBezTo>
                  <a:cubicBezTo>
                    <a:pt x="672274" y="631116"/>
                    <a:pt x="670568" y="627892"/>
                    <a:pt x="668718" y="624420"/>
                  </a:cubicBezTo>
                  <a:cubicBezTo>
                    <a:pt x="667430" y="622001"/>
                    <a:pt x="666143" y="619570"/>
                    <a:pt x="664743" y="617242"/>
                  </a:cubicBezTo>
                  <a:lnTo>
                    <a:pt x="661534" y="611855"/>
                  </a:lnTo>
                  <a:lnTo>
                    <a:pt x="655311" y="612413"/>
                  </a:lnTo>
                  <a:cubicBezTo>
                    <a:pt x="624061" y="615144"/>
                    <a:pt x="597133" y="622323"/>
                    <a:pt x="571105" y="629297"/>
                  </a:cubicBezTo>
                  <a:cubicBezTo>
                    <a:pt x="546262" y="635929"/>
                    <a:pt x="522615" y="642244"/>
                    <a:pt x="495300" y="645082"/>
                  </a:cubicBezTo>
                  <a:cubicBezTo>
                    <a:pt x="495565" y="641686"/>
                    <a:pt x="495811" y="638536"/>
                    <a:pt x="496036" y="635521"/>
                  </a:cubicBezTo>
                  <a:cubicBezTo>
                    <a:pt x="497129" y="621282"/>
                    <a:pt x="498018" y="609688"/>
                    <a:pt x="497977" y="590115"/>
                  </a:cubicBezTo>
                  <a:cubicBezTo>
                    <a:pt x="540049" y="581520"/>
                    <a:pt x="594670" y="570109"/>
                    <a:pt x="631531" y="561406"/>
                  </a:cubicBezTo>
                  <a:cubicBezTo>
                    <a:pt x="643518" y="558579"/>
                    <a:pt x="658070" y="548219"/>
                    <a:pt x="665581" y="533400"/>
                  </a:cubicBezTo>
                  <a:close/>
                  <a:moveTo>
                    <a:pt x="416964" y="355600"/>
                  </a:moveTo>
                  <a:cubicBezTo>
                    <a:pt x="416964" y="357442"/>
                    <a:pt x="417221" y="359487"/>
                    <a:pt x="417899" y="361674"/>
                  </a:cubicBezTo>
                  <a:cubicBezTo>
                    <a:pt x="419302" y="366007"/>
                    <a:pt x="421851" y="368618"/>
                    <a:pt x="423511" y="370339"/>
                  </a:cubicBezTo>
                  <a:cubicBezTo>
                    <a:pt x="423909" y="370704"/>
                    <a:pt x="424306" y="371048"/>
                    <a:pt x="424610" y="371514"/>
                  </a:cubicBezTo>
                  <a:cubicBezTo>
                    <a:pt x="424470" y="371514"/>
                    <a:pt x="424283" y="372911"/>
                    <a:pt x="424166" y="373862"/>
                  </a:cubicBezTo>
                  <a:cubicBezTo>
                    <a:pt x="423745" y="376940"/>
                    <a:pt x="423184" y="381171"/>
                    <a:pt x="424727" y="385504"/>
                  </a:cubicBezTo>
                  <a:cubicBezTo>
                    <a:pt x="426388" y="390120"/>
                    <a:pt x="428562" y="393866"/>
                    <a:pt x="430667" y="397490"/>
                  </a:cubicBezTo>
                  <a:cubicBezTo>
                    <a:pt x="434362" y="403847"/>
                    <a:pt x="437542" y="409334"/>
                    <a:pt x="437635" y="419275"/>
                  </a:cubicBezTo>
                  <a:cubicBezTo>
                    <a:pt x="437659" y="421239"/>
                    <a:pt x="437027" y="423061"/>
                    <a:pt x="436279" y="425430"/>
                  </a:cubicBezTo>
                  <a:cubicBezTo>
                    <a:pt x="435016" y="429175"/>
                    <a:pt x="433333" y="434338"/>
                    <a:pt x="434362" y="440898"/>
                  </a:cubicBezTo>
                  <a:cubicBezTo>
                    <a:pt x="435578" y="448652"/>
                    <a:pt x="438594" y="455900"/>
                    <a:pt x="441494" y="462926"/>
                  </a:cubicBezTo>
                  <a:cubicBezTo>
                    <a:pt x="445913" y="473636"/>
                    <a:pt x="450076" y="483759"/>
                    <a:pt x="447901" y="494611"/>
                  </a:cubicBezTo>
                  <a:lnTo>
                    <a:pt x="446895" y="499713"/>
                  </a:lnTo>
                  <a:lnTo>
                    <a:pt x="450497" y="503479"/>
                  </a:lnTo>
                  <a:cubicBezTo>
                    <a:pt x="452835" y="505909"/>
                    <a:pt x="456530" y="509148"/>
                    <a:pt x="461744" y="509148"/>
                  </a:cubicBezTo>
                  <a:cubicBezTo>
                    <a:pt x="462960" y="509148"/>
                    <a:pt x="464153" y="508986"/>
                    <a:pt x="465252" y="508642"/>
                  </a:cubicBezTo>
                  <a:cubicBezTo>
                    <a:pt x="471238" y="525649"/>
                    <a:pt x="474185" y="546705"/>
                    <a:pt x="477459" y="570575"/>
                  </a:cubicBezTo>
                  <a:lnTo>
                    <a:pt x="478113" y="575333"/>
                  </a:lnTo>
                  <a:cubicBezTo>
                    <a:pt x="478768" y="580273"/>
                    <a:pt x="482019" y="583472"/>
                    <a:pt x="484240" y="585497"/>
                  </a:cubicBezTo>
                  <a:cubicBezTo>
                    <a:pt x="480849" y="603496"/>
                    <a:pt x="478745" y="631112"/>
                    <a:pt x="481434" y="655792"/>
                  </a:cubicBezTo>
                  <a:cubicBezTo>
                    <a:pt x="481995" y="661117"/>
                    <a:pt x="484147" y="665045"/>
                    <a:pt x="485877" y="668223"/>
                  </a:cubicBezTo>
                  <a:cubicBezTo>
                    <a:pt x="486999" y="670329"/>
                    <a:pt x="487911" y="671989"/>
                    <a:pt x="488356" y="673831"/>
                  </a:cubicBezTo>
                  <a:cubicBezTo>
                    <a:pt x="490156" y="681383"/>
                    <a:pt x="491185" y="690555"/>
                    <a:pt x="492284" y="700273"/>
                  </a:cubicBezTo>
                  <a:cubicBezTo>
                    <a:pt x="493734" y="712846"/>
                    <a:pt x="495207" y="725864"/>
                    <a:pt x="498528" y="738073"/>
                  </a:cubicBezTo>
                  <a:lnTo>
                    <a:pt x="500422" y="744835"/>
                  </a:lnTo>
                  <a:cubicBezTo>
                    <a:pt x="503555" y="755748"/>
                    <a:pt x="503555" y="755748"/>
                    <a:pt x="494202" y="765588"/>
                  </a:cubicBezTo>
                  <a:lnTo>
                    <a:pt x="489455" y="770568"/>
                  </a:lnTo>
                  <a:cubicBezTo>
                    <a:pt x="489081" y="770548"/>
                    <a:pt x="488660" y="770507"/>
                    <a:pt x="488262" y="770507"/>
                  </a:cubicBezTo>
                  <a:cubicBezTo>
                    <a:pt x="487397" y="770507"/>
                    <a:pt x="485830" y="770629"/>
                    <a:pt x="484147" y="771358"/>
                  </a:cubicBezTo>
                  <a:cubicBezTo>
                    <a:pt x="463311" y="766033"/>
                    <a:pt x="444627" y="758785"/>
                    <a:pt x="424961" y="751172"/>
                  </a:cubicBezTo>
                  <a:cubicBezTo>
                    <a:pt x="415093" y="747366"/>
                    <a:pt x="405225" y="743539"/>
                    <a:pt x="395099" y="740017"/>
                  </a:cubicBezTo>
                  <a:cubicBezTo>
                    <a:pt x="393977" y="738498"/>
                    <a:pt x="392714" y="733173"/>
                    <a:pt x="392013" y="730217"/>
                  </a:cubicBezTo>
                  <a:cubicBezTo>
                    <a:pt x="390563" y="724143"/>
                    <a:pt x="388926" y="717260"/>
                    <a:pt x="384530" y="712137"/>
                  </a:cubicBezTo>
                  <a:cubicBezTo>
                    <a:pt x="380040" y="706914"/>
                    <a:pt x="374685" y="705902"/>
                    <a:pt x="371154" y="705213"/>
                  </a:cubicBezTo>
                  <a:cubicBezTo>
                    <a:pt x="368956" y="704808"/>
                    <a:pt x="367225" y="704464"/>
                    <a:pt x="365051" y="703229"/>
                  </a:cubicBezTo>
                  <a:cubicBezTo>
                    <a:pt x="364209" y="702743"/>
                    <a:pt x="362478" y="700516"/>
                    <a:pt x="361590" y="699322"/>
                  </a:cubicBezTo>
                  <a:cubicBezTo>
                    <a:pt x="359205" y="696264"/>
                    <a:pt x="356515" y="692762"/>
                    <a:pt x="351628" y="691972"/>
                  </a:cubicBezTo>
                  <a:cubicBezTo>
                    <a:pt x="350576" y="691790"/>
                    <a:pt x="349430" y="691709"/>
                    <a:pt x="348167" y="691709"/>
                  </a:cubicBezTo>
                  <a:cubicBezTo>
                    <a:pt x="341292" y="691709"/>
                    <a:pt x="331798" y="694462"/>
                    <a:pt x="320784" y="697641"/>
                  </a:cubicBezTo>
                  <a:cubicBezTo>
                    <a:pt x="315196" y="699241"/>
                    <a:pt x="309396" y="700941"/>
                    <a:pt x="304041" y="702176"/>
                  </a:cubicBezTo>
                  <a:lnTo>
                    <a:pt x="295810" y="704100"/>
                  </a:lnTo>
                  <a:cubicBezTo>
                    <a:pt x="283861" y="706914"/>
                    <a:pt x="270602" y="709991"/>
                    <a:pt x="260383" y="712259"/>
                  </a:cubicBezTo>
                  <a:cubicBezTo>
                    <a:pt x="176153" y="730885"/>
                    <a:pt x="80418" y="751415"/>
                    <a:pt x="2549" y="761275"/>
                  </a:cubicBezTo>
                  <a:cubicBezTo>
                    <a:pt x="2058" y="760162"/>
                    <a:pt x="1543" y="759210"/>
                    <a:pt x="1146" y="758461"/>
                  </a:cubicBezTo>
                  <a:cubicBezTo>
                    <a:pt x="771" y="757773"/>
                    <a:pt x="257" y="756821"/>
                    <a:pt x="0" y="756214"/>
                  </a:cubicBezTo>
                  <a:cubicBezTo>
                    <a:pt x="280" y="754736"/>
                    <a:pt x="982" y="754007"/>
                    <a:pt x="4700" y="751031"/>
                  </a:cubicBezTo>
                  <a:cubicBezTo>
                    <a:pt x="7436" y="748844"/>
                    <a:pt x="10827" y="746111"/>
                    <a:pt x="14404" y="741980"/>
                  </a:cubicBezTo>
                  <a:cubicBezTo>
                    <a:pt x="17959" y="737789"/>
                    <a:pt x="20695" y="733214"/>
                    <a:pt x="23080" y="729165"/>
                  </a:cubicBezTo>
                  <a:cubicBezTo>
                    <a:pt x="24834" y="726249"/>
                    <a:pt x="26471" y="723496"/>
                    <a:pt x="28014" y="721572"/>
                  </a:cubicBezTo>
                  <a:cubicBezTo>
                    <a:pt x="30048" y="719062"/>
                    <a:pt x="32644" y="716774"/>
                    <a:pt x="35380" y="714344"/>
                  </a:cubicBezTo>
                  <a:cubicBezTo>
                    <a:pt x="38724" y="711368"/>
                    <a:pt x="42185" y="708291"/>
                    <a:pt x="45085" y="704424"/>
                  </a:cubicBezTo>
                  <a:cubicBezTo>
                    <a:pt x="47096" y="701771"/>
                    <a:pt x="47844" y="699423"/>
                    <a:pt x="48241" y="698026"/>
                  </a:cubicBezTo>
                  <a:cubicBezTo>
                    <a:pt x="50790" y="695131"/>
                    <a:pt x="55911" y="688328"/>
                    <a:pt x="58928" y="683712"/>
                  </a:cubicBezTo>
                  <a:lnTo>
                    <a:pt x="60167" y="681748"/>
                  </a:lnTo>
                  <a:lnTo>
                    <a:pt x="60471" y="679460"/>
                  </a:lnTo>
                  <a:cubicBezTo>
                    <a:pt x="61664" y="669438"/>
                    <a:pt x="58039" y="663243"/>
                    <a:pt x="55607" y="659153"/>
                  </a:cubicBezTo>
                  <a:cubicBezTo>
                    <a:pt x="53503" y="655630"/>
                    <a:pt x="52731" y="654294"/>
                    <a:pt x="53620" y="649961"/>
                  </a:cubicBezTo>
                  <a:lnTo>
                    <a:pt x="54953" y="643239"/>
                  </a:lnTo>
                  <a:lnTo>
                    <a:pt x="49200" y="639575"/>
                  </a:lnTo>
                  <a:cubicBezTo>
                    <a:pt x="47072" y="638218"/>
                    <a:pt x="44640" y="637105"/>
                    <a:pt x="42232" y="636011"/>
                  </a:cubicBezTo>
                  <a:cubicBezTo>
                    <a:pt x="38607" y="634392"/>
                    <a:pt x="36970" y="633541"/>
                    <a:pt x="36830" y="632752"/>
                  </a:cubicBezTo>
                  <a:cubicBezTo>
                    <a:pt x="36807" y="632610"/>
                    <a:pt x="36760" y="632549"/>
                    <a:pt x="36713" y="632488"/>
                  </a:cubicBezTo>
                  <a:cubicBezTo>
                    <a:pt x="38537" y="631031"/>
                    <a:pt x="44453" y="629290"/>
                    <a:pt x="48078" y="628217"/>
                  </a:cubicBezTo>
                  <a:cubicBezTo>
                    <a:pt x="52731" y="626840"/>
                    <a:pt x="57548" y="625423"/>
                    <a:pt x="61828" y="623216"/>
                  </a:cubicBezTo>
                  <a:cubicBezTo>
                    <a:pt x="64447" y="621859"/>
                    <a:pt x="87971" y="610177"/>
                    <a:pt x="111262" y="610177"/>
                  </a:cubicBezTo>
                  <a:cubicBezTo>
                    <a:pt x="114255" y="610177"/>
                    <a:pt x="117108" y="610380"/>
                    <a:pt x="119797" y="610764"/>
                  </a:cubicBezTo>
                  <a:cubicBezTo>
                    <a:pt x="122065" y="611068"/>
                    <a:pt x="124287" y="612121"/>
                    <a:pt x="126836" y="613356"/>
                  </a:cubicBezTo>
                  <a:cubicBezTo>
                    <a:pt x="130507" y="615077"/>
                    <a:pt x="135067" y="617223"/>
                    <a:pt x="140819" y="617567"/>
                  </a:cubicBezTo>
                  <a:lnTo>
                    <a:pt x="142760" y="617668"/>
                  </a:lnTo>
                  <a:lnTo>
                    <a:pt x="144608" y="617041"/>
                  </a:lnTo>
                  <a:cubicBezTo>
                    <a:pt x="148092" y="615866"/>
                    <a:pt x="151389" y="614530"/>
                    <a:pt x="154686" y="613174"/>
                  </a:cubicBezTo>
                  <a:cubicBezTo>
                    <a:pt x="163245" y="609671"/>
                    <a:pt x="170658" y="606674"/>
                    <a:pt x="181204" y="606674"/>
                  </a:cubicBezTo>
                  <a:cubicBezTo>
                    <a:pt x="184104" y="606674"/>
                    <a:pt x="187214" y="606917"/>
                    <a:pt x="190441" y="607383"/>
                  </a:cubicBezTo>
                  <a:lnTo>
                    <a:pt x="194697" y="608011"/>
                  </a:lnTo>
                  <a:lnTo>
                    <a:pt x="198041" y="605338"/>
                  </a:lnTo>
                  <a:cubicBezTo>
                    <a:pt x="209803" y="596126"/>
                    <a:pt x="220139" y="584748"/>
                    <a:pt x="229703" y="570555"/>
                  </a:cubicBezTo>
                  <a:cubicBezTo>
                    <a:pt x="232369" y="568429"/>
                    <a:pt x="236531" y="566809"/>
                    <a:pt x="240927" y="565088"/>
                  </a:cubicBezTo>
                  <a:cubicBezTo>
                    <a:pt x="242728" y="564380"/>
                    <a:pt x="244528" y="563671"/>
                    <a:pt x="246282" y="562942"/>
                  </a:cubicBezTo>
                  <a:lnTo>
                    <a:pt x="251707" y="560614"/>
                  </a:lnTo>
                  <a:lnTo>
                    <a:pt x="252292" y="554763"/>
                  </a:lnTo>
                  <a:cubicBezTo>
                    <a:pt x="253929" y="538566"/>
                    <a:pt x="250071" y="527592"/>
                    <a:pt x="245628" y="517935"/>
                  </a:cubicBezTo>
                  <a:cubicBezTo>
                    <a:pt x="245815" y="516963"/>
                    <a:pt x="246469" y="516194"/>
                    <a:pt x="248106" y="514311"/>
                  </a:cubicBezTo>
                  <a:cubicBezTo>
                    <a:pt x="251146" y="510930"/>
                    <a:pt x="255706" y="505767"/>
                    <a:pt x="255706" y="496575"/>
                  </a:cubicBezTo>
                  <a:lnTo>
                    <a:pt x="255706" y="477746"/>
                  </a:lnTo>
                  <a:lnTo>
                    <a:pt x="242026" y="487019"/>
                  </a:lnTo>
                  <a:cubicBezTo>
                    <a:pt x="241301" y="486006"/>
                    <a:pt x="240366" y="484852"/>
                    <a:pt x="239173" y="483881"/>
                  </a:cubicBezTo>
                  <a:cubicBezTo>
                    <a:pt x="242471" y="480216"/>
                    <a:pt x="246727" y="476308"/>
                    <a:pt x="249463" y="473798"/>
                  </a:cubicBezTo>
                  <a:cubicBezTo>
                    <a:pt x="255168" y="468595"/>
                    <a:pt x="260570" y="463675"/>
                    <a:pt x="264124" y="458350"/>
                  </a:cubicBezTo>
                  <a:lnTo>
                    <a:pt x="266650" y="454564"/>
                  </a:lnTo>
                  <a:lnTo>
                    <a:pt x="265434" y="450191"/>
                  </a:lnTo>
                  <a:cubicBezTo>
                    <a:pt x="264101" y="445291"/>
                    <a:pt x="265294" y="443145"/>
                    <a:pt x="268918" y="437719"/>
                  </a:cubicBezTo>
                  <a:cubicBezTo>
                    <a:pt x="269643" y="436666"/>
                    <a:pt x="270345" y="435634"/>
                    <a:pt x="270999" y="434561"/>
                  </a:cubicBezTo>
                  <a:cubicBezTo>
                    <a:pt x="274203" y="429418"/>
                    <a:pt x="277290" y="424356"/>
                    <a:pt x="281265" y="417452"/>
                  </a:cubicBezTo>
                  <a:cubicBezTo>
                    <a:pt x="287509" y="406681"/>
                    <a:pt x="304930" y="380948"/>
                    <a:pt x="331962" y="375097"/>
                  </a:cubicBezTo>
                  <a:cubicBezTo>
                    <a:pt x="339211" y="373518"/>
                    <a:pt x="347138" y="372040"/>
                    <a:pt x="355323" y="370522"/>
                  </a:cubicBezTo>
                  <a:cubicBezTo>
                    <a:pt x="375620" y="366736"/>
                    <a:pt x="398163" y="362565"/>
                    <a:pt x="416964" y="355600"/>
                  </a:cubicBezTo>
                  <a:close/>
                  <a:moveTo>
                    <a:pt x="546552" y="317500"/>
                  </a:moveTo>
                  <a:cubicBezTo>
                    <a:pt x="545770" y="321224"/>
                    <a:pt x="544937" y="326206"/>
                    <a:pt x="545736" y="333724"/>
                  </a:cubicBezTo>
                  <a:lnTo>
                    <a:pt x="545820" y="334531"/>
                  </a:lnTo>
                  <a:lnTo>
                    <a:pt x="546044" y="335327"/>
                  </a:lnTo>
                  <a:cubicBezTo>
                    <a:pt x="547575" y="340850"/>
                    <a:pt x="549418" y="344378"/>
                    <a:pt x="550754" y="346961"/>
                  </a:cubicBezTo>
                  <a:cubicBezTo>
                    <a:pt x="552184" y="349705"/>
                    <a:pt x="552486" y="350270"/>
                    <a:pt x="552408" y="352565"/>
                  </a:cubicBezTo>
                  <a:cubicBezTo>
                    <a:pt x="552246" y="358031"/>
                    <a:pt x="547798" y="362435"/>
                    <a:pt x="540495" y="369054"/>
                  </a:cubicBezTo>
                  <a:cubicBezTo>
                    <a:pt x="535109" y="373897"/>
                    <a:pt x="529555" y="378901"/>
                    <a:pt x="526421" y="385624"/>
                  </a:cubicBezTo>
                  <a:lnTo>
                    <a:pt x="524505" y="389717"/>
                  </a:lnTo>
                  <a:lnTo>
                    <a:pt x="526309" y="393845"/>
                  </a:lnTo>
                  <a:cubicBezTo>
                    <a:pt x="533087" y="409365"/>
                    <a:pt x="528902" y="425981"/>
                    <a:pt x="524454" y="443577"/>
                  </a:cubicBezTo>
                  <a:cubicBezTo>
                    <a:pt x="521661" y="454601"/>
                    <a:pt x="518783" y="465993"/>
                    <a:pt x="518744" y="477305"/>
                  </a:cubicBezTo>
                  <a:cubicBezTo>
                    <a:pt x="518727" y="484408"/>
                    <a:pt x="521001" y="493009"/>
                    <a:pt x="523398" y="502096"/>
                  </a:cubicBezTo>
                  <a:cubicBezTo>
                    <a:pt x="525907" y="511574"/>
                    <a:pt x="528729" y="522321"/>
                    <a:pt x="528840" y="531303"/>
                  </a:cubicBezTo>
                  <a:cubicBezTo>
                    <a:pt x="528885" y="534439"/>
                    <a:pt x="528472" y="537587"/>
                    <a:pt x="528041" y="540954"/>
                  </a:cubicBezTo>
                  <a:cubicBezTo>
                    <a:pt x="527354" y="546224"/>
                    <a:pt x="526577" y="552243"/>
                    <a:pt x="527706" y="558815"/>
                  </a:cubicBezTo>
                  <a:cubicBezTo>
                    <a:pt x="518543" y="559830"/>
                    <a:pt x="510642" y="561963"/>
                    <a:pt x="502921" y="564027"/>
                  </a:cubicBezTo>
                  <a:cubicBezTo>
                    <a:pt x="499591" y="564915"/>
                    <a:pt x="496344" y="565792"/>
                    <a:pt x="493098" y="566564"/>
                  </a:cubicBezTo>
                  <a:cubicBezTo>
                    <a:pt x="492484" y="562759"/>
                    <a:pt x="491886" y="558815"/>
                    <a:pt x="491277" y="554768"/>
                  </a:cubicBezTo>
                  <a:cubicBezTo>
                    <a:pt x="486623" y="524096"/>
                    <a:pt x="481432" y="489827"/>
                    <a:pt x="462334" y="477916"/>
                  </a:cubicBezTo>
                  <a:cubicBezTo>
                    <a:pt x="462575" y="467100"/>
                    <a:pt x="457703" y="457622"/>
                    <a:pt x="453629" y="449712"/>
                  </a:cubicBezTo>
                  <a:cubicBezTo>
                    <a:pt x="450970" y="444511"/>
                    <a:pt x="448444" y="439622"/>
                    <a:pt x="447757" y="435344"/>
                  </a:cubicBezTo>
                  <a:cubicBezTo>
                    <a:pt x="447511" y="433937"/>
                    <a:pt x="448606" y="429913"/>
                    <a:pt x="449277" y="427503"/>
                  </a:cubicBezTo>
                  <a:cubicBezTo>
                    <a:pt x="450249" y="424010"/>
                    <a:pt x="451227" y="420389"/>
                    <a:pt x="451249" y="416803"/>
                  </a:cubicBezTo>
                  <a:cubicBezTo>
                    <a:pt x="451272" y="410530"/>
                    <a:pt x="448735" y="397800"/>
                    <a:pt x="447422" y="393591"/>
                  </a:cubicBezTo>
                  <a:cubicBezTo>
                    <a:pt x="445891" y="388760"/>
                    <a:pt x="443103" y="384989"/>
                    <a:pt x="440622" y="381657"/>
                  </a:cubicBezTo>
                  <a:cubicBezTo>
                    <a:pt x="439181" y="379697"/>
                    <a:pt x="437666" y="377667"/>
                    <a:pt x="437152" y="376284"/>
                  </a:cubicBezTo>
                  <a:cubicBezTo>
                    <a:pt x="437253" y="376272"/>
                    <a:pt x="437432" y="374716"/>
                    <a:pt x="437555" y="373678"/>
                  </a:cubicBezTo>
                  <a:cubicBezTo>
                    <a:pt x="437879" y="371037"/>
                    <a:pt x="438287" y="367751"/>
                    <a:pt x="437571" y="364292"/>
                  </a:cubicBezTo>
                  <a:cubicBezTo>
                    <a:pt x="436689" y="359899"/>
                    <a:pt x="435141" y="355851"/>
                    <a:pt x="433800" y="352277"/>
                  </a:cubicBezTo>
                  <a:cubicBezTo>
                    <a:pt x="433057" y="350317"/>
                    <a:pt x="432325" y="348402"/>
                    <a:pt x="431800" y="346650"/>
                  </a:cubicBezTo>
                  <a:cubicBezTo>
                    <a:pt x="468430" y="335995"/>
                    <a:pt x="506234" y="325099"/>
                    <a:pt x="546552" y="317500"/>
                  </a:cubicBezTo>
                  <a:close/>
                  <a:moveTo>
                    <a:pt x="576535" y="279400"/>
                  </a:moveTo>
                  <a:cubicBezTo>
                    <a:pt x="577226" y="279539"/>
                    <a:pt x="577974" y="279628"/>
                    <a:pt x="578755" y="279666"/>
                  </a:cubicBezTo>
                  <a:cubicBezTo>
                    <a:pt x="587749" y="302784"/>
                    <a:pt x="595332" y="327459"/>
                    <a:pt x="603290" y="353360"/>
                  </a:cubicBezTo>
                  <a:cubicBezTo>
                    <a:pt x="607849" y="368258"/>
                    <a:pt x="612482" y="383346"/>
                    <a:pt x="617494" y="398497"/>
                  </a:cubicBezTo>
                  <a:cubicBezTo>
                    <a:pt x="618406" y="401229"/>
                    <a:pt x="619238" y="404441"/>
                    <a:pt x="620088" y="407780"/>
                  </a:cubicBezTo>
                  <a:cubicBezTo>
                    <a:pt x="621317" y="412586"/>
                    <a:pt x="622602" y="417594"/>
                    <a:pt x="624318" y="422298"/>
                  </a:cubicBezTo>
                  <a:cubicBezTo>
                    <a:pt x="625768" y="426270"/>
                    <a:pt x="628323" y="429773"/>
                    <a:pt x="630571" y="432871"/>
                  </a:cubicBezTo>
                  <a:cubicBezTo>
                    <a:pt x="631975" y="434768"/>
                    <a:pt x="633878" y="437361"/>
                    <a:pt x="634230" y="438550"/>
                  </a:cubicBezTo>
                  <a:cubicBezTo>
                    <a:pt x="634841" y="440599"/>
                    <a:pt x="634920" y="443495"/>
                    <a:pt x="635011" y="446568"/>
                  </a:cubicBezTo>
                  <a:cubicBezTo>
                    <a:pt x="635158" y="451918"/>
                    <a:pt x="635345" y="457988"/>
                    <a:pt x="638268" y="463768"/>
                  </a:cubicBezTo>
                  <a:cubicBezTo>
                    <a:pt x="642691" y="472558"/>
                    <a:pt x="649396" y="479045"/>
                    <a:pt x="655298" y="484775"/>
                  </a:cubicBezTo>
                  <a:cubicBezTo>
                    <a:pt x="663419" y="492616"/>
                    <a:pt x="668131" y="497510"/>
                    <a:pt x="668431" y="504630"/>
                  </a:cubicBezTo>
                  <a:cubicBezTo>
                    <a:pt x="654556" y="508677"/>
                    <a:pt x="647624" y="519668"/>
                    <a:pt x="642328" y="528040"/>
                  </a:cubicBezTo>
                  <a:cubicBezTo>
                    <a:pt x="640975" y="530190"/>
                    <a:pt x="639672" y="532251"/>
                    <a:pt x="638347" y="534161"/>
                  </a:cubicBezTo>
                  <a:cubicBezTo>
                    <a:pt x="621170" y="536918"/>
                    <a:pt x="605187" y="540965"/>
                    <a:pt x="589708" y="544873"/>
                  </a:cubicBezTo>
                  <a:cubicBezTo>
                    <a:pt x="579140" y="547529"/>
                    <a:pt x="568284" y="550273"/>
                    <a:pt x="557183" y="552575"/>
                  </a:cubicBezTo>
                  <a:cubicBezTo>
                    <a:pt x="554051" y="546606"/>
                    <a:pt x="553995" y="538322"/>
                    <a:pt x="554182" y="525903"/>
                  </a:cubicBezTo>
                  <a:cubicBezTo>
                    <a:pt x="554312" y="516683"/>
                    <a:pt x="554482" y="506224"/>
                    <a:pt x="552726" y="494778"/>
                  </a:cubicBezTo>
                  <a:cubicBezTo>
                    <a:pt x="552058" y="490352"/>
                    <a:pt x="550143" y="485900"/>
                    <a:pt x="548444" y="481992"/>
                  </a:cubicBezTo>
                  <a:cubicBezTo>
                    <a:pt x="547572" y="479981"/>
                    <a:pt x="546241" y="476946"/>
                    <a:pt x="546100" y="475884"/>
                  </a:cubicBezTo>
                  <a:cubicBezTo>
                    <a:pt x="546241" y="468068"/>
                    <a:pt x="549198" y="458621"/>
                    <a:pt x="552358" y="448579"/>
                  </a:cubicBezTo>
                  <a:cubicBezTo>
                    <a:pt x="556113" y="436552"/>
                    <a:pt x="560026" y="424107"/>
                    <a:pt x="559579" y="411801"/>
                  </a:cubicBezTo>
                  <a:cubicBezTo>
                    <a:pt x="559318" y="405149"/>
                    <a:pt x="557251" y="397637"/>
                    <a:pt x="554068" y="391351"/>
                  </a:cubicBezTo>
                  <a:cubicBezTo>
                    <a:pt x="555201" y="390466"/>
                    <a:pt x="556894" y="389442"/>
                    <a:pt x="558095" y="388721"/>
                  </a:cubicBezTo>
                  <a:cubicBezTo>
                    <a:pt x="561074" y="386887"/>
                    <a:pt x="564461" y="384851"/>
                    <a:pt x="567185" y="381727"/>
                  </a:cubicBezTo>
                  <a:cubicBezTo>
                    <a:pt x="570611" y="377832"/>
                    <a:pt x="572678" y="373962"/>
                    <a:pt x="574508" y="370534"/>
                  </a:cubicBezTo>
                  <a:cubicBezTo>
                    <a:pt x="576314" y="367158"/>
                    <a:pt x="577753" y="364489"/>
                    <a:pt x="580245" y="361985"/>
                  </a:cubicBezTo>
                  <a:lnTo>
                    <a:pt x="585047" y="357141"/>
                  </a:lnTo>
                  <a:lnTo>
                    <a:pt x="582255" y="350906"/>
                  </a:lnTo>
                  <a:cubicBezTo>
                    <a:pt x="572548" y="329115"/>
                    <a:pt x="570532" y="302506"/>
                    <a:pt x="576535" y="279400"/>
                  </a:cubicBezTo>
                  <a:close/>
                  <a:moveTo>
                    <a:pt x="727429" y="0"/>
                  </a:moveTo>
                  <a:cubicBezTo>
                    <a:pt x="728584" y="87"/>
                    <a:pt x="729765" y="152"/>
                    <a:pt x="730985" y="195"/>
                  </a:cubicBezTo>
                  <a:cubicBezTo>
                    <a:pt x="734777" y="346"/>
                    <a:pt x="738675" y="498"/>
                    <a:pt x="741890" y="1472"/>
                  </a:cubicBezTo>
                  <a:cubicBezTo>
                    <a:pt x="742047" y="1797"/>
                    <a:pt x="742205" y="2165"/>
                    <a:pt x="742375" y="2533"/>
                  </a:cubicBezTo>
                  <a:cubicBezTo>
                    <a:pt x="743714" y="5455"/>
                    <a:pt x="745407" y="9049"/>
                    <a:pt x="748910" y="11430"/>
                  </a:cubicBezTo>
                  <a:cubicBezTo>
                    <a:pt x="752414" y="13724"/>
                    <a:pt x="756364" y="14092"/>
                    <a:pt x="759867" y="14439"/>
                  </a:cubicBezTo>
                  <a:cubicBezTo>
                    <a:pt x="760195" y="14460"/>
                    <a:pt x="760537" y="14482"/>
                    <a:pt x="760852" y="14525"/>
                  </a:cubicBezTo>
                  <a:cubicBezTo>
                    <a:pt x="761678" y="17101"/>
                    <a:pt x="763109" y="21994"/>
                    <a:pt x="764250" y="25825"/>
                  </a:cubicBezTo>
                  <a:cubicBezTo>
                    <a:pt x="765602" y="30458"/>
                    <a:pt x="767058" y="35393"/>
                    <a:pt x="768581" y="39939"/>
                  </a:cubicBezTo>
                  <a:cubicBezTo>
                    <a:pt x="771428" y="48425"/>
                    <a:pt x="774000" y="57235"/>
                    <a:pt x="776703" y="66414"/>
                  </a:cubicBezTo>
                  <a:cubicBezTo>
                    <a:pt x="781152" y="81610"/>
                    <a:pt x="785758" y="97305"/>
                    <a:pt x="792280" y="114363"/>
                  </a:cubicBezTo>
                  <a:cubicBezTo>
                    <a:pt x="792844" y="115835"/>
                    <a:pt x="793513" y="117480"/>
                    <a:pt x="794235" y="119255"/>
                  </a:cubicBezTo>
                  <a:cubicBezTo>
                    <a:pt x="797384" y="126896"/>
                    <a:pt x="801308" y="136443"/>
                    <a:pt x="801702" y="148154"/>
                  </a:cubicBezTo>
                  <a:lnTo>
                    <a:pt x="801807" y="151618"/>
                  </a:lnTo>
                  <a:lnTo>
                    <a:pt x="804064" y="154280"/>
                  </a:lnTo>
                  <a:cubicBezTo>
                    <a:pt x="811583" y="163091"/>
                    <a:pt x="823760" y="164563"/>
                    <a:pt x="835938" y="164649"/>
                  </a:cubicBezTo>
                  <a:cubicBezTo>
                    <a:pt x="838458" y="183980"/>
                    <a:pt x="848207" y="196059"/>
                    <a:pt x="856947" y="206926"/>
                  </a:cubicBezTo>
                  <a:lnTo>
                    <a:pt x="857761" y="207900"/>
                  </a:lnTo>
                  <a:lnTo>
                    <a:pt x="864571" y="216365"/>
                  </a:lnTo>
                  <a:lnTo>
                    <a:pt x="872431" y="208853"/>
                  </a:lnTo>
                  <a:cubicBezTo>
                    <a:pt x="873796" y="207532"/>
                    <a:pt x="875161" y="206212"/>
                    <a:pt x="876512" y="204870"/>
                  </a:cubicBezTo>
                  <a:cubicBezTo>
                    <a:pt x="877011" y="205498"/>
                    <a:pt x="877562" y="206147"/>
                    <a:pt x="878140" y="206818"/>
                  </a:cubicBezTo>
                  <a:cubicBezTo>
                    <a:pt x="875830" y="209957"/>
                    <a:pt x="874321" y="214503"/>
                    <a:pt x="876066" y="221040"/>
                  </a:cubicBezTo>
                  <a:cubicBezTo>
                    <a:pt x="876946" y="223616"/>
                    <a:pt x="878389" y="226517"/>
                    <a:pt x="880344" y="229180"/>
                  </a:cubicBezTo>
                  <a:lnTo>
                    <a:pt x="875568" y="224287"/>
                  </a:lnTo>
                  <a:lnTo>
                    <a:pt x="869728" y="238293"/>
                  </a:lnTo>
                  <a:cubicBezTo>
                    <a:pt x="866986" y="245026"/>
                    <a:pt x="863744" y="250481"/>
                    <a:pt x="859926" y="254745"/>
                  </a:cubicBezTo>
                  <a:cubicBezTo>
                    <a:pt x="857734" y="253057"/>
                    <a:pt x="855149" y="252234"/>
                    <a:pt x="852170" y="252234"/>
                  </a:cubicBezTo>
                  <a:lnTo>
                    <a:pt x="851659" y="252234"/>
                  </a:lnTo>
                  <a:lnTo>
                    <a:pt x="851186" y="252256"/>
                  </a:lnTo>
                  <a:cubicBezTo>
                    <a:pt x="842171" y="253057"/>
                    <a:pt x="836410" y="260005"/>
                    <a:pt x="836843" y="269530"/>
                  </a:cubicBezTo>
                  <a:cubicBezTo>
                    <a:pt x="836857" y="269833"/>
                    <a:pt x="836883" y="270266"/>
                    <a:pt x="836948" y="270786"/>
                  </a:cubicBezTo>
                  <a:cubicBezTo>
                    <a:pt x="834416" y="271868"/>
                    <a:pt x="831476" y="273643"/>
                    <a:pt x="829508" y="276890"/>
                  </a:cubicBezTo>
                  <a:cubicBezTo>
                    <a:pt x="828327" y="276717"/>
                    <a:pt x="827107" y="276501"/>
                    <a:pt x="826385" y="276284"/>
                  </a:cubicBezTo>
                  <a:lnTo>
                    <a:pt x="818275" y="263014"/>
                  </a:lnTo>
                  <a:lnTo>
                    <a:pt x="809824" y="277323"/>
                  </a:lnTo>
                  <a:cubicBezTo>
                    <a:pt x="809076" y="278600"/>
                    <a:pt x="808407" y="279813"/>
                    <a:pt x="807764" y="281003"/>
                  </a:cubicBezTo>
                  <a:lnTo>
                    <a:pt x="791624" y="262300"/>
                  </a:lnTo>
                  <a:lnTo>
                    <a:pt x="791624" y="288190"/>
                  </a:lnTo>
                  <a:cubicBezTo>
                    <a:pt x="790272" y="286437"/>
                    <a:pt x="788514" y="284900"/>
                    <a:pt x="786204" y="283731"/>
                  </a:cubicBezTo>
                  <a:cubicBezTo>
                    <a:pt x="783265" y="281934"/>
                    <a:pt x="780483" y="281068"/>
                    <a:pt x="777740" y="281068"/>
                  </a:cubicBezTo>
                  <a:cubicBezTo>
                    <a:pt x="774433" y="281068"/>
                    <a:pt x="771363" y="282345"/>
                    <a:pt x="769092" y="284705"/>
                  </a:cubicBezTo>
                  <a:cubicBezTo>
                    <a:pt x="766009" y="287887"/>
                    <a:pt x="765274" y="291935"/>
                    <a:pt x="765182" y="295745"/>
                  </a:cubicBezTo>
                  <a:lnTo>
                    <a:pt x="761390" y="295745"/>
                  </a:lnTo>
                  <a:lnTo>
                    <a:pt x="758424" y="302997"/>
                  </a:lnTo>
                  <a:cubicBezTo>
                    <a:pt x="756416" y="309448"/>
                    <a:pt x="758608" y="314903"/>
                    <a:pt x="760051" y="318496"/>
                  </a:cubicBezTo>
                  <a:cubicBezTo>
                    <a:pt x="760707" y="320142"/>
                    <a:pt x="761337" y="321722"/>
                    <a:pt x="761337" y="322718"/>
                  </a:cubicBezTo>
                  <a:cubicBezTo>
                    <a:pt x="761311" y="326138"/>
                    <a:pt x="760419" y="330013"/>
                    <a:pt x="759487" y="334126"/>
                  </a:cubicBezTo>
                  <a:cubicBezTo>
                    <a:pt x="758253" y="339537"/>
                    <a:pt x="756823" y="345902"/>
                    <a:pt x="756994" y="352980"/>
                  </a:cubicBezTo>
                  <a:cubicBezTo>
                    <a:pt x="756574" y="353045"/>
                    <a:pt x="756141" y="353067"/>
                    <a:pt x="755747" y="353110"/>
                  </a:cubicBezTo>
                  <a:cubicBezTo>
                    <a:pt x="754592" y="353240"/>
                    <a:pt x="753346" y="353348"/>
                    <a:pt x="752033" y="353543"/>
                  </a:cubicBezTo>
                  <a:lnTo>
                    <a:pt x="752663" y="347309"/>
                  </a:lnTo>
                  <a:lnTo>
                    <a:pt x="737100" y="353998"/>
                  </a:lnTo>
                  <a:cubicBezTo>
                    <a:pt x="732927" y="355751"/>
                    <a:pt x="729476" y="358500"/>
                    <a:pt x="726379" y="360990"/>
                  </a:cubicBezTo>
                  <a:lnTo>
                    <a:pt x="722324" y="345036"/>
                  </a:lnTo>
                  <a:lnTo>
                    <a:pt x="709805" y="360146"/>
                  </a:lnTo>
                  <a:cubicBezTo>
                    <a:pt x="703651" y="367549"/>
                    <a:pt x="703743" y="375255"/>
                    <a:pt x="704661" y="381295"/>
                  </a:cubicBezTo>
                  <a:cubicBezTo>
                    <a:pt x="696499" y="384542"/>
                    <a:pt x="687064" y="393850"/>
                    <a:pt x="684269" y="404349"/>
                  </a:cubicBezTo>
                  <a:cubicBezTo>
                    <a:pt x="683009" y="409047"/>
                    <a:pt x="683469" y="414156"/>
                    <a:pt x="683889" y="418680"/>
                  </a:cubicBezTo>
                  <a:cubicBezTo>
                    <a:pt x="684099" y="420931"/>
                    <a:pt x="684374" y="423983"/>
                    <a:pt x="684125" y="425109"/>
                  </a:cubicBezTo>
                  <a:cubicBezTo>
                    <a:pt x="684046" y="425542"/>
                    <a:pt x="683023" y="426560"/>
                    <a:pt x="682275" y="427296"/>
                  </a:cubicBezTo>
                  <a:cubicBezTo>
                    <a:pt x="680556" y="429006"/>
                    <a:pt x="678220" y="431344"/>
                    <a:pt x="677419" y="435110"/>
                  </a:cubicBezTo>
                  <a:cubicBezTo>
                    <a:pt x="676015" y="441778"/>
                    <a:pt x="678837" y="446453"/>
                    <a:pt x="680319" y="448813"/>
                  </a:cubicBezTo>
                  <a:cubicBezTo>
                    <a:pt x="679755" y="449332"/>
                    <a:pt x="678837" y="450220"/>
                    <a:pt x="678167" y="450913"/>
                  </a:cubicBezTo>
                  <a:cubicBezTo>
                    <a:pt x="675438" y="453619"/>
                    <a:pt x="672341" y="456671"/>
                    <a:pt x="670937" y="461130"/>
                  </a:cubicBezTo>
                  <a:cubicBezTo>
                    <a:pt x="670241" y="463317"/>
                    <a:pt x="669795" y="465481"/>
                    <a:pt x="669493" y="467581"/>
                  </a:cubicBezTo>
                  <a:lnTo>
                    <a:pt x="666633" y="467581"/>
                  </a:lnTo>
                  <a:cubicBezTo>
                    <a:pt x="662958" y="467581"/>
                    <a:pt x="661738" y="466282"/>
                    <a:pt x="658064" y="461801"/>
                  </a:cubicBezTo>
                  <a:cubicBezTo>
                    <a:pt x="657762" y="461433"/>
                    <a:pt x="657447" y="461065"/>
                    <a:pt x="657145" y="460676"/>
                  </a:cubicBezTo>
                  <a:cubicBezTo>
                    <a:pt x="657788" y="446150"/>
                    <a:pt x="651594" y="433530"/>
                    <a:pt x="646083" y="422252"/>
                  </a:cubicBezTo>
                  <a:cubicBezTo>
                    <a:pt x="643485" y="416948"/>
                    <a:pt x="641031" y="411948"/>
                    <a:pt x="639496" y="407185"/>
                  </a:cubicBezTo>
                  <a:cubicBezTo>
                    <a:pt x="637514" y="401037"/>
                    <a:pt x="636714" y="395885"/>
                    <a:pt x="635821" y="389932"/>
                  </a:cubicBezTo>
                  <a:cubicBezTo>
                    <a:pt x="635362" y="386772"/>
                    <a:pt x="634837" y="383330"/>
                    <a:pt x="634089" y="379520"/>
                  </a:cubicBezTo>
                  <a:lnTo>
                    <a:pt x="636609" y="379520"/>
                  </a:lnTo>
                  <a:lnTo>
                    <a:pt x="632724" y="366748"/>
                  </a:lnTo>
                  <a:cubicBezTo>
                    <a:pt x="630953" y="361401"/>
                    <a:pt x="626688" y="358306"/>
                    <a:pt x="623565" y="356054"/>
                  </a:cubicBezTo>
                  <a:cubicBezTo>
                    <a:pt x="623014" y="355643"/>
                    <a:pt x="622463" y="355275"/>
                    <a:pt x="622003" y="354907"/>
                  </a:cubicBezTo>
                  <a:cubicBezTo>
                    <a:pt x="621649" y="353738"/>
                    <a:pt x="620954" y="351119"/>
                    <a:pt x="619786" y="345426"/>
                  </a:cubicBezTo>
                  <a:cubicBezTo>
                    <a:pt x="619615" y="344430"/>
                    <a:pt x="619458" y="343759"/>
                    <a:pt x="619405" y="343629"/>
                  </a:cubicBezTo>
                  <a:lnTo>
                    <a:pt x="616794" y="334126"/>
                  </a:lnTo>
                  <a:cubicBezTo>
                    <a:pt x="611427" y="314513"/>
                    <a:pt x="605417" y="292736"/>
                    <a:pt x="596900" y="272409"/>
                  </a:cubicBezTo>
                  <a:cubicBezTo>
                    <a:pt x="598160" y="272171"/>
                    <a:pt x="599315" y="271803"/>
                    <a:pt x="600404" y="271327"/>
                  </a:cubicBezTo>
                  <a:cubicBezTo>
                    <a:pt x="606978" y="268361"/>
                    <a:pt x="609576" y="262690"/>
                    <a:pt x="611125" y="259313"/>
                  </a:cubicBezTo>
                  <a:cubicBezTo>
                    <a:pt x="611243" y="259053"/>
                    <a:pt x="611335" y="258815"/>
                    <a:pt x="611440" y="258598"/>
                  </a:cubicBezTo>
                  <a:lnTo>
                    <a:pt x="627108" y="261997"/>
                  </a:lnTo>
                  <a:lnTo>
                    <a:pt x="622778" y="246108"/>
                  </a:lnTo>
                  <a:cubicBezTo>
                    <a:pt x="621675" y="242081"/>
                    <a:pt x="619812" y="239202"/>
                    <a:pt x="618303" y="236886"/>
                  </a:cubicBezTo>
                  <a:cubicBezTo>
                    <a:pt x="616492" y="234072"/>
                    <a:pt x="615901" y="233206"/>
                    <a:pt x="616230" y="230630"/>
                  </a:cubicBezTo>
                  <a:cubicBezTo>
                    <a:pt x="618565" y="222577"/>
                    <a:pt x="622502" y="217014"/>
                    <a:pt x="628289" y="213615"/>
                  </a:cubicBezTo>
                  <a:lnTo>
                    <a:pt x="639299" y="207186"/>
                  </a:lnTo>
                  <a:lnTo>
                    <a:pt x="630927" y="198592"/>
                  </a:lnTo>
                  <a:cubicBezTo>
                    <a:pt x="630979" y="198506"/>
                    <a:pt x="631058" y="198419"/>
                    <a:pt x="631137" y="198311"/>
                  </a:cubicBezTo>
                  <a:cubicBezTo>
                    <a:pt x="633381" y="195388"/>
                    <a:pt x="636766" y="190972"/>
                    <a:pt x="636582" y="184543"/>
                  </a:cubicBezTo>
                  <a:cubicBezTo>
                    <a:pt x="636359" y="176122"/>
                    <a:pt x="633302" y="169238"/>
                    <a:pt x="630599" y="163156"/>
                  </a:cubicBezTo>
                  <a:cubicBezTo>
                    <a:pt x="628276" y="157917"/>
                    <a:pt x="626242" y="153393"/>
                    <a:pt x="626465" y="148847"/>
                  </a:cubicBezTo>
                  <a:cubicBezTo>
                    <a:pt x="626518" y="148565"/>
                    <a:pt x="626570" y="148284"/>
                    <a:pt x="626623" y="148002"/>
                  </a:cubicBezTo>
                  <a:cubicBezTo>
                    <a:pt x="627528" y="142136"/>
                    <a:pt x="628171" y="138802"/>
                    <a:pt x="628578" y="136941"/>
                  </a:cubicBezTo>
                  <a:cubicBezTo>
                    <a:pt x="631688" y="135231"/>
                    <a:pt x="635953" y="131919"/>
                    <a:pt x="636556" y="125143"/>
                  </a:cubicBezTo>
                  <a:cubicBezTo>
                    <a:pt x="637186" y="118367"/>
                    <a:pt x="635953" y="111830"/>
                    <a:pt x="634772" y="105487"/>
                  </a:cubicBezTo>
                  <a:cubicBezTo>
                    <a:pt x="633800" y="100314"/>
                    <a:pt x="632908" y="95465"/>
                    <a:pt x="633210" y="91330"/>
                  </a:cubicBezTo>
                  <a:cubicBezTo>
                    <a:pt x="633433" y="88169"/>
                    <a:pt x="634706" y="85918"/>
                    <a:pt x="637120" y="81848"/>
                  </a:cubicBezTo>
                  <a:cubicBezTo>
                    <a:pt x="639023" y="78666"/>
                    <a:pt x="641188" y="75008"/>
                    <a:pt x="642789" y="70245"/>
                  </a:cubicBezTo>
                  <a:cubicBezTo>
                    <a:pt x="644351" y="65700"/>
                    <a:pt x="644653" y="60980"/>
                    <a:pt x="644928" y="56413"/>
                  </a:cubicBezTo>
                  <a:cubicBezTo>
                    <a:pt x="645164" y="52690"/>
                    <a:pt x="645388" y="49204"/>
                    <a:pt x="646254" y="46412"/>
                  </a:cubicBezTo>
                  <a:cubicBezTo>
                    <a:pt x="647238" y="43208"/>
                    <a:pt x="648616" y="40112"/>
                    <a:pt x="649915" y="37147"/>
                  </a:cubicBezTo>
                  <a:cubicBezTo>
                    <a:pt x="650978" y="34722"/>
                    <a:pt x="651988" y="32384"/>
                    <a:pt x="652841" y="30090"/>
                  </a:cubicBezTo>
                  <a:cubicBezTo>
                    <a:pt x="653865" y="27254"/>
                    <a:pt x="655439" y="23401"/>
                    <a:pt x="656896" y="19829"/>
                  </a:cubicBezTo>
                  <a:cubicBezTo>
                    <a:pt x="657854" y="17534"/>
                    <a:pt x="658759" y="15326"/>
                    <a:pt x="659468" y="13508"/>
                  </a:cubicBezTo>
                  <a:cubicBezTo>
                    <a:pt x="659507" y="13421"/>
                    <a:pt x="659520" y="13335"/>
                    <a:pt x="659560" y="13291"/>
                  </a:cubicBezTo>
                  <a:cubicBezTo>
                    <a:pt x="662263" y="16993"/>
                    <a:pt x="665504" y="19266"/>
                    <a:pt x="667932" y="20998"/>
                  </a:cubicBezTo>
                  <a:cubicBezTo>
                    <a:pt x="669808" y="22318"/>
                    <a:pt x="670976" y="23163"/>
                    <a:pt x="671304" y="23920"/>
                  </a:cubicBezTo>
                  <a:lnTo>
                    <a:pt x="675044" y="32536"/>
                  </a:lnTo>
                  <a:lnTo>
                    <a:pt x="683889" y="29310"/>
                  </a:lnTo>
                  <a:cubicBezTo>
                    <a:pt x="700580" y="23249"/>
                    <a:pt x="712456" y="12967"/>
                    <a:pt x="723912" y="3052"/>
                  </a:cubicBezTo>
                  <a:cubicBezTo>
                    <a:pt x="725093" y="2057"/>
                    <a:pt x="726248" y="1017"/>
                    <a:pt x="727429" y="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7" name="Shape 160"/>
            <p:cNvSpPr/>
            <p:nvPr/>
          </p:nvSpPr>
          <p:spPr>
            <a:xfrm>
              <a:off x="6812757" y="1059549"/>
              <a:ext cx="658877" cy="3925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58" y="6348"/>
                  </a:moveTo>
                  <a:cubicBezTo>
                    <a:pt x="18712" y="6318"/>
                    <a:pt x="18662" y="6301"/>
                    <a:pt x="18609" y="6296"/>
                  </a:cubicBezTo>
                  <a:cubicBezTo>
                    <a:pt x="18569" y="6205"/>
                    <a:pt x="18525" y="6132"/>
                    <a:pt x="18484" y="6073"/>
                  </a:cubicBezTo>
                  <a:cubicBezTo>
                    <a:pt x="18488" y="6073"/>
                    <a:pt x="18492" y="6073"/>
                    <a:pt x="18496" y="6073"/>
                  </a:cubicBezTo>
                  <a:cubicBezTo>
                    <a:pt x="18578" y="6073"/>
                    <a:pt x="18656" y="6175"/>
                    <a:pt x="18758" y="6348"/>
                  </a:cubicBezTo>
                  <a:cubicBezTo>
                    <a:pt x="18758" y="6348"/>
                    <a:pt x="18758" y="6348"/>
                    <a:pt x="18758" y="6348"/>
                  </a:cubicBezTo>
                  <a:close/>
                  <a:moveTo>
                    <a:pt x="19695" y="7686"/>
                  </a:moveTo>
                  <a:cubicBezTo>
                    <a:pt x="19579" y="7539"/>
                    <a:pt x="19535" y="7406"/>
                    <a:pt x="19489" y="7266"/>
                  </a:cubicBezTo>
                  <a:cubicBezTo>
                    <a:pt x="19529" y="7283"/>
                    <a:pt x="19570" y="7295"/>
                    <a:pt x="19612" y="7303"/>
                  </a:cubicBezTo>
                  <a:cubicBezTo>
                    <a:pt x="19644" y="7432"/>
                    <a:pt x="19673" y="7556"/>
                    <a:pt x="19695" y="7686"/>
                  </a:cubicBezTo>
                  <a:cubicBezTo>
                    <a:pt x="19695" y="7686"/>
                    <a:pt x="19695" y="7686"/>
                    <a:pt x="19695" y="7686"/>
                  </a:cubicBezTo>
                  <a:close/>
                  <a:moveTo>
                    <a:pt x="19493" y="9905"/>
                  </a:moveTo>
                  <a:cubicBezTo>
                    <a:pt x="19491" y="9900"/>
                    <a:pt x="19489" y="9893"/>
                    <a:pt x="19487" y="9887"/>
                  </a:cubicBezTo>
                  <a:lnTo>
                    <a:pt x="19688" y="9887"/>
                  </a:lnTo>
                  <a:cubicBezTo>
                    <a:pt x="19690" y="9892"/>
                    <a:pt x="19691" y="9896"/>
                    <a:pt x="19693" y="9901"/>
                  </a:cubicBezTo>
                  <a:lnTo>
                    <a:pt x="19492" y="9901"/>
                  </a:lnTo>
                  <a:lnTo>
                    <a:pt x="19493" y="9905"/>
                  </a:lnTo>
                  <a:cubicBezTo>
                    <a:pt x="19493" y="9905"/>
                    <a:pt x="19493" y="9905"/>
                    <a:pt x="19493" y="9905"/>
                  </a:cubicBezTo>
                  <a:close/>
                  <a:moveTo>
                    <a:pt x="0" y="21600"/>
                  </a:moveTo>
                  <a:cubicBezTo>
                    <a:pt x="214" y="21339"/>
                    <a:pt x="286" y="20904"/>
                    <a:pt x="341" y="20568"/>
                  </a:cubicBezTo>
                  <a:cubicBezTo>
                    <a:pt x="432" y="20023"/>
                    <a:pt x="472" y="19930"/>
                    <a:pt x="630" y="19897"/>
                  </a:cubicBezTo>
                  <a:lnTo>
                    <a:pt x="1218" y="19772"/>
                  </a:lnTo>
                  <a:lnTo>
                    <a:pt x="896" y="18950"/>
                  </a:lnTo>
                  <a:cubicBezTo>
                    <a:pt x="1017" y="18799"/>
                    <a:pt x="1118" y="18628"/>
                    <a:pt x="1211" y="18470"/>
                  </a:cubicBezTo>
                  <a:cubicBezTo>
                    <a:pt x="1337" y="18257"/>
                    <a:pt x="1446" y="18071"/>
                    <a:pt x="1583" y="17985"/>
                  </a:cubicBezTo>
                  <a:lnTo>
                    <a:pt x="1659" y="17938"/>
                  </a:lnTo>
                  <a:lnTo>
                    <a:pt x="1715" y="17842"/>
                  </a:lnTo>
                  <a:lnTo>
                    <a:pt x="1897" y="17538"/>
                  </a:lnTo>
                  <a:cubicBezTo>
                    <a:pt x="2156" y="17370"/>
                    <a:pt x="2268" y="16986"/>
                    <a:pt x="2331" y="16702"/>
                  </a:cubicBezTo>
                  <a:cubicBezTo>
                    <a:pt x="2465" y="16933"/>
                    <a:pt x="2633" y="17100"/>
                    <a:pt x="2787" y="17212"/>
                  </a:cubicBezTo>
                  <a:cubicBezTo>
                    <a:pt x="2793" y="17277"/>
                    <a:pt x="2806" y="17340"/>
                    <a:pt x="2826" y="17402"/>
                  </a:cubicBezTo>
                  <a:cubicBezTo>
                    <a:pt x="2942" y="17781"/>
                    <a:pt x="3201" y="17804"/>
                    <a:pt x="3299" y="17814"/>
                  </a:cubicBezTo>
                  <a:lnTo>
                    <a:pt x="3308" y="17815"/>
                  </a:lnTo>
                  <a:lnTo>
                    <a:pt x="3347" y="17815"/>
                  </a:lnTo>
                  <a:cubicBezTo>
                    <a:pt x="3413" y="17815"/>
                    <a:pt x="3481" y="17803"/>
                    <a:pt x="3550" y="17788"/>
                  </a:cubicBezTo>
                  <a:cubicBezTo>
                    <a:pt x="3583" y="17781"/>
                    <a:pt x="3612" y="17773"/>
                    <a:pt x="3640" y="17771"/>
                  </a:cubicBezTo>
                  <a:lnTo>
                    <a:pt x="4004" y="18803"/>
                  </a:lnTo>
                  <a:lnTo>
                    <a:pt x="4285" y="17625"/>
                  </a:lnTo>
                  <a:cubicBezTo>
                    <a:pt x="4294" y="17597"/>
                    <a:pt x="4354" y="17525"/>
                    <a:pt x="4390" y="17483"/>
                  </a:cubicBezTo>
                  <a:cubicBezTo>
                    <a:pt x="4461" y="17399"/>
                    <a:pt x="4556" y="17286"/>
                    <a:pt x="4636" y="17120"/>
                  </a:cubicBezTo>
                  <a:cubicBezTo>
                    <a:pt x="4726" y="17149"/>
                    <a:pt x="4816" y="17164"/>
                    <a:pt x="4907" y="17164"/>
                  </a:cubicBezTo>
                  <a:cubicBezTo>
                    <a:pt x="5107" y="17164"/>
                    <a:pt x="5314" y="17094"/>
                    <a:pt x="5560" y="16941"/>
                  </a:cubicBezTo>
                  <a:cubicBezTo>
                    <a:pt x="5591" y="16921"/>
                    <a:pt x="5627" y="16909"/>
                    <a:pt x="5663" y="16894"/>
                  </a:cubicBezTo>
                  <a:cubicBezTo>
                    <a:pt x="5852" y="16816"/>
                    <a:pt x="6173" y="16683"/>
                    <a:pt x="6392" y="16048"/>
                  </a:cubicBezTo>
                  <a:cubicBezTo>
                    <a:pt x="6706" y="16036"/>
                    <a:pt x="6888" y="15650"/>
                    <a:pt x="6999" y="15417"/>
                  </a:cubicBezTo>
                  <a:cubicBezTo>
                    <a:pt x="7015" y="15384"/>
                    <a:pt x="7036" y="15340"/>
                    <a:pt x="7054" y="15305"/>
                  </a:cubicBezTo>
                  <a:cubicBezTo>
                    <a:pt x="7113" y="15321"/>
                    <a:pt x="7171" y="15333"/>
                    <a:pt x="7223" y="15333"/>
                  </a:cubicBezTo>
                  <a:cubicBezTo>
                    <a:pt x="7305" y="15333"/>
                    <a:pt x="7380" y="15308"/>
                    <a:pt x="7448" y="15256"/>
                  </a:cubicBezTo>
                  <a:cubicBezTo>
                    <a:pt x="7561" y="15169"/>
                    <a:pt x="7663" y="15046"/>
                    <a:pt x="7753" y="14936"/>
                  </a:cubicBezTo>
                  <a:cubicBezTo>
                    <a:pt x="7815" y="14860"/>
                    <a:pt x="7920" y="14733"/>
                    <a:pt x="7960" y="14717"/>
                  </a:cubicBezTo>
                  <a:cubicBezTo>
                    <a:pt x="7958" y="14717"/>
                    <a:pt x="7956" y="14717"/>
                    <a:pt x="7953" y="14717"/>
                  </a:cubicBezTo>
                  <a:cubicBezTo>
                    <a:pt x="7919" y="14717"/>
                    <a:pt x="7899" y="14701"/>
                    <a:pt x="7893" y="14693"/>
                  </a:cubicBezTo>
                  <a:lnTo>
                    <a:pt x="8455" y="13890"/>
                  </a:lnTo>
                  <a:cubicBezTo>
                    <a:pt x="8449" y="13878"/>
                    <a:pt x="8443" y="13865"/>
                    <a:pt x="8437" y="13855"/>
                  </a:cubicBezTo>
                  <a:lnTo>
                    <a:pt x="8553" y="13855"/>
                  </a:lnTo>
                  <a:lnTo>
                    <a:pt x="8533" y="13180"/>
                  </a:lnTo>
                  <a:cubicBezTo>
                    <a:pt x="8513" y="12783"/>
                    <a:pt x="8395" y="12577"/>
                    <a:pt x="8331" y="12467"/>
                  </a:cubicBezTo>
                  <a:cubicBezTo>
                    <a:pt x="8323" y="12453"/>
                    <a:pt x="8313" y="12441"/>
                    <a:pt x="8305" y="12419"/>
                  </a:cubicBezTo>
                  <a:cubicBezTo>
                    <a:pt x="8305" y="12419"/>
                    <a:pt x="8288" y="12365"/>
                    <a:pt x="8287" y="12179"/>
                  </a:cubicBezTo>
                  <a:cubicBezTo>
                    <a:pt x="8286" y="12120"/>
                    <a:pt x="8286" y="12120"/>
                    <a:pt x="8318" y="12018"/>
                  </a:cubicBezTo>
                  <a:cubicBezTo>
                    <a:pt x="8335" y="11966"/>
                    <a:pt x="8352" y="11911"/>
                    <a:pt x="8369" y="11850"/>
                  </a:cubicBezTo>
                  <a:cubicBezTo>
                    <a:pt x="8404" y="11759"/>
                    <a:pt x="8498" y="11540"/>
                    <a:pt x="8530" y="11484"/>
                  </a:cubicBezTo>
                  <a:cubicBezTo>
                    <a:pt x="8502" y="11533"/>
                    <a:pt x="8418" y="11625"/>
                    <a:pt x="8304" y="11625"/>
                  </a:cubicBezTo>
                  <a:lnTo>
                    <a:pt x="8012" y="11377"/>
                  </a:lnTo>
                  <a:cubicBezTo>
                    <a:pt x="7929" y="11189"/>
                    <a:pt x="7935" y="10985"/>
                    <a:pt x="7950" y="10903"/>
                  </a:cubicBezTo>
                  <a:lnTo>
                    <a:pt x="8634" y="11371"/>
                  </a:lnTo>
                  <a:cubicBezTo>
                    <a:pt x="8645" y="11329"/>
                    <a:pt x="8665" y="11278"/>
                    <a:pt x="8686" y="11219"/>
                  </a:cubicBezTo>
                  <a:cubicBezTo>
                    <a:pt x="8755" y="11031"/>
                    <a:pt x="8849" y="10773"/>
                    <a:pt x="8896" y="10464"/>
                  </a:cubicBezTo>
                  <a:cubicBezTo>
                    <a:pt x="8915" y="10343"/>
                    <a:pt x="8917" y="10222"/>
                    <a:pt x="8914" y="10110"/>
                  </a:cubicBezTo>
                  <a:lnTo>
                    <a:pt x="9023" y="10110"/>
                  </a:lnTo>
                  <a:lnTo>
                    <a:pt x="9137" y="9673"/>
                  </a:lnTo>
                  <a:cubicBezTo>
                    <a:pt x="9159" y="9565"/>
                    <a:pt x="9156" y="9485"/>
                    <a:pt x="9155" y="9384"/>
                  </a:cubicBezTo>
                  <a:cubicBezTo>
                    <a:pt x="9129" y="8044"/>
                    <a:pt x="9297" y="7796"/>
                    <a:pt x="9299" y="7794"/>
                  </a:cubicBezTo>
                  <a:lnTo>
                    <a:pt x="10005" y="7779"/>
                  </a:lnTo>
                  <a:lnTo>
                    <a:pt x="9846" y="7418"/>
                  </a:lnTo>
                  <a:cubicBezTo>
                    <a:pt x="9895" y="7427"/>
                    <a:pt x="9947" y="7432"/>
                    <a:pt x="10001" y="7432"/>
                  </a:cubicBezTo>
                  <a:cubicBezTo>
                    <a:pt x="10110" y="7432"/>
                    <a:pt x="10226" y="7411"/>
                    <a:pt x="10348" y="7373"/>
                  </a:cubicBezTo>
                  <a:lnTo>
                    <a:pt x="10445" y="7342"/>
                  </a:lnTo>
                  <a:lnTo>
                    <a:pt x="10520" y="7233"/>
                  </a:lnTo>
                  <a:cubicBezTo>
                    <a:pt x="10905" y="6676"/>
                    <a:pt x="11113" y="5952"/>
                    <a:pt x="11151" y="5034"/>
                  </a:cubicBezTo>
                  <a:lnTo>
                    <a:pt x="11170" y="5034"/>
                  </a:lnTo>
                  <a:lnTo>
                    <a:pt x="11286" y="4757"/>
                  </a:lnTo>
                  <a:cubicBezTo>
                    <a:pt x="11317" y="4680"/>
                    <a:pt x="11334" y="4602"/>
                    <a:pt x="11343" y="4528"/>
                  </a:cubicBezTo>
                  <a:cubicBezTo>
                    <a:pt x="11661" y="4379"/>
                    <a:pt x="11773" y="3854"/>
                    <a:pt x="11837" y="3550"/>
                  </a:cubicBezTo>
                  <a:cubicBezTo>
                    <a:pt x="11862" y="3434"/>
                    <a:pt x="11888" y="3313"/>
                    <a:pt x="11916" y="3230"/>
                  </a:cubicBezTo>
                  <a:cubicBezTo>
                    <a:pt x="11940" y="3216"/>
                    <a:pt x="11968" y="3206"/>
                    <a:pt x="11994" y="3193"/>
                  </a:cubicBezTo>
                  <a:cubicBezTo>
                    <a:pt x="12127" y="3126"/>
                    <a:pt x="12310" y="3037"/>
                    <a:pt x="12436" y="2761"/>
                  </a:cubicBezTo>
                  <a:cubicBezTo>
                    <a:pt x="12520" y="2573"/>
                    <a:pt x="12533" y="2363"/>
                    <a:pt x="12552" y="2071"/>
                  </a:cubicBezTo>
                  <a:cubicBezTo>
                    <a:pt x="12556" y="1995"/>
                    <a:pt x="12564" y="1876"/>
                    <a:pt x="12573" y="1779"/>
                  </a:cubicBezTo>
                  <a:cubicBezTo>
                    <a:pt x="12685" y="1703"/>
                    <a:pt x="12813" y="1596"/>
                    <a:pt x="12866" y="1324"/>
                  </a:cubicBezTo>
                  <a:cubicBezTo>
                    <a:pt x="12948" y="895"/>
                    <a:pt x="12937" y="475"/>
                    <a:pt x="12923" y="128"/>
                  </a:cubicBezTo>
                  <a:lnTo>
                    <a:pt x="13456" y="631"/>
                  </a:lnTo>
                  <a:cubicBezTo>
                    <a:pt x="13568" y="735"/>
                    <a:pt x="13682" y="759"/>
                    <a:pt x="13775" y="765"/>
                  </a:cubicBezTo>
                  <a:lnTo>
                    <a:pt x="13808" y="1439"/>
                  </a:lnTo>
                  <a:lnTo>
                    <a:pt x="14303" y="1055"/>
                  </a:lnTo>
                  <a:cubicBezTo>
                    <a:pt x="14580" y="811"/>
                    <a:pt x="14681" y="357"/>
                    <a:pt x="14751" y="0"/>
                  </a:cubicBezTo>
                  <a:lnTo>
                    <a:pt x="14757" y="0"/>
                  </a:lnTo>
                  <a:lnTo>
                    <a:pt x="14803" y="194"/>
                  </a:lnTo>
                  <a:lnTo>
                    <a:pt x="14875" y="201"/>
                  </a:lnTo>
                  <a:cubicBezTo>
                    <a:pt x="15054" y="813"/>
                    <a:pt x="15391" y="1063"/>
                    <a:pt x="15701" y="1180"/>
                  </a:cubicBezTo>
                  <a:lnTo>
                    <a:pt x="15810" y="1466"/>
                  </a:lnTo>
                  <a:cubicBezTo>
                    <a:pt x="15899" y="1700"/>
                    <a:pt x="16041" y="1835"/>
                    <a:pt x="16199" y="1835"/>
                  </a:cubicBezTo>
                  <a:cubicBezTo>
                    <a:pt x="16241" y="1835"/>
                    <a:pt x="16281" y="1825"/>
                    <a:pt x="16317" y="1809"/>
                  </a:cubicBezTo>
                  <a:lnTo>
                    <a:pt x="16155" y="2345"/>
                  </a:lnTo>
                  <a:cubicBezTo>
                    <a:pt x="16055" y="2733"/>
                    <a:pt x="16043" y="3186"/>
                    <a:pt x="16032" y="3626"/>
                  </a:cubicBezTo>
                  <a:cubicBezTo>
                    <a:pt x="16024" y="3927"/>
                    <a:pt x="16012" y="4382"/>
                    <a:pt x="15954" y="4507"/>
                  </a:cubicBezTo>
                  <a:lnTo>
                    <a:pt x="15818" y="4800"/>
                  </a:lnTo>
                  <a:lnTo>
                    <a:pt x="15908" y="5141"/>
                  </a:lnTo>
                  <a:cubicBezTo>
                    <a:pt x="16103" y="5873"/>
                    <a:pt x="16415" y="6026"/>
                    <a:pt x="16641" y="6026"/>
                  </a:cubicBezTo>
                  <a:cubicBezTo>
                    <a:pt x="16646" y="6026"/>
                    <a:pt x="16652" y="6026"/>
                    <a:pt x="16657" y="6026"/>
                  </a:cubicBezTo>
                  <a:lnTo>
                    <a:pt x="16653" y="6031"/>
                  </a:lnTo>
                  <a:lnTo>
                    <a:pt x="16795" y="6447"/>
                  </a:lnTo>
                  <a:cubicBezTo>
                    <a:pt x="16884" y="6712"/>
                    <a:pt x="17019" y="6858"/>
                    <a:pt x="17157" y="6949"/>
                  </a:cubicBezTo>
                  <a:cubicBezTo>
                    <a:pt x="17150" y="6997"/>
                    <a:pt x="17147" y="7050"/>
                    <a:pt x="17146" y="7106"/>
                  </a:cubicBezTo>
                  <a:cubicBezTo>
                    <a:pt x="17144" y="7436"/>
                    <a:pt x="17261" y="7674"/>
                    <a:pt x="17349" y="7825"/>
                  </a:cubicBezTo>
                  <a:lnTo>
                    <a:pt x="17486" y="8058"/>
                  </a:lnTo>
                  <a:lnTo>
                    <a:pt x="17677" y="8000"/>
                  </a:lnTo>
                  <a:cubicBezTo>
                    <a:pt x="17731" y="7984"/>
                    <a:pt x="17849" y="7931"/>
                    <a:pt x="17939" y="7762"/>
                  </a:cubicBezTo>
                  <a:cubicBezTo>
                    <a:pt x="17974" y="7829"/>
                    <a:pt x="18010" y="7898"/>
                    <a:pt x="18043" y="7963"/>
                  </a:cubicBezTo>
                  <a:cubicBezTo>
                    <a:pt x="18226" y="8318"/>
                    <a:pt x="18435" y="8720"/>
                    <a:pt x="18657" y="8956"/>
                  </a:cubicBezTo>
                  <a:cubicBezTo>
                    <a:pt x="18775" y="9082"/>
                    <a:pt x="18893" y="9140"/>
                    <a:pt x="18987" y="9187"/>
                  </a:cubicBezTo>
                  <a:cubicBezTo>
                    <a:pt x="19025" y="9206"/>
                    <a:pt x="19081" y="9233"/>
                    <a:pt x="19102" y="9252"/>
                  </a:cubicBezTo>
                  <a:cubicBezTo>
                    <a:pt x="19102" y="9253"/>
                    <a:pt x="19102" y="9253"/>
                    <a:pt x="19102" y="9253"/>
                  </a:cubicBezTo>
                  <a:lnTo>
                    <a:pt x="19006" y="9297"/>
                  </a:lnTo>
                  <a:cubicBezTo>
                    <a:pt x="18812" y="9387"/>
                    <a:pt x="18696" y="9589"/>
                    <a:pt x="18634" y="9696"/>
                  </a:cubicBezTo>
                  <a:lnTo>
                    <a:pt x="18611" y="9735"/>
                  </a:lnTo>
                  <a:cubicBezTo>
                    <a:pt x="18631" y="9705"/>
                    <a:pt x="18690" y="9647"/>
                    <a:pt x="18769" y="9647"/>
                  </a:cubicBezTo>
                  <a:cubicBezTo>
                    <a:pt x="18846" y="9647"/>
                    <a:pt x="18889" y="9697"/>
                    <a:pt x="18889" y="9699"/>
                  </a:cubicBezTo>
                  <a:lnTo>
                    <a:pt x="18290" y="10421"/>
                  </a:lnTo>
                  <a:cubicBezTo>
                    <a:pt x="18363" y="10627"/>
                    <a:pt x="18452" y="10791"/>
                    <a:pt x="18548" y="10930"/>
                  </a:cubicBezTo>
                  <a:cubicBezTo>
                    <a:pt x="18520" y="10974"/>
                    <a:pt x="18495" y="11023"/>
                    <a:pt x="18473" y="11081"/>
                  </a:cubicBezTo>
                  <a:cubicBezTo>
                    <a:pt x="18411" y="11065"/>
                    <a:pt x="18343" y="11056"/>
                    <a:pt x="18269" y="11056"/>
                  </a:cubicBezTo>
                  <a:cubicBezTo>
                    <a:pt x="17914" y="11056"/>
                    <a:pt x="17551" y="11245"/>
                    <a:pt x="17330" y="11421"/>
                  </a:cubicBezTo>
                  <a:lnTo>
                    <a:pt x="16816" y="11832"/>
                  </a:lnTo>
                  <a:lnTo>
                    <a:pt x="17249" y="12451"/>
                  </a:lnTo>
                  <a:cubicBezTo>
                    <a:pt x="17432" y="12715"/>
                    <a:pt x="17638" y="12843"/>
                    <a:pt x="17876" y="12843"/>
                  </a:cubicBezTo>
                  <a:cubicBezTo>
                    <a:pt x="17918" y="12843"/>
                    <a:pt x="17960" y="12839"/>
                    <a:pt x="18001" y="12833"/>
                  </a:cubicBezTo>
                  <a:lnTo>
                    <a:pt x="18065" y="13593"/>
                  </a:lnTo>
                  <a:lnTo>
                    <a:pt x="18460" y="13195"/>
                  </a:lnTo>
                  <a:cubicBezTo>
                    <a:pt x="18482" y="13198"/>
                    <a:pt x="18503" y="13200"/>
                    <a:pt x="18521" y="13204"/>
                  </a:cubicBezTo>
                  <a:lnTo>
                    <a:pt x="18542" y="13210"/>
                  </a:lnTo>
                  <a:lnTo>
                    <a:pt x="18590" y="13225"/>
                  </a:lnTo>
                  <a:cubicBezTo>
                    <a:pt x="18650" y="13229"/>
                    <a:pt x="18719" y="13230"/>
                    <a:pt x="18792" y="13230"/>
                  </a:cubicBezTo>
                  <a:cubicBezTo>
                    <a:pt x="18864" y="13230"/>
                    <a:pt x="18942" y="13229"/>
                    <a:pt x="19023" y="13227"/>
                  </a:cubicBezTo>
                  <a:lnTo>
                    <a:pt x="19136" y="13681"/>
                  </a:lnTo>
                  <a:cubicBezTo>
                    <a:pt x="19288" y="14288"/>
                    <a:pt x="19535" y="14416"/>
                    <a:pt x="19716" y="14416"/>
                  </a:cubicBezTo>
                  <a:cubicBezTo>
                    <a:pt x="19745" y="14416"/>
                    <a:pt x="19773" y="14413"/>
                    <a:pt x="19799" y="14407"/>
                  </a:cubicBezTo>
                  <a:cubicBezTo>
                    <a:pt x="19807" y="14484"/>
                    <a:pt x="19820" y="14564"/>
                    <a:pt x="19833" y="14646"/>
                  </a:cubicBezTo>
                  <a:lnTo>
                    <a:pt x="19865" y="14847"/>
                  </a:lnTo>
                  <a:lnTo>
                    <a:pt x="19937" y="15312"/>
                  </a:lnTo>
                  <a:lnTo>
                    <a:pt x="20253" y="15312"/>
                  </a:lnTo>
                  <a:cubicBezTo>
                    <a:pt x="20553" y="15312"/>
                    <a:pt x="20717" y="15033"/>
                    <a:pt x="20810" y="14822"/>
                  </a:cubicBezTo>
                  <a:cubicBezTo>
                    <a:pt x="20823" y="14837"/>
                    <a:pt x="20837" y="14852"/>
                    <a:pt x="20850" y="14866"/>
                  </a:cubicBezTo>
                  <a:cubicBezTo>
                    <a:pt x="21007" y="15037"/>
                    <a:pt x="21185" y="15233"/>
                    <a:pt x="21409" y="15233"/>
                  </a:cubicBezTo>
                  <a:cubicBezTo>
                    <a:pt x="21475" y="15233"/>
                    <a:pt x="21539" y="15216"/>
                    <a:pt x="21600" y="15181"/>
                  </a:cubicBezTo>
                  <a:cubicBezTo>
                    <a:pt x="21597" y="15202"/>
                    <a:pt x="21594" y="15222"/>
                    <a:pt x="21592" y="15243"/>
                  </a:cubicBezTo>
                  <a:cubicBezTo>
                    <a:pt x="21507" y="15261"/>
                    <a:pt x="21392" y="15283"/>
                    <a:pt x="21251" y="15343"/>
                  </a:cubicBezTo>
                  <a:cubicBezTo>
                    <a:pt x="21127" y="15396"/>
                    <a:pt x="21023" y="15479"/>
                    <a:pt x="20933" y="15556"/>
                  </a:cubicBezTo>
                  <a:lnTo>
                    <a:pt x="20965" y="15336"/>
                  </a:lnTo>
                  <a:lnTo>
                    <a:pt x="20390" y="15549"/>
                  </a:lnTo>
                  <a:cubicBezTo>
                    <a:pt x="20187" y="15625"/>
                    <a:pt x="20077" y="15864"/>
                    <a:pt x="20017" y="16021"/>
                  </a:cubicBezTo>
                  <a:cubicBezTo>
                    <a:pt x="19911" y="16052"/>
                    <a:pt x="19768" y="16063"/>
                    <a:pt x="19628" y="16074"/>
                  </a:cubicBezTo>
                  <a:cubicBezTo>
                    <a:pt x="19441" y="16088"/>
                    <a:pt x="19230" y="16104"/>
                    <a:pt x="19031" y="16172"/>
                  </a:cubicBezTo>
                  <a:cubicBezTo>
                    <a:pt x="18451" y="16367"/>
                    <a:pt x="17804" y="16623"/>
                    <a:pt x="17119" y="16893"/>
                  </a:cubicBezTo>
                  <a:cubicBezTo>
                    <a:pt x="16276" y="17224"/>
                    <a:pt x="15405" y="17569"/>
                    <a:pt x="14559" y="17840"/>
                  </a:cubicBezTo>
                  <a:cubicBezTo>
                    <a:pt x="14245" y="17941"/>
                    <a:pt x="13957" y="17977"/>
                    <a:pt x="13653" y="18016"/>
                  </a:cubicBezTo>
                  <a:cubicBezTo>
                    <a:pt x="13312" y="18059"/>
                    <a:pt x="12926" y="18108"/>
                    <a:pt x="12449" y="18255"/>
                  </a:cubicBezTo>
                  <a:cubicBezTo>
                    <a:pt x="12309" y="18299"/>
                    <a:pt x="12197" y="18363"/>
                    <a:pt x="12089" y="18424"/>
                  </a:cubicBezTo>
                  <a:cubicBezTo>
                    <a:pt x="11932" y="18513"/>
                    <a:pt x="11771" y="18604"/>
                    <a:pt x="11475" y="18669"/>
                  </a:cubicBezTo>
                  <a:cubicBezTo>
                    <a:pt x="10559" y="18864"/>
                    <a:pt x="9652" y="19191"/>
                    <a:pt x="8775" y="19506"/>
                  </a:cubicBezTo>
                  <a:cubicBezTo>
                    <a:pt x="7920" y="19814"/>
                    <a:pt x="7035" y="20132"/>
                    <a:pt x="6128" y="20337"/>
                  </a:cubicBezTo>
                  <a:cubicBezTo>
                    <a:pt x="5760" y="20420"/>
                    <a:pt x="5145" y="20558"/>
                    <a:pt x="4696" y="20558"/>
                  </a:cubicBezTo>
                  <a:cubicBezTo>
                    <a:pt x="4624" y="20558"/>
                    <a:pt x="4556" y="20554"/>
                    <a:pt x="4495" y="20547"/>
                  </a:cubicBezTo>
                  <a:cubicBezTo>
                    <a:pt x="4456" y="20512"/>
                    <a:pt x="4381" y="20410"/>
                    <a:pt x="4348" y="20349"/>
                  </a:cubicBezTo>
                  <a:lnTo>
                    <a:pt x="4225" y="20124"/>
                  </a:lnTo>
                  <a:lnTo>
                    <a:pt x="4032" y="20126"/>
                  </a:lnTo>
                  <a:cubicBezTo>
                    <a:pt x="3829" y="20156"/>
                    <a:pt x="3699" y="20347"/>
                    <a:pt x="3644" y="20576"/>
                  </a:cubicBezTo>
                  <a:cubicBezTo>
                    <a:pt x="3037" y="20923"/>
                    <a:pt x="1965" y="21158"/>
                    <a:pt x="1004" y="21369"/>
                  </a:cubicBezTo>
                  <a:cubicBezTo>
                    <a:pt x="665" y="21444"/>
                    <a:pt x="335" y="21516"/>
                    <a:pt x="33" y="21591"/>
                  </a:cubicBezTo>
                  <a:cubicBezTo>
                    <a:pt x="22" y="21593"/>
                    <a:pt x="11" y="21596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8" name="Shape 161"/>
            <p:cNvSpPr/>
            <p:nvPr/>
          </p:nvSpPr>
          <p:spPr>
            <a:xfrm>
              <a:off x="6125889" y="1460222"/>
              <a:ext cx="793425" cy="268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3" h="21600" extrusionOk="0">
                  <a:moveTo>
                    <a:pt x="133" y="21600"/>
                  </a:moveTo>
                  <a:lnTo>
                    <a:pt x="110" y="21400"/>
                  </a:lnTo>
                  <a:cubicBezTo>
                    <a:pt x="-37" y="20117"/>
                    <a:pt x="-37" y="19619"/>
                    <a:pt x="111" y="18731"/>
                  </a:cubicBezTo>
                  <a:lnTo>
                    <a:pt x="221" y="18067"/>
                  </a:lnTo>
                  <a:lnTo>
                    <a:pt x="167" y="17940"/>
                  </a:lnTo>
                  <a:cubicBezTo>
                    <a:pt x="243" y="17822"/>
                    <a:pt x="318" y="17638"/>
                    <a:pt x="393" y="17262"/>
                  </a:cubicBezTo>
                  <a:cubicBezTo>
                    <a:pt x="496" y="16744"/>
                    <a:pt x="482" y="16266"/>
                    <a:pt x="455" y="15925"/>
                  </a:cubicBezTo>
                  <a:cubicBezTo>
                    <a:pt x="529" y="15861"/>
                    <a:pt x="592" y="15784"/>
                    <a:pt x="646" y="15637"/>
                  </a:cubicBezTo>
                  <a:cubicBezTo>
                    <a:pt x="744" y="15364"/>
                    <a:pt x="781" y="15025"/>
                    <a:pt x="810" y="14753"/>
                  </a:cubicBezTo>
                  <a:cubicBezTo>
                    <a:pt x="826" y="14605"/>
                    <a:pt x="844" y="14440"/>
                    <a:pt x="865" y="14377"/>
                  </a:cubicBezTo>
                  <a:cubicBezTo>
                    <a:pt x="939" y="14145"/>
                    <a:pt x="1037" y="13783"/>
                    <a:pt x="1028" y="13291"/>
                  </a:cubicBezTo>
                  <a:cubicBezTo>
                    <a:pt x="1019" y="12799"/>
                    <a:pt x="911" y="12519"/>
                    <a:pt x="855" y="12380"/>
                  </a:cubicBezTo>
                  <a:cubicBezTo>
                    <a:pt x="870" y="12302"/>
                    <a:pt x="904" y="12192"/>
                    <a:pt x="934" y="12097"/>
                  </a:cubicBezTo>
                  <a:cubicBezTo>
                    <a:pt x="1032" y="11776"/>
                    <a:pt x="1209" y="11204"/>
                    <a:pt x="1161" y="10354"/>
                  </a:cubicBezTo>
                  <a:cubicBezTo>
                    <a:pt x="1205" y="10121"/>
                    <a:pt x="1219" y="9871"/>
                    <a:pt x="1218" y="9634"/>
                  </a:cubicBezTo>
                  <a:cubicBezTo>
                    <a:pt x="1280" y="9517"/>
                    <a:pt x="1321" y="9349"/>
                    <a:pt x="1342" y="9186"/>
                  </a:cubicBezTo>
                  <a:cubicBezTo>
                    <a:pt x="1389" y="8804"/>
                    <a:pt x="1370" y="8471"/>
                    <a:pt x="1348" y="8223"/>
                  </a:cubicBezTo>
                  <a:cubicBezTo>
                    <a:pt x="2421" y="8116"/>
                    <a:pt x="3434" y="7803"/>
                    <a:pt x="4416" y="7500"/>
                  </a:cubicBezTo>
                  <a:lnTo>
                    <a:pt x="5003" y="7321"/>
                  </a:lnTo>
                  <a:lnTo>
                    <a:pt x="5398" y="7202"/>
                  </a:lnTo>
                  <a:lnTo>
                    <a:pt x="5266" y="6159"/>
                  </a:lnTo>
                  <a:cubicBezTo>
                    <a:pt x="5266" y="6087"/>
                    <a:pt x="5272" y="5950"/>
                    <a:pt x="5277" y="5853"/>
                  </a:cubicBezTo>
                  <a:cubicBezTo>
                    <a:pt x="5279" y="5799"/>
                    <a:pt x="5281" y="5744"/>
                    <a:pt x="5283" y="5684"/>
                  </a:cubicBezTo>
                  <a:cubicBezTo>
                    <a:pt x="5473" y="5623"/>
                    <a:pt x="5684" y="5541"/>
                    <a:pt x="5900" y="5458"/>
                  </a:cubicBezTo>
                  <a:cubicBezTo>
                    <a:pt x="6147" y="5365"/>
                    <a:pt x="6404" y="5263"/>
                    <a:pt x="6654" y="5181"/>
                  </a:cubicBezTo>
                  <a:cubicBezTo>
                    <a:pt x="7632" y="4857"/>
                    <a:pt x="8632" y="4671"/>
                    <a:pt x="9691" y="4474"/>
                  </a:cubicBezTo>
                  <a:cubicBezTo>
                    <a:pt x="10047" y="4406"/>
                    <a:pt x="10404" y="4339"/>
                    <a:pt x="10763" y="4268"/>
                  </a:cubicBezTo>
                  <a:cubicBezTo>
                    <a:pt x="11155" y="4189"/>
                    <a:pt x="11549" y="3991"/>
                    <a:pt x="11930" y="3801"/>
                  </a:cubicBezTo>
                  <a:cubicBezTo>
                    <a:pt x="12292" y="3620"/>
                    <a:pt x="12667" y="3433"/>
                    <a:pt x="13032" y="3352"/>
                  </a:cubicBezTo>
                  <a:cubicBezTo>
                    <a:pt x="13357" y="3281"/>
                    <a:pt x="13692" y="3227"/>
                    <a:pt x="14029" y="3174"/>
                  </a:cubicBezTo>
                  <a:cubicBezTo>
                    <a:pt x="14658" y="3070"/>
                    <a:pt x="15308" y="2968"/>
                    <a:pt x="15932" y="2736"/>
                  </a:cubicBezTo>
                  <a:cubicBezTo>
                    <a:pt x="16198" y="2638"/>
                    <a:pt x="16464" y="2449"/>
                    <a:pt x="16720" y="2264"/>
                  </a:cubicBezTo>
                  <a:cubicBezTo>
                    <a:pt x="16985" y="2075"/>
                    <a:pt x="17235" y="1898"/>
                    <a:pt x="17472" y="1823"/>
                  </a:cubicBezTo>
                  <a:lnTo>
                    <a:pt x="17921" y="1683"/>
                  </a:lnTo>
                  <a:cubicBezTo>
                    <a:pt x="19163" y="1301"/>
                    <a:pt x="20442" y="906"/>
                    <a:pt x="21563" y="0"/>
                  </a:cubicBezTo>
                  <a:cubicBezTo>
                    <a:pt x="21547" y="198"/>
                    <a:pt x="21535" y="417"/>
                    <a:pt x="21534" y="647"/>
                  </a:cubicBezTo>
                  <a:cubicBezTo>
                    <a:pt x="21245" y="1143"/>
                    <a:pt x="21109" y="2034"/>
                    <a:pt x="21028" y="2872"/>
                  </a:cubicBezTo>
                  <a:cubicBezTo>
                    <a:pt x="21001" y="2865"/>
                    <a:pt x="20973" y="2861"/>
                    <a:pt x="20946" y="2861"/>
                  </a:cubicBezTo>
                  <a:cubicBezTo>
                    <a:pt x="20498" y="2861"/>
                    <a:pt x="20176" y="3777"/>
                    <a:pt x="19972" y="4605"/>
                  </a:cubicBezTo>
                  <a:cubicBezTo>
                    <a:pt x="19909" y="4420"/>
                    <a:pt x="19828" y="4314"/>
                    <a:pt x="19730" y="4293"/>
                  </a:cubicBezTo>
                  <a:lnTo>
                    <a:pt x="19718" y="4291"/>
                  </a:lnTo>
                  <a:lnTo>
                    <a:pt x="19691" y="4289"/>
                  </a:lnTo>
                  <a:cubicBezTo>
                    <a:pt x="19391" y="4289"/>
                    <a:pt x="19237" y="5049"/>
                    <a:pt x="19162" y="5416"/>
                  </a:cubicBezTo>
                  <a:lnTo>
                    <a:pt x="19158" y="5440"/>
                  </a:lnTo>
                  <a:lnTo>
                    <a:pt x="19014" y="5117"/>
                  </a:lnTo>
                  <a:lnTo>
                    <a:pt x="18824" y="5959"/>
                  </a:lnTo>
                  <a:cubicBezTo>
                    <a:pt x="18727" y="6452"/>
                    <a:pt x="18688" y="7009"/>
                    <a:pt x="18650" y="7549"/>
                  </a:cubicBezTo>
                  <a:cubicBezTo>
                    <a:pt x="18649" y="7569"/>
                    <a:pt x="18647" y="7588"/>
                    <a:pt x="18646" y="7607"/>
                  </a:cubicBezTo>
                  <a:cubicBezTo>
                    <a:pt x="18241" y="7772"/>
                    <a:pt x="17936" y="8886"/>
                    <a:pt x="17687" y="9791"/>
                  </a:cubicBezTo>
                  <a:cubicBezTo>
                    <a:pt x="17627" y="10007"/>
                    <a:pt x="17570" y="10217"/>
                    <a:pt x="17517" y="10395"/>
                  </a:cubicBezTo>
                  <a:cubicBezTo>
                    <a:pt x="16606" y="10416"/>
                    <a:pt x="16045" y="11709"/>
                    <a:pt x="15919" y="14051"/>
                  </a:cubicBezTo>
                  <a:cubicBezTo>
                    <a:pt x="15891" y="14102"/>
                    <a:pt x="15864" y="14152"/>
                    <a:pt x="15840" y="14198"/>
                  </a:cubicBezTo>
                  <a:cubicBezTo>
                    <a:pt x="15764" y="14346"/>
                    <a:pt x="15736" y="14394"/>
                    <a:pt x="15683" y="14394"/>
                  </a:cubicBezTo>
                  <a:cubicBezTo>
                    <a:pt x="15667" y="14394"/>
                    <a:pt x="15649" y="14389"/>
                    <a:pt x="15630" y="14381"/>
                  </a:cubicBezTo>
                  <a:lnTo>
                    <a:pt x="15279" y="14224"/>
                  </a:lnTo>
                  <a:lnTo>
                    <a:pt x="15279" y="15277"/>
                  </a:lnTo>
                  <a:lnTo>
                    <a:pt x="15279" y="17196"/>
                  </a:lnTo>
                  <a:cubicBezTo>
                    <a:pt x="14136" y="17499"/>
                    <a:pt x="12986" y="17883"/>
                    <a:pt x="11871" y="18256"/>
                  </a:cubicBezTo>
                  <a:cubicBezTo>
                    <a:pt x="10413" y="18745"/>
                    <a:pt x="8905" y="19250"/>
                    <a:pt x="7423" y="19565"/>
                  </a:cubicBezTo>
                  <a:cubicBezTo>
                    <a:pt x="6482" y="19765"/>
                    <a:pt x="5541" y="20120"/>
                    <a:pt x="4631" y="20463"/>
                  </a:cubicBezTo>
                  <a:cubicBezTo>
                    <a:pt x="3663" y="20828"/>
                    <a:pt x="2663" y="21204"/>
                    <a:pt x="1655" y="21398"/>
                  </a:cubicBezTo>
                  <a:cubicBezTo>
                    <a:pt x="1258" y="21474"/>
                    <a:pt x="853" y="21519"/>
                    <a:pt x="443" y="21566"/>
                  </a:cubicBezTo>
                  <a:cubicBezTo>
                    <a:pt x="340" y="21577"/>
                    <a:pt x="236" y="21590"/>
                    <a:pt x="133" y="21600"/>
                  </a:cubicBezTo>
                  <a:cubicBezTo>
                    <a:pt x="133" y="21600"/>
                    <a:pt x="133" y="21600"/>
                    <a:pt x="133" y="21600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9" name="Shape 162"/>
            <p:cNvSpPr/>
            <p:nvPr/>
          </p:nvSpPr>
          <p:spPr>
            <a:xfrm>
              <a:off x="6712589" y="1360054"/>
              <a:ext cx="815041" cy="349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07" y="2795"/>
                  </a:moveTo>
                  <a:cubicBezTo>
                    <a:pt x="19547" y="2754"/>
                    <a:pt x="19486" y="2728"/>
                    <a:pt x="19422" y="2715"/>
                  </a:cubicBezTo>
                  <a:cubicBezTo>
                    <a:pt x="19416" y="2635"/>
                    <a:pt x="19412" y="2553"/>
                    <a:pt x="19407" y="2471"/>
                  </a:cubicBezTo>
                  <a:cubicBezTo>
                    <a:pt x="19383" y="2038"/>
                    <a:pt x="19355" y="1546"/>
                    <a:pt x="19238" y="1156"/>
                  </a:cubicBezTo>
                  <a:lnTo>
                    <a:pt x="19054" y="535"/>
                  </a:lnTo>
                  <a:cubicBezTo>
                    <a:pt x="19256" y="392"/>
                    <a:pt x="19475" y="250"/>
                    <a:pt x="19753" y="125"/>
                  </a:cubicBezTo>
                  <a:cubicBezTo>
                    <a:pt x="19942" y="41"/>
                    <a:pt x="20082" y="0"/>
                    <a:pt x="20193" y="0"/>
                  </a:cubicBezTo>
                  <a:cubicBezTo>
                    <a:pt x="20316" y="0"/>
                    <a:pt x="20411" y="33"/>
                    <a:pt x="20508" y="219"/>
                  </a:cubicBezTo>
                  <a:lnTo>
                    <a:pt x="20508" y="226"/>
                  </a:lnTo>
                  <a:cubicBezTo>
                    <a:pt x="20469" y="205"/>
                    <a:pt x="20429" y="193"/>
                    <a:pt x="20386" y="193"/>
                  </a:cubicBezTo>
                  <a:cubicBezTo>
                    <a:pt x="20249" y="193"/>
                    <a:pt x="20119" y="318"/>
                    <a:pt x="20001" y="563"/>
                  </a:cubicBezTo>
                  <a:lnTo>
                    <a:pt x="19883" y="808"/>
                  </a:lnTo>
                  <a:lnTo>
                    <a:pt x="19903" y="1173"/>
                  </a:lnTo>
                  <a:cubicBezTo>
                    <a:pt x="19916" y="1394"/>
                    <a:pt x="19952" y="1563"/>
                    <a:pt x="19998" y="1691"/>
                  </a:cubicBezTo>
                  <a:cubicBezTo>
                    <a:pt x="19952" y="1745"/>
                    <a:pt x="19901" y="1812"/>
                    <a:pt x="19844" y="1893"/>
                  </a:cubicBezTo>
                  <a:lnTo>
                    <a:pt x="19749" y="2026"/>
                  </a:lnTo>
                  <a:lnTo>
                    <a:pt x="19715" y="2271"/>
                  </a:lnTo>
                  <a:cubicBezTo>
                    <a:pt x="19695" y="2409"/>
                    <a:pt x="19666" y="2582"/>
                    <a:pt x="19607" y="2795"/>
                  </a:cubicBezTo>
                  <a:cubicBezTo>
                    <a:pt x="19607" y="2795"/>
                    <a:pt x="19607" y="2795"/>
                    <a:pt x="19607" y="2795"/>
                  </a:cubicBezTo>
                  <a:close/>
                  <a:moveTo>
                    <a:pt x="21600" y="5073"/>
                  </a:moveTo>
                  <a:lnTo>
                    <a:pt x="21580" y="5073"/>
                  </a:lnTo>
                  <a:cubicBezTo>
                    <a:pt x="21582" y="4938"/>
                    <a:pt x="21580" y="4815"/>
                    <a:pt x="21578" y="4709"/>
                  </a:cubicBezTo>
                  <a:cubicBezTo>
                    <a:pt x="21589" y="4823"/>
                    <a:pt x="21596" y="4948"/>
                    <a:pt x="21600" y="5073"/>
                  </a:cubicBezTo>
                  <a:cubicBezTo>
                    <a:pt x="21600" y="5073"/>
                    <a:pt x="21600" y="5073"/>
                    <a:pt x="21600" y="5073"/>
                  </a:cubicBezTo>
                  <a:close/>
                  <a:moveTo>
                    <a:pt x="15730" y="21600"/>
                  </a:moveTo>
                  <a:cubicBezTo>
                    <a:pt x="15722" y="21575"/>
                    <a:pt x="15714" y="21551"/>
                    <a:pt x="15707" y="21529"/>
                  </a:cubicBezTo>
                  <a:cubicBezTo>
                    <a:pt x="15646" y="21337"/>
                    <a:pt x="15570" y="21098"/>
                    <a:pt x="15446" y="20897"/>
                  </a:cubicBezTo>
                  <a:cubicBezTo>
                    <a:pt x="15349" y="20739"/>
                    <a:pt x="15232" y="20658"/>
                    <a:pt x="15120" y="20579"/>
                  </a:cubicBezTo>
                  <a:cubicBezTo>
                    <a:pt x="15065" y="20540"/>
                    <a:pt x="14972" y="20476"/>
                    <a:pt x="14946" y="20432"/>
                  </a:cubicBezTo>
                  <a:cubicBezTo>
                    <a:pt x="14910" y="20372"/>
                    <a:pt x="14854" y="20222"/>
                    <a:pt x="14804" y="20089"/>
                  </a:cubicBezTo>
                  <a:cubicBezTo>
                    <a:pt x="14730" y="19892"/>
                    <a:pt x="14646" y="19667"/>
                    <a:pt x="14545" y="19498"/>
                  </a:cubicBezTo>
                  <a:cubicBezTo>
                    <a:pt x="14456" y="19348"/>
                    <a:pt x="14360" y="19304"/>
                    <a:pt x="14288" y="19272"/>
                  </a:cubicBezTo>
                  <a:cubicBezTo>
                    <a:pt x="14265" y="19120"/>
                    <a:pt x="14225" y="18925"/>
                    <a:pt x="14139" y="18787"/>
                  </a:cubicBezTo>
                  <a:cubicBezTo>
                    <a:pt x="14037" y="18620"/>
                    <a:pt x="13932" y="18581"/>
                    <a:pt x="13863" y="18555"/>
                  </a:cubicBezTo>
                  <a:cubicBezTo>
                    <a:pt x="13853" y="18551"/>
                    <a:pt x="13843" y="18549"/>
                    <a:pt x="13834" y="18544"/>
                  </a:cubicBezTo>
                  <a:cubicBezTo>
                    <a:pt x="13783" y="18451"/>
                    <a:pt x="13722" y="18323"/>
                    <a:pt x="13654" y="18184"/>
                  </a:cubicBezTo>
                  <a:cubicBezTo>
                    <a:pt x="13526" y="17921"/>
                    <a:pt x="13380" y="17622"/>
                    <a:pt x="13237" y="17385"/>
                  </a:cubicBezTo>
                  <a:cubicBezTo>
                    <a:pt x="13154" y="17249"/>
                    <a:pt x="13065" y="17089"/>
                    <a:pt x="12974" y="16930"/>
                  </a:cubicBezTo>
                  <a:cubicBezTo>
                    <a:pt x="12631" y="16320"/>
                    <a:pt x="12408" y="15943"/>
                    <a:pt x="12213" y="15864"/>
                  </a:cubicBezTo>
                  <a:cubicBezTo>
                    <a:pt x="12180" y="15849"/>
                    <a:pt x="12140" y="15842"/>
                    <a:pt x="12092" y="15842"/>
                  </a:cubicBezTo>
                  <a:cubicBezTo>
                    <a:pt x="11894" y="15842"/>
                    <a:pt x="11577" y="15986"/>
                    <a:pt x="11242" y="16140"/>
                  </a:cubicBezTo>
                  <a:cubicBezTo>
                    <a:pt x="11086" y="16212"/>
                    <a:pt x="10934" y="16282"/>
                    <a:pt x="10808" y="16329"/>
                  </a:cubicBezTo>
                  <a:cubicBezTo>
                    <a:pt x="10587" y="16411"/>
                    <a:pt x="10363" y="16521"/>
                    <a:pt x="10131" y="16633"/>
                  </a:cubicBezTo>
                  <a:cubicBezTo>
                    <a:pt x="9921" y="16734"/>
                    <a:pt x="9706" y="16839"/>
                    <a:pt x="9482" y="16929"/>
                  </a:cubicBezTo>
                  <a:cubicBezTo>
                    <a:pt x="9407" y="16403"/>
                    <a:pt x="9279" y="16020"/>
                    <a:pt x="9170" y="15693"/>
                  </a:cubicBezTo>
                  <a:cubicBezTo>
                    <a:pt x="9142" y="15608"/>
                    <a:pt x="9114" y="15523"/>
                    <a:pt x="9086" y="15435"/>
                  </a:cubicBezTo>
                  <a:lnTo>
                    <a:pt x="9022" y="15229"/>
                  </a:lnTo>
                  <a:lnTo>
                    <a:pt x="8915" y="15167"/>
                  </a:lnTo>
                  <a:cubicBezTo>
                    <a:pt x="8585" y="14984"/>
                    <a:pt x="8254" y="14895"/>
                    <a:pt x="7904" y="14895"/>
                  </a:cubicBezTo>
                  <a:cubicBezTo>
                    <a:pt x="7451" y="14895"/>
                    <a:pt x="7018" y="15046"/>
                    <a:pt x="6598" y="15193"/>
                  </a:cubicBezTo>
                  <a:cubicBezTo>
                    <a:pt x="6402" y="15262"/>
                    <a:pt x="6203" y="15332"/>
                    <a:pt x="5997" y="15387"/>
                  </a:cubicBezTo>
                  <a:cubicBezTo>
                    <a:pt x="5846" y="15428"/>
                    <a:pt x="5685" y="15437"/>
                    <a:pt x="5530" y="15444"/>
                  </a:cubicBezTo>
                  <a:cubicBezTo>
                    <a:pt x="5264" y="15456"/>
                    <a:pt x="4991" y="15469"/>
                    <a:pt x="4739" y="15649"/>
                  </a:cubicBezTo>
                  <a:cubicBezTo>
                    <a:pt x="4588" y="15754"/>
                    <a:pt x="4434" y="16004"/>
                    <a:pt x="4297" y="16222"/>
                  </a:cubicBezTo>
                  <a:cubicBezTo>
                    <a:pt x="4251" y="16298"/>
                    <a:pt x="4207" y="16369"/>
                    <a:pt x="4172" y="16418"/>
                  </a:cubicBezTo>
                  <a:cubicBezTo>
                    <a:pt x="4164" y="16422"/>
                    <a:pt x="4149" y="16423"/>
                    <a:pt x="4135" y="16428"/>
                  </a:cubicBezTo>
                  <a:cubicBezTo>
                    <a:pt x="4059" y="16453"/>
                    <a:pt x="3933" y="16494"/>
                    <a:pt x="3820" y="16740"/>
                  </a:cubicBezTo>
                  <a:cubicBezTo>
                    <a:pt x="3721" y="16952"/>
                    <a:pt x="3663" y="17065"/>
                    <a:pt x="3407" y="17311"/>
                  </a:cubicBezTo>
                  <a:cubicBezTo>
                    <a:pt x="3374" y="17342"/>
                    <a:pt x="3357" y="17352"/>
                    <a:pt x="3345" y="17360"/>
                  </a:cubicBezTo>
                  <a:cubicBezTo>
                    <a:pt x="3245" y="17418"/>
                    <a:pt x="3195" y="17504"/>
                    <a:pt x="3113" y="17684"/>
                  </a:cubicBezTo>
                  <a:cubicBezTo>
                    <a:pt x="2906" y="18147"/>
                    <a:pt x="2111" y="18318"/>
                    <a:pt x="1532" y="18442"/>
                  </a:cubicBezTo>
                  <a:cubicBezTo>
                    <a:pt x="1218" y="18510"/>
                    <a:pt x="923" y="18573"/>
                    <a:pt x="659" y="18672"/>
                  </a:cubicBezTo>
                  <a:cubicBezTo>
                    <a:pt x="448" y="18753"/>
                    <a:pt x="225" y="18857"/>
                    <a:pt x="0" y="18968"/>
                  </a:cubicBezTo>
                  <a:lnTo>
                    <a:pt x="0" y="18604"/>
                  </a:lnTo>
                  <a:cubicBezTo>
                    <a:pt x="121" y="18526"/>
                    <a:pt x="210" y="18392"/>
                    <a:pt x="276" y="18291"/>
                  </a:cubicBezTo>
                  <a:cubicBezTo>
                    <a:pt x="326" y="18216"/>
                    <a:pt x="355" y="18173"/>
                    <a:pt x="384" y="18154"/>
                  </a:cubicBezTo>
                  <a:lnTo>
                    <a:pt x="662" y="17975"/>
                  </a:lnTo>
                  <a:lnTo>
                    <a:pt x="595" y="17322"/>
                  </a:lnTo>
                  <a:cubicBezTo>
                    <a:pt x="589" y="17266"/>
                    <a:pt x="589" y="17235"/>
                    <a:pt x="589" y="17230"/>
                  </a:cubicBezTo>
                  <a:cubicBezTo>
                    <a:pt x="591" y="17215"/>
                    <a:pt x="603" y="17167"/>
                    <a:pt x="612" y="17132"/>
                  </a:cubicBezTo>
                  <a:cubicBezTo>
                    <a:pt x="655" y="16960"/>
                    <a:pt x="721" y="16699"/>
                    <a:pt x="717" y="16289"/>
                  </a:cubicBezTo>
                  <a:cubicBezTo>
                    <a:pt x="812" y="16091"/>
                    <a:pt x="962" y="15991"/>
                    <a:pt x="1186" y="15858"/>
                  </a:cubicBezTo>
                  <a:cubicBezTo>
                    <a:pt x="1396" y="15731"/>
                    <a:pt x="1634" y="15588"/>
                    <a:pt x="1864" y="15269"/>
                  </a:cubicBezTo>
                  <a:cubicBezTo>
                    <a:pt x="2019" y="15055"/>
                    <a:pt x="2136" y="14734"/>
                    <a:pt x="2249" y="14425"/>
                  </a:cubicBezTo>
                  <a:cubicBezTo>
                    <a:pt x="2329" y="14206"/>
                    <a:pt x="2411" y="13980"/>
                    <a:pt x="2502" y="13807"/>
                  </a:cubicBezTo>
                  <a:cubicBezTo>
                    <a:pt x="2531" y="13752"/>
                    <a:pt x="2555" y="13700"/>
                    <a:pt x="2579" y="13647"/>
                  </a:cubicBezTo>
                  <a:cubicBezTo>
                    <a:pt x="2644" y="13507"/>
                    <a:pt x="2653" y="13489"/>
                    <a:pt x="2749" y="13489"/>
                  </a:cubicBezTo>
                  <a:cubicBezTo>
                    <a:pt x="2765" y="13489"/>
                    <a:pt x="2781" y="13489"/>
                    <a:pt x="2799" y="13491"/>
                  </a:cubicBezTo>
                  <a:lnTo>
                    <a:pt x="2994" y="13520"/>
                  </a:lnTo>
                  <a:lnTo>
                    <a:pt x="3082" y="13114"/>
                  </a:lnTo>
                  <a:cubicBezTo>
                    <a:pt x="3213" y="12512"/>
                    <a:pt x="3386" y="11992"/>
                    <a:pt x="3569" y="11444"/>
                  </a:cubicBezTo>
                  <a:cubicBezTo>
                    <a:pt x="3635" y="11560"/>
                    <a:pt x="3722" y="11648"/>
                    <a:pt x="3838" y="11648"/>
                  </a:cubicBezTo>
                  <a:cubicBezTo>
                    <a:pt x="3890" y="11648"/>
                    <a:pt x="3942" y="11632"/>
                    <a:pt x="3999" y="11595"/>
                  </a:cubicBezTo>
                  <a:lnTo>
                    <a:pt x="4033" y="11574"/>
                  </a:lnTo>
                  <a:lnTo>
                    <a:pt x="4063" y="11536"/>
                  </a:lnTo>
                  <a:cubicBezTo>
                    <a:pt x="4231" y="11325"/>
                    <a:pt x="4350" y="10972"/>
                    <a:pt x="4466" y="10632"/>
                  </a:cubicBezTo>
                  <a:cubicBezTo>
                    <a:pt x="4556" y="10365"/>
                    <a:pt x="4679" y="10001"/>
                    <a:pt x="4754" y="10001"/>
                  </a:cubicBezTo>
                  <a:cubicBezTo>
                    <a:pt x="4770" y="10001"/>
                    <a:pt x="4806" y="10015"/>
                    <a:pt x="4869" y="10107"/>
                  </a:cubicBezTo>
                  <a:lnTo>
                    <a:pt x="5032" y="10345"/>
                  </a:lnTo>
                  <a:lnTo>
                    <a:pt x="5192" y="10096"/>
                  </a:lnTo>
                  <a:cubicBezTo>
                    <a:pt x="5421" y="9739"/>
                    <a:pt x="5518" y="9185"/>
                    <a:pt x="5603" y="8695"/>
                  </a:cubicBezTo>
                  <a:cubicBezTo>
                    <a:pt x="5709" y="8086"/>
                    <a:pt x="5757" y="7902"/>
                    <a:pt x="5874" y="7862"/>
                  </a:cubicBezTo>
                  <a:lnTo>
                    <a:pt x="6125" y="7775"/>
                  </a:lnTo>
                  <a:lnTo>
                    <a:pt x="6129" y="7183"/>
                  </a:lnTo>
                  <a:cubicBezTo>
                    <a:pt x="6130" y="6955"/>
                    <a:pt x="6153" y="6760"/>
                    <a:pt x="6178" y="6535"/>
                  </a:cubicBezTo>
                  <a:cubicBezTo>
                    <a:pt x="6203" y="6312"/>
                    <a:pt x="6231" y="6061"/>
                    <a:pt x="6242" y="5755"/>
                  </a:cubicBezTo>
                  <a:cubicBezTo>
                    <a:pt x="7237" y="5713"/>
                    <a:pt x="8096" y="5462"/>
                    <a:pt x="9193" y="5050"/>
                  </a:cubicBezTo>
                  <a:cubicBezTo>
                    <a:pt x="10636" y="4507"/>
                    <a:pt x="12246" y="3840"/>
                    <a:pt x="13724" y="3171"/>
                  </a:cubicBezTo>
                  <a:cubicBezTo>
                    <a:pt x="14075" y="3012"/>
                    <a:pt x="14495" y="2784"/>
                    <a:pt x="14939" y="2542"/>
                  </a:cubicBezTo>
                  <a:cubicBezTo>
                    <a:pt x="15430" y="2272"/>
                    <a:pt x="15939" y="1995"/>
                    <a:pt x="16439" y="1764"/>
                  </a:cubicBezTo>
                  <a:cubicBezTo>
                    <a:pt x="16724" y="1633"/>
                    <a:pt x="17016" y="1533"/>
                    <a:pt x="17298" y="1436"/>
                  </a:cubicBezTo>
                  <a:cubicBezTo>
                    <a:pt x="17633" y="1322"/>
                    <a:pt x="17949" y="1215"/>
                    <a:pt x="18253" y="1059"/>
                  </a:cubicBezTo>
                  <a:cubicBezTo>
                    <a:pt x="18505" y="929"/>
                    <a:pt x="18713" y="779"/>
                    <a:pt x="18914" y="635"/>
                  </a:cubicBezTo>
                  <a:cubicBezTo>
                    <a:pt x="18918" y="632"/>
                    <a:pt x="18922" y="629"/>
                    <a:pt x="18926" y="625"/>
                  </a:cubicBezTo>
                  <a:lnTo>
                    <a:pt x="18759" y="1123"/>
                  </a:lnTo>
                  <a:cubicBezTo>
                    <a:pt x="18406" y="2170"/>
                    <a:pt x="18622" y="3102"/>
                    <a:pt x="18765" y="3721"/>
                  </a:cubicBezTo>
                  <a:cubicBezTo>
                    <a:pt x="18836" y="4029"/>
                    <a:pt x="18903" y="4318"/>
                    <a:pt x="18897" y="4554"/>
                  </a:cubicBezTo>
                  <a:lnTo>
                    <a:pt x="18880" y="5186"/>
                  </a:lnTo>
                  <a:lnTo>
                    <a:pt x="19148" y="5285"/>
                  </a:lnTo>
                  <a:cubicBezTo>
                    <a:pt x="19219" y="5310"/>
                    <a:pt x="19284" y="5322"/>
                    <a:pt x="19343" y="5322"/>
                  </a:cubicBezTo>
                  <a:cubicBezTo>
                    <a:pt x="19611" y="5322"/>
                    <a:pt x="19785" y="5077"/>
                    <a:pt x="19923" y="4804"/>
                  </a:cubicBezTo>
                  <a:cubicBezTo>
                    <a:pt x="19973" y="4849"/>
                    <a:pt x="20029" y="4872"/>
                    <a:pt x="20088" y="4872"/>
                  </a:cubicBezTo>
                  <a:cubicBezTo>
                    <a:pt x="20118" y="4872"/>
                    <a:pt x="20149" y="4866"/>
                    <a:pt x="20181" y="4854"/>
                  </a:cubicBezTo>
                  <a:lnTo>
                    <a:pt x="20159" y="4882"/>
                  </a:lnTo>
                  <a:lnTo>
                    <a:pt x="20636" y="5417"/>
                  </a:lnTo>
                  <a:cubicBezTo>
                    <a:pt x="20626" y="5684"/>
                    <a:pt x="20637" y="6041"/>
                    <a:pt x="20768" y="6432"/>
                  </a:cubicBezTo>
                  <a:lnTo>
                    <a:pt x="20871" y="6741"/>
                  </a:lnTo>
                  <a:lnTo>
                    <a:pt x="21038" y="6694"/>
                  </a:lnTo>
                  <a:cubicBezTo>
                    <a:pt x="21082" y="6682"/>
                    <a:pt x="21121" y="6663"/>
                    <a:pt x="21158" y="6638"/>
                  </a:cubicBezTo>
                  <a:cubicBezTo>
                    <a:pt x="21118" y="6901"/>
                    <a:pt x="21073" y="7172"/>
                    <a:pt x="21026" y="7409"/>
                  </a:cubicBezTo>
                  <a:cubicBezTo>
                    <a:pt x="20990" y="7411"/>
                    <a:pt x="20953" y="7415"/>
                    <a:pt x="20916" y="7419"/>
                  </a:cubicBezTo>
                  <a:cubicBezTo>
                    <a:pt x="20864" y="7423"/>
                    <a:pt x="20813" y="7430"/>
                    <a:pt x="20762" y="7430"/>
                  </a:cubicBezTo>
                  <a:cubicBezTo>
                    <a:pt x="20738" y="7430"/>
                    <a:pt x="20717" y="7429"/>
                    <a:pt x="20700" y="7426"/>
                  </a:cubicBezTo>
                  <a:lnTo>
                    <a:pt x="20756" y="6588"/>
                  </a:lnTo>
                  <a:lnTo>
                    <a:pt x="20358" y="6720"/>
                  </a:lnTo>
                  <a:cubicBezTo>
                    <a:pt x="20319" y="6733"/>
                    <a:pt x="20283" y="6756"/>
                    <a:pt x="20251" y="6787"/>
                  </a:cubicBezTo>
                  <a:cubicBezTo>
                    <a:pt x="20229" y="6722"/>
                    <a:pt x="20203" y="6660"/>
                    <a:pt x="20169" y="6605"/>
                  </a:cubicBezTo>
                  <a:lnTo>
                    <a:pt x="20110" y="6508"/>
                  </a:lnTo>
                  <a:lnTo>
                    <a:pt x="20038" y="6486"/>
                  </a:lnTo>
                  <a:cubicBezTo>
                    <a:pt x="20009" y="6476"/>
                    <a:pt x="19982" y="6471"/>
                    <a:pt x="19956" y="6471"/>
                  </a:cubicBezTo>
                  <a:cubicBezTo>
                    <a:pt x="19554" y="6471"/>
                    <a:pt x="19496" y="7358"/>
                    <a:pt x="19476" y="7649"/>
                  </a:cubicBezTo>
                  <a:cubicBezTo>
                    <a:pt x="19476" y="7657"/>
                    <a:pt x="19475" y="7663"/>
                    <a:pt x="19475" y="7671"/>
                  </a:cubicBezTo>
                  <a:cubicBezTo>
                    <a:pt x="19380" y="7667"/>
                    <a:pt x="19282" y="7595"/>
                    <a:pt x="19183" y="7516"/>
                  </a:cubicBezTo>
                  <a:lnTo>
                    <a:pt x="19151" y="7488"/>
                  </a:lnTo>
                  <a:cubicBezTo>
                    <a:pt x="19027" y="7388"/>
                    <a:pt x="18899" y="7284"/>
                    <a:pt x="18759" y="7284"/>
                  </a:cubicBezTo>
                  <a:cubicBezTo>
                    <a:pt x="18626" y="7284"/>
                    <a:pt x="18507" y="7380"/>
                    <a:pt x="18405" y="7567"/>
                  </a:cubicBezTo>
                  <a:lnTo>
                    <a:pt x="18165" y="8015"/>
                  </a:lnTo>
                  <a:lnTo>
                    <a:pt x="18364" y="8562"/>
                  </a:lnTo>
                  <a:cubicBezTo>
                    <a:pt x="18651" y="9348"/>
                    <a:pt x="19118" y="9521"/>
                    <a:pt x="19569" y="9689"/>
                  </a:cubicBezTo>
                  <a:cubicBezTo>
                    <a:pt x="19587" y="9696"/>
                    <a:pt x="19606" y="9704"/>
                    <a:pt x="19623" y="9711"/>
                  </a:cubicBezTo>
                  <a:lnTo>
                    <a:pt x="19619" y="9738"/>
                  </a:lnTo>
                  <a:cubicBezTo>
                    <a:pt x="19563" y="10081"/>
                    <a:pt x="19564" y="10386"/>
                    <a:pt x="19622" y="10644"/>
                  </a:cubicBezTo>
                  <a:cubicBezTo>
                    <a:pt x="19636" y="10701"/>
                    <a:pt x="19651" y="10752"/>
                    <a:pt x="19667" y="10797"/>
                  </a:cubicBezTo>
                  <a:cubicBezTo>
                    <a:pt x="19642" y="10851"/>
                    <a:pt x="19619" y="10910"/>
                    <a:pt x="19597" y="10969"/>
                  </a:cubicBezTo>
                  <a:cubicBezTo>
                    <a:pt x="19545" y="10908"/>
                    <a:pt x="19494" y="10849"/>
                    <a:pt x="19442" y="10788"/>
                  </a:cubicBezTo>
                  <a:cubicBezTo>
                    <a:pt x="19303" y="10624"/>
                    <a:pt x="19164" y="10459"/>
                    <a:pt x="19023" y="10298"/>
                  </a:cubicBezTo>
                  <a:lnTo>
                    <a:pt x="18826" y="10074"/>
                  </a:lnTo>
                  <a:lnTo>
                    <a:pt x="18675" y="10448"/>
                  </a:lnTo>
                  <a:cubicBezTo>
                    <a:pt x="18564" y="10725"/>
                    <a:pt x="18527" y="11103"/>
                    <a:pt x="18575" y="11487"/>
                  </a:cubicBezTo>
                  <a:cubicBezTo>
                    <a:pt x="18662" y="12196"/>
                    <a:pt x="19030" y="12825"/>
                    <a:pt x="19319" y="13002"/>
                  </a:cubicBezTo>
                  <a:cubicBezTo>
                    <a:pt x="19384" y="13041"/>
                    <a:pt x="19452" y="13060"/>
                    <a:pt x="19521" y="13060"/>
                  </a:cubicBezTo>
                  <a:cubicBezTo>
                    <a:pt x="19576" y="13060"/>
                    <a:pt x="19628" y="13049"/>
                    <a:pt x="19681" y="13029"/>
                  </a:cubicBezTo>
                  <a:cubicBezTo>
                    <a:pt x="19506" y="13330"/>
                    <a:pt x="19276" y="13488"/>
                    <a:pt x="18984" y="13509"/>
                  </a:cubicBezTo>
                  <a:lnTo>
                    <a:pt x="18882" y="13517"/>
                  </a:lnTo>
                  <a:lnTo>
                    <a:pt x="18804" y="13667"/>
                  </a:lnTo>
                  <a:cubicBezTo>
                    <a:pt x="18704" y="13858"/>
                    <a:pt x="18635" y="14087"/>
                    <a:pt x="18579" y="14316"/>
                  </a:cubicBezTo>
                  <a:cubicBezTo>
                    <a:pt x="18497" y="14175"/>
                    <a:pt x="18389" y="14056"/>
                    <a:pt x="18248" y="13990"/>
                  </a:cubicBezTo>
                  <a:lnTo>
                    <a:pt x="17668" y="13720"/>
                  </a:lnTo>
                  <a:lnTo>
                    <a:pt x="17920" y="14969"/>
                  </a:lnTo>
                  <a:cubicBezTo>
                    <a:pt x="18061" y="15667"/>
                    <a:pt x="17952" y="15999"/>
                    <a:pt x="17670" y="16753"/>
                  </a:cubicBezTo>
                  <a:cubicBezTo>
                    <a:pt x="17480" y="17258"/>
                    <a:pt x="17258" y="17852"/>
                    <a:pt x="17151" y="18682"/>
                  </a:cubicBezTo>
                  <a:cubicBezTo>
                    <a:pt x="17145" y="18679"/>
                    <a:pt x="17139" y="18677"/>
                    <a:pt x="17133" y="18674"/>
                  </a:cubicBezTo>
                  <a:lnTo>
                    <a:pt x="16782" y="18537"/>
                  </a:lnTo>
                  <a:lnTo>
                    <a:pt x="16786" y="19367"/>
                  </a:lnTo>
                  <a:cubicBezTo>
                    <a:pt x="16788" y="19768"/>
                    <a:pt x="16824" y="20079"/>
                    <a:pt x="16855" y="20354"/>
                  </a:cubicBezTo>
                  <a:cubicBezTo>
                    <a:pt x="16878" y="20558"/>
                    <a:pt x="16897" y="20729"/>
                    <a:pt x="16902" y="20922"/>
                  </a:cubicBezTo>
                  <a:cubicBezTo>
                    <a:pt x="16790" y="20983"/>
                    <a:pt x="16673" y="21041"/>
                    <a:pt x="16551" y="21099"/>
                  </a:cubicBezTo>
                  <a:cubicBezTo>
                    <a:pt x="16274" y="21234"/>
                    <a:pt x="15989" y="21372"/>
                    <a:pt x="15730" y="21600"/>
                  </a:cubicBezTo>
                  <a:cubicBezTo>
                    <a:pt x="15730" y="21600"/>
                    <a:pt x="15730" y="21600"/>
                    <a:pt x="15730" y="2160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0" name="Shape 163"/>
            <p:cNvSpPr/>
            <p:nvPr/>
          </p:nvSpPr>
          <p:spPr>
            <a:xfrm>
              <a:off x="6827067" y="1631939"/>
              <a:ext cx="465549" cy="3487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345"/>
                  </a:moveTo>
                  <a:cubicBezTo>
                    <a:pt x="172" y="3780"/>
                    <a:pt x="280" y="3597"/>
                    <a:pt x="520" y="3552"/>
                  </a:cubicBezTo>
                  <a:lnTo>
                    <a:pt x="575" y="3542"/>
                  </a:lnTo>
                  <a:lnTo>
                    <a:pt x="0" y="4345"/>
                  </a:lnTo>
                  <a:cubicBezTo>
                    <a:pt x="0" y="4345"/>
                    <a:pt x="0" y="4345"/>
                    <a:pt x="0" y="4345"/>
                  </a:cubicBezTo>
                  <a:close/>
                  <a:moveTo>
                    <a:pt x="12618" y="21600"/>
                  </a:moveTo>
                  <a:cubicBezTo>
                    <a:pt x="12616" y="21599"/>
                    <a:pt x="12614" y="21597"/>
                    <a:pt x="12612" y="21595"/>
                  </a:cubicBezTo>
                  <a:cubicBezTo>
                    <a:pt x="12583" y="20799"/>
                    <a:pt x="12259" y="20227"/>
                    <a:pt x="12028" y="19821"/>
                  </a:cubicBezTo>
                  <a:cubicBezTo>
                    <a:pt x="11958" y="19696"/>
                    <a:pt x="11856" y="19518"/>
                    <a:pt x="11824" y="19422"/>
                  </a:cubicBezTo>
                  <a:cubicBezTo>
                    <a:pt x="11834" y="19404"/>
                    <a:pt x="11852" y="19377"/>
                    <a:pt x="11881" y="19342"/>
                  </a:cubicBezTo>
                  <a:lnTo>
                    <a:pt x="11208" y="18278"/>
                  </a:lnTo>
                  <a:cubicBezTo>
                    <a:pt x="11181" y="18307"/>
                    <a:pt x="11156" y="18331"/>
                    <a:pt x="11134" y="18354"/>
                  </a:cubicBezTo>
                  <a:cubicBezTo>
                    <a:pt x="11048" y="18294"/>
                    <a:pt x="10952" y="18257"/>
                    <a:pt x="10847" y="18249"/>
                  </a:cubicBezTo>
                  <a:cubicBezTo>
                    <a:pt x="10851" y="18085"/>
                    <a:pt x="10845" y="17889"/>
                    <a:pt x="10794" y="17678"/>
                  </a:cubicBezTo>
                  <a:cubicBezTo>
                    <a:pt x="10743" y="17466"/>
                    <a:pt x="10670" y="17301"/>
                    <a:pt x="10595" y="17168"/>
                  </a:cubicBezTo>
                  <a:lnTo>
                    <a:pt x="10949" y="17168"/>
                  </a:lnTo>
                  <a:lnTo>
                    <a:pt x="10369" y="16075"/>
                  </a:lnTo>
                  <a:cubicBezTo>
                    <a:pt x="10232" y="15819"/>
                    <a:pt x="10023" y="15626"/>
                    <a:pt x="9801" y="15420"/>
                  </a:cubicBezTo>
                  <a:cubicBezTo>
                    <a:pt x="9665" y="15293"/>
                    <a:pt x="9523" y="15161"/>
                    <a:pt x="9427" y="15040"/>
                  </a:cubicBezTo>
                  <a:cubicBezTo>
                    <a:pt x="9180" y="14723"/>
                    <a:pt x="8885" y="14718"/>
                    <a:pt x="8728" y="14714"/>
                  </a:cubicBezTo>
                  <a:cubicBezTo>
                    <a:pt x="8711" y="14714"/>
                    <a:pt x="8692" y="14714"/>
                    <a:pt x="8675" y="14713"/>
                  </a:cubicBezTo>
                  <a:cubicBezTo>
                    <a:pt x="8669" y="14692"/>
                    <a:pt x="8664" y="14667"/>
                    <a:pt x="8657" y="14645"/>
                  </a:cubicBezTo>
                  <a:cubicBezTo>
                    <a:pt x="8603" y="14460"/>
                    <a:pt x="8482" y="14030"/>
                    <a:pt x="8174" y="13863"/>
                  </a:cubicBezTo>
                  <a:cubicBezTo>
                    <a:pt x="8119" y="13734"/>
                    <a:pt x="8047" y="13625"/>
                    <a:pt x="7974" y="13535"/>
                  </a:cubicBezTo>
                  <a:cubicBezTo>
                    <a:pt x="8058" y="13239"/>
                    <a:pt x="7999" y="13000"/>
                    <a:pt x="7940" y="12859"/>
                  </a:cubicBezTo>
                  <a:cubicBezTo>
                    <a:pt x="7891" y="12737"/>
                    <a:pt x="7818" y="12637"/>
                    <a:pt x="7732" y="12566"/>
                  </a:cubicBezTo>
                  <a:lnTo>
                    <a:pt x="7637" y="12087"/>
                  </a:lnTo>
                  <a:cubicBezTo>
                    <a:pt x="7561" y="11678"/>
                    <a:pt x="7322" y="11416"/>
                    <a:pt x="7031" y="11416"/>
                  </a:cubicBezTo>
                  <a:cubicBezTo>
                    <a:pt x="6894" y="11416"/>
                    <a:pt x="6766" y="11476"/>
                    <a:pt x="6655" y="11575"/>
                  </a:cubicBezTo>
                  <a:cubicBezTo>
                    <a:pt x="6510" y="11522"/>
                    <a:pt x="6368" y="11507"/>
                    <a:pt x="6258" y="11495"/>
                  </a:cubicBezTo>
                  <a:cubicBezTo>
                    <a:pt x="6222" y="11491"/>
                    <a:pt x="6177" y="11487"/>
                    <a:pt x="6135" y="11480"/>
                  </a:cubicBezTo>
                  <a:cubicBezTo>
                    <a:pt x="6103" y="11265"/>
                    <a:pt x="6062" y="11029"/>
                    <a:pt x="5929" y="10839"/>
                  </a:cubicBezTo>
                  <a:cubicBezTo>
                    <a:pt x="5645" y="10432"/>
                    <a:pt x="5252" y="9885"/>
                    <a:pt x="5003" y="9607"/>
                  </a:cubicBezTo>
                  <a:cubicBezTo>
                    <a:pt x="4919" y="9513"/>
                    <a:pt x="4778" y="9408"/>
                    <a:pt x="4568" y="9408"/>
                  </a:cubicBezTo>
                  <a:cubicBezTo>
                    <a:pt x="4490" y="9408"/>
                    <a:pt x="4398" y="9426"/>
                    <a:pt x="4305" y="9449"/>
                  </a:cubicBezTo>
                  <a:cubicBezTo>
                    <a:pt x="4194" y="9325"/>
                    <a:pt x="4097" y="9137"/>
                    <a:pt x="3989" y="8926"/>
                  </a:cubicBezTo>
                  <a:cubicBezTo>
                    <a:pt x="3862" y="8679"/>
                    <a:pt x="3717" y="8394"/>
                    <a:pt x="3512" y="8166"/>
                  </a:cubicBezTo>
                  <a:cubicBezTo>
                    <a:pt x="3515" y="8028"/>
                    <a:pt x="3493" y="7878"/>
                    <a:pt x="3411" y="7727"/>
                  </a:cubicBezTo>
                  <a:lnTo>
                    <a:pt x="3241" y="7411"/>
                  </a:lnTo>
                  <a:lnTo>
                    <a:pt x="3007" y="7428"/>
                  </a:lnTo>
                  <a:cubicBezTo>
                    <a:pt x="2997" y="7412"/>
                    <a:pt x="2986" y="7395"/>
                    <a:pt x="2972" y="7370"/>
                  </a:cubicBezTo>
                  <a:cubicBezTo>
                    <a:pt x="2919" y="7278"/>
                    <a:pt x="2868" y="7197"/>
                    <a:pt x="2821" y="7128"/>
                  </a:cubicBezTo>
                  <a:cubicBezTo>
                    <a:pt x="2863" y="7021"/>
                    <a:pt x="2899" y="6892"/>
                    <a:pt x="2906" y="6740"/>
                  </a:cubicBezTo>
                  <a:lnTo>
                    <a:pt x="3025" y="6712"/>
                  </a:lnTo>
                  <a:lnTo>
                    <a:pt x="2888" y="5981"/>
                  </a:lnTo>
                  <a:cubicBezTo>
                    <a:pt x="2811" y="5574"/>
                    <a:pt x="2573" y="5310"/>
                    <a:pt x="2282" y="5310"/>
                  </a:cubicBezTo>
                  <a:cubicBezTo>
                    <a:pt x="2161" y="5310"/>
                    <a:pt x="2048" y="5357"/>
                    <a:pt x="1948" y="5434"/>
                  </a:cubicBezTo>
                  <a:cubicBezTo>
                    <a:pt x="1726" y="5312"/>
                    <a:pt x="1484" y="5262"/>
                    <a:pt x="1270" y="5216"/>
                  </a:cubicBezTo>
                  <a:cubicBezTo>
                    <a:pt x="1116" y="5185"/>
                    <a:pt x="860" y="5131"/>
                    <a:pt x="793" y="5063"/>
                  </a:cubicBezTo>
                  <a:cubicBezTo>
                    <a:pt x="795" y="5059"/>
                    <a:pt x="792" y="5034"/>
                    <a:pt x="793" y="4990"/>
                  </a:cubicBezTo>
                  <a:lnTo>
                    <a:pt x="819" y="3497"/>
                  </a:lnTo>
                  <a:lnTo>
                    <a:pt x="1561" y="3356"/>
                  </a:lnTo>
                  <a:lnTo>
                    <a:pt x="1064" y="2698"/>
                  </a:lnTo>
                  <a:cubicBezTo>
                    <a:pt x="1169" y="2600"/>
                    <a:pt x="1279" y="2475"/>
                    <a:pt x="1360" y="2307"/>
                  </a:cubicBezTo>
                  <a:cubicBezTo>
                    <a:pt x="1463" y="2287"/>
                    <a:pt x="1557" y="2268"/>
                    <a:pt x="1642" y="2253"/>
                  </a:cubicBezTo>
                  <a:cubicBezTo>
                    <a:pt x="2048" y="2177"/>
                    <a:pt x="2462" y="2099"/>
                    <a:pt x="2701" y="1679"/>
                  </a:cubicBezTo>
                  <a:cubicBezTo>
                    <a:pt x="2712" y="1680"/>
                    <a:pt x="2722" y="1680"/>
                    <a:pt x="2733" y="1680"/>
                  </a:cubicBezTo>
                  <a:cubicBezTo>
                    <a:pt x="2981" y="1679"/>
                    <a:pt x="3134" y="1535"/>
                    <a:pt x="3218" y="1414"/>
                  </a:cubicBezTo>
                  <a:cubicBezTo>
                    <a:pt x="3253" y="1364"/>
                    <a:pt x="3281" y="1312"/>
                    <a:pt x="3304" y="1260"/>
                  </a:cubicBezTo>
                  <a:cubicBezTo>
                    <a:pt x="3603" y="1232"/>
                    <a:pt x="3789" y="1061"/>
                    <a:pt x="3895" y="917"/>
                  </a:cubicBezTo>
                  <a:cubicBezTo>
                    <a:pt x="3929" y="871"/>
                    <a:pt x="3964" y="814"/>
                    <a:pt x="3997" y="746"/>
                  </a:cubicBezTo>
                  <a:cubicBezTo>
                    <a:pt x="4545" y="726"/>
                    <a:pt x="5115" y="608"/>
                    <a:pt x="5715" y="481"/>
                  </a:cubicBezTo>
                  <a:cubicBezTo>
                    <a:pt x="6079" y="403"/>
                    <a:pt x="6455" y="325"/>
                    <a:pt x="6837" y="267"/>
                  </a:cubicBezTo>
                  <a:cubicBezTo>
                    <a:pt x="7033" y="238"/>
                    <a:pt x="7237" y="202"/>
                    <a:pt x="7443" y="164"/>
                  </a:cubicBezTo>
                  <a:cubicBezTo>
                    <a:pt x="7893" y="83"/>
                    <a:pt x="8358" y="0"/>
                    <a:pt x="8743" y="0"/>
                  </a:cubicBezTo>
                  <a:cubicBezTo>
                    <a:pt x="9032" y="0"/>
                    <a:pt x="9391" y="48"/>
                    <a:pt x="9454" y="280"/>
                  </a:cubicBezTo>
                  <a:lnTo>
                    <a:pt x="9583" y="755"/>
                  </a:lnTo>
                  <a:lnTo>
                    <a:pt x="9960" y="740"/>
                  </a:lnTo>
                  <a:cubicBezTo>
                    <a:pt x="10031" y="738"/>
                    <a:pt x="10140" y="718"/>
                    <a:pt x="10250" y="642"/>
                  </a:cubicBezTo>
                  <a:cubicBezTo>
                    <a:pt x="10345" y="912"/>
                    <a:pt x="10410" y="1300"/>
                    <a:pt x="10484" y="1792"/>
                  </a:cubicBezTo>
                  <a:lnTo>
                    <a:pt x="10595" y="2532"/>
                  </a:lnTo>
                  <a:lnTo>
                    <a:pt x="11144" y="2358"/>
                  </a:lnTo>
                  <a:cubicBezTo>
                    <a:pt x="11261" y="2313"/>
                    <a:pt x="11391" y="2250"/>
                    <a:pt x="11531" y="2180"/>
                  </a:cubicBezTo>
                  <a:cubicBezTo>
                    <a:pt x="11662" y="2115"/>
                    <a:pt x="11804" y="2044"/>
                    <a:pt x="11940" y="1993"/>
                  </a:cubicBezTo>
                  <a:lnTo>
                    <a:pt x="11875" y="2323"/>
                  </a:lnTo>
                  <a:lnTo>
                    <a:pt x="12673" y="2139"/>
                  </a:lnTo>
                  <a:cubicBezTo>
                    <a:pt x="12921" y="2082"/>
                    <a:pt x="13109" y="1868"/>
                    <a:pt x="13260" y="1695"/>
                  </a:cubicBezTo>
                  <a:cubicBezTo>
                    <a:pt x="13278" y="1674"/>
                    <a:pt x="13296" y="1653"/>
                    <a:pt x="13312" y="1636"/>
                  </a:cubicBezTo>
                  <a:cubicBezTo>
                    <a:pt x="13538" y="1572"/>
                    <a:pt x="13851" y="1558"/>
                    <a:pt x="14155" y="1542"/>
                  </a:cubicBezTo>
                  <a:cubicBezTo>
                    <a:pt x="14485" y="1527"/>
                    <a:pt x="14826" y="1509"/>
                    <a:pt x="15140" y="1434"/>
                  </a:cubicBezTo>
                  <a:cubicBezTo>
                    <a:pt x="15323" y="1389"/>
                    <a:pt x="15489" y="1352"/>
                    <a:pt x="15637" y="1321"/>
                  </a:cubicBezTo>
                  <a:cubicBezTo>
                    <a:pt x="15755" y="1693"/>
                    <a:pt x="15989" y="1833"/>
                    <a:pt x="16187" y="1833"/>
                  </a:cubicBezTo>
                  <a:cubicBezTo>
                    <a:pt x="16188" y="1833"/>
                    <a:pt x="16188" y="1833"/>
                    <a:pt x="16189" y="1833"/>
                  </a:cubicBezTo>
                  <a:cubicBezTo>
                    <a:pt x="16310" y="1833"/>
                    <a:pt x="16411" y="1786"/>
                    <a:pt x="16496" y="1723"/>
                  </a:cubicBezTo>
                  <a:cubicBezTo>
                    <a:pt x="16542" y="1850"/>
                    <a:pt x="16593" y="1937"/>
                    <a:pt x="16672" y="2013"/>
                  </a:cubicBezTo>
                  <a:cubicBezTo>
                    <a:pt x="16782" y="2125"/>
                    <a:pt x="16924" y="2184"/>
                    <a:pt x="17089" y="2184"/>
                  </a:cubicBezTo>
                  <a:cubicBezTo>
                    <a:pt x="17152" y="2184"/>
                    <a:pt x="17225" y="2174"/>
                    <a:pt x="17299" y="2160"/>
                  </a:cubicBezTo>
                  <a:cubicBezTo>
                    <a:pt x="17356" y="2249"/>
                    <a:pt x="17419" y="2344"/>
                    <a:pt x="17492" y="2424"/>
                  </a:cubicBezTo>
                  <a:lnTo>
                    <a:pt x="16591" y="3943"/>
                  </a:lnTo>
                  <a:lnTo>
                    <a:pt x="18189" y="3295"/>
                  </a:lnTo>
                  <a:lnTo>
                    <a:pt x="18356" y="3225"/>
                  </a:lnTo>
                  <a:cubicBezTo>
                    <a:pt x="18450" y="3330"/>
                    <a:pt x="18585" y="3474"/>
                    <a:pt x="18794" y="3670"/>
                  </a:cubicBezTo>
                  <a:cubicBezTo>
                    <a:pt x="18922" y="3787"/>
                    <a:pt x="19110" y="3905"/>
                    <a:pt x="19343" y="4044"/>
                  </a:cubicBezTo>
                  <a:cubicBezTo>
                    <a:pt x="19350" y="4048"/>
                    <a:pt x="19356" y="4052"/>
                    <a:pt x="19362" y="4056"/>
                  </a:cubicBezTo>
                  <a:cubicBezTo>
                    <a:pt x="19385" y="4278"/>
                    <a:pt x="19436" y="4621"/>
                    <a:pt x="19673" y="4842"/>
                  </a:cubicBezTo>
                  <a:cubicBezTo>
                    <a:pt x="19855" y="5011"/>
                    <a:pt x="20061" y="5048"/>
                    <a:pt x="20197" y="5072"/>
                  </a:cubicBezTo>
                  <a:cubicBezTo>
                    <a:pt x="20224" y="5077"/>
                    <a:pt x="20250" y="5080"/>
                    <a:pt x="20272" y="5087"/>
                  </a:cubicBezTo>
                  <a:cubicBezTo>
                    <a:pt x="20228" y="5073"/>
                    <a:pt x="20098" y="4993"/>
                    <a:pt x="20028" y="4787"/>
                  </a:cubicBezTo>
                  <a:cubicBezTo>
                    <a:pt x="20007" y="4726"/>
                    <a:pt x="19997" y="4666"/>
                    <a:pt x="19992" y="4611"/>
                  </a:cubicBezTo>
                  <a:lnTo>
                    <a:pt x="20666" y="5501"/>
                  </a:lnTo>
                  <a:cubicBezTo>
                    <a:pt x="20673" y="5493"/>
                    <a:pt x="20687" y="5482"/>
                    <a:pt x="20710" y="5471"/>
                  </a:cubicBezTo>
                  <a:cubicBezTo>
                    <a:pt x="20878" y="5743"/>
                    <a:pt x="21112" y="5905"/>
                    <a:pt x="21265" y="6012"/>
                  </a:cubicBezTo>
                  <a:cubicBezTo>
                    <a:pt x="21325" y="6052"/>
                    <a:pt x="21384" y="6086"/>
                    <a:pt x="21426" y="6132"/>
                  </a:cubicBezTo>
                  <a:cubicBezTo>
                    <a:pt x="21336" y="6036"/>
                    <a:pt x="21304" y="5773"/>
                    <a:pt x="21365" y="5648"/>
                  </a:cubicBezTo>
                  <a:lnTo>
                    <a:pt x="21600" y="6039"/>
                  </a:lnTo>
                  <a:cubicBezTo>
                    <a:pt x="21554" y="6084"/>
                    <a:pt x="21494" y="6135"/>
                    <a:pt x="21415" y="6200"/>
                  </a:cubicBezTo>
                  <a:cubicBezTo>
                    <a:pt x="21226" y="6356"/>
                    <a:pt x="20989" y="6551"/>
                    <a:pt x="20789" y="6901"/>
                  </a:cubicBezTo>
                  <a:cubicBezTo>
                    <a:pt x="20680" y="7091"/>
                    <a:pt x="20641" y="7255"/>
                    <a:pt x="20620" y="7354"/>
                  </a:cubicBezTo>
                  <a:cubicBezTo>
                    <a:pt x="20428" y="7654"/>
                    <a:pt x="20326" y="8116"/>
                    <a:pt x="20209" y="8645"/>
                  </a:cubicBezTo>
                  <a:cubicBezTo>
                    <a:pt x="20200" y="8685"/>
                    <a:pt x="20191" y="8724"/>
                    <a:pt x="20183" y="8765"/>
                  </a:cubicBezTo>
                  <a:cubicBezTo>
                    <a:pt x="19892" y="8855"/>
                    <a:pt x="19740" y="9121"/>
                    <a:pt x="19699" y="9394"/>
                  </a:cubicBezTo>
                  <a:cubicBezTo>
                    <a:pt x="19695" y="9397"/>
                    <a:pt x="19693" y="9401"/>
                    <a:pt x="19690" y="9405"/>
                  </a:cubicBezTo>
                  <a:lnTo>
                    <a:pt x="19505" y="9461"/>
                  </a:lnTo>
                  <a:cubicBezTo>
                    <a:pt x="18985" y="9618"/>
                    <a:pt x="19028" y="10358"/>
                    <a:pt x="19048" y="10712"/>
                  </a:cubicBezTo>
                  <a:cubicBezTo>
                    <a:pt x="19054" y="10808"/>
                    <a:pt x="19062" y="10956"/>
                    <a:pt x="19061" y="11076"/>
                  </a:cubicBezTo>
                  <a:lnTo>
                    <a:pt x="18375" y="10969"/>
                  </a:lnTo>
                  <a:lnTo>
                    <a:pt x="18596" y="12001"/>
                  </a:lnTo>
                  <a:cubicBezTo>
                    <a:pt x="18659" y="12259"/>
                    <a:pt x="18782" y="12456"/>
                    <a:pt x="18940" y="12569"/>
                  </a:cubicBezTo>
                  <a:cubicBezTo>
                    <a:pt x="18871" y="12699"/>
                    <a:pt x="18843" y="12835"/>
                    <a:pt x="18838" y="12966"/>
                  </a:cubicBezTo>
                  <a:cubicBezTo>
                    <a:pt x="18836" y="12966"/>
                    <a:pt x="18836" y="12966"/>
                    <a:pt x="18835" y="12965"/>
                  </a:cubicBezTo>
                  <a:cubicBezTo>
                    <a:pt x="18836" y="12966"/>
                    <a:pt x="18836" y="12966"/>
                    <a:pt x="18838" y="12966"/>
                  </a:cubicBezTo>
                  <a:cubicBezTo>
                    <a:pt x="18835" y="13010"/>
                    <a:pt x="18835" y="13052"/>
                    <a:pt x="18839" y="13095"/>
                  </a:cubicBezTo>
                  <a:lnTo>
                    <a:pt x="18589" y="12527"/>
                  </a:lnTo>
                  <a:cubicBezTo>
                    <a:pt x="18250" y="12664"/>
                    <a:pt x="18034" y="12904"/>
                    <a:pt x="17947" y="13241"/>
                  </a:cubicBezTo>
                  <a:cubicBezTo>
                    <a:pt x="17922" y="13339"/>
                    <a:pt x="17910" y="13432"/>
                    <a:pt x="17908" y="13522"/>
                  </a:cubicBezTo>
                  <a:cubicBezTo>
                    <a:pt x="17757" y="13818"/>
                    <a:pt x="17810" y="14155"/>
                    <a:pt x="17859" y="14454"/>
                  </a:cubicBezTo>
                  <a:cubicBezTo>
                    <a:pt x="17864" y="14487"/>
                    <a:pt x="17870" y="14521"/>
                    <a:pt x="17875" y="14555"/>
                  </a:cubicBezTo>
                  <a:cubicBezTo>
                    <a:pt x="17868" y="14559"/>
                    <a:pt x="17862" y="14565"/>
                    <a:pt x="17856" y="14571"/>
                  </a:cubicBezTo>
                  <a:cubicBezTo>
                    <a:pt x="17799" y="14621"/>
                    <a:pt x="17723" y="14688"/>
                    <a:pt x="17647" y="14779"/>
                  </a:cubicBezTo>
                  <a:cubicBezTo>
                    <a:pt x="17519" y="14649"/>
                    <a:pt x="17339" y="14534"/>
                    <a:pt x="17092" y="14534"/>
                  </a:cubicBezTo>
                  <a:cubicBezTo>
                    <a:pt x="16951" y="14534"/>
                    <a:pt x="16802" y="14571"/>
                    <a:pt x="16636" y="14648"/>
                  </a:cubicBezTo>
                  <a:lnTo>
                    <a:pt x="16181" y="14857"/>
                  </a:lnTo>
                  <a:lnTo>
                    <a:pt x="16300" y="15478"/>
                  </a:lnTo>
                  <a:cubicBezTo>
                    <a:pt x="16371" y="15851"/>
                    <a:pt x="16469" y="16173"/>
                    <a:pt x="16574" y="16474"/>
                  </a:cubicBezTo>
                  <a:lnTo>
                    <a:pt x="16369" y="16499"/>
                  </a:lnTo>
                  <a:cubicBezTo>
                    <a:pt x="16065" y="16566"/>
                    <a:pt x="15896" y="16816"/>
                    <a:pt x="15839" y="17085"/>
                  </a:cubicBezTo>
                  <a:cubicBezTo>
                    <a:pt x="15654" y="17126"/>
                    <a:pt x="15529" y="17247"/>
                    <a:pt x="15453" y="17353"/>
                  </a:cubicBezTo>
                  <a:cubicBezTo>
                    <a:pt x="15359" y="17485"/>
                    <a:pt x="15302" y="17641"/>
                    <a:pt x="15269" y="17801"/>
                  </a:cubicBezTo>
                  <a:cubicBezTo>
                    <a:pt x="15175" y="17815"/>
                    <a:pt x="15083" y="17820"/>
                    <a:pt x="14995" y="17820"/>
                  </a:cubicBezTo>
                  <a:lnTo>
                    <a:pt x="14823" y="17815"/>
                  </a:lnTo>
                  <a:lnTo>
                    <a:pt x="14634" y="17812"/>
                  </a:lnTo>
                  <a:cubicBezTo>
                    <a:pt x="14440" y="17812"/>
                    <a:pt x="14028" y="17812"/>
                    <a:pt x="13699" y="18208"/>
                  </a:cubicBezTo>
                  <a:lnTo>
                    <a:pt x="13583" y="17374"/>
                  </a:lnTo>
                  <a:lnTo>
                    <a:pt x="12869" y="18647"/>
                  </a:lnTo>
                  <a:cubicBezTo>
                    <a:pt x="12648" y="19044"/>
                    <a:pt x="12590" y="19591"/>
                    <a:pt x="12709" y="20186"/>
                  </a:cubicBezTo>
                  <a:cubicBezTo>
                    <a:pt x="12762" y="20456"/>
                    <a:pt x="12858" y="20752"/>
                    <a:pt x="12984" y="21030"/>
                  </a:cubicBezTo>
                  <a:cubicBezTo>
                    <a:pt x="12833" y="21108"/>
                    <a:pt x="12724" y="21243"/>
                    <a:pt x="12658" y="21433"/>
                  </a:cubicBezTo>
                  <a:cubicBezTo>
                    <a:pt x="12639" y="21490"/>
                    <a:pt x="12626" y="21545"/>
                    <a:pt x="12618" y="21600"/>
                  </a:cubicBezTo>
                  <a:cubicBezTo>
                    <a:pt x="12618" y="21600"/>
                    <a:pt x="12618" y="21600"/>
                    <a:pt x="12618" y="2160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1" name="Shape 164"/>
            <p:cNvSpPr/>
            <p:nvPr/>
          </p:nvSpPr>
          <p:spPr>
            <a:xfrm>
              <a:off x="6583801" y="1689178"/>
              <a:ext cx="484295" cy="5275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92" y="21600"/>
                  </a:moveTo>
                  <a:cubicBezTo>
                    <a:pt x="5876" y="21600"/>
                    <a:pt x="5859" y="21600"/>
                    <a:pt x="5843" y="21599"/>
                  </a:cubicBezTo>
                  <a:cubicBezTo>
                    <a:pt x="5608" y="21073"/>
                    <a:pt x="5272" y="20475"/>
                    <a:pt x="4895" y="19916"/>
                  </a:cubicBezTo>
                  <a:cubicBezTo>
                    <a:pt x="4843" y="19837"/>
                    <a:pt x="4778" y="19763"/>
                    <a:pt x="4712" y="19694"/>
                  </a:cubicBezTo>
                  <a:cubicBezTo>
                    <a:pt x="4676" y="19656"/>
                    <a:pt x="4622" y="19597"/>
                    <a:pt x="4617" y="19578"/>
                  </a:cubicBezTo>
                  <a:cubicBezTo>
                    <a:pt x="4577" y="19434"/>
                    <a:pt x="4601" y="19162"/>
                    <a:pt x="4625" y="18899"/>
                  </a:cubicBezTo>
                  <a:cubicBezTo>
                    <a:pt x="4654" y="18568"/>
                    <a:pt x="4685" y="18225"/>
                    <a:pt x="4625" y="17905"/>
                  </a:cubicBezTo>
                  <a:cubicBezTo>
                    <a:pt x="4566" y="17596"/>
                    <a:pt x="4405" y="17337"/>
                    <a:pt x="4274" y="17130"/>
                  </a:cubicBezTo>
                  <a:cubicBezTo>
                    <a:pt x="4217" y="17039"/>
                    <a:pt x="4132" y="16902"/>
                    <a:pt x="4122" y="16853"/>
                  </a:cubicBezTo>
                  <a:cubicBezTo>
                    <a:pt x="4039" y="15997"/>
                    <a:pt x="4253" y="15176"/>
                    <a:pt x="4682" y="14710"/>
                  </a:cubicBezTo>
                  <a:lnTo>
                    <a:pt x="4933" y="14439"/>
                  </a:lnTo>
                  <a:lnTo>
                    <a:pt x="4710" y="14147"/>
                  </a:lnTo>
                  <a:cubicBezTo>
                    <a:pt x="4603" y="14008"/>
                    <a:pt x="4549" y="13785"/>
                    <a:pt x="4494" y="13550"/>
                  </a:cubicBezTo>
                  <a:cubicBezTo>
                    <a:pt x="4434" y="13303"/>
                    <a:pt x="4373" y="13047"/>
                    <a:pt x="4237" y="12806"/>
                  </a:cubicBezTo>
                  <a:cubicBezTo>
                    <a:pt x="4099" y="12555"/>
                    <a:pt x="3852" y="12464"/>
                    <a:pt x="3705" y="12409"/>
                  </a:cubicBezTo>
                  <a:cubicBezTo>
                    <a:pt x="3690" y="12405"/>
                    <a:pt x="3677" y="12400"/>
                    <a:pt x="3662" y="12394"/>
                  </a:cubicBezTo>
                  <a:cubicBezTo>
                    <a:pt x="3558" y="12216"/>
                    <a:pt x="3243" y="11545"/>
                    <a:pt x="3078" y="11145"/>
                  </a:cubicBezTo>
                  <a:cubicBezTo>
                    <a:pt x="2738" y="10328"/>
                    <a:pt x="2464" y="9263"/>
                    <a:pt x="2199" y="8234"/>
                  </a:cubicBezTo>
                  <a:cubicBezTo>
                    <a:pt x="2052" y="7663"/>
                    <a:pt x="1901" y="7073"/>
                    <a:pt x="1740" y="6530"/>
                  </a:cubicBezTo>
                  <a:cubicBezTo>
                    <a:pt x="1424" y="5473"/>
                    <a:pt x="1097" y="4472"/>
                    <a:pt x="780" y="3505"/>
                  </a:cubicBezTo>
                  <a:cubicBezTo>
                    <a:pt x="503" y="2658"/>
                    <a:pt x="239" y="1849"/>
                    <a:pt x="0" y="1058"/>
                  </a:cubicBezTo>
                  <a:cubicBezTo>
                    <a:pt x="1237" y="901"/>
                    <a:pt x="2505" y="779"/>
                    <a:pt x="3735" y="661"/>
                  </a:cubicBezTo>
                  <a:cubicBezTo>
                    <a:pt x="5577" y="485"/>
                    <a:pt x="7471" y="303"/>
                    <a:pt x="9273" y="0"/>
                  </a:cubicBezTo>
                  <a:cubicBezTo>
                    <a:pt x="9199" y="97"/>
                    <a:pt x="9122" y="184"/>
                    <a:pt x="9034" y="257"/>
                  </a:cubicBezTo>
                  <a:lnTo>
                    <a:pt x="8847" y="415"/>
                  </a:lnTo>
                  <a:lnTo>
                    <a:pt x="8874" y="647"/>
                  </a:lnTo>
                  <a:cubicBezTo>
                    <a:pt x="8961" y="1400"/>
                    <a:pt x="9615" y="1658"/>
                    <a:pt x="10047" y="1828"/>
                  </a:cubicBezTo>
                  <a:cubicBezTo>
                    <a:pt x="10351" y="1948"/>
                    <a:pt x="10539" y="2030"/>
                    <a:pt x="10597" y="2162"/>
                  </a:cubicBezTo>
                  <a:lnTo>
                    <a:pt x="10753" y="2534"/>
                  </a:lnTo>
                  <a:lnTo>
                    <a:pt x="11175" y="2444"/>
                  </a:lnTo>
                  <a:lnTo>
                    <a:pt x="11386" y="2397"/>
                  </a:lnTo>
                  <a:cubicBezTo>
                    <a:pt x="11439" y="2386"/>
                    <a:pt x="11473" y="2377"/>
                    <a:pt x="11502" y="2373"/>
                  </a:cubicBezTo>
                  <a:cubicBezTo>
                    <a:pt x="11498" y="2377"/>
                    <a:pt x="11532" y="2386"/>
                    <a:pt x="11585" y="2397"/>
                  </a:cubicBezTo>
                  <a:lnTo>
                    <a:pt x="11594" y="2399"/>
                  </a:lnTo>
                  <a:cubicBezTo>
                    <a:pt x="11696" y="2553"/>
                    <a:pt x="11804" y="2725"/>
                    <a:pt x="11918" y="2904"/>
                  </a:cubicBezTo>
                  <a:cubicBezTo>
                    <a:pt x="12359" y="3606"/>
                    <a:pt x="12858" y="4401"/>
                    <a:pt x="13456" y="4838"/>
                  </a:cubicBezTo>
                  <a:cubicBezTo>
                    <a:pt x="13595" y="4940"/>
                    <a:pt x="13742" y="4979"/>
                    <a:pt x="13861" y="5000"/>
                  </a:cubicBezTo>
                  <a:lnTo>
                    <a:pt x="13949" y="5138"/>
                  </a:lnTo>
                  <a:cubicBezTo>
                    <a:pt x="14048" y="5261"/>
                    <a:pt x="14203" y="5331"/>
                    <a:pt x="14374" y="5331"/>
                  </a:cubicBezTo>
                  <a:cubicBezTo>
                    <a:pt x="14421" y="5331"/>
                    <a:pt x="14463" y="5327"/>
                    <a:pt x="14523" y="5317"/>
                  </a:cubicBezTo>
                  <a:cubicBezTo>
                    <a:pt x="14554" y="5343"/>
                    <a:pt x="14585" y="5366"/>
                    <a:pt x="14615" y="5386"/>
                  </a:cubicBezTo>
                  <a:cubicBezTo>
                    <a:pt x="14571" y="5545"/>
                    <a:pt x="14610" y="5717"/>
                    <a:pt x="14729" y="5853"/>
                  </a:cubicBezTo>
                  <a:lnTo>
                    <a:pt x="15321" y="6532"/>
                  </a:lnTo>
                  <a:lnTo>
                    <a:pt x="15440" y="6177"/>
                  </a:lnTo>
                  <a:cubicBezTo>
                    <a:pt x="15669" y="6339"/>
                    <a:pt x="15916" y="6449"/>
                    <a:pt x="16249" y="6599"/>
                  </a:cubicBezTo>
                  <a:lnTo>
                    <a:pt x="16403" y="6669"/>
                  </a:lnTo>
                  <a:cubicBezTo>
                    <a:pt x="16851" y="7776"/>
                    <a:pt x="17848" y="8375"/>
                    <a:pt x="18903" y="8834"/>
                  </a:cubicBezTo>
                  <a:cubicBezTo>
                    <a:pt x="18986" y="9122"/>
                    <a:pt x="19133" y="9340"/>
                    <a:pt x="19256" y="9524"/>
                  </a:cubicBezTo>
                  <a:cubicBezTo>
                    <a:pt x="19414" y="9758"/>
                    <a:pt x="19528" y="9926"/>
                    <a:pt x="19524" y="10216"/>
                  </a:cubicBezTo>
                  <a:lnTo>
                    <a:pt x="19523" y="10290"/>
                  </a:lnTo>
                  <a:lnTo>
                    <a:pt x="19547" y="10361"/>
                  </a:lnTo>
                  <a:cubicBezTo>
                    <a:pt x="19700" y="10805"/>
                    <a:pt x="20121" y="10969"/>
                    <a:pt x="20416" y="11074"/>
                  </a:cubicBezTo>
                  <a:cubicBezTo>
                    <a:pt x="20422" y="11125"/>
                    <a:pt x="20435" y="11169"/>
                    <a:pt x="20451" y="11203"/>
                  </a:cubicBezTo>
                  <a:cubicBezTo>
                    <a:pt x="20517" y="11360"/>
                    <a:pt x="20663" y="11473"/>
                    <a:pt x="20840" y="11514"/>
                  </a:cubicBezTo>
                  <a:cubicBezTo>
                    <a:pt x="21043" y="11789"/>
                    <a:pt x="21121" y="12056"/>
                    <a:pt x="21234" y="12446"/>
                  </a:cubicBezTo>
                  <a:cubicBezTo>
                    <a:pt x="21284" y="12615"/>
                    <a:pt x="21337" y="12797"/>
                    <a:pt x="21407" y="13000"/>
                  </a:cubicBezTo>
                  <a:lnTo>
                    <a:pt x="21539" y="13386"/>
                  </a:lnTo>
                  <a:lnTo>
                    <a:pt x="21564" y="13382"/>
                  </a:lnTo>
                  <a:lnTo>
                    <a:pt x="21560" y="13401"/>
                  </a:lnTo>
                  <a:cubicBezTo>
                    <a:pt x="21492" y="13749"/>
                    <a:pt x="21539" y="14002"/>
                    <a:pt x="21600" y="14208"/>
                  </a:cubicBezTo>
                  <a:cubicBezTo>
                    <a:pt x="21468" y="14291"/>
                    <a:pt x="21358" y="14411"/>
                    <a:pt x="21282" y="14565"/>
                  </a:cubicBezTo>
                  <a:cubicBezTo>
                    <a:pt x="21068" y="14989"/>
                    <a:pt x="21108" y="15691"/>
                    <a:pt x="21252" y="16198"/>
                  </a:cubicBezTo>
                  <a:cubicBezTo>
                    <a:pt x="21231" y="16211"/>
                    <a:pt x="21213" y="16223"/>
                    <a:pt x="21196" y="16235"/>
                  </a:cubicBezTo>
                  <a:cubicBezTo>
                    <a:pt x="21112" y="16204"/>
                    <a:pt x="21004" y="16177"/>
                    <a:pt x="20882" y="16177"/>
                  </a:cubicBezTo>
                  <a:cubicBezTo>
                    <a:pt x="20622" y="16177"/>
                    <a:pt x="20397" y="16300"/>
                    <a:pt x="20266" y="16515"/>
                  </a:cubicBezTo>
                  <a:lnTo>
                    <a:pt x="20148" y="16705"/>
                  </a:lnTo>
                  <a:lnTo>
                    <a:pt x="20235" y="16909"/>
                  </a:lnTo>
                  <a:cubicBezTo>
                    <a:pt x="20290" y="17039"/>
                    <a:pt x="20372" y="17134"/>
                    <a:pt x="20467" y="17206"/>
                  </a:cubicBezTo>
                  <a:lnTo>
                    <a:pt x="20547" y="17602"/>
                  </a:lnTo>
                  <a:cubicBezTo>
                    <a:pt x="20645" y="18089"/>
                    <a:pt x="20634" y="18412"/>
                    <a:pt x="20624" y="18724"/>
                  </a:cubicBezTo>
                  <a:cubicBezTo>
                    <a:pt x="20616" y="18983"/>
                    <a:pt x="20607" y="19234"/>
                    <a:pt x="20666" y="19517"/>
                  </a:cubicBezTo>
                  <a:cubicBezTo>
                    <a:pt x="20329" y="19494"/>
                    <a:pt x="20036" y="19441"/>
                    <a:pt x="19955" y="19310"/>
                  </a:cubicBezTo>
                  <a:lnTo>
                    <a:pt x="19584" y="18708"/>
                  </a:lnTo>
                  <a:lnTo>
                    <a:pt x="19122" y="19254"/>
                  </a:lnTo>
                  <a:cubicBezTo>
                    <a:pt x="18964" y="19440"/>
                    <a:pt x="18766" y="19607"/>
                    <a:pt x="18556" y="19782"/>
                  </a:cubicBezTo>
                  <a:cubicBezTo>
                    <a:pt x="18479" y="19847"/>
                    <a:pt x="18402" y="19912"/>
                    <a:pt x="18327" y="19978"/>
                  </a:cubicBezTo>
                  <a:lnTo>
                    <a:pt x="18041" y="20227"/>
                  </a:lnTo>
                  <a:lnTo>
                    <a:pt x="18237" y="20541"/>
                  </a:lnTo>
                  <a:cubicBezTo>
                    <a:pt x="18302" y="20643"/>
                    <a:pt x="18362" y="20777"/>
                    <a:pt x="18410" y="20919"/>
                  </a:cubicBezTo>
                  <a:cubicBezTo>
                    <a:pt x="18330" y="20867"/>
                    <a:pt x="18235" y="20824"/>
                    <a:pt x="18119" y="20797"/>
                  </a:cubicBezTo>
                  <a:lnTo>
                    <a:pt x="18046" y="20780"/>
                  </a:lnTo>
                  <a:lnTo>
                    <a:pt x="17972" y="20783"/>
                  </a:lnTo>
                  <a:cubicBezTo>
                    <a:pt x="16494" y="20849"/>
                    <a:pt x="14985" y="20947"/>
                    <a:pt x="13527" y="21041"/>
                  </a:cubicBezTo>
                  <a:cubicBezTo>
                    <a:pt x="11483" y="21171"/>
                    <a:pt x="9371" y="21307"/>
                    <a:pt x="7278" y="21364"/>
                  </a:cubicBezTo>
                  <a:cubicBezTo>
                    <a:pt x="7245" y="21362"/>
                    <a:pt x="7212" y="21360"/>
                    <a:pt x="7180" y="21360"/>
                  </a:cubicBezTo>
                  <a:cubicBezTo>
                    <a:pt x="6957" y="21360"/>
                    <a:pt x="6752" y="21421"/>
                    <a:pt x="6553" y="21479"/>
                  </a:cubicBezTo>
                  <a:lnTo>
                    <a:pt x="6476" y="21502"/>
                  </a:lnTo>
                  <a:cubicBezTo>
                    <a:pt x="6302" y="21551"/>
                    <a:pt x="6112" y="21600"/>
                    <a:pt x="5892" y="21600"/>
                  </a:cubicBezTo>
                  <a:cubicBezTo>
                    <a:pt x="5892" y="21600"/>
                    <a:pt x="5892" y="21600"/>
                    <a:pt x="5892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2" name="Shape 166"/>
            <p:cNvSpPr/>
            <p:nvPr/>
          </p:nvSpPr>
          <p:spPr>
            <a:xfrm>
              <a:off x="5739526" y="1746417"/>
              <a:ext cx="589139" cy="727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183" y="21600"/>
                  </a:moveTo>
                  <a:cubicBezTo>
                    <a:pt x="13127" y="21585"/>
                    <a:pt x="13071" y="21569"/>
                    <a:pt x="13020" y="21554"/>
                  </a:cubicBezTo>
                  <a:cubicBezTo>
                    <a:pt x="12756" y="21478"/>
                    <a:pt x="12483" y="21400"/>
                    <a:pt x="12231" y="21390"/>
                  </a:cubicBezTo>
                  <a:cubicBezTo>
                    <a:pt x="12140" y="21244"/>
                    <a:pt x="12024" y="21129"/>
                    <a:pt x="11922" y="21030"/>
                  </a:cubicBezTo>
                  <a:cubicBezTo>
                    <a:pt x="11717" y="20829"/>
                    <a:pt x="11594" y="20707"/>
                    <a:pt x="11669" y="20368"/>
                  </a:cubicBezTo>
                  <a:lnTo>
                    <a:pt x="11739" y="20051"/>
                  </a:lnTo>
                  <a:lnTo>
                    <a:pt x="11350" y="19983"/>
                  </a:lnTo>
                  <a:cubicBezTo>
                    <a:pt x="11292" y="19973"/>
                    <a:pt x="11234" y="19968"/>
                    <a:pt x="11181" y="19968"/>
                  </a:cubicBezTo>
                  <a:cubicBezTo>
                    <a:pt x="10984" y="19968"/>
                    <a:pt x="10758" y="20025"/>
                    <a:pt x="10645" y="20260"/>
                  </a:cubicBezTo>
                  <a:cubicBezTo>
                    <a:pt x="10561" y="20230"/>
                    <a:pt x="10455" y="20200"/>
                    <a:pt x="10323" y="20187"/>
                  </a:cubicBezTo>
                  <a:cubicBezTo>
                    <a:pt x="10134" y="19787"/>
                    <a:pt x="9737" y="19555"/>
                    <a:pt x="9173" y="19518"/>
                  </a:cubicBezTo>
                  <a:lnTo>
                    <a:pt x="9173" y="19081"/>
                  </a:lnTo>
                  <a:lnTo>
                    <a:pt x="8649" y="19200"/>
                  </a:lnTo>
                  <a:cubicBezTo>
                    <a:pt x="8378" y="19263"/>
                    <a:pt x="8156" y="19350"/>
                    <a:pt x="7941" y="19436"/>
                  </a:cubicBezTo>
                  <a:cubicBezTo>
                    <a:pt x="7723" y="19522"/>
                    <a:pt x="7517" y="19604"/>
                    <a:pt x="7280" y="19646"/>
                  </a:cubicBezTo>
                  <a:lnTo>
                    <a:pt x="7238" y="19654"/>
                  </a:lnTo>
                  <a:lnTo>
                    <a:pt x="7198" y="19669"/>
                  </a:lnTo>
                  <a:cubicBezTo>
                    <a:pt x="6938" y="19766"/>
                    <a:pt x="6868" y="19910"/>
                    <a:pt x="6856" y="20015"/>
                  </a:cubicBezTo>
                  <a:cubicBezTo>
                    <a:pt x="6838" y="20156"/>
                    <a:pt x="6914" y="20260"/>
                    <a:pt x="7003" y="20335"/>
                  </a:cubicBezTo>
                  <a:cubicBezTo>
                    <a:pt x="6981" y="20351"/>
                    <a:pt x="6961" y="20366"/>
                    <a:pt x="6942" y="20380"/>
                  </a:cubicBezTo>
                  <a:cubicBezTo>
                    <a:pt x="6924" y="20393"/>
                    <a:pt x="6902" y="20410"/>
                    <a:pt x="6883" y="20423"/>
                  </a:cubicBezTo>
                  <a:cubicBezTo>
                    <a:pt x="6806" y="20410"/>
                    <a:pt x="6649" y="20369"/>
                    <a:pt x="6539" y="20339"/>
                  </a:cubicBezTo>
                  <a:cubicBezTo>
                    <a:pt x="6322" y="20282"/>
                    <a:pt x="6098" y="20223"/>
                    <a:pt x="5888" y="20203"/>
                  </a:cubicBezTo>
                  <a:cubicBezTo>
                    <a:pt x="5287" y="20147"/>
                    <a:pt x="4992" y="20068"/>
                    <a:pt x="4346" y="19892"/>
                  </a:cubicBezTo>
                  <a:lnTo>
                    <a:pt x="4305" y="19881"/>
                  </a:lnTo>
                  <a:cubicBezTo>
                    <a:pt x="4223" y="19859"/>
                    <a:pt x="4141" y="19825"/>
                    <a:pt x="4054" y="19788"/>
                  </a:cubicBezTo>
                  <a:cubicBezTo>
                    <a:pt x="3927" y="19735"/>
                    <a:pt x="3778" y="19673"/>
                    <a:pt x="3600" y="19637"/>
                  </a:cubicBezTo>
                  <a:cubicBezTo>
                    <a:pt x="3622" y="19294"/>
                    <a:pt x="3448" y="18942"/>
                    <a:pt x="3089" y="18621"/>
                  </a:cubicBezTo>
                  <a:lnTo>
                    <a:pt x="2530" y="18124"/>
                  </a:lnTo>
                  <a:lnTo>
                    <a:pt x="2378" y="18785"/>
                  </a:lnTo>
                  <a:cubicBezTo>
                    <a:pt x="2362" y="18856"/>
                    <a:pt x="2302" y="18987"/>
                    <a:pt x="2248" y="19102"/>
                  </a:cubicBezTo>
                  <a:cubicBezTo>
                    <a:pt x="2150" y="19317"/>
                    <a:pt x="2049" y="19535"/>
                    <a:pt x="2042" y="19727"/>
                  </a:cubicBezTo>
                  <a:cubicBezTo>
                    <a:pt x="1908" y="19754"/>
                    <a:pt x="1692" y="19765"/>
                    <a:pt x="1538" y="19770"/>
                  </a:cubicBezTo>
                  <a:cubicBezTo>
                    <a:pt x="1574" y="19638"/>
                    <a:pt x="1550" y="19509"/>
                    <a:pt x="1530" y="19401"/>
                  </a:cubicBezTo>
                  <a:cubicBezTo>
                    <a:pt x="1525" y="19370"/>
                    <a:pt x="1518" y="19328"/>
                    <a:pt x="1515" y="19297"/>
                  </a:cubicBezTo>
                  <a:cubicBezTo>
                    <a:pt x="1520" y="19293"/>
                    <a:pt x="1525" y="19289"/>
                    <a:pt x="1530" y="19285"/>
                  </a:cubicBezTo>
                  <a:cubicBezTo>
                    <a:pt x="1621" y="19210"/>
                    <a:pt x="1774" y="19085"/>
                    <a:pt x="1803" y="18887"/>
                  </a:cubicBezTo>
                  <a:cubicBezTo>
                    <a:pt x="1844" y="18611"/>
                    <a:pt x="1719" y="18407"/>
                    <a:pt x="1628" y="18257"/>
                  </a:cubicBezTo>
                  <a:cubicBezTo>
                    <a:pt x="1575" y="18170"/>
                    <a:pt x="1533" y="18101"/>
                    <a:pt x="1527" y="18033"/>
                  </a:cubicBezTo>
                  <a:cubicBezTo>
                    <a:pt x="1513" y="17884"/>
                    <a:pt x="1597" y="17428"/>
                    <a:pt x="1654" y="17238"/>
                  </a:cubicBezTo>
                  <a:cubicBezTo>
                    <a:pt x="1671" y="17186"/>
                    <a:pt x="1766" y="17084"/>
                    <a:pt x="1842" y="17001"/>
                  </a:cubicBezTo>
                  <a:cubicBezTo>
                    <a:pt x="1988" y="16844"/>
                    <a:pt x="2154" y="16665"/>
                    <a:pt x="2214" y="16439"/>
                  </a:cubicBezTo>
                  <a:cubicBezTo>
                    <a:pt x="2366" y="15858"/>
                    <a:pt x="2312" y="15010"/>
                    <a:pt x="2208" y="14705"/>
                  </a:cubicBezTo>
                  <a:cubicBezTo>
                    <a:pt x="2136" y="14493"/>
                    <a:pt x="1920" y="14363"/>
                    <a:pt x="1746" y="14258"/>
                  </a:cubicBezTo>
                  <a:cubicBezTo>
                    <a:pt x="1697" y="14229"/>
                    <a:pt x="1622" y="14183"/>
                    <a:pt x="1602" y="14164"/>
                  </a:cubicBezTo>
                  <a:cubicBezTo>
                    <a:pt x="1595" y="14147"/>
                    <a:pt x="1572" y="14043"/>
                    <a:pt x="1557" y="13974"/>
                  </a:cubicBezTo>
                  <a:cubicBezTo>
                    <a:pt x="1511" y="13765"/>
                    <a:pt x="1435" y="13418"/>
                    <a:pt x="1128" y="13231"/>
                  </a:cubicBezTo>
                  <a:cubicBezTo>
                    <a:pt x="1139" y="12540"/>
                    <a:pt x="720" y="12169"/>
                    <a:pt x="377" y="11865"/>
                  </a:cubicBezTo>
                  <a:cubicBezTo>
                    <a:pt x="295" y="11793"/>
                    <a:pt x="216" y="11723"/>
                    <a:pt x="145" y="11651"/>
                  </a:cubicBezTo>
                  <a:cubicBezTo>
                    <a:pt x="190" y="10934"/>
                    <a:pt x="133" y="10297"/>
                    <a:pt x="78" y="9681"/>
                  </a:cubicBezTo>
                  <a:cubicBezTo>
                    <a:pt x="44" y="9292"/>
                    <a:pt x="8" y="8893"/>
                    <a:pt x="0" y="8478"/>
                  </a:cubicBezTo>
                  <a:cubicBezTo>
                    <a:pt x="1652" y="8447"/>
                    <a:pt x="3419" y="8357"/>
                    <a:pt x="5131" y="8270"/>
                  </a:cubicBezTo>
                  <a:cubicBezTo>
                    <a:pt x="5990" y="8226"/>
                    <a:pt x="6842" y="8182"/>
                    <a:pt x="7671" y="8147"/>
                  </a:cubicBezTo>
                  <a:cubicBezTo>
                    <a:pt x="8155" y="8126"/>
                    <a:pt x="8620" y="8115"/>
                    <a:pt x="9055" y="8115"/>
                  </a:cubicBezTo>
                  <a:cubicBezTo>
                    <a:pt x="9311" y="8115"/>
                    <a:pt x="9557" y="8119"/>
                    <a:pt x="9794" y="8126"/>
                  </a:cubicBezTo>
                  <a:cubicBezTo>
                    <a:pt x="9803" y="8180"/>
                    <a:pt x="9827" y="8232"/>
                    <a:pt x="9867" y="8283"/>
                  </a:cubicBezTo>
                  <a:cubicBezTo>
                    <a:pt x="9935" y="8367"/>
                    <a:pt x="10042" y="8424"/>
                    <a:pt x="10164" y="8443"/>
                  </a:cubicBezTo>
                  <a:cubicBezTo>
                    <a:pt x="10178" y="8513"/>
                    <a:pt x="10212" y="8574"/>
                    <a:pt x="10240" y="8620"/>
                  </a:cubicBezTo>
                  <a:lnTo>
                    <a:pt x="10868" y="9638"/>
                  </a:lnTo>
                  <a:lnTo>
                    <a:pt x="11019" y="8506"/>
                  </a:lnTo>
                  <a:cubicBezTo>
                    <a:pt x="11023" y="8472"/>
                    <a:pt x="11026" y="8455"/>
                    <a:pt x="11222" y="8372"/>
                  </a:cubicBezTo>
                  <a:lnTo>
                    <a:pt x="11478" y="8264"/>
                  </a:lnTo>
                  <a:lnTo>
                    <a:pt x="11440" y="8032"/>
                  </a:lnTo>
                  <a:cubicBezTo>
                    <a:pt x="11384" y="7692"/>
                    <a:pt x="10999" y="7613"/>
                    <a:pt x="10854" y="7583"/>
                  </a:cubicBezTo>
                  <a:cubicBezTo>
                    <a:pt x="10854" y="7583"/>
                    <a:pt x="10854" y="7583"/>
                    <a:pt x="10853" y="7583"/>
                  </a:cubicBezTo>
                  <a:cubicBezTo>
                    <a:pt x="10865" y="7568"/>
                    <a:pt x="10899" y="7532"/>
                    <a:pt x="10924" y="7507"/>
                  </a:cubicBezTo>
                  <a:cubicBezTo>
                    <a:pt x="11065" y="7366"/>
                    <a:pt x="11327" y="7105"/>
                    <a:pt x="11148" y="6628"/>
                  </a:cubicBezTo>
                  <a:cubicBezTo>
                    <a:pt x="11107" y="6522"/>
                    <a:pt x="11019" y="6452"/>
                    <a:pt x="10906" y="6371"/>
                  </a:cubicBezTo>
                  <a:cubicBezTo>
                    <a:pt x="10915" y="6354"/>
                    <a:pt x="10926" y="6337"/>
                    <a:pt x="10936" y="6322"/>
                  </a:cubicBezTo>
                  <a:cubicBezTo>
                    <a:pt x="10990" y="6235"/>
                    <a:pt x="11071" y="6103"/>
                    <a:pt x="11005" y="5943"/>
                  </a:cubicBezTo>
                  <a:cubicBezTo>
                    <a:pt x="10919" y="5741"/>
                    <a:pt x="10768" y="5624"/>
                    <a:pt x="10657" y="5549"/>
                  </a:cubicBezTo>
                  <a:cubicBezTo>
                    <a:pt x="10685" y="5511"/>
                    <a:pt x="10707" y="5475"/>
                    <a:pt x="10727" y="5443"/>
                  </a:cubicBezTo>
                  <a:cubicBezTo>
                    <a:pt x="10741" y="5421"/>
                    <a:pt x="10759" y="5391"/>
                    <a:pt x="10774" y="5371"/>
                  </a:cubicBezTo>
                  <a:lnTo>
                    <a:pt x="11219" y="5369"/>
                  </a:lnTo>
                  <a:lnTo>
                    <a:pt x="11162" y="4990"/>
                  </a:lnTo>
                  <a:cubicBezTo>
                    <a:pt x="11152" y="4934"/>
                    <a:pt x="11133" y="4884"/>
                    <a:pt x="11105" y="4840"/>
                  </a:cubicBezTo>
                  <a:cubicBezTo>
                    <a:pt x="11167" y="4743"/>
                    <a:pt x="11175" y="4642"/>
                    <a:pt x="11165" y="4564"/>
                  </a:cubicBezTo>
                  <a:lnTo>
                    <a:pt x="11165" y="4380"/>
                  </a:lnTo>
                  <a:cubicBezTo>
                    <a:pt x="11172" y="4325"/>
                    <a:pt x="11172" y="4274"/>
                    <a:pt x="11165" y="4227"/>
                  </a:cubicBezTo>
                  <a:cubicBezTo>
                    <a:pt x="11290" y="4188"/>
                    <a:pt x="11433" y="4144"/>
                    <a:pt x="11563" y="4062"/>
                  </a:cubicBezTo>
                  <a:lnTo>
                    <a:pt x="11824" y="3896"/>
                  </a:lnTo>
                  <a:lnTo>
                    <a:pt x="11681" y="3655"/>
                  </a:lnTo>
                  <a:cubicBezTo>
                    <a:pt x="11555" y="3440"/>
                    <a:pt x="11662" y="3302"/>
                    <a:pt x="12094" y="2938"/>
                  </a:cubicBezTo>
                  <a:cubicBezTo>
                    <a:pt x="12442" y="2644"/>
                    <a:pt x="12905" y="2254"/>
                    <a:pt x="12745" y="1723"/>
                  </a:cubicBezTo>
                  <a:cubicBezTo>
                    <a:pt x="12762" y="1710"/>
                    <a:pt x="12780" y="1697"/>
                    <a:pt x="12799" y="1684"/>
                  </a:cubicBezTo>
                  <a:cubicBezTo>
                    <a:pt x="12915" y="1601"/>
                    <a:pt x="13089" y="1479"/>
                    <a:pt x="13110" y="1231"/>
                  </a:cubicBezTo>
                  <a:cubicBezTo>
                    <a:pt x="13124" y="1065"/>
                    <a:pt x="13140" y="1020"/>
                    <a:pt x="13145" y="1011"/>
                  </a:cubicBezTo>
                  <a:lnTo>
                    <a:pt x="13157" y="1011"/>
                  </a:lnTo>
                  <a:cubicBezTo>
                    <a:pt x="13227" y="959"/>
                    <a:pt x="13332" y="880"/>
                    <a:pt x="13464" y="713"/>
                  </a:cubicBezTo>
                  <a:cubicBezTo>
                    <a:pt x="13511" y="663"/>
                    <a:pt x="13581" y="591"/>
                    <a:pt x="13629" y="496"/>
                  </a:cubicBezTo>
                  <a:cubicBezTo>
                    <a:pt x="14707" y="397"/>
                    <a:pt x="15842" y="329"/>
                    <a:pt x="16944" y="264"/>
                  </a:cubicBezTo>
                  <a:cubicBezTo>
                    <a:pt x="18160" y="192"/>
                    <a:pt x="19413" y="117"/>
                    <a:pt x="20605" y="0"/>
                  </a:cubicBezTo>
                  <a:cubicBezTo>
                    <a:pt x="20685" y="81"/>
                    <a:pt x="20786" y="127"/>
                    <a:pt x="20887" y="153"/>
                  </a:cubicBezTo>
                  <a:cubicBezTo>
                    <a:pt x="20818" y="1472"/>
                    <a:pt x="20791" y="2816"/>
                    <a:pt x="20766" y="4118"/>
                  </a:cubicBezTo>
                  <a:cubicBezTo>
                    <a:pt x="20738" y="5524"/>
                    <a:pt x="20710" y="6976"/>
                    <a:pt x="20627" y="8398"/>
                  </a:cubicBezTo>
                  <a:cubicBezTo>
                    <a:pt x="20512" y="10375"/>
                    <a:pt x="20860" y="12244"/>
                    <a:pt x="21198" y="14051"/>
                  </a:cubicBezTo>
                  <a:cubicBezTo>
                    <a:pt x="21352" y="14883"/>
                    <a:pt x="21500" y="15670"/>
                    <a:pt x="21600" y="16451"/>
                  </a:cubicBezTo>
                  <a:cubicBezTo>
                    <a:pt x="21583" y="16466"/>
                    <a:pt x="21569" y="16483"/>
                    <a:pt x="21556" y="16500"/>
                  </a:cubicBezTo>
                  <a:cubicBezTo>
                    <a:pt x="21473" y="16479"/>
                    <a:pt x="21386" y="16466"/>
                    <a:pt x="21296" y="16466"/>
                  </a:cubicBezTo>
                  <a:cubicBezTo>
                    <a:pt x="21212" y="16466"/>
                    <a:pt x="21051" y="16479"/>
                    <a:pt x="20900" y="16573"/>
                  </a:cubicBezTo>
                  <a:cubicBezTo>
                    <a:pt x="20883" y="16567"/>
                    <a:pt x="20866" y="16559"/>
                    <a:pt x="20849" y="16552"/>
                  </a:cubicBezTo>
                  <a:cubicBezTo>
                    <a:pt x="20705" y="16491"/>
                    <a:pt x="20526" y="16415"/>
                    <a:pt x="20212" y="16411"/>
                  </a:cubicBezTo>
                  <a:cubicBezTo>
                    <a:pt x="19822" y="16411"/>
                    <a:pt x="19497" y="16537"/>
                    <a:pt x="19182" y="16661"/>
                  </a:cubicBezTo>
                  <a:cubicBezTo>
                    <a:pt x="18917" y="16764"/>
                    <a:pt x="18664" y="16862"/>
                    <a:pt x="18445" y="16862"/>
                  </a:cubicBezTo>
                  <a:lnTo>
                    <a:pt x="18320" y="16857"/>
                  </a:lnTo>
                  <a:lnTo>
                    <a:pt x="18187" y="16909"/>
                  </a:lnTo>
                  <a:cubicBezTo>
                    <a:pt x="17960" y="17019"/>
                    <a:pt x="17848" y="17184"/>
                    <a:pt x="17758" y="17317"/>
                  </a:cubicBezTo>
                  <a:cubicBezTo>
                    <a:pt x="17716" y="17378"/>
                    <a:pt x="17664" y="17455"/>
                    <a:pt x="17629" y="17472"/>
                  </a:cubicBezTo>
                  <a:lnTo>
                    <a:pt x="17721" y="17447"/>
                  </a:lnTo>
                  <a:lnTo>
                    <a:pt x="17138" y="17853"/>
                  </a:lnTo>
                  <a:lnTo>
                    <a:pt x="17129" y="17607"/>
                  </a:lnTo>
                  <a:cubicBezTo>
                    <a:pt x="17136" y="17604"/>
                    <a:pt x="17222" y="17542"/>
                    <a:pt x="17347" y="17542"/>
                  </a:cubicBezTo>
                  <a:cubicBezTo>
                    <a:pt x="17419" y="17542"/>
                    <a:pt x="17462" y="17563"/>
                    <a:pt x="17463" y="17563"/>
                  </a:cubicBezTo>
                  <a:cubicBezTo>
                    <a:pt x="17434" y="17549"/>
                    <a:pt x="17405" y="17527"/>
                    <a:pt x="17375" y="17503"/>
                  </a:cubicBezTo>
                  <a:cubicBezTo>
                    <a:pt x="17265" y="17426"/>
                    <a:pt x="17115" y="17320"/>
                    <a:pt x="16916" y="17283"/>
                  </a:cubicBezTo>
                  <a:cubicBezTo>
                    <a:pt x="16853" y="17271"/>
                    <a:pt x="16785" y="17264"/>
                    <a:pt x="16710" y="17264"/>
                  </a:cubicBezTo>
                  <a:cubicBezTo>
                    <a:pt x="16629" y="17264"/>
                    <a:pt x="16543" y="17272"/>
                    <a:pt x="16456" y="17281"/>
                  </a:cubicBezTo>
                  <a:cubicBezTo>
                    <a:pt x="16395" y="17288"/>
                    <a:pt x="16346" y="17294"/>
                    <a:pt x="16300" y="17295"/>
                  </a:cubicBezTo>
                  <a:cubicBezTo>
                    <a:pt x="16282" y="17280"/>
                    <a:pt x="16264" y="17263"/>
                    <a:pt x="16243" y="17245"/>
                  </a:cubicBezTo>
                  <a:cubicBezTo>
                    <a:pt x="16055" y="17082"/>
                    <a:pt x="15742" y="16811"/>
                    <a:pt x="15282" y="16811"/>
                  </a:cubicBezTo>
                  <a:cubicBezTo>
                    <a:pt x="15205" y="16811"/>
                    <a:pt x="15129" y="16818"/>
                    <a:pt x="15053" y="16834"/>
                  </a:cubicBezTo>
                  <a:lnTo>
                    <a:pt x="15003" y="16844"/>
                  </a:lnTo>
                  <a:lnTo>
                    <a:pt x="14957" y="16864"/>
                  </a:lnTo>
                  <a:cubicBezTo>
                    <a:pt x="14297" y="17157"/>
                    <a:pt x="13899" y="17616"/>
                    <a:pt x="13775" y="18230"/>
                  </a:cubicBezTo>
                  <a:lnTo>
                    <a:pt x="13742" y="18390"/>
                  </a:lnTo>
                  <a:lnTo>
                    <a:pt x="13877" y="18509"/>
                  </a:lnTo>
                  <a:cubicBezTo>
                    <a:pt x="14142" y="18742"/>
                    <a:pt x="14522" y="18860"/>
                    <a:pt x="15006" y="18860"/>
                  </a:cubicBezTo>
                  <a:cubicBezTo>
                    <a:pt x="15392" y="18860"/>
                    <a:pt x="15799" y="18784"/>
                    <a:pt x="16144" y="18700"/>
                  </a:cubicBezTo>
                  <a:cubicBezTo>
                    <a:pt x="16145" y="18702"/>
                    <a:pt x="16145" y="18703"/>
                    <a:pt x="16145" y="18705"/>
                  </a:cubicBezTo>
                  <a:lnTo>
                    <a:pt x="16159" y="18748"/>
                  </a:lnTo>
                  <a:lnTo>
                    <a:pt x="16186" y="18787"/>
                  </a:lnTo>
                  <a:cubicBezTo>
                    <a:pt x="16399" y="19090"/>
                    <a:pt x="16787" y="19205"/>
                    <a:pt x="17098" y="19297"/>
                  </a:cubicBezTo>
                  <a:cubicBezTo>
                    <a:pt x="17174" y="19319"/>
                    <a:pt x="17248" y="19341"/>
                    <a:pt x="17319" y="19366"/>
                  </a:cubicBezTo>
                  <a:cubicBezTo>
                    <a:pt x="17311" y="19397"/>
                    <a:pt x="17305" y="19429"/>
                    <a:pt x="17302" y="19465"/>
                  </a:cubicBezTo>
                  <a:cubicBezTo>
                    <a:pt x="17253" y="19484"/>
                    <a:pt x="17206" y="19510"/>
                    <a:pt x="17164" y="19546"/>
                  </a:cubicBezTo>
                  <a:cubicBezTo>
                    <a:pt x="17063" y="19629"/>
                    <a:pt x="17032" y="19724"/>
                    <a:pt x="17024" y="19795"/>
                  </a:cubicBezTo>
                  <a:lnTo>
                    <a:pt x="16921" y="19828"/>
                  </a:lnTo>
                  <a:lnTo>
                    <a:pt x="16846" y="19986"/>
                  </a:lnTo>
                  <a:cubicBezTo>
                    <a:pt x="16808" y="20086"/>
                    <a:pt x="16801" y="20173"/>
                    <a:pt x="16810" y="20247"/>
                  </a:cubicBezTo>
                  <a:cubicBezTo>
                    <a:pt x="16779" y="20248"/>
                    <a:pt x="16747" y="20250"/>
                    <a:pt x="16714" y="20252"/>
                  </a:cubicBezTo>
                  <a:cubicBezTo>
                    <a:pt x="16678" y="20254"/>
                    <a:pt x="16643" y="20257"/>
                    <a:pt x="16605" y="20257"/>
                  </a:cubicBezTo>
                  <a:cubicBezTo>
                    <a:pt x="16561" y="20257"/>
                    <a:pt x="16504" y="20253"/>
                    <a:pt x="16426" y="20227"/>
                  </a:cubicBezTo>
                  <a:cubicBezTo>
                    <a:pt x="16394" y="20216"/>
                    <a:pt x="16324" y="20173"/>
                    <a:pt x="16268" y="20137"/>
                  </a:cubicBezTo>
                  <a:cubicBezTo>
                    <a:pt x="16087" y="20024"/>
                    <a:pt x="15812" y="19852"/>
                    <a:pt x="15429" y="19852"/>
                  </a:cubicBezTo>
                  <a:cubicBezTo>
                    <a:pt x="15357" y="19852"/>
                    <a:pt x="15283" y="19858"/>
                    <a:pt x="15210" y="19870"/>
                  </a:cubicBezTo>
                  <a:lnTo>
                    <a:pt x="14953" y="19914"/>
                  </a:lnTo>
                  <a:lnTo>
                    <a:pt x="14893" y="20121"/>
                  </a:lnTo>
                  <a:cubicBezTo>
                    <a:pt x="14730" y="20680"/>
                    <a:pt x="15186" y="20882"/>
                    <a:pt x="15429" y="20965"/>
                  </a:cubicBezTo>
                  <a:cubicBezTo>
                    <a:pt x="15417" y="20974"/>
                    <a:pt x="15405" y="20984"/>
                    <a:pt x="15394" y="20995"/>
                  </a:cubicBezTo>
                  <a:cubicBezTo>
                    <a:pt x="15331" y="20979"/>
                    <a:pt x="15261" y="20971"/>
                    <a:pt x="15185" y="20971"/>
                  </a:cubicBezTo>
                  <a:cubicBezTo>
                    <a:pt x="15081" y="20971"/>
                    <a:pt x="14976" y="20986"/>
                    <a:pt x="14883" y="21000"/>
                  </a:cubicBezTo>
                  <a:cubicBezTo>
                    <a:pt x="14786" y="20861"/>
                    <a:pt x="14615" y="20809"/>
                    <a:pt x="14470" y="20809"/>
                  </a:cubicBezTo>
                  <a:cubicBezTo>
                    <a:pt x="14359" y="20809"/>
                    <a:pt x="14235" y="20835"/>
                    <a:pt x="14030" y="20900"/>
                  </a:cubicBezTo>
                  <a:cubicBezTo>
                    <a:pt x="13596" y="21039"/>
                    <a:pt x="13333" y="21251"/>
                    <a:pt x="13183" y="21600"/>
                  </a:cubicBezTo>
                  <a:cubicBezTo>
                    <a:pt x="13183" y="21600"/>
                    <a:pt x="13183" y="21600"/>
                    <a:pt x="13183" y="2160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3" name="Shape 167"/>
            <p:cNvSpPr/>
            <p:nvPr/>
          </p:nvSpPr>
          <p:spPr>
            <a:xfrm>
              <a:off x="5667977" y="1574700"/>
              <a:ext cx="459101" cy="4308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75" y="21600"/>
                  </a:moveTo>
                  <a:cubicBezTo>
                    <a:pt x="5489" y="21600"/>
                    <a:pt x="5092" y="21571"/>
                    <a:pt x="4709" y="21542"/>
                  </a:cubicBezTo>
                  <a:cubicBezTo>
                    <a:pt x="4310" y="21512"/>
                    <a:pt x="3898" y="21481"/>
                    <a:pt x="3491" y="21481"/>
                  </a:cubicBezTo>
                  <a:cubicBezTo>
                    <a:pt x="3386" y="21481"/>
                    <a:pt x="3285" y="21483"/>
                    <a:pt x="3187" y="21487"/>
                  </a:cubicBezTo>
                  <a:lnTo>
                    <a:pt x="3187" y="18873"/>
                  </a:lnTo>
                  <a:lnTo>
                    <a:pt x="3187" y="18227"/>
                  </a:lnTo>
                  <a:lnTo>
                    <a:pt x="2715" y="18296"/>
                  </a:lnTo>
                  <a:lnTo>
                    <a:pt x="2587" y="18208"/>
                  </a:lnTo>
                  <a:cubicBezTo>
                    <a:pt x="2407" y="18084"/>
                    <a:pt x="2204" y="18021"/>
                    <a:pt x="1984" y="18021"/>
                  </a:cubicBezTo>
                  <a:cubicBezTo>
                    <a:pt x="1946" y="18021"/>
                    <a:pt x="1909" y="18023"/>
                    <a:pt x="1873" y="18027"/>
                  </a:cubicBezTo>
                  <a:cubicBezTo>
                    <a:pt x="1853" y="17988"/>
                    <a:pt x="1826" y="17951"/>
                    <a:pt x="1793" y="17913"/>
                  </a:cubicBezTo>
                  <a:cubicBezTo>
                    <a:pt x="1661" y="17772"/>
                    <a:pt x="1503" y="17700"/>
                    <a:pt x="1341" y="17700"/>
                  </a:cubicBezTo>
                  <a:cubicBezTo>
                    <a:pt x="1253" y="17700"/>
                    <a:pt x="1176" y="17719"/>
                    <a:pt x="1110" y="17748"/>
                  </a:cubicBezTo>
                  <a:cubicBezTo>
                    <a:pt x="899" y="15805"/>
                    <a:pt x="932" y="13715"/>
                    <a:pt x="963" y="11685"/>
                  </a:cubicBezTo>
                  <a:cubicBezTo>
                    <a:pt x="992" y="9827"/>
                    <a:pt x="1022" y="7905"/>
                    <a:pt x="867" y="6087"/>
                  </a:cubicBezTo>
                  <a:cubicBezTo>
                    <a:pt x="786" y="5134"/>
                    <a:pt x="592" y="4232"/>
                    <a:pt x="405" y="3361"/>
                  </a:cubicBezTo>
                  <a:cubicBezTo>
                    <a:pt x="228" y="2538"/>
                    <a:pt x="59" y="1754"/>
                    <a:pt x="0" y="995"/>
                  </a:cubicBezTo>
                  <a:cubicBezTo>
                    <a:pt x="5261" y="944"/>
                    <a:pt x="11145" y="691"/>
                    <a:pt x="17499" y="238"/>
                  </a:cubicBezTo>
                  <a:cubicBezTo>
                    <a:pt x="17759" y="219"/>
                    <a:pt x="18037" y="170"/>
                    <a:pt x="18308" y="121"/>
                  </a:cubicBezTo>
                  <a:cubicBezTo>
                    <a:pt x="18641" y="61"/>
                    <a:pt x="18986" y="0"/>
                    <a:pt x="19275" y="0"/>
                  </a:cubicBezTo>
                  <a:cubicBezTo>
                    <a:pt x="19766" y="0"/>
                    <a:pt x="19898" y="156"/>
                    <a:pt x="19966" y="483"/>
                  </a:cubicBezTo>
                  <a:cubicBezTo>
                    <a:pt x="19958" y="555"/>
                    <a:pt x="19923" y="598"/>
                    <a:pt x="19908" y="606"/>
                  </a:cubicBezTo>
                  <a:cubicBezTo>
                    <a:pt x="19920" y="605"/>
                    <a:pt x="19930" y="605"/>
                    <a:pt x="19937" y="605"/>
                  </a:cubicBezTo>
                  <a:cubicBezTo>
                    <a:pt x="19970" y="605"/>
                    <a:pt x="19981" y="611"/>
                    <a:pt x="19985" y="613"/>
                  </a:cubicBezTo>
                  <a:lnTo>
                    <a:pt x="19246" y="1420"/>
                  </a:lnTo>
                  <a:cubicBezTo>
                    <a:pt x="19205" y="1376"/>
                    <a:pt x="19185" y="1278"/>
                    <a:pt x="19200" y="1230"/>
                  </a:cubicBezTo>
                  <a:cubicBezTo>
                    <a:pt x="19187" y="1272"/>
                    <a:pt x="19119" y="1382"/>
                    <a:pt x="19074" y="1453"/>
                  </a:cubicBezTo>
                  <a:cubicBezTo>
                    <a:pt x="18915" y="1707"/>
                    <a:pt x="18491" y="2383"/>
                    <a:pt x="19069" y="2943"/>
                  </a:cubicBezTo>
                  <a:lnTo>
                    <a:pt x="19095" y="2969"/>
                  </a:lnTo>
                  <a:lnTo>
                    <a:pt x="19124" y="2989"/>
                  </a:lnTo>
                  <a:cubicBezTo>
                    <a:pt x="19456" y="3235"/>
                    <a:pt x="19799" y="3354"/>
                    <a:pt x="20169" y="3354"/>
                  </a:cubicBezTo>
                  <a:cubicBezTo>
                    <a:pt x="20469" y="3354"/>
                    <a:pt x="20749" y="3276"/>
                    <a:pt x="21019" y="3202"/>
                  </a:cubicBezTo>
                  <a:lnTo>
                    <a:pt x="21097" y="3179"/>
                  </a:lnTo>
                  <a:cubicBezTo>
                    <a:pt x="21251" y="3139"/>
                    <a:pt x="21404" y="3098"/>
                    <a:pt x="21566" y="3072"/>
                  </a:cubicBezTo>
                  <a:cubicBezTo>
                    <a:pt x="21573" y="3127"/>
                    <a:pt x="21583" y="3182"/>
                    <a:pt x="21600" y="3236"/>
                  </a:cubicBezTo>
                  <a:cubicBezTo>
                    <a:pt x="21574" y="3252"/>
                    <a:pt x="21544" y="3271"/>
                    <a:pt x="21511" y="3291"/>
                  </a:cubicBezTo>
                  <a:cubicBezTo>
                    <a:pt x="21388" y="3366"/>
                    <a:pt x="21248" y="3453"/>
                    <a:pt x="21071" y="3594"/>
                  </a:cubicBezTo>
                  <a:lnTo>
                    <a:pt x="20761" y="3841"/>
                  </a:lnTo>
                  <a:lnTo>
                    <a:pt x="20887" y="4229"/>
                  </a:lnTo>
                  <a:cubicBezTo>
                    <a:pt x="20970" y="4489"/>
                    <a:pt x="20959" y="4569"/>
                    <a:pt x="20958" y="4573"/>
                  </a:cubicBezTo>
                  <a:cubicBezTo>
                    <a:pt x="20948" y="4580"/>
                    <a:pt x="20856" y="4654"/>
                    <a:pt x="20787" y="4709"/>
                  </a:cubicBezTo>
                  <a:cubicBezTo>
                    <a:pt x="20700" y="4780"/>
                    <a:pt x="20604" y="4859"/>
                    <a:pt x="20502" y="4955"/>
                  </a:cubicBezTo>
                  <a:lnTo>
                    <a:pt x="20122" y="5357"/>
                  </a:lnTo>
                  <a:lnTo>
                    <a:pt x="19993" y="5494"/>
                  </a:lnTo>
                  <a:lnTo>
                    <a:pt x="19971" y="5687"/>
                  </a:lnTo>
                  <a:cubicBezTo>
                    <a:pt x="19898" y="6302"/>
                    <a:pt x="20056" y="6694"/>
                    <a:pt x="20183" y="7009"/>
                  </a:cubicBezTo>
                  <a:cubicBezTo>
                    <a:pt x="20243" y="7161"/>
                    <a:pt x="20293" y="7285"/>
                    <a:pt x="20315" y="7426"/>
                  </a:cubicBezTo>
                  <a:cubicBezTo>
                    <a:pt x="20216" y="7778"/>
                    <a:pt x="20015" y="7969"/>
                    <a:pt x="19660" y="8059"/>
                  </a:cubicBezTo>
                  <a:lnTo>
                    <a:pt x="19013" y="8223"/>
                  </a:lnTo>
                  <a:lnTo>
                    <a:pt x="19307" y="8858"/>
                  </a:lnTo>
                  <a:cubicBezTo>
                    <a:pt x="19331" y="8908"/>
                    <a:pt x="19356" y="8954"/>
                    <a:pt x="19382" y="8998"/>
                  </a:cubicBezTo>
                  <a:cubicBezTo>
                    <a:pt x="19350" y="8995"/>
                    <a:pt x="19318" y="8994"/>
                    <a:pt x="19283" y="8994"/>
                  </a:cubicBezTo>
                  <a:lnTo>
                    <a:pt x="18700" y="8994"/>
                  </a:lnTo>
                  <a:lnTo>
                    <a:pt x="18702" y="9049"/>
                  </a:lnTo>
                  <a:lnTo>
                    <a:pt x="18533" y="8902"/>
                  </a:lnTo>
                  <a:lnTo>
                    <a:pt x="18370" y="9836"/>
                  </a:lnTo>
                  <a:cubicBezTo>
                    <a:pt x="18249" y="10533"/>
                    <a:pt x="18193" y="11482"/>
                    <a:pt x="18318" y="12127"/>
                  </a:cubicBezTo>
                  <a:cubicBezTo>
                    <a:pt x="18269" y="12167"/>
                    <a:pt x="18199" y="12209"/>
                    <a:pt x="18112" y="12262"/>
                  </a:cubicBezTo>
                  <a:cubicBezTo>
                    <a:pt x="17888" y="12399"/>
                    <a:pt x="17553" y="12602"/>
                    <a:pt x="17389" y="13009"/>
                  </a:cubicBezTo>
                  <a:cubicBezTo>
                    <a:pt x="17312" y="12993"/>
                    <a:pt x="17231" y="12986"/>
                    <a:pt x="17143" y="12986"/>
                  </a:cubicBezTo>
                  <a:lnTo>
                    <a:pt x="16504" y="12986"/>
                  </a:lnTo>
                  <a:lnTo>
                    <a:pt x="16586" y="13655"/>
                  </a:lnTo>
                  <a:cubicBezTo>
                    <a:pt x="16639" y="13946"/>
                    <a:pt x="16708" y="14209"/>
                    <a:pt x="16775" y="14464"/>
                  </a:cubicBezTo>
                  <a:cubicBezTo>
                    <a:pt x="16786" y="14502"/>
                    <a:pt x="16796" y="14540"/>
                    <a:pt x="16806" y="14577"/>
                  </a:cubicBezTo>
                  <a:cubicBezTo>
                    <a:pt x="16509" y="14695"/>
                    <a:pt x="16322" y="14909"/>
                    <a:pt x="16185" y="15068"/>
                  </a:cubicBezTo>
                  <a:cubicBezTo>
                    <a:pt x="16141" y="15117"/>
                    <a:pt x="16098" y="15169"/>
                    <a:pt x="16050" y="15213"/>
                  </a:cubicBezTo>
                  <a:lnTo>
                    <a:pt x="15809" y="15431"/>
                  </a:lnTo>
                  <a:lnTo>
                    <a:pt x="15876" y="15760"/>
                  </a:lnTo>
                  <a:cubicBezTo>
                    <a:pt x="15917" y="15962"/>
                    <a:pt x="16019" y="16121"/>
                    <a:pt x="16158" y="16219"/>
                  </a:cubicBezTo>
                  <a:cubicBezTo>
                    <a:pt x="16148" y="16244"/>
                    <a:pt x="16138" y="16269"/>
                    <a:pt x="16128" y="16294"/>
                  </a:cubicBezTo>
                  <a:cubicBezTo>
                    <a:pt x="16032" y="16531"/>
                    <a:pt x="15996" y="16597"/>
                    <a:pt x="15955" y="16604"/>
                  </a:cubicBezTo>
                  <a:lnTo>
                    <a:pt x="15623" y="16659"/>
                  </a:lnTo>
                  <a:lnTo>
                    <a:pt x="15529" y="17003"/>
                  </a:lnTo>
                  <a:cubicBezTo>
                    <a:pt x="15503" y="17099"/>
                    <a:pt x="15493" y="17188"/>
                    <a:pt x="15493" y="17272"/>
                  </a:cubicBezTo>
                  <a:lnTo>
                    <a:pt x="15396" y="17456"/>
                  </a:lnTo>
                  <a:cubicBezTo>
                    <a:pt x="15328" y="17585"/>
                    <a:pt x="15234" y="17839"/>
                    <a:pt x="15336" y="18124"/>
                  </a:cubicBezTo>
                  <a:lnTo>
                    <a:pt x="15142" y="18124"/>
                  </a:lnTo>
                  <a:lnTo>
                    <a:pt x="15353" y="18854"/>
                  </a:lnTo>
                  <a:cubicBezTo>
                    <a:pt x="15543" y="19489"/>
                    <a:pt x="15872" y="19667"/>
                    <a:pt x="16057" y="19762"/>
                  </a:cubicBezTo>
                  <a:cubicBezTo>
                    <a:pt x="16083" y="19894"/>
                    <a:pt x="16124" y="20029"/>
                    <a:pt x="16167" y="20157"/>
                  </a:cubicBezTo>
                  <a:cubicBezTo>
                    <a:pt x="16043" y="20256"/>
                    <a:pt x="15913" y="20416"/>
                    <a:pt x="15871" y="20679"/>
                  </a:cubicBezTo>
                  <a:cubicBezTo>
                    <a:pt x="15856" y="20781"/>
                    <a:pt x="15864" y="20873"/>
                    <a:pt x="15883" y="20955"/>
                  </a:cubicBezTo>
                  <a:cubicBezTo>
                    <a:pt x="14849" y="20958"/>
                    <a:pt x="13799" y="21056"/>
                    <a:pt x="12784" y="21151"/>
                  </a:cubicBezTo>
                  <a:lnTo>
                    <a:pt x="12724" y="21157"/>
                  </a:lnTo>
                  <a:cubicBezTo>
                    <a:pt x="11687" y="21254"/>
                    <a:pt x="10613" y="21353"/>
                    <a:pt x="9503" y="21353"/>
                  </a:cubicBezTo>
                  <a:cubicBezTo>
                    <a:pt x="9366" y="21353"/>
                    <a:pt x="9229" y="21352"/>
                    <a:pt x="9091" y="21349"/>
                  </a:cubicBezTo>
                  <a:cubicBezTo>
                    <a:pt x="8972" y="21346"/>
                    <a:pt x="8793" y="21307"/>
                    <a:pt x="8620" y="21269"/>
                  </a:cubicBezTo>
                  <a:cubicBezTo>
                    <a:pt x="8376" y="21215"/>
                    <a:pt x="8126" y="21159"/>
                    <a:pt x="7879" y="21159"/>
                  </a:cubicBezTo>
                  <a:lnTo>
                    <a:pt x="7808" y="21160"/>
                  </a:lnTo>
                  <a:cubicBezTo>
                    <a:pt x="7508" y="21173"/>
                    <a:pt x="7264" y="21295"/>
                    <a:pt x="7050" y="21401"/>
                  </a:cubicBezTo>
                  <a:cubicBezTo>
                    <a:pt x="6918" y="21468"/>
                    <a:pt x="6792" y="21529"/>
                    <a:pt x="6687" y="21545"/>
                  </a:cubicBezTo>
                  <a:cubicBezTo>
                    <a:pt x="6442" y="21582"/>
                    <a:pt x="6176" y="21600"/>
                    <a:pt x="5875" y="21600"/>
                  </a:cubicBezTo>
                  <a:cubicBezTo>
                    <a:pt x="5875" y="21600"/>
                    <a:pt x="5875" y="21600"/>
                    <a:pt x="5875" y="2160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4" name="Freeform 83"/>
            <p:cNvSpPr/>
            <p:nvPr/>
          </p:nvSpPr>
          <p:spPr>
            <a:xfrm>
              <a:off x="6326234" y="1717798"/>
              <a:ext cx="975026" cy="1122058"/>
            </a:xfrm>
            <a:custGeom>
              <a:avLst/>
              <a:gdLst>
                <a:gd name="connsiteX0" fmla="*/ 111499 w 865342"/>
                <a:gd name="connsiteY0" fmla="*/ 499789 h 995834"/>
                <a:gd name="connsiteX1" fmla="*/ 110885 w 865342"/>
                <a:gd name="connsiteY1" fmla="*/ 502753 h 995834"/>
                <a:gd name="connsiteX2" fmla="*/ 110740 w 865342"/>
                <a:gd name="connsiteY2" fmla="*/ 503581 h 995834"/>
                <a:gd name="connsiteX3" fmla="*/ 109152 w 865342"/>
                <a:gd name="connsiteY3" fmla="*/ 501525 h 995834"/>
                <a:gd name="connsiteX4" fmla="*/ 617594 w 865342"/>
                <a:gd name="connsiteY4" fmla="*/ 419100 h 995834"/>
                <a:gd name="connsiteX5" fmla="*/ 625502 w 865342"/>
                <a:gd name="connsiteY5" fmla="*/ 420809 h 995834"/>
                <a:gd name="connsiteX6" fmla="*/ 627561 w 865342"/>
                <a:gd name="connsiteY6" fmla="*/ 421316 h 995834"/>
                <a:gd name="connsiteX7" fmla="*/ 648072 w 865342"/>
                <a:gd name="connsiteY7" fmla="*/ 424307 h 995834"/>
                <a:gd name="connsiteX8" fmla="*/ 649299 w 865342"/>
                <a:gd name="connsiteY8" fmla="*/ 424307 h 995834"/>
                <a:gd name="connsiteX9" fmla="*/ 649299 w 865342"/>
                <a:gd name="connsiteY9" fmla="*/ 424520 h 995834"/>
                <a:gd name="connsiteX10" fmla="*/ 661288 w 865342"/>
                <a:gd name="connsiteY10" fmla="*/ 450019 h 995834"/>
                <a:gd name="connsiteX11" fmla="*/ 676094 w 865342"/>
                <a:gd name="connsiteY11" fmla="*/ 492554 h 995834"/>
                <a:gd name="connsiteX12" fmla="*/ 682052 w 865342"/>
                <a:gd name="connsiteY12" fmla="*/ 504863 h 995834"/>
                <a:gd name="connsiteX13" fmla="*/ 745896 w 865342"/>
                <a:gd name="connsiteY13" fmla="*/ 606592 h 995834"/>
                <a:gd name="connsiteX14" fmla="*/ 745282 w 865342"/>
                <a:gd name="connsiteY14" fmla="*/ 610143 h 995834"/>
                <a:gd name="connsiteX15" fmla="*/ 757199 w 865342"/>
                <a:gd name="connsiteY15" fmla="*/ 655481 h 995834"/>
                <a:gd name="connsiteX16" fmla="*/ 759691 w 865342"/>
                <a:gd name="connsiteY16" fmla="*/ 660207 h 995834"/>
                <a:gd name="connsiteX17" fmla="*/ 778468 w 865342"/>
                <a:gd name="connsiteY17" fmla="*/ 690165 h 995834"/>
                <a:gd name="connsiteX18" fmla="*/ 783813 w 865342"/>
                <a:gd name="connsiteY18" fmla="*/ 698122 h 995834"/>
                <a:gd name="connsiteX19" fmla="*/ 787677 w 865342"/>
                <a:gd name="connsiteY19" fmla="*/ 704210 h 995834"/>
                <a:gd name="connsiteX20" fmla="*/ 801724 w 865342"/>
                <a:gd name="connsiteY20" fmla="*/ 723060 h 995834"/>
                <a:gd name="connsiteX21" fmla="*/ 812160 w 865342"/>
                <a:gd name="connsiteY21" fmla="*/ 741858 h 995834"/>
                <a:gd name="connsiteX22" fmla="*/ 826749 w 865342"/>
                <a:gd name="connsiteY22" fmla="*/ 767971 h 995834"/>
                <a:gd name="connsiteX23" fmla="*/ 799810 w 865342"/>
                <a:gd name="connsiteY23" fmla="*/ 771923 h 995834"/>
                <a:gd name="connsiteX24" fmla="*/ 831876 w 865342"/>
                <a:gd name="connsiteY24" fmla="*/ 785887 h 995834"/>
                <a:gd name="connsiteX25" fmla="*/ 856648 w 865342"/>
                <a:gd name="connsiteY25" fmla="*/ 820144 h 995834"/>
                <a:gd name="connsiteX26" fmla="*/ 863148 w 865342"/>
                <a:gd name="connsiteY26" fmla="*/ 922514 h 995834"/>
                <a:gd name="connsiteX27" fmla="*/ 859104 w 865342"/>
                <a:gd name="connsiteY27" fmla="*/ 931272 h 995834"/>
                <a:gd name="connsiteX28" fmla="*/ 852893 w 865342"/>
                <a:gd name="connsiteY28" fmla="*/ 947025 h 995834"/>
                <a:gd name="connsiteX29" fmla="*/ 854843 w 865342"/>
                <a:gd name="connsiteY29" fmla="*/ 963339 h 995834"/>
                <a:gd name="connsiteX30" fmla="*/ 856215 w 865342"/>
                <a:gd name="connsiteY30" fmla="*/ 970922 h 995834"/>
                <a:gd name="connsiteX31" fmla="*/ 853940 w 865342"/>
                <a:gd name="connsiteY31" fmla="*/ 975328 h 995834"/>
                <a:gd name="connsiteX32" fmla="*/ 850112 w 865342"/>
                <a:gd name="connsiteY32" fmla="*/ 982350 h 995834"/>
                <a:gd name="connsiteX33" fmla="*/ 833574 w 865342"/>
                <a:gd name="connsiteY33" fmla="*/ 990895 h 995834"/>
                <a:gd name="connsiteX34" fmla="*/ 832743 w 865342"/>
                <a:gd name="connsiteY34" fmla="*/ 991535 h 995834"/>
                <a:gd name="connsiteX35" fmla="*/ 825629 w 865342"/>
                <a:gd name="connsiteY35" fmla="*/ 995834 h 995834"/>
                <a:gd name="connsiteX36" fmla="*/ 822018 w 865342"/>
                <a:gd name="connsiteY36" fmla="*/ 994419 h 995834"/>
                <a:gd name="connsiteX37" fmla="*/ 821079 w 865342"/>
                <a:gd name="connsiteY37" fmla="*/ 993458 h 995834"/>
                <a:gd name="connsiteX38" fmla="*/ 820574 w 865342"/>
                <a:gd name="connsiteY38" fmla="*/ 992924 h 995834"/>
                <a:gd name="connsiteX39" fmla="*/ 796885 w 865342"/>
                <a:gd name="connsiteY39" fmla="*/ 978479 h 995834"/>
                <a:gd name="connsiteX40" fmla="*/ 784607 w 865342"/>
                <a:gd name="connsiteY40" fmla="*/ 963233 h 995834"/>
                <a:gd name="connsiteX41" fmla="*/ 773052 w 865342"/>
                <a:gd name="connsiteY41" fmla="*/ 948894 h 995834"/>
                <a:gd name="connsiteX42" fmla="*/ 768863 w 865342"/>
                <a:gd name="connsiteY42" fmla="*/ 942620 h 995834"/>
                <a:gd name="connsiteX43" fmla="*/ 747918 w 865342"/>
                <a:gd name="connsiteY43" fmla="*/ 925318 h 995834"/>
                <a:gd name="connsiteX44" fmla="*/ 737591 w 865342"/>
                <a:gd name="connsiteY44" fmla="*/ 923903 h 995834"/>
                <a:gd name="connsiteX45" fmla="*/ 732282 w 865342"/>
                <a:gd name="connsiteY45" fmla="*/ 924116 h 995834"/>
                <a:gd name="connsiteX46" fmla="*/ 728346 w 865342"/>
                <a:gd name="connsiteY46" fmla="*/ 924276 h 995834"/>
                <a:gd name="connsiteX47" fmla="*/ 725277 w 865342"/>
                <a:gd name="connsiteY47" fmla="*/ 923983 h 995834"/>
                <a:gd name="connsiteX48" fmla="*/ 723616 w 865342"/>
                <a:gd name="connsiteY48" fmla="*/ 921179 h 995834"/>
                <a:gd name="connsiteX49" fmla="*/ 711194 w 865342"/>
                <a:gd name="connsiteY49" fmla="*/ 889993 h 995834"/>
                <a:gd name="connsiteX50" fmla="*/ 699132 w 865342"/>
                <a:gd name="connsiteY50" fmla="*/ 875307 h 995834"/>
                <a:gd name="connsiteX51" fmla="*/ 706174 w 865342"/>
                <a:gd name="connsiteY51" fmla="*/ 864173 h 995834"/>
                <a:gd name="connsiteX52" fmla="*/ 709352 w 865342"/>
                <a:gd name="connsiteY52" fmla="*/ 859955 h 995834"/>
                <a:gd name="connsiteX53" fmla="*/ 718849 w 865342"/>
                <a:gd name="connsiteY53" fmla="*/ 846898 h 995834"/>
                <a:gd name="connsiteX54" fmla="*/ 702888 w 865342"/>
                <a:gd name="connsiteY54" fmla="*/ 844255 h 995834"/>
                <a:gd name="connsiteX55" fmla="*/ 697832 w 865342"/>
                <a:gd name="connsiteY55" fmla="*/ 843827 h 995834"/>
                <a:gd name="connsiteX56" fmla="*/ 680788 w 865342"/>
                <a:gd name="connsiteY56" fmla="*/ 852265 h 995834"/>
                <a:gd name="connsiteX57" fmla="*/ 683027 w 865342"/>
                <a:gd name="connsiteY57" fmla="*/ 835470 h 995834"/>
                <a:gd name="connsiteX58" fmla="*/ 686169 w 865342"/>
                <a:gd name="connsiteY58" fmla="*/ 829916 h 995834"/>
                <a:gd name="connsiteX59" fmla="*/ 682449 w 865342"/>
                <a:gd name="connsiteY59" fmla="*/ 824736 h 995834"/>
                <a:gd name="connsiteX60" fmla="*/ 671616 w 865342"/>
                <a:gd name="connsiteY60" fmla="*/ 819129 h 995834"/>
                <a:gd name="connsiteX61" fmla="*/ 662010 w 865342"/>
                <a:gd name="connsiteY61" fmla="*/ 821826 h 995834"/>
                <a:gd name="connsiteX62" fmla="*/ 657749 w 865342"/>
                <a:gd name="connsiteY62" fmla="*/ 823375 h 995834"/>
                <a:gd name="connsiteX63" fmla="*/ 652874 w 865342"/>
                <a:gd name="connsiteY63" fmla="*/ 819076 h 995834"/>
                <a:gd name="connsiteX64" fmla="*/ 646627 w 865342"/>
                <a:gd name="connsiteY64" fmla="*/ 821479 h 995834"/>
                <a:gd name="connsiteX65" fmla="*/ 640922 w 865342"/>
                <a:gd name="connsiteY65" fmla="*/ 825671 h 995834"/>
                <a:gd name="connsiteX66" fmla="*/ 626911 w 865342"/>
                <a:gd name="connsiteY66" fmla="*/ 797795 h 995834"/>
                <a:gd name="connsiteX67" fmla="*/ 626730 w 865342"/>
                <a:gd name="connsiteY67" fmla="*/ 797342 h 995834"/>
                <a:gd name="connsiteX68" fmla="*/ 615138 w 865342"/>
                <a:gd name="connsiteY68" fmla="*/ 782950 h 995834"/>
                <a:gd name="connsiteX69" fmla="*/ 619183 w 865342"/>
                <a:gd name="connsiteY69" fmla="*/ 767731 h 995834"/>
                <a:gd name="connsiteX70" fmla="*/ 619580 w 865342"/>
                <a:gd name="connsiteY70" fmla="*/ 763779 h 995834"/>
                <a:gd name="connsiteX71" fmla="*/ 622072 w 865342"/>
                <a:gd name="connsiteY71" fmla="*/ 761723 h 995834"/>
                <a:gd name="connsiteX72" fmla="*/ 630052 w 865342"/>
                <a:gd name="connsiteY72" fmla="*/ 740042 h 995834"/>
                <a:gd name="connsiteX73" fmla="*/ 606399 w 865342"/>
                <a:gd name="connsiteY73" fmla="*/ 721165 h 995834"/>
                <a:gd name="connsiteX74" fmla="*/ 593797 w 865342"/>
                <a:gd name="connsiteY74" fmla="*/ 717747 h 995834"/>
                <a:gd name="connsiteX75" fmla="*/ 591377 w 865342"/>
                <a:gd name="connsiteY75" fmla="*/ 716252 h 995834"/>
                <a:gd name="connsiteX76" fmla="*/ 593363 w 865342"/>
                <a:gd name="connsiteY76" fmla="*/ 692274 h 995834"/>
                <a:gd name="connsiteX77" fmla="*/ 589391 w 865342"/>
                <a:gd name="connsiteY77" fmla="*/ 625016 h 995834"/>
                <a:gd name="connsiteX78" fmla="*/ 588019 w 865342"/>
                <a:gd name="connsiteY78" fmla="*/ 621411 h 995834"/>
                <a:gd name="connsiteX79" fmla="*/ 584516 w 865342"/>
                <a:gd name="connsiteY79" fmla="*/ 619702 h 995834"/>
                <a:gd name="connsiteX80" fmla="*/ 574044 w 865342"/>
                <a:gd name="connsiteY80" fmla="*/ 606485 h 995834"/>
                <a:gd name="connsiteX81" fmla="*/ 563680 w 865342"/>
                <a:gd name="connsiteY81" fmla="*/ 591373 h 995834"/>
                <a:gd name="connsiteX82" fmla="*/ 562597 w 865342"/>
                <a:gd name="connsiteY82" fmla="*/ 590278 h 995834"/>
                <a:gd name="connsiteX83" fmla="*/ 561225 w 865342"/>
                <a:gd name="connsiteY83" fmla="*/ 589557 h 995834"/>
                <a:gd name="connsiteX84" fmla="*/ 552522 w 865342"/>
                <a:gd name="connsiteY84" fmla="*/ 587421 h 995834"/>
                <a:gd name="connsiteX85" fmla="*/ 543819 w 865342"/>
                <a:gd name="connsiteY85" fmla="*/ 589237 h 995834"/>
                <a:gd name="connsiteX86" fmla="*/ 543350 w 865342"/>
                <a:gd name="connsiteY86" fmla="*/ 589076 h 995834"/>
                <a:gd name="connsiteX87" fmla="*/ 527389 w 865342"/>
                <a:gd name="connsiteY87" fmla="*/ 576928 h 995834"/>
                <a:gd name="connsiteX88" fmla="*/ 507275 w 865342"/>
                <a:gd name="connsiteY88" fmla="*/ 561441 h 995834"/>
                <a:gd name="connsiteX89" fmla="*/ 489689 w 865342"/>
                <a:gd name="connsiteY89" fmla="*/ 540855 h 995834"/>
                <a:gd name="connsiteX90" fmla="*/ 482214 w 865342"/>
                <a:gd name="connsiteY90" fmla="*/ 536877 h 995834"/>
                <a:gd name="connsiteX91" fmla="*/ 479903 w 865342"/>
                <a:gd name="connsiteY91" fmla="*/ 532151 h 995834"/>
                <a:gd name="connsiteX92" fmla="*/ 471922 w 865342"/>
                <a:gd name="connsiteY92" fmla="*/ 519868 h 995834"/>
                <a:gd name="connsiteX93" fmla="*/ 433825 w 865342"/>
                <a:gd name="connsiteY93" fmla="*/ 504435 h 995834"/>
                <a:gd name="connsiteX94" fmla="*/ 416672 w 865342"/>
                <a:gd name="connsiteY94" fmla="*/ 503047 h 995834"/>
                <a:gd name="connsiteX95" fmla="*/ 402156 w 865342"/>
                <a:gd name="connsiteY95" fmla="*/ 504756 h 995834"/>
                <a:gd name="connsiteX96" fmla="*/ 391070 w 865342"/>
                <a:gd name="connsiteY96" fmla="*/ 513514 h 995834"/>
                <a:gd name="connsiteX97" fmla="*/ 387820 w 865342"/>
                <a:gd name="connsiteY97" fmla="*/ 517519 h 995834"/>
                <a:gd name="connsiteX98" fmla="*/ 384570 w 865342"/>
                <a:gd name="connsiteY98" fmla="*/ 520189 h 995834"/>
                <a:gd name="connsiteX99" fmla="*/ 382837 w 865342"/>
                <a:gd name="connsiteY99" fmla="*/ 521551 h 995834"/>
                <a:gd name="connsiteX100" fmla="*/ 372039 w 865342"/>
                <a:gd name="connsiteY100" fmla="*/ 521551 h 995834"/>
                <a:gd name="connsiteX101" fmla="*/ 374784 w 865342"/>
                <a:gd name="connsiteY101" fmla="*/ 531777 h 995834"/>
                <a:gd name="connsiteX102" fmla="*/ 373737 w 865342"/>
                <a:gd name="connsiteY102" fmla="*/ 532284 h 995834"/>
                <a:gd name="connsiteX103" fmla="*/ 352756 w 865342"/>
                <a:gd name="connsiteY103" fmla="*/ 551802 h 995834"/>
                <a:gd name="connsiteX104" fmla="*/ 351167 w 865342"/>
                <a:gd name="connsiteY104" fmla="*/ 553965 h 995834"/>
                <a:gd name="connsiteX105" fmla="*/ 349037 w 865342"/>
                <a:gd name="connsiteY105" fmla="*/ 544887 h 995834"/>
                <a:gd name="connsiteX106" fmla="*/ 336001 w 865342"/>
                <a:gd name="connsiteY106" fmla="*/ 555674 h 995834"/>
                <a:gd name="connsiteX107" fmla="*/ 333220 w 865342"/>
                <a:gd name="connsiteY107" fmla="*/ 559252 h 995834"/>
                <a:gd name="connsiteX108" fmla="*/ 329103 w 865342"/>
                <a:gd name="connsiteY108" fmla="*/ 559919 h 995834"/>
                <a:gd name="connsiteX109" fmla="*/ 326828 w 865342"/>
                <a:gd name="connsiteY109" fmla="*/ 559866 h 995834"/>
                <a:gd name="connsiteX110" fmla="*/ 324120 w 865342"/>
                <a:gd name="connsiteY110" fmla="*/ 559839 h 995834"/>
                <a:gd name="connsiteX111" fmla="*/ 319353 w 865342"/>
                <a:gd name="connsiteY111" fmla="*/ 560160 h 995834"/>
                <a:gd name="connsiteX112" fmla="*/ 306642 w 865342"/>
                <a:gd name="connsiteY112" fmla="*/ 541896 h 995834"/>
                <a:gd name="connsiteX113" fmla="*/ 310290 w 865342"/>
                <a:gd name="connsiteY113" fmla="*/ 535381 h 995834"/>
                <a:gd name="connsiteX114" fmla="*/ 303826 w 865342"/>
                <a:gd name="connsiteY114" fmla="*/ 530068 h 995834"/>
                <a:gd name="connsiteX115" fmla="*/ 285373 w 865342"/>
                <a:gd name="connsiteY115" fmla="*/ 518907 h 995834"/>
                <a:gd name="connsiteX116" fmla="*/ 289851 w 865342"/>
                <a:gd name="connsiteY116" fmla="*/ 511431 h 995834"/>
                <a:gd name="connsiteX117" fmla="*/ 290754 w 865342"/>
                <a:gd name="connsiteY117" fmla="*/ 509348 h 995834"/>
                <a:gd name="connsiteX118" fmla="*/ 290645 w 865342"/>
                <a:gd name="connsiteY118" fmla="*/ 507079 h 995834"/>
                <a:gd name="connsiteX119" fmla="*/ 278873 w 865342"/>
                <a:gd name="connsiteY119" fmla="*/ 494049 h 995834"/>
                <a:gd name="connsiteX120" fmla="*/ 264140 w 865342"/>
                <a:gd name="connsiteY120" fmla="*/ 503528 h 995834"/>
                <a:gd name="connsiteX121" fmla="*/ 263959 w 865342"/>
                <a:gd name="connsiteY121" fmla="*/ 503688 h 995834"/>
                <a:gd name="connsiteX122" fmla="*/ 263779 w 865342"/>
                <a:gd name="connsiteY122" fmla="*/ 503634 h 995834"/>
                <a:gd name="connsiteX123" fmla="*/ 255184 w 865342"/>
                <a:gd name="connsiteY123" fmla="*/ 501872 h 995834"/>
                <a:gd name="connsiteX124" fmla="*/ 245182 w 865342"/>
                <a:gd name="connsiteY124" fmla="*/ 505931 h 995834"/>
                <a:gd name="connsiteX125" fmla="*/ 243051 w 865342"/>
                <a:gd name="connsiteY125" fmla="*/ 508681 h 995834"/>
                <a:gd name="connsiteX126" fmla="*/ 242293 w 865342"/>
                <a:gd name="connsiteY126" fmla="*/ 508360 h 995834"/>
                <a:gd name="connsiteX127" fmla="*/ 235070 w 865342"/>
                <a:gd name="connsiteY127" fmla="*/ 505610 h 995834"/>
                <a:gd name="connsiteX128" fmla="*/ 234457 w 865342"/>
                <a:gd name="connsiteY128" fmla="*/ 502166 h 995834"/>
                <a:gd name="connsiteX129" fmla="*/ 202173 w 865342"/>
                <a:gd name="connsiteY129" fmla="*/ 485611 h 995834"/>
                <a:gd name="connsiteX130" fmla="*/ 195709 w 865342"/>
                <a:gd name="connsiteY130" fmla="*/ 484410 h 995834"/>
                <a:gd name="connsiteX131" fmla="*/ 188704 w 865342"/>
                <a:gd name="connsiteY131" fmla="*/ 482594 h 995834"/>
                <a:gd name="connsiteX132" fmla="*/ 184804 w 865342"/>
                <a:gd name="connsiteY132" fmla="*/ 488682 h 995834"/>
                <a:gd name="connsiteX133" fmla="*/ 157793 w 865342"/>
                <a:gd name="connsiteY133" fmla="*/ 500777 h 995834"/>
                <a:gd name="connsiteX134" fmla="*/ 152846 w 865342"/>
                <a:gd name="connsiteY134" fmla="*/ 501979 h 995834"/>
                <a:gd name="connsiteX135" fmla="*/ 149271 w 865342"/>
                <a:gd name="connsiteY135" fmla="*/ 489617 h 995834"/>
                <a:gd name="connsiteX136" fmla="*/ 148512 w 865342"/>
                <a:gd name="connsiteY136" fmla="*/ 482594 h 995834"/>
                <a:gd name="connsiteX137" fmla="*/ 141651 w 865342"/>
                <a:gd name="connsiteY137" fmla="*/ 480966 h 995834"/>
                <a:gd name="connsiteX138" fmla="*/ 137246 w 865342"/>
                <a:gd name="connsiteY138" fmla="*/ 480432 h 995834"/>
                <a:gd name="connsiteX139" fmla="*/ 127315 w 865342"/>
                <a:gd name="connsiteY139" fmla="*/ 484570 h 995834"/>
                <a:gd name="connsiteX140" fmla="*/ 125257 w 865342"/>
                <a:gd name="connsiteY140" fmla="*/ 487427 h 995834"/>
                <a:gd name="connsiteX141" fmla="*/ 113015 w 865342"/>
                <a:gd name="connsiteY141" fmla="*/ 495437 h 995834"/>
                <a:gd name="connsiteX142" fmla="*/ 111751 w 865342"/>
                <a:gd name="connsiteY142" fmla="*/ 490791 h 995834"/>
                <a:gd name="connsiteX143" fmla="*/ 96079 w 865342"/>
                <a:gd name="connsiteY143" fmla="*/ 474397 h 995834"/>
                <a:gd name="connsiteX144" fmla="*/ 88893 w 865342"/>
                <a:gd name="connsiteY144" fmla="*/ 467882 h 995834"/>
                <a:gd name="connsiteX145" fmla="*/ 98499 w 865342"/>
                <a:gd name="connsiteY145" fmla="*/ 463316 h 995834"/>
                <a:gd name="connsiteX146" fmla="*/ 105793 w 865342"/>
                <a:gd name="connsiteY146" fmla="*/ 463637 h 995834"/>
                <a:gd name="connsiteX147" fmla="*/ 114207 w 865342"/>
                <a:gd name="connsiteY147" fmla="*/ 464011 h 995834"/>
                <a:gd name="connsiteX148" fmla="*/ 120599 w 865342"/>
                <a:gd name="connsiteY148" fmla="*/ 463583 h 995834"/>
                <a:gd name="connsiteX149" fmla="*/ 278006 w 865342"/>
                <a:gd name="connsiteY149" fmla="*/ 444813 h 995834"/>
                <a:gd name="connsiteX150" fmla="*/ 315201 w 865342"/>
                <a:gd name="connsiteY150" fmla="*/ 440834 h 995834"/>
                <a:gd name="connsiteX151" fmla="*/ 318559 w 865342"/>
                <a:gd name="connsiteY151" fmla="*/ 447483 h 995834"/>
                <a:gd name="connsiteX152" fmla="*/ 325528 w 865342"/>
                <a:gd name="connsiteY152" fmla="*/ 461447 h 995834"/>
                <a:gd name="connsiteX153" fmla="*/ 328273 w 865342"/>
                <a:gd name="connsiteY153" fmla="*/ 467054 h 995834"/>
                <a:gd name="connsiteX154" fmla="*/ 334484 w 865342"/>
                <a:gd name="connsiteY154" fmla="*/ 467054 h 995834"/>
                <a:gd name="connsiteX155" fmla="*/ 458886 w 865342"/>
                <a:gd name="connsiteY155" fmla="*/ 459952 h 995834"/>
                <a:gd name="connsiteX156" fmla="*/ 571877 w 865342"/>
                <a:gd name="connsiteY156" fmla="*/ 453304 h 995834"/>
                <a:gd name="connsiteX157" fmla="*/ 580941 w 865342"/>
                <a:gd name="connsiteY157" fmla="*/ 453357 h 995834"/>
                <a:gd name="connsiteX158" fmla="*/ 591955 w 865342"/>
                <a:gd name="connsiteY158" fmla="*/ 469084 h 995834"/>
                <a:gd name="connsiteX159" fmla="*/ 594013 w 865342"/>
                <a:gd name="connsiteY159" fmla="*/ 470285 h 995834"/>
                <a:gd name="connsiteX160" fmla="*/ 596397 w 865342"/>
                <a:gd name="connsiteY160" fmla="*/ 470392 h 995834"/>
                <a:gd name="connsiteX161" fmla="*/ 598600 w 865342"/>
                <a:gd name="connsiteY161" fmla="*/ 470445 h 995834"/>
                <a:gd name="connsiteX162" fmla="*/ 616041 w 865342"/>
                <a:gd name="connsiteY162" fmla="*/ 463290 h 995834"/>
                <a:gd name="connsiteX163" fmla="*/ 619183 w 865342"/>
                <a:gd name="connsiteY163" fmla="*/ 430902 h 995834"/>
                <a:gd name="connsiteX164" fmla="*/ 617594 w 865342"/>
                <a:gd name="connsiteY164" fmla="*/ 419100 h 995834"/>
                <a:gd name="connsiteX165" fmla="*/ 208849 w 865342"/>
                <a:gd name="connsiteY165" fmla="*/ 0 h 995834"/>
                <a:gd name="connsiteX166" fmla="*/ 235107 w 865342"/>
                <a:gd name="connsiteY166" fmla="*/ 87788 h 995834"/>
                <a:gd name="connsiteX167" fmla="*/ 257297 w 865342"/>
                <a:gd name="connsiteY167" fmla="*/ 160054 h 995834"/>
                <a:gd name="connsiteX168" fmla="*/ 262708 w 865342"/>
                <a:gd name="connsiteY168" fmla="*/ 184469 h 995834"/>
                <a:gd name="connsiteX169" fmla="*/ 270989 w 865342"/>
                <a:gd name="connsiteY169" fmla="*/ 217967 h 995834"/>
                <a:gd name="connsiteX170" fmla="*/ 285345 w 865342"/>
                <a:gd name="connsiteY170" fmla="*/ 250154 h 995834"/>
                <a:gd name="connsiteX171" fmla="*/ 294117 w 865342"/>
                <a:gd name="connsiteY171" fmla="*/ 258881 h 995834"/>
                <a:gd name="connsiteX172" fmla="*/ 298215 w 865342"/>
                <a:gd name="connsiteY172" fmla="*/ 262481 h 995834"/>
                <a:gd name="connsiteX173" fmla="*/ 297984 w 865342"/>
                <a:gd name="connsiteY173" fmla="*/ 266916 h 995834"/>
                <a:gd name="connsiteX174" fmla="*/ 301331 w 865342"/>
                <a:gd name="connsiteY174" fmla="*/ 284774 h 995834"/>
                <a:gd name="connsiteX175" fmla="*/ 294391 w 865342"/>
                <a:gd name="connsiteY175" fmla="*/ 312049 h 995834"/>
                <a:gd name="connsiteX176" fmla="*/ 294074 w 865342"/>
                <a:gd name="connsiteY176" fmla="*/ 313814 h 995834"/>
                <a:gd name="connsiteX177" fmla="*/ 303914 w 865342"/>
                <a:gd name="connsiteY177" fmla="*/ 365409 h 995834"/>
                <a:gd name="connsiteX178" fmla="*/ 304058 w 865342"/>
                <a:gd name="connsiteY178" fmla="*/ 372990 h 995834"/>
                <a:gd name="connsiteX179" fmla="*/ 303394 w 865342"/>
                <a:gd name="connsiteY179" fmla="*/ 386080 h 995834"/>
                <a:gd name="connsiteX180" fmla="*/ 300307 w 865342"/>
                <a:gd name="connsiteY180" fmla="*/ 389156 h 995834"/>
                <a:gd name="connsiteX181" fmla="*/ 300667 w 865342"/>
                <a:gd name="connsiteY181" fmla="*/ 393233 h 995834"/>
                <a:gd name="connsiteX182" fmla="*/ 309468 w 865342"/>
                <a:gd name="connsiteY182" fmla="*/ 414142 h 995834"/>
                <a:gd name="connsiteX183" fmla="*/ 219309 w 865342"/>
                <a:gd name="connsiteY183" fmla="*/ 424824 h 995834"/>
                <a:gd name="connsiteX184" fmla="*/ 151470 w 865342"/>
                <a:gd name="connsiteY184" fmla="*/ 433455 h 995834"/>
                <a:gd name="connsiteX185" fmla="*/ 129799 w 865342"/>
                <a:gd name="connsiteY185" fmla="*/ 434266 h 995834"/>
                <a:gd name="connsiteX186" fmla="*/ 69361 w 865342"/>
                <a:gd name="connsiteY186" fmla="*/ 456153 h 995834"/>
                <a:gd name="connsiteX187" fmla="*/ 68192 w 865342"/>
                <a:gd name="connsiteY187" fmla="*/ 458776 h 995834"/>
                <a:gd name="connsiteX188" fmla="*/ 68610 w 865342"/>
                <a:gd name="connsiteY188" fmla="*/ 461661 h 995834"/>
                <a:gd name="connsiteX189" fmla="*/ 86775 w 865342"/>
                <a:gd name="connsiteY189" fmla="*/ 489628 h 995834"/>
                <a:gd name="connsiteX190" fmla="*/ 90743 w 865342"/>
                <a:gd name="connsiteY190" fmla="*/ 493109 h 995834"/>
                <a:gd name="connsiteX191" fmla="*/ 91363 w 865342"/>
                <a:gd name="connsiteY191" fmla="*/ 505268 h 995834"/>
                <a:gd name="connsiteX192" fmla="*/ 92301 w 865342"/>
                <a:gd name="connsiteY192" fmla="*/ 511324 h 995834"/>
                <a:gd name="connsiteX193" fmla="*/ 92143 w 865342"/>
                <a:gd name="connsiteY193" fmla="*/ 511467 h 995834"/>
                <a:gd name="connsiteX194" fmla="*/ 91133 w 865342"/>
                <a:gd name="connsiteY194" fmla="*/ 511134 h 995834"/>
                <a:gd name="connsiteX195" fmla="*/ 87092 w 865342"/>
                <a:gd name="connsiteY195" fmla="*/ 510561 h 995834"/>
                <a:gd name="connsiteX196" fmla="*/ 77859 w 865342"/>
                <a:gd name="connsiteY196" fmla="*/ 514734 h 995834"/>
                <a:gd name="connsiteX197" fmla="*/ 77642 w 865342"/>
                <a:gd name="connsiteY197" fmla="*/ 514996 h 995834"/>
                <a:gd name="connsiteX198" fmla="*/ 68841 w 865342"/>
                <a:gd name="connsiteY198" fmla="*/ 508511 h 995834"/>
                <a:gd name="connsiteX199" fmla="*/ 48282 w 865342"/>
                <a:gd name="connsiteY199" fmla="*/ 474369 h 995834"/>
                <a:gd name="connsiteX200" fmla="*/ 41515 w 865342"/>
                <a:gd name="connsiteY200" fmla="*/ 471889 h 995834"/>
                <a:gd name="connsiteX201" fmla="*/ 37028 w 865342"/>
                <a:gd name="connsiteY201" fmla="*/ 477540 h 995834"/>
                <a:gd name="connsiteX202" fmla="*/ 27996 w 865342"/>
                <a:gd name="connsiteY202" fmla="*/ 514162 h 995834"/>
                <a:gd name="connsiteX203" fmla="*/ 22485 w 865342"/>
                <a:gd name="connsiteY203" fmla="*/ 514162 h 995834"/>
                <a:gd name="connsiteX204" fmla="*/ 17219 w 865342"/>
                <a:gd name="connsiteY204" fmla="*/ 467740 h 995834"/>
                <a:gd name="connsiteX205" fmla="*/ 14376 w 865342"/>
                <a:gd name="connsiteY205" fmla="*/ 435458 h 995834"/>
                <a:gd name="connsiteX206" fmla="*/ 8014 w 865342"/>
                <a:gd name="connsiteY206" fmla="*/ 399599 h 995834"/>
                <a:gd name="connsiteX207" fmla="*/ 944 w 865342"/>
                <a:gd name="connsiteY207" fmla="*/ 319893 h 995834"/>
                <a:gd name="connsiteX208" fmla="*/ 5922 w 865342"/>
                <a:gd name="connsiteY208" fmla="*/ 153259 h 995834"/>
                <a:gd name="connsiteX209" fmla="*/ 7638 w 865342"/>
                <a:gd name="connsiteY209" fmla="*/ 31591 h 995834"/>
                <a:gd name="connsiteX210" fmla="*/ 7335 w 865342"/>
                <a:gd name="connsiteY210" fmla="*/ 18668 h 995834"/>
                <a:gd name="connsiteX211" fmla="*/ 175376 w 865342"/>
                <a:gd name="connsiteY211" fmla="*/ 3719 h 995834"/>
                <a:gd name="connsiteX212" fmla="*/ 208849 w 865342"/>
                <a:gd name="connsiteY212" fmla="*/ 0 h 995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</a:cxnLst>
              <a:rect l="l" t="t" r="r" b="b"/>
              <a:pathLst>
                <a:path w="865342" h="995834">
                  <a:moveTo>
                    <a:pt x="111499" y="499789"/>
                  </a:moveTo>
                  <a:cubicBezTo>
                    <a:pt x="111210" y="500964"/>
                    <a:pt x="111029" y="501979"/>
                    <a:pt x="110885" y="502753"/>
                  </a:cubicBezTo>
                  <a:cubicBezTo>
                    <a:pt x="110849" y="503047"/>
                    <a:pt x="110813" y="503314"/>
                    <a:pt x="110740" y="503581"/>
                  </a:cubicBezTo>
                  <a:cubicBezTo>
                    <a:pt x="110163" y="502887"/>
                    <a:pt x="109585" y="502166"/>
                    <a:pt x="109152" y="501525"/>
                  </a:cubicBezTo>
                  <a:close/>
                  <a:moveTo>
                    <a:pt x="617594" y="419100"/>
                  </a:moveTo>
                  <a:cubicBezTo>
                    <a:pt x="619797" y="419394"/>
                    <a:pt x="622577" y="420088"/>
                    <a:pt x="625502" y="420809"/>
                  </a:cubicBezTo>
                  <a:lnTo>
                    <a:pt x="627561" y="421316"/>
                  </a:lnTo>
                  <a:cubicBezTo>
                    <a:pt x="633410" y="422785"/>
                    <a:pt x="640272" y="424307"/>
                    <a:pt x="648072" y="424307"/>
                  </a:cubicBezTo>
                  <a:cubicBezTo>
                    <a:pt x="648505" y="424307"/>
                    <a:pt x="648866" y="424307"/>
                    <a:pt x="649299" y="424307"/>
                  </a:cubicBezTo>
                  <a:cubicBezTo>
                    <a:pt x="649299" y="424360"/>
                    <a:pt x="649299" y="424467"/>
                    <a:pt x="649299" y="424520"/>
                  </a:cubicBezTo>
                  <a:cubicBezTo>
                    <a:pt x="649877" y="431836"/>
                    <a:pt x="650708" y="443291"/>
                    <a:pt x="661288" y="450019"/>
                  </a:cubicBezTo>
                  <a:cubicBezTo>
                    <a:pt x="662733" y="465853"/>
                    <a:pt x="669485" y="479390"/>
                    <a:pt x="676094" y="492554"/>
                  </a:cubicBezTo>
                  <a:cubicBezTo>
                    <a:pt x="678152" y="496639"/>
                    <a:pt x="680210" y="500751"/>
                    <a:pt x="682052" y="504863"/>
                  </a:cubicBezTo>
                  <a:cubicBezTo>
                    <a:pt x="700902" y="546943"/>
                    <a:pt x="722352" y="581066"/>
                    <a:pt x="745896" y="606592"/>
                  </a:cubicBezTo>
                  <a:lnTo>
                    <a:pt x="745282" y="610143"/>
                  </a:lnTo>
                  <a:cubicBezTo>
                    <a:pt x="742213" y="627499"/>
                    <a:pt x="750193" y="642371"/>
                    <a:pt x="757199" y="655481"/>
                  </a:cubicBezTo>
                  <a:lnTo>
                    <a:pt x="759691" y="660207"/>
                  </a:lnTo>
                  <a:cubicBezTo>
                    <a:pt x="764927" y="670166"/>
                    <a:pt x="772113" y="680793"/>
                    <a:pt x="778468" y="690165"/>
                  </a:cubicBezTo>
                  <a:cubicBezTo>
                    <a:pt x="780310" y="692889"/>
                    <a:pt x="782079" y="695532"/>
                    <a:pt x="783813" y="698122"/>
                  </a:cubicBezTo>
                  <a:cubicBezTo>
                    <a:pt x="785221" y="700258"/>
                    <a:pt x="786485" y="702261"/>
                    <a:pt x="787677" y="704210"/>
                  </a:cubicBezTo>
                  <a:cubicBezTo>
                    <a:pt x="791577" y="710404"/>
                    <a:pt x="795224" y="716252"/>
                    <a:pt x="801724" y="723060"/>
                  </a:cubicBezTo>
                  <a:cubicBezTo>
                    <a:pt x="805299" y="726825"/>
                    <a:pt x="808621" y="734114"/>
                    <a:pt x="812160" y="741858"/>
                  </a:cubicBezTo>
                  <a:cubicBezTo>
                    <a:pt x="816096" y="750562"/>
                    <a:pt x="820465" y="760201"/>
                    <a:pt x="826749" y="767971"/>
                  </a:cubicBezTo>
                  <a:lnTo>
                    <a:pt x="799810" y="771923"/>
                  </a:lnTo>
                  <a:lnTo>
                    <a:pt x="831876" y="785887"/>
                  </a:lnTo>
                  <a:cubicBezTo>
                    <a:pt x="845237" y="791708"/>
                    <a:pt x="848054" y="793630"/>
                    <a:pt x="856648" y="820144"/>
                  </a:cubicBezTo>
                  <a:cubicBezTo>
                    <a:pt x="862173" y="837179"/>
                    <a:pt x="868890" y="897763"/>
                    <a:pt x="863148" y="922514"/>
                  </a:cubicBezTo>
                  <a:cubicBezTo>
                    <a:pt x="862571" y="925051"/>
                    <a:pt x="860873" y="928068"/>
                    <a:pt x="859104" y="931272"/>
                  </a:cubicBezTo>
                  <a:cubicBezTo>
                    <a:pt x="856540" y="935864"/>
                    <a:pt x="853651" y="941071"/>
                    <a:pt x="852893" y="947025"/>
                  </a:cubicBezTo>
                  <a:cubicBezTo>
                    <a:pt x="852062" y="953113"/>
                    <a:pt x="853507" y="958560"/>
                    <a:pt x="854843" y="963339"/>
                  </a:cubicBezTo>
                  <a:cubicBezTo>
                    <a:pt x="855601" y="966196"/>
                    <a:pt x="856396" y="969160"/>
                    <a:pt x="856215" y="970922"/>
                  </a:cubicBezTo>
                  <a:cubicBezTo>
                    <a:pt x="856107" y="972044"/>
                    <a:pt x="855096" y="973566"/>
                    <a:pt x="853940" y="975328"/>
                  </a:cubicBezTo>
                  <a:cubicBezTo>
                    <a:pt x="852748" y="977117"/>
                    <a:pt x="851196" y="979467"/>
                    <a:pt x="850112" y="982350"/>
                  </a:cubicBezTo>
                  <a:cubicBezTo>
                    <a:pt x="842565" y="983899"/>
                    <a:pt x="837112" y="988144"/>
                    <a:pt x="833574" y="990895"/>
                  </a:cubicBezTo>
                  <a:lnTo>
                    <a:pt x="832743" y="991535"/>
                  </a:lnTo>
                  <a:cubicBezTo>
                    <a:pt x="830035" y="993645"/>
                    <a:pt x="827218" y="995834"/>
                    <a:pt x="825629" y="995834"/>
                  </a:cubicBezTo>
                  <a:cubicBezTo>
                    <a:pt x="825124" y="995834"/>
                    <a:pt x="824004" y="995647"/>
                    <a:pt x="822018" y="994419"/>
                  </a:cubicBezTo>
                  <a:lnTo>
                    <a:pt x="821079" y="993458"/>
                  </a:lnTo>
                  <a:lnTo>
                    <a:pt x="820574" y="992924"/>
                  </a:lnTo>
                  <a:cubicBezTo>
                    <a:pt x="817143" y="983819"/>
                    <a:pt x="808765" y="978612"/>
                    <a:pt x="796885" y="978479"/>
                  </a:cubicBezTo>
                  <a:cubicBezTo>
                    <a:pt x="792913" y="973406"/>
                    <a:pt x="788796" y="968359"/>
                    <a:pt x="784607" y="963233"/>
                  </a:cubicBezTo>
                  <a:cubicBezTo>
                    <a:pt x="780815" y="958560"/>
                    <a:pt x="776952" y="953834"/>
                    <a:pt x="773052" y="948894"/>
                  </a:cubicBezTo>
                  <a:cubicBezTo>
                    <a:pt x="771282" y="946652"/>
                    <a:pt x="770054" y="944542"/>
                    <a:pt x="768863" y="942620"/>
                  </a:cubicBezTo>
                  <a:cubicBezTo>
                    <a:pt x="765035" y="936318"/>
                    <a:pt x="760702" y="929189"/>
                    <a:pt x="747918" y="925318"/>
                  </a:cubicBezTo>
                  <a:cubicBezTo>
                    <a:pt x="744741" y="924357"/>
                    <a:pt x="741454" y="923903"/>
                    <a:pt x="737591" y="923903"/>
                  </a:cubicBezTo>
                  <a:cubicBezTo>
                    <a:pt x="735785" y="923903"/>
                    <a:pt x="734016" y="924009"/>
                    <a:pt x="732282" y="924116"/>
                  </a:cubicBezTo>
                  <a:cubicBezTo>
                    <a:pt x="730910" y="924223"/>
                    <a:pt x="729610" y="924276"/>
                    <a:pt x="728346" y="924276"/>
                  </a:cubicBezTo>
                  <a:cubicBezTo>
                    <a:pt x="726974" y="924276"/>
                    <a:pt x="725999" y="924170"/>
                    <a:pt x="725277" y="923983"/>
                  </a:cubicBezTo>
                  <a:cubicBezTo>
                    <a:pt x="724699" y="923021"/>
                    <a:pt x="724157" y="922114"/>
                    <a:pt x="723616" y="921179"/>
                  </a:cubicBezTo>
                  <a:cubicBezTo>
                    <a:pt x="717693" y="911166"/>
                    <a:pt x="712602" y="902542"/>
                    <a:pt x="711194" y="889993"/>
                  </a:cubicBezTo>
                  <a:cubicBezTo>
                    <a:pt x="709966" y="881101"/>
                    <a:pt x="703646" y="877257"/>
                    <a:pt x="699132" y="875307"/>
                  </a:cubicBezTo>
                  <a:cubicBezTo>
                    <a:pt x="700577" y="871356"/>
                    <a:pt x="703069" y="868152"/>
                    <a:pt x="706174" y="864173"/>
                  </a:cubicBezTo>
                  <a:cubicBezTo>
                    <a:pt x="707221" y="862785"/>
                    <a:pt x="708305" y="861396"/>
                    <a:pt x="709352" y="859955"/>
                  </a:cubicBezTo>
                  <a:lnTo>
                    <a:pt x="718849" y="846898"/>
                  </a:lnTo>
                  <a:lnTo>
                    <a:pt x="702888" y="844255"/>
                  </a:lnTo>
                  <a:cubicBezTo>
                    <a:pt x="701046" y="843961"/>
                    <a:pt x="699349" y="843827"/>
                    <a:pt x="697832" y="843827"/>
                  </a:cubicBezTo>
                  <a:cubicBezTo>
                    <a:pt x="689202" y="843827"/>
                    <a:pt x="684074" y="847726"/>
                    <a:pt x="680788" y="852265"/>
                  </a:cubicBezTo>
                  <a:cubicBezTo>
                    <a:pt x="680283" y="846230"/>
                    <a:pt x="680788" y="839502"/>
                    <a:pt x="683027" y="835470"/>
                  </a:cubicBezTo>
                  <a:lnTo>
                    <a:pt x="686169" y="829916"/>
                  </a:lnTo>
                  <a:lnTo>
                    <a:pt x="682449" y="824736"/>
                  </a:lnTo>
                  <a:cubicBezTo>
                    <a:pt x="679885" y="821159"/>
                    <a:pt x="675949" y="819129"/>
                    <a:pt x="671616" y="819129"/>
                  </a:cubicBezTo>
                  <a:cubicBezTo>
                    <a:pt x="667860" y="819129"/>
                    <a:pt x="664755" y="820544"/>
                    <a:pt x="662010" y="821826"/>
                  </a:cubicBezTo>
                  <a:cubicBezTo>
                    <a:pt x="660638" y="822440"/>
                    <a:pt x="658544" y="823375"/>
                    <a:pt x="657749" y="823375"/>
                  </a:cubicBezTo>
                  <a:lnTo>
                    <a:pt x="652874" y="819076"/>
                  </a:lnTo>
                  <a:lnTo>
                    <a:pt x="646627" y="821479"/>
                  </a:lnTo>
                  <a:cubicBezTo>
                    <a:pt x="643991" y="822680"/>
                    <a:pt x="642185" y="824149"/>
                    <a:pt x="640922" y="825671"/>
                  </a:cubicBezTo>
                  <a:cubicBezTo>
                    <a:pt x="635108" y="818328"/>
                    <a:pt x="631172" y="808449"/>
                    <a:pt x="626911" y="797795"/>
                  </a:cubicBezTo>
                  <a:lnTo>
                    <a:pt x="626730" y="797342"/>
                  </a:lnTo>
                  <a:cubicBezTo>
                    <a:pt x="624852" y="789465"/>
                    <a:pt x="619183" y="785433"/>
                    <a:pt x="615138" y="782950"/>
                  </a:cubicBezTo>
                  <a:cubicBezTo>
                    <a:pt x="618461" y="777663"/>
                    <a:pt x="618966" y="770881"/>
                    <a:pt x="619183" y="767731"/>
                  </a:cubicBezTo>
                  <a:cubicBezTo>
                    <a:pt x="619291" y="766262"/>
                    <a:pt x="619291" y="764847"/>
                    <a:pt x="619580" y="763779"/>
                  </a:cubicBezTo>
                  <a:cubicBezTo>
                    <a:pt x="619761" y="763779"/>
                    <a:pt x="621133" y="762551"/>
                    <a:pt x="622072" y="761723"/>
                  </a:cubicBezTo>
                  <a:cubicBezTo>
                    <a:pt x="625683" y="758519"/>
                    <a:pt x="634060" y="751123"/>
                    <a:pt x="630052" y="740042"/>
                  </a:cubicBezTo>
                  <a:cubicBezTo>
                    <a:pt x="625647" y="722847"/>
                    <a:pt x="613622" y="721805"/>
                    <a:pt x="606399" y="721165"/>
                  </a:cubicBezTo>
                  <a:cubicBezTo>
                    <a:pt x="601958" y="720764"/>
                    <a:pt x="598130" y="720444"/>
                    <a:pt x="593797" y="717747"/>
                  </a:cubicBezTo>
                  <a:lnTo>
                    <a:pt x="591377" y="716252"/>
                  </a:lnTo>
                  <a:cubicBezTo>
                    <a:pt x="591486" y="708802"/>
                    <a:pt x="592388" y="700712"/>
                    <a:pt x="593363" y="692274"/>
                  </a:cubicBezTo>
                  <a:cubicBezTo>
                    <a:pt x="595711" y="671421"/>
                    <a:pt x="598383" y="647764"/>
                    <a:pt x="589391" y="625016"/>
                  </a:cubicBezTo>
                  <a:lnTo>
                    <a:pt x="588019" y="621411"/>
                  </a:lnTo>
                  <a:lnTo>
                    <a:pt x="584516" y="619702"/>
                  </a:lnTo>
                  <a:cubicBezTo>
                    <a:pt x="580147" y="617539"/>
                    <a:pt x="577294" y="612413"/>
                    <a:pt x="574044" y="606485"/>
                  </a:cubicBezTo>
                  <a:cubicBezTo>
                    <a:pt x="571300" y="601572"/>
                    <a:pt x="568230" y="595965"/>
                    <a:pt x="563680" y="591373"/>
                  </a:cubicBezTo>
                  <a:lnTo>
                    <a:pt x="562597" y="590278"/>
                  </a:lnTo>
                  <a:lnTo>
                    <a:pt x="561225" y="589557"/>
                  </a:lnTo>
                  <a:cubicBezTo>
                    <a:pt x="558516" y="588142"/>
                    <a:pt x="555591" y="587421"/>
                    <a:pt x="552522" y="587421"/>
                  </a:cubicBezTo>
                  <a:cubicBezTo>
                    <a:pt x="549200" y="587421"/>
                    <a:pt x="546239" y="588275"/>
                    <a:pt x="543819" y="589237"/>
                  </a:cubicBezTo>
                  <a:lnTo>
                    <a:pt x="543350" y="589076"/>
                  </a:lnTo>
                  <a:cubicBezTo>
                    <a:pt x="537139" y="586700"/>
                    <a:pt x="532625" y="582161"/>
                    <a:pt x="527389" y="576928"/>
                  </a:cubicBezTo>
                  <a:cubicBezTo>
                    <a:pt x="521900" y="571427"/>
                    <a:pt x="515833" y="565393"/>
                    <a:pt x="507275" y="561441"/>
                  </a:cubicBezTo>
                  <a:cubicBezTo>
                    <a:pt x="507167" y="548491"/>
                    <a:pt x="495755" y="543498"/>
                    <a:pt x="489689" y="540855"/>
                  </a:cubicBezTo>
                  <a:cubicBezTo>
                    <a:pt x="486800" y="539600"/>
                    <a:pt x="484056" y="538399"/>
                    <a:pt x="482214" y="536877"/>
                  </a:cubicBezTo>
                  <a:cubicBezTo>
                    <a:pt x="481492" y="536263"/>
                    <a:pt x="480589" y="533993"/>
                    <a:pt x="479903" y="532151"/>
                  </a:cubicBezTo>
                  <a:cubicBezTo>
                    <a:pt x="478350" y="528279"/>
                    <a:pt x="476472" y="523500"/>
                    <a:pt x="471922" y="519868"/>
                  </a:cubicBezTo>
                  <a:cubicBezTo>
                    <a:pt x="467625" y="516531"/>
                    <a:pt x="440975" y="505690"/>
                    <a:pt x="433825" y="504435"/>
                  </a:cubicBezTo>
                  <a:cubicBezTo>
                    <a:pt x="428806" y="503554"/>
                    <a:pt x="422414" y="503047"/>
                    <a:pt x="416672" y="503047"/>
                  </a:cubicBezTo>
                  <a:cubicBezTo>
                    <a:pt x="410642" y="503047"/>
                    <a:pt x="405767" y="503634"/>
                    <a:pt x="402156" y="504756"/>
                  </a:cubicBezTo>
                  <a:cubicBezTo>
                    <a:pt x="396198" y="506598"/>
                    <a:pt x="393381" y="510443"/>
                    <a:pt x="391070" y="513514"/>
                  </a:cubicBezTo>
                  <a:cubicBezTo>
                    <a:pt x="390239" y="514662"/>
                    <a:pt x="389228" y="515997"/>
                    <a:pt x="387820" y="517519"/>
                  </a:cubicBezTo>
                  <a:cubicBezTo>
                    <a:pt x="387206" y="517973"/>
                    <a:pt x="385942" y="519067"/>
                    <a:pt x="384570" y="520189"/>
                  </a:cubicBezTo>
                  <a:cubicBezTo>
                    <a:pt x="383992" y="520669"/>
                    <a:pt x="383378" y="521123"/>
                    <a:pt x="382837" y="521551"/>
                  </a:cubicBezTo>
                  <a:lnTo>
                    <a:pt x="372039" y="521551"/>
                  </a:lnTo>
                  <a:lnTo>
                    <a:pt x="374784" y="531777"/>
                  </a:lnTo>
                  <a:cubicBezTo>
                    <a:pt x="374459" y="531937"/>
                    <a:pt x="374098" y="532097"/>
                    <a:pt x="373737" y="532284"/>
                  </a:cubicBezTo>
                  <a:cubicBezTo>
                    <a:pt x="363156" y="537651"/>
                    <a:pt x="357162" y="545821"/>
                    <a:pt x="352756" y="551802"/>
                  </a:cubicBezTo>
                  <a:cubicBezTo>
                    <a:pt x="352214" y="552550"/>
                    <a:pt x="351709" y="553244"/>
                    <a:pt x="351167" y="553965"/>
                  </a:cubicBezTo>
                  <a:lnTo>
                    <a:pt x="349037" y="544887"/>
                  </a:lnTo>
                  <a:cubicBezTo>
                    <a:pt x="341742" y="546649"/>
                    <a:pt x="338312" y="552096"/>
                    <a:pt x="336001" y="555674"/>
                  </a:cubicBezTo>
                  <a:cubicBezTo>
                    <a:pt x="334989" y="557329"/>
                    <a:pt x="334014" y="558851"/>
                    <a:pt x="333220" y="559252"/>
                  </a:cubicBezTo>
                  <a:cubicBezTo>
                    <a:pt x="332317" y="559732"/>
                    <a:pt x="331126" y="559919"/>
                    <a:pt x="329103" y="559919"/>
                  </a:cubicBezTo>
                  <a:lnTo>
                    <a:pt x="326828" y="559866"/>
                  </a:lnTo>
                  <a:lnTo>
                    <a:pt x="324120" y="559839"/>
                  </a:lnTo>
                  <a:cubicBezTo>
                    <a:pt x="323073" y="559839"/>
                    <a:pt x="321376" y="559839"/>
                    <a:pt x="319353" y="560160"/>
                  </a:cubicBezTo>
                  <a:cubicBezTo>
                    <a:pt x="316501" y="553511"/>
                    <a:pt x="312637" y="546836"/>
                    <a:pt x="306642" y="541896"/>
                  </a:cubicBezTo>
                  <a:lnTo>
                    <a:pt x="310290" y="535381"/>
                  </a:lnTo>
                  <a:lnTo>
                    <a:pt x="303826" y="530068"/>
                  </a:lnTo>
                  <a:cubicBezTo>
                    <a:pt x="297867" y="525209"/>
                    <a:pt x="291801" y="521524"/>
                    <a:pt x="285373" y="518907"/>
                  </a:cubicBezTo>
                  <a:cubicBezTo>
                    <a:pt x="287070" y="516744"/>
                    <a:pt x="288623" y="514315"/>
                    <a:pt x="289851" y="511431"/>
                  </a:cubicBezTo>
                  <a:lnTo>
                    <a:pt x="290754" y="509348"/>
                  </a:lnTo>
                  <a:lnTo>
                    <a:pt x="290645" y="507079"/>
                  </a:lnTo>
                  <a:cubicBezTo>
                    <a:pt x="290176" y="496799"/>
                    <a:pt x="283026" y="494049"/>
                    <a:pt x="278873" y="494049"/>
                  </a:cubicBezTo>
                  <a:cubicBezTo>
                    <a:pt x="272590" y="494049"/>
                    <a:pt x="268293" y="498882"/>
                    <a:pt x="264140" y="503528"/>
                  </a:cubicBezTo>
                  <a:cubicBezTo>
                    <a:pt x="264068" y="503581"/>
                    <a:pt x="263995" y="503634"/>
                    <a:pt x="263959" y="503688"/>
                  </a:cubicBezTo>
                  <a:cubicBezTo>
                    <a:pt x="263887" y="503688"/>
                    <a:pt x="263851" y="503661"/>
                    <a:pt x="263779" y="503634"/>
                  </a:cubicBezTo>
                  <a:cubicBezTo>
                    <a:pt x="261359" y="502833"/>
                    <a:pt x="258434" y="501872"/>
                    <a:pt x="255184" y="501872"/>
                  </a:cubicBezTo>
                  <a:cubicBezTo>
                    <a:pt x="250201" y="501872"/>
                    <a:pt x="247023" y="504088"/>
                    <a:pt x="245182" y="505931"/>
                  </a:cubicBezTo>
                  <a:cubicBezTo>
                    <a:pt x="244315" y="506785"/>
                    <a:pt x="243629" y="507720"/>
                    <a:pt x="243051" y="508681"/>
                  </a:cubicBezTo>
                  <a:cubicBezTo>
                    <a:pt x="242798" y="508574"/>
                    <a:pt x="242545" y="508467"/>
                    <a:pt x="242293" y="508360"/>
                  </a:cubicBezTo>
                  <a:cubicBezTo>
                    <a:pt x="240162" y="507453"/>
                    <a:pt x="237779" y="506438"/>
                    <a:pt x="235070" y="505610"/>
                  </a:cubicBezTo>
                  <a:cubicBezTo>
                    <a:pt x="234998" y="504329"/>
                    <a:pt x="234745" y="503180"/>
                    <a:pt x="234457" y="502166"/>
                  </a:cubicBezTo>
                  <a:cubicBezTo>
                    <a:pt x="230954" y="490337"/>
                    <a:pt x="214993" y="487721"/>
                    <a:pt x="202173" y="485611"/>
                  </a:cubicBezTo>
                  <a:cubicBezTo>
                    <a:pt x="199573" y="485184"/>
                    <a:pt x="197262" y="484810"/>
                    <a:pt x="195709" y="484410"/>
                  </a:cubicBezTo>
                  <a:lnTo>
                    <a:pt x="188704" y="482594"/>
                  </a:lnTo>
                  <a:lnTo>
                    <a:pt x="184804" y="488682"/>
                  </a:lnTo>
                  <a:cubicBezTo>
                    <a:pt x="180507" y="495304"/>
                    <a:pt x="169493" y="497947"/>
                    <a:pt x="157793" y="500777"/>
                  </a:cubicBezTo>
                  <a:cubicBezTo>
                    <a:pt x="156168" y="501178"/>
                    <a:pt x="154507" y="501552"/>
                    <a:pt x="152846" y="501979"/>
                  </a:cubicBezTo>
                  <a:cubicBezTo>
                    <a:pt x="151329" y="498481"/>
                    <a:pt x="149849" y="494823"/>
                    <a:pt x="149271" y="489617"/>
                  </a:cubicBezTo>
                  <a:lnTo>
                    <a:pt x="148512" y="482594"/>
                  </a:lnTo>
                  <a:lnTo>
                    <a:pt x="141651" y="480966"/>
                  </a:lnTo>
                  <a:cubicBezTo>
                    <a:pt x="140062" y="480618"/>
                    <a:pt x="138618" y="480432"/>
                    <a:pt x="137246" y="480432"/>
                  </a:cubicBezTo>
                  <a:cubicBezTo>
                    <a:pt x="133346" y="480432"/>
                    <a:pt x="129807" y="481900"/>
                    <a:pt x="127315" y="484570"/>
                  </a:cubicBezTo>
                  <a:cubicBezTo>
                    <a:pt x="126449" y="485478"/>
                    <a:pt x="125799" y="486466"/>
                    <a:pt x="125257" y="487427"/>
                  </a:cubicBezTo>
                  <a:cubicBezTo>
                    <a:pt x="118396" y="487534"/>
                    <a:pt x="114893" y="491405"/>
                    <a:pt x="113015" y="495437"/>
                  </a:cubicBezTo>
                  <a:lnTo>
                    <a:pt x="111751" y="490791"/>
                  </a:lnTo>
                  <a:cubicBezTo>
                    <a:pt x="108646" y="481793"/>
                    <a:pt x="101352" y="477521"/>
                    <a:pt x="96079" y="474397"/>
                  </a:cubicBezTo>
                  <a:cubicBezTo>
                    <a:pt x="90735" y="471300"/>
                    <a:pt x="89290" y="470098"/>
                    <a:pt x="88893" y="467882"/>
                  </a:cubicBezTo>
                  <a:cubicBezTo>
                    <a:pt x="89760" y="464785"/>
                    <a:pt x="91277" y="463316"/>
                    <a:pt x="98499" y="463316"/>
                  </a:cubicBezTo>
                  <a:cubicBezTo>
                    <a:pt x="100882" y="463316"/>
                    <a:pt x="103374" y="463477"/>
                    <a:pt x="105793" y="463637"/>
                  </a:cubicBezTo>
                  <a:cubicBezTo>
                    <a:pt x="108754" y="463824"/>
                    <a:pt x="111535" y="464011"/>
                    <a:pt x="114207" y="464011"/>
                  </a:cubicBezTo>
                  <a:cubicBezTo>
                    <a:pt x="116446" y="464011"/>
                    <a:pt x="118576" y="463877"/>
                    <a:pt x="120599" y="463583"/>
                  </a:cubicBezTo>
                  <a:cubicBezTo>
                    <a:pt x="168373" y="456481"/>
                    <a:pt x="224093" y="450553"/>
                    <a:pt x="278006" y="444813"/>
                  </a:cubicBezTo>
                  <a:cubicBezTo>
                    <a:pt x="290645" y="443478"/>
                    <a:pt x="303103" y="442143"/>
                    <a:pt x="315201" y="440834"/>
                  </a:cubicBezTo>
                  <a:cubicBezTo>
                    <a:pt x="316320" y="443051"/>
                    <a:pt x="317440" y="445267"/>
                    <a:pt x="318559" y="447483"/>
                  </a:cubicBezTo>
                  <a:cubicBezTo>
                    <a:pt x="320906" y="452102"/>
                    <a:pt x="323253" y="456748"/>
                    <a:pt x="325528" y="461447"/>
                  </a:cubicBezTo>
                  <a:lnTo>
                    <a:pt x="328273" y="467054"/>
                  </a:lnTo>
                  <a:lnTo>
                    <a:pt x="334484" y="467054"/>
                  </a:lnTo>
                  <a:cubicBezTo>
                    <a:pt x="376192" y="467028"/>
                    <a:pt x="418225" y="463423"/>
                    <a:pt x="458886" y="459952"/>
                  </a:cubicBezTo>
                  <a:cubicBezTo>
                    <a:pt x="498464" y="456508"/>
                    <a:pt x="535839" y="453304"/>
                    <a:pt x="571877" y="453304"/>
                  </a:cubicBezTo>
                  <a:cubicBezTo>
                    <a:pt x="574911" y="453304"/>
                    <a:pt x="577944" y="453330"/>
                    <a:pt x="580941" y="453357"/>
                  </a:cubicBezTo>
                  <a:cubicBezTo>
                    <a:pt x="582747" y="461928"/>
                    <a:pt x="587622" y="466574"/>
                    <a:pt x="591955" y="469084"/>
                  </a:cubicBezTo>
                  <a:lnTo>
                    <a:pt x="594013" y="470285"/>
                  </a:lnTo>
                  <a:lnTo>
                    <a:pt x="596397" y="470392"/>
                  </a:lnTo>
                  <a:cubicBezTo>
                    <a:pt x="597155" y="470445"/>
                    <a:pt x="597877" y="470445"/>
                    <a:pt x="598600" y="470445"/>
                  </a:cubicBezTo>
                  <a:cubicBezTo>
                    <a:pt x="606147" y="470445"/>
                    <a:pt x="612033" y="468042"/>
                    <a:pt x="616041" y="463290"/>
                  </a:cubicBezTo>
                  <a:cubicBezTo>
                    <a:pt x="623299" y="454639"/>
                    <a:pt x="621097" y="442009"/>
                    <a:pt x="619183" y="430902"/>
                  </a:cubicBezTo>
                  <a:cubicBezTo>
                    <a:pt x="618569" y="427484"/>
                    <a:pt x="617666" y="422384"/>
                    <a:pt x="617594" y="419100"/>
                  </a:cubicBezTo>
                  <a:close/>
                  <a:moveTo>
                    <a:pt x="208849" y="0"/>
                  </a:moveTo>
                  <a:cubicBezTo>
                    <a:pt x="216106" y="28468"/>
                    <a:pt x="225744" y="58581"/>
                    <a:pt x="235107" y="87788"/>
                  </a:cubicBezTo>
                  <a:cubicBezTo>
                    <a:pt x="242725" y="111558"/>
                    <a:pt x="250588" y="136140"/>
                    <a:pt x="257297" y="160054"/>
                  </a:cubicBezTo>
                  <a:cubicBezTo>
                    <a:pt x="259519" y="167993"/>
                    <a:pt x="261135" y="176362"/>
                    <a:pt x="262708" y="184469"/>
                  </a:cubicBezTo>
                  <a:cubicBezTo>
                    <a:pt x="264886" y="195651"/>
                    <a:pt x="267123" y="207238"/>
                    <a:pt x="270989" y="217967"/>
                  </a:cubicBezTo>
                  <a:cubicBezTo>
                    <a:pt x="273860" y="225978"/>
                    <a:pt x="279559" y="240832"/>
                    <a:pt x="285345" y="250154"/>
                  </a:cubicBezTo>
                  <a:cubicBezTo>
                    <a:pt x="287754" y="253993"/>
                    <a:pt x="291145" y="256592"/>
                    <a:pt x="294117" y="258881"/>
                  </a:cubicBezTo>
                  <a:cubicBezTo>
                    <a:pt x="295589" y="260025"/>
                    <a:pt x="297767" y="261670"/>
                    <a:pt x="298215" y="262481"/>
                  </a:cubicBezTo>
                  <a:cubicBezTo>
                    <a:pt x="298272" y="262910"/>
                    <a:pt x="298114" y="265318"/>
                    <a:pt x="297984" y="266916"/>
                  </a:cubicBezTo>
                  <a:cubicBezTo>
                    <a:pt x="297681" y="270969"/>
                    <a:pt x="297089" y="278813"/>
                    <a:pt x="301331" y="284774"/>
                  </a:cubicBezTo>
                  <a:cubicBezTo>
                    <a:pt x="297637" y="293142"/>
                    <a:pt x="296368" y="300629"/>
                    <a:pt x="294391" y="312049"/>
                  </a:cubicBezTo>
                  <a:lnTo>
                    <a:pt x="294074" y="313814"/>
                  </a:lnTo>
                  <a:cubicBezTo>
                    <a:pt x="290438" y="335081"/>
                    <a:pt x="292718" y="347622"/>
                    <a:pt x="303914" y="365409"/>
                  </a:cubicBezTo>
                  <a:cubicBezTo>
                    <a:pt x="303899" y="367864"/>
                    <a:pt x="303971" y="370416"/>
                    <a:pt x="304058" y="372990"/>
                  </a:cubicBezTo>
                  <a:cubicBezTo>
                    <a:pt x="304217" y="377211"/>
                    <a:pt x="304462" y="384244"/>
                    <a:pt x="303394" y="386080"/>
                  </a:cubicBezTo>
                  <a:lnTo>
                    <a:pt x="300307" y="389156"/>
                  </a:lnTo>
                  <a:lnTo>
                    <a:pt x="300667" y="393233"/>
                  </a:lnTo>
                  <a:cubicBezTo>
                    <a:pt x="300985" y="403509"/>
                    <a:pt x="305832" y="409660"/>
                    <a:pt x="309468" y="414142"/>
                  </a:cubicBezTo>
                  <a:cubicBezTo>
                    <a:pt x="280844" y="416336"/>
                    <a:pt x="249636" y="420628"/>
                    <a:pt x="219309" y="424824"/>
                  </a:cubicBezTo>
                  <a:cubicBezTo>
                    <a:pt x="196744" y="427924"/>
                    <a:pt x="173400" y="431190"/>
                    <a:pt x="151470" y="433455"/>
                  </a:cubicBezTo>
                  <a:cubicBezTo>
                    <a:pt x="144890" y="434147"/>
                    <a:pt x="137547" y="434218"/>
                    <a:pt x="129799" y="434266"/>
                  </a:cubicBezTo>
                  <a:cubicBezTo>
                    <a:pt x="105979" y="434433"/>
                    <a:pt x="78955" y="434647"/>
                    <a:pt x="69361" y="456153"/>
                  </a:cubicBezTo>
                  <a:lnTo>
                    <a:pt x="68192" y="458776"/>
                  </a:lnTo>
                  <a:lnTo>
                    <a:pt x="68610" y="461661"/>
                  </a:lnTo>
                  <a:cubicBezTo>
                    <a:pt x="70731" y="475990"/>
                    <a:pt x="79619" y="483572"/>
                    <a:pt x="86775" y="489628"/>
                  </a:cubicBezTo>
                  <a:cubicBezTo>
                    <a:pt x="88160" y="490820"/>
                    <a:pt x="89502" y="491964"/>
                    <a:pt x="90743" y="493109"/>
                  </a:cubicBezTo>
                  <a:cubicBezTo>
                    <a:pt x="89776" y="498140"/>
                    <a:pt x="90613" y="502002"/>
                    <a:pt x="91363" y="505268"/>
                  </a:cubicBezTo>
                  <a:cubicBezTo>
                    <a:pt x="91782" y="507152"/>
                    <a:pt x="92186" y="508964"/>
                    <a:pt x="92301" y="511324"/>
                  </a:cubicBezTo>
                  <a:cubicBezTo>
                    <a:pt x="92229" y="511372"/>
                    <a:pt x="92186" y="511396"/>
                    <a:pt x="92143" y="511467"/>
                  </a:cubicBezTo>
                  <a:lnTo>
                    <a:pt x="91133" y="511134"/>
                  </a:lnTo>
                  <a:cubicBezTo>
                    <a:pt x="89719" y="510776"/>
                    <a:pt x="88420" y="510561"/>
                    <a:pt x="87092" y="510561"/>
                  </a:cubicBezTo>
                  <a:cubicBezTo>
                    <a:pt x="83428" y="510561"/>
                    <a:pt x="80153" y="512064"/>
                    <a:pt x="77859" y="514734"/>
                  </a:cubicBezTo>
                  <a:cubicBezTo>
                    <a:pt x="77786" y="514805"/>
                    <a:pt x="77714" y="514877"/>
                    <a:pt x="77642" y="514996"/>
                  </a:cubicBezTo>
                  <a:cubicBezTo>
                    <a:pt x="75564" y="512445"/>
                    <a:pt x="72751" y="509965"/>
                    <a:pt x="68841" y="508511"/>
                  </a:cubicBezTo>
                  <a:cubicBezTo>
                    <a:pt x="68755" y="486814"/>
                    <a:pt x="57991" y="477945"/>
                    <a:pt x="48282" y="474369"/>
                  </a:cubicBezTo>
                  <a:lnTo>
                    <a:pt x="41515" y="471889"/>
                  </a:lnTo>
                  <a:lnTo>
                    <a:pt x="37028" y="477540"/>
                  </a:lnTo>
                  <a:cubicBezTo>
                    <a:pt x="29727" y="486767"/>
                    <a:pt x="28112" y="499832"/>
                    <a:pt x="27996" y="514162"/>
                  </a:cubicBezTo>
                  <a:lnTo>
                    <a:pt x="22485" y="514162"/>
                  </a:lnTo>
                  <a:cubicBezTo>
                    <a:pt x="19469" y="499594"/>
                    <a:pt x="18358" y="484049"/>
                    <a:pt x="17219" y="467740"/>
                  </a:cubicBezTo>
                  <a:cubicBezTo>
                    <a:pt x="16468" y="457202"/>
                    <a:pt x="15704" y="446306"/>
                    <a:pt x="14376" y="435458"/>
                  </a:cubicBezTo>
                  <a:cubicBezTo>
                    <a:pt x="12861" y="423131"/>
                    <a:pt x="10394" y="411162"/>
                    <a:pt x="8014" y="399599"/>
                  </a:cubicBezTo>
                  <a:cubicBezTo>
                    <a:pt x="3007" y="375351"/>
                    <a:pt x="-2172" y="350293"/>
                    <a:pt x="944" y="319893"/>
                  </a:cubicBezTo>
                  <a:cubicBezTo>
                    <a:pt x="5979" y="270540"/>
                    <a:pt x="5950" y="210934"/>
                    <a:pt x="5922" y="153259"/>
                  </a:cubicBezTo>
                  <a:cubicBezTo>
                    <a:pt x="5907" y="112441"/>
                    <a:pt x="5878" y="70240"/>
                    <a:pt x="7638" y="31591"/>
                  </a:cubicBezTo>
                  <a:cubicBezTo>
                    <a:pt x="9355" y="26536"/>
                    <a:pt x="8822" y="22221"/>
                    <a:pt x="7335" y="18668"/>
                  </a:cubicBezTo>
                  <a:cubicBezTo>
                    <a:pt x="65869" y="15950"/>
                    <a:pt x="121460" y="9728"/>
                    <a:pt x="175376" y="3719"/>
                  </a:cubicBezTo>
                  <a:cubicBezTo>
                    <a:pt x="186515" y="2456"/>
                    <a:pt x="197667" y="1216"/>
                    <a:pt x="208849" y="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5" name="Shape 169"/>
            <p:cNvSpPr/>
            <p:nvPr/>
          </p:nvSpPr>
          <p:spPr>
            <a:xfrm>
              <a:off x="4408719" y="1574700"/>
              <a:ext cx="1359223" cy="1322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143" y="21600"/>
                  </a:moveTo>
                  <a:cubicBezTo>
                    <a:pt x="15112" y="21574"/>
                    <a:pt x="15078" y="21540"/>
                    <a:pt x="15038" y="21497"/>
                  </a:cubicBezTo>
                  <a:cubicBezTo>
                    <a:pt x="14945" y="21399"/>
                    <a:pt x="14828" y="21276"/>
                    <a:pt x="14652" y="21228"/>
                  </a:cubicBezTo>
                  <a:cubicBezTo>
                    <a:pt x="14580" y="21209"/>
                    <a:pt x="14502" y="21199"/>
                    <a:pt x="14416" y="21199"/>
                  </a:cubicBezTo>
                  <a:cubicBezTo>
                    <a:pt x="14333" y="21199"/>
                    <a:pt x="14252" y="21207"/>
                    <a:pt x="14167" y="21216"/>
                  </a:cubicBezTo>
                  <a:cubicBezTo>
                    <a:pt x="14064" y="21227"/>
                    <a:pt x="13983" y="21235"/>
                    <a:pt x="13896" y="21235"/>
                  </a:cubicBezTo>
                  <a:cubicBezTo>
                    <a:pt x="13854" y="21235"/>
                    <a:pt x="13815" y="21233"/>
                    <a:pt x="13776" y="21229"/>
                  </a:cubicBezTo>
                  <a:cubicBezTo>
                    <a:pt x="13752" y="21208"/>
                    <a:pt x="13729" y="21186"/>
                    <a:pt x="13705" y="21164"/>
                  </a:cubicBezTo>
                  <a:cubicBezTo>
                    <a:pt x="13555" y="21023"/>
                    <a:pt x="13370" y="20849"/>
                    <a:pt x="13031" y="20845"/>
                  </a:cubicBezTo>
                  <a:cubicBezTo>
                    <a:pt x="12881" y="20601"/>
                    <a:pt x="12584" y="20553"/>
                    <a:pt x="12387" y="20544"/>
                  </a:cubicBezTo>
                  <a:cubicBezTo>
                    <a:pt x="12381" y="20509"/>
                    <a:pt x="12368" y="20471"/>
                    <a:pt x="12343" y="20435"/>
                  </a:cubicBezTo>
                  <a:cubicBezTo>
                    <a:pt x="12321" y="20403"/>
                    <a:pt x="12296" y="20380"/>
                    <a:pt x="12229" y="20346"/>
                  </a:cubicBezTo>
                  <a:cubicBezTo>
                    <a:pt x="12224" y="20313"/>
                    <a:pt x="12223" y="20275"/>
                    <a:pt x="12221" y="20239"/>
                  </a:cubicBezTo>
                  <a:cubicBezTo>
                    <a:pt x="12217" y="20160"/>
                    <a:pt x="12213" y="20071"/>
                    <a:pt x="12185" y="19986"/>
                  </a:cubicBezTo>
                  <a:cubicBezTo>
                    <a:pt x="12096" y="19710"/>
                    <a:pt x="11942" y="19500"/>
                    <a:pt x="11774" y="19297"/>
                  </a:cubicBezTo>
                  <a:cubicBezTo>
                    <a:pt x="11798" y="19260"/>
                    <a:pt x="11835" y="19198"/>
                    <a:pt x="11833" y="19111"/>
                  </a:cubicBezTo>
                  <a:cubicBezTo>
                    <a:pt x="11829" y="18968"/>
                    <a:pt x="11758" y="18886"/>
                    <a:pt x="11719" y="18842"/>
                  </a:cubicBezTo>
                  <a:cubicBezTo>
                    <a:pt x="11716" y="18839"/>
                    <a:pt x="11714" y="18836"/>
                    <a:pt x="11711" y="18833"/>
                  </a:cubicBezTo>
                  <a:cubicBezTo>
                    <a:pt x="11711" y="18804"/>
                    <a:pt x="11718" y="18767"/>
                    <a:pt x="11725" y="18728"/>
                  </a:cubicBezTo>
                  <a:cubicBezTo>
                    <a:pt x="11744" y="18617"/>
                    <a:pt x="11771" y="18465"/>
                    <a:pt x="11696" y="18296"/>
                  </a:cubicBezTo>
                  <a:cubicBezTo>
                    <a:pt x="11617" y="18077"/>
                    <a:pt x="11417" y="17985"/>
                    <a:pt x="11242" y="17917"/>
                  </a:cubicBezTo>
                  <a:cubicBezTo>
                    <a:pt x="11167" y="17766"/>
                    <a:pt x="11079" y="17634"/>
                    <a:pt x="10993" y="17506"/>
                  </a:cubicBezTo>
                  <a:cubicBezTo>
                    <a:pt x="10894" y="17359"/>
                    <a:pt x="10801" y="17221"/>
                    <a:pt x="10733" y="17061"/>
                  </a:cubicBezTo>
                  <a:cubicBezTo>
                    <a:pt x="10664" y="16923"/>
                    <a:pt x="10546" y="16876"/>
                    <a:pt x="10459" y="16842"/>
                  </a:cubicBezTo>
                  <a:cubicBezTo>
                    <a:pt x="10446" y="16837"/>
                    <a:pt x="10431" y="16831"/>
                    <a:pt x="10417" y="16825"/>
                  </a:cubicBezTo>
                  <a:cubicBezTo>
                    <a:pt x="10414" y="16815"/>
                    <a:pt x="10411" y="16805"/>
                    <a:pt x="10408" y="16795"/>
                  </a:cubicBezTo>
                  <a:cubicBezTo>
                    <a:pt x="10377" y="16702"/>
                    <a:pt x="10348" y="16614"/>
                    <a:pt x="10325" y="16431"/>
                  </a:cubicBezTo>
                  <a:cubicBezTo>
                    <a:pt x="10325" y="16429"/>
                    <a:pt x="10296" y="16233"/>
                    <a:pt x="10178" y="16045"/>
                  </a:cubicBezTo>
                  <a:cubicBezTo>
                    <a:pt x="10154" y="16007"/>
                    <a:pt x="10122" y="15983"/>
                    <a:pt x="10090" y="15967"/>
                  </a:cubicBezTo>
                  <a:cubicBezTo>
                    <a:pt x="10089" y="15937"/>
                    <a:pt x="10082" y="15905"/>
                    <a:pt x="10065" y="15873"/>
                  </a:cubicBezTo>
                  <a:cubicBezTo>
                    <a:pt x="10050" y="15845"/>
                    <a:pt x="10039" y="15820"/>
                    <a:pt x="10027" y="15794"/>
                  </a:cubicBezTo>
                  <a:cubicBezTo>
                    <a:pt x="9991" y="15716"/>
                    <a:pt x="9950" y="15628"/>
                    <a:pt x="9868" y="15537"/>
                  </a:cubicBezTo>
                  <a:cubicBezTo>
                    <a:pt x="9860" y="15511"/>
                    <a:pt x="9848" y="15453"/>
                    <a:pt x="9840" y="15412"/>
                  </a:cubicBezTo>
                  <a:cubicBezTo>
                    <a:pt x="9824" y="15329"/>
                    <a:pt x="9805" y="15234"/>
                    <a:pt x="9772" y="15149"/>
                  </a:cubicBezTo>
                  <a:cubicBezTo>
                    <a:pt x="9688" y="14929"/>
                    <a:pt x="9541" y="14779"/>
                    <a:pt x="9398" y="14633"/>
                  </a:cubicBezTo>
                  <a:cubicBezTo>
                    <a:pt x="9332" y="14565"/>
                    <a:pt x="9263" y="14495"/>
                    <a:pt x="9201" y="14418"/>
                  </a:cubicBezTo>
                  <a:cubicBezTo>
                    <a:pt x="9095" y="14286"/>
                    <a:pt x="8913" y="14086"/>
                    <a:pt x="8752" y="13957"/>
                  </a:cubicBezTo>
                  <a:cubicBezTo>
                    <a:pt x="8723" y="13934"/>
                    <a:pt x="8688" y="13917"/>
                    <a:pt x="8651" y="13907"/>
                  </a:cubicBezTo>
                  <a:cubicBezTo>
                    <a:pt x="8595" y="13839"/>
                    <a:pt x="8559" y="13781"/>
                    <a:pt x="8522" y="13720"/>
                  </a:cubicBezTo>
                  <a:cubicBezTo>
                    <a:pt x="8477" y="13646"/>
                    <a:pt x="8430" y="13568"/>
                    <a:pt x="8350" y="13481"/>
                  </a:cubicBezTo>
                  <a:lnTo>
                    <a:pt x="8278" y="13402"/>
                  </a:lnTo>
                  <a:lnTo>
                    <a:pt x="8176" y="13429"/>
                  </a:lnTo>
                  <a:cubicBezTo>
                    <a:pt x="8101" y="13448"/>
                    <a:pt x="8008" y="13458"/>
                    <a:pt x="7901" y="13458"/>
                  </a:cubicBezTo>
                  <a:cubicBezTo>
                    <a:pt x="7708" y="13458"/>
                    <a:pt x="7479" y="13426"/>
                    <a:pt x="7238" y="13366"/>
                  </a:cubicBezTo>
                  <a:cubicBezTo>
                    <a:pt x="7202" y="13357"/>
                    <a:pt x="7158" y="13339"/>
                    <a:pt x="7112" y="13319"/>
                  </a:cubicBezTo>
                  <a:cubicBezTo>
                    <a:pt x="7023" y="13281"/>
                    <a:pt x="6922" y="13239"/>
                    <a:pt x="6814" y="13239"/>
                  </a:cubicBezTo>
                  <a:cubicBezTo>
                    <a:pt x="6722" y="13239"/>
                    <a:pt x="6604" y="13270"/>
                    <a:pt x="6507" y="13398"/>
                  </a:cubicBezTo>
                  <a:cubicBezTo>
                    <a:pt x="6489" y="13397"/>
                    <a:pt x="6471" y="13396"/>
                    <a:pt x="6454" y="13396"/>
                  </a:cubicBezTo>
                  <a:cubicBezTo>
                    <a:pt x="6252" y="13396"/>
                    <a:pt x="6038" y="13508"/>
                    <a:pt x="5909" y="13681"/>
                  </a:cubicBezTo>
                  <a:cubicBezTo>
                    <a:pt x="5835" y="13781"/>
                    <a:pt x="5774" y="13934"/>
                    <a:pt x="5705" y="14111"/>
                  </a:cubicBezTo>
                  <a:cubicBezTo>
                    <a:pt x="5668" y="14204"/>
                    <a:pt x="5630" y="14302"/>
                    <a:pt x="5588" y="14396"/>
                  </a:cubicBezTo>
                  <a:cubicBezTo>
                    <a:pt x="5501" y="14588"/>
                    <a:pt x="5272" y="14798"/>
                    <a:pt x="5147" y="14905"/>
                  </a:cubicBezTo>
                  <a:cubicBezTo>
                    <a:pt x="4952" y="14885"/>
                    <a:pt x="4789" y="14757"/>
                    <a:pt x="4617" y="14623"/>
                  </a:cubicBezTo>
                  <a:cubicBezTo>
                    <a:pt x="4567" y="14584"/>
                    <a:pt x="4516" y="14544"/>
                    <a:pt x="4467" y="14508"/>
                  </a:cubicBezTo>
                  <a:cubicBezTo>
                    <a:pt x="4445" y="14493"/>
                    <a:pt x="4421" y="14464"/>
                    <a:pt x="4398" y="14435"/>
                  </a:cubicBezTo>
                  <a:cubicBezTo>
                    <a:pt x="4362" y="14390"/>
                    <a:pt x="4324" y="14343"/>
                    <a:pt x="4269" y="14312"/>
                  </a:cubicBezTo>
                  <a:cubicBezTo>
                    <a:pt x="4179" y="14263"/>
                    <a:pt x="4089" y="14249"/>
                    <a:pt x="4009" y="14237"/>
                  </a:cubicBezTo>
                  <a:cubicBezTo>
                    <a:pt x="3950" y="14228"/>
                    <a:pt x="3893" y="14220"/>
                    <a:pt x="3864" y="14199"/>
                  </a:cubicBezTo>
                  <a:cubicBezTo>
                    <a:pt x="3792" y="14147"/>
                    <a:pt x="3725" y="14063"/>
                    <a:pt x="3655" y="13975"/>
                  </a:cubicBezTo>
                  <a:cubicBezTo>
                    <a:pt x="3543" y="13834"/>
                    <a:pt x="3407" y="13663"/>
                    <a:pt x="3198" y="13584"/>
                  </a:cubicBezTo>
                  <a:cubicBezTo>
                    <a:pt x="3166" y="13450"/>
                    <a:pt x="3098" y="13339"/>
                    <a:pt x="3036" y="13239"/>
                  </a:cubicBezTo>
                  <a:cubicBezTo>
                    <a:pt x="2929" y="13066"/>
                    <a:pt x="2871" y="12960"/>
                    <a:pt x="2911" y="12782"/>
                  </a:cubicBezTo>
                  <a:cubicBezTo>
                    <a:pt x="2955" y="12594"/>
                    <a:pt x="2957" y="12425"/>
                    <a:pt x="2839" y="12167"/>
                  </a:cubicBezTo>
                  <a:cubicBezTo>
                    <a:pt x="2839" y="12167"/>
                    <a:pt x="2839" y="12167"/>
                    <a:pt x="2839" y="12167"/>
                  </a:cubicBezTo>
                  <a:cubicBezTo>
                    <a:pt x="2840" y="12167"/>
                    <a:pt x="2837" y="12155"/>
                    <a:pt x="2834" y="12143"/>
                  </a:cubicBezTo>
                  <a:cubicBezTo>
                    <a:pt x="2814" y="12070"/>
                    <a:pt x="2797" y="12011"/>
                    <a:pt x="2770" y="11965"/>
                  </a:cubicBezTo>
                  <a:cubicBezTo>
                    <a:pt x="2747" y="11924"/>
                    <a:pt x="2714" y="11900"/>
                    <a:pt x="2679" y="11882"/>
                  </a:cubicBezTo>
                  <a:cubicBezTo>
                    <a:pt x="2688" y="11818"/>
                    <a:pt x="2694" y="11738"/>
                    <a:pt x="2653" y="11661"/>
                  </a:cubicBezTo>
                  <a:cubicBezTo>
                    <a:pt x="2587" y="11540"/>
                    <a:pt x="2518" y="11458"/>
                    <a:pt x="2448" y="11378"/>
                  </a:cubicBezTo>
                  <a:lnTo>
                    <a:pt x="2389" y="11311"/>
                  </a:lnTo>
                  <a:cubicBezTo>
                    <a:pt x="2313" y="11222"/>
                    <a:pt x="2226" y="11121"/>
                    <a:pt x="2118" y="11043"/>
                  </a:cubicBezTo>
                  <a:cubicBezTo>
                    <a:pt x="2062" y="11002"/>
                    <a:pt x="1997" y="10978"/>
                    <a:pt x="1935" y="10954"/>
                  </a:cubicBezTo>
                  <a:cubicBezTo>
                    <a:pt x="1873" y="10930"/>
                    <a:pt x="1809" y="10906"/>
                    <a:pt x="1777" y="10874"/>
                  </a:cubicBezTo>
                  <a:cubicBezTo>
                    <a:pt x="1756" y="10854"/>
                    <a:pt x="1728" y="10796"/>
                    <a:pt x="1705" y="10749"/>
                  </a:cubicBezTo>
                  <a:cubicBezTo>
                    <a:pt x="1679" y="10695"/>
                    <a:pt x="1653" y="10640"/>
                    <a:pt x="1617" y="10590"/>
                  </a:cubicBezTo>
                  <a:cubicBezTo>
                    <a:pt x="1567" y="10518"/>
                    <a:pt x="1510" y="10467"/>
                    <a:pt x="1459" y="10423"/>
                  </a:cubicBezTo>
                  <a:cubicBezTo>
                    <a:pt x="1424" y="10391"/>
                    <a:pt x="1394" y="10364"/>
                    <a:pt x="1370" y="10334"/>
                  </a:cubicBezTo>
                  <a:cubicBezTo>
                    <a:pt x="1325" y="10276"/>
                    <a:pt x="1282" y="10220"/>
                    <a:pt x="1241" y="10165"/>
                  </a:cubicBezTo>
                  <a:cubicBezTo>
                    <a:pt x="1055" y="9916"/>
                    <a:pt x="879" y="9680"/>
                    <a:pt x="549" y="9518"/>
                  </a:cubicBezTo>
                  <a:cubicBezTo>
                    <a:pt x="533" y="9453"/>
                    <a:pt x="511" y="9400"/>
                    <a:pt x="491" y="9355"/>
                  </a:cubicBezTo>
                  <a:cubicBezTo>
                    <a:pt x="467" y="9297"/>
                    <a:pt x="449" y="9256"/>
                    <a:pt x="446" y="9201"/>
                  </a:cubicBezTo>
                  <a:lnTo>
                    <a:pt x="443" y="9153"/>
                  </a:lnTo>
                  <a:lnTo>
                    <a:pt x="418" y="9113"/>
                  </a:lnTo>
                  <a:cubicBezTo>
                    <a:pt x="345" y="8996"/>
                    <a:pt x="242" y="8927"/>
                    <a:pt x="152" y="8865"/>
                  </a:cubicBezTo>
                  <a:cubicBezTo>
                    <a:pt x="83" y="8818"/>
                    <a:pt x="32" y="8784"/>
                    <a:pt x="0" y="8741"/>
                  </a:cubicBezTo>
                  <a:cubicBezTo>
                    <a:pt x="1938" y="8962"/>
                    <a:pt x="3780" y="9116"/>
                    <a:pt x="5621" y="9210"/>
                  </a:cubicBezTo>
                  <a:lnTo>
                    <a:pt x="5649" y="9211"/>
                  </a:lnTo>
                  <a:lnTo>
                    <a:pt x="5676" y="9203"/>
                  </a:lnTo>
                  <a:cubicBezTo>
                    <a:pt x="5762" y="9180"/>
                    <a:pt x="5813" y="9125"/>
                    <a:pt x="5843" y="9092"/>
                  </a:cubicBezTo>
                  <a:cubicBezTo>
                    <a:pt x="5846" y="9089"/>
                    <a:pt x="5850" y="9084"/>
                    <a:pt x="5853" y="9081"/>
                  </a:cubicBezTo>
                  <a:lnTo>
                    <a:pt x="5981" y="9059"/>
                  </a:lnTo>
                  <a:lnTo>
                    <a:pt x="5989" y="8913"/>
                  </a:lnTo>
                  <a:cubicBezTo>
                    <a:pt x="6107" y="6751"/>
                    <a:pt x="6259" y="4585"/>
                    <a:pt x="6406" y="2490"/>
                  </a:cubicBezTo>
                  <a:cubicBezTo>
                    <a:pt x="6464" y="1661"/>
                    <a:pt x="6522" y="831"/>
                    <a:pt x="6579" y="0"/>
                  </a:cubicBezTo>
                  <a:cubicBezTo>
                    <a:pt x="7349" y="57"/>
                    <a:pt x="8151" y="91"/>
                    <a:pt x="8930" y="123"/>
                  </a:cubicBezTo>
                  <a:cubicBezTo>
                    <a:pt x="9592" y="151"/>
                    <a:pt x="10274" y="180"/>
                    <a:pt x="10934" y="223"/>
                  </a:cubicBezTo>
                  <a:cubicBezTo>
                    <a:pt x="10938" y="1752"/>
                    <a:pt x="10900" y="2903"/>
                    <a:pt x="10813" y="3935"/>
                  </a:cubicBezTo>
                  <a:lnTo>
                    <a:pt x="10800" y="4093"/>
                  </a:lnTo>
                  <a:lnTo>
                    <a:pt x="10950" y="4129"/>
                  </a:lnTo>
                  <a:cubicBezTo>
                    <a:pt x="11087" y="4162"/>
                    <a:pt x="11178" y="4251"/>
                    <a:pt x="11285" y="4354"/>
                  </a:cubicBezTo>
                  <a:cubicBezTo>
                    <a:pt x="11348" y="4415"/>
                    <a:pt x="11413" y="4478"/>
                    <a:pt x="11493" y="4535"/>
                  </a:cubicBezTo>
                  <a:lnTo>
                    <a:pt x="11528" y="4560"/>
                  </a:lnTo>
                  <a:lnTo>
                    <a:pt x="11571" y="4566"/>
                  </a:lnTo>
                  <a:cubicBezTo>
                    <a:pt x="11625" y="4573"/>
                    <a:pt x="11677" y="4576"/>
                    <a:pt x="11725" y="4576"/>
                  </a:cubicBezTo>
                  <a:cubicBezTo>
                    <a:pt x="11815" y="4576"/>
                    <a:pt x="11895" y="4566"/>
                    <a:pt x="11963" y="4556"/>
                  </a:cubicBezTo>
                  <a:lnTo>
                    <a:pt x="11980" y="4554"/>
                  </a:lnTo>
                  <a:cubicBezTo>
                    <a:pt x="12033" y="4546"/>
                    <a:pt x="12078" y="4540"/>
                    <a:pt x="12116" y="4540"/>
                  </a:cubicBezTo>
                  <a:cubicBezTo>
                    <a:pt x="12122" y="4540"/>
                    <a:pt x="12128" y="4540"/>
                    <a:pt x="12133" y="4541"/>
                  </a:cubicBezTo>
                  <a:cubicBezTo>
                    <a:pt x="12136" y="4563"/>
                    <a:pt x="12137" y="4590"/>
                    <a:pt x="12139" y="4611"/>
                  </a:cubicBezTo>
                  <a:cubicBezTo>
                    <a:pt x="12145" y="4720"/>
                    <a:pt x="12153" y="4868"/>
                    <a:pt x="12266" y="4960"/>
                  </a:cubicBezTo>
                  <a:lnTo>
                    <a:pt x="12312" y="4998"/>
                  </a:lnTo>
                  <a:lnTo>
                    <a:pt x="12371" y="5000"/>
                  </a:lnTo>
                  <a:cubicBezTo>
                    <a:pt x="12893" y="5020"/>
                    <a:pt x="13213" y="5103"/>
                    <a:pt x="13408" y="5268"/>
                  </a:cubicBezTo>
                  <a:lnTo>
                    <a:pt x="13508" y="5353"/>
                  </a:lnTo>
                  <a:lnTo>
                    <a:pt x="13618" y="5282"/>
                  </a:lnTo>
                  <a:lnTo>
                    <a:pt x="13631" y="5273"/>
                  </a:lnTo>
                  <a:cubicBezTo>
                    <a:pt x="13777" y="5177"/>
                    <a:pt x="13799" y="5165"/>
                    <a:pt x="13880" y="5165"/>
                  </a:cubicBezTo>
                  <a:cubicBezTo>
                    <a:pt x="13900" y="5165"/>
                    <a:pt x="13922" y="5166"/>
                    <a:pt x="13950" y="5168"/>
                  </a:cubicBezTo>
                  <a:cubicBezTo>
                    <a:pt x="13962" y="5228"/>
                    <a:pt x="13986" y="5280"/>
                    <a:pt x="14022" y="5323"/>
                  </a:cubicBezTo>
                  <a:cubicBezTo>
                    <a:pt x="14054" y="5361"/>
                    <a:pt x="14106" y="5404"/>
                    <a:pt x="14186" y="5426"/>
                  </a:cubicBezTo>
                  <a:cubicBezTo>
                    <a:pt x="14199" y="5515"/>
                    <a:pt x="14230" y="5595"/>
                    <a:pt x="14281" y="5667"/>
                  </a:cubicBezTo>
                  <a:lnTo>
                    <a:pt x="14334" y="5744"/>
                  </a:lnTo>
                  <a:lnTo>
                    <a:pt x="14426" y="5743"/>
                  </a:lnTo>
                  <a:cubicBezTo>
                    <a:pt x="14635" y="5742"/>
                    <a:pt x="14747" y="5634"/>
                    <a:pt x="14829" y="5555"/>
                  </a:cubicBezTo>
                  <a:cubicBezTo>
                    <a:pt x="14840" y="5544"/>
                    <a:pt x="14851" y="5534"/>
                    <a:pt x="14861" y="5524"/>
                  </a:cubicBezTo>
                  <a:cubicBezTo>
                    <a:pt x="14916" y="5563"/>
                    <a:pt x="14955" y="5616"/>
                    <a:pt x="14982" y="5687"/>
                  </a:cubicBezTo>
                  <a:lnTo>
                    <a:pt x="15022" y="5797"/>
                  </a:lnTo>
                  <a:lnTo>
                    <a:pt x="15136" y="5805"/>
                  </a:lnTo>
                  <a:cubicBezTo>
                    <a:pt x="15165" y="5807"/>
                    <a:pt x="15194" y="5808"/>
                    <a:pt x="15221" y="5808"/>
                  </a:cubicBezTo>
                  <a:cubicBezTo>
                    <a:pt x="15294" y="5808"/>
                    <a:pt x="15360" y="5800"/>
                    <a:pt x="15417" y="5783"/>
                  </a:cubicBezTo>
                  <a:cubicBezTo>
                    <a:pt x="15460" y="5953"/>
                    <a:pt x="15572" y="5993"/>
                    <a:pt x="15667" y="5993"/>
                  </a:cubicBezTo>
                  <a:cubicBezTo>
                    <a:pt x="15677" y="5993"/>
                    <a:pt x="15688" y="5992"/>
                    <a:pt x="15699" y="5991"/>
                  </a:cubicBezTo>
                  <a:cubicBezTo>
                    <a:pt x="15901" y="5991"/>
                    <a:pt x="15981" y="5809"/>
                    <a:pt x="16028" y="5701"/>
                  </a:cubicBezTo>
                  <a:cubicBezTo>
                    <a:pt x="16042" y="5670"/>
                    <a:pt x="16056" y="5639"/>
                    <a:pt x="16068" y="5619"/>
                  </a:cubicBezTo>
                  <a:cubicBezTo>
                    <a:pt x="16069" y="5619"/>
                    <a:pt x="16069" y="5619"/>
                    <a:pt x="16070" y="5620"/>
                  </a:cubicBezTo>
                  <a:cubicBezTo>
                    <a:pt x="16155" y="5672"/>
                    <a:pt x="16252" y="5731"/>
                    <a:pt x="16393" y="5731"/>
                  </a:cubicBezTo>
                  <a:cubicBezTo>
                    <a:pt x="16434" y="5731"/>
                    <a:pt x="16476" y="5726"/>
                    <a:pt x="16520" y="5716"/>
                  </a:cubicBezTo>
                  <a:cubicBezTo>
                    <a:pt x="16600" y="5805"/>
                    <a:pt x="16703" y="5857"/>
                    <a:pt x="16792" y="5901"/>
                  </a:cubicBezTo>
                  <a:cubicBezTo>
                    <a:pt x="16855" y="5933"/>
                    <a:pt x="16915" y="5963"/>
                    <a:pt x="16951" y="5999"/>
                  </a:cubicBezTo>
                  <a:lnTo>
                    <a:pt x="17084" y="6136"/>
                  </a:lnTo>
                  <a:lnTo>
                    <a:pt x="17210" y="5991"/>
                  </a:lnTo>
                  <a:cubicBezTo>
                    <a:pt x="17250" y="5945"/>
                    <a:pt x="17316" y="5906"/>
                    <a:pt x="17385" y="5865"/>
                  </a:cubicBezTo>
                  <a:cubicBezTo>
                    <a:pt x="17451" y="5826"/>
                    <a:pt x="17524" y="5782"/>
                    <a:pt x="17590" y="5723"/>
                  </a:cubicBezTo>
                  <a:cubicBezTo>
                    <a:pt x="17634" y="5709"/>
                    <a:pt x="17663" y="5702"/>
                    <a:pt x="17679" y="5702"/>
                  </a:cubicBezTo>
                  <a:cubicBezTo>
                    <a:pt x="17699" y="5702"/>
                    <a:pt x="17741" y="5715"/>
                    <a:pt x="17807" y="5735"/>
                  </a:cubicBezTo>
                  <a:lnTo>
                    <a:pt x="17851" y="5749"/>
                  </a:lnTo>
                  <a:lnTo>
                    <a:pt x="17895" y="5740"/>
                  </a:lnTo>
                  <a:cubicBezTo>
                    <a:pt x="18036" y="5711"/>
                    <a:pt x="18138" y="5646"/>
                    <a:pt x="18227" y="5587"/>
                  </a:cubicBezTo>
                  <a:cubicBezTo>
                    <a:pt x="18364" y="5659"/>
                    <a:pt x="18490" y="5695"/>
                    <a:pt x="18600" y="5695"/>
                  </a:cubicBezTo>
                  <a:cubicBezTo>
                    <a:pt x="18731" y="5695"/>
                    <a:pt x="18843" y="5645"/>
                    <a:pt x="18922" y="5551"/>
                  </a:cubicBezTo>
                  <a:cubicBezTo>
                    <a:pt x="18988" y="5572"/>
                    <a:pt x="19073" y="5662"/>
                    <a:pt x="19137" y="5730"/>
                  </a:cubicBezTo>
                  <a:cubicBezTo>
                    <a:pt x="19206" y="5802"/>
                    <a:pt x="19270" y="5869"/>
                    <a:pt x="19345" y="5909"/>
                  </a:cubicBezTo>
                  <a:cubicBezTo>
                    <a:pt x="19380" y="5927"/>
                    <a:pt x="19419" y="5936"/>
                    <a:pt x="19462" y="5936"/>
                  </a:cubicBezTo>
                  <a:cubicBezTo>
                    <a:pt x="19473" y="5936"/>
                    <a:pt x="19484" y="5936"/>
                    <a:pt x="19496" y="5934"/>
                  </a:cubicBezTo>
                  <a:cubicBezTo>
                    <a:pt x="19516" y="5977"/>
                    <a:pt x="19549" y="6021"/>
                    <a:pt x="19609" y="6043"/>
                  </a:cubicBezTo>
                  <a:cubicBezTo>
                    <a:pt x="19686" y="6070"/>
                    <a:pt x="19766" y="6078"/>
                    <a:pt x="19837" y="6086"/>
                  </a:cubicBezTo>
                  <a:cubicBezTo>
                    <a:pt x="20012" y="6104"/>
                    <a:pt x="20025" y="6120"/>
                    <a:pt x="20038" y="6167"/>
                  </a:cubicBezTo>
                  <a:lnTo>
                    <a:pt x="20094" y="6369"/>
                  </a:lnTo>
                  <a:lnTo>
                    <a:pt x="20281" y="6285"/>
                  </a:lnTo>
                  <a:cubicBezTo>
                    <a:pt x="20342" y="6258"/>
                    <a:pt x="20411" y="6243"/>
                    <a:pt x="20481" y="6243"/>
                  </a:cubicBezTo>
                  <a:cubicBezTo>
                    <a:pt x="20515" y="6243"/>
                    <a:pt x="20549" y="6247"/>
                    <a:pt x="20583" y="6254"/>
                  </a:cubicBezTo>
                  <a:cubicBezTo>
                    <a:pt x="20628" y="6888"/>
                    <a:pt x="20645" y="7562"/>
                    <a:pt x="20662" y="8215"/>
                  </a:cubicBezTo>
                  <a:cubicBezTo>
                    <a:pt x="20671" y="8571"/>
                    <a:pt x="20680" y="8928"/>
                    <a:pt x="20693" y="9281"/>
                  </a:cubicBezTo>
                  <a:lnTo>
                    <a:pt x="20695" y="9330"/>
                  </a:lnTo>
                  <a:lnTo>
                    <a:pt x="20721" y="9371"/>
                  </a:lnTo>
                  <a:cubicBezTo>
                    <a:pt x="20796" y="9494"/>
                    <a:pt x="20897" y="9584"/>
                    <a:pt x="20986" y="9662"/>
                  </a:cubicBezTo>
                  <a:cubicBezTo>
                    <a:pt x="21009" y="9682"/>
                    <a:pt x="21031" y="9701"/>
                    <a:pt x="21052" y="9721"/>
                  </a:cubicBezTo>
                  <a:cubicBezTo>
                    <a:pt x="21056" y="9798"/>
                    <a:pt x="21079" y="9857"/>
                    <a:pt x="21095" y="9898"/>
                  </a:cubicBezTo>
                  <a:lnTo>
                    <a:pt x="21019" y="9973"/>
                  </a:lnTo>
                  <a:lnTo>
                    <a:pt x="21078" y="10106"/>
                  </a:lnTo>
                  <a:cubicBezTo>
                    <a:pt x="21091" y="10130"/>
                    <a:pt x="21102" y="10157"/>
                    <a:pt x="21113" y="10184"/>
                  </a:cubicBezTo>
                  <a:cubicBezTo>
                    <a:pt x="21137" y="10239"/>
                    <a:pt x="21163" y="10301"/>
                    <a:pt x="21205" y="10366"/>
                  </a:cubicBezTo>
                  <a:cubicBezTo>
                    <a:pt x="21241" y="10421"/>
                    <a:pt x="21289" y="10461"/>
                    <a:pt x="21331" y="10497"/>
                  </a:cubicBezTo>
                  <a:cubicBezTo>
                    <a:pt x="21339" y="10503"/>
                    <a:pt x="21348" y="10510"/>
                    <a:pt x="21357" y="10518"/>
                  </a:cubicBezTo>
                  <a:cubicBezTo>
                    <a:pt x="21348" y="10570"/>
                    <a:pt x="21337" y="10648"/>
                    <a:pt x="21379" y="10725"/>
                  </a:cubicBezTo>
                  <a:cubicBezTo>
                    <a:pt x="21418" y="10797"/>
                    <a:pt x="21460" y="10850"/>
                    <a:pt x="21497" y="10897"/>
                  </a:cubicBezTo>
                  <a:cubicBezTo>
                    <a:pt x="21558" y="10973"/>
                    <a:pt x="21596" y="11021"/>
                    <a:pt x="21600" y="11147"/>
                  </a:cubicBezTo>
                  <a:cubicBezTo>
                    <a:pt x="21543" y="11204"/>
                    <a:pt x="21527" y="11283"/>
                    <a:pt x="21541" y="11353"/>
                  </a:cubicBezTo>
                  <a:lnTo>
                    <a:pt x="21550" y="11393"/>
                  </a:lnTo>
                  <a:cubicBezTo>
                    <a:pt x="21561" y="11444"/>
                    <a:pt x="21582" y="11539"/>
                    <a:pt x="21592" y="11627"/>
                  </a:cubicBezTo>
                  <a:cubicBezTo>
                    <a:pt x="21331" y="11974"/>
                    <a:pt x="21245" y="12604"/>
                    <a:pt x="21393" y="13078"/>
                  </a:cubicBezTo>
                  <a:cubicBezTo>
                    <a:pt x="21369" y="13105"/>
                    <a:pt x="21341" y="13133"/>
                    <a:pt x="21314" y="13162"/>
                  </a:cubicBezTo>
                  <a:cubicBezTo>
                    <a:pt x="21175" y="13306"/>
                    <a:pt x="21001" y="13487"/>
                    <a:pt x="21007" y="13714"/>
                  </a:cubicBezTo>
                  <a:cubicBezTo>
                    <a:pt x="21009" y="13749"/>
                    <a:pt x="21014" y="13784"/>
                    <a:pt x="21023" y="13818"/>
                  </a:cubicBezTo>
                  <a:cubicBezTo>
                    <a:pt x="21018" y="13818"/>
                    <a:pt x="21012" y="13819"/>
                    <a:pt x="21006" y="13821"/>
                  </a:cubicBezTo>
                  <a:cubicBezTo>
                    <a:pt x="20950" y="13830"/>
                    <a:pt x="20887" y="13841"/>
                    <a:pt x="20815" y="13866"/>
                  </a:cubicBezTo>
                  <a:cubicBezTo>
                    <a:pt x="20709" y="13903"/>
                    <a:pt x="20622" y="13967"/>
                    <a:pt x="20545" y="14024"/>
                  </a:cubicBezTo>
                  <a:cubicBezTo>
                    <a:pt x="20508" y="14051"/>
                    <a:pt x="20467" y="14080"/>
                    <a:pt x="20436" y="14097"/>
                  </a:cubicBezTo>
                  <a:cubicBezTo>
                    <a:pt x="20399" y="14070"/>
                    <a:pt x="20349" y="14042"/>
                    <a:pt x="20278" y="14042"/>
                  </a:cubicBezTo>
                  <a:lnTo>
                    <a:pt x="20270" y="14042"/>
                  </a:lnTo>
                  <a:lnTo>
                    <a:pt x="20254" y="14043"/>
                  </a:lnTo>
                  <a:cubicBezTo>
                    <a:pt x="20233" y="14045"/>
                    <a:pt x="20195" y="14053"/>
                    <a:pt x="20147" y="14066"/>
                  </a:cubicBezTo>
                  <a:cubicBezTo>
                    <a:pt x="20130" y="14071"/>
                    <a:pt x="20110" y="14076"/>
                    <a:pt x="20089" y="14082"/>
                  </a:cubicBezTo>
                  <a:cubicBezTo>
                    <a:pt x="20090" y="14035"/>
                    <a:pt x="20090" y="13988"/>
                    <a:pt x="20088" y="13943"/>
                  </a:cubicBezTo>
                  <a:cubicBezTo>
                    <a:pt x="20088" y="13913"/>
                    <a:pt x="20087" y="13884"/>
                    <a:pt x="20087" y="13855"/>
                  </a:cubicBezTo>
                  <a:lnTo>
                    <a:pt x="20088" y="13766"/>
                  </a:lnTo>
                  <a:lnTo>
                    <a:pt x="20020" y="13711"/>
                  </a:lnTo>
                  <a:cubicBezTo>
                    <a:pt x="19947" y="13651"/>
                    <a:pt x="19872" y="13621"/>
                    <a:pt x="19797" y="13621"/>
                  </a:cubicBezTo>
                  <a:cubicBezTo>
                    <a:pt x="19660" y="13621"/>
                    <a:pt x="19576" y="13714"/>
                    <a:pt x="19521" y="13793"/>
                  </a:cubicBezTo>
                  <a:cubicBezTo>
                    <a:pt x="19485" y="13759"/>
                    <a:pt x="19438" y="13731"/>
                    <a:pt x="19373" y="13731"/>
                  </a:cubicBezTo>
                  <a:cubicBezTo>
                    <a:pt x="19287" y="13731"/>
                    <a:pt x="19214" y="13782"/>
                    <a:pt x="19154" y="13881"/>
                  </a:cubicBezTo>
                  <a:lnTo>
                    <a:pt x="19127" y="13926"/>
                  </a:lnTo>
                  <a:lnTo>
                    <a:pt x="19127" y="13978"/>
                  </a:lnTo>
                  <a:cubicBezTo>
                    <a:pt x="19127" y="14234"/>
                    <a:pt x="19197" y="14395"/>
                    <a:pt x="19270" y="14565"/>
                  </a:cubicBezTo>
                  <a:cubicBezTo>
                    <a:pt x="19288" y="14607"/>
                    <a:pt x="19307" y="14650"/>
                    <a:pt x="19325" y="14695"/>
                  </a:cubicBezTo>
                  <a:cubicBezTo>
                    <a:pt x="19277" y="14735"/>
                    <a:pt x="19240" y="14780"/>
                    <a:pt x="19209" y="14818"/>
                  </a:cubicBezTo>
                  <a:cubicBezTo>
                    <a:pt x="19157" y="14881"/>
                    <a:pt x="19135" y="14904"/>
                    <a:pt x="19098" y="14911"/>
                  </a:cubicBezTo>
                  <a:lnTo>
                    <a:pt x="18951" y="14934"/>
                  </a:lnTo>
                  <a:lnTo>
                    <a:pt x="18946" y="15087"/>
                  </a:lnTo>
                  <a:cubicBezTo>
                    <a:pt x="18940" y="15322"/>
                    <a:pt x="18818" y="15406"/>
                    <a:pt x="18584" y="15544"/>
                  </a:cubicBezTo>
                  <a:cubicBezTo>
                    <a:pt x="18482" y="15605"/>
                    <a:pt x="18370" y="15672"/>
                    <a:pt x="18274" y="15765"/>
                  </a:cubicBezTo>
                  <a:cubicBezTo>
                    <a:pt x="18263" y="15764"/>
                    <a:pt x="18253" y="15764"/>
                    <a:pt x="18242" y="15764"/>
                  </a:cubicBezTo>
                  <a:cubicBezTo>
                    <a:pt x="18142" y="15764"/>
                    <a:pt x="18068" y="15790"/>
                    <a:pt x="18008" y="15811"/>
                  </a:cubicBezTo>
                  <a:cubicBezTo>
                    <a:pt x="17963" y="15827"/>
                    <a:pt x="17930" y="15838"/>
                    <a:pt x="17888" y="15838"/>
                  </a:cubicBezTo>
                  <a:lnTo>
                    <a:pt x="17871" y="15837"/>
                  </a:lnTo>
                  <a:lnTo>
                    <a:pt x="17845" y="15836"/>
                  </a:lnTo>
                  <a:lnTo>
                    <a:pt x="17820" y="15842"/>
                  </a:lnTo>
                  <a:cubicBezTo>
                    <a:pt x="17737" y="15861"/>
                    <a:pt x="17689" y="15910"/>
                    <a:pt x="17661" y="15966"/>
                  </a:cubicBezTo>
                  <a:cubicBezTo>
                    <a:pt x="17654" y="15964"/>
                    <a:pt x="17647" y="15963"/>
                    <a:pt x="17640" y="15962"/>
                  </a:cubicBezTo>
                  <a:lnTo>
                    <a:pt x="17428" y="15937"/>
                  </a:lnTo>
                  <a:cubicBezTo>
                    <a:pt x="17414" y="15925"/>
                    <a:pt x="17397" y="15917"/>
                    <a:pt x="17377" y="15909"/>
                  </a:cubicBezTo>
                  <a:cubicBezTo>
                    <a:pt x="17349" y="15900"/>
                    <a:pt x="17319" y="15894"/>
                    <a:pt x="17286" y="15894"/>
                  </a:cubicBezTo>
                  <a:cubicBezTo>
                    <a:pt x="17230" y="15894"/>
                    <a:pt x="17176" y="15911"/>
                    <a:pt x="17133" y="15926"/>
                  </a:cubicBezTo>
                  <a:lnTo>
                    <a:pt x="17115" y="15721"/>
                  </a:lnTo>
                  <a:lnTo>
                    <a:pt x="16906" y="15782"/>
                  </a:lnTo>
                  <a:cubicBezTo>
                    <a:pt x="16837" y="15803"/>
                    <a:pt x="16791" y="15837"/>
                    <a:pt x="16762" y="15872"/>
                  </a:cubicBezTo>
                  <a:cubicBezTo>
                    <a:pt x="16719" y="15847"/>
                    <a:pt x="16665" y="15829"/>
                    <a:pt x="16597" y="15829"/>
                  </a:cubicBezTo>
                  <a:cubicBezTo>
                    <a:pt x="16565" y="15829"/>
                    <a:pt x="16531" y="15833"/>
                    <a:pt x="16496" y="15842"/>
                  </a:cubicBezTo>
                  <a:lnTo>
                    <a:pt x="16449" y="15852"/>
                  </a:lnTo>
                  <a:lnTo>
                    <a:pt x="16414" y="15886"/>
                  </a:lnTo>
                  <a:cubicBezTo>
                    <a:pt x="16228" y="16060"/>
                    <a:pt x="16386" y="16279"/>
                    <a:pt x="16454" y="16373"/>
                  </a:cubicBezTo>
                  <a:cubicBezTo>
                    <a:pt x="16481" y="16411"/>
                    <a:pt x="16533" y="16483"/>
                    <a:pt x="16535" y="16510"/>
                  </a:cubicBezTo>
                  <a:lnTo>
                    <a:pt x="16608" y="16592"/>
                  </a:lnTo>
                  <a:cubicBezTo>
                    <a:pt x="16558" y="16591"/>
                    <a:pt x="16494" y="16544"/>
                    <a:pt x="16435" y="16466"/>
                  </a:cubicBezTo>
                  <a:lnTo>
                    <a:pt x="16297" y="16282"/>
                  </a:lnTo>
                  <a:lnTo>
                    <a:pt x="16154" y="16463"/>
                  </a:lnTo>
                  <a:cubicBezTo>
                    <a:pt x="16044" y="16604"/>
                    <a:pt x="16067" y="16761"/>
                    <a:pt x="16084" y="16867"/>
                  </a:cubicBezTo>
                  <a:cubicBezTo>
                    <a:pt x="16083" y="16867"/>
                    <a:pt x="16082" y="16867"/>
                    <a:pt x="16081" y="16867"/>
                  </a:cubicBezTo>
                  <a:cubicBezTo>
                    <a:pt x="15992" y="16867"/>
                    <a:pt x="15912" y="16908"/>
                    <a:pt x="15834" y="16948"/>
                  </a:cubicBezTo>
                  <a:cubicBezTo>
                    <a:pt x="15789" y="16971"/>
                    <a:pt x="15723" y="17004"/>
                    <a:pt x="15693" y="17004"/>
                  </a:cubicBezTo>
                  <a:lnTo>
                    <a:pt x="15402" y="17196"/>
                  </a:lnTo>
                  <a:cubicBezTo>
                    <a:pt x="15415" y="17234"/>
                    <a:pt x="15415" y="17273"/>
                    <a:pt x="15415" y="17319"/>
                  </a:cubicBezTo>
                  <a:cubicBezTo>
                    <a:pt x="15415" y="17387"/>
                    <a:pt x="15415" y="17489"/>
                    <a:pt x="15476" y="17583"/>
                  </a:cubicBezTo>
                  <a:cubicBezTo>
                    <a:pt x="15419" y="17574"/>
                    <a:pt x="15360" y="17570"/>
                    <a:pt x="15299" y="17570"/>
                  </a:cubicBezTo>
                  <a:cubicBezTo>
                    <a:pt x="15149" y="17570"/>
                    <a:pt x="15005" y="17598"/>
                    <a:pt x="14895" y="17648"/>
                  </a:cubicBezTo>
                  <a:lnTo>
                    <a:pt x="14725" y="17726"/>
                  </a:lnTo>
                  <a:lnTo>
                    <a:pt x="14807" y="17897"/>
                  </a:lnTo>
                  <a:cubicBezTo>
                    <a:pt x="14895" y="18082"/>
                    <a:pt x="15039" y="18090"/>
                    <a:pt x="15101" y="18093"/>
                  </a:cubicBezTo>
                  <a:cubicBezTo>
                    <a:pt x="15103" y="18093"/>
                    <a:pt x="15105" y="18094"/>
                    <a:pt x="15107" y="18094"/>
                  </a:cubicBezTo>
                  <a:cubicBezTo>
                    <a:pt x="15123" y="18112"/>
                    <a:pt x="15144" y="18144"/>
                    <a:pt x="15164" y="18176"/>
                  </a:cubicBezTo>
                  <a:cubicBezTo>
                    <a:pt x="15176" y="18195"/>
                    <a:pt x="15189" y="18214"/>
                    <a:pt x="15204" y="18235"/>
                  </a:cubicBezTo>
                  <a:cubicBezTo>
                    <a:pt x="15191" y="18290"/>
                    <a:pt x="15168" y="18338"/>
                    <a:pt x="15140" y="18394"/>
                  </a:cubicBezTo>
                  <a:cubicBezTo>
                    <a:pt x="15107" y="18462"/>
                    <a:pt x="15068" y="18541"/>
                    <a:pt x="15047" y="18642"/>
                  </a:cubicBezTo>
                  <a:cubicBezTo>
                    <a:pt x="14954" y="18641"/>
                    <a:pt x="14899" y="18606"/>
                    <a:pt x="14817" y="18555"/>
                  </a:cubicBezTo>
                  <a:cubicBezTo>
                    <a:pt x="14756" y="18517"/>
                    <a:pt x="14688" y="18474"/>
                    <a:pt x="14599" y="18445"/>
                  </a:cubicBezTo>
                  <a:lnTo>
                    <a:pt x="14379" y="18375"/>
                  </a:lnTo>
                  <a:lnTo>
                    <a:pt x="14368" y="18611"/>
                  </a:lnTo>
                  <a:cubicBezTo>
                    <a:pt x="14360" y="18763"/>
                    <a:pt x="14421" y="18855"/>
                    <a:pt x="14461" y="18917"/>
                  </a:cubicBezTo>
                  <a:cubicBezTo>
                    <a:pt x="14494" y="18966"/>
                    <a:pt x="14499" y="18973"/>
                    <a:pt x="14491" y="19021"/>
                  </a:cubicBezTo>
                  <a:lnTo>
                    <a:pt x="14457" y="19217"/>
                  </a:lnTo>
                  <a:lnTo>
                    <a:pt x="14650" y="19237"/>
                  </a:lnTo>
                  <a:cubicBezTo>
                    <a:pt x="14707" y="19242"/>
                    <a:pt x="14753" y="19252"/>
                    <a:pt x="14793" y="19261"/>
                  </a:cubicBezTo>
                  <a:cubicBezTo>
                    <a:pt x="14825" y="19268"/>
                    <a:pt x="14858" y="19274"/>
                    <a:pt x="14892" y="19279"/>
                  </a:cubicBezTo>
                  <a:cubicBezTo>
                    <a:pt x="14877" y="19329"/>
                    <a:pt x="14859" y="19371"/>
                    <a:pt x="14838" y="19380"/>
                  </a:cubicBezTo>
                  <a:lnTo>
                    <a:pt x="14774" y="19408"/>
                  </a:lnTo>
                  <a:lnTo>
                    <a:pt x="14745" y="19473"/>
                  </a:lnTo>
                  <a:cubicBezTo>
                    <a:pt x="14617" y="19763"/>
                    <a:pt x="14764" y="19948"/>
                    <a:pt x="14851" y="20058"/>
                  </a:cubicBezTo>
                  <a:cubicBezTo>
                    <a:pt x="14880" y="20095"/>
                    <a:pt x="14910" y="20132"/>
                    <a:pt x="14917" y="20157"/>
                  </a:cubicBezTo>
                  <a:cubicBezTo>
                    <a:pt x="14935" y="20221"/>
                    <a:pt x="14938" y="20307"/>
                    <a:pt x="14941" y="20399"/>
                  </a:cubicBezTo>
                  <a:cubicBezTo>
                    <a:pt x="14946" y="20501"/>
                    <a:pt x="14950" y="20608"/>
                    <a:pt x="14975" y="20709"/>
                  </a:cubicBezTo>
                  <a:cubicBezTo>
                    <a:pt x="15001" y="20811"/>
                    <a:pt x="15051" y="20891"/>
                    <a:pt x="15092" y="20955"/>
                  </a:cubicBezTo>
                  <a:cubicBezTo>
                    <a:pt x="15122" y="21003"/>
                    <a:pt x="15147" y="21044"/>
                    <a:pt x="15156" y="21079"/>
                  </a:cubicBezTo>
                  <a:cubicBezTo>
                    <a:pt x="15170" y="21137"/>
                    <a:pt x="15169" y="21207"/>
                    <a:pt x="15168" y="21281"/>
                  </a:cubicBezTo>
                  <a:cubicBezTo>
                    <a:pt x="15168" y="21370"/>
                    <a:pt x="15166" y="21469"/>
                    <a:pt x="15193" y="21566"/>
                  </a:cubicBezTo>
                  <a:cubicBezTo>
                    <a:pt x="15176" y="21574"/>
                    <a:pt x="15159" y="21586"/>
                    <a:pt x="15143" y="21600"/>
                  </a:cubicBezTo>
                  <a:cubicBezTo>
                    <a:pt x="15143" y="21600"/>
                    <a:pt x="15143" y="21600"/>
                    <a:pt x="15143" y="21600"/>
                  </a:cubicBezTo>
                  <a:close/>
                </a:path>
              </a:pathLst>
            </a:custGeom>
            <a:solidFill>
              <a:schemeClr val="bg2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00365" name="Rectangle 13"/>
          <p:cNvSpPr>
            <a:spLocks/>
          </p:cNvSpPr>
          <p:nvPr/>
        </p:nvSpPr>
        <p:spPr bwMode="auto">
          <a:xfrm>
            <a:off x="1007269" y="490538"/>
            <a:ext cx="1663646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Map</a:t>
            </a:r>
          </a:p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United States</a:t>
            </a:r>
          </a:p>
        </p:txBody>
      </p:sp>
      <p:grpSp>
        <p:nvGrpSpPr>
          <p:cNvPr id="100366" name="Group 14"/>
          <p:cNvGrpSpPr>
            <a:grpSpLocks/>
          </p:cNvGrpSpPr>
          <p:nvPr/>
        </p:nvGrpSpPr>
        <p:grpSpPr bwMode="auto">
          <a:xfrm>
            <a:off x="5488781" y="2733675"/>
            <a:ext cx="1724025" cy="1724025"/>
            <a:chOff x="0" y="0"/>
            <a:chExt cx="2896" cy="2896"/>
          </a:xfrm>
        </p:grpSpPr>
        <p:sp>
          <p:nvSpPr>
            <p:cNvPr id="100367" name="Oval 15"/>
            <p:cNvSpPr>
              <a:spLocks/>
            </p:cNvSpPr>
            <p:nvPr/>
          </p:nvSpPr>
          <p:spPr bwMode="auto">
            <a:xfrm>
              <a:off x="0" y="0"/>
              <a:ext cx="2896" cy="289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68" name="Rectangle 16"/>
            <p:cNvSpPr>
              <a:spLocks/>
            </p:cNvSpPr>
            <p:nvPr/>
          </p:nvSpPr>
          <p:spPr bwMode="auto">
            <a:xfrm>
              <a:off x="420" y="1200"/>
              <a:ext cx="2056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But also leap into electron remaining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dirty="0" err="1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amet</a:t>
              </a:r>
              <a:endPara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100369" name="Rectangle 17"/>
            <p:cNvSpPr>
              <a:spLocks/>
            </p:cNvSpPr>
            <p:nvPr/>
          </p:nvSpPr>
          <p:spPr bwMode="auto">
            <a:xfrm>
              <a:off x="572" y="448"/>
              <a:ext cx="1760" cy="6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500" b="1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dolor sit</a:t>
              </a:r>
              <a:r>
                <a:rPr lang="en-US" sz="15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amet</a:t>
              </a:r>
              <a:endParaRPr lang="en-US" sz="15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sp>
        <p:nvSpPr>
          <p:cNvPr id="100370" name="Oval 18"/>
          <p:cNvSpPr>
            <a:spLocks/>
          </p:cNvSpPr>
          <p:nvPr/>
        </p:nvSpPr>
        <p:spPr bwMode="auto">
          <a:xfrm>
            <a:off x="4529138" y="114300"/>
            <a:ext cx="95250" cy="95250"/>
          </a:xfrm>
          <a:prstGeom prst="ellipse">
            <a:avLst/>
          </a:prstGeom>
          <a:solidFill>
            <a:schemeClr val="accent2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1" name="Oval 19"/>
          <p:cNvSpPr>
            <a:spLocks/>
          </p:cNvSpPr>
          <p:nvPr/>
        </p:nvSpPr>
        <p:spPr bwMode="auto">
          <a:xfrm>
            <a:off x="4100513" y="1033463"/>
            <a:ext cx="95250" cy="95250"/>
          </a:xfrm>
          <a:prstGeom prst="ellipse">
            <a:avLst/>
          </a:prstGeom>
          <a:solidFill>
            <a:schemeClr val="accent3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2" name="Oval 20"/>
          <p:cNvSpPr>
            <a:spLocks/>
          </p:cNvSpPr>
          <p:nvPr/>
        </p:nvSpPr>
        <p:spPr bwMode="auto">
          <a:xfrm>
            <a:off x="3995738" y="1633538"/>
            <a:ext cx="95250" cy="95250"/>
          </a:xfrm>
          <a:prstGeom prst="ellipse">
            <a:avLst/>
          </a:prstGeom>
          <a:solidFill>
            <a:schemeClr val="accent4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3" name="Oval 21"/>
          <p:cNvSpPr>
            <a:spLocks/>
          </p:cNvSpPr>
          <p:nvPr/>
        </p:nvSpPr>
        <p:spPr bwMode="auto">
          <a:xfrm>
            <a:off x="5295900" y="2152650"/>
            <a:ext cx="95250" cy="95250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4" name="Oval 22"/>
          <p:cNvSpPr>
            <a:spLocks/>
          </p:cNvSpPr>
          <p:nvPr/>
        </p:nvSpPr>
        <p:spPr bwMode="auto">
          <a:xfrm>
            <a:off x="6929438" y="1905000"/>
            <a:ext cx="104775" cy="95250"/>
          </a:xfrm>
          <a:prstGeom prst="ellipse">
            <a:avLst/>
          </a:prstGeom>
          <a:solidFill>
            <a:schemeClr val="accent5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5" name="Oval 23"/>
          <p:cNvSpPr>
            <a:spLocks/>
          </p:cNvSpPr>
          <p:nvPr/>
        </p:nvSpPr>
        <p:spPr bwMode="auto">
          <a:xfrm>
            <a:off x="6248401" y="981075"/>
            <a:ext cx="104775" cy="95250"/>
          </a:xfrm>
          <a:prstGeom prst="ellipse">
            <a:avLst/>
          </a:prstGeom>
          <a:solidFill>
            <a:schemeClr val="accent6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0376" name="Oval 24"/>
          <p:cNvSpPr>
            <a:spLocks/>
          </p:cNvSpPr>
          <p:nvPr/>
        </p:nvSpPr>
        <p:spPr bwMode="auto">
          <a:xfrm>
            <a:off x="4367213" y="3276600"/>
            <a:ext cx="95250" cy="95250"/>
          </a:xfrm>
          <a:prstGeom prst="ellipse">
            <a:avLst/>
          </a:prstGeom>
          <a:solidFill>
            <a:schemeClr val="accent1"/>
          </a:solidFill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00377" name="Group 25"/>
          <p:cNvGrpSpPr>
            <a:grpSpLocks/>
          </p:cNvGrpSpPr>
          <p:nvPr/>
        </p:nvGrpSpPr>
        <p:grpSpPr bwMode="auto">
          <a:xfrm>
            <a:off x="5469731" y="2085975"/>
            <a:ext cx="228600" cy="228600"/>
            <a:chOff x="0" y="0"/>
            <a:chExt cx="383" cy="383"/>
          </a:xfrm>
        </p:grpSpPr>
        <p:sp>
          <p:nvSpPr>
            <p:cNvPr id="100378" name="Oval 26"/>
            <p:cNvSpPr>
              <a:spLocks/>
            </p:cNvSpPr>
            <p:nvPr/>
          </p:nvSpPr>
          <p:spPr bwMode="auto">
            <a:xfrm>
              <a:off x="0" y="0"/>
              <a:ext cx="383" cy="38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100379" name="Picture 27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" y="112"/>
              <a:ext cx="156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0380" name="Group 28"/>
          <p:cNvGrpSpPr>
            <a:grpSpLocks/>
          </p:cNvGrpSpPr>
          <p:nvPr/>
        </p:nvGrpSpPr>
        <p:grpSpPr bwMode="auto">
          <a:xfrm>
            <a:off x="4145756" y="3376613"/>
            <a:ext cx="228600" cy="228600"/>
            <a:chOff x="0" y="0"/>
            <a:chExt cx="383" cy="383"/>
          </a:xfrm>
        </p:grpSpPr>
        <p:sp>
          <p:nvSpPr>
            <p:cNvPr id="100381" name="Oval 29"/>
            <p:cNvSpPr>
              <a:spLocks/>
            </p:cNvSpPr>
            <p:nvPr/>
          </p:nvSpPr>
          <p:spPr bwMode="auto">
            <a:xfrm>
              <a:off x="0" y="0"/>
              <a:ext cx="383" cy="38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100382" name="Picture 30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6" y="112"/>
              <a:ext cx="156" cy="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0383" name="Group 31"/>
          <p:cNvGrpSpPr>
            <a:grpSpLocks/>
          </p:cNvGrpSpPr>
          <p:nvPr/>
        </p:nvGrpSpPr>
        <p:grpSpPr bwMode="auto">
          <a:xfrm>
            <a:off x="4691062" y="3288506"/>
            <a:ext cx="995363" cy="995363"/>
            <a:chOff x="0" y="0"/>
            <a:chExt cx="1672" cy="1672"/>
          </a:xfrm>
        </p:grpSpPr>
        <p:sp>
          <p:nvSpPr>
            <p:cNvPr id="100384" name="Oval 32"/>
            <p:cNvSpPr>
              <a:spLocks/>
            </p:cNvSpPr>
            <p:nvPr/>
          </p:nvSpPr>
          <p:spPr bwMode="auto">
            <a:xfrm>
              <a:off x="0" y="0"/>
              <a:ext cx="1672" cy="1672"/>
            </a:xfrm>
            <a:prstGeom prst="ellipse">
              <a:avLst/>
            </a:prstGeom>
            <a:solidFill>
              <a:schemeClr val="accent4">
                <a:alpha val="8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79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85" name="Oval 33"/>
            <p:cNvSpPr>
              <a:spLocks/>
            </p:cNvSpPr>
            <p:nvPr/>
          </p:nvSpPr>
          <p:spPr bwMode="auto">
            <a:xfrm>
              <a:off x="700" y="332"/>
              <a:ext cx="264" cy="264"/>
            </a:xfrm>
            <a:prstGeom prst="ellipse">
              <a:avLst/>
            </a:prstGeom>
            <a:solidFill>
              <a:schemeClr val="tx2"/>
            </a:solidFill>
            <a:ln w="1270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86" name="Rectangle 34"/>
            <p:cNvSpPr>
              <a:spLocks/>
            </p:cNvSpPr>
            <p:nvPr/>
          </p:nvSpPr>
          <p:spPr bwMode="auto">
            <a:xfrm>
              <a:off x="224" y="700"/>
              <a:ext cx="1232" cy="6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80000"/>
                </a:lnSpc>
              </a:pPr>
              <a:r>
                <a:rPr lang="en-US" sz="11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100" dirty="0" err="1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1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endParaRPr>
            </a:p>
            <a:p>
              <a:pPr>
                <a:lnSpc>
                  <a:spcPct val="80000"/>
                </a:lnSpc>
              </a:pPr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dolor sit</a:t>
              </a:r>
            </a:p>
          </p:txBody>
        </p:sp>
      </p:grpSp>
      <p:grpSp>
        <p:nvGrpSpPr>
          <p:cNvPr id="100387" name="Group 35"/>
          <p:cNvGrpSpPr>
            <a:grpSpLocks/>
          </p:cNvGrpSpPr>
          <p:nvPr/>
        </p:nvGrpSpPr>
        <p:grpSpPr bwMode="auto">
          <a:xfrm>
            <a:off x="1078706" y="2195512"/>
            <a:ext cx="1426964" cy="1776413"/>
            <a:chOff x="0" y="0"/>
            <a:chExt cx="2397" cy="2984"/>
          </a:xfrm>
        </p:grpSpPr>
        <p:sp>
          <p:nvSpPr>
            <p:cNvPr id="100388" name="Rectangle 36"/>
            <p:cNvSpPr>
              <a:spLocks/>
            </p:cNvSpPr>
            <p:nvPr/>
          </p:nvSpPr>
          <p:spPr bwMode="auto">
            <a:xfrm>
              <a:off x="0" y="215"/>
              <a:ext cx="2392" cy="24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1200"/>
                </a:lnSpc>
              </a:pP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 the 1500s, when an unknown printer took a galley of type and scrambled it to make a type specimen book.</a:t>
              </a:r>
            </a:p>
          </p:txBody>
        </p:sp>
        <p:sp>
          <p:nvSpPr>
            <p:cNvPr id="100389" name="Line 37"/>
            <p:cNvSpPr>
              <a:spLocks noChangeShapeType="1"/>
            </p:cNvSpPr>
            <p:nvPr/>
          </p:nvSpPr>
          <p:spPr bwMode="auto">
            <a:xfrm>
              <a:off x="10" y="0"/>
              <a:ext cx="2387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90" name="Line 38"/>
            <p:cNvSpPr>
              <a:spLocks noChangeShapeType="1"/>
            </p:cNvSpPr>
            <p:nvPr/>
          </p:nvSpPr>
          <p:spPr bwMode="auto">
            <a:xfrm>
              <a:off x="10" y="2984"/>
              <a:ext cx="2387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0391" name="Group 39"/>
          <p:cNvGrpSpPr>
            <a:grpSpLocks/>
          </p:cNvGrpSpPr>
          <p:nvPr/>
        </p:nvGrpSpPr>
        <p:grpSpPr bwMode="auto">
          <a:xfrm>
            <a:off x="6927056" y="2376487"/>
            <a:ext cx="1271588" cy="1271588"/>
            <a:chOff x="0" y="0"/>
            <a:chExt cx="2136" cy="2136"/>
          </a:xfrm>
        </p:grpSpPr>
        <p:sp>
          <p:nvSpPr>
            <p:cNvPr id="100392" name="Oval 40"/>
            <p:cNvSpPr>
              <a:spLocks/>
            </p:cNvSpPr>
            <p:nvPr/>
          </p:nvSpPr>
          <p:spPr bwMode="auto">
            <a:xfrm>
              <a:off x="0" y="0"/>
              <a:ext cx="2136" cy="2136"/>
            </a:xfrm>
            <a:prstGeom prst="ellipse">
              <a:avLst/>
            </a:prstGeom>
            <a:solidFill>
              <a:schemeClr val="bg2">
                <a:lumMod val="20000"/>
                <a:lumOff val="80000"/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0800" cap="flat">
                  <a:solidFill>
                    <a:srgbClr val="FFFFFF">
                      <a:alpha val="84999"/>
                    </a:srgb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0393" name="Rectangle 41"/>
            <p:cNvSpPr>
              <a:spLocks/>
            </p:cNvSpPr>
            <p:nvPr/>
          </p:nvSpPr>
          <p:spPr bwMode="auto">
            <a:xfrm>
              <a:off x="292" y="480"/>
              <a:ext cx="1584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But also leap</a:t>
              </a:r>
            </a:p>
            <a:p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into electron remaining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essent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dolor sit </a:t>
              </a:r>
              <a:r>
                <a:rPr lang="en-US" sz="900" i="1" dirty="0" err="1">
                  <a:solidFill>
                    <a:schemeClr val="tx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amet</a:t>
              </a:r>
              <a:endParaRPr lang="en-US" sz="900" i="1" dirty="0">
                <a:solidFill>
                  <a:schemeClr val="tx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Regular" charset="0"/>
              </a:endParaRPr>
            </a:p>
          </p:txBody>
        </p:sp>
      </p:grpSp>
      <p:sp>
        <p:nvSpPr>
          <p:cNvPr id="100395" name="Oval 43"/>
          <p:cNvSpPr>
            <a:spLocks/>
          </p:cNvSpPr>
          <p:nvPr/>
        </p:nvSpPr>
        <p:spPr bwMode="auto">
          <a:xfrm>
            <a:off x="7643812" y="2093119"/>
            <a:ext cx="557213" cy="557213"/>
          </a:xfrm>
          <a:prstGeom prst="ellipse">
            <a:avLst/>
          </a:prstGeom>
          <a:solidFill>
            <a:schemeClr val="accent1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88</a:t>
            </a:fld>
            <a:endParaRPr lang="en-US" dirty="0"/>
          </a:p>
        </p:txBody>
      </p:sp>
      <p:sp>
        <p:nvSpPr>
          <p:cNvPr id="86" name="Shape 91"/>
          <p:cNvSpPr/>
          <p:nvPr/>
        </p:nvSpPr>
        <p:spPr>
          <a:xfrm>
            <a:off x="7847097" y="2241812"/>
            <a:ext cx="234502" cy="2607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720"/>
                </a:moveTo>
                <a:lnTo>
                  <a:pt x="3628" y="0"/>
                </a:lnTo>
                <a:lnTo>
                  <a:pt x="0" y="0"/>
                </a:lnTo>
                <a:lnTo>
                  <a:pt x="0" y="21600"/>
                </a:lnTo>
                <a:lnTo>
                  <a:pt x="3628" y="21600"/>
                </a:lnTo>
                <a:lnTo>
                  <a:pt x="3628" y="15400"/>
                </a:lnTo>
                <a:cubicBezTo>
                  <a:pt x="3628" y="15400"/>
                  <a:pt x="21600" y="6720"/>
                  <a:pt x="21600" y="672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586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0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0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0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0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03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03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03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03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03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03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0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0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03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03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03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03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0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0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0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0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0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0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03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03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70" grpId="0" animBg="1"/>
      <p:bldP spid="100371" grpId="0" animBg="1"/>
      <p:bldP spid="100372" grpId="0" animBg="1"/>
      <p:bldP spid="100373" grpId="0" animBg="1"/>
      <p:bldP spid="100374" grpId="0" animBg="1"/>
      <p:bldP spid="100375" grpId="0" animBg="1"/>
      <p:bldP spid="100376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92"/>
          <p:cNvSpPr/>
          <p:nvPr/>
        </p:nvSpPr>
        <p:spPr>
          <a:xfrm>
            <a:off x="5699545" y="3001595"/>
            <a:ext cx="1191382" cy="602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302" y="21318"/>
                </a:moveTo>
                <a:lnTo>
                  <a:pt x="10466" y="20975"/>
                </a:lnTo>
                <a:lnTo>
                  <a:pt x="10631" y="21318"/>
                </a:lnTo>
                <a:lnTo>
                  <a:pt x="10783" y="21600"/>
                </a:lnTo>
                <a:lnTo>
                  <a:pt x="10938" y="21600"/>
                </a:lnTo>
                <a:lnTo>
                  <a:pt x="10938" y="20669"/>
                </a:lnTo>
                <a:lnTo>
                  <a:pt x="11112" y="20018"/>
                </a:lnTo>
                <a:lnTo>
                  <a:pt x="11276" y="20018"/>
                </a:lnTo>
                <a:lnTo>
                  <a:pt x="11419" y="20344"/>
                </a:lnTo>
                <a:lnTo>
                  <a:pt x="11747" y="20018"/>
                </a:lnTo>
                <a:lnTo>
                  <a:pt x="12076" y="19388"/>
                </a:lnTo>
                <a:lnTo>
                  <a:pt x="12231" y="19388"/>
                </a:lnTo>
                <a:lnTo>
                  <a:pt x="12231" y="19670"/>
                </a:lnTo>
                <a:lnTo>
                  <a:pt x="12404" y="19670"/>
                </a:lnTo>
                <a:lnTo>
                  <a:pt x="12404" y="19064"/>
                </a:lnTo>
                <a:lnTo>
                  <a:pt x="12404" y="18739"/>
                </a:lnTo>
                <a:lnTo>
                  <a:pt x="12404" y="18113"/>
                </a:lnTo>
                <a:lnTo>
                  <a:pt x="12559" y="18739"/>
                </a:lnTo>
                <a:lnTo>
                  <a:pt x="12711" y="19064"/>
                </a:lnTo>
                <a:lnTo>
                  <a:pt x="12711" y="19388"/>
                </a:lnTo>
                <a:lnTo>
                  <a:pt x="12888" y="20018"/>
                </a:lnTo>
                <a:lnTo>
                  <a:pt x="12559" y="20018"/>
                </a:lnTo>
                <a:lnTo>
                  <a:pt x="12559" y="20344"/>
                </a:lnTo>
                <a:lnTo>
                  <a:pt x="12559" y="20669"/>
                </a:lnTo>
                <a:lnTo>
                  <a:pt x="12559" y="20975"/>
                </a:lnTo>
                <a:lnTo>
                  <a:pt x="12888" y="21318"/>
                </a:lnTo>
                <a:lnTo>
                  <a:pt x="13194" y="21600"/>
                </a:lnTo>
                <a:lnTo>
                  <a:pt x="13699" y="20975"/>
                </a:lnTo>
                <a:lnTo>
                  <a:pt x="13994" y="20669"/>
                </a:lnTo>
                <a:lnTo>
                  <a:pt x="14158" y="20669"/>
                </a:lnTo>
                <a:lnTo>
                  <a:pt x="14335" y="20344"/>
                </a:lnTo>
                <a:lnTo>
                  <a:pt x="14487" y="21318"/>
                </a:lnTo>
                <a:lnTo>
                  <a:pt x="14651" y="20975"/>
                </a:lnTo>
                <a:lnTo>
                  <a:pt x="14816" y="20344"/>
                </a:lnTo>
                <a:lnTo>
                  <a:pt x="14816" y="20018"/>
                </a:lnTo>
                <a:lnTo>
                  <a:pt x="14958" y="20018"/>
                </a:lnTo>
                <a:lnTo>
                  <a:pt x="15144" y="20344"/>
                </a:lnTo>
                <a:lnTo>
                  <a:pt x="15299" y="20018"/>
                </a:lnTo>
                <a:lnTo>
                  <a:pt x="15451" y="20018"/>
                </a:lnTo>
                <a:lnTo>
                  <a:pt x="15944" y="20018"/>
                </a:lnTo>
                <a:lnTo>
                  <a:pt x="15944" y="20344"/>
                </a:lnTo>
                <a:lnTo>
                  <a:pt x="16099" y="20344"/>
                </a:lnTo>
                <a:lnTo>
                  <a:pt x="16099" y="20018"/>
                </a:lnTo>
                <a:lnTo>
                  <a:pt x="16263" y="20018"/>
                </a:lnTo>
                <a:lnTo>
                  <a:pt x="16405" y="19064"/>
                </a:lnTo>
                <a:lnTo>
                  <a:pt x="16734" y="18739"/>
                </a:lnTo>
                <a:lnTo>
                  <a:pt x="16734" y="19388"/>
                </a:lnTo>
                <a:lnTo>
                  <a:pt x="16920" y="19388"/>
                </a:lnTo>
                <a:lnTo>
                  <a:pt x="17391" y="18414"/>
                </a:lnTo>
                <a:lnTo>
                  <a:pt x="17720" y="18113"/>
                </a:lnTo>
                <a:lnTo>
                  <a:pt x="17853" y="17788"/>
                </a:lnTo>
                <a:lnTo>
                  <a:pt x="18027" y="17464"/>
                </a:lnTo>
                <a:lnTo>
                  <a:pt x="18181" y="17464"/>
                </a:lnTo>
                <a:lnTo>
                  <a:pt x="18520" y="17788"/>
                </a:lnTo>
                <a:lnTo>
                  <a:pt x="18674" y="17464"/>
                </a:lnTo>
                <a:lnTo>
                  <a:pt x="18520" y="17139"/>
                </a:lnTo>
                <a:lnTo>
                  <a:pt x="18826" y="16833"/>
                </a:lnTo>
                <a:lnTo>
                  <a:pt x="18991" y="16207"/>
                </a:lnTo>
                <a:lnTo>
                  <a:pt x="19167" y="15882"/>
                </a:lnTo>
                <a:lnTo>
                  <a:pt x="19319" y="15882"/>
                </a:lnTo>
                <a:lnTo>
                  <a:pt x="19474" y="15534"/>
                </a:lnTo>
                <a:lnTo>
                  <a:pt x="19474" y="15233"/>
                </a:lnTo>
                <a:lnTo>
                  <a:pt x="19648" y="15534"/>
                </a:lnTo>
                <a:lnTo>
                  <a:pt x="19790" y="15534"/>
                </a:lnTo>
                <a:lnTo>
                  <a:pt x="19812" y="15233"/>
                </a:lnTo>
                <a:lnTo>
                  <a:pt x="19812" y="13670"/>
                </a:lnTo>
                <a:lnTo>
                  <a:pt x="20296" y="13346"/>
                </a:lnTo>
                <a:lnTo>
                  <a:pt x="20460" y="12371"/>
                </a:lnTo>
                <a:lnTo>
                  <a:pt x="20612" y="12089"/>
                </a:lnTo>
                <a:lnTo>
                  <a:pt x="21095" y="12089"/>
                </a:lnTo>
                <a:lnTo>
                  <a:pt x="21424" y="12089"/>
                </a:lnTo>
                <a:lnTo>
                  <a:pt x="21600" y="11115"/>
                </a:lnTo>
                <a:lnTo>
                  <a:pt x="21600" y="10159"/>
                </a:lnTo>
                <a:lnTo>
                  <a:pt x="21259" y="9185"/>
                </a:lnTo>
                <a:lnTo>
                  <a:pt x="21095" y="9185"/>
                </a:lnTo>
                <a:lnTo>
                  <a:pt x="21095" y="8884"/>
                </a:lnTo>
                <a:lnTo>
                  <a:pt x="21259" y="8560"/>
                </a:lnTo>
                <a:lnTo>
                  <a:pt x="21424" y="8211"/>
                </a:lnTo>
                <a:lnTo>
                  <a:pt x="21424" y="7910"/>
                </a:lnTo>
                <a:lnTo>
                  <a:pt x="21095" y="7910"/>
                </a:lnTo>
                <a:lnTo>
                  <a:pt x="20943" y="7671"/>
                </a:lnTo>
                <a:lnTo>
                  <a:pt x="21095" y="7322"/>
                </a:lnTo>
                <a:lnTo>
                  <a:pt x="21424" y="6998"/>
                </a:lnTo>
                <a:lnTo>
                  <a:pt x="21600" y="6697"/>
                </a:lnTo>
                <a:lnTo>
                  <a:pt x="21600" y="5698"/>
                </a:lnTo>
                <a:lnTo>
                  <a:pt x="21424" y="5698"/>
                </a:lnTo>
                <a:lnTo>
                  <a:pt x="21259" y="6066"/>
                </a:lnTo>
                <a:lnTo>
                  <a:pt x="20943" y="6066"/>
                </a:lnTo>
                <a:lnTo>
                  <a:pt x="20612" y="5698"/>
                </a:lnTo>
                <a:lnTo>
                  <a:pt x="20296" y="5698"/>
                </a:lnTo>
                <a:lnTo>
                  <a:pt x="20296" y="6066"/>
                </a:lnTo>
                <a:lnTo>
                  <a:pt x="20141" y="5698"/>
                </a:lnTo>
                <a:lnTo>
                  <a:pt x="20141" y="5398"/>
                </a:lnTo>
                <a:lnTo>
                  <a:pt x="19989" y="5398"/>
                </a:lnTo>
                <a:lnTo>
                  <a:pt x="19660" y="5398"/>
                </a:lnTo>
                <a:lnTo>
                  <a:pt x="19660" y="5698"/>
                </a:lnTo>
                <a:lnTo>
                  <a:pt x="19341" y="5698"/>
                </a:lnTo>
                <a:lnTo>
                  <a:pt x="19341" y="5398"/>
                </a:lnTo>
                <a:lnTo>
                  <a:pt x="19003" y="5698"/>
                </a:lnTo>
                <a:lnTo>
                  <a:pt x="18848" y="5398"/>
                </a:lnTo>
                <a:lnTo>
                  <a:pt x="18684" y="5072"/>
                </a:lnTo>
                <a:lnTo>
                  <a:pt x="18684" y="5398"/>
                </a:lnTo>
                <a:lnTo>
                  <a:pt x="18377" y="5698"/>
                </a:lnTo>
                <a:lnTo>
                  <a:pt x="17874" y="5072"/>
                </a:lnTo>
                <a:lnTo>
                  <a:pt x="17732" y="4767"/>
                </a:lnTo>
                <a:lnTo>
                  <a:pt x="17732" y="4466"/>
                </a:lnTo>
                <a:lnTo>
                  <a:pt x="17403" y="4466"/>
                </a:lnTo>
                <a:lnTo>
                  <a:pt x="17085" y="5072"/>
                </a:lnTo>
                <a:lnTo>
                  <a:pt x="16932" y="5398"/>
                </a:lnTo>
                <a:lnTo>
                  <a:pt x="16756" y="5398"/>
                </a:lnTo>
                <a:lnTo>
                  <a:pt x="16604" y="5072"/>
                </a:lnTo>
                <a:lnTo>
                  <a:pt x="16427" y="5398"/>
                </a:lnTo>
                <a:lnTo>
                  <a:pt x="16273" y="5072"/>
                </a:lnTo>
                <a:lnTo>
                  <a:pt x="16120" y="5072"/>
                </a:lnTo>
                <a:lnTo>
                  <a:pt x="15801" y="5072"/>
                </a:lnTo>
                <a:lnTo>
                  <a:pt x="15615" y="5072"/>
                </a:lnTo>
                <a:lnTo>
                  <a:pt x="15615" y="4767"/>
                </a:lnTo>
                <a:lnTo>
                  <a:pt x="15463" y="3812"/>
                </a:lnTo>
                <a:lnTo>
                  <a:pt x="15463" y="3511"/>
                </a:lnTo>
                <a:lnTo>
                  <a:pt x="15166" y="3511"/>
                </a:lnTo>
                <a:lnTo>
                  <a:pt x="14980" y="2880"/>
                </a:lnTo>
                <a:lnTo>
                  <a:pt x="14980" y="2536"/>
                </a:lnTo>
                <a:lnTo>
                  <a:pt x="14838" y="2536"/>
                </a:lnTo>
                <a:lnTo>
                  <a:pt x="14664" y="2880"/>
                </a:lnTo>
                <a:lnTo>
                  <a:pt x="14180" y="2880"/>
                </a:lnTo>
                <a:lnTo>
                  <a:pt x="13852" y="2880"/>
                </a:lnTo>
                <a:lnTo>
                  <a:pt x="13852" y="2536"/>
                </a:lnTo>
                <a:lnTo>
                  <a:pt x="13852" y="1887"/>
                </a:lnTo>
                <a:lnTo>
                  <a:pt x="13852" y="1256"/>
                </a:lnTo>
                <a:lnTo>
                  <a:pt x="13721" y="913"/>
                </a:lnTo>
                <a:lnTo>
                  <a:pt x="13535" y="368"/>
                </a:lnTo>
                <a:lnTo>
                  <a:pt x="13371" y="0"/>
                </a:lnTo>
                <a:lnTo>
                  <a:pt x="13207" y="0"/>
                </a:lnTo>
                <a:lnTo>
                  <a:pt x="12909" y="368"/>
                </a:lnTo>
                <a:lnTo>
                  <a:pt x="12581" y="0"/>
                </a:lnTo>
                <a:lnTo>
                  <a:pt x="12416" y="0"/>
                </a:lnTo>
                <a:lnTo>
                  <a:pt x="12252" y="368"/>
                </a:lnTo>
                <a:lnTo>
                  <a:pt x="12098" y="368"/>
                </a:lnTo>
                <a:lnTo>
                  <a:pt x="11769" y="630"/>
                </a:lnTo>
                <a:lnTo>
                  <a:pt x="11605" y="368"/>
                </a:lnTo>
                <a:lnTo>
                  <a:pt x="11298" y="630"/>
                </a:lnTo>
                <a:lnTo>
                  <a:pt x="11298" y="913"/>
                </a:lnTo>
                <a:lnTo>
                  <a:pt x="11298" y="630"/>
                </a:lnTo>
                <a:lnTo>
                  <a:pt x="11298" y="1256"/>
                </a:lnTo>
                <a:lnTo>
                  <a:pt x="10960" y="1256"/>
                </a:lnTo>
                <a:lnTo>
                  <a:pt x="10805" y="1256"/>
                </a:lnTo>
                <a:lnTo>
                  <a:pt x="10653" y="1256"/>
                </a:lnTo>
                <a:lnTo>
                  <a:pt x="10466" y="1084"/>
                </a:lnTo>
                <a:lnTo>
                  <a:pt x="10169" y="1084"/>
                </a:lnTo>
                <a:lnTo>
                  <a:pt x="9996" y="1084"/>
                </a:lnTo>
                <a:lnTo>
                  <a:pt x="9742" y="1562"/>
                </a:lnTo>
                <a:lnTo>
                  <a:pt x="9742" y="2145"/>
                </a:lnTo>
                <a:lnTo>
                  <a:pt x="9621" y="2861"/>
                </a:lnTo>
                <a:lnTo>
                  <a:pt x="9809" y="3554"/>
                </a:lnTo>
                <a:lnTo>
                  <a:pt x="9742" y="3793"/>
                </a:lnTo>
                <a:lnTo>
                  <a:pt x="9742" y="4485"/>
                </a:lnTo>
                <a:lnTo>
                  <a:pt x="9677" y="4466"/>
                </a:lnTo>
                <a:lnTo>
                  <a:pt x="9348" y="3812"/>
                </a:lnTo>
                <a:lnTo>
                  <a:pt x="9196" y="3812"/>
                </a:lnTo>
                <a:lnTo>
                  <a:pt x="9041" y="4117"/>
                </a:lnTo>
                <a:lnTo>
                  <a:pt x="8536" y="3812"/>
                </a:lnTo>
                <a:lnTo>
                  <a:pt x="8394" y="3812"/>
                </a:lnTo>
                <a:lnTo>
                  <a:pt x="8198" y="4136"/>
                </a:lnTo>
                <a:lnTo>
                  <a:pt x="8143" y="4485"/>
                </a:lnTo>
                <a:lnTo>
                  <a:pt x="8077" y="4767"/>
                </a:lnTo>
                <a:lnTo>
                  <a:pt x="7891" y="3921"/>
                </a:lnTo>
                <a:lnTo>
                  <a:pt x="7715" y="3793"/>
                </a:lnTo>
                <a:lnTo>
                  <a:pt x="7541" y="4485"/>
                </a:lnTo>
                <a:lnTo>
                  <a:pt x="7430" y="4117"/>
                </a:lnTo>
                <a:lnTo>
                  <a:pt x="7277" y="3812"/>
                </a:lnTo>
                <a:lnTo>
                  <a:pt x="6937" y="3812"/>
                </a:lnTo>
                <a:lnTo>
                  <a:pt x="6773" y="4117"/>
                </a:lnTo>
                <a:lnTo>
                  <a:pt x="6292" y="4117"/>
                </a:lnTo>
                <a:lnTo>
                  <a:pt x="6137" y="3812"/>
                </a:lnTo>
                <a:lnTo>
                  <a:pt x="5963" y="3812"/>
                </a:lnTo>
                <a:lnTo>
                  <a:pt x="5337" y="3511"/>
                </a:lnTo>
                <a:lnTo>
                  <a:pt x="5021" y="3143"/>
                </a:lnTo>
                <a:lnTo>
                  <a:pt x="4525" y="2880"/>
                </a:lnTo>
                <a:lnTo>
                  <a:pt x="4067" y="2880"/>
                </a:lnTo>
                <a:lnTo>
                  <a:pt x="3552" y="3143"/>
                </a:lnTo>
                <a:lnTo>
                  <a:pt x="3255" y="3143"/>
                </a:lnTo>
                <a:lnTo>
                  <a:pt x="2926" y="3076"/>
                </a:lnTo>
                <a:lnTo>
                  <a:pt x="2631" y="3425"/>
                </a:lnTo>
                <a:lnTo>
                  <a:pt x="2566" y="3793"/>
                </a:lnTo>
                <a:lnTo>
                  <a:pt x="2390" y="4136"/>
                </a:lnTo>
                <a:lnTo>
                  <a:pt x="2269" y="4466"/>
                </a:lnTo>
                <a:lnTo>
                  <a:pt x="2117" y="4117"/>
                </a:lnTo>
                <a:lnTo>
                  <a:pt x="1906" y="4136"/>
                </a:lnTo>
                <a:lnTo>
                  <a:pt x="1797" y="4767"/>
                </a:lnTo>
                <a:lnTo>
                  <a:pt x="1853" y="4853"/>
                </a:lnTo>
                <a:lnTo>
                  <a:pt x="1776" y="5072"/>
                </a:lnTo>
                <a:lnTo>
                  <a:pt x="1612" y="5398"/>
                </a:lnTo>
                <a:lnTo>
                  <a:pt x="1776" y="5698"/>
                </a:lnTo>
                <a:lnTo>
                  <a:pt x="2095" y="6348"/>
                </a:lnTo>
                <a:lnTo>
                  <a:pt x="2259" y="6697"/>
                </a:lnTo>
                <a:lnTo>
                  <a:pt x="2095" y="6998"/>
                </a:lnTo>
                <a:lnTo>
                  <a:pt x="2095" y="7322"/>
                </a:lnTo>
                <a:lnTo>
                  <a:pt x="2259" y="7671"/>
                </a:lnTo>
                <a:lnTo>
                  <a:pt x="2259" y="8211"/>
                </a:lnTo>
                <a:lnTo>
                  <a:pt x="2259" y="8560"/>
                </a:lnTo>
                <a:lnTo>
                  <a:pt x="2095" y="8560"/>
                </a:lnTo>
                <a:lnTo>
                  <a:pt x="1931" y="8560"/>
                </a:lnTo>
                <a:lnTo>
                  <a:pt x="1776" y="9185"/>
                </a:lnTo>
                <a:lnTo>
                  <a:pt x="1447" y="9534"/>
                </a:lnTo>
                <a:lnTo>
                  <a:pt x="988" y="10465"/>
                </a:lnTo>
                <a:lnTo>
                  <a:pt x="800" y="10790"/>
                </a:lnTo>
                <a:lnTo>
                  <a:pt x="648" y="11440"/>
                </a:lnTo>
                <a:lnTo>
                  <a:pt x="800" y="12371"/>
                </a:lnTo>
                <a:lnTo>
                  <a:pt x="800" y="13045"/>
                </a:lnTo>
                <a:lnTo>
                  <a:pt x="648" y="13045"/>
                </a:lnTo>
                <a:lnTo>
                  <a:pt x="493" y="13045"/>
                </a:lnTo>
                <a:lnTo>
                  <a:pt x="176" y="13995"/>
                </a:lnTo>
                <a:lnTo>
                  <a:pt x="0" y="14883"/>
                </a:lnTo>
                <a:lnTo>
                  <a:pt x="0" y="15534"/>
                </a:lnTo>
                <a:lnTo>
                  <a:pt x="329" y="16207"/>
                </a:lnTo>
                <a:lnTo>
                  <a:pt x="648" y="16508"/>
                </a:lnTo>
                <a:lnTo>
                  <a:pt x="988" y="16508"/>
                </a:lnTo>
                <a:lnTo>
                  <a:pt x="1612" y="16508"/>
                </a:lnTo>
                <a:lnTo>
                  <a:pt x="1931" y="16833"/>
                </a:lnTo>
                <a:lnTo>
                  <a:pt x="2259" y="17139"/>
                </a:lnTo>
                <a:lnTo>
                  <a:pt x="2740" y="16833"/>
                </a:lnTo>
                <a:lnTo>
                  <a:pt x="2894" y="16508"/>
                </a:lnTo>
                <a:lnTo>
                  <a:pt x="3233" y="16833"/>
                </a:lnTo>
                <a:lnTo>
                  <a:pt x="3397" y="17139"/>
                </a:lnTo>
                <a:lnTo>
                  <a:pt x="3694" y="16833"/>
                </a:lnTo>
                <a:lnTo>
                  <a:pt x="4044" y="16207"/>
                </a:lnTo>
                <a:lnTo>
                  <a:pt x="4339" y="16207"/>
                </a:lnTo>
                <a:lnTo>
                  <a:pt x="4668" y="16207"/>
                </a:lnTo>
                <a:lnTo>
                  <a:pt x="4832" y="16207"/>
                </a:lnTo>
                <a:lnTo>
                  <a:pt x="4997" y="15534"/>
                </a:lnTo>
                <a:lnTo>
                  <a:pt x="5163" y="15534"/>
                </a:lnTo>
                <a:lnTo>
                  <a:pt x="5480" y="15534"/>
                </a:lnTo>
                <a:lnTo>
                  <a:pt x="5480" y="15233"/>
                </a:lnTo>
                <a:lnTo>
                  <a:pt x="5644" y="15534"/>
                </a:lnTo>
                <a:lnTo>
                  <a:pt x="5808" y="15534"/>
                </a:lnTo>
                <a:lnTo>
                  <a:pt x="6270" y="15233"/>
                </a:lnTo>
                <a:lnTo>
                  <a:pt x="6444" y="14883"/>
                </a:lnTo>
                <a:lnTo>
                  <a:pt x="6608" y="14626"/>
                </a:lnTo>
                <a:lnTo>
                  <a:pt x="7070" y="14626"/>
                </a:lnTo>
                <a:lnTo>
                  <a:pt x="7070" y="14883"/>
                </a:lnTo>
                <a:lnTo>
                  <a:pt x="7408" y="14883"/>
                </a:lnTo>
                <a:lnTo>
                  <a:pt x="7572" y="15233"/>
                </a:lnTo>
                <a:lnTo>
                  <a:pt x="7736" y="15534"/>
                </a:lnTo>
                <a:lnTo>
                  <a:pt x="7879" y="15233"/>
                </a:lnTo>
                <a:lnTo>
                  <a:pt x="8065" y="15233"/>
                </a:lnTo>
                <a:lnTo>
                  <a:pt x="8208" y="15534"/>
                </a:lnTo>
                <a:lnTo>
                  <a:pt x="8527" y="15882"/>
                </a:lnTo>
                <a:lnTo>
                  <a:pt x="8527" y="15534"/>
                </a:lnTo>
                <a:lnTo>
                  <a:pt x="8877" y="15882"/>
                </a:lnTo>
                <a:lnTo>
                  <a:pt x="8877" y="16207"/>
                </a:lnTo>
                <a:lnTo>
                  <a:pt x="8877" y="16508"/>
                </a:lnTo>
                <a:lnTo>
                  <a:pt x="9019" y="16508"/>
                </a:lnTo>
                <a:lnTo>
                  <a:pt x="9019" y="17139"/>
                </a:lnTo>
                <a:lnTo>
                  <a:pt x="9019" y="17788"/>
                </a:lnTo>
                <a:lnTo>
                  <a:pt x="9019" y="18113"/>
                </a:lnTo>
                <a:lnTo>
                  <a:pt x="9172" y="18113"/>
                </a:lnTo>
                <a:lnTo>
                  <a:pt x="9326" y="18113"/>
                </a:lnTo>
                <a:lnTo>
                  <a:pt x="9502" y="18739"/>
                </a:lnTo>
                <a:lnTo>
                  <a:pt x="9502" y="19388"/>
                </a:lnTo>
                <a:lnTo>
                  <a:pt x="9667" y="19388"/>
                </a:lnTo>
                <a:lnTo>
                  <a:pt x="9831" y="19388"/>
                </a:lnTo>
                <a:lnTo>
                  <a:pt x="9831" y="19670"/>
                </a:lnTo>
                <a:lnTo>
                  <a:pt x="9831" y="20018"/>
                </a:lnTo>
                <a:lnTo>
                  <a:pt x="9996" y="20344"/>
                </a:lnTo>
                <a:lnTo>
                  <a:pt x="10148" y="20669"/>
                </a:lnTo>
                <a:lnTo>
                  <a:pt x="10302" y="20975"/>
                </a:lnTo>
                <a:cubicBezTo>
                  <a:pt x="10302" y="20975"/>
                  <a:pt x="10302" y="21318"/>
                  <a:pt x="10302" y="21318"/>
                </a:cubicBezTo>
                <a:close/>
              </a:path>
            </a:pathLst>
          </a:custGeom>
          <a:solidFill>
            <a:schemeClr val="accent4"/>
          </a:solidFill>
          <a:ln w="6350">
            <a:solidFill>
              <a:schemeClr val="tx1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3" name="Shape 93"/>
          <p:cNvSpPr/>
          <p:nvPr/>
        </p:nvSpPr>
        <p:spPr>
          <a:xfrm>
            <a:off x="4666410" y="2785129"/>
            <a:ext cx="583954" cy="7603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2208"/>
                </a:moveTo>
                <a:lnTo>
                  <a:pt x="0" y="12447"/>
                </a:lnTo>
                <a:lnTo>
                  <a:pt x="334" y="12704"/>
                </a:lnTo>
                <a:lnTo>
                  <a:pt x="670" y="12961"/>
                </a:lnTo>
                <a:lnTo>
                  <a:pt x="670" y="13219"/>
                </a:lnTo>
                <a:lnTo>
                  <a:pt x="670" y="13477"/>
                </a:lnTo>
                <a:lnTo>
                  <a:pt x="670" y="13734"/>
                </a:lnTo>
                <a:lnTo>
                  <a:pt x="670" y="13976"/>
                </a:lnTo>
                <a:lnTo>
                  <a:pt x="334" y="13976"/>
                </a:lnTo>
                <a:lnTo>
                  <a:pt x="670" y="14472"/>
                </a:lnTo>
                <a:lnTo>
                  <a:pt x="1010" y="14991"/>
                </a:lnTo>
                <a:lnTo>
                  <a:pt x="1345" y="15248"/>
                </a:lnTo>
                <a:lnTo>
                  <a:pt x="1991" y="15505"/>
                </a:lnTo>
                <a:lnTo>
                  <a:pt x="2686" y="15505"/>
                </a:lnTo>
                <a:lnTo>
                  <a:pt x="2997" y="15744"/>
                </a:lnTo>
                <a:lnTo>
                  <a:pt x="3357" y="15744"/>
                </a:lnTo>
                <a:lnTo>
                  <a:pt x="3667" y="15744"/>
                </a:lnTo>
                <a:lnTo>
                  <a:pt x="4002" y="16020"/>
                </a:lnTo>
                <a:lnTo>
                  <a:pt x="3357" y="16516"/>
                </a:lnTo>
                <a:lnTo>
                  <a:pt x="2997" y="16773"/>
                </a:lnTo>
                <a:lnTo>
                  <a:pt x="2686" y="17289"/>
                </a:lnTo>
                <a:lnTo>
                  <a:pt x="2686" y="17531"/>
                </a:lnTo>
                <a:lnTo>
                  <a:pt x="2326" y="17789"/>
                </a:lnTo>
                <a:lnTo>
                  <a:pt x="2326" y="18045"/>
                </a:lnTo>
                <a:lnTo>
                  <a:pt x="2326" y="18541"/>
                </a:lnTo>
                <a:lnTo>
                  <a:pt x="2326" y="18799"/>
                </a:lnTo>
                <a:lnTo>
                  <a:pt x="1991" y="19056"/>
                </a:lnTo>
                <a:lnTo>
                  <a:pt x="1991" y="19609"/>
                </a:lnTo>
                <a:lnTo>
                  <a:pt x="1991" y="19571"/>
                </a:lnTo>
                <a:lnTo>
                  <a:pt x="2326" y="19813"/>
                </a:lnTo>
                <a:lnTo>
                  <a:pt x="2326" y="19571"/>
                </a:lnTo>
                <a:lnTo>
                  <a:pt x="2997" y="19813"/>
                </a:lnTo>
                <a:lnTo>
                  <a:pt x="3357" y="19813"/>
                </a:lnTo>
                <a:lnTo>
                  <a:pt x="3667" y="19813"/>
                </a:lnTo>
                <a:lnTo>
                  <a:pt x="4002" y="19813"/>
                </a:lnTo>
                <a:lnTo>
                  <a:pt x="4318" y="19813"/>
                </a:lnTo>
                <a:lnTo>
                  <a:pt x="4653" y="19813"/>
                </a:lnTo>
                <a:lnTo>
                  <a:pt x="4988" y="19813"/>
                </a:lnTo>
                <a:lnTo>
                  <a:pt x="5679" y="19813"/>
                </a:lnTo>
                <a:lnTo>
                  <a:pt x="5679" y="20090"/>
                </a:lnTo>
                <a:lnTo>
                  <a:pt x="5994" y="20090"/>
                </a:lnTo>
                <a:lnTo>
                  <a:pt x="6329" y="20090"/>
                </a:lnTo>
                <a:lnTo>
                  <a:pt x="6329" y="20328"/>
                </a:lnTo>
                <a:lnTo>
                  <a:pt x="6999" y="20586"/>
                </a:lnTo>
                <a:lnTo>
                  <a:pt x="7315" y="20328"/>
                </a:lnTo>
                <a:lnTo>
                  <a:pt x="7650" y="20328"/>
                </a:lnTo>
                <a:lnTo>
                  <a:pt x="7985" y="20586"/>
                </a:lnTo>
                <a:lnTo>
                  <a:pt x="8320" y="20843"/>
                </a:lnTo>
                <a:lnTo>
                  <a:pt x="8656" y="20843"/>
                </a:lnTo>
                <a:lnTo>
                  <a:pt x="8966" y="21085"/>
                </a:lnTo>
                <a:lnTo>
                  <a:pt x="9327" y="20843"/>
                </a:lnTo>
                <a:lnTo>
                  <a:pt x="9637" y="20843"/>
                </a:lnTo>
                <a:lnTo>
                  <a:pt x="9996" y="20328"/>
                </a:lnTo>
                <a:lnTo>
                  <a:pt x="10622" y="20586"/>
                </a:lnTo>
                <a:lnTo>
                  <a:pt x="10622" y="20843"/>
                </a:lnTo>
                <a:lnTo>
                  <a:pt x="10958" y="20843"/>
                </a:lnTo>
                <a:lnTo>
                  <a:pt x="11293" y="20843"/>
                </a:lnTo>
                <a:lnTo>
                  <a:pt x="11648" y="20586"/>
                </a:lnTo>
                <a:lnTo>
                  <a:pt x="11963" y="20843"/>
                </a:lnTo>
                <a:lnTo>
                  <a:pt x="12319" y="20843"/>
                </a:lnTo>
                <a:lnTo>
                  <a:pt x="12634" y="20843"/>
                </a:lnTo>
                <a:lnTo>
                  <a:pt x="12969" y="20586"/>
                </a:lnTo>
                <a:lnTo>
                  <a:pt x="13280" y="20586"/>
                </a:lnTo>
                <a:lnTo>
                  <a:pt x="13955" y="20586"/>
                </a:lnTo>
                <a:lnTo>
                  <a:pt x="14290" y="20586"/>
                </a:lnTo>
                <a:lnTo>
                  <a:pt x="14644" y="20843"/>
                </a:lnTo>
                <a:lnTo>
                  <a:pt x="14644" y="20586"/>
                </a:lnTo>
                <a:lnTo>
                  <a:pt x="14960" y="20586"/>
                </a:lnTo>
                <a:lnTo>
                  <a:pt x="15606" y="20843"/>
                </a:lnTo>
                <a:lnTo>
                  <a:pt x="15606" y="21085"/>
                </a:lnTo>
                <a:lnTo>
                  <a:pt x="15606" y="21358"/>
                </a:lnTo>
                <a:lnTo>
                  <a:pt x="15966" y="21600"/>
                </a:lnTo>
                <a:lnTo>
                  <a:pt x="15966" y="21358"/>
                </a:lnTo>
                <a:lnTo>
                  <a:pt x="16277" y="21358"/>
                </a:lnTo>
                <a:lnTo>
                  <a:pt x="16277" y="21085"/>
                </a:lnTo>
                <a:lnTo>
                  <a:pt x="16277" y="20843"/>
                </a:lnTo>
                <a:lnTo>
                  <a:pt x="15966" y="20586"/>
                </a:lnTo>
                <a:lnTo>
                  <a:pt x="15966" y="20328"/>
                </a:lnTo>
                <a:lnTo>
                  <a:pt x="15966" y="20090"/>
                </a:lnTo>
                <a:lnTo>
                  <a:pt x="15606" y="19813"/>
                </a:lnTo>
                <a:lnTo>
                  <a:pt x="15606" y="19571"/>
                </a:lnTo>
                <a:lnTo>
                  <a:pt x="15606" y="19056"/>
                </a:lnTo>
                <a:lnTo>
                  <a:pt x="16636" y="19056"/>
                </a:lnTo>
                <a:lnTo>
                  <a:pt x="16947" y="18799"/>
                </a:lnTo>
                <a:lnTo>
                  <a:pt x="17262" y="18541"/>
                </a:lnTo>
                <a:lnTo>
                  <a:pt x="17262" y="18303"/>
                </a:lnTo>
                <a:lnTo>
                  <a:pt x="17617" y="18303"/>
                </a:lnTo>
                <a:lnTo>
                  <a:pt x="17933" y="18303"/>
                </a:lnTo>
                <a:lnTo>
                  <a:pt x="18287" y="18303"/>
                </a:lnTo>
                <a:lnTo>
                  <a:pt x="18287" y="18045"/>
                </a:lnTo>
                <a:lnTo>
                  <a:pt x="18287" y="17789"/>
                </a:lnTo>
                <a:lnTo>
                  <a:pt x="17933" y="17531"/>
                </a:lnTo>
                <a:lnTo>
                  <a:pt x="17617" y="17289"/>
                </a:lnTo>
                <a:lnTo>
                  <a:pt x="17262" y="17031"/>
                </a:lnTo>
                <a:lnTo>
                  <a:pt x="16947" y="17031"/>
                </a:lnTo>
                <a:lnTo>
                  <a:pt x="16636" y="16773"/>
                </a:lnTo>
                <a:lnTo>
                  <a:pt x="16277" y="16259"/>
                </a:lnTo>
                <a:lnTo>
                  <a:pt x="15966" y="15744"/>
                </a:lnTo>
                <a:lnTo>
                  <a:pt x="15606" y="15505"/>
                </a:lnTo>
                <a:lnTo>
                  <a:pt x="15606" y="15248"/>
                </a:lnTo>
                <a:lnTo>
                  <a:pt x="15606" y="14748"/>
                </a:lnTo>
                <a:lnTo>
                  <a:pt x="15296" y="14472"/>
                </a:lnTo>
                <a:lnTo>
                  <a:pt x="14960" y="14233"/>
                </a:lnTo>
                <a:lnTo>
                  <a:pt x="14960" y="13734"/>
                </a:lnTo>
                <a:lnTo>
                  <a:pt x="14644" y="13734"/>
                </a:lnTo>
                <a:lnTo>
                  <a:pt x="14290" y="13219"/>
                </a:lnTo>
                <a:lnTo>
                  <a:pt x="14290" y="12704"/>
                </a:lnTo>
                <a:lnTo>
                  <a:pt x="14644" y="12961"/>
                </a:lnTo>
                <a:lnTo>
                  <a:pt x="14644" y="13219"/>
                </a:lnTo>
                <a:lnTo>
                  <a:pt x="15296" y="12961"/>
                </a:lnTo>
                <a:lnTo>
                  <a:pt x="15606" y="13219"/>
                </a:lnTo>
                <a:lnTo>
                  <a:pt x="16277" y="13219"/>
                </a:lnTo>
                <a:lnTo>
                  <a:pt x="16947" y="12961"/>
                </a:lnTo>
                <a:lnTo>
                  <a:pt x="17262" y="12961"/>
                </a:lnTo>
                <a:lnTo>
                  <a:pt x="17617" y="12704"/>
                </a:lnTo>
                <a:lnTo>
                  <a:pt x="17933" y="12704"/>
                </a:lnTo>
                <a:lnTo>
                  <a:pt x="18958" y="12208"/>
                </a:lnTo>
                <a:lnTo>
                  <a:pt x="19273" y="11951"/>
                </a:lnTo>
                <a:lnTo>
                  <a:pt x="19609" y="11694"/>
                </a:lnTo>
                <a:lnTo>
                  <a:pt x="20279" y="11451"/>
                </a:lnTo>
                <a:lnTo>
                  <a:pt x="20614" y="11694"/>
                </a:lnTo>
                <a:lnTo>
                  <a:pt x="20614" y="11951"/>
                </a:lnTo>
                <a:lnTo>
                  <a:pt x="20930" y="11951"/>
                </a:lnTo>
                <a:lnTo>
                  <a:pt x="21284" y="11694"/>
                </a:lnTo>
                <a:lnTo>
                  <a:pt x="21284" y="11451"/>
                </a:lnTo>
                <a:lnTo>
                  <a:pt x="21284" y="10679"/>
                </a:lnTo>
                <a:lnTo>
                  <a:pt x="21600" y="10422"/>
                </a:lnTo>
                <a:lnTo>
                  <a:pt x="21284" y="10422"/>
                </a:lnTo>
                <a:lnTo>
                  <a:pt x="21284" y="10183"/>
                </a:lnTo>
                <a:lnTo>
                  <a:pt x="21284" y="9906"/>
                </a:lnTo>
                <a:lnTo>
                  <a:pt x="21284" y="9150"/>
                </a:lnTo>
                <a:lnTo>
                  <a:pt x="21284" y="8911"/>
                </a:lnTo>
                <a:lnTo>
                  <a:pt x="20930" y="8396"/>
                </a:lnTo>
                <a:lnTo>
                  <a:pt x="20930" y="8139"/>
                </a:lnTo>
                <a:lnTo>
                  <a:pt x="20930" y="7882"/>
                </a:lnTo>
                <a:lnTo>
                  <a:pt x="21284" y="7624"/>
                </a:lnTo>
                <a:lnTo>
                  <a:pt x="20930" y="7624"/>
                </a:lnTo>
                <a:lnTo>
                  <a:pt x="20614" y="7366"/>
                </a:lnTo>
                <a:lnTo>
                  <a:pt x="20614" y="7124"/>
                </a:lnTo>
                <a:lnTo>
                  <a:pt x="20279" y="6866"/>
                </a:lnTo>
                <a:lnTo>
                  <a:pt x="19944" y="6352"/>
                </a:lnTo>
                <a:lnTo>
                  <a:pt x="20279" y="6113"/>
                </a:lnTo>
                <a:lnTo>
                  <a:pt x="20614" y="5837"/>
                </a:lnTo>
                <a:lnTo>
                  <a:pt x="20614" y="5614"/>
                </a:lnTo>
                <a:lnTo>
                  <a:pt x="20614" y="5342"/>
                </a:lnTo>
                <a:lnTo>
                  <a:pt x="20614" y="5084"/>
                </a:lnTo>
                <a:lnTo>
                  <a:pt x="20614" y="4842"/>
                </a:lnTo>
                <a:lnTo>
                  <a:pt x="20614" y="4088"/>
                </a:lnTo>
                <a:lnTo>
                  <a:pt x="19609" y="4088"/>
                </a:lnTo>
                <a:lnTo>
                  <a:pt x="19609" y="3570"/>
                </a:lnTo>
                <a:lnTo>
                  <a:pt x="19609" y="3055"/>
                </a:lnTo>
                <a:lnTo>
                  <a:pt x="18958" y="3055"/>
                </a:lnTo>
                <a:lnTo>
                  <a:pt x="18603" y="3055"/>
                </a:lnTo>
                <a:lnTo>
                  <a:pt x="18603" y="2798"/>
                </a:lnTo>
                <a:lnTo>
                  <a:pt x="18287" y="2559"/>
                </a:lnTo>
                <a:lnTo>
                  <a:pt x="18287" y="2301"/>
                </a:lnTo>
                <a:lnTo>
                  <a:pt x="17933" y="2301"/>
                </a:lnTo>
                <a:lnTo>
                  <a:pt x="17617" y="2559"/>
                </a:lnTo>
                <a:lnTo>
                  <a:pt x="17262" y="2559"/>
                </a:lnTo>
                <a:lnTo>
                  <a:pt x="16947" y="2559"/>
                </a:lnTo>
                <a:lnTo>
                  <a:pt x="16277" y="2798"/>
                </a:lnTo>
                <a:lnTo>
                  <a:pt x="15606" y="3055"/>
                </a:lnTo>
                <a:lnTo>
                  <a:pt x="15296" y="2798"/>
                </a:lnTo>
                <a:lnTo>
                  <a:pt x="15296" y="3055"/>
                </a:lnTo>
                <a:lnTo>
                  <a:pt x="14960" y="3055"/>
                </a:lnTo>
                <a:lnTo>
                  <a:pt x="14290" y="3055"/>
                </a:lnTo>
                <a:lnTo>
                  <a:pt x="13955" y="3055"/>
                </a:lnTo>
                <a:lnTo>
                  <a:pt x="13280" y="2798"/>
                </a:lnTo>
                <a:lnTo>
                  <a:pt x="13639" y="2798"/>
                </a:lnTo>
                <a:lnTo>
                  <a:pt x="13639" y="2559"/>
                </a:lnTo>
                <a:lnTo>
                  <a:pt x="13955" y="2559"/>
                </a:lnTo>
                <a:lnTo>
                  <a:pt x="13955" y="2301"/>
                </a:lnTo>
                <a:lnTo>
                  <a:pt x="13955" y="2025"/>
                </a:lnTo>
                <a:lnTo>
                  <a:pt x="13639" y="2025"/>
                </a:lnTo>
                <a:lnTo>
                  <a:pt x="13280" y="2025"/>
                </a:lnTo>
                <a:lnTo>
                  <a:pt x="12969" y="2301"/>
                </a:lnTo>
                <a:lnTo>
                  <a:pt x="12634" y="1787"/>
                </a:lnTo>
                <a:lnTo>
                  <a:pt x="12319" y="1787"/>
                </a:lnTo>
                <a:lnTo>
                  <a:pt x="11963" y="1787"/>
                </a:lnTo>
                <a:lnTo>
                  <a:pt x="11963" y="1529"/>
                </a:lnTo>
                <a:lnTo>
                  <a:pt x="11648" y="1529"/>
                </a:lnTo>
                <a:lnTo>
                  <a:pt x="11293" y="1529"/>
                </a:lnTo>
                <a:lnTo>
                  <a:pt x="11293" y="1272"/>
                </a:lnTo>
                <a:lnTo>
                  <a:pt x="11648" y="1014"/>
                </a:lnTo>
                <a:lnTo>
                  <a:pt x="11293" y="772"/>
                </a:lnTo>
                <a:lnTo>
                  <a:pt x="10958" y="515"/>
                </a:lnTo>
                <a:lnTo>
                  <a:pt x="10622" y="276"/>
                </a:lnTo>
                <a:lnTo>
                  <a:pt x="9996" y="276"/>
                </a:lnTo>
                <a:lnTo>
                  <a:pt x="9637" y="0"/>
                </a:lnTo>
                <a:lnTo>
                  <a:pt x="9327" y="0"/>
                </a:lnTo>
                <a:lnTo>
                  <a:pt x="9327" y="515"/>
                </a:lnTo>
                <a:lnTo>
                  <a:pt x="9327" y="772"/>
                </a:lnTo>
                <a:lnTo>
                  <a:pt x="9637" y="1014"/>
                </a:lnTo>
                <a:lnTo>
                  <a:pt x="9637" y="1272"/>
                </a:lnTo>
                <a:lnTo>
                  <a:pt x="8966" y="1529"/>
                </a:lnTo>
                <a:lnTo>
                  <a:pt x="8656" y="1529"/>
                </a:lnTo>
                <a:lnTo>
                  <a:pt x="8656" y="1787"/>
                </a:lnTo>
                <a:lnTo>
                  <a:pt x="8966" y="1787"/>
                </a:lnTo>
                <a:lnTo>
                  <a:pt x="8966" y="2025"/>
                </a:lnTo>
                <a:lnTo>
                  <a:pt x="8966" y="2301"/>
                </a:lnTo>
                <a:lnTo>
                  <a:pt x="9637" y="2559"/>
                </a:lnTo>
                <a:lnTo>
                  <a:pt x="9327" y="2798"/>
                </a:lnTo>
                <a:lnTo>
                  <a:pt x="9637" y="3055"/>
                </a:lnTo>
                <a:lnTo>
                  <a:pt x="10307" y="3312"/>
                </a:lnTo>
                <a:lnTo>
                  <a:pt x="10307" y="3827"/>
                </a:lnTo>
                <a:lnTo>
                  <a:pt x="9996" y="3312"/>
                </a:lnTo>
                <a:lnTo>
                  <a:pt x="9637" y="3055"/>
                </a:lnTo>
                <a:lnTo>
                  <a:pt x="8966" y="3055"/>
                </a:lnTo>
                <a:lnTo>
                  <a:pt x="8320" y="3055"/>
                </a:lnTo>
                <a:lnTo>
                  <a:pt x="8320" y="3312"/>
                </a:lnTo>
                <a:lnTo>
                  <a:pt x="8320" y="3827"/>
                </a:lnTo>
                <a:lnTo>
                  <a:pt x="8320" y="4088"/>
                </a:lnTo>
                <a:lnTo>
                  <a:pt x="7985" y="4327"/>
                </a:lnTo>
                <a:lnTo>
                  <a:pt x="7985" y="4565"/>
                </a:lnTo>
                <a:lnTo>
                  <a:pt x="7650" y="4088"/>
                </a:lnTo>
                <a:lnTo>
                  <a:pt x="7650" y="3827"/>
                </a:lnTo>
                <a:lnTo>
                  <a:pt x="7650" y="3570"/>
                </a:lnTo>
                <a:lnTo>
                  <a:pt x="7315" y="3570"/>
                </a:lnTo>
                <a:lnTo>
                  <a:pt x="7315" y="3827"/>
                </a:lnTo>
                <a:lnTo>
                  <a:pt x="6999" y="3827"/>
                </a:lnTo>
                <a:lnTo>
                  <a:pt x="6999" y="3570"/>
                </a:lnTo>
                <a:lnTo>
                  <a:pt x="7315" y="3312"/>
                </a:lnTo>
                <a:lnTo>
                  <a:pt x="6640" y="3055"/>
                </a:lnTo>
                <a:lnTo>
                  <a:pt x="5994" y="3055"/>
                </a:lnTo>
                <a:lnTo>
                  <a:pt x="5323" y="3055"/>
                </a:lnTo>
                <a:lnTo>
                  <a:pt x="4988" y="3055"/>
                </a:lnTo>
                <a:lnTo>
                  <a:pt x="4988" y="3312"/>
                </a:lnTo>
                <a:lnTo>
                  <a:pt x="4653" y="3570"/>
                </a:lnTo>
                <a:lnTo>
                  <a:pt x="4653" y="3827"/>
                </a:lnTo>
                <a:lnTo>
                  <a:pt x="4988" y="3827"/>
                </a:lnTo>
                <a:lnTo>
                  <a:pt x="4988" y="4088"/>
                </a:lnTo>
                <a:lnTo>
                  <a:pt x="5323" y="4327"/>
                </a:lnTo>
                <a:lnTo>
                  <a:pt x="4988" y="4565"/>
                </a:lnTo>
                <a:lnTo>
                  <a:pt x="4988" y="4842"/>
                </a:lnTo>
                <a:lnTo>
                  <a:pt x="4988" y="5084"/>
                </a:lnTo>
                <a:lnTo>
                  <a:pt x="4988" y="5342"/>
                </a:lnTo>
                <a:lnTo>
                  <a:pt x="4653" y="5342"/>
                </a:lnTo>
                <a:lnTo>
                  <a:pt x="4653" y="5614"/>
                </a:lnTo>
                <a:lnTo>
                  <a:pt x="4653" y="6113"/>
                </a:lnTo>
                <a:lnTo>
                  <a:pt x="4653" y="6352"/>
                </a:lnTo>
                <a:lnTo>
                  <a:pt x="4318" y="6610"/>
                </a:lnTo>
                <a:lnTo>
                  <a:pt x="4653" y="6866"/>
                </a:lnTo>
                <a:lnTo>
                  <a:pt x="4653" y="7124"/>
                </a:lnTo>
                <a:lnTo>
                  <a:pt x="4318" y="7882"/>
                </a:lnTo>
                <a:lnTo>
                  <a:pt x="4002" y="7882"/>
                </a:lnTo>
                <a:lnTo>
                  <a:pt x="3667" y="7882"/>
                </a:lnTo>
                <a:lnTo>
                  <a:pt x="3357" y="7882"/>
                </a:lnTo>
                <a:lnTo>
                  <a:pt x="2997" y="7882"/>
                </a:lnTo>
                <a:lnTo>
                  <a:pt x="2686" y="7624"/>
                </a:lnTo>
                <a:lnTo>
                  <a:pt x="1680" y="7882"/>
                </a:lnTo>
                <a:lnTo>
                  <a:pt x="1010" y="8139"/>
                </a:lnTo>
                <a:lnTo>
                  <a:pt x="1010" y="8396"/>
                </a:lnTo>
                <a:lnTo>
                  <a:pt x="1010" y="8635"/>
                </a:lnTo>
                <a:lnTo>
                  <a:pt x="1010" y="9150"/>
                </a:lnTo>
                <a:lnTo>
                  <a:pt x="1010" y="9407"/>
                </a:lnTo>
                <a:lnTo>
                  <a:pt x="334" y="9668"/>
                </a:lnTo>
                <a:lnTo>
                  <a:pt x="334" y="9906"/>
                </a:lnTo>
                <a:lnTo>
                  <a:pt x="334" y="10183"/>
                </a:lnTo>
                <a:lnTo>
                  <a:pt x="334" y="10422"/>
                </a:lnTo>
                <a:lnTo>
                  <a:pt x="0" y="10936"/>
                </a:lnTo>
                <a:lnTo>
                  <a:pt x="334" y="10936"/>
                </a:lnTo>
                <a:lnTo>
                  <a:pt x="334" y="11178"/>
                </a:lnTo>
                <a:lnTo>
                  <a:pt x="334" y="11451"/>
                </a:lnTo>
                <a:lnTo>
                  <a:pt x="0" y="11451"/>
                </a:lnTo>
                <a:lnTo>
                  <a:pt x="0" y="11694"/>
                </a:lnTo>
                <a:lnTo>
                  <a:pt x="0" y="11951"/>
                </a:lnTo>
                <a:cubicBezTo>
                  <a:pt x="0" y="11951"/>
                  <a:pt x="0" y="12208"/>
                  <a:pt x="0" y="12208"/>
                </a:cubicBezTo>
                <a:close/>
              </a:path>
            </a:pathLst>
          </a:custGeom>
          <a:solidFill>
            <a:schemeClr val="accent3"/>
          </a:solidFill>
          <a:ln w="6350">
            <a:solidFill>
              <a:srgbClr val="2F2A2B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8" name="Shape 98"/>
          <p:cNvSpPr/>
          <p:nvPr/>
        </p:nvSpPr>
        <p:spPr>
          <a:xfrm>
            <a:off x="3259380" y="994363"/>
            <a:ext cx="4801653" cy="36018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581" y="4886"/>
                </a:moveTo>
                <a:lnTo>
                  <a:pt x="14711" y="4853"/>
                </a:lnTo>
                <a:lnTo>
                  <a:pt x="14738" y="4889"/>
                </a:lnTo>
                <a:lnTo>
                  <a:pt x="14748" y="4917"/>
                </a:lnTo>
                <a:lnTo>
                  <a:pt x="14728" y="4904"/>
                </a:lnTo>
                <a:cubicBezTo>
                  <a:pt x="14725" y="4902"/>
                  <a:pt x="14721" y="4901"/>
                  <a:pt x="14718" y="4901"/>
                </a:cubicBezTo>
                <a:lnTo>
                  <a:pt x="14601" y="4901"/>
                </a:lnTo>
                <a:cubicBezTo>
                  <a:pt x="14601" y="4901"/>
                  <a:pt x="14581" y="4886"/>
                  <a:pt x="14581" y="4886"/>
                </a:cubicBezTo>
                <a:close/>
                <a:moveTo>
                  <a:pt x="21556" y="9275"/>
                </a:moveTo>
                <a:lnTo>
                  <a:pt x="21527" y="9320"/>
                </a:lnTo>
                <a:lnTo>
                  <a:pt x="21411" y="9471"/>
                </a:lnTo>
                <a:lnTo>
                  <a:pt x="21291" y="9523"/>
                </a:lnTo>
                <a:cubicBezTo>
                  <a:pt x="21289" y="9524"/>
                  <a:pt x="21288" y="9525"/>
                  <a:pt x="21287" y="9526"/>
                </a:cubicBezTo>
                <a:lnTo>
                  <a:pt x="21213" y="9584"/>
                </a:lnTo>
                <a:cubicBezTo>
                  <a:pt x="21207" y="9589"/>
                  <a:pt x="21203" y="9599"/>
                  <a:pt x="21203" y="9609"/>
                </a:cubicBezTo>
                <a:lnTo>
                  <a:pt x="21203" y="9736"/>
                </a:lnTo>
                <a:lnTo>
                  <a:pt x="21143" y="9736"/>
                </a:lnTo>
                <a:cubicBezTo>
                  <a:pt x="21142" y="9736"/>
                  <a:pt x="21140" y="9736"/>
                  <a:pt x="21139" y="9736"/>
                </a:cubicBezTo>
                <a:lnTo>
                  <a:pt x="20980" y="9783"/>
                </a:lnTo>
                <a:lnTo>
                  <a:pt x="20915" y="9783"/>
                </a:lnTo>
                <a:lnTo>
                  <a:pt x="20886" y="9701"/>
                </a:lnTo>
                <a:cubicBezTo>
                  <a:pt x="20885" y="9698"/>
                  <a:pt x="20883" y="9696"/>
                  <a:pt x="20882" y="9694"/>
                </a:cubicBezTo>
                <a:lnTo>
                  <a:pt x="20843" y="9639"/>
                </a:lnTo>
                <a:cubicBezTo>
                  <a:pt x="20837" y="9630"/>
                  <a:pt x="20827" y="9627"/>
                  <a:pt x="20818" y="9633"/>
                </a:cubicBezTo>
                <a:lnTo>
                  <a:pt x="20731" y="9687"/>
                </a:lnTo>
                <a:cubicBezTo>
                  <a:pt x="20729" y="9689"/>
                  <a:pt x="20727" y="9690"/>
                  <a:pt x="20725" y="9692"/>
                </a:cubicBezTo>
                <a:lnTo>
                  <a:pt x="20683" y="9745"/>
                </a:lnTo>
                <a:lnTo>
                  <a:pt x="20651" y="9792"/>
                </a:lnTo>
                <a:cubicBezTo>
                  <a:pt x="20645" y="9801"/>
                  <a:pt x="20643" y="9813"/>
                  <a:pt x="20647" y="9823"/>
                </a:cubicBezTo>
                <a:lnTo>
                  <a:pt x="20667" y="9887"/>
                </a:lnTo>
                <a:lnTo>
                  <a:pt x="20626" y="9887"/>
                </a:lnTo>
                <a:cubicBezTo>
                  <a:pt x="20614" y="9887"/>
                  <a:pt x="20604" y="9901"/>
                  <a:pt x="20604" y="9917"/>
                </a:cubicBezTo>
                <a:lnTo>
                  <a:pt x="20604" y="9996"/>
                </a:lnTo>
                <a:lnTo>
                  <a:pt x="20553" y="9996"/>
                </a:lnTo>
                <a:lnTo>
                  <a:pt x="20479" y="9942"/>
                </a:lnTo>
                <a:cubicBezTo>
                  <a:pt x="20471" y="9936"/>
                  <a:pt x="20460" y="9938"/>
                  <a:pt x="20453" y="9947"/>
                </a:cubicBezTo>
                <a:lnTo>
                  <a:pt x="20416" y="9996"/>
                </a:lnTo>
                <a:lnTo>
                  <a:pt x="20384" y="9996"/>
                </a:lnTo>
                <a:cubicBezTo>
                  <a:pt x="20377" y="9996"/>
                  <a:pt x="20370" y="10001"/>
                  <a:pt x="20366" y="10010"/>
                </a:cubicBezTo>
                <a:cubicBezTo>
                  <a:pt x="20361" y="10019"/>
                  <a:pt x="20361" y="10030"/>
                  <a:pt x="20364" y="10039"/>
                </a:cubicBezTo>
                <a:lnTo>
                  <a:pt x="20389" y="10106"/>
                </a:lnTo>
                <a:lnTo>
                  <a:pt x="20267" y="10106"/>
                </a:lnTo>
                <a:cubicBezTo>
                  <a:pt x="20259" y="10106"/>
                  <a:pt x="20251" y="10112"/>
                  <a:pt x="20247" y="10123"/>
                </a:cubicBezTo>
                <a:cubicBezTo>
                  <a:pt x="20244" y="10133"/>
                  <a:pt x="20245" y="10146"/>
                  <a:pt x="20251" y="10155"/>
                </a:cubicBezTo>
                <a:lnTo>
                  <a:pt x="20281" y="10200"/>
                </a:lnTo>
                <a:lnTo>
                  <a:pt x="20281" y="10210"/>
                </a:lnTo>
                <a:lnTo>
                  <a:pt x="20267" y="10210"/>
                </a:lnTo>
                <a:cubicBezTo>
                  <a:pt x="20255" y="10210"/>
                  <a:pt x="20245" y="10223"/>
                  <a:pt x="20245" y="10240"/>
                </a:cubicBezTo>
                <a:lnTo>
                  <a:pt x="20245" y="10341"/>
                </a:lnTo>
                <a:lnTo>
                  <a:pt x="20216" y="10418"/>
                </a:lnTo>
                <a:lnTo>
                  <a:pt x="20111" y="10371"/>
                </a:lnTo>
                <a:lnTo>
                  <a:pt x="19903" y="10319"/>
                </a:lnTo>
                <a:lnTo>
                  <a:pt x="19868" y="10319"/>
                </a:lnTo>
                <a:cubicBezTo>
                  <a:pt x="19855" y="10319"/>
                  <a:pt x="19845" y="10332"/>
                  <a:pt x="19845" y="10348"/>
                </a:cubicBezTo>
                <a:lnTo>
                  <a:pt x="19845" y="10400"/>
                </a:lnTo>
                <a:cubicBezTo>
                  <a:pt x="19845" y="10407"/>
                  <a:pt x="19847" y="10414"/>
                  <a:pt x="19851" y="10419"/>
                </a:cubicBezTo>
                <a:lnTo>
                  <a:pt x="19881" y="10465"/>
                </a:lnTo>
                <a:lnTo>
                  <a:pt x="19881" y="10488"/>
                </a:lnTo>
                <a:cubicBezTo>
                  <a:pt x="19877" y="10484"/>
                  <a:pt x="19872" y="10482"/>
                  <a:pt x="19868" y="10482"/>
                </a:cubicBezTo>
                <a:lnTo>
                  <a:pt x="19755" y="10482"/>
                </a:lnTo>
                <a:lnTo>
                  <a:pt x="19721" y="10434"/>
                </a:lnTo>
                <a:cubicBezTo>
                  <a:pt x="19716" y="10428"/>
                  <a:pt x="19711" y="10424"/>
                  <a:pt x="19704" y="10424"/>
                </a:cubicBezTo>
                <a:lnTo>
                  <a:pt x="19591" y="10424"/>
                </a:lnTo>
                <a:lnTo>
                  <a:pt x="19519" y="10375"/>
                </a:lnTo>
                <a:lnTo>
                  <a:pt x="19480" y="10327"/>
                </a:lnTo>
                <a:cubicBezTo>
                  <a:pt x="19476" y="10322"/>
                  <a:pt x="19471" y="10319"/>
                  <a:pt x="19465" y="10319"/>
                </a:cubicBezTo>
                <a:lnTo>
                  <a:pt x="19346" y="10319"/>
                </a:lnTo>
                <a:cubicBezTo>
                  <a:pt x="19337" y="10319"/>
                  <a:pt x="19329" y="10326"/>
                  <a:pt x="19326" y="10336"/>
                </a:cubicBezTo>
                <a:lnTo>
                  <a:pt x="19290" y="10442"/>
                </a:lnTo>
                <a:cubicBezTo>
                  <a:pt x="19290" y="10442"/>
                  <a:pt x="19290" y="10443"/>
                  <a:pt x="19290" y="10443"/>
                </a:cubicBezTo>
                <a:lnTo>
                  <a:pt x="19242" y="10379"/>
                </a:lnTo>
                <a:cubicBezTo>
                  <a:pt x="19238" y="10373"/>
                  <a:pt x="19232" y="10370"/>
                  <a:pt x="19226" y="10370"/>
                </a:cubicBezTo>
                <a:lnTo>
                  <a:pt x="19182" y="10370"/>
                </a:lnTo>
                <a:cubicBezTo>
                  <a:pt x="19179" y="10370"/>
                  <a:pt x="19175" y="10371"/>
                  <a:pt x="19172" y="10374"/>
                </a:cubicBezTo>
                <a:lnTo>
                  <a:pt x="19096" y="10428"/>
                </a:lnTo>
                <a:cubicBezTo>
                  <a:pt x="19092" y="10431"/>
                  <a:pt x="19088" y="10436"/>
                  <a:pt x="19086" y="10442"/>
                </a:cubicBezTo>
                <a:lnTo>
                  <a:pt x="19049" y="10548"/>
                </a:lnTo>
                <a:lnTo>
                  <a:pt x="19008" y="10643"/>
                </a:lnTo>
                <a:lnTo>
                  <a:pt x="18951" y="10688"/>
                </a:lnTo>
                <a:lnTo>
                  <a:pt x="18923" y="10644"/>
                </a:lnTo>
                <a:lnTo>
                  <a:pt x="18886" y="10592"/>
                </a:lnTo>
                <a:cubicBezTo>
                  <a:pt x="18882" y="10587"/>
                  <a:pt x="18876" y="10584"/>
                  <a:pt x="18870" y="10584"/>
                </a:cubicBezTo>
                <a:lnTo>
                  <a:pt x="18826" y="10584"/>
                </a:lnTo>
                <a:cubicBezTo>
                  <a:pt x="18814" y="10584"/>
                  <a:pt x="18804" y="10597"/>
                  <a:pt x="18804" y="10613"/>
                </a:cubicBezTo>
                <a:lnTo>
                  <a:pt x="18804" y="10719"/>
                </a:lnTo>
                <a:lnTo>
                  <a:pt x="18770" y="10810"/>
                </a:lnTo>
                <a:lnTo>
                  <a:pt x="18696" y="10916"/>
                </a:lnTo>
                <a:cubicBezTo>
                  <a:pt x="18695" y="10917"/>
                  <a:pt x="18694" y="10919"/>
                  <a:pt x="18693" y="10921"/>
                </a:cubicBezTo>
                <a:lnTo>
                  <a:pt x="18651" y="11014"/>
                </a:lnTo>
                <a:lnTo>
                  <a:pt x="18617" y="11055"/>
                </a:lnTo>
                <a:lnTo>
                  <a:pt x="18546" y="11055"/>
                </a:lnTo>
                <a:cubicBezTo>
                  <a:pt x="18534" y="11055"/>
                  <a:pt x="18524" y="11068"/>
                  <a:pt x="18524" y="11085"/>
                </a:cubicBezTo>
                <a:lnTo>
                  <a:pt x="18524" y="11381"/>
                </a:lnTo>
                <a:lnTo>
                  <a:pt x="18468" y="11381"/>
                </a:lnTo>
                <a:cubicBezTo>
                  <a:pt x="18465" y="11381"/>
                  <a:pt x="18461" y="11382"/>
                  <a:pt x="18458" y="11384"/>
                </a:cubicBezTo>
                <a:lnTo>
                  <a:pt x="18377" y="11434"/>
                </a:lnTo>
                <a:cubicBezTo>
                  <a:pt x="18369" y="11439"/>
                  <a:pt x="18364" y="11449"/>
                  <a:pt x="18364" y="11460"/>
                </a:cubicBezTo>
                <a:cubicBezTo>
                  <a:pt x="18364" y="11472"/>
                  <a:pt x="18369" y="11482"/>
                  <a:pt x="18376" y="11487"/>
                </a:cubicBezTo>
                <a:lnTo>
                  <a:pt x="18450" y="11537"/>
                </a:lnTo>
                <a:lnTo>
                  <a:pt x="18489" y="11688"/>
                </a:lnTo>
                <a:lnTo>
                  <a:pt x="18524" y="11787"/>
                </a:lnTo>
                <a:lnTo>
                  <a:pt x="18524" y="11823"/>
                </a:lnTo>
                <a:lnTo>
                  <a:pt x="18468" y="11903"/>
                </a:lnTo>
                <a:lnTo>
                  <a:pt x="18446" y="11870"/>
                </a:lnTo>
                <a:cubicBezTo>
                  <a:pt x="18444" y="11867"/>
                  <a:pt x="18442" y="11864"/>
                  <a:pt x="18439" y="11863"/>
                </a:cubicBezTo>
                <a:lnTo>
                  <a:pt x="18362" y="11813"/>
                </a:lnTo>
                <a:lnTo>
                  <a:pt x="18330" y="11721"/>
                </a:lnTo>
                <a:cubicBezTo>
                  <a:pt x="18328" y="11715"/>
                  <a:pt x="18325" y="11710"/>
                  <a:pt x="18321" y="11707"/>
                </a:cubicBezTo>
                <a:lnTo>
                  <a:pt x="18239" y="11649"/>
                </a:lnTo>
                <a:cubicBezTo>
                  <a:pt x="18229" y="11642"/>
                  <a:pt x="18216" y="11646"/>
                  <a:pt x="18210" y="11659"/>
                </a:cubicBezTo>
                <a:lnTo>
                  <a:pt x="18134" y="11819"/>
                </a:lnTo>
                <a:cubicBezTo>
                  <a:pt x="18129" y="11828"/>
                  <a:pt x="18129" y="11840"/>
                  <a:pt x="18133" y="11849"/>
                </a:cubicBezTo>
                <a:cubicBezTo>
                  <a:pt x="18137" y="11859"/>
                  <a:pt x="18144" y="11864"/>
                  <a:pt x="18152" y="11864"/>
                </a:cubicBezTo>
                <a:lnTo>
                  <a:pt x="18168" y="11864"/>
                </a:lnTo>
                <a:lnTo>
                  <a:pt x="18168" y="11968"/>
                </a:lnTo>
                <a:lnTo>
                  <a:pt x="18152" y="11968"/>
                </a:lnTo>
                <a:cubicBezTo>
                  <a:pt x="18144" y="11968"/>
                  <a:pt x="18136" y="11975"/>
                  <a:pt x="18132" y="11985"/>
                </a:cubicBezTo>
                <a:lnTo>
                  <a:pt x="18092" y="12097"/>
                </a:lnTo>
                <a:cubicBezTo>
                  <a:pt x="18088" y="12106"/>
                  <a:pt x="18089" y="12116"/>
                  <a:pt x="18093" y="12125"/>
                </a:cubicBezTo>
                <a:lnTo>
                  <a:pt x="18136" y="12221"/>
                </a:lnTo>
                <a:lnTo>
                  <a:pt x="18168" y="12270"/>
                </a:lnTo>
                <a:lnTo>
                  <a:pt x="18168" y="12403"/>
                </a:lnTo>
                <a:lnTo>
                  <a:pt x="18136" y="12453"/>
                </a:lnTo>
                <a:cubicBezTo>
                  <a:pt x="18128" y="12465"/>
                  <a:pt x="18129" y="12481"/>
                  <a:pt x="18136" y="12492"/>
                </a:cubicBezTo>
                <a:lnTo>
                  <a:pt x="18174" y="12550"/>
                </a:lnTo>
                <a:cubicBezTo>
                  <a:pt x="18176" y="12554"/>
                  <a:pt x="18180" y="12557"/>
                  <a:pt x="18184" y="12559"/>
                </a:cubicBezTo>
                <a:lnTo>
                  <a:pt x="18275" y="12592"/>
                </a:lnTo>
                <a:lnTo>
                  <a:pt x="18210" y="12721"/>
                </a:lnTo>
                <a:cubicBezTo>
                  <a:pt x="18208" y="12726"/>
                  <a:pt x="18206" y="12731"/>
                  <a:pt x="18206" y="12737"/>
                </a:cubicBezTo>
                <a:lnTo>
                  <a:pt x="18206" y="13002"/>
                </a:lnTo>
                <a:cubicBezTo>
                  <a:pt x="18206" y="13013"/>
                  <a:pt x="18212" y="13024"/>
                  <a:pt x="18220" y="13029"/>
                </a:cubicBezTo>
                <a:cubicBezTo>
                  <a:pt x="18228" y="13033"/>
                  <a:pt x="18237" y="13031"/>
                  <a:pt x="18244" y="13023"/>
                </a:cubicBezTo>
                <a:lnTo>
                  <a:pt x="18278" y="12981"/>
                </a:lnTo>
                <a:lnTo>
                  <a:pt x="18341" y="12981"/>
                </a:lnTo>
                <a:lnTo>
                  <a:pt x="18407" y="13021"/>
                </a:lnTo>
                <a:lnTo>
                  <a:pt x="18407" y="13169"/>
                </a:lnTo>
                <a:cubicBezTo>
                  <a:pt x="18407" y="13177"/>
                  <a:pt x="18410" y="13184"/>
                  <a:pt x="18414" y="13190"/>
                </a:cubicBezTo>
                <a:lnTo>
                  <a:pt x="18452" y="13240"/>
                </a:lnTo>
                <a:cubicBezTo>
                  <a:pt x="18454" y="13242"/>
                  <a:pt x="18456" y="13244"/>
                  <a:pt x="18458" y="13245"/>
                </a:cubicBezTo>
                <a:lnTo>
                  <a:pt x="18536" y="13300"/>
                </a:lnTo>
                <a:cubicBezTo>
                  <a:pt x="18545" y="13306"/>
                  <a:pt x="18556" y="13303"/>
                  <a:pt x="18562" y="13294"/>
                </a:cubicBezTo>
                <a:lnTo>
                  <a:pt x="18601" y="13239"/>
                </a:lnTo>
                <a:cubicBezTo>
                  <a:pt x="18605" y="13234"/>
                  <a:pt x="18607" y="13227"/>
                  <a:pt x="18607" y="13219"/>
                </a:cubicBezTo>
                <a:lnTo>
                  <a:pt x="18607" y="13198"/>
                </a:lnTo>
                <a:lnTo>
                  <a:pt x="18669" y="13198"/>
                </a:lnTo>
                <a:cubicBezTo>
                  <a:pt x="18674" y="13198"/>
                  <a:pt x="18680" y="13195"/>
                  <a:pt x="18684" y="13190"/>
                </a:cubicBezTo>
                <a:lnTo>
                  <a:pt x="18712" y="13153"/>
                </a:lnTo>
                <a:lnTo>
                  <a:pt x="18775" y="13243"/>
                </a:lnTo>
                <a:lnTo>
                  <a:pt x="18934" y="13396"/>
                </a:lnTo>
                <a:lnTo>
                  <a:pt x="19054" y="13503"/>
                </a:lnTo>
                <a:lnTo>
                  <a:pt x="19058" y="13509"/>
                </a:lnTo>
                <a:cubicBezTo>
                  <a:pt x="19056" y="13510"/>
                  <a:pt x="19055" y="13511"/>
                  <a:pt x="19054" y="13512"/>
                </a:cubicBezTo>
                <a:lnTo>
                  <a:pt x="19010" y="13563"/>
                </a:lnTo>
                <a:cubicBezTo>
                  <a:pt x="19008" y="13566"/>
                  <a:pt x="19006" y="13569"/>
                  <a:pt x="19004" y="13573"/>
                </a:cubicBezTo>
                <a:lnTo>
                  <a:pt x="18967" y="13686"/>
                </a:lnTo>
                <a:cubicBezTo>
                  <a:pt x="18962" y="13701"/>
                  <a:pt x="18967" y="13718"/>
                  <a:pt x="18978" y="13725"/>
                </a:cubicBezTo>
                <a:lnTo>
                  <a:pt x="19059" y="13775"/>
                </a:lnTo>
                <a:cubicBezTo>
                  <a:pt x="19062" y="13777"/>
                  <a:pt x="19065" y="13778"/>
                  <a:pt x="19068" y="13778"/>
                </a:cubicBezTo>
                <a:lnTo>
                  <a:pt x="19167" y="13778"/>
                </a:lnTo>
                <a:lnTo>
                  <a:pt x="19202" y="13906"/>
                </a:lnTo>
                <a:lnTo>
                  <a:pt x="19178" y="13965"/>
                </a:lnTo>
                <a:lnTo>
                  <a:pt x="19164" y="13943"/>
                </a:lnTo>
                <a:cubicBezTo>
                  <a:pt x="19160" y="13936"/>
                  <a:pt x="19152" y="13932"/>
                  <a:pt x="19145" y="13933"/>
                </a:cubicBezTo>
                <a:cubicBezTo>
                  <a:pt x="19138" y="13934"/>
                  <a:pt x="19131" y="13940"/>
                  <a:pt x="19128" y="13949"/>
                </a:cubicBezTo>
                <a:lnTo>
                  <a:pt x="19088" y="14053"/>
                </a:lnTo>
                <a:lnTo>
                  <a:pt x="19009" y="14152"/>
                </a:lnTo>
                <a:lnTo>
                  <a:pt x="18946" y="14239"/>
                </a:lnTo>
                <a:lnTo>
                  <a:pt x="18923" y="14210"/>
                </a:lnTo>
                <a:cubicBezTo>
                  <a:pt x="18919" y="14204"/>
                  <a:pt x="18914" y="14201"/>
                  <a:pt x="18908" y="14201"/>
                </a:cubicBezTo>
                <a:lnTo>
                  <a:pt x="18870" y="14201"/>
                </a:lnTo>
                <a:cubicBezTo>
                  <a:pt x="18858" y="14201"/>
                  <a:pt x="18848" y="14215"/>
                  <a:pt x="18848" y="14231"/>
                </a:cubicBezTo>
                <a:lnTo>
                  <a:pt x="18848" y="14328"/>
                </a:lnTo>
                <a:lnTo>
                  <a:pt x="18807" y="14435"/>
                </a:lnTo>
                <a:cubicBezTo>
                  <a:pt x="18805" y="14439"/>
                  <a:pt x="18804" y="14443"/>
                  <a:pt x="18804" y="14448"/>
                </a:cubicBezTo>
                <a:lnTo>
                  <a:pt x="18804" y="14597"/>
                </a:lnTo>
                <a:cubicBezTo>
                  <a:pt x="18804" y="14605"/>
                  <a:pt x="18807" y="14614"/>
                  <a:pt x="18812" y="14619"/>
                </a:cubicBezTo>
                <a:lnTo>
                  <a:pt x="18837" y="14649"/>
                </a:lnTo>
                <a:lnTo>
                  <a:pt x="18811" y="14685"/>
                </a:lnTo>
                <a:cubicBezTo>
                  <a:pt x="18806" y="14690"/>
                  <a:pt x="18804" y="14698"/>
                  <a:pt x="18804" y="14706"/>
                </a:cubicBezTo>
                <a:lnTo>
                  <a:pt x="18804" y="14799"/>
                </a:lnTo>
                <a:lnTo>
                  <a:pt x="18772" y="14845"/>
                </a:lnTo>
                <a:cubicBezTo>
                  <a:pt x="18768" y="14850"/>
                  <a:pt x="18766" y="14857"/>
                  <a:pt x="18766" y="14865"/>
                </a:cubicBezTo>
                <a:lnTo>
                  <a:pt x="18766" y="14912"/>
                </a:lnTo>
                <a:lnTo>
                  <a:pt x="18726" y="15122"/>
                </a:lnTo>
                <a:cubicBezTo>
                  <a:pt x="18724" y="15135"/>
                  <a:pt x="18728" y="15149"/>
                  <a:pt x="18737" y="15155"/>
                </a:cubicBezTo>
                <a:lnTo>
                  <a:pt x="18813" y="15208"/>
                </a:lnTo>
                <a:lnTo>
                  <a:pt x="18855" y="15259"/>
                </a:lnTo>
                <a:cubicBezTo>
                  <a:pt x="18859" y="15265"/>
                  <a:pt x="18865" y="15267"/>
                  <a:pt x="18871" y="15267"/>
                </a:cubicBezTo>
                <a:cubicBezTo>
                  <a:pt x="18877" y="15267"/>
                  <a:pt x="18882" y="15264"/>
                  <a:pt x="18886" y="15258"/>
                </a:cubicBezTo>
                <a:lnTo>
                  <a:pt x="18924" y="15204"/>
                </a:lnTo>
                <a:cubicBezTo>
                  <a:pt x="18927" y="15199"/>
                  <a:pt x="18929" y="15192"/>
                  <a:pt x="18930" y="15185"/>
                </a:cubicBezTo>
                <a:lnTo>
                  <a:pt x="19015" y="15264"/>
                </a:lnTo>
                <a:lnTo>
                  <a:pt x="19084" y="15310"/>
                </a:lnTo>
                <a:lnTo>
                  <a:pt x="19084" y="15339"/>
                </a:lnTo>
                <a:cubicBezTo>
                  <a:pt x="19084" y="15356"/>
                  <a:pt x="19094" y="15369"/>
                  <a:pt x="19106" y="15369"/>
                </a:cubicBezTo>
                <a:lnTo>
                  <a:pt x="19133" y="15369"/>
                </a:lnTo>
                <a:lnTo>
                  <a:pt x="19160" y="15458"/>
                </a:lnTo>
                <a:lnTo>
                  <a:pt x="19160" y="15558"/>
                </a:lnTo>
                <a:cubicBezTo>
                  <a:pt x="19160" y="15565"/>
                  <a:pt x="19163" y="15573"/>
                  <a:pt x="19167" y="15579"/>
                </a:cubicBezTo>
                <a:lnTo>
                  <a:pt x="19212" y="15637"/>
                </a:lnTo>
                <a:lnTo>
                  <a:pt x="19245" y="15676"/>
                </a:lnTo>
                <a:lnTo>
                  <a:pt x="19245" y="15872"/>
                </a:lnTo>
                <a:cubicBezTo>
                  <a:pt x="19245" y="15880"/>
                  <a:pt x="19247" y="15887"/>
                  <a:pt x="19251" y="15893"/>
                </a:cubicBezTo>
                <a:lnTo>
                  <a:pt x="19330" y="16002"/>
                </a:lnTo>
                <a:cubicBezTo>
                  <a:pt x="19332" y="16004"/>
                  <a:pt x="19334" y="16006"/>
                  <a:pt x="19336" y="16007"/>
                </a:cubicBezTo>
                <a:lnTo>
                  <a:pt x="19415" y="16060"/>
                </a:lnTo>
                <a:lnTo>
                  <a:pt x="19527" y="16163"/>
                </a:lnTo>
                <a:lnTo>
                  <a:pt x="19571" y="16214"/>
                </a:lnTo>
                <a:cubicBezTo>
                  <a:pt x="19572" y="16215"/>
                  <a:pt x="19574" y="16217"/>
                  <a:pt x="19575" y="16218"/>
                </a:cubicBezTo>
                <a:lnTo>
                  <a:pt x="19659" y="16272"/>
                </a:lnTo>
                <a:lnTo>
                  <a:pt x="19735" y="16326"/>
                </a:lnTo>
                <a:cubicBezTo>
                  <a:pt x="19738" y="16328"/>
                  <a:pt x="19742" y="16329"/>
                  <a:pt x="19745" y="16329"/>
                </a:cubicBezTo>
                <a:lnTo>
                  <a:pt x="19749" y="16329"/>
                </a:lnTo>
                <a:lnTo>
                  <a:pt x="19725" y="16396"/>
                </a:lnTo>
                <a:cubicBezTo>
                  <a:pt x="19724" y="16400"/>
                  <a:pt x="19723" y="16404"/>
                  <a:pt x="19723" y="16409"/>
                </a:cubicBezTo>
                <a:lnTo>
                  <a:pt x="19723" y="16485"/>
                </a:lnTo>
                <a:lnTo>
                  <a:pt x="19628" y="16485"/>
                </a:lnTo>
                <a:lnTo>
                  <a:pt x="19626" y="16485"/>
                </a:lnTo>
                <a:cubicBezTo>
                  <a:pt x="19617" y="16485"/>
                  <a:pt x="19609" y="16492"/>
                  <a:pt x="19605" y="16504"/>
                </a:cubicBezTo>
                <a:cubicBezTo>
                  <a:pt x="19602" y="16515"/>
                  <a:pt x="19604" y="16528"/>
                  <a:pt x="19611" y="16536"/>
                </a:cubicBezTo>
                <a:lnTo>
                  <a:pt x="19642" y="16571"/>
                </a:lnTo>
                <a:lnTo>
                  <a:pt x="19610" y="16654"/>
                </a:lnTo>
                <a:lnTo>
                  <a:pt x="19537" y="16698"/>
                </a:lnTo>
                <a:lnTo>
                  <a:pt x="19435" y="16698"/>
                </a:lnTo>
                <a:lnTo>
                  <a:pt x="19365" y="16653"/>
                </a:lnTo>
                <a:lnTo>
                  <a:pt x="19288" y="16544"/>
                </a:lnTo>
                <a:cubicBezTo>
                  <a:pt x="19284" y="16538"/>
                  <a:pt x="19278" y="16535"/>
                  <a:pt x="19272" y="16535"/>
                </a:cubicBezTo>
                <a:lnTo>
                  <a:pt x="19267" y="16535"/>
                </a:lnTo>
                <a:lnTo>
                  <a:pt x="19115" y="16535"/>
                </a:lnTo>
                <a:lnTo>
                  <a:pt x="18999" y="16486"/>
                </a:lnTo>
                <a:cubicBezTo>
                  <a:pt x="18997" y="16485"/>
                  <a:pt x="18994" y="16485"/>
                  <a:pt x="18992" y="16485"/>
                </a:cubicBezTo>
                <a:lnTo>
                  <a:pt x="18987" y="16485"/>
                </a:lnTo>
                <a:lnTo>
                  <a:pt x="18949" y="16485"/>
                </a:lnTo>
                <a:lnTo>
                  <a:pt x="18946" y="16485"/>
                </a:lnTo>
                <a:cubicBezTo>
                  <a:pt x="18943" y="16485"/>
                  <a:pt x="18939" y="16486"/>
                  <a:pt x="18936" y="16488"/>
                </a:cubicBezTo>
                <a:lnTo>
                  <a:pt x="18877" y="16527"/>
                </a:lnTo>
                <a:lnTo>
                  <a:pt x="18854" y="16501"/>
                </a:lnTo>
                <a:lnTo>
                  <a:pt x="18854" y="16409"/>
                </a:lnTo>
                <a:cubicBezTo>
                  <a:pt x="18854" y="16398"/>
                  <a:pt x="18849" y="16388"/>
                  <a:pt x="18842" y="16383"/>
                </a:cubicBezTo>
                <a:lnTo>
                  <a:pt x="18760" y="16325"/>
                </a:lnTo>
                <a:cubicBezTo>
                  <a:pt x="18757" y="16323"/>
                  <a:pt x="18754" y="16322"/>
                  <a:pt x="18750" y="16322"/>
                </a:cubicBezTo>
                <a:lnTo>
                  <a:pt x="18748" y="16322"/>
                </a:lnTo>
                <a:lnTo>
                  <a:pt x="18674" y="16322"/>
                </a:lnTo>
                <a:lnTo>
                  <a:pt x="18669" y="16322"/>
                </a:lnTo>
                <a:cubicBezTo>
                  <a:pt x="18656" y="16322"/>
                  <a:pt x="18646" y="16335"/>
                  <a:pt x="18646" y="16351"/>
                </a:cubicBezTo>
                <a:lnTo>
                  <a:pt x="18646" y="16390"/>
                </a:lnTo>
                <a:lnTo>
                  <a:pt x="18612" y="16411"/>
                </a:lnTo>
                <a:lnTo>
                  <a:pt x="18612" y="16351"/>
                </a:lnTo>
                <a:cubicBezTo>
                  <a:pt x="18612" y="16335"/>
                  <a:pt x="18602" y="16322"/>
                  <a:pt x="18590" y="16322"/>
                </a:cubicBezTo>
                <a:lnTo>
                  <a:pt x="18585" y="16322"/>
                </a:lnTo>
                <a:lnTo>
                  <a:pt x="18514" y="16322"/>
                </a:lnTo>
                <a:lnTo>
                  <a:pt x="18508" y="16322"/>
                </a:lnTo>
                <a:cubicBezTo>
                  <a:pt x="18496" y="16322"/>
                  <a:pt x="18486" y="16335"/>
                  <a:pt x="18486" y="16351"/>
                </a:cubicBezTo>
                <a:lnTo>
                  <a:pt x="18486" y="16396"/>
                </a:lnTo>
                <a:lnTo>
                  <a:pt x="18459" y="16430"/>
                </a:lnTo>
                <a:lnTo>
                  <a:pt x="18440" y="16430"/>
                </a:lnTo>
                <a:lnTo>
                  <a:pt x="18360" y="16382"/>
                </a:lnTo>
                <a:cubicBezTo>
                  <a:pt x="18356" y="16379"/>
                  <a:pt x="18352" y="16379"/>
                  <a:pt x="18348" y="16380"/>
                </a:cubicBezTo>
                <a:cubicBezTo>
                  <a:pt x="18344" y="16379"/>
                  <a:pt x="18339" y="16380"/>
                  <a:pt x="18336" y="16382"/>
                </a:cubicBezTo>
                <a:lnTo>
                  <a:pt x="18259" y="16433"/>
                </a:lnTo>
                <a:cubicBezTo>
                  <a:pt x="18257" y="16435"/>
                  <a:pt x="18255" y="16437"/>
                  <a:pt x="18254" y="16439"/>
                </a:cubicBezTo>
                <a:lnTo>
                  <a:pt x="18219" y="16485"/>
                </a:lnTo>
                <a:lnTo>
                  <a:pt x="18130" y="16485"/>
                </a:lnTo>
                <a:lnTo>
                  <a:pt x="18132" y="16481"/>
                </a:lnTo>
                <a:cubicBezTo>
                  <a:pt x="18137" y="16476"/>
                  <a:pt x="18139" y="16468"/>
                  <a:pt x="18139" y="16459"/>
                </a:cubicBezTo>
                <a:cubicBezTo>
                  <a:pt x="18139" y="16451"/>
                  <a:pt x="18136" y="16443"/>
                  <a:pt x="18132" y="16438"/>
                </a:cubicBezTo>
                <a:lnTo>
                  <a:pt x="18088" y="16386"/>
                </a:lnTo>
                <a:cubicBezTo>
                  <a:pt x="18084" y="16382"/>
                  <a:pt x="18079" y="16379"/>
                  <a:pt x="18073" y="16379"/>
                </a:cubicBezTo>
                <a:lnTo>
                  <a:pt x="18070" y="16379"/>
                </a:lnTo>
                <a:lnTo>
                  <a:pt x="17843" y="16379"/>
                </a:lnTo>
                <a:lnTo>
                  <a:pt x="17803" y="16329"/>
                </a:lnTo>
                <a:cubicBezTo>
                  <a:pt x="17799" y="16324"/>
                  <a:pt x="17794" y="16322"/>
                  <a:pt x="17788" y="16322"/>
                </a:cubicBezTo>
                <a:lnTo>
                  <a:pt x="17785" y="16322"/>
                </a:lnTo>
                <a:lnTo>
                  <a:pt x="17753" y="16322"/>
                </a:lnTo>
                <a:lnTo>
                  <a:pt x="17747" y="16322"/>
                </a:lnTo>
                <a:cubicBezTo>
                  <a:pt x="17745" y="16322"/>
                  <a:pt x="17742" y="16322"/>
                  <a:pt x="17740" y="16323"/>
                </a:cubicBezTo>
                <a:lnTo>
                  <a:pt x="17623" y="16379"/>
                </a:lnTo>
                <a:lnTo>
                  <a:pt x="17442" y="16379"/>
                </a:lnTo>
                <a:lnTo>
                  <a:pt x="17410" y="16331"/>
                </a:lnTo>
                <a:cubicBezTo>
                  <a:pt x="17406" y="16325"/>
                  <a:pt x="17400" y="16322"/>
                  <a:pt x="17393" y="16322"/>
                </a:cubicBezTo>
                <a:lnTo>
                  <a:pt x="17391" y="16322"/>
                </a:lnTo>
                <a:lnTo>
                  <a:pt x="17200" y="16322"/>
                </a:lnTo>
                <a:lnTo>
                  <a:pt x="17044" y="16219"/>
                </a:lnTo>
                <a:cubicBezTo>
                  <a:pt x="17041" y="16217"/>
                  <a:pt x="17036" y="16216"/>
                  <a:pt x="17032" y="16217"/>
                </a:cubicBezTo>
                <a:cubicBezTo>
                  <a:pt x="17029" y="16216"/>
                  <a:pt x="17025" y="16216"/>
                  <a:pt x="17022" y="16218"/>
                </a:cubicBezTo>
                <a:cubicBezTo>
                  <a:pt x="17016" y="16220"/>
                  <a:pt x="17012" y="16226"/>
                  <a:pt x="17009" y="16233"/>
                </a:cubicBezTo>
                <a:lnTo>
                  <a:pt x="16973" y="16334"/>
                </a:lnTo>
                <a:lnTo>
                  <a:pt x="16941" y="16379"/>
                </a:lnTo>
                <a:lnTo>
                  <a:pt x="16834" y="16379"/>
                </a:lnTo>
                <a:lnTo>
                  <a:pt x="16831" y="16379"/>
                </a:lnTo>
                <a:cubicBezTo>
                  <a:pt x="16822" y="16379"/>
                  <a:pt x="16815" y="16385"/>
                  <a:pt x="16811" y="16395"/>
                </a:cubicBezTo>
                <a:lnTo>
                  <a:pt x="16785" y="16459"/>
                </a:lnTo>
                <a:lnTo>
                  <a:pt x="16688" y="16283"/>
                </a:lnTo>
                <a:cubicBezTo>
                  <a:pt x="16684" y="16275"/>
                  <a:pt x="16678" y="16270"/>
                  <a:pt x="16670" y="16270"/>
                </a:cubicBezTo>
                <a:lnTo>
                  <a:pt x="16598" y="16270"/>
                </a:lnTo>
                <a:lnTo>
                  <a:pt x="16529" y="16171"/>
                </a:lnTo>
                <a:cubicBezTo>
                  <a:pt x="16525" y="16165"/>
                  <a:pt x="16519" y="16162"/>
                  <a:pt x="16513" y="16162"/>
                </a:cubicBezTo>
                <a:lnTo>
                  <a:pt x="16439" y="16162"/>
                </a:lnTo>
                <a:lnTo>
                  <a:pt x="16374" y="16122"/>
                </a:lnTo>
                <a:lnTo>
                  <a:pt x="16374" y="16087"/>
                </a:lnTo>
                <a:cubicBezTo>
                  <a:pt x="16374" y="16070"/>
                  <a:pt x="16364" y="16057"/>
                  <a:pt x="16352" y="16057"/>
                </a:cubicBezTo>
                <a:lnTo>
                  <a:pt x="16279" y="16057"/>
                </a:lnTo>
                <a:lnTo>
                  <a:pt x="16245" y="16014"/>
                </a:lnTo>
                <a:cubicBezTo>
                  <a:pt x="16237" y="16003"/>
                  <a:pt x="16223" y="16003"/>
                  <a:pt x="16215" y="16014"/>
                </a:cubicBezTo>
                <a:lnTo>
                  <a:pt x="16180" y="16057"/>
                </a:lnTo>
                <a:lnTo>
                  <a:pt x="16138" y="16057"/>
                </a:lnTo>
                <a:lnTo>
                  <a:pt x="16138" y="16035"/>
                </a:lnTo>
                <a:cubicBezTo>
                  <a:pt x="16138" y="16027"/>
                  <a:pt x="16135" y="16019"/>
                  <a:pt x="16130" y="16013"/>
                </a:cubicBezTo>
                <a:lnTo>
                  <a:pt x="16084" y="15959"/>
                </a:lnTo>
                <a:cubicBezTo>
                  <a:pt x="16080" y="15954"/>
                  <a:pt x="16075" y="15952"/>
                  <a:pt x="16069" y="15952"/>
                </a:cubicBezTo>
                <a:lnTo>
                  <a:pt x="15960" y="15952"/>
                </a:lnTo>
                <a:lnTo>
                  <a:pt x="15881" y="15901"/>
                </a:lnTo>
                <a:lnTo>
                  <a:pt x="15814" y="15854"/>
                </a:lnTo>
                <a:lnTo>
                  <a:pt x="15814" y="15823"/>
                </a:lnTo>
                <a:lnTo>
                  <a:pt x="15851" y="15692"/>
                </a:lnTo>
                <a:lnTo>
                  <a:pt x="15915" y="15692"/>
                </a:lnTo>
                <a:cubicBezTo>
                  <a:pt x="15927" y="15692"/>
                  <a:pt x="15937" y="15679"/>
                  <a:pt x="15937" y="15662"/>
                </a:cubicBezTo>
                <a:lnTo>
                  <a:pt x="15937" y="15558"/>
                </a:lnTo>
                <a:cubicBezTo>
                  <a:pt x="15937" y="15549"/>
                  <a:pt x="15934" y="15541"/>
                  <a:pt x="15929" y="15535"/>
                </a:cubicBezTo>
                <a:lnTo>
                  <a:pt x="15904" y="15506"/>
                </a:lnTo>
                <a:lnTo>
                  <a:pt x="15930" y="15474"/>
                </a:lnTo>
                <a:cubicBezTo>
                  <a:pt x="15934" y="15468"/>
                  <a:pt x="15937" y="15460"/>
                  <a:pt x="15937" y="15452"/>
                </a:cubicBezTo>
                <a:lnTo>
                  <a:pt x="15937" y="15353"/>
                </a:lnTo>
                <a:lnTo>
                  <a:pt x="15954" y="15332"/>
                </a:lnTo>
                <a:lnTo>
                  <a:pt x="16018" y="15418"/>
                </a:lnTo>
                <a:cubicBezTo>
                  <a:pt x="16022" y="15424"/>
                  <a:pt x="16029" y="15428"/>
                  <a:pt x="16035" y="15427"/>
                </a:cubicBezTo>
                <a:cubicBezTo>
                  <a:pt x="16041" y="15427"/>
                  <a:pt x="16047" y="15423"/>
                  <a:pt x="16051" y="15416"/>
                </a:cubicBezTo>
                <a:lnTo>
                  <a:pt x="16086" y="15358"/>
                </a:lnTo>
                <a:cubicBezTo>
                  <a:pt x="16093" y="15346"/>
                  <a:pt x="16093" y="15329"/>
                  <a:pt x="16085" y="15318"/>
                </a:cubicBezTo>
                <a:lnTo>
                  <a:pt x="16056" y="15280"/>
                </a:lnTo>
                <a:lnTo>
                  <a:pt x="16056" y="15262"/>
                </a:lnTo>
                <a:cubicBezTo>
                  <a:pt x="16059" y="15265"/>
                  <a:pt x="16063" y="15267"/>
                  <a:pt x="16068" y="15267"/>
                </a:cubicBezTo>
                <a:cubicBezTo>
                  <a:pt x="16074" y="15268"/>
                  <a:pt x="16079" y="15265"/>
                  <a:pt x="16084" y="15260"/>
                </a:cubicBezTo>
                <a:lnTo>
                  <a:pt x="16124" y="15213"/>
                </a:lnTo>
                <a:lnTo>
                  <a:pt x="16154" y="15213"/>
                </a:lnTo>
                <a:cubicBezTo>
                  <a:pt x="16165" y="15213"/>
                  <a:pt x="16174" y="15203"/>
                  <a:pt x="16176" y="15188"/>
                </a:cubicBezTo>
                <a:cubicBezTo>
                  <a:pt x="16177" y="15174"/>
                  <a:pt x="16171" y="15160"/>
                  <a:pt x="16161" y="15156"/>
                </a:cubicBezTo>
                <a:lnTo>
                  <a:pt x="16056" y="15108"/>
                </a:lnTo>
                <a:lnTo>
                  <a:pt x="16056" y="15079"/>
                </a:lnTo>
                <a:cubicBezTo>
                  <a:pt x="16056" y="15071"/>
                  <a:pt x="16053" y="15063"/>
                  <a:pt x="16049" y="15057"/>
                </a:cubicBezTo>
                <a:lnTo>
                  <a:pt x="16006" y="15003"/>
                </a:lnTo>
                <a:cubicBezTo>
                  <a:pt x="16002" y="14998"/>
                  <a:pt x="15996" y="14995"/>
                  <a:pt x="15991" y="14995"/>
                </a:cubicBezTo>
                <a:lnTo>
                  <a:pt x="15881" y="14995"/>
                </a:lnTo>
                <a:lnTo>
                  <a:pt x="15858" y="14959"/>
                </a:lnTo>
                <a:lnTo>
                  <a:pt x="15858" y="14945"/>
                </a:lnTo>
                <a:lnTo>
                  <a:pt x="15871" y="14945"/>
                </a:lnTo>
                <a:cubicBezTo>
                  <a:pt x="15876" y="14945"/>
                  <a:pt x="15881" y="14943"/>
                  <a:pt x="15885" y="14938"/>
                </a:cubicBezTo>
                <a:lnTo>
                  <a:pt x="15923" y="14894"/>
                </a:lnTo>
                <a:lnTo>
                  <a:pt x="15950" y="14894"/>
                </a:lnTo>
                <a:lnTo>
                  <a:pt x="16024" y="14942"/>
                </a:lnTo>
                <a:cubicBezTo>
                  <a:pt x="16030" y="14946"/>
                  <a:pt x="16037" y="14946"/>
                  <a:pt x="16043" y="14942"/>
                </a:cubicBezTo>
                <a:lnTo>
                  <a:pt x="16125" y="14891"/>
                </a:lnTo>
                <a:cubicBezTo>
                  <a:pt x="16132" y="14887"/>
                  <a:pt x="16137" y="14879"/>
                  <a:pt x="16138" y="14869"/>
                </a:cubicBezTo>
                <a:cubicBezTo>
                  <a:pt x="16139" y="14859"/>
                  <a:pt x="16136" y="14849"/>
                  <a:pt x="16130" y="14842"/>
                </a:cubicBezTo>
                <a:lnTo>
                  <a:pt x="16085" y="14790"/>
                </a:lnTo>
                <a:lnTo>
                  <a:pt x="16064" y="14759"/>
                </a:lnTo>
                <a:lnTo>
                  <a:pt x="16083" y="14729"/>
                </a:lnTo>
                <a:lnTo>
                  <a:pt x="16240" y="14623"/>
                </a:lnTo>
                <a:cubicBezTo>
                  <a:pt x="16247" y="14618"/>
                  <a:pt x="16252" y="14608"/>
                  <a:pt x="16252" y="14597"/>
                </a:cubicBezTo>
                <a:lnTo>
                  <a:pt x="16252" y="14448"/>
                </a:lnTo>
                <a:cubicBezTo>
                  <a:pt x="16252" y="14432"/>
                  <a:pt x="16242" y="14419"/>
                  <a:pt x="16230" y="14419"/>
                </a:cubicBezTo>
                <a:lnTo>
                  <a:pt x="16154" y="14419"/>
                </a:lnTo>
                <a:cubicBezTo>
                  <a:pt x="16148" y="14419"/>
                  <a:pt x="16143" y="14422"/>
                  <a:pt x="16139" y="14427"/>
                </a:cubicBezTo>
                <a:lnTo>
                  <a:pt x="16025" y="14567"/>
                </a:lnTo>
                <a:lnTo>
                  <a:pt x="16013" y="14567"/>
                </a:lnTo>
                <a:lnTo>
                  <a:pt x="16013" y="14495"/>
                </a:lnTo>
                <a:cubicBezTo>
                  <a:pt x="16013" y="14484"/>
                  <a:pt x="16008" y="14473"/>
                  <a:pt x="16000" y="14468"/>
                </a:cubicBezTo>
                <a:cubicBezTo>
                  <a:pt x="15992" y="14464"/>
                  <a:pt x="15982" y="14466"/>
                  <a:pt x="15976" y="14474"/>
                </a:cubicBezTo>
                <a:lnTo>
                  <a:pt x="15947" y="14509"/>
                </a:lnTo>
                <a:lnTo>
                  <a:pt x="15915" y="14509"/>
                </a:lnTo>
                <a:cubicBezTo>
                  <a:pt x="15909" y="14509"/>
                  <a:pt x="15903" y="14512"/>
                  <a:pt x="15899" y="14518"/>
                </a:cubicBezTo>
                <a:lnTo>
                  <a:pt x="15893" y="14526"/>
                </a:lnTo>
                <a:lnTo>
                  <a:pt x="15893" y="14357"/>
                </a:lnTo>
                <a:lnTo>
                  <a:pt x="15998" y="14309"/>
                </a:lnTo>
                <a:cubicBezTo>
                  <a:pt x="16004" y="14306"/>
                  <a:pt x="16009" y="14300"/>
                  <a:pt x="16012" y="14291"/>
                </a:cubicBezTo>
                <a:lnTo>
                  <a:pt x="16053" y="14134"/>
                </a:lnTo>
                <a:lnTo>
                  <a:pt x="16078" y="14101"/>
                </a:lnTo>
                <a:lnTo>
                  <a:pt x="16271" y="14101"/>
                </a:lnTo>
                <a:cubicBezTo>
                  <a:pt x="16280" y="14101"/>
                  <a:pt x="16288" y="14093"/>
                  <a:pt x="16291" y="14081"/>
                </a:cubicBezTo>
                <a:lnTo>
                  <a:pt x="16335" y="13918"/>
                </a:lnTo>
                <a:cubicBezTo>
                  <a:pt x="16336" y="13915"/>
                  <a:pt x="16337" y="13911"/>
                  <a:pt x="16337" y="13908"/>
                </a:cubicBezTo>
                <a:lnTo>
                  <a:pt x="16337" y="13748"/>
                </a:lnTo>
                <a:cubicBezTo>
                  <a:pt x="16337" y="13742"/>
                  <a:pt x="16335" y="13736"/>
                  <a:pt x="16333" y="13731"/>
                </a:cubicBezTo>
                <a:lnTo>
                  <a:pt x="16248" y="13568"/>
                </a:lnTo>
                <a:cubicBezTo>
                  <a:pt x="16244" y="13560"/>
                  <a:pt x="16237" y="13556"/>
                  <a:pt x="16230" y="13556"/>
                </a:cubicBezTo>
                <a:lnTo>
                  <a:pt x="16211" y="13556"/>
                </a:lnTo>
                <a:lnTo>
                  <a:pt x="16211" y="13547"/>
                </a:lnTo>
                <a:lnTo>
                  <a:pt x="16287" y="13442"/>
                </a:lnTo>
                <a:cubicBezTo>
                  <a:pt x="16291" y="13437"/>
                  <a:pt x="16293" y="13429"/>
                  <a:pt x="16293" y="13422"/>
                </a:cubicBezTo>
                <a:lnTo>
                  <a:pt x="16293" y="13372"/>
                </a:lnTo>
                <a:cubicBezTo>
                  <a:pt x="16293" y="13355"/>
                  <a:pt x="16283" y="13342"/>
                  <a:pt x="16271" y="13342"/>
                </a:cubicBezTo>
                <a:lnTo>
                  <a:pt x="16197" y="13342"/>
                </a:lnTo>
                <a:lnTo>
                  <a:pt x="16185" y="13328"/>
                </a:lnTo>
                <a:lnTo>
                  <a:pt x="16203" y="13297"/>
                </a:lnTo>
                <a:lnTo>
                  <a:pt x="16280" y="13246"/>
                </a:lnTo>
                <a:cubicBezTo>
                  <a:pt x="16282" y="13244"/>
                  <a:pt x="16284" y="13243"/>
                  <a:pt x="16285" y="13241"/>
                </a:cubicBezTo>
                <a:lnTo>
                  <a:pt x="16329" y="13191"/>
                </a:lnTo>
                <a:cubicBezTo>
                  <a:pt x="16334" y="13185"/>
                  <a:pt x="16337" y="13177"/>
                  <a:pt x="16337" y="13169"/>
                </a:cubicBezTo>
                <a:lnTo>
                  <a:pt x="16337" y="13002"/>
                </a:lnTo>
                <a:cubicBezTo>
                  <a:pt x="16337" y="12985"/>
                  <a:pt x="16327" y="12972"/>
                  <a:pt x="16314" y="12972"/>
                </a:cubicBezTo>
                <a:lnTo>
                  <a:pt x="16271" y="12972"/>
                </a:lnTo>
                <a:cubicBezTo>
                  <a:pt x="16264" y="12972"/>
                  <a:pt x="16258" y="12976"/>
                  <a:pt x="16254" y="12982"/>
                </a:cubicBezTo>
                <a:lnTo>
                  <a:pt x="16220" y="13034"/>
                </a:lnTo>
                <a:lnTo>
                  <a:pt x="16159" y="13034"/>
                </a:lnTo>
                <a:lnTo>
                  <a:pt x="16080" y="12976"/>
                </a:lnTo>
                <a:cubicBezTo>
                  <a:pt x="16077" y="12973"/>
                  <a:pt x="16073" y="12972"/>
                  <a:pt x="16069" y="12972"/>
                </a:cubicBezTo>
                <a:lnTo>
                  <a:pt x="15991" y="12972"/>
                </a:lnTo>
                <a:cubicBezTo>
                  <a:pt x="15986" y="12972"/>
                  <a:pt x="15981" y="12974"/>
                  <a:pt x="15977" y="12978"/>
                </a:cubicBezTo>
                <a:lnTo>
                  <a:pt x="15977" y="12951"/>
                </a:lnTo>
                <a:cubicBezTo>
                  <a:pt x="15977" y="12935"/>
                  <a:pt x="15967" y="12922"/>
                  <a:pt x="15955" y="12922"/>
                </a:cubicBezTo>
                <a:lnTo>
                  <a:pt x="15835" y="12922"/>
                </a:lnTo>
                <a:cubicBezTo>
                  <a:pt x="15823" y="12922"/>
                  <a:pt x="15813" y="12935"/>
                  <a:pt x="15813" y="12951"/>
                </a:cubicBezTo>
                <a:lnTo>
                  <a:pt x="15813" y="12972"/>
                </a:lnTo>
                <a:lnTo>
                  <a:pt x="15776" y="12972"/>
                </a:lnTo>
                <a:lnTo>
                  <a:pt x="15776" y="12951"/>
                </a:lnTo>
                <a:cubicBezTo>
                  <a:pt x="15776" y="12941"/>
                  <a:pt x="15772" y="12932"/>
                  <a:pt x="15766" y="12927"/>
                </a:cubicBezTo>
                <a:cubicBezTo>
                  <a:pt x="15759" y="12921"/>
                  <a:pt x="15751" y="12920"/>
                  <a:pt x="15745" y="12925"/>
                </a:cubicBezTo>
                <a:lnTo>
                  <a:pt x="15676" y="12967"/>
                </a:lnTo>
                <a:lnTo>
                  <a:pt x="15648" y="12931"/>
                </a:lnTo>
                <a:lnTo>
                  <a:pt x="15610" y="12877"/>
                </a:lnTo>
                <a:cubicBezTo>
                  <a:pt x="15604" y="12868"/>
                  <a:pt x="15594" y="12865"/>
                  <a:pt x="15586" y="12870"/>
                </a:cubicBezTo>
                <a:cubicBezTo>
                  <a:pt x="15577" y="12874"/>
                  <a:pt x="15572" y="12885"/>
                  <a:pt x="15572" y="12897"/>
                </a:cubicBezTo>
                <a:lnTo>
                  <a:pt x="15572" y="12933"/>
                </a:lnTo>
                <a:lnTo>
                  <a:pt x="15516" y="12968"/>
                </a:lnTo>
                <a:lnTo>
                  <a:pt x="15405" y="12874"/>
                </a:lnTo>
                <a:lnTo>
                  <a:pt x="15379" y="12835"/>
                </a:lnTo>
                <a:lnTo>
                  <a:pt x="15379" y="12795"/>
                </a:lnTo>
                <a:cubicBezTo>
                  <a:pt x="15379" y="12779"/>
                  <a:pt x="15369" y="12766"/>
                  <a:pt x="15357" y="12766"/>
                </a:cubicBezTo>
                <a:lnTo>
                  <a:pt x="15275" y="12766"/>
                </a:lnTo>
                <a:cubicBezTo>
                  <a:pt x="15270" y="12766"/>
                  <a:pt x="15264" y="12769"/>
                  <a:pt x="15260" y="12774"/>
                </a:cubicBezTo>
                <a:lnTo>
                  <a:pt x="15177" y="12878"/>
                </a:lnTo>
                <a:lnTo>
                  <a:pt x="15148" y="12922"/>
                </a:lnTo>
                <a:lnTo>
                  <a:pt x="15122" y="12922"/>
                </a:lnTo>
                <a:lnTo>
                  <a:pt x="15090" y="12877"/>
                </a:lnTo>
                <a:cubicBezTo>
                  <a:pt x="15086" y="12871"/>
                  <a:pt x="15081" y="12868"/>
                  <a:pt x="15075" y="12868"/>
                </a:cubicBezTo>
                <a:cubicBezTo>
                  <a:pt x="15068" y="12868"/>
                  <a:pt x="15063" y="12870"/>
                  <a:pt x="15059" y="12876"/>
                </a:cubicBezTo>
                <a:lnTo>
                  <a:pt x="15032" y="12909"/>
                </a:lnTo>
                <a:lnTo>
                  <a:pt x="15012" y="12878"/>
                </a:lnTo>
                <a:cubicBezTo>
                  <a:pt x="15008" y="12871"/>
                  <a:pt x="15002" y="12868"/>
                  <a:pt x="14996" y="12868"/>
                </a:cubicBezTo>
                <a:lnTo>
                  <a:pt x="14852" y="12868"/>
                </a:lnTo>
                <a:lnTo>
                  <a:pt x="14852" y="12846"/>
                </a:lnTo>
                <a:cubicBezTo>
                  <a:pt x="14852" y="12843"/>
                  <a:pt x="14851" y="12840"/>
                  <a:pt x="14851" y="12837"/>
                </a:cubicBezTo>
                <a:lnTo>
                  <a:pt x="14816" y="12682"/>
                </a:lnTo>
                <a:lnTo>
                  <a:pt x="14816" y="12636"/>
                </a:lnTo>
                <a:cubicBezTo>
                  <a:pt x="14816" y="12619"/>
                  <a:pt x="14806" y="12606"/>
                  <a:pt x="14794" y="12606"/>
                </a:cubicBezTo>
                <a:lnTo>
                  <a:pt x="14731" y="12606"/>
                </a:lnTo>
                <a:lnTo>
                  <a:pt x="14694" y="12522"/>
                </a:lnTo>
                <a:lnTo>
                  <a:pt x="14694" y="12473"/>
                </a:lnTo>
                <a:cubicBezTo>
                  <a:pt x="14694" y="12456"/>
                  <a:pt x="14684" y="12443"/>
                  <a:pt x="14672" y="12443"/>
                </a:cubicBezTo>
                <a:lnTo>
                  <a:pt x="14636" y="12443"/>
                </a:lnTo>
                <a:cubicBezTo>
                  <a:pt x="14630" y="12443"/>
                  <a:pt x="14624" y="12447"/>
                  <a:pt x="14620" y="12452"/>
                </a:cubicBezTo>
                <a:lnTo>
                  <a:pt x="14586" y="12501"/>
                </a:lnTo>
                <a:lnTo>
                  <a:pt x="14414" y="12501"/>
                </a:lnTo>
                <a:lnTo>
                  <a:pt x="14414" y="12258"/>
                </a:lnTo>
                <a:cubicBezTo>
                  <a:pt x="14414" y="12252"/>
                  <a:pt x="14412" y="12246"/>
                  <a:pt x="14410" y="12241"/>
                </a:cubicBezTo>
                <a:lnTo>
                  <a:pt x="14378" y="12185"/>
                </a:lnTo>
                <a:lnTo>
                  <a:pt x="14332" y="12090"/>
                </a:lnTo>
                <a:lnTo>
                  <a:pt x="14288" y="12028"/>
                </a:lnTo>
                <a:cubicBezTo>
                  <a:pt x="14284" y="12022"/>
                  <a:pt x="14278" y="12019"/>
                  <a:pt x="14272" y="12019"/>
                </a:cubicBezTo>
                <a:lnTo>
                  <a:pt x="14234" y="12019"/>
                </a:lnTo>
                <a:cubicBezTo>
                  <a:pt x="14230" y="12019"/>
                  <a:pt x="14226" y="12020"/>
                  <a:pt x="14223" y="12023"/>
                </a:cubicBezTo>
                <a:lnTo>
                  <a:pt x="14158" y="12076"/>
                </a:lnTo>
                <a:lnTo>
                  <a:pt x="14087" y="12023"/>
                </a:lnTo>
                <a:cubicBezTo>
                  <a:pt x="14084" y="12020"/>
                  <a:pt x="14080" y="12019"/>
                  <a:pt x="14077" y="12019"/>
                </a:cubicBezTo>
                <a:lnTo>
                  <a:pt x="14038" y="12019"/>
                </a:lnTo>
                <a:cubicBezTo>
                  <a:pt x="14032" y="12019"/>
                  <a:pt x="14026" y="12022"/>
                  <a:pt x="14022" y="12028"/>
                </a:cubicBezTo>
                <a:lnTo>
                  <a:pt x="13985" y="12080"/>
                </a:lnTo>
                <a:lnTo>
                  <a:pt x="13957" y="12080"/>
                </a:lnTo>
                <a:cubicBezTo>
                  <a:pt x="13954" y="12080"/>
                  <a:pt x="13951" y="12081"/>
                  <a:pt x="13948" y="12083"/>
                </a:cubicBezTo>
                <a:lnTo>
                  <a:pt x="13879" y="12120"/>
                </a:lnTo>
                <a:lnTo>
                  <a:pt x="13848" y="12087"/>
                </a:lnTo>
                <a:cubicBezTo>
                  <a:pt x="13842" y="12080"/>
                  <a:pt x="13833" y="12078"/>
                  <a:pt x="13826" y="12083"/>
                </a:cubicBezTo>
                <a:lnTo>
                  <a:pt x="13749" y="12127"/>
                </a:lnTo>
                <a:cubicBezTo>
                  <a:pt x="13749" y="12127"/>
                  <a:pt x="13749" y="12127"/>
                  <a:pt x="13749" y="12127"/>
                </a:cubicBezTo>
                <a:cubicBezTo>
                  <a:pt x="13746" y="12129"/>
                  <a:pt x="13743" y="12132"/>
                  <a:pt x="13741" y="12137"/>
                </a:cubicBezTo>
                <a:cubicBezTo>
                  <a:pt x="13740" y="12137"/>
                  <a:pt x="13740" y="12138"/>
                  <a:pt x="13739" y="12139"/>
                </a:cubicBezTo>
                <a:cubicBezTo>
                  <a:pt x="13737" y="12144"/>
                  <a:pt x="13736" y="12148"/>
                  <a:pt x="13736" y="12154"/>
                </a:cubicBezTo>
                <a:lnTo>
                  <a:pt x="13691" y="12128"/>
                </a:lnTo>
                <a:lnTo>
                  <a:pt x="13663" y="12096"/>
                </a:lnTo>
                <a:lnTo>
                  <a:pt x="13663" y="12048"/>
                </a:lnTo>
                <a:cubicBezTo>
                  <a:pt x="13663" y="12044"/>
                  <a:pt x="13663" y="12039"/>
                  <a:pt x="13661" y="12035"/>
                </a:cubicBezTo>
                <a:lnTo>
                  <a:pt x="13585" y="11828"/>
                </a:lnTo>
                <a:lnTo>
                  <a:pt x="13585" y="11654"/>
                </a:lnTo>
                <a:lnTo>
                  <a:pt x="13593" y="11654"/>
                </a:lnTo>
                <a:lnTo>
                  <a:pt x="13664" y="11702"/>
                </a:lnTo>
                <a:cubicBezTo>
                  <a:pt x="13669" y="11705"/>
                  <a:pt x="13674" y="11705"/>
                  <a:pt x="13678" y="11704"/>
                </a:cubicBezTo>
                <a:cubicBezTo>
                  <a:pt x="13684" y="11704"/>
                  <a:pt x="13690" y="11703"/>
                  <a:pt x="13694" y="11697"/>
                </a:cubicBezTo>
                <a:lnTo>
                  <a:pt x="13735" y="11649"/>
                </a:lnTo>
                <a:lnTo>
                  <a:pt x="13809" y="11596"/>
                </a:lnTo>
                <a:cubicBezTo>
                  <a:pt x="13811" y="11595"/>
                  <a:pt x="13813" y="11593"/>
                  <a:pt x="13815" y="11591"/>
                </a:cubicBezTo>
                <a:lnTo>
                  <a:pt x="13895" y="11483"/>
                </a:lnTo>
                <a:lnTo>
                  <a:pt x="13936" y="11432"/>
                </a:lnTo>
                <a:cubicBezTo>
                  <a:pt x="13944" y="11423"/>
                  <a:pt x="13945" y="11409"/>
                  <a:pt x="13941" y="11397"/>
                </a:cubicBezTo>
                <a:lnTo>
                  <a:pt x="13900" y="11292"/>
                </a:lnTo>
                <a:cubicBezTo>
                  <a:pt x="13896" y="11282"/>
                  <a:pt x="13889" y="11276"/>
                  <a:pt x="13880" y="11276"/>
                </a:cubicBezTo>
                <a:lnTo>
                  <a:pt x="13875" y="11276"/>
                </a:lnTo>
                <a:lnTo>
                  <a:pt x="13821" y="11276"/>
                </a:lnTo>
                <a:lnTo>
                  <a:pt x="13821" y="11189"/>
                </a:lnTo>
                <a:cubicBezTo>
                  <a:pt x="13821" y="11173"/>
                  <a:pt x="13811" y="11160"/>
                  <a:pt x="13799" y="11160"/>
                </a:cubicBezTo>
                <a:lnTo>
                  <a:pt x="13794" y="11160"/>
                </a:lnTo>
                <a:lnTo>
                  <a:pt x="13626" y="11160"/>
                </a:lnTo>
                <a:lnTo>
                  <a:pt x="13626" y="11033"/>
                </a:lnTo>
                <a:cubicBezTo>
                  <a:pt x="13626" y="11022"/>
                  <a:pt x="13621" y="11012"/>
                  <a:pt x="13613" y="11007"/>
                </a:cubicBezTo>
                <a:lnTo>
                  <a:pt x="13532" y="10953"/>
                </a:lnTo>
                <a:cubicBezTo>
                  <a:pt x="13529" y="10951"/>
                  <a:pt x="13525" y="10949"/>
                  <a:pt x="13522" y="10949"/>
                </a:cubicBezTo>
                <a:lnTo>
                  <a:pt x="13517" y="10949"/>
                </a:lnTo>
                <a:lnTo>
                  <a:pt x="13486" y="10949"/>
                </a:lnTo>
                <a:lnTo>
                  <a:pt x="13383" y="10913"/>
                </a:lnTo>
                <a:lnTo>
                  <a:pt x="13383" y="10827"/>
                </a:lnTo>
                <a:cubicBezTo>
                  <a:pt x="13383" y="10811"/>
                  <a:pt x="13374" y="10798"/>
                  <a:pt x="13361" y="10798"/>
                </a:cubicBezTo>
                <a:lnTo>
                  <a:pt x="13359" y="10798"/>
                </a:lnTo>
                <a:lnTo>
                  <a:pt x="13335" y="10798"/>
                </a:lnTo>
                <a:cubicBezTo>
                  <a:pt x="13344" y="10790"/>
                  <a:pt x="13348" y="10776"/>
                  <a:pt x="13344" y="10763"/>
                </a:cubicBezTo>
                <a:lnTo>
                  <a:pt x="13301" y="10603"/>
                </a:lnTo>
                <a:cubicBezTo>
                  <a:pt x="13300" y="10601"/>
                  <a:pt x="13299" y="10599"/>
                  <a:pt x="13298" y="10597"/>
                </a:cubicBezTo>
                <a:lnTo>
                  <a:pt x="13226" y="10445"/>
                </a:lnTo>
                <a:lnTo>
                  <a:pt x="13226" y="10412"/>
                </a:lnTo>
                <a:lnTo>
                  <a:pt x="13258" y="10369"/>
                </a:lnTo>
                <a:cubicBezTo>
                  <a:pt x="13262" y="10364"/>
                  <a:pt x="13264" y="10356"/>
                  <a:pt x="13264" y="10348"/>
                </a:cubicBezTo>
                <a:lnTo>
                  <a:pt x="13264" y="10294"/>
                </a:lnTo>
                <a:cubicBezTo>
                  <a:pt x="13264" y="10278"/>
                  <a:pt x="13254" y="10265"/>
                  <a:pt x="13242" y="10265"/>
                </a:cubicBezTo>
                <a:lnTo>
                  <a:pt x="13236" y="10265"/>
                </a:lnTo>
                <a:lnTo>
                  <a:pt x="13179" y="10265"/>
                </a:lnTo>
                <a:lnTo>
                  <a:pt x="13141" y="10175"/>
                </a:lnTo>
                <a:cubicBezTo>
                  <a:pt x="13139" y="10170"/>
                  <a:pt x="13136" y="10166"/>
                  <a:pt x="13132" y="10163"/>
                </a:cubicBezTo>
                <a:lnTo>
                  <a:pt x="13053" y="10109"/>
                </a:lnTo>
                <a:cubicBezTo>
                  <a:pt x="13050" y="10107"/>
                  <a:pt x="13046" y="10106"/>
                  <a:pt x="13043" y="10106"/>
                </a:cubicBezTo>
                <a:lnTo>
                  <a:pt x="13038" y="10106"/>
                </a:lnTo>
                <a:lnTo>
                  <a:pt x="13002" y="10106"/>
                </a:lnTo>
                <a:lnTo>
                  <a:pt x="12997" y="10106"/>
                </a:lnTo>
                <a:cubicBezTo>
                  <a:pt x="12985" y="10106"/>
                  <a:pt x="12975" y="10119"/>
                  <a:pt x="12975" y="10135"/>
                </a:cubicBezTo>
                <a:lnTo>
                  <a:pt x="12975" y="10171"/>
                </a:lnTo>
                <a:lnTo>
                  <a:pt x="12910" y="10210"/>
                </a:lnTo>
                <a:lnTo>
                  <a:pt x="12907" y="10210"/>
                </a:lnTo>
                <a:lnTo>
                  <a:pt x="12907" y="10189"/>
                </a:lnTo>
                <a:cubicBezTo>
                  <a:pt x="12907" y="10182"/>
                  <a:pt x="12905" y="10174"/>
                  <a:pt x="12901" y="10169"/>
                </a:cubicBezTo>
                <a:lnTo>
                  <a:pt x="12860" y="10114"/>
                </a:lnTo>
                <a:cubicBezTo>
                  <a:pt x="12856" y="10109"/>
                  <a:pt x="12850" y="10106"/>
                  <a:pt x="12845" y="10106"/>
                </a:cubicBezTo>
                <a:lnTo>
                  <a:pt x="12839" y="10106"/>
                </a:lnTo>
                <a:lnTo>
                  <a:pt x="12628" y="10106"/>
                </a:lnTo>
                <a:lnTo>
                  <a:pt x="12628" y="10080"/>
                </a:lnTo>
                <a:cubicBezTo>
                  <a:pt x="12628" y="10064"/>
                  <a:pt x="12618" y="10050"/>
                  <a:pt x="12605" y="10050"/>
                </a:cubicBezTo>
                <a:lnTo>
                  <a:pt x="12600" y="10050"/>
                </a:lnTo>
                <a:lnTo>
                  <a:pt x="12536" y="10050"/>
                </a:lnTo>
                <a:lnTo>
                  <a:pt x="12505" y="9962"/>
                </a:lnTo>
                <a:lnTo>
                  <a:pt x="12505" y="9863"/>
                </a:lnTo>
                <a:cubicBezTo>
                  <a:pt x="12505" y="9857"/>
                  <a:pt x="12504" y="9852"/>
                  <a:pt x="12502" y="9848"/>
                </a:cubicBezTo>
                <a:lnTo>
                  <a:pt x="12462" y="9757"/>
                </a:lnTo>
                <a:lnTo>
                  <a:pt x="12462" y="9714"/>
                </a:lnTo>
                <a:cubicBezTo>
                  <a:pt x="12462" y="9698"/>
                  <a:pt x="12452" y="9684"/>
                  <a:pt x="12440" y="9684"/>
                </a:cubicBezTo>
                <a:lnTo>
                  <a:pt x="12434" y="9684"/>
                </a:lnTo>
                <a:lnTo>
                  <a:pt x="12380" y="9684"/>
                </a:lnTo>
                <a:lnTo>
                  <a:pt x="12362" y="9639"/>
                </a:lnTo>
                <a:lnTo>
                  <a:pt x="12402" y="9639"/>
                </a:lnTo>
                <a:lnTo>
                  <a:pt x="12407" y="9639"/>
                </a:lnTo>
                <a:cubicBezTo>
                  <a:pt x="12419" y="9639"/>
                  <a:pt x="12429" y="9626"/>
                  <a:pt x="12429" y="9609"/>
                </a:cubicBezTo>
                <a:lnTo>
                  <a:pt x="12429" y="9392"/>
                </a:lnTo>
                <a:cubicBezTo>
                  <a:pt x="12429" y="9376"/>
                  <a:pt x="12419" y="9362"/>
                  <a:pt x="12407" y="9362"/>
                </a:cubicBezTo>
                <a:lnTo>
                  <a:pt x="12402" y="9362"/>
                </a:lnTo>
                <a:lnTo>
                  <a:pt x="12366" y="9362"/>
                </a:lnTo>
                <a:lnTo>
                  <a:pt x="12361" y="9362"/>
                </a:lnTo>
                <a:cubicBezTo>
                  <a:pt x="12355" y="9362"/>
                  <a:pt x="12350" y="9365"/>
                  <a:pt x="12346" y="9370"/>
                </a:cubicBezTo>
                <a:lnTo>
                  <a:pt x="12343" y="9374"/>
                </a:lnTo>
                <a:cubicBezTo>
                  <a:pt x="12341" y="9371"/>
                  <a:pt x="12338" y="9368"/>
                  <a:pt x="12336" y="9366"/>
                </a:cubicBezTo>
                <a:cubicBezTo>
                  <a:pt x="12340" y="9363"/>
                  <a:pt x="12343" y="9359"/>
                  <a:pt x="12345" y="9354"/>
                </a:cubicBezTo>
                <a:lnTo>
                  <a:pt x="12386" y="9245"/>
                </a:lnTo>
                <a:cubicBezTo>
                  <a:pt x="12389" y="9236"/>
                  <a:pt x="12389" y="9225"/>
                  <a:pt x="12385" y="9216"/>
                </a:cubicBezTo>
                <a:cubicBezTo>
                  <a:pt x="12381" y="9208"/>
                  <a:pt x="12374" y="9202"/>
                  <a:pt x="12366" y="9202"/>
                </a:cubicBezTo>
                <a:lnTo>
                  <a:pt x="12361" y="9202"/>
                </a:lnTo>
                <a:lnTo>
                  <a:pt x="12335" y="9202"/>
                </a:lnTo>
                <a:lnTo>
                  <a:pt x="12307" y="9165"/>
                </a:lnTo>
                <a:lnTo>
                  <a:pt x="12307" y="9136"/>
                </a:lnTo>
                <a:lnTo>
                  <a:pt x="12323" y="9117"/>
                </a:lnTo>
                <a:lnTo>
                  <a:pt x="12386" y="9198"/>
                </a:lnTo>
                <a:cubicBezTo>
                  <a:pt x="12390" y="9204"/>
                  <a:pt x="12396" y="9208"/>
                  <a:pt x="12403" y="9207"/>
                </a:cubicBezTo>
                <a:cubicBezTo>
                  <a:pt x="12403" y="9207"/>
                  <a:pt x="12404" y="9207"/>
                  <a:pt x="12405" y="9206"/>
                </a:cubicBezTo>
                <a:cubicBezTo>
                  <a:pt x="12406" y="9207"/>
                  <a:pt x="12407" y="9207"/>
                  <a:pt x="12408" y="9207"/>
                </a:cubicBezTo>
                <a:cubicBezTo>
                  <a:pt x="12414" y="9207"/>
                  <a:pt x="12420" y="9203"/>
                  <a:pt x="12424" y="9196"/>
                </a:cubicBezTo>
                <a:lnTo>
                  <a:pt x="12457" y="9142"/>
                </a:lnTo>
                <a:cubicBezTo>
                  <a:pt x="12460" y="9137"/>
                  <a:pt x="12462" y="9130"/>
                  <a:pt x="12462" y="9123"/>
                </a:cubicBezTo>
                <a:lnTo>
                  <a:pt x="12462" y="9073"/>
                </a:lnTo>
                <a:cubicBezTo>
                  <a:pt x="12462" y="9067"/>
                  <a:pt x="12461" y="9060"/>
                  <a:pt x="12458" y="9055"/>
                </a:cubicBezTo>
                <a:lnTo>
                  <a:pt x="12425" y="8997"/>
                </a:lnTo>
                <a:cubicBezTo>
                  <a:pt x="12422" y="8993"/>
                  <a:pt x="12419" y="8990"/>
                  <a:pt x="12416" y="8988"/>
                </a:cubicBezTo>
                <a:lnTo>
                  <a:pt x="12348" y="8948"/>
                </a:lnTo>
                <a:lnTo>
                  <a:pt x="12348" y="8856"/>
                </a:lnTo>
                <a:cubicBezTo>
                  <a:pt x="12348" y="8851"/>
                  <a:pt x="12347" y="8847"/>
                  <a:pt x="12345" y="8843"/>
                </a:cubicBezTo>
                <a:lnTo>
                  <a:pt x="12309" y="8746"/>
                </a:lnTo>
                <a:lnTo>
                  <a:pt x="12345" y="8655"/>
                </a:lnTo>
                <a:cubicBezTo>
                  <a:pt x="12350" y="8643"/>
                  <a:pt x="12347" y="8627"/>
                  <a:pt x="12339" y="8618"/>
                </a:cubicBezTo>
                <a:lnTo>
                  <a:pt x="12307" y="8583"/>
                </a:lnTo>
                <a:lnTo>
                  <a:pt x="12307" y="8556"/>
                </a:lnTo>
                <a:lnTo>
                  <a:pt x="12381" y="8460"/>
                </a:lnTo>
                <a:cubicBezTo>
                  <a:pt x="12386" y="8454"/>
                  <a:pt x="12388" y="8446"/>
                  <a:pt x="12388" y="8438"/>
                </a:cubicBezTo>
                <a:lnTo>
                  <a:pt x="12388" y="8326"/>
                </a:lnTo>
                <a:cubicBezTo>
                  <a:pt x="12388" y="8318"/>
                  <a:pt x="12386" y="8310"/>
                  <a:pt x="12381" y="8304"/>
                </a:cubicBezTo>
                <a:lnTo>
                  <a:pt x="12342" y="8256"/>
                </a:lnTo>
                <a:lnTo>
                  <a:pt x="12342" y="8074"/>
                </a:lnTo>
                <a:lnTo>
                  <a:pt x="12355" y="8057"/>
                </a:lnTo>
                <a:lnTo>
                  <a:pt x="12382" y="8129"/>
                </a:lnTo>
                <a:cubicBezTo>
                  <a:pt x="12386" y="8139"/>
                  <a:pt x="12393" y="8145"/>
                  <a:pt x="12402" y="8145"/>
                </a:cubicBezTo>
                <a:lnTo>
                  <a:pt x="12434" y="8145"/>
                </a:lnTo>
                <a:cubicBezTo>
                  <a:pt x="12447" y="8145"/>
                  <a:pt x="12457" y="8132"/>
                  <a:pt x="12457" y="8116"/>
                </a:cubicBezTo>
                <a:lnTo>
                  <a:pt x="12457" y="7969"/>
                </a:lnTo>
                <a:lnTo>
                  <a:pt x="12457" y="7968"/>
                </a:lnTo>
                <a:cubicBezTo>
                  <a:pt x="12461" y="7979"/>
                  <a:pt x="12469" y="7986"/>
                  <a:pt x="12478" y="7986"/>
                </a:cubicBezTo>
                <a:lnTo>
                  <a:pt x="12516" y="7986"/>
                </a:lnTo>
                <a:cubicBezTo>
                  <a:pt x="12528" y="7986"/>
                  <a:pt x="12538" y="7973"/>
                  <a:pt x="12538" y="7957"/>
                </a:cubicBezTo>
                <a:lnTo>
                  <a:pt x="12538" y="7932"/>
                </a:lnTo>
                <a:lnTo>
                  <a:pt x="12839" y="7932"/>
                </a:lnTo>
                <a:cubicBezTo>
                  <a:pt x="12851" y="7932"/>
                  <a:pt x="12861" y="7918"/>
                  <a:pt x="12861" y="7902"/>
                </a:cubicBezTo>
                <a:lnTo>
                  <a:pt x="12861" y="7797"/>
                </a:lnTo>
                <a:cubicBezTo>
                  <a:pt x="12861" y="7780"/>
                  <a:pt x="12851" y="7767"/>
                  <a:pt x="12839" y="7767"/>
                </a:cubicBezTo>
                <a:lnTo>
                  <a:pt x="12808" y="7767"/>
                </a:lnTo>
                <a:lnTo>
                  <a:pt x="12779" y="7726"/>
                </a:lnTo>
                <a:cubicBezTo>
                  <a:pt x="12775" y="7720"/>
                  <a:pt x="12769" y="7717"/>
                  <a:pt x="12763" y="7717"/>
                </a:cubicBezTo>
                <a:lnTo>
                  <a:pt x="12635" y="7717"/>
                </a:lnTo>
                <a:cubicBezTo>
                  <a:pt x="12629" y="7717"/>
                  <a:pt x="12623" y="7720"/>
                  <a:pt x="12619" y="7726"/>
                </a:cubicBezTo>
                <a:lnTo>
                  <a:pt x="12595" y="7761"/>
                </a:lnTo>
                <a:lnTo>
                  <a:pt x="12530" y="7722"/>
                </a:lnTo>
                <a:lnTo>
                  <a:pt x="12495" y="7666"/>
                </a:lnTo>
                <a:cubicBezTo>
                  <a:pt x="12490" y="7659"/>
                  <a:pt x="12484" y="7655"/>
                  <a:pt x="12478" y="7655"/>
                </a:cubicBezTo>
                <a:lnTo>
                  <a:pt x="12424" y="7655"/>
                </a:lnTo>
                <a:lnTo>
                  <a:pt x="12424" y="7636"/>
                </a:lnTo>
                <a:lnTo>
                  <a:pt x="12455" y="7536"/>
                </a:lnTo>
                <a:cubicBezTo>
                  <a:pt x="12456" y="7533"/>
                  <a:pt x="12457" y="7529"/>
                  <a:pt x="12457" y="7525"/>
                </a:cubicBezTo>
                <a:lnTo>
                  <a:pt x="12457" y="7471"/>
                </a:lnTo>
                <a:cubicBezTo>
                  <a:pt x="12457" y="7454"/>
                  <a:pt x="12447" y="7441"/>
                  <a:pt x="12434" y="7441"/>
                </a:cubicBezTo>
                <a:lnTo>
                  <a:pt x="12402" y="7441"/>
                </a:lnTo>
                <a:cubicBezTo>
                  <a:pt x="12398" y="7441"/>
                  <a:pt x="12395" y="7442"/>
                  <a:pt x="12392" y="7444"/>
                </a:cubicBezTo>
                <a:lnTo>
                  <a:pt x="12315" y="7495"/>
                </a:lnTo>
                <a:lnTo>
                  <a:pt x="12264" y="7495"/>
                </a:lnTo>
                <a:lnTo>
                  <a:pt x="12264" y="7415"/>
                </a:lnTo>
                <a:lnTo>
                  <a:pt x="12294" y="7332"/>
                </a:lnTo>
                <a:lnTo>
                  <a:pt x="12333" y="7281"/>
                </a:lnTo>
                <a:cubicBezTo>
                  <a:pt x="12335" y="7279"/>
                  <a:pt x="12336" y="7277"/>
                  <a:pt x="12337" y="7274"/>
                </a:cubicBezTo>
                <a:lnTo>
                  <a:pt x="12376" y="7176"/>
                </a:lnTo>
                <a:lnTo>
                  <a:pt x="12453" y="7071"/>
                </a:lnTo>
                <a:cubicBezTo>
                  <a:pt x="12454" y="7069"/>
                  <a:pt x="12456" y="7067"/>
                  <a:pt x="12457" y="7064"/>
                </a:cubicBezTo>
                <a:lnTo>
                  <a:pt x="12502" y="6947"/>
                </a:lnTo>
                <a:lnTo>
                  <a:pt x="12522" y="6862"/>
                </a:lnTo>
                <a:lnTo>
                  <a:pt x="12559" y="6862"/>
                </a:lnTo>
                <a:cubicBezTo>
                  <a:pt x="12565" y="6862"/>
                  <a:pt x="12570" y="6860"/>
                  <a:pt x="12574" y="6854"/>
                </a:cubicBezTo>
                <a:lnTo>
                  <a:pt x="12615" y="6803"/>
                </a:lnTo>
                <a:cubicBezTo>
                  <a:pt x="12619" y="6798"/>
                  <a:pt x="12622" y="6790"/>
                  <a:pt x="12622" y="6783"/>
                </a:cubicBezTo>
                <a:cubicBezTo>
                  <a:pt x="12622" y="6775"/>
                  <a:pt x="12620" y="6767"/>
                  <a:pt x="12616" y="6761"/>
                </a:cubicBezTo>
                <a:lnTo>
                  <a:pt x="12590" y="6725"/>
                </a:lnTo>
                <a:lnTo>
                  <a:pt x="12615" y="6695"/>
                </a:lnTo>
                <a:cubicBezTo>
                  <a:pt x="12620" y="6689"/>
                  <a:pt x="12622" y="6681"/>
                  <a:pt x="12622" y="6673"/>
                </a:cubicBezTo>
                <a:lnTo>
                  <a:pt x="12622" y="6577"/>
                </a:lnTo>
                <a:lnTo>
                  <a:pt x="12697" y="6480"/>
                </a:lnTo>
                <a:cubicBezTo>
                  <a:pt x="12701" y="6475"/>
                  <a:pt x="12704" y="6467"/>
                  <a:pt x="12704" y="6460"/>
                </a:cubicBezTo>
                <a:lnTo>
                  <a:pt x="12704" y="6412"/>
                </a:lnTo>
                <a:lnTo>
                  <a:pt x="12737" y="6318"/>
                </a:lnTo>
                <a:lnTo>
                  <a:pt x="12811" y="6268"/>
                </a:lnTo>
                <a:cubicBezTo>
                  <a:pt x="12815" y="6265"/>
                  <a:pt x="12819" y="6261"/>
                  <a:pt x="12821" y="6256"/>
                </a:cubicBezTo>
                <a:lnTo>
                  <a:pt x="12864" y="6151"/>
                </a:lnTo>
                <a:cubicBezTo>
                  <a:pt x="12868" y="6142"/>
                  <a:pt x="12868" y="6132"/>
                  <a:pt x="12864" y="6123"/>
                </a:cubicBezTo>
                <a:lnTo>
                  <a:pt x="12821" y="6014"/>
                </a:lnTo>
                <a:cubicBezTo>
                  <a:pt x="12820" y="6012"/>
                  <a:pt x="12819" y="6010"/>
                  <a:pt x="12818" y="6008"/>
                </a:cubicBezTo>
                <a:lnTo>
                  <a:pt x="12779" y="5954"/>
                </a:lnTo>
                <a:cubicBezTo>
                  <a:pt x="12777" y="5950"/>
                  <a:pt x="12773" y="5947"/>
                  <a:pt x="12770" y="5946"/>
                </a:cubicBezTo>
                <a:lnTo>
                  <a:pt x="12648" y="5895"/>
                </a:lnTo>
                <a:lnTo>
                  <a:pt x="12531" y="5839"/>
                </a:lnTo>
                <a:lnTo>
                  <a:pt x="12495" y="5792"/>
                </a:lnTo>
                <a:lnTo>
                  <a:pt x="12451" y="5741"/>
                </a:lnTo>
                <a:cubicBezTo>
                  <a:pt x="12447" y="5737"/>
                  <a:pt x="12442" y="5734"/>
                  <a:pt x="12437" y="5734"/>
                </a:cubicBezTo>
                <a:lnTo>
                  <a:pt x="12413" y="5734"/>
                </a:lnTo>
                <a:lnTo>
                  <a:pt x="12394" y="5684"/>
                </a:lnTo>
                <a:lnTo>
                  <a:pt x="12437" y="5684"/>
                </a:lnTo>
                <a:cubicBezTo>
                  <a:pt x="12443" y="5684"/>
                  <a:pt x="12448" y="5681"/>
                  <a:pt x="12453" y="5676"/>
                </a:cubicBezTo>
                <a:lnTo>
                  <a:pt x="12496" y="5617"/>
                </a:lnTo>
                <a:cubicBezTo>
                  <a:pt x="12500" y="5612"/>
                  <a:pt x="12503" y="5604"/>
                  <a:pt x="12503" y="5597"/>
                </a:cubicBezTo>
                <a:lnTo>
                  <a:pt x="12503" y="5492"/>
                </a:lnTo>
                <a:cubicBezTo>
                  <a:pt x="12503" y="5483"/>
                  <a:pt x="12500" y="5475"/>
                  <a:pt x="12495" y="5470"/>
                </a:cubicBezTo>
                <a:lnTo>
                  <a:pt x="12459" y="5427"/>
                </a:lnTo>
                <a:lnTo>
                  <a:pt x="12459" y="5386"/>
                </a:lnTo>
                <a:cubicBezTo>
                  <a:pt x="12459" y="5370"/>
                  <a:pt x="12449" y="5357"/>
                  <a:pt x="12437" y="5357"/>
                </a:cubicBezTo>
                <a:lnTo>
                  <a:pt x="12380" y="5357"/>
                </a:lnTo>
                <a:lnTo>
                  <a:pt x="12380" y="5278"/>
                </a:lnTo>
                <a:cubicBezTo>
                  <a:pt x="12380" y="5267"/>
                  <a:pt x="12376" y="5256"/>
                  <a:pt x="12368" y="5251"/>
                </a:cubicBezTo>
                <a:lnTo>
                  <a:pt x="12326" y="5223"/>
                </a:lnTo>
                <a:lnTo>
                  <a:pt x="12368" y="5195"/>
                </a:lnTo>
                <a:cubicBezTo>
                  <a:pt x="12375" y="5191"/>
                  <a:pt x="12379" y="5183"/>
                  <a:pt x="12380" y="5173"/>
                </a:cubicBezTo>
                <a:cubicBezTo>
                  <a:pt x="12381" y="5164"/>
                  <a:pt x="12379" y="5154"/>
                  <a:pt x="12374" y="5147"/>
                </a:cubicBezTo>
                <a:lnTo>
                  <a:pt x="12340" y="5105"/>
                </a:lnTo>
                <a:lnTo>
                  <a:pt x="12340" y="5063"/>
                </a:lnTo>
                <a:cubicBezTo>
                  <a:pt x="12340" y="5052"/>
                  <a:pt x="12334" y="5041"/>
                  <a:pt x="12326" y="5036"/>
                </a:cubicBezTo>
                <a:cubicBezTo>
                  <a:pt x="12318" y="5032"/>
                  <a:pt x="12308" y="5034"/>
                  <a:pt x="12302" y="5042"/>
                </a:cubicBezTo>
                <a:lnTo>
                  <a:pt x="12276" y="5076"/>
                </a:lnTo>
                <a:lnTo>
                  <a:pt x="12258" y="5051"/>
                </a:lnTo>
                <a:lnTo>
                  <a:pt x="12258" y="4900"/>
                </a:lnTo>
                <a:cubicBezTo>
                  <a:pt x="12258" y="4893"/>
                  <a:pt x="12255" y="4885"/>
                  <a:pt x="12251" y="4880"/>
                </a:cubicBezTo>
                <a:lnTo>
                  <a:pt x="12225" y="4845"/>
                </a:lnTo>
                <a:lnTo>
                  <a:pt x="12220" y="4810"/>
                </a:lnTo>
                <a:lnTo>
                  <a:pt x="12221" y="4805"/>
                </a:lnTo>
                <a:lnTo>
                  <a:pt x="12252" y="4762"/>
                </a:lnTo>
                <a:cubicBezTo>
                  <a:pt x="12258" y="4753"/>
                  <a:pt x="12259" y="4739"/>
                  <a:pt x="12255" y="4728"/>
                </a:cubicBezTo>
                <a:lnTo>
                  <a:pt x="12222" y="4639"/>
                </a:lnTo>
                <a:lnTo>
                  <a:pt x="12251" y="4599"/>
                </a:lnTo>
                <a:cubicBezTo>
                  <a:pt x="12255" y="4594"/>
                  <a:pt x="12258" y="4586"/>
                  <a:pt x="12258" y="4578"/>
                </a:cubicBezTo>
                <a:lnTo>
                  <a:pt x="12258" y="4562"/>
                </a:lnTo>
                <a:lnTo>
                  <a:pt x="12259" y="4560"/>
                </a:lnTo>
                <a:cubicBezTo>
                  <a:pt x="12264" y="4550"/>
                  <a:pt x="12265" y="4537"/>
                  <a:pt x="12261" y="4527"/>
                </a:cubicBezTo>
                <a:lnTo>
                  <a:pt x="12258" y="4520"/>
                </a:lnTo>
                <a:lnTo>
                  <a:pt x="12258" y="4473"/>
                </a:lnTo>
                <a:cubicBezTo>
                  <a:pt x="12258" y="4468"/>
                  <a:pt x="12257" y="4464"/>
                  <a:pt x="12255" y="4459"/>
                </a:cubicBezTo>
                <a:lnTo>
                  <a:pt x="12174" y="4246"/>
                </a:lnTo>
                <a:cubicBezTo>
                  <a:pt x="12173" y="4244"/>
                  <a:pt x="12172" y="4243"/>
                  <a:pt x="12171" y="4241"/>
                </a:cubicBezTo>
                <a:lnTo>
                  <a:pt x="12136" y="4183"/>
                </a:lnTo>
                <a:cubicBezTo>
                  <a:pt x="12134" y="4179"/>
                  <a:pt x="12131" y="4176"/>
                  <a:pt x="12128" y="4174"/>
                </a:cubicBezTo>
                <a:lnTo>
                  <a:pt x="12057" y="4132"/>
                </a:lnTo>
                <a:lnTo>
                  <a:pt x="12057" y="4100"/>
                </a:lnTo>
                <a:cubicBezTo>
                  <a:pt x="12057" y="4092"/>
                  <a:pt x="12054" y="4084"/>
                  <a:pt x="12050" y="4079"/>
                </a:cubicBezTo>
                <a:lnTo>
                  <a:pt x="12012" y="4028"/>
                </a:lnTo>
                <a:lnTo>
                  <a:pt x="11975" y="3930"/>
                </a:lnTo>
                <a:lnTo>
                  <a:pt x="11975" y="3684"/>
                </a:lnTo>
                <a:lnTo>
                  <a:pt x="12010" y="3634"/>
                </a:lnTo>
                <a:cubicBezTo>
                  <a:pt x="12014" y="3628"/>
                  <a:pt x="12016" y="3621"/>
                  <a:pt x="12016" y="3614"/>
                </a:cubicBezTo>
                <a:lnTo>
                  <a:pt x="12016" y="3455"/>
                </a:lnTo>
                <a:cubicBezTo>
                  <a:pt x="12016" y="3447"/>
                  <a:pt x="12014" y="3439"/>
                  <a:pt x="12010" y="3434"/>
                </a:cubicBezTo>
                <a:lnTo>
                  <a:pt x="11928" y="3325"/>
                </a:lnTo>
                <a:cubicBezTo>
                  <a:pt x="11926" y="3323"/>
                  <a:pt x="11924" y="3321"/>
                  <a:pt x="11922" y="3320"/>
                </a:cubicBezTo>
                <a:lnTo>
                  <a:pt x="11855" y="3276"/>
                </a:lnTo>
                <a:lnTo>
                  <a:pt x="11855" y="3237"/>
                </a:lnTo>
                <a:cubicBezTo>
                  <a:pt x="11855" y="3229"/>
                  <a:pt x="11853" y="3222"/>
                  <a:pt x="11848" y="3216"/>
                </a:cubicBezTo>
                <a:lnTo>
                  <a:pt x="11767" y="3110"/>
                </a:lnTo>
                <a:lnTo>
                  <a:pt x="11733" y="3069"/>
                </a:lnTo>
                <a:lnTo>
                  <a:pt x="11733" y="3039"/>
                </a:lnTo>
                <a:lnTo>
                  <a:pt x="11768" y="2989"/>
                </a:lnTo>
                <a:cubicBezTo>
                  <a:pt x="11772" y="2984"/>
                  <a:pt x="11774" y="2976"/>
                  <a:pt x="11774" y="2969"/>
                </a:cubicBezTo>
                <a:lnTo>
                  <a:pt x="11774" y="2930"/>
                </a:lnTo>
                <a:lnTo>
                  <a:pt x="11803" y="2891"/>
                </a:lnTo>
                <a:cubicBezTo>
                  <a:pt x="11811" y="2887"/>
                  <a:pt x="11816" y="2878"/>
                  <a:pt x="11817" y="2867"/>
                </a:cubicBezTo>
                <a:lnTo>
                  <a:pt x="11835" y="2682"/>
                </a:lnTo>
                <a:lnTo>
                  <a:pt x="11885" y="2573"/>
                </a:lnTo>
                <a:lnTo>
                  <a:pt x="11964" y="2511"/>
                </a:lnTo>
                <a:lnTo>
                  <a:pt x="12053" y="2486"/>
                </a:lnTo>
                <a:cubicBezTo>
                  <a:pt x="12061" y="2484"/>
                  <a:pt x="12068" y="2475"/>
                  <a:pt x="12070" y="2464"/>
                </a:cubicBezTo>
                <a:lnTo>
                  <a:pt x="12071" y="2458"/>
                </a:lnTo>
                <a:lnTo>
                  <a:pt x="12109" y="2458"/>
                </a:lnTo>
                <a:lnTo>
                  <a:pt x="12144" y="2504"/>
                </a:lnTo>
                <a:cubicBezTo>
                  <a:pt x="12148" y="2509"/>
                  <a:pt x="12153" y="2513"/>
                  <a:pt x="12159" y="2513"/>
                </a:cubicBezTo>
                <a:lnTo>
                  <a:pt x="12241" y="2513"/>
                </a:lnTo>
                <a:cubicBezTo>
                  <a:pt x="12254" y="2513"/>
                  <a:pt x="12264" y="2499"/>
                  <a:pt x="12264" y="2483"/>
                </a:cubicBezTo>
                <a:lnTo>
                  <a:pt x="12264" y="2349"/>
                </a:lnTo>
                <a:lnTo>
                  <a:pt x="12300" y="2442"/>
                </a:lnTo>
                <a:cubicBezTo>
                  <a:pt x="12304" y="2452"/>
                  <a:pt x="12312" y="2458"/>
                  <a:pt x="12320" y="2458"/>
                </a:cubicBezTo>
                <a:lnTo>
                  <a:pt x="12361" y="2458"/>
                </a:lnTo>
                <a:cubicBezTo>
                  <a:pt x="12369" y="2458"/>
                  <a:pt x="12377" y="2452"/>
                  <a:pt x="12381" y="2442"/>
                </a:cubicBezTo>
                <a:lnTo>
                  <a:pt x="12415" y="2349"/>
                </a:lnTo>
                <a:lnTo>
                  <a:pt x="12421" y="2349"/>
                </a:lnTo>
                <a:lnTo>
                  <a:pt x="12458" y="2442"/>
                </a:lnTo>
                <a:cubicBezTo>
                  <a:pt x="12462" y="2452"/>
                  <a:pt x="12469" y="2458"/>
                  <a:pt x="12478" y="2458"/>
                </a:cubicBezTo>
                <a:lnTo>
                  <a:pt x="12503" y="2458"/>
                </a:lnTo>
                <a:lnTo>
                  <a:pt x="12540" y="2548"/>
                </a:lnTo>
                <a:cubicBezTo>
                  <a:pt x="12543" y="2556"/>
                  <a:pt x="12549" y="2562"/>
                  <a:pt x="12556" y="2563"/>
                </a:cubicBezTo>
                <a:cubicBezTo>
                  <a:pt x="12562" y="2565"/>
                  <a:pt x="12569" y="2562"/>
                  <a:pt x="12574" y="2556"/>
                </a:cubicBezTo>
                <a:lnTo>
                  <a:pt x="12599" y="2525"/>
                </a:lnTo>
                <a:lnTo>
                  <a:pt x="12613" y="2546"/>
                </a:lnTo>
                <a:lnTo>
                  <a:pt x="12613" y="2592"/>
                </a:lnTo>
                <a:cubicBezTo>
                  <a:pt x="12613" y="2602"/>
                  <a:pt x="12617" y="2612"/>
                  <a:pt x="12624" y="2617"/>
                </a:cubicBezTo>
                <a:cubicBezTo>
                  <a:pt x="12631" y="2622"/>
                  <a:pt x="12639" y="2623"/>
                  <a:pt x="12646" y="2618"/>
                </a:cubicBezTo>
                <a:lnTo>
                  <a:pt x="12711" y="2570"/>
                </a:lnTo>
                <a:lnTo>
                  <a:pt x="12748" y="2614"/>
                </a:lnTo>
                <a:cubicBezTo>
                  <a:pt x="12752" y="2618"/>
                  <a:pt x="12758" y="2621"/>
                  <a:pt x="12763" y="2621"/>
                </a:cubicBezTo>
                <a:lnTo>
                  <a:pt x="13076" y="2621"/>
                </a:lnTo>
                <a:cubicBezTo>
                  <a:pt x="13079" y="2621"/>
                  <a:pt x="13083" y="2620"/>
                  <a:pt x="13086" y="2618"/>
                </a:cubicBezTo>
                <a:lnTo>
                  <a:pt x="13164" y="2566"/>
                </a:lnTo>
                <a:lnTo>
                  <a:pt x="13264" y="2618"/>
                </a:lnTo>
                <a:lnTo>
                  <a:pt x="13388" y="2725"/>
                </a:lnTo>
                <a:cubicBezTo>
                  <a:pt x="13391" y="2728"/>
                  <a:pt x="13395" y="2730"/>
                  <a:pt x="13400" y="2730"/>
                </a:cubicBezTo>
                <a:lnTo>
                  <a:pt x="13509" y="2730"/>
                </a:lnTo>
                <a:lnTo>
                  <a:pt x="13582" y="2812"/>
                </a:lnTo>
                <a:lnTo>
                  <a:pt x="13620" y="2866"/>
                </a:lnTo>
                <a:cubicBezTo>
                  <a:pt x="13626" y="2875"/>
                  <a:pt x="13636" y="2878"/>
                  <a:pt x="13644" y="2873"/>
                </a:cubicBezTo>
                <a:cubicBezTo>
                  <a:pt x="13652" y="2869"/>
                  <a:pt x="13658" y="2858"/>
                  <a:pt x="13658" y="2846"/>
                </a:cubicBezTo>
                <a:lnTo>
                  <a:pt x="13658" y="2839"/>
                </a:lnTo>
                <a:lnTo>
                  <a:pt x="13704" y="2870"/>
                </a:lnTo>
                <a:lnTo>
                  <a:pt x="13778" y="2971"/>
                </a:lnTo>
                <a:cubicBezTo>
                  <a:pt x="13784" y="2980"/>
                  <a:pt x="13794" y="2982"/>
                  <a:pt x="13802" y="2978"/>
                </a:cubicBezTo>
                <a:lnTo>
                  <a:pt x="13877" y="2935"/>
                </a:lnTo>
                <a:lnTo>
                  <a:pt x="13973" y="2973"/>
                </a:lnTo>
                <a:lnTo>
                  <a:pt x="13973" y="3009"/>
                </a:lnTo>
                <a:cubicBezTo>
                  <a:pt x="13973" y="3025"/>
                  <a:pt x="13983" y="3038"/>
                  <a:pt x="13995" y="3038"/>
                </a:cubicBezTo>
                <a:lnTo>
                  <a:pt x="14092" y="3038"/>
                </a:lnTo>
                <a:lnTo>
                  <a:pt x="14092" y="3118"/>
                </a:lnTo>
                <a:cubicBezTo>
                  <a:pt x="14092" y="3126"/>
                  <a:pt x="14095" y="3134"/>
                  <a:pt x="14100" y="3140"/>
                </a:cubicBezTo>
                <a:lnTo>
                  <a:pt x="14144" y="3190"/>
                </a:lnTo>
                <a:cubicBezTo>
                  <a:pt x="14152" y="3199"/>
                  <a:pt x="14163" y="3200"/>
                  <a:pt x="14171" y="3191"/>
                </a:cubicBezTo>
                <a:lnTo>
                  <a:pt x="14171" y="3222"/>
                </a:lnTo>
                <a:cubicBezTo>
                  <a:pt x="14171" y="3239"/>
                  <a:pt x="14181" y="3252"/>
                  <a:pt x="14193" y="3252"/>
                </a:cubicBezTo>
                <a:lnTo>
                  <a:pt x="14212" y="3252"/>
                </a:lnTo>
                <a:lnTo>
                  <a:pt x="14212" y="3328"/>
                </a:lnTo>
                <a:cubicBezTo>
                  <a:pt x="14212" y="3332"/>
                  <a:pt x="14213" y="3336"/>
                  <a:pt x="14214" y="3340"/>
                </a:cubicBezTo>
                <a:lnTo>
                  <a:pt x="14249" y="3440"/>
                </a:lnTo>
                <a:lnTo>
                  <a:pt x="14217" y="3621"/>
                </a:lnTo>
                <a:lnTo>
                  <a:pt x="14193" y="3621"/>
                </a:lnTo>
                <a:cubicBezTo>
                  <a:pt x="14181" y="3621"/>
                  <a:pt x="14171" y="3634"/>
                  <a:pt x="14171" y="3651"/>
                </a:cubicBezTo>
                <a:lnTo>
                  <a:pt x="14171" y="3730"/>
                </a:lnTo>
                <a:lnTo>
                  <a:pt x="14158" y="3730"/>
                </a:lnTo>
                <a:cubicBezTo>
                  <a:pt x="14152" y="3730"/>
                  <a:pt x="14147" y="3733"/>
                  <a:pt x="14143" y="3738"/>
                </a:cubicBezTo>
                <a:lnTo>
                  <a:pt x="14099" y="3792"/>
                </a:lnTo>
                <a:cubicBezTo>
                  <a:pt x="14095" y="3798"/>
                  <a:pt x="14092" y="3805"/>
                  <a:pt x="14092" y="3814"/>
                </a:cubicBezTo>
                <a:lnTo>
                  <a:pt x="14092" y="3851"/>
                </a:lnTo>
                <a:lnTo>
                  <a:pt x="14064" y="3886"/>
                </a:lnTo>
                <a:lnTo>
                  <a:pt x="13990" y="3933"/>
                </a:lnTo>
                <a:lnTo>
                  <a:pt x="13957" y="3933"/>
                </a:lnTo>
                <a:cubicBezTo>
                  <a:pt x="13951" y="3933"/>
                  <a:pt x="13945" y="3936"/>
                  <a:pt x="13941" y="3941"/>
                </a:cubicBezTo>
                <a:lnTo>
                  <a:pt x="13866" y="4041"/>
                </a:lnTo>
                <a:lnTo>
                  <a:pt x="13658" y="4041"/>
                </a:lnTo>
                <a:lnTo>
                  <a:pt x="13658" y="4017"/>
                </a:lnTo>
                <a:cubicBezTo>
                  <a:pt x="13658" y="4009"/>
                  <a:pt x="13656" y="4002"/>
                  <a:pt x="13652" y="3997"/>
                </a:cubicBezTo>
                <a:lnTo>
                  <a:pt x="13614" y="3942"/>
                </a:lnTo>
                <a:cubicBezTo>
                  <a:pt x="13610" y="3936"/>
                  <a:pt x="13604" y="3933"/>
                  <a:pt x="13598" y="3933"/>
                </a:cubicBezTo>
                <a:cubicBezTo>
                  <a:pt x="13591" y="3933"/>
                  <a:pt x="13587" y="3936"/>
                  <a:pt x="13582" y="3941"/>
                </a:cubicBezTo>
                <a:lnTo>
                  <a:pt x="13511" y="4037"/>
                </a:lnTo>
                <a:lnTo>
                  <a:pt x="13407" y="3989"/>
                </a:lnTo>
                <a:cubicBezTo>
                  <a:pt x="13405" y="3988"/>
                  <a:pt x="13402" y="3987"/>
                  <a:pt x="13400" y="3987"/>
                </a:cubicBezTo>
                <a:lnTo>
                  <a:pt x="13246" y="3987"/>
                </a:lnTo>
                <a:lnTo>
                  <a:pt x="13215" y="3942"/>
                </a:lnTo>
                <a:cubicBezTo>
                  <a:pt x="13210" y="3936"/>
                  <a:pt x="13204" y="3933"/>
                  <a:pt x="13198" y="3933"/>
                </a:cubicBezTo>
                <a:lnTo>
                  <a:pt x="13122" y="3933"/>
                </a:lnTo>
                <a:lnTo>
                  <a:pt x="12971" y="3837"/>
                </a:lnTo>
                <a:cubicBezTo>
                  <a:pt x="12964" y="3833"/>
                  <a:pt x="12956" y="3834"/>
                  <a:pt x="12950" y="3839"/>
                </a:cubicBezTo>
                <a:cubicBezTo>
                  <a:pt x="12943" y="3845"/>
                  <a:pt x="12939" y="3854"/>
                  <a:pt x="12939" y="3864"/>
                </a:cubicBezTo>
                <a:lnTo>
                  <a:pt x="12939" y="3882"/>
                </a:lnTo>
                <a:lnTo>
                  <a:pt x="12924" y="3882"/>
                </a:lnTo>
                <a:lnTo>
                  <a:pt x="12814" y="3738"/>
                </a:lnTo>
                <a:cubicBezTo>
                  <a:pt x="12810" y="3733"/>
                  <a:pt x="12804" y="3730"/>
                  <a:pt x="12798" y="3730"/>
                </a:cubicBezTo>
                <a:lnTo>
                  <a:pt x="12679" y="3730"/>
                </a:lnTo>
                <a:cubicBezTo>
                  <a:pt x="12670" y="3730"/>
                  <a:pt x="12663" y="3736"/>
                  <a:pt x="12659" y="3747"/>
                </a:cubicBezTo>
                <a:cubicBezTo>
                  <a:pt x="12655" y="3758"/>
                  <a:pt x="12657" y="3770"/>
                  <a:pt x="12662" y="3779"/>
                </a:cubicBezTo>
                <a:lnTo>
                  <a:pt x="12698" y="3833"/>
                </a:lnTo>
                <a:cubicBezTo>
                  <a:pt x="12702" y="3839"/>
                  <a:pt x="12708" y="3843"/>
                  <a:pt x="12714" y="3843"/>
                </a:cubicBezTo>
                <a:lnTo>
                  <a:pt x="12722" y="3843"/>
                </a:lnTo>
                <a:lnTo>
                  <a:pt x="12696" y="3895"/>
                </a:lnTo>
                <a:cubicBezTo>
                  <a:pt x="12691" y="3904"/>
                  <a:pt x="12691" y="3917"/>
                  <a:pt x="12696" y="3926"/>
                </a:cubicBezTo>
                <a:lnTo>
                  <a:pt x="12746" y="4036"/>
                </a:lnTo>
                <a:lnTo>
                  <a:pt x="12782" y="4090"/>
                </a:lnTo>
                <a:cubicBezTo>
                  <a:pt x="12786" y="4097"/>
                  <a:pt x="12792" y="4100"/>
                  <a:pt x="12798" y="4100"/>
                </a:cubicBezTo>
                <a:lnTo>
                  <a:pt x="12858" y="4100"/>
                </a:lnTo>
                <a:lnTo>
                  <a:pt x="12858" y="4125"/>
                </a:lnTo>
                <a:cubicBezTo>
                  <a:pt x="12858" y="4142"/>
                  <a:pt x="12868" y="4155"/>
                  <a:pt x="12880" y="4155"/>
                </a:cubicBezTo>
                <a:lnTo>
                  <a:pt x="12900" y="4155"/>
                </a:lnTo>
                <a:cubicBezTo>
                  <a:pt x="12898" y="4158"/>
                  <a:pt x="12896" y="4161"/>
                  <a:pt x="12895" y="4165"/>
                </a:cubicBezTo>
                <a:cubicBezTo>
                  <a:pt x="12891" y="4176"/>
                  <a:pt x="12893" y="4189"/>
                  <a:pt x="12900" y="4197"/>
                </a:cubicBezTo>
                <a:lnTo>
                  <a:pt x="12946" y="4255"/>
                </a:lnTo>
                <a:cubicBezTo>
                  <a:pt x="12950" y="4261"/>
                  <a:pt x="12956" y="4264"/>
                  <a:pt x="12961" y="4264"/>
                </a:cubicBezTo>
                <a:lnTo>
                  <a:pt x="13152" y="4264"/>
                </a:lnTo>
                <a:lnTo>
                  <a:pt x="13183" y="4313"/>
                </a:lnTo>
                <a:lnTo>
                  <a:pt x="13214" y="4351"/>
                </a:lnTo>
                <a:lnTo>
                  <a:pt x="13214" y="4390"/>
                </a:lnTo>
                <a:cubicBezTo>
                  <a:pt x="13214" y="4397"/>
                  <a:pt x="13216" y="4404"/>
                  <a:pt x="13219" y="4409"/>
                </a:cubicBezTo>
                <a:lnTo>
                  <a:pt x="13252" y="4459"/>
                </a:lnTo>
                <a:lnTo>
                  <a:pt x="13252" y="4541"/>
                </a:lnTo>
                <a:lnTo>
                  <a:pt x="13220" y="4587"/>
                </a:lnTo>
                <a:cubicBezTo>
                  <a:pt x="13216" y="4592"/>
                  <a:pt x="13214" y="4600"/>
                  <a:pt x="13214" y="4607"/>
                </a:cubicBezTo>
                <a:lnTo>
                  <a:pt x="13214" y="4662"/>
                </a:lnTo>
                <a:cubicBezTo>
                  <a:pt x="13214" y="4669"/>
                  <a:pt x="13216" y="4677"/>
                  <a:pt x="13220" y="4682"/>
                </a:cubicBezTo>
                <a:lnTo>
                  <a:pt x="13256" y="4731"/>
                </a:lnTo>
                <a:lnTo>
                  <a:pt x="13296" y="4829"/>
                </a:lnTo>
                <a:lnTo>
                  <a:pt x="13296" y="4872"/>
                </a:lnTo>
                <a:cubicBezTo>
                  <a:pt x="13296" y="4879"/>
                  <a:pt x="13298" y="4886"/>
                  <a:pt x="13302" y="4892"/>
                </a:cubicBezTo>
                <a:lnTo>
                  <a:pt x="13337" y="4942"/>
                </a:lnTo>
                <a:lnTo>
                  <a:pt x="13337" y="5035"/>
                </a:lnTo>
                <a:cubicBezTo>
                  <a:pt x="13337" y="5051"/>
                  <a:pt x="13347" y="5064"/>
                  <a:pt x="13359" y="5064"/>
                </a:cubicBezTo>
                <a:lnTo>
                  <a:pt x="13378" y="5064"/>
                </a:lnTo>
                <a:lnTo>
                  <a:pt x="13378" y="5133"/>
                </a:lnTo>
                <a:cubicBezTo>
                  <a:pt x="13378" y="5146"/>
                  <a:pt x="13384" y="5157"/>
                  <a:pt x="13392" y="5161"/>
                </a:cubicBezTo>
                <a:lnTo>
                  <a:pt x="13504" y="5213"/>
                </a:lnTo>
                <a:lnTo>
                  <a:pt x="13542" y="5263"/>
                </a:lnTo>
                <a:cubicBezTo>
                  <a:pt x="13547" y="5269"/>
                  <a:pt x="13554" y="5273"/>
                  <a:pt x="13561" y="5271"/>
                </a:cubicBezTo>
                <a:cubicBezTo>
                  <a:pt x="13568" y="5269"/>
                  <a:pt x="13574" y="5263"/>
                  <a:pt x="13577" y="5255"/>
                </a:cubicBezTo>
                <a:lnTo>
                  <a:pt x="13604" y="5184"/>
                </a:lnTo>
                <a:lnTo>
                  <a:pt x="13659" y="5263"/>
                </a:lnTo>
                <a:lnTo>
                  <a:pt x="13743" y="5372"/>
                </a:lnTo>
                <a:cubicBezTo>
                  <a:pt x="13747" y="5377"/>
                  <a:pt x="13752" y="5380"/>
                  <a:pt x="13758" y="5380"/>
                </a:cubicBezTo>
                <a:lnTo>
                  <a:pt x="13870" y="5380"/>
                </a:lnTo>
                <a:lnTo>
                  <a:pt x="13947" y="5427"/>
                </a:lnTo>
                <a:cubicBezTo>
                  <a:pt x="13956" y="5433"/>
                  <a:pt x="13966" y="5430"/>
                  <a:pt x="13972" y="5422"/>
                </a:cubicBezTo>
                <a:lnTo>
                  <a:pt x="14008" y="5374"/>
                </a:lnTo>
                <a:lnTo>
                  <a:pt x="14087" y="5318"/>
                </a:lnTo>
                <a:cubicBezTo>
                  <a:pt x="14096" y="5312"/>
                  <a:pt x="14100" y="5298"/>
                  <a:pt x="14098" y="5285"/>
                </a:cubicBezTo>
                <a:lnTo>
                  <a:pt x="14060" y="5072"/>
                </a:lnTo>
                <a:cubicBezTo>
                  <a:pt x="14059" y="5066"/>
                  <a:pt x="14056" y="5061"/>
                  <a:pt x="14053" y="5057"/>
                </a:cubicBezTo>
                <a:lnTo>
                  <a:pt x="13971" y="4959"/>
                </a:lnTo>
                <a:cubicBezTo>
                  <a:pt x="13967" y="4954"/>
                  <a:pt x="13962" y="4951"/>
                  <a:pt x="13957" y="4951"/>
                </a:cubicBezTo>
                <a:lnTo>
                  <a:pt x="13916" y="4951"/>
                </a:lnTo>
                <a:cubicBezTo>
                  <a:pt x="13904" y="4951"/>
                  <a:pt x="13894" y="4964"/>
                  <a:pt x="13894" y="4980"/>
                </a:cubicBezTo>
                <a:lnTo>
                  <a:pt x="13894" y="4994"/>
                </a:lnTo>
                <a:lnTo>
                  <a:pt x="13806" y="4955"/>
                </a:lnTo>
                <a:lnTo>
                  <a:pt x="13774" y="4910"/>
                </a:lnTo>
                <a:cubicBezTo>
                  <a:pt x="13773" y="4907"/>
                  <a:pt x="13771" y="4905"/>
                  <a:pt x="13768" y="4904"/>
                </a:cubicBezTo>
                <a:lnTo>
                  <a:pt x="13696" y="4854"/>
                </a:lnTo>
                <a:lnTo>
                  <a:pt x="13696" y="4833"/>
                </a:lnTo>
                <a:lnTo>
                  <a:pt x="13733" y="4784"/>
                </a:lnTo>
                <a:cubicBezTo>
                  <a:pt x="13737" y="4778"/>
                  <a:pt x="13740" y="4771"/>
                  <a:pt x="13740" y="4763"/>
                </a:cubicBezTo>
                <a:lnTo>
                  <a:pt x="13740" y="4702"/>
                </a:lnTo>
                <a:lnTo>
                  <a:pt x="13827" y="4741"/>
                </a:lnTo>
                <a:cubicBezTo>
                  <a:pt x="13830" y="4742"/>
                  <a:pt x="13832" y="4742"/>
                  <a:pt x="13834" y="4742"/>
                </a:cubicBezTo>
                <a:lnTo>
                  <a:pt x="13973" y="4742"/>
                </a:lnTo>
                <a:lnTo>
                  <a:pt x="13973" y="4763"/>
                </a:lnTo>
                <a:cubicBezTo>
                  <a:pt x="13973" y="4779"/>
                  <a:pt x="13983" y="4793"/>
                  <a:pt x="13995" y="4793"/>
                </a:cubicBezTo>
                <a:lnTo>
                  <a:pt x="14071" y="4793"/>
                </a:lnTo>
                <a:lnTo>
                  <a:pt x="14151" y="4849"/>
                </a:lnTo>
                <a:lnTo>
                  <a:pt x="14265" y="4900"/>
                </a:lnTo>
                <a:cubicBezTo>
                  <a:pt x="14270" y="4902"/>
                  <a:pt x="14276" y="4902"/>
                  <a:pt x="14281" y="4899"/>
                </a:cubicBezTo>
                <a:lnTo>
                  <a:pt x="14353" y="4857"/>
                </a:lnTo>
                <a:lnTo>
                  <a:pt x="14375" y="4891"/>
                </a:lnTo>
                <a:cubicBezTo>
                  <a:pt x="14379" y="4897"/>
                  <a:pt x="14385" y="4901"/>
                  <a:pt x="14391" y="4901"/>
                </a:cubicBezTo>
                <a:cubicBezTo>
                  <a:pt x="14396" y="4902"/>
                  <a:pt x="14402" y="4899"/>
                  <a:pt x="14407" y="4893"/>
                </a:cubicBezTo>
                <a:lnTo>
                  <a:pt x="14441" y="4851"/>
                </a:lnTo>
                <a:lnTo>
                  <a:pt x="14465" y="4851"/>
                </a:lnTo>
                <a:lnTo>
                  <a:pt x="14503" y="4894"/>
                </a:lnTo>
                <a:cubicBezTo>
                  <a:pt x="14503" y="4894"/>
                  <a:pt x="14503" y="4894"/>
                  <a:pt x="14503" y="4894"/>
                </a:cubicBezTo>
                <a:cubicBezTo>
                  <a:pt x="14504" y="4896"/>
                  <a:pt x="14505" y="4897"/>
                  <a:pt x="14507" y="4898"/>
                </a:cubicBezTo>
                <a:lnTo>
                  <a:pt x="14585" y="4956"/>
                </a:lnTo>
                <a:cubicBezTo>
                  <a:pt x="14588" y="4958"/>
                  <a:pt x="14592" y="4960"/>
                  <a:pt x="14596" y="4960"/>
                </a:cubicBezTo>
                <a:lnTo>
                  <a:pt x="14713" y="4960"/>
                </a:lnTo>
                <a:lnTo>
                  <a:pt x="14784" y="5007"/>
                </a:lnTo>
                <a:cubicBezTo>
                  <a:pt x="14793" y="5012"/>
                  <a:pt x="14803" y="5010"/>
                  <a:pt x="14810" y="5002"/>
                </a:cubicBezTo>
                <a:cubicBezTo>
                  <a:pt x="14816" y="4993"/>
                  <a:pt x="14818" y="4979"/>
                  <a:pt x="14814" y="4968"/>
                </a:cubicBezTo>
                <a:lnTo>
                  <a:pt x="14776" y="4859"/>
                </a:lnTo>
                <a:cubicBezTo>
                  <a:pt x="14775" y="4856"/>
                  <a:pt x="14774" y="4853"/>
                  <a:pt x="14772" y="4851"/>
                </a:cubicBezTo>
                <a:lnTo>
                  <a:pt x="14733" y="4800"/>
                </a:lnTo>
                <a:cubicBezTo>
                  <a:pt x="14728" y="4794"/>
                  <a:pt x="14721" y="4791"/>
                  <a:pt x="14714" y="4792"/>
                </a:cubicBezTo>
                <a:lnTo>
                  <a:pt x="14539" y="4836"/>
                </a:lnTo>
                <a:lnTo>
                  <a:pt x="14539" y="4821"/>
                </a:lnTo>
                <a:cubicBezTo>
                  <a:pt x="14539" y="4818"/>
                  <a:pt x="14539" y="4814"/>
                  <a:pt x="14538" y="4811"/>
                </a:cubicBezTo>
                <a:lnTo>
                  <a:pt x="14494" y="4651"/>
                </a:lnTo>
                <a:cubicBezTo>
                  <a:pt x="14493" y="4647"/>
                  <a:pt x="14491" y="4644"/>
                  <a:pt x="14489" y="4641"/>
                </a:cubicBezTo>
                <a:lnTo>
                  <a:pt x="14414" y="4541"/>
                </a:lnTo>
                <a:lnTo>
                  <a:pt x="14414" y="4502"/>
                </a:lnTo>
                <a:cubicBezTo>
                  <a:pt x="14414" y="4491"/>
                  <a:pt x="14409" y="4481"/>
                  <a:pt x="14402" y="4476"/>
                </a:cubicBezTo>
                <a:lnTo>
                  <a:pt x="14328" y="4423"/>
                </a:lnTo>
                <a:lnTo>
                  <a:pt x="14209" y="4318"/>
                </a:lnTo>
                <a:lnTo>
                  <a:pt x="14188" y="4290"/>
                </a:lnTo>
                <a:lnTo>
                  <a:pt x="14210" y="4254"/>
                </a:lnTo>
                <a:lnTo>
                  <a:pt x="14250" y="4196"/>
                </a:lnTo>
                <a:cubicBezTo>
                  <a:pt x="14252" y="4194"/>
                  <a:pt x="14253" y="4191"/>
                  <a:pt x="14254" y="4188"/>
                </a:cubicBezTo>
                <a:lnTo>
                  <a:pt x="14292" y="4084"/>
                </a:lnTo>
                <a:cubicBezTo>
                  <a:pt x="14293" y="4080"/>
                  <a:pt x="14294" y="4075"/>
                  <a:pt x="14294" y="4071"/>
                </a:cubicBezTo>
                <a:lnTo>
                  <a:pt x="14294" y="3976"/>
                </a:lnTo>
                <a:lnTo>
                  <a:pt x="14328" y="3936"/>
                </a:lnTo>
                <a:lnTo>
                  <a:pt x="14401" y="3891"/>
                </a:lnTo>
                <a:cubicBezTo>
                  <a:pt x="14407" y="3887"/>
                  <a:pt x="14411" y="3881"/>
                  <a:pt x="14413" y="3874"/>
                </a:cubicBezTo>
                <a:lnTo>
                  <a:pt x="14452" y="3718"/>
                </a:lnTo>
                <a:lnTo>
                  <a:pt x="14493" y="3609"/>
                </a:lnTo>
                <a:cubicBezTo>
                  <a:pt x="14495" y="3605"/>
                  <a:pt x="14495" y="3601"/>
                  <a:pt x="14495" y="3596"/>
                </a:cubicBezTo>
                <a:lnTo>
                  <a:pt x="14495" y="3590"/>
                </a:lnTo>
                <a:lnTo>
                  <a:pt x="14545" y="3623"/>
                </a:lnTo>
                <a:cubicBezTo>
                  <a:pt x="14548" y="3625"/>
                  <a:pt x="14552" y="3626"/>
                  <a:pt x="14555" y="3626"/>
                </a:cubicBezTo>
                <a:lnTo>
                  <a:pt x="14636" y="3626"/>
                </a:lnTo>
                <a:cubicBezTo>
                  <a:pt x="14643" y="3626"/>
                  <a:pt x="14649" y="3622"/>
                  <a:pt x="14653" y="3616"/>
                </a:cubicBezTo>
                <a:lnTo>
                  <a:pt x="14673" y="3585"/>
                </a:lnTo>
                <a:lnTo>
                  <a:pt x="14705" y="3626"/>
                </a:lnTo>
                <a:cubicBezTo>
                  <a:pt x="14703" y="3629"/>
                  <a:pt x="14700" y="3632"/>
                  <a:pt x="14699" y="3636"/>
                </a:cubicBezTo>
                <a:lnTo>
                  <a:pt x="14653" y="3745"/>
                </a:lnTo>
                <a:cubicBezTo>
                  <a:pt x="14649" y="3754"/>
                  <a:pt x="14649" y="3765"/>
                  <a:pt x="14653" y="3774"/>
                </a:cubicBezTo>
                <a:cubicBezTo>
                  <a:pt x="14657" y="3783"/>
                  <a:pt x="14664" y="3789"/>
                  <a:pt x="14672" y="3789"/>
                </a:cubicBezTo>
                <a:lnTo>
                  <a:pt x="14756" y="3789"/>
                </a:lnTo>
                <a:cubicBezTo>
                  <a:pt x="14760" y="3789"/>
                  <a:pt x="14764" y="3787"/>
                  <a:pt x="14767" y="3785"/>
                </a:cubicBezTo>
                <a:lnTo>
                  <a:pt x="14826" y="3741"/>
                </a:lnTo>
                <a:lnTo>
                  <a:pt x="14861" y="3781"/>
                </a:lnTo>
                <a:cubicBezTo>
                  <a:pt x="14868" y="3789"/>
                  <a:pt x="14878" y="3791"/>
                  <a:pt x="14886" y="3785"/>
                </a:cubicBezTo>
                <a:lnTo>
                  <a:pt x="14965" y="3731"/>
                </a:lnTo>
                <a:cubicBezTo>
                  <a:pt x="14971" y="3727"/>
                  <a:pt x="14975" y="3719"/>
                  <a:pt x="14977" y="3710"/>
                </a:cubicBezTo>
                <a:cubicBezTo>
                  <a:pt x="14978" y="3701"/>
                  <a:pt x="14976" y="3691"/>
                  <a:pt x="14971" y="3685"/>
                </a:cubicBezTo>
                <a:lnTo>
                  <a:pt x="14931" y="3629"/>
                </a:lnTo>
                <a:lnTo>
                  <a:pt x="14857" y="3536"/>
                </a:lnTo>
                <a:lnTo>
                  <a:pt x="14893" y="3455"/>
                </a:lnTo>
                <a:lnTo>
                  <a:pt x="14931" y="3408"/>
                </a:lnTo>
                <a:cubicBezTo>
                  <a:pt x="14936" y="3402"/>
                  <a:pt x="14938" y="3395"/>
                  <a:pt x="14938" y="3387"/>
                </a:cubicBezTo>
                <a:cubicBezTo>
                  <a:pt x="14939" y="3379"/>
                  <a:pt x="14937" y="3372"/>
                  <a:pt x="14933" y="3366"/>
                </a:cubicBezTo>
                <a:lnTo>
                  <a:pt x="14898" y="3316"/>
                </a:lnTo>
                <a:lnTo>
                  <a:pt x="14898" y="3281"/>
                </a:lnTo>
                <a:cubicBezTo>
                  <a:pt x="14898" y="3272"/>
                  <a:pt x="14895" y="3265"/>
                  <a:pt x="14891" y="3259"/>
                </a:cubicBezTo>
                <a:lnTo>
                  <a:pt x="14852" y="3210"/>
                </a:lnTo>
                <a:lnTo>
                  <a:pt x="14852" y="3168"/>
                </a:lnTo>
                <a:cubicBezTo>
                  <a:pt x="14852" y="3160"/>
                  <a:pt x="14849" y="3153"/>
                  <a:pt x="14846" y="3148"/>
                </a:cubicBezTo>
                <a:lnTo>
                  <a:pt x="14810" y="3097"/>
                </a:lnTo>
                <a:cubicBezTo>
                  <a:pt x="14806" y="3091"/>
                  <a:pt x="14800" y="3088"/>
                  <a:pt x="14794" y="3088"/>
                </a:cubicBezTo>
                <a:lnTo>
                  <a:pt x="14659" y="3088"/>
                </a:lnTo>
                <a:lnTo>
                  <a:pt x="14659" y="2909"/>
                </a:lnTo>
                <a:lnTo>
                  <a:pt x="14692" y="2803"/>
                </a:lnTo>
                <a:cubicBezTo>
                  <a:pt x="14695" y="2794"/>
                  <a:pt x="14694" y="2783"/>
                  <a:pt x="14690" y="2775"/>
                </a:cubicBezTo>
                <a:cubicBezTo>
                  <a:pt x="14686" y="2767"/>
                  <a:pt x="14679" y="2762"/>
                  <a:pt x="14672" y="2762"/>
                </a:cubicBezTo>
                <a:lnTo>
                  <a:pt x="14659" y="2762"/>
                </a:lnTo>
                <a:lnTo>
                  <a:pt x="14659" y="2740"/>
                </a:lnTo>
                <a:cubicBezTo>
                  <a:pt x="14659" y="2731"/>
                  <a:pt x="14655" y="2722"/>
                  <a:pt x="14650" y="2717"/>
                </a:cubicBezTo>
                <a:lnTo>
                  <a:pt x="14618" y="2685"/>
                </a:lnTo>
                <a:lnTo>
                  <a:pt x="14618" y="2534"/>
                </a:lnTo>
                <a:cubicBezTo>
                  <a:pt x="14618" y="2526"/>
                  <a:pt x="14615" y="2518"/>
                  <a:pt x="14611" y="2513"/>
                </a:cubicBezTo>
                <a:lnTo>
                  <a:pt x="14571" y="2463"/>
                </a:lnTo>
                <a:lnTo>
                  <a:pt x="14533" y="2409"/>
                </a:lnTo>
                <a:cubicBezTo>
                  <a:pt x="14531" y="2406"/>
                  <a:pt x="14529" y="2404"/>
                  <a:pt x="14527" y="2402"/>
                </a:cubicBezTo>
                <a:lnTo>
                  <a:pt x="14526" y="2401"/>
                </a:lnTo>
                <a:cubicBezTo>
                  <a:pt x="14534" y="2397"/>
                  <a:pt x="14539" y="2386"/>
                  <a:pt x="14539" y="2374"/>
                </a:cubicBezTo>
                <a:lnTo>
                  <a:pt x="14539" y="2349"/>
                </a:lnTo>
                <a:lnTo>
                  <a:pt x="14596" y="2349"/>
                </a:lnTo>
                <a:cubicBezTo>
                  <a:pt x="14598" y="2349"/>
                  <a:pt x="14600" y="2349"/>
                  <a:pt x="14603" y="2348"/>
                </a:cubicBezTo>
                <a:lnTo>
                  <a:pt x="14722" y="2295"/>
                </a:lnTo>
                <a:lnTo>
                  <a:pt x="14742" y="2295"/>
                </a:lnTo>
                <a:lnTo>
                  <a:pt x="14774" y="2387"/>
                </a:lnTo>
                <a:cubicBezTo>
                  <a:pt x="14778" y="2397"/>
                  <a:pt x="14785" y="2404"/>
                  <a:pt x="14794" y="2404"/>
                </a:cubicBezTo>
                <a:lnTo>
                  <a:pt x="14866" y="2404"/>
                </a:lnTo>
                <a:lnTo>
                  <a:pt x="14939" y="2503"/>
                </a:lnTo>
                <a:cubicBezTo>
                  <a:pt x="14940" y="2506"/>
                  <a:pt x="14942" y="2508"/>
                  <a:pt x="14945" y="2509"/>
                </a:cubicBezTo>
                <a:lnTo>
                  <a:pt x="14996" y="2544"/>
                </a:lnTo>
                <a:lnTo>
                  <a:pt x="14985" y="2562"/>
                </a:lnTo>
                <a:lnTo>
                  <a:pt x="14916" y="2562"/>
                </a:lnTo>
                <a:cubicBezTo>
                  <a:pt x="14904" y="2562"/>
                  <a:pt x="14894" y="2575"/>
                  <a:pt x="14894" y="2592"/>
                </a:cubicBezTo>
                <a:lnTo>
                  <a:pt x="14894" y="2622"/>
                </a:lnTo>
                <a:lnTo>
                  <a:pt x="14787" y="2673"/>
                </a:lnTo>
                <a:cubicBezTo>
                  <a:pt x="14778" y="2677"/>
                  <a:pt x="14772" y="2688"/>
                  <a:pt x="14772" y="2700"/>
                </a:cubicBezTo>
                <a:lnTo>
                  <a:pt x="14772" y="2903"/>
                </a:lnTo>
                <a:cubicBezTo>
                  <a:pt x="14772" y="2915"/>
                  <a:pt x="14777" y="2926"/>
                  <a:pt x="14785" y="2930"/>
                </a:cubicBezTo>
                <a:lnTo>
                  <a:pt x="14867" y="2978"/>
                </a:lnTo>
                <a:cubicBezTo>
                  <a:pt x="14870" y="2979"/>
                  <a:pt x="14873" y="2980"/>
                  <a:pt x="14876" y="2980"/>
                </a:cubicBezTo>
                <a:lnTo>
                  <a:pt x="14949" y="2980"/>
                </a:lnTo>
                <a:lnTo>
                  <a:pt x="15019" y="3034"/>
                </a:lnTo>
                <a:lnTo>
                  <a:pt x="15147" y="3142"/>
                </a:lnTo>
                <a:cubicBezTo>
                  <a:pt x="15156" y="3150"/>
                  <a:pt x="15168" y="3148"/>
                  <a:pt x="15175" y="3137"/>
                </a:cubicBezTo>
                <a:lnTo>
                  <a:pt x="15207" y="3089"/>
                </a:lnTo>
                <a:lnTo>
                  <a:pt x="15323" y="3037"/>
                </a:lnTo>
                <a:cubicBezTo>
                  <a:pt x="15325" y="3036"/>
                  <a:pt x="15326" y="3035"/>
                  <a:pt x="15328" y="3034"/>
                </a:cubicBezTo>
                <a:lnTo>
                  <a:pt x="15404" y="2973"/>
                </a:lnTo>
                <a:lnTo>
                  <a:pt x="15447" y="2926"/>
                </a:lnTo>
                <a:cubicBezTo>
                  <a:pt x="15452" y="2921"/>
                  <a:pt x="15455" y="2912"/>
                  <a:pt x="15455" y="2903"/>
                </a:cubicBezTo>
                <a:lnTo>
                  <a:pt x="15455" y="2643"/>
                </a:lnTo>
                <a:cubicBezTo>
                  <a:pt x="15455" y="2635"/>
                  <a:pt x="15453" y="2628"/>
                  <a:pt x="15449" y="2623"/>
                </a:cubicBezTo>
                <a:lnTo>
                  <a:pt x="15404" y="2557"/>
                </a:lnTo>
                <a:cubicBezTo>
                  <a:pt x="15404" y="2557"/>
                  <a:pt x="15404" y="2557"/>
                  <a:pt x="15405" y="2556"/>
                </a:cubicBezTo>
                <a:lnTo>
                  <a:pt x="15449" y="2504"/>
                </a:lnTo>
                <a:lnTo>
                  <a:pt x="15530" y="2395"/>
                </a:lnTo>
                <a:cubicBezTo>
                  <a:pt x="15535" y="2389"/>
                  <a:pt x="15537" y="2382"/>
                  <a:pt x="15537" y="2374"/>
                </a:cubicBezTo>
                <a:cubicBezTo>
                  <a:pt x="15537" y="2366"/>
                  <a:pt x="15534" y="2358"/>
                  <a:pt x="15530" y="2353"/>
                </a:cubicBezTo>
                <a:lnTo>
                  <a:pt x="15488" y="2300"/>
                </a:lnTo>
                <a:lnTo>
                  <a:pt x="15464" y="2266"/>
                </a:lnTo>
                <a:lnTo>
                  <a:pt x="15529" y="2186"/>
                </a:lnTo>
                <a:cubicBezTo>
                  <a:pt x="15532" y="2184"/>
                  <a:pt x="15533" y="2180"/>
                  <a:pt x="15535" y="2177"/>
                </a:cubicBezTo>
                <a:lnTo>
                  <a:pt x="15608" y="1972"/>
                </a:lnTo>
                <a:lnTo>
                  <a:pt x="15632" y="1972"/>
                </a:lnTo>
                <a:cubicBezTo>
                  <a:pt x="15640" y="1972"/>
                  <a:pt x="15647" y="1966"/>
                  <a:pt x="15651" y="1957"/>
                </a:cubicBezTo>
                <a:lnTo>
                  <a:pt x="15690" y="1859"/>
                </a:lnTo>
                <a:lnTo>
                  <a:pt x="15696" y="1852"/>
                </a:lnTo>
                <a:cubicBezTo>
                  <a:pt x="15697" y="1856"/>
                  <a:pt x="15698" y="1859"/>
                  <a:pt x="15700" y="1861"/>
                </a:cubicBezTo>
                <a:lnTo>
                  <a:pt x="15738" y="1916"/>
                </a:lnTo>
                <a:cubicBezTo>
                  <a:pt x="15742" y="1922"/>
                  <a:pt x="15748" y="1925"/>
                  <a:pt x="15754" y="1925"/>
                </a:cubicBezTo>
                <a:lnTo>
                  <a:pt x="15835" y="1925"/>
                </a:lnTo>
                <a:cubicBezTo>
                  <a:pt x="15844" y="1925"/>
                  <a:pt x="15851" y="1919"/>
                  <a:pt x="15855" y="1910"/>
                </a:cubicBezTo>
                <a:cubicBezTo>
                  <a:pt x="15859" y="1900"/>
                  <a:pt x="15858" y="1888"/>
                  <a:pt x="15854" y="1879"/>
                </a:cubicBezTo>
                <a:lnTo>
                  <a:pt x="15776" y="1724"/>
                </a:lnTo>
                <a:lnTo>
                  <a:pt x="15776" y="1698"/>
                </a:lnTo>
                <a:cubicBezTo>
                  <a:pt x="15780" y="1704"/>
                  <a:pt x="15786" y="1708"/>
                  <a:pt x="15792" y="1708"/>
                </a:cubicBezTo>
                <a:lnTo>
                  <a:pt x="15835" y="1708"/>
                </a:lnTo>
                <a:cubicBezTo>
                  <a:pt x="15848" y="1708"/>
                  <a:pt x="15858" y="1694"/>
                  <a:pt x="15858" y="1678"/>
                </a:cubicBezTo>
                <a:lnTo>
                  <a:pt x="15858" y="1570"/>
                </a:lnTo>
                <a:cubicBezTo>
                  <a:pt x="15858" y="1553"/>
                  <a:pt x="15848" y="1540"/>
                  <a:pt x="15835" y="1540"/>
                </a:cubicBezTo>
                <a:lnTo>
                  <a:pt x="15824" y="1540"/>
                </a:lnTo>
                <a:lnTo>
                  <a:pt x="15843" y="1476"/>
                </a:lnTo>
                <a:lnTo>
                  <a:pt x="15854" y="1494"/>
                </a:lnTo>
                <a:cubicBezTo>
                  <a:pt x="15858" y="1501"/>
                  <a:pt x="15864" y="1505"/>
                  <a:pt x="15871" y="1505"/>
                </a:cubicBezTo>
                <a:lnTo>
                  <a:pt x="15933" y="1505"/>
                </a:lnTo>
                <a:lnTo>
                  <a:pt x="15933" y="1570"/>
                </a:lnTo>
                <a:cubicBezTo>
                  <a:pt x="15933" y="1577"/>
                  <a:pt x="15935" y="1584"/>
                  <a:pt x="15939" y="1589"/>
                </a:cubicBezTo>
                <a:lnTo>
                  <a:pt x="15961" y="1624"/>
                </a:lnTo>
                <a:lnTo>
                  <a:pt x="15939" y="1659"/>
                </a:lnTo>
                <a:cubicBezTo>
                  <a:pt x="15935" y="1664"/>
                  <a:pt x="15933" y="1671"/>
                  <a:pt x="15933" y="1678"/>
                </a:cubicBezTo>
                <a:lnTo>
                  <a:pt x="15933" y="1896"/>
                </a:lnTo>
                <a:cubicBezTo>
                  <a:pt x="15933" y="1909"/>
                  <a:pt x="15940" y="1920"/>
                  <a:pt x="15949" y="1924"/>
                </a:cubicBezTo>
                <a:cubicBezTo>
                  <a:pt x="15959" y="1927"/>
                  <a:pt x="15969" y="1923"/>
                  <a:pt x="15974" y="1912"/>
                </a:cubicBezTo>
                <a:lnTo>
                  <a:pt x="16037" y="1781"/>
                </a:lnTo>
                <a:lnTo>
                  <a:pt x="16101" y="1863"/>
                </a:lnTo>
                <a:cubicBezTo>
                  <a:pt x="16107" y="1871"/>
                  <a:pt x="16117" y="1873"/>
                  <a:pt x="16125" y="1868"/>
                </a:cubicBezTo>
                <a:cubicBezTo>
                  <a:pt x="16133" y="1864"/>
                  <a:pt x="16138" y="1853"/>
                  <a:pt x="16138" y="1841"/>
                </a:cubicBezTo>
                <a:lnTo>
                  <a:pt x="16138" y="1744"/>
                </a:lnTo>
                <a:lnTo>
                  <a:pt x="16206" y="1644"/>
                </a:lnTo>
                <a:cubicBezTo>
                  <a:pt x="16209" y="1638"/>
                  <a:pt x="16211" y="1631"/>
                  <a:pt x="16211" y="1624"/>
                </a:cubicBezTo>
                <a:lnTo>
                  <a:pt x="16211" y="1573"/>
                </a:lnTo>
                <a:lnTo>
                  <a:pt x="16251" y="1374"/>
                </a:lnTo>
                <a:cubicBezTo>
                  <a:pt x="16252" y="1372"/>
                  <a:pt x="16252" y="1369"/>
                  <a:pt x="16252" y="1367"/>
                </a:cubicBezTo>
                <a:lnTo>
                  <a:pt x="16252" y="1342"/>
                </a:lnTo>
                <a:lnTo>
                  <a:pt x="16434" y="1342"/>
                </a:lnTo>
                <a:cubicBezTo>
                  <a:pt x="16442" y="1342"/>
                  <a:pt x="16450" y="1335"/>
                  <a:pt x="16454" y="1325"/>
                </a:cubicBezTo>
                <a:lnTo>
                  <a:pt x="16492" y="1216"/>
                </a:lnTo>
                <a:cubicBezTo>
                  <a:pt x="16493" y="1212"/>
                  <a:pt x="16494" y="1208"/>
                  <a:pt x="16494" y="1204"/>
                </a:cubicBezTo>
                <a:lnTo>
                  <a:pt x="16494" y="997"/>
                </a:lnTo>
                <a:lnTo>
                  <a:pt x="16531" y="899"/>
                </a:lnTo>
                <a:lnTo>
                  <a:pt x="16551" y="872"/>
                </a:lnTo>
                <a:lnTo>
                  <a:pt x="16571" y="899"/>
                </a:lnTo>
                <a:lnTo>
                  <a:pt x="16603" y="985"/>
                </a:lnTo>
                <a:lnTo>
                  <a:pt x="16573" y="1027"/>
                </a:lnTo>
                <a:cubicBezTo>
                  <a:pt x="16569" y="1033"/>
                  <a:pt x="16567" y="1041"/>
                  <a:pt x="16567" y="1049"/>
                </a:cubicBezTo>
                <a:cubicBezTo>
                  <a:pt x="16567" y="1056"/>
                  <a:pt x="16569" y="1064"/>
                  <a:pt x="16574" y="1069"/>
                </a:cubicBezTo>
                <a:lnTo>
                  <a:pt x="16655" y="1171"/>
                </a:lnTo>
                <a:cubicBezTo>
                  <a:pt x="16660" y="1176"/>
                  <a:pt x="16665" y="1179"/>
                  <a:pt x="16670" y="1179"/>
                </a:cubicBezTo>
                <a:lnTo>
                  <a:pt x="16749" y="1179"/>
                </a:lnTo>
                <a:cubicBezTo>
                  <a:pt x="16755" y="1179"/>
                  <a:pt x="16760" y="1176"/>
                  <a:pt x="16764" y="1171"/>
                </a:cubicBezTo>
                <a:lnTo>
                  <a:pt x="16846" y="1069"/>
                </a:lnTo>
                <a:cubicBezTo>
                  <a:pt x="16850" y="1064"/>
                  <a:pt x="16853" y="1056"/>
                  <a:pt x="16853" y="1048"/>
                </a:cubicBezTo>
                <a:cubicBezTo>
                  <a:pt x="16853" y="1040"/>
                  <a:pt x="16850" y="1033"/>
                  <a:pt x="16846" y="1027"/>
                </a:cubicBezTo>
                <a:lnTo>
                  <a:pt x="16803" y="969"/>
                </a:lnTo>
                <a:cubicBezTo>
                  <a:pt x="16799" y="964"/>
                  <a:pt x="16793" y="961"/>
                  <a:pt x="16787" y="961"/>
                </a:cubicBezTo>
                <a:lnTo>
                  <a:pt x="16779" y="961"/>
                </a:lnTo>
                <a:lnTo>
                  <a:pt x="16807" y="846"/>
                </a:lnTo>
                <a:lnTo>
                  <a:pt x="16884" y="747"/>
                </a:lnTo>
                <a:cubicBezTo>
                  <a:pt x="16889" y="741"/>
                  <a:pt x="16891" y="734"/>
                  <a:pt x="16891" y="726"/>
                </a:cubicBezTo>
                <a:cubicBezTo>
                  <a:pt x="16891" y="718"/>
                  <a:pt x="16889" y="710"/>
                  <a:pt x="16885" y="705"/>
                </a:cubicBezTo>
                <a:lnTo>
                  <a:pt x="16846" y="654"/>
                </a:lnTo>
                <a:cubicBezTo>
                  <a:pt x="16842" y="648"/>
                  <a:pt x="16836" y="645"/>
                  <a:pt x="16831" y="645"/>
                </a:cubicBezTo>
                <a:lnTo>
                  <a:pt x="16764" y="645"/>
                </a:lnTo>
                <a:lnTo>
                  <a:pt x="16734" y="550"/>
                </a:lnTo>
                <a:cubicBezTo>
                  <a:pt x="16733" y="547"/>
                  <a:pt x="16731" y="543"/>
                  <a:pt x="16729" y="540"/>
                </a:cubicBezTo>
                <a:lnTo>
                  <a:pt x="16661" y="456"/>
                </a:lnTo>
                <a:lnTo>
                  <a:pt x="16687" y="419"/>
                </a:lnTo>
                <a:cubicBezTo>
                  <a:pt x="16691" y="413"/>
                  <a:pt x="16693" y="406"/>
                  <a:pt x="16693" y="399"/>
                </a:cubicBezTo>
                <a:lnTo>
                  <a:pt x="16693" y="254"/>
                </a:lnTo>
                <a:cubicBezTo>
                  <a:pt x="16693" y="247"/>
                  <a:pt x="16691" y="240"/>
                  <a:pt x="16687" y="235"/>
                </a:cubicBezTo>
                <a:lnTo>
                  <a:pt x="16679" y="222"/>
                </a:lnTo>
                <a:lnTo>
                  <a:pt x="16831" y="222"/>
                </a:lnTo>
                <a:cubicBezTo>
                  <a:pt x="16834" y="222"/>
                  <a:pt x="16837" y="221"/>
                  <a:pt x="16839" y="220"/>
                </a:cubicBezTo>
                <a:lnTo>
                  <a:pt x="16923" y="171"/>
                </a:lnTo>
                <a:lnTo>
                  <a:pt x="17073" y="59"/>
                </a:lnTo>
                <a:lnTo>
                  <a:pt x="17252" y="59"/>
                </a:lnTo>
                <a:lnTo>
                  <a:pt x="17252" y="78"/>
                </a:lnTo>
                <a:lnTo>
                  <a:pt x="17213" y="123"/>
                </a:lnTo>
                <a:cubicBezTo>
                  <a:pt x="17208" y="129"/>
                  <a:pt x="17206" y="138"/>
                  <a:pt x="17206" y="146"/>
                </a:cubicBezTo>
                <a:cubicBezTo>
                  <a:pt x="17206" y="155"/>
                  <a:pt x="17209" y="163"/>
                  <a:pt x="17215" y="169"/>
                </a:cubicBezTo>
                <a:lnTo>
                  <a:pt x="17256" y="211"/>
                </a:lnTo>
                <a:lnTo>
                  <a:pt x="17292" y="317"/>
                </a:lnTo>
                <a:cubicBezTo>
                  <a:pt x="17295" y="327"/>
                  <a:pt x="17303" y="334"/>
                  <a:pt x="17312" y="334"/>
                </a:cubicBezTo>
                <a:lnTo>
                  <a:pt x="17391" y="334"/>
                </a:lnTo>
                <a:cubicBezTo>
                  <a:pt x="17397" y="334"/>
                  <a:pt x="17403" y="331"/>
                  <a:pt x="17407" y="325"/>
                </a:cubicBezTo>
                <a:lnTo>
                  <a:pt x="17436" y="284"/>
                </a:lnTo>
                <a:lnTo>
                  <a:pt x="17529" y="284"/>
                </a:lnTo>
                <a:lnTo>
                  <a:pt x="17529" y="355"/>
                </a:lnTo>
                <a:cubicBezTo>
                  <a:pt x="17529" y="364"/>
                  <a:pt x="17532" y="373"/>
                  <a:pt x="17537" y="379"/>
                </a:cubicBezTo>
                <a:lnTo>
                  <a:pt x="17578" y="422"/>
                </a:lnTo>
                <a:cubicBezTo>
                  <a:pt x="17582" y="426"/>
                  <a:pt x="17587" y="428"/>
                  <a:pt x="17592" y="428"/>
                </a:cubicBezTo>
                <a:lnTo>
                  <a:pt x="17618" y="428"/>
                </a:lnTo>
                <a:lnTo>
                  <a:pt x="17655" y="475"/>
                </a:lnTo>
                <a:lnTo>
                  <a:pt x="17692" y="575"/>
                </a:lnTo>
                <a:cubicBezTo>
                  <a:pt x="17696" y="585"/>
                  <a:pt x="17703" y="591"/>
                  <a:pt x="17712" y="591"/>
                </a:cubicBezTo>
                <a:lnTo>
                  <a:pt x="17747" y="591"/>
                </a:lnTo>
                <a:cubicBezTo>
                  <a:pt x="17756" y="591"/>
                  <a:pt x="17763" y="585"/>
                  <a:pt x="17767" y="575"/>
                </a:cubicBezTo>
                <a:lnTo>
                  <a:pt x="17799" y="487"/>
                </a:lnTo>
                <a:lnTo>
                  <a:pt x="17820" y="487"/>
                </a:lnTo>
                <a:lnTo>
                  <a:pt x="17857" y="530"/>
                </a:lnTo>
                <a:cubicBezTo>
                  <a:pt x="17861" y="534"/>
                  <a:pt x="17866" y="537"/>
                  <a:pt x="17872" y="537"/>
                </a:cubicBezTo>
                <a:lnTo>
                  <a:pt x="17875" y="537"/>
                </a:lnTo>
                <a:lnTo>
                  <a:pt x="17852" y="600"/>
                </a:lnTo>
                <a:cubicBezTo>
                  <a:pt x="17847" y="614"/>
                  <a:pt x="17851" y="630"/>
                  <a:pt x="17860" y="638"/>
                </a:cubicBezTo>
                <a:lnTo>
                  <a:pt x="17931" y="695"/>
                </a:lnTo>
                <a:lnTo>
                  <a:pt x="17964" y="787"/>
                </a:lnTo>
                <a:lnTo>
                  <a:pt x="17964" y="939"/>
                </a:lnTo>
                <a:cubicBezTo>
                  <a:pt x="17964" y="942"/>
                  <a:pt x="17965" y="946"/>
                  <a:pt x="17965" y="949"/>
                </a:cubicBezTo>
                <a:lnTo>
                  <a:pt x="18003" y="1093"/>
                </a:lnTo>
                <a:lnTo>
                  <a:pt x="17968" y="1187"/>
                </a:lnTo>
                <a:lnTo>
                  <a:pt x="17894" y="1292"/>
                </a:lnTo>
                <a:cubicBezTo>
                  <a:pt x="17893" y="1294"/>
                  <a:pt x="17891" y="1297"/>
                  <a:pt x="17890" y="1299"/>
                </a:cubicBezTo>
                <a:lnTo>
                  <a:pt x="17852" y="1405"/>
                </a:lnTo>
                <a:cubicBezTo>
                  <a:pt x="17849" y="1412"/>
                  <a:pt x="17849" y="1421"/>
                  <a:pt x="17851" y="1428"/>
                </a:cubicBezTo>
                <a:lnTo>
                  <a:pt x="17926" y="1684"/>
                </a:lnTo>
                <a:lnTo>
                  <a:pt x="17926" y="1891"/>
                </a:lnTo>
                <a:lnTo>
                  <a:pt x="17894" y="2026"/>
                </a:lnTo>
                <a:lnTo>
                  <a:pt x="17872" y="2026"/>
                </a:lnTo>
                <a:cubicBezTo>
                  <a:pt x="17860" y="2026"/>
                  <a:pt x="17850" y="2039"/>
                  <a:pt x="17850" y="2055"/>
                </a:cubicBezTo>
                <a:lnTo>
                  <a:pt x="17850" y="2522"/>
                </a:lnTo>
                <a:lnTo>
                  <a:pt x="17820" y="2562"/>
                </a:lnTo>
                <a:lnTo>
                  <a:pt x="17747" y="2562"/>
                </a:lnTo>
                <a:cubicBezTo>
                  <a:pt x="17735" y="2562"/>
                  <a:pt x="17725" y="2575"/>
                  <a:pt x="17725" y="2592"/>
                </a:cubicBezTo>
                <a:lnTo>
                  <a:pt x="17725" y="2700"/>
                </a:lnTo>
                <a:cubicBezTo>
                  <a:pt x="17725" y="2717"/>
                  <a:pt x="17735" y="2730"/>
                  <a:pt x="17747" y="2730"/>
                </a:cubicBezTo>
                <a:lnTo>
                  <a:pt x="17817" y="2730"/>
                </a:lnTo>
                <a:lnTo>
                  <a:pt x="17852" y="2804"/>
                </a:lnTo>
                <a:lnTo>
                  <a:pt x="17890" y="2916"/>
                </a:lnTo>
                <a:cubicBezTo>
                  <a:pt x="17891" y="2919"/>
                  <a:pt x="17893" y="2922"/>
                  <a:pt x="17895" y="2925"/>
                </a:cubicBezTo>
                <a:lnTo>
                  <a:pt x="17926" y="2963"/>
                </a:lnTo>
                <a:lnTo>
                  <a:pt x="17926" y="3063"/>
                </a:lnTo>
                <a:cubicBezTo>
                  <a:pt x="17926" y="3068"/>
                  <a:pt x="17927" y="3072"/>
                  <a:pt x="17928" y="3076"/>
                </a:cubicBezTo>
                <a:lnTo>
                  <a:pt x="17966" y="3181"/>
                </a:lnTo>
                <a:cubicBezTo>
                  <a:pt x="17971" y="3193"/>
                  <a:pt x="17981" y="3200"/>
                  <a:pt x="17991" y="3197"/>
                </a:cubicBezTo>
                <a:cubicBezTo>
                  <a:pt x="17992" y="3196"/>
                  <a:pt x="17992" y="3196"/>
                  <a:pt x="17992" y="3196"/>
                </a:cubicBezTo>
                <a:lnTo>
                  <a:pt x="18005" y="3229"/>
                </a:lnTo>
                <a:lnTo>
                  <a:pt x="18005" y="3328"/>
                </a:lnTo>
                <a:cubicBezTo>
                  <a:pt x="18005" y="3344"/>
                  <a:pt x="18015" y="3357"/>
                  <a:pt x="18027" y="3357"/>
                </a:cubicBezTo>
                <a:lnTo>
                  <a:pt x="18052" y="3357"/>
                </a:lnTo>
                <a:lnTo>
                  <a:pt x="18090" y="3602"/>
                </a:lnTo>
                <a:cubicBezTo>
                  <a:pt x="18091" y="3608"/>
                  <a:pt x="18093" y="3613"/>
                  <a:pt x="18096" y="3617"/>
                </a:cubicBezTo>
                <a:lnTo>
                  <a:pt x="18137" y="3671"/>
                </a:lnTo>
                <a:cubicBezTo>
                  <a:pt x="18138" y="3673"/>
                  <a:pt x="18140" y="3675"/>
                  <a:pt x="18142" y="3677"/>
                </a:cubicBezTo>
                <a:lnTo>
                  <a:pt x="18206" y="3723"/>
                </a:lnTo>
                <a:lnTo>
                  <a:pt x="18206" y="3759"/>
                </a:lnTo>
                <a:cubicBezTo>
                  <a:pt x="18206" y="3770"/>
                  <a:pt x="18211" y="3781"/>
                  <a:pt x="18219" y="3786"/>
                </a:cubicBezTo>
                <a:lnTo>
                  <a:pt x="18297" y="3838"/>
                </a:lnTo>
                <a:lnTo>
                  <a:pt x="18325" y="3879"/>
                </a:lnTo>
                <a:lnTo>
                  <a:pt x="18365" y="4078"/>
                </a:lnTo>
                <a:cubicBezTo>
                  <a:pt x="18366" y="4084"/>
                  <a:pt x="18368" y="4089"/>
                  <a:pt x="18371" y="4092"/>
                </a:cubicBezTo>
                <a:lnTo>
                  <a:pt x="18449" y="4193"/>
                </a:lnTo>
                <a:lnTo>
                  <a:pt x="18486" y="4298"/>
                </a:lnTo>
                <a:lnTo>
                  <a:pt x="18486" y="4390"/>
                </a:lnTo>
                <a:cubicBezTo>
                  <a:pt x="18486" y="4397"/>
                  <a:pt x="18488" y="4404"/>
                  <a:pt x="18492" y="4410"/>
                </a:cubicBezTo>
                <a:lnTo>
                  <a:pt x="18569" y="4523"/>
                </a:lnTo>
                <a:lnTo>
                  <a:pt x="18603" y="4566"/>
                </a:lnTo>
                <a:lnTo>
                  <a:pt x="18603" y="4713"/>
                </a:lnTo>
                <a:cubicBezTo>
                  <a:pt x="18603" y="4723"/>
                  <a:pt x="18607" y="4732"/>
                  <a:pt x="18613" y="4737"/>
                </a:cubicBezTo>
                <a:lnTo>
                  <a:pt x="18731" y="4842"/>
                </a:lnTo>
                <a:lnTo>
                  <a:pt x="18768" y="4940"/>
                </a:lnTo>
                <a:lnTo>
                  <a:pt x="18805" y="5140"/>
                </a:lnTo>
                <a:cubicBezTo>
                  <a:pt x="18805" y="5142"/>
                  <a:pt x="18806" y="5144"/>
                  <a:pt x="18806" y="5146"/>
                </a:cubicBezTo>
                <a:lnTo>
                  <a:pt x="18887" y="5359"/>
                </a:lnTo>
                <a:lnTo>
                  <a:pt x="18925" y="5519"/>
                </a:lnTo>
                <a:cubicBezTo>
                  <a:pt x="18927" y="5528"/>
                  <a:pt x="18933" y="5535"/>
                  <a:pt x="18940" y="5538"/>
                </a:cubicBezTo>
                <a:cubicBezTo>
                  <a:pt x="18948" y="5541"/>
                  <a:pt x="18956" y="5538"/>
                  <a:pt x="18961" y="5531"/>
                </a:cubicBezTo>
                <a:lnTo>
                  <a:pt x="18986" y="5500"/>
                </a:lnTo>
                <a:lnTo>
                  <a:pt x="19003" y="5522"/>
                </a:lnTo>
                <a:lnTo>
                  <a:pt x="19003" y="5561"/>
                </a:lnTo>
                <a:cubicBezTo>
                  <a:pt x="19003" y="5577"/>
                  <a:pt x="19012" y="5590"/>
                  <a:pt x="19025" y="5590"/>
                </a:cubicBezTo>
                <a:lnTo>
                  <a:pt x="19054" y="5590"/>
                </a:lnTo>
                <a:lnTo>
                  <a:pt x="19086" y="5682"/>
                </a:lnTo>
                <a:cubicBezTo>
                  <a:pt x="19087" y="5685"/>
                  <a:pt x="19089" y="5688"/>
                  <a:pt x="19091" y="5690"/>
                </a:cubicBezTo>
                <a:lnTo>
                  <a:pt x="19129" y="5741"/>
                </a:lnTo>
                <a:lnTo>
                  <a:pt x="19160" y="5838"/>
                </a:lnTo>
                <a:lnTo>
                  <a:pt x="19160" y="5934"/>
                </a:lnTo>
                <a:cubicBezTo>
                  <a:pt x="19160" y="5950"/>
                  <a:pt x="19170" y="5963"/>
                  <a:pt x="19182" y="5963"/>
                </a:cubicBezTo>
                <a:lnTo>
                  <a:pt x="19245" y="5963"/>
                </a:lnTo>
                <a:lnTo>
                  <a:pt x="19245" y="6206"/>
                </a:lnTo>
                <a:cubicBezTo>
                  <a:pt x="19245" y="6211"/>
                  <a:pt x="19246" y="6216"/>
                  <a:pt x="19248" y="6221"/>
                </a:cubicBezTo>
                <a:lnTo>
                  <a:pt x="19288" y="6308"/>
                </a:lnTo>
                <a:lnTo>
                  <a:pt x="19288" y="6329"/>
                </a:lnTo>
                <a:lnTo>
                  <a:pt x="19267" y="6329"/>
                </a:lnTo>
                <a:cubicBezTo>
                  <a:pt x="19261" y="6329"/>
                  <a:pt x="19256" y="6331"/>
                  <a:pt x="19252" y="6337"/>
                </a:cubicBezTo>
                <a:lnTo>
                  <a:pt x="19211" y="6387"/>
                </a:lnTo>
                <a:cubicBezTo>
                  <a:pt x="19209" y="6389"/>
                  <a:pt x="19208" y="6392"/>
                  <a:pt x="19207" y="6395"/>
                </a:cubicBezTo>
                <a:lnTo>
                  <a:pt x="19163" y="6503"/>
                </a:lnTo>
                <a:cubicBezTo>
                  <a:pt x="19159" y="6513"/>
                  <a:pt x="19159" y="6525"/>
                  <a:pt x="19164" y="6534"/>
                </a:cubicBezTo>
                <a:lnTo>
                  <a:pt x="19247" y="6691"/>
                </a:lnTo>
                <a:lnTo>
                  <a:pt x="19288" y="6845"/>
                </a:lnTo>
                <a:lnTo>
                  <a:pt x="19288" y="6970"/>
                </a:lnTo>
                <a:lnTo>
                  <a:pt x="19267" y="6970"/>
                </a:lnTo>
                <a:cubicBezTo>
                  <a:pt x="19261" y="6970"/>
                  <a:pt x="19256" y="6972"/>
                  <a:pt x="19252" y="6978"/>
                </a:cubicBezTo>
                <a:lnTo>
                  <a:pt x="19211" y="7029"/>
                </a:lnTo>
                <a:cubicBezTo>
                  <a:pt x="19206" y="7034"/>
                  <a:pt x="19204" y="7042"/>
                  <a:pt x="19204" y="7050"/>
                </a:cubicBezTo>
                <a:cubicBezTo>
                  <a:pt x="19204" y="7059"/>
                  <a:pt x="19207" y="7066"/>
                  <a:pt x="19211" y="7072"/>
                </a:cubicBezTo>
                <a:lnTo>
                  <a:pt x="19250" y="7120"/>
                </a:lnTo>
                <a:lnTo>
                  <a:pt x="19326" y="7284"/>
                </a:lnTo>
                <a:lnTo>
                  <a:pt x="19366" y="7437"/>
                </a:lnTo>
                <a:cubicBezTo>
                  <a:pt x="19369" y="7449"/>
                  <a:pt x="19377" y="7457"/>
                  <a:pt x="19387" y="7457"/>
                </a:cubicBezTo>
                <a:lnTo>
                  <a:pt x="19465" y="7457"/>
                </a:lnTo>
                <a:cubicBezTo>
                  <a:pt x="19469" y="7457"/>
                  <a:pt x="19472" y="7456"/>
                  <a:pt x="19475" y="7454"/>
                </a:cubicBezTo>
                <a:lnTo>
                  <a:pt x="19636" y="7344"/>
                </a:lnTo>
                <a:cubicBezTo>
                  <a:pt x="19637" y="7343"/>
                  <a:pt x="19639" y="7342"/>
                  <a:pt x="19640" y="7341"/>
                </a:cubicBezTo>
                <a:lnTo>
                  <a:pt x="19677" y="7301"/>
                </a:lnTo>
                <a:lnTo>
                  <a:pt x="19784" y="7301"/>
                </a:lnTo>
                <a:cubicBezTo>
                  <a:pt x="19790" y="7301"/>
                  <a:pt x="19796" y="7298"/>
                  <a:pt x="19800" y="7292"/>
                </a:cubicBezTo>
                <a:lnTo>
                  <a:pt x="19834" y="7243"/>
                </a:lnTo>
                <a:lnTo>
                  <a:pt x="19845" y="7243"/>
                </a:lnTo>
                <a:lnTo>
                  <a:pt x="19845" y="7272"/>
                </a:lnTo>
                <a:cubicBezTo>
                  <a:pt x="19845" y="7283"/>
                  <a:pt x="19851" y="7294"/>
                  <a:pt x="19859" y="7299"/>
                </a:cubicBezTo>
                <a:lnTo>
                  <a:pt x="19930" y="7341"/>
                </a:lnTo>
                <a:lnTo>
                  <a:pt x="19960" y="7427"/>
                </a:lnTo>
                <a:lnTo>
                  <a:pt x="19884" y="7616"/>
                </a:lnTo>
                <a:cubicBezTo>
                  <a:pt x="19882" y="7621"/>
                  <a:pt x="19881" y="7625"/>
                  <a:pt x="19881" y="7630"/>
                </a:cubicBezTo>
                <a:lnTo>
                  <a:pt x="19881" y="7785"/>
                </a:lnTo>
                <a:lnTo>
                  <a:pt x="19866" y="7807"/>
                </a:lnTo>
                <a:lnTo>
                  <a:pt x="19799" y="7725"/>
                </a:lnTo>
                <a:cubicBezTo>
                  <a:pt x="19793" y="7717"/>
                  <a:pt x="19784" y="7715"/>
                  <a:pt x="19777" y="7718"/>
                </a:cubicBezTo>
                <a:lnTo>
                  <a:pt x="19660" y="7770"/>
                </a:lnTo>
                <a:lnTo>
                  <a:pt x="19576" y="7821"/>
                </a:lnTo>
                <a:cubicBezTo>
                  <a:pt x="19568" y="7826"/>
                  <a:pt x="19563" y="7836"/>
                  <a:pt x="19563" y="7848"/>
                </a:cubicBezTo>
                <a:lnTo>
                  <a:pt x="19563" y="8007"/>
                </a:lnTo>
                <a:cubicBezTo>
                  <a:pt x="19563" y="8013"/>
                  <a:pt x="19565" y="8019"/>
                  <a:pt x="19567" y="8024"/>
                </a:cubicBezTo>
                <a:lnTo>
                  <a:pt x="19687" y="8239"/>
                </a:lnTo>
                <a:cubicBezTo>
                  <a:pt x="19693" y="8250"/>
                  <a:pt x="19705" y="8254"/>
                  <a:pt x="19714" y="8248"/>
                </a:cubicBezTo>
                <a:lnTo>
                  <a:pt x="19791" y="8198"/>
                </a:lnTo>
                <a:lnTo>
                  <a:pt x="20030" y="8089"/>
                </a:lnTo>
                <a:cubicBezTo>
                  <a:pt x="20034" y="8087"/>
                  <a:pt x="20038" y="8083"/>
                  <a:pt x="20041" y="8078"/>
                </a:cubicBezTo>
                <a:lnTo>
                  <a:pt x="20127" y="7915"/>
                </a:lnTo>
                <a:lnTo>
                  <a:pt x="20204" y="7701"/>
                </a:lnTo>
                <a:lnTo>
                  <a:pt x="20204" y="7848"/>
                </a:lnTo>
                <a:cubicBezTo>
                  <a:pt x="20204" y="7859"/>
                  <a:pt x="20209" y="7869"/>
                  <a:pt x="20216" y="7874"/>
                </a:cubicBezTo>
                <a:lnTo>
                  <a:pt x="20289" y="7926"/>
                </a:lnTo>
                <a:lnTo>
                  <a:pt x="20318" y="7964"/>
                </a:lnTo>
                <a:lnTo>
                  <a:pt x="20282" y="8106"/>
                </a:lnTo>
                <a:cubicBezTo>
                  <a:pt x="20281" y="8109"/>
                  <a:pt x="20281" y="8112"/>
                  <a:pt x="20281" y="8116"/>
                </a:cubicBezTo>
                <a:lnTo>
                  <a:pt x="20281" y="8326"/>
                </a:lnTo>
                <a:cubicBezTo>
                  <a:pt x="20281" y="8333"/>
                  <a:pt x="20283" y="8341"/>
                  <a:pt x="20287" y="8346"/>
                </a:cubicBezTo>
                <a:lnTo>
                  <a:pt x="20362" y="8450"/>
                </a:lnTo>
                <a:lnTo>
                  <a:pt x="20362" y="8489"/>
                </a:lnTo>
                <a:cubicBezTo>
                  <a:pt x="20362" y="8497"/>
                  <a:pt x="20365" y="8504"/>
                  <a:pt x="20369" y="8510"/>
                </a:cubicBezTo>
                <a:lnTo>
                  <a:pt x="20447" y="8610"/>
                </a:lnTo>
                <a:lnTo>
                  <a:pt x="20447" y="8746"/>
                </a:lnTo>
                <a:cubicBezTo>
                  <a:pt x="20447" y="8752"/>
                  <a:pt x="20448" y="8757"/>
                  <a:pt x="20450" y="8762"/>
                </a:cubicBezTo>
                <a:lnTo>
                  <a:pt x="20529" y="8929"/>
                </a:lnTo>
                <a:cubicBezTo>
                  <a:pt x="20530" y="8931"/>
                  <a:pt x="20531" y="8933"/>
                  <a:pt x="20532" y="8934"/>
                </a:cubicBezTo>
                <a:lnTo>
                  <a:pt x="20611" y="9036"/>
                </a:lnTo>
                <a:cubicBezTo>
                  <a:pt x="20615" y="9041"/>
                  <a:pt x="20621" y="9044"/>
                  <a:pt x="20626" y="9044"/>
                </a:cubicBezTo>
                <a:lnTo>
                  <a:pt x="20700" y="9044"/>
                </a:lnTo>
                <a:cubicBezTo>
                  <a:pt x="20705" y="9044"/>
                  <a:pt x="20710" y="9042"/>
                  <a:pt x="20714" y="9037"/>
                </a:cubicBezTo>
                <a:lnTo>
                  <a:pt x="20756" y="8989"/>
                </a:lnTo>
                <a:lnTo>
                  <a:pt x="20836" y="8885"/>
                </a:lnTo>
                <a:lnTo>
                  <a:pt x="20887" y="8885"/>
                </a:lnTo>
                <a:lnTo>
                  <a:pt x="20920" y="8974"/>
                </a:lnTo>
                <a:lnTo>
                  <a:pt x="20920" y="9015"/>
                </a:lnTo>
                <a:cubicBezTo>
                  <a:pt x="20920" y="9027"/>
                  <a:pt x="20926" y="9038"/>
                  <a:pt x="20934" y="9042"/>
                </a:cubicBezTo>
                <a:lnTo>
                  <a:pt x="21057" y="9101"/>
                </a:lnTo>
                <a:cubicBezTo>
                  <a:pt x="21059" y="9102"/>
                  <a:pt x="21062" y="9103"/>
                  <a:pt x="21064" y="9103"/>
                </a:cubicBezTo>
                <a:lnTo>
                  <a:pt x="21298" y="9103"/>
                </a:lnTo>
                <a:cubicBezTo>
                  <a:pt x="21301" y="9103"/>
                  <a:pt x="21305" y="9101"/>
                  <a:pt x="21308" y="9099"/>
                </a:cubicBezTo>
                <a:lnTo>
                  <a:pt x="21393" y="9041"/>
                </a:lnTo>
                <a:cubicBezTo>
                  <a:pt x="21394" y="9040"/>
                  <a:pt x="21396" y="9038"/>
                  <a:pt x="21397" y="9037"/>
                </a:cubicBezTo>
                <a:lnTo>
                  <a:pt x="21431" y="8997"/>
                </a:lnTo>
                <a:lnTo>
                  <a:pt x="21452" y="8997"/>
                </a:lnTo>
                <a:lnTo>
                  <a:pt x="21524" y="9090"/>
                </a:lnTo>
                <a:lnTo>
                  <a:pt x="21556" y="9184"/>
                </a:lnTo>
                <a:cubicBezTo>
                  <a:pt x="21556" y="9184"/>
                  <a:pt x="21556" y="9275"/>
                  <a:pt x="21556" y="9275"/>
                </a:cubicBezTo>
                <a:close/>
                <a:moveTo>
                  <a:pt x="19858" y="16378"/>
                </a:moveTo>
                <a:cubicBezTo>
                  <a:pt x="19861" y="16380"/>
                  <a:pt x="19864" y="16381"/>
                  <a:pt x="19868" y="16381"/>
                </a:cubicBezTo>
                <a:lnTo>
                  <a:pt x="19894" y="16381"/>
                </a:lnTo>
                <a:lnTo>
                  <a:pt x="20005" y="16532"/>
                </a:lnTo>
                <a:lnTo>
                  <a:pt x="20050" y="16637"/>
                </a:lnTo>
                <a:cubicBezTo>
                  <a:pt x="20051" y="16639"/>
                  <a:pt x="20052" y="16641"/>
                  <a:pt x="20053" y="16643"/>
                </a:cubicBezTo>
                <a:lnTo>
                  <a:pt x="20091" y="16697"/>
                </a:lnTo>
                <a:cubicBezTo>
                  <a:pt x="20095" y="16703"/>
                  <a:pt x="20101" y="16707"/>
                  <a:pt x="20107" y="16707"/>
                </a:cubicBezTo>
                <a:lnTo>
                  <a:pt x="20172" y="16707"/>
                </a:lnTo>
                <a:lnTo>
                  <a:pt x="20207" y="16795"/>
                </a:lnTo>
                <a:cubicBezTo>
                  <a:pt x="20211" y="16805"/>
                  <a:pt x="20218" y="16811"/>
                  <a:pt x="20227" y="16811"/>
                </a:cubicBezTo>
                <a:lnTo>
                  <a:pt x="20384" y="16811"/>
                </a:lnTo>
                <a:cubicBezTo>
                  <a:pt x="20388" y="16811"/>
                  <a:pt x="20391" y="16810"/>
                  <a:pt x="20394" y="16808"/>
                </a:cubicBezTo>
                <a:lnTo>
                  <a:pt x="20463" y="16764"/>
                </a:lnTo>
                <a:lnTo>
                  <a:pt x="20482" y="16793"/>
                </a:lnTo>
                <a:lnTo>
                  <a:pt x="20482" y="16808"/>
                </a:lnTo>
                <a:lnTo>
                  <a:pt x="20425" y="16808"/>
                </a:lnTo>
                <a:cubicBezTo>
                  <a:pt x="20420" y="16808"/>
                  <a:pt x="20416" y="16809"/>
                  <a:pt x="20412" y="16813"/>
                </a:cubicBezTo>
                <a:lnTo>
                  <a:pt x="20371" y="16852"/>
                </a:lnTo>
                <a:cubicBezTo>
                  <a:pt x="20368" y="16855"/>
                  <a:pt x="20366" y="16859"/>
                  <a:pt x="20364" y="16863"/>
                </a:cubicBezTo>
                <a:lnTo>
                  <a:pt x="20325" y="16971"/>
                </a:lnTo>
                <a:lnTo>
                  <a:pt x="20288" y="17018"/>
                </a:lnTo>
                <a:cubicBezTo>
                  <a:pt x="20283" y="17024"/>
                  <a:pt x="20281" y="17032"/>
                  <a:pt x="20281" y="17040"/>
                </a:cubicBezTo>
                <a:lnTo>
                  <a:pt x="20281" y="17094"/>
                </a:lnTo>
                <a:cubicBezTo>
                  <a:pt x="20281" y="17102"/>
                  <a:pt x="20283" y="17110"/>
                  <a:pt x="20287" y="17115"/>
                </a:cubicBezTo>
                <a:lnTo>
                  <a:pt x="20321" y="17161"/>
                </a:lnTo>
                <a:lnTo>
                  <a:pt x="20321" y="17332"/>
                </a:lnTo>
                <a:lnTo>
                  <a:pt x="20303" y="17332"/>
                </a:lnTo>
                <a:cubicBezTo>
                  <a:pt x="20295" y="17332"/>
                  <a:pt x="20288" y="17338"/>
                  <a:pt x="20284" y="17347"/>
                </a:cubicBezTo>
                <a:cubicBezTo>
                  <a:pt x="20280" y="17355"/>
                  <a:pt x="20280" y="17366"/>
                  <a:pt x="20283" y="17375"/>
                </a:cubicBezTo>
                <a:lnTo>
                  <a:pt x="20324" y="17481"/>
                </a:lnTo>
                <a:cubicBezTo>
                  <a:pt x="20325" y="17483"/>
                  <a:pt x="20326" y="17486"/>
                  <a:pt x="20327" y="17488"/>
                </a:cubicBezTo>
                <a:lnTo>
                  <a:pt x="20362" y="17537"/>
                </a:lnTo>
                <a:lnTo>
                  <a:pt x="20362" y="17665"/>
                </a:lnTo>
                <a:cubicBezTo>
                  <a:pt x="20358" y="17657"/>
                  <a:pt x="20351" y="17651"/>
                  <a:pt x="20344" y="17651"/>
                </a:cubicBezTo>
                <a:lnTo>
                  <a:pt x="20303" y="17651"/>
                </a:lnTo>
                <a:cubicBezTo>
                  <a:pt x="20291" y="17651"/>
                  <a:pt x="20281" y="17665"/>
                  <a:pt x="20281" y="17681"/>
                </a:cubicBezTo>
                <a:lnTo>
                  <a:pt x="20281" y="17779"/>
                </a:lnTo>
                <a:lnTo>
                  <a:pt x="20251" y="17825"/>
                </a:lnTo>
                <a:cubicBezTo>
                  <a:pt x="20245" y="17833"/>
                  <a:pt x="20244" y="17845"/>
                  <a:pt x="20247" y="17856"/>
                </a:cubicBezTo>
                <a:lnTo>
                  <a:pt x="20282" y="17964"/>
                </a:lnTo>
                <a:cubicBezTo>
                  <a:pt x="20285" y="17971"/>
                  <a:pt x="20288" y="17976"/>
                  <a:pt x="20293" y="17979"/>
                </a:cubicBezTo>
                <a:lnTo>
                  <a:pt x="20344" y="18013"/>
                </a:lnTo>
                <a:lnTo>
                  <a:pt x="20330" y="18028"/>
                </a:lnTo>
                <a:cubicBezTo>
                  <a:pt x="20325" y="18033"/>
                  <a:pt x="20322" y="18041"/>
                  <a:pt x="20321" y="18049"/>
                </a:cubicBezTo>
                <a:cubicBezTo>
                  <a:pt x="20321" y="18051"/>
                  <a:pt x="20321" y="18052"/>
                  <a:pt x="20321" y="18053"/>
                </a:cubicBezTo>
                <a:lnTo>
                  <a:pt x="20232" y="18022"/>
                </a:lnTo>
                <a:cubicBezTo>
                  <a:pt x="20230" y="18022"/>
                  <a:pt x="20228" y="18021"/>
                  <a:pt x="20227" y="18021"/>
                </a:cubicBezTo>
                <a:lnTo>
                  <a:pt x="20186" y="18021"/>
                </a:lnTo>
                <a:cubicBezTo>
                  <a:pt x="20180" y="18021"/>
                  <a:pt x="20175" y="18024"/>
                  <a:pt x="20171" y="18029"/>
                </a:cubicBezTo>
                <a:lnTo>
                  <a:pt x="20139" y="18069"/>
                </a:lnTo>
                <a:lnTo>
                  <a:pt x="20077" y="18023"/>
                </a:lnTo>
                <a:lnTo>
                  <a:pt x="20061" y="18015"/>
                </a:lnTo>
                <a:lnTo>
                  <a:pt x="20117" y="17979"/>
                </a:lnTo>
                <a:cubicBezTo>
                  <a:pt x="20125" y="17974"/>
                  <a:pt x="20129" y="17964"/>
                  <a:pt x="20129" y="17953"/>
                </a:cubicBezTo>
                <a:lnTo>
                  <a:pt x="20129" y="17902"/>
                </a:lnTo>
                <a:cubicBezTo>
                  <a:pt x="20129" y="17898"/>
                  <a:pt x="20129" y="17894"/>
                  <a:pt x="20127" y="17890"/>
                </a:cubicBezTo>
                <a:lnTo>
                  <a:pt x="20089" y="17777"/>
                </a:lnTo>
                <a:cubicBezTo>
                  <a:pt x="20088" y="17774"/>
                  <a:pt x="20086" y="17770"/>
                  <a:pt x="20084" y="17768"/>
                </a:cubicBezTo>
                <a:lnTo>
                  <a:pt x="20079" y="17762"/>
                </a:lnTo>
                <a:cubicBezTo>
                  <a:pt x="20086" y="17757"/>
                  <a:pt x="20091" y="17747"/>
                  <a:pt x="20091" y="17735"/>
                </a:cubicBezTo>
                <a:lnTo>
                  <a:pt x="20091" y="17630"/>
                </a:lnTo>
                <a:cubicBezTo>
                  <a:pt x="20091" y="17622"/>
                  <a:pt x="20088" y="17614"/>
                  <a:pt x="20084" y="17608"/>
                </a:cubicBezTo>
                <a:lnTo>
                  <a:pt x="20039" y="17556"/>
                </a:lnTo>
                <a:lnTo>
                  <a:pt x="19963" y="17447"/>
                </a:lnTo>
                <a:cubicBezTo>
                  <a:pt x="19959" y="17441"/>
                  <a:pt x="19953" y="17438"/>
                  <a:pt x="19947" y="17438"/>
                </a:cubicBezTo>
                <a:lnTo>
                  <a:pt x="19903" y="17438"/>
                </a:lnTo>
                <a:cubicBezTo>
                  <a:pt x="19894" y="17438"/>
                  <a:pt x="19886" y="17445"/>
                  <a:pt x="19883" y="17456"/>
                </a:cubicBezTo>
                <a:lnTo>
                  <a:pt x="19853" y="17547"/>
                </a:lnTo>
                <a:lnTo>
                  <a:pt x="19784" y="17547"/>
                </a:lnTo>
                <a:cubicBezTo>
                  <a:pt x="19775" y="17547"/>
                  <a:pt x="19767" y="17553"/>
                  <a:pt x="19764" y="17563"/>
                </a:cubicBezTo>
                <a:lnTo>
                  <a:pt x="19685" y="17776"/>
                </a:lnTo>
                <a:cubicBezTo>
                  <a:pt x="19683" y="17781"/>
                  <a:pt x="19682" y="17785"/>
                  <a:pt x="19682" y="17790"/>
                </a:cubicBezTo>
                <a:lnTo>
                  <a:pt x="19682" y="17832"/>
                </a:lnTo>
                <a:lnTo>
                  <a:pt x="19613" y="17928"/>
                </a:lnTo>
                <a:lnTo>
                  <a:pt x="19532" y="17980"/>
                </a:lnTo>
                <a:cubicBezTo>
                  <a:pt x="19529" y="17982"/>
                  <a:pt x="19527" y="17985"/>
                  <a:pt x="19525" y="17987"/>
                </a:cubicBezTo>
                <a:cubicBezTo>
                  <a:pt x="19525" y="17987"/>
                  <a:pt x="19525" y="17987"/>
                  <a:pt x="19525" y="17987"/>
                </a:cubicBezTo>
                <a:lnTo>
                  <a:pt x="19487" y="17932"/>
                </a:lnTo>
                <a:cubicBezTo>
                  <a:pt x="19486" y="17931"/>
                  <a:pt x="19484" y="17929"/>
                  <a:pt x="19483" y="17928"/>
                </a:cubicBezTo>
                <a:lnTo>
                  <a:pt x="19486" y="17924"/>
                </a:lnTo>
                <a:cubicBezTo>
                  <a:pt x="19490" y="17919"/>
                  <a:pt x="19493" y="17911"/>
                  <a:pt x="19493" y="17903"/>
                </a:cubicBezTo>
                <a:cubicBezTo>
                  <a:pt x="19493" y="17895"/>
                  <a:pt x="19491" y="17888"/>
                  <a:pt x="19487" y="17882"/>
                </a:cubicBezTo>
                <a:lnTo>
                  <a:pt x="19446" y="17824"/>
                </a:lnTo>
                <a:cubicBezTo>
                  <a:pt x="19442" y="17818"/>
                  <a:pt x="19436" y="17814"/>
                  <a:pt x="19430" y="17814"/>
                </a:cubicBezTo>
                <a:lnTo>
                  <a:pt x="19427" y="17814"/>
                </a:lnTo>
                <a:lnTo>
                  <a:pt x="19322" y="17814"/>
                </a:lnTo>
                <a:lnTo>
                  <a:pt x="19247" y="17714"/>
                </a:lnTo>
                <a:cubicBezTo>
                  <a:pt x="19245" y="17711"/>
                  <a:pt x="19242" y="17709"/>
                  <a:pt x="19239" y="17707"/>
                </a:cubicBezTo>
                <a:lnTo>
                  <a:pt x="19135" y="17660"/>
                </a:lnTo>
                <a:lnTo>
                  <a:pt x="19148" y="17660"/>
                </a:lnTo>
                <a:lnTo>
                  <a:pt x="19150" y="17660"/>
                </a:lnTo>
                <a:cubicBezTo>
                  <a:pt x="19156" y="17660"/>
                  <a:pt x="19162" y="17657"/>
                  <a:pt x="19166" y="17651"/>
                </a:cubicBezTo>
                <a:lnTo>
                  <a:pt x="19204" y="17596"/>
                </a:lnTo>
                <a:cubicBezTo>
                  <a:pt x="19208" y="17591"/>
                  <a:pt x="19210" y="17584"/>
                  <a:pt x="19210" y="17576"/>
                </a:cubicBezTo>
                <a:lnTo>
                  <a:pt x="19210" y="17525"/>
                </a:lnTo>
                <a:cubicBezTo>
                  <a:pt x="19210" y="17514"/>
                  <a:pt x="19206" y="17505"/>
                  <a:pt x="19199" y="17499"/>
                </a:cubicBezTo>
                <a:lnTo>
                  <a:pt x="19123" y="17442"/>
                </a:lnTo>
                <a:cubicBezTo>
                  <a:pt x="19120" y="17439"/>
                  <a:pt x="19116" y="17438"/>
                  <a:pt x="19112" y="17438"/>
                </a:cubicBezTo>
                <a:lnTo>
                  <a:pt x="19106" y="17438"/>
                </a:lnTo>
                <a:lnTo>
                  <a:pt x="19035" y="17438"/>
                </a:lnTo>
                <a:lnTo>
                  <a:pt x="18957" y="17367"/>
                </a:lnTo>
                <a:lnTo>
                  <a:pt x="19002" y="17338"/>
                </a:lnTo>
                <a:cubicBezTo>
                  <a:pt x="19004" y="17337"/>
                  <a:pt x="19007" y="17334"/>
                  <a:pt x="19009" y="17331"/>
                </a:cubicBezTo>
                <a:lnTo>
                  <a:pt x="19044" y="17277"/>
                </a:lnTo>
                <a:cubicBezTo>
                  <a:pt x="19048" y="17270"/>
                  <a:pt x="19050" y="17262"/>
                  <a:pt x="19050" y="17254"/>
                </a:cubicBezTo>
                <a:cubicBezTo>
                  <a:pt x="19049" y="17246"/>
                  <a:pt x="19046" y="17238"/>
                  <a:pt x="19041" y="17233"/>
                </a:cubicBezTo>
                <a:lnTo>
                  <a:pt x="18926" y="17125"/>
                </a:lnTo>
                <a:cubicBezTo>
                  <a:pt x="18922" y="17121"/>
                  <a:pt x="18918" y="17119"/>
                  <a:pt x="18913" y="17119"/>
                </a:cubicBezTo>
                <a:lnTo>
                  <a:pt x="18908" y="17119"/>
                </a:lnTo>
                <a:lnTo>
                  <a:pt x="18854" y="17119"/>
                </a:lnTo>
                <a:lnTo>
                  <a:pt x="18854" y="17094"/>
                </a:lnTo>
                <a:cubicBezTo>
                  <a:pt x="18854" y="17083"/>
                  <a:pt x="18849" y="17073"/>
                  <a:pt x="18841" y="17068"/>
                </a:cubicBezTo>
                <a:lnTo>
                  <a:pt x="18781" y="17027"/>
                </a:lnTo>
                <a:lnTo>
                  <a:pt x="18812" y="16951"/>
                </a:lnTo>
                <a:lnTo>
                  <a:pt x="18830" y="16924"/>
                </a:lnTo>
                <a:lnTo>
                  <a:pt x="18892" y="17009"/>
                </a:lnTo>
                <a:cubicBezTo>
                  <a:pt x="18896" y="17015"/>
                  <a:pt x="18902" y="17018"/>
                  <a:pt x="18908" y="17018"/>
                </a:cubicBezTo>
                <a:lnTo>
                  <a:pt x="18913" y="17018"/>
                </a:lnTo>
                <a:lnTo>
                  <a:pt x="18982" y="17018"/>
                </a:lnTo>
                <a:lnTo>
                  <a:pt x="19059" y="17067"/>
                </a:lnTo>
                <a:cubicBezTo>
                  <a:pt x="19063" y="17069"/>
                  <a:pt x="19067" y="17069"/>
                  <a:pt x="19072" y="17069"/>
                </a:cubicBezTo>
                <a:cubicBezTo>
                  <a:pt x="19077" y="17069"/>
                  <a:pt x="19081" y="17068"/>
                  <a:pt x="19086" y="17065"/>
                </a:cubicBezTo>
                <a:cubicBezTo>
                  <a:pt x="19092" y="17059"/>
                  <a:pt x="19096" y="17050"/>
                  <a:pt x="19096" y="17040"/>
                </a:cubicBezTo>
                <a:lnTo>
                  <a:pt x="19096" y="17018"/>
                </a:lnTo>
                <a:lnTo>
                  <a:pt x="19226" y="17018"/>
                </a:lnTo>
                <a:lnTo>
                  <a:pt x="19232" y="17018"/>
                </a:lnTo>
                <a:cubicBezTo>
                  <a:pt x="19244" y="17018"/>
                  <a:pt x="19254" y="17005"/>
                  <a:pt x="19254" y="16989"/>
                </a:cubicBezTo>
                <a:lnTo>
                  <a:pt x="19254" y="16837"/>
                </a:lnTo>
                <a:cubicBezTo>
                  <a:pt x="19254" y="16829"/>
                  <a:pt x="19251" y="16821"/>
                  <a:pt x="19247" y="16816"/>
                </a:cubicBezTo>
                <a:lnTo>
                  <a:pt x="19204" y="16761"/>
                </a:lnTo>
                <a:cubicBezTo>
                  <a:pt x="19201" y="16758"/>
                  <a:pt x="19199" y="16756"/>
                  <a:pt x="19196" y="16754"/>
                </a:cubicBezTo>
                <a:lnTo>
                  <a:pt x="19096" y="16707"/>
                </a:lnTo>
                <a:lnTo>
                  <a:pt x="19096" y="16594"/>
                </a:lnTo>
                <a:lnTo>
                  <a:pt x="19106" y="16594"/>
                </a:lnTo>
                <a:lnTo>
                  <a:pt x="19112" y="16594"/>
                </a:lnTo>
                <a:lnTo>
                  <a:pt x="19257" y="16594"/>
                </a:lnTo>
                <a:lnTo>
                  <a:pt x="19330" y="16697"/>
                </a:lnTo>
                <a:cubicBezTo>
                  <a:pt x="19332" y="16700"/>
                  <a:pt x="19334" y="16702"/>
                  <a:pt x="19337" y="16704"/>
                </a:cubicBezTo>
                <a:lnTo>
                  <a:pt x="19418" y="16754"/>
                </a:lnTo>
                <a:cubicBezTo>
                  <a:pt x="19421" y="16756"/>
                  <a:pt x="19424" y="16757"/>
                  <a:pt x="19427" y="16757"/>
                </a:cubicBezTo>
                <a:lnTo>
                  <a:pt x="19430" y="16757"/>
                </a:lnTo>
                <a:lnTo>
                  <a:pt x="19541" y="16757"/>
                </a:lnTo>
                <a:lnTo>
                  <a:pt x="19547" y="16757"/>
                </a:lnTo>
                <a:cubicBezTo>
                  <a:pt x="19550" y="16757"/>
                  <a:pt x="19553" y="16756"/>
                  <a:pt x="19556" y="16754"/>
                </a:cubicBezTo>
                <a:lnTo>
                  <a:pt x="19638" y="16704"/>
                </a:lnTo>
                <a:cubicBezTo>
                  <a:pt x="19642" y="16701"/>
                  <a:pt x="19645" y="16697"/>
                  <a:pt x="19648" y="16691"/>
                </a:cubicBezTo>
                <a:lnTo>
                  <a:pt x="19694" y="16578"/>
                </a:lnTo>
                <a:cubicBezTo>
                  <a:pt x="19699" y="16567"/>
                  <a:pt x="19697" y="16553"/>
                  <a:pt x="19690" y="16544"/>
                </a:cubicBezTo>
                <a:lnTo>
                  <a:pt x="19745" y="16544"/>
                </a:lnTo>
                <a:lnTo>
                  <a:pt x="19748" y="16544"/>
                </a:lnTo>
                <a:cubicBezTo>
                  <a:pt x="19760" y="16544"/>
                  <a:pt x="19770" y="16530"/>
                  <a:pt x="19770" y="16514"/>
                </a:cubicBezTo>
                <a:lnTo>
                  <a:pt x="19770" y="16416"/>
                </a:lnTo>
                <a:lnTo>
                  <a:pt x="19798" y="16341"/>
                </a:lnTo>
                <a:cubicBezTo>
                  <a:pt x="19798" y="16341"/>
                  <a:pt x="19858" y="16378"/>
                  <a:pt x="19858" y="16378"/>
                </a:cubicBezTo>
                <a:close/>
                <a:moveTo>
                  <a:pt x="19427" y="18184"/>
                </a:moveTo>
                <a:cubicBezTo>
                  <a:pt x="19424" y="18184"/>
                  <a:pt x="19421" y="18185"/>
                  <a:pt x="19418" y="18187"/>
                </a:cubicBezTo>
                <a:lnTo>
                  <a:pt x="19341" y="18235"/>
                </a:lnTo>
                <a:lnTo>
                  <a:pt x="19115" y="18235"/>
                </a:lnTo>
                <a:lnTo>
                  <a:pt x="19084" y="18193"/>
                </a:lnTo>
                <a:cubicBezTo>
                  <a:pt x="19083" y="18191"/>
                  <a:pt x="19081" y="18189"/>
                  <a:pt x="19079" y="18188"/>
                </a:cubicBezTo>
                <a:lnTo>
                  <a:pt x="18999" y="18131"/>
                </a:lnTo>
                <a:lnTo>
                  <a:pt x="18892" y="18035"/>
                </a:lnTo>
                <a:lnTo>
                  <a:pt x="18892" y="18007"/>
                </a:lnTo>
                <a:cubicBezTo>
                  <a:pt x="18892" y="17996"/>
                  <a:pt x="18887" y="17986"/>
                  <a:pt x="18880" y="17981"/>
                </a:cubicBezTo>
                <a:lnTo>
                  <a:pt x="18798" y="17926"/>
                </a:lnTo>
                <a:cubicBezTo>
                  <a:pt x="18795" y="17924"/>
                  <a:pt x="18792" y="17923"/>
                  <a:pt x="18788" y="17923"/>
                </a:cubicBezTo>
                <a:lnTo>
                  <a:pt x="18691" y="17923"/>
                </a:lnTo>
                <a:lnTo>
                  <a:pt x="18691" y="17902"/>
                </a:lnTo>
                <a:cubicBezTo>
                  <a:pt x="18691" y="17894"/>
                  <a:pt x="18688" y="17887"/>
                  <a:pt x="18684" y="17881"/>
                </a:cubicBezTo>
                <a:lnTo>
                  <a:pt x="18641" y="17823"/>
                </a:lnTo>
                <a:cubicBezTo>
                  <a:pt x="18637" y="17818"/>
                  <a:pt x="18630" y="17815"/>
                  <a:pt x="18625" y="17814"/>
                </a:cubicBezTo>
                <a:cubicBezTo>
                  <a:pt x="18619" y="17815"/>
                  <a:pt x="18613" y="17818"/>
                  <a:pt x="18609" y="17824"/>
                </a:cubicBezTo>
                <a:lnTo>
                  <a:pt x="18575" y="17873"/>
                </a:lnTo>
                <a:lnTo>
                  <a:pt x="18396" y="17873"/>
                </a:lnTo>
                <a:lnTo>
                  <a:pt x="18364" y="17827"/>
                </a:lnTo>
                <a:lnTo>
                  <a:pt x="18332" y="17729"/>
                </a:lnTo>
                <a:lnTo>
                  <a:pt x="18332" y="17687"/>
                </a:lnTo>
                <a:lnTo>
                  <a:pt x="18366" y="17588"/>
                </a:lnTo>
                <a:cubicBezTo>
                  <a:pt x="18369" y="17578"/>
                  <a:pt x="18368" y="17565"/>
                  <a:pt x="18362" y="17556"/>
                </a:cubicBezTo>
                <a:lnTo>
                  <a:pt x="18332" y="17514"/>
                </a:lnTo>
                <a:lnTo>
                  <a:pt x="18332" y="17468"/>
                </a:lnTo>
                <a:cubicBezTo>
                  <a:pt x="18332" y="17455"/>
                  <a:pt x="18326" y="17443"/>
                  <a:pt x="18317" y="17439"/>
                </a:cubicBezTo>
                <a:lnTo>
                  <a:pt x="18244" y="17408"/>
                </a:lnTo>
                <a:lnTo>
                  <a:pt x="18326" y="17338"/>
                </a:lnTo>
                <a:lnTo>
                  <a:pt x="18401" y="17284"/>
                </a:lnTo>
                <a:lnTo>
                  <a:pt x="18478" y="17236"/>
                </a:lnTo>
                <a:lnTo>
                  <a:pt x="18585" y="17236"/>
                </a:lnTo>
                <a:lnTo>
                  <a:pt x="18590" y="17236"/>
                </a:lnTo>
                <a:cubicBezTo>
                  <a:pt x="18602" y="17236"/>
                  <a:pt x="18612" y="17222"/>
                  <a:pt x="18612" y="17206"/>
                </a:cubicBezTo>
                <a:lnTo>
                  <a:pt x="18612" y="17178"/>
                </a:lnTo>
                <a:lnTo>
                  <a:pt x="18712" y="17178"/>
                </a:lnTo>
                <a:lnTo>
                  <a:pt x="18718" y="17178"/>
                </a:lnTo>
                <a:cubicBezTo>
                  <a:pt x="18730" y="17178"/>
                  <a:pt x="18740" y="17165"/>
                  <a:pt x="18740" y="17149"/>
                </a:cubicBezTo>
                <a:lnTo>
                  <a:pt x="18740" y="17069"/>
                </a:lnTo>
                <a:lnTo>
                  <a:pt x="18742" y="17069"/>
                </a:lnTo>
                <a:lnTo>
                  <a:pt x="18804" y="17112"/>
                </a:lnTo>
                <a:lnTo>
                  <a:pt x="18804" y="17149"/>
                </a:lnTo>
                <a:cubicBezTo>
                  <a:pt x="18804" y="17165"/>
                  <a:pt x="18814" y="17178"/>
                  <a:pt x="18826" y="17178"/>
                </a:cubicBezTo>
                <a:lnTo>
                  <a:pt x="18832" y="17178"/>
                </a:lnTo>
                <a:lnTo>
                  <a:pt x="18901" y="17178"/>
                </a:lnTo>
                <a:lnTo>
                  <a:pt x="18991" y="17262"/>
                </a:lnTo>
                <a:lnTo>
                  <a:pt x="18974" y="17288"/>
                </a:lnTo>
                <a:lnTo>
                  <a:pt x="18898" y="17335"/>
                </a:lnTo>
                <a:cubicBezTo>
                  <a:pt x="18891" y="17340"/>
                  <a:pt x="18886" y="17349"/>
                  <a:pt x="18886" y="17360"/>
                </a:cubicBezTo>
                <a:cubicBezTo>
                  <a:pt x="18885" y="17370"/>
                  <a:pt x="18889" y="17380"/>
                  <a:pt x="18895" y="17386"/>
                </a:cubicBezTo>
                <a:lnTo>
                  <a:pt x="19012" y="17492"/>
                </a:lnTo>
                <a:cubicBezTo>
                  <a:pt x="19016" y="17495"/>
                  <a:pt x="19020" y="17497"/>
                  <a:pt x="19025" y="17497"/>
                </a:cubicBezTo>
                <a:lnTo>
                  <a:pt x="19028" y="17497"/>
                </a:lnTo>
                <a:lnTo>
                  <a:pt x="19100" y="17497"/>
                </a:lnTo>
                <a:lnTo>
                  <a:pt x="19160" y="17542"/>
                </a:lnTo>
                <a:lnTo>
                  <a:pt x="19160" y="17565"/>
                </a:lnTo>
                <a:lnTo>
                  <a:pt x="19137" y="17601"/>
                </a:lnTo>
                <a:lnTo>
                  <a:pt x="19074" y="17601"/>
                </a:lnTo>
                <a:lnTo>
                  <a:pt x="19068" y="17601"/>
                </a:lnTo>
                <a:cubicBezTo>
                  <a:pt x="19059" y="17601"/>
                  <a:pt x="19051" y="17608"/>
                  <a:pt x="19048" y="17619"/>
                </a:cubicBezTo>
                <a:cubicBezTo>
                  <a:pt x="19045" y="17630"/>
                  <a:pt x="19046" y="17643"/>
                  <a:pt x="19053" y="17651"/>
                </a:cubicBezTo>
                <a:lnTo>
                  <a:pt x="19091" y="17702"/>
                </a:lnTo>
                <a:cubicBezTo>
                  <a:pt x="19093" y="17705"/>
                  <a:pt x="19096" y="17707"/>
                  <a:pt x="19099" y="17709"/>
                </a:cubicBezTo>
                <a:lnTo>
                  <a:pt x="19214" y="17761"/>
                </a:lnTo>
                <a:lnTo>
                  <a:pt x="19295" y="17865"/>
                </a:lnTo>
                <a:cubicBezTo>
                  <a:pt x="19299" y="17870"/>
                  <a:pt x="19305" y="17873"/>
                  <a:pt x="19311" y="17873"/>
                </a:cubicBezTo>
                <a:lnTo>
                  <a:pt x="19313" y="17873"/>
                </a:lnTo>
                <a:lnTo>
                  <a:pt x="19417" y="17873"/>
                </a:lnTo>
                <a:lnTo>
                  <a:pt x="19435" y="17901"/>
                </a:lnTo>
                <a:lnTo>
                  <a:pt x="19412" y="17932"/>
                </a:lnTo>
                <a:cubicBezTo>
                  <a:pt x="19406" y="17940"/>
                  <a:pt x="19404" y="17953"/>
                  <a:pt x="19407" y="17964"/>
                </a:cubicBezTo>
                <a:cubicBezTo>
                  <a:pt x="19410" y="17975"/>
                  <a:pt x="19419" y="17982"/>
                  <a:pt x="19427" y="17982"/>
                </a:cubicBezTo>
                <a:lnTo>
                  <a:pt x="19430" y="17982"/>
                </a:lnTo>
                <a:lnTo>
                  <a:pt x="19456" y="17982"/>
                </a:lnTo>
                <a:lnTo>
                  <a:pt x="19484" y="18019"/>
                </a:lnTo>
                <a:lnTo>
                  <a:pt x="19484" y="18156"/>
                </a:lnTo>
                <a:lnTo>
                  <a:pt x="19484" y="18184"/>
                </a:lnTo>
                <a:cubicBezTo>
                  <a:pt x="19484" y="18184"/>
                  <a:pt x="19427" y="18184"/>
                  <a:pt x="19427" y="18184"/>
                </a:cubicBezTo>
                <a:close/>
                <a:moveTo>
                  <a:pt x="18070" y="17282"/>
                </a:moveTo>
                <a:lnTo>
                  <a:pt x="18033" y="17282"/>
                </a:lnTo>
                <a:lnTo>
                  <a:pt x="17958" y="17231"/>
                </a:lnTo>
                <a:cubicBezTo>
                  <a:pt x="17949" y="17225"/>
                  <a:pt x="17939" y="17228"/>
                  <a:pt x="17932" y="17237"/>
                </a:cubicBezTo>
                <a:lnTo>
                  <a:pt x="17901" y="17282"/>
                </a:lnTo>
                <a:lnTo>
                  <a:pt x="17872" y="17282"/>
                </a:lnTo>
                <a:cubicBezTo>
                  <a:pt x="17866" y="17282"/>
                  <a:pt x="17861" y="17285"/>
                  <a:pt x="17857" y="17289"/>
                </a:cubicBezTo>
                <a:lnTo>
                  <a:pt x="17820" y="17332"/>
                </a:lnTo>
                <a:lnTo>
                  <a:pt x="17592" y="17332"/>
                </a:lnTo>
                <a:cubicBezTo>
                  <a:pt x="17584" y="17332"/>
                  <a:pt x="17577" y="17338"/>
                  <a:pt x="17573" y="17346"/>
                </a:cubicBezTo>
                <a:lnTo>
                  <a:pt x="17573" y="17319"/>
                </a:lnTo>
                <a:lnTo>
                  <a:pt x="17605" y="17236"/>
                </a:lnTo>
                <a:lnTo>
                  <a:pt x="17627" y="17236"/>
                </a:lnTo>
                <a:cubicBezTo>
                  <a:pt x="17639" y="17236"/>
                  <a:pt x="17649" y="17222"/>
                  <a:pt x="17649" y="17206"/>
                </a:cubicBezTo>
                <a:lnTo>
                  <a:pt x="17649" y="17149"/>
                </a:lnTo>
                <a:cubicBezTo>
                  <a:pt x="17649" y="17142"/>
                  <a:pt x="17647" y="17135"/>
                  <a:pt x="17644" y="17129"/>
                </a:cubicBezTo>
                <a:lnTo>
                  <a:pt x="17607" y="17073"/>
                </a:lnTo>
                <a:lnTo>
                  <a:pt x="17527" y="16969"/>
                </a:lnTo>
                <a:lnTo>
                  <a:pt x="17491" y="16919"/>
                </a:lnTo>
                <a:lnTo>
                  <a:pt x="17449" y="16828"/>
                </a:lnTo>
                <a:lnTo>
                  <a:pt x="17449" y="16782"/>
                </a:lnTo>
                <a:cubicBezTo>
                  <a:pt x="17449" y="16775"/>
                  <a:pt x="17447" y="16768"/>
                  <a:pt x="17443" y="16763"/>
                </a:cubicBezTo>
                <a:lnTo>
                  <a:pt x="17408" y="16708"/>
                </a:lnTo>
                <a:cubicBezTo>
                  <a:pt x="17404" y="16702"/>
                  <a:pt x="17397" y="16698"/>
                  <a:pt x="17391" y="16698"/>
                </a:cubicBezTo>
                <a:lnTo>
                  <a:pt x="17296" y="16698"/>
                </a:lnTo>
                <a:lnTo>
                  <a:pt x="17296" y="16623"/>
                </a:lnTo>
                <a:cubicBezTo>
                  <a:pt x="17296" y="16606"/>
                  <a:pt x="17286" y="16593"/>
                  <a:pt x="17274" y="16593"/>
                </a:cubicBezTo>
                <a:lnTo>
                  <a:pt x="17199" y="16593"/>
                </a:lnTo>
                <a:lnTo>
                  <a:pt x="17165" y="16544"/>
                </a:lnTo>
                <a:cubicBezTo>
                  <a:pt x="17161" y="16538"/>
                  <a:pt x="17155" y="16535"/>
                  <a:pt x="17149" y="16535"/>
                </a:cubicBezTo>
                <a:lnTo>
                  <a:pt x="17110" y="16535"/>
                </a:lnTo>
                <a:cubicBezTo>
                  <a:pt x="17105" y="16535"/>
                  <a:pt x="17099" y="16538"/>
                  <a:pt x="17095" y="16544"/>
                </a:cubicBezTo>
                <a:lnTo>
                  <a:pt x="17058" y="16593"/>
                </a:lnTo>
                <a:lnTo>
                  <a:pt x="17039" y="16593"/>
                </a:lnTo>
                <a:lnTo>
                  <a:pt x="17008" y="16545"/>
                </a:lnTo>
                <a:cubicBezTo>
                  <a:pt x="17004" y="16539"/>
                  <a:pt x="16998" y="16535"/>
                  <a:pt x="16991" y="16535"/>
                </a:cubicBezTo>
                <a:lnTo>
                  <a:pt x="16915" y="16535"/>
                </a:lnTo>
                <a:lnTo>
                  <a:pt x="16824" y="16498"/>
                </a:lnTo>
                <a:lnTo>
                  <a:pt x="16847" y="16438"/>
                </a:lnTo>
                <a:lnTo>
                  <a:pt x="16950" y="16438"/>
                </a:lnTo>
                <a:lnTo>
                  <a:pt x="16953" y="16438"/>
                </a:lnTo>
                <a:cubicBezTo>
                  <a:pt x="16959" y="16438"/>
                  <a:pt x="16964" y="16435"/>
                  <a:pt x="16968" y="16430"/>
                </a:cubicBezTo>
                <a:lnTo>
                  <a:pt x="17012" y="16372"/>
                </a:lnTo>
                <a:cubicBezTo>
                  <a:pt x="17014" y="16370"/>
                  <a:pt x="17015" y="16367"/>
                  <a:pt x="17017" y="16364"/>
                </a:cubicBezTo>
                <a:lnTo>
                  <a:pt x="17044" y="16288"/>
                </a:lnTo>
                <a:lnTo>
                  <a:pt x="17180" y="16378"/>
                </a:lnTo>
                <a:cubicBezTo>
                  <a:pt x="17183" y="16379"/>
                  <a:pt x="17186" y="16381"/>
                  <a:pt x="17190" y="16381"/>
                </a:cubicBezTo>
                <a:lnTo>
                  <a:pt x="17195" y="16381"/>
                </a:lnTo>
                <a:lnTo>
                  <a:pt x="17381" y="16381"/>
                </a:lnTo>
                <a:lnTo>
                  <a:pt x="17409" y="16427"/>
                </a:lnTo>
                <a:cubicBezTo>
                  <a:pt x="17413" y="16434"/>
                  <a:pt x="17420" y="16438"/>
                  <a:pt x="17426" y="16438"/>
                </a:cubicBezTo>
                <a:lnTo>
                  <a:pt x="17432" y="16438"/>
                </a:lnTo>
                <a:lnTo>
                  <a:pt x="17627" y="16438"/>
                </a:lnTo>
                <a:lnTo>
                  <a:pt x="17633" y="16438"/>
                </a:lnTo>
                <a:cubicBezTo>
                  <a:pt x="17635" y="16438"/>
                  <a:pt x="17638" y="16438"/>
                  <a:pt x="17640" y="16436"/>
                </a:cubicBezTo>
                <a:lnTo>
                  <a:pt x="17756" y="16381"/>
                </a:lnTo>
                <a:lnTo>
                  <a:pt x="17776" y="16381"/>
                </a:lnTo>
                <a:lnTo>
                  <a:pt x="17813" y="16430"/>
                </a:lnTo>
                <a:cubicBezTo>
                  <a:pt x="17817" y="16435"/>
                  <a:pt x="17823" y="16438"/>
                  <a:pt x="17829" y="16438"/>
                </a:cubicBezTo>
                <a:lnTo>
                  <a:pt x="17834" y="16438"/>
                </a:lnTo>
                <a:lnTo>
                  <a:pt x="18062" y="16438"/>
                </a:lnTo>
                <a:lnTo>
                  <a:pt x="18080" y="16460"/>
                </a:lnTo>
                <a:lnTo>
                  <a:pt x="18055" y="16493"/>
                </a:lnTo>
                <a:cubicBezTo>
                  <a:pt x="18048" y="16501"/>
                  <a:pt x="18046" y="16514"/>
                  <a:pt x="18050" y="16525"/>
                </a:cubicBezTo>
                <a:cubicBezTo>
                  <a:pt x="18053" y="16536"/>
                  <a:pt x="18061" y="16544"/>
                  <a:pt x="18070" y="16544"/>
                </a:cubicBezTo>
                <a:lnTo>
                  <a:pt x="18073" y="16544"/>
                </a:lnTo>
                <a:lnTo>
                  <a:pt x="18229" y="16544"/>
                </a:lnTo>
                <a:lnTo>
                  <a:pt x="18234" y="16544"/>
                </a:lnTo>
                <a:cubicBezTo>
                  <a:pt x="18240" y="16544"/>
                  <a:pt x="18245" y="16540"/>
                  <a:pt x="18250" y="16535"/>
                </a:cubicBezTo>
                <a:lnTo>
                  <a:pt x="18288" y="16484"/>
                </a:lnTo>
                <a:lnTo>
                  <a:pt x="18349" y="16443"/>
                </a:lnTo>
                <a:lnTo>
                  <a:pt x="18420" y="16487"/>
                </a:lnTo>
                <a:cubicBezTo>
                  <a:pt x="18423" y="16488"/>
                  <a:pt x="18426" y="16489"/>
                  <a:pt x="18429" y="16489"/>
                </a:cubicBezTo>
                <a:lnTo>
                  <a:pt x="18435" y="16489"/>
                </a:lnTo>
                <a:lnTo>
                  <a:pt x="18468" y="16489"/>
                </a:lnTo>
                <a:lnTo>
                  <a:pt x="18473" y="16489"/>
                </a:lnTo>
                <a:cubicBezTo>
                  <a:pt x="18479" y="16489"/>
                  <a:pt x="18484" y="16486"/>
                  <a:pt x="18488" y="16481"/>
                </a:cubicBezTo>
                <a:lnTo>
                  <a:pt x="18529" y="16430"/>
                </a:lnTo>
                <a:cubicBezTo>
                  <a:pt x="18533" y="16425"/>
                  <a:pt x="18536" y="16417"/>
                  <a:pt x="18536" y="16409"/>
                </a:cubicBezTo>
                <a:lnTo>
                  <a:pt x="18536" y="16381"/>
                </a:lnTo>
                <a:lnTo>
                  <a:pt x="18563" y="16381"/>
                </a:lnTo>
                <a:lnTo>
                  <a:pt x="18563" y="16460"/>
                </a:lnTo>
                <a:cubicBezTo>
                  <a:pt x="18563" y="16470"/>
                  <a:pt x="18566" y="16479"/>
                  <a:pt x="18573" y="16485"/>
                </a:cubicBezTo>
                <a:cubicBezTo>
                  <a:pt x="18577" y="16488"/>
                  <a:pt x="18582" y="16489"/>
                  <a:pt x="18587" y="16488"/>
                </a:cubicBezTo>
                <a:cubicBezTo>
                  <a:pt x="18591" y="16489"/>
                  <a:pt x="18595" y="16489"/>
                  <a:pt x="18599" y="16487"/>
                </a:cubicBezTo>
                <a:lnTo>
                  <a:pt x="18683" y="16436"/>
                </a:lnTo>
                <a:cubicBezTo>
                  <a:pt x="18691" y="16431"/>
                  <a:pt x="18696" y="16420"/>
                  <a:pt x="18696" y="16409"/>
                </a:cubicBezTo>
                <a:lnTo>
                  <a:pt x="18696" y="16381"/>
                </a:lnTo>
                <a:lnTo>
                  <a:pt x="18742" y="16381"/>
                </a:lnTo>
                <a:lnTo>
                  <a:pt x="18804" y="16426"/>
                </a:lnTo>
                <a:lnTo>
                  <a:pt x="18804" y="16514"/>
                </a:lnTo>
                <a:cubicBezTo>
                  <a:pt x="18804" y="16523"/>
                  <a:pt x="18807" y="16531"/>
                  <a:pt x="18812" y="16536"/>
                </a:cubicBezTo>
                <a:lnTo>
                  <a:pt x="18856" y="16587"/>
                </a:lnTo>
                <a:cubicBezTo>
                  <a:pt x="18860" y="16592"/>
                  <a:pt x="18866" y="16593"/>
                  <a:pt x="18871" y="16593"/>
                </a:cubicBezTo>
                <a:cubicBezTo>
                  <a:pt x="18876" y="16594"/>
                  <a:pt x="18881" y="16594"/>
                  <a:pt x="18886" y="16591"/>
                </a:cubicBezTo>
                <a:lnTo>
                  <a:pt x="18954" y="16544"/>
                </a:lnTo>
                <a:lnTo>
                  <a:pt x="18983" y="16544"/>
                </a:lnTo>
                <a:lnTo>
                  <a:pt x="19046" y="16570"/>
                </a:lnTo>
                <a:lnTo>
                  <a:pt x="19046" y="16728"/>
                </a:lnTo>
                <a:cubicBezTo>
                  <a:pt x="19046" y="16740"/>
                  <a:pt x="19052" y="16751"/>
                  <a:pt x="19061" y="16755"/>
                </a:cubicBezTo>
                <a:lnTo>
                  <a:pt x="19170" y="16808"/>
                </a:lnTo>
                <a:lnTo>
                  <a:pt x="19204" y="16850"/>
                </a:lnTo>
                <a:lnTo>
                  <a:pt x="19204" y="16959"/>
                </a:lnTo>
                <a:lnTo>
                  <a:pt x="19074" y="16959"/>
                </a:lnTo>
                <a:lnTo>
                  <a:pt x="19068" y="16959"/>
                </a:lnTo>
                <a:cubicBezTo>
                  <a:pt x="19056" y="16959"/>
                  <a:pt x="19046" y="16972"/>
                  <a:pt x="19046" y="16989"/>
                </a:cubicBezTo>
                <a:lnTo>
                  <a:pt x="19046" y="16990"/>
                </a:lnTo>
                <a:lnTo>
                  <a:pt x="19002" y="16962"/>
                </a:lnTo>
                <a:cubicBezTo>
                  <a:pt x="18999" y="16960"/>
                  <a:pt x="18995" y="16959"/>
                  <a:pt x="18992" y="16959"/>
                </a:cubicBezTo>
                <a:lnTo>
                  <a:pt x="18987" y="16959"/>
                </a:lnTo>
                <a:lnTo>
                  <a:pt x="18923" y="16959"/>
                </a:lnTo>
                <a:lnTo>
                  <a:pt x="18848" y="16856"/>
                </a:lnTo>
                <a:cubicBezTo>
                  <a:pt x="18843" y="16850"/>
                  <a:pt x="18836" y="16846"/>
                  <a:pt x="18831" y="16847"/>
                </a:cubicBezTo>
                <a:cubicBezTo>
                  <a:pt x="18830" y="16847"/>
                  <a:pt x="18830" y="16847"/>
                  <a:pt x="18829" y="16847"/>
                </a:cubicBezTo>
                <a:cubicBezTo>
                  <a:pt x="18828" y="16847"/>
                  <a:pt x="18827" y="16847"/>
                  <a:pt x="18826" y="16847"/>
                </a:cubicBezTo>
                <a:cubicBezTo>
                  <a:pt x="18819" y="16847"/>
                  <a:pt x="18814" y="16851"/>
                  <a:pt x="18809" y="16857"/>
                </a:cubicBezTo>
                <a:lnTo>
                  <a:pt x="18772" y="16915"/>
                </a:lnTo>
                <a:cubicBezTo>
                  <a:pt x="18771" y="16917"/>
                  <a:pt x="18770" y="16919"/>
                  <a:pt x="18769" y="16921"/>
                </a:cubicBezTo>
                <a:lnTo>
                  <a:pt x="18734" y="17010"/>
                </a:lnTo>
                <a:lnTo>
                  <a:pt x="18718" y="17010"/>
                </a:lnTo>
                <a:lnTo>
                  <a:pt x="18712" y="17010"/>
                </a:lnTo>
                <a:cubicBezTo>
                  <a:pt x="18700" y="17010"/>
                  <a:pt x="18690" y="17024"/>
                  <a:pt x="18690" y="17040"/>
                </a:cubicBezTo>
                <a:lnTo>
                  <a:pt x="18690" y="17119"/>
                </a:lnTo>
                <a:lnTo>
                  <a:pt x="18590" y="17119"/>
                </a:lnTo>
                <a:lnTo>
                  <a:pt x="18585" y="17119"/>
                </a:lnTo>
                <a:cubicBezTo>
                  <a:pt x="18572" y="17119"/>
                  <a:pt x="18563" y="17132"/>
                  <a:pt x="18563" y="17149"/>
                </a:cubicBezTo>
                <a:lnTo>
                  <a:pt x="18563" y="17177"/>
                </a:lnTo>
                <a:lnTo>
                  <a:pt x="18473" y="17177"/>
                </a:lnTo>
                <a:lnTo>
                  <a:pt x="18468" y="17177"/>
                </a:lnTo>
                <a:cubicBezTo>
                  <a:pt x="18464" y="17177"/>
                  <a:pt x="18461" y="17178"/>
                  <a:pt x="18458" y="17179"/>
                </a:cubicBezTo>
                <a:lnTo>
                  <a:pt x="18376" y="17231"/>
                </a:lnTo>
                <a:lnTo>
                  <a:pt x="18298" y="17287"/>
                </a:lnTo>
                <a:lnTo>
                  <a:pt x="18184" y="17387"/>
                </a:lnTo>
                <a:lnTo>
                  <a:pt x="18092" y="17387"/>
                </a:lnTo>
                <a:lnTo>
                  <a:pt x="18092" y="17312"/>
                </a:lnTo>
                <a:cubicBezTo>
                  <a:pt x="18092" y="17295"/>
                  <a:pt x="18082" y="17282"/>
                  <a:pt x="18070" y="17282"/>
                </a:cubicBezTo>
                <a:close/>
                <a:moveTo>
                  <a:pt x="13440" y="12229"/>
                </a:moveTo>
                <a:cubicBezTo>
                  <a:pt x="13435" y="12229"/>
                  <a:pt x="13429" y="12232"/>
                  <a:pt x="13425" y="12237"/>
                </a:cubicBezTo>
                <a:lnTo>
                  <a:pt x="13385" y="12288"/>
                </a:lnTo>
                <a:cubicBezTo>
                  <a:pt x="13380" y="12294"/>
                  <a:pt x="13378" y="12301"/>
                  <a:pt x="13378" y="12310"/>
                </a:cubicBezTo>
                <a:lnTo>
                  <a:pt x="13378" y="12408"/>
                </a:lnTo>
                <a:lnTo>
                  <a:pt x="13339" y="12518"/>
                </a:lnTo>
                <a:cubicBezTo>
                  <a:pt x="13336" y="12526"/>
                  <a:pt x="13336" y="12536"/>
                  <a:pt x="13339" y="12544"/>
                </a:cubicBezTo>
                <a:lnTo>
                  <a:pt x="13378" y="12643"/>
                </a:lnTo>
                <a:lnTo>
                  <a:pt x="13378" y="12766"/>
                </a:lnTo>
                <a:lnTo>
                  <a:pt x="13368" y="12766"/>
                </a:lnTo>
                <a:lnTo>
                  <a:pt x="13290" y="12665"/>
                </a:lnTo>
                <a:cubicBezTo>
                  <a:pt x="13286" y="12660"/>
                  <a:pt x="13280" y="12657"/>
                  <a:pt x="13274" y="12657"/>
                </a:cubicBezTo>
                <a:lnTo>
                  <a:pt x="13236" y="12657"/>
                </a:lnTo>
                <a:cubicBezTo>
                  <a:pt x="13230" y="12657"/>
                  <a:pt x="13224" y="12660"/>
                  <a:pt x="13220" y="12665"/>
                </a:cubicBezTo>
                <a:lnTo>
                  <a:pt x="13192" y="12704"/>
                </a:lnTo>
                <a:lnTo>
                  <a:pt x="13083" y="12658"/>
                </a:lnTo>
                <a:cubicBezTo>
                  <a:pt x="13080" y="12657"/>
                  <a:pt x="13078" y="12657"/>
                  <a:pt x="13076" y="12657"/>
                </a:cubicBezTo>
                <a:lnTo>
                  <a:pt x="13038" y="12657"/>
                </a:lnTo>
                <a:cubicBezTo>
                  <a:pt x="13032" y="12657"/>
                  <a:pt x="13027" y="12659"/>
                  <a:pt x="13022" y="12665"/>
                </a:cubicBezTo>
                <a:lnTo>
                  <a:pt x="12982" y="12716"/>
                </a:lnTo>
                <a:cubicBezTo>
                  <a:pt x="12977" y="12721"/>
                  <a:pt x="12975" y="12729"/>
                  <a:pt x="12975" y="12737"/>
                </a:cubicBezTo>
                <a:lnTo>
                  <a:pt x="12975" y="12784"/>
                </a:lnTo>
                <a:lnTo>
                  <a:pt x="12966" y="12796"/>
                </a:lnTo>
                <a:lnTo>
                  <a:pt x="12935" y="12723"/>
                </a:lnTo>
                <a:cubicBezTo>
                  <a:pt x="12934" y="12721"/>
                  <a:pt x="12933" y="12719"/>
                  <a:pt x="12932" y="12717"/>
                </a:cubicBezTo>
                <a:lnTo>
                  <a:pt x="12896" y="12666"/>
                </a:lnTo>
                <a:cubicBezTo>
                  <a:pt x="12892" y="12660"/>
                  <a:pt x="12886" y="12657"/>
                  <a:pt x="12880" y="12657"/>
                </a:cubicBezTo>
                <a:cubicBezTo>
                  <a:pt x="12879" y="12657"/>
                  <a:pt x="12878" y="12657"/>
                  <a:pt x="12877" y="12657"/>
                </a:cubicBezTo>
                <a:cubicBezTo>
                  <a:pt x="12870" y="12658"/>
                  <a:pt x="12863" y="12664"/>
                  <a:pt x="12860" y="12673"/>
                </a:cubicBezTo>
                <a:lnTo>
                  <a:pt x="12834" y="12744"/>
                </a:lnTo>
                <a:lnTo>
                  <a:pt x="12779" y="12666"/>
                </a:lnTo>
                <a:cubicBezTo>
                  <a:pt x="12775" y="12660"/>
                  <a:pt x="12769" y="12657"/>
                  <a:pt x="12763" y="12657"/>
                </a:cubicBezTo>
                <a:lnTo>
                  <a:pt x="12679" y="12657"/>
                </a:lnTo>
                <a:cubicBezTo>
                  <a:pt x="12674" y="12657"/>
                  <a:pt x="12669" y="12659"/>
                  <a:pt x="12665" y="12664"/>
                </a:cubicBezTo>
                <a:lnTo>
                  <a:pt x="12627" y="12708"/>
                </a:lnTo>
                <a:lnTo>
                  <a:pt x="12525" y="12708"/>
                </a:lnTo>
                <a:lnTo>
                  <a:pt x="12493" y="12665"/>
                </a:lnTo>
                <a:cubicBezTo>
                  <a:pt x="12489" y="12660"/>
                  <a:pt x="12484" y="12657"/>
                  <a:pt x="12478" y="12657"/>
                </a:cubicBezTo>
                <a:lnTo>
                  <a:pt x="12437" y="12657"/>
                </a:lnTo>
                <a:lnTo>
                  <a:pt x="12288" y="12608"/>
                </a:lnTo>
                <a:lnTo>
                  <a:pt x="12211" y="12549"/>
                </a:lnTo>
                <a:cubicBezTo>
                  <a:pt x="12210" y="12547"/>
                  <a:pt x="12208" y="12546"/>
                  <a:pt x="12206" y="12546"/>
                </a:cubicBezTo>
                <a:lnTo>
                  <a:pt x="12084" y="12502"/>
                </a:lnTo>
                <a:cubicBezTo>
                  <a:pt x="12082" y="12501"/>
                  <a:pt x="12080" y="12501"/>
                  <a:pt x="12078" y="12501"/>
                </a:cubicBezTo>
                <a:lnTo>
                  <a:pt x="11964" y="12501"/>
                </a:lnTo>
                <a:cubicBezTo>
                  <a:pt x="11962" y="12501"/>
                  <a:pt x="11960" y="12501"/>
                  <a:pt x="11958" y="12502"/>
                </a:cubicBezTo>
                <a:lnTo>
                  <a:pt x="11833" y="12545"/>
                </a:lnTo>
                <a:lnTo>
                  <a:pt x="11679" y="12545"/>
                </a:lnTo>
                <a:cubicBezTo>
                  <a:pt x="11674" y="12545"/>
                  <a:pt x="11671" y="12546"/>
                  <a:pt x="11667" y="12549"/>
                </a:cubicBezTo>
                <a:lnTo>
                  <a:pt x="11591" y="12611"/>
                </a:lnTo>
                <a:cubicBezTo>
                  <a:pt x="11584" y="12616"/>
                  <a:pt x="11580" y="12625"/>
                  <a:pt x="11580" y="12636"/>
                </a:cubicBezTo>
                <a:lnTo>
                  <a:pt x="11580" y="12673"/>
                </a:lnTo>
                <a:lnTo>
                  <a:pt x="11545" y="12717"/>
                </a:lnTo>
                <a:lnTo>
                  <a:pt x="11521" y="12752"/>
                </a:lnTo>
                <a:lnTo>
                  <a:pt x="11496" y="12717"/>
                </a:lnTo>
                <a:cubicBezTo>
                  <a:pt x="11492" y="12711"/>
                  <a:pt x="11486" y="12708"/>
                  <a:pt x="11480" y="12708"/>
                </a:cubicBezTo>
                <a:lnTo>
                  <a:pt x="11453" y="12708"/>
                </a:lnTo>
                <a:lnTo>
                  <a:pt x="11453" y="12697"/>
                </a:lnTo>
                <a:lnTo>
                  <a:pt x="11480" y="12537"/>
                </a:lnTo>
                <a:cubicBezTo>
                  <a:pt x="11482" y="12521"/>
                  <a:pt x="11475" y="12505"/>
                  <a:pt x="11463" y="12501"/>
                </a:cubicBezTo>
                <a:lnTo>
                  <a:pt x="11401" y="12482"/>
                </a:lnTo>
                <a:lnTo>
                  <a:pt x="11385" y="12452"/>
                </a:lnTo>
                <a:lnTo>
                  <a:pt x="11516" y="12334"/>
                </a:lnTo>
                <a:cubicBezTo>
                  <a:pt x="11520" y="12331"/>
                  <a:pt x="11523" y="12326"/>
                  <a:pt x="11525" y="12320"/>
                </a:cubicBezTo>
                <a:lnTo>
                  <a:pt x="11537" y="12277"/>
                </a:lnTo>
                <a:cubicBezTo>
                  <a:pt x="11541" y="12272"/>
                  <a:pt x="11543" y="12265"/>
                  <a:pt x="11543" y="12258"/>
                </a:cubicBezTo>
                <a:lnTo>
                  <a:pt x="11543" y="12258"/>
                </a:lnTo>
                <a:lnTo>
                  <a:pt x="11552" y="12226"/>
                </a:lnTo>
                <a:cubicBezTo>
                  <a:pt x="11553" y="12223"/>
                  <a:pt x="11554" y="12219"/>
                  <a:pt x="11554" y="12215"/>
                </a:cubicBezTo>
                <a:lnTo>
                  <a:pt x="11554" y="12041"/>
                </a:lnTo>
                <a:cubicBezTo>
                  <a:pt x="11554" y="12038"/>
                  <a:pt x="11553" y="12035"/>
                  <a:pt x="11553" y="12032"/>
                </a:cubicBezTo>
                <a:lnTo>
                  <a:pt x="11543" y="11990"/>
                </a:lnTo>
                <a:lnTo>
                  <a:pt x="11543" y="11947"/>
                </a:lnTo>
                <a:cubicBezTo>
                  <a:pt x="11543" y="11939"/>
                  <a:pt x="11541" y="11932"/>
                  <a:pt x="11537" y="11927"/>
                </a:cubicBezTo>
                <a:lnTo>
                  <a:pt x="11504" y="11881"/>
                </a:lnTo>
                <a:lnTo>
                  <a:pt x="11439" y="11763"/>
                </a:lnTo>
                <a:lnTo>
                  <a:pt x="11439" y="11618"/>
                </a:lnTo>
                <a:cubicBezTo>
                  <a:pt x="11439" y="11609"/>
                  <a:pt x="11437" y="11601"/>
                  <a:pt x="11432" y="11596"/>
                </a:cubicBezTo>
                <a:lnTo>
                  <a:pt x="11407" y="11565"/>
                </a:lnTo>
                <a:lnTo>
                  <a:pt x="11396" y="11498"/>
                </a:lnTo>
                <a:lnTo>
                  <a:pt x="11396" y="11440"/>
                </a:lnTo>
                <a:lnTo>
                  <a:pt x="11417" y="11440"/>
                </a:lnTo>
                <a:lnTo>
                  <a:pt x="11417" y="11461"/>
                </a:lnTo>
                <a:cubicBezTo>
                  <a:pt x="11417" y="11477"/>
                  <a:pt x="11427" y="11490"/>
                  <a:pt x="11439" y="11490"/>
                </a:cubicBezTo>
                <a:lnTo>
                  <a:pt x="11442" y="11490"/>
                </a:lnTo>
                <a:lnTo>
                  <a:pt x="11521" y="11490"/>
                </a:lnTo>
                <a:lnTo>
                  <a:pt x="11523" y="11490"/>
                </a:lnTo>
                <a:cubicBezTo>
                  <a:pt x="11529" y="11490"/>
                  <a:pt x="11534" y="11488"/>
                  <a:pt x="11538" y="11483"/>
                </a:cubicBezTo>
                <a:lnTo>
                  <a:pt x="11582" y="11433"/>
                </a:lnTo>
                <a:cubicBezTo>
                  <a:pt x="11584" y="11430"/>
                  <a:pt x="11585" y="11427"/>
                  <a:pt x="11587" y="11424"/>
                </a:cubicBezTo>
                <a:lnTo>
                  <a:pt x="11621" y="11335"/>
                </a:lnTo>
                <a:lnTo>
                  <a:pt x="11679" y="11335"/>
                </a:lnTo>
                <a:lnTo>
                  <a:pt x="11684" y="11335"/>
                </a:lnTo>
                <a:cubicBezTo>
                  <a:pt x="11687" y="11335"/>
                  <a:pt x="11691" y="11334"/>
                  <a:pt x="11694" y="11332"/>
                </a:cubicBezTo>
                <a:lnTo>
                  <a:pt x="11760" y="11289"/>
                </a:lnTo>
                <a:lnTo>
                  <a:pt x="11788" y="11326"/>
                </a:lnTo>
                <a:cubicBezTo>
                  <a:pt x="11791" y="11331"/>
                  <a:pt x="11796" y="11333"/>
                  <a:pt x="11801" y="11334"/>
                </a:cubicBezTo>
                <a:cubicBezTo>
                  <a:pt x="11805" y="11335"/>
                  <a:pt x="11810" y="11335"/>
                  <a:pt x="11814" y="11333"/>
                </a:cubicBezTo>
                <a:cubicBezTo>
                  <a:pt x="11823" y="11328"/>
                  <a:pt x="11828" y="11317"/>
                  <a:pt x="11828" y="11305"/>
                </a:cubicBezTo>
                <a:lnTo>
                  <a:pt x="11828" y="11280"/>
                </a:lnTo>
                <a:lnTo>
                  <a:pt x="11836" y="11280"/>
                </a:lnTo>
                <a:lnTo>
                  <a:pt x="11842" y="11280"/>
                </a:lnTo>
                <a:cubicBezTo>
                  <a:pt x="11850" y="11280"/>
                  <a:pt x="11858" y="11274"/>
                  <a:pt x="11861" y="11264"/>
                </a:cubicBezTo>
                <a:lnTo>
                  <a:pt x="11902" y="11155"/>
                </a:lnTo>
                <a:cubicBezTo>
                  <a:pt x="11904" y="11151"/>
                  <a:pt x="11905" y="11147"/>
                  <a:pt x="11905" y="11142"/>
                </a:cubicBezTo>
                <a:lnTo>
                  <a:pt x="11905" y="10905"/>
                </a:lnTo>
                <a:lnTo>
                  <a:pt x="12048" y="10856"/>
                </a:lnTo>
                <a:cubicBezTo>
                  <a:pt x="12058" y="10852"/>
                  <a:pt x="12065" y="10841"/>
                  <a:pt x="12065" y="10827"/>
                </a:cubicBezTo>
                <a:lnTo>
                  <a:pt x="12065" y="10802"/>
                </a:lnTo>
                <a:lnTo>
                  <a:pt x="12159" y="10802"/>
                </a:lnTo>
                <a:lnTo>
                  <a:pt x="12165" y="10802"/>
                </a:lnTo>
                <a:cubicBezTo>
                  <a:pt x="12171" y="10802"/>
                  <a:pt x="12177" y="10799"/>
                  <a:pt x="12181" y="10794"/>
                </a:cubicBezTo>
                <a:lnTo>
                  <a:pt x="12263" y="10685"/>
                </a:lnTo>
                <a:cubicBezTo>
                  <a:pt x="12268" y="10678"/>
                  <a:pt x="12270" y="10666"/>
                  <a:pt x="12268" y="10656"/>
                </a:cubicBezTo>
                <a:cubicBezTo>
                  <a:pt x="12266" y="10646"/>
                  <a:pt x="12260" y="10638"/>
                  <a:pt x="12252" y="10636"/>
                </a:cubicBezTo>
                <a:lnTo>
                  <a:pt x="12116" y="10593"/>
                </a:lnTo>
                <a:lnTo>
                  <a:pt x="12179" y="10429"/>
                </a:lnTo>
                <a:lnTo>
                  <a:pt x="12241" y="10429"/>
                </a:lnTo>
                <a:lnTo>
                  <a:pt x="12247" y="10429"/>
                </a:lnTo>
                <a:cubicBezTo>
                  <a:pt x="12253" y="10429"/>
                  <a:pt x="12259" y="10426"/>
                  <a:pt x="12263" y="10420"/>
                </a:cubicBezTo>
                <a:lnTo>
                  <a:pt x="12283" y="10393"/>
                </a:lnTo>
                <a:lnTo>
                  <a:pt x="12305" y="10421"/>
                </a:lnTo>
                <a:cubicBezTo>
                  <a:pt x="12309" y="10426"/>
                  <a:pt x="12314" y="10429"/>
                  <a:pt x="12320" y="10429"/>
                </a:cubicBezTo>
                <a:cubicBezTo>
                  <a:pt x="12321" y="10429"/>
                  <a:pt x="12321" y="10429"/>
                  <a:pt x="12322" y="10429"/>
                </a:cubicBezTo>
                <a:cubicBezTo>
                  <a:pt x="12326" y="10430"/>
                  <a:pt x="12331" y="10429"/>
                  <a:pt x="12335" y="10426"/>
                </a:cubicBezTo>
                <a:lnTo>
                  <a:pt x="12416" y="10375"/>
                </a:lnTo>
                <a:cubicBezTo>
                  <a:pt x="12419" y="10373"/>
                  <a:pt x="12422" y="10370"/>
                  <a:pt x="12424" y="10367"/>
                </a:cubicBezTo>
                <a:lnTo>
                  <a:pt x="12457" y="10313"/>
                </a:lnTo>
                <a:cubicBezTo>
                  <a:pt x="12464" y="10302"/>
                  <a:pt x="12464" y="10286"/>
                  <a:pt x="12457" y="10275"/>
                </a:cubicBezTo>
                <a:lnTo>
                  <a:pt x="12422" y="10218"/>
                </a:lnTo>
                <a:lnTo>
                  <a:pt x="12404" y="10195"/>
                </a:lnTo>
                <a:lnTo>
                  <a:pt x="12527" y="10109"/>
                </a:lnTo>
                <a:lnTo>
                  <a:pt x="12578" y="10109"/>
                </a:lnTo>
                <a:lnTo>
                  <a:pt x="12578" y="10135"/>
                </a:lnTo>
                <a:cubicBezTo>
                  <a:pt x="12578" y="10151"/>
                  <a:pt x="12588" y="10165"/>
                  <a:pt x="12600" y="10165"/>
                </a:cubicBezTo>
                <a:lnTo>
                  <a:pt x="12605" y="10165"/>
                </a:lnTo>
                <a:lnTo>
                  <a:pt x="12830" y="10165"/>
                </a:lnTo>
                <a:lnTo>
                  <a:pt x="12858" y="10202"/>
                </a:lnTo>
                <a:lnTo>
                  <a:pt x="12858" y="10240"/>
                </a:lnTo>
                <a:cubicBezTo>
                  <a:pt x="12858" y="10256"/>
                  <a:pt x="12868" y="10269"/>
                  <a:pt x="12880" y="10269"/>
                </a:cubicBezTo>
                <a:lnTo>
                  <a:pt x="12885" y="10269"/>
                </a:lnTo>
                <a:lnTo>
                  <a:pt x="12915" y="10269"/>
                </a:lnTo>
                <a:lnTo>
                  <a:pt x="12921" y="10269"/>
                </a:lnTo>
                <a:cubicBezTo>
                  <a:pt x="12924" y="10269"/>
                  <a:pt x="12927" y="10268"/>
                  <a:pt x="12930" y="10267"/>
                </a:cubicBezTo>
                <a:lnTo>
                  <a:pt x="13011" y="10216"/>
                </a:lnTo>
                <a:cubicBezTo>
                  <a:pt x="13019" y="10211"/>
                  <a:pt x="13024" y="10201"/>
                  <a:pt x="13024" y="10189"/>
                </a:cubicBezTo>
                <a:lnTo>
                  <a:pt x="13024" y="10165"/>
                </a:lnTo>
                <a:lnTo>
                  <a:pt x="13032" y="10165"/>
                </a:lnTo>
                <a:lnTo>
                  <a:pt x="13101" y="10212"/>
                </a:lnTo>
                <a:lnTo>
                  <a:pt x="13144" y="10309"/>
                </a:lnTo>
                <a:cubicBezTo>
                  <a:pt x="13148" y="10318"/>
                  <a:pt x="13155" y="10324"/>
                  <a:pt x="13163" y="10324"/>
                </a:cubicBezTo>
                <a:lnTo>
                  <a:pt x="13166" y="10324"/>
                </a:lnTo>
                <a:lnTo>
                  <a:pt x="13214" y="10324"/>
                </a:lnTo>
                <a:lnTo>
                  <a:pt x="13214" y="10336"/>
                </a:lnTo>
                <a:lnTo>
                  <a:pt x="13182" y="10379"/>
                </a:lnTo>
                <a:cubicBezTo>
                  <a:pt x="13178" y="10384"/>
                  <a:pt x="13176" y="10392"/>
                  <a:pt x="13176" y="10400"/>
                </a:cubicBezTo>
                <a:lnTo>
                  <a:pt x="13176" y="10454"/>
                </a:lnTo>
                <a:cubicBezTo>
                  <a:pt x="13176" y="10460"/>
                  <a:pt x="13177" y="10465"/>
                  <a:pt x="13180" y="10470"/>
                </a:cubicBezTo>
                <a:lnTo>
                  <a:pt x="13254" y="10626"/>
                </a:lnTo>
                <a:lnTo>
                  <a:pt x="13291" y="10758"/>
                </a:lnTo>
                <a:lnTo>
                  <a:pt x="13226" y="10801"/>
                </a:lnTo>
                <a:cubicBezTo>
                  <a:pt x="13217" y="10807"/>
                  <a:pt x="13212" y="10821"/>
                  <a:pt x="13214" y="10834"/>
                </a:cubicBezTo>
                <a:cubicBezTo>
                  <a:pt x="13217" y="10847"/>
                  <a:pt x="13226" y="10857"/>
                  <a:pt x="13236" y="10857"/>
                </a:cubicBezTo>
                <a:lnTo>
                  <a:pt x="13242" y="10857"/>
                </a:lnTo>
                <a:lnTo>
                  <a:pt x="13337" y="10857"/>
                </a:lnTo>
                <a:lnTo>
                  <a:pt x="13337" y="10936"/>
                </a:lnTo>
                <a:cubicBezTo>
                  <a:pt x="13337" y="10949"/>
                  <a:pt x="13343" y="10961"/>
                  <a:pt x="13353" y="10964"/>
                </a:cubicBezTo>
                <a:lnTo>
                  <a:pt x="13472" y="11007"/>
                </a:lnTo>
                <a:cubicBezTo>
                  <a:pt x="13474" y="11008"/>
                  <a:pt x="13476" y="11008"/>
                  <a:pt x="13478" y="11008"/>
                </a:cubicBezTo>
                <a:lnTo>
                  <a:pt x="13484" y="11008"/>
                </a:lnTo>
                <a:lnTo>
                  <a:pt x="13511" y="11008"/>
                </a:lnTo>
                <a:lnTo>
                  <a:pt x="13576" y="11052"/>
                </a:lnTo>
                <a:lnTo>
                  <a:pt x="13576" y="11189"/>
                </a:lnTo>
                <a:cubicBezTo>
                  <a:pt x="13576" y="11205"/>
                  <a:pt x="13586" y="11219"/>
                  <a:pt x="13598" y="11219"/>
                </a:cubicBezTo>
                <a:lnTo>
                  <a:pt x="13604" y="11219"/>
                </a:lnTo>
                <a:lnTo>
                  <a:pt x="13771" y="11219"/>
                </a:lnTo>
                <a:lnTo>
                  <a:pt x="13771" y="11305"/>
                </a:lnTo>
                <a:cubicBezTo>
                  <a:pt x="13771" y="11321"/>
                  <a:pt x="13781" y="11335"/>
                  <a:pt x="13794" y="11335"/>
                </a:cubicBezTo>
                <a:lnTo>
                  <a:pt x="13799" y="11335"/>
                </a:lnTo>
                <a:lnTo>
                  <a:pt x="13862" y="11335"/>
                </a:lnTo>
                <a:lnTo>
                  <a:pt x="13888" y="11404"/>
                </a:lnTo>
                <a:lnTo>
                  <a:pt x="13780" y="11546"/>
                </a:lnTo>
                <a:lnTo>
                  <a:pt x="13707" y="11599"/>
                </a:lnTo>
                <a:cubicBezTo>
                  <a:pt x="13705" y="11600"/>
                  <a:pt x="13704" y="11601"/>
                  <a:pt x="13703" y="11603"/>
                </a:cubicBezTo>
                <a:lnTo>
                  <a:pt x="13673" y="11638"/>
                </a:lnTo>
                <a:lnTo>
                  <a:pt x="13613" y="11598"/>
                </a:lnTo>
                <a:cubicBezTo>
                  <a:pt x="13610" y="11596"/>
                  <a:pt x="13607" y="11595"/>
                  <a:pt x="13604" y="11595"/>
                </a:cubicBezTo>
                <a:lnTo>
                  <a:pt x="13598" y="11595"/>
                </a:lnTo>
                <a:lnTo>
                  <a:pt x="13563" y="11595"/>
                </a:lnTo>
                <a:lnTo>
                  <a:pt x="13557" y="11595"/>
                </a:lnTo>
                <a:cubicBezTo>
                  <a:pt x="13545" y="11595"/>
                  <a:pt x="13535" y="11609"/>
                  <a:pt x="13535" y="11625"/>
                </a:cubicBezTo>
                <a:lnTo>
                  <a:pt x="13535" y="11835"/>
                </a:lnTo>
                <a:cubicBezTo>
                  <a:pt x="13535" y="11839"/>
                  <a:pt x="13536" y="11844"/>
                  <a:pt x="13537" y="11848"/>
                </a:cubicBezTo>
                <a:lnTo>
                  <a:pt x="13614" y="12055"/>
                </a:lnTo>
                <a:lnTo>
                  <a:pt x="13614" y="12110"/>
                </a:lnTo>
                <a:cubicBezTo>
                  <a:pt x="13614" y="12118"/>
                  <a:pt x="13617" y="12127"/>
                  <a:pt x="13621" y="12132"/>
                </a:cubicBezTo>
                <a:lnTo>
                  <a:pt x="13660" y="12176"/>
                </a:lnTo>
                <a:cubicBezTo>
                  <a:pt x="13662" y="12178"/>
                  <a:pt x="13663" y="12180"/>
                  <a:pt x="13666" y="12181"/>
                </a:cubicBezTo>
                <a:lnTo>
                  <a:pt x="13736" y="12221"/>
                </a:lnTo>
                <a:lnTo>
                  <a:pt x="13736" y="12229"/>
                </a:lnTo>
                <a:cubicBezTo>
                  <a:pt x="13736" y="12229"/>
                  <a:pt x="13440" y="12229"/>
                  <a:pt x="13440" y="12229"/>
                </a:cubicBezTo>
                <a:close/>
                <a:moveTo>
                  <a:pt x="11457" y="13069"/>
                </a:moveTo>
                <a:lnTo>
                  <a:pt x="11487" y="13147"/>
                </a:lnTo>
                <a:lnTo>
                  <a:pt x="11540" y="13240"/>
                </a:lnTo>
                <a:lnTo>
                  <a:pt x="11536" y="13243"/>
                </a:lnTo>
                <a:cubicBezTo>
                  <a:pt x="11528" y="13248"/>
                  <a:pt x="11523" y="13259"/>
                  <a:pt x="11523" y="13270"/>
                </a:cubicBezTo>
                <a:lnTo>
                  <a:pt x="11523" y="13339"/>
                </a:lnTo>
                <a:cubicBezTo>
                  <a:pt x="11523" y="13350"/>
                  <a:pt x="11528" y="13361"/>
                  <a:pt x="11536" y="13366"/>
                </a:cubicBezTo>
                <a:lnTo>
                  <a:pt x="11559" y="13380"/>
                </a:lnTo>
                <a:lnTo>
                  <a:pt x="11581" y="13436"/>
                </a:lnTo>
                <a:lnTo>
                  <a:pt x="11556" y="13531"/>
                </a:lnTo>
                <a:lnTo>
                  <a:pt x="11523" y="13561"/>
                </a:lnTo>
                <a:lnTo>
                  <a:pt x="11453" y="13549"/>
                </a:lnTo>
                <a:cubicBezTo>
                  <a:pt x="11447" y="13548"/>
                  <a:pt x="11440" y="13550"/>
                  <a:pt x="11436" y="13556"/>
                </a:cubicBezTo>
                <a:lnTo>
                  <a:pt x="11354" y="13650"/>
                </a:lnTo>
                <a:cubicBezTo>
                  <a:pt x="11352" y="13652"/>
                  <a:pt x="11351" y="13655"/>
                  <a:pt x="11349" y="13658"/>
                </a:cubicBezTo>
                <a:lnTo>
                  <a:pt x="11324" y="13717"/>
                </a:lnTo>
                <a:lnTo>
                  <a:pt x="11293" y="13799"/>
                </a:lnTo>
                <a:lnTo>
                  <a:pt x="11260" y="13811"/>
                </a:lnTo>
                <a:cubicBezTo>
                  <a:pt x="11255" y="13812"/>
                  <a:pt x="11250" y="13816"/>
                  <a:pt x="11247" y="13821"/>
                </a:cubicBezTo>
                <a:lnTo>
                  <a:pt x="11212" y="13883"/>
                </a:lnTo>
                <a:cubicBezTo>
                  <a:pt x="11210" y="13886"/>
                  <a:pt x="11209" y="13889"/>
                  <a:pt x="11208" y="13892"/>
                </a:cubicBezTo>
                <a:lnTo>
                  <a:pt x="11192" y="13963"/>
                </a:lnTo>
                <a:lnTo>
                  <a:pt x="11173" y="14079"/>
                </a:lnTo>
                <a:cubicBezTo>
                  <a:pt x="11172" y="14081"/>
                  <a:pt x="11172" y="14083"/>
                  <a:pt x="11172" y="14085"/>
                </a:cubicBezTo>
                <a:lnTo>
                  <a:pt x="11172" y="14189"/>
                </a:lnTo>
                <a:lnTo>
                  <a:pt x="11162" y="14229"/>
                </a:lnTo>
                <a:cubicBezTo>
                  <a:pt x="11161" y="14233"/>
                  <a:pt x="11161" y="14236"/>
                  <a:pt x="11161" y="14240"/>
                </a:cubicBezTo>
                <a:lnTo>
                  <a:pt x="11163" y="14267"/>
                </a:lnTo>
                <a:cubicBezTo>
                  <a:pt x="11161" y="14267"/>
                  <a:pt x="11159" y="14266"/>
                  <a:pt x="11156" y="14266"/>
                </a:cubicBezTo>
                <a:lnTo>
                  <a:pt x="11129" y="14266"/>
                </a:lnTo>
                <a:lnTo>
                  <a:pt x="11022" y="14266"/>
                </a:lnTo>
                <a:lnTo>
                  <a:pt x="10908" y="14116"/>
                </a:lnTo>
                <a:cubicBezTo>
                  <a:pt x="10904" y="14110"/>
                  <a:pt x="10899" y="14107"/>
                  <a:pt x="10893" y="14107"/>
                </a:cubicBezTo>
                <a:lnTo>
                  <a:pt x="10887" y="14107"/>
                </a:lnTo>
                <a:lnTo>
                  <a:pt x="10867" y="14107"/>
                </a:lnTo>
                <a:lnTo>
                  <a:pt x="10834" y="13998"/>
                </a:lnTo>
                <a:cubicBezTo>
                  <a:pt x="10831" y="13989"/>
                  <a:pt x="10825" y="13983"/>
                  <a:pt x="10818" y="13981"/>
                </a:cubicBezTo>
                <a:cubicBezTo>
                  <a:pt x="10811" y="13978"/>
                  <a:pt x="10803" y="13982"/>
                  <a:pt x="10798" y="13989"/>
                </a:cubicBezTo>
                <a:lnTo>
                  <a:pt x="10741" y="14065"/>
                </a:lnTo>
                <a:cubicBezTo>
                  <a:pt x="10740" y="14066"/>
                  <a:pt x="10739" y="14068"/>
                  <a:pt x="10738" y="14069"/>
                </a:cubicBezTo>
                <a:lnTo>
                  <a:pt x="10726" y="14094"/>
                </a:lnTo>
                <a:lnTo>
                  <a:pt x="10714" y="14111"/>
                </a:lnTo>
                <a:lnTo>
                  <a:pt x="10639" y="14142"/>
                </a:lnTo>
                <a:lnTo>
                  <a:pt x="10640" y="14138"/>
                </a:lnTo>
                <a:cubicBezTo>
                  <a:pt x="10640" y="14135"/>
                  <a:pt x="10640" y="14132"/>
                  <a:pt x="10640" y="14128"/>
                </a:cubicBezTo>
                <a:lnTo>
                  <a:pt x="10626" y="14005"/>
                </a:lnTo>
                <a:cubicBezTo>
                  <a:pt x="10625" y="13994"/>
                  <a:pt x="10619" y="13985"/>
                  <a:pt x="10612" y="13982"/>
                </a:cubicBezTo>
                <a:cubicBezTo>
                  <a:pt x="10604" y="13978"/>
                  <a:pt x="10595" y="13980"/>
                  <a:pt x="10589" y="13988"/>
                </a:cubicBezTo>
                <a:lnTo>
                  <a:pt x="10556" y="14028"/>
                </a:lnTo>
                <a:lnTo>
                  <a:pt x="10535" y="14043"/>
                </a:lnTo>
                <a:lnTo>
                  <a:pt x="10505" y="14006"/>
                </a:lnTo>
                <a:cubicBezTo>
                  <a:pt x="10501" y="14001"/>
                  <a:pt x="10495" y="13999"/>
                  <a:pt x="10490" y="13999"/>
                </a:cubicBezTo>
                <a:cubicBezTo>
                  <a:pt x="10485" y="13998"/>
                  <a:pt x="10480" y="13998"/>
                  <a:pt x="10476" y="14001"/>
                </a:cubicBezTo>
                <a:lnTo>
                  <a:pt x="10394" y="14051"/>
                </a:lnTo>
                <a:cubicBezTo>
                  <a:pt x="10391" y="14054"/>
                  <a:pt x="10388" y="14057"/>
                  <a:pt x="10386" y="14061"/>
                </a:cubicBezTo>
                <a:cubicBezTo>
                  <a:pt x="10385" y="14060"/>
                  <a:pt x="10384" y="14058"/>
                  <a:pt x="10383" y="14056"/>
                </a:cubicBezTo>
                <a:lnTo>
                  <a:pt x="10342" y="14006"/>
                </a:lnTo>
                <a:cubicBezTo>
                  <a:pt x="10338" y="14000"/>
                  <a:pt x="10332" y="13998"/>
                  <a:pt x="10326" y="13999"/>
                </a:cubicBezTo>
                <a:cubicBezTo>
                  <a:pt x="10320" y="13998"/>
                  <a:pt x="10315" y="14000"/>
                  <a:pt x="10310" y="14005"/>
                </a:cubicBezTo>
                <a:lnTo>
                  <a:pt x="10272" y="14049"/>
                </a:lnTo>
                <a:lnTo>
                  <a:pt x="10248" y="14049"/>
                </a:lnTo>
                <a:lnTo>
                  <a:pt x="10243" y="14049"/>
                </a:lnTo>
                <a:cubicBezTo>
                  <a:pt x="10237" y="14049"/>
                  <a:pt x="10231" y="14052"/>
                  <a:pt x="10227" y="14058"/>
                </a:cubicBezTo>
                <a:lnTo>
                  <a:pt x="10205" y="14089"/>
                </a:lnTo>
                <a:lnTo>
                  <a:pt x="10183" y="14058"/>
                </a:lnTo>
                <a:cubicBezTo>
                  <a:pt x="10179" y="14052"/>
                  <a:pt x="10173" y="14049"/>
                  <a:pt x="10167" y="14049"/>
                </a:cubicBezTo>
                <a:lnTo>
                  <a:pt x="10161" y="14049"/>
                </a:lnTo>
                <a:lnTo>
                  <a:pt x="10094" y="14049"/>
                </a:lnTo>
                <a:lnTo>
                  <a:pt x="10060" y="14007"/>
                </a:lnTo>
                <a:lnTo>
                  <a:pt x="9981" y="13899"/>
                </a:lnTo>
                <a:cubicBezTo>
                  <a:pt x="9977" y="13893"/>
                  <a:pt x="9971" y="13890"/>
                  <a:pt x="9965" y="13890"/>
                </a:cubicBezTo>
                <a:lnTo>
                  <a:pt x="9960" y="13890"/>
                </a:lnTo>
                <a:lnTo>
                  <a:pt x="9889" y="13890"/>
                </a:lnTo>
                <a:lnTo>
                  <a:pt x="9815" y="13844"/>
                </a:lnTo>
                <a:lnTo>
                  <a:pt x="9777" y="13793"/>
                </a:lnTo>
                <a:lnTo>
                  <a:pt x="9698" y="13637"/>
                </a:lnTo>
                <a:cubicBezTo>
                  <a:pt x="9694" y="13630"/>
                  <a:pt x="9689" y="13625"/>
                  <a:pt x="9682" y="13625"/>
                </a:cubicBezTo>
                <a:cubicBezTo>
                  <a:pt x="9681" y="13625"/>
                  <a:pt x="9681" y="13625"/>
                  <a:pt x="9680" y="13625"/>
                </a:cubicBezTo>
                <a:cubicBezTo>
                  <a:pt x="9680" y="13625"/>
                  <a:pt x="9680" y="13625"/>
                  <a:pt x="9680" y="13625"/>
                </a:cubicBezTo>
                <a:cubicBezTo>
                  <a:pt x="9673" y="13624"/>
                  <a:pt x="9667" y="13627"/>
                  <a:pt x="9662" y="13632"/>
                </a:cubicBezTo>
                <a:lnTo>
                  <a:pt x="9639" y="13661"/>
                </a:lnTo>
                <a:lnTo>
                  <a:pt x="9617" y="13632"/>
                </a:lnTo>
                <a:cubicBezTo>
                  <a:pt x="9612" y="13627"/>
                  <a:pt x="9607" y="13624"/>
                  <a:pt x="9601" y="13624"/>
                </a:cubicBezTo>
                <a:lnTo>
                  <a:pt x="9596" y="13624"/>
                </a:lnTo>
                <a:lnTo>
                  <a:pt x="9479" y="13624"/>
                </a:lnTo>
                <a:lnTo>
                  <a:pt x="9473" y="13624"/>
                </a:lnTo>
                <a:cubicBezTo>
                  <a:pt x="9464" y="13624"/>
                  <a:pt x="9456" y="13632"/>
                  <a:pt x="9452" y="13643"/>
                </a:cubicBezTo>
                <a:cubicBezTo>
                  <a:pt x="9449" y="13654"/>
                  <a:pt x="9451" y="13667"/>
                  <a:pt x="9458" y="13675"/>
                </a:cubicBezTo>
                <a:lnTo>
                  <a:pt x="9461" y="13680"/>
                </a:lnTo>
                <a:cubicBezTo>
                  <a:pt x="9460" y="13681"/>
                  <a:pt x="9458" y="13683"/>
                  <a:pt x="9457" y="13685"/>
                </a:cubicBezTo>
                <a:lnTo>
                  <a:pt x="9430" y="13723"/>
                </a:lnTo>
                <a:lnTo>
                  <a:pt x="9416" y="13691"/>
                </a:lnTo>
                <a:cubicBezTo>
                  <a:pt x="9415" y="13688"/>
                  <a:pt x="9414" y="13686"/>
                  <a:pt x="9413" y="13684"/>
                </a:cubicBezTo>
                <a:lnTo>
                  <a:pt x="9375" y="13633"/>
                </a:lnTo>
                <a:cubicBezTo>
                  <a:pt x="9371" y="13628"/>
                  <a:pt x="9365" y="13624"/>
                  <a:pt x="9359" y="13624"/>
                </a:cubicBezTo>
                <a:lnTo>
                  <a:pt x="9354" y="13624"/>
                </a:lnTo>
                <a:lnTo>
                  <a:pt x="9328" y="13624"/>
                </a:lnTo>
                <a:lnTo>
                  <a:pt x="9374" y="13567"/>
                </a:lnTo>
                <a:cubicBezTo>
                  <a:pt x="9379" y="13561"/>
                  <a:pt x="9381" y="13553"/>
                  <a:pt x="9381" y="13545"/>
                </a:cubicBezTo>
                <a:cubicBezTo>
                  <a:pt x="9381" y="13537"/>
                  <a:pt x="9379" y="13529"/>
                  <a:pt x="9374" y="13524"/>
                </a:cubicBezTo>
                <a:lnTo>
                  <a:pt x="9330" y="13469"/>
                </a:lnTo>
                <a:cubicBezTo>
                  <a:pt x="9326" y="13464"/>
                  <a:pt x="9321" y="13461"/>
                  <a:pt x="9315" y="13461"/>
                </a:cubicBezTo>
                <a:lnTo>
                  <a:pt x="9313" y="13461"/>
                </a:lnTo>
                <a:lnTo>
                  <a:pt x="9242" y="13461"/>
                </a:lnTo>
                <a:lnTo>
                  <a:pt x="9168" y="13410"/>
                </a:lnTo>
                <a:cubicBezTo>
                  <a:pt x="9165" y="13408"/>
                  <a:pt x="9161" y="13407"/>
                  <a:pt x="9158" y="13407"/>
                </a:cubicBezTo>
                <a:lnTo>
                  <a:pt x="9152" y="13407"/>
                </a:lnTo>
                <a:lnTo>
                  <a:pt x="9126" y="13407"/>
                </a:lnTo>
                <a:lnTo>
                  <a:pt x="9092" y="13361"/>
                </a:lnTo>
                <a:cubicBezTo>
                  <a:pt x="9088" y="13356"/>
                  <a:pt x="9082" y="13353"/>
                  <a:pt x="9076" y="13353"/>
                </a:cubicBezTo>
                <a:lnTo>
                  <a:pt x="9071" y="13353"/>
                </a:lnTo>
                <a:lnTo>
                  <a:pt x="9055" y="13353"/>
                </a:lnTo>
                <a:lnTo>
                  <a:pt x="9055" y="13172"/>
                </a:lnTo>
                <a:cubicBezTo>
                  <a:pt x="9055" y="13156"/>
                  <a:pt x="9045" y="13142"/>
                  <a:pt x="9033" y="13142"/>
                </a:cubicBezTo>
                <a:lnTo>
                  <a:pt x="8933" y="13142"/>
                </a:lnTo>
                <a:lnTo>
                  <a:pt x="8933" y="13020"/>
                </a:lnTo>
                <a:lnTo>
                  <a:pt x="8965" y="12975"/>
                </a:lnTo>
                <a:cubicBezTo>
                  <a:pt x="8971" y="12966"/>
                  <a:pt x="8972" y="12954"/>
                  <a:pt x="8969" y="12943"/>
                </a:cubicBezTo>
                <a:cubicBezTo>
                  <a:pt x="8965" y="12932"/>
                  <a:pt x="8957" y="12925"/>
                  <a:pt x="8949" y="12925"/>
                </a:cubicBezTo>
                <a:lnTo>
                  <a:pt x="8933" y="12925"/>
                </a:lnTo>
                <a:lnTo>
                  <a:pt x="8933" y="12636"/>
                </a:lnTo>
                <a:cubicBezTo>
                  <a:pt x="8933" y="12631"/>
                  <a:pt x="8932" y="12626"/>
                  <a:pt x="8930" y="12622"/>
                </a:cubicBezTo>
                <a:lnTo>
                  <a:pt x="8889" y="12520"/>
                </a:lnTo>
                <a:lnTo>
                  <a:pt x="8889" y="12431"/>
                </a:lnTo>
                <a:lnTo>
                  <a:pt x="8926" y="12386"/>
                </a:lnTo>
                <a:cubicBezTo>
                  <a:pt x="8932" y="12377"/>
                  <a:pt x="8935" y="12364"/>
                  <a:pt x="8931" y="12353"/>
                </a:cubicBezTo>
                <a:cubicBezTo>
                  <a:pt x="8928" y="12342"/>
                  <a:pt x="8920" y="12334"/>
                  <a:pt x="8911" y="12334"/>
                </a:cubicBezTo>
                <a:lnTo>
                  <a:pt x="8877" y="12334"/>
                </a:lnTo>
                <a:lnTo>
                  <a:pt x="8851" y="12298"/>
                </a:lnTo>
                <a:lnTo>
                  <a:pt x="8851" y="12258"/>
                </a:lnTo>
                <a:cubicBezTo>
                  <a:pt x="8851" y="12251"/>
                  <a:pt x="8849" y="12243"/>
                  <a:pt x="8845" y="12238"/>
                </a:cubicBezTo>
                <a:lnTo>
                  <a:pt x="8807" y="12187"/>
                </a:lnTo>
                <a:lnTo>
                  <a:pt x="8774" y="12102"/>
                </a:lnTo>
                <a:lnTo>
                  <a:pt x="8805" y="12065"/>
                </a:lnTo>
                <a:lnTo>
                  <a:pt x="8845" y="12007"/>
                </a:lnTo>
                <a:cubicBezTo>
                  <a:pt x="8849" y="12001"/>
                  <a:pt x="8851" y="11994"/>
                  <a:pt x="8851" y="11987"/>
                </a:cubicBezTo>
                <a:lnTo>
                  <a:pt x="8851" y="11779"/>
                </a:lnTo>
                <a:lnTo>
                  <a:pt x="8852" y="11772"/>
                </a:lnTo>
                <a:lnTo>
                  <a:pt x="8860" y="11787"/>
                </a:lnTo>
                <a:cubicBezTo>
                  <a:pt x="8864" y="11795"/>
                  <a:pt x="8871" y="11799"/>
                  <a:pt x="8878" y="11799"/>
                </a:cubicBezTo>
                <a:lnTo>
                  <a:pt x="8932" y="11799"/>
                </a:lnTo>
                <a:lnTo>
                  <a:pt x="8939" y="11803"/>
                </a:lnTo>
                <a:cubicBezTo>
                  <a:pt x="8945" y="11808"/>
                  <a:pt x="8954" y="11807"/>
                  <a:pt x="8960" y="11802"/>
                </a:cubicBezTo>
                <a:cubicBezTo>
                  <a:pt x="8967" y="11796"/>
                  <a:pt x="8971" y="11787"/>
                  <a:pt x="8971" y="11777"/>
                </a:cubicBezTo>
                <a:lnTo>
                  <a:pt x="8971" y="11718"/>
                </a:lnTo>
                <a:cubicBezTo>
                  <a:pt x="8971" y="11710"/>
                  <a:pt x="8968" y="11703"/>
                  <a:pt x="8964" y="11697"/>
                </a:cubicBezTo>
                <a:lnTo>
                  <a:pt x="8942" y="11668"/>
                </a:lnTo>
                <a:lnTo>
                  <a:pt x="8964" y="11638"/>
                </a:lnTo>
                <a:cubicBezTo>
                  <a:pt x="8966" y="11636"/>
                  <a:pt x="8967" y="11634"/>
                  <a:pt x="8968" y="11631"/>
                </a:cubicBezTo>
                <a:lnTo>
                  <a:pt x="9006" y="11530"/>
                </a:lnTo>
                <a:lnTo>
                  <a:pt x="9076" y="11483"/>
                </a:lnTo>
                <a:lnTo>
                  <a:pt x="9231" y="11483"/>
                </a:lnTo>
                <a:cubicBezTo>
                  <a:pt x="9244" y="11483"/>
                  <a:pt x="9254" y="11470"/>
                  <a:pt x="9254" y="11454"/>
                </a:cubicBezTo>
                <a:lnTo>
                  <a:pt x="9254" y="11429"/>
                </a:lnTo>
                <a:lnTo>
                  <a:pt x="9272" y="11429"/>
                </a:lnTo>
                <a:cubicBezTo>
                  <a:pt x="9278" y="11429"/>
                  <a:pt x="9284" y="11426"/>
                  <a:pt x="9288" y="11420"/>
                </a:cubicBezTo>
                <a:lnTo>
                  <a:pt x="9322" y="11375"/>
                </a:lnTo>
                <a:lnTo>
                  <a:pt x="9354" y="11375"/>
                </a:lnTo>
                <a:cubicBezTo>
                  <a:pt x="9359" y="11375"/>
                  <a:pt x="9365" y="11372"/>
                  <a:pt x="9369" y="11367"/>
                </a:cubicBezTo>
                <a:lnTo>
                  <a:pt x="9452" y="11260"/>
                </a:lnTo>
                <a:lnTo>
                  <a:pt x="9474" y="11226"/>
                </a:lnTo>
                <a:lnTo>
                  <a:pt x="9498" y="11260"/>
                </a:lnTo>
                <a:cubicBezTo>
                  <a:pt x="9502" y="11266"/>
                  <a:pt x="9507" y="11267"/>
                  <a:pt x="9514" y="11270"/>
                </a:cubicBezTo>
                <a:cubicBezTo>
                  <a:pt x="9520" y="11270"/>
                  <a:pt x="9526" y="11267"/>
                  <a:pt x="9530" y="11261"/>
                </a:cubicBezTo>
                <a:lnTo>
                  <a:pt x="9565" y="11211"/>
                </a:lnTo>
                <a:lnTo>
                  <a:pt x="9596" y="11211"/>
                </a:lnTo>
                <a:cubicBezTo>
                  <a:pt x="9608" y="11211"/>
                  <a:pt x="9618" y="11198"/>
                  <a:pt x="9618" y="11182"/>
                </a:cubicBezTo>
                <a:lnTo>
                  <a:pt x="9618" y="11161"/>
                </a:lnTo>
                <a:lnTo>
                  <a:pt x="9637" y="11161"/>
                </a:lnTo>
                <a:cubicBezTo>
                  <a:pt x="9643" y="11161"/>
                  <a:pt x="9648" y="11158"/>
                  <a:pt x="9652" y="11153"/>
                </a:cubicBezTo>
                <a:lnTo>
                  <a:pt x="9682" y="11113"/>
                </a:lnTo>
                <a:lnTo>
                  <a:pt x="9746" y="11158"/>
                </a:lnTo>
                <a:cubicBezTo>
                  <a:pt x="9749" y="11160"/>
                  <a:pt x="9752" y="11161"/>
                  <a:pt x="9756" y="11161"/>
                </a:cubicBezTo>
                <a:lnTo>
                  <a:pt x="9797" y="11161"/>
                </a:lnTo>
                <a:cubicBezTo>
                  <a:pt x="9803" y="11161"/>
                  <a:pt x="9808" y="11158"/>
                  <a:pt x="9812" y="11152"/>
                </a:cubicBezTo>
                <a:lnTo>
                  <a:pt x="9847" y="11107"/>
                </a:lnTo>
                <a:lnTo>
                  <a:pt x="9938" y="11107"/>
                </a:lnTo>
                <a:lnTo>
                  <a:pt x="9938" y="11132"/>
                </a:lnTo>
                <a:cubicBezTo>
                  <a:pt x="9938" y="11140"/>
                  <a:pt x="9940" y="11147"/>
                  <a:pt x="9944" y="11153"/>
                </a:cubicBezTo>
                <a:lnTo>
                  <a:pt x="9976" y="11194"/>
                </a:lnTo>
                <a:lnTo>
                  <a:pt x="9976" y="11345"/>
                </a:lnTo>
                <a:cubicBezTo>
                  <a:pt x="9976" y="11353"/>
                  <a:pt x="9979" y="11361"/>
                  <a:pt x="9983" y="11367"/>
                </a:cubicBezTo>
                <a:lnTo>
                  <a:pt x="10026" y="11421"/>
                </a:lnTo>
                <a:cubicBezTo>
                  <a:pt x="10032" y="11428"/>
                  <a:pt x="10041" y="11431"/>
                  <a:pt x="10048" y="11427"/>
                </a:cubicBezTo>
                <a:lnTo>
                  <a:pt x="10165" y="11375"/>
                </a:lnTo>
                <a:lnTo>
                  <a:pt x="10180" y="11375"/>
                </a:lnTo>
                <a:lnTo>
                  <a:pt x="10180" y="11399"/>
                </a:lnTo>
                <a:cubicBezTo>
                  <a:pt x="10180" y="11416"/>
                  <a:pt x="10190" y="11429"/>
                  <a:pt x="10202" y="11429"/>
                </a:cubicBezTo>
                <a:lnTo>
                  <a:pt x="10324" y="11429"/>
                </a:lnTo>
                <a:cubicBezTo>
                  <a:pt x="10337" y="11429"/>
                  <a:pt x="10346" y="11416"/>
                  <a:pt x="10346" y="11399"/>
                </a:cubicBezTo>
                <a:lnTo>
                  <a:pt x="10346" y="11270"/>
                </a:lnTo>
                <a:lnTo>
                  <a:pt x="10363" y="11270"/>
                </a:lnTo>
                <a:cubicBezTo>
                  <a:pt x="10369" y="11270"/>
                  <a:pt x="10375" y="11266"/>
                  <a:pt x="10379" y="11260"/>
                </a:cubicBezTo>
                <a:lnTo>
                  <a:pt x="10420" y="11202"/>
                </a:lnTo>
                <a:cubicBezTo>
                  <a:pt x="10423" y="11197"/>
                  <a:pt x="10426" y="11189"/>
                  <a:pt x="10426" y="11182"/>
                </a:cubicBezTo>
                <a:lnTo>
                  <a:pt x="10426" y="11132"/>
                </a:lnTo>
                <a:cubicBezTo>
                  <a:pt x="10426" y="11119"/>
                  <a:pt x="10420" y="11108"/>
                  <a:pt x="10411" y="11104"/>
                </a:cubicBezTo>
                <a:lnTo>
                  <a:pt x="10378" y="11089"/>
                </a:lnTo>
                <a:lnTo>
                  <a:pt x="10417" y="11046"/>
                </a:lnTo>
                <a:cubicBezTo>
                  <a:pt x="10423" y="11040"/>
                  <a:pt x="10426" y="11032"/>
                  <a:pt x="10426" y="11023"/>
                </a:cubicBezTo>
                <a:lnTo>
                  <a:pt x="10426" y="10985"/>
                </a:lnTo>
                <a:lnTo>
                  <a:pt x="10504" y="10917"/>
                </a:lnTo>
                <a:lnTo>
                  <a:pt x="10504" y="11023"/>
                </a:lnTo>
                <a:cubicBezTo>
                  <a:pt x="10504" y="11039"/>
                  <a:pt x="10514" y="11053"/>
                  <a:pt x="10526" y="11053"/>
                </a:cubicBezTo>
                <a:lnTo>
                  <a:pt x="10604" y="11053"/>
                </a:lnTo>
                <a:cubicBezTo>
                  <a:pt x="10610" y="11053"/>
                  <a:pt x="10616" y="11049"/>
                  <a:pt x="10620" y="11044"/>
                </a:cubicBezTo>
                <a:lnTo>
                  <a:pt x="10661" y="10989"/>
                </a:lnTo>
                <a:cubicBezTo>
                  <a:pt x="10662" y="10987"/>
                  <a:pt x="10664" y="10985"/>
                  <a:pt x="10665" y="10982"/>
                </a:cubicBezTo>
                <a:lnTo>
                  <a:pt x="10705" y="10877"/>
                </a:lnTo>
                <a:cubicBezTo>
                  <a:pt x="10709" y="10868"/>
                  <a:pt x="10709" y="10857"/>
                  <a:pt x="10705" y="10848"/>
                </a:cubicBezTo>
                <a:cubicBezTo>
                  <a:pt x="10703" y="10844"/>
                  <a:pt x="10701" y="10842"/>
                  <a:pt x="10699" y="10839"/>
                </a:cubicBezTo>
                <a:lnTo>
                  <a:pt x="10736" y="10830"/>
                </a:lnTo>
                <a:lnTo>
                  <a:pt x="10758" y="10873"/>
                </a:lnTo>
                <a:lnTo>
                  <a:pt x="10769" y="10913"/>
                </a:lnTo>
                <a:cubicBezTo>
                  <a:pt x="10772" y="10925"/>
                  <a:pt x="10780" y="10933"/>
                  <a:pt x="10789" y="10933"/>
                </a:cubicBezTo>
                <a:lnTo>
                  <a:pt x="10928" y="10933"/>
                </a:lnTo>
                <a:cubicBezTo>
                  <a:pt x="10934" y="10933"/>
                  <a:pt x="10940" y="10929"/>
                  <a:pt x="10944" y="10923"/>
                </a:cubicBezTo>
                <a:lnTo>
                  <a:pt x="10952" y="10911"/>
                </a:lnTo>
                <a:lnTo>
                  <a:pt x="11042" y="10911"/>
                </a:lnTo>
                <a:cubicBezTo>
                  <a:pt x="11054" y="10911"/>
                  <a:pt x="11064" y="10898"/>
                  <a:pt x="11064" y="10882"/>
                </a:cubicBezTo>
                <a:lnTo>
                  <a:pt x="11064" y="10857"/>
                </a:lnTo>
                <a:lnTo>
                  <a:pt x="11073" y="10857"/>
                </a:lnTo>
                <a:lnTo>
                  <a:pt x="11099" y="10893"/>
                </a:lnTo>
                <a:lnTo>
                  <a:pt x="11099" y="10936"/>
                </a:lnTo>
                <a:cubicBezTo>
                  <a:pt x="11099" y="10945"/>
                  <a:pt x="11102" y="10953"/>
                  <a:pt x="11107" y="10958"/>
                </a:cubicBezTo>
                <a:lnTo>
                  <a:pt x="11137" y="10993"/>
                </a:lnTo>
                <a:lnTo>
                  <a:pt x="11137" y="11073"/>
                </a:lnTo>
                <a:lnTo>
                  <a:pt x="11104" y="11123"/>
                </a:lnTo>
                <a:cubicBezTo>
                  <a:pt x="11101" y="11128"/>
                  <a:pt x="11099" y="11135"/>
                  <a:pt x="11099" y="11142"/>
                </a:cubicBezTo>
                <a:lnTo>
                  <a:pt x="11099" y="11189"/>
                </a:lnTo>
                <a:cubicBezTo>
                  <a:pt x="11099" y="11205"/>
                  <a:pt x="11109" y="11219"/>
                  <a:pt x="11121" y="11219"/>
                </a:cubicBezTo>
                <a:lnTo>
                  <a:pt x="11136" y="11219"/>
                </a:lnTo>
                <a:cubicBezTo>
                  <a:pt x="11136" y="11219"/>
                  <a:pt x="11137" y="11219"/>
                  <a:pt x="11137" y="11220"/>
                </a:cubicBezTo>
                <a:lnTo>
                  <a:pt x="11137" y="11251"/>
                </a:lnTo>
                <a:cubicBezTo>
                  <a:pt x="11137" y="11263"/>
                  <a:pt x="11143" y="11275"/>
                  <a:pt x="11152" y="11279"/>
                </a:cubicBezTo>
                <a:lnTo>
                  <a:pt x="11267" y="11331"/>
                </a:lnTo>
                <a:lnTo>
                  <a:pt x="11338" y="11423"/>
                </a:lnTo>
                <a:lnTo>
                  <a:pt x="11338" y="11570"/>
                </a:lnTo>
                <a:cubicBezTo>
                  <a:pt x="11338" y="11575"/>
                  <a:pt x="11339" y="11580"/>
                  <a:pt x="11341" y="11584"/>
                </a:cubicBezTo>
                <a:lnTo>
                  <a:pt x="11379" y="11682"/>
                </a:lnTo>
                <a:lnTo>
                  <a:pt x="11379" y="11781"/>
                </a:lnTo>
                <a:cubicBezTo>
                  <a:pt x="11379" y="11788"/>
                  <a:pt x="11381" y="11795"/>
                  <a:pt x="11385" y="11801"/>
                </a:cubicBezTo>
                <a:lnTo>
                  <a:pt x="11470" y="11918"/>
                </a:lnTo>
                <a:lnTo>
                  <a:pt x="11487" y="11950"/>
                </a:lnTo>
                <a:lnTo>
                  <a:pt x="11496" y="11988"/>
                </a:lnTo>
                <a:lnTo>
                  <a:pt x="11465" y="12027"/>
                </a:lnTo>
                <a:cubicBezTo>
                  <a:pt x="11458" y="12036"/>
                  <a:pt x="11456" y="12050"/>
                  <a:pt x="11460" y="12062"/>
                </a:cubicBezTo>
                <a:lnTo>
                  <a:pt x="11499" y="12161"/>
                </a:lnTo>
                <a:lnTo>
                  <a:pt x="11499" y="12240"/>
                </a:lnTo>
                <a:lnTo>
                  <a:pt x="11430" y="12283"/>
                </a:lnTo>
                <a:cubicBezTo>
                  <a:pt x="11427" y="12284"/>
                  <a:pt x="11425" y="12287"/>
                  <a:pt x="11423" y="12289"/>
                </a:cubicBezTo>
                <a:lnTo>
                  <a:pt x="11386" y="12342"/>
                </a:lnTo>
                <a:lnTo>
                  <a:pt x="11344" y="12394"/>
                </a:lnTo>
                <a:lnTo>
                  <a:pt x="11303" y="12453"/>
                </a:lnTo>
                <a:cubicBezTo>
                  <a:pt x="11295" y="12464"/>
                  <a:pt x="11295" y="12482"/>
                  <a:pt x="11303" y="12493"/>
                </a:cubicBezTo>
                <a:lnTo>
                  <a:pt x="11344" y="12550"/>
                </a:lnTo>
                <a:cubicBezTo>
                  <a:pt x="11348" y="12556"/>
                  <a:pt x="11354" y="12560"/>
                  <a:pt x="11360" y="12560"/>
                </a:cubicBezTo>
                <a:lnTo>
                  <a:pt x="11382" y="12560"/>
                </a:lnTo>
                <a:cubicBezTo>
                  <a:pt x="11380" y="12564"/>
                  <a:pt x="11379" y="12569"/>
                  <a:pt x="11379" y="12574"/>
                </a:cubicBezTo>
                <a:lnTo>
                  <a:pt x="11379" y="12846"/>
                </a:lnTo>
                <a:cubicBezTo>
                  <a:pt x="11379" y="12860"/>
                  <a:pt x="11386" y="12872"/>
                  <a:pt x="11396" y="12875"/>
                </a:cubicBezTo>
                <a:cubicBezTo>
                  <a:pt x="11397" y="12875"/>
                  <a:pt x="11399" y="12875"/>
                  <a:pt x="11400" y="12875"/>
                </a:cubicBezTo>
                <a:lnTo>
                  <a:pt x="11396" y="12901"/>
                </a:lnTo>
                <a:cubicBezTo>
                  <a:pt x="11394" y="12909"/>
                  <a:pt x="11395" y="12917"/>
                  <a:pt x="11399" y="12924"/>
                </a:cubicBezTo>
                <a:lnTo>
                  <a:pt x="11413" y="12951"/>
                </a:lnTo>
                <a:lnTo>
                  <a:pt x="11399" y="12978"/>
                </a:lnTo>
                <a:cubicBezTo>
                  <a:pt x="11392" y="12991"/>
                  <a:pt x="11395" y="13009"/>
                  <a:pt x="11404" y="13019"/>
                </a:cubicBezTo>
                <a:cubicBezTo>
                  <a:pt x="11404" y="13019"/>
                  <a:pt x="11457" y="13069"/>
                  <a:pt x="11457" y="13069"/>
                </a:cubicBezTo>
                <a:close/>
                <a:moveTo>
                  <a:pt x="11109" y="14393"/>
                </a:moveTo>
                <a:lnTo>
                  <a:pt x="11085" y="14433"/>
                </a:lnTo>
                <a:cubicBezTo>
                  <a:pt x="11080" y="14440"/>
                  <a:pt x="11079" y="14449"/>
                  <a:pt x="11080" y="14458"/>
                </a:cubicBezTo>
                <a:lnTo>
                  <a:pt x="11085" y="14488"/>
                </a:lnTo>
                <a:lnTo>
                  <a:pt x="11077" y="14488"/>
                </a:lnTo>
                <a:cubicBezTo>
                  <a:pt x="11070" y="14488"/>
                  <a:pt x="11062" y="14493"/>
                  <a:pt x="11058" y="14502"/>
                </a:cubicBezTo>
                <a:lnTo>
                  <a:pt x="11037" y="14549"/>
                </a:lnTo>
                <a:cubicBezTo>
                  <a:pt x="11036" y="14551"/>
                  <a:pt x="11035" y="14553"/>
                  <a:pt x="11034" y="14556"/>
                </a:cubicBezTo>
                <a:lnTo>
                  <a:pt x="11021" y="14617"/>
                </a:lnTo>
                <a:cubicBezTo>
                  <a:pt x="11019" y="14625"/>
                  <a:pt x="11020" y="14632"/>
                  <a:pt x="11022" y="14639"/>
                </a:cubicBezTo>
                <a:lnTo>
                  <a:pt x="11033" y="14666"/>
                </a:lnTo>
                <a:lnTo>
                  <a:pt x="11031" y="14678"/>
                </a:lnTo>
                <a:lnTo>
                  <a:pt x="11015" y="14668"/>
                </a:lnTo>
                <a:lnTo>
                  <a:pt x="11000" y="14643"/>
                </a:lnTo>
                <a:cubicBezTo>
                  <a:pt x="10993" y="14632"/>
                  <a:pt x="10982" y="14629"/>
                  <a:pt x="10972" y="14635"/>
                </a:cubicBezTo>
                <a:lnTo>
                  <a:pt x="10967" y="14639"/>
                </a:lnTo>
                <a:lnTo>
                  <a:pt x="10967" y="14639"/>
                </a:lnTo>
                <a:cubicBezTo>
                  <a:pt x="10961" y="14635"/>
                  <a:pt x="10955" y="14635"/>
                  <a:pt x="10949" y="14639"/>
                </a:cubicBezTo>
                <a:lnTo>
                  <a:pt x="10889" y="14676"/>
                </a:lnTo>
                <a:lnTo>
                  <a:pt x="10868" y="14648"/>
                </a:lnTo>
                <a:cubicBezTo>
                  <a:pt x="10863" y="14642"/>
                  <a:pt x="10858" y="14639"/>
                  <a:pt x="10852" y="14639"/>
                </a:cubicBezTo>
                <a:lnTo>
                  <a:pt x="10845" y="14639"/>
                </a:lnTo>
                <a:cubicBezTo>
                  <a:pt x="10842" y="14637"/>
                  <a:pt x="10839" y="14636"/>
                  <a:pt x="10836" y="14636"/>
                </a:cubicBezTo>
                <a:lnTo>
                  <a:pt x="10817" y="14636"/>
                </a:lnTo>
                <a:lnTo>
                  <a:pt x="10817" y="14611"/>
                </a:lnTo>
                <a:cubicBezTo>
                  <a:pt x="10817" y="14595"/>
                  <a:pt x="10807" y="14582"/>
                  <a:pt x="10795" y="14582"/>
                </a:cubicBezTo>
                <a:lnTo>
                  <a:pt x="10515" y="14582"/>
                </a:lnTo>
                <a:cubicBezTo>
                  <a:pt x="10509" y="14582"/>
                  <a:pt x="10504" y="14585"/>
                  <a:pt x="10500" y="14590"/>
                </a:cubicBezTo>
                <a:lnTo>
                  <a:pt x="10456" y="14644"/>
                </a:lnTo>
                <a:cubicBezTo>
                  <a:pt x="10452" y="14650"/>
                  <a:pt x="10449" y="14657"/>
                  <a:pt x="10449" y="14666"/>
                </a:cubicBezTo>
                <a:lnTo>
                  <a:pt x="10449" y="14704"/>
                </a:lnTo>
                <a:lnTo>
                  <a:pt x="10379" y="14800"/>
                </a:lnTo>
                <a:lnTo>
                  <a:pt x="10301" y="14853"/>
                </a:lnTo>
                <a:cubicBezTo>
                  <a:pt x="10299" y="14854"/>
                  <a:pt x="10297" y="14856"/>
                  <a:pt x="10295" y="14858"/>
                </a:cubicBezTo>
                <a:lnTo>
                  <a:pt x="10257" y="14909"/>
                </a:lnTo>
                <a:lnTo>
                  <a:pt x="10186" y="14958"/>
                </a:lnTo>
                <a:lnTo>
                  <a:pt x="10110" y="14958"/>
                </a:lnTo>
                <a:lnTo>
                  <a:pt x="10053" y="14948"/>
                </a:lnTo>
                <a:cubicBezTo>
                  <a:pt x="10051" y="14948"/>
                  <a:pt x="10049" y="14948"/>
                  <a:pt x="10047" y="14948"/>
                </a:cubicBezTo>
                <a:lnTo>
                  <a:pt x="9985" y="14958"/>
                </a:lnTo>
                <a:cubicBezTo>
                  <a:pt x="9975" y="14960"/>
                  <a:pt x="9967" y="14970"/>
                  <a:pt x="9966" y="14984"/>
                </a:cubicBezTo>
                <a:lnTo>
                  <a:pt x="9962" y="15018"/>
                </a:lnTo>
                <a:lnTo>
                  <a:pt x="9949" y="15026"/>
                </a:lnTo>
                <a:cubicBezTo>
                  <a:pt x="9943" y="15030"/>
                  <a:pt x="9938" y="15037"/>
                  <a:pt x="9936" y="15045"/>
                </a:cubicBezTo>
                <a:cubicBezTo>
                  <a:pt x="9934" y="15054"/>
                  <a:pt x="9936" y="15063"/>
                  <a:pt x="9939" y="15070"/>
                </a:cubicBezTo>
                <a:lnTo>
                  <a:pt x="9940" y="15072"/>
                </a:lnTo>
                <a:cubicBezTo>
                  <a:pt x="9940" y="15072"/>
                  <a:pt x="9940" y="15072"/>
                  <a:pt x="9940" y="15072"/>
                </a:cubicBezTo>
                <a:lnTo>
                  <a:pt x="9839" y="15118"/>
                </a:lnTo>
                <a:lnTo>
                  <a:pt x="9673" y="15118"/>
                </a:lnTo>
                <a:lnTo>
                  <a:pt x="9641" y="15072"/>
                </a:lnTo>
                <a:lnTo>
                  <a:pt x="9600" y="15020"/>
                </a:lnTo>
                <a:cubicBezTo>
                  <a:pt x="9596" y="15015"/>
                  <a:pt x="9590" y="15012"/>
                  <a:pt x="9585" y="15012"/>
                </a:cubicBezTo>
                <a:lnTo>
                  <a:pt x="9566" y="15012"/>
                </a:lnTo>
                <a:lnTo>
                  <a:pt x="9535" y="14974"/>
                </a:lnTo>
                <a:cubicBezTo>
                  <a:pt x="9531" y="14969"/>
                  <a:pt x="9526" y="14967"/>
                  <a:pt x="9521" y="14966"/>
                </a:cubicBezTo>
                <a:lnTo>
                  <a:pt x="9518" y="14966"/>
                </a:lnTo>
                <a:lnTo>
                  <a:pt x="9516" y="14964"/>
                </a:lnTo>
                <a:lnTo>
                  <a:pt x="9467" y="14917"/>
                </a:lnTo>
                <a:lnTo>
                  <a:pt x="9462" y="14901"/>
                </a:lnTo>
                <a:lnTo>
                  <a:pt x="9465" y="14901"/>
                </a:lnTo>
                <a:cubicBezTo>
                  <a:pt x="9473" y="14901"/>
                  <a:pt x="9480" y="14896"/>
                  <a:pt x="9484" y="14888"/>
                </a:cubicBezTo>
                <a:cubicBezTo>
                  <a:pt x="9488" y="14879"/>
                  <a:pt x="9488" y="14868"/>
                  <a:pt x="9485" y="14859"/>
                </a:cubicBezTo>
                <a:lnTo>
                  <a:pt x="9484" y="14855"/>
                </a:lnTo>
                <a:cubicBezTo>
                  <a:pt x="9484" y="14848"/>
                  <a:pt x="9483" y="14841"/>
                  <a:pt x="9479" y="14835"/>
                </a:cubicBezTo>
                <a:lnTo>
                  <a:pt x="9474" y="14827"/>
                </a:lnTo>
                <a:lnTo>
                  <a:pt x="9454" y="14769"/>
                </a:lnTo>
                <a:lnTo>
                  <a:pt x="9481" y="14734"/>
                </a:lnTo>
                <a:cubicBezTo>
                  <a:pt x="9489" y="14723"/>
                  <a:pt x="9490" y="14704"/>
                  <a:pt x="9481" y="14693"/>
                </a:cubicBezTo>
                <a:lnTo>
                  <a:pt x="9443" y="14638"/>
                </a:lnTo>
                <a:cubicBezTo>
                  <a:pt x="9439" y="14632"/>
                  <a:pt x="9433" y="14629"/>
                  <a:pt x="9427" y="14629"/>
                </a:cubicBezTo>
                <a:lnTo>
                  <a:pt x="9314" y="14629"/>
                </a:lnTo>
                <a:lnTo>
                  <a:pt x="9289" y="14592"/>
                </a:lnTo>
                <a:lnTo>
                  <a:pt x="9289" y="14553"/>
                </a:lnTo>
                <a:cubicBezTo>
                  <a:pt x="9289" y="14537"/>
                  <a:pt x="9279" y="14523"/>
                  <a:pt x="9267" y="14523"/>
                </a:cubicBezTo>
                <a:lnTo>
                  <a:pt x="9236" y="14523"/>
                </a:lnTo>
                <a:lnTo>
                  <a:pt x="9201" y="14475"/>
                </a:lnTo>
                <a:cubicBezTo>
                  <a:pt x="9197" y="14469"/>
                  <a:pt x="9191" y="14466"/>
                  <a:pt x="9185" y="14466"/>
                </a:cubicBezTo>
                <a:lnTo>
                  <a:pt x="9074" y="14466"/>
                </a:lnTo>
                <a:lnTo>
                  <a:pt x="9048" y="14434"/>
                </a:lnTo>
                <a:cubicBezTo>
                  <a:pt x="9047" y="14432"/>
                  <a:pt x="9044" y="14430"/>
                  <a:pt x="9042" y="14429"/>
                </a:cubicBezTo>
                <a:lnTo>
                  <a:pt x="9037" y="14423"/>
                </a:lnTo>
                <a:cubicBezTo>
                  <a:pt x="9033" y="14418"/>
                  <a:pt x="9028" y="14415"/>
                  <a:pt x="9022" y="14415"/>
                </a:cubicBezTo>
                <a:lnTo>
                  <a:pt x="8821" y="14415"/>
                </a:lnTo>
                <a:cubicBezTo>
                  <a:pt x="8809" y="14415"/>
                  <a:pt x="8799" y="14428"/>
                  <a:pt x="8799" y="14444"/>
                </a:cubicBezTo>
                <a:lnTo>
                  <a:pt x="8799" y="14541"/>
                </a:lnTo>
                <a:lnTo>
                  <a:pt x="8773" y="14575"/>
                </a:lnTo>
                <a:lnTo>
                  <a:pt x="8630" y="14575"/>
                </a:lnTo>
                <a:lnTo>
                  <a:pt x="8604" y="14542"/>
                </a:lnTo>
                <a:cubicBezTo>
                  <a:pt x="8603" y="14540"/>
                  <a:pt x="8601" y="14539"/>
                  <a:pt x="8599" y="14538"/>
                </a:cubicBezTo>
                <a:lnTo>
                  <a:pt x="8594" y="14531"/>
                </a:lnTo>
                <a:cubicBezTo>
                  <a:pt x="8590" y="14526"/>
                  <a:pt x="8584" y="14523"/>
                  <a:pt x="8579" y="14523"/>
                </a:cubicBezTo>
                <a:lnTo>
                  <a:pt x="8554" y="14523"/>
                </a:lnTo>
                <a:lnTo>
                  <a:pt x="8507" y="14434"/>
                </a:lnTo>
                <a:cubicBezTo>
                  <a:pt x="8506" y="14433"/>
                  <a:pt x="8505" y="14431"/>
                  <a:pt x="8504" y="14430"/>
                </a:cubicBezTo>
                <a:lnTo>
                  <a:pt x="8471" y="14389"/>
                </a:lnTo>
                <a:lnTo>
                  <a:pt x="8445" y="14334"/>
                </a:lnTo>
                <a:cubicBezTo>
                  <a:pt x="8441" y="14326"/>
                  <a:pt x="8434" y="14320"/>
                  <a:pt x="8426" y="14320"/>
                </a:cubicBezTo>
                <a:lnTo>
                  <a:pt x="8398" y="14320"/>
                </a:lnTo>
                <a:lnTo>
                  <a:pt x="8368" y="14278"/>
                </a:lnTo>
                <a:lnTo>
                  <a:pt x="8327" y="14174"/>
                </a:lnTo>
                <a:lnTo>
                  <a:pt x="8289" y="14066"/>
                </a:lnTo>
                <a:cubicBezTo>
                  <a:pt x="8287" y="14062"/>
                  <a:pt x="8286" y="14059"/>
                  <a:pt x="8283" y="14056"/>
                </a:cubicBezTo>
                <a:lnTo>
                  <a:pt x="8248" y="14014"/>
                </a:lnTo>
                <a:lnTo>
                  <a:pt x="8248" y="13868"/>
                </a:lnTo>
                <a:cubicBezTo>
                  <a:pt x="8248" y="13861"/>
                  <a:pt x="8246" y="13854"/>
                  <a:pt x="8242" y="13849"/>
                </a:cubicBezTo>
                <a:lnTo>
                  <a:pt x="8202" y="13788"/>
                </a:lnTo>
                <a:lnTo>
                  <a:pt x="8168" y="13746"/>
                </a:lnTo>
                <a:lnTo>
                  <a:pt x="8168" y="13654"/>
                </a:lnTo>
                <a:cubicBezTo>
                  <a:pt x="8168" y="13638"/>
                  <a:pt x="8159" y="13624"/>
                  <a:pt x="8146" y="13624"/>
                </a:cubicBezTo>
                <a:lnTo>
                  <a:pt x="8119" y="13624"/>
                </a:lnTo>
                <a:lnTo>
                  <a:pt x="8100" y="13574"/>
                </a:lnTo>
                <a:cubicBezTo>
                  <a:pt x="8105" y="13575"/>
                  <a:pt x="8111" y="13575"/>
                  <a:pt x="8115" y="13572"/>
                </a:cubicBezTo>
                <a:lnTo>
                  <a:pt x="8182" y="13527"/>
                </a:lnTo>
                <a:lnTo>
                  <a:pt x="8209" y="13565"/>
                </a:lnTo>
                <a:cubicBezTo>
                  <a:pt x="8214" y="13571"/>
                  <a:pt x="8219" y="13575"/>
                  <a:pt x="8226" y="13575"/>
                </a:cubicBezTo>
                <a:lnTo>
                  <a:pt x="8307" y="13575"/>
                </a:lnTo>
                <a:cubicBezTo>
                  <a:pt x="8310" y="13575"/>
                  <a:pt x="8314" y="13574"/>
                  <a:pt x="8317" y="13572"/>
                </a:cubicBezTo>
                <a:lnTo>
                  <a:pt x="8394" y="13520"/>
                </a:lnTo>
                <a:lnTo>
                  <a:pt x="8426" y="13520"/>
                </a:lnTo>
                <a:cubicBezTo>
                  <a:pt x="8432" y="13520"/>
                  <a:pt x="8437" y="13517"/>
                  <a:pt x="8441" y="13512"/>
                </a:cubicBezTo>
                <a:lnTo>
                  <a:pt x="8479" y="13466"/>
                </a:lnTo>
                <a:lnTo>
                  <a:pt x="8508" y="13466"/>
                </a:lnTo>
                <a:cubicBezTo>
                  <a:pt x="8512" y="13466"/>
                  <a:pt x="8516" y="13464"/>
                  <a:pt x="8520" y="13461"/>
                </a:cubicBezTo>
                <a:lnTo>
                  <a:pt x="8645" y="13357"/>
                </a:lnTo>
                <a:cubicBezTo>
                  <a:pt x="8647" y="13355"/>
                  <a:pt x="8648" y="13354"/>
                  <a:pt x="8649" y="13352"/>
                </a:cubicBezTo>
                <a:lnTo>
                  <a:pt x="8686" y="13298"/>
                </a:lnTo>
                <a:lnTo>
                  <a:pt x="8725" y="13248"/>
                </a:lnTo>
                <a:lnTo>
                  <a:pt x="8790" y="13207"/>
                </a:lnTo>
                <a:lnTo>
                  <a:pt x="8812" y="13236"/>
                </a:lnTo>
                <a:lnTo>
                  <a:pt x="8812" y="13277"/>
                </a:lnTo>
                <a:cubicBezTo>
                  <a:pt x="8812" y="13294"/>
                  <a:pt x="8822" y="13307"/>
                  <a:pt x="8835" y="13307"/>
                </a:cubicBezTo>
                <a:lnTo>
                  <a:pt x="8872" y="13307"/>
                </a:lnTo>
                <a:cubicBezTo>
                  <a:pt x="8878" y="13307"/>
                  <a:pt x="8883" y="13304"/>
                  <a:pt x="8887" y="13299"/>
                </a:cubicBezTo>
                <a:lnTo>
                  <a:pt x="8931" y="13245"/>
                </a:lnTo>
                <a:cubicBezTo>
                  <a:pt x="8936" y="13239"/>
                  <a:pt x="8938" y="13231"/>
                  <a:pt x="8938" y="13223"/>
                </a:cubicBezTo>
                <a:lnTo>
                  <a:pt x="8938" y="13223"/>
                </a:lnTo>
                <a:lnTo>
                  <a:pt x="8945" y="13210"/>
                </a:lnTo>
                <a:lnTo>
                  <a:pt x="8989" y="13201"/>
                </a:lnTo>
                <a:lnTo>
                  <a:pt x="9008" y="13201"/>
                </a:lnTo>
                <a:lnTo>
                  <a:pt x="9008" y="13382"/>
                </a:lnTo>
                <a:cubicBezTo>
                  <a:pt x="9008" y="13398"/>
                  <a:pt x="9018" y="13412"/>
                  <a:pt x="9030" y="13412"/>
                </a:cubicBezTo>
                <a:lnTo>
                  <a:pt x="9033" y="13412"/>
                </a:lnTo>
                <a:lnTo>
                  <a:pt x="9062" y="13412"/>
                </a:lnTo>
                <a:lnTo>
                  <a:pt x="9096" y="13457"/>
                </a:lnTo>
                <a:cubicBezTo>
                  <a:pt x="9100" y="13463"/>
                  <a:pt x="9106" y="13466"/>
                  <a:pt x="9112" y="13466"/>
                </a:cubicBezTo>
                <a:lnTo>
                  <a:pt x="9117" y="13466"/>
                </a:lnTo>
                <a:lnTo>
                  <a:pt x="9147" y="13466"/>
                </a:lnTo>
                <a:lnTo>
                  <a:pt x="9221" y="13517"/>
                </a:lnTo>
                <a:cubicBezTo>
                  <a:pt x="9224" y="13519"/>
                  <a:pt x="9228" y="13520"/>
                  <a:pt x="9231" y="13520"/>
                </a:cubicBezTo>
                <a:lnTo>
                  <a:pt x="9237" y="13520"/>
                </a:lnTo>
                <a:lnTo>
                  <a:pt x="9304" y="13520"/>
                </a:lnTo>
                <a:lnTo>
                  <a:pt x="9322" y="13545"/>
                </a:lnTo>
                <a:lnTo>
                  <a:pt x="9257" y="13633"/>
                </a:lnTo>
                <a:cubicBezTo>
                  <a:pt x="9250" y="13641"/>
                  <a:pt x="9248" y="13654"/>
                  <a:pt x="9252" y="13665"/>
                </a:cubicBezTo>
                <a:cubicBezTo>
                  <a:pt x="9255" y="13676"/>
                  <a:pt x="9263" y="13683"/>
                  <a:pt x="9272" y="13683"/>
                </a:cubicBezTo>
                <a:lnTo>
                  <a:pt x="9278" y="13683"/>
                </a:lnTo>
                <a:lnTo>
                  <a:pt x="9345" y="13683"/>
                </a:lnTo>
                <a:lnTo>
                  <a:pt x="9377" y="13723"/>
                </a:lnTo>
                <a:lnTo>
                  <a:pt x="9416" y="13823"/>
                </a:lnTo>
                <a:cubicBezTo>
                  <a:pt x="9420" y="13835"/>
                  <a:pt x="9431" y="13842"/>
                  <a:pt x="9441" y="13838"/>
                </a:cubicBezTo>
                <a:cubicBezTo>
                  <a:pt x="9441" y="13838"/>
                  <a:pt x="9441" y="13838"/>
                  <a:pt x="9441" y="13838"/>
                </a:cubicBezTo>
                <a:cubicBezTo>
                  <a:pt x="9443" y="13838"/>
                  <a:pt x="9445" y="13839"/>
                  <a:pt x="9446" y="13838"/>
                </a:cubicBezTo>
                <a:cubicBezTo>
                  <a:pt x="9456" y="13835"/>
                  <a:pt x="9463" y="13823"/>
                  <a:pt x="9463" y="13810"/>
                </a:cubicBezTo>
                <a:lnTo>
                  <a:pt x="9463" y="13771"/>
                </a:lnTo>
                <a:lnTo>
                  <a:pt x="9489" y="13734"/>
                </a:lnTo>
                <a:lnTo>
                  <a:pt x="9514" y="13734"/>
                </a:lnTo>
                <a:lnTo>
                  <a:pt x="9520" y="13734"/>
                </a:lnTo>
                <a:cubicBezTo>
                  <a:pt x="9529" y="13734"/>
                  <a:pt x="9537" y="13727"/>
                  <a:pt x="9540" y="13716"/>
                </a:cubicBezTo>
                <a:cubicBezTo>
                  <a:pt x="9544" y="13705"/>
                  <a:pt x="9542" y="13692"/>
                  <a:pt x="9535" y="13683"/>
                </a:cubicBezTo>
                <a:lnTo>
                  <a:pt x="9587" y="13683"/>
                </a:lnTo>
                <a:lnTo>
                  <a:pt x="9622" y="13726"/>
                </a:lnTo>
                <a:cubicBezTo>
                  <a:pt x="9627" y="13733"/>
                  <a:pt x="9633" y="13735"/>
                  <a:pt x="9640" y="13734"/>
                </a:cubicBezTo>
                <a:cubicBezTo>
                  <a:pt x="9646" y="13735"/>
                  <a:pt x="9653" y="13732"/>
                  <a:pt x="9658" y="13726"/>
                </a:cubicBezTo>
                <a:lnTo>
                  <a:pt x="9675" y="13702"/>
                </a:lnTo>
                <a:lnTo>
                  <a:pt x="9740" y="13830"/>
                </a:lnTo>
                <a:lnTo>
                  <a:pt x="9781" y="13888"/>
                </a:lnTo>
                <a:cubicBezTo>
                  <a:pt x="9783" y="13891"/>
                  <a:pt x="9785" y="13893"/>
                  <a:pt x="9787" y="13895"/>
                </a:cubicBezTo>
                <a:lnTo>
                  <a:pt x="9869" y="13946"/>
                </a:lnTo>
                <a:cubicBezTo>
                  <a:pt x="9872" y="13948"/>
                  <a:pt x="9875" y="13949"/>
                  <a:pt x="9878" y="13949"/>
                </a:cubicBezTo>
                <a:lnTo>
                  <a:pt x="9884" y="13949"/>
                </a:lnTo>
                <a:lnTo>
                  <a:pt x="9950" y="13949"/>
                </a:lnTo>
                <a:lnTo>
                  <a:pt x="10064" y="14099"/>
                </a:lnTo>
                <a:cubicBezTo>
                  <a:pt x="10068" y="14105"/>
                  <a:pt x="10074" y="14108"/>
                  <a:pt x="10080" y="14108"/>
                </a:cubicBezTo>
                <a:lnTo>
                  <a:pt x="10085" y="14108"/>
                </a:lnTo>
                <a:lnTo>
                  <a:pt x="10152" y="14108"/>
                </a:lnTo>
                <a:lnTo>
                  <a:pt x="10186" y="14157"/>
                </a:lnTo>
                <a:cubicBezTo>
                  <a:pt x="10190" y="14163"/>
                  <a:pt x="10196" y="14166"/>
                  <a:pt x="10202" y="14166"/>
                </a:cubicBezTo>
                <a:cubicBezTo>
                  <a:pt x="10203" y="14166"/>
                  <a:pt x="10204" y="14166"/>
                  <a:pt x="10205" y="14165"/>
                </a:cubicBezTo>
                <a:cubicBezTo>
                  <a:pt x="10206" y="14166"/>
                  <a:pt x="10206" y="14166"/>
                  <a:pt x="10207" y="14166"/>
                </a:cubicBezTo>
                <a:cubicBezTo>
                  <a:pt x="10214" y="14166"/>
                  <a:pt x="10219" y="14163"/>
                  <a:pt x="10224" y="14157"/>
                </a:cubicBezTo>
                <a:lnTo>
                  <a:pt x="10258" y="14108"/>
                </a:lnTo>
                <a:lnTo>
                  <a:pt x="10281" y="14108"/>
                </a:lnTo>
                <a:lnTo>
                  <a:pt x="10287" y="14108"/>
                </a:lnTo>
                <a:cubicBezTo>
                  <a:pt x="10292" y="14108"/>
                  <a:pt x="10298" y="14105"/>
                  <a:pt x="10302" y="14100"/>
                </a:cubicBezTo>
                <a:lnTo>
                  <a:pt x="10325" y="14070"/>
                </a:lnTo>
                <a:lnTo>
                  <a:pt x="10341" y="14090"/>
                </a:lnTo>
                <a:lnTo>
                  <a:pt x="10341" y="14187"/>
                </a:lnTo>
                <a:cubicBezTo>
                  <a:pt x="10341" y="14199"/>
                  <a:pt x="10346" y="14209"/>
                  <a:pt x="10354" y="14214"/>
                </a:cubicBezTo>
                <a:cubicBezTo>
                  <a:pt x="10358" y="14217"/>
                  <a:pt x="10363" y="14217"/>
                  <a:pt x="10367" y="14215"/>
                </a:cubicBezTo>
                <a:cubicBezTo>
                  <a:pt x="10373" y="14216"/>
                  <a:pt x="10379" y="14214"/>
                  <a:pt x="10383" y="14209"/>
                </a:cubicBezTo>
                <a:lnTo>
                  <a:pt x="10424" y="14158"/>
                </a:lnTo>
                <a:cubicBezTo>
                  <a:pt x="10428" y="14153"/>
                  <a:pt x="10431" y="14145"/>
                  <a:pt x="10431" y="14137"/>
                </a:cubicBezTo>
                <a:lnTo>
                  <a:pt x="10431" y="14097"/>
                </a:lnTo>
                <a:lnTo>
                  <a:pt x="10483" y="14065"/>
                </a:lnTo>
                <a:lnTo>
                  <a:pt x="10511" y="14100"/>
                </a:lnTo>
                <a:cubicBezTo>
                  <a:pt x="10515" y="14105"/>
                  <a:pt x="10520" y="14108"/>
                  <a:pt x="10526" y="14108"/>
                </a:cubicBezTo>
                <a:lnTo>
                  <a:pt x="10564" y="14108"/>
                </a:lnTo>
                <a:cubicBezTo>
                  <a:pt x="10569" y="14108"/>
                  <a:pt x="10574" y="14105"/>
                  <a:pt x="10579" y="14100"/>
                </a:cubicBezTo>
                <a:lnTo>
                  <a:pt x="10582" y="14095"/>
                </a:lnTo>
                <a:lnTo>
                  <a:pt x="10582" y="14187"/>
                </a:lnTo>
                <a:cubicBezTo>
                  <a:pt x="10582" y="14196"/>
                  <a:pt x="10585" y="14205"/>
                  <a:pt x="10591" y="14211"/>
                </a:cubicBezTo>
                <a:cubicBezTo>
                  <a:pt x="10595" y="14215"/>
                  <a:pt x="10600" y="14216"/>
                  <a:pt x="10605" y="14216"/>
                </a:cubicBezTo>
                <a:cubicBezTo>
                  <a:pt x="10608" y="14217"/>
                  <a:pt x="10612" y="14217"/>
                  <a:pt x="10616" y="14215"/>
                </a:cubicBezTo>
                <a:lnTo>
                  <a:pt x="10738" y="14165"/>
                </a:lnTo>
                <a:cubicBezTo>
                  <a:pt x="10743" y="14163"/>
                  <a:pt x="10748" y="14158"/>
                  <a:pt x="10751" y="14153"/>
                </a:cubicBezTo>
                <a:lnTo>
                  <a:pt x="10761" y="14130"/>
                </a:lnTo>
                <a:lnTo>
                  <a:pt x="10783" y="14099"/>
                </a:lnTo>
                <a:lnTo>
                  <a:pt x="10800" y="14077"/>
                </a:lnTo>
                <a:lnTo>
                  <a:pt x="10829" y="14150"/>
                </a:lnTo>
                <a:cubicBezTo>
                  <a:pt x="10833" y="14160"/>
                  <a:pt x="10841" y="14166"/>
                  <a:pt x="10849" y="14166"/>
                </a:cubicBezTo>
                <a:lnTo>
                  <a:pt x="10852" y="14166"/>
                </a:lnTo>
                <a:lnTo>
                  <a:pt x="10879" y="14166"/>
                </a:lnTo>
                <a:lnTo>
                  <a:pt x="10994" y="14316"/>
                </a:lnTo>
                <a:cubicBezTo>
                  <a:pt x="10998" y="14322"/>
                  <a:pt x="11004" y="14325"/>
                  <a:pt x="11009" y="14325"/>
                </a:cubicBezTo>
                <a:lnTo>
                  <a:pt x="11013" y="14325"/>
                </a:lnTo>
                <a:lnTo>
                  <a:pt x="11112" y="14325"/>
                </a:lnTo>
                <a:lnTo>
                  <a:pt x="11121" y="14381"/>
                </a:lnTo>
                <a:lnTo>
                  <a:pt x="11115" y="14386"/>
                </a:lnTo>
                <a:cubicBezTo>
                  <a:pt x="11113" y="14388"/>
                  <a:pt x="11111" y="14390"/>
                  <a:pt x="11109" y="14393"/>
                </a:cubicBezTo>
                <a:close/>
                <a:moveTo>
                  <a:pt x="11085" y="14792"/>
                </a:moveTo>
                <a:lnTo>
                  <a:pt x="11105" y="14800"/>
                </a:lnTo>
                <a:cubicBezTo>
                  <a:pt x="11105" y="14806"/>
                  <a:pt x="11106" y="14812"/>
                  <a:pt x="11108" y="14817"/>
                </a:cubicBezTo>
                <a:lnTo>
                  <a:pt x="11172" y="14939"/>
                </a:lnTo>
                <a:lnTo>
                  <a:pt x="11172" y="14972"/>
                </a:lnTo>
                <a:lnTo>
                  <a:pt x="11139" y="15017"/>
                </a:lnTo>
                <a:lnTo>
                  <a:pt x="11094" y="15070"/>
                </a:lnTo>
                <a:lnTo>
                  <a:pt x="11065" y="15114"/>
                </a:lnTo>
                <a:lnTo>
                  <a:pt x="11031" y="15114"/>
                </a:lnTo>
                <a:cubicBezTo>
                  <a:pt x="11025" y="15114"/>
                  <a:pt x="11019" y="15117"/>
                  <a:pt x="11015" y="15124"/>
                </a:cubicBezTo>
                <a:lnTo>
                  <a:pt x="10978" y="15177"/>
                </a:lnTo>
                <a:lnTo>
                  <a:pt x="10935" y="15232"/>
                </a:lnTo>
                <a:cubicBezTo>
                  <a:pt x="10930" y="15237"/>
                  <a:pt x="10927" y="15245"/>
                  <a:pt x="10927" y="15253"/>
                </a:cubicBezTo>
                <a:lnTo>
                  <a:pt x="10927" y="15346"/>
                </a:lnTo>
                <a:lnTo>
                  <a:pt x="10896" y="15392"/>
                </a:lnTo>
                <a:cubicBezTo>
                  <a:pt x="10892" y="15397"/>
                  <a:pt x="10890" y="15405"/>
                  <a:pt x="10890" y="15412"/>
                </a:cubicBezTo>
                <a:lnTo>
                  <a:pt x="10890" y="15560"/>
                </a:lnTo>
                <a:lnTo>
                  <a:pt x="10821" y="15654"/>
                </a:lnTo>
                <a:lnTo>
                  <a:pt x="10792" y="15654"/>
                </a:lnTo>
                <a:cubicBezTo>
                  <a:pt x="10780" y="15654"/>
                  <a:pt x="10770" y="15667"/>
                  <a:pt x="10770" y="15684"/>
                </a:cubicBezTo>
                <a:lnTo>
                  <a:pt x="10770" y="15719"/>
                </a:lnTo>
                <a:lnTo>
                  <a:pt x="10613" y="15928"/>
                </a:lnTo>
                <a:cubicBezTo>
                  <a:pt x="10612" y="15930"/>
                  <a:pt x="10610" y="15932"/>
                  <a:pt x="10609" y="15934"/>
                </a:cubicBezTo>
                <a:lnTo>
                  <a:pt x="10576" y="16018"/>
                </a:lnTo>
                <a:lnTo>
                  <a:pt x="10544" y="16008"/>
                </a:lnTo>
                <a:lnTo>
                  <a:pt x="10487" y="15979"/>
                </a:lnTo>
                <a:cubicBezTo>
                  <a:pt x="10485" y="15978"/>
                  <a:pt x="10482" y="15977"/>
                  <a:pt x="10480" y="15977"/>
                </a:cubicBezTo>
                <a:lnTo>
                  <a:pt x="10433" y="15977"/>
                </a:lnTo>
                <a:lnTo>
                  <a:pt x="10392" y="15977"/>
                </a:lnTo>
                <a:lnTo>
                  <a:pt x="10387" y="15977"/>
                </a:lnTo>
                <a:cubicBezTo>
                  <a:pt x="10374" y="15977"/>
                  <a:pt x="10365" y="15990"/>
                  <a:pt x="10365" y="16007"/>
                </a:cubicBezTo>
                <a:lnTo>
                  <a:pt x="10365" y="16029"/>
                </a:lnTo>
                <a:lnTo>
                  <a:pt x="10323" y="16039"/>
                </a:lnTo>
                <a:cubicBezTo>
                  <a:pt x="10321" y="16040"/>
                  <a:pt x="10319" y="16041"/>
                  <a:pt x="10317" y="16042"/>
                </a:cubicBezTo>
                <a:lnTo>
                  <a:pt x="10285" y="16000"/>
                </a:lnTo>
                <a:cubicBezTo>
                  <a:pt x="10280" y="15993"/>
                  <a:pt x="10272" y="15990"/>
                  <a:pt x="10264" y="15993"/>
                </a:cubicBezTo>
                <a:lnTo>
                  <a:pt x="10172" y="16025"/>
                </a:lnTo>
                <a:cubicBezTo>
                  <a:pt x="10169" y="16026"/>
                  <a:pt x="10166" y="16028"/>
                  <a:pt x="10164" y="16030"/>
                </a:cubicBezTo>
                <a:lnTo>
                  <a:pt x="10110" y="16085"/>
                </a:lnTo>
                <a:lnTo>
                  <a:pt x="10082" y="16097"/>
                </a:lnTo>
                <a:lnTo>
                  <a:pt x="10017" y="16097"/>
                </a:lnTo>
                <a:cubicBezTo>
                  <a:pt x="10013" y="16097"/>
                  <a:pt x="10009" y="16099"/>
                  <a:pt x="10005" y="16102"/>
                </a:cubicBezTo>
                <a:lnTo>
                  <a:pt x="9966" y="16138"/>
                </a:lnTo>
                <a:lnTo>
                  <a:pt x="9876" y="16258"/>
                </a:lnTo>
                <a:lnTo>
                  <a:pt x="9863" y="16265"/>
                </a:lnTo>
                <a:lnTo>
                  <a:pt x="9792" y="16239"/>
                </a:lnTo>
                <a:cubicBezTo>
                  <a:pt x="9790" y="16238"/>
                  <a:pt x="9788" y="16238"/>
                  <a:pt x="9786" y="16238"/>
                </a:cubicBezTo>
                <a:lnTo>
                  <a:pt x="9676" y="16238"/>
                </a:lnTo>
                <a:lnTo>
                  <a:pt x="9645" y="16193"/>
                </a:lnTo>
                <a:cubicBezTo>
                  <a:pt x="9640" y="16187"/>
                  <a:pt x="9634" y="16183"/>
                  <a:pt x="9628" y="16183"/>
                </a:cubicBezTo>
                <a:lnTo>
                  <a:pt x="9607" y="16183"/>
                </a:lnTo>
                <a:lnTo>
                  <a:pt x="9607" y="16158"/>
                </a:lnTo>
                <a:cubicBezTo>
                  <a:pt x="9607" y="16142"/>
                  <a:pt x="9597" y="16129"/>
                  <a:pt x="9585" y="16129"/>
                </a:cubicBezTo>
                <a:lnTo>
                  <a:pt x="9553" y="16129"/>
                </a:lnTo>
                <a:lnTo>
                  <a:pt x="9406" y="15936"/>
                </a:lnTo>
                <a:lnTo>
                  <a:pt x="9406" y="15836"/>
                </a:lnTo>
                <a:cubicBezTo>
                  <a:pt x="9406" y="15828"/>
                  <a:pt x="9403" y="15820"/>
                  <a:pt x="9399" y="15815"/>
                </a:cubicBezTo>
                <a:lnTo>
                  <a:pt x="9359" y="15765"/>
                </a:lnTo>
                <a:lnTo>
                  <a:pt x="9321" y="15711"/>
                </a:lnTo>
                <a:lnTo>
                  <a:pt x="9309" y="15672"/>
                </a:lnTo>
                <a:cubicBezTo>
                  <a:pt x="9306" y="15664"/>
                  <a:pt x="9301" y="15658"/>
                  <a:pt x="9294" y="15655"/>
                </a:cubicBezTo>
                <a:lnTo>
                  <a:pt x="9228" y="15632"/>
                </a:lnTo>
                <a:lnTo>
                  <a:pt x="9239" y="15605"/>
                </a:lnTo>
                <a:lnTo>
                  <a:pt x="9261" y="15605"/>
                </a:lnTo>
                <a:cubicBezTo>
                  <a:pt x="9266" y="15605"/>
                  <a:pt x="9271" y="15602"/>
                  <a:pt x="9274" y="15598"/>
                </a:cubicBezTo>
                <a:cubicBezTo>
                  <a:pt x="9280" y="15596"/>
                  <a:pt x="9284" y="15591"/>
                  <a:pt x="9287" y="15584"/>
                </a:cubicBezTo>
                <a:lnTo>
                  <a:pt x="9325" y="15476"/>
                </a:lnTo>
                <a:cubicBezTo>
                  <a:pt x="9326" y="15472"/>
                  <a:pt x="9327" y="15467"/>
                  <a:pt x="9327" y="15463"/>
                </a:cubicBezTo>
                <a:lnTo>
                  <a:pt x="9327" y="15391"/>
                </a:lnTo>
                <a:lnTo>
                  <a:pt x="9343" y="15391"/>
                </a:lnTo>
                <a:cubicBezTo>
                  <a:pt x="9353" y="15391"/>
                  <a:pt x="9361" y="15382"/>
                  <a:pt x="9364" y="15370"/>
                </a:cubicBezTo>
                <a:cubicBezTo>
                  <a:pt x="9366" y="15365"/>
                  <a:pt x="9368" y="15360"/>
                  <a:pt x="9368" y="15355"/>
                </a:cubicBezTo>
                <a:lnTo>
                  <a:pt x="9368" y="15249"/>
                </a:lnTo>
                <a:cubicBezTo>
                  <a:pt x="9368" y="15241"/>
                  <a:pt x="9365" y="15234"/>
                  <a:pt x="9361" y="15228"/>
                </a:cubicBezTo>
                <a:lnTo>
                  <a:pt x="9327" y="15182"/>
                </a:lnTo>
                <a:lnTo>
                  <a:pt x="9327" y="15177"/>
                </a:lnTo>
                <a:lnTo>
                  <a:pt x="9343" y="15177"/>
                </a:lnTo>
                <a:cubicBezTo>
                  <a:pt x="9346" y="15177"/>
                  <a:pt x="9350" y="15176"/>
                  <a:pt x="9353" y="15174"/>
                </a:cubicBezTo>
                <a:lnTo>
                  <a:pt x="9358" y="15170"/>
                </a:lnTo>
                <a:cubicBezTo>
                  <a:pt x="9358" y="15171"/>
                  <a:pt x="9358" y="15171"/>
                  <a:pt x="9359" y="15172"/>
                </a:cubicBezTo>
                <a:cubicBezTo>
                  <a:pt x="9360" y="15175"/>
                  <a:pt x="9362" y="15178"/>
                  <a:pt x="9364" y="15181"/>
                </a:cubicBezTo>
                <a:lnTo>
                  <a:pt x="9364" y="15195"/>
                </a:lnTo>
                <a:cubicBezTo>
                  <a:pt x="9364" y="15211"/>
                  <a:pt x="9374" y="15224"/>
                  <a:pt x="9386" y="15224"/>
                </a:cubicBezTo>
                <a:lnTo>
                  <a:pt x="9427" y="15224"/>
                </a:lnTo>
                <a:cubicBezTo>
                  <a:pt x="9439" y="15224"/>
                  <a:pt x="9449" y="15211"/>
                  <a:pt x="9449" y="15195"/>
                </a:cubicBezTo>
                <a:lnTo>
                  <a:pt x="9449" y="15156"/>
                </a:lnTo>
                <a:lnTo>
                  <a:pt x="9478" y="15113"/>
                </a:lnTo>
                <a:cubicBezTo>
                  <a:pt x="9480" y="15111"/>
                  <a:pt x="9480" y="15109"/>
                  <a:pt x="9481" y="15107"/>
                </a:cubicBezTo>
                <a:lnTo>
                  <a:pt x="9481" y="15106"/>
                </a:lnTo>
                <a:cubicBezTo>
                  <a:pt x="9485" y="15101"/>
                  <a:pt x="9487" y="15093"/>
                  <a:pt x="9487" y="15086"/>
                </a:cubicBezTo>
                <a:lnTo>
                  <a:pt x="9487" y="15023"/>
                </a:lnTo>
                <a:lnTo>
                  <a:pt x="9499" y="15024"/>
                </a:lnTo>
                <a:lnTo>
                  <a:pt x="9528" y="15063"/>
                </a:lnTo>
                <a:cubicBezTo>
                  <a:pt x="9532" y="15068"/>
                  <a:pt x="9538" y="15071"/>
                  <a:pt x="9544" y="15071"/>
                </a:cubicBezTo>
                <a:lnTo>
                  <a:pt x="9549" y="15071"/>
                </a:lnTo>
                <a:lnTo>
                  <a:pt x="9583" y="15108"/>
                </a:lnTo>
                <a:lnTo>
                  <a:pt x="9619" y="15151"/>
                </a:lnTo>
                <a:cubicBezTo>
                  <a:pt x="9621" y="15153"/>
                  <a:pt x="9623" y="15155"/>
                  <a:pt x="9625" y="15156"/>
                </a:cubicBezTo>
                <a:lnTo>
                  <a:pt x="9649" y="15169"/>
                </a:lnTo>
                <a:cubicBezTo>
                  <a:pt x="9653" y="15174"/>
                  <a:pt x="9658" y="15177"/>
                  <a:pt x="9663" y="15177"/>
                </a:cubicBezTo>
                <a:lnTo>
                  <a:pt x="9676" y="15184"/>
                </a:lnTo>
                <a:lnTo>
                  <a:pt x="9757" y="15205"/>
                </a:lnTo>
                <a:cubicBezTo>
                  <a:pt x="9759" y="15206"/>
                  <a:pt x="9760" y="15206"/>
                  <a:pt x="9761" y="15206"/>
                </a:cubicBezTo>
                <a:cubicBezTo>
                  <a:pt x="9763" y="15206"/>
                  <a:pt x="9766" y="15205"/>
                  <a:pt x="9767" y="15205"/>
                </a:cubicBezTo>
                <a:lnTo>
                  <a:pt x="9809" y="15188"/>
                </a:lnTo>
                <a:lnTo>
                  <a:pt x="9845" y="15184"/>
                </a:lnTo>
                <a:cubicBezTo>
                  <a:pt x="9848" y="15184"/>
                  <a:pt x="9850" y="15183"/>
                  <a:pt x="9853" y="15181"/>
                </a:cubicBezTo>
                <a:lnTo>
                  <a:pt x="9928" y="15144"/>
                </a:lnTo>
                <a:lnTo>
                  <a:pt x="9957" y="15144"/>
                </a:lnTo>
                <a:cubicBezTo>
                  <a:pt x="9960" y="15144"/>
                  <a:pt x="9962" y="15144"/>
                  <a:pt x="9964" y="15143"/>
                </a:cubicBezTo>
                <a:lnTo>
                  <a:pt x="9999" y="15129"/>
                </a:lnTo>
                <a:cubicBezTo>
                  <a:pt x="10007" y="15126"/>
                  <a:pt x="10012" y="15118"/>
                  <a:pt x="10014" y="15108"/>
                </a:cubicBezTo>
                <a:lnTo>
                  <a:pt x="10024" y="15060"/>
                </a:lnTo>
                <a:lnTo>
                  <a:pt x="10042" y="15030"/>
                </a:lnTo>
                <a:lnTo>
                  <a:pt x="10049" y="15025"/>
                </a:lnTo>
                <a:lnTo>
                  <a:pt x="10207" y="15025"/>
                </a:lnTo>
                <a:cubicBezTo>
                  <a:pt x="10211" y="15025"/>
                  <a:pt x="10215" y="15024"/>
                  <a:pt x="10218" y="15022"/>
                </a:cubicBezTo>
                <a:lnTo>
                  <a:pt x="10297" y="14963"/>
                </a:lnTo>
                <a:cubicBezTo>
                  <a:pt x="10299" y="14962"/>
                  <a:pt x="10300" y="14960"/>
                  <a:pt x="10302" y="14959"/>
                </a:cubicBezTo>
                <a:lnTo>
                  <a:pt x="10340" y="14911"/>
                </a:lnTo>
                <a:lnTo>
                  <a:pt x="10419" y="14858"/>
                </a:lnTo>
                <a:cubicBezTo>
                  <a:pt x="10421" y="14857"/>
                  <a:pt x="10423" y="14855"/>
                  <a:pt x="10425" y="14853"/>
                </a:cubicBezTo>
                <a:lnTo>
                  <a:pt x="10506" y="14744"/>
                </a:lnTo>
                <a:cubicBezTo>
                  <a:pt x="10510" y="14739"/>
                  <a:pt x="10512" y="14731"/>
                  <a:pt x="10512" y="14723"/>
                </a:cubicBezTo>
                <a:lnTo>
                  <a:pt x="10512" y="14682"/>
                </a:lnTo>
                <a:lnTo>
                  <a:pt x="10540" y="14648"/>
                </a:lnTo>
                <a:lnTo>
                  <a:pt x="10728" y="14648"/>
                </a:lnTo>
                <a:lnTo>
                  <a:pt x="10738" y="14653"/>
                </a:lnTo>
                <a:cubicBezTo>
                  <a:pt x="10740" y="14655"/>
                  <a:pt x="10743" y="14655"/>
                  <a:pt x="10746" y="14655"/>
                </a:cubicBezTo>
                <a:lnTo>
                  <a:pt x="10756" y="14655"/>
                </a:lnTo>
                <a:lnTo>
                  <a:pt x="10756" y="14669"/>
                </a:lnTo>
                <a:cubicBezTo>
                  <a:pt x="10756" y="14685"/>
                  <a:pt x="10766" y="14698"/>
                  <a:pt x="10778" y="14698"/>
                </a:cubicBezTo>
                <a:lnTo>
                  <a:pt x="10829" y="14698"/>
                </a:lnTo>
                <a:lnTo>
                  <a:pt x="10861" y="14738"/>
                </a:lnTo>
                <a:cubicBezTo>
                  <a:pt x="10866" y="14743"/>
                  <a:pt x="10872" y="14745"/>
                  <a:pt x="10877" y="14744"/>
                </a:cubicBezTo>
                <a:cubicBezTo>
                  <a:pt x="10884" y="14753"/>
                  <a:pt x="10894" y="14755"/>
                  <a:pt x="10903" y="14749"/>
                </a:cubicBezTo>
                <a:lnTo>
                  <a:pt x="10968" y="14705"/>
                </a:lnTo>
                <a:lnTo>
                  <a:pt x="10987" y="14716"/>
                </a:lnTo>
                <a:lnTo>
                  <a:pt x="11025" y="14778"/>
                </a:lnTo>
                <a:cubicBezTo>
                  <a:pt x="11027" y="14783"/>
                  <a:pt x="11031" y="14786"/>
                  <a:pt x="11035" y="14788"/>
                </a:cubicBezTo>
                <a:cubicBezTo>
                  <a:pt x="11037" y="14796"/>
                  <a:pt x="11042" y="14802"/>
                  <a:pt x="11047" y="14805"/>
                </a:cubicBezTo>
                <a:cubicBezTo>
                  <a:pt x="11053" y="14808"/>
                  <a:pt x="11060" y="14808"/>
                  <a:pt x="11065" y="14804"/>
                </a:cubicBezTo>
                <a:cubicBezTo>
                  <a:pt x="11065" y="14804"/>
                  <a:pt x="11085" y="14792"/>
                  <a:pt x="11085" y="14792"/>
                </a:cubicBezTo>
                <a:close/>
                <a:moveTo>
                  <a:pt x="10814" y="15721"/>
                </a:moveTo>
                <a:lnTo>
                  <a:pt x="10814" y="15713"/>
                </a:lnTo>
                <a:lnTo>
                  <a:pt x="10823" y="15713"/>
                </a:lnTo>
                <a:lnTo>
                  <a:pt x="10821" y="15719"/>
                </a:lnTo>
                <a:cubicBezTo>
                  <a:pt x="10821" y="15719"/>
                  <a:pt x="10814" y="15721"/>
                  <a:pt x="10814" y="15721"/>
                </a:cubicBezTo>
                <a:close/>
                <a:moveTo>
                  <a:pt x="11202" y="14807"/>
                </a:moveTo>
                <a:lnTo>
                  <a:pt x="11312" y="14807"/>
                </a:lnTo>
                <a:lnTo>
                  <a:pt x="11380" y="14828"/>
                </a:lnTo>
                <a:lnTo>
                  <a:pt x="11434" y="14861"/>
                </a:lnTo>
                <a:lnTo>
                  <a:pt x="11480" y="14897"/>
                </a:lnTo>
                <a:cubicBezTo>
                  <a:pt x="11482" y="14899"/>
                  <a:pt x="11484" y="14900"/>
                  <a:pt x="11487" y="14901"/>
                </a:cubicBezTo>
                <a:lnTo>
                  <a:pt x="11557" y="14919"/>
                </a:lnTo>
                <a:cubicBezTo>
                  <a:pt x="11566" y="14921"/>
                  <a:pt x="11574" y="14917"/>
                  <a:pt x="11579" y="14909"/>
                </a:cubicBezTo>
                <a:lnTo>
                  <a:pt x="11617" y="14844"/>
                </a:lnTo>
                <a:lnTo>
                  <a:pt x="11676" y="14829"/>
                </a:lnTo>
                <a:lnTo>
                  <a:pt x="11717" y="14829"/>
                </a:lnTo>
                <a:lnTo>
                  <a:pt x="11827" y="14898"/>
                </a:lnTo>
                <a:cubicBezTo>
                  <a:pt x="11833" y="14903"/>
                  <a:pt x="11842" y="14902"/>
                  <a:pt x="11848" y="14897"/>
                </a:cubicBezTo>
                <a:lnTo>
                  <a:pt x="11894" y="14858"/>
                </a:lnTo>
                <a:lnTo>
                  <a:pt x="11973" y="14770"/>
                </a:lnTo>
                <a:lnTo>
                  <a:pt x="11994" y="14775"/>
                </a:lnTo>
                <a:lnTo>
                  <a:pt x="12063" y="14775"/>
                </a:lnTo>
                <a:lnTo>
                  <a:pt x="12139" y="14768"/>
                </a:lnTo>
                <a:cubicBezTo>
                  <a:pt x="12147" y="14767"/>
                  <a:pt x="12154" y="14761"/>
                  <a:pt x="12158" y="14752"/>
                </a:cubicBezTo>
                <a:lnTo>
                  <a:pt x="12172" y="14711"/>
                </a:lnTo>
                <a:lnTo>
                  <a:pt x="12185" y="14663"/>
                </a:lnTo>
                <a:lnTo>
                  <a:pt x="12284" y="14617"/>
                </a:lnTo>
                <a:lnTo>
                  <a:pt x="12339" y="14648"/>
                </a:lnTo>
                <a:cubicBezTo>
                  <a:pt x="12339" y="14652"/>
                  <a:pt x="12339" y="14656"/>
                  <a:pt x="12341" y="14660"/>
                </a:cubicBezTo>
                <a:lnTo>
                  <a:pt x="12382" y="14773"/>
                </a:lnTo>
                <a:cubicBezTo>
                  <a:pt x="12385" y="14783"/>
                  <a:pt x="12393" y="14789"/>
                  <a:pt x="12402" y="14789"/>
                </a:cubicBezTo>
                <a:lnTo>
                  <a:pt x="12412" y="14789"/>
                </a:lnTo>
                <a:lnTo>
                  <a:pt x="12412" y="14916"/>
                </a:lnTo>
                <a:cubicBezTo>
                  <a:pt x="12412" y="14924"/>
                  <a:pt x="12415" y="14932"/>
                  <a:pt x="12419" y="14937"/>
                </a:cubicBezTo>
                <a:lnTo>
                  <a:pt x="12462" y="14990"/>
                </a:lnTo>
                <a:lnTo>
                  <a:pt x="12500" y="15045"/>
                </a:lnTo>
                <a:cubicBezTo>
                  <a:pt x="12502" y="15047"/>
                  <a:pt x="12504" y="15049"/>
                  <a:pt x="12506" y="15051"/>
                </a:cubicBezTo>
                <a:lnTo>
                  <a:pt x="12590" y="15105"/>
                </a:lnTo>
                <a:cubicBezTo>
                  <a:pt x="12593" y="15107"/>
                  <a:pt x="12597" y="15108"/>
                  <a:pt x="12600" y="15108"/>
                </a:cubicBezTo>
                <a:lnTo>
                  <a:pt x="12613" y="15108"/>
                </a:lnTo>
                <a:lnTo>
                  <a:pt x="12613" y="15129"/>
                </a:lnTo>
                <a:cubicBezTo>
                  <a:pt x="12613" y="15137"/>
                  <a:pt x="12616" y="15145"/>
                  <a:pt x="12620" y="15151"/>
                </a:cubicBezTo>
                <a:lnTo>
                  <a:pt x="12664" y="15205"/>
                </a:lnTo>
                <a:cubicBezTo>
                  <a:pt x="12668" y="15210"/>
                  <a:pt x="12673" y="15213"/>
                  <a:pt x="12679" y="15213"/>
                </a:cubicBezTo>
                <a:lnTo>
                  <a:pt x="12709" y="15213"/>
                </a:lnTo>
                <a:lnTo>
                  <a:pt x="12776" y="15256"/>
                </a:lnTo>
                <a:lnTo>
                  <a:pt x="12776" y="15292"/>
                </a:lnTo>
                <a:cubicBezTo>
                  <a:pt x="12776" y="15297"/>
                  <a:pt x="12777" y="15301"/>
                  <a:pt x="12779" y="15306"/>
                </a:cubicBezTo>
                <a:lnTo>
                  <a:pt x="12817" y="15405"/>
                </a:lnTo>
                <a:lnTo>
                  <a:pt x="12817" y="15506"/>
                </a:lnTo>
                <a:cubicBezTo>
                  <a:pt x="12817" y="15511"/>
                  <a:pt x="12818" y="15515"/>
                  <a:pt x="12819" y="15520"/>
                </a:cubicBezTo>
                <a:lnTo>
                  <a:pt x="12858" y="15622"/>
                </a:lnTo>
                <a:lnTo>
                  <a:pt x="12858" y="15698"/>
                </a:lnTo>
                <a:lnTo>
                  <a:pt x="12823" y="15748"/>
                </a:lnTo>
                <a:cubicBezTo>
                  <a:pt x="12819" y="15753"/>
                  <a:pt x="12817" y="15760"/>
                  <a:pt x="12817" y="15768"/>
                </a:cubicBezTo>
                <a:lnTo>
                  <a:pt x="12817" y="15818"/>
                </a:lnTo>
                <a:cubicBezTo>
                  <a:pt x="12817" y="15826"/>
                  <a:pt x="12819" y="15833"/>
                  <a:pt x="12823" y="15839"/>
                </a:cubicBezTo>
                <a:lnTo>
                  <a:pt x="12849" y="15872"/>
                </a:lnTo>
                <a:lnTo>
                  <a:pt x="12823" y="15906"/>
                </a:lnTo>
                <a:cubicBezTo>
                  <a:pt x="12819" y="15911"/>
                  <a:pt x="12817" y="15919"/>
                  <a:pt x="12817" y="15927"/>
                </a:cubicBezTo>
                <a:lnTo>
                  <a:pt x="12817" y="16246"/>
                </a:lnTo>
                <a:cubicBezTo>
                  <a:pt x="12817" y="16262"/>
                  <a:pt x="12827" y="16275"/>
                  <a:pt x="12839" y="16275"/>
                </a:cubicBezTo>
                <a:lnTo>
                  <a:pt x="12907" y="16275"/>
                </a:lnTo>
                <a:lnTo>
                  <a:pt x="12947" y="16322"/>
                </a:lnTo>
                <a:cubicBezTo>
                  <a:pt x="12951" y="16327"/>
                  <a:pt x="12956" y="16329"/>
                  <a:pt x="12961" y="16329"/>
                </a:cubicBezTo>
                <a:lnTo>
                  <a:pt x="13117" y="16329"/>
                </a:lnTo>
                <a:cubicBezTo>
                  <a:pt x="13122" y="16329"/>
                  <a:pt x="13127" y="16327"/>
                  <a:pt x="13131" y="16322"/>
                </a:cubicBezTo>
                <a:lnTo>
                  <a:pt x="13180" y="16265"/>
                </a:lnTo>
                <a:lnTo>
                  <a:pt x="13214" y="16212"/>
                </a:lnTo>
                <a:lnTo>
                  <a:pt x="13236" y="16182"/>
                </a:lnTo>
                <a:lnTo>
                  <a:pt x="13259" y="16212"/>
                </a:lnTo>
                <a:cubicBezTo>
                  <a:pt x="13263" y="16218"/>
                  <a:pt x="13269" y="16221"/>
                  <a:pt x="13274" y="16221"/>
                </a:cubicBezTo>
                <a:lnTo>
                  <a:pt x="13296" y="16221"/>
                </a:lnTo>
                <a:lnTo>
                  <a:pt x="13296" y="16246"/>
                </a:lnTo>
                <a:cubicBezTo>
                  <a:pt x="13296" y="16262"/>
                  <a:pt x="13306" y="16275"/>
                  <a:pt x="13318" y="16275"/>
                </a:cubicBezTo>
                <a:lnTo>
                  <a:pt x="13359" y="16275"/>
                </a:lnTo>
                <a:cubicBezTo>
                  <a:pt x="13367" y="16275"/>
                  <a:pt x="13373" y="16270"/>
                  <a:pt x="13377" y="16262"/>
                </a:cubicBezTo>
                <a:lnTo>
                  <a:pt x="13406" y="16314"/>
                </a:lnTo>
                <a:cubicBezTo>
                  <a:pt x="13410" y="16323"/>
                  <a:pt x="13418" y="16327"/>
                  <a:pt x="13426" y="16326"/>
                </a:cubicBezTo>
                <a:cubicBezTo>
                  <a:pt x="13428" y="16326"/>
                  <a:pt x="13430" y="16325"/>
                  <a:pt x="13432" y="16324"/>
                </a:cubicBezTo>
                <a:lnTo>
                  <a:pt x="13432" y="16420"/>
                </a:lnTo>
                <a:lnTo>
                  <a:pt x="13399" y="16506"/>
                </a:lnTo>
                <a:lnTo>
                  <a:pt x="13372" y="16506"/>
                </a:lnTo>
                <a:cubicBezTo>
                  <a:pt x="13360" y="16506"/>
                  <a:pt x="13350" y="16519"/>
                  <a:pt x="13350" y="16536"/>
                </a:cubicBezTo>
                <a:lnTo>
                  <a:pt x="13350" y="16578"/>
                </a:lnTo>
                <a:lnTo>
                  <a:pt x="13322" y="16615"/>
                </a:lnTo>
                <a:lnTo>
                  <a:pt x="13316" y="16615"/>
                </a:lnTo>
                <a:lnTo>
                  <a:pt x="13316" y="16536"/>
                </a:lnTo>
                <a:cubicBezTo>
                  <a:pt x="13316" y="16528"/>
                  <a:pt x="13313" y="16520"/>
                  <a:pt x="13309" y="16514"/>
                </a:cubicBezTo>
                <a:lnTo>
                  <a:pt x="13265" y="16460"/>
                </a:lnTo>
                <a:cubicBezTo>
                  <a:pt x="13256" y="16449"/>
                  <a:pt x="13243" y="16449"/>
                  <a:pt x="13234" y="16461"/>
                </a:cubicBezTo>
                <a:lnTo>
                  <a:pt x="13193" y="16515"/>
                </a:lnTo>
                <a:cubicBezTo>
                  <a:pt x="13189" y="16520"/>
                  <a:pt x="13187" y="16528"/>
                  <a:pt x="13187" y="16536"/>
                </a:cubicBezTo>
                <a:lnTo>
                  <a:pt x="13187" y="16583"/>
                </a:lnTo>
                <a:lnTo>
                  <a:pt x="13151" y="16683"/>
                </a:lnTo>
                <a:cubicBezTo>
                  <a:pt x="13150" y="16687"/>
                  <a:pt x="13149" y="16691"/>
                  <a:pt x="13149" y="16695"/>
                </a:cubicBezTo>
                <a:lnTo>
                  <a:pt x="13149" y="16750"/>
                </a:lnTo>
                <a:cubicBezTo>
                  <a:pt x="13149" y="16766"/>
                  <a:pt x="13159" y="16779"/>
                  <a:pt x="13171" y="16779"/>
                </a:cubicBezTo>
                <a:lnTo>
                  <a:pt x="13196" y="16779"/>
                </a:lnTo>
                <a:lnTo>
                  <a:pt x="13156" y="16834"/>
                </a:lnTo>
                <a:cubicBezTo>
                  <a:pt x="13151" y="16839"/>
                  <a:pt x="13149" y="16847"/>
                  <a:pt x="13149" y="16855"/>
                </a:cubicBezTo>
                <a:lnTo>
                  <a:pt x="13149" y="17018"/>
                </a:lnTo>
                <a:cubicBezTo>
                  <a:pt x="13149" y="17025"/>
                  <a:pt x="13151" y="17032"/>
                  <a:pt x="13154" y="17037"/>
                </a:cubicBezTo>
                <a:lnTo>
                  <a:pt x="13183" y="17081"/>
                </a:lnTo>
                <a:lnTo>
                  <a:pt x="13155" y="17158"/>
                </a:lnTo>
                <a:lnTo>
                  <a:pt x="13000" y="17084"/>
                </a:lnTo>
                <a:lnTo>
                  <a:pt x="12954" y="17066"/>
                </a:lnTo>
                <a:cubicBezTo>
                  <a:pt x="12952" y="17065"/>
                  <a:pt x="12950" y="17065"/>
                  <a:pt x="12948" y="17065"/>
                </a:cubicBezTo>
                <a:lnTo>
                  <a:pt x="12874" y="17065"/>
                </a:lnTo>
                <a:lnTo>
                  <a:pt x="12796" y="17081"/>
                </a:lnTo>
                <a:lnTo>
                  <a:pt x="12764" y="17054"/>
                </a:lnTo>
                <a:cubicBezTo>
                  <a:pt x="12761" y="17051"/>
                  <a:pt x="12756" y="17050"/>
                  <a:pt x="12752" y="17050"/>
                </a:cubicBezTo>
                <a:lnTo>
                  <a:pt x="12642" y="17050"/>
                </a:lnTo>
                <a:lnTo>
                  <a:pt x="12608" y="17004"/>
                </a:lnTo>
                <a:cubicBezTo>
                  <a:pt x="12602" y="16997"/>
                  <a:pt x="12594" y="16994"/>
                  <a:pt x="12587" y="16996"/>
                </a:cubicBezTo>
                <a:lnTo>
                  <a:pt x="12423" y="17050"/>
                </a:lnTo>
                <a:cubicBezTo>
                  <a:pt x="12419" y="17052"/>
                  <a:pt x="12416" y="17054"/>
                  <a:pt x="12413" y="17058"/>
                </a:cubicBezTo>
                <a:lnTo>
                  <a:pt x="12215" y="17323"/>
                </a:lnTo>
                <a:lnTo>
                  <a:pt x="12136" y="17376"/>
                </a:lnTo>
                <a:cubicBezTo>
                  <a:pt x="12134" y="17377"/>
                  <a:pt x="12133" y="17378"/>
                  <a:pt x="12131" y="17380"/>
                </a:cubicBezTo>
                <a:lnTo>
                  <a:pt x="12099" y="17420"/>
                </a:lnTo>
                <a:lnTo>
                  <a:pt x="12031" y="17420"/>
                </a:lnTo>
                <a:lnTo>
                  <a:pt x="11953" y="17375"/>
                </a:lnTo>
                <a:cubicBezTo>
                  <a:pt x="11951" y="17373"/>
                  <a:pt x="11948" y="17372"/>
                  <a:pt x="11945" y="17372"/>
                </a:cubicBezTo>
                <a:lnTo>
                  <a:pt x="11631" y="17372"/>
                </a:lnTo>
                <a:lnTo>
                  <a:pt x="11599" y="17328"/>
                </a:lnTo>
                <a:cubicBezTo>
                  <a:pt x="11595" y="17321"/>
                  <a:pt x="11589" y="17318"/>
                  <a:pt x="11583" y="17318"/>
                </a:cubicBezTo>
                <a:lnTo>
                  <a:pt x="11348" y="17318"/>
                </a:lnTo>
                <a:lnTo>
                  <a:pt x="11326" y="17289"/>
                </a:lnTo>
                <a:lnTo>
                  <a:pt x="11320" y="17256"/>
                </a:lnTo>
                <a:lnTo>
                  <a:pt x="11320" y="17130"/>
                </a:lnTo>
                <a:cubicBezTo>
                  <a:pt x="11320" y="17114"/>
                  <a:pt x="11310" y="17101"/>
                  <a:pt x="11298" y="17101"/>
                </a:cubicBezTo>
                <a:lnTo>
                  <a:pt x="11263" y="17005"/>
                </a:lnTo>
                <a:cubicBezTo>
                  <a:pt x="11260" y="16995"/>
                  <a:pt x="11252" y="16988"/>
                  <a:pt x="11243" y="16988"/>
                </a:cubicBezTo>
                <a:lnTo>
                  <a:pt x="11222" y="16988"/>
                </a:lnTo>
                <a:lnTo>
                  <a:pt x="11222" y="16977"/>
                </a:lnTo>
                <a:lnTo>
                  <a:pt x="11258" y="16935"/>
                </a:lnTo>
                <a:cubicBezTo>
                  <a:pt x="11262" y="16930"/>
                  <a:pt x="11265" y="16922"/>
                  <a:pt x="11265" y="16914"/>
                </a:cubicBezTo>
                <a:cubicBezTo>
                  <a:pt x="11266" y="16906"/>
                  <a:pt x="11263" y="16898"/>
                  <a:pt x="11259" y="16892"/>
                </a:cubicBezTo>
                <a:lnTo>
                  <a:pt x="11215" y="16834"/>
                </a:lnTo>
                <a:cubicBezTo>
                  <a:pt x="11210" y="16827"/>
                  <a:pt x="11204" y="16826"/>
                  <a:pt x="11197" y="16827"/>
                </a:cubicBezTo>
                <a:cubicBezTo>
                  <a:pt x="11192" y="16825"/>
                  <a:pt x="11186" y="16825"/>
                  <a:pt x="11181" y="16829"/>
                </a:cubicBezTo>
                <a:lnTo>
                  <a:pt x="11100" y="16887"/>
                </a:lnTo>
                <a:cubicBezTo>
                  <a:pt x="11098" y="16888"/>
                  <a:pt x="11096" y="16890"/>
                  <a:pt x="11095" y="16892"/>
                </a:cubicBezTo>
                <a:lnTo>
                  <a:pt x="11070" y="16924"/>
                </a:lnTo>
                <a:lnTo>
                  <a:pt x="11012" y="16889"/>
                </a:lnTo>
                <a:lnTo>
                  <a:pt x="10974" y="16834"/>
                </a:lnTo>
                <a:cubicBezTo>
                  <a:pt x="10970" y="16828"/>
                  <a:pt x="10964" y="16825"/>
                  <a:pt x="10958" y="16825"/>
                </a:cubicBezTo>
                <a:lnTo>
                  <a:pt x="10947" y="16825"/>
                </a:lnTo>
                <a:lnTo>
                  <a:pt x="10822" y="16825"/>
                </a:lnTo>
                <a:lnTo>
                  <a:pt x="10822" y="16761"/>
                </a:lnTo>
                <a:lnTo>
                  <a:pt x="10852" y="16715"/>
                </a:lnTo>
                <a:cubicBezTo>
                  <a:pt x="10856" y="16709"/>
                  <a:pt x="10858" y="16703"/>
                  <a:pt x="10858" y="16695"/>
                </a:cubicBezTo>
                <a:lnTo>
                  <a:pt x="10858" y="16644"/>
                </a:lnTo>
                <a:cubicBezTo>
                  <a:pt x="10858" y="16637"/>
                  <a:pt x="10856" y="16630"/>
                  <a:pt x="10852" y="16625"/>
                </a:cubicBezTo>
                <a:lnTo>
                  <a:pt x="10815" y="16568"/>
                </a:lnTo>
                <a:lnTo>
                  <a:pt x="10772" y="16514"/>
                </a:lnTo>
                <a:cubicBezTo>
                  <a:pt x="10768" y="16509"/>
                  <a:pt x="10762" y="16506"/>
                  <a:pt x="10757" y="16506"/>
                </a:cubicBezTo>
                <a:lnTo>
                  <a:pt x="10749" y="16506"/>
                </a:lnTo>
                <a:lnTo>
                  <a:pt x="10697" y="16506"/>
                </a:lnTo>
                <a:lnTo>
                  <a:pt x="10697" y="16427"/>
                </a:lnTo>
                <a:cubicBezTo>
                  <a:pt x="10697" y="16419"/>
                  <a:pt x="10695" y="16411"/>
                  <a:pt x="10690" y="16405"/>
                </a:cubicBezTo>
                <a:lnTo>
                  <a:pt x="10656" y="16364"/>
                </a:lnTo>
                <a:lnTo>
                  <a:pt x="10656" y="16158"/>
                </a:lnTo>
                <a:cubicBezTo>
                  <a:pt x="10656" y="16142"/>
                  <a:pt x="10647" y="16129"/>
                  <a:pt x="10634" y="16129"/>
                </a:cubicBezTo>
                <a:lnTo>
                  <a:pt x="10626" y="16129"/>
                </a:lnTo>
                <a:lnTo>
                  <a:pt x="10591" y="16129"/>
                </a:lnTo>
                <a:lnTo>
                  <a:pt x="10602" y="16097"/>
                </a:lnTo>
                <a:lnTo>
                  <a:pt x="10603" y="16098"/>
                </a:lnTo>
                <a:cubicBezTo>
                  <a:pt x="10611" y="16098"/>
                  <a:pt x="10618" y="16093"/>
                  <a:pt x="10622" y="16085"/>
                </a:cubicBezTo>
                <a:lnTo>
                  <a:pt x="10648" y="16036"/>
                </a:lnTo>
                <a:lnTo>
                  <a:pt x="10668" y="15993"/>
                </a:lnTo>
                <a:lnTo>
                  <a:pt x="10715" y="15934"/>
                </a:lnTo>
                <a:cubicBezTo>
                  <a:pt x="10717" y="15931"/>
                  <a:pt x="10718" y="15929"/>
                  <a:pt x="10719" y="15926"/>
                </a:cubicBezTo>
                <a:lnTo>
                  <a:pt x="10728" y="15904"/>
                </a:lnTo>
                <a:lnTo>
                  <a:pt x="10791" y="15846"/>
                </a:lnTo>
                <a:cubicBezTo>
                  <a:pt x="10797" y="15841"/>
                  <a:pt x="10800" y="15832"/>
                  <a:pt x="10800" y="15822"/>
                </a:cubicBezTo>
                <a:lnTo>
                  <a:pt x="10800" y="15785"/>
                </a:lnTo>
                <a:lnTo>
                  <a:pt x="10840" y="15774"/>
                </a:lnTo>
                <a:cubicBezTo>
                  <a:pt x="10846" y="15773"/>
                  <a:pt x="10852" y="15767"/>
                  <a:pt x="10855" y="15759"/>
                </a:cubicBezTo>
                <a:lnTo>
                  <a:pt x="10878" y="15702"/>
                </a:lnTo>
                <a:lnTo>
                  <a:pt x="10922" y="15643"/>
                </a:lnTo>
                <a:cubicBezTo>
                  <a:pt x="10925" y="15639"/>
                  <a:pt x="10927" y="15634"/>
                  <a:pt x="10928" y="15628"/>
                </a:cubicBezTo>
                <a:lnTo>
                  <a:pt x="10949" y="15493"/>
                </a:lnTo>
                <a:lnTo>
                  <a:pt x="10962" y="15435"/>
                </a:lnTo>
                <a:lnTo>
                  <a:pt x="10982" y="15391"/>
                </a:lnTo>
                <a:cubicBezTo>
                  <a:pt x="10984" y="15388"/>
                  <a:pt x="10985" y="15385"/>
                  <a:pt x="10985" y="15381"/>
                </a:cubicBezTo>
                <a:lnTo>
                  <a:pt x="10998" y="15278"/>
                </a:lnTo>
                <a:lnTo>
                  <a:pt x="11027" y="15216"/>
                </a:lnTo>
                <a:lnTo>
                  <a:pt x="11061" y="15205"/>
                </a:lnTo>
                <a:cubicBezTo>
                  <a:pt x="11063" y="15204"/>
                  <a:pt x="11065" y="15203"/>
                  <a:pt x="11067" y="15202"/>
                </a:cubicBezTo>
                <a:lnTo>
                  <a:pt x="11160" y="15125"/>
                </a:lnTo>
                <a:cubicBezTo>
                  <a:pt x="11161" y="15124"/>
                  <a:pt x="11162" y="15123"/>
                  <a:pt x="11163" y="15122"/>
                </a:cubicBezTo>
                <a:lnTo>
                  <a:pt x="11223" y="15046"/>
                </a:lnTo>
                <a:cubicBezTo>
                  <a:pt x="11227" y="15041"/>
                  <a:pt x="11229" y="15035"/>
                  <a:pt x="11230" y="15029"/>
                </a:cubicBezTo>
                <a:lnTo>
                  <a:pt x="11241" y="14930"/>
                </a:lnTo>
                <a:lnTo>
                  <a:pt x="11241" y="14869"/>
                </a:lnTo>
                <a:cubicBezTo>
                  <a:pt x="11241" y="14858"/>
                  <a:pt x="11236" y="14848"/>
                  <a:pt x="11229" y="14843"/>
                </a:cubicBezTo>
                <a:lnTo>
                  <a:pt x="11187" y="14812"/>
                </a:lnTo>
                <a:cubicBezTo>
                  <a:pt x="11187" y="14812"/>
                  <a:pt x="11202" y="14807"/>
                  <a:pt x="11202" y="14807"/>
                </a:cubicBezTo>
                <a:close/>
                <a:moveTo>
                  <a:pt x="12631" y="15049"/>
                </a:moveTo>
                <a:lnTo>
                  <a:pt x="12605" y="15049"/>
                </a:lnTo>
                <a:lnTo>
                  <a:pt x="12584" y="15035"/>
                </a:lnTo>
                <a:cubicBezTo>
                  <a:pt x="12584" y="15035"/>
                  <a:pt x="12631" y="15049"/>
                  <a:pt x="12631" y="15049"/>
                </a:cubicBezTo>
                <a:close/>
                <a:moveTo>
                  <a:pt x="12528" y="14625"/>
                </a:moveTo>
                <a:cubicBezTo>
                  <a:pt x="12532" y="14623"/>
                  <a:pt x="12535" y="14621"/>
                  <a:pt x="12537" y="14618"/>
                </a:cubicBezTo>
                <a:lnTo>
                  <a:pt x="12578" y="14562"/>
                </a:lnTo>
                <a:lnTo>
                  <a:pt x="12613" y="14525"/>
                </a:lnTo>
                <a:lnTo>
                  <a:pt x="12698" y="14525"/>
                </a:lnTo>
                <a:lnTo>
                  <a:pt x="12698" y="14538"/>
                </a:lnTo>
                <a:cubicBezTo>
                  <a:pt x="12698" y="14555"/>
                  <a:pt x="12708" y="14568"/>
                  <a:pt x="12720" y="14568"/>
                </a:cubicBezTo>
                <a:lnTo>
                  <a:pt x="12794" y="14568"/>
                </a:lnTo>
                <a:lnTo>
                  <a:pt x="12830" y="14618"/>
                </a:lnTo>
                <a:lnTo>
                  <a:pt x="12870" y="14669"/>
                </a:lnTo>
                <a:cubicBezTo>
                  <a:pt x="12879" y="14680"/>
                  <a:pt x="12893" y="14679"/>
                  <a:pt x="12901" y="14667"/>
                </a:cubicBezTo>
                <a:lnTo>
                  <a:pt x="12930" y="14626"/>
                </a:lnTo>
                <a:lnTo>
                  <a:pt x="12955" y="14626"/>
                </a:lnTo>
                <a:lnTo>
                  <a:pt x="12987" y="14668"/>
                </a:lnTo>
                <a:cubicBezTo>
                  <a:pt x="12988" y="14670"/>
                  <a:pt x="12989" y="14671"/>
                  <a:pt x="12991" y="14673"/>
                </a:cubicBezTo>
                <a:lnTo>
                  <a:pt x="13067" y="14731"/>
                </a:lnTo>
                <a:cubicBezTo>
                  <a:pt x="13074" y="14736"/>
                  <a:pt x="13083" y="14736"/>
                  <a:pt x="13089" y="14731"/>
                </a:cubicBezTo>
                <a:cubicBezTo>
                  <a:pt x="13096" y="14726"/>
                  <a:pt x="13100" y="14716"/>
                  <a:pt x="13100" y="14706"/>
                </a:cubicBezTo>
                <a:lnTo>
                  <a:pt x="13100" y="14695"/>
                </a:lnTo>
                <a:lnTo>
                  <a:pt x="13144" y="14724"/>
                </a:lnTo>
                <a:lnTo>
                  <a:pt x="13144" y="14810"/>
                </a:lnTo>
                <a:cubicBezTo>
                  <a:pt x="13144" y="14827"/>
                  <a:pt x="13154" y="14840"/>
                  <a:pt x="13166" y="14840"/>
                </a:cubicBezTo>
                <a:lnTo>
                  <a:pt x="13181" y="14840"/>
                </a:lnTo>
                <a:lnTo>
                  <a:pt x="13181" y="15079"/>
                </a:lnTo>
                <a:cubicBezTo>
                  <a:pt x="13181" y="15095"/>
                  <a:pt x="13191" y="15108"/>
                  <a:pt x="13204" y="15108"/>
                </a:cubicBezTo>
                <a:lnTo>
                  <a:pt x="13267" y="15108"/>
                </a:lnTo>
                <a:lnTo>
                  <a:pt x="13301" y="15191"/>
                </a:lnTo>
                <a:lnTo>
                  <a:pt x="13301" y="15292"/>
                </a:lnTo>
                <a:cubicBezTo>
                  <a:pt x="13301" y="15308"/>
                  <a:pt x="13311" y="15322"/>
                  <a:pt x="13324" y="15322"/>
                </a:cubicBezTo>
                <a:lnTo>
                  <a:pt x="13383" y="15322"/>
                </a:lnTo>
                <a:lnTo>
                  <a:pt x="13383" y="15398"/>
                </a:lnTo>
                <a:cubicBezTo>
                  <a:pt x="13383" y="15405"/>
                  <a:pt x="13385" y="15412"/>
                  <a:pt x="13389" y="15418"/>
                </a:cubicBezTo>
                <a:lnTo>
                  <a:pt x="13499" y="15568"/>
                </a:lnTo>
                <a:lnTo>
                  <a:pt x="13497" y="15585"/>
                </a:lnTo>
                <a:lnTo>
                  <a:pt x="13478" y="15585"/>
                </a:lnTo>
                <a:cubicBezTo>
                  <a:pt x="13466" y="15585"/>
                  <a:pt x="13456" y="15599"/>
                  <a:pt x="13456" y="15615"/>
                </a:cubicBezTo>
                <a:lnTo>
                  <a:pt x="13456" y="15662"/>
                </a:lnTo>
                <a:cubicBezTo>
                  <a:pt x="13456" y="15674"/>
                  <a:pt x="13461" y="15684"/>
                  <a:pt x="13469" y="15689"/>
                </a:cubicBezTo>
                <a:lnTo>
                  <a:pt x="13548" y="15736"/>
                </a:lnTo>
                <a:cubicBezTo>
                  <a:pt x="13551" y="15738"/>
                  <a:pt x="13554" y="15739"/>
                  <a:pt x="13557" y="15739"/>
                </a:cubicBezTo>
                <a:lnTo>
                  <a:pt x="13588" y="15739"/>
                </a:lnTo>
                <a:lnTo>
                  <a:pt x="13614" y="15779"/>
                </a:lnTo>
                <a:lnTo>
                  <a:pt x="13614" y="15843"/>
                </a:lnTo>
                <a:lnTo>
                  <a:pt x="13557" y="15843"/>
                </a:lnTo>
                <a:cubicBezTo>
                  <a:pt x="13551" y="15843"/>
                  <a:pt x="13546" y="15846"/>
                  <a:pt x="13542" y="15851"/>
                </a:cubicBezTo>
                <a:lnTo>
                  <a:pt x="13507" y="15897"/>
                </a:lnTo>
                <a:lnTo>
                  <a:pt x="13440" y="15897"/>
                </a:lnTo>
                <a:cubicBezTo>
                  <a:pt x="13435" y="15897"/>
                  <a:pt x="13429" y="15900"/>
                  <a:pt x="13425" y="15906"/>
                </a:cubicBezTo>
                <a:lnTo>
                  <a:pt x="13419" y="15913"/>
                </a:lnTo>
                <a:cubicBezTo>
                  <a:pt x="13416" y="15904"/>
                  <a:pt x="13408" y="15897"/>
                  <a:pt x="13400" y="15897"/>
                </a:cubicBezTo>
                <a:lnTo>
                  <a:pt x="13359" y="15897"/>
                </a:lnTo>
                <a:cubicBezTo>
                  <a:pt x="13353" y="15897"/>
                  <a:pt x="13347" y="15900"/>
                  <a:pt x="13343" y="15906"/>
                </a:cubicBezTo>
                <a:lnTo>
                  <a:pt x="13302" y="15960"/>
                </a:lnTo>
                <a:cubicBezTo>
                  <a:pt x="13298" y="15966"/>
                  <a:pt x="13296" y="15973"/>
                  <a:pt x="13296" y="15981"/>
                </a:cubicBezTo>
                <a:lnTo>
                  <a:pt x="13296" y="16035"/>
                </a:lnTo>
                <a:cubicBezTo>
                  <a:pt x="13296" y="16043"/>
                  <a:pt x="13298" y="16051"/>
                  <a:pt x="13303" y="16057"/>
                </a:cubicBezTo>
                <a:lnTo>
                  <a:pt x="13337" y="16099"/>
                </a:lnTo>
                <a:lnTo>
                  <a:pt x="13337" y="16145"/>
                </a:lnTo>
                <a:lnTo>
                  <a:pt x="13322" y="16136"/>
                </a:lnTo>
                <a:cubicBezTo>
                  <a:pt x="13320" y="16135"/>
                  <a:pt x="13318" y="16134"/>
                  <a:pt x="13316" y="16134"/>
                </a:cubicBezTo>
                <a:lnTo>
                  <a:pt x="13248" y="16116"/>
                </a:lnTo>
                <a:cubicBezTo>
                  <a:pt x="13243" y="16112"/>
                  <a:pt x="13237" y="16111"/>
                  <a:pt x="13232" y="16112"/>
                </a:cubicBezTo>
                <a:lnTo>
                  <a:pt x="13229" y="16112"/>
                </a:lnTo>
                <a:cubicBezTo>
                  <a:pt x="13221" y="16110"/>
                  <a:pt x="13213" y="16114"/>
                  <a:pt x="13207" y="16123"/>
                </a:cubicBezTo>
                <a:lnTo>
                  <a:pt x="13178" y="16175"/>
                </a:lnTo>
                <a:lnTo>
                  <a:pt x="13166" y="16184"/>
                </a:lnTo>
                <a:lnTo>
                  <a:pt x="13103" y="16137"/>
                </a:lnTo>
                <a:cubicBezTo>
                  <a:pt x="13098" y="16133"/>
                  <a:pt x="13092" y="16132"/>
                  <a:pt x="13086" y="16134"/>
                </a:cubicBezTo>
                <a:lnTo>
                  <a:pt x="13020" y="16157"/>
                </a:lnTo>
                <a:lnTo>
                  <a:pt x="12989" y="16095"/>
                </a:lnTo>
                <a:lnTo>
                  <a:pt x="12989" y="15836"/>
                </a:lnTo>
                <a:cubicBezTo>
                  <a:pt x="12989" y="15828"/>
                  <a:pt x="12986" y="15820"/>
                  <a:pt x="12982" y="15815"/>
                </a:cubicBezTo>
                <a:lnTo>
                  <a:pt x="12948" y="15772"/>
                </a:lnTo>
                <a:lnTo>
                  <a:pt x="12948" y="15710"/>
                </a:lnTo>
                <a:lnTo>
                  <a:pt x="12967" y="15710"/>
                </a:lnTo>
                <a:cubicBezTo>
                  <a:pt x="12979" y="15710"/>
                  <a:pt x="12989" y="15697"/>
                  <a:pt x="12989" y="15681"/>
                </a:cubicBezTo>
                <a:lnTo>
                  <a:pt x="12989" y="15518"/>
                </a:lnTo>
                <a:cubicBezTo>
                  <a:pt x="12989" y="15513"/>
                  <a:pt x="12988" y="15508"/>
                  <a:pt x="12987" y="15504"/>
                </a:cubicBezTo>
                <a:lnTo>
                  <a:pt x="12948" y="15402"/>
                </a:lnTo>
                <a:lnTo>
                  <a:pt x="12948" y="15355"/>
                </a:lnTo>
                <a:cubicBezTo>
                  <a:pt x="12948" y="15343"/>
                  <a:pt x="12943" y="15333"/>
                  <a:pt x="12936" y="15328"/>
                </a:cubicBezTo>
                <a:lnTo>
                  <a:pt x="12861" y="15279"/>
                </a:lnTo>
                <a:lnTo>
                  <a:pt x="12788" y="15182"/>
                </a:lnTo>
                <a:lnTo>
                  <a:pt x="12788" y="15086"/>
                </a:lnTo>
                <a:cubicBezTo>
                  <a:pt x="12788" y="15075"/>
                  <a:pt x="12783" y="15064"/>
                  <a:pt x="12775" y="15059"/>
                </a:cubicBezTo>
                <a:lnTo>
                  <a:pt x="12694" y="15008"/>
                </a:lnTo>
                <a:cubicBezTo>
                  <a:pt x="12692" y="15007"/>
                  <a:pt x="12691" y="15006"/>
                  <a:pt x="12689" y="15006"/>
                </a:cubicBezTo>
                <a:lnTo>
                  <a:pt x="12611" y="14983"/>
                </a:lnTo>
                <a:lnTo>
                  <a:pt x="12627" y="14825"/>
                </a:lnTo>
                <a:cubicBezTo>
                  <a:pt x="12628" y="14814"/>
                  <a:pt x="12625" y="14803"/>
                  <a:pt x="12618" y="14797"/>
                </a:cubicBezTo>
                <a:lnTo>
                  <a:pt x="12499" y="14692"/>
                </a:lnTo>
                <a:lnTo>
                  <a:pt x="12468" y="14651"/>
                </a:lnTo>
                <a:cubicBezTo>
                  <a:pt x="12468" y="14651"/>
                  <a:pt x="12528" y="14625"/>
                  <a:pt x="12528" y="14625"/>
                </a:cubicBezTo>
                <a:close/>
                <a:moveTo>
                  <a:pt x="12434" y="14730"/>
                </a:moveTo>
                <a:lnTo>
                  <a:pt x="12415" y="14730"/>
                </a:lnTo>
                <a:lnTo>
                  <a:pt x="12396" y="14677"/>
                </a:lnTo>
                <a:lnTo>
                  <a:pt x="12407" y="14677"/>
                </a:lnTo>
                <a:cubicBezTo>
                  <a:pt x="12407" y="14677"/>
                  <a:pt x="12408" y="14676"/>
                  <a:pt x="12409" y="14676"/>
                </a:cubicBezTo>
                <a:lnTo>
                  <a:pt x="12431" y="14685"/>
                </a:lnTo>
                <a:lnTo>
                  <a:pt x="12471" y="14737"/>
                </a:lnTo>
                <a:lnTo>
                  <a:pt x="12582" y="14836"/>
                </a:lnTo>
                <a:lnTo>
                  <a:pt x="12565" y="15002"/>
                </a:lnTo>
                <a:cubicBezTo>
                  <a:pt x="12564" y="15012"/>
                  <a:pt x="12567" y="15022"/>
                  <a:pt x="12573" y="15028"/>
                </a:cubicBezTo>
                <a:lnTo>
                  <a:pt x="12529" y="15000"/>
                </a:lnTo>
                <a:lnTo>
                  <a:pt x="12493" y="14949"/>
                </a:lnTo>
                <a:lnTo>
                  <a:pt x="12457" y="14903"/>
                </a:lnTo>
                <a:lnTo>
                  <a:pt x="12457" y="14760"/>
                </a:lnTo>
                <a:cubicBezTo>
                  <a:pt x="12457" y="14744"/>
                  <a:pt x="12447" y="14730"/>
                  <a:pt x="12434" y="14730"/>
                </a:cubicBezTo>
                <a:close/>
                <a:moveTo>
                  <a:pt x="12647" y="15054"/>
                </a:moveTo>
                <a:lnTo>
                  <a:pt x="12677" y="15063"/>
                </a:lnTo>
                <a:lnTo>
                  <a:pt x="12744" y="15105"/>
                </a:lnTo>
                <a:lnTo>
                  <a:pt x="12744" y="15170"/>
                </a:lnTo>
                <a:lnTo>
                  <a:pt x="12724" y="15157"/>
                </a:lnTo>
                <a:cubicBezTo>
                  <a:pt x="12721" y="15155"/>
                  <a:pt x="12718" y="15154"/>
                  <a:pt x="12714" y="15154"/>
                </a:cubicBezTo>
                <a:lnTo>
                  <a:pt x="12688" y="15154"/>
                </a:lnTo>
                <a:lnTo>
                  <a:pt x="12657" y="15116"/>
                </a:lnTo>
                <a:lnTo>
                  <a:pt x="12657" y="15079"/>
                </a:lnTo>
                <a:cubicBezTo>
                  <a:pt x="12657" y="15068"/>
                  <a:pt x="12653" y="15059"/>
                  <a:pt x="12647" y="15054"/>
                </a:cubicBezTo>
                <a:close/>
                <a:moveTo>
                  <a:pt x="12896" y="15851"/>
                </a:moveTo>
                <a:lnTo>
                  <a:pt x="12861" y="15806"/>
                </a:lnTo>
                <a:lnTo>
                  <a:pt x="12861" y="15779"/>
                </a:lnTo>
                <a:lnTo>
                  <a:pt x="12896" y="15729"/>
                </a:lnTo>
                <a:cubicBezTo>
                  <a:pt x="12900" y="15724"/>
                  <a:pt x="12902" y="15717"/>
                  <a:pt x="12902" y="15709"/>
                </a:cubicBezTo>
                <a:lnTo>
                  <a:pt x="12902" y="15615"/>
                </a:lnTo>
                <a:cubicBezTo>
                  <a:pt x="12902" y="15610"/>
                  <a:pt x="12901" y="15606"/>
                  <a:pt x="12900" y="15602"/>
                </a:cubicBezTo>
                <a:lnTo>
                  <a:pt x="12861" y="15499"/>
                </a:lnTo>
                <a:lnTo>
                  <a:pt x="12861" y="15398"/>
                </a:lnTo>
                <a:cubicBezTo>
                  <a:pt x="12861" y="15393"/>
                  <a:pt x="12860" y="15388"/>
                  <a:pt x="12859" y="15384"/>
                </a:cubicBezTo>
                <a:lnTo>
                  <a:pt x="12838" y="15330"/>
                </a:lnTo>
                <a:lnTo>
                  <a:pt x="12838" y="15330"/>
                </a:lnTo>
                <a:lnTo>
                  <a:pt x="12904" y="15373"/>
                </a:lnTo>
                <a:lnTo>
                  <a:pt x="12904" y="15409"/>
                </a:lnTo>
                <a:cubicBezTo>
                  <a:pt x="12904" y="15414"/>
                  <a:pt x="12905" y="15418"/>
                  <a:pt x="12906" y="15422"/>
                </a:cubicBezTo>
                <a:lnTo>
                  <a:pt x="12945" y="15525"/>
                </a:lnTo>
                <a:lnTo>
                  <a:pt x="12945" y="15651"/>
                </a:lnTo>
                <a:lnTo>
                  <a:pt x="12926" y="15651"/>
                </a:lnTo>
                <a:cubicBezTo>
                  <a:pt x="12914" y="15651"/>
                  <a:pt x="12904" y="15664"/>
                  <a:pt x="12904" y="15681"/>
                </a:cubicBezTo>
                <a:lnTo>
                  <a:pt x="12904" y="15785"/>
                </a:lnTo>
                <a:cubicBezTo>
                  <a:pt x="12904" y="15793"/>
                  <a:pt x="12906" y="15801"/>
                  <a:pt x="12911" y="15807"/>
                </a:cubicBezTo>
                <a:lnTo>
                  <a:pt x="12945" y="15849"/>
                </a:lnTo>
                <a:lnTo>
                  <a:pt x="12945" y="16104"/>
                </a:lnTo>
                <a:cubicBezTo>
                  <a:pt x="12945" y="16110"/>
                  <a:pt x="12946" y="16116"/>
                  <a:pt x="12948" y="16120"/>
                </a:cubicBezTo>
                <a:lnTo>
                  <a:pt x="12992" y="16208"/>
                </a:lnTo>
                <a:cubicBezTo>
                  <a:pt x="12997" y="16218"/>
                  <a:pt x="13007" y="16223"/>
                  <a:pt x="13016" y="16220"/>
                </a:cubicBezTo>
                <a:lnTo>
                  <a:pt x="13089" y="16194"/>
                </a:lnTo>
                <a:lnTo>
                  <a:pt x="13128" y="16225"/>
                </a:lnTo>
                <a:lnTo>
                  <a:pt x="13140" y="16233"/>
                </a:lnTo>
                <a:lnTo>
                  <a:pt x="13108" y="16270"/>
                </a:lnTo>
                <a:lnTo>
                  <a:pt x="12970" y="16270"/>
                </a:lnTo>
                <a:lnTo>
                  <a:pt x="12930" y="16223"/>
                </a:lnTo>
                <a:cubicBezTo>
                  <a:pt x="12926" y="16219"/>
                  <a:pt x="12921" y="16216"/>
                  <a:pt x="12915" y="16216"/>
                </a:cubicBezTo>
                <a:lnTo>
                  <a:pt x="12861" y="16216"/>
                </a:lnTo>
                <a:lnTo>
                  <a:pt x="12861" y="15939"/>
                </a:lnTo>
                <a:lnTo>
                  <a:pt x="12896" y="15893"/>
                </a:lnTo>
                <a:cubicBezTo>
                  <a:pt x="12900" y="15888"/>
                  <a:pt x="12902" y="15880"/>
                  <a:pt x="12902" y="15872"/>
                </a:cubicBezTo>
                <a:cubicBezTo>
                  <a:pt x="12902" y="15864"/>
                  <a:pt x="12900" y="15857"/>
                  <a:pt x="12896" y="15851"/>
                </a:cubicBezTo>
                <a:close/>
                <a:moveTo>
                  <a:pt x="13148" y="17372"/>
                </a:moveTo>
                <a:lnTo>
                  <a:pt x="12994" y="17372"/>
                </a:lnTo>
                <a:cubicBezTo>
                  <a:pt x="12982" y="17372"/>
                  <a:pt x="12972" y="17386"/>
                  <a:pt x="12972" y="17402"/>
                </a:cubicBezTo>
                <a:lnTo>
                  <a:pt x="12972" y="17587"/>
                </a:lnTo>
                <a:lnTo>
                  <a:pt x="12954" y="17587"/>
                </a:lnTo>
                <a:cubicBezTo>
                  <a:pt x="12941" y="17587"/>
                  <a:pt x="12931" y="17600"/>
                  <a:pt x="12931" y="17616"/>
                </a:cubicBezTo>
                <a:lnTo>
                  <a:pt x="12931" y="17721"/>
                </a:lnTo>
                <a:cubicBezTo>
                  <a:pt x="12931" y="17729"/>
                  <a:pt x="12934" y="17736"/>
                  <a:pt x="12938" y="17742"/>
                </a:cubicBezTo>
                <a:lnTo>
                  <a:pt x="12963" y="17775"/>
                </a:lnTo>
                <a:lnTo>
                  <a:pt x="12938" y="17805"/>
                </a:lnTo>
                <a:cubicBezTo>
                  <a:pt x="12934" y="17810"/>
                  <a:pt x="12931" y="17818"/>
                  <a:pt x="12931" y="17826"/>
                </a:cubicBezTo>
                <a:lnTo>
                  <a:pt x="12931" y="17854"/>
                </a:lnTo>
                <a:lnTo>
                  <a:pt x="12913" y="17854"/>
                </a:lnTo>
                <a:cubicBezTo>
                  <a:pt x="12907" y="17854"/>
                  <a:pt x="12901" y="17858"/>
                  <a:pt x="12897" y="17863"/>
                </a:cubicBezTo>
                <a:lnTo>
                  <a:pt x="12859" y="17914"/>
                </a:lnTo>
                <a:cubicBezTo>
                  <a:pt x="12855" y="17920"/>
                  <a:pt x="12852" y="17927"/>
                  <a:pt x="12852" y="17935"/>
                </a:cubicBezTo>
                <a:lnTo>
                  <a:pt x="12852" y="18098"/>
                </a:lnTo>
                <a:cubicBezTo>
                  <a:pt x="12852" y="18110"/>
                  <a:pt x="12858" y="18121"/>
                  <a:pt x="12866" y="18126"/>
                </a:cubicBezTo>
                <a:cubicBezTo>
                  <a:pt x="12875" y="18130"/>
                  <a:pt x="12885" y="18127"/>
                  <a:pt x="12891" y="18118"/>
                </a:cubicBezTo>
                <a:lnTo>
                  <a:pt x="12922" y="18073"/>
                </a:lnTo>
                <a:lnTo>
                  <a:pt x="12972" y="18073"/>
                </a:lnTo>
                <a:lnTo>
                  <a:pt x="12972" y="18098"/>
                </a:lnTo>
                <a:cubicBezTo>
                  <a:pt x="12972" y="18106"/>
                  <a:pt x="12975" y="18114"/>
                  <a:pt x="12979" y="18120"/>
                </a:cubicBezTo>
                <a:lnTo>
                  <a:pt x="13020" y="18170"/>
                </a:lnTo>
                <a:cubicBezTo>
                  <a:pt x="13024" y="18175"/>
                  <a:pt x="13030" y="18178"/>
                  <a:pt x="13035" y="18178"/>
                </a:cubicBezTo>
                <a:lnTo>
                  <a:pt x="13054" y="18178"/>
                </a:lnTo>
                <a:lnTo>
                  <a:pt x="13054" y="18279"/>
                </a:lnTo>
                <a:lnTo>
                  <a:pt x="12870" y="18279"/>
                </a:lnTo>
                <a:lnTo>
                  <a:pt x="12870" y="18250"/>
                </a:lnTo>
                <a:cubicBezTo>
                  <a:pt x="12870" y="18234"/>
                  <a:pt x="12860" y="18220"/>
                  <a:pt x="12848" y="18220"/>
                </a:cubicBezTo>
                <a:lnTo>
                  <a:pt x="12725" y="18220"/>
                </a:lnTo>
                <a:cubicBezTo>
                  <a:pt x="12720" y="18220"/>
                  <a:pt x="12715" y="18223"/>
                  <a:pt x="12711" y="18228"/>
                </a:cubicBezTo>
                <a:cubicBezTo>
                  <a:pt x="12705" y="18228"/>
                  <a:pt x="12700" y="18231"/>
                  <a:pt x="12696" y="18236"/>
                </a:cubicBezTo>
                <a:lnTo>
                  <a:pt x="12664" y="18279"/>
                </a:lnTo>
                <a:lnTo>
                  <a:pt x="12605" y="18279"/>
                </a:lnTo>
                <a:cubicBezTo>
                  <a:pt x="12593" y="18279"/>
                  <a:pt x="12583" y="18292"/>
                  <a:pt x="12583" y="18308"/>
                </a:cubicBezTo>
                <a:lnTo>
                  <a:pt x="12583" y="18346"/>
                </a:lnTo>
                <a:lnTo>
                  <a:pt x="12550" y="18391"/>
                </a:lnTo>
                <a:lnTo>
                  <a:pt x="12547" y="18391"/>
                </a:lnTo>
                <a:cubicBezTo>
                  <a:pt x="12545" y="18392"/>
                  <a:pt x="12544" y="18392"/>
                  <a:pt x="12543" y="18393"/>
                </a:cubicBezTo>
                <a:lnTo>
                  <a:pt x="12539" y="18391"/>
                </a:lnTo>
                <a:cubicBezTo>
                  <a:pt x="12534" y="18387"/>
                  <a:pt x="12527" y="18386"/>
                  <a:pt x="12521" y="18390"/>
                </a:cubicBezTo>
                <a:lnTo>
                  <a:pt x="12448" y="18430"/>
                </a:lnTo>
                <a:cubicBezTo>
                  <a:pt x="12439" y="18434"/>
                  <a:pt x="12434" y="18445"/>
                  <a:pt x="12434" y="18457"/>
                </a:cubicBezTo>
                <a:lnTo>
                  <a:pt x="12434" y="18511"/>
                </a:lnTo>
                <a:cubicBezTo>
                  <a:pt x="12434" y="18517"/>
                  <a:pt x="12435" y="18523"/>
                  <a:pt x="12438" y="18528"/>
                </a:cubicBezTo>
                <a:lnTo>
                  <a:pt x="12464" y="18579"/>
                </a:lnTo>
                <a:lnTo>
                  <a:pt x="12465" y="18590"/>
                </a:lnTo>
                <a:lnTo>
                  <a:pt x="12328" y="18590"/>
                </a:lnTo>
                <a:cubicBezTo>
                  <a:pt x="12323" y="18590"/>
                  <a:pt x="12317" y="18593"/>
                  <a:pt x="12313" y="18598"/>
                </a:cubicBezTo>
                <a:lnTo>
                  <a:pt x="12308" y="18605"/>
                </a:lnTo>
                <a:cubicBezTo>
                  <a:pt x="12303" y="18606"/>
                  <a:pt x="12298" y="18608"/>
                  <a:pt x="12294" y="18613"/>
                </a:cubicBezTo>
                <a:lnTo>
                  <a:pt x="12269" y="18645"/>
                </a:lnTo>
                <a:lnTo>
                  <a:pt x="12127" y="18645"/>
                </a:lnTo>
                <a:cubicBezTo>
                  <a:pt x="12123" y="18645"/>
                  <a:pt x="12120" y="18646"/>
                  <a:pt x="12117" y="18648"/>
                </a:cubicBezTo>
                <a:lnTo>
                  <a:pt x="12102" y="18658"/>
                </a:lnTo>
                <a:cubicBezTo>
                  <a:pt x="12101" y="18658"/>
                  <a:pt x="12099" y="18658"/>
                  <a:pt x="12097" y="18659"/>
                </a:cubicBezTo>
                <a:lnTo>
                  <a:pt x="12068" y="18680"/>
                </a:lnTo>
                <a:lnTo>
                  <a:pt x="12068" y="18674"/>
                </a:lnTo>
                <a:cubicBezTo>
                  <a:pt x="12068" y="18658"/>
                  <a:pt x="12058" y="18645"/>
                  <a:pt x="12045" y="18645"/>
                </a:cubicBezTo>
                <a:lnTo>
                  <a:pt x="12013" y="18645"/>
                </a:lnTo>
                <a:lnTo>
                  <a:pt x="11984" y="18591"/>
                </a:lnTo>
                <a:cubicBezTo>
                  <a:pt x="11980" y="18584"/>
                  <a:pt x="11973" y="18579"/>
                  <a:pt x="11966" y="18579"/>
                </a:cubicBezTo>
                <a:lnTo>
                  <a:pt x="11953" y="18579"/>
                </a:lnTo>
                <a:cubicBezTo>
                  <a:pt x="11948" y="18579"/>
                  <a:pt x="11942" y="18582"/>
                  <a:pt x="11938" y="18587"/>
                </a:cubicBezTo>
                <a:lnTo>
                  <a:pt x="11924" y="18605"/>
                </a:lnTo>
                <a:lnTo>
                  <a:pt x="11916" y="18605"/>
                </a:lnTo>
                <a:lnTo>
                  <a:pt x="11891" y="18584"/>
                </a:lnTo>
                <a:cubicBezTo>
                  <a:pt x="11886" y="18579"/>
                  <a:pt x="11879" y="18578"/>
                  <a:pt x="11873" y="18581"/>
                </a:cubicBezTo>
                <a:lnTo>
                  <a:pt x="11782" y="18619"/>
                </a:lnTo>
                <a:lnTo>
                  <a:pt x="11752" y="18641"/>
                </a:lnTo>
                <a:cubicBezTo>
                  <a:pt x="11743" y="18648"/>
                  <a:pt x="11738" y="18662"/>
                  <a:pt x="11741" y="18676"/>
                </a:cubicBezTo>
                <a:lnTo>
                  <a:pt x="11751" y="18714"/>
                </a:lnTo>
                <a:lnTo>
                  <a:pt x="11723" y="18743"/>
                </a:lnTo>
                <a:lnTo>
                  <a:pt x="11697" y="18708"/>
                </a:lnTo>
                <a:cubicBezTo>
                  <a:pt x="11692" y="18702"/>
                  <a:pt x="11687" y="18699"/>
                  <a:pt x="11681" y="18699"/>
                </a:cubicBezTo>
                <a:lnTo>
                  <a:pt x="11436" y="18699"/>
                </a:lnTo>
                <a:lnTo>
                  <a:pt x="11398" y="18673"/>
                </a:lnTo>
                <a:lnTo>
                  <a:pt x="11417" y="18648"/>
                </a:lnTo>
                <a:cubicBezTo>
                  <a:pt x="11421" y="18642"/>
                  <a:pt x="11423" y="18635"/>
                  <a:pt x="11423" y="18627"/>
                </a:cubicBezTo>
                <a:lnTo>
                  <a:pt x="11423" y="18518"/>
                </a:lnTo>
                <a:cubicBezTo>
                  <a:pt x="11423" y="18511"/>
                  <a:pt x="11421" y="18503"/>
                  <a:pt x="11417" y="18498"/>
                </a:cubicBezTo>
                <a:lnTo>
                  <a:pt x="11259" y="18287"/>
                </a:lnTo>
                <a:cubicBezTo>
                  <a:pt x="11257" y="18285"/>
                  <a:pt x="11255" y="18283"/>
                  <a:pt x="11253" y="18282"/>
                </a:cubicBezTo>
                <a:lnTo>
                  <a:pt x="11181" y="18232"/>
                </a:lnTo>
                <a:lnTo>
                  <a:pt x="11181" y="18017"/>
                </a:lnTo>
                <a:cubicBezTo>
                  <a:pt x="11184" y="18016"/>
                  <a:pt x="11187" y="18014"/>
                  <a:pt x="11190" y="18012"/>
                </a:cubicBezTo>
                <a:lnTo>
                  <a:pt x="11200" y="18012"/>
                </a:lnTo>
                <a:cubicBezTo>
                  <a:pt x="11212" y="18012"/>
                  <a:pt x="11222" y="17999"/>
                  <a:pt x="11222" y="17982"/>
                </a:cubicBezTo>
                <a:lnTo>
                  <a:pt x="11222" y="17841"/>
                </a:lnTo>
                <a:lnTo>
                  <a:pt x="11292" y="17795"/>
                </a:lnTo>
                <a:cubicBezTo>
                  <a:pt x="11299" y="17790"/>
                  <a:pt x="11304" y="17779"/>
                  <a:pt x="11304" y="17768"/>
                </a:cubicBezTo>
                <a:lnTo>
                  <a:pt x="11304" y="17727"/>
                </a:lnTo>
                <a:lnTo>
                  <a:pt x="11338" y="17685"/>
                </a:lnTo>
                <a:cubicBezTo>
                  <a:pt x="11342" y="17680"/>
                  <a:pt x="11344" y="17672"/>
                  <a:pt x="11345" y="17664"/>
                </a:cubicBezTo>
                <a:cubicBezTo>
                  <a:pt x="11345" y="17656"/>
                  <a:pt x="11342" y="17648"/>
                  <a:pt x="11338" y="17642"/>
                </a:cubicBezTo>
                <a:lnTo>
                  <a:pt x="11297" y="17588"/>
                </a:lnTo>
                <a:cubicBezTo>
                  <a:pt x="11293" y="17583"/>
                  <a:pt x="11288" y="17580"/>
                  <a:pt x="11282" y="17580"/>
                </a:cubicBezTo>
                <a:lnTo>
                  <a:pt x="11222" y="17580"/>
                </a:lnTo>
                <a:lnTo>
                  <a:pt x="11222" y="17555"/>
                </a:lnTo>
                <a:cubicBezTo>
                  <a:pt x="11222" y="17547"/>
                  <a:pt x="11219" y="17539"/>
                  <a:pt x="11215" y="17534"/>
                </a:cubicBezTo>
                <a:lnTo>
                  <a:pt x="11181" y="17488"/>
                </a:lnTo>
                <a:lnTo>
                  <a:pt x="11181" y="17395"/>
                </a:lnTo>
                <a:cubicBezTo>
                  <a:pt x="11181" y="17390"/>
                  <a:pt x="11180" y="17386"/>
                  <a:pt x="11179" y="17382"/>
                </a:cubicBezTo>
                <a:lnTo>
                  <a:pt x="11154" y="17316"/>
                </a:lnTo>
                <a:lnTo>
                  <a:pt x="11159" y="17316"/>
                </a:lnTo>
                <a:cubicBezTo>
                  <a:pt x="11165" y="17316"/>
                  <a:pt x="11170" y="17313"/>
                  <a:pt x="11174" y="17307"/>
                </a:cubicBezTo>
                <a:lnTo>
                  <a:pt x="11256" y="17199"/>
                </a:lnTo>
                <a:cubicBezTo>
                  <a:pt x="11257" y="17200"/>
                  <a:pt x="11257" y="17201"/>
                  <a:pt x="11258" y="17202"/>
                </a:cubicBezTo>
                <a:lnTo>
                  <a:pt x="11267" y="17214"/>
                </a:lnTo>
                <a:lnTo>
                  <a:pt x="11276" y="17263"/>
                </a:lnTo>
                <a:lnTo>
                  <a:pt x="11276" y="17293"/>
                </a:lnTo>
                <a:cubicBezTo>
                  <a:pt x="11276" y="17301"/>
                  <a:pt x="11278" y="17309"/>
                  <a:pt x="11282" y="17314"/>
                </a:cubicBezTo>
                <a:lnTo>
                  <a:pt x="11285" y="17319"/>
                </a:lnTo>
                <a:lnTo>
                  <a:pt x="11293" y="17358"/>
                </a:lnTo>
                <a:cubicBezTo>
                  <a:pt x="11294" y="17366"/>
                  <a:pt x="11298" y="17373"/>
                  <a:pt x="11303" y="17377"/>
                </a:cubicBezTo>
                <a:lnTo>
                  <a:pt x="11349" y="17413"/>
                </a:lnTo>
                <a:cubicBezTo>
                  <a:pt x="11352" y="17416"/>
                  <a:pt x="11356" y="17417"/>
                  <a:pt x="11360" y="17417"/>
                </a:cubicBezTo>
                <a:lnTo>
                  <a:pt x="11570" y="17417"/>
                </a:lnTo>
                <a:lnTo>
                  <a:pt x="11625" y="17454"/>
                </a:lnTo>
                <a:cubicBezTo>
                  <a:pt x="11628" y="17456"/>
                  <a:pt x="11631" y="17457"/>
                  <a:pt x="11635" y="17457"/>
                </a:cubicBezTo>
                <a:lnTo>
                  <a:pt x="11960" y="17457"/>
                </a:lnTo>
                <a:lnTo>
                  <a:pt x="12026" y="17510"/>
                </a:lnTo>
                <a:cubicBezTo>
                  <a:pt x="12029" y="17513"/>
                  <a:pt x="12033" y="17515"/>
                  <a:pt x="12037" y="17515"/>
                </a:cubicBezTo>
                <a:cubicBezTo>
                  <a:pt x="12038" y="17515"/>
                  <a:pt x="12039" y="17515"/>
                  <a:pt x="12040" y="17514"/>
                </a:cubicBezTo>
                <a:lnTo>
                  <a:pt x="12127" y="17497"/>
                </a:lnTo>
                <a:cubicBezTo>
                  <a:pt x="12134" y="17495"/>
                  <a:pt x="12139" y="17491"/>
                  <a:pt x="12143" y="17483"/>
                </a:cubicBezTo>
                <a:lnTo>
                  <a:pt x="12166" y="17434"/>
                </a:lnTo>
                <a:lnTo>
                  <a:pt x="12248" y="17397"/>
                </a:lnTo>
                <a:cubicBezTo>
                  <a:pt x="12251" y="17396"/>
                  <a:pt x="12254" y="17394"/>
                  <a:pt x="12256" y="17392"/>
                </a:cubicBezTo>
                <a:lnTo>
                  <a:pt x="12356" y="17276"/>
                </a:lnTo>
                <a:cubicBezTo>
                  <a:pt x="12358" y="17274"/>
                  <a:pt x="12359" y="17271"/>
                  <a:pt x="12360" y="17269"/>
                </a:cubicBezTo>
                <a:lnTo>
                  <a:pt x="12417" y="17147"/>
                </a:lnTo>
                <a:lnTo>
                  <a:pt x="12448" y="17130"/>
                </a:lnTo>
                <a:lnTo>
                  <a:pt x="12594" y="17076"/>
                </a:lnTo>
                <a:lnTo>
                  <a:pt x="12631" y="17123"/>
                </a:lnTo>
                <a:cubicBezTo>
                  <a:pt x="12635" y="17128"/>
                  <a:pt x="12640" y="17131"/>
                  <a:pt x="12646" y="17131"/>
                </a:cubicBezTo>
                <a:lnTo>
                  <a:pt x="12756" y="17131"/>
                </a:lnTo>
                <a:lnTo>
                  <a:pt x="12792" y="17162"/>
                </a:lnTo>
                <a:cubicBezTo>
                  <a:pt x="12796" y="17166"/>
                  <a:pt x="12802" y="17168"/>
                  <a:pt x="12807" y="17167"/>
                </a:cubicBezTo>
                <a:lnTo>
                  <a:pt x="12892" y="17149"/>
                </a:lnTo>
                <a:lnTo>
                  <a:pt x="12920" y="17151"/>
                </a:lnTo>
                <a:lnTo>
                  <a:pt x="12958" y="17166"/>
                </a:lnTo>
                <a:cubicBezTo>
                  <a:pt x="12960" y="17167"/>
                  <a:pt x="12962" y="17167"/>
                  <a:pt x="12964" y="17167"/>
                </a:cubicBezTo>
                <a:lnTo>
                  <a:pt x="13003" y="17167"/>
                </a:lnTo>
                <a:lnTo>
                  <a:pt x="13149" y="17275"/>
                </a:lnTo>
                <a:lnTo>
                  <a:pt x="13169" y="17341"/>
                </a:lnTo>
                <a:cubicBezTo>
                  <a:pt x="13169" y="17341"/>
                  <a:pt x="13148" y="17372"/>
                  <a:pt x="13148" y="17372"/>
                </a:cubicBezTo>
                <a:close/>
                <a:moveTo>
                  <a:pt x="13108" y="18372"/>
                </a:moveTo>
                <a:lnTo>
                  <a:pt x="13108" y="18464"/>
                </a:lnTo>
                <a:cubicBezTo>
                  <a:pt x="13108" y="18480"/>
                  <a:pt x="13118" y="18494"/>
                  <a:pt x="13130" y="18494"/>
                </a:cubicBezTo>
                <a:lnTo>
                  <a:pt x="13200" y="18494"/>
                </a:lnTo>
                <a:lnTo>
                  <a:pt x="13278" y="18594"/>
                </a:lnTo>
                <a:cubicBezTo>
                  <a:pt x="13282" y="18599"/>
                  <a:pt x="13288" y="18602"/>
                  <a:pt x="13294" y="18602"/>
                </a:cubicBezTo>
                <a:lnTo>
                  <a:pt x="13326" y="18602"/>
                </a:lnTo>
                <a:lnTo>
                  <a:pt x="13403" y="18654"/>
                </a:lnTo>
                <a:cubicBezTo>
                  <a:pt x="13406" y="18656"/>
                  <a:pt x="13409" y="18657"/>
                  <a:pt x="13413" y="18657"/>
                </a:cubicBezTo>
                <a:lnTo>
                  <a:pt x="13432" y="18657"/>
                </a:lnTo>
                <a:lnTo>
                  <a:pt x="13432" y="18724"/>
                </a:lnTo>
                <a:lnTo>
                  <a:pt x="13404" y="18761"/>
                </a:lnTo>
                <a:lnTo>
                  <a:pt x="13171" y="18761"/>
                </a:lnTo>
                <a:cubicBezTo>
                  <a:pt x="13168" y="18761"/>
                  <a:pt x="13165" y="18762"/>
                  <a:pt x="13162" y="18763"/>
                </a:cubicBezTo>
                <a:lnTo>
                  <a:pt x="13081" y="18810"/>
                </a:lnTo>
                <a:cubicBezTo>
                  <a:pt x="13078" y="18812"/>
                  <a:pt x="13076" y="18814"/>
                  <a:pt x="13074" y="18817"/>
                </a:cubicBezTo>
                <a:lnTo>
                  <a:pt x="13034" y="18874"/>
                </a:lnTo>
                <a:lnTo>
                  <a:pt x="12995" y="18922"/>
                </a:lnTo>
                <a:lnTo>
                  <a:pt x="12916" y="18978"/>
                </a:lnTo>
                <a:cubicBezTo>
                  <a:pt x="12914" y="18980"/>
                  <a:pt x="12912" y="18981"/>
                  <a:pt x="12910" y="18983"/>
                </a:cubicBezTo>
                <a:lnTo>
                  <a:pt x="12873" y="19034"/>
                </a:lnTo>
                <a:cubicBezTo>
                  <a:pt x="12869" y="19039"/>
                  <a:pt x="12866" y="19047"/>
                  <a:pt x="12866" y="19055"/>
                </a:cubicBezTo>
                <a:lnTo>
                  <a:pt x="12866" y="19091"/>
                </a:lnTo>
                <a:lnTo>
                  <a:pt x="12797" y="19137"/>
                </a:lnTo>
                <a:cubicBezTo>
                  <a:pt x="12795" y="19138"/>
                  <a:pt x="12793" y="19140"/>
                  <a:pt x="12792" y="19142"/>
                </a:cubicBezTo>
                <a:lnTo>
                  <a:pt x="12754" y="19189"/>
                </a:lnTo>
                <a:lnTo>
                  <a:pt x="12639" y="19244"/>
                </a:lnTo>
                <a:cubicBezTo>
                  <a:pt x="12636" y="19246"/>
                  <a:pt x="12633" y="19248"/>
                  <a:pt x="12631" y="19251"/>
                </a:cubicBezTo>
                <a:lnTo>
                  <a:pt x="12605" y="19283"/>
                </a:lnTo>
                <a:lnTo>
                  <a:pt x="12596" y="19271"/>
                </a:lnTo>
                <a:lnTo>
                  <a:pt x="12655" y="19193"/>
                </a:lnTo>
                <a:lnTo>
                  <a:pt x="12684" y="19193"/>
                </a:lnTo>
                <a:cubicBezTo>
                  <a:pt x="12697" y="19193"/>
                  <a:pt x="12707" y="19180"/>
                  <a:pt x="12707" y="19163"/>
                </a:cubicBezTo>
                <a:lnTo>
                  <a:pt x="12707" y="19055"/>
                </a:lnTo>
                <a:cubicBezTo>
                  <a:pt x="12707" y="19043"/>
                  <a:pt x="12701" y="19032"/>
                  <a:pt x="12693" y="19027"/>
                </a:cubicBezTo>
                <a:cubicBezTo>
                  <a:pt x="12684" y="19023"/>
                  <a:pt x="12675" y="19026"/>
                  <a:pt x="12668" y="19034"/>
                </a:cubicBezTo>
                <a:lnTo>
                  <a:pt x="12637" y="19080"/>
                </a:lnTo>
                <a:lnTo>
                  <a:pt x="12533" y="19080"/>
                </a:lnTo>
                <a:lnTo>
                  <a:pt x="12516" y="19057"/>
                </a:lnTo>
                <a:lnTo>
                  <a:pt x="12545" y="19018"/>
                </a:lnTo>
                <a:cubicBezTo>
                  <a:pt x="12549" y="19013"/>
                  <a:pt x="12551" y="19005"/>
                  <a:pt x="12551" y="18997"/>
                </a:cubicBezTo>
                <a:lnTo>
                  <a:pt x="12551" y="18954"/>
                </a:lnTo>
                <a:lnTo>
                  <a:pt x="12563" y="18937"/>
                </a:lnTo>
                <a:lnTo>
                  <a:pt x="12580" y="18917"/>
                </a:lnTo>
                <a:cubicBezTo>
                  <a:pt x="12582" y="18914"/>
                  <a:pt x="12584" y="18909"/>
                  <a:pt x="12585" y="18905"/>
                </a:cubicBezTo>
                <a:cubicBezTo>
                  <a:pt x="12587" y="18902"/>
                  <a:pt x="12588" y="18899"/>
                  <a:pt x="12589" y="18895"/>
                </a:cubicBezTo>
                <a:lnTo>
                  <a:pt x="12608" y="18790"/>
                </a:lnTo>
                <a:cubicBezTo>
                  <a:pt x="12609" y="18783"/>
                  <a:pt x="12609" y="18777"/>
                  <a:pt x="12607" y="18771"/>
                </a:cubicBezTo>
                <a:lnTo>
                  <a:pt x="12605" y="18765"/>
                </a:lnTo>
                <a:lnTo>
                  <a:pt x="12605" y="18765"/>
                </a:lnTo>
                <a:cubicBezTo>
                  <a:pt x="12610" y="18765"/>
                  <a:pt x="12614" y="18763"/>
                  <a:pt x="12618" y="18759"/>
                </a:cubicBezTo>
                <a:lnTo>
                  <a:pt x="12638" y="18753"/>
                </a:lnTo>
                <a:cubicBezTo>
                  <a:pt x="12645" y="18751"/>
                  <a:pt x="12650" y="18745"/>
                  <a:pt x="12653" y="18736"/>
                </a:cubicBezTo>
                <a:cubicBezTo>
                  <a:pt x="12656" y="18728"/>
                  <a:pt x="12656" y="18718"/>
                  <a:pt x="12652" y="18710"/>
                </a:cubicBezTo>
                <a:lnTo>
                  <a:pt x="12639" y="18679"/>
                </a:lnTo>
                <a:lnTo>
                  <a:pt x="12662" y="18648"/>
                </a:lnTo>
                <a:cubicBezTo>
                  <a:pt x="12664" y="18645"/>
                  <a:pt x="12666" y="18641"/>
                  <a:pt x="12667" y="18637"/>
                </a:cubicBezTo>
                <a:cubicBezTo>
                  <a:pt x="12669" y="18632"/>
                  <a:pt x="12671" y="18626"/>
                  <a:pt x="12671" y="18620"/>
                </a:cubicBezTo>
                <a:lnTo>
                  <a:pt x="12671" y="18511"/>
                </a:lnTo>
                <a:cubicBezTo>
                  <a:pt x="12671" y="18495"/>
                  <a:pt x="12661" y="18482"/>
                  <a:pt x="12649" y="18482"/>
                </a:cubicBezTo>
                <a:lnTo>
                  <a:pt x="12623" y="18482"/>
                </a:lnTo>
                <a:lnTo>
                  <a:pt x="12607" y="18444"/>
                </a:lnTo>
                <a:cubicBezTo>
                  <a:pt x="12614" y="18440"/>
                  <a:pt x="12620" y="18434"/>
                  <a:pt x="12622" y="18423"/>
                </a:cubicBezTo>
                <a:lnTo>
                  <a:pt x="12634" y="18352"/>
                </a:lnTo>
                <a:lnTo>
                  <a:pt x="12660" y="18352"/>
                </a:lnTo>
                <a:cubicBezTo>
                  <a:pt x="12665" y="18352"/>
                  <a:pt x="12670" y="18350"/>
                  <a:pt x="12673" y="18346"/>
                </a:cubicBezTo>
                <a:lnTo>
                  <a:pt x="12680" y="18338"/>
                </a:lnTo>
                <a:lnTo>
                  <a:pt x="12684" y="18338"/>
                </a:lnTo>
                <a:cubicBezTo>
                  <a:pt x="12691" y="18338"/>
                  <a:pt x="12696" y="18334"/>
                  <a:pt x="12701" y="18328"/>
                </a:cubicBezTo>
                <a:lnTo>
                  <a:pt x="12730" y="18287"/>
                </a:lnTo>
                <a:lnTo>
                  <a:pt x="12812" y="18287"/>
                </a:lnTo>
                <a:lnTo>
                  <a:pt x="12812" y="18311"/>
                </a:lnTo>
                <a:cubicBezTo>
                  <a:pt x="12812" y="18328"/>
                  <a:pt x="12822" y="18341"/>
                  <a:pt x="12834" y="18341"/>
                </a:cubicBezTo>
                <a:lnTo>
                  <a:pt x="13076" y="18341"/>
                </a:lnTo>
                <a:cubicBezTo>
                  <a:pt x="13078" y="18341"/>
                  <a:pt x="13080" y="18340"/>
                  <a:pt x="13082" y="18339"/>
                </a:cubicBezTo>
                <a:cubicBezTo>
                  <a:pt x="13082" y="18339"/>
                  <a:pt x="13108" y="18372"/>
                  <a:pt x="13108" y="18372"/>
                </a:cubicBezTo>
                <a:close/>
                <a:moveTo>
                  <a:pt x="12423" y="18976"/>
                </a:moveTo>
                <a:cubicBezTo>
                  <a:pt x="12418" y="18971"/>
                  <a:pt x="12413" y="18968"/>
                  <a:pt x="12407" y="18968"/>
                </a:cubicBezTo>
                <a:lnTo>
                  <a:pt x="12290" y="18968"/>
                </a:lnTo>
                <a:lnTo>
                  <a:pt x="12213" y="18916"/>
                </a:lnTo>
                <a:cubicBezTo>
                  <a:pt x="12210" y="18914"/>
                  <a:pt x="12207" y="18913"/>
                  <a:pt x="12203" y="18913"/>
                </a:cubicBezTo>
                <a:lnTo>
                  <a:pt x="12086" y="18913"/>
                </a:lnTo>
                <a:cubicBezTo>
                  <a:pt x="12077" y="18913"/>
                  <a:pt x="12069" y="18920"/>
                  <a:pt x="12066" y="18931"/>
                </a:cubicBezTo>
                <a:cubicBezTo>
                  <a:pt x="12062" y="18942"/>
                  <a:pt x="12064" y="18955"/>
                  <a:pt x="12071" y="18964"/>
                </a:cubicBezTo>
                <a:lnTo>
                  <a:pt x="12096" y="18997"/>
                </a:lnTo>
                <a:lnTo>
                  <a:pt x="12077" y="19022"/>
                </a:lnTo>
                <a:lnTo>
                  <a:pt x="12011" y="19022"/>
                </a:lnTo>
                <a:lnTo>
                  <a:pt x="11939" y="18922"/>
                </a:lnTo>
                <a:cubicBezTo>
                  <a:pt x="11935" y="18916"/>
                  <a:pt x="11929" y="18913"/>
                  <a:pt x="11923" y="18913"/>
                </a:cubicBezTo>
                <a:cubicBezTo>
                  <a:pt x="11917" y="18913"/>
                  <a:pt x="11912" y="18916"/>
                  <a:pt x="11907" y="18922"/>
                </a:cubicBezTo>
                <a:lnTo>
                  <a:pt x="11867" y="18976"/>
                </a:lnTo>
                <a:cubicBezTo>
                  <a:pt x="11863" y="18982"/>
                  <a:pt x="11860" y="18989"/>
                  <a:pt x="11860" y="18997"/>
                </a:cubicBezTo>
                <a:lnTo>
                  <a:pt x="11860" y="19072"/>
                </a:lnTo>
                <a:lnTo>
                  <a:pt x="11681" y="19072"/>
                </a:lnTo>
                <a:cubicBezTo>
                  <a:pt x="11669" y="19072"/>
                  <a:pt x="11659" y="19086"/>
                  <a:pt x="11659" y="19102"/>
                </a:cubicBezTo>
                <a:lnTo>
                  <a:pt x="11659" y="19156"/>
                </a:lnTo>
                <a:cubicBezTo>
                  <a:pt x="11659" y="19164"/>
                  <a:pt x="11661" y="19171"/>
                  <a:pt x="11665" y="19177"/>
                </a:cubicBezTo>
                <a:lnTo>
                  <a:pt x="11744" y="19285"/>
                </a:lnTo>
                <a:cubicBezTo>
                  <a:pt x="11746" y="19288"/>
                  <a:pt x="11748" y="19290"/>
                  <a:pt x="11750" y="19291"/>
                </a:cubicBezTo>
                <a:lnTo>
                  <a:pt x="11914" y="19397"/>
                </a:lnTo>
                <a:cubicBezTo>
                  <a:pt x="11914" y="19397"/>
                  <a:pt x="11914" y="19397"/>
                  <a:pt x="11914" y="19397"/>
                </a:cubicBezTo>
                <a:lnTo>
                  <a:pt x="11910" y="19403"/>
                </a:lnTo>
                <a:lnTo>
                  <a:pt x="11837" y="19445"/>
                </a:lnTo>
                <a:lnTo>
                  <a:pt x="11782" y="19445"/>
                </a:lnTo>
                <a:lnTo>
                  <a:pt x="11782" y="19370"/>
                </a:lnTo>
                <a:cubicBezTo>
                  <a:pt x="11782" y="19354"/>
                  <a:pt x="11772" y="19341"/>
                  <a:pt x="11760" y="19341"/>
                </a:cubicBezTo>
                <a:lnTo>
                  <a:pt x="11681" y="19341"/>
                </a:lnTo>
                <a:cubicBezTo>
                  <a:pt x="11672" y="19341"/>
                  <a:pt x="11664" y="19348"/>
                  <a:pt x="11661" y="19359"/>
                </a:cubicBezTo>
                <a:cubicBezTo>
                  <a:pt x="11657" y="19370"/>
                  <a:pt x="11659" y="19382"/>
                  <a:pt x="11665" y="19391"/>
                </a:cubicBezTo>
                <a:lnTo>
                  <a:pt x="11703" y="19445"/>
                </a:lnTo>
                <a:lnTo>
                  <a:pt x="11732" y="19525"/>
                </a:lnTo>
                <a:lnTo>
                  <a:pt x="11693" y="19508"/>
                </a:lnTo>
                <a:lnTo>
                  <a:pt x="11655" y="19453"/>
                </a:lnTo>
                <a:lnTo>
                  <a:pt x="11574" y="19349"/>
                </a:lnTo>
                <a:cubicBezTo>
                  <a:pt x="11568" y="19341"/>
                  <a:pt x="11558" y="19339"/>
                  <a:pt x="11550" y="19343"/>
                </a:cubicBezTo>
                <a:cubicBezTo>
                  <a:pt x="11542" y="19348"/>
                  <a:pt x="11537" y="19359"/>
                  <a:pt x="11537" y="19370"/>
                </a:cubicBezTo>
                <a:lnTo>
                  <a:pt x="11537" y="19475"/>
                </a:lnTo>
                <a:cubicBezTo>
                  <a:pt x="11537" y="19483"/>
                  <a:pt x="11539" y="19490"/>
                  <a:pt x="11543" y="19496"/>
                </a:cubicBezTo>
                <a:lnTo>
                  <a:pt x="11572" y="19534"/>
                </a:lnTo>
                <a:lnTo>
                  <a:pt x="11537" y="19511"/>
                </a:lnTo>
                <a:lnTo>
                  <a:pt x="11497" y="19415"/>
                </a:lnTo>
                <a:lnTo>
                  <a:pt x="11459" y="19307"/>
                </a:lnTo>
                <a:cubicBezTo>
                  <a:pt x="11458" y="19303"/>
                  <a:pt x="11457" y="19300"/>
                  <a:pt x="11454" y="19298"/>
                </a:cubicBezTo>
                <a:lnTo>
                  <a:pt x="11418" y="19252"/>
                </a:lnTo>
                <a:lnTo>
                  <a:pt x="11418" y="19156"/>
                </a:lnTo>
                <a:cubicBezTo>
                  <a:pt x="11418" y="19140"/>
                  <a:pt x="11408" y="19127"/>
                  <a:pt x="11396" y="19127"/>
                </a:cubicBezTo>
                <a:lnTo>
                  <a:pt x="11355" y="19127"/>
                </a:lnTo>
                <a:cubicBezTo>
                  <a:pt x="11351" y="19127"/>
                  <a:pt x="11348" y="19128"/>
                  <a:pt x="11345" y="19130"/>
                </a:cubicBezTo>
                <a:lnTo>
                  <a:pt x="11266" y="19184"/>
                </a:lnTo>
                <a:cubicBezTo>
                  <a:pt x="11263" y="19186"/>
                  <a:pt x="11261" y="19188"/>
                  <a:pt x="11259" y="19190"/>
                </a:cubicBezTo>
                <a:lnTo>
                  <a:pt x="11222" y="19245"/>
                </a:lnTo>
                <a:cubicBezTo>
                  <a:pt x="11214" y="19256"/>
                  <a:pt x="11214" y="19274"/>
                  <a:pt x="11222" y="19285"/>
                </a:cubicBezTo>
                <a:lnTo>
                  <a:pt x="11254" y="19331"/>
                </a:lnTo>
                <a:lnTo>
                  <a:pt x="11254" y="19533"/>
                </a:lnTo>
                <a:cubicBezTo>
                  <a:pt x="11254" y="19541"/>
                  <a:pt x="11256" y="19549"/>
                  <a:pt x="11260" y="19554"/>
                </a:cubicBezTo>
                <a:lnTo>
                  <a:pt x="11301" y="19609"/>
                </a:lnTo>
                <a:cubicBezTo>
                  <a:pt x="11303" y="19611"/>
                  <a:pt x="11305" y="19613"/>
                  <a:pt x="11307" y="19614"/>
                </a:cubicBezTo>
                <a:lnTo>
                  <a:pt x="11380" y="19661"/>
                </a:lnTo>
                <a:lnTo>
                  <a:pt x="11420" y="19761"/>
                </a:lnTo>
                <a:cubicBezTo>
                  <a:pt x="11421" y="19763"/>
                  <a:pt x="11422" y="19766"/>
                  <a:pt x="11424" y="19768"/>
                </a:cubicBezTo>
                <a:lnTo>
                  <a:pt x="11465" y="19823"/>
                </a:lnTo>
                <a:lnTo>
                  <a:pt x="11355" y="19823"/>
                </a:lnTo>
                <a:cubicBezTo>
                  <a:pt x="11349" y="19823"/>
                  <a:pt x="11343" y="19826"/>
                  <a:pt x="11339" y="19832"/>
                </a:cubicBezTo>
                <a:lnTo>
                  <a:pt x="11300" y="19886"/>
                </a:lnTo>
                <a:cubicBezTo>
                  <a:pt x="11294" y="19895"/>
                  <a:pt x="11293" y="19908"/>
                  <a:pt x="11296" y="19919"/>
                </a:cubicBezTo>
                <a:lnTo>
                  <a:pt x="11335" y="20028"/>
                </a:lnTo>
                <a:cubicBezTo>
                  <a:pt x="11338" y="20038"/>
                  <a:pt x="11346" y="20045"/>
                  <a:pt x="11355" y="20045"/>
                </a:cubicBezTo>
                <a:lnTo>
                  <a:pt x="11373" y="20045"/>
                </a:lnTo>
                <a:lnTo>
                  <a:pt x="11373" y="20057"/>
                </a:lnTo>
                <a:lnTo>
                  <a:pt x="11301" y="20154"/>
                </a:lnTo>
                <a:cubicBezTo>
                  <a:pt x="11292" y="20166"/>
                  <a:pt x="11292" y="20184"/>
                  <a:pt x="11300" y="20195"/>
                </a:cubicBezTo>
                <a:lnTo>
                  <a:pt x="11339" y="20250"/>
                </a:lnTo>
                <a:cubicBezTo>
                  <a:pt x="11343" y="20256"/>
                  <a:pt x="11349" y="20259"/>
                  <a:pt x="11355" y="20259"/>
                </a:cubicBezTo>
                <a:lnTo>
                  <a:pt x="11434" y="20259"/>
                </a:lnTo>
                <a:lnTo>
                  <a:pt x="11593" y="20365"/>
                </a:lnTo>
                <a:cubicBezTo>
                  <a:pt x="11596" y="20367"/>
                  <a:pt x="11599" y="20368"/>
                  <a:pt x="11602" y="20368"/>
                </a:cubicBezTo>
                <a:lnTo>
                  <a:pt x="11627" y="20368"/>
                </a:lnTo>
                <a:lnTo>
                  <a:pt x="11661" y="20456"/>
                </a:lnTo>
                <a:cubicBezTo>
                  <a:pt x="11663" y="20462"/>
                  <a:pt x="11667" y="20467"/>
                  <a:pt x="11671" y="20469"/>
                </a:cubicBezTo>
                <a:lnTo>
                  <a:pt x="11750" y="20521"/>
                </a:lnTo>
                <a:cubicBezTo>
                  <a:pt x="11753" y="20522"/>
                  <a:pt x="11757" y="20523"/>
                  <a:pt x="11760" y="20523"/>
                </a:cubicBezTo>
                <a:lnTo>
                  <a:pt x="11781" y="20523"/>
                </a:lnTo>
                <a:lnTo>
                  <a:pt x="11781" y="20772"/>
                </a:lnTo>
                <a:lnTo>
                  <a:pt x="11738" y="20744"/>
                </a:lnTo>
                <a:lnTo>
                  <a:pt x="11701" y="20647"/>
                </a:lnTo>
                <a:cubicBezTo>
                  <a:pt x="11697" y="20637"/>
                  <a:pt x="11689" y="20631"/>
                  <a:pt x="11681" y="20631"/>
                </a:cubicBezTo>
                <a:lnTo>
                  <a:pt x="11640" y="20631"/>
                </a:lnTo>
                <a:cubicBezTo>
                  <a:pt x="11634" y="20631"/>
                  <a:pt x="11629" y="20634"/>
                  <a:pt x="11625" y="20639"/>
                </a:cubicBezTo>
                <a:lnTo>
                  <a:pt x="11542" y="20746"/>
                </a:lnTo>
                <a:lnTo>
                  <a:pt x="11505" y="20800"/>
                </a:lnTo>
                <a:cubicBezTo>
                  <a:pt x="11501" y="20805"/>
                  <a:pt x="11499" y="20813"/>
                  <a:pt x="11499" y="20820"/>
                </a:cubicBezTo>
                <a:lnTo>
                  <a:pt x="11499" y="20870"/>
                </a:lnTo>
                <a:cubicBezTo>
                  <a:pt x="11499" y="20878"/>
                  <a:pt x="11501" y="20884"/>
                  <a:pt x="11504" y="20890"/>
                </a:cubicBezTo>
                <a:lnTo>
                  <a:pt x="11542" y="20948"/>
                </a:lnTo>
                <a:cubicBezTo>
                  <a:pt x="11546" y="20955"/>
                  <a:pt x="11552" y="20958"/>
                  <a:pt x="11559" y="20958"/>
                </a:cubicBezTo>
                <a:lnTo>
                  <a:pt x="11602" y="20958"/>
                </a:lnTo>
                <a:cubicBezTo>
                  <a:pt x="11606" y="20958"/>
                  <a:pt x="11610" y="20957"/>
                  <a:pt x="11613" y="20955"/>
                </a:cubicBezTo>
                <a:lnTo>
                  <a:pt x="11659" y="20921"/>
                </a:lnTo>
                <a:lnTo>
                  <a:pt x="11659" y="20962"/>
                </a:lnTo>
                <a:lnTo>
                  <a:pt x="11516" y="21059"/>
                </a:lnTo>
                <a:lnTo>
                  <a:pt x="11487" y="21059"/>
                </a:lnTo>
                <a:lnTo>
                  <a:pt x="11462" y="21023"/>
                </a:lnTo>
                <a:lnTo>
                  <a:pt x="11462" y="20980"/>
                </a:lnTo>
                <a:cubicBezTo>
                  <a:pt x="11462" y="20971"/>
                  <a:pt x="11459" y="20963"/>
                  <a:pt x="11454" y="20958"/>
                </a:cubicBezTo>
                <a:lnTo>
                  <a:pt x="11410" y="20907"/>
                </a:lnTo>
                <a:cubicBezTo>
                  <a:pt x="11406" y="20902"/>
                  <a:pt x="11401" y="20899"/>
                  <a:pt x="11396" y="20899"/>
                </a:cubicBezTo>
                <a:lnTo>
                  <a:pt x="11355" y="20899"/>
                </a:lnTo>
                <a:cubicBezTo>
                  <a:pt x="11343" y="20899"/>
                  <a:pt x="11333" y="20912"/>
                  <a:pt x="11333" y="20929"/>
                </a:cubicBezTo>
                <a:lnTo>
                  <a:pt x="11333" y="21034"/>
                </a:lnTo>
                <a:cubicBezTo>
                  <a:pt x="11333" y="21042"/>
                  <a:pt x="11335" y="21050"/>
                  <a:pt x="11339" y="21055"/>
                </a:cubicBezTo>
                <a:lnTo>
                  <a:pt x="11378" y="21107"/>
                </a:lnTo>
                <a:lnTo>
                  <a:pt x="11420" y="21208"/>
                </a:lnTo>
                <a:cubicBezTo>
                  <a:pt x="11424" y="21217"/>
                  <a:pt x="11431" y="21223"/>
                  <a:pt x="11439" y="21223"/>
                </a:cubicBezTo>
                <a:lnTo>
                  <a:pt x="11455" y="21223"/>
                </a:lnTo>
                <a:lnTo>
                  <a:pt x="11455" y="21302"/>
                </a:lnTo>
                <a:cubicBezTo>
                  <a:pt x="11455" y="21310"/>
                  <a:pt x="11458" y="21318"/>
                  <a:pt x="11462" y="21324"/>
                </a:cubicBezTo>
                <a:lnTo>
                  <a:pt x="11499" y="21369"/>
                </a:lnTo>
                <a:lnTo>
                  <a:pt x="11499" y="21411"/>
                </a:lnTo>
                <a:cubicBezTo>
                  <a:pt x="11499" y="21422"/>
                  <a:pt x="11504" y="21433"/>
                  <a:pt x="11511" y="21437"/>
                </a:cubicBezTo>
                <a:lnTo>
                  <a:pt x="11580" y="21481"/>
                </a:lnTo>
                <a:lnTo>
                  <a:pt x="11580" y="21487"/>
                </a:lnTo>
                <a:lnTo>
                  <a:pt x="11418" y="21487"/>
                </a:lnTo>
                <a:lnTo>
                  <a:pt x="11418" y="21411"/>
                </a:lnTo>
                <a:cubicBezTo>
                  <a:pt x="11418" y="21394"/>
                  <a:pt x="11408" y="21381"/>
                  <a:pt x="11396" y="21381"/>
                </a:cubicBezTo>
                <a:lnTo>
                  <a:pt x="11377" y="21381"/>
                </a:lnTo>
                <a:lnTo>
                  <a:pt x="11377" y="21302"/>
                </a:lnTo>
                <a:cubicBezTo>
                  <a:pt x="11377" y="21290"/>
                  <a:pt x="11371" y="21279"/>
                  <a:pt x="11363" y="21275"/>
                </a:cubicBezTo>
                <a:cubicBezTo>
                  <a:pt x="11354" y="21270"/>
                  <a:pt x="11345" y="21273"/>
                  <a:pt x="11339" y="21282"/>
                </a:cubicBezTo>
                <a:lnTo>
                  <a:pt x="11300" y="21336"/>
                </a:lnTo>
                <a:cubicBezTo>
                  <a:pt x="11297" y="21342"/>
                  <a:pt x="11294" y="21349"/>
                  <a:pt x="11294" y="21356"/>
                </a:cubicBezTo>
                <a:lnTo>
                  <a:pt x="11294" y="21541"/>
                </a:lnTo>
                <a:lnTo>
                  <a:pt x="11290" y="21541"/>
                </a:lnTo>
                <a:lnTo>
                  <a:pt x="11258" y="21449"/>
                </a:lnTo>
                <a:cubicBezTo>
                  <a:pt x="11254" y="21439"/>
                  <a:pt x="11247" y="21432"/>
                  <a:pt x="11238" y="21432"/>
                </a:cubicBezTo>
                <a:lnTo>
                  <a:pt x="11203" y="21432"/>
                </a:lnTo>
                <a:lnTo>
                  <a:pt x="11179" y="21399"/>
                </a:lnTo>
                <a:lnTo>
                  <a:pt x="11179" y="21248"/>
                </a:lnTo>
                <a:cubicBezTo>
                  <a:pt x="11179" y="21239"/>
                  <a:pt x="11176" y="21232"/>
                  <a:pt x="11171" y="21226"/>
                </a:cubicBezTo>
                <a:lnTo>
                  <a:pt x="11128" y="21172"/>
                </a:lnTo>
                <a:cubicBezTo>
                  <a:pt x="11123" y="21166"/>
                  <a:pt x="11117" y="21163"/>
                  <a:pt x="11111" y="21164"/>
                </a:cubicBezTo>
                <a:cubicBezTo>
                  <a:pt x="11105" y="21164"/>
                  <a:pt x="11100" y="21168"/>
                  <a:pt x="11096" y="21174"/>
                </a:cubicBezTo>
                <a:lnTo>
                  <a:pt x="11061" y="21228"/>
                </a:lnTo>
                <a:cubicBezTo>
                  <a:pt x="11057" y="21234"/>
                  <a:pt x="11055" y="21240"/>
                  <a:pt x="11055" y="21248"/>
                </a:cubicBezTo>
                <a:lnTo>
                  <a:pt x="11055" y="21302"/>
                </a:lnTo>
                <a:cubicBezTo>
                  <a:pt x="11055" y="21309"/>
                  <a:pt x="11057" y="21316"/>
                  <a:pt x="11061" y="21321"/>
                </a:cubicBezTo>
                <a:lnTo>
                  <a:pt x="11083" y="21356"/>
                </a:lnTo>
                <a:lnTo>
                  <a:pt x="11067" y="21381"/>
                </a:lnTo>
                <a:lnTo>
                  <a:pt x="11007" y="21381"/>
                </a:lnTo>
                <a:lnTo>
                  <a:pt x="10975" y="21295"/>
                </a:lnTo>
                <a:lnTo>
                  <a:pt x="10975" y="21193"/>
                </a:lnTo>
                <a:cubicBezTo>
                  <a:pt x="10975" y="21185"/>
                  <a:pt x="10972" y="21177"/>
                  <a:pt x="10968" y="21172"/>
                </a:cubicBezTo>
                <a:lnTo>
                  <a:pt x="10944" y="21142"/>
                </a:lnTo>
                <a:lnTo>
                  <a:pt x="10968" y="21109"/>
                </a:lnTo>
                <a:cubicBezTo>
                  <a:pt x="10972" y="21104"/>
                  <a:pt x="10975" y="21096"/>
                  <a:pt x="10975" y="21089"/>
                </a:cubicBezTo>
                <a:lnTo>
                  <a:pt x="10975" y="20929"/>
                </a:lnTo>
                <a:cubicBezTo>
                  <a:pt x="10975" y="20921"/>
                  <a:pt x="10973" y="20914"/>
                  <a:pt x="10969" y="20909"/>
                </a:cubicBezTo>
                <a:lnTo>
                  <a:pt x="10927" y="20850"/>
                </a:lnTo>
                <a:lnTo>
                  <a:pt x="10889" y="20799"/>
                </a:lnTo>
                <a:cubicBezTo>
                  <a:pt x="10885" y="20794"/>
                  <a:pt x="10879" y="20791"/>
                  <a:pt x="10873" y="20791"/>
                </a:cubicBezTo>
                <a:lnTo>
                  <a:pt x="10847" y="20791"/>
                </a:lnTo>
                <a:lnTo>
                  <a:pt x="10817" y="20705"/>
                </a:lnTo>
                <a:lnTo>
                  <a:pt x="10817" y="20671"/>
                </a:lnTo>
                <a:lnTo>
                  <a:pt x="10843" y="20632"/>
                </a:lnTo>
                <a:lnTo>
                  <a:pt x="10993" y="20632"/>
                </a:lnTo>
                <a:cubicBezTo>
                  <a:pt x="10999" y="20632"/>
                  <a:pt x="11004" y="20629"/>
                  <a:pt x="11009" y="20624"/>
                </a:cubicBezTo>
                <a:lnTo>
                  <a:pt x="11043" y="20581"/>
                </a:lnTo>
                <a:lnTo>
                  <a:pt x="11172" y="20581"/>
                </a:lnTo>
                <a:lnTo>
                  <a:pt x="11172" y="20603"/>
                </a:lnTo>
                <a:cubicBezTo>
                  <a:pt x="11172" y="20613"/>
                  <a:pt x="11176" y="20622"/>
                  <a:pt x="11182" y="20628"/>
                </a:cubicBezTo>
                <a:cubicBezTo>
                  <a:pt x="11189" y="20633"/>
                  <a:pt x="11197" y="20634"/>
                  <a:pt x="11204" y="20629"/>
                </a:cubicBezTo>
                <a:lnTo>
                  <a:pt x="11272" y="20587"/>
                </a:lnTo>
                <a:lnTo>
                  <a:pt x="11294" y="20615"/>
                </a:lnTo>
                <a:lnTo>
                  <a:pt x="11294" y="20660"/>
                </a:lnTo>
                <a:cubicBezTo>
                  <a:pt x="11294" y="20668"/>
                  <a:pt x="11297" y="20676"/>
                  <a:pt x="11301" y="20681"/>
                </a:cubicBezTo>
                <a:lnTo>
                  <a:pt x="11339" y="20732"/>
                </a:lnTo>
                <a:cubicBezTo>
                  <a:pt x="11348" y="20743"/>
                  <a:pt x="11361" y="20744"/>
                  <a:pt x="11370" y="20733"/>
                </a:cubicBezTo>
                <a:lnTo>
                  <a:pt x="11404" y="20690"/>
                </a:lnTo>
                <a:lnTo>
                  <a:pt x="11439" y="20690"/>
                </a:lnTo>
                <a:cubicBezTo>
                  <a:pt x="11446" y="20690"/>
                  <a:pt x="11452" y="20686"/>
                  <a:pt x="11456" y="20680"/>
                </a:cubicBezTo>
                <a:lnTo>
                  <a:pt x="11494" y="20622"/>
                </a:lnTo>
                <a:cubicBezTo>
                  <a:pt x="11498" y="20615"/>
                  <a:pt x="11500" y="20606"/>
                  <a:pt x="11499" y="20597"/>
                </a:cubicBezTo>
                <a:cubicBezTo>
                  <a:pt x="11497" y="20588"/>
                  <a:pt x="11493" y="20580"/>
                  <a:pt x="11487" y="20576"/>
                </a:cubicBezTo>
                <a:lnTo>
                  <a:pt x="11409" y="20527"/>
                </a:lnTo>
                <a:lnTo>
                  <a:pt x="11332" y="20422"/>
                </a:lnTo>
                <a:cubicBezTo>
                  <a:pt x="11328" y="20416"/>
                  <a:pt x="11322" y="20413"/>
                  <a:pt x="11316" y="20413"/>
                </a:cubicBezTo>
                <a:lnTo>
                  <a:pt x="11238" y="20413"/>
                </a:lnTo>
                <a:cubicBezTo>
                  <a:pt x="11229" y="20413"/>
                  <a:pt x="11221" y="20421"/>
                  <a:pt x="11218" y="20431"/>
                </a:cubicBezTo>
                <a:lnTo>
                  <a:pt x="11172" y="20372"/>
                </a:lnTo>
                <a:cubicBezTo>
                  <a:pt x="11168" y="20366"/>
                  <a:pt x="11162" y="20363"/>
                  <a:pt x="11156" y="20363"/>
                </a:cubicBezTo>
                <a:lnTo>
                  <a:pt x="10993" y="20363"/>
                </a:lnTo>
                <a:cubicBezTo>
                  <a:pt x="10990" y="20363"/>
                  <a:pt x="10987" y="20364"/>
                  <a:pt x="10984" y="20366"/>
                </a:cubicBezTo>
                <a:lnTo>
                  <a:pt x="10934" y="20397"/>
                </a:lnTo>
                <a:lnTo>
                  <a:pt x="10934" y="20393"/>
                </a:lnTo>
                <a:cubicBezTo>
                  <a:pt x="10934" y="20376"/>
                  <a:pt x="10924" y="20363"/>
                  <a:pt x="10912" y="20363"/>
                </a:cubicBezTo>
                <a:lnTo>
                  <a:pt x="10833" y="20363"/>
                </a:lnTo>
                <a:cubicBezTo>
                  <a:pt x="10827" y="20363"/>
                  <a:pt x="10821" y="20366"/>
                  <a:pt x="10817" y="20372"/>
                </a:cubicBezTo>
                <a:lnTo>
                  <a:pt x="10790" y="20407"/>
                </a:lnTo>
                <a:lnTo>
                  <a:pt x="10723" y="20366"/>
                </a:lnTo>
                <a:cubicBezTo>
                  <a:pt x="10720" y="20364"/>
                  <a:pt x="10717" y="20363"/>
                  <a:pt x="10713" y="20363"/>
                </a:cubicBezTo>
                <a:lnTo>
                  <a:pt x="10692" y="20363"/>
                </a:lnTo>
                <a:lnTo>
                  <a:pt x="10692" y="20284"/>
                </a:lnTo>
                <a:cubicBezTo>
                  <a:pt x="10692" y="20276"/>
                  <a:pt x="10690" y="20269"/>
                  <a:pt x="10686" y="20264"/>
                </a:cubicBezTo>
                <a:lnTo>
                  <a:pt x="10662" y="20230"/>
                </a:lnTo>
                <a:lnTo>
                  <a:pt x="10679" y="20205"/>
                </a:lnTo>
                <a:lnTo>
                  <a:pt x="10795" y="20205"/>
                </a:lnTo>
                <a:cubicBezTo>
                  <a:pt x="10807" y="20205"/>
                  <a:pt x="10817" y="20192"/>
                  <a:pt x="10817" y="20175"/>
                </a:cubicBezTo>
                <a:lnTo>
                  <a:pt x="10817" y="20070"/>
                </a:lnTo>
                <a:cubicBezTo>
                  <a:pt x="10817" y="20053"/>
                  <a:pt x="10807" y="20040"/>
                  <a:pt x="10795" y="20040"/>
                </a:cubicBezTo>
                <a:lnTo>
                  <a:pt x="10670" y="20040"/>
                </a:lnTo>
                <a:cubicBezTo>
                  <a:pt x="10663" y="20040"/>
                  <a:pt x="10658" y="20044"/>
                  <a:pt x="10653" y="20050"/>
                </a:cubicBezTo>
                <a:lnTo>
                  <a:pt x="10631" y="20082"/>
                </a:lnTo>
                <a:lnTo>
                  <a:pt x="10610" y="20057"/>
                </a:lnTo>
                <a:lnTo>
                  <a:pt x="10610" y="19907"/>
                </a:lnTo>
                <a:cubicBezTo>
                  <a:pt x="10610" y="19890"/>
                  <a:pt x="10600" y="19877"/>
                  <a:pt x="10588" y="19877"/>
                </a:cubicBezTo>
                <a:lnTo>
                  <a:pt x="10518" y="19877"/>
                </a:lnTo>
                <a:lnTo>
                  <a:pt x="10487" y="19835"/>
                </a:lnTo>
                <a:lnTo>
                  <a:pt x="10466" y="19776"/>
                </a:lnTo>
                <a:lnTo>
                  <a:pt x="10468" y="19776"/>
                </a:lnTo>
                <a:lnTo>
                  <a:pt x="10477" y="19776"/>
                </a:lnTo>
                <a:cubicBezTo>
                  <a:pt x="10489" y="19776"/>
                  <a:pt x="10499" y="19763"/>
                  <a:pt x="10499" y="19747"/>
                </a:cubicBezTo>
                <a:lnTo>
                  <a:pt x="10499" y="19651"/>
                </a:lnTo>
                <a:lnTo>
                  <a:pt x="10526" y="19617"/>
                </a:lnTo>
                <a:lnTo>
                  <a:pt x="10553" y="19617"/>
                </a:lnTo>
                <a:lnTo>
                  <a:pt x="10558" y="19617"/>
                </a:lnTo>
                <a:cubicBezTo>
                  <a:pt x="10562" y="19617"/>
                  <a:pt x="10565" y="19616"/>
                  <a:pt x="10568" y="19614"/>
                </a:cubicBezTo>
                <a:lnTo>
                  <a:pt x="10647" y="19560"/>
                </a:lnTo>
                <a:cubicBezTo>
                  <a:pt x="10654" y="19555"/>
                  <a:pt x="10658" y="19548"/>
                  <a:pt x="10659" y="19538"/>
                </a:cubicBezTo>
                <a:cubicBezTo>
                  <a:pt x="10660" y="19529"/>
                  <a:pt x="10658" y="19520"/>
                  <a:pt x="10653" y="19513"/>
                </a:cubicBezTo>
                <a:lnTo>
                  <a:pt x="10646" y="19502"/>
                </a:lnTo>
                <a:cubicBezTo>
                  <a:pt x="10648" y="19501"/>
                  <a:pt x="10650" y="19499"/>
                  <a:pt x="10652" y="19497"/>
                </a:cubicBezTo>
                <a:lnTo>
                  <a:pt x="10693" y="19450"/>
                </a:lnTo>
                <a:cubicBezTo>
                  <a:pt x="10695" y="19448"/>
                  <a:pt x="10697" y="19445"/>
                  <a:pt x="10698" y="19441"/>
                </a:cubicBezTo>
                <a:lnTo>
                  <a:pt x="10737" y="19337"/>
                </a:lnTo>
                <a:lnTo>
                  <a:pt x="10775" y="19286"/>
                </a:lnTo>
                <a:cubicBezTo>
                  <a:pt x="10779" y="19280"/>
                  <a:pt x="10782" y="19273"/>
                  <a:pt x="10782" y="19265"/>
                </a:cubicBezTo>
                <a:lnTo>
                  <a:pt x="10782" y="19156"/>
                </a:lnTo>
                <a:cubicBezTo>
                  <a:pt x="10782" y="19148"/>
                  <a:pt x="10779" y="19141"/>
                  <a:pt x="10775" y="19135"/>
                </a:cubicBezTo>
                <a:lnTo>
                  <a:pt x="10711" y="19052"/>
                </a:lnTo>
                <a:lnTo>
                  <a:pt x="10727" y="19034"/>
                </a:lnTo>
                <a:lnTo>
                  <a:pt x="10757" y="19034"/>
                </a:lnTo>
                <a:cubicBezTo>
                  <a:pt x="10766" y="19034"/>
                  <a:pt x="10774" y="19026"/>
                  <a:pt x="10777" y="19015"/>
                </a:cubicBezTo>
                <a:lnTo>
                  <a:pt x="10779" y="19018"/>
                </a:lnTo>
                <a:lnTo>
                  <a:pt x="10785" y="19025"/>
                </a:lnTo>
                <a:cubicBezTo>
                  <a:pt x="10789" y="19031"/>
                  <a:pt x="10794" y="19034"/>
                  <a:pt x="10800" y="19034"/>
                </a:cubicBezTo>
                <a:lnTo>
                  <a:pt x="10917" y="19034"/>
                </a:lnTo>
                <a:cubicBezTo>
                  <a:pt x="10921" y="19034"/>
                  <a:pt x="10924" y="19033"/>
                  <a:pt x="10928" y="19030"/>
                </a:cubicBezTo>
                <a:lnTo>
                  <a:pt x="11004" y="18976"/>
                </a:lnTo>
                <a:lnTo>
                  <a:pt x="11080" y="18976"/>
                </a:lnTo>
                <a:cubicBezTo>
                  <a:pt x="11086" y="18976"/>
                  <a:pt x="11092" y="18972"/>
                  <a:pt x="11096" y="18967"/>
                </a:cubicBezTo>
                <a:lnTo>
                  <a:pt x="11159" y="18881"/>
                </a:lnTo>
                <a:lnTo>
                  <a:pt x="11178" y="18909"/>
                </a:lnTo>
                <a:cubicBezTo>
                  <a:pt x="11178" y="18909"/>
                  <a:pt x="11179" y="18909"/>
                  <a:pt x="11179" y="18910"/>
                </a:cubicBezTo>
                <a:lnTo>
                  <a:pt x="11183" y="18916"/>
                </a:lnTo>
                <a:cubicBezTo>
                  <a:pt x="11188" y="18922"/>
                  <a:pt x="11193" y="18925"/>
                  <a:pt x="11200" y="18925"/>
                </a:cubicBezTo>
                <a:lnTo>
                  <a:pt x="11282" y="18925"/>
                </a:lnTo>
                <a:cubicBezTo>
                  <a:pt x="11288" y="18925"/>
                  <a:pt x="11294" y="18922"/>
                  <a:pt x="11298" y="18916"/>
                </a:cubicBezTo>
                <a:lnTo>
                  <a:pt x="11338" y="18859"/>
                </a:lnTo>
                <a:lnTo>
                  <a:pt x="11373" y="18815"/>
                </a:lnTo>
                <a:lnTo>
                  <a:pt x="11436" y="18773"/>
                </a:lnTo>
                <a:lnTo>
                  <a:pt x="11653" y="18773"/>
                </a:lnTo>
                <a:lnTo>
                  <a:pt x="11688" y="18816"/>
                </a:lnTo>
                <a:cubicBezTo>
                  <a:pt x="11692" y="18821"/>
                  <a:pt x="11698" y="18824"/>
                  <a:pt x="11703" y="18824"/>
                </a:cubicBezTo>
                <a:cubicBezTo>
                  <a:pt x="11706" y="18824"/>
                  <a:pt x="11709" y="18823"/>
                  <a:pt x="11713" y="18821"/>
                </a:cubicBezTo>
                <a:lnTo>
                  <a:pt x="11728" y="18811"/>
                </a:lnTo>
                <a:cubicBezTo>
                  <a:pt x="11729" y="18811"/>
                  <a:pt x="11729" y="18811"/>
                  <a:pt x="11729" y="18810"/>
                </a:cubicBezTo>
                <a:lnTo>
                  <a:pt x="11794" y="18770"/>
                </a:lnTo>
                <a:cubicBezTo>
                  <a:pt x="11802" y="18765"/>
                  <a:pt x="11807" y="18754"/>
                  <a:pt x="11807" y="18743"/>
                </a:cubicBezTo>
                <a:lnTo>
                  <a:pt x="11807" y="18715"/>
                </a:lnTo>
                <a:lnTo>
                  <a:pt x="11822" y="18715"/>
                </a:lnTo>
                <a:cubicBezTo>
                  <a:pt x="11828" y="18715"/>
                  <a:pt x="11833" y="18712"/>
                  <a:pt x="11838" y="18707"/>
                </a:cubicBezTo>
                <a:lnTo>
                  <a:pt x="11863" y="18675"/>
                </a:lnTo>
                <a:lnTo>
                  <a:pt x="11889" y="18707"/>
                </a:lnTo>
                <a:cubicBezTo>
                  <a:pt x="11895" y="18715"/>
                  <a:pt x="11905" y="18717"/>
                  <a:pt x="11913" y="18713"/>
                </a:cubicBezTo>
                <a:cubicBezTo>
                  <a:pt x="11921" y="18708"/>
                  <a:pt x="11926" y="18697"/>
                  <a:pt x="11926" y="18685"/>
                </a:cubicBezTo>
                <a:lnTo>
                  <a:pt x="11926" y="18674"/>
                </a:lnTo>
                <a:cubicBezTo>
                  <a:pt x="11930" y="18673"/>
                  <a:pt x="11935" y="18671"/>
                  <a:pt x="11938" y="18667"/>
                </a:cubicBezTo>
                <a:lnTo>
                  <a:pt x="11938" y="18667"/>
                </a:lnTo>
                <a:lnTo>
                  <a:pt x="11970" y="18707"/>
                </a:lnTo>
                <a:cubicBezTo>
                  <a:pt x="11974" y="18712"/>
                  <a:pt x="11980" y="18715"/>
                  <a:pt x="11985" y="18715"/>
                </a:cubicBezTo>
                <a:lnTo>
                  <a:pt x="12004" y="18715"/>
                </a:lnTo>
                <a:lnTo>
                  <a:pt x="12004" y="18743"/>
                </a:lnTo>
                <a:cubicBezTo>
                  <a:pt x="12004" y="18753"/>
                  <a:pt x="12008" y="18763"/>
                  <a:pt x="12015" y="18768"/>
                </a:cubicBezTo>
                <a:cubicBezTo>
                  <a:pt x="12022" y="18774"/>
                  <a:pt x="12030" y="18774"/>
                  <a:pt x="12037" y="18769"/>
                </a:cubicBezTo>
                <a:lnTo>
                  <a:pt x="12076" y="18741"/>
                </a:lnTo>
                <a:lnTo>
                  <a:pt x="12115" y="18715"/>
                </a:lnTo>
                <a:lnTo>
                  <a:pt x="12268" y="18715"/>
                </a:lnTo>
                <a:cubicBezTo>
                  <a:pt x="12274" y="18715"/>
                  <a:pt x="12279" y="18712"/>
                  <a:pt x="12284" y="18707"/>
                </a:cubicBezTo>
                <a:lnTo>
                  <a:pt x="12286" y="18703"/>
                </a:lnTo>
                <a:cubicBezTo>
                  <a:pt x="12291" y="18703"/>
                  <a:pt x="12296" y="18700"/>
                  <a:pt x="12300" y="18696"/>
                </a:cubicBezTo>
                <a:lnTo>
                  <a:pt x="12326" y="18664"/>
                </a:lnTo>
                <a:lnTo>
                  <a:pt x="12469" y="18664"/>
                </a:lnTo>
                <a:cubicBezTo>
                  <a:pt x="12475" y="18664"/>
                  <a:pt x="12481" y="18661"/>
                  <a:pt x="12485" y="18655"/>
                </a:cubicBezTo>
                <a:lnTo>
                  <a:pt x="12489" y="18649"/>
                </a:lnTo>
                <a:cubicBezTo>
                  <a:pt x="12495" y="18649"/>
                  <a:pt x="12501" y="18646"/>
                  <a:pt x="12505" y="18640"/>
                </a:cubicBezTo>
                <a:cubicBezTo>
                  <a:pt x="12508" y="18635"/>
                  <a:pt x="12510" y="18629"/>
                  <a:pt x="12510" y="18622"/>
                </a:cubicBezTo>
                <a:lnTo>
                  <a:pt x="12526" y="18601"/>
                </a:lnTo>
                <a:cubicBezTo>
                  <a:pt x="12530" y="18595"/>
                  <a:pt x="12533" y="18588"/>
                  <a:pt x="12533" y="18580"/>
                </a:cubicBezTo>
                <a:cubicBezTo>
                  <a:pt x="12533" y="18572"/>
                  <a:pt x="12530" y="18565"/>
                  <a:pt x="12526" y="18559"/>
                </a:cubicBezTo>
                <a:lnTo>
                  <a:pt x="12491" y="18513"/>
                </a:lnTo>
                <a:lnTo>
                  <a:pt x="12491" y="18501"/>
                </a:lnTo>
                <a:lnTo>
                  <a:pt x="12548" y="18501"/>
                </a:lnTo>
                <a:cubicBezTo>
                  <a:pt x="12552" y="18501"/>
                  <a:pt x="12555" y="18499"/>
                  <a:pt x="12558" y="18497"/>
                </a:cubicBezTo>
                <a:lnTo>
                  <a:pt x="12590" y="18539"/>
                </a:lnTo>
                <a:cubicBezTo>
                  <a:pt x="12594" y="18545"/>
                  <a:pt x="12600" y="18548"/>
                  <a:pt x="12605" y="18548"/>
                </a:cubicBezTo>
                <a:lnTo>
                  <a:pt x="12624" y="18548"/>
                </a:lnTo>
                <a:lnTo>
                  <a:pt x="12624" y="18613"/>
                </a:lnTo>
                <a:lnTo>
                  <a:pt x="12595" y="18654"/>
                </a:lnTo>
                <a:lnTo>
                  <a:pt x="12590" y="18661"/>
                </a:lnTo>
                <a:cubicBezTo>
                  <a:pt x="12586" y="18666"/>
                  <a:pt x="12583" y="18674"/>
                  <a:pt x="12583" y="18681"/>
                </a:cubicBezTo>
                <a:lnTo>
                  <a:pt x="12583" y="18706"/>
                </a:lnTo>
                <a:lnTo>
                  <a:pt x="12565" y="18706"/>
                </a:lnTo>
                <a:cubicBezTo>
                  <a:pt x="12552" y="18706"/>
                  <a:pt x="12542" y="18719"/>
                  <a:pt x="12542" y="18736"/>
                </a:cubicBezTo>
                <a:lnTo>
                  <a:pt x="12542" y="18881"/>
                </a:lnTo>
                <a:lnTo>
                  <a:pt x="12532" y="18895"/>
                </a:lnTo>
                <a:lnTo>
                  <a:pt x="12509" y="18924"/>
                </a:lnTo>
                <a:cubicBezTo>
                  <a:pt x="12504" y="18930"/>
                  <a:pt x="12502" y="18938"/>
                  <a:pt x="12502" y="18946"/>
                </a:cubicBezTo>
                <a:lnTo>
                  <a:pt x="12502" y="18991"/>
                </a:lnTo>
                <a:lnTo>
                  <a:pt x="12477" y="19022"/>
                </a:lnTo>
                <a:lnTo>
                  <a:pt x="12457" y="19022"/>
                </a:lnTo>
                <a:cubicBezTo>
                  <a:pt x="12457" y="19022"/>
                  <a:pt x="12423" y="18976"/>
                  <a:pt x="12423" y="18976"/>
                </a:cubicBezTo>
                <a:close/>
                <a:moveTo>
                  <a:pt x="11616" y="19509"/>
                </a:moveTo>
                <a:lnTo>
                  <a:pt x="11581" y="19463"/>
                </a:lnTo>
                <a:lnTo>
                  <a:pt x="11581" y="19441"/>
                </a:lnTo>
                <a:lnTo>
                  <a:pt x="11624" y="19495"/>
                </a:lnTo>
                <a:lnTo>
                  <a:pt x="11651" y="19534"/>
                </a:lnTo>
                <a:cubicBezTo>
                  <a:pt x="11651" y="19534"/>
                  <a:pt x="11616" y="19509"/>
                  <a:pt x="11616" y="19509"/>
                </a:cubicBezTo>
                <a:close/>
                <a:moveTo>
                  <a:pt x="11528" y="20135"/>
                </a:moveTo>
                <a:lnTo>
                  <a:pt x="11556" y="20135"/>
                </a:lnTo>
                <a:lnTo>
                  <a:pt x="11591" y="20176"/>
                </a:lnTo>
                <a:lnTo>
                  <a:pt x="11595" y="20182"/>
                </a:lnTo>
                <a:lnTo>
                  <a:pt x="11492" y="20182"/>
                </a:lnTo>
                <a:lnTo>
                  <a:pt x="11480" y="20166"/>
                </a:lnTo>
                <a:cubicBezTo>
                  <a:pt x="11480" y="20166"/>
                  <a:pt x="11528" y="20135"/>
                  <a:pt x="11528" y="20135"/>
                </a:cubicBezTo>
                <a:close/>
                <a:moveTo>
                  <a:pt x="11134" y="21350"/>
                </a:moveTo>
                <a:cubicBezTo>
                  <a:pt x="11133" y="21345"/>
                  <a:pt x="11132" y="21341"/>
                  <a:pt x="11129" y="21337"/>
                </a:cubicBezTo>
                <a:lnTo>
                  <a:pt x="11099" y="21291"/>
                </a:lnTo>
                <a:lnTo>
                  <a:pt x="11099" y="21259"/>
                </a:lnTo>
                <a:lnTo>
                  <a:pt x="11114" y="21236"/>
                </a:lnTo>
                <a:lnTo>
                  <a:pt x="11134" y="21260"/>
                </a:lnTo>
                <a:cubicBezTo>
                  <a:pt x="11134" y="21260"/>
                  <a:pt x="11134" y="21350"/>
                  <a:pt x="11134" y="21350"/>
                </a:cubicBezTo>
                <a:close/>
                <a:moveTo>
                  <a:pt x="10323" y="19558"/>
                </a:moveTo>
                <a:lnTo>
                  <a:pt x="10291" y="19513"/>
                </a:lnTo>
                <a:cubicBezTo>
                  <a:pt x="10287" y="19507"/>
                  <a:pt x="10281" y="19504"/>
                  <a:pt x="10275" y="19504"/>
                </a:cubicBezTo>
                <a:lnTo>
                  <a:pt x="10216" y="19504"/>
                </a:lnTo>
                <a:lnTo>
                  <a:pt x="10216" y="19457"/>
                </a:lnTo>
                <a:lnTo>
                  <a:pt x="10234" y="19457"/>
                </a:lnTo>
                <a:cubicBezTo>
                  <a:pt x="10247" y="19457"/>
                  <a:pt x="10256" y="19444"/>
                  <a:pt x="10256" y="19428"/>
                </a:cubicBezTo>
                <a:lnTo>
                  <a:pt x="10256" y="19370"/>
                </a:lnTo>
                <a:cubicBezTo>
                  <a:pt x="10256" y="19354"/>
                  <a:pt x="10247" y="19341"/>
                  <a:pt x="10234" y="19341"/>
                </a:cubicBezTo>
                <a:lnTo>
                  <a:pt x="10216" y="19341"/>
                </a:lnTo>
                <a:lnTo>
                  <a:pt x="10216" y="19332"/>
                </a:lnTo>
                <a:lnTo>
                  <a:pt x="10250" y="19286"/>
                </a:lnTo>
                <a:cubicBezTo>
                  <a:pt x="10259" y="19274"/>
                  <a:pt x="10259" y="19256"/>
                  <a:pt x="10250" y="19244"/>
                </a:cubicBezTo>
                <a:lnTo>
                  <a:pt x="10216" y="19198"/>
                </a:lnTo>
                <a:lnTo>
                  <a:pt x="10216" y="19115"/>
                </a:lnTo>
                <a:lnTo>
                  <a:pt x="10249" y="19073"/>
                </a:lnTo>
                <a:cubicBezTo>
                  <a:pt x="10254" y="19067"/>
                  <a:pt x="10256" y="19060"/>
                  <a:pt x="10256" y="19051"/>
                </a:cubicBezTo>
                <a:lnTo>
                  <a:pt x="10256" y="18704"/>
                </a:lnTo>
                <a:lnTo>
                  <a:pt x="10275" y="18704"/>
                </a:lnTo>
                <a:cubicBezTo>
                  <a:pt x="10287" y="18704"/>
                  <a:pt x="10297" y="18691"/>
                  <a:pt x="10297" y="18674"/>
                </a:cubicBezTo>
                <a:lnTo>
                  <a:pt x="10297" y="18569"/>
                </a:lnTo>
                <a:cubicBezTo>
                  <a:pt x="10297" y="18561"/>
                  <a:pt x="10295" y="18554"/>
                  <a:pt x="10291" y="18549"/>
                </a:cubicBezTo>
                <a:lnTo>
                  <a:pt x="10256" y="18500"/>
                </a:lnTo>
                <a:lnTo>
                  <a:pt x="10256" y="18260"/>
                </a:lnTo>
                <a:lnTo>
                  <a:pt x="10281" y="18229"/>
                </a:lnTo>
                <a:lnTo>
                  <a:pt x="10311" y="18229"/>
                </a:lnTo>
                <a:cubicBezTo>
                  <a:pt x="10314" y="18229"/>
                  <a:pt x="10318" y="18228"/>
                  <a:pt x="10321" y="18226"/>
                </a:cubicBezTo>
                <a:lnTo>
                  <a:pt x="10388" y="18178"/>
                </a:lnTo>
                <a:lnTo>
                  <a:pt x="10458" y="18271"/>
                </a:lnTo>
                <a:cubicBezTo>
                  <a:pt x="10462" y="18276"/>
                  <a:pt x="10468" y="18279"/>
                  <a:pt x="10474" y="18279"/>
                </a:cubicBezTo>
                <a:lnTo>
                  <a:pt x="10534" y="18279"/>
                </a:lnTo>
                <a:lnTo>
                  <a:pt x="10534" y="18308"/>
                </a:lnTo>
                <a:cubicBezTo>
                  <a:pt x="10534" y="18313"/>
                  <a:pt x="10534" y="18317"/>
                  <a:pt x="10536" y="18321"/>
                </a:cubicBezTo>
                <a:lnTo>
                  <a:pt x="10571" y="18420"/>
                </a:lnTo>
                <a:lnTo>
                  <a:pt x="10571" y="18452"/>
                </a:lnTo>
                <a:lnTo>
                  <a:pt x="10542" y="18490"/>
                </a:lnTo>
                <a:cubicBezTo>
                  <a:pt x="10540" y="18494"/>
                  <a:pt x="10538" y="18499"/>
                  <a:pt x="10537" y="18503"/>
                </a:cubicBezTo>
                <a:cubicBezTo>
                  <a:pt x="10535" y="18508"/>
                  <a:pt x="10534" y="18513"/>
                  <a:pt x="10534" y="18518"/>
                </a:cubicBezTo>
                <a:lnTo>
                  <a:pt x="10534" y="18681"/>
                </a:lnTo>
                <a:cubicBezTo>
                  <a:pt x="10534" y="18689"/>
                  <a:pt x="10536" y="18696"/>
                  <a:pt x="10539" y="18701"/>
                </a:cubicBezTo>
                <a:lnTo>
                  <a:pt x="10571" y="18747"/>
                </a:lnTo>
                <a:lnTo>
                  <a:pt x="10571" y="18896"/>
                </a:lnTo>
                <a:cubicBezTo>
                  <a:pt x="10571" y="18912"/>
                  <a:pt x="10581" y="18925"/>
                  <a:pt x="10593" y="18925"/>
                </a:cubicBezTo>
                <a:lnTo>
                  <a:pt x="10612" y="18925"/>
                </a:lnTo>
                <a:lnTo>
                  <a:pt x="10612" y="19004"/>
                </a:lnTo>
                <a:cubicBezTo>
                  <a:pt x="10612" y="19013"/>
                  <a:pt x="10615" y="19020"/>
                  <a:pt x="10619" y="19026"/>
                </a:cubicBezTo>
                <a:lnTo>
                  <a:pt x="10649" y="19063"/>
                </a:lnTo>
                <a:cubicBezTo>
                  <a:pt x="10651" y="19067"/>
                  <a:pt x="10653" y="19071"/>
                  <a:pt x="10655" y="19074"/>
                </a:cubicBezTo>
                <a:lnTo>
                  <a:pt x="10697" y="19122"/>
                </a:lnTo>
                <a:lnTo>
                  <a:pt x="10729" y="19168"/>
                </a:lnTo>
                <a:lnTo>
                  <a:pt x="10729" y="19253"/>
                </a:lnTo>
                <a:lnTo>
                  <a:pt x="10697" y="19299"/>
                </a:lnTo>
                <a:cubicBezTo>
                  <a:pt x="10696" y="19301"/>
                  <a:pt x="10695" y="19303"/>
                  <a:pt x="10694" y="19305"/>
                </a:cubicBezTo>
                <a:lnTo>
                  <a:pt x="10652" y="19410"/>
                </a:lnTo>
                <a:lnTo>
                  <a:pt x="10623" y="19445"/>
                </a:lnTo>
                <a:lnTo>
                  <a:pt x="10596" y="19445"/>
                </a:lnTo>
                <a:lnTo>
                  <a:pt x="10588" y="19445"/>
                </a:lnTo>
                <a:cubicBezTo>
                  <a:pt x="10579" y="19445"/>
                  <a:pt x="10571" y="19453"/>
                  <a:pt x="10568" y="19464"/>
                </a:cubicBezTo>
                <a:cubicBezTo>
                  <a:pt x="10564" y="19475"/>
                  <a:pt x="10566" y="19487"/>
                  <a:pt x="10572" y="19496"/>
                </a:cubicBezTo>
                <a:lnTo>
                  <a:pt x="10595" y="19526"/>
                </a:lnTo>
                <a:lnTo>
                  <a:pt x="10547" y="19558"/>
                </a:lnTo>
                <a:lnTo>
                  <a:pt x="10517" y="19558"/>
                </a:lnTo>
                <a:lnTo>
                  <a:pt x="10509" y="19558"/>
                </a:lnTo>
                <a:cubicBezTo>
                  <a:pt x="10503" y="19558"/>
                  <a:pt x="10498" y="19561"/>
                  <a:pt x="10494" y="19566"/>
                </a:cubicBezTo>
                <a:lnTo>
                  <a:pt x="10453" y="19617"/>
                </a:lnTo>
                <a:cubicBezTo>
                  <a:pt x="10449" y="19622"/>
                  <a:pt x="10446" y="19630"/>
                  <a:pt x="10446" y="19638"/>
                </a:cubicBezTo>
                <a:lnTo>
                  <a:pt x="10446" y="19708"/>
                </a:lnTo>
                <a:lnTo>
                  <a:pt x="10417" y="19631"/>
                </a:lnTo>
                <a:lnTo>
                  <a:pt x="10417" y="19588"/>
                </a:lnTo>
                <a:cubicBezTo>
                  <a:pt x="10417" y="19571"/>
                  <a:pt x="10407" y="19558"/>
                  <a:pt x="10395" y="19558"/>
                </a:cubicBezTo>
                <a:cubicBezTo>
                  <a:pt x="10395" y="19558"/>
                  <a:pt x="10323" y="19558"/>
                  <a:pt x="10323" y="19558"/>
                </a:cubicBezTo>
                <a:close/>
                <a:moveTo>
                  <a:pt x="10261" y="16055"/>
                </a:moveTo>
                <a:lnTo>
                  <a:pt x="10263" y="16054"/>
                </a:lnTo>
                <a:lnTo>
                  <a:pt x="10284" y="16082"/>
                </a:lnTo>
                <a:lnTo>
                  <a:pt x="10279" y="16082"/>
                </a:lnTo>
                <a:cubicBezTo>
                  <a:pt x="10279" y="16082"/>
                  <a:pt x="10261" y="16055"/>
                  <a:pt x="10261" y="16055"/>
                </a:cubicBezTo>
                <a:close/>
                <a:moveTo>
                  <a:pt x="10210" y="18489"/>
                </a:moveTo>
                <a:lnTo>
                  <a:pt x="10173" y="18489"/>
                </a:lnTo>
                <a:lnTo>
                  <a:pt x="10173" y="18464"/>
                </a:lnTo>
                <a:cubicBezTo>
                  <a:pt x="10173" y="18448"/>
                  <a:pt x="10163" y="18435"/>
                  <a:pt x="10151" y="18435"/>
                </a:cubicBezTo>
                <a:lnTo>
                  <a:pt x="10093" y="18435"/>
                </a:lnTo>
                <a:lnTo>
                  <a:pt x="10093" y="18359"/>
                </a:lnTo>
                <a:cubicBezTo>
                  <a:pt x="10093" y="18342"/>
                  <a:pt x="10084" y="18329"/>
                  <a:pt x="10071" y="18329"/>
                </a:cubicBezTo>
                <a:lnTo>
                  <a:pt x="10038" y="18329"/>
                </a:lnTo>
                <a:lnTo>
                  <a:pt x="10015" y="18297"/>
                </a:lnTo>
                <a:lnTo>
                  <a:pt x="10015" y="18250"/>
                </a:lnTo>
                <a:cubicBezTo>
                  <a:pt x="10015" y="18241"/>
                  <a:pt x="10012" y="18233"/>
                  <a:pt x="10007" y="18228"/>
                </a:cubicBezTo>
                <a:lnTo>
                  <a:pt x="9964" y="18177"/>
                </a:lnTo>
                <a:cubicBezTo>
                  <a:pt x="9960" y="18173"/>
                  <a:pt x="9954" y="18170"/>
                  <a:pt x="9949" y="18170"/>
                </a:cubicBezTo>
                <a:lnTo>
                  <a:pt x="9836" y="18170"/>
                </a:lnTo>
                <a:lnTo>
                  <a:pt x="9802" y="18121"/>
                </a:lnTo>
                <a:cubicBezTo>
                  <a:pt x="9798" y="18115"/>
                  <a:pt x="9792" y="18112"/>
                  <a:pt x="9786" y="18112"/>
                </a:cubicBezTo>
                <a:lnTo>
                  <a:pt x="9761" y="18112"/>
                </a:lnTo>
                <a:lnTo>
                  <a:pt x="9726" y="18026"/>
                </a:lnTo>
                <a:cubicBezTo>
                  <a:pt x="9722" y="18016"/>
                  <a:pt x="9715" y="18010"/>
                  <a:pt x="9707" y="18010"/>
                </a:cubicBezTo>
                <a:lnTo>
                  <a:pt x="9672" y="18010"/>
                </a:lnTo>
                <a:lnTo>
                  <a:pt x="9601" y="17960"/>
                </a:lnTo>
                <a:lnTo>
                  <a:pt x="9563" y="17863"/>
                </a:lnTo>
                <a:cubicBezTo>
                  <a:pt x="9560" y="17853"/>
                  <a:pt x="9552" y="17847"/>
                  <a:pt x="9544" y="17847"/>
                </a:cubicBezTo>
                <a:lnTo>
                  <a:pt x="9479" y="17847"/>
                </a:lnTo>
                <a:lnTo>
                  <a:pt x="9444" y="17755"/>
                </a:lnTo>
                <a:cubicBezTo>
                  <a:pt x="9443" y="17752"/>
                  <a:pt x="9442" y="17749"/>
                  <a:pt x="9440" y="17747"/>
                </a:cubicBezTo>
                <a:lnTo>
                  <a:pt x="9359" y="17643"/>
                </a:lnTo>
                <a:lnTo>
                  <a:pt x="9280" y="17534"/>
                </a:lnTo>
                <a:cubicBezTo>
                  <a:pt x="9276" y="17528"/>
                  <a:pt x="9270" y="17525"/>
                  <a:pt x="9264" y="17525"/>
                </a:cubicBezTo>
                <a:lnTo>
                  <a:pt x="9223" y="17525"/>
                </a:lnTo>
                <a:cubicBezTo>
                  <a:pt x="9220" y="17525"/>
                  <a:pt x="9216" y="17526"/>
                  <a:pt x="9213" y="17528"/>
                </a:cubicBezTo>
                <a:lnTo>
                  <a:pt x="9142" y="17576"/>
                </a:lnTo>
                <a:lnTo>
                  <a:pt x="9082" y="17536"/>
                </a:lnTo>
                <a:lnTo>
                  <a:pt x="9082" y="17500"/>
                </a:lnTo>
                <a:cubicBezTo>
                  <a:pt x="9082" y="17492"/>
                  <a:pt x="9080" y="17485"/>
                  <a:pt x="9075" y="17479"/>
                </a:cubicBezTo>
                <a:lnTo>
                  <a:pt x="8994" y="17374"/>
                </a:lnTo>
                <a:cubicBezTo>
                  <a:pt x="8990" y="17368"/>
                  <a:pt x="8984" y="17365"/>
                  <a:pt x="8978" y="17365"/>
                </a:cubicBezTo>
                <a:lnTo>
                  <a:pt x="8954" y="17365"/>
                </a:lnTo>
                <a:lnTo>
                  <a:pt x="8916" y="17272"/>
                </a:lnTo>
                <a:cubicBezTo>
                  <a:pt x="8915" y="17270"/>
                  <a:pt x="8914" y="17268"/>
                  <a:pt x="8913" y="17266"/>
                </a:cubicBezTo>
                <a:lnTo>
                  <a:pt x="8874" y="17210"/>
                </a:lnTo>
                <a:lnTo>
                  <a:pt x="8941" y="17210"/>
                </a:lnTo>
                <a:cubicBezTo>
                  <a:pt x="8950" y="17210"/>
                  <a:pt x="8958" y="17203"/>
                  <a:pt x="8961" y="17192"/>
                </a:cubicBezTo>
                <a:cubicBezTo>
                  <a:pt x="8965" y="17181"/>
                  <a:pt x="8963" y="17168"/>
                  <a:pt x="8956" y="17160"/>
                </a:cubicBezTo>
                <a:lnTo>
                  <a:pt x="8874" y="17054"/>
                </a:lnTo>
                <a:cubicBezTo>
                  <a:pt x="8869" y="17049"/>
                  <a:pt x="8864" y="17046"/>
                  <a:pt x="8859" y="17046"/>
                </a:cubicBezTo>
                <a:lnTo>
                  <a:pt x="8840" y="17046"/>
                </a:lnTo>
                <a:lnTo>
                  <a:pt x="8840" y="17018"/>
                </a:lnTo>
                <a:cubicBezTo>
                  <a:pt x="8840" y="17001"/>
                  <a:pt x="8830" y="16988"/>
                  <a:pt x="8818" y="16988"/>
                </a:cubicBezTo>
                <a:lnTo>
                  <a:pt x="8758" y="16988"/>
                </a:lnTo>
                <a:lnTo>
                  <a:pt x="8758" y="16862"/>
                </a:lnTo>
                <a:lnTo>
                  <a:pt x="8797" y="16763"/>
                </a:lnTo>
                <a:cubicBezTo>
                  <a:pt x="8800" y="16755"/>
                  <a:pt x="8800" y="16745"/>
                  <a:pt x="8797" y="16736"/>
                </a:cubicBezTo>
                <a:lnTo>
                  <a:pt x="8756" y="16631"/>
                </a:lnTo>
                <a:cubicBezTo>
                  <a:pt x="8755" y="16628"/>
                  <a:pt x="8754" y="16626"/>
                  <a:pt x="8753" y="16624"/>
                </a:cubicBezTo>
                <a:lnTo>
                  <a:pt x="8633" y="16461"/>
                </a:lnTo>
                <a:cubicBezTo>
                  <a:pt x="8628" y="16455"/>
                  <a:pt x="8623" y="16452"/>
                  <a:pt x="8617" y="16452"/>
                </a:cubicBezTo>
                <a:lnTo>
                  <a:pt x="8576" y="16452"/>
                </a:lnTo>
                <a:cubicBezTo>
                  <a:pt x="8564" y="16452"/>
                  <a:pt x="8554" y="16465"/>
                  <a:pt x="8554" y="16481"/>
                </a:cubicBezTo>
                <a:lnTo>
                  <a:pt x="8554" y="16529"/>
                </a:lnTo>
                <a:lnTo>
                  <a:pt x="8517" y="16626"/>
                </a:lnTo>
                <a:lnTo>
                  <a:pt x="8479" y="16674"/>
                </a:lnTo>
                <a:cubicBezTo>
                  <a:pt x="8478" y="16676"/>
                  <a:pt x="8476" y="16679"/>
                  <a:pt x="8475" y="16682"/>
                </a:cubicBezTo>
                <a:lnTo>
                  <a:pt x="8448" y="16753"/>
                </a:lnTo>
                <a:lnTo>
                  <a:pt x="8438" y="16738"/>
                </a:lnTo>
                <a:lnTo>
                  <a:pt x="8438" y="16695"/>
                </a:lnTo>
                <a:cubicBezTo>
                  <a:pt x="8438" y="16687"/>
                  <a:pt x="8435" y="16680"/>
                  <a:pt x="8431" y="16674"/>
                </a:cubicBezTo>
                <a:lnTo>
                  <a:pt x="8397" y="16632"/>
                </a:lnTo>
                <a:lnTo>
                  <a:pt x="8397" y="16481"/>
                </a:lnTo>
                <a:cubicBezTo>
                  <a:pt x="8397" y="16474"/>
                  <a:pt x="8395" y="16466"/>
                  <a:pt x="8390" y="16461"/>
                </a:cubicBezTo>
                <a:lnTo>
                  <a:pt x="8366" y="16428"/>
                </a:lnTo>
                <a:lnTo>
                  <a:pt x="8383" y="16406"/>
                </a:lnTo>
                <a:lnTo>
                  <a:pt x="8416" y="16406"/>
                </a:lnTo>
                <a:cubicBezTo>
                  <a:pt x="8422" y="16406"/>
                  <a:pt x="8428" y="16403"/>
                  <a:pt x="8432" y="16397"/>
                </a:cubicBezTo>
                <a:lnTo>
                  <a:pt x="8470" y="16341"/>
                </a:lnTo>
                <a:cubicBezTo>
                  <a:pt x="8474" y="16336"/>
                  <a:pt x="8476" y="16329"/>
                  <a:pt x="8476" y="16321"/>
                </a:cubicBezTo>
                <a:lnTo>
                  <a:pt x="8476" y="16158"/>
                </a:lnTo>
                <a:cubicBezTo>
                  <a:pt x="8476" y="16146"/>
                  <a:pt x="8470" y="16135"/>
                  <a:pt x="8462" y="16131"/>
                </a:cubicBezTo>
                <a:cubicBezTo>
                  <a:pt x="8453" y="16127"/>
                  <a:pt x="8444" y="16129"/>
                  <a:pt x="8438" y="16138"/>
                </a:cubicBezTo>
                <a:lnTo>
                  <a:pt x="8432" y="16147"/>
                </a:lnTo>
                <a:cubicBezTo>
                  <a:pt x="8431" y="16141"/>
                  <a:pt x="8429" y="16135"/>
                  <a:pt x="8426" y="16130"/>
                </a:cubicBezTo>
                <a:lnTo>
                  <a:pt x="8370" y="16055"/>
                </a:lnTo>
                <a:lnTo>
                  <a:pt x="8421" y="16018"/>
                </a:lnTo>
                <a:cubicBezTo>
                  <a:pt x="8428" y="16013"/>
                  <a:pt x="8432" y="16003"/>
                  <a:pt x="8432" y="15992"/>
                </a:cubicBezTo>
                <a:lnTo>
                  <a:pt x="8432" y="15941"/>
                </a:lnTo>
                <a:cubicBezTo>
                  <a:pt x="8432" y="15934"/>
                  <a:pt x="8430" y="15927"/>
                  <a:pt x="8427" y="15922"/>
                </a:cubicBezTo>
                <a:lnTo>
                  <a:pt x="8394" y="15872"/>
                </a:lnTo>
                <a:lnTo>
                  <a:pt x="8394" y="15829"/>
                </a:lnTo>
                <a:lnTo>
                  <a:pt x="8447" y="15863"/>
                </a:lnTo>
                <a:cubicBezTo>
                  <a:pt x="8453" y="15867"/>
                  <a:pt x="8462" y="15867"/>
                  <a:pt x="8468" y="15861"/>
                </a:cubicBezTo>
                <a:cubicBezTo>
                  <a:pt x="8471" y="15859"/>
                  <a:pt x="8474" y="15855"/>
                  <a:pt x="8476" y="15850"/>
                </a:cubicBezTo>
                <a:lnTo>
                  <a:pt x="8482" y="15858"/>
                </a:lnTo>
                <a:cubicBezTo>
                  <a:pt x="8486" y="15863"/>
                  <a:pt x="8491" y="15866"/>
                  <a:pt x="8497" y="15866"/>
                </a:cubicBezTo>
                <a:lnTo>
                  <a:pt x="8535" y="15866"/>
                </a:lnTo>
                <a:lnTo>
                  <a:pt x="8569" y="15866"/>
                </a:lnTo>
                <a:lnTo>
                  <a:pt x="8604" y="15912"/>
                </a:lnTo>
                <a:cubicBezTo>
                  <a:pt x="8608" y="15917"/>
                  <a:pt x="8613" y="15920"/>
                  <a:pt x="8619" y="15920"/>
                </a:cubicBezTo>
                <a:lnTo>
                  <a:pt x="8660" y="15920"/>
                </a:lnTo>
                <a:cubicBezTo>
                  <a:pt x="8666" y="15920"/>
                  <a:pt x="8672" y="15917"/>
                  <a:pt x="8676" y="15911"/>
                </a:cubicBezTo>
                <a:lnTo>
                  <a:pt x="8708" y="15866"/>
                </a:lnTo>
                <a:lnTo>
                  <a:pt x="8782" y="15866"/>
                </a:lnTo>
                <a:cubicBezTo>
                  <a:pt x="8788" y="15866"/>
                  <a:pt x="8794" y="15863"/>
                  <a:pt x="8798" y="15857"/>
                </a:cubicBezTo>
                <a:lnTo>
                  <a:pt x="8836" y="15806"/>
                </a:lnTo>
                <a:cubicBezTo>
                  <a:pt x="8841" y="15801"/>
                  <a:pt x="8843" y="15793"/>
                  <a:pt x="8843" y="15785"/>
                </a:cubicBezTo>
                <a:lnTo>
                  <a:pt x="8843" y="15757"/>
                </a:lnTo>
                <a:lnTo>
                  <a:pt x="9019" y="15757"/>
                </a:lnTo>
                <a:lnTo>
                  <a:pt x="9082" y="15757"/>
                </a:lnTo>
                <a:lnTo>
                  <a:pt x="9082" y="15785"/>
                </a:lnTo>
                <a:cubicBezTo>
                  <a:pt x="9082" y="15802"/>
                  <a:pt x="9092" y="15815"/>
                  <a:pt x="9104" y="15815"/>
                </a:cubicBezTo>
                <a:lnTo>
                  <a:pt x="9147" y="15815"/>
                </a:lnTo>
                <a:cubicBezTo>
                  <a:pt x="9159" y="15815"/>
                  <a:pt x="9169" y="15802"/>
                  <a:pt x="9169" y="15785"/>
                </a:cubicBezTo>
                <a:lnTo>
                  <a:pt x="9169" y="15760"/>
                </a:lnTo>
                <a:cubicBezTo>
                  <a:pt x="9172" y="15763"/>
                  <a:pt x="9176" y="15764"/>
                  <a:pt x="9180" y="15764"/>
                </a:cubicBezTo>
                <a:cubicBezTo>
                  <a:pt x="9187" y="15764"/>
                  <a:pt x="9194" y="15759"/>
                  <a:pt x="9198" y="15752"/>
                </a:cubicBezTo>
                <a:cubicBezTo>
                  <a:pt x="9203" y="15746"/>
                  <a:pt x="9207" y="15738"/>
                  <a:pt x="9207" y="15728"/>
                </a:cubicBezTo>
                <a:lnTo>
                  <a:pt x="9207" y="15713"/>
                </a:lnTo>
                <a:lnTo>
                  <a:pt x="9239" y="15713"/>
                </a:lnTo>
                <a:lnTo>
                  <a:pt x="9239" y="15735"/>
                </a:lnTo>
                <a:cubicBezTo>
                  <a:pt x="9239" y="15742"/>
                  <a:pt x="9241" y="15749"/>
                  <a:pt x="9245" y="15754"/>
                </a:cubicBezTo>
                <a:lnTo>
                  <a:pt x="9285" y="15815"/>
                </a:lnTo>
                <a:lnTo>
                  <a:pt x="9321" y="15857"/>
                </a:lnTo>
                <a:lnTo>
                  <a:pt x="9321" y="15952"/>
                </a:lnTo>
                <a:cubicBezTo>
                  <a:pt x="9321" y="15960"/>
                  <a:pt x="9323" y="15967"/>
                  <a:pt x="9327" y="15972"/>
                </a:cubicBezTo>
                <a:lnTo>
                  <a:pt x="9366" y="16029"/>
                </a:lnTo>
                <a:lnTo>
                  <a:pt x="9408" y="16077"/>
                </a:lnTo>
                <a:lnTo>
                  <a:pt x="9487" y="16187"/>
                </a:lnTo>
                <a:cubicBezTo>
                  <a:pt x="9492" y="16192"/>
                  <a:pt x="9497" y="16195"/>
                  <a:pt x="9503" y="16195"/>
                </a:cubicBezTo>
                <a:lnTo>
                  <a:pt x="9522" y="16195"/>
                </a:lnTo>
                <a:lnTo>
                  <a:pt x="9522" y="16221"/>
                </a:lnTo>
                <a:cubicBezTo>
                  <a:pt x="9522" y="16237"/>
                  <a:pt x="9532" y="16250"/>
                  <a:pt x="9544" y="16250"/>
                </a:cubicBezTo>
                <a:lnTo>
                  <a:pt x="9575" y="16250"/>
                </a:lnTo>
                <a:lnTo>
                  <a:pt x="9610" y="16296"/>
                </a:lnTo>
                <a:cubicBezTo>
                  <a:pt x="9614" y="16302"/>
                  <a:pt x="9619" y="16305"/>
                  <a:pt x="9625" y="16305"/>
                </a:cubicBezTo>
                <a:lnTo>
                  <a:pt x="9737" y="16305"/>
                </a:lnTo>
                <a:lnTo>
                  <a:pt x="9818" y="16352"/>
                </a:lnTo>
                <a:cubicBezTo>
                  <a:pt x="9821" y="16354"/>
                  <a:pt x="9824" y="16355"/>
                  <a:pt x="9827" y="16355"/>
                </a:cubicBezTo>
                <a:lnTo>
                  <a:pt x="9867" y="16355"/>
                </a:lnTo>
                <a:cubicBezTo>
                  <a:pt x="9873" y="16355"/>
                  <a:pt x="9878" y="16352"/>
                  <a:pt x="9882" y="16347"/>
                </a:cubicBezTo>
                <a:lnTo>
                  <a:pt x="9924" y="16296"/>
                </a:lnTo>
                <a:lnTo>
                  <a:pt x="9997" y="16195"/>
                </a:lnTo>
                <a:lnTo>
                  <a:pt x="10107" y="16195"/>
                </a:lnTo>
                <a:cubicBezTo>
                  <a:pt x="10112" y="16195"/>
                  <a:pt x="10118" y="16192"/>
                  <a:pt x="10122" y="16187"/>
                </a:cubicBezTo>
                <a:lnTo>
                  <a:pt x="10163" y="16136"/>
                </a:lnTo>
                <a:lnTo>
                  <a:pt x="10227" y="16093"/>
                </a:lnTo>
                <a:lnTo>
                  <a:pt x="10254" y="16131"/>
                </a:lnTo>
                <a:cubicBezTo>
                  <a:pt x="10258" y="16137"/>
                  <a:pt x="10264" y="16141"/>
                  <a:pt x="10270" y="16141"/>
                </a:cubicBezTo>
                <a:lnTo>
                  <a:pt x="10311" y="16141"/>
                </a:lnTo>
                <a:cubicBezTo>
                  <a:pt x="10314" y="16141"/>
                  <a:pt x="10317" y="16140"/>
                  <a:pt x="10320" y="16138"/>
                </a:cubicBezTo>
                <a:lnTo>
                  <a:pt x="10402" y="16083"/>
                </a:lnTo>
                <a:cubicBezTo>
                  <a:pt x="10409" y="16078"/>
                  <a:pt x="10414" y="16068"/>
                  <a:pt x="10414" y="16057"/>
                </a:cubicBezTo>
                <a:lnTo>
                  <a:pt x="10414" y="16036"/>
                </a:lnTo>
                <a:lnTo>
                  <a:pt x="10424" y="16036"/>
                </a:lnTo>
                <a:lnTo>
                  <a:pt x="10456" y="16078"/>
                </a:lnTo>
                <a:cubicBezTo>
                  <a:pt x="10459" y="16083"/>
                  <a:pt x="10464" y="16086"/>
                  <a:pt x="10470" y="16086"/>
                </a:cubicBezTo>
                <a:lnTo>
                  <a:pt x="10546" y="16093"/>
                </a:lnTo>
                <a:lnTo>
                  <a:pt x="10527" y="16146"/>
                </a:lnTo>
                <a:cubicBezTo>
                  <a:pt x="10524" y="16155"/>
                  <a:pt x="10525" y="16166"/>
                  <a:pt x="10529" y="16174"/>
                </a:cubicBezTo>
                <a:cubicBezTo>
                  <a:pt x="10533" y="16183"/>
                  <a:pt x="10540" y="16188"/>
                  <a:pt x="10547" y="16188"/>
                </a:cubicBezTo>
                <a:lnTo>
                  <a:pt x="10556" y="16188"/>
                </a:lnTo>
                <a:lnTo>
                  <a:pt x="10604" y="16188"/>
                </a:lnTo>
                <a:lnTo>
                  <a:pt x="10604" y="16377"/>
                </a:lnTo>
                <a:cubicBezTo>
                  <a:pt x="10604" y="16385"/>
                  <a:pt x="10606" y="16393"/>
                  <a:pt x="10611" y="16398"/>
                </a:cubicBezTo>
                <a:lnTo>
                  <a:pt x="10645" y="16440"/>
                </a:lnTo>
                <a:lnTo>
                  <a:pt x="10645" y="16536"/>
                </a:lnTo>
                <a:cubicBezTo>
                  <a:pt x="10645" y="16552"/>
                  <a:pt x="10655" y="16565"/>
                  <a:pt x="10667" y="16565"/>
                </a:cubicBezTo>
                <a:lnTo>
                  <a:pt x="10675" y="16565"/>
                </a:lnTo>
                <a:lnTo>
                  <a:pt x="10740" y="16565"/>
                </a:lnTo>
                <a:lnTo>
                  <a:pt x="10805" y="16656"/>
                </a:lnTo>
                <a:lnTo>
                  <a:pt x="10805" y="16684"/>
                </a:lnTo>
                <a:lnTo>
                  <a:pt x="10773" y="16730"/>
                </a:lnTo>
                <a:cubicBezTo>
                  <a:pt x="10769" y="16735"/>
                  <a:pt x="10767" y="16742"/>
                  <a:pt x="10767" y="16750"/>
                </a:cubicBezTo>
                <a:lnTo>
                  <a:pt x="10767" y="16855"/>
                </a:lnTo>
                <a:cubicBezTo>
                  <a:pt x="10767" y="16871"/>
                  <a:pt x="10777" y="16884"/>
                  <a:pt x="10789" y="16884"/>
                </a:cubicBezTo>
                <a:lnTo>
                  <a:pt x="10800" y="16884"/>
                </a:lnTo>
                <a:lnTo>
                  <a:pt x="10938" y="16884"/>
                </a:lnTo>
                <a:lnTo>
                  <a:pt x="10975" y="16934"/>
                </a:lnTo>
                <a:cubicBezTo>
                  <a:pt x="10977" y="16936"/>
                  <a:pt x="10979" y="16938"/>
                  <a:pt x="10981" y="16940"/>
                </a:cubicBezTo>
                <a:lnTo>
                  <a:pt x="11063" y="16990"/>
                </a:lnTo>
                <a:cubicBezTo>
                  <a:pt x="11067" y="16993"/>
                  <a:pt x="11073" y="16993"/>
                  <a:pt x="11077" y="16991"/>
                </a:cubicBezTo>
                <a:cubicBezTo>
                  <a:pt x="11084" y="16992"/>
                  <a:pt x="11091" y="16991"/>
                  <a:pt x="11096" y="16984"/>
                </a:cubicBezTo>
                <a:lnTo>
                  <a:pt x="11131" y="16937"/>
                </a:lnTo>
                <a:lnTo>
                  <a:pt x="11190" y="16895"/>
                </a:lnTo>
                <a:lnTo>
                  <a:pt x="11201" y="16911"/>
                </a:lnTo>
                <a:lnTo>
                  <a:pt x="11177" y="16942"/>
                </a:lnTo>
                <a:cubicBezTo>
                  <a:pt x="11172" y="16947"/>
                  <a:pt x="11170" y="16955"/>
                  <a:pt x="11170" y="16963"/>
                </a:cubicBezTo>
                <a:lnTo>
                  <a:pt x="11170" y="17018"/>
                </a:lnTo>
                <a:cubicBezTo>
                  <a:pt x="11170" y="17028"/>
                  <a:pt x="11174" y="17038"/>
                  <a:pt x="11181" y="17044"/>
                </a:cubicBezTo>
                <a:lnTo>
                  <a:pt x="11211" y="17065"/>
                </a:lnTo>
                <a:lnTo>
                  <a:pt x="11225" y="17101"/>
                </a:lnTo>
                <a:lnTo>
                  <a:pt x="11219" y="17101"/>
                </a:lnTo>
                <a:cubicBezTo>
                  <a:pt x="11207" y="17101"/>
                  <a:pt x="11197" y="17114"/>
                  <a:pt x="11197" y="17130"/>
                </a:cubicBezTo>
                <a:cubicBezTo>
                  <a:pt x="11197" y="17141"/>
                  <a:pt x="11201" y="17151"/>
                  <a:pt x="11208" y="17156"/>
                </a:cubicBezTo>
                <a:lnTo>
                  <a:pt x="11159" y="17219"/>
                </a:lnTo>
                <a:lnTo>
                  <a:pt x="11133" y="17257"/>
                </a:lnTo>
                <a:lnTo>
                  <a:pt x="11118" y="17257"/>
                </a:lnTo>
                <a:cubicBezTo>
                  <a:pt x="11113" y="17257"/>
                  <a:pt x="11108" y="17260"/>
                  <a:pt x="11104" y="17264"/>
                </a:cubicBezTo>
                <a:lnTo>
                  <a:pt x="11094" y="17264"/>
                </a:lnTo>
                <a:cubicBezTo>
                  <a:pt x="11086" y="17264"/>
                  <a:pt x="11079" y="17269"/>
                  <a:pt x="11075" y="17278"/>
                </a:cubicBezTo>
                <a:cubicBezTo>
                  <a:pt x="11071" y="17287"/>
                  <a:pt x="11071" y="17298"/>
                  <a:pt x="11075" y="17307"/>
                </a:cubicBezTo>
                <a:lnTo>
                  <a:pt x="11115" y="17409"/>
                </a:lnTo>
                <a:lnTo>
                  <a:pt x="11115" y="17508"/>
                </a:lnTo>
                <a:cubicBezTo>
                  <a:pt x="11115" y="17515"/>
                  <a:pt x="11117" y="17523"/>
                  <a:pt x="11122" y="17529"/>
                </a:cubicBezTo>
                <a:lnTo>
                  <a:pt x="11153" y="17570"/>
                </a:lnTo>
                <a:lnTo>
                  <a:pt x="11153" y="17616"/>
                </a:lnTo>
                <a:cubicBezTo>
                  <a:pt x="11153" y="17633"/>
                  <a:pt x="11163" y="17646"/>
                  <a:pt x="11176" y="17646"/>
                </a:cubicBezTo>
                <a:lnTo>
                  <a:pt x="11250" y="17646"/>
                </a:lnTo>
                <a:lnTo>
                  <a:pt x="11267" y="17667"/>
                </a:lnTo>
                <a:lnTo>
                  <a:pt x="11243" y="17701"/>
                </a:lnTo>
                <a:cubicBezTo>
                  <a:pt x="11240" y="17706"/>
                  <a:pt x="11237" y="17713"/>
                  <a:pt x="11237" y="17721"/>
                </a:cubicBezTo>
                <a:lnTo>
                  <a:pt x="11237" y="17756"/>
                </a:lnTo>
                <a:lnTo>
                  <a:pt x="11166" y="17800"/>
                </a:lnTo>
                <a:cubicBezTo>
                  <a:pt x="11159" y="17804"/>
                  <a:pt x="11153" y="17815"/>
                  <a:pt x="11153" y="17826"/>
                </a:cubicBezTo>
                <a:lnTo>
                  <a:pt x="11153" y="17954"/>
                </a:lnTo>
                <a:cubicBezTo>
                  <a:pt x="11150" y="17955"/>
                  <a:pt x="11147" y="17957"/>
                  <a:pt x="11145" y="17960"/>
                </a:cubicBezTo>
                <a:lnTo>
                  <a:pt x="11137" y="17960"/>
                </a:lnTo>
                <a:cubicBezTo>
                  <a:pt x="11125" y="17960"/>
                  <a:pt x="11115" y="17973"/>
                  <a:pt x="11115" y="17989"/>
                </a:cubicBezTo>
                <a:lnTo>
                  <a:pt x="11115" y="18257"/>
                </a:lnTo>
                <a:cubicBezTo>
                  <a:pt x="11115" y="18268"/>
                  <a:pt x="11120" y="18279"/>
                  <a:pt x="11127" y="18284"/>
                </a:cubicBezTo>
                <a:lnTo>
                  <a:pt x="11206" y="18336"/>
                </a:lnTo>
                <a:lnTo>
                  <a:pt x="11283" y="18442"/>
                </a:lnTo>
                <a:lnTo>
                  <a:pt x="11322" y="18491"/>
                </a:lnTo>
                <a:lnTo>
                  <a:pt x="11354" y="18537"/>
                </a:lnTo>
                <a:lnTo>
                  <a:pt x="11354" y="18622"/>
                </a:lnTo>
                <a:lnTo>
                  <a:pt x="11323" y="18665"/>
                </a:lnTo>
                <a:cubicBezTo>
                  <a:pt x="11319" y="18670"/>
                  <a:pt x="11316" y="18678"/>
                  <a:pt x="11316" y="18685"/>
                </a:cubicBezTo>
                <a:lnTo>
                  <a:pt x="11316" y="18743"/>
                </a:lnTo>
                <a:cubicBezTo>
                  <a:pt x="11316" y="18756"/>
                  <a:pt x="11323" y="18767"/>
                  <a:pt x="11333" y="18771"/>
                </a:cubicBezTo>
                <a:lnTo>
                  <a:pt x="11267" y="18859"/>
                </a:lnTo>
                <a:lnTo>
                  <a:pt x="11204" y="18859"/>
                </a:lnTo>
                <a:lnTo>
                  <a:pt x="11175" y="18817"/>
                </a:lnTo>
                <a:cubicBezTo>
                  <a:pt x="11175" y="18817"/>
                  <a:pt x="11175" y="18817"/>
                  <a:pt x="11174" y="18817"/>
                </a:cubicBezTo>
                <a:lnTo>
                  <a:pt x="11173" y="18814"/>
                </a:lnTo>
                <a:cubicBezTo>
                  <a:pt x="11169" y="18808"/>
                  <a:pt x="11163" y="18805"/>
                  <a:pt x="11157" y="18805"/>
                </a:cubicBezTo>
                <a:cubicBezTo>
                  <a:pt x="11150" y="18804"/>
                  <a:pt x="11146" y="18807"/>
                  <a:pt x="11141" y="18813"/>
                </a:cubicBezTo>
                <a:lnTo>
                  <a:pt x="11096" y="18869"/>
                </a:lnTo>
                <a:lnTo>
                  <a:pt x="11067" y="18913"/>
                </a:lnTo>
                <a:lnTo>
                  <a:pt x="10993" y="18913"/>
                </a:lnTo>
                <a:cubicBezTo>
                  <a:pt x="10990" y="18913"/>
                  <a:pt x="10987" y="18914"/>
                  <a:pt x="10983" y="18916"/>
                </a:cubicBezTo>
                <a:lnTo>
                  <a:pt x="10907" y="18968"/>
                </a:lnTo>
                <a:lnTo>
                  <a:pt x="10804" y="18968"/>
                </a:lnTo>
                <a:lnTo>
                  <a:pt x="10772" y="18925"/>
                </a:lnTo>
                <a:cubicBezTo>
                  <a:pt x="10769" y="18921"/>
                  <a:pt x="10765" y="18918"/>
                  <a:pt x="10760" y="18917"/>
                </a:cubicBezTo>
                <a:cubicBezTo>
                  <a:pt x="10754" y="18914"/>
                  <a:pt x="10748" y="18912"/>
                  <a:pt x="10742" y="18916"/>
                </a:cubicBezTo>
                <a:cubicBezTo>
                  <a:pt x="10734" y="18920"/>
                  <a:pt x="10729" y="18931"/>
                  <a:pt x="10729" y="18943"/>
                </a:cubicBezTo>
                <a:lnTo>
                  <a:pt x="10729" y="18968"/>
                </a:lnTo>
                <a:lnTo>
                  <a:pt x="10713" y="18968"/>
                </a:lnTo>
                <a:cubicBezTo>
                  <a:pt x="10708" y="18968"/>
                  <a:pt x="10702" y="18971"/>
                  <a:pt x="10698" y="18976"/>
                </a:cubicBezTo>
                <a:lnTo>
                  <a:pt x="10675" y="19005"/>
                </a:lnTo>
                <a:lnTo>
                  <a:pt x="10659" y="18985"/>
                </a:lnTo>
                <a:lnTo>
                  <a:pt x="10659" y="18889"/>
                </a:lnTo>
                <a:cubicBezTo>
                  <a:pt x="10659" y="18872"/>
                  <a:pt x="10649" y="18859"/>
                  <a:pt x="10637" y="18859"/>
                </a:cubicBezTo>
                <a:lnTo>
                  <a:pt x="10619" y="18859"/>
                </a:lnTo>
                <a:lnTo>
                  <a:pt x="10619" y="18729"/>
                </a:lnTo>
                <a:cubicBezTo>
                  <a:pt x="10619" y="18721"/>
                  <a:pt x="10616" y="18714"/>
                  <a:pt x="10613" y="18708"/>
                </a:cubicBezTo>
                <a:lnTo>
                  <a:pt x="10580" y="18663"/>
                </a:lnTo>
                <a:lnTo>
                  <a:pt x="10580" y="18527"/>
                </a:lnTo>
                <a:lnTo>
                  <a:pt x="10609" y="18485"/>
                </a:lnTo>
                <a:lnTo>
                  <a:pt x="10612" y="18481"/>
                </a:lnTo>
                <a:cubicBezTo>
                  <a:pt x="10616" y="18475"/>
                  <a:pt x="10619" y="18468"/>
                  <a:pt x="10619" y="18460"/>
                </a:cubicBezTo>
                <a:lnTo>
                  <a:pt x="10619" y="18406"/>
                </a:lnTo>
                <a:cubicBezTo>
                  <a:pt x="10619" y="18401"/>
                  <a:pt x="10618" y="18397"/>
                  <a:pt x="10616" y="18393"/>
                </a:cubicBezTo>
                <a:lnTo>
                  <a:pt x="10580" y="18294"/>
                </a:lnTo>
                <a:lnTo>
                  <a:pt x="10580" y="18243"/>
                </a:lnTo>
                <a:cubicBezTo>
                  <a:pt x="10580" y="18226"/>
                  <a:pt x="10570" y="18213"/>
                  <a:pt x="10558" y="18213"/>
                </a:cubicBezTo>
                <a:lnTo>
                  <a:pt x="10485" y="18213"/>
                </a:lnTo>
                <a:lnTo>
                  <a:pt x="10452" y="18172"/>
                </a:lnTo>
                <a:lnTo>
                  <a:pt x="10411" y="18114"/>
                </a:lnTo>
                <a:cubicBezTo>
                  <a:pt x="10404" y="18104"/>
                  <a:pt x="10393" y="18102"/>
                  <a:pt x="10385" y="18108"/>
                </a:cubicBezTo>
                <a:lnTo>
                  <a:pt x="10308" y="18163"/>
                </a:lnTo>
                <a:lnTo>
                  <a:pt x="10275" y="18163"/>
                </a:lnTo>
                <a:cubicBezTo>
                  <a:pt x="10270" y="18163"/>
                  <a:pt x="10264" y="18166"/>
                  <a:pt x="10260" y="18171"/>
                </a:cubicBezTo>
                <a:lnTo>
                  <a:pt x="10219" y="18221"/>
                </a:lnTo>
                <a:cubicBezTo>
                  <a:pt x="10216" y="18225"/>
                  <a:pt x="10215" y="18230"/>
                  <a:pt x="10213" y="18235"/>
                </a:cubicBezTo>
                <a:cubicBezTo>
                  <a:pt x="10211" y="18239"/>
                  <a:pt x="10210" y="18244"/>
                  <a:pt x="10210" y="18250"/>
                </a:cubicBezTo>
                <a:cubicBezTo>
                  <a:pt x="10210" y="18250"/>
                  <a:pt x="10210" y="18489"/>
                  <a:pt x="10210" y="18489"/>
                </a:cubicBezTo>
                <a:close/>
                <a:moveTo>
                  <a:pt x="8334" y="16180"/>
                </a:moveTo>
                <a:cubicBezTo>
                  <a:pt x="8323" y="16180"/>
                  <a:pt x="8315" y="16190"/>
                  <a:pt x="8312" y="16203"/>
                </a:cubicBezTo>
                <a:cubicBezTo>
                  <a:pt x="8310" y="16190"/>
                  <a:pt x="8301" y="16180"/>
                  <a:pt x="8291" y="16180"/>
                </a:cubicBezTo>
                <a:lnTo>
                  <a:pt x="8209" y="16180"/>
                </a:lnTo>
                <a:cubicBezTo>
                  <a:pt x="8196" y="16180"/>
                  <a:pt x="8187" y="16193"/>
                  <a:pt x="8187" y="16210"/>
                </a:cubicBezTo>
                <a:lnTo>
                  <a:pt x="8187" y="16230"/>
                </a:lnTo>
                <a:lnTo>
                  <a:pt x="8171" y="16230"/>
                </a:lnTo>
                <a:cubicBezTo>
                  <a:pt x="8165" y="16230"/>
                  <a:pt x="8159" y="16234"/>
                  <a:pt x="8155" y="16239"/>
                </a:cubicBezTo>
                <a:lnTo>
                  <a:pt x="8121" y="16285"/>
                </a:lnTo>
                <a:lnTo>
                  <a:pt x="7926" y="16285"/>
                </a:lnTo>
                <a:cubicBezTo>
                  <a:pt x="7914" y="16285"/>
                  <a:pt x="7904" y="16298"/>
                  <a:pt x="7904" y="16314"/>
                </a:cubicBezTo>
                <a:lnTo>
                  <a:pt x="7904" y="16390"/>
                </a:lnTo>
                <a:lnTo>
                  <a:pt x="7888" y="16390"/>
                </a:lnTo>
                <a:cubicBezTo>
                  <a:pt x="7882" y="16390"/>
                  <a:pt x="7876" y="16394"/>
                  <a:pt x="7872" y="16400"/>
                </a:cubicBezTo>
                <a:lnTo>
                  <a:pt x="7831" y="16458"/>
                </a:lnTo>
                <a:cubicBezTo>
                  <a:pt x="7825" y="16467"/>
                  <a:pt x="7823" y="16479"/>
                  <a:pt x="7827" y="16490"/>
                </a:cubicBezTo>
                <a:cubicBezTo>
                  <a:pt x="7830" y="16501"/>
                  <a:pt x="7838" y="16508"/>
                  <a:pt x="7847" y="16508"/>
                </a:cubicBezTo>
                <a:lnTo>
                  <a:pt x="7866" y="16508"/>
                </a:lnTo>
                <a:lnTo>
                  <a:pt x="7866" y="16529"/>
                </a:lnTo>
                <a:cubicBezTo>
                  <a:pt x="7866" y="16536"/>
                  <a:pt x="7868" y="16543"/>
                  <a:pt x="7872" y="16549"/>
                </a:cubicBezTo>
                <a:lnTo>
                  <a:pt x="7910" y="16603"/>
                </a:lnTo>
                <a:cubicBezTo>
                  <a:pt x="7914" y="16609"/>
                  <a:pt x="7920" y="16612"/>
                  <a:pt x="7926" y="16612"/>
                </a:cubicBezTo>
                <a:lnTo>
                  <a:pt x="7947" y="16612"/>
                </a:lnTo>
                <a:lnTo>
                  <a:pt x="7947" y="16624"/>
                </a:lnTo>
                <a:lnTo>
                  <a:pt x="7872" y="16722"/>
                </a:lnTo>
                <a:cubicBezTo>
                  <a:pt x="7868" y="16727"/>
                  <a:pt x="7866" y="16735"/>
                  <a:pt x="7866" y="16743"/>
                </a:cubicBezTo>
                <a:lnTo>
                  <a:pt x="7866" y="16839"/>
                </a:lnTo>
                <a:lnTo>
                  <a:pt x="7832" y="16885"/>
                </a:lnTo>
                <a:cubicBezTo>
                  <a:pt x="7825" y="16894"/>
                  <a:pt x="7823" y="16908"/>
                  <a:pt x="7828" y="16919"/>
                </a:cubicBezTo>
                <a:lnTo>
                  <a:pt x="7866" y="17018"/>
                </a:lnTo>
                <a:lnTo>
                  <a:pt x="7866" y="17069"/>
                </a:lnTo>
                <a:cubicBezTo>
                  <a:pt x="7866" y="17077"/>
                  <a:pt x="7868" y="17085"/>
                  <a:pt x="7873" y="17091"/>
                </a:cubicBezTo>
                <a:lnTo>
                  <a:pt x="7904" y="17129"/>
                </a:lnTo>
                <a:lnTo>
                  <a:pt x="7904" y="17173"/>
                </a:lnTo>
                <a:cubicBezTo>
                  <a:pt x="7904" y="17185"/>
                  <a:pt x="7909" y="17195"/>
                  <a:pt x="7917" y="17200"/>
                </a:cubicBezTo>
                <a:lnTo>
                  <a:pt x="7998" y="17251"/>
                </a:lnTo>
                <a:cubicBezTo>
                  <a:pt x="8001" y="17253"/>
                  <a:pt x="8005" y="17254"/>
                  <a:pt x="8008" y="17254"/>
                </a:cubicBezTo>
                <a:lnTo>
                  <a:pt x="8043" y="17254"/>
                </a:lnTo>
                <a:lnTo>
                  <a:pt x="8120" y="17305"/>
                </a:lnTo>
                <a:lnTo>
                  <a:pt x="8198" y="17362"/>
                </a:lnTo>
                <a:cubicBezTo>
                  <a:pt x="8201" y="17365"/>
                  <a:pt x="8205" y="17366"/>
                  <a:pt x="8209" y="17366"/>
                </a:cubicBezTo>
                <a:lnTo>
                  <a:pt x="8230" y="17366"/>
                </a:lnTo>
                <a:lnTo>
                  <a:pt x="8230" y="17438"/>
                </a:lnTo>
                <a:cubicBezTo>
                  <a:pt x="8230" y="17445"/>
                  <a:pt x="8233" y="17453"/>
                  <a:pt x="8236" y="17458"/>
                </a:cubicBezTo>
                <a:lnTo>
                  <a:pt x="8269" y="17504"/>
                </a:lnTo>
                <a:lnTo>
                  <a:pt x="8269" y="17547"/>
                </a:lnTo>
                <a:cubicBezTo>
                  <a:pt x="8269" y="17551"/>
                  <a:pt x="8270" y="17556"/>
                  <a:pt x="8271" y="17560"/>
                </a:cubicBezTo>
                <a:lnTo>
                  <a:pt x="8314" y="17669"/>
                </a:lnTo>
                <a:lnTo>
                  <a:pt x="8346" y="17755"/>
                </a:lnTo>
                <a:lnTo>
                  <a:pt x="8318" y="17795"/>
                </a:lnTo>
                <a:cubicBezTo>
                  <a:pt x="8314" y="17801"/>
                  <a:pt x="8312" y="17808"/>
                  <a:pt x="8312" y="17815"/>
                </a:cubicBezTo>
                <a:lnTo>
                  <a:pt x="8312" y="17924"/>
                </a:lnTo>
                <a:cubicBezTo>
                  <a:pt x="8312" y="17931"/>
                  <a:pt x="8314" y="17939"/>
                  <a:pt x="8318" y="17944"/>
                </a:cubicBezTo>
                <a:lnTo>
                  <a:pt x="8392" y="18050"/>
                </a:lnTo>
                <a:lnTo>
                  <a:pt x="8435" y="18149"/>
                </a:lnTo>
                <a:cubicBezTo>
                  <a:pt x="8436" y="18151"/>
                  <a:pt x="8437" y="18153"/>
                  <a:pt x="8438" y="18155"/>
                </a:cubicBezTo>
                <a:lnTo>
                  <a:pt x="8519" y="18262"/>
                </a:lnTo>
                <a:lnTo>
                  <a:pt x="8555" y="18318"/>
                </a:lnTo>
                <a:lnTo>
                  <a:pt x="8598" y="18420"/>
                </a:lnTo>
                <a:cubicBezTo>
                  <a:pt x="8600" y="18425"/>
                  <a:pt x="8603" y="18429"/>
                  <a:pt x="8607" y="18432"/>
                </a:cubicBezTo>
                <a:lnTo>
                  <a:pt x="8685" y="18486"/>
                </a:lnTo>
                <a:cubicBezTo>
                  <a:pt x="8688" y="18488"/>
                  <a:pt x="8692" y="18490"/>
                  <a:pt x="8695" y="18490"/>
                </a:cubicBezTo>
                <a:lnTo>
                  <a:pt x="8931" y="18490"/>
                </a:lnTo>
                <a:lnTo>
                  <a:pt x="9038" y="18533"/>
                </a:lnTo>
                <a:lnTo>
                  <a:pt x="9038" y="18607"/>
                </a:lnTo>
                <a:lnTo>
                  <a:pt x="9008" y="18645"/>
                </a:lnTo>
                <a:lnTo>
                  <a:pt x="8978" y="18645"/>
                </a:lnTo>
                <a:cubicBezTo>
                  <a:pt x="8973" y="18645"/>
                  <a:pt x="8967" y="18648"/>
                  <a:pt x="8963" y="18653"/>
                </a:cubicBezTo>
                <a:lnTo>
                  <a:pt x="8920" y="18707"/>
                </a:lnTo>
                <a:cubicBezTo>
                  <a:pt x="8913" y="18715"/>
                  <a:pt x="8911" y="18728"/>
                  <a:pt x="8914" y="18739"/>
                </a:cubicBezTo>
                <a:cubicBezTo>
                  <a:pt x="8917" y="18751"/>
                  <a:pt x="8926" y="18758"/>
                  <a:pt x="8935" y="18758"/>
                </a:cubicBezTo>
                <a:lnTo>
                  <a:pt x="8973" y="18758"/>
                </a:lnTo>
                <a:lnTo>
                  <a:pt x="9047" y="18807"/>
                </a:lnTo>
                <a:lnTo>
                  <a:pt x="9086" y="18856"/>
                </a:lnTo>
                <a:cubicBezTo>
                  <a:pt x="9090" y="18861"/>
                  <a:pt x="9095" y="18864"/>
                  <a:pt x="9101" y="18864"/>
                </a:cubicBezTo>
                <a:lnTo>
                  <a:pt x="9211" y="18864"/>
                </a:lnTo>
                <a:lnTo>
                  <a:pt x="9283" y="18963"/>
                </a:lnTo>
                <a:cubicBezTo>
                  <a:pt x="9285" y="18967"/>
                  <a:pt x="9289" y="18969"/>
                  <a:pt x="9292" y="18971"/>
                </a:cubicBezTo>
                <a:lnTo>
                  <a:pt x="9412" y="19023"/>
                </a:lnTo>
                <a:lnTo>
                  <a:pt x="9447" y="19073"/>
                </a:lnTo>
                <a:lnTo>
                  <a:pt x="9488" y="19124"/>
                </a:lnTo>
                <a:cubicBezTo>
                  <a:pt x="9492" y="19129"/>
                  <a:pt x="9497" y="19131"/>
                  <a:pt x="9503" y="19131"/>
                </a:cubicBezTo>
                <a:lnTo>
                  <a:pt x="9579" y="19131"/>
                </a:lnTo>
                <a:lnTo>
                  <a:pt x="9651" y="19180"/>
                </a:lnTo>
                <a:lnTo>
                  <a:pt x="9688" y="19228"/>
                </a:lnTo>
                <a:lnTo>
                  <a:pt x="9722" y="19331"/>
                </a:lnTo>
                <a:cubicBezTo>
                  <a:pt x="9724" y="19338"/>
                  <a:pt x="9728" y="19343"/>
                  <a:pt x="9733" y="19346"/>
                </a:cubicBezTo>
                <a:lnTo>
                  <a:pt x="9805" y="19389"/>
                </a:lnTo>
                <a:lnTo>
                  <a:pt x="9805" y="19627"/>
                </a:lnTo>
                <a:lnTo>
                  <a:pt x="9776" y="19667"/>
                </a:lnTo>
                <a:lnTo>
                  <a:pt x="9716" y="19667"/>
                </a:lnTo>
                <a:lnTo>
                  <a:pt x="9686" y="19626"/>
                </a:lnTo>
                <a:lnTo>
                  <a:pt x="9686" y="19588"/>
                </a:lnTo>
                <a:cubicBezTo>
                  <a:pt x="9686" y="19580"/>
                  <a:pt x="9684" y="19573"/>
                  <a:pt x="9680" y="19567"/>
                </a:cubicBezTo>
                <a:lnTo>
                  <a:pt x="9647" y="19522"/>
                </a:lnTo>
                <a:lnTo>
                  <a:pt x="9647" y="19428"/>
                </a:lnTo>
                <a:cubicBezTo>
                  <a:pt x="9647" y="19412"/>
                  <a:pt x="9638" y="19398"/>
                  <a:pt x="9625" y="19398"/>
                </a:cubicBezTo>
                <a:lnTo>
                  <a:pt x="9468" y="19398"/>
                </a:lnTo>
                <a:lnTo>
                  <a:pt x="9403" y="19353"/>
                </a:lnTo>
                <a:lnTo>
                  <a:pt x="9403" y="19319"/>
                </a:lnTo>
                <a:cubicBezTo>
                  <a:pt x="9403" y="19303"/>
                  <a:pt x="9393" y="19290"/>
                  <a:pt x="9381" y="19290"/>
                </a:cubicBezTo>
                <a:lnTo>
                  <a:pt x="9299" y="19290"/>
                </a:lnTo>
                <a:cubicBezTo>
                  <a:pt x="9293" y="19290"/>
                  <a:pt x="9288" y="19293"/>
                  <a:pt x="9283" y="19299"/>
                </a:cubicBezTo>
                <a:lnTo>
                  <a:pt x="9205" y="19408"/>
                </a:lnTo>
                <a:cubicBezTo>
                  <a:pt x="9198" y="19416"/>
                  <a:pt x="9197" y="19429"/>
                  <a:pt x="9200" y="19439"/>
                </a:cubicBezTo>
                <a:cubicBezTo>
                  <a:pt x="9202" y="19444"/>
                  <a:pt x="9204" y="19448"/>
                  <a:pt x="9207" y="19451"/>
                </a:cubicBezTo>
                <a:lnTo>
                  <a:pt x="9206" y="19453"/>
                </a:lnTo>
                <a:cubicBezTo>
                  <a:pt x="9201" y="19458"/>
                  <a:pt x="9198" y="19466"/>
                  <a:pt x="9198" y="19475"/>
                </a:cubicBezTo>
                <a:lnTo>
                  <a:pt x="9198" y="19504"/>
                </a:lnTo>
                <a:lnTo>
                  <a:pt x="9180" y="19504"/>
                </a:lnTo>
                <a:cubicBezTo>
                  <a:pt x="9169" y="19504"/>
                  <a:pt x="9160" y="19514"/>
                  <a:pt x="9158" y="19527"/>
                </a:cubicBezTo>
                <a:lnTo>
                  <a:pt x="9144" y="19614"/>
                </a:lnTo>
                <a:cubicBezTo>
                  <a:pt x="9144" y="19618"/>
                  <a:pt x="9144" y="19621"/>
                  <a:pt x="9144" y="19624"/>
                </a:cubicBezTo>
                <a:lnTo>
                  <a:pt x="9158" y="19766"/>
                </a:lnTo>
                <a:cubicBezTo>
                  <a:pt x="9158" y="19770"/>
                  <a:pt x="9159" y="19774"/>
                  <a:pt x="9161" y="19777"/>
                </a:cubicBezTo>
                <a:lnTo>
                  <a:pt x="9202" y="19867"/>
                </a:lnTo>
                <a:cubicBezTo>
                  <a:pt x="9208" y="19881"/>
                  <a:pt x="9220" y="19885"/>
                  <a:pt x="9230" y="19879"/>
                </a:cubicBezTo>
                <a:lnTo>
                  <a:pt x="9296" y="19837"/>
                </a:lnTo>
                <a:lnTo>
                  <a:pt x="9321" y="19866"/>
                </a:lnTo>
                <a:lnTo>
                  <a:pt x="9321" y="20200"/>
                </a:lnTo>
                <a:lnTo>
                  <a:pt x="9221" y="20200"/>
                </a:lnTo>
                <a:cubicBezTo>
                  <a:pt x="9215" y="20200"/>
                  <a:pt x="9209" y="20203"/>
                  <a:pt x="9205" y="20209"/>
                </a:cubicBezTo>
                <a:lnTo>
                  <a:pt x="9085" y="20372"/>
                </a:lnTo>
                <a:cubicBezTo>
                  <a:pt x="9081" y="20377"/>
                  <a:pt x="9079" y="20385"/>
                  <a:pt x="9079" y="20393"/>
                </a:cubicBezTo>
                <a:lnTo>
                  <a:pt x="9079" y="20532"/>
                </a:lnTo>
                <a:lnTo>
                  <a:pt x="9007" y="20576"/>
                </a:lnTo>
                <a:cubicBezTo>
                  <a:pt x="8999" y="20581"/>
                  <a:pt x="8994" y="20591"/>
                  <a:pt x="8994" y="20603"/>
                </a:cubicBezTo>
                <a:lnTo>
                  <a:pt x="8994" y="20631"/>
                </a:lnTo>
                <a:lnTo>
                  <a:pt x="8978" y="20631"/>
                </a:lnTo>
                <a:cubicBezTo>
                  <a:pt x="8973" y="20631"/>
                  <a:pt x="8968" y="20633"/>
                  <a:pt x="8964" y="20638"/>
                </a:cubicBezTo>
                <a:lnTo>
                  <a:pt x="8926" y="20682"/>
                </a:lnTo>
                <a:lnTo>
                  <a:pt x="8827" y="20682"/>
                </a:lnTo>
                <a:lnTo>
                  <a:pt x="8799" y="20648"/>
                </a:lnTo>
                <a:lnTo>
                  <a:pt x="8799" y="20615"/>
                </a:lnTo>
                <a:lnTo>
                  <a:pt x="8834" y="20571"/>
                </a:lnTo>
                <a:lnTo>
                  <a:pt x="8873" y="20514"/>
                </a:lnTo>
                <a:cubicBezTo>
                  <a:pt x="8876" y="20508"/>
                  <a:pt x="8878" y="20501"/>
                  <a:pt x="8878" y="20494"/>
                </a:cubicBezTo>
                <a:lnTo>
                  <a:pt x="8878" y="20313"/>
                </a:lnTo>
                <a:lnTo>
                  <a:pt x="8935" y="20313"/>
                </a:lnTo>
                <a:cubicBezTo>
                  <a:pt x="8940" y="20313"/>
                  <a:pt x="8946" y="20310"/>
                  <a:pt x="8950" y="20305"/>
                </a:cubicBezTo>
                <a:lnTo>
                  <a:pt x="8994" y="20251"/>
                </a:lnTo>
                <a:cubicBezTo>
                  <a:pt x="8998" y="20246"/>
                  <a:pt x="9001" y="20238"/>
                  <a:pt x="9001" y="20230"/>
                </a:cubicBezTo>
                <a:lnTo>
                  <a:pt x="9001" y="20070"/>
                </a:lnTo>
                <a:cubicBezTo>
                  <a:pt x="9001" y="20066"/>
                  <a:pt x="9000" y="20063"/>
                  <a:pt x="8999" y="20060"/>
                </a:cubicBezTo>
                <a:lnTo>
                  <a:pt x="8956" y="19898"/>
                </a:lnTo>
                <a:lnTo>
                  <a:pt x="8918" y="19738"/>
                </a:lnTo>
                <a:cubicBezTo>
                  <a:pt x="8917" y="19733"/>
                  <a:pt x="8915" y="19729"/>
                  <a:pt x="8912" y="19725"/>
                </a:cubicBezTo>
                <a:lnTo>
                  <a:pt x="8878" y="19683"/>
                </a:lnTo>
                <a:lnTo>
                  <a:pt x="8878" y="19638"/>
                </a:lnTo>
                <a:cubicBezTo>
                  <a:pt x="8878" y="19630"/>
                  <a:pt x="8876" y="19623"/>
                  <a:pt x="8872" y="19617"/>
                </a:cubicBezTo>
                <a:lnTo>
                  <a:pt x="8833" y="19567"/>
                </a:lnTo>
                <a:cubicBezTo>
                  <a:pt x="8832" y="19564"/>
                  <a:pt x="8830" y="19563"/>
                  <a:pt x="8827" y="19561"/>
                </a:cubicBezTo>
                <a:lnTo>
                  <a:pt x="8744" y="19507"/>
                </a:lnTo>
                <a:cubicBezTo>
                  <a:pt x="8741" y="19505"/>
                  <a:pt x="8737" y="19504"/>
                  <a:pt x="8734" y="19504"/>
                </a:cubicBezTo>
                <a:lnTo>
                  <a:pt x="8660" y="19504"/>
                </a:lnTo>
                <a:lnTo>
                  <a:pt x="8595" y="19457"/>
                </a:lnTo>
                <a:lnTo>
                  <a:pt x="8595" y="19265"/>
                </a:lnTo>
                <a:cubicBezTo>
                  <a:pt x="8595" y="19257"/>
                  <a:pt x="8593" y="19250"/>
                  <a:pt x="8589" y="19245"/>
                </a:cubicBezTo>
                <a:lnTo>
                  <a:pt x="8552" y="19190"/>
                </a:lnTo>
                <a:cubicBezTo>
                  <a:pt x="8548" y="19184"/>
                  <a:pt x="8542" y="19181"/>
                  <a:pt x="8535" y="19181"/>
                </a:cubicBezTo>
                <a:lnTo>
                  <a:pt x="8501" y="19181"/>
                </a:lnTo>
                <a:lnTo>
                  <a:pt x="8426" y="19081"/>
                </a:lnTo>
                <a:cubicBezTo>
                  <a:pt x="8422" y="19076"/>
                  <a:pt x="8416" y="19072"/>
                  <a:pt x="8410" y="19072"/>
                </a:cubicBezTo>
                <a:lnTo>
                  <a:pt x="8381" y="19072"/>
                </a:lnTo>
                <a:lnTo>
                  <a:pt x="8307" y="18977"/>
                </a:lnTo>
                <a:lnTo>
                  <a:pt x="8187" y="18813"/>
                </a:lnTo>
                <a:cubicBezTo>
                  <a:pt x="8183" y="18808"/>
                  <a:pt x="8177" y="18805"/>
                  <a:pt x="8171" y="18805"/>
                </a:cubicBezTo>
                <a:cubicBezTo>
                  <a:pt x="8164" y="18803"/>
                  <a:pt x="8159" y="18808"/>
                  <a:pt x="8155" y="18813"/>
                </a:cubicBezTo>
                <a:lnTo>
                  <a:pt x="8136" y="18839"/>
                </a:lnTo>
                <a:lnTo>
                  <a:pt x="8109" y="18769"/>
                </a:lnTo>
                <a:cubicBezTo>
                  <a:pt x="8105" y="18760"/>
                  <a:pt x="8098" y="18753"/>
                  <a:pt x="8089" y="18753"/>
                </a:cubicBezTo>
                <a:lnTo>
                  <a:pt x="8022" y="18753"/>
                </a:lnTo>
                <a:lnTo>
                  <a:pt x="7990" y="18662"/>
                </a:lnTo>
                <a:cubicBezTo>
                  <a:pt x="7986" y="18651"/>
                  <a:pt x="7978" y="18645"/>
                  <a:pt x="7970" y="18645"/>
                </a:cubicBezTo>
                <a:lnTo>
                  <a:pt x="7936" y="18645"/>
                </a:lnTo>
                <a:lnTo>
                  <a:pt x="7581" y="18173"/>
                </a:lnTo>
                <a:lnTo>
                  <a:pt x="7541" y="18111"/>
                </a:lnTo>
                <a:lnTo>
                  <a:pt x="7501" y="18068"/>
                </a:lnTo>
                <a:lnTo>
                  <a:pt x="7465" y="17966"/>
                </a:lnTo>
                <a:cubicBezTo>
                  <a:pt x="7464" y="17963"/>
                  <a:pt x="7462" y="17960"/>
                  <a:pt x="7461" y="17957"/>
                </a:cubicBezTo>
                <a:lnTo>
                  <a:pt x="7379" y="17849"/>
                </a:lnTo>
                <a:cubicBezTo>
                  <a:pt x="7375" y="17843"/>
                  <a:pt x="7369" y="17840"/>
                  <a:pt x="7363" y="17840"/>
                </a:cubicBezTo>
                <a:lnTo>
                  <a:pt x="7338" y="17840"/>
                </a:lnTo>
                <a:lnTo>
                  <a:pt x="7262" y="17591"/>
                </a:lnTo>
                <a:cubicBezTo>
                  <a:pt x="7261" y="17587"/>
                  <a:pt x="7259" y="17584"/>
                  <a:pt x="7257" y="17581"/>
                </a:cubicBezTo>
                <a:lnTo>
                  <a:pt x="7220" y="17532"/>
                </a:lnTo>
                <a:lnTo>
                  <a:pt x="7183" y="17329"/>
                </a:lnTo>
                <a:lnTo>
                  <a:pt x="7140" y="17108"/>
                </a:lnTo>
                <a:cubicBezTo>
                  <a:pt x="7139" y="17103"/>
                  <a:pt x="7137" y="17099"/>
                  <a:pt x="7135" y="17095"/>
                </a:cubicBezTo>
                <a:lnTo>
                  <a:pt x="7072" y="17011"/>
                </a:lnTo>
                <a:lnTo>
                  <a:pt x="7096" y="16982"/>
                </a:lnTo>
                <a:cubicBezTo>
                  <a:pt x="7100" y="16976"/>
                  <a:pt x="7102" y="16969"/>
                  <a:pt x="7103" y="16961"/>
                </a:cubicBezTo>
                <a:cubicBezTo>
                  <a:pt x="7103" y="16953"/>
                  <a:pt x="7100" y="16945"/>
                  <a:pt x="7096" y="16939"/>
                </a:cubicBezTo>
                <a:lnTo>
                  <a:pt x="7062" y="16893"/>
                </a:lnTo>
                <a:lnTo>
                  <a:pt x="7062" y="16864"/>
                </a:lnTo>
                <a:lnTo>
                  <a:pt x="7096" y="16818"/>
                </a:lnTo>
                <a:cubicBezTo>
                  <a:pt x="7102" y="16809"/>
                  <a:pt x="7104" y="16797"/>
                  <a:pt x="7101" y="16786"/>
                </a:cubicBezTo>
                <a:cubicBezTo>
                  <a:pt x="7098" y="16775"/>
                  <a:pt x="7089" y="16768"/>
                  <a:pt x="7080" y="16768"/>
                </a:cubicBezTo>
                <a:lnTo>
                  <a:pt x="6999" y="16768"/>
                </a:lnTo>
                <a:cubicBezTo>
                  <a:pt x="6993" y="16768"/>
                  <a:pt x="6987" y="16771"/>
                  <a:pt x="6983" y="16776"/>
                </a:cubicBezTo>
                <a:lnTo>
                  <a:pt x="6943" y="16830"/>
                </a:lnTo>
                <a:cubicBezTo>
                  <a:pt x="6939" y="16836"/>
                  <a:pt x="6936" y="16843"/>
                  <a:pt x="6936" y="16851"/>
                </a:cubicBezTo>
                <a:lnTo>
                  <a:pt x="6848" y="16772"/>
                </a:lnTo>
                <a:cubicBezTo>
                  <a:pt x="6839" y="16764"/>
                  <a:pt x="6827" y="16766"/>
                  <a:pt x="6820" y="16777"/>
                </a:cubicBezTo>
                <a:lnTo>
                  <a:pt x="6798" y="16809"/>
                </a:lnTo>
                <a:lnTo>
                  <a:pt x="6732" y="16722"/>
                </a:lnTo>
                <a:cubicBezTo>
                  <a:pt x="6728" y="16716"/>
                  <a:pt x="6722" y="16713"/>
                  <a:pt x="6717" y="16713"/>
                </a:cubicBezTo>
                <a:lnTo>
                  <a:pt x="6594" y="16713"/>
                </a:lnTo>
                <a:cubicBezTo>
                  <a:pt x="6588" y="16713"/>
                  <a:pt x="6582" y="16716"/>
                  <a:pt x="6578" y="16722"/>
                </a:cubicBezTo>
                <a:lnTo>
                  <a:pt x="6537" y="16777"/>
                </a:lnTo>
                <a:lnTo>
                  <a:pt x="6499" y="16831"/>
                </a:lnTo>
                <a:cubicBezTo>
                  <a:pt x="6495" y="16837"/>
                  <a:pt x="6493" y="16844"/>
                  <a:pt x="6493" y="16851"/>
                </a:cubicBezTo>
                <a:lnTo>
                  <a:pt x="6493" y="16893"/>
                </a:lnTo>
                <a:lnTo>
                  <a:pt x="6462" y="16936"/>
                </a:lnTo>
                <a:lnTo>
                  <a:pt x="6388" y="16981"/>
                </a:lnTo>
                <a:lnTo>
                  <a:pt x="6311" y="16981"/>
                </a:lnTo>
                <a:cubicBezTo>
                  <a:pt x="6309" y="16981"/>
                  <a:pt x="6308" y="16982"/>
                  <a:pt x="6306" y="16982"/>
                </a:cubicBezTo>
                <a:lnTo>
                  <a:pt x="6306" y="16982"/>
                </a:lnTo>
                <a:lnTo>
                  <a:pt x="6338" y="16936"/>
                </a:lnTo>
                <a:cubicBezTo>
                  <a:pt x="6346" y="16925"/>
                  <a:pt x="6346" y="16907"/>
                  <a:pt x="6338" y="16896"/>
                </a:cubicBezTo>
                <a:lnTo>
                  <a:pt x="6300" y="16841"/>
                </a:lnTo>
                <a:cubicBezTo>
                  <a:pt x="6297" y="16837"/>
                  <a:pt x="6293" y="16835"/>
                  <a:pt x="6288" y="16833"/>
                </a:cubicBezTo>
                <a:lnTo>
                  <a:pt x="6286" y="16830"/>
                </a:lnTo>
                <a:cubicBezTo>
                  <a:pt x="6282" y="16825"/>
                  <a:pt x="6276" y="16822"/>
                  <a:pt x="6271" y="16822"/>
                </a:cubicBezTo>
                <a:lnTo>
                  <a:pt x="6172" y="16822"/>
                </a:lnTo>
                <a:lnTo>
                  <a:pt x="6146" y="16750"/>
                </a:lnTo>
                <a:lnTo>
                  <a:pt x="6146" y="16552"/>
                </a:lnTo>
                <a:lnTo>
                  <a:pt x="6177" y="16509"/>
                </a:lnTo>
                <a:cubicBezTo>
                  <a:pt x="6181" y="16504"/>
                  <a:pt x="6184" y="16496"/>
                  <a:pt x="6184" y="16489"/>
                </a:cubicBezTo>
                <a:lnTo>
                  <a:pt x="6184" y="16384"/>
                </a:lnTo>
                <a:cubicBezTo>
                  <a:pt x="6184" y="16377"/>
                  <a:pt x="6182" y="16370"/>
                  <a:pt x="6178" y="16364"/>
                </a:cubicBezTo>
                <a:lnTo>
                  <a:pt x="6140" y="16306"/>
                </a:lnTo>
                <a:cubicBezTo>
                  <a:pt x="6137" y="16301"/>
                  <a:pt x="6133" y="16299"/>
                  <a:pt x="6129" y="16297"/>
                </a:cubicBezTo>
                <a:lnTo>
                  <a:pt x="6126" y="16293"/>
                </a:lnTo>
                <a:cubicBezTo>
                  <a:pt x="6121" y="16288"/>
                  <a:pt x="6116" y="16285"/>
                  <a:pt x="6110" y="16285"/>
                </a:cubicBezTo>
                <a:lnTo>
                  <a:pt x="6080" y="16285"/>
                </a:lnTo>
                <a:lnTo>
                  <a:pt x="6063" y="16264"/>
                </a:lnTo>
                <a:lnTo>
                  <a:pt x="6061" y="16262"/>
                </a:lnTo>
                <a:lnTo>
                  <a:pt x="6061" y="16250"/>
                </a:lnTo>
                <a:lnTo>
                  <a:pt x="6161" y="16250"/>
                </a:lnTo>
                <a:cubicBezTo>
                  <a:pt x="6167" y="16250"/>
                  <a:pt x="6173" y="16247"/>
                  <a:pt x="6177" y="16242"/>
                </a:cubicBezTo>
                <a:lnTo>
                  <a:pt x="6299" y="16078"/>
                </a:lnTo>
                <a:cubicBezTo>
                  <a:pt x="6304" y="16072"/>
                  <a:pt x="6306" y="16064"/>
                  <a:pt x="6306" y="16056"/>
                </a:cubicBezTo>
                <a:cubicBezTo>
                  <a:pt x="6306" y="16048"/>
                  <a:pt x="6303" y="16041"/>
                  <a:pt x="6299" y="16035"/>
                </a:cubicBezTo>
                <a:lnTo>
                  <a:pt x="6265" y="15994"/>
                </a:lnTo>
                <a:lnTo>
                  <a:pt x="6265" y="15952"/>
                </a:lnTo>
                <a:cubicBezTo>
                  <a:pt x="6265" y="15945"/>
                  <a:pt x="6263" y="15938"/>
                  <a:pt x="6259" y="15932"/>
                </a:cubicBezTo>
                <a:lnTo>
                  <a:pt x="6227" y="15886"/>
                </a:lnTo>
                <a:lnTo>
                  <a:pt x="6227" y="15873"/>
                </a:lnTo>
                <a:lnTo>
                  <a:pt x="6243" y="15873"/>
                </a:lnTo>
                <a:cubicBezTo>
                  <a:pt x="6255" y="15873"/>
                  <a:pt x="6265" y="15860"/>
                  <a:pt x="6265" y="15844"/>
                </a:cubicBezTo>
                <a:lnTo>
                  <a:pt x="6265" y="15815"/>
                </a:lnTo>
                <a:cubicBezTo>
                  <a:pt x="6271" y="15821"/>
                  <a:pt x="6277" y="15823"/>
                  <a:pt x="6284" y="15821"/>
                </a:cubicBezTo>
                <a:lnTo>
                  <a:pt x="6432" y="15768"/>
                </a:lnTo>
                <a:lnTo>
                  <a:pt x="6467" y="15813"/>
                </a:lnTo>
                <a:cubicBezTo>
                  <a:pt x="6471" y="15819"/>
                  <a:pt x="6476" y="15822"/>
                  <a:pt x="6482" y="15822"/>
                </a:cubicBezTo>
                <a:lnTo>
                  <a:pt x="6599" y="15822"/>
                </a:lnTo>
                <a:cubicBezTo>
                  <a:pt x="6607" y="15822"/>
                  <a:pt x="6615" y="15816"/>
                  <a:pt x="6619" y="15806"/>
                </a:cubicBezTo>
                <a:lnTo>
                  <a:pt x="6662" y="15698"/>
                </a:lnTo>
                <a:cubicBezTo>
                  <a:pt x="6664" y="15693"/>
                  <a:pt x="6665" y="15689"/>
                  <a:pt x="6665" y="15684"/>
                </a:cubicBezTo>
                <a:lnTo>
                  <a:pt x="6665" y="15642"/>
                </a:lnTo>
                <a:lnTo>
                  <a:pt x="6693" y="15605"/>
                </a:lnTo>
                <a:lnTo>
                  <a:pt x="6715" y="15605"/>
                </a:lnTo>
                <a:lnTo>
                  <a:pt x="6735" y="15631"/>
                </a:lnTo>
                <a:lnTo>
                  <a:pt x="6735" y="15724"/>
                </a:lnTo>
                <a:cubicBezTo>
                  <a:pt x="6735" y="15732"/>
                  <a:pt x="6738" y="15739"/>
                  <a:pt x="6742" y="15745"/>
                </a:cubicBezTo>
                <a:lnTo>
                  <a:pt x="6748" y="15754"/>
                </a:lnTo>
                <a:cubicBezTo>
                  <a:pt x="6748" y="15754"/>
                  <a:pt x="6748" y="15754"/>
                  <a:pt x="6749" y="15755"/>
                </a:cubicBezTo>
                <a:lnTo>
                  <a:pt x="6788" y="15814"/>
                </a:lnTo>
                <a:lnTo>
                  <a:pt x="6828" y="15864"/>
                </a:lnTo>
                <a:lnTo>
                  <a:pt x="6866" y="15918"/>
                </a:lnTo>
                <a:cubicBezTo>
                  <a:pt x="6870" y="15924"/>
                  <a:pt x="6876" y="15927"/>
                  <a:pt x="6882" y="15927"/>
                </a:cubicBezTo>
                <a:cubicBezTo>
                  <a:pt x="6885" y="15927"/>
                  <a:pt x="6888" y="15927"/>
                  <a:pt x="6890" y="15925"/>
                </a:cubicBezTo>
                <a:cubicBezTo>
                  <a:pt x="6899" y="15921"/>
                  <a:pt x="6904" y="15910"/>
                  <a:pt x="6904" y="15898"/>
                </a:cubicBezTo>
                <a:lnTo>
                  <a:pt x="6904" y="15857"/>
                </a:lnTo>
                <a:lnTo>
                  <a:pt x="6942" y="15812"/>
                </a:lnTo>
                <a:lnTo>
                  <a:pt x="6974" y="15764"/>
                </a:lnTo>
                <a:lnTo>
                  <a:pt x="7007" y="15764"/>
                </a:lnTo>
                <a:cubicBezTo>
                  <a:pt x="7020" y="15764"/>
                  <a:pt x="7029" y="15751"/>
                  <a:pt x="7029" y="15735"/>
                </a:cubicBezTo>
                <a:lnTo>
                  <a:pt x="7029" y="15605"/>
                </a:lnTo>
                <a:lnTo>
                  <a:pt x="7038" y="15605"/>
                </a:lnTo>
                <a:lnTo>
                  <a:pt x="7058" y="15633"/>
                </a:lnTo>
                <a:lnTo>
                  <a:pt x="7058" y="15673"/>
                </a:lnTo>
                <a:cubicBezTo>
                  <a:pt x="7058" y="15682"/>
                  <a:pt x="7061" y="15689"/>
                  <a:pt x="7065" y="15695"/>
                </a:cubicBezTo>
                <a:cubicBezTo>
                  <a:pt x="7069" y="15706"/>
                  <a:pt x="7077" y="15713"/>
                  <a:pt x="7086" y="15713"/>
                </a:cubicBezTo>
                <a:lnTo>
                  <a:pt x="7199" y="15713"/>
                </a:lnTo>
                <a:lnTo>
                  <a:pt x="7231" y="15756"/>
                </a:lnTo>
                <a:cubicBezTo>
                  <a:pt x="7239" y="15767"/>
                  <a:pt x="7253" y="15767"/>
                  <a:pt x="7261" y="15757"/>
                </a:cubicBezTo>
                <a:lnTo>
                  <a:pt x="7304" y="15706"/>
                </a:lnTo>
                <a:cubicBezTo>
                  <a:pt x="7309" y="15700"/>
                  <a:pt x="7312" y="15692"/>
                  <a:pt x="7312" y="15684"/>
                </a:cubicBezTo>
                <a:cubicBezTo>
                  <a:pt x="7312" y="15676"/>
                  <a:pt x="7309" y="15668"/>
                  <a:pt x="7305" y="15662"/>
                </a:cubicBezTo>
                <a:lnTo>
                  <a:pt x="7299" y="15654"/>
                </a:lnTo>
                <a:cubicBezTo>
                  <a:pt x="7298" y="15654"/>
                  <a:pt x="7298" y="15654"/>
                  <a:pt x="7298" y="15653"/>
                </a:cubicBezTo>
                <a:lnTo>
                  <a:pt x="7280" y="15628"/>
                </a:lnTo>
                <a:lnTo>
                  <a:pt x="7329" y="15566"/>
                </a:lnTo>
                <a:lnTo>
                  <a:pt x="7354" y="15597"/>
                </a:lnTo>
                <a:cubicBezTo>
                  <a:pt x="7358" y="15602"/>
                  <a:pt x="7363" y="15605"/>
                  <a:pt x="7369" y="15605"/>
                </a:cubicBezTo>
                <a:lnTo>
                  <a:pt x="7410" y="15605"/>
                </a:lnTo>
                <a:cubicBezTo>
                  <a:pt x="7422" y="15605"/>
                  <a:pt x="7432" y="15591"/>
                  <a:pt x="7432" y="15575"/>
                </a:cubicBezTo>
                <a:lnTo>
                  <a:pt x="7432" y="15446"/>
                </a:lnTo>
                <a:lnTo>
                  <a:pt x="7450" y="15446"/>
                </a:lnTo>
                <a:cubicBezTo>
                  <a:pt x="7454" y="15446"/>
                  <a:pt x="7458" y="15444"/>
                  <a:pt x="7461" y="15441"/>
                </a:cubicBezTo>
                <a:lnTo>
                  <a:pt x="7461" y="15510"/>
                </a:lnTo>
                <a:cubicBezTo>
                  <a:pt x="7461" y="15521"/>
                  <a:pt x="7465" y="15529"/>
                  <a:pt x="7471" y="15534"/>
                </a:cubicBezTo>
                <a:cubicBezTo>
                  <a:pt x="7475" y="15542"/>
                  <a:pt x="7481" y="15547"/>
                  <a:pt x="7489" y="15547"/>
                </a:cubicBezTo>
                <a:lnTo>
                  <a:pt x="7570" y="15547"/>
                </a:lnTo>
                <a:cubicBezTo>
                  <a:pt x="7574" y="15547"/>
                  <a:pt x="7577" y="15546"/>
                  <a:pt x="7580" y="15544"/>
                </a:cubicBezTo>
                <a:lnTo>
                  <a:pt x="7659" y="15489"/>
                </a:lnTo>
                <a:cubicBezTo>
                  <a:pt x="7666" y="15484"/>
                  <a:pt x="7671" y="15474"/>
                  <a:pt x="7671" y="15463"/>
                </a:cubicBezTo>
                <a:lnTo>
                  <a:pt x="7671" y="15438"/>
                </a:lnTo>
                <a:lnTo>
                  <a:pt x="7680" y="15438"/>
                </a:lnTo>
                <a:lnTo>
                  <a:pt x="7715" y="15484"/>
                </a:lnTo>
                <a:cubicBezTo>
                  <a:pt x="7719" y="15490"/>
                  <a:pt x="7724" y="15493"/>
                  <a:pt x="7730" y="15493"/>
                </a:cubicBezTo>
                <a:lnTo>
                  <a:pt x="7923" y="15493"/>
                </a:lnTo>
                <a:lnTo>
                  <a:pt x="7986" y="15577"/>
                </a:lnTo>
                <a:lnTo>
                  <a:pt x="7986" y="15615"/>
                </a:lnTo>
                <a:cubicBezTo>
                  <a:pt x="7986" y="15622"/>
                  <a:pt x="7988" y="15630"/>
                  <a:pt x="7992" y="15635"/>
                </a:cubicBezTo>
                <a:lnTo>
                  <a:pt x="8034" y="15695"/>
                </a:lnTo>
                <a:lnTo>
                  <a:pt x="8037" y="15700"/>
                </a:lnTo>
                <a:lnTo>
                  <a:pt x="8040" y="15703"/>
                </a:lnTo>
                <a:lnTo>
                  <a:pt x="8045" y="15709"/>
                </a:lnTo>
                <a:lnTo>
                  <a:pt x="8074" y="15745"/>
                </a:lnTo>
                <a:cubicBezTo>
                  <a:pt x="8077" y="15748"/>
                  <a:pt x="8079" y="15750"/>
                  <a:pt x="8082" y="15751"/>
                </a:cubicBezTo>
                <a:cubicBezTo>
                  <a:pt x="8086" y="15755"/>
                  <a:pt x="8090" y="15757"/>
                  <a:pt x="8095" y="15757"/>
                </a:cubicBezTo>
                <a:lnTo>
                  <a:pt x="8285" y="15757"/>
                </a:lnTo>
                <a:lnTo>
                  <a:pt x="8299" y="15774"/>
                </a:lnTo>
                <a:lnTo>
                  <a:pt x="8321" y="15806"/>
                </a:lnTo>
                <a:cubicBezTo>
                  <a:pt x="8325" y="15811"/>
                  <a:pt x="8331" y="15815"/>
                  <a:pt x="8337" y="15815"/>
                </a:cubicBezTo>
                <a:lnTo>
                  <a:pt x="8345" y="15815"/>
                </a:lnTo>
                <a:lnTo>
                  <a:pt x="8340" y="15847"/>
                </a:lnTo>
                <a:cubicBezTo>
                  <a:pt x="8338" y="15852"/>
                  <a:pt x="8339" y="15858"/>
                  <a:pt x="8340" y="15864"/>
                </a:cubicBezTo>
                <a:lnTo>
                  <a:pt x="8363" y="15950"/>
                </a:lnTo>
                <a:lnTo>
                  <a:pt x="8363" y="15979"/>
                </a:lnTo>
                <a:lnTo>
                  <a:pt x="8303" y="16029"/>
                </a:lnTo>
                <a:cubicBezTo>
                  <a:pt x="8297" y="16034"/>
                  <a:pt x="8293" y="16043"/>
                  <a:pt x="8293" y="16052"/>
                </a:cubicBezTo>
                <a:cubicBezTo>
                  <a:pt x="8292" y="16062"/>
                  <a:pt x="8296" y="16072"/>
                  <a:pt x="8302" y="16077"/>
                </a:cubicBezTo>
                <a:lnTo>
                  <a:pt x="8350" y="16126"/>
                </a:lnTo>
                <a:lnTo>
                  <a:pt x="8350" y="16180"/>
                </a:lnTo>
                <a:cubicBezTo>
                  <a:pt x="8350" y="16180"/>
                  <a:pt x="8334" y="16180"/>
                  <a:pt x="8334" y="16180"/>
                </a:cubicBezTo>
                <a:close/>
                <a:moveTo>
                  <a:pt x="6161" y="17101"/>
                </a:moveTo>
                <a:lnTo>
                  <a:pt x="6080" y="17101"/>
                </a:lnTo>
                <a:cubicBezTo>
                  <a:pt x="6068" y="17101"/>
                  <a:pt x="6058" y="17114"/>
                  <a:pt x="6058" y="17130"/>
                </a:cubicBezTo>
                <a:lnTo>
                  <a:pt x="6058" y="17155"/>
                </a:lnTo>
                <a:lnTo>
                  <a:pt x="5961" y="17155"/>
                </a:lnTo>
                <a:cubicBezTo>
                  <a:pt x="5948" y="17155"/>
                  <a:pt x="5938" y="17168"/>
                  <a:pt x="5938" y="17185"/>
                </a:cubicBezTo>
                <a:lnTo>
                  <a:pt x="5938" y="17282"/>
                </a:lnTo>
                <a:lnTo>
                  <a:pt x="5913" y="17318"/>
                </a:lnTo>
                <a:lnTo>
                  <a:pt x="5728" y="17318"/>
                </a:lnTo>
                <a:lnTo>
                  <a:pt x="5700" y="17281"/>
                </a:lnTo>
                <a:lnTo>
                  <a:pt x="5700" y="17239"/>
                </a:lnTo>
                <a:cubicBezTo>
                  <a:pt x="5700" y="17231"/>
                  <a:pt x="5698" y="17224"/>
                  <a:pt x="5693" y="17218"/>
                </a:cubicBezTo>
                <a:lnTo>
                  <a:pt x="5612" y="17109"/>
                </a:lnTo>
                <a:cubicBezTo>
                  <a:pt x="5604" y="17098"/>
                  <a:pt x="5589" y="17098"/>
                  <a:pt x="5581" y="17109"/>
                </a:cubicBezTo>
                <a:lnTo>
                  <a:pt x="5578" y="17113"/>
                </a:lnTo>
                <a:lnTo>
                  <a:pt x="5578" y="17079"/>
                </a:lnTo>
                <a:cubicBezTo>
                  <a:pt x="5578" y="17063"/>
                  <a:pt x="5568" y="17050"/>
                  <a:pt x="5555" y="17050"/>
                </a:cubicBezTo>
                <a:lnTo>
                  <a:pt x="5498" y="17050"/>
                </a:lnTo>
                <a:lnTo>
                  <a:pt x="5498" y="16970"/>
                </a:lnTo>
                <a:cubicBezTo>
                  <a:pt x="5498" y="16954"/>
                  <a:pt x="5489" y="16941"/>
                  <a:pt x="5476" y="16941"/>
                </a:cubicBezTo>
                <a:lnTo>
                  <a:pt x="5435" y="16941"/>
                </a:lnTo>
                <a:cubicBezTo>
                  <a:pt x="5430" y="16941"/>
                  <a:pt x="5424" y="16944"/>
                  <a:pt x="5420" y="16950"/>
                </a:cubicBezTo>
                <a:lnTo>
                  <a:pt x="5386" y="16995"/>
                </a:lnTo>
                <a:lnTo>
                  <a:pt x="5354" y="16995"/>
                </a:lnTo>
                <a:cubicBezTo>
                  <a:pt x="5348" y="16995"/>
                  <a:pt x="5342" y="16998"/>
                  <a:pt x="5338" y="17004"/>
                </a:cubicBezTo>
                <a:lnTo>
                  <a:pt x="5335" y="17008"/>
                </a:lnTo>
                <a:lnTo>
                  <a:pt x="5335" y="16970"/>
                </a:lnTo>
                <a:cubicBezTo>
                  <a:pt x="5335" y="16954"/>
                  <a:pt x="5325" y="16941"/>
                  <a:pt x="5313" y="16941"/>
                </a:cubicBezTo>
                <a:lnTo>
                  <a:pt x="5203" y="16941"/>
                </a:lnTo>
                <a:lnTo>
                  <a:pt x="5131" y="16841"/>
                </a:lnTo>
                <a:cubicBezTo>
                  <a:pt x="5127" y="16836"/>
                  <a:pt x="5121" y="16832"/>
                  <a:pt x="5115" y="16832"/>
                </a:cubicBezTo>
                <a:lnTo>
                  <a:pt x="5072" y="16832"/>
                </a:lnTo>
                <a:cubicBezTo>
                  <a:pt x="5066" y="16832"/>
                  <a:pt x="5060" y="16835"/>
                  <a:pt x="5056" y="16841"/>
                </a:cubicBezTo>
                <a:lnTo>
                  <a:pt x="4981" y="16941"/>
                </a:lnTo>
                <a:lnTo>
                  <a:pt x="4870" y="16941"/>
                </a:lnTo>
                <a:cubicBezTo>
                  <a:pt x="4864" y="16941"/>
                  <a:pt x="4859" y="16944"/>
                  <a:pt x="4855" y="16950"/>
                </a:cubicBezTo>
                <a:lnTo>
                  <a:pt x="4820" y="16995"/>
                </a:lnTo>
                <a:lnTo>
                  <a:pt x="4789" y="16995"/>
                </a:lnTo>
                <a:cubicBezTo>
                  <a:pt x="4783" y="16995"/>
                  <a:pt x="4777" y="16998"/>
                  <a:pt x="4773" y="17004"/>
                </a:cubicBezTo>
                <a:lnTo>
                  <a:pt x="4732" y="17058"/>
                </a:lnTo>
                <a:cubicBezTo>
                  <a:pt x="4728" y="17064"/>
                  <a:pt x="4726" y="17071"/>
                  <a:pt x="4726" y="17079"/>
                </a:cubicBezTo>
                <a:lnTo>
                  <a:pt x="4726" y="17123"/>
                </a:lnTo>
                <a:lnTo>
                  <a:pt x="4687" y="17226"/>
                </a:lnTo>
                <a:cubicBezTo>
                  <a:pt x="4683" y="17237"/>
                  <a:pt x="4685" y="17251"/>
                  <a:pt x="4692" y="17260"/>
                </a:cubicBezTo>
                <a:lnTo>
                  <a:pt x="4717" y="17293"/>
                </a:lnTo>
                <a:lnTo>
                  <a:pt x="4692" y="17327"/>
                </a:lnTo>
                <a:cubicBezTo>
                  <a:pt x="4685" y="17335"/>
                  <a:pt x="4683" y="17347"/>
                  <a:pt x="4686" y="17358"/>
                </a:cubicBezTo>
                <a:lnTo>
                  <a:pt x="4695" y="17390"/>
                </a:lnTo>
                <a:lnTo>
                  <a:pt x="4699" y="17398"/>
                </a:lnTo>
                <a:lnTo>
                  <a:pt x="4691" y="17416"/>
                </a:lnTo>
                <a:lnTo>
                  <a:pt x="4672" y="17416"/>
                </a:lnTo>
                <a:lnTo>
                  <a:pt x="4638" y="17373"/>
                </a:lnTo>
                <a:cubicBezTo>
                  <a:pt x="4629" y="17363"/>
                  <a:pt x="4616" y="17363"/>
                  <a:pt x="4608" y="17373"/>
                </a:cubicBezTo>
                <a:lnTo>
                  <a:pt x="4582" y="17405"/>
                </a:lnTo>
                <a:lnTo>
                  <a:pt x="4556" y="17373"/>
                </a:lnTo>
                <a:cubicBezTo>
                  <a:pt x="4552" y="17368"/>
                  <a:pt x="4547" y="17365"/>
                  <a:pt x="4541" y="17365"/>
                </a:cubicBezTo>
                <a:lnTo>
                  <a:pt x="4439" y="17365"/>
                </a:lnTo>
                <a:lnTo>
                  <a:pt x="4441" y="17295"/>
                </a:lnTo>
                <a:cubicBezTo>
                  <a:pt x="4441" y="17288"/>
                  <a:pt x="4440" y="17281"/>
                  <a:pt x="4437" y="17276"/>
                </a:cubicBezTo>
                <a:lnTo>
                  <a:pt x="4399" y="17207"/>
                </a:lnTo>
                <a:cubicBezTo>
                  <a:pt x="4395" y="17200"/>
                  <a:pt x="4388" y="17195"/>
                  <a:pt x="4381" y="17195"/>
                </a:cubicBezTo>
                <a:lnTo>
                  <a:pt x="4351" y="17195"/>
                </a:lnTo>
                <a:cubicBezTo>
                  <a:pt x="4349" y="17195"/>
                  <a:pt x="4348" y="17195"/>
                  <a:pt x="4346" y="17196"/>
                </a:cubicBezTo>
                <a:lnTo>
                  <a:pt x="4294" y="17211"/>
                </a:lnTo>
                <a:lnTo>
                  <a:pt x="4264" y="17226"/>
                </a:lnTo>
                <a:cubicBezTo>
                  <a:pt x="4260" y="17228"/>
                  <a:pt x="4256" y="17232"/>
                  <a:pt x="4253" y="17238"/>
                </a:cubicBezTo>
                <a:lnTo>
                  <a:pt x="4244" y="17257"/>
                </a:lnTo>
                <a:lnTo>
                  <a:pt x="4227" y="17257"/>
                </a:lnTo>
                <a:lnTo>
                  <a:pt x="4203" y="17222"/>
                </a:lnTo>
                <a:lnTo>
                  <a:pt x="4210" y="17168"/>
                </a:lnTo>
                <a:cubicBezTo>
                  <a:pt x="4211" y="17159"/>
                  <a:pt x="4209" y="17151"/>
                  <a:pt x="4205" y="17144"/>
                </a:cubicBezTo>
                <a:lnTo>
                  <a:pt x="4173" y="17094"/>
                </a:lnTo>
                <a:lnTo>
                  <a:pt x="4135" y="17048"/>
                </a:lnTo>
                <a:lnTo>
                  <a:pt x="4078" y="16994"/>
                </a:lnTo>
                <a:cubicBezTo>
                  <a:pt x="4070" y="16986"/>
                  <a:pt x="4058" y="16986"/>
                  <a:pt x="4050" y="16996"/>
                </a:cubicBezTo>
                <a:lnTo>
                  <a:pt x="4008" y="17046"/>
                </a:lnTo>
                <a:lnTo>
                  <a:pt x="3957" y="17046"/>
                </a:lnTo>
                <a:lnTo>
                  <a:pt x="3957" y="17018"/>
                </a:lnTo>
                <a:cubicBezTo>
                  <a:pt x="3957" y="17001"/>
                  <a:pt x="3947" y="16988"/>
                  <a:pt x="3935" y="16988"/>
                </a:cubicBezTo>
                <a:lnTo>
                  <a:pt x="3902" y="16988"/>
                </a:lnTo>
                <a:lnTo>
                  <a:pt x="3825" y="16937"/>
                </a:lnTo>
                <a:cubicBezTo>
                  <a:pt x="3822" y="16935"/>
                  <a:pt x="3819" y="16934"/>
                  <a:pt x="3815" y="16934"/>
                </a:cubicBezTo>
                <a:lnTo>
                  <a:pt x="3779" y="16934"/>
                </a:lnTo>
                <a:lnTo>
                  <a:pt x="3715" y="16894"/>
                </a:lnTo>
                <a:lnTo>
                  <a:pt x="3715" y="16855"/>
                </a:lnTo>
                <a:cubicBezTo>
                  <a:pt x="3715" y="16843"/>
                  <a:pt x="3710" y="16833"/>
                  <a:pt x="3702" y="16828"/>
                </a:cubicBezTo>
                <a:lnTo>
                  <a:pt x="3621" y="16777"/>
                </a:lnTo>
                <a:cubicBezTo>
                  <a:pt x="3618" y="16776"/>
                  <a:pt x="3614" y="16775"/>
                  <a:pt x="3611" y="16775"/>
                </a:cubicBezTo>
                <a:lnTo>
                  <a:pt x="3582" y="16775"/>
                </a:lnTo>
                <a:lnTo>
                  <a:pt x="3504" y="16674"/>
                </a:lnTo>
                <a:cubicBezTo>
                  <a:pt x="3500" y="16669"/>
                  <a:pt x="3495" y="16666"/>
                  <a:pt x="3489" y="16666"/>
                </a:cubicBezTo>
                <a:lnTo>
                  <a:pt x="3460" y="16666"/>
                </a:lnTo>
                <a:lnTo>
                  <a:pt x="3396" y="16581"/>
                </a:lnTo>
                <a:lnTo>
                  <a:pt x="3388" y="16570"/>
                </a:lnTo>
                <a:cubicBezTo>
                  <a:pt x="3384" y="16564"/>
                  <a:pt x="3378" y="16560"/>
                  <a:pt x="3372" y="16560"/>
                </a:cubicBezTo>
                <a:lnTo>
                  <a:pt x="3350" y="16560"/>
                </a:lnTo>
                <a:lnTo>
                  <a:pt x="3350" y="16481"/>
                </a:lnTo>
                <a:cubicBezTo>
                  <a:pt x="3350" y="16474"/>
                  <a:pt x="3348" y="16467"/>
                  <a:pt x="3345" y="16461"/>
                </a:cubicBezTo>
                <a:lnTo>
                  <a:pt x="3305" y="16405"/>
                </a:lnTo>
                <a:lnTo>
                  <a:pt x="3263" y="16356"/>
                </a:lnTo>
                <a:lnTo>
                  <a:pt x="3390" y="16187"/>
                </a:lnTo>
                <a:cubicBezTo>
                  <a:pt x="3394" y="16181"/>
                  <a:pt x="3397" y="16173"/>
                  <a:pt x="3397" y="16166"/>
                </a:cubicBezTo>
                <a:lnTo>
                  <a:pt x="3397" y="16124"/>
                </a:lnTo>
                <a:lnTo>
                  <a:pt x="3425" y="16086"/>
                </a:lnTo>
                <a:lnTo>
                  <a:pt x="3457" y="16086"/>
                </a:lnTo>
                <a:cubicBezTo>
                  <a:pt x="3469" y="16086"/>
                  <a:pt x="3479" y="16073"/>
                  <a:pt x="3479" y="16057"/>
                </a:cubicBezTo>
                <a:lnTo>
                  <a:pt x="3479" y="15982"/>
                </a:lnTo>
                <a:lnTo>
                  <a:pt x="3494" y="15982"/>
                </a:lnTo>
                <a:cubicBezTo>
                  <a:pt x="3507" y="15982"/>
                  <a:pt x="3516" y="15969"/>
                  <a:pt x="3516" y="15952"/>
                </a:cubicBezTo>
                <a:lnTo>
                  <a:pt x="3516" y="15911"/>
                </a:lnTo>
                <a:lnTo>
                  <a:pt x="3553" y="15865"/>
                </a:lnTo>
                <a:cubicBezTo>
                  <a:pt x="3558" y="15860"/>
                  <a:pt x="3560" y="15852"/>
                  <a:pt x="3560" y="15844"/>
                </a:cubicBezTo>
                <a:lnTo>
                  <a:pt x="3560" y="15764"/>
                </a:lnTo>
                <a:lnTo>
                  <a:pt x="3620" y="15764"/>
                </a:lnTo>
                <a:cubicBezTo>
                  <a:pt x="3626" y="15764"/>
                  <a:pt x="3632" y="15761"/>
                  <a:pt x="3636" y="15755"/>
                </a:cubicBezTo>
                <a:lnTo>
                  <a:pt x="3671" y="15704"/>
                </a:lnTo>
                <a:cubicBezTo>
                  <a:pt x="3676" y="15697"/>
                  <a:pt x="3678" y="15688"/>
                  <a:pt x="3677" y="15679"/>
                </a:cubicBezTo>
                <a:cubicBezTo>
                  <a:pt x="3676" y="15670"/>
                  <a:pt x="3671" y="15662"/>
                  <a:pt x="3665" y="15658"/>
                </a:cubicBezTo>
                <a:lnTo>
                  <a:pt x="3640" y="15640"/>
                </a:lnTo>
                <a:cubicBezTo>
                  <a:pt x="3641" y="15637"/>
                  <a:pt x="3642" y="15633"/>
                  <a:pt x="3642" y="15629"/>
                </a:cubicBezTo>
                <a:lnTo>
                  <a:pt x="3642" y="15535"/>
                </a:lnTo>
                <a:lnTo>
                  <a:pt x="3672" y="15485"/>
                </a:lnTo>
                <a:cubicBezTo>
                  <a:pt x="3675" y="15480"/>
                  <a:pt x="3677" y="15473"/>
                  <a:pt x="3677" y="15466"/>
                </a:cubicBezTo>
                <a:lnTo>
                  <a:pt x="3677" y="15269"/>
                </a:lnTo>
                <a:lnTo>
                  <a:pt x="3678" y="15268"/>
                </a:lnTo>
                <a:cubicBezTo>
                  <a:pt x="3679" y="15272"/>
                  <a:pt x="3681" y="15275"/>
                  <a:pt x="3683" y="15278"/>
                </a:cubicBezTo>
                <a:lnTo>
                  <a:pt x="3717" y="15320"/>
                </a:lnTo>
                <a:lnTo>
                  <a:pt x="3717" y="15362"/>
                </a:lnTo>
                <a:cubicBezTo>
                  <a:pt x="3717" y="15369"/>
                  <a:pt x="3719" y="15377"/>
                  <a:pt x="3723" y="15383"/>
                </a:cubicBezTo>
                <a:lnTo>
                  <a:pt x="3758" y="15428"/>
                </a:lnTo>
                <a:lnTo>
                  <a:pt x="3758" y="15525"/>
                </a:lnTo>
                <a:cubicBezTo>
                  <a:pt x="3758" y="15533"/>
                  <a:pt x="3760" y="15541"/>
                  <a:pt x="3765" y="15546"/>
                </a:cubicBezTo>
                <a:lnTo>
                  <a:pt x="3805" y="15597"/>
                </a:lnTo>
                <a:cubicBezTo>
                  <a:pt x="3812" y="15605"/>
                  <a:pt x="3821" y="15607"/>
                  <a:pt x="3829" y="15602"/>
                </a:cubicBezTo>
                <a:cubicBezTo>
                  <a:pt x="3837" y="15597"/>
                  <a:pt x="3843" y="15587"/>
                  <a:pt x="3843" y="15575"/>
                </a:cubicBezTo>
                <a:lnTo>
                  <a:pt x="3843" y="15362"/>
                </a:lnTo>
                <a:cubicBezTo>
                  <a:pt x="3843" y="15354"/>
                  <a:pt x="3840" y="15346"/>
                  <a:pt x="3836" y="15341"/>
                </a:cubicBezTo>
                <a:lnTo>
                  <a:pt x="3802" y="15295"/>
                </a:lnTo>
                <a:lnTo>
                  <a:pt x="3802" y="15202"/>
                </a:lnTo>
                <a:cubicBezTo>
                  <a:pt x="3802" y="15186"/>
                  <a:pt x="3792" y="15172"/>
                  <a:pt x="3780" y="15172"/>
                </a:cubicBezTo>
                <a:lnTo>
                  <a:pt x="3761" y="15172"/>
                </a:lnTo>
                <a:lnTo>
                  <a:pt x="3761" y="15160"/>
                </a:lnTo>
                <a:lnTo>
                  <a:pt x="3795" y="15114"/>
                </a:lnTo>
                <a:cubicBezTo>
                  <a:pt x="3800" y="15108"/>
                  <a:pt x="3802" y="15101"/>
                  <a:pt x="3802" y="15093"/>
                </a:cubicBezTo>
                <a:lnTo>
                  <a:pt x="3802" y="14946"/>
                </a:lnTo>
                <a:lnTo>
                  <a:pt x="3836" y="14900"/>
                </a:lnTo>
                <a:cubicBezTo>
                  <a:pt x="3842" y="14891"/>
                  <a:pt x="3844" y="14879"/>
                  <a:pt x="3841" y="14868"/>
                </a:cubicBezTo>
                <a:cubicBezTo>
                  <a:pt x="3839" y="14861"/>
                  <a:pt x="3835" y="14856"/>
                  <a:pt x="3831" y="14853"/>
                </a:cubicBezTo>
                <a:lnTo>
                  <a:pt x="3836" y="14845"/>
                </a:lnTo>
                <a:cubicBezTo>
                  <a:pt x="3840" y="14840"/>
                  <a:pt x="3843" y="14832"/>
                  <a:pt x="3843" y="14825"/>
                </a:cubicBezTo>
                <a:lnTo>
                  <a:pt x="3843" y="14716"/>
                </a:lnTo>
                <a:cubicBezTo>
                  <a:pt x="3843" y="14704"/>
                  <a:pt x="3837" y="14693"/>
                  <a:pt x="3829" y="14689"/>
                </a:cubicBezTo>
                <a:cubicBezTo>
                  <a:pt x="3821" y="14684"/>
                  <a:pt x="3811" y="14687"/>
                  <a:pt x="3805" y="14695"/>
                </a:cubicBezTo>
                <a:lnTo>
                  <a:pt x="3775" y="14734"/>
                </a:lnTo>
                <a:lnTo>
                  <a:pt x="3720" y="14698"/>
                </a:lnTo>
                <a:lnTo>
                  <a:pt x="3720" y="14666"/>
                </a:lnTo>
                <a:cubicBezTo>
                  <a:pt x="3720" y="14658"/>
                  <a:pt x="3718" y="14650"/>
                  <a:pt x="3713" y="14644"/>
                </a:cubicBezTo>
                <a:lnTo>
                  <a:pt x="3677" y="14599"/>
                </a:lnTo>
                <a:lnTo>
                  <a:pt x="3677" y="14503"/>
                </a:lnTo>
                <a:cubicBezTo>
                  <a:pt x="3677" y="14486"/>
                  <a:pt x="3667" y="14473"/>
                  <a:pt x="3655" y="14473"/>
                </a:cubicBezTo>
                <a:lnTo>
                  <a:pt x="3633" y="14473"/>
                </a:lnTo>
                <a:lnTo>
                  <a:pt x="3598" y="14390"/>
                </a:lnTo>
                <a:lnTo>
                  <a:pt x="3598" y="14355"/>
                </a:lnTo>
                <a:lnTo>
                  <a:pt x="3671" y="14255"/>
                </a:lnTo>
                <a:cubicBezTo>
                  <a:pt x="3675" y="14249"/>
                  <a:pt x="3677" y="14242"/>
                  <a:pt x="3677" y="14234"/>
                </a:cubicBezTo>
                <a:lnTo>
                  <a:pt x="3677" y="14184"/>
                </a:lnTo>
                <a:cubicBezTo>
                  <a:pt x="3677" y="14173"/>
                  <a:pt x="3673" y="14164"/>
                  <a:pt x="3667" y="14159"/>
                </a:cubicBezTo>
                <a:lnTo>
                  <a:pt x="3698" y="14159"/>
                </a:lnTo>
                <a:cubicBezTo>
                  <a:pt x="3710" y="14159"/>
                  <a:pt x="3720" y="14146"/>
                  <a:pt x="3720" y="14129"/>
                </a:cubicBezTo>
                <a:cubicBezTo>
                  <a:pt x="3720" y="14113"/>
                  <a:pt x="3710" y="14100"/>
                  <a:pt x="3698" y="14100"/>
                </a:cubicBezTo>
                <a:lnTo>
                  <a:pt x="3628" y="14100"/>
                </a:lnTo>
                <a:lnTo>
                  <a:pt x="3591" y="14053"/>
                </a:lnTo>
                <a:cubicBezTo>
                  <a:pt x="3587" y="14048"/>
                  <a:pt x="3581" y="14045"/>
                  <a:pt x="3576" y="14045"/>
                </a:cubicBezTo>
                <a:lnTo>
                  <a:pt x="3573" y="14045"/>
                </a:lnTo>
                <a:lnTo>
                  <a:pt x="3596" y="13978"/>
                </a:lnTo>
                <a:cubicBezTo>
                  <a:pt x="3600" y="13967"/>
                  <a:pt x="3598" y="13953"/>
                  <a:pt x="3592" y="13945"/>
                </a:cubicBezTo>
                <a:lnTo>
                  <a:pt x="3554" y="13894"/>
                </a:lnTo>
                <a:cubicBezTo>
                  <a:pt x="3552" y="13892"/>
                  <a:pt x="3550" y="13890"/>
                  <a:pt x="3548" y="13889"/>
                </a:cubicBezTo>
                <a:lnTo>
                  <a:pt x="3553" y="13882"/>
                </a:lnTo>
                <a:cubicBezTo>
                  <a:pt x="3560" y="13874"/>
                  <a:pt x="3562" y="13861"/>
                  <a:pt x="3559" y="13850"/>
                </a:cubicBezTo>
                <a:cubicBezTo>
                  <a:pt x="3555" y="13839"/>
                  <a:pt x="3547" y="13831"/>
                  <a:pt x="3538" y="13831"/>
                </a:cubicBezTo>
                <a:lnTo>
                  <a:pt x="3397" y="13831"/>
                </a:lnTo>
                <a:lnTo>
                  <a:pt x="3397" y="13752"/>
                </a:lnTo>
                <a:cubicBezTo>
                  <a:pt x="3397" y="13736"/>
                  <a:pt x="3387" y="13723"/>
                  <a:pt x="3374" y="13723"/>
                </a:cubicBezTo>
                <a:lnTo>
                  <a:pt x="3359" y="13723"/>
                </a:lnTo>
                <a:lnTo>
                  <a:pt x="3359" y="13698"/>
                </a:lnTo>
                <a:cubicBezTo>
                  <a:pt x="3359" y="13682"/>
                  <a:pt x="3349" y="13668"/>
                  <a:pt x="3337" y="13668"/>
                </a:cubicBezTo>
                <a:lnTo>
                  <a:pt x="3302" y="13668"/>
                </a:lnTo>
                <a:lnTo>
                  <a:pt x="3234" y="13580"/>
                </a:lnTo>
                <a:lnTo>
                  <a:pt x="3234" y="13538"/>
                </a:lnTo>
                <a:cubicBezTo>
                  <a:pt x="3234" y="13522"/>
                  <a:pt x="3224" y="13508"/>
                  <a:pt x="3211" y="13508"/>
                </a:cubicBezTo>
                <a:lnTo>
                  <a:pt x="3174" y="13508"/>
                </a:lnTo>
                <a:cubicBezTo>
                  <a:pt x="3161" y="13508"/>
                  <a:pt x="3152" y="13522"/>
                  <a:pt x="3152" y="13538"/>
                </a:cubicBezTo>
                <a:lnTo>
                  <a:pt x="3152" y="13544"/>
                </a:lnTo>
                <a:lnTo>
                  <a:pt x="3105" y="13512"/>
                </a:lnTo>
                <a:cubicBezTo>
                  <a:pt x="3099" y="13508"/>
                  <a:pt x="3094" y="13508"/>
                  <a:pt x="3088" y="13510"/>
                </a:cubicBezTo>
                <a:lnTo>
                  <a:pt x="3074" y="13470"/>
                </a:lnTo>
                <a:cubicBezTo>
                  <a:pt x="3072" y="13467"/>
                  <a:pt x="3071" y="13464"/>
                  <a:pt x="3069" y="13462"/>
                </a:cubicBezTo>
                <a:lnTo>
                  <a:pt x="3028" y="13412"/>
                </a:lnTo>
                <a:cubicBezTo>
                  <a:pt x="3026" y="13409"/>
                  <a:pt x="3024" y="13407"/>
                  <a:pt x="3021" y="13406"/>
                </a:cubicBezTo>
                <a:lnTo>
                  <a:pt x="3094" y="13404"/>
                </a:lnTo>
                <a:cubicBezTo>
                  <a:pt x="3107" y="13404"/>
                  <a:pt x="3117" y="13391"/>
                  <a:pt x="3117" y="13375"/>
                </a:cubicBezTo>
                <a:lnTo>
                  <a:pt x="3117" y="13357"/>
                </a:lnTo>
                <a:lnTo>
                  <a:pt x="3130" y="13357"/>
                </a:lnTo>
                <a:cubicBezTo>
                  <a:pt x="3142" y="13357"/>
                  <a:pt x="3152" y="13344"/>
                  <a:pt x="3152" y="13328"/>
                </a:cubicBezTo>
                <a:lnTo>
                  <a:pt x="3152" y="13216"/>
                </a:lnTo>
                <a:cubicBezTo>
                  <a:pt x="3152" y="13205"/>
                  <a:pt x="3148" y="13195"/>
                  <a:pt x="3141" y="13190"/>
                </a:cubicBezTo>
                <a:cubicBezTo>
                  <a:pt x="3143" y="13189"/>
                  <a:pt x="3144" y="13188"/>
                  <a:pt x="3145" y="13186"/>
                </a:cubicBezTo>
                <a:lnTo>
                  <a:pt x="3172" y="13150"/>
                </a:lnTo>
                <a:lnTo>
                  <a:pt x="3195" y="13184"/>
                </a:lnTo>
                <a:cubicBezTo>
                  <a:pt x="3199" y="13191"/>
                  <a:pt x="3205" y="13194"/>
                  <a:pt x="3211" y="13194"/>
                </a:cubicBezTo>
                <a:lnTo>
                  <a:pt x="3315" y="13194"/>
                </a:lnTo>
                <a:lnTo>
                  <a:pt x="3315" y="13216"/>
                </a:lnTo>
                <a:cubicBezTo>
                  <a:pt x="3315" y="13232"/>
                  <a:pt x="3324" y="13245"/>
                  <a:pt x="3337" y="13245"/>
                </a:cubicBezTo>
                <a:lnTo>
                  <a:pt x="3416" y="13245"/>
                </a:lnTo>
                <a:cubicBezTo>
                  <a:pt x="3428" y="13245"/>
                  <a:pt x="3438" y="13232"/>
                  <a:pt x="3438" y="13216"/>
                </a:cubicBezTo>
                <a:lnTo>
                  <a:pt x="3438" y="13177"/>
                </a:lnTo>
                <a:lnTo>
                  <a:pt x="3461" y="13144"/>
                </a:lnTo>
                <a:lnTo>
                  <a:pt x="3516" y="13183"/>
                </a:lnTo>
                <a:lnTo>
                  <a:pt x="3516" y="13216"/>
                </a:lnTo>
                <a:cubicBezTo>
                  <a:pt x="3516" y="13232"/>
                  <a:pt x="3526" y="13245"/>
                  <a:pt x="3538" y="13245"/>
                </a:cubicBezTo>
                <a:lnTo>
                  <a:pt x="3598" y="13245"/>
                </a:lnTo>
                <a:lnTo>
                  <a:pt x="3598" y="13375"/>
                </a:lnTo>
                <a:cubicBezTo>
                  <a:pt x="3598" y="13391"/>
                  <a:pt x="3607" y="13404"/>
                  <a:pt x="3620" y="13404"/>
                </a:cubicBezTo>
                <a:lnTo>
                  <a:pt x="3698" y="13404"/>
                </a:lnTo>
                <a:cubicBezTo>
                  <a:pt x="3707" y="13404"/>
                  <a:pt x="3714" y="13398"/>
                  <a:pt x="3718" y="13389"/>
                </a:cubicBezTo>
                <a:lnTo>
                  <a:pt x="3724" y="13397"/>
                </a:lnTo>
                <a:cubicBezTo>
                  <a:pt x="3728" y="13402"/>
                  <a:pt x="3734" y="13404"/>
                  <a:pt x="3739" y="13404"/>
                </a:cubicBezTo>
                <a:lnTo>
                  <a:pt x="3851" y="13404"/>
                </a:lnTo>
                <a:lnTo>
                  <a:pt x="3845" y="13414"/>
                </a:lnTo>
                <a:cubicBezTo>
                  <a:pt x="3839" y="13423"/>
                  <a:pt x="3838" y="13435"/>
                  <a:pt x="3841" y="13446"/>
                </a:cubicBezTo>
                <a:cubicBezTo>
                  <a:pt x="3845" y="13456"/>
                  <a:pt x="3853" y="13463"/>
                  <a:pt x="3861" y="13463"/>
                </a:cubicBezTo>
                <a:lnTo>
                  <a:pt x="3929" y="13463"/>
                </a:lnTo>
                <a:lnTo>
                  <a:pt x="3967" y="13506"/>
                </a:lnTo>
                <a:cubicBezTo>
                  <a:pt x="3971" y="13511"/>
                  <a:pt x="3976" y="13513"/>
                  <a:pt x="3981" y="13513"/>
                </a:cubicBezTo>
                <a:lnTo>
                  <a:pt x="4063" y="13513"/>
                </a:lnTo>
                <a:cubicBezTo>
                  <a:pt x="4075" y="13513"/>
                  <a:pt x="4085" y="13500"/>
                  <a:pt x="4085" y="13484"/>
                </a:cubicBezTo>
                <a:lnTo>
                  <a:pt x="4085" y="13433"/>
                </a:lnTo>
                <a:cubicBezTo>
                  <a:pt x="4085" y="13426"/>
                  <a:pt x="4082" y="13418"/>
                  <a:pt x="4078" y="13412"/>
                </a:cubicBezTo>
                <a:lnTo>
                  <a:pt x="4041" y="13363"/>
                </a:lnTo>
                <a:lnTo>
                  <a:pt x="4041" y="13283"/>
                </a:lnTo>
                <a:lnTo>
                  <a:pt x="4078" y="13237"/>
                </a:lnTo>
                <a:cubicBezTo>
                  <a:pt x="4085" y="13228"/>
                  <a:pt x="4087" y="13214"/>
                  <a:pt x="4082" y="13202"/>
                </a:cubicBezTo>
                <a:lnTo>
                  <a:pt x="4041" y="13100"/>
                </a:lnTo>
                <a:lnTo>
                  <a:pt x="4041" y="12964"/>
                </a:lnTo>
                <a:lnTo>
                  <a:pt x="4078" y="12919"/>
                </a:lnTo>
                <a:cubicBezTo>
                  <a:pt x="4082" y="12913"/>
                  <a:pt x="4085" y="12905"/>
                  <a:pt x="4085" y="12897"/>
                </a:cubicBezTo>
                <a:lnTo>
                  <a:pt x="4085" y="12871"/>
                </a:lnTo>
                <a:lnTo>
                  <a:pt x="4094" y="12871"/>
                </a:lnTo>
                <a:lnTo>
                  <a:pt x="4128" y="12918"/>
                </a:lnTo>
                <a:cubicBezTo>
                  <a:pt x="4133" y="12923"/>
                  <a:pt x="4138" y="12927"/>
                  <a:pt x="4144" y="12927"/>
                </a:cubicBezTo>
                <a:lnTo>
                  <a:pt x="4169" y="12927"/>
                </a:lnTo>
                <a:lnTo>
                  <a:pt x="4166" y="12930"/>
                </a:lnTo>
                <a:cubicBezTo>
                  <a:pt x="4162" y="12936"/>
                  <a:pt x="4160" y="12944"/>
                  <a:pt x="4160" y="12951"/>
                </a:cubicBezTo>
                <a:lnTo>
                  <a:pt x="4160" y="13002"/>
                </a:lnTo>
                <a:cubicBezTo>
                  <a:pt x="4160" y="13010"/>
                  <a:pt x="4162" y="13017"/>
                  <a:pt x="4166" y="13023"/>
                </a:cubicBezTo>
                <a:lnTo>
                  <a:pt x="4191" y="13055"/>
                </a:lnTo>
                <a:lnTo>
                  <a:pt x="4167" y="13086"/>
                </a:lnTo>
                <a:cubicBezTo>
                  <a:pt x="4162" y="13092"/>
                  <a:pt x="4159" y="13102"/>
                  <a:pt x="4160" y="13111"/>
                </a:cubicBezTo>
                <a:cubicBezTo>
                  <a:pt x="4161" y="13121"/>
                  <a:pt x="4165" y="13129"/>
                  <a:pt x="4172" y="13133"/>
                </a:cubicBezTo>
                <a:lnTo>
                  <a:pt x="4254" y="13191"/>
                </a:lnTo>
                <a:cubicBezTo>
                  <a:pt x="4261" y="13196"/>
                  <a:pt x="4269" y="13195"/>
                  <a:pt x="4276" y="13190"/>
                </a:cubicBezTo>
                <a:cubicBezTo>
                  <a:pt x="4282" y="13185"/>
                  <a:pt x="4286" y="13175"/>
                  <a:pt x="4286" y="13165"/>
                </a:cubicBezTo>
                <a:lnTo>
                  <a:pt x="4286" y="13156"/>
                </a:lnTo>
                <a:lnTo>
                  <a:pt x="4414" y="13242"/>
                </a:lnTo>
                <a:cubicBezTo>
                  <a:pt x="4417" y="13244"/>
                  <a:pt x="4421" y="13245"/>
                  <a:pt x="4424" y="13245"/>
                </a:cubicBezTo>
                <a:lnTo>
                  <a:pt x="4484" y="13245"/>
                </a:lnTo>
                <a:lnTo>
                  <a:pt x="4484" y="13270"/>
                </a:lnTo>
                <a:cubicBezTo>
                  <a:pt x="4484" y="13286"/>
                  <a:pt x="4493" y="13300"/>
                  <a:pt x="4506" y="13300"/>
                </a:cubicBezTo>
                <a:lnTo>
                  <a:pt x="4663" y="13300"/>
                </a:lnTo>
                <a:lnTo>
                  <a:pt x="4737" y="13354"/>
                </a:lnTo>
                <a:cubicBezTo>
                  <a:pt x="4744" y="13359"/>
                  <a:pt x="4753" y="13359"/>
                  <a:pt x="4759" y="13353"/>
                </a:cubicBezTo>
                <a:cubicBezTo>
                  <a:pt x="4766" y="13348"/>
                  <a:pt x="4770" y="13338"/>
                  <a:pt x="4770" y="13328"/>
                </a:cubicBezTo>
                <a:lnTo>
                  <a:pt x="4770" y="13300"/>
                </a:lnTo>
                <a:lnTo>
                  <a:pt x="4789" y="13300"/>
                </a:lnTo>
                <a:cubicBezTo>
                  <a:pt x="4798" y="13300"/>
                  <a:pt x="4806" y="13292"/>
                  <a:pt x="4809" y="13281"/>
                </a:cubicBezTo>
                <a:cubicBezTo>
                  <a:pt x="4812" y="13270"/>
                  <a:pt x="4811" y="13258"/>
                  <a:pt x="4804" y="13249"/>
                </a:cubicBezTo>
                <a:lnTo>
                  <a:pt x="4764" y="13195"/>
                </a:lnTo>
                <a:cubicBezTo>
                  <a:pt x="4762" y="13193"/>
                  <a:pt x="4760" y="13191"/>
                  <a:pt x="4758" y="13189"/>
                </a:cubicBezTo>
                <a:lnTo>
                  <a:pt x="4678" y="13138"/>
                </a:lnTo>
                <a:cubicBezTo>
                  <a:pt x="4677" y="13138"/>
                  <a:pt x="4676" y="13137"/>
                  <a:pt x="4675" y="13137"/>
                </a:cubicBezTo>
                <a:lnTo>
                  <a:pt x="4789" y="13137"/>
                </a:lnTo>
                <a:cubicBezTo>
                  <a:pt x="4792" y="13137"/>
                  <a:pt x="4795" y="13136"/>
                  <a:pt x="4798" y="13134"/>
                </a:cubicBezTo>
                <a:lnTo>
                  <a:pt x="4880" y="13082"/>
                </a:lnTo>
                <a:lnTo>
                  <a:pt x="4954" y="13031"/>
                </a:lnTo>
                <a:lnTo>
                  <a:pt x="4990" y="13031"/>
                </a:lnTo>
                <a:cubicBezTo>
                  <a:pt x="4996" y="13031"/>
                  <a:pt x="5001" y="13028"/>
                  <a:pt x="5005" y="13023"/>
                </a:cubicBezTo>
                <a:lnTo>
                  <a:pt x="5039" y="12981"/>
                </a:lnTo>
                <a:lnTo>
                  <a:pt x="5115" y="12981"/>
                </a:lnTo>
                <a:cubicBezTo>
                  <a:pt x="5127" y="12981"/>
                  <a:pt x="5137" y="12968"/>
                  <a:pt x="5137" y="12951"/>
                </a:cubicBezTo>
                <a:lnTo>
                  <a:pt x="5137" y="12745"/>
                </a:lnTo>
                <a:lnTo>
                  <a:pt x="5169" y="12699"/>
                </a:lnTo>
                <a:cubicBezTo>
                  <a:pt x="5173" y="12694"/>
                  <a:pt x="5175" y="12687"/>
                  <a:pt x="5175" y="12679"/>
                </a:cubicBezTo>
                <a:lnTo>
                  <a:pt x="5175" y="12586"/>
                </a:lnTo>
                <a:lnTo>
                  <a:pt x="5203" y="12549"/>
                </a:lnTo>
                <a:lnTo>
                  <a:pt x="5413" y="12549"/>
                </a:lnTo>
                <a:lnTo>
                  <a:pt x="5413" y="12679"/>
                </a:lnTo>
                <a:cubicBezTo>
                  <a:pt x="5413" y="12684"/>
                  <a:pt x="5415" y="12689"/>
                  <a:pt x="5417" y="12694"/>
                </a:cubicBezTo>
                <a:cubicBezTo>
                  <a:pt x="5418" y="12700"/>
                  <a:pt x="5419" y="12706"/>
                  <a:pt x="5422" y="12710"/>
                </a:cubicBezTo>
                <a:lnTo>
                  <a:pt x="5454" y="12756"/>
                </a:lnTo>
                <a:lnTo>
                  <a:pt x="5454" y="12788"/>
                </a:lnTo>
                <a:cubicBezTo>
                  <a:pt x="5454" y="12793"/>
                  <a:pt x="5456" y="12798"/>
                  <a:pt x="5458" y="12803"/>
                </a:cubicBezTo>
                <a:cubicBezTo>
                  <a:pt x="5459" y="12817"/>
                  <a:pt x="5468" y="12828"/>
                  <a:pt x="5479" y="12828"/>
                </a:cubicBezTo>
                <a:lnTo>
                  <a:pt x="5533" y="12828"/>
                </a:lnTo>
                <a:lnTo>
                  <a:pt x="5533" y="12897"/>
                </a:lnTo>
                <a:cubicBezTo>
                  <a:pt x="5533" y="12902"/>
                  <a:pt x="5534" y="12907"/>
                  <a:pt x="5536" y="12911"/>
                </a:cubicBezTo>
                <a:cubicBezTo>
                  <a:pt x="5537" y="12925"/>
                  <a:pt x="5546" y="12937"/>
                  <a:pt x="5558" y="12937"/>
                </a:cubicBezTo>
                <a:lnTo>
                  <a:pt x="5615" y="12937"/>
                </a:lnTo>
                <a:lnTo>
                  <a:pt x="5615" y="12951"/>
                </a:lnTo>
                <a:cubicBezTo>
                  <a:pt x="5615" y="12956"/>
                  <a:pt x="5616" y="12961"/>
                  <a:pt x="5617" y="12965"/>
                </a:cubicBezTo>
                <a:lnTo>
                  <a:pt x="5618" y="12967"/>
                </a:lnTo>
                <a:cubicBezTo>
                  <a:pt x="5619" y="12970"/>
                  <a:pt x="5619" y="12973"/>
                  <a:pt x="5620" y="12975"/>
                </a:cubicBezTo>
                <a:lnTo>
                  <a:pt x="5661" y="13081"/>
                </a:lnTo>
                <a:cubicBezTo>
                  <a:pt x="5665" y="13091"/>
                  <a:pt x="5672" y="13097"/>
                  <a:pt x="5681" y="13097"/>
                </a:cubicBezTo>
                <a:lnTo>
                  <a:pt x="5775" y="13097"/>
                </a:lnTo>
                <a:lnTo>
                  <a:pt x="5775" y="13204"/>
                </a:lnTo>
                <a:lnTo>
                  <a:pt x="5741" y="13249"/>
                </a:lnTo>
                <a:cubicBezTo>
                  <a:pt x="5734" y="13259"/>
                  <a:pt x="5733" y="13273"/>
                  <a:pt x="5738" y="13284"/>
                </a:cubicBezTo>
                <a:cubicBezTo>
                  <a:pt x="5738" y="13290"/>
                  <a:pt x="5740" y="13296"/>
                  <a:pt x="5743" y="13301"/>
                </a:cubicBezTo>
                <a:lnTo>
                  <a:pt x="5784" y="13359"/>
                </a:lnTo>
                <a:cubicBezTo>
                  <a:pt x="5788" y="13365"/>
                  <a:pt x="5794" y="13368"/>
                  <a:pt x="5800" y="13368"/>
                </a:cubicBezTo>
                <a:lnTo>
                  <a:pt x="5882" y="13368"/>
                </a:lnTo>
                <a:cubicBezTo>
                  <a:pt x="5891" y="13368"/>
                  <a:pt x="5899" y="13361"/>
                  <a:pt x="5902" y="13351"/>
                </a:cubicBezTo>
                <a:cubicBezTo>
                  <a:pt x="5903" y="13354"/>
                  <a:pt x="5905" y="13358"/>
                  <a:pt x="5907" y="13361"/>
                </a:cubicBezTo>
                <a:lnTo>
                  <a:pt x="5938" y="13399"/>
                </a:lnTo>
                <a:lnTo>
                  <a:pt x="5938" y="13433"/>
                </a:lnTo>
                <a:cubicBezTo>
                  <a:pt x="5938" y="13438"/>
                  <a:pt x="5940" y="13443"/>
                  <a:pt x="5941" y="13447"/>
                </a:cubicBezTo>
                <a:cubicBezTo>
                  <a:pt x="5942" y="13454"/>
                  <a:pt x="5944" y="13460"/>
                  <a:pt x="5947" y="13465"/>
                </a:cubicBezTo>
                <a:lnTo>
                  <a:pt x="5979" y="13507"/>
                </a:lnTo>
                <a:lnTo>
                  <a:pt x="5979" y="13538"/>
                </a:lnTo>
                <a:cubicBezTo>
                  <a:pt x="5979" y="13543"/>
                  <a:pt x="5980" y="13547"/>
                  <a:pt x="5982" y="13552"/>
                </a:cubicBezTo>
                <a:cubicBezTo>
                  <a:pt x="5983" y="13567"/>
                  <a:pt x="5992" y="13579"/>
                  <a:pt x="6004" y="13579"/>
                </a:cubicBezTo>
                <a:lnTo>
                  <a:pt x="6033" y="13579"/>
                </a:lnTo>
                <a:lnTo>
                  <a:pt x="6068" y="13628"/>
                </a:lnTo>
                <a:lnTo>
                  <a:pt x="6102" y="13671"/>
                </a:lnTo>
                <a:lnTo>
                  <a:pt x="6102" y="13698"/>
                </a:lnTo>
                <a:lnTo>
                  <a:pt x="6102" y="13712"/>
                </a:lnTo>
                <a:cubicBezTo>
                  <a:pt x="6102" y="13724"/>
                  <a:pt x="6107" y="13735"/>
                  <a:pt x="6115" y="13740"/>
                </a:cubicBezTo>
                <a:cubicBezTo>
                  <a:pt x="6118" y="13741"/>
                  <a:pt x="6121" y="13742"/>
                  <a:pt x="6124" y="13742"/>
                </a:cubicBezTo>
                <a:cubicBezTo>
                  <a:pt x="6129" y="13742"/>
                  <a:pt x="6135" y="13739"/>
                  <a:pt x="6139" y="13733"/>
                </a:cubicBezTo>
                <a:lnTo>
                  <a:pt x="6174" y="13687"/>
                </a:lnTo>
                <a:lnTo>
                  <a:pt x="6205" y="13687"/>
                </a:lnTo>
                <a:cubicBezTo>
                  <a:pt x="6209" y="13687"/>
                  <a:pt x="6212" y="13686"/>
                  <a:pt x="6215" y="13684"/>
                </a:cubicBezTo>
                <a:lnTo>
                  <a:pt x="6216" y="13684"/>
                </a:lnTo>
                <a:lnTo>
                  <a:pt x="6251" y="13698"/>
                </a:lnTo>
                <a:lnTo>
                  <a:pt x="6269" y="13719"/>
                </a:lnTo>
                <a:cubicBezTo>
                  <a:pt x="6273" y="13724"/>
                  <a:pt x="6278" y="13727"/>
                  <a:pt x="6284" y="13727"/>
                </a:cubicBezTo>
                <a:lnTo>
                  <a:pt x="6326" y="13727"/>
                </a:lnTo>
                <a:lnTo>
                  <a:pt x="6353" y="13738"/>
                </a:lnTo>
                <a:lnTo>
                  <a:pt x="6425" y="13928"/>
                </a:lnTo>
                <a:cubicBezTo>
                  <a:pt x="6426" y="13932"/>
                  <a:pt x="6428" y="13935"/>
                  <a:pt x="6430" y="13938"/>
                </a:cubicBezTo>
                <a:lnTo>
                  <a:pt x="6474" y="13988"/>
                </a:lnTo>
                <a:cubicBezTo>
                  <a:pt x="6475" y="13989"/>
                  <a:pt x="6476" y="13991"/>
                  <a:pt x="6478" y="13992"/>
                </a:cubicBezTo>
                <a:lnTo>
                  <a:pt x="6556" y="14046"/>
                </a:lnTo>
                <a:cubicBezTo>
                  <a:pt x="6560" y="14048"/>
                  <a:pt x="6563" y="14049"/>
                  <a:pt x="6567" y="14049"/>
                </a:cubicBezTo>
                <a:lnTo>
                  <a:pt x="6639" y="14049"/>
                </a:lnTo>
                <a:lnTo>
                  <a:pt x="6670" y="14095"/>
                </a:lnTo>
                <a:cubicBezTo>
                  <a:pt x="6675" y="14101"/>
                  <a:pt x="6681" y="14104"/>
                  <a:pt x="6687" y="14104"/>
                </a:cubicBezTo>
                <a:lnTo>
                  <a:pt x="6759" y="14104"/>
                </a:lnTo>
                <a:lnTo>
                  <a:pt x="6778" y="14129"/>
                </a:lnTo>
                <a:lnTo>
                  <a:pt x="6671" y="14272"/>
                </a:lnTo>
                <a:cubicBezTo>
                  <a:pt x="6669" y="14274"/>
                  <a:pt x="6668" y="14276"/>
                  <a:pt x="6667" y="14279"/>
                </a:cubicBezTo>
                <a:lnTo>
                  <a:pt x="6628" y="14384"/>
                </a:lnTo>
                <a:cubicBezTo>
                  <a:pt x="6627" y="14388"/>
                  <a:pt x="6626" y="14393"/>
                  <a:pt x="6626" y="14397"/>
                </a:cubicBezTo>
                <a:lnTo>
                  <a:pt x="6626" y="14435"/>
                </a:lnTo>
                <a:lnTo>
                  <a:pt x="6590" y="14481"/>
                </a:lnTo>
                <a:cubicBezTo>
                  <a:pt x="6585" y="14487"/>
                  <a:pt x="6583" y="14494"/>
                  <a:pt x="6583" y="14503"/>
                </a:cubicBezTo>
                <a:lnTo>
                  <a:pt x="6583" y="14704"/>
                </a:lnTo>
                <a:lnTo>
                  <a:pt x="6551" y="14750"/>
                </a:lnTo>
                <a:cubicBezTo>
                  <a:pt x="6547" y="14755"/>
                  <a:pt x="6545" y="14763"/>
                  <a:pt x="6545" y="14770"/>
                </a:cubicBezTo>
                <a:lnTo>
                  <a:pt x="6545" y="14860"/>
                </a:lnTo>
                <a:cubicBezTo>
                  <a:pt x="6544" y="14861"/>
                  <a:pt x="6544" y="14861"/>
                  <a:pt x="6544" y="14861"/>
                </a:cubicBezTo>
                <a:lnTo>
                  <a:pt x="6542" y="14858"/>
                </a:lnTo>
                <a:cubicBezTo>
                  <a:pt x="6537" y="14851"/>
                  <a:pt x="6529" y="14848"/>
                  <a:pt x="6522" y="14850"/>
                </a:cubicBezTo>
                <a:cubicBezTo>
                  <a:pt x="6522" y="14850"/>
                  <a:pt x="6522" y="14850"/>
                  <a:pt x="6522" y="14850"/>
                </a:cubicBezTo>
                <a:cubicBezTo>
                  <a:pt x="6520" y="14850"/>
                  <a:pt x="6518" y="14850"/>
                  <a:pt x="6517" y="14850"/>
                </a:cubicBezTo>
                <a:cubicBezTo>
                  <a:pt x="6510" y="14852"/>
                  <a:pt x="6504" y="14858"/>
                  <a:pt x="6501" y="14866"/>
                </a:cubicBezTo>
                <a:lnTo>
                  <a:pt x="6477" y="14933"/>
                </a:lnTo>
                <a:lnTo>
                  <a:pt x="6419" y="14858"/>
                </a:lnTo>
                <a:cubicBezTo>
                  <a:pt x="6415" y="14852"/>
                  <a:pt x="6409" y="14850"/>
                  <a:pt x="6403" y="14850"/>
                </a:cubicBezTo>
                <a:cubicBezTo>
                  <a:pt x="6402" y="14850"/>
                  <a:pt x="6402" y="14849"/>
                  <a:pt x="6401" y="14849"/>
                </a:cubicBezTo>
                <a:cubicBezTo>
                  <a:pt x="6395" y="14849"/>
                  <a:pt x="6390" y="14852"/>
                  <a:pt x="6385" y="14858"/>
                </a:cubicBezTo>
                <a:lnTo>
                  <a:pt x="6342" y="14912"/>
                </a:lnTo>
                <a:cubicBezTo>
                  <a:pt x="6338" y="14918"/>
                  <a:pt x="6335" y="14925"/>
                  <a:pt x="6335" y="14933"/>
                </a:cubicBezTo>
                <a:lnTo>
                  <a:pt x="6335" y="14981"/>
                </a:lnTo>
                <a:lnTo>
                  <a:pt x="6302" y="15071"/>
                </a:lnTo>
                <a:lnTo>
                  <a:pt x="6232" y="15118"/>
                </a:lnTo>
                <a:lnTo>
                  <a:pt x="6161" y="15118"/>
                </a:lnTo>
                <a:lnTo>
                  <a:pt x="6156" y="15118"/>
                </a:lnTo>
                <a:cubicBezTo>
                  <a:pt x="6150" y="15118"/>
                  <a:pt x="6144" y="15121"/>
                  <a:pt x="6140" y="15127"/>
                </a:cubicBezTo>
                <a:lnTo>
                  <a:pt x="6102" y="15182"/>
                </a:lnTo>
                <a:cubicBezTo>
                  <a:pt x="6098" y="15187"/>
                  <a:pt x="6096" y="15194"/>
                  <a:pt x="6096" y="15202"/>
                </a:cubicBezTo>
                <a:lnTo>
                  <a:pt x="6096" y="15244"/>
                </a:lnTo>
                <a:lnTo>
                  <a:pt x="6021" y="15340"/>
                </a:lnTo>
                <a:cubicBezTo>
                  <a:pt x="6020" y="15343"/>
                  <a:pt x="6018" y="15345"/>
                  <a:pt x="6017" y="15348"/>
                </a:cubicBezTo>
                <a:lnTo>
                  <a:pt x="5976" y="15453"/>
                </a:lnTo>
                <a:cubicBezTo>
                  <a:pt x="5973" y="15461"/>
                  <a:pt x="5973" y="15471"/>
                  <a:pt x="5976" y="15480"/>
                </a:cubicBezTo>
                <a:lnTo>
                  <a:pt x="6017" y="15588"/>
                </a:lnTo>
                <a:cubicBezTo>
                  <a:pt x="6021" y="15599"/>
                  <a:pt x="6030" y="15605"/>
                  <a:pt x="6038" y="15604"/>
                </a:cubicBezTo>
                <a:cubicBezTo>
                  <a:pt x="6042" y="15604"/>
                  <a:pt x="6045" y="15604"/>
                  <a:pt x="6048" y="15602"/>
                </a:cubicBezTo>
                <a:lnTo>
                  <a:pt x="6133" y="15552"/>
                </a:lnTo>
                <a:cubicBezTo>
                  <a:pt x="6138" y="15549"/>
                  <a:pt x="6142" y="15544"/>
                  <a:pt x="6144" y="15537"/>
                </a:cubicBezTo>
                <a:lnTo>
                  <a:pt x="6176" y="15446"/>
                </a:lnTo>
                <a:lnTo>
                  <a:pt x="6200" y="15446"/>
                </a:lnTo>
                <a:lnTo>
                  <a:pt x="6205" y="15446"/>
                </a:lnTo>
                <a:cubicBezTo>
                  <a:pt x="6217" y="15446"/>
                  <a:pt x="6227" y="15432"/>
                  <a:pt x="6227" y="15416"/>
                </a:cubicBezTo>
                <a:lnTo>
                  <a:pt x="6227" y="15404"/>
                </a:lnTo>
                <a:lnTo>
                  <a:pt x="6256" y="15474"/>
                </a:lnTo>
                <a:lnTo>
                  <a:pt x="6256" y="15495"/>
                </a:lnTo>
                <a:lnTo>
                  <a:pt x="6205" y="15495"/>
                </a:lnTo>
                <a:lnTo>
                  <a:pt x="6200" y="15495"/>
                </a:lnTo>
                <a:cubicBezTo>
                  <a:pt x="6188" y="15495"/>
                  <a:pt x="6178" y="15508"/>
                  <a:pt x="6178" y="15525"/>
                </a:cubicBezTo>
                <a:lnTo>
                  <a:pt x="6178" y="15575"/>
                </a:lnTo>
                <a:cubicBezTo>
                  <a:pt x="6178" y="15583"/>
                  <a:pt x="6180" y="15590"/>
                  <a:pt x="6184" y="15595"/>
                </a:cubicBezTo>
                <a:lnTo>
                  <a:pt x="6189" y="15603"/>
                </a:lnTo>
                <a:cubicBezTo>
                  <a:pt x="6182" y="15608"/>
                  <a:pt x="6178" y="15618"/>
                  <a:pt x="6178" y="15629"/>
                </a:cubicBezTo>
                <a:lnTo>
                  <a:pt x="6178" y="15684"/>
                </a:lnTo>
                <a:cubicBezTo>
                  <a:pt x="6178" y="15692"/>
                  <a:pt x="6180" y="15699"/>
                  <a:pt x="6184" y="15705"/>
                </a:cubicBezTo>
                <a:lnTo>
                  <a:pt x="6220" y="15754"/>
                </a:lnTo>
                <a:cubicBezTo>
                  <a:pt x="6214" y="15759"/>
                  <a:pt x="6210" y="15768"/>
                  <a:pt x="6210" y="15778"/>
                </a:cubicBezTo>
                <a:lnTo>
                  <a:pt x="6210" y="15803"/>
                </a:lnTo>
                <a:lnTo>
                  <a:pt x="6191" y="15803"/>
                </a:lnTo>
                <a:cubicBezTo>
                  <a:pt x="6179" y="15803"/>
                  <a:pt x="6169" y="15816"/>
                  <a:pt x="6169" y="15832"/>
                </a:cubicBezTo>
                <a:lnTo>
                  <a:pt x="6169" y="15883"/>
                </a:lnTo>
                <a:cubicBezTo>
                  <a:pt x="6169" y="15891"/>
                  <a:pt x="6171" y="15898"/>
                  <a:pt x="6175" y="15904"/>
                </a:cubicBezTo>
                <a:lnTo>
                  <a:pt x="6210" y="15953"/>
                </a:lnTo>
                <a:lnTo>
                  <a:pt x="6210" y="15992"/>
                </a:lnTo>
                <a:cubicBezTo>
                  <a:pt x="6210" y="16000"/>
                  <a:pt x="6212" y="16007"/>
                  <a:pt x="6216" y="16012"/>
                </a:cubicBezTo>
                <a:lnTo>
                  <a:pt x="6240" y="16047"/>
                </a:lnTo>
                <a:lnTo>
                  <a:pt x="6217" y="16079"/>
                </a:lnTo>
                <a:lnTo>
                  <a:pt x="6175" y="16131"/>
                </a:lnTo>
                <a:lnTo>
                  <a:pt x="6141" y="16180"/>
                </a:lnTo>
                <a:lnTo>
                  <a:pt x="6028" y="16180"/>
                </a:lnTo>
                <a:cubicBezTo>
                  <a:pt x="6016" y="16180"/>
                  <a:pt x="6006" y="16193"/>
                  <a:pt x="6006" y="16210"/>
                </a:cubicBezTo>
                <a:lnTo>
                  <a:pt x="6006" y="16260"/>
                </a:lnTo>
                <a:cubicBezTo>
                  <a:pt x="6006" y="16268"/>
                  <a:pt x="6009" y="16275"/>
                  <a:pt x="6013" y="16281"/>
                </a:cubicBezTo>
                <a:lnTo>
                  <a:pt x="6023" y="16294"/>
                </a:lnTo>
                <a:cubicBezTo>
                  <a:pt x="6023" y="16295"/>
                  <a:pt x="6024" y="16296"/>
                  <a:pt x="6024" y="16297"/>
                </a:cubicBezTo>
                <a:lnTo>
                  <a:pt x="6032" y="16307"/>
                </a:lnTo>
                <a:lnTo>
                  <a:pt x="6054" y="16335"/>
                </a:lnTo>
                <a:cubicBezTo>
                  <a:pt x="6055" y="16338"/>
                  <a:pt x="6057" y="16339"/>
                  <a:pt x="6060" y="16341"/>
                </a:cubicBezTo>
                <a:lnTo>
                  <a:pt x="6065" y="16347"/>
                </a:lnTo>
                <a:cubicBezTo>
                  <a:pt x="6069" y="16352"/>
                  <a:pt x="6074" y="16355"/>
                  <a:pt x="6080" y="16355"/>
                </a:cubicBezTo>
                <a:lnTo>
                  <a:pt x="6109" y="16355"/>
                </a:lnTo>
                <a:lnTo>
                  <a:pt x="6129" y="16381"/>
                </a:lnTo>
                <a:lnTo>
                  <a:pt x="6129" y="16465"/>
                </a:lnTo>
                <a:lnTo>
                  <a:pt x="6095" y="16507"/>
                </a:lnTo>
                <a:cubicBezTo>
                  <a:pt x="6090" y="16512"/>
                  <a:pt x="6088" y="16520"/>
                  <a:pt x="6088" y="16529"/>
                </a:cubicBezTo>
                <a:lnTo>
                  <a:pt x="6088" y="16743"/>
                </a:lnTo>
                <a:cubicBezTo>
                  <a:pt x="6088" y="16747"/>
                  <a:pt x="6089" y="16752"/>
                  <a:pt x="6090" y="16756"/>
                </a:cubicBezTo>
                <a:lnTo>
                  <a:pt x="6131" y="16865"/>
                </a:lnTo>
                <a:cubicBezTo>
                  <a:pt x="6134" y="16872"/>
                  <a:pt x="6139" y="16876"/>
                  <a:pt x="6144" y="16878"/>
                </a:cubicBezTo>
                <a:cubicBezTo>
                  <a:pt x="6148" y="16886"/>
                  <a:pt x="6154" y="16891"/>
                  <a:pt x="6161" y="16891"/>
                </a:cubicBezTo>
                <a:lnTo>
                  <a:pt x="6269" y="16891"/>
                </a:lnTo>
                <a:lnTo>
                  <a:pt x="6280" y="16906"/>
                </a:lnTo>
                <a:lnTo>
                  <a:pt x="6255" y="16939"/>
                </a:lnTo>
                <a:cubicBezTo>
                  <a:pt x="6251" y="16945"/>
                  <a:pt x="6248" y="16952"/>
                  <a:pt x="6248" y="16960"/>
                </a:cubicBezTo>
                <a:lnTo>
                  <a:pt x="6248" y="16999"/>
                </a:lnTo>
                <a:lnTo>
                  <a:pt x="6218" y="17046"/>
                </a:lnTo>
                <a:lnTo>
                  <a:pt x="6177" y="17093"/>
                </a:lnTo>
                <a:cubicBezTo>
                  <a:pt x="6174" y="17097"/>
                  <a:pt x="6173" y="17100"/>
                  <a:pt x="6171" y="17105"/>
                </a:cubicBezTo>
                <a:cubicBezTo>
                  <a:pt x="6168" y="17102"/>
                  <a:pt x="6165" y="17101"/>
                  <a:pt x="6161" y="17101"/>
                </a:cubicBezTo>
                <a:close/>
                <a:moveTo>
                  <a:pt x="4688" y="17643"/>
                </a:moveTo>
                <a:cubicBezTo>
                  <a:pt x="4684" y="17649"/>
                  <a:pt x="4682" y="17656"/>
                  <a:pt x="4682" y="17663"/>
                </a:cubicBezTo>
                <a:lnTo>
                  <a:pt x="4682" y="17701"/>
                </a:lnTo>
                <a:lnTo>
                  <a:pt x="4613" y="17793"/>
                </a:lnTo>
                <a:lnTo>
                  <a:pt x="4582" y="17793"/>
                </a:lnTo>
                <a:cubicBezTo>
                  <a:pt x="4576" y="17793"/>
                  <a:pt x="4570" y="17796"/>
                  <a:pt x="4566" y="17802"/>
                </a:cubicBezTo>
                <a:lnTo>
                  <a:pt x="4532" y="17847"/>
                </a:lnTo>
                <a:lnTo>
                  <a:pt x="4419" y="17847"/>
                </a:lnTo>
                <a:cubicBezTo>
                  <a:pt x="4413" y="17847"/>
                  <a:pt x="4407" y="17850"/>
                  <a:pt x="4403" y="17856"/>
                </a:cubicBezTo>
                <a:lnTo>
                  <a:pt x="4372" y="17898"/>
                </a:lnTo>
                <a:lnTo>
                  <a:pt x="4337" y="17898"/>
                </a:lnTo>
                <a:cubicBezTo>
                  <a:pt x="4334" y="17898"/>
                  <a:pt x="4330" y="17899"/>
                  <a:pt x="4327" y="17902"/>
                </a:cubicBezTo>
                <a:lnTo>
                  <a:pt x="4253" y="17953"/>
                </a:lnTo>
                <a:lnTo>
                  <a:pt x="3856" y="17953"/>
                </a:lnTo>
                <a:cubicBezTo>
                  <a:pt x="3850" y="17953"/>
                  <a:pt x="3844" y="17956"/>
                  <a:pt x="3840" y="17962"/>
                </a:cubicBezTo>
                <a:lnTo>
                  <a:pt x="3799" y="18019"/>
                </a:lnTo>
                <a:cubicBezTo>
                  <a:pt x="3795" y="18025"/>
                  <a:pt x="3793" y="18032"/>
                  <a:pt x="3793" y="18040"/>
                </a:cubicBezTo>
                <a:lnTo>
                  <a:pt x="3793" y="18061"/>
                </a:lnTo>
                <a:lnTo>
                  <a:pt x="3774" y="18061"/>
                </a:lnTo>
                <a:cubicBezTo>
                  <a:pt x="3762" y="18061"/>
                  <a:pt x="3752" y="18075"/>
                  <a:pt x="3752" y="18091"/>
                </a:cubicBezTo>
                <a:lnTo>
                  <a:pt x="3752" y="18124"/>
                </a:lnTo>
                <a:lnTo>
                  <a:pt x="3682" y="18174"/>
                </a:lnTo>
                <a:cubicBezTo>
                  <a:pt x="3680" y="18175"/>
                  <a:pt x="3679" y="18177"/>
                  <a:pt x="3677" y="18179"/>
                </a:cubicBezTo>
                <a:lnTo>
                  <a:pt x="3558" y="18337"/>
                </a:lnTo>
                <a:lnTo>
                  <a:pt x="3521" y="18383"/>
                </a:lnTo>
                <a:lnTo>
                  <a:pt x="3489" y="18383"/>
                </a:lnTo>
                <a:cubicBezTo>
                  <a:pt x="3483" y="18383"/>
                  <a:pt x="3477" y="18386"/>
                  <a:pt x="3473" y="18392"/>
                </a:cubicBezTo>
                <a:lnTo>
                  <a:pt x="3397" y="18494"/>
                </a:lnTo>
                <a:lnTo>
                  <a:pt x="3318" y="18546"/>
                </a:lnTo>
                <a:cubicBezTo>
                  <a:pt x="3316" y="18548"/>
                  <a:pt x="3314" y="18550"/>
                  <a:pt x="3312" y="18553"/>
                </a:cubicBezTo>
                <a:lnTo>
                  <a:pt x="3275" y="18606"/>
                </a:lnTo>
                <a:lnTo>
                  <a:pt x="3232" y="18660"/>
                </a:lnTo>
                <a:cubicBezTo>
                  <a:pt x="3227" y="18665"/>
                  <a:pt x="3225" y="18673"/>
                  <a:pt x="3225" y="18681"/>
                </a:cubicBezTo>
                <a:lnTo>
                  <a:pt x="3225" y="19004"/>
                </a:lnTo>
                <a:cubicBezTo>
                  <a:pt x="3225" y="19013"/>
                  <a:pt x="3227" y="19021"/>
                  <a:pt x="3232" y="19027"/>
                </a:cubicBezTo>
                <a:lnTo>
                  <a:pt x="3268" y="19068"/>
                </a:lnTo>
                <a:lnTo>
                  <a:pt x="3268" y="19109"/>
                </a:lnTo>
                <a:cubicBezTo>
                  <a:pt x="3268" y="19117"/>
                  <a:pt x="3270" y="19124"/>
                  <a:pt x="3274" y="19129"/>
                </a:cubicBezTo>
                <a:lnTo>
                  <a:pt x="3298" y="19163"/>
                </a:lnTo>
                <a:lnTo>
                  <a:pt x="3238" y="19243"/>
                </a:lnTo>
                <a:lnTo>
                  <a:pt x="3127" y="19243"/>
                </a:lnTo>
                <a:cubicBezTo>
                  <a:pt x="3124" y="19243"/>
                  <a:pt x="3121" y="19244"/>
                  <a:pt x="3118" y="19245"/>
                </a:cubicBezTo>
                <a:lnTo>
                  <a:pt x="3037" y="19297"/>
                </a:lnTo>
                <a:cubicBezTo>
                  <a:pt x="3029" y="19301"/>
                  <a:pt x="3024" y="19312"/>
                  <a:pt x="3024" y="19323"/>
                </a:cubicBezTo>
                <a:lnTo>
                  <a:pt x="3024" y="19366"/>
                </a:lnTo>
                <a:lnTo>
                  <a:pt x="2998" y="19402"/>
                </a:lnTo>
                <a:lnTo>
                  <a:pt x="2964" y="19402"/>
                </a:lnTo>
                <a:cubicBezTo>
                  <a:pt x="2959" y="19402"/>
                  <a:pt x="2953" y="19405"/>
                  <a:pt x="2949" y="19411"/>
                </a:cubicBezTo>
                <a:lnTo>
                  <a:pt x="2911" y="19461"/>
                </a:lnTo>
                <a:cubicBezTo>
                  <a:pt x="2906" y="19467"/>
                  <a:pt x="2904" y="19474"/>
                  <a:pt x="2904" y="19482"/>
                </a:cubicBezTo>
                <a:lnTo>
                  <a:pt x="2904" y="19573"/>
                </a:lnTo>
                <a:lnTo>
                  <a:pt x="2837" y="19619"/>
                </a:lnTo>
                <a:cubicBezTo>
                  <a:pt x="2836" y="19620"/>
                  <a:pt x="2834" y="19622"/>
                  <a:pt x="2832" y="19624"/>
                </a:cubicBezTo>
                <a:lnTo>
                  <a:pt x="2800" y="19665"/>
                </a:lnTo>
                <a:lnTo>
                  <a:pt x="2732" y="19619"/>
                </a:lnTo>
                <a:cubicBezTo>
                  <a:pt x="2729" y="19617"/>
                  <a:pt x="2726" y="19616"/>
                  <a:pt x="2722" y="19616"/>
                </a:cubicBezTo>
                <a:lnTo>
                  <a:pt x="2602" y="19616"/>
                </a:lnTo>
                <a:cubicBezTo>
                  <a:pt x="2596" y="19616"/>
                  <a:pt x="2590" y="19619"/>
                  <a:pt x="2586" y="19625"/>
                </a:cubicBezTo>
                <a:lnTo>
                  <a:pt x="2555" y="19671"/>
                </a:lnTo>
                <a:lnTo>
                  <a:pt x="2483" y="19671"/>
                </a:lnTo>
                <a:cubicBezTo>
                  <a:pt x="2471" y="19671"/>
                  <a:pt x="2461" y="19684"/>
                  <a:pt x="2461" y="19700"/>
                </a:cubicBezTo>
                <a:lnTo>
                  <a:pt x="2461" y="19736"/>
                </a:lnTo>
                <a:lnTo>
                  <a:pt x="2392" y="19778"/>
                </a:lnTo>
                <a:cubicBezTo>
                  <a:pt x="2384" y="19783"/>
                  <a:pt x="2379" y="19794"/>
                  <a:pt x="2379" y="19805"/>
                </a:cubicBezTo>
                <a:lnTo>
                  <a:pt x="2379" y="19901"/>
                </a:lnTo>
                <a:lnTo>
                  <a:pt x="2349" y="19939"/>
                </a:lnTo>
                <a:lnTo>
                  <a:pt x="2342" y="19939"/>
                </a:lnTo>
                <a:lnTo>
                  <a:pt x="2342" y="19914"/>
                </a:lnTo>
                <a:cubicBezTo>
                  <a:pt x="2342" y="19898"/>
                  <a:pt x="2332" y="19884"/>
                  <a:pt x="2320" y="19884"/>
                </a:cubicBezTo>
                <a:lnTo>
                  <a:pt x="2290" y="19884"/>
                </a:lnTo>
                <a:lnTo>
                  <a:pt x="2254" y="19838"/>
                </a:lnTo>
                <a:cubicBezTo>
                  <a:pt x="2250" y="19833"/>
                  <a:pt x="2244" y="19830"/>
                  <a:pt x="2238" y="19830"/>
                </a:cubicBezTo>
                <a:lnTo>
                  <a:pt x="2157" y="19830"/>
                </a:lnTo>
                <a:cubicBezTo>
                  <a:pt x="2151" y="19830"/>
                  <a:pt x="2145" y="19833"/>
                  <a:pt x="2141" y="19839"/>
                </a:cubicBezTo>
                <a:lnTo>
                  <a:pt x="2114" y="19878"/>
                </a:lnTo>
                <a:lnTo>
                  <a:pt x="2047" y="19833"/>
                </a:lnTo>
                <a:cubicBezTo>
                  <a:pt x="2044" y="19831"/>
                  <a:pt x="2040" y="19830"/>
                  <a:pt x="2037" y="19830"/>
                </a:cubicBezTo>
                <a:lnTo>
                  <a:pt x="1809" y="19830"/>
                </a:lnTo>
                <a:lnTo>
                  <a:pt x="1777" y="19742"/>
                </a:lnTo>
                <a:cubicBezTo>
                  <a:pt x="1773" y="19732"/>
                  <a:pt x="1766" y="19725"/>
                  <a:pt x="1757" y="19725"/>
                </a:cubicBezTo>
                <a:lnTo>
                  <a:pt x="1682" y="19725"/>
                </a:lnTo>
                <a:lnTo>
                  <a:pt x="1647" y="19680"/>
                </a:lnTo>
                <a:cubicBezTo>
                  <a:pt x="1646" y="19677"/>
                  <a:pt x="1644" y="19676"/>
                  <a:pt x="1642" y="19674"/>
                </a:cubicBezTo>
                <a:lnTo>
                  <a:pt x="1560" y="19619"/>
                </a:lnTo>
                <a:cubicBezTo>
                  <a:pt x="1557" y="19617"/>
                  <a:pt x="1554" y="19616"/>
                  <a:pt x="1550" y="19616"/>
                </a:cubicBezTo>
                <a:lnTo>
                  <a:pt x="1472" y="19616"/>
                </a:lnTo>
                <a:cubicBezTo>
                  <a:pt x="1463" y="19616"/>
                  <a:pt x="1456" y="19622"/>
                  <a:pt x="1452" y="19632"/>
                </a:cubicBezTo>
                <a:lnTo>
                  <a:pt x="1417" y="19725"/>
                </a:lnTo>
                <a:lnTo>
                  <a:pt x="1395" y="19725"/>
                </a:lnTo>
                <a:lnTo>
                  <a:pt x="1321" y="19674"/>
                </a:lnTo>
                <a:cubicBezTo>
                  <a:pt x="1318" y="19672"/>
                  <a:pt x="1315" y="19671"/>
                  <a:pt x="1311" y="19671"/>
                </a:cubicBezTo>
                <a:lnTo>
                  <a:pt x="1270" y="19671"/>
                </a:lnTo>
                <a:cubicBezTo>
                  <a:pt x="1264" y="19671"/>
                  <a:pt x="1259" y="19674"/>
                  <a:pt x="1255" y="19680"/>
                </a:cubicBezTo>
                <a:lnTo>
                  <a:pt x="1220" y="19725"/>
                </a:lnTo>
                <a:lnTo>
                  <a:pt x="1148" y="19725"/>
                </a:lnTo>
                <a:cubicBezTo>
                  <a:pt x="1145" y="19725"/>
                  <a:pt x="1142" y="19726"/>
                  <a:pt x="1139" y="19728"/>
                </a:cubicBezTo>
                <a:lnTo>
                  <a:pt x="1057" y="19778"/>
                </a:lnTo>
                <a:cubicBezTo>
                  <a:pt x="1049" y="19783"/>
                  <a:pt x="1044" y="19794"/>
                  <a:pt x="1044" y="19805"/>
                </a:cubicBezTo>
                <a:lnTo>
                  <a:pt x="1044" y="19848"/>
                </a:lnTo>
                <a:lnTo>
                  <a:pt x="1034" y="19863"/>
                </a:lnTo>
                <a:lnTo>
                  <a:pt x="1007" y="19792"/>
                </a:lnTo>
                <a:cubicBezTo>
                  <a:pt x="1006" y="19789"/>
                  <a:pt x="1004" y="19786"/>
                  <a:pt x="1002" y="19784"/>
                </a:cubicBezTo>
                <a:lnTo>
                  <a:pt x="962" y="19733"/>
                </a:lnTo>
                <a:cubicBezTo>
                  <a:pt x="958" y="19728"/>
                  <a:pt x="952" y="19725"/>
                  <a:pt x="947" y="19725"/>
                </a:cubicBezTo>
                <a:lnTo>
                  <a:pt x="915" y="19725"/>
                </a:lnTo>
                <a:lnTo>
                  <a:pt x="887" y="19688"/>
                </a:lnTo>
                <a:lnTo>
                  <a:pt x="887" y="19591"/>
                </a:lnTo>
                <a:cubicBezTo>
                  <a:pt x="887" y="19583"/>
                  <a:pt x="885" y="19576"/>
                  <a:pt x="881" y="19570"/>
                </a:cubicBezTo>
                <a:lnTo>
                  <a:pt x="906" y="19570"/>
                </a:lnTo>
                <a:cubicBezTo>
                  <a:pt x="918" y="19570"/>
                  <a:pt x="928" y="19557"/>
                  <a:pt x="928" y="19541"/>
                </a:cubicBezTo>
                <a:lnTo>
                  <a:pt x="928" y="19489"/>
                </a:lnTo>
                <a:lnTo>
                  <a:pt x="966" y="19391"/>
                </a:lnTo>
                <a:cubicBezTo>
                  <a:pt x="970" y="19382"/>
                  <a:pt x="969" y="19371"/>
                  <a:pt x="966" y="19362"/>
                </a:cubicBezTo>
                <a:cubicBezTo>
                  <a:pt x="961" y="19353"/>
                  <a:pt x="954" y="19348"/>
                  <a:pt x="947" y="19348"/>
                </a:cubicBezTo>
                <a:lnTo>
                  <a:pt x="918" y="19348"/>
                </a:lnTo>
                <a:lnTo>
                  <a:pt x="921" y="19344"/>
                </a:lnTo>
                <a:cubicBezTo>
                  <a:pt x="926" y="19339"/>
                  <a:pt x="928" y="19331"/>
                  <a:pt x="928" y="19323"/>
                </a:cubicBezTo>
                <a:lnTo>
                  <a:pt x="928" y="19272"/>
                </a:lnTo>
                <a:cubicBezTo>
                  <a:pt x="928" y="19264"/>
                  <a:pt x="926" y="19257"/>
                  <a:pt x="922" y="19252"/>
                </a:cubicBezTo>
                <a:lnTo>
                  <a:pt x="881" y="19194"/>
                </a:lnTo>
                <a:cubicBezTo>
                  <a:pt x="879" y="19192"/>
                  <a:pt x="877" y="19189"/>
                  <a:pt x="874" y="19188"/>
                </a:cubicBezTo>
                <a:lnTo>
                  <a:pt x="806" y="19145"/>
                </a:lnTo>
                <a:lnTo>
                  <a:pt x="806" y="19109"/>
                </a:lnTo>
                <a:cubicBezTo>
                  <a:pt x="806" y="19102"/>
                  <a:pt x="804" y="19095"/>
                  <a:pt x="800" y="19089"/>
                </a:cubicBezTo>
                <a:lnTo>
                  <a:pt x="761" y="19033"/>
                </a:lnTo>
                <a:lnTo>
                  <a:pt x="721" y="18984"/>
                </a:lnTo>
                <a:lnTo>
                  <a:pt x="680" y="18926"/>
                </a:lnTo>
                <a:cubicBezTo>
                  <a:pt x="676" y="18920"/>
                  <a:pt x="670" y="18917"/>
                  <a:pt x="664" y="18917"/>
                </a:cubicBezTo>
                <a:lnTo>
                  <a:pt x="641" y="18917"/>
                </a:lnTo>
                <a:cubicBezTo>
                  <a:pt x="638" y="18915"/>
                  <a:pt x="635" y="18913"/>
                  <a:pt x="631" y="18913"/>
                </a:cubicBezTo>
                <a:lnTo>
                  <a:pt x="613" y="18913"/>
                </a:lnTo>
                <a:lnTo>
                  <a:pt x="613" y="18741"/>
                </a:lnTo>
                <a:lnTo>
                  <a:pt x="647" y="18695"/>
                </a:lnTo>
                <a:cubicBezTo>
                  <a:pt x="651" y="18690"/>
                  <a:pt x="653" y="18682"/>
                  <a:pt x="653" y="18674"/>
                </a:cubicBezTo>
                <a:lnTo>
                  <a:pt x="653" y="18657"/>
                </a:lnTo>
                <a:lnTo>
                  <a:pt x="664" y="18657"/>
                </a:lnTo>
                <a:cubicBezTo>
                  <a:pt x="672" y="18657"/>
                  <a:pt x="678" y="18651"/>
                  <a:pt x="682" y="18644"/>
                </a:cubicBezTo>
                <a:cubicBezTo>
                  <a:pt x="688" y="18638"/>
                  <a:pt x="692" y="18630"/>
                  <a:pt x="692" y="18620"/>
                </a:cubicBezTo>
                <a:lnTo>
                  <a:pt x="692" y="18602"/>
                </a:lnTo>
                <a:lnTo>
                  <a:pt x="746" y="18602"/>
                </a:lnTo>
                <a:cubicBezTo>
                  <a:pt x="750" y="18602"/>
                  <a:pt x="755" y="18600"/>
                  <a:pt x="758" y="18596"/>
                </a:cubicBezTo>
                <a:cubicBezTo>
                  <a:pt x="762" y="18595"/>
                  <a:pt x="765" y="18593"/>
                  <a:pt x="767" y="18589"/>
                </a:cubicBezTo>
                <a:lnTo>
                  <a:pt x="796" y="18548"/>
                </a:lnTo>
                <a:lnTo>
                  <a:pt x="824" y="18548"/>
                </a:lnTo>
                <a:cubicBezTo>
                  <a:pt x="832" y="18548"/>
                  <a:pt x="838" y="18543"/>
                  <a:pt x="842" y="18535"/>
                </a:cubicBezTo>
                <a:cubicBezTo>
                  <a:pt x="848" y="18530"/>
                  <a:pt x="852" y="18521"/>
                  <a:pt x="852" y="18511"/>
                </a:cubicBezTo>
                <a:lnTo>
                  <a:pt x="852" y="18406"/>
                </a:lnTo>
                <a:cubicBezTo>
                  <a:pt x="852" y="18389"/>
                  <a:pt x="842" y="18376"/>
                  <a:pt x="830" y="18376"/>
                </a:cubicBezTo>
                <a:lnTo>
                  <a:pt x="801" y="18376"/>
                </a:lnTo>
                <a:lnTo>
                  <a:pt x="783" y="18352"/>
                </a:lnTo>
                <a:lnTo>
                  <a:pt x="807" y="18323"/>
                </a:lnTo>
                <a:cubicBezTo>
                  <a:pt x="811" y="18317"/>
                  <a:pt x="814" y="18309"/>
                  <a:pt x="814" y="18301"/>
                </a:cubicBezTo>
                <a:lnTo>
                  <a:pt x="814" y="18255"/>
                </a:lnTo>
                <a:lnTo>
                  <a:pt x="833" y="18229"/>
                </a:lnTo>
                <a:lnTo>
                  <a:pt x="865" y="18229"/>
                </a:lnTo>
                <a:cubicBezTo>
                  <a:pt x="871" y="18229"/>
                  <a:pt x="877" y="18225"/>
                  <a:pt x="881" y="18220"/>
                </a:cubicBezTo>
                <a:cubicBezTo>
                  <a:pt x="889" y="18216"/>
                  <a:pt x="896" y="18205"/>
                  <a:pt x="896" y="18192"/>
                </a:cubicBezTo>
                <a:lnTo>
                  <a:pt x="896" y="18147"/>
                </a:lnTo>
                <a:lnTo>
                  <a:pt x="930" y="18108"/>
                </a:lnTo>
                <a:lnTo>
                  <a:pt x="971" y="18053"/>
                </a:lnTo>
                <a:cubicBezTo>
                  <a:pt x="975" y="18048"/>
                  <a:pt x="977" y="18040"/>
                  <a:pt x="977" y="18033"/>
                </a:cubicBezTo>
                <a:lnTo>
                  <a:pt x="977" y="17924"/>
                </a:lnTo>
                <a:cubicBezTo>
                  <a:pt x="977" y="17916"/>
                  <a:pt x="975" y="17909"/>
                  <a:pt x="971" y="17903"/>
                </a:cubicBezTo>
                <a:lnTo>
                  <a:pt x="936" y="17857"/>
                </a:lnTo>
                <a:lnTo>
                  <a:pt x="936" y="17715"/>
                </a:lnTo>
                <a:lnTo>
                  <a:pt x="978" y="17740"/>
                </a:lnTo>
                <a:cubicBezTo>
                  <a:pt x="981" y="17742"/>
                  <a:pt x="984" y="17743"/>
                  <a:pt x="987" y="17743"/>
                </a:cubicBezTo>
                <a:lnTo>
                  <a:pt x="1028" y="17743"/>
                </a:lnTo>
                <a:cubicBezTo>
                  <a:pt x="1032" y="17743"/>
                  <a:pt x="1036" y="17741"/>
                  <a:pt x="1039" y="17738"/>
                </a:cubicBezTo>
                <a:cubicBezTo>
                  <a:pt x="1049" y="17735"/>
                  <a:pt x="1056" y="17724"/>
                  <a:pt x="1056" y="17710"/>
                </a:cubicBezTo>
                <a:lnTo>
                  <a:pt x="1056" y="17668"/>
                </a:lnTo>
                <a:lnTo>
                  <a:pt x="1090" y="17623"/>
                </a:lnTo>
                <a:cubicBezTo>
                  <a:pt x="1094" y="17617"/>
                  <a:pt x="1096" y="17610"/>
                  <a:pt x="1096" y="17602"/>
                </a:cubicBezTo>
                <a:lnTo>
                  <a:pt x="1096" y="17559"/>
                </a:lnTo>
                <a:lnTo>
                  <a:pt x="1172" y="17459"/>
                </a:lnTo>
                <a:cubicBezTo>
                  <a:pt x="1176" y="17453"/>
                  <a:pt x="1179" y="17446"/>
                  <a:pt x="1179" y="17438"/>
                </a:cubicBezTo>
                <a:lnTo>
                  <a:pt x="1179" y="17424"/>
                </a:lnTo>
                <a:lnTo>
                  <a:pt x="1229" y="17424"/>
                </a:lnTo>
                <a:cubicBezTo>
                  <a:pt x="1236" y="17424"/>
                  <a:pt x="1241" y="17421"/>
                  <a:pt x="1245" y="17415"/>
                </a:cubicBezTo>
                <a:cubicBezTo>
                  <a:pt x="1254" y="17411"/>
                  <a:pt x="1260" y="17400"/>
                  <a:pt x="1260" y="17388"/>
                </a:cubicBezTo>
                <a:lnTo>
                  <a:pt x="1260" y="17185"/>
                </a:lnTo>
                <a:lnTo>
                  <a:pt x="1295" y="17136"/>
                </a:lnTo>
                <a:cubicBezTo>
                  <a:pt x="1299" y="17131"/>
                  <a:pt x="1301" y="17123"/>
                  <a:pt x="1301" y="17116"/>
                </a:cubicBezTo>
                <a:lnTo>
                  <a:pt x="1301" y="17080"/>
                </a:lnTo>
                <a:lnTo>
                  <a:pt x="1333" y="17030"/>
                </a:lnTo>
                <a:cubicBezTo>
                  <a:pt x="1337" y="17024"/>
                  <a:pt x="1339" y="17018"/>
                  <a:pt x="1339" y="17010"/>
                </a:cubicBezTo>
                <a:lnTo>
                  <a:pt x="1339" y="16972"/>
                </a:lnTo>
                <a:lnTo>
                  <a:pt x="1361" y="16942"/>
                </a:lnTo>
                <a:lnTo>
                  <a:pt x="1390" y="16942"/>
                </a:lnTo>
                <a:cubicBezTo>
                  <a:pt x="1396" y="16942"/>
                  <a:pt x="1402" y="16939"/>
                  <a:pt x="1406" y="16933"/>
                </a:cubicBezTo>
                <a:cubicBezTo>
                  <a:pt x="1414" y="16929"/>
                  <a:pt x="1420" y="16918"/>
                  <a:pt x="1420" y="16906"/>
                </a:cubicBezTo>
                <a:lnTo>
                  <a:pt x="1420" y="16884"/>
                </a:lnTo>
                <a:lnTo>
                  <a:pt x="1472" y="16884"/>
                </a:lnTo>
                <a:cubicBezTo>
                  <a:pt x="1476" y="16884"/>
                  <a:pt x="1480" y="16882"/>
                  <a:pt x="1483" y="16879"/>
                </a:cubicBezTo>
                <a:cubicBezTo>
                  <a:pt x="1492" y="16876"/>
                  <a:pt x="1499" y="16865"/>
                  <a:pt x="1499" y="16851"/>
                </a:cubicBezTo>
                <a:lnTo>
                  <a:pt x="1499" y="16834"/>
                </a:lnTo>
                <a:lnTo>
                  <a:pt x="1550" y="16834"/>
                </a:lnTo>
                <a:cubicBezTo>
                  <a:pt x="1558" y="16834"/>
                  <a:pt x="1564" y="16828"/>
                  <a:pt x="1568" y="16821"/>
                </a:cubicBezTo>
                <a:cubicBezTo>
                  <a:pt x="1574" y="16815"/>
                  <a:pt x="1578" y="16807"/>
                  <a:pt x="1578" y="16797"/>
                </a:cubicBezTo>
                <a:lnTo>
                  <a:pt x="1578" y="16779"/>
                </a:lnTo>
                <a:lnTo>
                  <a:pt x="1594" y="16779"/>
                </a:lnTo>
                <a:cubicBezTo>
                  <a:pt x="1601" y="16779"/>
                  <a:pt x="1608" y="16774"/>
                  <a:pt x="1612" y="16766"/>
                </a:cubicBezTo>
                <a:cubicBezTo>
                  <a:pt x="1618" y="16761"/>
                  <a:pt x="1622" y="16753"/>
                  <a:pt x="1622" y="16743"/>
                </a:cubicBezTo>
                <a:lnTo>
                  <a:pt x="1622" y="16692"/>
                </a:lnTo>
                <a:cubicBezTo>
                  <a:pt x="1622" y="16683"/>
                  <a:pt x="1619" y="16676"/>
                  <a:pt x="1614" y="16670"/>
                </a:cubicBezTo>
                <a:lnTo>
                  <a:pt x="1571" y="16616"/>
                </a:lnTo>
                <a:cubicBezTo>
                  <a:pt x="1567" y="16611"/>
                  <a:pt x="1561" y="16608"/>
                  <a:pt x="1556" y="16608"/>
                </a:cubicBezTo>
                <a:lnTo>
                  <a:pt x="1542" y="16608"/>
                </a:lnTo>
                <a:lnTo>
                  <a:pt x="1542" y="16540"/>
                </a:lnTo>
                <a:lnTo>
                  <a:pt x="1572" y="16498"/>
                </a:lnTo>
                <a:cubicBezTo>
                  <a:pt x="1579" y="16488"/>
                  <a:pt x="1580" y="16471"/>
                  <a:pt x="1573" y="16460"/>
                </a:cubicBezTo>
                <a:lnTo>
                  <a:pt x="1537" y="16401"/>
                </a:lnTo>
                <a:cubicBezTo>
                  <a:pt x="1533" y="16394"/>
                  <a:pt x="1527" y="16390"/>
                  <a:pt x="1520" y="16390"/>
                </a:cubicBezTo>
                <a:lnTo>
                  <a:pt x="1461" y="16390"/>
                </a:lnTo>
                <a:lnTo>
                  <a:pt x="1461" y="16369"/>
                </a:lnTo>
                <a:cubicBezTo>
                  <a:pt x="1461" y="16352"/>
                  <a:pt x="1451" y="16339"/>
                  <a:pt x="1439" y="16339"/>
                </a:cubicBezTo>
                <a:lnTo>
                  <a:pt x="1357" y="16339"/>
                </a:lnTo>
                <a:cubicBezTo>
                  <a:pt x="1350" y="16339"/>
                  <a:pt x="1345" y="16344"/>
                  <a:pt x="1341" y="16350"/>
                </a:cubicBezTo>
                <a:cubicBezTo>
                  <a:pt x="1339" y="16351"/>
                  <a:pt x="1338" y="16352"/>
                  <a:pt x="1337" y="16353"/>
                </a:cubicBezTo>
                <a:lnTo>
                  <a:pt x="1295" y="16294"/>
                </a:lnTo>
                <a:cubicBezTo>
                  <a:pt x="1291" y="16288"/>
                  <a:pt x="1285" y="16285"/>
                  <a:pt x="1279" y="16285"/>
                </a:cubicBezTo>
                <a:lnTo>
                  <a:pt x="1247" y="16285"/>
                </a:lnTo>
                <a:lnTo>
                  <a:pt x="1209" y="16238"/>
                </a:lnTo>
                <a:cubicBezTo>
                  <a:pt x="1205" y="16233"/>
                  <a:pt x="1200" y="16230"/>
                  <a:pt x="1194" y="16230"/>
                </a:cubicBezTo>
                <a:lnTo>
                  <a:pt x="1096" y="16230"/>
                </a:lnTo>
                <a:lnTo>
                  <a:pt x="1096" y="16101"/>
                </a:lnTo>
                <a:cubicBezTo>
                  <a:pt x="1096" y="16085"/>
                  <a:pt x="1087" y="16071"/>
                  <a:pt x="1074" y="16071"/>
                </a:cubicBezTo>
                <a:lnTo>
                  <a:pt x="1039" y="16071"/>
                </a:lnTo>
                <a:lnTo>
                  <a:pt x="965" y="16020"/>
                </a:lnTo>
                <a:cubicBezTo>
                  <a:pt x="958" y="16016"/>
                  <a:pt x="950" y="16016"/>
                  <a:pt x="943" y="16021"/>
                </a:cubicBezTo>
                <a:cubicBezTo>
                  <a:pt x="942" y="16023"/>
                  <a:pt x="941" y="16025"/>
                  <a:pt x="940" y="16027"/>
                </a:cubicBezTo>
                <a:cubicBezTo>
                  <a:pt x="938" y="16028"/>
                  <a:pt x="936" y="16028"/>
                  <a:pt x="935" y="16029"/>
                </a:cubicBezTo>
                <a:cubicBezTo>
                  <a:pt x="928" y="16034"/>
                  <a:pt x="924" y="16044"/>
                  <a:pt x="924" y="16054"/>
                </a:cubicBezTo>
                <a:lnTo>
                  <a:pt x="924" y="16071"/>
                </a:lnTo>
                <a:lnTo>
                  <a:pt x="846" y="16071"/>
                </a:lnTo>
                <a:lnTo>
                  <a:pt x="846" y="16012"/>
                </a:lnTo>
                <a:lnTo>
                  <a:pt x="865" y="15989"/>
                </a:lnTo>
                <a:lnTo>
                  <a:pt x="891" y="16021"/>
                </a:lnTo>
                <a:cubicBezTo>
                  <a:pt x="899" y="16032"/>
                  <a:pt x="912" y="16032"/>
                  <a:pt x="921" y="16021"/>
                </a:cubicBezTo>
                <a:lnTo>
                  <a:pt x="962" y="15970"/>
                </a:lnTo>
                <a:cubicBezTo>
                  <a:pt x="966" y="15964"/>
                  <a:pt x="969" y="15956"/>
                  <a:pt x="969" y="15948"/>
                </a:cubicBezTo>
                <a:lnTo>
                  <a:pt x="969" y="15891"/>
                </a:lnTo>
                <a:cubicBezTo>
                  <a:pt x="969" y="15879"/>
                  <a:pt x="964" y="15869"/>
                  <a:pt x="957" y="15865"/>
                </a:cubicBezTo>
                <a:lnTo>
                  <a:pt x="962" y="15857"/>
                </a:lnTo>
                <a:cubicBezTo>
                  <a:pt x="966" y="15852"/>
                  <a:pt x="969" y="15844"/>
                  <a:pt x="969" y="15836"/>
                </a:cubicBezTo>
                <a:lnTo>
                  <a:pt x="969" y="15797"/>
                </a:lnTo>
                <a:lnTo>
                  <a:pt x="1003" y="15748"/>
                </a:lnTo>
                <a:cubicBezTo>
                  <a:pt x="1007" y="15743"/>
                  <a:pt x="1009" y="15735"/>
                  <a:pt x="1009" y="15728"/>
                </a:cubicBezTo>
                <a:lnTo>
                  <a:pt x="1009" y="15681"/>
                </a:lnTo>
                <a:cubicBezTo>
                  <a:pt x="1009" y="15664"/>
                  <a:pt x="999" y="15651"/>
                  <a:pt x="987" y="15651"/>
                </a:cubicBezTo>
                <a:lnTo>
                  <a:pt x="957" y="15651"/>
                </a:lnTo>
                <a:lnTo>
                  <a:pt x="963" y="15642"/>
                </a:lnTo>
                <a:cubicBezTo>
                  <a:pt x="967" y="15637"/>
                  <a:pt x="969" y="15630"/>
                  <a:pt x="969" y="15622"/>
                </a:cubicBezTo>
                <a:lnTo>
                  <a:pt x="969" y="15572"/>
                </a:lnTo>
                <a:cubicBezTo>
                  <a:pt x="969" y="15560"/>
                  <a:pt x="963" y="15549"/>
                  <a:pt x="955" y="15545"/>
                </a:cubicBezTo>
                <a:cubicBezTo>
                  <a:pt x="947" y="15540"/>
                  <a:pt x="938" y="15542"/>
                  <a:pt x="932" y="15550"/>
                </a:cubicBezTo>
                <a:lnTo>
                  <a:pt x="925" y="15558"/>
                </a:lnTo>
                <a:cubicBezTo>
                  <a:pt x="924" y="15555"/>
                  <a:pt x="923" y="15553"/>
                  <a:pt x="921" y="15551"/>
                </a:cubicBezTo>
                <a:lnTo>
                  <a:pt x="896" y="15518"/>
                </a:lnTo>
                <a:lnTo>
                  <a:pt x="947" y="15451"/>
                </a:lnTo>
                <a:lnTo>
                  <a:pt x="972" y="15484"/>
                </a:lnTo>
                <a:cubicBezTo>
                  <a:pt x="977" y="15491"/>
                  <a:pt x="984" y="15494"/>
                  <a:pt x="991" y="15492"/>
                </a:cubicBezTo>
                <a:cubicBezTo>
                  <a:pt x="998" y="15491"/>
                  <a:pt x="1004" y="15485"/>
                  <a:pt x="1007" y="15476"/>
                </a:cubicBezTo>
                <a:lnTo>
                  <a:pt x="1034" y="15405"/>
                </a:lnTo>
                <a:lnTo>
                  <a:pt x="1050" y="15429"/>
                </a:lnTo>
                <a:cubicBezTo>
                  <a:pt x="1055" y="15435"/>
                  <a:pt x="1060" y="15438"/>
                  <a:pt x="1066" y="15438"/>
                </a:cubicBezTo>
                <a:lnTo>
                  <a:pt x="1139" y="15438"/>
                </a:lnTo>
                <a:lnTo>
                  <a:pt x="1167" y="15475"/>
                </a:lnTo>
                <a:lnTo>
                  <a:pt x="1167" y="15518"/>
                </a:lnTo>
                <a:cubicBezTo>
                  <a:pt x="1167" y="15530"/>
                  <a:pt x="1172" y="15540"/>
                  <a:pt x="1180" y="15545"/>
                </a:cubicBezTo>
                <a:cubicBezTo>
                  <a:pt x="1189" y="15549"/>
                  <a:pt x="1198" y="15547"/>
                  <a:pt x="1204" y="15538"/>
                </a:cubicBezTo>
                <a:lnTo>
                  <a:pt x="1286" y="15430"/>
                </a:lnTo>
                <a:cubicBezTo>
                  <a:pt x="1290" y="15424"/>
                  <a:pt x="1292" y="15417"/>
                  <a:pt x="1292" y="15409"/>
                </a:cubicBezTo>
                <a:cubicBezTo>
                  <a:pt x="1292" y="15401"/>
                  <a:pt x="1290" y="15394"/>
                  <a:pt x="1286" y="15388"/>
                </a:cubicBezTo>
                <a:lnTo>
                  <a:pt x="1283" y="15384"/>
                </a:lnTo>
                <a:lnTo>
                  <a:pt x="1349" y="15384"/>
                </a:lnTo>
                <a:cubicBezTo>
                  <a:pt x="1358" y="15384"/>
                  <a:pt x="1365" y="15378"/>
                  <a:pt x="1369" y="15368"/>
                </a:cubicBezTo>
                <a:lnTo>
                  <a:pt x="1375" y="15376"/>
                </a:lnTo>
                <a:cubicBezTo>
                  <a:pt x="1379" y="15381"/>
                  <a:pt x="1384" y="15384"/>
                  <a:pt x="1390" y="15384"/>
                </a:cubicBezTo>
                <a:lnTo>
                  <a:pt x="1431" y="15384"/>
                </a:lnTo>
                <a:cubicBezTo>
                  <a:pt x="1434" y="15384"/>
                  <a:pt x="1437" y="15383"/>
                  <a:pt x="1440" y="15381"/>
                </a:cubicBezTo>
                <a:lnTo>
                  <a:pt x="1490" y="15350"/>
                </a:lnTo>
                <a:lnTo>
                  <a:pt x="1490" y="15409"/>
                </a:lnTo>
                <a:cubicBezTo>
                  <a:pt x="1490" y="15416"/>
                  <a:pt x="1492" y="15423"/>
                  <a:pt x="1496" y="15429"/>
                </a:cubicBezTo>
                <a:lnTo>
                  <a:pt x="1532" y="15480"/>
                </a:lnTo>
                <a:lnTo>
                  <a:pt x="1574" y="15586"/>
                </a:lnTo>
                <a:cubicBezTo>
                  <a:pt x="1580" y="15600"/>
                  <a:pt x="1593" y="15605"/>
                  <a:pt x="1604" y="15598"/>
                </a:cubicBezTo>
                <a:lnTo>
                  <a:pt x="1668" y="15554"/>
                </a:lnTo>
                <a:lnTo>
                  <a:pt x="1699" y="15594"/>
                </a:lnTo>
                <a:lnTo>
                  <a:pt x="1743" y="15645"/>
                </a:lnTo>
                <a:cubicBezTo>
                  <a:pt x="1747" y="15649"/>
                  <a:pt x="1752" y="15652"/>
                  <a:pt x="1757" y="15652"/>
                </a:cubicBezTo>
                <a:lnTo>
                  <a:pt x="1864" y="15652"/>
                </a:lnTo>
                <a:lnTo>
                  <a:pt x="1899" y="15701"/>
                </a:lnTo>
                <a:cubicBezTo>
                  <a:pt x="1903" y="15707"/>
                  <a:pt x="1909" y="15710"/>
                  <a:pt x="1915" y="15710"/>
                </a:cubicBezTo>
                <a:lnTo>
                  <a:pt x="1974" y="15710"/>
                </a:lnTo>
                <a:lnTo>
                  <a:pt x="1974" y="15728"/>
                </a:lnTo>
                <a:cubicBezTo>
                  <a:pt x="1974" y="15739"/>
                  <a:pt x="1978" y="15749"/>
                  <a:pt x="1986" y="15754"/>
                </a:cubicBezTo>
                <a:lnTo>
                  <a:pt x="2065" y="15811"/>
                </a:lnTo>
                <a:cubicBezTo>
                  <a:pt x="2068" y="15814"/>
                  <a:pt x="2072" y="15815"/>
                  <a:pt x="2075" y="15815"/>
                </a:cubicBezTo>
                <a:lnTo>
                  <a:pt x="2114" y="15815"/>
                </a:lnTo>
                <a:lnTo>
                  <a:pt x="2191" y="15863"/>
                </a:lnTo>
                <a:cubicBezTo>
                  <a:pt x="2194" y="15865"/>
                  <a:pt x="2197" y="15866"/>
                  <a:pt x="2200" y="15866"/>
                </a:cubicBezTo>
                <a:lnTo>
                  <a:pt x="2230" y="15866"/>
                </a:lnTo>
                <a:lnTo>
                  <a:pt x="2265" y="15910"/>
                </a:lnTo>
                <a:lnTo>
                  <a:pt x="2303" y="15968"/>
                </a:lnTo>
                <a:cubicBezTo>
                  <a:pt x="2308" y="15974"/>
                  <a:pt x="2314" y="15978"/>
                  <a:pt x="2320" y="15978"/>
                </a:cubicBezTo>
                <a:lnTo>
                  <a:pt x="2392" y="15978"/>
                </a:lnTo>
                <a:lnTo>
                  <a:pt x="2424" y="16020"/>
                </a:lnTo>
                <a:cubicBezTo>
                  <a:pt x="2428" y="16026"/>
                  <a:pt x="2433" y="16029"/>
                  <a:pt x="2439" y="16029"/>
                </a:cubicBezTo>
                <a:lnTo>
                  <a:pt x="2593" y="16029"/>
                </a:lnTo>
                <a:lnTo>
                  <a:pt x="2627" y="16075"/>
                </a:lnTo>
                <a:cubicBezTo>
                  <a:pt x="2632" y="16080"/>
                  <a:pt x="2637" y="16083"/>
                  <a:pt x="2643" y="16083"/>
                </a:cubicBezTo>
                <a:lnTo>
                  <a:pt x="2709" y="16083"/>
                </a:lnTo>
                <a:lnTo>
                  <a:pt x="2743" y="16172"/>
                </a:lnTo>
                <a:cubicBezTo>
                  <a:pt x="2744" y="16175"/>
                  <a:pt x="2746" y="16177"/>
                  <a:pt x="2747" y="16179"/>
                </a:cubicBezTo>
                <a:lnTo>
                  <a:pt x="2788" y="16234"/>
                </a:lnTo>
                <a:cubicBezTo>
                  <a:pt x="2792" y="16239"/>
                  <a:pt x="2798" y="16242"/>
                  <a:pt x="2804" y="16242"/>
                </a:cubicBezTo>
                <a:lnTo>
                  <a:pt x="2956" y="16242"/>
                </a:lnTo>
                <a:lnTo>
                  <a:pt x="2992" y="16289"/>
                </a:lnTo>
                <a:cubicBezTo>
                  <a:pt x="2994" y="16291"/>
                  <a:pt x="2996" y="16292"/>
                  <a:pt x="2998" y="16294"/>
                </a:cubicBezTo>
                <a:lnTo>
                  <a:pt x="3079" y="16348"/>
                </a:lnTo>
                <a:cubicBezTo>
                  <a:pt x="3082" y="16350"/>
                  <a:pt x="3086" y="16351"/>
                  <a:pt x="3089" y="16351"/>
                </a:cubicBezTo>
                <a:lnTo>
                  <a:pt x="3156" y="16351"/>
                </a:lnTo>
                <a:lnTo>
                  <a:pt x="3191" y="16395"/>
                </a:lnTo>
                <a:cubicBezTo>
                  <a:pt x="3192" y="16399"/>
                  <a:pt x="3194" y="16403"/>
                  <a:pt x="3197" y="16406"/>
                </a:cubicBezTo>
                <a:lnTo>
                  <a:pt x="3239" y="16454"/>
                </a:lnTo>
                <a:lnTo>
                  <a:pt x="3271" y="16500"/>
                </a:lnTo>
                <a:lnTo>
                  <a:pt x="3271" y="16594"/>
                </a:lnTo>
                <a:cubicBezTo>
                  <a:pt x="3271" y="16610"/>
                  <a:pt x="3281" y="16623"/>
                  <a:pt x="3293" y="16623"/>
                </a:cubicBezTo>
                <a:lnTo>
                  <a:pt x="3365" y="16623"/>
                </a:lnTo>
                <a:lnTo>
                  <a:pt x="3395" y="16666"/>
                </a:lnTo>
                <a:lnTo>
                  <a:pt x="3435" y="16717"/>
                </a:lnTo>
                <a:cubicBezTo>
                  <a:pt x="3436" y="16718"/>
                  <a:pt x="3436" y="16718"/>
                  <a:pt x="3437" y="16718"/>
                </a:cubicBezTo>
                <a:lnTo>
                  <a:pt x="3441" y="16724"/>
                </a:lnTo>
                <a:cubicBezTo>
                  <a:pt x="3445" y="16729"/>
                  <a:pt x="3451" y="16732"/>
                  <a:pt x="3457" y="16732"/>
                </a:cubicBezTo>
                <a:lnTo>
                  <a:pt x="3481" y="16732"/>
                </a:lnTo>
                <a:lnTo>
                  <a:pt x="3519" y="16825"/>
                </a:lnTo>
                <a:cubicBezTo>
                  <a:pt x="3522" y="16835"/>
                  <a:pt x="3530" y="16841"/>
                  <a:pt x="3538" y="16841"/>
                </a:cubicBezTo>
                <a:lnTo>
                  <a:pt x="3610" y="16841"/>
                </a:lnTo>
                <a:lnTo>
                  <a:pt x="3673" y="16925"/>
                </a:lnTo>
                <a:cubicBezTo>
                  <a:pt x="3675" y="16931"/>
                  <a:pt x="3679" y="16937"/>
                  <a:pt x="3683" y="16940"/>
                </a:cubicBezTo>
                <a:lnTo>
                  <a:pt x="3685" y="16941"/>
                </a:lnTo>
                <a:lnTo>
                  <a:pt x="3723" y="16992"/>
                </a:lnTo>
                <a:cubicBezTo>
                  <a:pt x="3728" y="16997"/>
                  <a:pt x="3733" y="17000"/>
                  <a:pt x="3739" y="17000"/>
                </a:cubicBezTo>
                <a:lnTo>
                  <a:pt x="3774" y="17000"/>
                </a:lnTo>
                <a:lnTo>
                  <a:pt x="3851" y="17051"/>
                </a:lnTo>
                <a:cubicBezTo>
                  <a:pt x="3854" y="17053"/>
                  <a:pt x="3858" y="17054"/>
                  <a:pt x="3861" y="17054"/>
                </a:cubicBezTo>
                <a:lnTo>
                  <a:pt x="3878" y="17054"/>
                </a:lnTo>
                <a:lnTo>
                  <a:pt x="3878" y="17079"/>
                </a:lnTo>
                <a:cubicBezTo>
                  <a:pt x="3878" y="17095"/>
                  <a:pt x="3887" y="17108"/>
                  <a:pt x="3898" y="17108"/>
                </a:cubicBezTo>
                <a:lnTo>
                  <a:pt x="3994" y="17116"/>
                </a:lnTo>
                <a:cubicBezTo>
                  <a:pt x="3996" y="17116"/>
                  <a:pt x="3999" y="17116"/>
                  <a:pt x="4001" y="17115"/>
                </a:cubicBezTo>
                <a:lnTo>
                  <a:pt x="4083" y="17083"/>
                </a:lnTo>
                <a:lnTo>
                  <a:pt x="4117" y="17113"/>
                </a:lnTo>
                <a:lnTo>
                  <a:pt x="4130" y="17162"/>
                </a:lnTo>
                <a:lnTo>
                  <a:pt x="4122" y="17235"/>
                </a:lnTo>
                <a:cubicBezTo>
                  <a:pt x="4121" y="17244"/>
                  <a:pt x="4123" y="17253"/>
                  <a:pt x="4128" y="17259"/>
                </a:cubicBezTo>
                <a:lnTo>
                  <a:pt x="4166" y="17313"/>
                </a:lnTo>
                <a:cubicBezTo>
                  <a:pt x="4170" y="17319"/>
                  <a:pt x="4176" y="17323"/>
                  <a:pt x="4182" y="17323"/>
                </a:cubicBezTo>
                <a:lnTo>
                  <a:pt x="4232" y="17323"/>
                </a:lnTo>
                <a:lnTo>
                  <a:pt x="4248" y="17396"/>
                </a:lnTo>
                <a:cubicBezTo>
                  <a:pt x="4250" y="17405"/>
                  <a:pt x="4255" y="17412"/>
                  <a:pt x="4262" y="17415"/>
                </a:cubicBezTo>
                <a:lnTo>
                  <a:pt x="4311" y="17438"/>
                </a:lnTo>
                <a:lnTo>
                  <a:pt x="4349" y="17449"/>
                </a:lnTo>
                <a:cubicBezTo>
                  <a:pt x="4350" y="17450"/>
                  <a:pt x="4352" y="17450"/>
                  <a:pt x="4353" y="17450"/>
                </a:cubicBezTo>
                <a:lnTo>
                  <a:pt x="4381" y="17450"/>
                </a:lnTo>
                <a:cubicBezTo>
                  <a:pt x="4387" y="17450"/>
                  <a:pt x="4392" y="17447"/>
                  <a:pt x="4397" y="17441"/>
                </a:cubicBezTo>
                <a:lnTo>
                  <a:pt x="4404" y="17431"/>
                </a:lnTo>
                <a:lnTo>
                  <a:pt x="4497" y="17431"/>
                </a:lnTo>
                <a:lnTo>
                  <a:pt x="4532" y="17472"/>
                </a:lnTo>
                <a:cubicBezTo>
                  <a:pt x="4535" y="17475"/>
                  <a:pt x="4539" y="17477"/>
                  <a:pt x="4543" y="17478"/>
                </a:cubicBezTo>
                <a:lnTo>
                  <a:pt x="4589" y="17489"/>
                </a:lnTo>
                <a:cubicBezTo>
                  <a:pt x="4592" y="17490"/>
                  <a:pt x="4595" y="17490"/>
                  <a:pt x="4598" y="17489"/>
                </a:cubicBezTo>
                <a:lnTo>
                  <a:pt x="4631" y="17479"/>
                </a:lnTo>
                <a:lnTo>
                  <a:pt x="4662" y="17479"/>
                </a:lnTo>
                <a:lnTo>
                  <a:pt x="4687" y="17500"/>
                </a:lnTo>
                <a:cubicBezTo>
                  <a:pt x="4691" y="17503"/>
                  <a:pt x="4695" y="17504"/>
                  <a:pt x="4699" y="17504"/>
                </a:cubicBezTo>
                <a:cubicBezTo>
                  <a:pt x="4704" y="17504"/>
                  <a:pt x="4709" y="17502"/>
                  <a:pt x="4713" y="17497"/>
                </a:cubicBezTo>
                <a:lnTo>
                  <a:pt x="4720" y="17489"/>
                </a:lnTo>
                <a:lnTo>
                  <a:pt x="4720" y="17597"/>
                </a:lnTo>
                <a:cubicBezTo>
                  <a:pt x="4720" y="17597"/>
                  <a:pt x="4688" y="17643"/>
                  <a:pt x="4688" y="17643"/>
                </a:cubicBezTo>
                <a:close/>
                <a:moveTo>
                  <a:pt x="505" y="18968"/>
                </a:moveTo>
                <a:lnTo>
                  <a:pt x="490" y="18968"/>
                </a:lnTo>
                <a:lnTo>
                  <a:pt x="490" y="18943"/>
                </a:lnTo>
                <a:cubicBezTo>
                  <a:pt x="490" y="18931"/>
                  <a:pt x="485" y="18920"/>
                  <a:pt x="476" y="18915"/>
                </a:cubicBezTo>
                <a:cubicBezTo>
                  <a:pt x="468" y="18911"/>
                  <a:pt x="458" y="18914"/>
                  <a:pt x="452" y="18923"/>
                </a:cubicBezTo>
                <a:lnTo>
                  <a:pt x="429" y="18955"/>
                </a:lnTo>
                <a:lnTo>
                  <a:pt x="402" y="18921"/>
                </a:lnTo>
                <a:cubicBezTo>
                  <a:pt x="400" y="18919"/>
                  <a:pt x="398" y="18918"/>
                  <a:pt x="397" y="18916"/>
                </a:cubicBezTo>
                <a:lnTo>
                  <a:pt x="318" y="18864"/>
                </a:lnTo>
                <a:lnTo>
                  <a:pt x="283" y="18814"/>
                </a:lnTo>
                <a:cubicBezTo>
                  <a:pt x="279" y="18808"/>
                  <a:pt x="273" y="18805"/>
                  <a:pt x="267" y="18805"/>
                </a:cubicBezTo>
                <a:lnTo>
                  <a:pt x="210" y="18805"/>
                </a:lnTo>
                <a:lnTo>
                  <a:pt x="210" y="18783"/>
                </a:lnTo>
                <a:cubicBezTo>
                  <a:pt x="210" y="18775"/>
                  <a:pt x="208" y="18768"/>
                  <a:pt x="204" y="18762"/>
                </a:cubicBezTo>
                <a:lnTo>
                  <a:pt x="163" y="18708"/>
                </a:lnTo>
                <a:cubicBezTo>
                  <a:pt x="155" y="18697"/>
                  <a:pt x="141" y="18696"/>
                  <a:pt x="132" y="18707"/>
                </a:cubicBezTo>
                <a:lnTo>
                  <a:pt x="95" y="18753"/>
                </a:lnTo>
                <a:lnTo>
                  <a:pt x="44" y="18753"/>
                </a:lnTo>
                <a:lnTo>
                  <a:pt x="44" y="18742"/>
                </a:lnTo>
                <a:lnTo>
                  <a:pt x="81" y="18696"/>
                </a:lnTo>
                <a:cubicBezTo>
                  <a:pt x="83" y="18693"/>
                  <a:pt x="85" y="18690"/>
                  <a:pt x="86" y="18687"/>
                </a:cubicBezTo>
                <a:lnTo>
                  <a:pt x="124" y="18582"/>
                </a:lnTo>
                <a:cubicBezTo>
                  <a:pt x="125" y="18578"/>
                  <a:pt x="126" y="18573"/>
                  <a:pt x="126" y="18569"/>
                </a:cubicBezTo>
                <a:lnTo>
                  <a:pt x="126" y="18525"/>
                </a:lnTo>
                <a:lnTo>
                  <a:pt x="156" y="18490"/>
                </a:lnTo>
                <a:lnTo>
                  <a:pt x="188" y="18490"/>
                </a:lnTo>
                <a:cubicBezTo>
                  <a:pt x="200" y="18490"/>
                  <a:pt x="210" y="18476"/>
                  <a:pt x="210" y="18460"/>
                </a:cubicBezTo>
                <a:lnTo>
                  <a:pt x="210" y="18412"/>
                </a:lnTo>
                <a:lnTo>
                  <a:pt x="246" y="18314"/>
                </a:lnTo>
                <a:cubicBezTo>
                  <a:pt x="250" y="18303"/>
                  <a:pt x="248" y="18291"/>
                  <a:pt x="243" y="18282"/>
                </a:cubicBezTo>
                <a:lnTo>
                  <a:pt x="218" y="18244"/>
                </a:lnTo>
                <a:lnTo>
                  <a:pt x="242" y="18213"/>
                </a:lnTo>
                <a:cubicBezTo>
                  <a:pt x="246" y="18208"/>
                  <a:pt x="248" y="18200"/>
                  <a:pt x="248" y="18192"/>
                </a:cubicBezTo>
                <a:lnTo>
                  <a:pt x="248" y="18147"/>
                </a:lnTo>
                <a:lnTo>
                  <a:pt x="283" y="18107"/>
                </a:lnTo>
                <a:lnTo>
                  <a:pt x="321" y="18053"/>
                </a:lnTo>
                <a:cubicBezTo>
                  <a:pt x="325" y="18047"/>
                  <a:pt x="327" y="18040"/>
                  <a:pt x="327" y="18033"/>
                </a:cubicBezTo>
                <a:lnTo>
                  <a:pt x="327" y="17870"/>
                </a:lnTo>
                <a:cubicBezTo>
                  <a:pt x="327" y="17853"/>
                  <a:pt x="317" y="17840"/>
                  <a:pt x="305" y="17840"/>
                </a:cubicBezTo>
                <a:lnTo>
                  <a:pt x="276" y="17840"/>
                </a:lnTo>
                <a:lnTo>
                  <a:pt x="242" y="17794"/>
                </a:lnTo>
                <a:cubicBezTo>
                  <a:pt x="237" y="17789"/>
                  <a:pt x="232" y="17786"/>
                  <a:pt x="226" y="17786"/>
                </a:cubicBezTo>
                <a:lnTo>
                  <a:pt x="170" y="17786"/>
                </a:lnTo>
                <a:lnTo>
                  <a:pt x="170" y="17723"/>
                </a:lnTo>
                <a:lnTo>
                  <a:pt x="242" y="17622"/>
                </a:lnTo>
                <a:cubicBezTo>
                  <a:pt x="246" y="17616"/>
                  <a:pt x="248" y="17609"/>
                  <a:pt x="248" y="17602"/>
                </a:cubicBezTo>
                <a:lnTo>
                  <a:pt x="248" y="17451"/>
                </a:lnTo>
                <a:lnTo>
                  <a:pt x="275" y="17417"/>
                </a:lnTo>
                <a:lnTo>
                  <a:pt x="387" y="17417"/>
                </a:lnTo>
                <a:cubicBezTo>
                  <a:pt x="395" y="17417"/>
                  <a:pt x="402" y="17411"/>
                  <a:pt x="406" y="17401"/>
                </a:cubicBezTo>
                <a:lnTo>
                  <a:pt x="448" y="17296"/>
                </a:lnTo>
                <a:lnTo>
                  <a:pt x="484" y="17245"/>
                </a:lnTo>
                <a:cubicBezTo>
                  <a:pt x="488" y="17239"/>
                  <a:pt x="490" y="17232"/>
                  <a:pt x="490" y="17225"/>
                </a:cubicBezTo>
                <a:lnTo>
                  <a:pt x="490" y="17185"/>
                </a:lnTo>
                <a:lnTo>
                  <a:pt x="523" y="17138"/>
                </a:lnTo>
                <a:lnTo>
                  <a:pt x="564" y="17091"/>
                </a:lnTo>
                <a:cubicBezTo>
                  <a:pt x="566" y="17089"/>
                  <a:pt x="568" y="17085"/>
                  <a:pt x="569" y="17082"/>
                </a:cubicBezTo>
                <a:lnTo>
                  <a:pt x="609" y="16978"/>
                </a:lnTo>
                <a:lnTo>
                  <a:pt x="647" y="16927"/>
                </a:lnTo>
                <a:cubicBezTo>
                  <a:pt x="651" y="16921"/>
                  <a:pt x="653" y="16914"/>
                  <a:pt x="653" y="16906"/>
                </a:cubicBezTo>
                <a:lnTo>
                  <a:pt x="653" y="16809"/>
                </a:lnTo>
                <a:lnTo>
                  <a:pt x="684" y="16765"/>
                </a:lnTo>
                <a:lnTo>
                  <a:pt x="727" y="16714"/>
                </a:lnTo>
                <a:cubicBezTo>
                  <a:pt x="732" y="16708"/>
                  <a:pt x="735" y="16700"/>
                  <a:pt x="735" y="16692"/>
                </a:cubicBezTo>
                <a:lnTo>
                  <a:pt x="735" y="16594"/>
                </a:lnTo>
                <a:lnTo>
                  <a:pt x="766" y="16550"/>
                </a:lnTo>
                <a:lnTo>
                  <a:pt x="807" y="16500"/>
                </a:lnTo>
                <a:cubicBezTo>
                  <a:pt x="811" y="16494"/>
                  <a:pt x="814" y="16486"/>
                  <a:pt x="814" y="16478"/>
                </a:cubicBezTo>
                <a:lnTo>
                  <a:pt x="814" y="16326"/>
                </a:lnTo>
                <a:lnTo>
                  <a:pt x="846" y="16280"/>
                </a:lnTo>
                <a:cubicBezTo>
                  <a:pt x="850" y="16275"/>
                  <a:pt x="852" y="16267"/>
                  <a:pt x="852" y="16260"/>
                </a:cubicBezTo>
                <a:lnTo>
                  <a:pt x="852" y="16134"/>
                </a:lnTo>
                <a:lnTo>
                  <a:pt x="947" y="16134"/>
                </a:lnTo>
                <a:cubicBezTo>
                  <a:pt x="950" y="16134"/>
                  <a:pt x="954" y="16132"/>
                  <a:pt x="957" y="16130"/>
                </a:cubicBezTo>
                <a:cubicBezTo>
                  <a:pt x="967" y="16129"/>
                  <a:pt x="975" y="16118"/>
                  <a:pt x="977" y="16105"/>
                </a:cubicBezTo>
                <a:lnTo>
                  <a:pt x="1019" y="16131"/>
                </a:lnTo>
                <a:cubicBezTo>
                  <a:pt x="1022" y="16133"/>
                  <a:pt x="1025" y="16134"/>
                  <a:pt x="1028" y="16134"/>
                </a:cubicBezTo>
                <a:lnTo>
                  <a:pt x="1044" y="16134"/>
                </a:lnTo>
                <a:lnTo>
                  <a:pt x="1044" y="16267"/>
                </a:lnTo>
                <a:cubicBezTo>
                  <a:pt x="1044" y="16284"/>
                  <a:pt x="1054" y="16297"/>
                  <a:pt x="1066" y="16297"/>
                </a:cubicBezTo>
                <a:lnTo>
                  <a:pt x="1180" y="16297"/>
                </a:lnTo>
                <a:lnTo>
                  <a:pt x="1214" y="16342"/>
                </a:lnTo>
                <a:cubicBezTo>
                  <a:pt x="1218" y="16348"/>
                  <a:pt x="1224" y="16351"/>
                  <a:pt x="1229" y="16351"/>
                </a:cubicBezTo>
                <a:lnTo>
                  <a:pt x="1261" y="16351"/>
                </a:lnTo>
                <a:lnTo>
                  <a:pt x="1334" y="16448"/>
                </a:lnTo>
                <a:cubicBezTo>
                  <a:pt x="1340" y="16456"/>
                  <a:pt x="1350" y="16459"/>
                  <a:pt x="1358" y="16454"/>
                </a:cubicBezTo>
                <a:cubicBezTo>
                  <a:pt x="1361" y="16453"/>
                  <a:pt x="1362" y="16450"/>
                  <a:pt x="1364" y="16447"/>
                </a:cubicBezTo>
                <a:cubicBezTo>
                  <a:pt x="1365" y="16447"/>
                  <a:pt x="1365" y="16447"/>
                  <a:pt x="1366" y="16447"/>
                </a:cubicBezTo>
                <a:cubicBezTo>
                  <a:pt x="1374" y="16442"/>
                  <a:pt x="1379" y="16432"/>
                  <a:pt x="1379" y="16420"/>
                </a:cubicBezTo>
                <a:lnTo>
                  <a:pt x="1379" y="16406"/>
                </a:lnTo>
                <a:lnTo>
                  <a:pt x="1409" y="16406"/>
                </a:lnTo>
                <a:lnTo>
                  <a:pt x="1409" y="16427"/>
                </a:lnTo>
                <a:cubicBezTo>
                  <a:pt x="1409" y="16443"/>
                  <a:pt x="1419" y="16456"/>
                  <a:pt x="1431" y="16456"/>
                </a:cubicBezTo>
                <a:lnTo>
                  <a:pt x="1503" y="16456"/>
                </a:lnTo>
                <a:lnTo>
                  <a:pt x="1520" y="16481"/>
                </a:lnTo>
                <a:lnTo>
                  <a:pt x="1496" y="16516"/>
                </a:lnTo>
                <a:cubicBezTo>
                  <a:pt x="1492" y="16521"/>
                  <a:pt x="1490" y="16528"/>
                  <a:pt x="1490" y="16536"/>
                </a:cubicBezTo>
                <a:lnTo>
                  <a:pt x="1490" y="16644"/>
                </a:lnTo>
                <a:cubicBezTo>
                  <a:pt x="1490" y="16661"/>
                  <a:pt x="1500" y="16674"/>
                  <a:pt x="1512" y="16674"/>
                </a:cubicBezTo>
                <a:lnTo>
                  <a:pt x="1542" y="16674"/>
                </a:lnTo>
                <a:lnTo>
                  <a:pt x="1572" y="16709"/>
                </a:lnTo>
                <a:lnTo>
                  <a:pt x="1572" y="16713"/>
                </a:lnTo>
                <a:lnTo>
                  <a:pt x="1556" y="16713"/>
                </a:lnTo>
                <a:cubicBezTo>
                  <a:pt x="1548" y="16713"/>
                  <a:pt x="1542" y="16718"/>
                  <a:pt x="1538" y="16726"/>
                </a:cubicBezTo>
                <a:cubicBezTo>
                  <a:pt x="1532" y="16732"/>
                  <a:pt x="1528" y="16740"/>
                  <a:pt x="1528" y="16750"/>
                </a:cubicBezTo>
                <a:lnTo>
                  <a:pt x="1528" y="16768"/>
                </a:lnTo>
                <a:lnTo>
                  <a:pt x="1477" y="16768"/>
                </a:lnTo>
                <a:cubicBezTo>
                  <a:pt x="1470" y="16768"/>
                  <a:pt x="1463" y="16773"/>
                  <a:pt x="1459" y="16780"/>
                </a:cubicBezTo>
                <a:cubicBezTo>
                  <a:pt x="1454" y="16786"/>
                  <a:pt x="1450" y="16794"/>
                  <a:pt x="1450" y="16804"/>
                </a:cubicBezTo>
                <a:lnTo>
                  <a:pt x="1450" y="16822"/>
                </a:lnTo>
                <a:lnTo>
                  <a:pt x="1398" y="16822"/>
                </a:lnTo>
                <a:cubicBezTo>
                  <a:pt x="1394" y="16822"/>
                  <a:pt x="1391" y="16823"/>
                  <a:pt x="1388" y="16826"/>
                </a:cubicBezTo>
                <a:cubicBezTo>
                  <a:pt x="1377" y="16827"/>
                  <a:pt x="1368" y="16839"/>
                  <a:pt x="1368" y="16855"/>
                </a:cubicBezTo>
                <a:lnTo>
                  <a:pt x="1368" y="16876"/>
                </a:lnTo>
                <a:lnTo>
                  <a:pt x="1357" y="16876"/>
                </a:lnTo>
                <a:cubicBezTo>
                  <a:pt x="1351" y="16876"/>
                  <a:pt x="1346" y="16879"/>
                  <a:pt x="1342" y="16885"/>
                </a:cubicBezTo>
                <a:lnTo>
                  <a:pt x="1341" y="16886"/>
                </a:lnTo>
                <a:cubicBezTo>
                  <a:pt x="1338" y="16887"/>
                  <a:pt x="1336" y="16889"/>
                  <a:pt x="1334" y="16892"/>
                </a:cubicBezTo>
                <a:lnTo>
                  <a:pt x="1296" y="16942"/>
                </a:lnTo>
                <a:cubicBezTo>
                  <a:pt x="1291" y="16948"/>
                  <a:pt x="1289" y="16955"/>
                  <a:pt x="1289" y="16963"/>
                </a:cubicBezTo>
                <a:lnTo>
                  <a:pt x="1289" y="17006"/>
                </a:lnTo>
                <a:lnTo>
                  <a:pt x="1254" y="17056"/>
                </a:lnTo>
                <a:cubicBezTo>
                  <a:pt x="1250" y="17061"/>
                  <a:pt x="1248" y="17068"/>
                  <a:pt x="1248" y="17076"/>
                </a:cubicBezTo>
                <a:lnTo>
                  <a:pt x="1248" y="17111"/>
                </a:lnTo>
                <a:lnTo>
                  <a:pt x="1213" y="17160"/>
                </a:lnTo>
                <a:cubicBezTo>
                  <a:pt x="1210" y="17166"/>
                  <a:pt x="1207" y="17173"/>
                  <a:pt x="1207" y="17181"/>
                </a:cubicBezTo>
                <a:lnTo>
                  <a:pt x="1207" y="17358"/>
                </a:lnTo>
                <a:lnTo>
                  <a:pt x="1156" y="17358"/>
                </a:lnTo>
                <a:cubicBezTo>
                  <a:pt x="1150" y="17358"/>
                  <a:pt x="1144" y="17362"/>
                  <a:pt x="1140" y="17367"/>
                </a:cubicBezTo>
                <a:cubicBezTo>
                  <a:pt x="1132" y="17372"/>
                  <a:pt x="1126" y="17382"/>
                  <a:pt x="1126" y="17395"/>
                </a:cubicBezTo>
                <a:lnTo>
                  <a:pt x="1126" y="17433"/>
                </a:lnTo>
                <a:lnTo>
                  <a:pt x="1051" y="17534"/>
                </a:lnTo>
                <a:cubicBezTo>
                  <a:pt x="1047" y="17539"/>
                  <a:pt x="1044" y="17547"/>
                  <a:pt x="1044" y="17555"/>
                </a:cubicBezTo>
                <a:lnTo>
                  <a:pt x="1044" y="17597"/>
                </a:lnTo>
                <a:lnTo>
                  <a:pt x="1012" y="17643"/>
                </a:lnTo>
                <a:cubicBezTo>
                  <a:pt x="1008" y="17649"/>
                  <a:pt x="1006" y="17656"/>
                  <a:pt x="1006" y="17663"/>
                </a:cubicBezTo>
                <a:lnTo>
                  <a:pt x="1006" y="17681"/>
                </a:lnTo>
                <a:lnTo>
                  <a:pt x="1001" y="17681"/>
                </a:lnTo>
                <a:lnTo>
                  <a:pt x="924" y="17630"/>
                </a:lnTo>
                <a:cubicBezTo>
                  <a:pt x="917" y="17625"/>
                  <a:pt x="909" y="17626"/>
                  <a:pt x="903" y="17631"/>
                </a:cubicBezTo>
                <a:cubicBezTo>
                  <a:pt x="901" y="17632"/>
                  <a:pt x="900" y="17635"/>
                  <a:pt x="899" y="17636"/>
                </a:cubicBezTo>
                <a:cubicBezTo>
                  <a:pt x="897" y="17637"/>
                  <a:pt x="895" y="17637"/>
                  <a:pt x="894" y="17638"/>
                </a:cubicBezTo>
                <a:cubicBezTo>
                  <a:pt x="887" y="17644"/>
                  <a:pt x="884" y="17653"/>
                  <a:pt x="884" y="17663"/>
                </a:cubicBezTo>
                <a:lnTo>
                  <a:pt x="884" y="17877"/>
                </a:lnTo>
                <a:cubicBezTo>
                  <a:pt x="884" y="17885"/>
                  <a:pt x="886" y="17893"/>
                  <a:pt x="891" y="17898"/>
                </a:cubicBezTo>
                <a:lnTo>
                  <a:pt x="924" y="17941"/>
                </a:lnTo>
                <a:lnTo>
                  <a:pt x="924" y="18027"/>
                </a:lnTo>
                <a:lnTo>
                  <a:pt x="850" y="18120"/>
                </a:lnTo>
                <a:cubicBezTo>
                  <a:pt x="845" y="18125"/>
                  <a:pt x="843" y="18133"/>
                  <a:pt x="843" y="18141"/>
                </a:cubicBezTo>
                <a:lnTo>
                  <a:pt x="843" y="18163"/>
                </a:lnTo>
                <a:lnTo>
                  <a:pt x="830" y="18163"/>
                </a:lnTo>
                <a:cubicBezTo>
                  <a:pt x="824" y="18163"/>
                  <a:pt x="818" y="18166"/>
                  <a:pt x="814" y="18172"/>
                </a:cubicBezTo>
                <a:lnTo>
                  <a:pt x="809" y="18178"/>
                </a:lnTo>
                <a:lnTo>
                  <a:pt x="768" y="18228"/>
                </a:lnTo>
                <a:cubicBezTo>
                  <a:pt x="764" y="18234"/>
                  <a:pt x="761" y="18242"/>
                  <a:pt x="761" y="18250"/>
                </a:cubicBezTo>
                <a:lnTo>
                  <a:pt x="761" y="18296"/>
                </a:lnTo>
                <a:lnTo>
                  <a:pt x="737" y="18329"/>
                </a:lnTo>
                <a:lnTo>
                  <a:pt x="736" y="18330"/>
                </a:lnTo>
                <a:cubicBezTo>
                  <a:pt x="736" y="18330"/>
                  <a:pt x="736" y="18330"/>
                  <a:pt x="736" y="18330"/>
                </a:cubicBezTo>
                <a:lnTo>
                  <a:pt x="730" y="18338"/>
                </a:lnTo>
                <a:cubicBezTo>
                  <a:pt x="722" y="18349"/>
                  <a:pt x="721" y="18367"/>
                  <a:pt x="730" y="18379"/>
                </a:cubicBezTo>
                <a:lnTo>
                  <a:pt x="767" y="18433"/>
                </a:lnTo>
                <a:cubicBezTo>
                  <a:pt x="771" y="18439"/>
                  <a:pt x="777" y="18442"/>
                  <a:pt x="783" y="18442"/>
                </a:cubicBezTo>
                <a:lnTo>
                  <a:pt x="802" y="18442"/>
                </a:lnTo>
                <a:lnTo>
                  <a:pt x="802" y="18482"/>
                </a:lnTo>
                <a:lnTo>
                  <a:pt x="792" y="18482"/>
                </a:lnTo>
                <a:cubicBezTo>
                  <a:pt x="786" y="18482"/>
                  <a:pt x="780" y="18485"/>
                  <a:pt x="776" y="18491"/>
                </a:cubicBezTo>
                <a:lnTo>
                  <a:pt x="776" y="18491"/>
                </a:lnTo>
                <a:cubicBezTo>
                  <a:pt x="773" y="18493"/>
                  <a:pt x="770" y="18495"/>
                  <a:pt x="767" y="18498"/>
                </a:cubicBezTo>
                <a:lnTo>
                  <a:pt x="739" y="18539"/>
                </a:lnTo>
                <a:lnTo>
                  <a:pt x="670" y="18539"/>
                </a:lnTo>
                <a:cubicBezTo>
                  <a:pt x="665" y="18539"/>
                  <a:pt x="660" y="18542"/>
                  <a:pt x="657" y="18545"/>
                </a:cubicBezTo>
                <a:cubicBezTo>
                  <a:pt x="648" y="18549"/>
                  <a:pt x="642" y="18560"/>
                  <a:pt x="642" y="18573"/>
                </a:cubicBezTo>
                <a:lnTo>
                  <a:pt x="642" y="18590"/>
                </a:lnTo>
                <a:lnTo>
                  <a:pt x="631" y="18590"/>
                </a:lnTo>
                <a:cubicBezTo>
                  <a:pt x="625" y="18590"/>
                  <a:pt x="619" y="18594"/>
                  <a:pt x="615" y="18600"/>
                </a:cubicBezTo>
                <a:cubicBezTo>
                  <a:pt x="607" y="18604"/>
                  <a:pt x="601" y="18615"/>
                  <a:pt x="601" y="18627"/>
                </a:cubicBezTo>
                <a:lnTo>
                  <a:pt x="601" y="18669"/>
                </a:lnTo>
                <a:lnTo>
                  <a:pt x="567" y="18715"/>
                </a:lnTo>
                <a:cubicBezTo>
                  <a:pt x="563" y="18720"/>
                  <a:pt x="560" y="18728"/>
                  <a:pt x="560" y="18736"/>
                </a:cubicBezTo>
                <a:lnTo>
                  <a:pt x="560" y="18943"/>
                </a:lnTo>
                <a:cubicBezTo>
                  <a:pt x="560" y="18943"/>
                  <a:pt x="505" y="18968"/>
                  <a:pt x="505" y="18968"/>
                </a:cubicBezTo>
                <a:close/>
                <a:moveTo>
                  <a:pt x="4396" y="17319"/>
                </a:moveTo>
                <a:lnTo>
                  <a:pt x="4352" y="17265"/>
                </a:lnTo>
                <a:cubicBezTo>
                  <a:pt x="4349" y="17261"/>
                  <a:pt x="4345" y="17259"/>
                  <a:pt x="4341" y="17258"/>
                </a:cubicBezTo>
                <a:lnTo>
                  <a:pt x="4353" y="17254"/>
                </a:lnTo>
                <a:lnTo>
                  <a:pt x="4370" y="17254"/>
                </a:lnTo>
                <a:lnTo>
                  <a:pt x="4396" y="17302"/>
                </a:lnTo>
                <a:cubicBezTo>
                  <a:pt x="4396" y="17302"/>
                  <a:pt x="4396" y="17319"/>
                  <a:pt x="4396" y="17319"/>
                </a:cubicBezTo>
                <a:close/>
                <a:moveTo>
                  <a:pt x="4293" y="17323"/>
                </a:moveTo>
                <a:lnTo>
                  <a:pt x="4343" y="17387"/>
                </a:lnTo>
                <a:lnTo>
                  <a:pt x="4323" y="17381"/>
                </a:lnTo>
                <a:lnTo>
                  <a:pt x="4287" y="17365"/>
                </a:lnTo>
                <a:lnTo>
                  <a:pt x="4278" y="17323"/>
                </a:lnTo>
                <a:cubicBezTo>
                  <a:pt x="4278" y="17323"/>
                  <a:pt x="4293" y="17323"/>
                  <a:pt x="4293" y="17323"/>
                </a:cubicBezTo>
                <a:close/>
                <a:moveTo>
                  <a:pt x="3720" y="15218"/>
                </a:moveTo>
                <a:cubicBezTo>
                  <a:pt x="3724" y="15226"/>
                  <a:pt x="3731" y="15231"/>
                  <a:pt x="3739" y="15231"/>
                </a:cubicBezTo>
                <a:lnTo>
                  <a:pt x="3758" y="15231"/>
                </a:lnTo>
                <a:lnTo>
                  <a:pt x="3758" y="15292"/>
                </a:lnTo>
                <a:cubicBezTo>
                  <a:pt x="3757" y="15290"/>
                  <a:pt x="3755" y="15288"/>
                  <a:pt x="3754" y="15286"/>
                </a:cubicBezTo>
                <a:lnTo>
                  <a:pt x="3720" y="15243"/>
                </a:lnTo>
                <a:cubicBezTo>
                  <a:pt x="3720" y="15243"/>
                  <a:pt x="3720" y="15218"/>
                  <a:pt x="3720" y="15218"/>
                </a:cubicBezTo>
                <a:close/>
                <a:moveTo>
                  <a:pt x="3761" y="15323"/>
                </a:moveTo>
                <a:cubicBezTo>
                  <a:pt x="3762" y="15325"/>
                  <a:pt x="3763" y="15327"/>
                  <a:pt x="3764" y="15328"/>
                </a:cubicBezTo>
                <a:lnTo>
                  <a:pt x="3798" y="15374"/>
                </a:lnTo>
                <a:lnTo>
                  <a:pt x="3798" y="15400"/>
                </a:lnTo>
                <a:cubicBezTo>
                  <a:pt x="3797" y="15398"/>
                  <a:pt x="3796" y="15397"/>
                  <a:pt x="3795" y="15395"/>
                </a:cubicBezTo>
                <a:lnTo>
                  <a:pt x="3761" y="15349"/>
                </a:lnTo>
                <a:cubicBezTo>
                  <a:pt x="3761" y="15349"/>
                  <a:pt x="3761" y="15323"/>
                  <a:pt x="3761" y="15323"/>
                </a:cubicBezTo>
                <a:close/>
                <a:moveTo>
                  <a:pt x="5527" y="12506"/>
                </a:moveTo>
                <a:cubicBezTo>
                  <a:pt x="5531" y="12504"/>
                  <a:pt x="5535" y="12499"/>
                  <a:pt x="5537" y="12493"/>
                </a:cubicBezTo>
                <a:lnTo>
                  <a:pt x="5542" y="12500"/>
                </a:lnTo>
                <a:cubicBezTo>
                  <a:pt x="5546" y="12506"/>
                  <a:pt x="5552" y="12509"/>
                  <a:pt x="5558" y="12509"/>
                </a:cubicBezTo>
                <a:cubicBezTo>
                  <a:pt x="5564" y="12509"/>
                  <a:pt x="5570" y="12506"/>
                  <a:pt x="5574" y="12500"/>
                </a:cubicBezTo>
                <a:lnTo>
                  <a:pt x="5608" y="12451"/>
                </a:lnTo>
                <a:lnTo>
                  <a:pt x="5617" y="12451"/>
                </a:lnTo>
                <a:lnTo>
                  <a:pt x="5617" y="12480"/>
                </a:lnTo>
                <a:cubicBezTo>
                  <a:pt x="5617" y="12496"/>
                  <a:pt x="5627" y="12509"/>
                  <a:pt x="5639" y="12509"/>
                </a:cubicBezTo>
                <a:lnTo>
                  <a:pt x="5672" y="12509"/>
                </a:lnTo>
                <a:lnTo>
                  <a:pt x="5699" y="12543"/>
                </a:lnTo>
                <a:lnTo>
                  <a:pt x="5699" y="12585"/>
                </a:lnTo>
                <a:cubicBezTo>
                  <a:pt x="5699" y="12601"/>
                  <a:pt x="5709" y="12614"/>
                  <a:pt x="5721" y="12614"/>
                </a:cubicBezTo>
                <a:lnTo>
                  <a:pt x="5882" y="12614"/>
                </a:lnTo>
                <a:cubicBezTo>
                  <a:pt x="5894" y="12614"/>
                  <a:pt x="5904" y="12601"/>
                  <a:pt x="5904" y="12585"/>
                </a:cubicBezTo>
                <a:lnTo>
                  <a:pt x="5904" y="12543"/>
                </a:lnTo>
                <a:lnTo>
                  <a:pt x="5931" y="12509"/>
                </a:lnTo>
                <a:lnTo>
                  <a:pt x="5949" y="12509"/>
                </a:lnTo>
                <a:cubicBezTo>
                  <a:pt x="5950" y="12510"/>
                  <a:pt x="5950" y="12511"/>
                  <a:pt x="5951" y="12511"/>
                </a:cubicBezTo>
                <a:lnTo>
                  <a:pt x="6055" y="12556"/>
                </a:lnTo>
                <a:lnTo>
                  <a:pt x="6055" y="12588"/>
                </a:lnTo>
                <a:cubicBezTo>
                  <a:pt x="6055" y="12605"/>
                  <a:pt x="6065" y="12618"/>
                  <a:pt x="6078" y="12618"/>
                </a:cubicBezTo>
                <a:lnTo>
                  <a:pt x="6121" y="12618"/>
                </a:lnTo>
                <a:cubicBezTo>
                  <a:pt x="6127" y="12618"/>
                  <a:pt x="6133" y="12615"/>
                  <a:pt x="6137" y="12609"/>
                </a:cubicBezTo>
                <a:lnTo>
                  <a:pt x="6139" y="12606"/>
                </a:lnTo>
                <a:cubicBezTo>
                  <a:pt x="6139" y="12606"/>
                  <a:pt x="6139" y="12606"/>
                  <a:pt x="6139" y="12605"/>
                </a:cubicBezTo>
                <a:lnTo>
                  <a:pt x="6171" y="12564"/>
                </a:lnTo>
                <a:lnTo>
                  <a:pt x="6193" y="12564"/>
                </a:lnTo>
                <a:lnTo>
                  <a:pt x="6338" y="12763"/>
                </a:lnTo>
                <a:lnTo>
                  <a:pt x="6338" y="12803"/>
                </a:lnTo>
                <a:cubicBezTo>
                  <a:pt x="6338" y="12810"/>
                  <a:pt x="6340" y="12815"/>
                  <a:pt x="6343" y="12821"/>
                </a:cubicBezTo>
                <a:lnTo>
                  <a:pt x="6343" y="12955"/>
                </a:lnTo>
                <a:lnTo>
                  <a:pt x="6305" y="13054"/>
                </a:lnTo>
                <a:cubicBezTo>
                  <a:pt x="6301" y="13063"/>
                  <a:pt x="6302" y="13074"/>
                  <a:pt x="6306" y="13083"/>
                </a:cubicBezTo>
                <a:cubicBezTo>
                  <a:pt x="6310" y="13091"/>
                  <a:pt x="6317" y="13097"/>
                  <a:pt x="6325" y="13097"/>
                </a:cubicBezTo>
                <a:lnTo>
                  <a:pt x="6343" y="13097"/>
                </a:lnTo>
                <a:lnTo>
                  <a:pt x="6343" y="13147"/>
                </a:lnTo>
                <a:lnTo>
                  <a:pt x="6325" y="13147"/>
                </a:lnTo>
                <a:cubicBezTo>
                  <a:pt x="6312" y="13147"/>
                  <a:pt x="6302" y="13160"/>
                  <a:pt x="6302" y="13176"/>
                </a:cubicBezTo>
                <a:lnTo>
                  <a:pt x="6302" y="13251"/>
                </a:lnTo>
                <a:lnTo>
                  <a:pt x="6289" y="13251"/>
                </a:lnTo>
                <a:cubicBezTo>
                  <a:pt x="6288" y="13251"/>
                  <a:pt x="6287" y="13252"/>
                  <a:pt x="6286" y="13252"/>
                </a:cubicBezTo>
                <a:cubicBezTo>
                  <a:pt x="6285" y="13252"/>
                  <a:pt x="6285" y="13251"/>
                  <a:pt x="6283" y="13251"/>
                </a:cubicBezTo>
                <a:cubicBezTo>
                  <a:pt x="6277" y="13251"/>
                  <a:pt x="6271" y="13255"/>
                  <a:pt x="6267" y="13261"/>
                </a:cubicBezTo>
                <a:lnTo>
                  <a:pt x="6231" y="13317"/>
                </a:lnTo>
                <a:lnTo>
                  <a:pt x="6190" y="13368"/>
                </a:lnTo>
                <a:cubicBezTo>
                  <a:pt x="6186" y="13373"/>
                  <a:pt x="6183" y="13381"/>
                  <a:pt x="6183" y="13389"/>
                </a:cubicBezTo>
                <a:lnTo>
                  <a:pt x="6183" y="13498"/>
                </a:lnTo>
                <a:cubicBezTo>
                  <a:pt x="6183" y="13502"/>
                  <a:pt x="6184" y="13507"/>
                  <a:pt x="6185" y="13511"/>
                </a:cubicBezTo>
                <a:lnTo>
                  <a:pt x="6204" y="13563"/>
                </a:lnTo>
                <a:lnTo>
                  <a:pt x="6194" y="13617"/>
                </a:lnTo>
                <a:lnTo>
                  <a:pt x="6161" y="13617"/>
                </a:lnTo>
                <a:cubicBezTo>
                  <a:pt x="6156" y="13617"/>
                  <a:pt x="6150" y="13620"/>
                  <a:pt x="6146" y="13626"/>
                </a:cubicBezTo>
                <a:lnTo>
                  <a:pt x="6142" y="13631"/>
                </a:lnTo>
                <a:cubicBezTo>
                  <a:pt x="6141" y="13629"/>
                  <a:pt x="6140" y="13627"/>
                  <a:pt x="6139" y="13625"/>
                </a:cubicBezTo>
                <a:lnTo>
                  <a:pt x="6055" y="13517"/>
                </a:lnTo>
                <a:cubicBezTo>
                  <a:pt x="6051" y="13512"/>
                  <a:pt x="6045" y="13508"/>
                  <a:pt x="6039" y="13508"/>
                </a:cubicBezTo>
                <a:lnTo>
                  <a:pt x="6026" y="13508"/>
                </a:lnTo>
                <a:lnTo>
                  <a:pt x="6026" y="13498"/>
                </a:lnTo>
                <a:cubicBezTo>
                  <a:pt x="6026" y="13494"/>
                  <a:pt x="6025" y="13489"/>
                  <a:pt x="6024" y="13485"/>
                </a:cubicBezTo>
                <a:lnTo>
                  <a:pt x="6024" y="13484"/>
                </a:lnTo>
                <a:cubicBezTo>
                  <a:pt x="6024" y="13475"/>
                  <a:pt x="6021" y="13468"/>
                  <a:pt x="6016" y="13462"/>
                </a:cubicBezTo>
                <a:lnTo>
                  <a:pt x="5985" y="13423"/>
                </a:lnTo>
                <a:lnTo>
                  <a:pt x="5985" y="13389"/>
                </a:lnTo>
                <a:cubicBezTo>
                  <a:pt x="5985" y="13385"/>
                  <a:pt x="5984" y="13380"/>
                  <a:pt x="5983" y="13376"/>
                </a:cubicBezTo>
                <a:lnTo>
                  <a:pt x="5983" y="13375"/>
                </a:lnTo>
                <a:cubicBezTo>
                  <a:pt x="5983" y="13367"/>
                  <a:pt x="5980" y="13359"/>
                  <a:pt x="5976" y="13353"/>
                </a:cubicBezTo>
                <a:lnTo>
                  <a:pt x="5944" y="13315"/>
                </a:lnTo>
                <a:lnTo>
                  <a:pt x="5944" y="13281"/>
                </a:lnTo>
                <a:lnTo>
                  <a:pt x="5944" y="13270"/>
                </a:lnTo>
                <a:cubicBezTo>
                  <a:pt x="5944" y="13254"/>
                  <a:pt x="5935" y="13241"/>
                  <a:pt x="5922" y="13241"/>
                </a:cubicBezTo>
                <a:lnTo>
                  <a:pt x="5879" y="13241"/>
                </a:lnTo>
                <a:cubicBezTo>
                  <a:pt x="5867" y="13241"/>
                  <a:pt x="5857" y="13254"/>
                  <a:pt x="5857" y="13270"/>
                </a:cubicBezTo>
                <a:lnTo>
                  <a:pt x="5857" y="13298"/>
                </a:lnTo>
                <a:lnTo>
                  <a:pt x="5807" y="13298"/>
                </a:lnTo>
                <a:lnTo>
                  <a:pt x="5793" y="13279"/>
                </a:lnTo>
                <a:lnTo>
                  <a:pt x="5815" y="13252"/>
                </a:lnTo>
                <a:cubicBezTo>
                  <a:pt x="5820" y="13246"/>
                  <a:pt x="5822" y="13239"/>
                  <a:pt x="5822" y="13230"/>
                </a:cubicBezTo>
                <a:lnTo>
                  <a:pt x="5822" y="13067"/>
                </a:lnTo>
                <a:cubicBezTo>
                  <a:pt x="5822" y="13062"/>
                  <a:pt x="5821" y="13058"/>
                  <a:pt x="5819" y="13054"/>
                </a:cubicBezTo>
                <a:cubicBezTo>
                  <a:pt x="5818" y="13039"/>
                  <a:pt x="5809" y="13027"/>
                  <a:pt x="5798" y="13027"/>
                </a:cubicBezTo>
                <a:lnTo>
                  <a:pt x="5691" y="13027"/>
                </a:lnTo>
                <a:lnTo>
                  <a:pt x="5661" y="12950"/>
                </a:lnTo>
                <a:lnTo>
                  <a:pt x="5661" y="12907"/>
                </a:lnTo>
                <a:cubicBezTo>
                  <a:pt x="5661" y="12902"/>
                  <a:pt x="5660" y="12898"/>
                  <a:pt x="5659" y="12894"/>
                </a:cubicBezTo>
                <a:cubicBezTo>
                  <a:pt x="5657" y="12879"/>
                  <a:pt x="5648" y="12868"/>
                  <a:pt x="5637" y="12868"/>
                </a:cubicBezTo>
                <a:lnTo>
                  <a:pt x="5580" y="12868"/>
                </a:lnTo>
                <a:lnTo>
                  <a:pt x="5580" y="12799"/>
                </a:lnTo>
                <a:cubicBezTo>
                  <a:pt x="5580" y="12794"/>
                  <a:pt x="5579" y="12789"/>
                  <a:pt x="5577" y="12785"/>
                </a:cubicBezTo>
                <a:cubicBezTo>
                  <a:pt x="5576" y="12770"/>
                  <a:pt x="5567" y="12758"/>
                  <a:pt x="5555" y="12758"/>
                </a:cubicBezTo>
                <a:lnTo>
                  <a:pt x="5501" y="12758"/>
                </a:lnTo>
                <a:lnTo>
                  <a:pt x="5501" y="12748"/>
                </a:lnTo>
                <a:cubicBezTo>
                  <a:pt x="5501" y="12743"/>
                  <a:pt x="5500" y="12739"/>
                  <a:pt x="5498" y="12735"/>
                </a:cubicBezTo>
                <a:lnTo>
                  <a:pt x="5498" y="12733"/>
                </a:lnTo>
                <a:cubicBezTo>
                  <a:pt x="5498" y="12725"/>
                  <a:pt x="5496" y="12718"/>
                  <a:pt x="5492" y="12712"/>
                </a:cubicBezTo>
                <a:lnTo>
                  <a:pt x="5461" y="12671"/>
                </a:lnTo>
                <a:lnTo>
                  <a:pt x="5461" y="12549"/>
                </a:lnTo>
                <a:cubicBezTo>
                  <a:pt x="5461" y="12549"/>
                  <a:pt x="5527" y="12506"/>
                  <a:pt x="5527" y="12506"/>
                </a:cubicBezTo>
                <a:close/>
                <a:moveTo>
                  <a:pt x="5898" y="12396"/>
                </a:moveTo>
                <a:lnTo>
                  <a:pt x="5898" y="12326"/>
                </a:lnTo>
                <a:cubicBezTo>
                  <a:pt x="5899" y="12334"/>
                  <a:pt x="5903" y="12341"/>
                  <a:pt x="5908" y="12345"/>
                </a:cubicBezTo>
                <a:cubicBezTo>
                  <a:pt x="5915" y="12351"/>
                  <a:pt x="5923" y="12351"/>
                  <a:pt x="5930" y="12346"/>
                </a:cubicBezTo>
                <a:lnTo>
                  <a:pt x="6009" y="12292"/>
                </a:lnTo>
                <a:cubicBezTo>
                  <a:pt x="6016" y="12287"/>
                  <a:pt x="6020" y="12277"/>
                  <a:pt x="6020" y="12266"/>
                </a:cubicBezTo>
                <a:lnTo>
                  <a:pt x="6020" y="12215"/>
                </a:lnTo>
                <a:cubicBezTo>
                  <a:pt x="6020" y="12199"/>
                  <a:pt x="6011" y="12186"/>
                  <a:pt x="5998" y="12186"/>
                </a:cubicBezTo>
                <a:lnTo>
                  <a:pt x="5980" y="12186"/>
                </a:lnTo>
                <a:lnTo>
                  <a:pt x="5980" y="12136"/>
                </a:lnTo>
                <a:lnTo>
                  <a:pt x="6039" y="12136"/>
                </a:lnTo>
                <a:cubicBezTo>
                  <a:pt x="6045" y="12136"/>
                  <a:pt x="6051" y="12133"/>
                  <a:pt x="6055" y="12127"/>
                </a:cubicBezTo>
                <a:lnTo>
                  <a:pt x="6094" y="12072"/>
                </a:lnTo>
                <a:cubicBezTo>
                  <a:pt x="6098" y="12067"/>
                  <a:pt x="6100" y="12060"/>
                  <a:pt x="6100" y="12052"/>
                </a:cubicBezTo>
                <a:lnTo>
                  <a:pt x="6100" y="12027"/>
                </a:lnTo>
                <a:lnTo>
                  <a:pt x="6121" y="12027"/>
                </a:lnTo>
                <a:cubicBezTo>
                  <a:pt x="6133" y="12027"/>
                  <a:pt x="6143" y="12014"/>
                  <a:pt x="6143" y="11998"/>
                </a:cubicBezTo>
                <a:lnTo>
                  <a:pt x="6143" y="11958"/>
                </a:lnTo>
                <a:lnTo>
                  <a:pt x="6176" y="11909"/>
                </a:lnTo>
                <a:cubicBezTo>
                  <a:pt x="6179" y="11904"/>
                  <a:pt x="6181" y="11897"/>
                  <a:pt x="6181" y="11889"/>
                </a:cubicBezTo>
                <a:lnTo>
                  <a:pt x="6181" y="11791"/>
                </a:lnTo>
                <a:lnTo>
                  <a:pt x="6216" y="11705"/>
                </a:lnTo>
                <a:lnTo>
                  <a:pt x="6272" y="11705"/>
                </a:lnTo>
                <a:lnTo>
                  <a:pt x="6300" y="11742"/>
                </a:lnTo>
                <a:lnTo>
                  <a:pt x="6300" y="11772"/>
                </a:lnTo>
                <a:lnTo>
                  <a:pt x="6225" y="11868"/>
                </a:lnTo>
                <a:cubicBezTo>
                  <a:pt x="6219" y="11876"/>
                  <a:pt x="6217" y="11889"/>
                  <a:pt x="6220" y="11900"/>
                </a:cubicBezTo>
                <a:cubicBezTo>
                  <a:pt x="6222" y="11908"/>
                  <a:pt x="6226" y="11913"/>
                  <a:pt x="6232" y="11916"/>
                </a:cubicBezTo>
                <a:lnTo>
                  <a:pt x="6225" y="11927"/>
                </a:lnTo>
                <a:cubicBezTo>
                  <a:pt x="6221" y="11932"/>
                  <a:pt x="6218" y="11939"/>
                  <a:pt x="6218" y="11947"/>
                </a:cubicBezTo>
                <a:lnTo>
                  <a:pt x="6218" y="12052"/>
                </a:lnTo>
                <a:cubicBezTo>
                  <a:pt x="6218" y="12069"/>
                  <a:pt x="6228" y="12082"/>
                  <a:pt x="6241" y="12082"/>
                </a:cubicBezTo>
                <a:lnTo>
                  <a:pt x="6322" y="12082"/>
                </a:lnTo>
                <a:cubicBezTo>
                  <a:pt x="6328" y="12082"/>
                  <a:pt x="6334" y="12079"/>
                  <a:pt x="6338" y="12073"/>
                </a:cubicBezTo>
                <a:lnTo>
                  <a:pt x="6416" y="11968"/>
                </a:lnTo>
                <a:cubicBezTo>
                  <a:pt x="6421" y="11962"/>
                  <a:pt x="6423" y="11955"/>
                  <a:pt x="6423" y="11947"/>
                </a:cubicBezTo>
                <a:lnTo>
                  <a:pt x="6423" y="11637"/>
                </a:lnTo>
                <a:lnTo>
                  <a:pt x="6454" y="11595"/>
                </a:lnTo>
                <a:lnTo>
                  <a:pt x="6529" y="11549"/>
                </a:lnTo>
                <a:lnTo>
                  <a:pt x="6602" y="11549"/>
                </a:lnTo>
                <a:cubicBezTo>
                  <a:pt x="6608" y="11549"/>
                  <a:pt x="6614" y="11546"/>
                  <a:pt x="6618" y="11540"/>
                </a:cubicBezTo>
                <a:lnTo>
                  <a:pt x="6624" y="11532"/>
                </a:lnTo>
                <a:lnTo>
                  <a:pt x="6624" y="11570"/>
                </a:lnTo>
                <a:cubicBezTo>
                  <a:pt x="6624" y="11581"/>
                  <a:pt x="6628" y="11590"/>
                  <a:pt x="6634" y="11595"/>
                </a:cubicBezTo>
                <a:cubicBezTo>
                  <a:pt x="6640" y="11601"/>
                  <a:pt x="6648" y="11601"/>
                  <a:pt x="6655" y="11597"/>
                </a:cubicBezTo>
                <a:lnTo>
                  <a:pt x="6737" y="11546"/>
                </a:lnTo>
                <a:cubicBezTo>
                  <a:pt x="6740" y="11544"/>
                  <a:pt x="6742" y="11542"/>
                  <a:pt x="6744" y="11539"/>
                </a:cubicBezTo>
                <a:lnTo>
                  <a:pt x="6775" y="11490"/>
                </a:lnTo>
                <a:lnTo>
                  <a:pt x="6825" y="11490"/>
                </a:lnTo>
                <a:lnTo>
                  <a:pt x="6825" y="11675"/>
                </a:lnTo>
                <a:cubicBezTo>
                  <a:pt x="6825" y="11691"/>
                  <a:pt x="6834" y="11705"/>
                  <a:pt x="6847" y="11705"/>
                </a:cubicBezTo>
                <a:lnTo>
                  <a:pt x="6885" y="11705"/>
                </a:lnTo>
                <a:cubicBezTo>
                  <a:pt x="6890" y="11705"/>
                  <a:pt x="6896" y="11702"/>
                  <a:pt x="6900" y="11697"/>
                </a:cubicBezTo>
                <a:lnTo>
                  <a:pt x="6927" y="11665"/>
                </a:lnTo>
                <a:lnTo>
                  <a:pt x="6936" y="11676"/>
                </a:lnTo>
                <a:lnTo>
                  <a:pt x="6912" y="11709"/>
                </a:lnTo>
                <a:cubicBezTo>
                  <a:pt x="6908" y="11715"/>
                  <a:pt x="6906" y="11722"/>
                  <a:pt x="6906" y="11729"/>
                </a:cubicBezTo>
                <a:lnTo>
                  <a:pt x="6906" y="11860"/>
                </a:lnTo>
                <a:lnTo>
                  <a:pt x="6885" y="11860"/>
                </a:lnTo>
                <a:cubicBezTo>
                  <a:pt x="6873" y="11860"/>
                  <a:pt x="6863" y="11873"/>
                  <a:pt x="6863" y="11889"/>
                </a:cubicBezTo>
                <a:lnTo>
                  <a:pt x="6863" y="12095"/>
                </a:lnTo>
                <a:lnTo>
                  <a:pt x="6831" y="12141"/>
                </a:lnTo>
                <a:cubicBezTo>
                  <a:pt x="6823" y="12152"/>
                  <a:pt x="6823" y="12170"/>
                  <a:pt x="6831" y="12181"/>
                </a:cubicBezTo>
                <a:lnTo>
                  <a:pt x="6863" y="12227"/>
                </a:lnTo>
                <a:lnTo>
                  <a:pt x="6863" y="12261"/>
                </a:lnTo>
                <a:lnTo>
                  <a:pt x="6831" y="12396"/>
                </a:lnTo>
                <a:lnTo>
                  <a:pt x="6693" y="12396"/>
                </a:lnTo>
                <a:lnTo>
                  <a:pt x="6662" y="12354"/>
                </a:lnTo>
                <a:cubicBezTo>
                  <a:pt x="6656" y="12346"/>
                  <a:pt x="6647" y="12343"/>
                  <a:pt x="6639" y="12346"/>
                </a:cubicBezTo>
                <a:lnTo>
                  <a:pt x="6513" y="12399"/>
                </a:lnTo>
                <a:lnTo>
                  <a:pt x="6431" y="12457"/>
                </a:lnTo>
                <a:cubicBezTo>
                  <a:pt x="6424" y="12462"/>
                  <a:pt x="6419" y="12472"/>
                  <a:pt x="6419" y="12483"/>
                </a:cubicBezTo>
                <a:lnTo>
                  <a:pt x="6419" y="12733"/>
                </a:lnTo>
                <a:lnTo>
                  <a:pt x="6387" y="12753"/>
                </a:lnTo>
                <a:lnTo>
                  <a:pt x="6387" y="12748"/>
                </a:lnTo>
                <a:cubicBezTo>
                  <a:pt x="6387" y="12740"/>
                  <a:pt x="6385" y="12733"/>
                  <a:pt x="6381" y="12727"/>
                </a:cubicBezTo>
                <a:lnTo>
                  <a:pt x="6301" y="12624"/>
                </a:lnTo>
                <a:lnTo>
                  <a:pt x="6262" y="12564"/>
                </a:lnTo>
                <a:lnTo>
                  <a:pt x="6221" y="12509"/>
                </a:lnTo>
                <a:cubicBezTo>
                  <a:pt x="6217" y="12504"/>
                  <a:pt x="6211" y="12501"/>
                  <a:pt x="6205" y="12501"/>
                </a:cubicBezTo>
                <a:lnTo>
                  <a:pt x="6164" y="12501"/>
                </a:lnTo>
                <a:cubicBezTo>
                  <a:pt x="6160" y="12501"/>
                  <a:pt x="6155" y="12503"/>
                  <a:pt x="6152" y="12507"/>
                </a:cubicBezTo>
                <a:cubicBezTo>
                  <a:pt x="6148" y="12508"/>
                  <a:pt x="6145" y="12511"/>
                  <a:pt x="6143" y="12514"/>
                </a:cubicBezTo>
                <a:lnTo>
                  <a:pt x="6114" y="12555"/>
                </a:lnTo>
                <a:lnTo>
                  <a:pt x="6105" y="12555"/>
                </a:lnTo>
                <a:lnTo>
                  <a:pt x="6105" y="12530"/>
                </a:lnTo>
                <a:cubicBezTo>
                  <a:pt x="6105" y="12517"/>
                  <a:pt x="6099" y="12506"/>
                  <a:pt x="6090" y="12502"/>
                </a:cubicBezTo>
                <a:lnTo>
                  <a:pt x="5970" y="12452"/>
                </a:lnTo>
                <a:cubicBezTo>
                  <a:pt x="5968" y="12451"/>
                  <a:pt x="5967" y="12451"/>
                  <a:pt x="5966" y="12451"/>
                </a:cubicBezTo>
                <a:lnTo>
                  <a:pt x="5937" y="12406"/>
                </a:lnTo>
                <a:cubicBezTo>
                  <a:pt x="5932" y="12400"/>
                  <a:pt x="5926" y="12396"/>
                  <a:pt x="5920" y="12396"/>
                </a:cubicBezTo>
                <a:cubicBezTo>
                  <a:pt x="5920" y="12396"/>
                  <a:pt x="5898" y="12396"/>
                  <a:pt x="5898" y="12396"/>
                </a:cubicBezTo>
                <a:close/>
                <a:moveTo>
                  <a:pt x="5942" y="12236"/>
                </a:moveTo>
                <a:cubicBezTo>
                  <a:pt x="5946" y="12242"/>
                  <a:pt x="5952" y="12245"/>
                  <a:pt x="5958" y="12245"/>
                </a:cubicBezTo>
                <a:lnTo>
                  <a:pt x="5976" y="12245"/>
                </a:lnTo>
                <a:lnTo>
                  <a:pt x="5942" y="12271"/>
                </a:lnTo>
                <a:cubicBezTo>
                  <a:pt x="5942" y="12271"/>
                  <a:pt x="5942" y="12236"/>
                  <a:pt x="5942" y="12236"/>
                </a:cubicBezTo>
                <a:close/>
                <a:moveTo>
                  <a:pt x="6384" y="13510"/>
                </a:moveTo>
                <a:lnTo>
                  <a:pt x="6384" y="13683"/>
                </a:lnTo>
                <a:lnTo>
                  <a:pt x="6381" y="13683"/>
                </a:lnTo>
                <a:cubicBezTo>
                  <a:pt x="6377" y="13674"/>
                  <a:pt x="6371" y="13668"/>
                  <a:pt x="6363" y="13668"/>
                </a:cubicBezTo>
                <a:lnTo>
                  <a:pt x="6332" y="13668"/>
                </a:lnTo>
                <a:lnTo>
                  <a:pt x="6274" y="13645"/>
                </a:lnTo>
                <a:lnTo>
                  <a:pt x="6258" y="13625"/>
                </a:lnTo>
                <a:cubicBezTo>
                  <a:pt x="6255" y="13621"/>
                  <a:pt x="6250" y="13618"/>
                  <a:pt x="6245" y="13618"/>
                </a:cubicBezTo>
                <a:lnTo>
                  <a:pt x="6254" y="13566"/>
                </a:lnTo>
                <a:cubicBezTo>
                  <a:pt x="6255" y="13560"/>
                  <a:pt x="6254" y="13553"/>
                  <a:pt x="6252" y="13547"/>
                </a:cubicBezTo>
                <a:lnTo>
                  <a:pt x="6233" y="13491"/>
                </a:lnTo>
                <a:lnTo>
                  <a:pt x="6233" y="13402"/>
                </a:lnTo>
                <a:lnTo>
                  <a:pt x="6268" y="13358"/>
                </a:lnTo>
                <a:lnTo>
                  <a:pt x="6287" y="13329"/>
                </a:lnTo>
                <a:lnTo>
                  <a:pt x="6302" y="13351"/>
                </a:lnTo>
                <a:lnTo>
                  <a:pt x="6302" y="13389"/>
                </a:lnTo>
                <a:cubicBezTo>
                  <a:pt x="6302" y="13397"/>
                  <a:pt x="6305" y="13405"/>
                  <a:pt x="6309" y="13410"/>
                </a:cubicBezTo>
                <a:cubicBezTo>
                  <a:pt x="6309" y="13410"/>
                  <a:pt x="6384" y="13510"/>
                  <a:pt x="6384" y="13510"/>
                </a:cubicBezTo>
                <a:close/>
                <a:moveTo>
                  <a:pt x="6607" y="14961"/>
                </a:moveTo>
                <a:cubicBezTo>
                  <a:pt x="6616" y="14956"/>
                  <a:pt x="6621" y="14946"/>
                  <a:pt x="6621" y="14933"/>
                </a:cubicBezTo>
                <a:lnTo>
                  <a:pt x="6621" y="14926"/>
                </a:lnTo>
                <a:lnTo>
                  <a:pt x="6674" y="14960"/>
                </a:lnTo>
                <a:cubicBezTo>
                  <a:pt x="6677" y="14962"/>
                  <a:pt x="6680" y="14963"/>
                  <a:pt x="6684" y="14963"/>
                </a:cubicBezTo>
                <a:lnTo>
                  <a:pt x="6985" y="14963"/>
                </a:lnTo>
                <a:lnTo>
                  <a:pt x="6985" y="14988"/>
                </a:lnTo>
                <a:cubicBezTo>
                  <a:pt x="6985" y="15004"/>
                  <a:pt x="6995" y="15017"/>
                  <a:pt x="7007" y="15017"/>
                </a:cubicBezTo>
                <a:lnTo>
                  <a:pt x="7064" y="15017"/>
                </a:lnTo>
                <a:lnTo>
                  <a:pt x="7064" y="15042"/>
                </a:lnTo>
                <a:cubicBezTo>
                  <a:pt x="7064" y="15053"/>
                  <a:pt x="7069" y="15064"/>
                  <a:pt x="7077" y="15069"/>
                </a:cubicBezTo>
                <a:lnTo>
                  <a:pt x="7143" y="15110"/>
                </a:lnTo>
                <a:lnTo>
                  <a:pt x="7143" y="15128"/>
                </a:lnTo>
                <a:lnTo>
                  <a:pt x="7109" y="15174"/>
                </a:lnTo>
                <a:cubicBezTo>
                  <a:pt x="7108" y="15175"/>
                  <a:pt x="7107" y="15177"/>
                  <a:pt x="7106" y="15178"/>
                </a:cubicBezTo>
                <a:cubicBezTo>
                  <a:pt x="7106" y="15180"/>
                  <a:pt x="7105" y="15180"/>
                  <a:pt x="7105" y="15182"/>
                </a:cubicBezTo>
                <a:cubicBezTo>
                  <a:pt x="7103" y="15186"/>
                  <a:pt x="7102" y="15190"/>
                  <a:pt x="7102" y="15195"/>
                </a:cubicBezTo>
                <a:lnTo>
                  <a:pt x="7102" y="15249"/>
                </a:lnTo>
                <a:lnTo>
                  <a:pt x="7102" y="15285"/>
                </a:lnTo>
                <a:cubicBezTo>
                  <a:pt x="7102" y="15291"/>
                  <a:pt x="7103" y="15297"/>
                  <a:pt x="7106" y="15302"/>
                </a:cubicBezTo>
                <a:lnTo>
                  <a:pt x="7131" y="15349"/>
                </a:lnTo>
                <a:cubicBezTo>
                  <a:pt x="7135" y="15357"/>
                  <a:pt x="7142" y="15362"/>
                  <a:pt x="7149" y="15362"/>
                </a:cubicBezTo>
                <a:lnTo>
                  <a:pt x="7179" y="15362"/>
                </a:lnTo>
                <a:cubicBezTo>
                  <a:pt x="7180" y="15362"/>
                  <a:pt x="7182" y="15361"/>
                  <a:pt x="7183" y="15361"/>
                </a:cubicBezTo>
                <a:lnTo>
                  <a:pt x="7211" y="15354"/>
                </a:lnTo>
                <a:lnTo>
                  <a:pt x="7231" y="15383"/>
                </a:lnTo>
                <a:lnTo>
                  <a:pt x="7274" y="15437"/>
                </a:lnTo>
                <a:cubicBezTo>
                  <a:pt x="7279" y="15443"/>
                  <a:pt x="7284" y="15446"/>
                  <a:pt x="7290" y="15446"/>
                </a:cubicBezTo>
                <a:lnTo>
                  <a:pt x="7379" y="15446"/>
                </a:lnTo>
                <a:lnTo>
                  <a:pt x="7379" y="15535"/>
                </a:lnTo>
                <a:lnTo>
                  <a:pt x="7373" y="15535"/>
                </a:lnTo>
                <a:lnTo>
                  <a:pt x="7338" y="15490"/>
                </a:lnTo>
                <a:cubicBezTo>
                  <a:pt x="7330" y="15478"/>
                  <a:pt x="7316" y="15478"/>
                  <a:pt x="7307" y="15490"/>
                </a:cubicBezTo>
                <a:lnTo>
                  <a:pt x="7226" y="15593"/>
                </a:lnTo>
                <a:cubicBezTo>
                  <a:pt x="7222" y="15599"/>
                  <a:pt x="7219" y="15606"/>
                  <a:pt x="7219" y="15614"/>
                </a:cubicBezTo>
                <a:cubicBezTo>
                  <a:pt x="7219" y="15622"/>
                  <a:pt x="7221" y="15629"/>
                  <a:pt x="7225" y="15635"/>
                </a:cubicBezTo>
                <a:lnTo>
                  <a:pt x="7225" y="15636"/>
                </a:lnTo>
                <a:cubicBezTo>
                  <a:pt x="7226" y="15641"/>
                  <a:pt x="7228" y="15647"/>
                  <a:pt x="7231" y="15651"/>
                </a:cubicBezTo>
                <a:lnTo>
                  <a:pt x="7249" y="15673"/>
                </a:lnTo>
                <a:lnTo>
                  <a:pt x="7241" y="15684"/>
                </a:lnTo>
                <a:lnTo>
                  <a:pt x="7215" y="15652"/>
                </a:lnTo>
                <a:cubicBezTo>
                  <a:pt x="7211" y="15647"/>
                  <a:pt x="7206" y="15644"/>
                  <a:pt x="7200" y="15644"/>
                </a:cubicBezTo>
                <a:lnTo>
                  <a:pt x="7108" y="15644"/>
                </a:lnTo>
                <a:lnTo>
                  <a:pt x="7108" y="15629"/>
                </a:lnTo>
                <a:cubicBezTo>
                  <a:pt x="7108" y="15622"/>
                  <a:pt x="7106" y="15615"/>
                  <a:pt x="7102" y="15609"/>
                </a:cubicBezTo>
                <a:lnTo>
                  <a:pt x="7102" y="15609"/>
                </a:lnTo>
                <a:cubicBezTo>
                  <a:pt x="7101" y="15603"/>
                  <a:pt x="7099" y="15597"/>
                  <a:pt x="7096" y="15593"/>
                </a:cubicBezTo>
                <a:lnTo>
                  <a:pt x="7055" y="15543"/>
                </a:lnTo>
                <a:cubicBezTo>
                  <a:pt x="7051" y="15538"/>
                  <a:pt x="7045" y="15535"/>
                  <a:pt x="7040" y="15535"/>
                </a:cubicBezTo>
                <a:lnTo>
                  <a:pt x="6999" y="15535"/>
                </a:lnTo>
                <a:cubicBezTo>
                  <a:pt x="6987" y="15535"/>
                  <a:pt x="6977" y="15548"/>
                  <a:pt x="6977" y="15565"/>
                </a:cubicBezTo>
                <a:lnTo>
                  <a:pt x="6977" y="15694"/>
                </a:lnTo>
                <a:lnTo>
                  <a:pt x="6958" y="15694"/>
                </a:lnTo>
                <a:cubicBezTo>
                  <a:pt x="6952" y="15694"/>
                  <a:pt x="6947" y="15697"/>
                  <a:pt x="6943" y="15703"/>
                </a:cubicBezTo>
                <a:lnTo>
                  <a:pt x="6861" y="15812"/>
                </a:lnTo>
                <a:cubicBezTo>
                  <a:pt x="6859" y="15814"/>
                  <a:pt x="6858" y="15816"/>
                  <a:pt x="6857" y="15819"/>
                </a:cubicBezTo>
                <a:lnTo>
                  <a:pt x="6787" y="15722"/>
                </a:lnTo>
                <a:lnTo>
                  <a:pt x="6787" y="15629"/>
                </a:lnTo>
                <a:cubicBezTo>
                  <a:pt x="6787" y="15622"/>
                  <a:pt x="6785" y="15614"/>
                  <a:pt x="6781" y="15609"/>
                </a:cubicBezTo>
                <a:lnTo>
                  <a:pt x="6778" y="15605"/>
                </a:lnTo>
                <a:cubicBezTo>
                  <a:pt x="6777" y="15600"/>
                  <a:pt x="6775" y="15596"/>
                  <a:pt x="6772" y="15593"/>
                </a:cubicBezTo>
                <a:lnTo>
                  <a:pt x="6732" y="15543"/>
                </a:lnTo>
                <a:cubicBezTo>
                  <a:pt x="6728" y="15538"/>
                  <a:pt x="6722" y="15535"/>
                  <a:pt x="6717" y="15535"/>
                </a:cubicBezTo>
                <a:lnTo>
                  <a:pt x="6675" y="15535"/>
                </a:lnTo>
                <a:cubicBezTo>
                  <a:pt x="6670" y="15535"/>
                  <a:pt x="6664" y="15538"/>
                  <a:pt x="6660" y="15543"/>
                </a:cubicBezTo>
                <a:lnTo>
                  <a:pt x="6619" y="15593"/>
                </a:lnTo>
                <a:cubicBezTo>
                  <a:pt x="6615" y="15599"/>
                  <a:pt x="6612" y="15607"/>
                  <a:pt x="6612" y="15615"/>
                </a:cubicBezTo>
                <a:lnTo>
                  <a:pt x="6612" y="15666"/>
                </a:lnTo>
                <a:lnTo>
                  <a:pt x="6580" y="15749"/>
                </a:lnTo>
                <a:lnTo>
                  <a:pt x="6484" y="15749"/>
                </a:lnTo>
                <a:lnTo>
                  <a:pt x="6449" y="15703"/>
                </a:lnTo>
                <a:cubicBezTo>
                  <a:pt x="6444" y="15696"/>
                  <a:pt x="6436" y="15693"/>
                  <a:pt x="6428" y="15695"/>
                </a:cubicBezTo>
                <a:lnTo>
                  <a:pt x="6276" y="15746"/>
                </a:lnTo>
                <a:lnTo>
                  <a:pt x="6264" y="15730"/>
                </a:lnTo>
                <a:cubicBezTo>
                  <a:pt x="6264" y="15724"/>
                  <a:pt x="6262" y="15719"/>
                  <a:pt x="6259" y="15714"/>
                </a:cubicBezTo>
                <a:lnTo>
                  <a:pt x="6227" y="15672"/>
                </a:lnTo>
                <a:lnTo>
                  <a:pt x="6227" y="15659"/>
                </a:lnTo>
                <a:lnTo>
                  <a:pt x="6238" y="15659"/>
                </a:lnTo>
                <a:lnTo>
                  <a:pt x="6243" y="15659"/>
                </a:lnTo>
                <a:cubicBezTo>
                  <a:pt x="6243" y="15659"/>
                  <a:pt x="6244" y="15659"/>
                  <a:pt x="6244" y="15659"/>
                </a:cubicBezTo>
                <a:cubicBezTo>
                  <a:pt x="6256" y="15659"/>
                  <a:pt x="6266" y="15646"/>
                  <a:pt x="6266" y="15629"/>
                </a:cubicBezTo>
                <a:cubicBezTo>
                  <a:pt x="6266" y="15619"/>
                  <a:pt x="6262" y="15610"/>
                  <a:pt x="6256" y="15605"/>
                </a:cubicBezTo>
                <a:lnTo>
                  <a:pt x="6227" y="15563"/>
                </a:lnTo>
                <a:lnTo>
                  <a:pt x="6227" y="15554"/>
                </a:lnTo>
                <a:lnTo>
                  <a:pt x="6278" y="15554"/>
                </a:lnTo>
                <a:lnTo>
                  <a:pt x="6284" y="15554"/>
                </a:lnTo>
                <a:cubicBezTo>
                  <a:pt x="6296" y="15554"/>
                  <a:pt x="6306" y="15541"/>
                  <a:pt x="6306" y="15525"/>
                </a:cubicBezTo>
                <a:lnTo>
                  <a:pt x="6306" y="15466"/>
                </a:lnTo>
                <a:cubicBezTo>
                  <a:pt x="6306" y="15462"/>
                  <a:pt x="6305" y="15457"/>
                  <a:pt x="6303" y="15453"/>
                </a:cubicBezTo>
                <a:lnTo>
                  <a:pt x="6263" y="15348"/>
                </a:lnTo>
                <a:cubicBezTo>
                  <a:pt x="6259" y="15338"/>
                  <a:pt x="6251" y="15332"/>
                  <a:pt x="6243" y="15332"/>
                </a:cubicBezTo>
                <a:lnTo>
                  <a:pt x="6238" y="15332"/>
                </a:lnTo>
                <a:lnTo>
                  <a:pt x="6205" y="15332"/>
                </a:lnTo>
                <a:lnTo>
                  <a:pt x="6200" y="15332"/>
                </a:lnTo>
                <a:cubicBezTo>
                  <a:pt x="6188" y="15332"/>
                  <a:pt x="6178" y="15345"/>
                  <a:pt x="6178" y="15362"/>
                </a:cubicBezTo>
                <a:lnTo>
                  <a:pt x="6178" y="15387"/>
                </a:lnTo>
                <a:lnTo>
                  <a:pt x="6161" y="15387"/>
                </a:lnTo>
                <a:lnTo>
                  <a:pt x="6156" y="15387"/>
                </a:lnTo>
                <a:cubicBezTo>
                  <a:pt x="6147" y="15387"/>
                  <a:pt x="6140" y="15393"/>
                  <a:pt x="6136" y="15404"/>
                </a:cubicBezTo>
                <a:lnTo>
                  <a:pt x="6102" y="15502"/>
                </a:lnTo>
                <a:lnTo>
                  <a:pt x="6049" y="15535"/>
                </a:lnTo>
                <a:lnTo>
                  <a:pt x="6026" y="15467"/>
                </a:lnTo>
                <a:lnTo>
                  <a:pt x="6057" y="15379"/>
                </a:lnTo>
                <a:lnTo>
                  <a:pt x="6139" y="15278"/>
                </a:lnTo>
                <a:cubicBezTo>
                  <a:pt x="6143" y="15272"/>
                  <a:pt x="6146" y="15264"/>
                  <a:pt x="6146" y="15256"/>
                </a:cubicBezTo>
                <a:lnTo>
                  <a:pt x="6146" y="15213"/>
                </a:lnTo>
                <a:lnTo>
                  <a:pt x="6171" y="15177"/>
                </a:lnTo>
                <a:lnTo>
                  <a:pt x="6238" y="15177"/>
                </a:lnTo>
                <a:lnTo>
                  <a:pt x="6243" y="15177"/>
                </a:lnTo>
                <a:cubicBezTo>
                  <a:pt x="6247" y="15177"/>
                  <a:pt x="6250" y="15176"/>
                  <a:pt x="6253" y="15174"/>
                </a:cubicBezTo>
                <a:lnTo>
                  <a:pt x="6332" y="15119"/>
                </a:lnTo>
                <a:cubicBezTo>
                  <a:pt x="6336" y="15117"/>
                  <a:pt x="6340" y="15112"/>
                  <a:pt x="6342" y="15107"/>
                </a:cubicBezTo>
                <a:lnTo>
                  <a:pt x="6383" y="15001"/>
                </a:lnTo>
                <a:cubicBezTo>
                  <a:pt x="6384" y="14997"/>
                  <a:pt x="6385" y="14992"/>
                  <a:pt x="6385" y="14988"/>
                </a:cubicBezTo>
                <a:lnTo>
                  <a:pt x="6385" y="14946"/>
                </a:lnTo>
                <a:lnTo>
                  <a:pt x="6402" y="14923"/>
                </a:lnTo>
                <a:lnTo>
                  <a:pt x="6467" y="15009"/>
                </a:lnTo>
                <a:cubicBezTo>
                  <a:pt x="6472" y="15016"/>
                  <a:pt x="6479" y="15018"/>
                  <a:pt x="6486" y="15017"/>
                </a:cubicBezTo>
                <a:cubicBezTo>
                  <a:pt x="6487" y="15017"/>
                  <a:pt x="6487" y="15016"/>
                  <a:pt x="6487" y="15016"/>
                </a:cubicBezTo>
                <a:cubicBezTo>
                  <a:pt x="6489" y="15016"/>
                  <a:pt x="6491" y="15017"/>
                  <a:pt x="6492" y="15017"/>
                </a:cubicBezTo>
                <a:cubicBezTo>
                  <a:pt x="6499" y="15015"/>
                  <a:pt x="6505" y="15009"/>
                  <a:pt x="6508" y="15000"/>
                </a:cubicBezTo>
                <a:lnTo>
                  <a:pt x="6531" y="14935"/>
                </a:lnTo>
                <a:lnTo>
                  <a:pt x="6546" y="14954"/>
                </a:lnTo>
                <a:cubicBezTo>
                  <a:pt x="6550" y="14960"/>
                  <a:pt x="6556" y="14962"/>
                  <a:pt x="6562" y="14962"/>
                </a:cubicBezTo>
                <a:cubicBezTo>
                  <a:pt x="6566" y="14963"/>
                  <a:pt x="6571" y="14963"/>
                  <a:pt x="6575" y="14961"/>
                </a:cubicBezTo>
                <a:cubicBezTo>
                  <a:pt x="6578" y="14959"/>
                  <a:pt x="6580" y="14956"/>
                  <a:pt x="6582" y="14953"/>
                </a:cubicBezTo>
                <a:lnTo>
                  <a:pt x="6583" y="14953"/>
                </a:lnTo>
                <a:cubicBezTo>
                  <a:pt x="6589" y="14962"/>
                  <a:pt x="6599" y="14965"/>
                  <a:pt x="6607" y="14961"/>
                </a:cubicBezTo>
                <a:close/>
                <a:moveTo>
                  <a:pt x="7208" y="15274"/>
                </a:moveTo>
                <a:cubicBezTo>
                  <a:pt x="7207" y="15274"/>
                  <a:pt x="7207" y="15274"/>
                  <a:pt x="7206" y="15274"/>
                </a:cubicBezTo>
                <a:lnTo>
                  <a:pt x="7190" y="15274"/>
                </a:lnTo>
                <a:lnTo>
                  <a:pt x="7190" y="15256"/>
                </a:lnTo>
                <a:cubicBezTo>
                  <a:pt x="7190" y="15250"/>
                  <a:pt x="7188" y="15245"/>
                  <a:pt x="7186" y="15241"/>
                </a:cubicBezTo>
                <a:cubicBezTo>
                  <a:pt x="7183" y="15229"/>
                  <a:pt x="7175" y="15220"/>
                  <a:pt x="7165" y="15220"/>
                </a:cubicBezTo>
                <a:lnTo>
                  <a:pt x="7149" y="15220"/>
                </a:lnTo>
                <a:lnTo>
                  <a:pt x="7149" y="15214"/>
                </a:lnTo>
                <a:lnTo>
                  <a:pt x="7159" y="15200"/>
                </a:lnTo>
                <a:lnTo>
                  <a:pt x="7178" y="15184"/>
                </a:lnTo>
                <a:lnTo>
                  <a:pt x="7208" y="15216"/>
                </a:lnTo>
                <a:cubicBezTo>
                  <a:pt x="7208" y="15216"/>
                  <a:pt x="7208" y="15274"/>
                  <a:pt x="7208" y="15274"/>
                </a:cubicBezTo>
                <a:close/>
                <a:moveTo>
                  <a:pt x="7215" y="15064"/>
                </a:moveTo>
                <a:lnTo>
                  <a:pt x="7238" y="15064"/>
                </a:lnTo>
                <a:lnTo>
                  <a:pt x="7271" y="15106"/>
                </a:lnTo>
                <a:lnTo>
                  <a:pt x="7309" y="15160"/>
                </a:lnTo>
                <a:cubicBezTo>
                  <a:pt x="7313" y="15166"/>
                  <a:pt x="7319" y="15170"/>
                  <a:pt x="7325" y="15170"/>
                </a:cubicBezTo>
                <a:lnTo>
                  <a:pt x="7357" y="15170"/>
                </a:lnTo>
                <a:lnTo>
                  <a:pt x="7392" y="15216"/>
                </a:lnTo>
                <a:cubicBezTo>
                  <a:pt x="7400" y="15227"/>
                  <a:pt x="7414" y="15227"/>
                  <a:pt x="7423" y="15216"/>
                </a:cubicBezTo>
                <a:lnTo>
                  <a:pt x="7457" y="15170"/>
                </a:lnTo>
                <a:lnTo>
                  <a:pt x="7489" y="15170"/>
                </a:lnTo>
                <a:cubicBezTo>
                  <a:pt x="7497" y="15170"/>
                  <a:pt x="7505" y="15164"/>
                  <a:pt x="7508" y="15154"/>
                </a:cubicBezTo>
                <a:lnTo>
                  <a:pt x="7539" y="15074"/>
                </a:lnTo>
                <a:lnTo>
                  <a:pt x="7586" y="15104"/>
                </a:lnTo>
                <a:lnTo>
                  <a:pt x="7586" y="15140"/>
                </a:lnTo>
                <a:cubicBezTo>
                  <a:pt x="7586" y="15157"/>
                  <a:pt x="7596" y="15170"/>
                  <a:pt x="7608" y="15170"/>
                </a:cubicBezTo>
                <a:lnTo>
                  <a:pt x="7690" y="15170"/>
                </a:lnTo>
                <a:cubicBezTo>
                  <a:pt x="7695" y="15170"/>
                  <a:pt x="7701" y="15167"/>
                  <a:pt x="7705" y="15161"/>
                </a:cubicBezTo>
                <a:lnTo>
                  <a:pt x="7730" y="15128"/>
                </a:lnTo>
                <a:lnTo>
                  <a:pt x="7755" y="15161"/>
                </a:lnTo>
                <a:cubicBezTo>
                  <a:pt x="7760" y="15167"/>
                  <a:pt x="7765" y="15170"/>
                  <a:pt x="7771" y="15170"/>
                </a:cubicBezTo>
                <a:lnTo>
                  <a:pt x="7853" y="15170"/>
                </a:lnTo>
                <a:cubicBezTo>
                  <a:pt x="7859" y="15170"/>
                  <a:pt x="7864" y="15167"/>
                  <a:pt x="7868" y="15161"/>
                </a:cubicBezTo>
                <a:lnTo>
                  <a:pt x="7903" y="15115"/>
                </a:lnTo>
                <a:lnTo>
                  <a:pt x="8045" y="15115"/>
                </a:lnTo>
                <a:lnTo>
                  <a:pt x="8079" y="15161"/>
                </a:lnTo>
                <a:cubicBezTo>
                  <a:pt x="8086" y="15170"/>
                  <a:pt x="8095" y="15172"/>
                  <a:pt x="8103" y="15168"/>
                </a:cubicBezTo>
                <a:cubicBezTo>
                  <a:pt x="8112" y="15163"/>
                  <a:pt x="8117" y="15152"/>
                  <a:pt x="8117" y="15140"/>
                </a:cubicBezTo>
                <a:lnTo>
                  <a:pt x="8117" y="15115"/>
                </a:lnTo>
                <a:lnTo>
                  <a:pt x="8130" y="15115"/>
                </a:lnTo>
                <a:lnTo>
                  <a:pt x="8193" y="15158"/>
                </a:lnTo>
                <a:lnTo>
                  <a:pt x="8193" y="15249"/>
                </a:lnTo>
                <a:cubicBezTo>
                  <a:pt x="8193" y="15257"/>
                  <a:pt x="8195" y="15264"/>
                  <a:pt x="8199" y="15270"/>
                </a:cubicBezTo>
                <a:lnTo>
                  <a:pt x="8240" y="15324"/>
                </a:lnTo>
                <a:cubicBezTo>
                  <a:pt x="8246" y="15333"/>
                  <a:pt x="8256" y="15335"/>
                  <a:pt x="8264" y="15331"/>
                </a:cubicBezTo>
                <a:cubicBezTo>
                  <a:pt x="8272" y="15326"/>
                  <a:pt x="8278" y="15315"/>
                  <a:pt x="8278" y="15303"/>
                </a:cubicBezTo>
                <a:lnTo>
                  <a:pt x="8278" y="15279"/>
                </a:lnTo>
                <a:lnTo>
                  <a:pt x="8296" y="15279"/>
                </a:lnTo>
                <a:cubicBezTo>
                  <a:pt x="8308" y="15279"/>
                  <a:pt x="8318" y="15265"/>
                  <a:pt x="8318" y="15249"/>
                </a:cubicBezTo>
                <a:lnTo>
                  <a:pt x="8318" y="15140"/>
                </a:lnTo>
                <a:cubicBezTo>
                  <a:pt x="8318" y="15133"/>
                  <a:pt x="8316" y="15125"/>
                  <a:pt x="8312" y="15120"/>
                </a:cubicBezTo>
                <a:lnTo>
                  <a:pt x="8278" y="15074"/>
                </a:lnTo>
                <a:lnTo>
                  <a:pt x="8278" y="14981"/>
                </a:lnTo>
                <a:cubicBezTo>
                  <a:pt x="8278" y="14973"/>
                  <a:pt x="8275" y="14965"/>
                  <a:pt x="8271" y="14960"/>
                </a:cubicBezTo>
                <a:lnTo>
                  <a:pt x="8237" y="14914"/>
                </a:lnTo>
                <a:lnTo>
                  <a:pt x="8237" y="14793"/>
                </a:lnTo>
                <a:lnTo>
                  <a:pt x="8337" y="14793"/>
                </a:lnTo>
                <a:cubicBezTo>
                  <a:pt x="8343" y="14793"/>
                  <a:pt x="8348" y="14790"/>
                  <a:pt x="8352" y="14785"/>
                </a:cubicBezTo>
                <a:lnTo>
                  <a:pt x="8394" y="14733"/>
                </a:lnTo>
                <a:lnTo>
                  <a:pt x="8432" y="14678"/>
                </a:lnTo>
                <a:cubicBezTo>
                  <a:pt x="8436" y="14673"/>
                  <a:pt x="8438" y="14666"/>
                  <a:pt x="8438" y="14658"/>
                </a:cubicBezTo>
                <a:lnTo>
                  <a:pt x="8438" y="14634"/>
                </a:lnTo>
                <a:lnTo>
                  <a:pt x="8538" y="14634"/>
                </a:lnTo>
                <a:cubicBezTo>
                  <a:pt x="8550" y="14634"/>
                  <a:pt x="8560" y="14620"/>
                  <a:pt x="8560" y="14604"/>
                </a:cubicBezTo>
                <a:lnTo>
                  <a:pt x="8560" y="14594"/>
                </a:lnTo>
                <a:lnTo>
                  <a:pt x="8579" y="14594"/>
                </a:lnTo>
                <a:lnTo>
                  <a:pt x="8604" y="14626"/>
                </a:lnTo>
                <a:cubicBezTo>
                  <a:pt x="8606" y="14628"/>
                  <a:pt x="8609" y="14630"/>
                  <a:pt x="8611" y="14631"/>
                </a:cubicBezTo>
                <a:lnTo>
                  <a:pt x="8618" y="14640"/>
                </a:lnTo>
                <a:cubicBezTo>
                  <a:pt x="8622" y="14645"/>
                  <a:pt x="8628" y="14648"/>
                  <a:pt x="8633" y="14648"/>
                </a:cubicBezTo>
                <a:lnTo>
                  <a:pt x="8794" y="14648"/>
                </a:lnTo>
                <a:cubicBezTo>
                  <a:pt x="8800" y="14648"/>
                  <a:pt x="8805" y="14645"/>
                  <a:pt x="8810" y="14639"/>
                </a:cubicBezTo>
                <a:lnTo>
                  <a:pt x="8850" y="14585"/>
                </a:lnTo>
                <a:cubicBezTo>
                  <a:pt x="8854" y="14579"/>
                  <a:pt x="8857" y="14572"/>
                  <a:pt x="8857" y="14564"/>
                </a:cubicBezTo>
                <a:lnTo>
                  <a:pt x="8857" y="14519"/>
                </a:lnTo>
                <a:lnTo>
                  <a:pt x="8864" y="14504"/>
                </a:lnTo>
                <a:lnTo>
                  <a:pt x="8881" y="14485"/>
                </a:lnTo>
                <a:lnTo>
                  <a:pt x="9022" y="14485"/>
                </a:lnTo>
                <a:lnTo>
                  <a:pt x="9048" y="14517"/>
                </a:lnTo>
                <a:cubicBezTo>
                  <a:pt x="9049" y="14519"/>
                  <a:pt x="9051" y="14520"/>
                  <a:pt x="9053" y="14521"/>
                </a:cubicBezTo>
                <a:lnTo>
                  <a:pt x="9061" y="14531"/>
                </a:lnTo>
                <a:cubicBezTo>
                  <a:pt x="9065" y="14536"/>
                  <a:pt x="9071" y="14539"/>
                  <a:pt x="9076" y="14539"/>
                </a:cubicBezTo>
                <a:lnTo>
                  <a:pt x="9183" y="14539"/>
                </a:lnTo>
                <a:lnTo>
                  <a:pt x="9198" y="14575"/>
                </a:lnTo>
                <a:cubicBezTo>
                  <a:pt x="9199" y="14577"/>
                  <a:pt x="9201" y="14579"/>
                  <a:pt x="9202" y="14581"/>
                </a:cubicBezTo>
                <a:lnTo>
                  <a:pt x="9224" y="14610"/>
                </a:lnTo>
                <a:lnTo>
                  <a:pt x="9233" y="14638"/>
                </a:lnTo>
                <a:cubicBezTo>
                  <a:pt x="9235" y="14644"/>
                  <a:pt x="9238" y="14649"/>
                  <a:pt x="9243" y="14652"/>
                </a:cubicBezTo>
                <a:lnTo>
                  <a:pt x="9305" y="14695"/>
                </a:lnTo>
                <a:cubicBezTo>
                  <a:pt x="9307" y="14696"/>
                  <a:pt x="9308" y="14697"/>
                  <a:pt x="9310" y="14697"/>
                </a:cubicBezTo>
                <a:lnTo>
                  <a:pt x="9350" y="14712"/>
                </a:lnTo>
                <a:cubicBezTo>
                  <a:pt x="9352" y="14712"/>
                  <a:pt x="9354" y="14713"/>
                  <a:pt x="9356" y="14713"/>
                </a:cubicBezTo>
                <a:lnTo>
                  <a:pt x="9391" y="14713"/>
                </a:lnTo>
                <a:lnTo>
                  <a:pt x="9402" y="14734"/>
                </a:lnTo>
                <a:lnTo>
                  <a:pt x="9393" y="14767"/>
                </a:lnTo>
                <a:cubicBezTo>
                  <a:pt x="9390" y="14777"/>
                  <a:pt x="9392" y="14788"/>
                  <a:pt x="9397" y="14796"/>
                </a:cubicBezTo>
                <a:lnTo>
                  <a:pt x="9426" y="14842"/>
                </a:lnTo>
                <a:lnTo>
                  <a:pt x="9423" y="14844"/>
                </a:lnTo>
                <a:cubicBezTo>
                  <a:pt x="9420" y="14844"/>
                  <a:pt x="9417" y="14846"/>
                  <a:pt x="9414" y="14848"/>
                </a:cubicBezTo>
                <a:lnTo>
                  <a:pt x="9395" y="14859"/>
                </a:lnTo>
                <a:cubicBezTo>
                  <a:pt x="9389" y="14862"/>
                  <a:pt x="9384" y="14869"/>
                  <a:pt x="9382" y="14877"/>
                </a:cubicBezTo>
                <a:cubicBezTo>
                  <a:pt x="9380" y="14885"/>
                  <a:pt x="9381" y="14894"/>
                  <a:pt x="9384" y="14901"/>
                </a:cubicBezTo>
                <a:lnTo>
                  <a:pt x="9399" y="14936"/>
                </a:lnTo>
                <a:lnTo>
                  <a:pt x="9437" y="15084"/>
                </a:lnTo>
                <a:lnTo>
                  <a:pt x="9413" y="15117"/>
                </a:lnTo>
                <a:cubicBezTo>
                  <a:pt x="9414" y="15108"/>
                  <a:pt x="9412" y="15099"/>
                  <a:pt x="9406" y="15093"/>
                </a:cubicBezTo>
                <a:cubicBezTo>
                  <a:pt x="9400" y="15085"/>
                  <a:pt x="9390" y="15083"/>
                  <a:pt x="9382" y="15088"/>
                </a:cubicBezTo>
                <a:lnTo>
                  <a:pt x="9348" y="15111"/>
                </a:lnTo>
                <a:lnTo>
                  <a:pt x="9305" y="15111"/>
                </a:lnTo>
                <a:cubicBezTo>
                  <a:pt x="9297" y="15111"/>
                  <a:pt x="9291" y="15116"/>
                  <a:pt x="9287" y="15124"/>
                </a:cubicBezTo>
                <a:cubicBezTo>
                  <a:pt x="9281" y="15129"/>
                  <a:pt x="9277" y="15137"/>
                  <a:pt x="9277" y="15148"/>
                </a:cubicBezTo>
                <a:lnTo>
                  <a:pt x="9277" y="15202"/>
                </a:lnTo>
                <a:cubicBezTo>
                  <a:pt x="9277" y="15210"/>
                  <a:pt x="9280" y="15218"/>
                  <a:pt x="9284" y="15224"/>
                </a:cubicBezTo>
                <a:lnTo>
                  <a:pt x="9321" y="15269"/>
                </a:lnTo>
                <a:lnTo>
                  <a:pt x="9321" y="15325"/>
                </a:lnTo>
                <a:lnTo>
                  <a:pt x="9305" y="15325"/>
                </a:lnTo>
                <a:cubicBezTo>
                  <a:pt x="9297" y="15325"/>
                  <a:pt x="9291" y="15330"/>
                  <a:pt x="9287" y="15338"/>
                </a:cubicBezTo>
                <a:cubicBezTo>
                  <a:pt x="9281" y="15343"/>
                  <a:pt x="9277" y="15352"/>
                  <a:pt x="9277" y="15362"/>
                </a:cubicBezTo>
                <a:lnTo>
                  <a:pt x="9277" y="15460"/>
                </a:lnTo>
                <a:lnTo>
                  <a:pt x="9248" y="15542"/>
                </a:lnTo>
                <a:lnTo>
                  <a:pt x="9226" y="15542"/>
                </a:lnTo>
                <a:cubicBezTo>
                  <a:pt x="9221" y="15542"/>
                  <a:pt x="9217" y="15545"/>
                  <a:pt x="9213" y="15548"/>
                </a:cubicBezTo>
                <a:cubicBezTo>
                  <a:pt x="9208" y="15551"/>
                  <a:pt x="9203" y="15555"/>
                  <a:pt x="9201" y="15562"/>
                </a:cubicBezTo>
                <a:lnTo>
                  <a:pt x="9172" y="15639"/>
                </a:lnTo>
                <a:lnTo>
                  <a:pt x="9131" y="15681"/>
                </a:lnTo>
                <a:lnTo>
                  <a:pt x="9095" y="15670"/>
                </a:lnTo>
                <a:cubicBezTo>
                  <a:pt x="9091" y="15668"/>
                  <a:pt x="9087" y="15668"/>
                  <a:pt x="9083" y="15670"/>
                </a:cubicBezTo>
                <a:lnTo>
                  <a:pt x="9016" y="15698"/>
                </a:lnTo>
                <a:lnTo>
                  <a:pt x="8821" y="15698"/>
                </a:lnTo>
                <a:lnTo>
                  <a:pt x="8812" y="15698"/>
                </a:lnTo>
                <a:cubicBezTo>
                  <a:pt x="8804" y="15698"/>
                  <a:pt x="8797" y="15704"/>
                  <a:pt x="8793" y="15714"/>
                </a:cubicBezTo>
                <a:lnTo>
                  <a:pt x="8763" y="15787"/>
                </a:lnTo>
                <a:lnTo>
                  <a:pt x="8736" y="15778"/>
                </a:lnTo>
                <a:cubicBezTo>
                  <a:pt x="8732" y="15777"/>
                  <a:pt x="8727" y="15777"/>
                  <a:pt x="8723" y="15779"/>
                </a:cubicBezTo>
                <a:lnTo>
                  <a:pt x="8666" y="15809"/>
                </a:lnTo>
                <a:cubicBezTo>
                  <a:pt x="8660" y="15812"/>
                  <a:pt x="8655" y="15819"/>
                  <a:pt x="8653" y="15828"/>
                </a:cubicBezTo>
                <a:lnTo>
                  <a:pt x="8651" y="15834"/>
                </a:lnTo>
                <a:lnTo>
                  <a:pt x="8630" y="15813"/>
                </a:lnTo>
                <a:cubicBezTo>
                  <a:pt x="8627" y="15809"/>
                  <a:pt x="8622" y="15807"/>
                  <a:pt x="8617" y="15807"/>
                </a:cubicBezTo>
                <a:lnTo>
                  <a:pt x="8579" y="15807"/>
                </a:lnTo>
                <a:lnTo>
                  <a:pt x="8546" y="15807"/>
                </a:lnTo>
                <a:lnTo>
                  <a:pt x="8506" y="15742"/>
                </a:lnTo>
                <a:cubicBezTo>
                  <a:pt x="8502" y="15735"/>
                  <a:pt x="8496" y="15731"/>
                  <a:pt x="8489" y="15731"/>
                </a:cubicBezTo>
                <a:lnTo>
                  <a:pt x="8454" y="15731"/>
                </a:lnTo>
                <a:cubicBezTo>
                  <a:pt x="8452" y="15731"/>
                  <a:pt x="8450" y="15731"/>
                  <a:pt x="8448" y="15732"/>
                </a:cubicBezTo>
                <a:lnTo>
                  <a:pt x="8387" y="15756"/>
                </a:lnTo>
                <a:cubicBezTo>
                  <a:pt x="8383" y="15752"/>
                  <a:pt x="8378" y="15749"/>
                  <a:pt x="8372" y="15749"/>
                </a:cubicBezTo>
                <a:lnTo>
                  <a:pt x="8343" y="15749"/>
                </a:lnTo>
                <a:lnTo>
                  <a:pt x="8330" y="15732"/>
                </a:lnTo>
                <a:lnTo>
                  <a:pt x="8312" y="15707"/>
                </a:lnTo>
                <a:cubicBezTo>
                  <a:pt x="8310" y="15704"/>
                  <a:pt x="8307" y="15702"/>
                  <a:pt x="8304" y="15700"/>
                </a:cubicBezTo>
                <a:cubicBezTo>
                  <a:pt x="8300" y="15697"/>
                  <a:pt x="8296" y="15694"/>
                  <a:pt x="8291" y="15694"/>
                </a:cubicBezTo>
                <a:lnTo>
                  <a:pt x="8100" y="15694"/>
                </a:lnTo>
                <a:lnTo>
                  <a:pt x="8076" y="15667"/>
                </a:lnTo>
                <a:lnTo>
                  <a:pt x="8068" y="15657"/>
                </a:lnTo>
                <a:lnTo>
                  <a:pt x="8035" y="15611"/>
                </a:lnTo>
                <a:lnTo>
                  <a:pt x="8035" y="15572"/>
                </a:lnTo>
                <a:cubicBezTo>
                  <a:pt x="8035" y="15564"/>
                  <a:pt x="8033" y="15557"/>
                  <a:pt x="8029" y="15551"/>
                </a:cubicBezTo>
                <a:lnTo>
                  <a:pt x="8023" y="15543"/>
                </a:lnTo>
                <a:lnTo>
                  <a:pt x="7985" y="15489"/>
                </a:lnTo>
                <a:lnTo>
                  <a:pt x="7942" y="15435"/>
                </a:lnTo>
                <a:cubicBezTo>
                  <a:pt x="7937" y="15429"/>
                  <a:pt x="7932" y="15427"/>
                  <a:pt x="7926" y="15427"/>
                </a:cubicBezTo>
                <a:lnTo>
                  <a:pt x="7737" y="15427"/>
                </a:lnTo>
                <a:lnTo>
                  <a:pt x="7699" y="15379"/>
                </a:lnTo>
                <a:cubicBezTo>
                  <a:pt x="7695" y="15374"/>
                  <a:pt x="7690" y="15371"/>
                  <a:pt x="7684" y="15371"/>
                </a:cubicBezTo>
                <a:lnTo>
                  <a:pt x="7643" y="15371"/>
                </a:lnTo>
                <a:cubicBezTo>
                  <a:pt x="7631" y="15371"/>
                  <a:pt x="7621" y="15385"/>
                  <a:pt x="7621" y="15401"/>
                </a:cubicBezTo>
                <a:lnTo>
                  <a:pt x="7621" y="15438"/>
                </a:lnTo>
                <a:lnTo>
                  <a:pt x="7559" y="15481"/>
                </a:lnTo>
                <a:lnTo>
                  <a:pt x="7511" y="15481"/>
                </a:lnTo>
                <a:lnTo>
                  <a:pt x="7511" y="15409"/>
                </a:lnTo>
                <a:cubicBezTo>
                  <a:pt x="7511" y="15399"/>
                  <a:pt x="7507" y="15391"/>
                  <a:pt x="7502" y="15386"/>
                </a:cubicBezTo>
                <a:cubicBezTo>
                  <a:pt x="7498" y="15377"/>
                  <a:pt x="7491" y="15371"/>
                  <a:pt x="7483" y="15371"/>
                </a:cubicBezTo>
                <a:lnTo>
                  <a:pt x="7401" y="15371"/>
                </a:lnTo>
                <a:cubicBezTo>
                  <a:pt x="7395" y="15371"/>
                  <a:pt x="7390" y="15374"/>
                  <a:pt x="7386" y="15379"/>
                </a:cubicBezTo>
                <a:lnTo>
                  <a:pt x="7296" y="15379"/>
                </a:lnTo>
                <a:lnTo>
                  <a:pt x="7246" y="15314"/>
                </a:lnTo>
                <a:lnTo>
                  <a:pt x="7251" y="15296"/>
                </a:lnTo>
                <a:cubicBezTo>
                  <a:pt x="7252" y="15292"/>
                  <a:pt x="7252" y="15289"/>
                  <a:pt x="7252" y="15285"/>
                </a:cubicBezTo>
                <a:lnTo>
                  <a:pt x="7252" y="15202"/>
                </a:lnTo>
                <a:cubicBezTo>
                  <a:pt x="7252" y="15193"/>
                  <a:pt x="7249" y="15184"/>
                  <a:pt x="7244" y="15179"/>
                </a:cubicBezTo>
                <a:lnTo>
                  <a:pt x="7193" y="15124"/>
                </a:lnTo>
                <a:cubicBezTo>
                  <a:pt x="7192" y="15123"/>
                  <a:pt x="7190" y="15124"/>
                  <a:pt x="7190" y="15123"/>
                </a:cubicBezTo>
                <a:lnTo>
                  <a:pt x="7190" y="15096"/>
                </a:lnTo>
                <a:cubicBezTo>
                  <a:pt x="7190" y="15096"/>
                  <a:pt x="7215" y="15064"/>
                  <a:pt x="7215" y="15064"/>
                </a:cubicBezTo>
                <a:close/>
                <a:moveTo>
                  <a:pt x="11020" y="10843"/>
                </a:moveTo>
                <a:lnTo>
                  <a:pt x="11020" y="10852"/>
                </a:lnTo>
                <a:lnTo>
                  <a:pt x="10998" y="10852"/>
                </a:lnTo>
                <a:cubicBezTo>
                  <a:pt x="10998" y="10852"/>
                  <a:pt x="11020" y="10843"/>
                  <a:pt x="11020" y="10843"/>
                </a:cubicBezTo>
                <a:close/>
                <a:moveTo>
                  <a:pt x="11507" y="12055"/>
                </a:moveTo>
                <a:lnTo>
                  <a:pt x="11510" y="12052"/>
                </a:lnTo>
                <a:lnTo>
                  <a:pt x="11510" y="12060"/>
                </a:lnTo>
                <a:cubicBezTo>
                  <a:pt x="11510" y="12060"/>
                  <a:pt x="11507" y="12055"/>
                  <a:pt x="11507" y="12055"/>
                </a:cubicBezTo>
                <a:close/>
                <a:moveTo>
                  <a:pt x="11423" y="12604"/>
                </a:moveTo>
                <a:lnTo>
                  <a:pt x="11423" y="12588"/>
                </a:lnTo>
                <a:lnTo>
                  <a:pt x="11426" y="12584"/>
                </a:lnTo>
                <a:cubicBezTo>
                  <a:pt x="11426" y="12584"/>
                  <a:pt x="11423" y="12604"/>
                  <a:pt x="11423" y="12604"/>
                </a:cubicBezTo>
                <a:close/>
                <a:moveTo>
                  <a:pt x="10851" y="10798"/>
                </a:moveTo>
                <a:lnTo>
                  <a:pt x="10828" y="10762"/>
                </a:lnTo>
                <a:lnTo>
                  <a:pt x="10828" y="10726"/>
                </a:lnTo>
                <a:cubicBezTo>
                  <a:pt x="10828" y="10709"/>
                  <a:pt x="10818" y="10696"/>
                  <a:pt x="10806" y="10696"/>
                </a:cubicBezTo>
                <a:lnTo>
                  <a:pt x="10743" y="10696"/>
                </a:lnTo>
                <a:lnTo>
                  <a:pt x="10743" y="10563"/>
                </a:lnTo>
                <a:cubicBezTo>
                  <a:pt x="10743" y="10559"/>
                  <a:pt x="10743" y="10556"/>
                  <a:pt x="10742" y="10553"/>
                </a:cubicBezTo>
                <a:lnTo>
                  <a:pt x="10703" y="10395"/>
                </a:lnTo>
                <a:lnTo>
                  <a:pt x="10703" y="10159"/>
                </a:lnTo>
                <a:lnTo>
                  <a:pt x="10815" y="10109"/>
                </a:lnTo>
                <a:lnTo>
                  <a:pt x="10879" y="10109"/>
                </a:lnTo>
                <a:lnTo>
                  <a:pt x="10882" y="10109"/>
                </a:lnTo>
                <a:cubicBezTo>
                  <a:pt x="10887" y="10109"/>
                  <a:pt x="10892" y="10107"/>
                  <a:pt x="10896" y="10102"/>
                </a:cubicBezTo>
                <a:lnTo>
                  <a:pt x="10936" y="10055"/>
                </a:lnTo>
                <a:lnTo>
                  <a:pt x="11159" y="10055"/>
                </a:lnTo>
                <a:lnTo>
                  <a:pt x="11164" y="10055"/>
                </a:lnTo>
                <a:cubicBezTo>
                  <a:pt x="11168" y="10055"/>
                  <a:pt x="11172" y="10054"/>
                  <a:pt x="11175" y="10051"/>
                </a:cubicBezTo>
                <a:lnTo>
                  <a:pt x="11249" y="9998"/>
                </a:lnTo>
                <a:lnTo>
                  <a:pt x="11356" y="9998"/>
                </a:lnTo>
                <a:lnTo>
                  <a:pt x="11473" y="10053"/>
                </a:lnTo>
                <a:cubicBezTo>
                  <a:pt x="11476" y="10055"/>
                  <a:pt x="11480" y="10055"/>
                  <a:pt x="11483" y="10054"/>
                </a:cubicBezTo>
                <a:cubicBezTo>
                  <a:pt x="11488" y="10055"/>
                  <a:pt x="11492" y="10054"/>
                  <a:pt x="11496" y="10052"/>
                </a:cubicBezTo>
                <a:lnTo>
                  <a:pt x="11559" y="10007"/>
                </a:lnTo>
                <a:lnTo>
                  <a:pt x="11586" y="10046"/>
                </a:lnTo>
                <a:cubicBezTo>
                  <a:pt x="11588" y="10048"/>
                  <a:pt x="11590" y="10050"/>
                  <a:pt x="11592" y="10052"/>
                </a:cubicBezTo>
                <a:lnTo>
                  <a:pt x="11672" y="10108"/>
                </a:lnTo>
                <a:lnTo>
                  <a:pt x="11796" y="10163"/>
                </a:lnTo>
                <a:cubicBezTo>
                  <a:pt x="11799" y="10164"/>
                  <a:pt x="11801" y="10165"/>
                  <a:pt x="11803" y="10165"/>
                </a:cubicBezTo>
                <a:lnTo>
                  <a:pt x="11806" y="10165"/>
                </a:lnTo>
                <a:lnTo>
                  <a:pt x="11823" y="10165"/>
                </a:lnTo>
                <a:lnTo>
                  <a:pt x="11857" y="10253"/>
                </a:lnTo>
                <a:cubicBezTo>
                  <a:pt x="11859" y="10258"/>
                  <a:pt x="11862" y="10262"/>
                  <a:pt x="11865" y="10265"/>
                </a:cubicBezTo>
                <a:lnTo>
                  <a:pt x="11987" y="10371"/>
                </a:lnTo>
                <a:lnTo>
                  <a:pt x="12021" y="10420"/>
                </a:lnTo>
                <a:cubicBezTo>
                  <a:pt x="12025" y="10426"/>
                  <a:pt x="12031" y="10429"/>
                  <a:pt x="12037" y="10429"/>
                </a:cubicBezTo>
                <a:lnTo>
                  <a:pt x="12042" y="10429"/>
                </a:lnTo>
                <a:lnTo>
                  <a:pt x="12123" y="10429"/>
                </a:lnTo>
                <a:lnTo>
                  <a:pt x="12058" y="10600"/>
                </a:lnTo>
                <a:cubicBezTo>
                  <a:pt x="12055" y="10608"/>
                  <a:pt x="12055" y="10617"/>
                  <a:pt x="12058" y="10626"/>
                </a:cubicBezTo>
                <a:cubicBezTo>
                  <a:pt x="12061" y="10634"/>
                  <a:pt x="12066" y="10640"/>
                  <a:pt x="12073" y="10642"/>
                </a:cubicBezTo>
                <a:lnTo>
                  <a:pt x="12197" y="10681"/>
                </a:lnTo>
                <a:lnTo>
                  <a:pt x="12150" y="10743"/>
                </a:lnTo>
                <a:lnTo>
                  <a:pt x="12042" y="10743"/>
                </a:lnTo>
                <a:lnTo>
                  <a:pt x="12037" y="10743"/>
                </a:lnTo>
                <a:cubicBezTo>
                  <a:pt x="12025" y="10743"/>
                  <a:pt x="12015" y="10756"/>
                  <a:pt x="12015" y="10773"/>
                </a:cubicBezTo>
                <a:lnTo>
                  <a:pt x="12015" y="10804"/>
                </a:lnTo>
                <a:lnTo>
                  <a:pt x="11871" y="10853"/>
                </a:lnTo>
                <a:cubicBezTo>
                  <a:pt x="11862" y="10856"/>
                  <a:pt x="11855" y="10868"/>
                  <a:pt x="11855" y="10882"/>
                </a:cubicBezTo>
                <a:lnTo>
                  <a:pt x="11855" y="11135"/>
                </a:lnTo>
                <a:lnTo>
                  <a:pt x="11823" y="11221"/>
                </a:lnTo>
                <a:lnTo>
                  <a:pt x="11806" y="11221"/>
                </a:lnTo>
                <a:lnTo>
                  <a:pt x="11803" y="11221"/>
                </a:lnTo>
                <a:cubicBezTo>
                  <a:pt x="11796" y="11221"/>
                  <a:pt x="11790" y="11226"/>
                  <a:pt x="11786" y="11233"/>
                </a:cubicBezTo>
                <a:lnTo>
                  <a:pt x="11784" y="11231"/>
                </a:lnTo>
                <a:cubicBezTo>
                  <a:pt x="11780" y="11224"/>
                  <a:pt x="11774" y="11222"/>
                  <a:pt x="11767" y="11223"/>
                </a:cubicBezTo>
                <a:cubicBezTo>
                  <a:pt x="11763" y="11221"/>
                  <a:pt x="11757" y="11221"/>
                  <a:pt x="11753" y="11224"/>
                </a:cubicBezTo>
                <a:lnTo>
                  <a:pt x="11673" y="11276"/>
                </a:lnTo>
                <a:lnTo>
                  <a:pt x="11567" y="11276"/>
                </a:lnTo>
                <a:lnTo>
                  <a:pt x="11562" y="11276"/>
                </a:lnTo>
                <a:cubicBezTo>
                  <a:pt x="11549" y="11276"/>
                  <a:pt x="11540" y="11289"/>
                  <a:pt x="11540" y="11305"/>
                </a:cubicBezTo>
                <a:cubicBezTo>
                  <a:pt x="11540" y="11321"/>
                  <a:pt x="11549" y="11335"/>
                  <a:pt x="11562" y="11335"/>
                </a:cubicBezTo>
                <a:lnTo>
                  <a:pt x="11566" y="11335"/>
                </a:lnTo>
                <a:lnTo>
                  <a:pt x="11544" y="11392"/>
                </a:lnTo>
                <a:lnTo>
                  <a:pt x="11512" y="11431"/>
                </a:lnTo>
                <a:lnTo>
                  <a:pt x="11464" y="11431"/>
                </a:lnTo>
                <a:lnTo>
                  <a:pt x="11464" y="11411"/>
                </a:lnTo>
                <a:cubicBezTo>
                  <a:pt x="11464" y="11394"/>
                  <a:pt x="11454" y="11381"/>
                  <a:pt x="11442" y="11381"/>
                </a:cubicBezTo>
                <a:lnTo>
                  <a:pt x="11439" y="11381"/>
                </a:lnTo>
                <a:lnTo>
                  <a:pt x="11395" y="11381"/>
                </a:lnTo>
                <a:cubicBezTo>
                  <a:pt x="11395" y="11374"/>
                  <a:pt x="11392" y="11366"/>
                  <a:pt x="11388" y="11362"/>
                </a:cubicBezTo>
                <a:lnTo>
                  <a:pt x="11301" y="11271"/>
                </a:lnTo>
                <a:cubicBezTo>
                  <a:pt x="11298" y="11269"/>
                  <a:pt x="11296" y="11267"/>
                  <a:pt x="11293" y="11266"/>
                </a:cubicBezTo>
                <a:lnTo>
                  <a:pt x="11237" y="11246"/>
                </a:lnTo>
                <a:lnTo>
                  <a:pt x="11187" y="11200"/>
                </a:lnTo>
                <a:lnTo>
                  <a:pt x="11205" y="11162"/>
                </a:lnTo>
                <a:cubicBezTo>
                  <a:pt x="11209" y="11153"/>
                  <a:pt x="11210" y="11142"/>
                  <a:pt x="11206" y="11132"/>
                </a:cubicBezTo>
                <a:cubicBezTo>
                  <a:pt x="11202" y="11123"/>
                  <a:pt x="11194" y="11117"/>
                  <a:pt x="11186" y="11117"/>
                </a:cubicBezTo>
                <a:lnTo>
                  <a:pt x="11183" y="11117"/>
                </a:lnTo>
                <a:lnTo>
                  <a:pt x="11192" y="11070"/>
                </a:lnTo>
                <a:cubicBezTo>
                  <a:pt x="11192" y="11066"/>
                  <a:pt x="11192" y="11061"/>
                  <a:pt x="11192" y="11057"/>
                </a:cubicBezTo>
                <a:lnTo>
                  <a:pt x="11181" y="10982"/>
                </a:lnTo>
                <a:lnTo>
                  <a:pt x="11181" y="10979"/>
                </a:lnTo>
                <a:cubicBezTo>
                  <a:pt x="11181" y="10974"/>
                  <a:pt x="11180" y="10970"/>
                  <a:pt x="11179" y="10966"/>
                </a:cubicBezTo>
                <a:lnTo>
                  <a:pt x="11178" y="10963"/>
                </a:lnTo>
                <a:cubicBezTo>
                  <a:pt x="11178" y="10961"/>
                  <a:pt x="11177" y="10959"/>
                  <a:pt x="11177" y="10957"/>
                </a:cubicBezTo>
                <a:lnTo>
                  <a:pt x="11133" y="10822"/>
                </a:lnTo>
                <a:cubicBezTo>
                  <a:pt x="11130" y="10815"/>
                  <a:pt x="11126" y="10809"/>
                  <a:pt x="11120" y="10806"/>
                </a:cubicBezTo>
                <a:lnTo>
                  <a:pt x="11049" y="10774"/>
                </a:lnTo>
                <a:cubicBezTo>
                  <a:pt x="11044" y="10772"/>
                  <a:pt x="11039" y="10772"/>
                  <a:pt x="11035" y="10774"/>
                </a:cubicBezTo>
                <a:lnTo>
                  <a:pt x="10970" y="10802"/>
                </a:lnTo>
                <a:cubicBezTo>
                  <a:pt x="10967" y="10804"/>
                  <a:pt x="10963" y="10807"/>
                  <a:pt x="10961" y="10811"/>
                </a:cubicBezTo>
                <a:lnTo>
                  <a:pt x="10933" y="10852"/>
                </a:lnTo>
                <a:lnTo>
                  <a:pt x="10931" y="10852"/>
                </a:lnTo>
                <a:lnTo>
                  <a:pt x="10894" y="10806"/>
                </a:lnTo>
                <a:cubicBezTo>
                  <a:pt x="10890" y="10801"/>
                  <a:pt x="10884" y="10798"/>
                  <a:pt x="10879" y="10798"/>
                </a:cubicBezTo>
                <a:cubicBezTo>
                  <a:pt x="10879" y="10798"/>
                  <a:pt x="10851" y="10798"/>
                  <a:pt x="10851" y="10798"/>
                </a:cubicBezTo>
                <a:close/>
                <a:moveTo>
                  <a:pt x="10742" y="9823"/>
                </a:moveTo>
                <a:lnTo>
                  <a:pt x="10785" y="9728"/>
                </a:lnTo>
                <a:lnTo>
                  <a:pt x="10825" y="9623"/>
                </a:lnTo>
                <a:cubicBezTo>
                  <a:pt x="10827" y="9619"/>
                  <a:pt x="10828" y="9614"/>
                  <a:pt x="10828" y="9609"/>
                </a:cubicBezTo>
                <a:lnTo>
                  <a:pt x="10828" y="9503"/>
                </a:lnTo>
                <a:lnTo>
                  <a:pt x="10855" y="9421"/>
                </a:lnTo>
                <a:lnTo>
                  <a:pt x="10879" y="9421"/>
                </a:lnTo>
                <a:cubicBezTo>
                  <a:pt x="10884" y="9421"/>
                  <a:pt x="10889" y="9419"/>
                  <a:pt x="10893" y="9414"/>
                </a:cubicBezTo>
                <a:lnTo>
                  <a:pt x="10935" y="9365"/>
                </a:lnTo>
                <a:lnTo>
                  <a:pt x="11009" y="9316"/>
                </a:lnTo>
                <a:lnTo>
                  <a:pt x="11061" y="9316"/>
                </a:lnTo>
                <a:lnTo>
                  <a:pt x="11061" y="9341"/>
                </a:lnTo>
                <a:cubicBezTo>
                  <a:pt x="11061" y="9349"/>
                  <a:pt x="11063" y="9356"/>
                  <a:pt x="11067" y="9362"/>
                </a:cubicBezTo>
                <a:lnTo>
                  <a:pt x="11105" y="9413"/>
                </a:lnTo>
                <a:cubicBezTo>
                  <a:pt x="11110" y="9418"/>
                  <a:pt x="11115" y="9421"/>
                  <a:pt x="11121" y="9421"/>
                </a:cubicBezTo>
                <a:lnTo>
                  <a:pt x="11150" y="9421"/>
                </a:lnTo>
                <a:lnTo>
                  <a:pt x="11218" y="9509"/>
                </a:lnTo>
                <a:lnTo>
                  <a:pt x="11218" y="9609"/>
                </a:lnTo>
                <a:cubicBezTo>
                  <a:pt x="11218" y="9617"/>
                  <a:pt x="11221" y="9625"/>
                  <a:pt x="11225" y="9630"/>
                </a:cubicBezTo>
                <a:lnTo>
                  <a:pt x="11345" y="9786"/>
                </a:lnTo>
                <a:cubicBezTo>
                  <a:pt x="11349" y="9792"/>
                  <a:pt x="11354" y="9795"/>
                  <a:pt x="11360" y="9795"/>
                </a:cubicBezTo>
                <a:lnTo>
                  <a:pt x="11401" y="9795"/>
                </a:lnTo>
                <a:cubicBezTo>
                  <a:pt x="11407" y="9795"/>
                  <a:pt x="11412" y="9791"/>
                  <a:pt x="11417" y="9786"/>
                </a:cubicBezTo>
                <a:lnTo>
                  <a:pt x="11496" y="9680"/>
                </a:lnTo>
                <a:cubicBezTo>
                  <a:pt x="11500" y="9675"/>
                  <a:pt x="11502" y="9667"/>
                  <a:pt x="11502" y="9660"/>
                </a:cubicBezTo>
                <a:lnTo>
                  <a:pt x="11502" y="9261"/>
                </a:lnTo>
                <a:lnTo>
                  <a:pt x="11523" y="9261"/>
                </a:lnTo>
                <a:cubicBezTo>
                  <a:pt x="11533" y="9261"/>
                  <a:pt x="11541" y="9254"/>
                  <a:pt x="11544" y="9243"/>
                </a:cubicBezTo>
                <a:lnTo>
                  <a:pt x="11651" y="9206"/>
                </a:lnTo>
                <a:cubicBezTo>
                  <a:pt x="11655" y="9205"/>
                  <a:pt x="11659" y="9202"/>
                  <a:pt x="11662" y="9198"/>
                </a:cubicBezTo>
                <a:lnTo>
                  <a:pt x="11682" y="9169"/>
                </a:lnTo>
                <a:lnTo>
                  <a:pt x="11704" y="9198"/>
                </a:lnTo>
                <a:cubicBezTo>
                  <a:pt x="11708" y="9204"/>
                  <a:pt x="11713" y="9207"/>
                  <a:pt x="11719" y="9207"/>
                </a:cubicBezTo>
                <a:lnTo>
                  <a:pt x="11725" y="9207"/>
                </a:lnTo>
                <a:lnTo>
                  <a:pt x="11762" y="9207"/>
                </a:lnTo>
                <a:lnTo>
                  <a:pt x="11768" y="9207"/>
                </a:lnTo>
                <a:cubicBezTo>
                  <a:pt x="11780" y="9207"/>
                  <a:pt x="11790" y="9194"/>
                  <a:pt x="11790" y="9178"/>
                </a:cubicBezTo>
                <a:lnTo>
                  <a:pt x="11790" y="9177"/>
                </a:lnTo>
                <a:lnTo>
                  <a:pt x="11826" y="9203"/>
                </a:lnTo>
                <a:cubicBezTo>
                  <a:pt x="11829" y="9206"/>
                  <a:pt x="11832" y="9207"/>
                  <a:pt x="11836" y="9207"/>
                </a:cubicBezTo>
                <a:lnTo>
                  <a:pt x="11842" y="9207"/>
                </a:lnTo>
                <a:lnTo>
                  <a:pt x="11855" y="9207"/>
                </a:lnTo>
                <a:lnTo>
                  <a:pt x="11855" y="9232"/>
                </a:lnTo>
                <a:cubicBezTo>
                  <a:pt x="11855" y="9240"/>
                  <a:pt x="11857" y="9248"/>
                  <a:pt x="11862" y="9253"/>
                </a:cubicBezTo>
                <a:lnTo>
                  <a:pt x="11905" y="9308"/>
                </a:lnTo>
                <a:cubicBezTo>
                  <a:pt x="11909" y="9313"/>
                  <a:pt x="11915" y="9316"/>
                  <a:pt x="11920" y="9316"/>
                </a:cubicBezTo>
                <a:lnTo>
                  <a:pt x="11923" y="9316"/>
                </a:lnTo>
                <a:lnTo>
                  <a:pt x="12024" y="9316"/>
                </a:lnTo>
                <a:lnTo>
                  <a:pt x="12058" y="9405"/>
                </a:lnTo>
                <a:cubicBezTo>
                  <a:pt x="12063" y="9417"/>
                  <a:pt x="12072" y="9422"/>
                  <a:pt x="12081" y="9421"/>
                </a:cubicBezTo>
                <a:cubicBezTo>
                  <a:pt x="12082" y="9421"/>
                  <a:pt x="12082" y="9421"/>
                  <a:pt x="12083" y="9421"/>
                </a:cubicBezTo>
                <a:cubicBezTo>
                  <a:pt x="12086" y="9421"/>
                  <a:pt x="12090" y="9421"/>
                  <a:pt x="12093" y="9419"/>
                </a:cubicBezTo>
                <a:lnTo>
                  <a:pt x="12175" y="9367"/>
                </a:lnTo>
                <a:lnTo>
                  <a:pt x="12219" y="9338"/>
                </a:lnTo>
                <a:lnTo>
                  <a:pt x="12219" y="9341"/>
                </a:lnTo>
                <a:cubicBezTo>
                  <a:pt x="12219" y="9357"/>
                  <a:pt x="12229" y="9370"/>
                  <a:pt x="12241" y="9370"/>
                </a:cubicBezTo>
                <a:lnTo>
                  <a:pt x="12247" y="9370"/>
                </a:lnTo>
                <a:lnTo>
                  <a:pt x="12257" y="9370"/>
                </a:lnTo>
                <a:lnTo>
                  <a:pt x="12257" y="9392"/>
                </a:lnTo>
                <a:cubicBezTo>
                  <a:pt x="12257" y="9408"/>
                  <a:pt x="12267" y="9421"/>
                  <a:pt x="12279" y="9421"/>
                </a:cubicBezTo>
                <a:lnTo>
                  <a:pt x="12285" y="9421"/>
                </a:lnTo>
                <a:lnTo>
                  <a:pt x="12298" y="9421"/>
                </a:lnTo>
                <a:lnTo>
                  <a:pt x="12298" y="9439"/>
                </a:lnTo>
                <a:cubicBezTo>
                  <a:pt x="12298" y="9450"/>
                  <a:pt x="12303" y="9461"/>
                  <a:pt x="12311" y="9466"/>
                </a:cubicBezTo>
                <a:cubicBezTo>
                  <a:pt x="12315" y="9468"/>
                  <a:pt x="12320" y="9469"/>
                  <a:pt x="12324" y="9467"/>
                </a:cubicBezTo>
                <a:cubicBezTo>
                  <a:pt x="12330" y="9468"/>
                  <a:pt x="12336" y="9466"/>
                  <a:pt x="12340" y="9461"/>
                </a:cubicBezTo>
                <a:lnTo>
                  <a:pt x="12374" y="9421"/>
                </a:lnTo>
                <a:lnTo>
                  <a:pt x="12379" y="9421"/>
                </a:lnTo>
                <a:lnTo>
                  <a:pt x="12379" y="9580"/>
                </a:lnTo>
                <a:lnTo>
                  <a:pt x="12325" y="9580"/>
                </a:lnTo>
                <a:lnTo>
                  <a:pt x="12320" y="9580"/>
                </a:lnTo>
                <a:cubicBezTo>
                  <a:pt x="12312" y="9580"/>
                  <a:pt x="12305" y="9585"/>
                  <a:pt x="12301" y="9594"/>
                </a:cubicBezTo>
                <a:cubicBezTo>
                  <a:pt x="12297" y="9603"/>
                  <a:pt x="12297" y="9614"/>
                  <a:pt x="12300" y="9623"/>
                </a:cubicBezTo>
                <a:lnTo>
                  <a:pt x="12341" y="9728"/>
                </a:lnTo>
                <a:cubicBezTo>
                  <a:pt x="12345" y="9737"/>
                  <a:pt x="12352" y="9743"/>
                  <a:pt x="12361" y="9743"/>
                </a:cubicBezTo>
                <a:lnTo>
                  <a:pt x="12366" y="9743"/>
                </a:lnTo>
                <a:lnTo>
                  <a:pt x="12412" y="9743"/>
                </a:lnTo>
                <a:lnTo>
                  <a:pt x="12412" y="9765"/>
                </a:lnTo>
                <a:cubicBezTo>
                  <a:pt x="12412" y="9770"/>
                  <a:pt x="12413" y="9776"/>
                  <a:pt x="12415" y="9780"/>
                </a:cubicBezTo>
                <a:lnTo>
                  <a:pt x="12456" y="9871"/>
                </a:lnTo>
                <a:lnTo>
                  <a:pt x="12456" y="9968"/>
                </a:lnTo>
                <a:cubicBezTo>
                  <a:pt x="12456" y="9972"/>
                  <a:pt x="12456" y="9976"/>
                  <a:pt x="12458" y="9980"/>
                </a:cubicBezTo>
                <a:lnTo>
                  <a:pt x="12487" y="10066"/>
                </a:lnTo>
                <a:lnTo>
                  <a:pt x="12424" y="10109"/>
                </a:lnTo>
                <a:lnTo>
                  <a:pt x="12350" y="10164"/>
                </a:lnTo>
                <a:cubicBezTo>
                  <a:pt x="12344" y="10168"/>
                  <a:pt x="12340" y="10176"/>
                  <a:pt x="12339" y="10186"/>
                </a:cubicBezTo>
                <a:cubicBezTo>
                  <a:pt x="12338" y="10195"/>
                  <a:pt x="12340" y="10205"/>
                  <a:pt x="12346" y="10211"/>
                </a:cubicBezTo>
                <a:lnTo>
                  <a:pt x="12384" y="10258"/>
                </a:lnTo>
                <a:lnTo>
                  <a:pt x="12406" y="10294"/>
                </a:lnTo>
                <a:lnTo>
                  <a:pt x="12388" y="10325"/>
                </a:lnTo>
                <a:lnTo>
                  <a:pt x="12328" y="10362"/>
                </a:lnTo>
                <a:lnTo>
                  <a:pt x="12300" y="10327"/>
                </a:lnTo>
                <a:cubicBezTo>
                  <a:pt x="12295" y="10321"/>
                  <a:pt x="12288" y="10319"/>
                  <a:pt x="12282" y="10320"/>
                </a:cubicBezTo>
                <a:cubicBezTo>
                  <a:pt x="12275" y="10319"/>
                  <a:pt x="12268" y="10321"/>
                  <a:pt x="12263" y="10328"/>
                </a:cubicBezTo>
                <a:lnTo>
                  <a:pt x="12232" y="10370"/>
                </a:lnTo>
                <a:lnTo>
                  <a:pt x="12165" y="10370"/>
                </a:lnTo>
                <a:lnTo>
                  <a:pt x="12052" y="10370"/>
                </a:lnTo>
                <a:lnTo>
                  <a:pt x="12020" y="10328"/>
                </a:lnTo>
                <a:cubicBezTo>
                  <a:pt x="12019" y="10326"/>
                  <a:pt x="12018" y="10325"/>
                  <a:pt x="12017" y="10324"/>
                </a:cubicBezTo>
                <a:lnTo>
                  <a:pt x="11899" y="10219"/>
                </a:lnTo>
                <a:lnTo>
                  <a:pt x="11861" y="10122"/>
                </a:lnTo>
                <a:cubicBezTo>
                  <a:pt x="11857" y="10112"/>
                  <a:pt x="11850" y="10106"/>
                  <a:pt x="11842" y="10106"/>
                </a:cubicBezTo>
                <a:lnTo>
                  <a:pt x="11836" y="10106"/>
                </a:lnTo>
                <a:lnTo>
                  <a:pt x="11810" y="10106"/>
                </a:lnTo>
                <a:lnTo>
                  <a:pt x="11694" y="10054"/>
                </a:lnTo>
                <a:lnTo>
                  <a:pt x="11621" y="10002"/>
                </a:lnTo>
                <a:lnTo>
                  <a:pt x="11583" y="9948"/>
                </a:lnTo>
                <a:cubicBezTo>
                  <a:pt x="11579" y="9941"/>
                  <a:pt x="11573" y="9940"/>
                  <a:pt x="11567" y="9940"/>
                </a:cubicBezTo>
                <a:cubicBezTo>
                  <a:pt x="11561" y="9938"/>
                  <a:pt x="11556" y="9939"/>
                  <a:pt x="11551" y="9942"/>
                </a:cubicBezTo>
                <a:lnTo>
                  <a:pt x="11481" y="9992"/>
                </a:lnTo>
                <a:lnTo>
                  <a:pt x="11373" y="9940"/>
                </a:lnTo>
                <a:cubicBezTo>
                  <a:pt x="11371" y="9939"/>
                  <a:pt x="11368" y="9939"/>
                  <a:pt x="11366" y="9939"/>
                </a:cubicBezTo>
                <a:lnTo>
                  <a:pt x="11360" y="9939"/>
                </a:lnTo>
                <a:lnTo>
                  <a:pt x="11243" y="9939"/>
                </a:lnTo>
                <a:lnTo>
                  <a:pt x="11240" y="9939"/>
                </a:lnTo>
                <a:cubicBezTo>
                  <a:pt x="11237" y="9939"/>
                  <a:pt x="11233" y="9940"/>
                  <a:pt x="11230" y="9942"/>
                </a:cubicBezTo>
                <a:lnTo>
                  <a:pt x="11153" y="9996"/>
                </a:lnTo>
                <a:lnTo>
                  <a:pt x="10928" y="9996"/>
                </a:lnTo>
                <a:lnTo>
                  <a:pt x="10923" y="9996"/>
                </a:lnTo>
                <a:cubicBezTo>
                  <a:pt x="10917" y="9996"/>
                  <a:pt x="10912" y="9999"/>
                  <a:pt x="10908" y="10004"/>
                </a:cubicBezTo>
                <a:lnTo>
                  <a:pt x="10870" y="10050"/>
                </a:lnTo>
                <a:lnTo>
                  <a:pt x="10811" y="10050"/>
                </a:lnTo>
                <a:lnTo>
                  <a:pt x="10806" y="10050"/>
                </a:lnTo>
                <a:cubicBezTo>
                  <a:pt x="10803" y="10050"/>
                  <a:pt x="10801" y="10051"/>
                  <a:pt x="10799" y="10052"/>
                </a:cubicBezTo>
                <a:lnTo>
                  <a:pt x="10708" y="10092"/>
                </a:lnTo>
                <a:cubicBezTo>
                  <a:pt x="10708" y="10092"/>
                  <a:pt x="10742" y="9823"/>
                  <a:pt x="10742" y="9823"/>
                </a:cubicBezTo>
                <a:close/>
                <a:moveTo>
                  <a:pt x="11582" y="8946"/>
                </a:moveTo>
                <a:lnTo>
                  <a:pt x="11538" y="8891"/>
                </a:lnTo>
                <a:cubicBezTo>
                  <a:pt x="11534" y="8886"/>
                  <a:pt x="11529" y="8884"/>
                  <a:pt x="11523" y="8884"/>
                </a:cubicBezTo>
                <a:lnTo>
                  <a:pt x="11486" y="8884"/>
                </a:lnTo>
                <a:cubicBezTo>
                  <a:pt x="11480" y="8884"/>
                  <a:pt x="11475" y="8886"/>
                  <a:pt x="11470" y="8891"/>
                </a:cubicBezTo>
                <a:lnTo>
                  <a:pt x="11427" y="8946"/>
                </a:lnTo>
                <a:cubicBezTo>
                  <a:pt x="11422" y="8951"/>
                  <a:pt x="11420" y="8959"/>
                  <a:pt x="11420" y="8967"/>
                </a:cubicBezTo>
                <a:lnTo>
                  <a:pt x="11420" y="8985"/>
                </a:lnTo>
                <a:lnTo>
                  <a:pt x="11415" y="8985"/>
                </a:lnTo>
                <a:lnTo>
                  <a:pt x="11347" y="8900"/>
                </a:lnTo>
                <a:lnTo>
                  <a:pt x="11347" y="8725"/>
                </a:lnTo>
                <a:lnTo>
                  <a:pt x="11366" y="8725"/>
                </a:lnTo>
                <a:cubicBezTo>
                  <a:pt x="11378" y="8725"/>
                  <a:pt x="11388" y="8712"/>
                  <a:pt x="11388" y="8696"/>
                </a:cubicBezTo>
                <a:lnTo>
                  <a:pt x="11388" y="8597"/>
                </a:lnTo>
                <a:cubicBezTo>
                  <a:pt x="11388" y="8581"/>
                  <a:pt x="11378" y="8568"/>
                  <a:pt x="11366" y="8568"/>
                </a:cubicBezTo>
                <a:lnTo>
                  <a:pt x="11306" y="8568"/>
                </a:lnTo>
                <a:lnTo>
                  <a:pt x="11306" y="8451"/>
                </a:lnTo>
                <a:lnTo>
                  <a:pt x="11334" y="8414"/>
                </a:lnTo>
                <a:lnTo>
                  <a:pt x="11442" y="8414"/>
                </a:lnTo>
                <a:cubicBezTo>
                  <a:pt x="11454" y="8414"/>
                  <a:pt x="11464" y="8400"/>
                  <a:pt x="11464" y="8384"/>
                </a:cubicBezTo>
                <a:lnTo>
                  <a:pt x="11464" y="8305"/>
                </a:lnTo>
                <a:lnTo>
                  <a:pt x="11684" y="8305"/>
                </a:lnTo>
                <a:cubicBezTo>
                  <a:pt x="11690" y="8305"/>
                  <a:pt x="11695" y="8302"/>
                  <a:pt x="11700" y="8296"/>
                </a:cubicBezTo>
                <a:lnTo>
                  <a:pt x="11734" y="8251"/>
                </a:lnTo>
                <a:lnTo>
                  <a:pt x="11901" y="8251"/>
                </a:lnTo>
                <a:lnTo>
                  <a:pt x="11901" y="8275"/>
                </a:lnTo>
                <a:cubicBezTo>
                  <a:pt x="11901" y="8286"/>
                  <a:pt x="11905" y="8295"/>
                  <a:pt x="11911" y="8301"/>
                </a:cubicBezTo>
                <a:cubicBezTo>
                  <a:pt x="11918" y="8306"/>
                  <a:pt x="11926" y="8306"/>
                  <a:pt x="11933" y="8302"/>
                </a:cubicBezTo>
                <a:lnTo>
                  <a:pt x="12010" y="8251"/>
                </a:lnTo>
                <a:lnTo>
                  <a:pt x="12033" y="8251"/>
                </a:lnTo>
                <a:lnTo>
                  <a:pt x="12068" y="8296"/>
                </a:lnTo>
                <a:cubicBezTo>
                  <a:pt x="12072" y="8302"/>
                  <a:pt x="12077" y="8305"/>
                  <a:pt x="12083" y="8305"/>
                </a:cubicBezTo>
                <a:lnTo>
                  <a:pt x="12311" y="8305"/>
                </a:lnTo>
                <a:lnTo>
                  <a:pt x="12339" y="8339"/>
                </a:lnTo>
                <a:lnTo>
                  <a:pt x="12339" y="8426"/>
                </a:lnTo>
                <a:lnTo>
                  <a:pt x="12264" y="8522"/>
                </a:lnTo>
                <a:cubicBezTo>
                  <a:pt x="12260" y="8527"/>
                  <a:pt x="12257" y="8535"/>
                  <a:pt x="12257" y="8543"/>
                </a:cubicBezTo>
                <a:lnTo>
                  <a:pt x="12257" y="8597"/>
                </a:lnTo>
                <a:cubicBezTo>
                  <a:pt x="12257" y="8606"/>
                  <a:pt x="12260" y="8615"/>
                  <a:pt x="12265" y="8620"/>
                </a:cubicBezTo>
                <a:lnTo>
                  <a:pt x="12292" y="8649"/>
                </a:lnTo>
                <a:lnTo>
                  <a:pt x="12260" y="8732"/>
                </a:lnTo>
                <a:cubicBezTo>
                  <a:pt x="12256" y="8741"/>
                  <a:pt x="12256" y="8751"/>
                  <a:pt x="12259" y="8759"/>
                </a:cubicBezTo>
                <a:lnTo>
                  <a:pt x="12298" y="8863"/>
                </a:lnTo>
                <a:lnTo>
                  <a:pt x="12298" y="8967"/>
                </a:lnTo>
                <a:cubicBezTo>
                  <a:pt x="12298" y="8979"/>
                  <a:pt x="12303" y="8990"/>
                  <a:pt x="12311" y="8995"/>
                </a:cubicBezTo>
                <a:lnTo>
                  <a:pt x="12387" y="9039"/>
                </a:lnTo>
                <a:lnTo>
                  <a:pt x="12412" y="9083"/>
                </a:lnTo>
                <a:lnTo>
                  <a:pt x="12412" y="9113"/>
                </a:lnTo>
                <a:lnTo>
                  <a:pt x="12402" y="9130"/>
                </a:lnTo>
                <a:lnTo>
                  <a:pt x="12340" y="9051"/>
                </a:lnTo>
                <a:cubicBezTo>
                  <a:pt x="12335" y="9045"/>
                  <a:pt x="12329" y="9043"/>
                  <a:pt x="12323" y="9044"/>
                </a:cubicBezTo>
                <a:cubicBezTo>
                  <a:pt x="12316" y="9043"/>
                  <a:pt x="12310" y="9045"/>
                  <a:pt x="12305" y="9051"/>
                </a:cubicBezTo>
                <a:lnTo>
                  <a:pt x="12264" y="9102"/>
                </a:lnTo>
                <a:cubicBezTo>
                  <a:pt x="12260" y="9107"/>
                  <a:pt x="12257" y="9115"/>
                  <a:pt x="12257" y="9123"/>
                </a:cubicBezTo>
                <a:lnTo>
                  <a:pt x="12257" y="9178"/>
                </a:lnTo>
                <a:cubicBezTo>
                  <a:pt x="12257" y="9185"/>
                  <a:pt x="12259" y="9193"/>
                  <a:pt x="12264" y="9198"/>
                </a:cubicBezTo>
                <a:lnTo>
                  <a:pt x="12304" y="9253"/>
                </a:lnTo>
                <a:cubicBezTo>
                  <a:pt x="12308" y="9258"/>
                  <a:pt x="12314" y="9261"/>
                  <a:pt x="12320" y="9261"/>
                </a:cubicBezTo>
                <a:lnTo>
                  <a:pt x="12325" y="9261"/>
                </a:lnTo>
                <a:lnTo>
                  <a:pt x="12306" y="9311"/>
                </a:lnTo>
                <a:lnTo>
                  <a:pt x="12279" y="9311"/>
                </a:lnTo>
                <a:lnTo>
                  <a:pt x="12269" y="9311"/>
                </a:lnTo>
                <a:lnTo>
                  <a:pt x="12269" y="9286"/>
                </a:lnTo>
                <a:cubicBezTo>
                  <a:pt x="12269" y="9276"/>
                  <a:pt x="12265" y="9267"/>
                  <a:pt x="12259" y="9261"/>
                </a:cubicBezTo>
                <a:cubicBezTo>
                  <a:pt x="12254" y="9258"/>
                  <a:pt x="12249" y="9257"/>
                  <a:pt x="12245" y="9258"/>
                </a:cubicBezTo>
                <a:cubicBezTo>
                  <a:pt x="12240" y="9257"/>
                  <a:pt x="12236" y="9257"/>
                  <a:pt x="12232" y="9260"/>
                </a:cubicBezTo>
                <a:lnTo>
                  <a:pt x="12092" y="9350"/>
                </a:lnTo>
                <a:lnTo>
                  <a:pt x="12062" y="9273"/>
                </a:lnTo>
                <a:cubicBezTo>
                  <a:pt x="12058" y="9263"/>
                  <a:pt x="12051" y="9257"/>
                  <a:pt x="12042" y="9257"/>
                </a:cubicBezTo>
                <a:lnTo>
                  <a:pt x="12037" y="9257"/>
                </a:lnTo>
                <a:lnTo>
                  <a:pt x="11932" y="9257"/>
                </a:lnTo>
                <a:lnTo>
                  <a:pt x="11905" y="9220"/>
                </a:lnTo>
                <a:lnTo>
                  <a:pt x="11905" y="9178"/>
                </a:lnTo>
                <a:cubicBezTo>
                  <a:pt x="11905" y="9161"/>
                  <a:pt x="11895" y="9148"/>
                  <a:pt x="11882" y="9148"/>
                </a:cubicBezTo>
                <a:lnTo>
                  <a:pt x="11877" y="9148"/>
                </a:lnTo>
                <a:lnTo>
                  <a:pt x="11847" y="9148"/>
                </a:lnTo>
                <a:lnTo>
                  <a:pt x="11779" y="9098"/>
                </a:lnTo>
                <a:cubicBezTo>
                  <a:pt x="11774" y="9094"/>
                  <a:pt x="11770" y="9094"/>
                  <a:pt x="11765" y="9095"/>
                </a:cubicBezTo>
                <a:cubicBezTo>
                  <a:pt x="11760" y="9094"/>
                  <a:pt x="11755" y="9095"/>
                  <a:pt x="11751" y="9098"/>
                </a:cubicBezTo>
                <a:cubicBezTo>
                  <a:pt x="11744" y="9103"/>
                  <a:pt x="11740" y="9113"/>
                  <a:pt x="11740" y="9123"/>
                </a:cubicBezTo>
                <a:lnTo>
                  <a:pt x="11740" y="9148"/>
                </a:lnTo>
                <a:lnTo>
                  <a:pt x="11734" y="9148"/>
                </a:lnTo>
                <a:lnTo>
                  <a:pt x="11700" y="9102"/>
                </a:lnTo>
                <a:cubicBezTo>
                  <a:pt x="11695" y="9097"/>
                  <a:pt x="11690" y="9095"/>
                  <a:pt x="11684" y="9094"/>
                </a:cubicBezTo>
                <a:cubicBezTo>
                  <a:pt x="11683" y="9094"/>
                  <a:pt x="11682" y="9094"/>
                  <a:pt x="11681" y="9095"/>
                </a:cubicBezTo>
                <a:cubicBezTo>
                  <a:pt x="11680" y="9094"/>
                  <a:pt x="11679" y="9094"/>
                  <a:pt x="11678" y="9094"/>
                </a:cubicBezTo>
                <a:cubicBezTo>
                  <a:pt x="11672" y="9094"/>
                  <a:pt x="11667" y="9097"/>
                  <a:pt x="11662" y="9103"/>
                </a:cubicBezTo>
                <a:lnTo>
                  <a:pt x="11628" y="9151"/>
                </a:lnTo>
                <a:lnTo>
                  <a:pt x="11545" y="9179"/>
                </a:lnTo>
                <a:lnTo>
                  <a:pt x="11545" y="9081"/>
                </a:lnTo>
                <a:lnTo>
                  <a:pt x="11586" y="8982"/>
                </a:lnTo>
                <a:cubicBezTo>
                  <a:pt x="11591" y="8970"/>
                  <a:pt x="11590" y="8955"/>
                  <a:pt x="11582" y="8946"/>
                </a:cubicBezTo>
                <a:close/>
                <a:moveTo>
                  <a:pt x="12177" y="7514"/>
                </a:moveTo>
                <a:lnTo>
                  <a:pt x="12145" y="7554"/>
                </a:lnTo>
                <a:lnTo>
                  <a:pt x="12043" y="7554"/>
                </a:lnTo>
                <a:lnTo>
                  <a:pt x="12009" y="7511"/>
                </a:lnTo>
                <a:cubicBezTo>
                  <a:pt x="12004" y="7504"/>
                  <a:pt x="11997" y="7502"/>
                  <a:pt x="11990" y="7503"/>
                </a:cubicBezTo>
                <a:cubicBezTo>
                  <a:pt x="11983" y="7505"/>
                  <a:pt x="11977" y="7510"/>
                  <a:pt x="11974" y="7519"/>
                </a:cubicBezTo>
                <a:lnTo>
                  <a:pt x="11937" y="7615"/>
                </a:lnTo>
                <a:lnTo>
                  <a:pt x="11862" y="7661"/>
                </a:lnTo>
                <a:cubicBezTo>
                  <a:pt x="11859" y="7663"/>
                  <a:pt x="11857" y="7665"/>
                  <a:pt x="11855" y="7669"/>
                </a:cubicBezTo>
                <a:lnTo>
                  <a:pt x="11838" y="7694"/>
                </a:lnTo>
                <a:lnTo>
                  <a:pt x="11812" y="7624"/>
                </a:lnTo>
                <a:cubicBezTo>
                  <a:pt x="11809" y="7616"/>
                  <a:pt x="11803" y="7610"/>
                  <a:pt x="11796" y="7609"/>
                </a:cubicBezTo>
                <a:cubicBezTo>
                  <a:pt x="11789" y="7607"/>
                  <a:pt x="11782" y="7610"/>
                  <a:pt x="11777" y="7616"/>
                </a:cubicBezTo>
                <a:lnTo>
                  <a:pt x="11737" y="7666"/>
                </a:lnTo>
                <a:cubicBezTo>
                  <a:pt x="11732" y="7672"/>
                  <a:pt x="11730" y="7680"/>
                  <a:pt x="11730" y="7688"/>
                </a:cubicBezTo>
                <a:lnTo>
                  <a:pt x="11730" y="7771"/>
                </a:lnTo>
                <a:lnTo>
                  <a:pt x="11670" y="7771"/>
                </a:lnTo>
                <a:cubicBezTo>
                  <a:pt x="11668" y="7771"/>
                  <a:pt x="11665" y="7772"/>
                  <a:pt x="11663" y="7773"/>
                </a:cubicBezTo>
                <a:lnTo>
                  <a:pt x="11542" y="7828"/>
                </a:lnTo>
                <a:lnTo>
                  <a:pt x="11460" y="7879"/>
                </a:lnTo>
                <a:cubicBezTo>
                  <a:pt x="11457" y="7880"/>
                  <a:pt x="11455" y="7882"/>
                  <a:pt x="11454" y="7884"/>
                </a:cubicBezTo>
                <a:lnTo>
                  <a:pt x="11412" y="7936"/>
                </a:lnTo>
                <a:lnTo>
                  <a:pt x="11393" y="7963"/>
                </a:lnTo>
                <a:lnTo>
                  <a:pt x="11366" y="7892"/>
                </a:lnTo>
                <a:cubicBezTo>
                  <a:pt x="11363" y="7884"/>
                  <a:pt x="11357" y="7878"/>
                  <a:pt x="11350" y="7876"/>
                </a:cubicBezTo>
                <a:cubicBezTo>
                  <a:pt x="11343" y="7875"/>
                  <a:pt x="11336" y="7878"/>
                  <a:pt x="11331" y="7885"/>
                </a:cubicBezTo>
                <a:lnTo>
                  <a:pt x="11293" y="7936"/>
                </a:lnTo>
                <a:cubicBezTo>
                  <a:pt x="11291" y="7938"/>
                  <a:pt x="11290" y="7941"/>
                  <a:pt x="11289" y="7943"/>
                </a:cubicBezTo>
                <a:lnTo>
                  <a:pt x="11254" y="8036"/>
                </a:lnTo>
                <a:lnTo>
                  <a:pt x="11114" y="8036"/>
                </a:lnTo>
                <a:lnTo>
                  <a:pt x="11048" y="7945"/>
                </a:lnTo>
                <a:lnTo>
                  <a:pt x="11048" y="7855"/>
                </a:lnTo>
                <a:cubicBezTo>
                  <a:pt x="11048" y="7850"/>
                  <a:pt x="11047" y="7846"/>
                  <a:pt x="11046" y="7842"/>
                </a:cubicBezTo>
                <a:lnTo>
                  <a:pt x="11005" y="7733"/>
                </a:lnTo>
                <a:cubicBezTo>
                  <a:pt x="11001" y="7723"/>
                  <a:pt x="10993" y="7717"/>
                  <a:pt x="10985" y="7717"/>
                </a:cubicBezTo>
                <a:lnTo>
                  <a:pt x="10872" y="7717"/>
                </a:lnTo>
                <a:lnTo>
                  <a:pt x="10838" y="7668"/>
                </a:lnTo>
                <a:cubicBezTo>
                  <a:pt x="10834" y="7662"/>
                  <a:pt x="10828" y="7659"/>
                  <a:pt x="10822" y="7659"/>
                </a:cubicBezTo>
                <a:lnTo>
                  <a:pt x="10714" y="7659"/>
                </a:lnTo>
                <a:lnTo>
                  <a:pt x="10643" y="7523"/>
                </a:lnTo>
                <a:lnTo>
                  <a:pt x="10643" y="7387"/>
                </a:lnTo>
                <a:lnTo>
                  <a:pt x="10712" y="7341"/>
                </a:lnTo>
                <a:cubicBezTo>
                  <a:pt x="10719" y="7336"/>
                  <a:pt x="10724" y="7326"/>
                  <a:pt x="10724" y="7315"/>
                </a:cubicBezTo>
                <a:lnTo>
                  <a:pt x="10724" y="6887"/>
                </a:lnTo>
                <a:cubicBezTo>
                  <a:pt x="10724" y="6876"/>
                  <a:pt x="10719" y="6866"/>
                  <a:pt x="10712" y="6861"/>
                </a:cubicBezTo>
                <a:lnTo>
                  <a:pt x="10643" y="6815"/>
                </a:lnTo>
                <a:lnTo>
                  <a:pt x="10643" y="6793"/>
                </a:lnTo>
                <a:lnTo>
                  <a:pt x="10677" y="6745"/>
                </a:lnTo>
                <a:cubicBezTo>
                  <a:pt x="10681" y="6739"/>
                  <a:pt x="10683" y="6732"/>
                  <a:pt x="10683" y="6724"/>
                </a:cubicBezTo>
                <a:lnTo>
                  <a:pt x="10683" y="6619"/>
                </a:lnTo>
                <a:cubicBezTo>
                  <a:pt x="10683" y="6611"/>
                  <a:pt x="10681" y="6603"/>
                  <a:pt x="10677" y="6598"/>
                </a:cubicBezTo>
                <a:lnTo>
                  <a:pt x="10643" y="6552"/>
                </a:lnTo>
                <a:lnTo>
                  <a:pt x="10643" y="6418"/>
                </a:lnTo>
                <a:lnTo>
                  <a:pt x="10718" y="6317"/>
                </a:lnTo>
                <a:cubicBezTo>
                  <a:pt x="10722" y="6311"/>
                  <a:pt x="10724" y="6304"/>
                  <a:pt x="10724" y="6296"/>
                </a:cubicBezTo>
                <a:lnTo>
                  <a:pt x="10724" y="6221"/>
                </a:lnTo>
                <a:lnTo>
                  <a:pt x="10734" y="6221"/>
                </a:lnTo>
                <a:lnTo>
                  <a:pt x="10769" y="6263"/>
                </a:lnTo>
                <a:cubicBezTo>
                  <a:pt x="10776" y="6272"/>
                  <a:pt x="10786" y="6273"/>
                  <a:pt x="10794" y="6268"/>
                </a:cubicBezTo>
                <a:lnTo>
                  <a:pt x="10872" y="6218"/>
                </a:lnTo>
                <a:cubicBezTo>
                  <a:pt x="10880" y="6213"/>
                  <a:pt x="10885" y="6202"/>
                  <a:pt x="10885" y="6191"/>
                </a:cubicBezTo>
                <a:lnTo>
                  <a:pt x="10885" y="6040"/>
                </a:lnTo>
                <a:lnTo>
                  <a:pt x="10925" y="5988"/>
                </a:lnTo>
                <a:cubicBezTo>
                  <a:pt x="10928" y="5997"/>
                  <a:pt x="10936" y="6003"/>
                  <a:pt x="10944" y="6003"/>
                </a:cubicBezTo>
                <a:cubicBezTo>
                  <a:pt x="10956" y="6003"/>
                  <a:pt x="10966" y="5990"/>
                  <a:pt x="10966" y="5974"/>
                </a:cubicBezTo>
                <a:lnTo>
                  <a:pt x="10966" y="5940"/>
                </a:lnTo>
                <a:lnTo>
                  <a:pt x="11036" y="5891"/>
                </a:lnTo>
                <a:cubicBezTo>
                  <a:pt x="11043" y="5886"/>
                  <a:pt x="11048" y="5876"/>
                  <a:pt x="11048" y="5865"/>
                </a:cubicBezTo>
                <a:lnTo>
                  <a:pt x="11048" y="5776"/>
                </a:lnTo>
                <a:lnTo>
                  <a:pt x="11162" y="5617"/>
                </a:lnTo>
                <a:cubicBezTo>
                  <a:pt x="11163" y="5615"/>
                  <a:pt x="11164" y="5613"/>
                  <a:pt x="11165" y="5610"/>
                </a:cubicBezTo>
                <a:lnTo>
                  <a:pt x="11206" y="5506"/>
                </a:lnTo>
                <a:cubicBezTo>
                  <a:pt x="11208" y="5501"/>
                  <a:pt x="11208" y="5497"/>
                  <a:pt x="11208" y="5492"/>
                </a:cubicBezTo>
                <a:lnTo>
                  <a:pt x="11208" y="5450"/>
                </a:lnTo>
                <a:lnTo>
                  <a:pt x="11286" y="5294"/>
                </a:lnTo>
                <a:cubicBezTo>
                  <a:pt x="11289" y="5289"/>
                  <a:pt x="11290" y="5284"/>
                  <a:pt x="11290" y="5278"/>
                </a:cubicBezTo>
                <a:lnTo>
                  <a:pt x="11290" y="5253"/>
                </a:lnTo>
                <a:lnTo>
                  <a:pt x="11387" y="5253"/>
                </a:lnTo>
                <a:cubicBezTo>
                  <a:pt x="11399" y="5253"/>
                  <a:pt x="11409" y="5240"/>
                  <a:pt x="11409" y="5223"/>
                </a:cubicBezTo>
                <a:lnTo>
                  <a:pt x="11409" y="5169"/>
                </a:lnTo>
                <a:cubicBezTo>
                  <a:pt x="11409" y="5161"/>
                  <a:pt x="11407" y="5153"/>
                  <a:pt x="11402" y="5147"/>
                </a:cubicBezTo>
                <a:lnTo>
                  <a:pt x="11369" y="5105"/>
                </a:lnTo>
                <a:lnTo>
                  <a:pt x="11369" y="4846"/>
                </a:lnTo>
                <a:cubicBezTo>
                  <a:pt x="11369" y="4838"/>
                  <a:pt x="11366" y="4830"/>
                  <a:pt x="11362" y="4825"/>
                </a:cubicBezTo>
                <a:lnTo>
                  <a:pt x="11331" y="4786"/>
                </a:lnTo>
                <a:lnTo>
                  <a:pt x="11331" y="4741"/>
                </a:lnTo>
                <a:cubicBezTo>
                  <a:pt x="11331" y="4725"/>
                  <a:pt x="11321" y="4712"/>
                  <a:pt x="11309" y="4712"/>
                </a:cubicBezTo>
                <a:lnTo>
                  <a:pt x="11236" y="4712"/>
                </a:lnTo>
                <a:lnTo>
                  <a:pt x="11201" y="4669"/>
                </a:lnTo>
                <a:cubicBezTo>
                  <a:pt x="11197" y="4664"/>
                  <a:pt x="11192" y="4661"/>
                  <a:pt x="11186" y="4661"/>
                </a:cubicBezTo>
                <a:lnTo>
                  <a:pt x="11168" y="4661"/>
                </a:lnTo>
                <a:lnTo>
                  <a:pt x="11168" y="4578"/>
                </a:lnTo>
                <a:cubicBezTo>
                  <a:pt x="11168" y="4570"/>
                  <a:pt x="11165" y="4562"/>
                  <a:pt x="11161" y="4557"/>
                </a:cubicBezTo>
                <a:lnTo>
                  <a:pt x="11123" y="4509"/>
                </a:lnTo>
                <a:lnTo>
                  <a:pt x="11089" y="4416"/>
                </a:lnTo>
                <a:lnTo>
                  <a:pt x="11089" y="4163"/>
                </a:lnTo>
                <a:lnTo>
                  <a:pt x="11120" y="4120"/>
                </a:lnTo>
                <a:cubicBezTo>
                  <a:pt x="11129" y="4109"/>
                  <a:pt x="11129" y="4091"/>
                  <a:pt x="11121" y="4079"/>
                </a:cubicBezTo>
                <a:lnTo>
                  <a:pt x="11089" y="4034"/>
                </a:lnTo>
                <a:lnTo>
                  <a:pt x="11089" y="3991"/>
                </a:lnTo>
                <a:cubicBezTo>
                  <a:pt x="11089" y="3983"/>
                  <a:pt x="11086" y="3976"/>
                  <a:pt x="11082" y="3970"/>
                </a:cubicBezTo>
                <a:lnTo>
                  <a:pt x="11048" y="3924"/>
                </a:lnTo>
                <a:lnTo>
                  <a:pt x="11048" y="3777"/>
                </a:lnTo>
                <a:cubicBezTo>
                  <a:pt x="11048" y="3761"/>
                  <a:pt x="11038" y="3747"/>
                  <a:pt x="11026" y="3747"/>
                </a:cubicBezTo>
                <a:lnTo>
                  <a:pt x="11023" y="3747"/>
                </a:lnTo>
                <a:lnTo>
                  <a:pt x="10998" y="3747"/>
                </a:lnTo>
                <a:lnTo>
                  <a:pt x="11001" y="3743"/>
                </a:lnTo>
                <a:cubicBezTo>
                  <a:pt x="11005" y="3738"/>
                  <a:pt x="11007" y="3730"/>
                  <a:pt x="11007" y="3722"/>
                </a:cubicBezTo>
                <a:lnTo>
                  <a:pt x="11007" y="3505"/>
                </a:lnTo>
                <a:cubicBezTo>
                  <a:pt x="11007" y="3497"/>
                  <a:pt x="11004" y="3489"/>
                  <a:pt x="11000" y="3483"/>
                </a:cubicBezTo>
                <a:lnTo>
                  <a:pt x="10966" y="3442"/>
                </a:lnTo>
                <a:lnTo>
                  <a:pt x="10966" y="3346"/>
                </a:lnTo>
                <a:cubicBezTo>
                  <a:pt x="10966" y="3330"/>
                  <a:pt x="10956" y="3317"/>
                  <a:pt x="10944" y="3317"/>
                </a:cubicBezTo>
                <a:lnTo>
                  <a:pt x="10942" y="3317"/>
                </a:lnTo>
                <a:lnTo>
                  <a:pt x="10908" y="3317"/>
                </a:lnTo>
                <a:lnTo>
                  <a:pt x="10832" y="3269"/>
                </a:lnTo>
                <a:lnTo>
                  <a:pt x="10753" y="3211"/>
                </a:lnTo>
                <a:cubicBezTo>
                  <a:pt x="10750" y="3209"/>
                  <a:pt x="10746" y="3208"/>
                  <a:pt x="10743" y="3208"/>
                </a:cubicBezTo>
                <a:lnTo>
                  <a:pt x="10740" y="3208"/>
                </a:lnTo>
                <a:lnTo>
                  <a:pt x="10711" y="3208"/>
                </a:lnTo>
                <a:lnTo>
                  <a:pt x="10676" y="3165"/>
                </a:lnTo>
                <a:cubicBezTo>
                  <a:pt x="10672" y="3160"/>
                  <a:pt x="10667" y="3157"/>
                  <a:pt x="10661" y="3157"/>
                </a:cubicBezTo>
                <a:lnTo>
                  <a:pt x="10659" y="3157"/>
                </a:lnTo>
                <a:lnTo>
                  <a:pt x="10643" y="3157"/>
                </a:lnTo>
                <a:lnTo>
                  <a:pt x="10643" y="3082"/>
                </a:lnTo>
                <a:cubicBezTo>
                  <a:pt x="10643" y="3071"/>
                  <a:pt x="10638" y="3061"/>
                  <a:pt x="10631" y="3055"/>
                </a:cubicBezTo>
                <a:lnTo>
                  <a:pt x="10485" y="2953"/>
                </a:lnTo>
                <a:lnTo>
                  <a:pt x="10485" y="2871"/>
                </a:lnTo>
                <a:lnTo>
                  <a:pt x="10517" y="2788"/>
                </a:lnTo>
                <a:lnTo>
                  <a:pt x="10533" y="2788"/>
                </a:lnTo>
                <a:lnTo>
                  <a:pt x="10564" y="2830"/>
                </a:lnTo>
                <a:cubicBezTo>
                  <a:pt x="10566" y="2832"/>
                  <a:pt x="10568" y="2834"/>
                  <a:pt x="10570" y="2835"/>
                </a:cubicBezTo>
                <a:lnTo>
                  <a:pt x="10639" y="2882"/>
                </a:lnTo>
                <a:lnTo>
                  <a:pt x="10639" y="2918"/>
                </a:lnTo>
                <a:cubicBezTo>
                  <a:pt x="10639" y="2922"/>
                  <a:pt x="10640" y="2927"/>
                  <a:pt x="10641" y="2931"/>
                </a:cubicBezTo>
                <a:lnTo>
                  <a:pt x="10682" y="3040"/>
                </a:lnTo>
                <a:cubicBezTo>
                  <a:pt x="10686" y="3050"/>
                  <a:pt x="10694" y="3057"/>
                  <a:pt x="10702" y="3057"/>
                </a:cubicBezTo>
                <a:lnTo>
                  <a:pt x="10705" y="3057"/>
                </a:lnTo>
                <a:lnTo>
                  <a:pt x="10774" y="3057"/>
                </a:lnTo>
                <a:lnTo>
                  <a:pt x="10806" y="3102"/>
                </a:lnTo>
                <a:cubicBezTo>
                  <a:pt x="10810" y="3108"/>
                  <a:pt x="10816" y="3111"/>
                  <a:pt x="10822" y="3111"/>
                </a:cubicBezTo>
                <a:lnTo>
                  <a:pt x="10825" y="3111"/>
                </a:lnTo>
                <a:lnTo>
                  <a:pt x="10944" y="3111"/>
                </a:lnTo>
                <a:cubicBezTo>
                  <a:pt x="10947" y="3111"/>
                  <a:pt x="10950" y="3110"/>
                  <a:pt x="10952" y="3109"/>
                </a:cubicBezTo>
                <a:cubicBezTo>
                  <a:pt x="10953" y="3109"/>
                  <a:pt x="10954" y="3108"/>
                  <a:pt x="10955" y="3107"/>
                </a:cubicBezTo>
                <a:cubicBezTo>
                  <a:pt x="10956" y="3106"/>
                  <a:pt x="10958" y="3105"/>
                  <a:pt x="10959" y="3103"/>
                </a:cubicBezTo>
                <a:lnTo>
                  <a:pt x="10997" y="3057"/>
                </a:lnTo>
                <a:lnTo>
                  <a:pt x="11012" y="3057"/>
                </a:lnTo>
                <a:lnTo>
                  <a:pt x="11047" y="3145"/>
                </a:lnTo>
                <a:cubicBezTo>
                  <a:pt x="11051" y="3157"/>
                  <a:pt x="11060" y="3162"/>
                  <a:pt x="11069" y="3161"/>
                </a:cubicBezTo>
                <a:cubicBezTo>
                  <a:pt x="11072" y="3161"/>
                  <a:pt x="11076" y="3161"/>
                  <a:pt x="11079" y="3158"/>
                </a:cubicBezTo>
                <a:lnTo>
                  <a:pt x="11153" y="3111"/>
                </a:lnTo>
                <a:lnTo>
                  <a:pt x="11186" y="3111"/>
                </a:lnTo>
                <a:lnTo>
                  <a:pt x="11189" y="3111"/>
                </a:lnTo>
                <a:cubicBezTo>
                  <a:pt x="11201" y="3111"/>
                  <a:pt x="11211" y="3098"/>
                  <a:pt x="11211" y="3082"/>
                </a:cubicBezTo>
                <a:lnTo>
                  <a:pt x="11211" y="3034"/>
                </a:lnTo>
                <a:lnTo>
                  <a:pt x="11248" y="2935"/>
                </a:lnTo>
                <a:lnTo>
                  <a:pt x="11286" y="2884"/>
                </a:lnTo>
                <a:cubicBezTo>
                  <a:pt x="11290" y="2879"/>
                  <a:pt x="11292" y="2871"/>
                  <a:pt x="11292" y="2863"/>
                </a:cubicBezTo>
                <a:lnTo>
                  <a:pt x="11292" y="2714"/>
                </a:lnTo>
                <a:lnTo>
                  <a:pt x="11328" y="2612"/>
                </a:lnTo>
                <a:lnTo>
                  <a:pt x="11328" y="2612"/>
                </a:lnTo>
                <a:lnTo>
                  <a:pt x="11328" y="2612"/>
                </a:lnTo>
                <a:lnTo>
                  <a:pt x="11329" y="2611"/>
                </a:lnTo>
                <a:cubicBezTo>
                  <a:pt x="11330" y="2607"/>
                  <a:pt x="11331" y="2603"/>
                  <a:pt x="11331" y="2599"/>
                </a:cubicBezTo>
                <a:lnTo>
                  <a:pt x="11331" y="2394"/>
                </a:lnTo>
                <a:lnTo>
                  <a:pt x="11358" y="2361"/>
                </a:lnTo>
                <a:lnTo>
                  <a:pt x="11428" y="2361"/>
                </a:lnTo>
                <a:lnTo>
                  <a:pt x="11431" y="2361"/>
                </a:lnTo>
                <a:cubicBezTo>
                  <a:pt x="11435" y="2361"/>
                  <a:pt x="11438" y="2359"/>
                  <a:pt x="11441" y="2357"/>
                </a:cubicBezTo>
                <a:lnTo>
                  <a:pt x="11523" y="2299"/>
                </a:lnTo>
                <a:cubicBezTo>
                  <a:pt x="11525" y="2298"/>
                  <a:pt x="11526" y="2296"/>
                  <a:pt x="11528" y="2294"/>
                </a:cubicBezTo>
                <a:lnTo>
                  <a:pt x="11551" y="2266"/>
                </a:lnTo>
                <a:lnTo>
                  <a:pt x="11531" y="2318"/>
                </a:lnTo>
                <a:cubicBezTo>
                  <a:pt x="11528" y="2326"/>
                  <a:pt x="11528" y="2335"/>
                  <a:pt x="11530" y="2343"/>
                </a:cubicBezTo>
                <a:cubicBezTo>
                  <a:pt x="11533" y="2351"/>
                  <a:pt x="11538" y="2357"/>
                  <a:pt x="11544" y="2359"/>
                </a:cubicBezTo>
                <a:lnTo>
                  <a:pt x="11663" y="2410"/>
                </a:lnTo>
                <a:cubicBezTo>
                  <a:pt x="11666" y="2411"/>
                  <a:pt x="11668" y="2411"/>
                  <a:pt x="11670" y="2411"/>
                </a:cubicBezTo>
                <a:lnTo>
                  <a:pt x="11673" y="2411"/>
                </a:lnTo>
                <a:lnTo>
                  <a:pt x="11702" y="2411"/>
                </a:lnTo>
                <a:lnTo>
                  <a:pt x="11770" y="2500"/>
                </a:lnTo>
                <a:lnTo>
                  <a:pt x="11770" y="2530"/>
                </a:lnTo>
                <a:lnTo>
                  <a:pt x="11736" y="2579"/>
                </a:lnTo>
                <a:cubicBezTo>
                  <a:pt x="11732" y="2584"/>
                  <a:pt x="11730" y="2591"/>
                  <a:pt x="11730" y="2599"/>
                </a:cubicBezTo>
                <a:lnTo>
                  <a:pt x="11730" y="2843"/>
                </a:lnTo>
                <a:cubicBezTo>
                  <a:pt x="11720" y="2847"/>
                  <a:pt x="11713" y="2858"/>
                  <a:pt x="11713" y="2871"/>
                </a:cubicBezTo>
                <a:lnTo>
                  <a:pt x="11713" y="2934"/>
                </a:lnTo>
                <a:lnTo>
                  <a:pt x="11674" y="2983"/>
                </a:lnTo>
                <a:cubicBezTo>
                  <a:pt x="11670" y="2989"/>
                  <a:pt x="11667" y="2997"/>
                  <a:pt x="11667" y="3005"/>
                </a:cubicBezTo>
                <a:lnTo>
                  <a:pt x="11667" y="3103"/>
                </a:lnTo>
                <a:cubicBezTo>
                  <a:pt x="11667" y="3112"/>
                  <a:pt x="11670" y="3120"/>
                  <a:pt x="11675" y="3126"/>
                </a:cubicBezTo>
                <a:lnTo>
                  <a:pt x="11790" y="3253"/>
                </a:lnTo>
                <a:lnTo>
                  <a:pt x="11811" y="3295"/>
                </a:lnTo>
                <a:lnTo>
                  <a:pt x="11811" y="3295"/>
                </a:lnTo>
                <a:cubicBezTo>
                  <a:pt x="11811" y="3306"/>
                  <a:pt x="11816" y="3317"/>
                  <a:pt x="11824" y="3321"/>
                </a:cubicBezTo>
                <a:lnTo>
                  <a:pt x="11826" y="3323"/>
                </a:lnTo>
                <a:lnTo>
                  <a:pt x="11849" y="3367"/>
                </a:lnTo>
                <a:lnTo>
                  <a:pt x="11941" y="3528"/>
                </a:lnTo>
                <a:lnTo>
                  <a:pt x="11903" y="3646"/>
                </a:lnTo>
                <a:cubicBezTo>
                  <a:pt x="11901" y="3651"/>
                  <a:pt x="11901" y="3656"/>
                  <a:pt x="11901" y="3660"/>
                </a:cubicBezTo>
                <a:lnTo>
                  <a:pt x="11918" y="3896"/>
                </a:lnTo>
                <a:lnTo>
                  <a:pt x="11959" y="4125"/>
                </a:lnTo>
                <a:cubicBezTo>
                  <a:pt x="11960" y="4131"/>
                  <a:pt x="11962" y="4137"/>
                  <a:pt x="11966" y="4141"/>
                </a:cubicBezTo>
                <a:lnTo>
                  <a:pt x="12107" y="4293"/>
                </a:lnTo>
                <a:lnTo>
                  <a:pt x="12213" y="4536"/>
                </a:lnTo>
                <a:lnTo>
                  <a:pt x="12213" y="4542"/>
                </a:lnTo>
                <a:lnTo>
                  <a:pt x="12166" y="4622"/>
                </a:lnTo>
                <a:cubicBezTo>
                  <a:pt x="12161" y="4631"/>
                  <a:pt x="12160" y="4643"/>
                  <a:pt x="12164" y="4653"/>
                </a:cubicBezTo>
                <a:lnTo>
                  <a:pt x="12188" y="4720"/>
                </a:lnTo>
                <a:lnTo>
                  <a:pt x="12180" y="4777"/>
                </a:lnTo>
                <a:lnTo>
                  <a:pt x="12179" y="4779"/>
                </a:lnTo>
                <a:cubicBezTo>
                  <a:pt x="12175" y="4784"/>
                  <a:pt x="12173" y="4791"/>
                  <a:pt x="12173" y="4799"/>
                </a:cubicBezTo>
                <a:lnTo>
                  <a:pt x="12173" y="4846"/>
                </a:lnTo>
                <a:cubicBezTo>
                  <a:pt x="12173" y="4854"/>
                  <a:pt x="12175" y="4861"/>
                  <a:pt x="12179" y="4867"/>
                </a:cubicBezTo>
                <a:lnTo>
                  <a:pt x="12184" y="4874"/>
                </a:lnTo>
                <a:lnTo>
                  <a:pt x="12189" y="4911"/>
                </a:lnTo>
                <a:lnTo>
                  <a:pt x="12203" y="5085"/>
                </a:lnTo>
                <a:cubicBezTo>
                  <a:pt x="12203" y="5087"/>
                  <a:pt x="12203" y="5090"/>
                  <a:pt x="12204" y="5092"/>
                </a:cubicBezTo>
                <a:lnTo>
                  <a:pt x="12248" y="5245"/>
                </a:lnTo>
                <a:cubicBezTo>
                  <a:pt x="12251" y="5257"/>
                  <a:pt x="12259" y="5264"/>
                  <a:pt x="12268" y="5264"/>
                </a:cubicBezTo>
                <a:lnTo>
                  <a:pt x="12282" y="5264"/>
                </a:lnTo>
                <a:lnTo>
                  <a:pt x="12334" y="5472"/>
                </a:lnTo>
                <a:cubicBezTo>
                  <a:pt x="12337" y="5484"/>
                  <a:pt x="12346" y="5492"/>
                  <a:pt x="12355" y="5492"/>
                </a:cubicBezTo>
                <a:lnTo>
                  <a:pt x="12411" y="5492"/>
                </a:lnTo>
                <a:lnTo>
                  <a:pt x="12434" y="5504"/>
                </a:lnTo>
                <a:lnTo>
                  <a:pt x="12434" y="5574"/>
                </a:lnTo>
                <a:lnTo>
                  <a:pt x="12393" y="5590"/>
                </a:lnTo>
                <a:cubicBezTo>
                  <a:pt x="12391" y="5591"/>
                  <a:pt x="12389" y="5592"/>
                  <a:pt x="12387" y="5594"/>
                </a:cubicBezTo>
                <a:lnTo>
                  <a:pt x="12348" y="5629"/>
                </a:lnTo>
                <a:cubicBezTo>
                  <a:pt x="12348" y="5629"/>
                  <a:pt x="12347" y="5630"/>
                  <a:pt x="12347" y="5630"/>
                </a:cubicBezTo>
                <a:lnTo>
                  <a:pt x="12343" y="5634"/>
                </a:lnTo>
                <a:cubicBezTo>
                  <a:pt x="12335" y="5641"/>
                  <a:pt x="12331" y="5655"/>
                  <a:pt x="12335" y="5668"/>
                </a:cubicBezTo>
                <a:lnTo>
                  <a:pt x="12394" y="5896"/>
                </a:lnTo>
                <a:cubicBezTo>
                  <a:pt x="12396" y="5903"/>
                  <a:pt x="12400" y="5909"/>
                  <a:pt x="12405" y="5913"/>
                </a:cubicBezTo>
                <a:lnTo>
                  <a:pt x="12460" y="5951"/>
                </a:lnTo>
                <a:lnTo>
                  <a:pt x="12547" y="6027"/>
                </a:lnTo>
                <a:cubicBezTo>
                  <a:pt x="12549" y="6029"/>
                  <a:pt x="12551" y="6030"/>
                  <a:pt x="12554" y="6031"/>
                </a:cubicBezTo>
                <a:lnTo>
                  <a:pt x="12701" y="6082"/>
                </a:lnTo>
                <a:lnTo>
                  <a:pt x="12735" y="6183"/>
                </a:lnTo>
                <a:lnTo>
                  <a:pt x="12679" y="6227"/>
                </a:lnTo>
                <a:cubicBezTo>
                  <a:pt x="12673" y="6232"/>
                  <a:pt x="12670" y="6238"/>
                  <a:pt x="12668" y="6246"/>
                </a:cubicBezTo>
                <a:lnTo>
                  <a:pt x="12639" y="6416"/>
                </a:lnTo>
                <a:lnTo>
                  <a:pt x="12580" y="6549"/>
                </a:lnTo>
                <a:lnTo>
                  <a:pt x="12525" y="6700"/>
                </a:lnTo>
                <a:cubicBezTo>
                  <a:pt x="12523" y="6706"/>
                  <a:pt x="12523" y="6713"/>
                  <a:pt x="12524" y="6720"/>
                </a:cubicBezTo>
                <a:lnTo>
                  <a:pt x="12531" y="6758"/>
                </a:lnTo>
                <a:cubicBezTo>
                  <a:pt x="12528" y="6755"/>
                  <a:pt x="12525" y="6753"/>
                  <a:pt x="12522" y="6753"/>
                </a:cubicBezTo>
                <a:cubicBezTo>
                  <a:pt x="12511" y="6750"/>
                  <a:pt x="12501" y="6759"/>
                  <a:pt x="12497" y="6773"/>
                </a:cubicBezTo>
                <a:lnTo>
                  <a:pt x="12488" y="6811"/>
                </a:lnTo>
                <a:lnTo>
                  <a:pt x="12475" y="6822"/>
                </a:lnTo>
                <a:cubicBezTo>
                  <a:pt x="12472" y="6824"/>
                  <a:pt x="12469" y="6828"/>
                  <a:pt x="12467" y="6832"/>
                </a:cubicBezTo>
                <a:lnTo>
                  <a:pt x="12223" y="7368"/>
                </a:lnTo>
                <a:cubicBezTo>
                  <a:pt x="12220" y="7373"/>
                  <a:pt x="12219" y="7378"/>
                  <a:pt x="12219" y="7383"/>
                </a:cubicBezTo>
                <a:lnTo>
                  <a:pt x="12219" y="7401"/>
                </a:lnTo>
                <a:cubicBezTo>
                  <a:pt x="12219" y="7401"/>
                  <a:pt x="12177" y="7514"/>
                  <a:pt x="12177" y="7514"/>
                </a:cubicBezTo>
                <a:close/>
                <a:moveTo>
                  <a:pt x="11121" y="4678"/>
                </a:moveTo>
                <a:lnTo>
                  <a:pt x="11105" y="4700"/>
                </a:lnTo>
                <a:lnTo>
                  <a:pt x="11082" y="4670"/>
                </a:lnTo>
                <a:cubicBezTo>
                  <a:pt x="11078" y="4664"/>
                  <a:pt x="11072" y="4661"/>
                  <a:pt x="11067" y="4661"/>
                </a:cubicBezTo>
                <a:lnTo>
                  <a:pt x="10994" y="4661"/>
                </a:lnTo>
                <a:lnTo>
                  <a:pt x="10960" y="4613"/>
                </a:lnTo>
                <a:cubicBezTo>
                  <a:pt x="10956" y="4607"/>
                  <a:pt x="10950" y="4603"/>
                  <a:pt x="10944" y="4603"/>
                </a:cubicBezTo>
                <a:cubicBezTo>
                  <a:pt x="10940" y="4605"/>
                  <a:pt x="10933" y="4606"/>
                  <a:pt x="10929" y="4612"/>
                </a:cubicBezTo>
                <a:lnTo>
                  <a:pt x="10862" y="4700"/>
                </a:lnTo>
                <a:lnTo>
                  <a:pt x="10837" y="4669"/>
                </a:lnTo>
                <a:cubicBezTo>
                  <a:pt x="10833" y="4664"/>
                  <a:pt x="10827" y="4661"/>
                  <a:pt x="10822" y="4661"/>
                </a:cubicBezTo>
                <a:lnTo>
                  <a:pt x="10784" y="4661"/>
                </a:lnTo>
                <a:cubicBezTo>
                  <a:pt x="10772" y="4661"/>
                  <a:pt x="10762" y="4674"/>
                  <a:pt x="10762" y="4690"/>
                </a:cubicBezTo>
                <a:lnTo>
                  <a:pt x="10762" y="4925"/>
                </a:lnTo>
                <a:lnTo>
                  <a:pt x="10702" y="4925"/>
                </a:lnTo>
                <a:cubicBezTo>
                  <a:pt x="10696" y="4925"/>
                  <a:pt x="10691" y="4928"/>
                  <a:pt x="10686" y="4934"/>
                </a:cubicBezTo>
                <a:lnTo>
                  <a:pt x="10646" y="4988"/>
                </a:lnTo>
                <a:cubicBezTo>
                  <a:pt x="10641" y="4994"/>
                  <a:pt x="10639" y="5001"/>
                  <a:pt x="10639" y="5009"/>
                </a:cubicBezTo>
                <a:lnTo>
                  <a:pt x="10639" y="5105"/>
                </a:lnTo>
                <a:lnTo>
                  <a:pt x="10605" y="5147"/>
                </a:lnTo>
                <a:cubicBezTo>
                  <a:pt x="10601" y="5153"/>
                  <a:pt x="10598" y="5161"/>
                  <a:pt x="10598" y="5169"/>
                </a:cubicBezTo>
                <a:lnTo>
                  <a:pt x="10598" y="5441"/>
                </a:lnTo>
                <a:cubicBezTo>
                  <a:pt x="10598" y="5449"/>
                  <a:pt x="10601" y="5457"/>
                  <a:pt x="10605" y="5462"/>
                </a:cubicBezTo>
                <a:lnTo>
                  <a:pt x="10629" y="5493"/>
                </a:lnTo>
                <a:lnTo>
                  <a:pt x="10605" y="5525"/>
                </a:lnTo>
                <a:cubicBezTo>
                  <a:pt x="10603" y="5528"/>
                  <a:pt x="10602" y="5530"/>
                  <a:pt x="10601" y="5533"/>
                </a:cubicBezTo>
                <a:lnTo>
                  <a:pt x="10566" y="5625"/>
                </a:lnTo>
                <a:lnTo>
                  <a:pt x="10542" y="5625"/>
                </a:lnTo>
                <a:cubicBezTo>
                  <a:pt x="10534" y="5625"/>
                  <a:pt x="10526" y="5632"/>
                  <a:pt x="10522" y="5642"/>
                </a:cubicBezTo>
                <a:lnTo>
                  <a:pt x="10481" y="5750"/>
                </a:lnTo>
                <a:cubicBezTo>
                  <a:pt x="10480" y="5755"/>
                  <a:pt x="10479" y="5759"/>
                  <a:pt x="10479" y="5764"/>
                </a:cubicBezTo>
                <a:lnTo>
                  <a:pt x="10479" y="5956"/>
                </a:lnTo>
                <a:lnTo>
                  <a:pt x="10414" y="5999"/>
                </a:lnTo>
                <a:lnTo>
                  <a:pt x="10379" y="5999"/>
                </a:lnTo>
                <a:cubicBezTo>
                  <a:pt x="10373" y="5999"/>
                  <a:pt x="10367" y="6002"/>
                  <a:pt x="10363" y="6008"/>
                </a:cubicBezTo>
                <a:lnTo>
                  <a:pt x="10324" y="6062"/>
                </a:lnTo>
                <a:cubicBezTo>
                  <a:pt x="10316" y="6074"/>
                  <a:pt x="10316" y="6091"/>
                  <a:pt x="10324" y="6103"/>
                </a:cubicBezTo>
                <a:lnTo>
                  <a:pt x="10342" y="6128"/>
                </a:lnTo>
                <a:lnTo>
                  <a:pt x="10302" y="6155"/>
                </a:lnTo>
                <a:lnTo>
                  <a:pt x="10275" y="6117"/>
                </a:lnTo>
                <a:cubicBezTo>
                  <a:pt x="10270" y="6110"/>
                  <a:pt x="10263" y="6106"/>
                  <a:pt x="10256" y="6108"/>
                </a:cubicBezTo>
                <a:cubicBezTo>
                  <a:pt x="10249" y="6109"/>
                  <a:pt x="10243" y="6115"/>
                  <a:pt x="10239" y="6123"/>
                </a:cubicBezTo>
                <a:lnTo>
                  <a:pt x="10205" y="6212"/>
                </a:lnTo>
                <a:lnTo>
                  <a:pt x="10137" y="6212"/>
                </a:lnTo>
                <a:cubicBezTo>
                  <a:pt x="10128" y="6212"/>
                  <a:pt x="10120" y="6219"/>
                  <a:pt x="10116" y="6230"/>
                </a:cubicBezTo>
                <a:cubicBezTo>
                  <a:pt x="10113" y="6241"/>
                  <a:pt x="10115" y="6254"/>
                  <a:pt x="10121" y="6262"/>
                </a:cubicBezTo>
                <a:lnTo>
                  <a:pt x="10146" y="6296"/>
                </a:lnTo>
                <a:lnTo>
                  <a:pt x="10080" y="6385"/>
                </a:lnTo>
                <a:cubicBezTo>
                  <a:pt x="10072" y="6396"/>
                  <a:pt x="10072" y="6415"/>
                  <a:pt x="10080" y="6426"/>
                </a:cubicBezTo>
                <a:lnTo>
                  <a:pt x="10100" y="6452"/>
                </a:lnTo>
                <a:lnTo>
                  <a:pt x="10053" y="6485"/>
                </a:lnTo>
                <a:lnTo>
                  <a:pt x="10014" y="6485"/>
                </a:lnTo>
                <a:cubicBezTo>
                  <a:pt x="10009" y="6485"/>
                  <a:pt x="10003" y="6488"/>
                  <a:pt x="9999" y="6493"/>
                </a:cubicBezTo>
                <a:lnTo>
                  <a:pt x="9967" y="6535"/>
                </a:lnTo>
                <a:lnTo>
                  <a:pt x="9935" y="6535"/>
                </a:lnTo>
                <a:cubicBezTo>
                  <a:pt x="9929" y="6535"/>
                  <a:pt x="9924" y="6538"/>
                  <a:pt x="9920" y="6543"/>
                </a:cubicBezTo>
                <a:lnTo>
                  <a:pt x="9890" y="6583"/>
                </a:lnTo>
                <a:lnTo>
                  <a:pt x="9823" y="6538"/>
                </a:lnTo>
                <a:cubicBezTo>
                  <a:pt x="9814" y="6532"/>
                  <a:pt x="9804" y="6535"/>
                  <a:pt x="9797" y="6543"/>
                </a:cubicBezTo>
                <a:lnTo>
                  <a:pt x="9757" y="6598"/>
                </a:lnTo>
                <a:cubicBezTo>
                  <a:pt x="9752" y="6603"/>
                  <a:pt x="9750" y="6611"/>
                  <a:pt x="9750" y="6619"/>
                </a:cubicBezTo>
                <a:lnTo>
                  <a:pt x="9750" y="6724"/>
                </a:lnTo>
                <a:cubicBezTo>
                  <a:pt x="9750" y="6741"/>
                  <a:pt x="9760" y="6754"/>
                  <a:pt x="9772" y="6754"/>
                </a:cubicBezTo>
                <a:lnTo>
                  <a:pt x="9872" y="6754"/>
                </a:lnTo>
                <a:lnTo>
                  <a:pt x="9872" y="6821"/>
                </a:lnTo>
                <a:lnTo>
                  <a:pt x="9838" y="6866"/>
                </a:lnTo>
                <a:cubicBezTo>
                  <a:pt x="9834" y="6872"/>
                  <a:pt x="9832" y="6879"/>
                  <a:pt x="9832" y="6887"/>
                </a:cubicBezTo>
                <a:lnTo>
                  <a:pt x="9832" y="6980"/>
                </a:lnTo>
                <a:lnTo>
                  <a:pt x="9797" y="7030"/>
                </a:lnTo>
                <a:cubicBezTo>
                  <a:pt x="9793" y="7036"/>
                  <a:pt x="9791" y="7044"/>
                  <a:pt x="9791" y="7051"/>
                </a:cubicBezTo>
                <a:cubicBezTo>
                  <a:pt x="9791" y="7059"/>
                  <a:pt x="9794" y="7067"/>
                  <a:pt x="9798" y="7072"/>
                </a:cubicBezTo>
                <a:lnTo>
                  <a:pt x="9801" y="7076"/>
                </a:lnTo>
                <a:cubicBezTo>
                  <a:pt x="9795" y="7081"/>
                  <a:pt x="9791" y="7090"/>
                  <a:pt x="9791" y="7101"/>
                </a:cubicBezTo>
                <a:lnTo>
                  <a:pt x="9791" y="7357"/>
                </a:lnTo>
                <a:lnTo>
                  <a:pt x="9763" y="7394"/>
                </a:lnTo>
                <a:lnTo>
                  <a:pt x="9734" y="7394"/>
                </a:lnTo>
                <a:cubicBezTo>
                  <a:pt x="9726" y="7394"/>
                  <a:pt x="9718" y="7401"/>
                  <a:pt x="9714" y="7412"/>
                </a:cubicBezTo>
                <a:cubicBezTo>
                  <a:pt x="9711" y="7422"/>
                  <a:pt x="9712" y="7435"/>
                  <a:pt x="9718" y="7443"/>
                </a:cubicBezTo>
                <a:lnTo>
                  <a:pt x="9750" y="7489"/>
                </a:lnTo>
                <a:lnTo>
                  <a:pt x="9750" y="7532"/>
                </a:lnTo>
                <a:cubicBezTo>
                  <a:pt x="9750" y="7540"/>
                  <a:pt x="9753" y="7548"/>
                  <a:pt x="9757" y="7554"/>
                </a:cubicBezTo>
                <a:lnTo>
                  <a:pt x="9791" y="7596"/>
                </a:lnTo>
                <a:lnTo>
                  <a:pt x="9791" y="7688"/>
                </a:lnTo>
                <a:cubicBezTo>
                  <a:pt x="9791" y="7696"/>
                  <a:pt x="9793" y="7703"/>
                  <a:pt x="9797" y="7708"/>
                </a:cubicBezTo>
                <a:lnTo>
                  <a:pt x="9879" y="7822"/>
                </a:lnTo>
                <a:cubicBezTo>
                  <a:pt x="9885" y="7830"/>
                  <a:pt x="9896" y="7833"/>
                  <a:pt x="9904" y="7827"/>
                </a:cubicBezTo>
                <a:lnTo>
                  <a:pt x="9955" y="7794"/>
                </a:lnTo>
                <a:lnTo>
                  <a:pt x="9955" y="7855"/>
                </a:lnTo>
                <a:cubicBezTo>
                  <a:pt x="9955" y="7863"/>
                  <a:pt x="9957" y="7870"/>
                  <a:pt x="9961" y="7876"/>
                </a:cubicBezTo>
                <a:lnTo>
                  <a:pt x="10000" y="7928"/>
                </a:lnTo>
                <a:lnTo>
                  <a:pt x="10036" y="7970"/>
                </a:lnTo>
                <a:lnTo>
                  <a:pt x="10036" y="8065"/>
                </a:lnTo>
                <a:cubicBezTo>
                  <a:pt x="10036" y="8075"/>
                  <a:pt x="10040" y="8085"/>
                  <a:pt x="10046" y="8090"/>
                </a:cubicBezTo>
                <a:cubicBezTo>
                  <a:pt x="10053" y="8096"/>
                  <a:pt x="10061" y="8096"/>
                  <a:pt x="10068" y="8092"/>
                </a:cubicBezTo>
                <a:lnTo>
                  <a:pt x="10115" y="8061"/>
                </a:lnTo>
                <a:lnTo>
                  <a:pt x="10115" y="8120"/>
                </a:lnTo>
                <a:cubicBezTo>
                  <a:pt x="10115" y="8127"/>
                  <a:pt x="10117" y="8134"/>
                  <a:pt x="10121" y="8140"/>
                </a:cubicBezTo>
                <a:lnTo>
                  <a:pt x="10149" y="8180"/>
                </a:lnTo>
                <a:lnTo>
                  <a:pt x="10084" y="8303"/>
                </a:lnTo>
                <a:lnTo>
                  <a:pt x="10058" y="8303"/>
                </a:lnTo>
                <a:cubicBezTo>
                  <a:pt x="10053" y="8303"/>
                  <a:pt x="10047" y="8306"/>
                  <a:pt x="10043" y="8311"/>
                </a:cubicBezTo>
                <a:lnTo>
                  <a:pt x="9999" y="8366"/>
                </a:lnTo>
                <a:cubicBezTo>
                  <a:pt x="9995" y="8371"/>
                  <a:pt x="9992" y="8379"/>
                  <a:pt x="9992" y="8387"/>
                </a:cubicBezTo>
                <a:lnTo>
                  <a:pt x="9992" y="8442"/>
                </a:lnTo>
                <a:cubicBezTo>
                  <a:pt x="9992" y="8453"/>
                  <a:pt x="9997" y="8463"/>
                  <a:pt x="10004" y="8468"/>
                </a:cubicBezTo>
                <a:lnTo>
                  <a:pt x="10047" y="8496"/>
                </a:lnTo>
                <a:lnTo>
                  <a:pt x="10004" y="8525"/>
                </a:lnTo>
                <a:cubicBezTo>
                  <a:pt x="10002" y="8526"/>
                  <a:pt x="10000" y="8528"/>
                  <a:pt x="9999" y="8530"/>
                </a:cubicBezTo>
                <a:lnTo>
                  <a:pt x="9961" y="8581"/>
                </a:lnTo>
                <a:cubicBezTo>
                  <a:pt x="9959" y="8583"/>
                  <a:pt x="9958" y="8585"/>
                  <a:pt x="9957" y="8588"/>
                </a:cubicBezTo>
                <a:lnTo>
                  <a:pt x="9929" y="8661"/>
                </a:lnTo>
                <a:lnTo>
                  <a:pt x="9910" y="8635"/>
                </a:lnTo>
                <a:cubicBezTo>
                  <a:pt x="9906" y="8629"/>
                  <a:pt x="9900" y="8626"/>
                  <a:pt x="9894" y="8626"/>
                </a:cubicBezTo>
                <a:lnTo>
                  <a:pt x="9813" y="8626"/>
                </a:lnTo>
                <a:cubicBezTo>
                  <a:pt x="9801" y="8626"/>
                  <a:pt x="9791" y="8639"/>
                  <a:pt x="9791" y="8656"/>
                </a:cubicBezTo>
                <a:lnTo>
                  <a:pt x="9791" y="8753"/>
                </a:lnTo>
                <a:lnTo>
                  <a:pt x="9725" y="8844"/>
                </a:lnTo>
                <a:lnTo>
                  <a:pt x="9699" y="8844"/>
                </a:lnTo>
                <a:lnTo>
                  <a:pt x="9622" y="8790"/>
                </a:lnTo>
                <a:cubicBezTo>
                  <a:pt x="9614" y="8783"/>
                  <a:pt x="9603" y="8786"/>
                  <a:pt x="9596" y="8795"/>
                </a:cubicBezTo>
                <a:lnTo>
                  <a:pt x="9555" y="8853"/>
                </a:lnTo>
                <a:cubicBezTo>
                  <a:pt x="9550" y="8860"/>
                  <a:pt x="9548" y="8871"/>
                  <a:pt x="9550" y="8881"/>
                </a:cubicBezTo>
                <a:cubicBezTo>
                  <a:pt x="9552" y="8890"/>
                  <a:pt x="9557" y="8898"/>
                  <a:pt x="9565" y="8901"/>
                </a:cubicBezTo>
                <a:lnTo>
                  <a:pt x="9635" y="8931"/>
                </a:lnTo>
                <a:lnTo>
                  <a:pt x="9602" y="8952"/>
                </a:lnTo>
                <a:cubicBezTo>
                  <a:pt x="9597" y="8956"/>
                  <a:pt x="9593" y="8962"/>
                  <a:pt x="9591" y="8970"/>
                </a:cubicBezTo>
                <a:cubicBezTo>
                  <a:pt x="9589" y="8977"/>
                  <a:pt x="9590" y="8985"/>
                  <a:pt x="9592" y="8992"/>
                </a:cubicBezTo>
                <a:lnTo>
                  <a:pt x="9631" y="9091"/>
                </a:lnTo>
                <a:lnTo>
                  <a:pt x="9631" y="9185"/>
                </a:lnTo>
                <a:lnTo>
                  <a:pt x="9592" y="9284"/>
                </a:lnTo>
                <a:cubicBezTo>
                  <a:pt x="9591" y="9288"/>
                  <a:pt x="9590" y="9293"/>
                  <a:pt x="9590" y="9298"/>
                </a:cubicBezTo>
                <a:lnTo>
                  <a:pt x="9590" y="9340"/>
                </a:lnTo>
                <a:lnTo>
                  <a:pt x="9555" y="9389"/>
                </a:lnTo>
                <a:cubicBezTo>
                  <a:pt x="9551" y="9395"/>
                  <a:pt x="9549" y="9402"/>
                  <a:pt x="9549" y="9409"/>
                </a:cubicBezTo>
                <a:lnTo>
                  <a:pt x="9549" y="9515"/>
                </a:lnTo>
                <a:cubicBezTo>
                  <a:pt x="9549" y="9523"/>
                  <a:pt x="9552" y="9530"/>
                  <a:pt x="9556" y="9536"/>
                </a:cubicBezTo>
                <a:lnTo>
                  <a:pt x="9580" y="9568"/>
                </a:lnTo>
                <a:lnTo>
                  <a:pt x="9556" y="9598"/>
                </a:lnTo>
                <a:cubicBezTo>
                  <a:pt x="9554" y="9600"/>
                  <a:pt x="9553" y="9603"/>
                  <a:pt x="9552" y="9606"/>
                </a:cubicBezTo>
                <a:lnTo>
                  <a:pt x="9511" y="9716"/>
                </a:lnTo>
                <a:cubicBezTo>
                  <a:pt x="9507" y="9725"/>
                  <a:pt x="9508" y="9736"/>
                  <a:pt x="9512" y="9745"/>
                </a:cubicBezTo>
                <a:cubicBezTo>
                  <a:pt x="9516" y="9753"/>
                  <a:pt x="9523" y="9759"/>
                  <a:pt x="9531" y="9759"/>
                </a:cubicBezTo>
                <a:lnTo>
                  <a:pt x="9549" y="9759"/>
                </a:lnTo>
                <a:lnTo>
                  <a:pt x="9549" y="9768"/>
                </a:lnTo>
                <a:lnTo>
                  <a:pt x="9474" y="9871"/>
                </a:lnTo>
                <a:cubicBezTo>
                  <a:pt x="9470" y="9877"/>
                  <a:pt x="9468" y="9884"/>
                  <a:pt x="9468" y="9892"/>
                </a:cubicBezTo>
                <a:lnTo>
                  <a:pt x="9468" y="9988"/>
                </a:lnTo>
                <a:lnTo>
                  <a:pt x="9392" y="10140"/>
                </a:lnTo>
                <a:cubicBezTo>
                  <a:pt x="9390" y="10145"/>
                  <a:pt x="9389" y="10151"/>
                  <a:pt x="9389" y="10157"/>
                </a:cubicBezTo>
                <a:lnTo>
                  <a:pt x="9389" y="10286"/>
                </a:lnTo>
                <a:lnTo>
                  <a:pt x="9270" y="10286"/>
                </a:lnTo>
                <a:lnTo>
                  <a:pt x="9270" y="10265"/>
                </a:lnTo>
                <a:cubicBezTo>
                  <a:pt x="9270" y="10254"/>
                  <a:pt x="9265" y="10244"/>
                  <a:pt x="9258" y="10239"/>
                </a:cubicBezTo>
                <a:lnTo>
                  <a:pt x="9179" y="10185"/>
                </a:lnTo>
                <a:cubicBezTo>
                  <a:pt x="9172" y="10180"/>
                  <a:pt x="9165" y="10180"/>
                  <a:pt x="9159" y="10185"/>
                </a:cubicBezTo>
                <a:lnTo>
                  <a:pt x="9077" y="10239"/>
                </a:lnTo>
                <a:cubicBezTo>
                  <a:pt x="9075" y="10240"/>
                  <a:pt x="9073" y="10242"/>
                  <a:pt x="9072" y="10244"/>
                </a:cubicBezTo>
                <a:lnTo>
                  <a:pt x="9031" y="10294"/>
                </a:lnTo>
                <a:cubicBezTo>
                  <a:pt x="9024" y="10302"/>
                  <a:pt x="9022" y="10315"/>
                  <a:pt x="9026" y="10327"/>
                </a:cubicBezTo>
                <a:cubicBezTo>
                  <a:pt x="9028" y="10334"/>
                  <a:pt x="9032" y="10340"/>
                  <a:pt x="9038" y="10343"/>
                </a:cubicBezTo>
                <a:lnTo>
                  <a:pt x="8965" y="10345"/>
                </a:lnTo>
                <a:cubicBezTo>
                  <a:pt x="8959" y="10345"/>
                  <a:pt x="8953" y="10348"/>
                  <a:pt x="8949" y="10353"/>
                </a:cubicBezTo>
                <a:lnTo>
                  <a:pt x="8911" y="10403"/>
                </a:lnTo>
                <a:cubicBezTo>
                  <a:pt x="8907" y="10409"/>
                  <a:pt x="8905" y="10417"/>
                  <a:pt x="8905" y="10424"/>
                </a:cubicBezTo>
                <a:lnTo>
                  <a:pt x="8905" y="10663"/>
                </a:lnTo>
                <a:lnTo>
                  <a:pt x="8854" y="10663"/>
                </a:lnTo>
                <a:lnTo>
                  <a:pt x="8820" y="10620"/>
                </a:lnTo>
                <a:cubicBezTo>
                  <a:pt x="8814" y="10613"/>
                  <a:pt x="8806" y="10610"/>
                  <a:pt x="8798" y="10614"/>
                </a:cubicBezTo>
                <a:lnTo>
                  <a:pt x="8690" y="10660"/>
                </a:lnTo>
                <a:lnTo>
                  <a:pt x="8659" y="10620"/>
                </a:lnTo>
                <a:cubicBezTo>
                  <a:pt x="8651" y="10610"/>
                  <a:pt x="8637" y="10610"/>
                  <a:pt x="8629" y="10620"/>
                </a:cubicBezTo>
                <a:lnTo>
                  <a:pt x="8603" y="10652"/>
                </a:lnTo>
                <a:lnTo>
                  <a:pt x="8594" y="10641"/>
                </a:lnTo>
                <a:lnTo>
                  <a:pt x="8619" y="10608"/>
                </a:lnTo>
                <a:cubicBezTo>
                  <a:pt x="8623" y="10603"/>
                  <a:pt x="8625" y="10595"/>
                  <a:pt x="8625" y="10587"/>
                </a:cubicBezTo>
                <a:lnTo>
                  <a:pt x="8625" y="10424"/>
                </a:lnTo>
                <a:cubicBezTo>
                  <a:pt x="8625" y="10416"/>
                  <a:pt x="8623" y="10408"/>
                  <a:pt x="8618" y="10403"/>
                </a:cubicBezTo>
                <a:lnTo>
                  <a:pt x="8585" y="10361"/>
                </a:lnTo>
                <a:lnTo>
                  <a:pt x="8585" y="10316"/>
                </a:lnTo>
                <a:cubicBezTo>
                  <a:pt x="8585" y="10307"/>
                  <a:pt x="8582" y="10299"/>
                  <a:pt x="8577" y="10293"/>
                </a:cubicBezTo>
                <a:lnTo>
                  <a:pt x="8541" y="10252"/>
                </a:lnTo>
                <a:lnTo>
                  <a:pt x="8541" y="10170"/>
                </a:lnTo>
                <a:lnTo>
                  <a:pt x="8577" y="10128"/>
                </a:lnTo>
                <a:cubicBezTo>
                  <a:pt x="8582" y="10122"/>
                  <a:pt x="8585" y="10114"/>
                  <a:pt x="8585" y="10106"/>
                </a:cubicBezTo>
                <a:lnTo>
                  <a:pt x="8585" y="10081"/>
                </a:lnTo>
                <a:lnTo>
                  <a:pt x="8603" y="10081"/>
                </a:lnTo>
                <a:cubicBezTo>
                  <a:pt x="8615" y="10081"/>
                  <a:pt x="8625" y="10067"/>
                  <a:pt x="8625" y="10051"/>
                </a:cubicBezTo>
                <a:lnTo>
                  <a:pt x="8625" y="9942"/>
                </a:lnTo>
                <a:cubicBezTo>
                  <a:pt x="8625" y="9931"/>
                  <a:pt x="8620" y="9920"/>
                  <a:pt x="8612" y="9916"/>
                </a:cubicBezTo>
                <a:lnTo>
                  <a:pt x="8541" y="9873"/>
                </a:lnTo>
                <a:lnTo>
                  <a:pt x="8541" y="9729"/>
                </a:lnTo>
                <a:cubicBezTo>
                  <a:pt x="8541" y="9713"/>
                  <a:pt x="8531" y="9700"/>
                  <a:pt x="8519" y="9700"/>
                </a:cubicBezTo>
                <a:lnTo>
                  <a:pt x="8490" y="9700"/>
                </a:lnTo>
                <a:lnTo>
                  <a:pt x="8459" y="9662"/>
                </a:lnTo>
                <a:lnTo>
                  <a:pt x="8459" y="9582"/>
                </a:lnTo>
                <a:lnTo>
                  <a:pt x="8496" y="9536"/>
                </a:lnTo>
                <a:cubicBezTo>
                  <a:pt x="8500" y="9531"/>
                  <a:pt x="8503" y="9523"/>
                  <a:pt x="8503" y="9515"/>
                </a:cubicBezTo>
                <a:cubicBezTo>
                  <a:pt x="8503" y="9507"/>
                  <a:pt x="8500" y="9499"/>
                  <a:pt x="8496" y="9493"/>
                </a:cubicBezTo>
                <a:lnTo>
                  <a:pt x="8459" y="9448"/>
                </a:lnTo>
                <a:lnTo>
                  <a:pt x="8459" y="9149"/>
                </a:lnTo>
                <a:lnTo>
                  <a:pt x="8500" y="9047"/>
                </a:lnTo>
                <a:cubicBezTo>
                  <a:pt x="8505" y="9035"/>
                  <a:pt x="8503" y="9021"/>
                  <a:pt x="8496" y="9012"/>
                </a:cubicBezTo>
                <a:lnTo>
                  <a:pt x="8452" y="8957"/>
                </a:lnTo>
                <a:cubicBezTo>
                  <a:pt x="8448" y="8952"/>
                  <a:pt x="8442" y="8948"/>
                  <a:pt x="8436" y="8949"/>
                </a:cubicBezTo>
                <a:cubicBezTo>
                  <a:pt x="8432" y="8950"/>
                  <a:pt x="8427" y="8952"/>
                  <a:pt x="8424" y="8955"/>
                </a:cubicBezTo>
                <a:lnTo>
                  <a:pt x="8424" y="8924"/>
                </a:lnTo>
                <a:cubicBezTo>
                  <a:pt x="8424" y="8908"/>
                  <a:pt x="8414" y="8895"/>
                  <a:pt x="8402" y="8895"/>
                </a:cubicBezTo>
                <a:lnTo>
                  <a:pt x="8383" y="8895"/>
                </a:lnTo>
                <a:lnTo>
                  <a:pt x="8383" y="8516"/>
                </a:lnTo>
                <a:lnTo>
                  <a:pt x="8421" y="8571"/>
                </a:lnTo>
                <a:cubicBezTo>
                  <a:pt x="8425" y="8577"/>
                  <a:pt x="8431" y="8580"/>
                  <a:pt x="8437" y="8581"/>
                </a:cubicBezTo>
                <a:cubicBezTo>
                  <a:pt x="8437" y="8581"/>
                  <a:pt x="8438" y="8580"/>
                  <a:pt x="8438" y="8580"/>
                </a:cubicBezTo>
                <a:cubicBezTo>
                  <a:pt x="8438" y="8580"/>
                  <a:pt x="8439" y="8581"/>
                  <a:pt x="8439" y="8581"/>
                </a:cubicBezTo>
                <a:cubicBezTo>
                  <a:pt x="8445" y="8582"/>
                  <a:pt x="8451" y="8578"/>
                  <a:pt x="8455" y="8573"/>
                </a:cubicBezTo>
                <a:lnTo>
                  <a:pt x="8499" y="8517"/>
                </a:lnTo>
                <a:cubicBezTo>
                  <a:pt x="8504" y="8512"/>
                  <a:pt x="8506" y="8504"/>
                  <a:pt x="8506" y="8496"/>
                </a:cubicBezTo>
                <a:lnTo>
                  <a:pt x="8506" y="8387"/>
                </a:lnTo>
                <a:cubicBezTo>
                  <a:pt x="8506" y="8379"/>
                  <a:pt x="8503" y="8371"/>
                  <a:pt x="8499" y="8366"/>
                </a:cubicBezTo>
                <a:lnTo>
                  <a:pt x="8472" y="8332"/>
                </a:lnTo>
                <a:lnTo>
                  <a:pt x="8537" y="8245"/>
                </a:lnTo>
                <a:cubicBezTo>
                  <a:pt x="8541" y="8240"/>
                  <a:pt x="8544" y="8232"/>
                  <a:pt x="8544" y="8224"/>
                </a:cubicBezTo>
                <a:lnTo>
                  <a:pt x="8544" y="8189"/>
                </a:lnTo>
                <a:lnTo>
                  <a:pt x="8581" y="8141"/>
                </a:lnTo>
                <a:cubicBezTo>
                  <a:pt x="8585" y="8135"/>
                  <a:pt x="8588" y="8127"/>
                  <a:pt x="8588" y="8120"/>
                </a:cubicBezTo>
                <a:lnTo>
                  <a:pt x="8588" y="8077"/>
                </a:lnTo>
                <a:lnTo>
                  <a:pt x="8612" y="8044"/>
                </a:lnTo>
                <a:lnTo>
                  <a:pt x="8682" y="8044"/>
                </a:lnTo>
                <a:lnTo>
                  <a:pt x="8685" y="8044"/>
                </a:lnTo>
                <a:cubicBezTo>
                  <a:pt x="8694" y="8044"/>
                  <a:pt x="8703" y="8036"/>
                  <a:pt x="8706" y="8024"/>
                </a:cubicBezTo>
                <a:lnTo>
                  <a:pt x="8746" y="7865"/>
                </a:lnTo>
                <a:cubicBezTo>
                  <a:pt x="8747" y="7862"/>
                  <a:pt x="8748" y="7858"/>
                  <a:pt x="8748" y="7855"/>
                </a:cubicBezTo>
                <a:lnTo>
                  <a:pt x="8748" y="7583"/>
                </a:lnTo>
                <a:cubicBezTo>
                  <a:pt x="8748" y="7579"/>
                  <a:pt x="8747" y="7574"/>
                  <a:pt x="8745" y="7570"/>
                </a:cubicBezTo>
                <a:lnTo>
                  <a:pt x="8707" y="7471"/>
                </a:lnTo>
                <a:lnTo>
                  <a:pt x="8707" y="7439"/>
                </a:lnTo>
                <a:lnTo>
                  <a:pt x="8819" y="7339"/>
                </a:lnTo>
                <a:cubicBezTo>
                  <a:pt x="8825" y="7334"/>
                  <a:pt x="8829" y="7325"/>
                  <a:pt x="8829" y="7315"/>
                </a:cubicBezTo>
                <a:lnTo>
                  <a:pt x="8829" y="7101"/>
                </a:lnTo>
                <a:cubicBezTo>
                  <a:pt x="8829" y="7092"/>
                  <a:pt x="8827" y="7085"/>
                  <a:pt x="8822" y="7079"/>
                </a:cubicBezTo>
                <a:lnTo>
                  <a:pt x="8782" y="7030"/>
                </a:lnTo>
                <a:lnTo>
                  <a:pt x="8748" y="6980"/>
                </a:lnTo>
                <a:lnTo>
                  <a:pt x="8748" y="6894"/>
                </a:lnTo>
                <a:lnTo>
                  <a:pt x="8786" y="6795"/>
                </a:lnTo>
                <a:cubicBezTo>
                  <a:pt x="8788" y="6791"/>
                  <a:pt x="8788" y="6786"/>
                  <a:pt x="8788" y="6782"/>
                </a:cubicBezTo>
                <a:lnTo>
                  <a:pt x="8788" y="6619"/>
                </a:lnTo>
                <a:cubicBezTo>
                  <a:pt x="8788" y="6611"/>
                  <a:pt x="8786" y="6603"/>
                  <a:pt x="8782" y="6598"/>
                </a:cubicBezTo>
                <a:lnTo>
                  <a:pt x="8748" y="6552"/>
                </a:lnTo>
                <a:lnTo>
                  <a:pt x="8748" y="6418"/>
                </a:lnTo>
                <a:lnTo>
                  <a:pt x="8782" y="6372"/>
                </a:lnTo>
                <a:cubicBezTo>
                  <a:pt x="8786" y="6366"/>
                  <a:pt x="8788" y="6359"/>
                  <a:pt x="8788" y="6351"/>
                </a:cubicBezTo>
                <a:lnTo>
                  <a:pt x="8788" y="6035"/>
                </a:lnTo>
                <a:lnTo>
                  <a:pt x="8825" y="5940"/>
                </a:lnTo>
                <a:lnTo>
                  <a:pt x="8861" y="5889"/>
                </a:lnTo>
                <a:lnTo>
                  <a:pt x="8902" y="5864"/>
                </a:lnTo>
                <a:lnTo>
                  <a:pt x="8902" y="5865"/>
                </a:lnTo>
                <a:cubicBezTo>
                  <a:pt x="8902" y="5881"/>
                  <a:pt x="8912" y="5895"/>
                  <a:pt x="8924" y="5895"/>
                </a:cubicBezTo>
                <a:lnTo>
                  <a:pt x="8929" y="5895"/>
                </a:lnTo>
                <a:lnTo>
                  <a:pt x="8962" y="5895"/>
                </a:lnTo>
                <a:lnTo>
                  <a:pt x="8968" y="5895"/>
                </a:lnTo>
                <a:cubicBezTo>
                  <a:pt x="8973" y="5895"/>
                  <a:pt x="8979" y="5892"/>
                  <a:pt x="8983" y="5887"/>
                </a:cubicBezTo>
                <a:lnTo>
                  <a:pt x="9055" y="5793"/>
                </a:lnTo>
                <a:lnTo>
                  <a:pt x="9166" y="5793"/>
                </a:lnTo>
                <a:lnTo>
                  <a:pt x="9172" y="5793"/>
                </a:lnTo>
                <a:cubicBezTo>
                  <a:pt x="9178" y="5793"/>
                  <a:pt x="9184" y="5790"/>
                  <a:pt x="9188" y="5784"/>
                </a:cubicBezTo>
                <a:lnTo>
                  <a:pt x="9228" y="5725"/>
                </a:lnTo>
                <a:cubicBezTo>
                  <a:pt x="9235" y="5716"/>
                  <a:pt x="9236" y="5703"/>
                  <a:pt x="9232" y="5692"/>
                </a:cubicBezTo>
                <a:lnTo>
                  <a:pt x="9194" y="5590"/>
                </a:lnTo>
                <a:lnTo>
                  <a:pt x="9194" y="5492"/>
                </a:lnTo>
                <a:cubicBezTo>
                  <a:pt x="9194" y="5487"/>
                  <a:pt x="9193" y="5483"/>
                  <a:pt x="9191" y="5478"/>
                </a:cubicBezTo>
                <a:lnTo>
                  <a:pt x="9158" y="5391"/>
                </a:lnTo>
                <a:lnTo>
                  <a:pt x="9185" y="5353"/>
                </a:lnTo>
                <a:lnTo>
                  <a:pt x="9260" y="5304"/>
                </a:lnTo>
                <a:cubicBezTo>
                  <a:pt x="9268" y="5299"/>
                  <a:pt x="9273" y="5289"/>
                  <a:pt x="9273" y="5278"/>
                </a:cubicBezTo>
                <a:lnTo>
                  <a:pt x="9273" y="5228"/>
                </a:lnTo>
                <a:lnTo>
                  <a:pt x="9312" y="5073"/>
                </a:lnTo>
                <a:cubicBezTo>
                  <a:pt x="9313" y="5070"/>
                  <a:pt x="9314" y="5067"/>
                  <a:pt x="9314" y="5063"/>
                </a:cubicBezTo>
                <a:lnTo>
                  <a:pt x="9314" y="4859"/>
                </a:lnTo>
                <a:lnTo>
                  <a:pt x="9344" y="4820"/>
                </a:lnTo>
                <a:cubicBezTo>
                  <a:pt x="9346" y="4818"/>
                  <a:pt x="9348" y="4816"/>
                  <a:pt x="9349" y="4813"/>
                </a:cubicBezTo>
                <a:lnTo>
                  <a:pt x="9392" y="4704"/>
                </a:lnTo>
                <a:cubicBezTo>
                  <a:pt x="9394" y="4700"/>
                  <a:pt x="9395" y="4695"/>
                  <a:pt x="9395" y="4690"/>
                </a:cubicBezTo>
                <a:lnTo>
                  <a:pt x="9395" y="4597"/>
                </a:lnTo>
                <a:lnTo>
                  <a:pt x="9465" y="4553"/>
                </a:lnTo>
                <a:lnTo>
                  <a:pt x="9543" y="4499"/>
                </a:lnTo>
                <a:cubicBezTo>
                  <a:pt x="9545" y="4498"/>
                  <a:pt x="9547" y="4496"/>
                  <a:pt x="9548" y="4495"/>
                </a:cubicBezTo>
                <a:lnTo>
                  <a:pt x="9589" y="4444"/>
                </a:lnTo>
                <a:cubicBezTo>
                  <a:pt x="9593" y="4439"/>
                  <a:pt x="9596" y="4431"/>
                  <a:pt x="9596" y="4423"/>
                </a:cubicBezTo>
                <a:lnTo>
                  <a:pt x="9596" y="4277"/>
                </a:lnTo>
                <a:lnTo>
                  <a:pt x="9666" y="4227"/>
                </a:lnTo>
                <a:cubicBezTo>
                  <a:pt x="9667" y="4226"/>
                  <a:pt x="9669" y="4225"/>
                  <a:pt x="9670" y="4223"/>
                </a:cubicBezTo>
                <a:lnTo>
                  <a:pt x="9752" y="4121"/>
                </a:lnTo>
                <a:cubicBezTo>
                  <a:pt x="9756" y="4116"/>
                  <a:pt x="9759" y="4108"/>
                  <a:pt x="9759" y="4100"/>
                </a:cubicBezTo>
                <a:lnTo>
                  <a:pt x="9759" y="4057"/>
                </a:lnTo>
                <a:lnTo>
                  <a:pt x="9791" y="4011"/>
                </a:lnTo>
                <a:cubicBezTo>
                  <a:pt x="9798" y="4002"/>
                  <a:pt x="9799" y="3989"/>
                  <a:pt x="9795" y="3978"/>
                </a:cubicBezTo>
                <a:lnTo>
                  <a:pt x="9757" y="3870"/>
                </a:lnTo>
                <a:cubicBezTo>
                  <a:pt x="9756" y="3866"/>
                  <a:pt x="9754" y="3863"/>
                  <a:pt x="9752" y="3860"/>
                </a:cubicBezTo>
                <a:lnTo>
                  <a:pt x="9726" y="3830"/>
                </a:lnTo>
                <a:lnTo>
                  <a:pt x="9753" y="3797"/>
                </a:lnTo>
                <a:lnTo>
                  <a:pt x="9790" y="3745"/>
                </a:lnTo>
                <a:lnTo>
                  <a:pt x="9910" y="3638"/>
                </a:lnTo>
                <a:cubicBezTo>
                  <a:pt x="9916" y="3633"/>
                  <a:pt x="9920" y="3624"/>
                  <a:pt x="9920" y="3614"/>
                </a:cubicBezTo>
                <a:lnTo>
                  <a:pt x="9920" y="3570"/>
                </a:lnTo>
                <a:lnTo>
                  <a:pt x="9952" y="3484"/>
                </a:lnTo>
                <a:lnTo>
                  <a:pt x="9972" y="3484"/>
                </a:lnTo>
                <a:lnTo>
                  <a:pt x="10046" y="3532"/>
                </a:lnTo>
                <a:cubicBezTo>
                  <a:pt x="10049" y="3534"/>
                  <a:pt x="10052" y="3535"/>
                  <a:pt x="10055" y="3535"/>
                </a:cubicBezTo>
                <a:lnTo>
                  <a:pt x="10058" y="3535"/>
                </a:lnTo>
                <a:lnTo>
                  <a:pt x="10093" y="3535"/>
                </a:lnTo>
                <a:lnTo>
                  <a:pt x="10099" y="3535"/>
                </a:lnTo>
                <a:cubicBezTo>
                  <a:pt x="10111" y="3535"/>
                  <a:pt x="10121" y="3521"/>
                  <a:pt x="10121" y="3505"/>
                </a:cubicBezTo>
                <a:lnTo>
                  <a:pt x="10121" y="3365"/>
                </a:lnTo>
                <a:lnTo>
                  <a:pt x="10173" y="3332"/>
                </a:lnTo>
                <a:lnTo>
                  <a:pt x="10201" y="3368"/>
                </a:lnTo>
                <a:cubicBezTo>
                  <a:pt x="10205" y="3373"/>
                  <a:pt x="10210" y="3376"/>
                  <a:pt x="10216" y="3376"/>
                </a:cubicBezTo>
                <a:lnTo>
                  <a:pt x="10221" y="3376"/>
                </a:lnTo>
                <a:lnTo>
                  <a:pt x="10257" y="3376"/>
                </a:lnTo>
                <a:lnTo>
                  <a:pt x="10262" y="3376"/>
                </a:lnTo>
                <a:cubicBezTo>
                  <a:pt x="10274" y="3376"/>
                  <a:pt x="10284" y="3362"/>
                  <a:pt x="10284" y="3346"/>
                </a:cubicBezTo>
                <a:lnTo>
                  <a:pt x="10284" y="3299"/>
                </a:lnTo>
                <a:lnTo>
                  <a:pt x="10312" y="3177"/>
                </a:lnTo>
                <a:lnTo>
                  <a:pt x="10366" y="3213"/>
                </a:lnTo>
                <a:cubicBezTo>
                  <a:pt x="10370" y="3215"/>
                  <a:pt x="10375" y="3216"/>
                  <a:pt x="10379" y="3215"/>
                </a:cubicBezTo>
                <a:cubicBezTo>
                  <a:pt x="10384" y="3215"/>
                  <a:pt x="10389" y="3215"/>
                  <a:pt x="10393" y="3211"/>
                </a:cubicBezTo>
                <a:cubicBezTo>
                  <a:pt x="10399" y="3206"/>
                  <a:pt x="10403" y="3196"/>
                  <a:pt x="10403" y="3186"/>
                </a:cubicBezTo>
                <a:lnTo>
                  <a:pt x="10403" y="2998"/>
                </a:lnTo>
                <a:lnTo>
                  <a:pt x="10452" y="2998"/>
                </a:lnTo>
                <a:lnTo>
                  <a:pt x="10596" y="3100"/>
                </a:lnTo>
                <a:lnTo>
                  <a:pt x="10596" y="3186"/>
                </a:lnTo>
                <a:cubicBezTo>
                  <a:pt x="10596" y="3203"/>
                  <a:pt x="10606" y="3216"/>
                  <a:pt x="10618" y="3216"/>
                </a:cubicBezTo>
                <a:lnTo>
                  <a:pt x="10620" y="3216"/>
                </a:lnTo>
                <a:lnTo>
                  <a:pt x="10650" y="3216"/>
                </a:lnTo>
                <a:lnTo>
                  <a:pt x="10687" y="3259"/>
                </a:lnTo>
                <a:cubicBezTo>
                  <a:pt x="10689" y="3261"/>
                  <a:pt x="10690" y="3262"/>
                  <a:pt x="10692" y="3263"/>
                </a:cubicBezTo>
                <a:cubicBezTo>
                  <a:pt x="10693" y="3264"/>
                  <a:pt x="10693" y="3264"/>
                  <a:pt x="10694" y="3265"/>
                </a:cubicBezTo>
                <a:cubicBezTo>
                  <a:pt x="10697" y="3266"/>
                  <a:pt x="10699" y="3267"/>
                  <a:pt x="10702" y="3267"/>
                </a:cubicBezTo>
                <a:lnTo>
                  <a:pt x="10735" y="3267"/>
                </a:lnTo>
                <a:lnTo>
                  <a:pt x="10809" y="3322"/>
                </a:lnTo>
                <a:lnTo>
                  <a:pt x="10892" y="3373"/>
                </a:lnTo>
                <a:cubicBezTo>
                  <a:pt x="10895" y="3375"/>
                  <a:pt x="10898" y="3376"/>
                  <a:pt x="10901" y="3376"/>
                </a:cubicBezTo>
                <a:lnTo>
                  <a:pt x="10903" y="3376"/>
                </a:lnTo>
                <a:lnTo>
                  <a:pt x="10920" y="3376"/>
                </a:lnTo>
                <a:lnTo>
                  <a:pt x="10920" y="3455"/>
                </a:lnTo>
                <a:cubicBezTo>
                  <a:pt x="10920" y="3463"/>
                  <a:pt x="10922" y="3471"/>
                  <a:pt x="10927" y="3476"/>
                </a:cubicBezTo>
                <a:lnTo>
                  <a:pt x="10960" y="3518"/>
                </a:lnTo>
                <a:lnTo>
                  <a:pt x="10960" y="3710"/>
                </a:lnTo>
                <a:lnTo>
                  <a:pt x="10926" y="3756"/>
                </a:lnTo>
                <a:cubicBezTo>
                  <a:pt x="10920" y="3764"/>
                  <a:pt x="10918" y="3777"/>
                  <a:pt x="10921" y="3788"/>
                </a:cubicBezTo>
                <a:cubicBezTo>
                  <a:pt x="10925" y="3799"/>
                  <a:pt x="10933" y="3806"/>
                  <a:pt x="10942" y="3806"/>
                </a:cubicBezTo>
                <a:lnTo>
                  <a:pt x="10944" y="3806"/>
                </a:lnTo>
                <a:lnTo>
                  <a:pt x="11001" y="3806"/>
                </a:lnTo>
                <a:lnTo>
                  <a:pt x="11001" y="3937"/>
                </a:lnTo>
                <a:cubicBezTo>
                  <a:pt x="11001" y="3944"/>
                  <a:pt x="11004" y="3952"/>
                  <a:pt x="11008" y="3957"/>
                </a:cubicBezTo>
                <a:lnTo>
                  <a:pt x="11042" y="4003"/>
                </a:lnTo>
                <a:lnTo>
                  <a:pt x="11042" y="4045"/>
                </a:lnTo>
                <a:cubicBezTo>
                  <a:pt x="11042" y="4053"/>
                  <a:pt x="11044" y="4060"/>
                  <a:pt x="11048" y="4065"/>
                </a:cubicBezTo>
                <a:lnTo>
                  <a:pt x="11071" y="4099"/>
                </a:lnTo>
                <a:lnTo>
                  <a:pt x="11048" y="4130"/>
                </a:lnTo>
                <a:cubicBezTo>
                  <a:pt x="11044" y="4136"/>
                  <a:pt x="11042" y="4143"/>
                  <a:pt x="11042" y="4151"/>
                </a:cubicBezTo>
                <a:lnTo>
                  <a:pt x="11042" y="4423"/>
                </a:lnTo>
                <a:cubicBezTo>
                  <a:pt x="11042" y="4427"/>
                  <a:pt x="11043" y="4431"/>
                  <a:pt x="11044" y="4435"/>
                </a:cubicBezTo>
                <a:lnTo>
                  <a:pt x="11082" y="4540"/>
                </a:lnTo>
                <a:cubicBezTo>
                  <a:pt x="11083" y="4543"/>
                  <a:pt x="11085" y="4546"/>
                  <a:pt x="11087" y="4549"/>
                </a:cubicBezTo>
                <a:lnTo>
                  <a:pt x="11121" y="4591"/>
                </a:lnTo>
                <a:cubicBezTo>
                  <a:pt x="11121" y="4591"/>
                  <a:pt x="11121" y="4678"/>
                  <a:pt x="11121" y="4678"/>
                </a:cubicBezTo>
                <a:close/>
                <a:moveTo>
                  <a:pt x="9612" y="8859"/>
                </a:moveTo>
                <a:lnTo>
                  <a:pt x="9617" y="8852"/>
                </a:lnTo>
                <a:lnTo>
                  <a:pt x="9648" y="8874"/>
                </a:lnTo>
                <a:cubicBezTo>
                  <a:pt x="9648" y="8874"/>
                  <a:pt x="9612" y="8859"/>
                  <a:pt x="9612" y="8859"/>
                </a:cubicBezTo>
                <a:close/>
                <a:moveTo>
                  <a:pt x="8427" y="8485"/>
                </a:moveTo>
                <a:lnTo>
                  <a:pt x="8427" y="8442"/>
                </a:lnTo>
                <a:cubicBezTo>
                  <a:pt x="8427" y="8429"/>
                  <a:pt x="8421" y="8418"/>
                  <a:pt x="8412" y="8414"/>
                </a:cubicBezTo>
                <a:lnTo>
                  <a:pt x="8438" y="8376"/>
                </a:lnTo>
                <a:lnTo>
                  <a:pt x="8456" y="8399"/>
                </a:lnTo>
                <a:lnTo>
                  <a:pt x="8456" y="8484"/>
                </a:lnTo>
                <a:lnTo>
                  <a:pt x="8440" y="8505"/>
                </a:lnTo>
                <a:cubicBezTo>
                  <a:pt x="8440" y="8505"/>
                  <a:pt x="8427" y="8485"/>
                  <a:pt x="8427" y="8485"/>
                </a:cubicBezTo>
                <a:close/>
                <a:moveTo>
                  <a:pt x="11205" y="1893"/>
                </a:moveTo>
                <a:lnTo>
                  <a:pt x="11168" y="1992"/>
                </a:lnTo>
                <a:lnTo>
                  <a:pt x="11168" y="1918"/>
                </a:lnTo>
                <a:cubicBezTo>
                  <a:pt x="11168" y="1918"/>
                  <a:pt x="11205" y="1893"/>
                  <a:pt x="11205" y="1893"/>
                </a:cubicBezTo>
                <a:close/>
                <a:moveTo>
                  <a:pt x="8333" y="8200"/>
                </a:moveTo>
                <a:cubicBezTo>
                  <a:pt x="8329" y="8197"/>
                  <a:pt x="8325" y="8195"/>
                  <a:pt x="8320" y="8195"/>
                </a:cubicBezTo>
                <a:lnTo>
                  <a:pt x="8302" y="8195"/>
                </a:lnTo>
                <a:lnTo>
                  <a:pt x="8302" y="8149"/>
                </a:lnTo>
                <a:lnTo>
                  <a:pt x="8320" y="8149"/>
                </a:lnTo>
                <a:cubicBezTo>
                  <a:pt x="8326" y="8149"/>
                  <a:pt x="8332" y="8146"/>
                  <a:pt x="8336" y="8140"/>
                </a:cubicBezTo>
                <a:lnTo>
                  <a:pt x="8377" y="8086"/>
                </a:lnTo>
                <a:cubicBezTo>
                  <a:pt x="8381" y="8081"/>
                  <a:pt x="8383" y="8073"/>
                  <a:pt x="8383" y="8065"/>
                </a:cubicBezTo>
                <a:lnTo>
                  <a:pt x="8383" y="7957"/>
                </a:lnTo>
                <a:cubicBezTo>
                  <a:pt x="8383" y="7940"/>
                  <a:pt x="8373" y="7927"/>
                  <a:pt x="8361" y="7927"/>
                </a:cubicBezTo>
                <a:lnTo>
                  <a:pt x="8320" y="7927"/>
                </a:lnTo>
                <a:cubicBezTo>
                  <a:pt x="8314" y="7927"/>
                  <a:pt x="8308" y="7930"/>
                  <a:pt x="8304" y="7936"/>
                </a:cubicBezTo>
                <a:lnTo>
                  <a:pt x="8264" y="7993"/>
                </a:lnTo>
                <a:lnTo>
                  <a:pt x="8223" y="8045"/>
                </a:lnTo>
                <a:lnTo>
                  <a:pt x="8141" y="8157"/>
                </a:lnTo>
                <a:cubicBezTo>
                  <a:pt x="8137" y="8162"/>
                  <a:pt x="8135" y="8170"/>
                  <a:pt x="8135" y="8178"/>
                </a:cubicBezTo>
                <a:cubicBezTo>
                  <a:pt x="8135" y="8187"/>
                  <a:pt x="8138" y="8194"/>
                  <a:pt x="8143" y="8199"/>
                </a:cubicBezTo>
                <a:lnTo>
                  <a:pt x="8176" y="8238"/>
                </a:lnTo>
                <a:lnTo>
                  <a:pt x="8176" y="8321"/>
                </a:lnTo>
                <a:lnTo>
                  <a:pt x="8103" y="8421"/>
                </a:lnTo>
                <a:cubicBezTo>
                  <a:pt x="8099" y="8427"/>
                  <a:pt x="8097" y="8434"/>
                  <a:pt x="8097" y="8442"/>
                </a:cubicBezTo>
                <a:lnTo>
                  <a:pt x="8097" y="8532"/>
                </a:lnTo>
                <a:lnTo>
                  <a:pt x="8042" y="8566"/>
                </a:lnTo>
                <a:lnTo>
                  <a:pt x="8019" y="8538"/>
                </a:lnTo>
                <a:lnTo>
                  <a:pt x="8019" y="8496"/>
                </a:lnTo>
                <a:cubicBezTo>
                  <a:pt x="8019" y="8480"/>
                  <a:pt x="8009" y="8467"/>
                  <a:pt x="7997" y="8467"/>
                </a:cubicBezTo>
                <a:lnTo>
                  <a:pt x="7916" y="8467"/>
                </a:lnTo>
                <a:cubicBezTo>
                  <a:pt x="7909" y="8467"/>
                  <a:pt x="7904" y="8470"/>
                  <a:pt x="7899" y="8476"/>
                </a:cubicBezTo>
                <a:lnTo>
                  <a:pt x="7861" y="8531"/>
                </a:lnTo>
                <a:cubicBezTo>
                  <a:pt x="7857" y="8536"/>
                  <a:pt x="7855" y="8544"/>
                  <a:pt x="7855" y="8551"/>
                </a:cubicBezTo>
                <a:lnTo>
                  <a:pt x="7855" y="8580"/>
                </a:lnTo>
                <a:lnTo>
                  <a:pt x="7748" y="8628"/>
                </a:lnTo>
                <a:cubicBezTo>
                  <a:pt x="7745" y="8629"/>
                  <a:pt x="7742" y="8631"/>
                  <a:pt x="7740" y="8634"/>
                </a:cubicBezTo>
                <a:lnTo>
                  <a:pt x="7696" y="8689"/>
                </a:lnTo>
                <a:cubicBezTo>
                  <a:pt x="7694" y="8691"/>
                  <a:pt x="7692" y="8694"/>
                  <a:pt x="7691" y="8697"/>
                </a:cubicBezTo>
                <a:lnTo>
                  <a:pt x="7655" y="8798"/>
                </a:lnTo>
                <a:lnTo>
                  <a:pt x="7617" y="8849"/>
                </a:lnTo>
                <a:lnTo>
                  <a:pt x="7576" y="8876"/>
                </a:lnTo>
                <a:lnTo>
                  <a:pt x="7576" y="8873"/>
                </a:lnTo>
                <a:cubicBezTo>
                  <a:pt x="7576" y="8863"/>
                  <a:pt x="7572" y="8854"/>
                  <a:pt x="7565" y="8848"/>
                </a:cubicBezTo>
                <a:cubicBezTo>
                  <a:pt x="7559" y="8843"/>
                  <a:pt x="7551" y="8842"/>
                  <a:pt x="7544" y="8846"/>
                </a:cubicBezTo>
                <a:lnTo>
                  <a:pt x="7467" y="8895"/>
                </a:lnTo>
                <a:lnTo>
                  <a:pt x="7290" y="8895"/>
                </a:lnTo>
                <a:lnTo>
                  <a:pt x="7290" y="8816"/>
                </a:lnTo>
                <a:cubicBezTo>
                  <a:pt x="7290" y="8803"/>
                  <a:pt x="7285" y="8792"/>
                  <a:pt x="7276" y="8788"/>
                </a:cubicBezTo>
                <a:cubicBezTo>
                  <a:pt x="7268" y="8784"/>
                  <a:pt x="7258" y="8787"/>
                  <a:pt x="7252" y="8796"/>
                </a:cubicBezTo>
                <a:lnTo>
                  <a:pt x="7225" y="8836"/>
                </a:lnTo>
                <a:lnTo>
                  <a:pt x="7184" y="8809"/>
                </a:lnTo>
                <a:lnTo>
                  <a:pt x="7245" y="8732"/>
                </a:lnTo>
                <a:cubicBezTo>
                  <a:pt x="7251" y="8725"/>
                  <a:pt x="7254" y="8714"/>
                  <a:pt x="7252" y="8704"/>
                </a:cubicBezTo>
                <a:cubicBezTo>
                  <a:pt x="7250" y="8694"/>
                  <a:pt x="7245" y="8685"/>
                  <a:pt x="7237" y="8682"/>
                </a:cubicBezTo>
                <a:lnTo>
                  <a:pt x="7120" y="8630"/>
                </a:lnTo>
                <a:lnTo>
                  <a:pt x="7051" y="8539"/>
                </a:lnTo>
                <a:lnTo>
                  <a:pt x="7051" y="8353"/>
                </a:lnTo>
                <a:cubicBezTo>
                  <a:pt x="7053" y="8356"/>
                  <a:pt x="7056" y="8358"/>
                  <a:pt x="7058" y="8360"/>
                </a:cubicBezTo>
                <a:cubicBezTo>
                  <a:pt x="7067" y="8365"/>
                  <a:pt x="7076" y="8363"/>
                  <a:pt x="7082" y="8355"/>
                </a:cubicBezTo>
                <a:lnTo>
                  <a:pt x="7123" y="8304"/>
                </a:lnTo>
                <a:cubicBezTo>
                  <a:pt x="7128" y="8299"/>
                  <a:pt x="7130" y="8291"/>
                  <a:pt x="7130" y="8283"/>
                </a:cubicBezTo>
                <a:lnTo>
                  <a:pt x="7130" y="8207"/>
                </a:lnTo>
                <a:lnTo>
                  <a:pt x="7146" y="8207"/>
                </a:lnTo>
                <a:cubicBezTo>
                  <a:pt x="7158" y="8207"/>
                  <a:pt x="7168" y="8193"/>
                  <a:pt x="7168" y="8177"/>
                </a:cubicBezTo>
                <a:lnTo>
                  <a:pt x="7168" y="8014"/>
                </a:lnTo>
                <a:cubicBezTo>
                  <a:pt x="7168" y="7998"/>
                  <a:pt x="7158" y="7985"/>
                  <a:pt x="7146" y="7985"/>
                </a:cubicBezTo>
                <a:lnTo>
                  <a:pt x="7067" y="7985"/>
                </a:lnTo>
                <a:cubicBezTo>
                  <a:pt x="7060" y="7985"/>
                  <a:pt x="7053" y="7990"/>
                  <a:pt x="7049" y="7998"/>
                </a:cubicBezTo>
                <a:lnTo>
                  <a:pt x="6983" y="8129"/>
                </a:lnTo>
                <a:lnTo>
                  <a:pt x="6974" y="8115"/>
                </a:lnTo>
                <a:lnTo>
                  <a:pt x="7006" y="8027"/>
                </a:lnTo>
                <a:cubicBezTo>
                  <a:pt x="7007" y="8023"/>
                  <a:pt x="7008" y="8018"/>
                  <a:pt x="7008" y="8014"/>
                </a:cubicBezTo>
                <a:lnTo>
                  <a:pt x="7008" y="7964"/>
                </a:lnTo>
                <a:lnTo>
                  <a:pt x="7042" y="7885"/>
                </a:lnTo>
                <a:lnTo>
                  <a:pt x="7059" y="7885"/>
                </a:lnTo>
                <a:lnTo>
                  <a:pt x="7093" y="7927"/>
                </a:lnTo>
                <a:cubicBezTo>
                  <a:pt x="7102" y="7938"/>
                  <a:pt x="7115" y="7938"/>
                  <a:pt x="7124" y="7926"/>
                </a:cubicBezTo>
                <a:lnTo>
                  <a:pt x="7155" y="7885"/>
                </a:lnTo>
                <a:lnTo>
                  <a:pt x="7230" y="7885"/>
                </a:lnTo>
                <a:cubicBezTo>
                  <a:pt x="7239" y="7885"/>
                  <a:pt x="7248" y="7877"/>
                  <a:pt x="7251" y="7866"/>
                </a:cubicBezTo>
                <a:cubicBezTo>
                  <a:pt x="7254" y="7855"/>
                  <a:pt x="7252" y="7842"/>
                  <a:pt x="7246" y="7834"/>
                </a:cubicBezTo>
                <a:lnTo>
                  <a:pt x="7177" y="7746"/>
                </a:lnTo>
                <a:lnTo>
                  <a:pt x="7327" y="7553"/>
                </a:lnTo>
                <a:cubicBezTo>
                  <a:pt x="7335" y="7543"/>
                  <a:pt x="7336" y="7527"/>
                  <a:pt x="7330" y="7515"/>
                </a:cubicBezTo>
                <a:cubicBezTo>
                  <a:pt x="7324" y="7504"/>
                  <a:pt x="7312" y="7499"/>
                  <a:pt x="7302" y="7506"/>
                </a:cubicBezTo>
                <a:lnTo>
                  <a:pt x="7225" y="7554"/>
                </a:lnTo>
                <a:lnTo>
                  <a:pt x="7155" y="7554"/>
                </a:lnTo>
                <a:lnTo>
                  <a:pt x="7089" y="7466"/>
                </a:lnTo>
                <a:lnTo>
                  <a:pt x="7089" y="7453"/>
                </a:lnTo>
                <a:lnTo>
                  <a:pt x="7146" y="7453"/>
                </a:lnTo>
                <a:cubicBezTo>
                  <a:pt x="7156" y="7453"/>
                  <a:pt x="7165" y="7444"/>
                  <a:pt x="7167" y="7430"/>
                </a:cubicBezTo>
                <a:cubicBezTo>
                  <a:pt x="7170" y="7417"/>
                  <a:pt x="7165" y="7403"/>
                  <a:pt x="7156" y="7397"/>
                </a:cubicBezTo>
                <a:lnTo>
                  <a:pt x="7089" y="7351"/>
                </a:lnTo>
                <a:lnTo>
                  <a:pt x="7089" y="7327"/>
                </a:lnTo>
                <a:lnTo>
                  <a:pt x="7107" y="7303"/>
                </a:lnTo>
                <a:lnTo>
                  <a:pt x="7130" y="7335"/>
                </a:lnTo>
                <a:cubicBezTo>
                  <a:pt x="7134" y="7341"/>
                  <a:pt x="7139" y="7344"/>
                  <a:pt x="7145" y="7344"/>
                </a:cubicBezTo>
                <a:cubicBezTo>
                  <a:pt x="7151" y="7344"/>
                  <a:pt x="7157" y="7342"/>
                  <a:pt x="7161" y="7336"/>
                </a:cubicBezTo>
                <a:lnTo>
                  <a:pt x="7205" y="7282"/>
                </a:lnTo>
                <a:cubicBezTo>
                  <a:pt x="7209" y="7276"/>
                  <a:pt x="7212" y="7269"/>
                  <a:pt x="7212" y="7260"/>
                </a:cubicBezTo>
                <a:cubicBezTo>
                  <a:pt x="7212" y="7252"/>
                  <a:pt x="7209" y="7244"/>
                  <a:pt x="7205" y="7239"/>
                </a:cubicBezTo>
                <a:lnTo>
                  <a:pt x="7164" y="7188"/>
                </a:lnTo>
                <a:lnTo>
                  <a:pt x="7130" y="7094"/>
                </a:lnTo>
                <a:lnTo>
                  <a:pt x="7130" y="7041"/>
                </a:lnTo>
                <a:lnTo>
                  <a:pt x="7179" y="7076"/>
                </a:lnTo>
                <a:cubicBezTo>
                  <a:pt x="7182" y="7079"/>
                  <a:pt x="7186" y="7080"/>
                  <a:pt x="7190" y="7080"/>
                </a:cubicBezTo>
                <a:lnTo>
                  <a:pt x="7230" y="7080"/>
                </a:lnTo>
                <a:cubicBezTo>
                  <a:pt x="7243" y="7080"/>
                  <a:pt x="7252" y="7067"/>
                  <a:pt x="7252" y="7050"/>
                </a:cubicBezTo>
                <a:lnTo>
                  <a:pt x="7252" y="6992"/>
                </a:lnTo>
                <a:cubicBezTo>
                  <a:pt x="7252" y="6976"/>
                  <a:pt x="7243" y="6962"/>
                  <a:pt x="7230" y="6962"/>
                </a:cubicBezTo>
                <a:lnTo>
                  <a:pt x="7160" y="6962"/>
                </a:lnTo>
                <a:lnTo>
                  <a:pt x="7130" y="6880"/>
                </a:lnTo>
                <a:lnTo>
                  <a:pt x="7130" y="6828"/>
                </a:lnTo>
                <a:lnTo>
                  <a:pt x="7180" y="6860"/>
                </a:lnTo>
                <a:cubicBezTo>
                  <a:pt x="7187" y="6864"/>
                  <a:pt x="7195" y="6863"/>
                  <a:pt x="7201" y="6858"/>
                </a:cubicBezTo>
                <a:cubicBezTo>
                  <a:pt x="7208" y="6852"/>
                  <a:pt x="7212" y="6843"/>
                  <a:pt x="7212" y="6833"/>
                </a:cubicBezTo>
                <a:lnTo>
                  <a:pt x="7212" y="6782"/>
                </a:lnTo>
                <a:cubicBezTo>
                  <a:pt x="7212" y="6774"/>
                  <a:pt x="7209" y="6766"/>
                  <a:pt x="7205" y="6761"/>
                </a:cubicBezTo>
                <a:lnTo>
                  <a:pt x="7168" y="6712"/>
                </a:lnTo>
                <a:lnTo>
                  <a:pt x="7168" y="6703"/>
                </a:lnTo>
                <a:lnTo>
                  <a:pt x="7230" y="6703"/>
                </a:lnTo>
                <a:cubicBezTo>
                  <a:pt x="7237" y="6703"/>
                  <a:pt x="7242" y="6699"/>
                  <a:pt x="7247" y="6693"/>
                </a:cubicBezTo>
                <a:lnTo>
                  <a:pt x="7278" y="6648"/>
                </a:lnTo>
                <a:lnTo>
                  <a:pt x="7312" y="6648"/>
                </a:lnTo>
                <a:cubicBezTo>
                  <a:pt x="7324" y="6648"/>
                  <a:pt x="7334" y="6635"/>
                  <a:pt x="7334" y="6619"/>
                </a:cubicBezTo>
                <a:lnTo>
                  <a:pt x="7334" y="6564"/>
                </a:lnTo>
                <a:cubicBezTo>
                  <a:pt x="7334" y="6548"/>
                  <a:pt x="7324" y="6535"/>
                  <a:pt x="7312" y="6535"/>
                </a:cubicBezTo>
                <a:lnTo>
                  <a:pt x="7277" y="6535"/>
                </a:lnTo>
                <a:lnTo>
                  <a:pt x="7252" y="6502"/>
                </a:lnTo>
                <a:lnTo>
                  <a:pt x="7252" y="6435"/>
                </a:lnTo>
                <a:lnTo>
                  <a:pt x="7302" y="6435"/>
                </a:lnTo>
                <a:lnTo>
                  <a:pt x="7333" y="6480"/>
                </a:lnTo>
                <a:cubicBezTo>
                  <a:pt x="7337" y="6486"/>
                  <a:pt x="7343" y="6489"/>
                  <a:pt x="7349" y="6489"/>
                </a:cubicBezTo>
                <a:cubicBezTo>
                  <a:pt x="7356" y="6489"/>
                  <a:pt x="7361" y="6486"/>
                  <a:pt x="7365" y="6480"/>
                </a:cubicBezTo>
                <a:lnTo>
                  <a:pt x="7400" y="6435"/>
                </a:lnTo>
                <a:lnTo>
                  <a:pt x="7407" y="6435"/>
                </a:lnTo>
                <a:lnTo>
                  <a:pt x="7407" y="6514"/>
                </a:lnTo>
                <a:cubicBezTo>
                  <a:pt x="7407" y="6528"/>
                  <a:pt x="7414" y="6539"/>
                  <a:pt x="7424" y="6543"/>
                </a:cubicBezTo>
                <a:cubicBezTo>
                  <a:pt x="7433" y="6546"/>
                  <a:pt x="7444" y="6540"/>
                  <a:pt x="7448" y="6528"/>
                </a:cubicBezTo>
                <a:lnTo>
                  <a:pt x="7485" y="6435"/>
                </a:lnTo>
                <a:lnTo>
                  <a:pt x="7594" y="6435"/>
                </a:lnTo>
                <a:cubicBezTo>
                  <a:pt x="7607" y="6435"/>
                  <a:pt x="7616" y="6422"/>
                  <a:pt x="7616" y="6405"/>
                </a:cubicBezTo>
                <a:lnTo>
                  <a:pt x="7616" y="6351"/>
                </a:lnTo>
                <a:cubicBezTo>
                  <a:pt x="7616" y="6343"/>
                  <a:pt x="7614" y="6336"/>
                  <a:pt x="7610" y="6330"/>
                </a:cubicBezTo>
                <a:lnTo>
                  <a:pt x="7585" y="6296"/>
                </a:lnTo>
                <a:lnTo>
                  <a:pt x="7603" y="6271"/>
                </a:lnTo>
                <a:lnTo>
                  <a:pt x="7624" y="6271"/>
                </a:lnTo>
                <a:lnTo>
                  <a:pt x="7701" y="6322"/>
                </a:lnTo>
                <a:cubicBezTo>
                  <a:pt x="7704" y="6324"/>
                  <a:pt x="7708" y="6325"/>
                  <a:pt x="7711" y="6325"/>
                </a:cubicBezTo>
                <a:lnTo>
                  <a:pt x="7793" y="6325"/>
                </a:lnTo>
                <a:cubicBezTo>
                  <a:pt x="7801" y="6325"/>
                  <a:pt x="7808" y="6320"/>
                  <a:pt x="7812" y="6311"/>
                </a:cubicBezTo>
                <a:cubicBezTo>
                  <a:pt x="7816" y="6303"/>
                  <a:pt x="7817" y="6292"/>
                  <a:pt x="7813" y="6283"/>
                </a:cubicBezTo>
                <a:lnTo>
                  <a:pt x="7777" y="6184"/>
                </a:lnTo>
                <a:lnTo>
                  <a:pt x="7777" y="6166"/>
                </a:lnTo>
                <a:lnTo>
                  <a:pt x="7877" y="6166"/>
                </a:lnTo>
                <a:cubicBezTo>
                  <a:pt x="7883" y="6166"/>
                  <a:pt x="7889" y="6163"/>
                  <a:pt x="7893" y="6157"/>
                </a:cubicBezTo>
                <a:lnTo>
                  <a:pt x="7916" y="6125"/>
                </a:lnTo>
                <a:lnTo>
                  <a:pt x="7941" y="6158"/>
                </a:lnTo>
                <a:cubicBezTo>
                  <a:pt x="7945" y="6163"/>
                  <a:pt x="7950" y="6166"/>
                  <a:pt x="7956" y="6166"/>
                </a:cubicBezTo>
                <a:lnTo>
                  <a:pt x="7997" y="6166"/>
                </a:lnTo>
                <a:cubicBezTo>
                  <a:pt x="8009" y="6166"/>
                  <a:pt x="8019" y="6153"/>
                  <a:pt x="8019" y="6137"/>
                </a:cubicBezTo>
                <a:lnTo>
                  <a:pt x="8019" y="6099"/>
                </a:lnTo>
                <a:lnTo>
                  <a:pt x="8022" y="6103"/>
                </a:lnTo>
                <a:cubicBezTo>
                  <a:pt x="8029" y="6112"/>
                  <a:pt x="8038" y="6114"/>
                  <a:pt x="8046" y="6110"/>
                </a:cubicBezTo>
                <a:cubicBezTo>
                  <a:pt x="8055" y="6105"/>
                  <a:pt x="8060" y="6094"/>
                  <a:pt x="8060" y="6082"/>
                </a:cubicBezTo>
                <a:lnTo>
                  <a:pt x="8060" y="6003"/>
                </a:lnTo>
                <a:lnTo>
                  <a:pt x="8076" y="6003"/>
                </a:lnTo>
                <a:cubicBezTo>
                  <a:pt x="8081" y="6003"/>
                  <a:pt x="8086" y="6001"/>
                  <a:pt x="8090" y="5996"/>
                </a:cubicBezTo>
                <a:lnTo>
                  <a:pt x="8136" y="5942"/>
                </a:lnTo>
                <a:lnTo>
                  <a:pt x="8158" y="5909"/>
                </a:lnTo>
                <a:lnTo>
                  <a:pt x="8182" y="5943"/>
                </a:lnTo>
                <a:cubicBezTo>
                  <a:pt x="8190" y="5955"/>
                  <a:pt x="8206" y="5955"/>
                  <a:pt x="8214" y="5943"/>
                </a:cubicBezTo>
                <a:lnTo>
                  <a:pt x="8254" y="5887"/>
                </a:lnTo>
                <a:lnTo>
                  <a:pt x="8279" y="5854"/>
                </a:lnTo>
                <a:lnTo>
                  <a:pt x="8305" y="5887"/>
                </a:lnTo>
                <a:cubicBezTo>
                  <a:pt x="8312" y="5895"/>
                  <a:pt x="8321" y="5897"/>
                  <a:pt x="8329" y="5892"/>
                </a:cubicBezTo>
                <a:cubicBezTo>
                  <a:pt x="8337" y="5887"/>
                  <a:pt x="8342" y="5877"/>
                  <a:pt x="8342" y="5865"/>
                </a:cubicBezTo>
                <a:lnTo>
                  <a:pt x="8342" y="5735"/>
                </a:lnTo>
                <a:lnTo>
                  <a:pt x="8402" y="5735"/>
                </a:lnTo>
                <a:cubicBezTo>
                  <a:pt x="8411" y="5735"/>
                  <a:pt x="8419" y="5728"/>
                  <a:pt x="8422" y="5717"/>
                </a:cubicBezTo>
                <a:lnTo>
                  <a:pt x="8455" y="5614"/>
                </a:lnTo>
                <a:lnTo>
                  <a:pt x="8495" y="5569"/>
                </a:lnTo>
                <a:cubicBezTo>
                  <a:pt x="8500" y="5563"/>
                  <a:pt x="8503" y="5555"/>
                  <a:pt x="8503" y="5546"/>
                </a:cubicBezTo>
                <a:lnTo>
                  <a:pt x="8503" y="5470"/>
                </a:lnTo>
                <a:lnTo>
                  <a:pt x="8562" y="5470"/>
                </a:lnTo>
                <a:cubicBezTo>
                  <a:pt x="8568" y="5470"/>
                  <a:pt x="8574" y="5467"/>
                  <a:pt x="8578" y="5462"/>
                </a:cubicBezTo>
                <a:lnTo>
                  <a:pt x="8644" y="5372"/>
                </a:lnTo>
                <a:lnTo>
                  <a:pt x="8663" y="5398"/>
                </a:lnTo>
                <a:lnTo>
                  <a:pt x="8663" y="5441"/>
                </a:lnTo>
                <a:cubicBezTo>
                  <a:pt x="8663" y="5452"/>
                  <a:pt x="8667" y="5462"/>
                  <a:pt x="8675" y="5467"/>
                </a:cubicBezTo>
                <a:lnTo>
                  <a:pt x="8754" y="5518"/>
                </a:lnTo>
                <a:cubicBezTo>
                  <a:pt x="8762" y="5524"/>
                  <a:pt x="8772" y="5522"/>
                  <a:pt x="8779" y="5513"/>
                </a:cubicBezTo>
                <a:lnTo>
                  <a:pt x="8820" y="5462"/>
                </a:lnTo>
                <a:cubicBezTo>
                  <a:pt x="8824" y="5457"/>
                  <a:pt x="8827" y="5449"/>
                  <a:pt x="8827" y="5441"/>
                </a:cubicBezTo>
                <a:lnTo>
                  <a:pt x="8827" y="5329"/>
                </a:lnTo>
                <a:cubicBezTo>
                  <a:pt x="8827" y="5318"/>
                  <a:pt x="8822" y="5308"/>
                  <a:pt x="8816" y="5303"/>
                </a:cubicBezTo>
                <a:cubicBezTo>
                  <a:pt x="8817" y="5302"/>
                  <a:pt x="8819" y="5300"/>
                  <a:pt x="8820" y="5299"/>
                </a:cubicBezTo>
                <a:lnTo>
                  <a:pt x="8861" y="5244"/>
                </a:lnTo>
                <a:cubicBezTo>
                  <a:pt x="8865" y="5239"/>
                  <a:pt x="8867" y="5231"/>
                  <a:pt x="8867" y="5223"/>
                </a:cubicBezTo>
                <a:lnTo>
                  <a:pt x="8867" y="5147"/>
                </a:lnTo>
                <a:lnTo>
                  <a:pt x="8883" y="5147"/>
                </a:lnTo>
                <a:cubicBezTo>
                  <a:pt x="8889" y="5147"/>
                  <a:pt x="8894" y="5145"/>
                  <a:pt x="8898" y="5139"/>
                </a:cubicBezTo>
                <a:lnTo>
                  <a:pt x="8942" y="5085"/>
                </a:lnTo>
                <a:cubicBezTo>
                  <a:pt x="8946" y="5079"/>
                  <a:pt x="8949" y="5072"/>
                  <a:pt x="8949" y="5063"/>
                </a:cubicBezTo>
                <a:lnTo>
                  <a:pt x="8949" y="4955"/>
                </a:lnTo>
                <a:cubicBezTo>
                  <a:pt x="8949" y="4939"/>
                  <a:pt x="8939" y="4925"/>
                  <a:pt x="8927" y="4925"/>
                </a:cubicBezTo>
                <a:lnTo>
                  <a:pt x="8905" y="4925"/>
                </a:lnTo>
                <a:lnTo>
                  <a:pt x="8905" y="4908"/>
                </a:lnTo>
                <a:lnTo>
                  <a:pt x="8919" y="4878"/>
                </a:lnTo>
                <a:lnTo>
                  <a:pt x="8948" y="4921"/>
                </a:lnTo>
                <a:cubicBezTo>
                  <a:pt x="8953" y="4926"/>
                  <a:pt x="8958" y="4930"/>
                  <a:pt x="8964" y="4930"/>
                </a:cubicBezTo>
                <a:cubicBezTo>
                  <a:pt x="8964" y="4930"/>
                  <a:pt x="8965" y="4930"/>
                  <a:pt x="8965" y="4930"/>
                </a:cubicBezTo>
                <a:cubicBezTo>
                  <a:pt x="8971" y="4930"/>
                  <a:pt x="8976" y="4927"/>
                  <a:pt x="8980" y="4921"/>
                </a:cubicBezTo>
                <a:lnTo>
                  <a:pt x="9021" y="4867"/>
                </a:lnTo>
                <a:cubicBezTo>
                  <a:pt x="9025" y="4861"/>
                  <a:pt x="9028" y="4854"/>
                  <a:pt x="9028" y="4846"/>
                </a:cubicBezTo>
                <a:lnTo>
                  <a:pt x="9028" y="4799"/>
                </a:lnTo>
                <a:cubicBezTo>
                  <a:pt x="9028" y="4791"/>
                  <a:pt x="9025" y="4784"/>
                  <a:pt x="9022" y="4779"/>
                </a:cubicBezTo>
                <a:lnTo>
                  <a:pt x="8996" y="4743"/>
                </a:lnTo>
                <a:lnTo>
                  <a:pt x="9056" y="4662"/>
                </a:lnTo>
                <a:lnTo>
                  <a:pt x="9087" y="4662"/>
                </a:lnTo>
                <a:cubicBezTo>
                  <a:pt x="9093" y="4662"/>
                  <a:pt x="9098" y="4659"/>
                  <a:pt x="9103" y="4654"/>
                </a:cubicBezTo>
                <a:lnTo>
                  <a:pt x="9143" y="4599"/>
                </a:lnTo>
                <a:cubicBezTo>
                  <a:pt x="9148" y="4594"/>
                  <a:pt x="9150" y="4586"/>
                  <a:pt x="9150" y="4578"/>
                </a:cubicBezTo>
                <a:cubicBezTo>
                  <a:pt x="9150" y="4570"/>
                  <a:pt x="9147" y="4562"/>
                  <a:pt x="9143" y="4557"/>
                </a:cubicBezTo>
                <a:lnTo>
                  <a:pt x="9109" y="4515"/>
                </a:lnTo>
                <a:lnTo>
                  <a:pt x="9109" y="4503"/>
                </a:lnTo>
                <a:lnTo>
                  <a:pt x="9210" y="4503"/>
                </a:lnTo>
                <a:cubicBezTo>
                  <a:pt x="9222" y="4503"/>
                  <a:pt x="9232" y="4489"/>
                  <a:pt x="9232" y="4473"/>
                </a:cubicBezTo>
                <a:lnTo>
                  <a:pt x="9232" y="4368"/>
                </a:lnTo>
                <a:cubicBezTo>
                  <a:pt x="9232" y="4356"/>
                  <a:pt x="9227" y="4346"/>
                  <a:pt x="9218" y="4341"/>
                </a:cubicBezTo>
                <a:cubicBezTo>
                  <a:pt x="9210" y="4336"/>
                  <a:pt x="9201" y="4339"/>
                  <a:pt x="9194" y="4347"/>
                </a:cubicBezTo>
                <a:lnTo>
                  <a:pt x="9169" y="4381"/>
                </a:lnTo>
                <a:lnTo>
                  <a:pt x="9140" y="4343"/>
                </a:lnTo>
                <a:lnTo>
                  <a:pt x="9169" y="4343"/>
                </a:lnTo>
                <a:cubicBezTo>
                  <a:pt x="9174" y="4343"/>
                  <a:pt x="9180" y="4340"/>
                  <a:pt x="9184" y="4335"/>
                </a:cubicBezTo>
                <a:lnTo>
                  <a:pt x="9225" y="4281"/>
                </a:lnTo>
                <a:cubicBezTo>
                  <a:pt x="9234" y="4269"/>
                  <a:pt x="9234" y="4251"/>
                  <a:pt x="9226" y="4239"/>
                </a:cubicBezTo>
                <a:lnTo>
                  <a:pt x="9200" y="4203"/>
                </a:lnTo>
                <a:lnTo>
                  <a:pt x="9219" y="4180"/>
                </a:lnTo>
                <a:lnTo>
                  <a:pt x="9248" y="4180"/>
                </a:lnTo>
                <a:cubicBezTo>
                  <a:pt x="9260" y="4180"/>
                  <a:pt x="9270" y="4167"/>
                  <a:pt x="9270" y="4151"/>
                </a:cubicBezTo>
                <a:lnTo>
                  <a:pt x="9270" y="4058"/>
                </a:lnTo>
                <a:lnTo>
                  <a:pt x="9293" y="4027"/>
                </a:lnTo>
                <a:lnTo>
                  <a:pt x="9360" y="4072"/>
                </a:lnTo>
                <a:cubicBezTo>
                  <a:pt x="9369" y="4077"/>
                  <a:pt x="9379" y="4075"/>
                  <a:pt x="9386" y="4066"/>
                </a:cubicBezTo>
                <a:lnTo>
                  <a:pt x="9461" y="3966"/>
                </a:lnTo>
                <a:lnTo>
                  <a:pt x="9531" y="3966"/>
                </a:lnTo>
                <a:cubicBezTo>
                  <a:pt x="9543" y="3966"/>
                  <a:pt x="9553" y="3953"/>
                  <a:pt x="9553" y="3937"/>
                </a:cubicBezTo>
                <a:lnTo>
                  <a:pt x="9553" y="3831"/>
                </a:lnTo>
                <a:cubicBezTo>
                  <a:pt x="9553" y="3815"/>
                  <a:pt x="9543" y="3802"/>
                  <a:pt x="9531" y="3802"/>
                </a:cubicBezTo>
                <a:lnTo>
                  <a:pt x="9474" y="3802"/>
                </a:lnTo>
                <a:lnTo>
                  <a:pt x="9474" y="3789"/>
                </a:lnTo>
                <a:lnTo>
                  <a:pt x="9499" y="3752"/>
                </a:lnTo>
                <a:lnTo>
                  <a:pt x="9612" y="3752"/>
                </a:lnTo>
                <a:cubicBezTo>
                  <a:pt x="9624" y="3752"/>
                  <a:pt x="9634" y="3739"/>
                  <a:pt x="9634" y="3722"/>
                </a:cubicBezTo>
                <a:lnTo>
                  <a:pt x="9634" y="3672"/>
                </a:lnTo>
                <a:cubicBezTo>
                  <a:pt x="9634" y="3665"/>
                  <a:pt x="9632" y="3657"/>
                  <a:pt x="9628" y="3652"/>
                </a:cubicBezTo>
                <a:lnTo>
                  <a:pt x="9588" y="3594"/>
                </a:lnTo>
                <a:cubicBezTo>
                  <a:pt x="9586" y="3592"/>
                  <a:pt x="9585" y="3590"/>
                  <a:pt x="9583" y="3589"/>
                </a:cubicBezTo>
                <a:cubicBezTo>
                  <a:pt x="9585" y="3587"/>
                  <a:pt x="9586" y="3586"/>
                  <a:pt x="9588" y="3584"/>
                </a:cubicBezTo>
                <a:lnTo>
                  <a:pt x="9612" y="3548"/>
                </a:lnTo>
                <a:lnTo>
                  <a:pt x="9637" y="3584"/>
                </a:lnTo>
                <a:cubicBezTo>
                  <a:pt x="9643" y="3592"/>
                  <a:pt x="9652" y="3595"/>
                  <a:pt x="9661" y="3591"/>
                </a:cubicBezTo>
                <a:cubicBezTo>
                  <a:pt x="9669" y="3586"/>
                  <a:pt x="9675" y="3576"/>
                  <a:pt x="9675" y="3563"/>
                </a:cubicBezTo>
                <a:lnTo>
                  <a:pt x="9675" y="3505"/>
                </a:lnTo>
                <a:cubicBezTo>
                  <a:pt x="9675" y="3497"/>
                  <a:pt x="9672" y="3489"/>
                  <a:pt x="9668" y="3484"/>
                </a:cubicBezTo>
                <a:lnTo>
                  <a:pt x="9627" y="3433"/>
                </a:lnTo>
                <a:lnTo>
                  <a:pt x="9627" y="3433"/>
                </a:lnTo>
                <a:lnTo>
                  <a:pt x="9694" y="3433"/>
                </a:lnTo>
                <a:cubicBezTo>
                  <a:pt x="9700" y="3433"/>
                  <a:pt x="9706" y="3430"/>
                  <a:pt x="9710" y="3424"/>
                </a:cubicBezTo>
                <a:lnTo>
                  <a:pt x="9712" y="3420"/>
                </a:lnTo>
                <a:lnTo>
                  <a:pt x="9712" y="3614"/>
                </a:lnTo>
                <a:cubicBezTo>
                  <a:pt x="9712" y="3628"/>
                  <a:pt x="9720" y="3640"/>
                  <a:pt x="9730" y="3643"/>
                </a:cubicBezTo>
                <a:cubicBezTo>
                  <a:pt x="9740" y="3646"/>
                  <a:pt x="9750" y="3639"/>
                  <a:pt x="9755" y="3626"/>
                </a:cubicBezTo>
                <a:lnTo>
                  <a:pt x="9792" y="3518"/>
                </a:lnTo>
                <a:cubicBezTo>
                  <a:pt x="9794" y="3514"/>
                  <a:pt x="9794" y="3509"/>
                  <a:pt x="9794" y="3505"/>
                </a:cubicBezTo>
                <a:lnTo>
                  <a:pt x="9794" y="3311"/>
                </a:lnTo>
                <a:cubicBezTo>
                  <a:pt x="9798" y="3319"/>
                  <a:pt x="9805" y="3324"/>
                  <a:pt x="9813" y="3324"/>
                </a:cubicBezTo>
                <a:lnTo>
                  <a:pt x="9935" y="3324"/>
                </a:lnTo>
                <a:cubicBezTo>
                  <a:pt x="9941" y="3324"/>
                  <a:pt x="9947" y="3321"/>
                  <a:pt x="9951" y="3315"/>
                </a:cubicBezTo>
                <a:lnTo>
                  <a:pt x="9993" y="3258"/>
                </a:lnTo>
                <a:cubicBezTo>
                  <a:pt x="9997" y="3252"/>
                  <a:pt x="9999" y="3244"/>
                  <a:pt x="9999" y="3237"/>
                </a:cubicBezTo>
                <a:cubicBezTo>
                  <a:pt x="9999" y="3229"/>
                  <a:pt x="9996" y="3221"/>
                  <a:pt x="9992" y="3216"/>
                </a:cubicBezTo>
                <a:lnTo>
                  <a:pt x="9957" y="3173"/>
                </a:lnTo>
                <a:lnTo>
                  <a:pt x="9957" y="3145"/>
                </a:lnTo>
                <a:lnTo>
                  <a:pt x="9993" y="3102"/>
                </a:lnTo>
                <a:lnTo>
                  <a:pt x="10031" y="3047"/>
                </a:lnTo>
                <a:cubicBezTo>
                  <a:pt x="10038" y="3036"/>
                  <a:pt x="10039" y="3019"/>
                  <a:pt x="10031" y="3008"/>
                </a:cubicBezTo>
                <a:lnTo>
                  <a:pt x="10007" y="2970"/>
                </a:lnTo>
                <a:lnTo>
                  <a:pt x="10024" y="2947"/>
                </a:lnTo>
                <a:lnTo>
                  <a:pt x="10096" y="2947"/>
                </a:lnTo>
                <a:cubicBezTo>
                  <a:pt x="10108" y="2947"/>
                  <a:pt x="10118" y="2934"/>
                  <a:pt x="10118" y="2918"/>
                </a:cubicBezTo>
                <a:lnTo>
                  <a:pt x="10118" y="2825"/>
                </a:lnTo>
                <a:cubicBezTo>
                  <a:pt x="10119" y="2827"/>
                  <a:pt x="10120" y="2828"/>
                  <a:pt x="10121" y="2830"/>
                </a:cubicBezTo>
                <a:lnTo>
                  <a:pt x="10162" y="2884"/>
                </a:lnTo>
                <a:cubicBezTo>
                  <a:pt x="10167" y="2891"/>
                  <a:pt x="10174" y="2894"/>
                  <a:pt x="10181" y="2892"/>
                </a:cubicBezTo>
                <a:cubicBezTo>
                  <a:pt x="10188" y="2891"/>
                  <a:pt x="10194" y="2885"/>
                  <a:pt x="10197" y="2877"/>
                </a:cubicBezTo>
                <a:lnTo>
                  <a:pt x="10238" y="2772"/>
                </a:lnTo>
                <a:cubicBezTo>
                  <a:pt x="10238" y="2772"/>
                  <a:pt x="10238" y="2771"/>
                  <a:pt x="10239" y="2770"/>
                </a:cubicBezTo>
                <a:lnTo>
                  <a:pt x="10239" y="2772"/>
                </a:lnTo>
                <a:cubicBezTo>
                  <a:pt x="10240" y="2775"/>
                  <a:pt x="10242" y="2777"/>
                  <a:pt x="10243" y="2780"/>
                </a:cubicBezTo>
                <a:lnTo>
                  <a:pt x="10282" y="2830"/>
                </a:lnTo>
                <a:cubicBezTo>
                  <a:pt x="10288" y="2838"/>
                  <a:pt x="10298" y="2841"/>
                  <a:pt x="10306" y="2836"/>
                </a:cubicBezTo>
                <a:cubicBezTo>
                  <a:pt x="10314" y="2832"/>
                  <a:pt x="10319" y="2821"/>
                  <a:pt x="10319" y="2809"/>
                </a:cubicBezTo>
                <a:lnTo>
                  <a:pt x="10319" y="2759"/>
                </a:lnTo>
                <a:cubicBezTo>
                  <a:pt x="10319" y="2754"/>
                  <a:pt x="10319" y="2750"/>
                  <a:pt x="10317" y="2746"/>
                </a:cubicBezTo>
                <a:lnTo>
                  <a:pt x="10281" y="2643"/>
                </a:lnTo>
                <a:lnTo>
                  <a:pt x="10281" y="2553"/>
                </a:lnTo>
                <a:lnTo>
                  <a:pt x="10292" y="2538"/>
                </a:lnTo>
                <a:lnTo>
                  <a:pt x="10321" y="2612"/>
                </a:lnTo>
                <a:cubicBezTo>
                  <a:pt x="10325" y="2622"/>
                  <a:pt x="10333" y="2627"/>
                  <a:pt x="10341" y="2628"/>
                </a:cubicBezTo>
                <a:cubicBezTo>
                  <a:pt x="10350" y="2628"/>
                  <a:pt x="10357" y="2621"/>
                  <a:pt x="10361" y="2611"/>
                </a:cubicBezTo>
                <a:lnTo>
                  <a:pt x="10393" y="2516"/>
                </a:lnTo>
                <a:lnTo>
                  <a:pt x="10410" y="2516"/>
                </a:lnTo>
                <a:lnTo>
                  <a:pt x="10485" y="2619"/>
                </a:lnTo>
                <a:cubicBezTo>
                  <a:pt x="10491" y="2628"/>
                  <a:pt x="10501" y="2631"/>
                  <a:pt x="10509" y="2626"/>
                </a:cubicBezTo>
                <a:cubicBezTo>
                  <a:pt x="10518" y="2622"/>
                  <a:pt x="10523" y="2611"/>
                  <a:pt x="10523" y="2599"/>
                </a:cubicBezTo>
                <a:lnTo>
                  <a:pt x="10523" y="2487"/>
                </a:lnTo>
                <a:cubicBezTo>
                  <a:pt x="10523" y="2479"/>
                  <a:pt x="10521" y="2471"/>
                  <a:pt x="10516" y="2465"/>
                </a:cubicBezTo>
                <a:lnTo>
                  <a:pt x="10482" y="2423"/>
                </a:lnTo>
                <a:lnTo>
                  <a:pt x="10482" y="2343"/>
                </a:lnTo>
                <a:lnTo>
                  <a:pt x="10511" y="2302"/>
                </a:lnTo>
                <a:lnTo>
                  <a:pt x="10542" y="2302"/>
                </a:lnTo>
                <a:cubicBezTo>
                  <a:pt x="10554" y="2302"/>
                  <a:pt x="10564" y="2289"/>
                  <a:pt x="10564" y="2273"/>
                </a:cubicBezTo>
                <a:lnTo>
                  <a:pt x="10564" y="2234"/>
                </a:lnTo>
                <a:lnTo>
                  <a:pt x="10589" y="2198"/>
                </a:lnTo>
                <a:lnTo>
                  <a:pt x="10611" y="2198"/>
                </a:lnTo>
                <a:lnTo>
                  <a:pt x="10646" y="2243"/>
                </a:lnTo>
                <a:cubicBezTo>
                  <a:pt x="10652" y="2252"/>
                  <a:pt x="10662" y="2254"/>
                  <a:pt x="10670" y="2250"/>
                </a:cubicBezTo>
                <a:cubicBezTo>
                  <a:pt x="10678" y="2245"/>
                  <a:pt x="10683" y="2234"/>
                  <a:pt x="10683" y="2222"/>
                </a:cubicBezTo>
                <a:lnTo>
                  <a:pt x="10683" y="2198"/>
                </a:lnTo>
                <a:lnTo>
                  <a:pt x="10693" y="2198"/>
                </a:lnTo>
                <a:lnTo>
                  <a:pt x="10727" y="2243"/>
                </a:lnTo>
                <a:cubicBezTo>
                  <a:pt x="10736" y="2255"/>
                  <a:pt x="10750" y="2255"/>
                  <a:pt x="10758" y="2243"/>
                </a:cubicBezTo>
                <a:lnTo>
                  <a:pt x="10800" y="2189"/>
                </a:lnTo>
                <a:cubicBezTo>
                  <a:pt x="10804" y="2183"/>
                  <a:pt x="10806" y="2176"/>
                  <a:pt x="10806" y="2168"/>
                </a:cubicBezTo>
                <a:lnTo>
                  <a:pt x="10806" y="2074"/>
                </a:lnTo>
                <a:lnTo>
                  <a:pt x="10817" y="2059"/>
                </a:lnTo>
                <a:lnTo>
                  <a:pt x="10843" y="2127"/>
                </a:lnTo>
                <a:cubicBezTo>
                  <a:pt x="10846" y="2136"/>
                  <a:pt x="10852" y="2141"/>
                  <a:pt x="10859" y="2143"/>
                </a:cubicBezTo>
                <a:cubicBezTo>
                  <a:pt x="10866" y="2144"/>
                  <a:pt x="10873" y="2141"/>
                  <a:pt x="10878" y="2135"/>
                </a:cubicBezTo>
                <a:lnTo>
                  <a:pt x="10960" y="2029"/>
                </a:lnTo>
                <a:cubicBezTo>
                  <a:pt x="10964" y="2024"/>
                  <a:pt x="10966" y="2016"/>
                  <a:pt x="10966" y="2009"/>
                </a:cubicBezTo>
                <a:cubicBezTo>
                  <a:pt x="10966" y="2001"/>
                  <a:pt x="10964" y="1993"/>
                  <a:pt x="10960" y="1987"/>
                </a:cubicBezTo>
                <a:lnTo>
                  <a:pt x="10954" y="1980"/>
                </a:lnTo>
                <a:cubicBezTo>
                  <a:pt x="10961" y="1975"/>
                  <a:pt x="10966" y="1965"/>
                  <a:pt x="10966" y="1954"/>
                </a:cubicBezTo>
                <a:lnTo>
                  <a:pt x="10966" y="1857"/>
                </a:lnTo>
                <a:lnTo>
                  <a:pt x="10985" y="1833"/>
                </a:lnTo>
                <a:lnTo>
                  <a:pt x="11010" y="1866"/>
                </a:lnTo>
                <a:cubicBezTo>
                  <a:pt x="11016" y="1874"/>
                  <a:pt x="11025" y="1877"/>
                  <a:pt x="11033" y="1873"/>
                </a:cubicBezTo>
                <a:lnTo>
                  <a:pt x="11153" y="1819"/>
                </a:lnTo>
                <a:cubicBezTo>
                  <a:pt x="11161" y="1815"/>
                  <a:pt x="11167" y="1805"/>
                  <a:pt x="11168" y="1793"/>
                </a:cubicBezTo>
                <a:cubicBezTo>
                  <a:pt x="11168" y="1781"/>
                  <a:pt x="11164" y="1770"/>
                  <a:pt x="11156" y="1765"/>
                </a:cubicBezTo>
                <a:lnTo>
                  <a:pt x="11089" y="1719"/>
                </a:lnTo>
                <a:lnTo>
                  <a:pt x="11089" y="1697"/>
                </a:lnTo>
                <a:lnTo>
                  <a:pt x="11105" y="1673"/>
                </a:lnTo>
                <a:lnTo>
                  <a:pt x="11130" y="1706"/>
                </a:lnTo>
                <a:cubicBezTo>
                  <a:pt x="11137" y="1716"/>
                  <a:pt x="11149" y="1718"/>
                  <a:pt x="11158" y="1710"/>
                </a:cubicBezTo>
                <a:lnTo>
                  <a:pt x="11265" y="1615"/>
                </a:lnTo>
                <a:lnTo>
                  <a:pt x="11277" y="1631"/>
                </a:lnTo>
                <a:lnTo>
                  <a:pt x="11252" y="1664"/>
                </a:lnTo>
                <a:cubicBezTo>
                  <a:pt x="11251" y="1667"/>
                  <a:pt x="11249" y="1669"/>
                  <a:pt x="11248" y="1672"/>
                </a:cubicBezTo>
                <a:lnTo>
                  <a:pt x="11207" y="1777"/>
                </a:lnTo>
                <a:cubicBezTo>
                  <a:pt x="11206" y="1782"/>
                  <a:pt x="11205" y="1786"/>
                  <a:pt x="11205" y="1791"/>
                </a:cubicBezTo>
                <a:lnTo>
                  <a:pt x="11205" y="1827"/>
                </a:lnTo>
                <a:lnTo>
                  <a:pt x="11136" y="1873"/>
                </a:lnTo>
                <a:cubicBezTo>
                  <a:pt x="11128" y="1878"/>
                  <a:pt x="11123" y="1888"/>
                  <a:pt x="11123" y="1900"/>
                </a:cubicBezTo>
                <a:lnTo>
                  <a:pt x="11123" y="2114"/>
                </a:lnTo>
                <a:cubicBezTo>
                  <a:pt x="11123" y="2127"/>
                  <a:pt x="11130" y="2139"/>
                  <a:pt x="11140" y="2142"/>
                </a:cubicBezTo>
                <a:cubicBezTo>
                  <a:pt x="11150" y="2145"/>
                  <a:pt x="11161" y="2139"/>
                  <a:pt x="11165" y="2127"/>
                </a:cubicBezTo>
                <a:lnTo>
                  <a:pt x="11287" y="1807"/>
                </a:lnTo>
                <a:lnTo>
                  <a:pt x="11287" y="1845"/>
                </a:lnTo>
                <a:cubicBezTo>
                  <a:pt x="11287" y="1853"/>
                  <a:pt x="11289" y="1860"/>
                  <a:pt x="11292" y="1865"/>
                </a:cubicBezTo>
                <a:lnTo>
                  <a:pt x="11324" y="1911"/>
                </a:lnTo>
                <a:lnTo>
                  <a:pt x="11324" y="1954"/>
                </a:lnTo>
                <a:cubicBezTo>
                  <a:pt x="11324" y="1962"/>
                  <a:pt x="11327" y="1969"/>
                  <a:pt x="11331" y="1975"/>
                </a:cubicBezTo>
                <a:lnTo>
                  <a:pt x="11372" y="2029"/>
                </a:lnTo>
                <a:cubicBezTo>
                  <a:pt x="11378" y="2038"/>
                  <a:pt x="11387" y="2040"/>
                  <a:pt x="11396" y="2036"/>
                </a:cubicBezTo>
                <a:cubicBezTo>
                  <a:pt x="11404" y="2031"/>
                  <a:pt x="11409" y="2020"/>
                  <a:pt x="11409" y="2008"/>
                </a:cubicBezTo>
                <a:lnTo>
                  <a:pt x="11409" y="1809"/>
                </a:lnTo>
                <a:lnTo>
                  <a:pt x="11479" y="1763"/>
                </a:lnTo>
                <a:cubicBezTo>
                  <a:pt x="11486" y="1758"/>
                  <a:pt x="11491" y="1748"/>
                  <a:pt x="11491" y="1737"/>
                </a:cubicBezTo>
                <a:lnTo>
                  <a:pt x="11491" y="1698"/>
                </a:lnTo>
                <a:lnTo>
                  <a:pt x="11560" y="1606"/>
                </a:lnTo>
                <a:lnTo>
                  <a:pt x="11570" y="1606"/>
                </a:lnTo>
                <a:lnTo>
                  <a:pt x="11570" y="1724"/>
                </a:lnTo>
                <a:lnTo>
                  <a:pt x="11535" y="1770"/>
                </a:lnTo>
                <a:cubicBezTo>
                  <a:pt x="11531" y="1776"/>
                  <a:pt x="11529" y="1783"/>
                  <a:pt x="11529" y="1791"/>
                </a:cubicBezTo>
                <a:lnTo>
                  <a:pt x="11529" y="1845"/>
                </a:lnTo>
                <a:cubicBezTo>
                  <a:pt x="11529" y="1850"/>
                  <a:pt x="11530" y="1854"/>
                  <a:pt x="11531" y="1858"/>
                </a:cubicBezTo>
                <a:lnTo>
                  <a:pt x="11572" y="1967"/>
                </a:lnTo>
                <a:cubicBezTo>
                  <a:pt x="11575" y="1976"/>
                  <a:pt x="11581" y="1982"/>
                  <a:pt x="11589" y="1983"/>
                </a:cubicBezTo>
                <a:cubicBezTo>
                  <a:pt x="11596" y="1984"/>
                  <a:pt x="11603" y="1981"/>
                  <a:pt x="11608" y="1974"/>
                </a:cubicBezTo>
                <a:lnTo>
                  <a:pt x="11646" y="1920"/>
                </a:lnTo>
                <a:cubicBezTo>
                  <a:pt x="11649" y="1914"/>
                  <a:pt x="11652" y="1907"/>
                  <a:pt x="11652" y="1900"/>
                </a:cubicBezTo>
                <a:lnTo>
                  <a:pt x="11652" y="1857"/>
                </a:lnTo>
                <a:lnTo>
                  <a:pt x="11711" y="1778"/>
                </a:lnTo>
                <a:lnTo>
                  <a:pt x="11736" y="1812"/>
                </a:lnTo>
                <a:cubicBezTo>
                  <a:pt x="11740" y="1817"/>
                  <a:pt x="11746" y="1820"/>
                  <a:pt x="11752" y="1820"/>
                </a:cubicBezTo>
                <a:lnTo>
                  <a:pt x="11811" y="1820"/>
                </a:lnTo>
                <a:lnTo>
                  <a:pt x="11811" y="1900"/>
                </a:lnTo>
                <a:cubicBezTo>
                  <a:pt x="11811" y="1910"/>
                  <a:pt x="11815" y="1919"/>
                  <a:pt x="11822" y="1925"/>
                </a:cubicBezTo>
                <a:cubicBezTo>
                  <a:pt x="11828" y="1930"/>
                  <a:pt x="11836" y="1930"/>
                  <a:pt x="11843" y="1926"/>
                </a:cubicBezTo>
                <a:lnTo>
                  <a:pt x="11918" y="1875"/>
                </a:lnTo>
                <a:lnTo>
                  <a:pt x="11972" y="1875"/>
                </a:lnTo>
                <a:lnTo>
                  <a:pt x="11972" y="1900"/>
                </a:lnTo>
                <a:cubicBezTo>
                  <a:pt x="11972" y="1916"/>
                  <a:pt x="11982" y="1929"/>
                  <a:pt x="11994" y="1929"/>
                </a:cubicBezTo>
                <a:lnTo>
                  <a:pt x="12013" y="1929"/>
                </a:lnTo>
                <a:lnTo>
                  <a:pt x="12013" y="1996"/>
                </a:lnTo>
                <a:lnTo>
                  <a:pt x="11985" y="2033"/>
                </a:lnTo>
                <a:lnTo>
                  <a:pt x="11953" y="2033"/>
                </a:lnTo>
                <a:cubicBezTo>
                  <a:pt x="11944" y="2033"/>
                  <a:pt x="11936" y="2040"/>
                  <a:pt x="11933" y="2052"/>
                </a:cubicBezTo>
                <a:cubicBezTo>
                  <a:pt x="11929" y="2063"/>
                  <a:pt x="11931" y="2076"/>
                  <a:pt x="11938" y="2084"/>
                </a:cubicBezTo>
                <a:lnTo>
                  <a:pt x="11972" y="2126"/>
                </a:lnTo>
                <a:lnTo>
                  <a:pt x="11972" y="2210"/>
                </a:lnTo>
                <a:lnTo>
                  <a:pt x="11938" y="2251"/>
                </a:lnTo>
                <a:cubicBezTo>
                  <a:pt x="11931" y="2259"/>
                  <a:pt x="11929" y="2272"/>
                  <a:pt x="11932" y="2284"/>
                </a:cubicBezTo>
                <a:cubicBezTo>
                  <a:pt x="11936" y="2295"/>
                  <a:pt x="11944" y="2302"/>
                  <a:pt x="11953" y="2302"/>
                </a:cubicBezTo>
                <a:lnTo>
                  <a:pt x="12054" y="2302"/>
                </a:lnTo>
                <a:lnTo>
                  <a:pt x="12036" y="2399"/>
                </a:lnTo>
                <a:cubicBezTo>
                  <a:pt x="12034" y="2399"/>
                  <a:pt x="12031" y="2400"/>
                  <a:pt x="12029" y="2401"/>
                </a:cubicBezTo>
                <a:lnTo>
                  <a:pt x="11841" y="2499"/>
                </a:lnTo>
                <a:cubicBezTo>
                  <a:pt x="11836" y="2502"/>
                  <a:pt x="11831" y="2508"/>
                  <a:pt x="11829" y="2515"/>
                </a:cubicBezTo>
                <a:lnTo>
                  <a:pt x="11777" y="2674"/>
                </a:lnTo>
                <a:lnTo>
                  <a:pt x="11777" y="2611"/>
                </a:lnTo>
                <a:lnTo>
                  <a:pt x="11812" y="2562"/>
                </a:lnTo>
                <a:cubicBezTo>
                  <a:pt x="11815" y="2556"/>
                  <a:pt x="11818" y="2549"/>
                  <a:pt x="11818" y="2541"/>
                </a:cubicBezTo>
                <a:lnTo>
                  <a:pt x="11818" y="2487"/>
                </a:lnTo>
                <a:cubicBezTo>
                  <a:pt x="11818" y="2479"/>
                  <a:pt x="11815" y="2471"/>
                  <a:pt x="11811" y="2465"/>
                </a:cubicBezTo>
                <a:lnTo>
                  <a:pt x="11730" y="2361"/>
                </a:lnTo>
                <a:cubicBezTo>
                  <a:pt x="11725" y="2355"/>
                  <a:pt x="11720" y="2352"/>
                  <a:pt x="11714" y="2352"/>
                </a:cubicBezTo>
                <a:lnTo>
                  <a:pt x="11711" y="2352"/>
                </a:lnTo>
                <a:lnTo>
                  <a:pt x="11677" y="2352"/>
                </a:lnTo>
                <a:lnTo>
                  <a:pt x="11585" y="2313"/>
                </a:lnTo>
                <a:lnTo>
                  <a:pt x="11614" y="2236"/>
                </a:lnTo>
                <a:cubicBezTo>
                  <a:pt x="11617" y="2226"/>
                  <a:pt x="11617" y="2216"/>
                  <a:pt x="11613" y="2207"/>
                </a:cubicBezTo>
                <a:cubicBezTo>
                  <a:pt x="11609" y="2198"/>
                  <a:pt x="11602" y="2193"/>
                  <a:pt x="11594" y="2193"/>
                </a:cubicBezTo>
                <a:lnTo>
                  <a:pt x="11592" y="2193"/>
                </a:lnTo>
                <a:lnTo>
                  <a:pt x="11553" y="2193"/>
                </a:lnTo>
                <a:lnTo>
                  <a:pt x="11551" y="2193"/>
                </a:lnTo>
                <a:cubicBezTo>
                  <a:pt x="11545" y="2193"/>
                  <a:pt x="11540" y="2196"/>
                  <a:pt x="11536" y="2201"/>
                </a:cubicBezTo>
                <a:lnTo>
                  <a:pt x="11497" y="2249"/>
                </a:lnTo>
                <a:lnTo>
                  <a:pt x="11422" y="2302"/>
                </a:lnTo>
                <a:lnTo>
                  <a:pt x="11349" y="2302"/>
                </a:lnTo>
                <a:lnTo>
                  <a:pt x="11346" y="2302"/>
                </a:lnTo>
                <a:cubicBezTo>
                  <a:pt x="11341" y="2302"/>
                  <a:pt x="11335" y="2305"/>
                  <a:pt x="11331" y="2310"/>
                </a:cubicBezTo>
                <a:lnTo>
                  <a:pt x="11293" y="2361"/>
                </a:lnTo>
                <a:cubicBezTo>
                  <a:pt x="11292" y="2362"/>
                  <a:pt x="11291" y="2364"/>
                  <a:pt x="11290" y="2366"/>
                </a:cubicBezTo>
                <a:cubicBezTo>
                  <a:pt x="11290" y="2367"/>
                  <a:pt x="11289" y="2369"/>
                  <a:pt x="11288" y="2370"/>
                </a:cubicBezTo>
                <a:cubicBezTo>
                  <a:pt x="11287" y="2374"/>
                  <a:pt x="11287" y="2377"/>
                  <a:pt x="11287" y="2381"/>
                </a:cubicBezTo>
                <a:lnTo>
                  <a:pt x="11287" y="2592"/>
                </a:lnTo>
                <a:lnTo>
                  <a:pt x="11248" y="2694"/>
                </a:lnTo>
                <a:cubicBezTo>
                  <a:pt x="11247" y="2698"/>
                  <a:pt x="11246" y="2703"/>
                  <a:pt x="11246" y="2708"/>
                </a:cubicBezTo>
                <a:lnTo>
                  <a:pt x="11246" y="2851"/>
                </a:lnTo>
                <a:lnTo>
                  <a:pt x="11211" y="2897"/>
                </a:lnTo>
                <a:cubicBezTo>
                  <a:pt x="11210" y="2899"/>
                  <a:pt x="11208" y="2902"/>
                  <a:pt x="11207" y="2905"/>
                </a:cubicBezTo>
                <a:lnTo>
                  <a:pt x="11167" y="3014"/>
                </a:lnTo>
                <a:cubicBezTo>
                  <a:pt x="11165" y="3018"/>
                  <a:pt x="11164" y="3023"/>
                  <a:pt x="11164" y="3027"/>
                </a:cubicBezTo>
                <a:lnTo>
                  <a:pt x="11164" y="3052"/>
                </a:lnTo>
                <a:lnTo>
                  <a:pt x="11148" y="3052"/>
                </a:lnTo>
                <a:lnTo>
                  <a:pt x="11146" y="3052"/>
                </a:lnTo>
                <a:cubicBezTo>
                  <a:pt x="11142" y="3052"/>
                  <a:pt x="11139" y="3053"/>
                  <a:pt x="11136" y="3055"/>
                </a:cubicBezTo>
                <a:lnTo>
                  <a:pt x="11079" y="3091"/>
                </a:lnTo>
                <a:lnTo>
                  <a:pt x="11048" y="3014"/>
                </a:lnTo>
                <a:cubicBezTo>
                  <a:pt x="11044" y="3004"/>
                  <a:pt x="11037" y="2998"/>
                  <a:pt x="11029" y="2998"/>
                </a:cubicBezTo>
                <a:lnTo>
                  <a:pt x="11026" y="2998"/>
                </a:lnTo>
                <a:lnTo>
                  <a:pt x="10988" y="2998"/>
                </a:lnTo>
                <a:lnTo>
                  <a:pt x="10985" y="2998"/>
                </a:lnTo>
                <a:cubicBezTo>
                  <a:pt x="10979" y="2998"/>
                  <a:pt x="10973" y="3001"/>
                  <a:pt x="10969" y="3006"/>
                </a:cubicBezTo>
                <a:lnTo>
                  <a:pt x="10935" y="3052"/>
                </a:lnTo>
                <a:lnTo>
                  <a:pt x="10834" y="3052"/>
                </a:lnTo>
                <a:lnTo>
                  <a:pt x="10803" y="3007"/>
                </a:lnTo>
                <a:cubicBezTo>
                  <a:pt x="10798" y="3001"/>
                  <a:pt x="10793" y="2998"/>
                  <a:pt x="10787" y="2998"/>
                </a:cubicBezTo>
                <a:lnTo>
                  <a:pt x="10784" y="2998"/>
                </a:lnTo>
                <a:lnTo>
                  <a:pt x="10719" y="2998"/>
                </a:lnTo>
                <a:lnTo>
                  <a:pt x="10686" y="2911"/>
                </a:lnTo>
                <a:lnTo>
                  <a:pt x="10686" y="2863"/>
                </a:lnTo>
                <a:cubicBezTo>
                  <a:pt x="10686" y="2852"/>
                  <a:pt x="10682" y="2842"/>
                  <a:pt x="10674" y="2837"/>
                </a:cubicBezTo>
                <a:lnTo>
                  <a:pt x="10596" y="2785"/>
                </a:lnTo>
                <a:lnTo>
                  <a:pt x="10560" y="2738"/>
                </a:lnTo>
                <a:cubicBezTo>
                  <a:pt x="10556" y="2732"/>
                  <a:pt x="10550" y="2729"/>
                  <a:pt x="10544" y="2729"/>
                </a:cubicBezTo>
                <a:lnTo>
                  <a:pt x="10542" y="2729"/>
                </a:lnTo>
                <a:lnTo>
                  <a:pt x="10504" y="2729"/>
                </a:lnTo>
                <a:lnTo>
                  <a:pt x="10501" y="2729"/>
                </a:lnTo>
                <a:cubicBezTo>
                  <a:pt x="10493" y="2729"/>
                  <a:pt x="10485" y="2735"/>
                  <a:pt x="10482" y="2745"/>
                </a:cubicBezTo>
                <a:lnTo>
                  <a:pt x="10441" y="2850"/>
                </a:lnTo>
                <a:cubicBezTo>
                  <a:pt x="10439" y="2854"/>
                  <a:pt x="10438" y="2859"/>
                  <a:pt x="10438" y="2863"/>
                </a:cubicBezTo>
                <a:lnTo>
                  <a:pt x="10438" y="2939"/>
                </a:lnTo>
                <a:lnTo>
                  <a:pt x="10381" y="2939"/>
                </a:lnTo>
                <a:lnTo>
                  <a:pt x="10376" y="2939"/>
                </a:lnTo>
                <a:cubicBezTo>
                  <a:pt x="10364" y="2939"/>
                  <a:pt x="10354" y="2953"/>
                  <a:pt x="10354" y="2969"/>
                </a:cubicBezTo>
                <a:lnTo>
                  <a:pt x="10354" y="3135"/>
                </a:lnTo>
                <a:lnTo>
                  <a:pt x="10310" y="3105"/>
                </a:lnTo>
                <a:cubicBezTo>
                  <a:pt x="10306" y="3103"/>
                  <a:pt x="10302" y="3103"/>
                  <a:pt x="10297" y="3103"/>
                </a:cubicBezTo>
                <a:cubicBezTo>
                  <a:pt x="10293" y="3102"/>
                  <a:pt x="10289" y="3103"/>
                  <a:pt x="10286" y="3105"/>
                </a:cubicBezTo>
                <a:cubicBezTo>
                  <a:pt x="10280" y="3108"/>
                  <a:pt x="10275" y="3115"/>
                  <a:pt x="10273" y="3123"/>
                </a:cubicBezTo>
                <a:lnTo>
                  <a:pt x="10235" y="3286"/>
                </a:lnTo>
                <a:cubicBezTo>
                  <a:pt x="10235" y="3289"/>
                  <a:pt x="10234" y="3292"/>
                  <a:pt x="10234" y="3295"/>
                </a:cubicBezTo>
                <a:lnTo>
                  <a:pt x="10234" y="3317"/>
                </a:lnTo>
                <a:lnTo>
                  <a:pt x="10230" y="3317"/>
                </a:lnTo>
                <a:lnTo>
                  <a:pt x="10196" y="3273"/>
                </a:lnTo>
                <a:cubicBezTo>
                  <a:pt x="10191" y="3268"/>
                  <a:pt x="10186" y="3266"/>
                  <a:pt x="10180" y="3267"/>
                </a:cubicBezTo>
                <a:cubicBezTo>
                  <a:pt x="10175" y="3265"/>
                  <a:pt x="10170" y="3265"/>
                  <a:pt x="10166" y="3268"/>
                </a:cubicBezTo>
                <a:lnTo>
                  <a:pt x="10084" y="3319"/>
                </a:lnTo>
                <a:cubicBezTo>
                  <a:pt x="10076" y="3324"/>
                  <a:pt x="10071" y="3335"/>
                  <a:pt x="10071" y="3346"/>
                </a:cubicBezTo>
                <a:lnTo>
                  <a:pt x="10071" y="3476"/>
                </a:lnTo>
                <a:lnTo>
                  <a:pt x="10063" y="3476"/>
                </a:lnTo>
                <a:lnTo>
                  <a:pt x="9989" y="3428"/>
                </a:lnTo>
                <a:cubicBezTo>
                  <a:pt x="9986" y="3426"/>
                  <a:pt x="9982" y="3425"/>
                  <a:pt x="9979" y="3425"/>
                </a:cubicBezTo>
                <a:lnTo>
                  <a:pt x="9977" y="3425"/>
                </a:lnTo>
                <a:lnTo>
                  <a:pt x="9938" y="3425"/>
                </a:lnTo>
                <a:lnTo>
                  <a:pt x="9933" y="3425"/>
                </a:lnTo>
                <a:cubicBezTo>
                  <a:pt x="9924" y="3425"/>
                  <a:pt x="9917" y="3432"/>
                  <a:pt x="9913" y="3442"/>
                </a:cubicBezTo>
                <a:lnTo>
                  <a:pt x="9872" y="3550"/>
                </a:lnTo>
                <a:cubicBezTo>
                  <a:pt x="9871" y="3554"/>
                  <a:pt x="9870" y="3559"/>
                  <a:pt x="9870" y="3563"/>
                </a:cubicBezTo>
                <a:lnTo>
                  <a:pt x="9870" y="3598"/>
                </a:lnTo>
                <a:lnTo>
                  <a:pt x="9758" y="3698"/>
                </a:lnTo>
                <a:cubicBezTo>
                  <a:pt x="9756" y="3699"/>
                  <a:pt x="9755" y="3701"/>
                  <a:pt x="9754" y="3702"/>
                </a:cubicBezTo>
                <a:lnTo>
                  <a:pt x="9675" y="3810"/>
                </a:lnTo>
                <a:cubicBezTo>
                  <a:pt x="9671" y="3816"/>
                  <a:pt x="9668" y="3824"/>
                  <a:pt x="9668" y="3832"/>
                </a:cubicBezTo>
                <a:cubicBezTo>
                  <a:pt x="9669" y="3840"/>
                  <a:pt x="9671" y="3847"/>
                  <a:pt x="9675" y="3853"/>
                </a:cubicBezTo>
                <a:lnTo>
                  <a:pt x="9713" y="3900"/>
                </a:lnTo>
                <a:lnTo>
                  <a:pt x="9743" y="3985"/>
                </a:lnTo>
                <a:lnTo>
                  <a:pt x="9715" y="4025"/>
                </a:lnTo>
                <a:cubicBezTo>
                  <a:pt x="9712" y="4031"/>
                  <a:pt x="9709" y="4038"/>
                  <a:pt x="9709" y="4045"/>
                </a:cubicBezTo>
                <a:lnTo>
                  <a:pt x="9709" y="4087"/>
                </a:lnTo>
                <a:lnTo>
                  <a:pt x="9637" y="4177"/>
                </a:lnTo>
                <a:lnTo>
                  <a:pt x="9558" y="4234"/>
                </a:lnTo>
                <a:cubicBezTo>
                  <a:pt x="9551" y="4239"/>
                  <a:pt x="9546" y="4249"/>
                  <a:pt x="9546" y="4260"/>
                </a:cubicBezTo>
                <a:lnTo>
                  <a:pt x="9546" y="4410"/>
                </a:lnTo>
                <a:lnTo>
                  <a:pt x="9515" y="4449"/>
                </a:lnTo>
                <a:lnTo>
                  <a:pt x="9440" y="4501"/>
                </a:lnTo>
                <a:lnTo>
                  <a:pt x="9358" y="4552"/>
                </a:lnTo>
                <a:cubicBezTo>
                  <a:pt x="9350" y="4557"/>
                  <a:pt x="9345" y="4567"/>
                  <a:pt x="9345" y="4578"/>
                </a:cubicBezTo>
                <a:lnTo>
                  <a:pt x="9345" y="4683"/>
                </a:lnTo>
                <a:lnTo>
                  <a:pt x="9309" y="4780"/>
                </a:lnTo>
                <a:lnTo>
                  <a:pt x="9271" y="4824"/>
                </a:lnTo>
                <a:cubicBezTo>
                  <a:pt x="9267" y="4829"/>
                  <a:pt x="9264" y="4838"/>
                  <a:pt x="9264" y="4846"/>
                </a:cubicBezTo>
                <a:lnTo>
                  <a:pt x="9264" y="5058"/>
                </a:lnTo>
                <a:lnTo>
                  <a:pt x="9224" y="5214"/>
                </a:lnTo>
                <a:cubicBezTo>
                  <a:pt x="9223" y="5217"/>
                  <a:pt x="9222" y="5220"/>
                  <a:pt x="9222" y="5223"/>
                </a:cubicBezTo>
                <a:lnTo>
                  <a:pt x="9222" y="5259"/>
                </a:lnTo>
                <a:lnTo>
                  <a:pt x="9156" y="5302"/>
                </a:lnTo>
                <a:cubicBezTo>
                  <a:pt x="9154" y="5304"/>
                  <a:pt x="9152" y="5306"/>
                  <a:pt x="9150" y="5309"/>
                </a:cubicBezTo>
                <a:lnTo>
                  <a:pt x="9109" y="5366"/>
                </a:lnTo>
                <a:cubicBezTo>
                  <a:pt x="9103" y="5375"/>
                  <a:pt x="9101" y="5389"/>
                  <a:pt x="9106" y="5400"/>
                </a:cubicBezTo>
                <a:lnTo>
                  <a:pt x="9144" y="5499"/>
                </a:lnTo>
                <a:lnTo>
                  <a:pt x="9144" y="5597"/>
                </a:lnTo>
                <a:cubicBezTo>
                  <a:pt x="9144" y="5601"/>
                  <a:pt x="9145" y="5606"/>
                  <a:pt x="9146" y="5610"/>
                </a:cubicBezTo>
                <a:lnTo>
                  <a:pt x="9180" y="5700"/>
                </a:lnTo>
                <a:lnTo>
                  <a:pt x="9156" y="5734"/>
                </a:lnTo>
                <a:lnTo>
                  <a:pt x="9046" y="5734"/>
                </a:lnTo>
                <a:lnTo>
                  <a:pt x="9044" y="5734"/>
                </a:lnTo>
                <a:cubicBezTo>
                  <a:pt x="9038" y="5734"/>
                  <a:pt x="9033" y="5737"/>
                  <a:pt x="9029" y="5742"/>
                </a:cubicBezTo>
                <a:lnTo>
                  <a:pt x="8953" y="5836"/>
                </a:lnTo>
                <a:lnTo>
                  <a:pt x="8951" y="5836"/>
                </a:lnTo>
                <a:lnTo>
                  <a:pt x="8951" y="5814"/>
                </a:lnTo>
                <a:cubicBezTo>
                  <a:pt x="8951" y="5804"/>
                  <a:pt x="8948" y="5794"/>
                  <a:pt x="8941" y="5789"/>
                </a:cubicBezTo>
                <a:cubicBezTo>
                  <a:pt x="8937" y="5785"/>
                  <a:pt x="8932" y="5785"/>
                  <a:pt x="8927" y="5785"/>
                </a:cubicBezTo>
                <a:cubicBezTo>
                  <a:pt x="8923" y="5784"/>
                  <a:pt x="8919" y="5785"/>
                  <a:pt x="8914" y="5787"/>
                </a:cubicBezTo>
                <a:lnTo>
                  <a:pt x="8833" y="5838"/>
                </a:lnTo>
                <a:cubicBezTo>
                  <a:pt x="8830" y="5840"/>
                  <a:pt x="8828" y="5842"/>
                  <a:pt x="8826" y="5845"/>
                </a:cubicBezTo>
                <a:lnTo>
                  <a:pt x="8786" y="5902"/>
                </a:lnTo>
                <a:cubicBezTo>
                  <a:pt x="8784" y="5904"/>
                  <a:pt x="8783" y="5907"/>
                  <a:pt x="8782" y="5909"/>
                </a:cubicBezTo>
                <a:lnTo>
                  <a:pt x="8741" y="6015"/>
                </a:lnTo>
                <a:cubicBezTo>
                  <a:pt x="8740" y="6019"/>
                  <a:pt x="8739" y="6023"/>
                  <a:pt x="8739" y="6028"/>
                </a:cubicBezTo>
                <a:lnTo>
                  <a:pt x="8739" y="6339"/>
                </a:lnTo>
                <a:lnTo>
                  <a:pt x="8704" y="6384"/>
                </a:lnTo>
                <a:cubicBezTo>
                  <a:pt x="8700" y="6390"/>
                  <a:pt x="8698" y="6398"/>
                  <a:pt x="8698" y="6405"/>
                </a:cubicBezTo>
                <a:lnTo>
                  <a:pt x="8698" y="6564"/>
                </a:lnTo>
                <a:cubicBezTo>
                  <a:pt x="8698" y="6572"/>
                  <a:pt x="8700" y="6580"/>
                  <a:pt x="8704" y="6585"/>
                </a:cubicBezTo>
                <a:lnTo>
                  <a:pt x="8739" y="6631"/>
                </a:lnTo>
                <a:lnTo>
                  <a:pt x="8739" y="6775"/>
                </a:lnTo>
                <a:lnTo>
                  <a:pt x="8700" y="6874"/>
                </a:lnTo>
                <a:cubicBezTo>
                  <a:pt x="8699" y="6878"/>
                  <a:pt x="8698" y="6882"/>
                  <a:pt x="8698" y="6887"/>
                </a:cubicBezTo>
                <a:lnTo>
                  <a:pt x="8698" y="6992"/>
                </a:lnTo>
                <a:cubicBezTo>
                  <a:pt x="8698" y="6999"/>
                  <a:pt x="8700" y="7007"/>
                  <a:pt x="8704" y="7012"/>
                </a:cubicBezTo>
                <a:lnTo>
                  <a:pt x="8746" y="7072"/>
                </a:lnTo>
                <a:lnTo>
                  <a:pt x="8780" y="7114"/>
                </a:lnTo>
                <a:lnTo>
                  <a:pt x="8780" y="7299"/>
                </a:lnTo>
                <a:lnTo>
                  <a:pt x="8670" y="7399"/>
                </a:lnTo>
                <a:cubicBezTo>
                  <a:pt x="8664" y="7405"/>
                  <a:pt x="8660" y="7414"/>
                  <a:pt x="8660" y="7423"/>
                </a:cubicBezTo>
                <a:lnTo>
                  <a:pt x="8660" y="7478"/>
                </a:lnTo>
                <a:cubicBezTo>
                  <a:pt x="8660" y="7482"/>
                  <a:pt x="8661" y="7487"/>
                  <a:pt x="8662" y="7490"/>
                </a:cubicBezTo>
                <a:lnTo>
                  <a:pt x="8698" y="7590"/>
                </a:lnTo>
                <a:lnTo>
                  <a:pt x="8698" y="7851"/>
                </a:lnTo>
                <a:lnTo>
                  <a:pt x="8666" y="7985"/>
                </a:lnTo>
                <a:lnTo>
                  <a:pt x="8603" y="7985"/>
                </a:lnTo>
                <a:lnTo>
                  <a:pt x="8601" y="7985"/>
                </a:lnTo>
                <a:cubicBezTo>
                  <a:pt x="8595" y="7985"/>
                  <a:pt x="8590" y="7987"/>
                  <a:pt x="8586" y="7993"/>
                </a:cubicBezTo>
                <a:lnTo>
                  <a:pt x="8545" y="8044"/>
                </a:lnTo>
                <a:cubicBezTo>
                  <a:pt x="8540" y="8049"/>
                  <a:pt x="8538" y="8057"/>
                  <a:pt x="8538" y="8065"/>
                </a:cubicBezTo>
                <a:lnTo>
                  <a:pt x="8538" y="8108"/>
                </a:lnTo>
                <a:lnTo>
                  <a:pt x="8503" y="8157"/>
                </a:lnTo>
                <a:cubicBezTo>
                  <a:pt x="8499" y="8162"/>
                  <a:pt x="8497" y="8170"/>
                  <a:pt x="8497" y="8177"/>
                </a:cubicBezTo>
                <a:lnTo>
                  <a:pt x="8497" y="8212"/>
                </a:lnTo>
                <a:lnTo>
                  <a:pt x="8435" y="8295"/>
                </a:lnTo>
                <a:cubicBezTo>
                  <a:pt x="8435" y="8295"/>
                  <a:pt x="8333" y="8200"/>
                  <a:pt x="8333" y="8200"/>
                </a:cubicBezTo>
                <a:close/>
                <a:moveTo>
                  <a:pt x="9935" y="2834"/>
                </a:moveTo>
                <a:cubicBezTo>
                  <a:pt x="9923" y="2834"/>
                  <a:pt x="9913" y="2847"/>
                  <a:pt x="9913" y="2863"/>
                </a:cubicBezTo>
                <a:lnTo>
                  <a:pt x="9913" y="2902"/>
                </a:lnTo>
                <a:cubicBezTo>
                  <a:pt x="9912" y="2900"/>
                  <a:pt x="9911" y="2898"/>
                  <a:pt x="9910" y="2897"/>
                </a:cubicBezTo>
                <a:lnTo>
                  <a:pt x="9885" y="2863"/>
                </a:lnTo>
                <a:lnTo>
                  <a:pt x="9910" y="2830"/>
                </a:lnTo>
                <a:cubicBezTo>
                  <a:pt x="9914" y="2824"/>
                  <a:pt x="9917" y="2817"/>
                  <a:pt x="9917" y="2809"/>
                </a:cubicBezTo>
                <a:lnTo>
                  <a:pt x="9917" y="2737"/>
                </a:lnTo>
                <a:lnTo>
                  <a:pt x="9977" y="2737"/>
                </a:lnTo>
                <a:cubicBezTo>
                  <a:pt x="9989" y="2737"/>
                  <a:pt x="9999" y="2724"/>
                  <a:pt x="9999" y="2708"/>
                </a:cubicBezTo>
                <a:lnTo>
                  <a:pt x="9999" y="2680"/>
                </a:lnTo>
                <a:lnTo>
                  <a:pt x="10005" y="2680"/>
                </a:lnTo>
                <a:lnTo>
                  <a:pt x="10032" y="2715"/>
                </a:lnTo>
                <a:lnTo>
                  <a:pt x="9999" y="2834"/>
                </a:lnTo>
                <a:cubicBezTo>
                  <a:pt x="9999" y="2834"/>
                  <a:pt x="9935" y="2834"/>
                  <a:pt x="9935" y="2834"/>
                </a:cubicBezTo>
                <a:close/>
                <a:moveTo>
                  <a:pt x="11972" y="3485"/>
                </a:moveTo>
                <a:lnTo>
                  <a:pt x="11929" y="3410"/>
                </a:lnTo>
                <a:lnTo>
                  <a:pt x="11972" y="3467"/>
                </a:lnTo>
                <a:cubicBezTo>
                  <a:pt x="11972" y="3467"/>
                  <a:pt x="11972" y="3485"/>
                  <a:pt x="11972" y="3485"/>
                </a:cubicBezTo>
                <a:close/>
                <a:moveTo>
                  <a:pt x="11959" y="3620"/>
                </a:moveTo>
                <a:lnTo>
                  <a:pt x="11972" y="3581"/>
                </a:lnTo>
                <a:lnTo>
                  <a:pt x="11972" y="3602"/>
                </a:lnTo>
                <a:cubicBezTo>
                  <a:pt x="11972" y="3602"/>
                  <a:pt x="11959" y="3620"/>
                  <a:pt x="11959" y="3620"/>
                </a:cubicBezTo>
                <a:close/>
                <a:moveTo>
                  <a:pt x="12013" y="4115"/>
                </a:moveTo>
                <a:lnTo>
                  <a:pt x="12000" y="4102"/>
                </a:lnTo>
                <a:lnTo>
                  <a:pt x="11998" y="4093"/>
                </a:lnTo>
                <a:lnTo>
                  <a:pt x="12013" y="4112"/>
                </a:lnTo>
                <a:cubicBezTo>
                  <a:pt x="12013" y="4112"/>
                  <a:pt x="12013" y="4115"/>
                  <a:pt x="12013" y="4115"/>
                </a:cubicBezTo>
                <a:close/>
                <a:moveTo>
                  <a:pt x="12279" y="5189"/>
                </a:moveTo>
                <a:lnTo>
                  <a:pt x="12266" y="5144"/>
                </a:lnTo>
                <a:cubicBezTo>
                  <a:pt x="12274" y="5149"/>
                  <a:pt x="12285" y="5148"/>
                  <a:pt x="12292" y="5139"/>
                </a:cubicBezTo>
                <a:lnTo>
                  <a:pt x="12298" y="5131"/>
                </a:lnTo>
                <a:cubicBezTo>
                  <a:pt x="12299" y="5134"/>
                  <a:pt x="12300" y="5137"/>
                  <a:pt x="12302" y="5139"/>
                </a:cubicBezTo>
                <a:lnTo>
                  <a:pt x="12320" y="5161"/>
                </a:lnTo>
                <a:cubicBezTo>
                  <a:pt x="12320" y="5161"/>
                  <a:pt x="12279" y="5189"/>
                  <a:pt x="12279" y="5189"/>
                </a:cubicBezTo>
                <a:close/>
                <a:moveTo>
                  <a:pt x="12415" y="5433"/>
                </a:moveTo>
                <a:lnTo>
                  <a:pt x="12371" y="5433"/>
                </a:lnTo>
                <a:lnTo>
                  <a:pt x="12367" y="5416"/>
                </a:lnTo>
                <a:lnTo>
                  <a:pt x="12415" y="5416"/>
                </a:lnTo>
                <a:cubicBezTo>
                  <a:pt x="12415" y="5416"/>
                  <a:pt x="12415" y="5433"/>
                  <a:pt x="12415" y="5433"/>
                </a:cubicBezTo>
                <a:close/>
                <a:moveTo>
                  <a:pt x="12783" y="6182"/>
                </a:moveTo>
                <a:lnTo>
                  <a:pt x="12737" y="6045"/>
                </a:lnTo>
                <a:cubicBezTo>
                  <a:pt x="12734" y="6037"/>
                  <a:pt x="12729" y="6031"/>
                  <a:pt x="12722" y="6028"/>
                </a:cubicBezTo>
                <a:lnTo>
                  <a:pt x="12568" y="5975"/>
                </a:lnTo>
                <a:lnTo>
                  <a:pt x="12483" y="5901"/>
                </a:lnTo>
                <a:lnTo>
                  <a:pt x="12433" y="5866"/>
                </a:lnTo>
                <a:lnTo>
                  <a:pt x="12414" y="5793"/>
                </a:lnTo>
                <a:lnTo>
                  <a:pt x="12429" y="5793"/>
                </a:lnTo>
                <a:lnTo>
                  <a:pt x="12465" y="5835"/>
                </a:lnTo>
                <a:lnTo>
                  <a:pt x="12503" y="5886"/>
                </a:lnTo>
                <a:cubicBezTo>
                  <a:pt x="12505" y="5889"/>
                  <a:pt x="12508" y="5891"/>
                  <a:pt x="12511" y="5893"/>
                </a:cubicBezTo>
                <a:lnTo>
                  <a:pt x="12634" y="5951"/>
                </a:lnTo>
                <a:lnTo>
                  <a:pt x="12751" y="6000"/>
                </a:lnTo>
                <a:lnTo>
                  <a:pt x="12783" y="6045"/>
                </a:lnTo>
                <a:lnTo>
                  <a:pt x="12819" y="6137"/>
                </a:lnTo>
                <a:lnTo>
                  <a:pt x="12785" y="6219"/>
                </a:lnTo>
                <a:lnTo>
                  <a:pt x="12723" y="6261"/>
                </a:lnTo>
                <a:lnTo>
                  <a:pt x="12774" y="6220"/>
                </a:lnTo>
                <a:cubicBezTo>
                  <a:pt x="12784" y="6212"/>
                  <a:pt x="12788" y="6196"/>
                  <a:pt x="12783" y="6182"/>
                </a:cubicBezTo>
                <a:close/>
                <a:moveTo>
                  <a:pt x="11543" y="19927"/>
                </a:moveTo>
                <a:cubicBezTo>
                  <a:pt x="11547" y="19933"/>
                  <a:pt x="11553" y="19936"/>
                  <a:pt x="11559" y="19936"/>
                </a:cubicBezTo>
                <a:lnTo>
                  <a:pt x="11565" y="19936"/>
                </a:lnTo>
                <a:lnTo>
                  <a:pt x="11545" y="19986"/>
                </a:lnTo>
                <a:lnTo>
                  <a:pt x="11543" y="19986"/>
                </a:lnTo>
                <a:cubicBezTo>
                  <a:pt x="11543" y="19986"/>
                  <a:pt x="11543" y="19927"/>
                  <a:pt x="11543" y="19927"/>
                </a:cubicBezTo>
                <a:close/>
                <a:moveTo>
                  <a:pt x="11719" y="20241"/>
                </a:moveTo>
                <a:lnTo>
                  <a:pt x="11793" y="20290"/>
                </a:lnTo>
                <a:lnTo>
                  <a:pt x="11832" y="20338"/>
                </a:lnTo>
                <a:cubicBezTo>
                  <a:pt x="11836" y="20343"/>
                  <a:pt x="11841" y="20346"/>
                  <a:pt x="11847" y="20346"/>
                </a:cubicBezTo>
                <a:lnTo>
                  <a:pt x="11878" y="20346"/>
                </a:lnTo>
                <a:lnTo>
                  <a:pt x="11903" y="20385"/>
                </a:lnTo>
                <a:lnTo>
                  <a:pt x="11903" y="20425"/>
                </a:lnTo>
                <a:cubicBezTo>
                  <a:pt x="11903" y="20434"/>
                  <a:pt x="11906" y="20442"/>
                  <a:pt x="11911" y="20448"/>
                </a:cubicBezTo>
                <a:lnTo>
                  <a:pt x="11953" y="20495"/>
                </a:lnTo>
                <a:lnTo>
                  <a:pt x="11985" y="20545"/>
                </a:lnTo>
                <a:lnTo>
                  <a:pt x="11985" y="20613"/>
                </a:lnTo>
                <a:lnTo>
                  <a:pt x="11983" y="20613"/>
                </a:lnTo>
                <a:lnTo>
                  <a:pt x="11945" y="20520"/>
                </a:lnTo>
                <a:cubicBezTo>
                  <a:pt x="11944" y="20518"/>
                  <a:pt x="11943" y="20516"/>
                  <a:pt x="11942" y="20515"/>
                </a:cubicBezTo>
                <a:lnTo>
                  <a:pt x="11903" y="20454"/>
                </a:lnTo>
                <a:lnTo>
                  <a:pt x="11862" y="20404"/>
                </a:lnTo>
                <a:cubicBezTo>
                  <a:pt x="11860" y="20402"/>
                  <a:pt x="11858" y="20400"/>
                  <a:pt x="11856" y="20399"/>
                </a:cubicBezTo>
                <a:lnTo>
                  <a:pt x="11779" y="20350"/>
                </a:lnTo>
                <a:lnTo>
                  <a:pt x="11741" y="20296"/>
                </a:lnTo>
                <a:cubicBezTo>
                  <a:pt x="11739" y="20294"/>
                  <a:pt x="11737" y="20292"/>
                  <a:pt x="11734" y="20290"/>
                </a:cubicBezTo>
                <a:lnTo>
                  <a:pt x="11657" y="20241"/>
                </a:lnTo>
                <a:lnTo>
                  <a:pt x="11656" y="20241"/>
                </a:lnTo>
                <a:cubicBezTo>
                  <a:pt x="11656" y="20241"/>
                  <a:pt x="11719" y="20241"/>
                  <a:pt x="11719" y="20241"/>
                </a:cubicBezTo>
                <a:close/>
                <a:moveTo>
                  <a:pt x="8725" y="20589"/>
                </a:moveTo>
                <a:lnTo>
                  <a:pt x="8693" y="20675"/>
                </a:lnTo>
                <a:lnTo>
                  <a:pt x="8669" y="20675"/>
                </a:lnTo>
                <a:cubicBezTo>
                  <a:pt x="8663" y="20675"/>
                  <a:pt x="8658" y="20678"/>
                  <a:pt x="8653" y="20683"/>
                </a:cubicBezTo>
                <a:lnTo>
                  <a:pt x="8613" y="20733"/>
                </a:lnTo>
                <a:cubicBezTo>
                  <a:pt x="8608" y="20738"/>
                  <a:pt x="8606" y="20746"/>
                  <a:pt x="8606" y="20755"/>
                </a:cubicBezTo>
                <a:lnTo>
                  <a:pt x="8606" y="20905"/>
                </a:lnTo>
                <a:lnTo>
                  <a:pt x="8571" y="20951"/>
                </a:lnTo>
                <a:cubicBezTo>
                  <a:pt x="8567" y="20957"/>
                  <a:pt x="8565" y="20964"/>
                  <a:pt x="8565" y="20972"/>
                </a:cubicBezTo>
                <a:lnTo>
                  <a:pt x="8565" y="21081"/>
                </a:lnTo>
                <a:cubicBezTo>
                  <a:pt x="8565" y="21092"/>
                  <a:pt x="8569" y="21101"/>
                  <a:pt x="8575" y="21106"/>
                </a:cubicBezTo>
                <a:lnTo>
                  <a:pt x="8572" y="21110"/>
                </a:lnTo>
                <a:cubicBezTo>
                  <a:pt x="8565" y="21118"/>
                  <a:pt x="8563" y="21131"/>
                  <a:pt x="8566" y="21143"/>
                </a:cubicBezTo>
                <a:cubicBezTo>
                  <a:pt x="8570" y="21154"/>
                  <a:pt x="8578" y="21161"/>
                  <a:pt x="8587" y="21161"/>
                </a:cubicBezTo>
                <a:lnTo>
                  <a:pt x="8606" y="21161"/>
                </a:lnTo>
                <a:lnTo>
                  <a:pt x="8606" y="21222"/>
                </a:lnTo>
                <a:lnTo>
                  <a:pt x="8537" y="21265"/>
                </a:lnTo>
                <a:cubicBezTo>
                  <a:pt x="8529" y="21270"/>
                  <a:pt x="8524" y="21280"/>
                  <a:pt x="8524" y="21292"/>
                </a:cubicBezTo>
                <a:lnTo>
                  <a:pt x="8524" y="21354"/>
                </a:lnTo>
                <a:lnTo>
                  <a:pt x="8474" y="21322"/>
                </a:lnTo>
                <a:cubicBezTo>
                  <a:pt x="8466" y="21317"/>
                  <a:pt x="8457" y="21319"/>
                  <a:pt x="8450" y="21327"/>
                </a:cubicBezTo>
                <a:lnTo>
                  <a:pt x="8418" y="21365"/>
                </a:lnTo>
                <a:lnTo>
                  <a:pt x="8361" y="21327"/>
                </a:lnTo>
                <a:lnTo>
                  <a:pt x="8326" y="21233"/>
                </a:lnTo>
                <a:lnTo>
                  <a:pt x="8326" y="21183"/>
                </a:lnTo>
                <a:cubicBezTo>
                  <a:pt x="8326" y="21172"/>
                  <a:pt x="8321" y="21161"/>
                  <a:pt x="8313" y="21156"/>
                </a:cubicBezTo>
                <a:lnTo>
                  <a:pt x="8232" y="21105"/>
                </a:lnTo>
                <a:cubicBezTo>
                  <a:pt x="8229" y="21103"/>
                  <a:pt x="8226" y="21102"/>
                  <a:pt x="8223" y="21102"/>
                </a:cubicBezTo>
                <a:lnTo>
                  <a:pt x="8150" y="21102"/>
                </a:lnTo>
                <a:lnTo>
                  <a:pt x="8119" y="21061"/>
                </a:lnTo>
                <a:cubicBezTo>
                  <a:pt x="8115" y="21055"/>
                  <a:pt x="8109" y="21052"/>
                  <a:pt x="8103" y="21052"/>
                </a:cubicBezTo>
                <a:lnTo>
                  <a:pt x="8035" y="21052"/>
                </a:lnTo>
                <a:lnTo>
                  <a:pt x="8000" y="20959"/>
                </a:lnTo>
                <a:cubicBezTo>
                  <a:pt x="7999" y="20956"/>
                  <a:pt x="7998" y="20953"/>
                  <a:pt x="7996" y="20951"/>
                </a:cubicBezTo>
                <a:lnTo>
                  <a:pt x="7955" y="20897"/>
                </a:lnTo>
                <a:cubicBezTo>
                  <a:pt x="7953" y="20893"/>
                  <a:pt x="7950" y="20891"/>
                  <a:pt x="7947" y="20890"/>
                </a:cubicBezTo>
                <a:lnTo>
                  <a:pt x="7831" y="20837"/>
                </a:lnTo>
                <a:lnTo>
                  <a:pt x="7791" y="20791"/>
                </a:lnTo>
                <a:cubicBezTo>
                  <a:pt x="7787" y="20786"/>
                  <a:pt x="7782" y="20783"/>
                  <a:pt x="7777" y="20783"/>
                </a:cubicBezTo>
                <a:lnTo>
                  <a:pt x="7744" y="20783"/>
                </a:lnTo>
                <a:lnTo>
                  <a:pt x="7670" y="20730"/>
                </a:lnTo>
                <a:lnTo>
                  <a:pt x="7636" y="20691"/>
                </a:lnTo>
                <a:lnTo>
                  <a:pt x="7636" y="20663"/>
                </a:lnTo>
                <a:lnTo>
                  <a:pt x="7672" y="20617"/>
                </a:lnTo>
                <a:cubicBezTo>
                  <a:pt x="7677" y="20612"/>
                  <a:pt x="7679" y="20604"/>
                  <a:pt x="7679" y="20596"/>
                </a:cubicBezTo>
                <a:lnTo>
                  <a:pt x="7679" y="20516"/>
                </a:lnTo>
                <a:lnTo>
                  <a:pt x="7695" y="20516"/>
                </a:lnTo>
                <a:cubicBezTo>
                  <a:pt x="7700" y="20516"/>
                  <a:pt x="7706" y="20514"/>
                  <a:pt x="7710" y="20509"/>
                </a:cubicBezTo>
                <a:lnTo>
                  <a:pt x="7738" y="20476"/>
                </a:lnTo>
                <a:lnTo>
                  <a:pt x="7754" y="20499"/>
                </a:lnTo>
                <a:lnTo>
                  <a:pt x="7754" y="20541"/>
                </a:lnTo>
                <a:cubicBezTo>
                  <a:pt x="7754" y="20551"/>
                  <a:pt x="7758" y="20561"/>
                  <a:pt x="7765" y="20566"/>
                </a:cubicBezTo>
                <a:cubicBezTo>
                  <a:pt x="7771" y="20571"/>
                  <a:pt x="7780" y="20572"/>
                  <a:pt x="7786" y="20568"/>
                </a:cubicBezTo>
                <a:lnTo>
                  <a:pt x="7863" y="20516"/>
                </a:lnTo>
                <a:lnTo>
                  <a:pt x="7930" y="20516"/>
                </a:lnTo>
                <a:lnTo>
                  <a:pt x="7965" y="20562"/>
                </a:lnTo>
                <a:cubicBezTo>
                  <a:pt x="7966" y="20564"/>
                  <a:pt x="7968" y="20566"/>
                  <a:pt x="7970" y="20567"/>
                </a:cubicBezTo>
                <a:lnTo>
                  <a:pt x="8131" y="20676"/>
                </a:lnTo>
                <a:cubicBezTo>
                  <a:pt x="8134" y="20678"/>
                  <a:pt x="8138" y="20679"/>
                  <a:pt x="8141" y="20679"/>
                </a:cubicBezTo>
                <a:lnTo>
                  <a:pt x="8223" y="20679"/>
                </a:lnTo>
                <a:cubicBezTo>
                  <a:pt x="8226" y="20679"/>
                  <a:pt x="8229" y="20678"/>
                  <a:pt x="8232" y="20676"/>
                </a:cubicBezTo>
                <a:lnTo>
                  <a:pt x="8309" y="20625"/>
                </a:lnTo>
                <a:lnTo>
                  <a:pt x="8421" y="20625"/>
                </a:lnTo>
                <a:cubicBezTo>
                  <a:pt x="8427" y="20625"/>
                  <a:pt x="8432" y="20622"/>
                  <a:pt x="8436" y="20617"/>
                </a:cubicBezTo>
                <a:lnTo>
                  <a:pt x="8473" y="20571"/>
                </a:lnTo>
                <a:lnTo>
                  <a:pt x="8494" y="20571"/>
                </a:lnTo>
                <a:lnTo>
                  <a:pt x="8531" y="20617"/>
                </a:lnTo>
                <a:cubicBezTo>
                  <a:pt x="8540" y="20628"/>
                  <a:pt x="8554" y="20628"/>
                  <a:pt x="8562" y="20616"/>
                </a:cubicBezTo>
                <a:lnTo>
                  <a:pt x="8596" y="20571"/>
                </a:lnTo>
                <a:lnTo>
                  <a:pt x="8669" y="20571"/>
                </a:lnTo>
                <a:cubicBezTo>
                  <a:pt x="8672" y="20571"/>
                  <a:pt x="8676" y="20569"/>
                  <a:pt x="8679" y="20567"/>
                </a:cubicBezTo>
                <a:lnTo>
                  <a:pt x="8725" y="20535"/>
                </a:lnTo>
                <a:cubicBezTo>
                  <a:pt x="8725" y="20535"/>
                  <a:pt x="8725" y="20589"/>
                  <a:pt x="8725" y="20589"/>
                </a:cubicBezTo>
                <a:close/>
                <a:moveTo>
                  <a:pt x="9512" y="3611"/>
                </a:moveTo>
                <a:lnTo>
                  <a:pt x="9512" y="3535"/>
                </a:lnTo>
                <a:lnTo>
                  <a:pt x="9521" y="3535"/>
                </a:lnTo>
                <a:lnTo>
                  <a:pt x="9555" y="3584"/>
                </a:lnTo>
                <a:cubicBezTo>
                  <a:pt x="9556" y="3585"/>
                  <a:pt x="9558" y="3587"/>
                  <a:pt x="9559" y="3588"/>
                </a:cubicBezTo>
                <a:cubicBezTo>
                  <a:pt x="9559" y="3588"/>
                  <a:pt x="9512" y="3611"/>
                  <a:pt x="9512" y="3611"/>
                </a:cubicBezTo>
                <a:close/>
                <a:moveTo>
                  <a:pt x="21598" y="9165"/>
                </a:moveTo>
                <a:lnTo>
                  <a:pt x="21563" y="9061"/>
                </a:lnTo>
                <a:cubicBezTo>
                  <a:pt x="21561" y="9058"/>
                  <a:pt x="21560" y="9054"/>
                  <a:pt x="21558" y="9052"/>
                </a:cubicBezTo>
                <a:lnTo>
                  <a:pt x="21476" y="8946"/>
                </a:lnTo>
                <a:cubicBezTo>
                  <a:pt x="21472" y="8941"/>
                  <a:pt x="21467" y="8938"/>
                  <a:pt x="21461" y="8938"/>
                </a:cubicBezTo>
                <a:lnTo>
                  <a:pt x="21423" y="8938"/>
                </a:lnTo>
                <a:cubicBezTo>
                  <a:pt x="21418" y="8938"/>
                  <a:pt x="21413" y="8941"/>
                  <a:pt x="21409" y="8945"/>
                </a:cubicBezTo>
                <a:lnTo>
                  <a:pt x="21370" y="8990"/>
                </a:lnTo>
                <a:lnTo>
                  <a:pt x="21293" y="9044"/>
                </a:lnTo>
                <a:lnTo>
                  <a:pt x="21068" y="9044"/>
                </a:lnTo>
                <a:lnTo>
                  <a:pt x="20964" y="8994"/>
                </a:lnTo>
                <a:lnTo>
                  <a:pt x="20964" y="8967"/>
                </a:lnTo>
                <a:cubicBezTo>
                  <a:pt x="20964" y="8963"/>
                  <a:pt x="20963" y="8959"/>
                  <a:pt x="20962" y="8955"/>
                </a:cubicBezTo>
                <a:lnTo>
                  <a:pt x="20921" y="8843"/>
                </a:lnTo>
                <a:cubicBezTo>
                  <a:pt x="20917" y="8833"/>
                  <a:pt x="20909" y="8826"/>
                  <a:pt x="20901" y="8826"/>
                </a:cubicBezTo>
                <a:lnTo>
                  <a:pt x="20827" y="8826"/>
                </a:lnTo>
                <a:cubicBezTo>
                  <a:pt x="20822" y="8826"/>
                  <a:pt x="20816" y="8829"/>
                  <a:pt x="20812" y="8834"/>
                </a:cubicBezTo>
                <a:lnTo>
                  <a:pt x="20726" y="8945"/>
                </a:lnTo>
                <a:lnTo>
                  <a:pt x="20691" y="8985"/>
                </a:lnTo>
                <a:lnTo>
                  <a:pt x="20635" y="8985"/>
                </a:lnTo>
                <a:lnTo>
                  <a:pt x="20565" y="8894"/>
                </a:lnTo>
                <a:lnTo>
                  <a:pt x="20491" y="8738"/>
                </a:lnTo>
                <a:lnTo>
                  <a:pt x="20491" y="8597"/>
                </a:lnTo>
                <a:cubicBezTo>
                  <a:pt x="20491" y="8589"/>
                  <a:pt x="20488" y="8581"/>
                  <a:pt x="20484" y="8576"/>
                </a:cubicBezTo>
                <a:lnTo>
                  <a:pt x="20406" y="8477"/>
                </a:lnTo>
                <a:lnTo>
                  <a:pt x="20406" y="8438"/>
                </a:lnTo>
                <a:cubicBezTo>
                  <a:pt x="20406" y="8431"/>
                  <a:pt x="20404" y="8423"/>
                  <a:pt x="20400" y="8418"/>
                </a:cubicBezTo>
                <a:lnTo>
                  <a:pt x="20325" y="8314"/>
                </a:lnTo>
                <a:lnTo>
                  <a:pt x="20325" y="8120"/>
                </a:lnTo>
                <a:lnTo>
                  <a:pt x="20364" y="7966"/>
                </a:lnTo>
                <a:cubicBezTo>
                  <a:pt x="20367" y="7955"/>
                  <a:pt x="20365" y="7944"/>
                  <a:pt x="20359" y="7936"/>
                </a:cubicBezTo>
                <a:lnTo>
                  <a:pt x="20318" y="7881"/>
                </a:lnTo>
                <a:cubicBezTo>
                  <a:pt x="20317" y="7879"/>
                  <a:pt x="20315" y="7877"/>
                  <a:pt x="20313" y="7876"/>
                </a:cubicBezTo>
                <a:lnTo>
                  <a:pt x="20249" y="7830"/>
                </a:lnTo>
                <a:lnTo>
                  <a:pt x="20249" y="7579"/>
                </a:lnTo>
                <a:cubicBezTo>
                  <a:pt x="20249" y="7568"/>
                  <a:pt x="20243" y="7557"/>
                  <a:pt x="20235" y="7552"/>
                </a:cubicBezTo>
                <a:cubicBezTo>
                  <a:pt x="20227" y="7548"/>
                  <a:pt x="20218" y="7550"/>
                  <a:pt x="20211" y="7558"/>
                </a:cubicBezTo>
                <a:lnTo>
                  <a:pt x="20171" y="7609"/>
                </a:lnTo>
                <a:cubicBezTo>
                  <a:pt x="20166" y="7615"/>
                  <a:pt x="20164" y="7622"/>
                  <a:pt x="20164" y="7630"/>
                </a:cubicBezTo>
                <a:lnTo>
                  <a:pt x="20164" y="7678"/>
                </a:lnTo>
                <a:lnTo>
                  <a:pt x="20089" y="7885"/>
                </a:lnTo>
                <a:lnTo>
                  <a:pt x="20009" y="8036"/>
                </a:lnTo>
                <a:lnTo>
                  <a:pt x="19774" y="8143"/>
                </a:lnTo>
                <a:lnTo>
                  <a:pt x="19711" y="8184"/>
                </a:lnTo>
                <a:lnTo>
                  <a:pt x="19607" y="7997"/>
                </a:lnTo>
                <a:lnTo>
                  <a:pt x="19607" y="7867"/>
                </a:lnTo>
                <a:lnTo>
                  <a:pt x="19676" y="7825"/>
                </a:lnTo>
                <a:lnTo>
                  <a:pt x="19778" y="7780"/>
                </a:lnTo>
                <a:lnTo>
                  <a:pt x="19853" y="7870"/>
                </a:lnTo>
                <a:cubicBezTo>
                  <a:pt x="19862" y="7881"/>
                  <a:pt x="19876" y="7880"/>
                  <a:pt x="19884" y="7868"/>
                </a:cubicBezTo>
                <a:lnTo>
                  <a:pt x="19919" y="7817"/>
                </a:lnTo>
                <a:cubicBezTo>
                  <a:pt x="19923" y="7811"/>
                  <a:pt x="19925" y="7804"/>
                  <a:pt x="19925" y="7797"/>
                </a:cubicBezTo>
                <a:lnTo>
                  <a:pt x="19925" y="7638"/>
                </a:lnTo>
                <a:lnTo>
                  <a:pt x="19966" y="7538"/>
                </a:lnTo>
                <a:lnTo>
                  <a:pt x="20004" y="7441"/>
                </a:lnTo>
                <a:cubicBezTo>
                  <a:pt x="20007" y="7433"/>
                  <a:pt x="20007" y="7423"/>
                  <a:pt x="20004" y="7415"/>
                </a:cubicBezTo>
                <a:lnTo>
                  <a:pt x="19967" y="7306"/>
                </a:lnTo>
                <a:cubicBezTo>
                  <a:pt x="19964" y="7299"/>
                  <a:pt x="19960" y="7294"/>
                  <a:pt x="19956" y="7291"/>
                </a:cubicBezTo>
                <a:lnTo>
                  <a:pt x="19890" y="7252"/>
                </a:lnTo>
                <a:lnTo>
                  <a:pt x="19890" y="7213"/>
                </a:lnTo>
                <a:cubicBezTo>
                  <a:pt x="19890" y="7197"/>
                  <a:pt x="19880" y="7184"/>
                  <a:pt x="19868" y="7184"/>
                </a:cubicBezTo>
                <a:lnTo>
                  <a:pt x="19824" y="7184"/>
                </a:lnTo>
                <a:cubicBezTo>
                  <a:pt x="19818" y="7184"/>
                  <a:pt x="19812" y="7187"/>
                  <a:pt x="19808" y="7193"/>
                </a:cubicBezTo>
                <a:lnTo>
                  <a:pt x="19774" y="7242"/>
                </a:lnTo>
                <a:lnTo>
                  <a:pt x="19669" y="7242"/>
                </a:lnTo>
                <a:cubicBezTo>
                  <a:pt x="19664" y="7242"/>
                  <a:pt x="19659" y="7244"/>
                  <a:pt x="19655" y="7249"/>
                </a:cubicBezTo>
                <a:lnTo>
                  <a:pt x="19614" y="7293"/>
                </a:lnTo>
                <a:lnTo>
                  <a:pt x="19460" y="7398"/>
                </a:lnTo>
                <a:lnTo>
                  <a:pt x="19402" y="7398"/>
                </a:lnTo>
                <a:lnTo>
                  <a:pt x="19367" y="7262"/>
                </a:lnTo>
                <a:cubicBezTo>
                  <a:pt x="19366" y="7260"/>
                  <a:pt x="19366" y="7258"/>
                  <a:pt x="19365" y="7256"/>
                </a:cubicBezTo>
                <a:lnTo>
                  <a:pt x="19286" y="7085"/>
                </a:lnTo>
                <a:cubicBezTo>
                  <a:pt x="19285" y="7083"/>
                  <a:pt x="19283" y="7081"/>
                  <a:pt x="19282" y="7079"/>
                </a:cubicBezTo>
                <a:lnTo>
                  <a:pt x="19258" y="7050"/>
                </a:lnTo>
                <a:lnTo>
                  <a:pt x="19276" y="7029"/>
                </a:lnTo>
                <a:lnTo>
                  <a:pt x="19311" y="7029"/>
                </a:lnTo>
                <a:cubicBezTo>
                  <a:pt x="19323" y="7029"/>
                  <a:pt x="19333" y="7015"/>
                  <a:pt x="19333" y="6999"/>
                </a:cubicBezTo>
                <a:lnTo>
                  <a:pt x="19333" y="6840"/>
                </a:lnTo>
                <a:cubicBezTo>
                  <a:pt x="19333" y="6837"/>
                  <a:pt x="19332" y="6833"/>
                  <a:pt x="19331" y="6830"/>
                </a:cubicBezTo>
                <a:lnTo>
                  <a:pt x="19288" y="6667"/>
                </a:lnTo>
                <a:cubicBezTo>
                  <a:pt x="19287" y="6665"/>
                  <a:pt x="19286" y="6662"/>
                  <a:pt x="19285" y="6660"/>
                </a:cubicBezTo>
                <a:lnTo>
                  <a:pt x="19208" y="6515"/>
                </a:lnTo>
                <a:lnTo>
                  <a:pt x="19244" y="6427"/>
                </a:lnTo>
                <a:lnTo>
                  <a:pt x="19276" y="6388"/>
                </a:lnTo>
                <a:lnTo>
                  <a:pt x="19311" y="6388"/>
                </a:lnTo>
                <a:cubicBezTo>
                  <a:pt x="19323" y="6388"/>
                  <a:pt x="19333" y="6374"/>
                  <a:pt x="19333" y="6358"/>
                </a:cubicBezTo>
                <a:lnTo>
                  <a:pt x="19333" y="6300"/>
                </a:lnTo>
                <a:cubicBezTo>
                  <a:pt x="19333" y="6294"/>
                  <a:pt x="19332" y="6289"/>
                  <a:pt x="19329" y="6284"/>
                </a:cubicBezTo>
                <a:lnTo>
                  <a:pt x="19289" y="6197"/>
                </a:lnTo>
                <a:lnTo>
                  <a:pt x="19289" y="5934"/>
                </a:lnTo>
                <a:cubicBezTo>
                  <a:pt x="19289" y="5918"/>
                  <a:pt x="19279" y="5904"/>
                  <a:pt x="19267" y="5904"/>
                </a:cubicBezTo>
                <a:lnTo>
                  <a:pt x="19204" y="5904"/>
                </a:lnTo>
                <a:lnTo>
                  <a:pt x="19204" y="5832"/>
                </a:lnTo>
                <a:cubicBezTo>
                  <a:pt x="19204" y="5828"/>
                  <a:pt x="19204" y="5824"/>
                  <a:pt x="19203" y="5821"/>
                </a:cubicBezTo>
                <a:lnTo>
                  <a:pt x="19168" y="5712"/>
                </a:lnTo>
                <a:cubicBezTo>
                  <a:pt x="19167" y="5709"/>
                  <a:pt x="19165" y="5705"/>
                  <a:pt x="19163" y="5703"/>
                </a:cubicBezTo>
                <a:lnTo>
                  <a:pt x="19125" y="5652"/>
                </a:lnTo>
                <a:lnTo>
                  <a:pt x="19088" y="5548"/>
                </a:lnTo>
                <a:cubicBezTo>
                  <a:pt x="19085" y="5538"/>
                  <a:pt x="19077" y="5531"/>
                  <a:pt x="19068" y="5531"/>
                </a:cubicBezTo>
                <a:lnTo>
                  <a:pt x="19047" y="5531"/>
                </a:lnTo>
                <a:lnTo>
                  <a:pt x="19047" y="5509"/>
                </a:lnTo>
                <a:cubicBezTo>
                  <a:pt x="19047" y="5502"/>
                  <a:pt x="19044" y="5494"/>
                  <a:pt x="19040" y="5489"/>
                </a:cubicBezTo>
                <a:lnTo>
                  <a:pt x="19003" y="5438"/>
                </a:lnTo>
                <a:cubicBezTo>
                  <a:pt x="18994" y="5427"/>
                  <a:pt x="18981" y="5427"/>
                  <a:pt x="18972" y="5438"/>
                </a:cubicBezTo>
                <a:lnTo>
                  <a:pt x="18956" y="5456"/>
                </a:lnTo>
                <a:lnTo>
                  <a:pt x="18928" y="5337"/>
                </a:lnTo>
                <a:lnTo>
                  <a:pt x="18847" y="5123"/>
                </a:lnTo>
                <a:lnTo>
                  <a:pt x="18810" y="4923"/>
                </a:lnTo>
                <a:cubicBezTo>
                  <a:pt x="18810" y="4921"/>
                  <a:pt x="18809" y="4919"/>
                  <a:pt x="18808" y="4917"/>
                </a:cubicBezTo>
                <a:lnTo>
                  <a:pt x="18767" y="4808"/>
                </a:lnTo>
                <a:cubicBezTo>
                  <a:pt x="18766" y="4803"/>
                  <a:pt x="18763" y="4800"/>
                  <a:pt x="18760" y="4797"/>
                </a:cubicBezTo>
                <a:lnTo>
                  <a:pt x="18648" y="4697"/>
                </a:lnTo>
                <a:lnTo>
                  <a:pt x="18648" y="4553"/>
                </a:lnTo>
                <a:cubicBezTo>
                  <a:pt x="18648" y="4545"/>
                  <a:pt x="18645" y="4537"/>
                  <a:pt x="18641" y="4531"/>
                </a:cubicBezTo>
                <a:lnTo>
                  <a:pt x="18601" y="4482"/>
                </a:lnTo>
                <a:lnTo>
                  <a:pt x="18531" y="4378"/>
                </a:lnTo>
                <a:lnTo>
                  <a:pt x="18531" y="4292"/>
                </a:lnTo>
                <a:cubicBezTo>
                  <a:pt x="18531" y="4287"/>
                  <a:pt x="18530" y="4283"/>
                  <a:pt x="18529" y="4279"/>
                </a:cubicBezTo>
                <a:lnTo>
                  <a:pt x="18488" y="4163"/>
                </a:lnTo>
                <a:cubicBezTo>
                  <a:pt x="18487" y="4160"/>
                  <a:pt x="18485" y="4157"/>
                  <a:pt x="18483" y="4155"/>
                </a:cubicBezTo>
                <a:lnTo>
                  <a:pt x="18406" y="4055"/>
                </a:lnTo>
                <a:lnTo>
                  <a:pt x="18367" y="3856"/>
                </a:lnTo>
                <a:cubicBezTo>
                  <a:pt x="18366" y="3852"/>
                  <a:pt x="18364" y="3847"/>
                  <a:pt x="18362" y="3844"/>
                </a:cubicBezTo>
                <a:lnTo>
                  <a:pt x="18326" y="3793"/>
                </a:lnTo>
                <a:cubicBezTo>
                  <a:pt x="18324" y="3791"/>
                  <a:pt x="18322" y="3789"/>
                  <a:pt x="18320" y="3787"/>
                </a:cubicBezTo>
                <a:lnTo>
                  <a:pt x="18251" y="3741"/>
                </a:lnTo>
                <a:lnTo>
                  <a:pt x="18251" y="3705"/>
                </a:lnTo>
                <a:cubicBezTo>
                  <a:pt x="18251" y="3694"/>
                  <a:pt x="18246" y="3684"/>
                  <a:pt x="18239" y="3679"/>
                </a:cubicBezTo>
                <a:lnTo>
                  <a:pt x="18166" y="3627"/>
                </a:lnTo>
                <a:lnTo>
                  <a:pt x="18132" y="3582"/>
                </a:lnTo>
                <a:lnTo>
                  <a:pt x="18092" y="3322"/>
                </a:lnTo>
                <a:cubicBezTo>
                  <a:pt x="18090" y="3308"/>
                  <a:pt x="18081" y="3298"/>
                  <a:pt x="18070" y="3298"/>
                </a:cubicBezTo>
                <a:lnTo>
                  <a:pt x="18049" y="3298"/>
                </a:lnTo>
                <a:lnTo>
                  <a:pt x="18049" y="3222"/>
                </a:lnTo>
                <a:cubicBezTo>
                  <a:pt x="18049" y="3217"/>
                  <a:pt x="18048" y="3213"/>
                  <a:pt x="18047" y="3209"/>
                </a:cubicBezTo>
                <a:lnTo>
                  <a:pt x="18006" y="3104"/>
                </a:lnTo>
                <a:cubicBezTo>
                  <a:pt x="18001" y="3092"/>
                  <a:pt x="17992" y="3086"/>
                  <a:pt x="17982" y="3089"/>
                </a:cubicBezTo>
                <a:lnTo>
                  <a:pt x="17970" y="3056"/>
                </a:lnTo>
                <a:lnTo>
                  <a:pt x="17970" y="2950"/>
                </a:lnTo>
                <a:cubicBezTo>
                  <a:pt x="17970" y="2942"/>
                  <a:pt x="17968" y="2934"/>
                  <a:pt x="17963" y="2929"/>
                </a:cubicBezTo>
                <a:lnTo>
                  <a:pt x="17929" y="2886"/>
                </a:lnTo>
                <a:lnTo>
                  <a:pt x="17891" y="2776"/>
                </a:lnTo>
                <a:lnTo>
                  <a:pt x="17847" y="2685"/>
                </a:lnTo>
                <a:cubicBezTo>
                  <a:pt x="17843" y="2676"/>
                  <a:pt x="17836" y="2671"/>
                  <a:pt x="17829" y="2671"/>
                </a:cubicBezTo>
                <a:lnTo>
                  <a:pt x="17769" y="2671"/>
                </a:lnTo>
                <a:lnTo>
                  <a:pt x="17769" y="2621"/>
                </a:lnTo>
                <a:lnTo>
                  <a:pt x="17829" y="2621"/>
                </a:lnTo>
                <a:cubicBezTo>
                  <a:pt x="17835" y="2621"/>
                  <a:pt x="17840" y="2618"/>
                  <a:pt x="17844" y="2612"/>
                </a:cubicBezTo>
                <a:lnTo>
                  <a:pt x="17887" y="2555"/>
                </a:lnTo>
                <a:cubicBezTo>
                  <a:pt x="17892" y="2550"/>
                  <a:pt x="17894" y="2542"/>
                  <a:pt x="17894" y="2534"/>
                </a:cubicBezTo>
                <a:lnTo>
                  <a:pt x="17894" y="2085"/>
                </a:lnTo>
                <a:lnTo>
                  <a:pt x="17910" y="2085"/>
                </a:lnTo>
                <a:cubicBezTo>
                  <a:pt x="17920" y="2085"/>
                  <a:pt x="17928" y="2077"/>
                  <a:pt x="17931" y="2064"/>
                </a:cubicBezTo>
                <a:lnTo>
                  <a:pt x="17969" y="1904"/>
                </a:lnTo>
                <a:cubicBezTo>
                  <a:pt x="17970" y="1902"/>
                  <a:pt x="17970" y="1899"/>
                  <a:pt x="17970" y="1896"/>
                </a:cubicBezTo>
                <a:lnTo>
                  <a:pt x="17970" y="1678"/>
                </a:lnTo>
                <a:cubicBezTo>
                  <a:pt x="17970" y="1674"/>
                  <a:pt x="17970" y="1671"/>
                  <a:pt x="17969" y="1667"/>
                </a:cubicBezTo>
                <a:lnTo>
                  <a:pt x="17896" y="1419"/>
                </a:lnTo>
                <a:lnTo>
                  <a:pt x="17929" y="1329"/>
                </a:lnTo>
                <a:lnTo>
                  <a:pt x="18003" y="1224"/>
                </a:lnTo>
                <a:cubicBezTo>
                  <a:pt x="18004" y="1222"/>
                  <a:pt x="18005" y="1219"/>
                  <a:pt x="18006" y="1217"/>
                </a:cubicBezTo>
                <a:lnTo>
                  <a:pt x="18047" y="1108"/>
                </a:lnTo>
                <a:cubicBezTo>
                  <a:pt x="18050" y="1101"/>
                  <a:pt x="18050" y="1093"/>
                  <a:pt x="18048" y="1085"/>
                </a:cubicBezTo>
                <a:lnTo>
                  <a:pt x="18008" y="934"/>
                </a:lnTo>
                <a:lnTo>
                  <a:pt x="18008" y="780"/>
                </a:lnTo>
                <a:cubicBezTo>
                  <a:pt x="18008" y="775"/>
                  <a:pt x="18008" y="771"/>
                  <a:pt x="18006" y="767"/>
                </a:cubicBezTo>
                <a:lnTo>
                  <a:pt x="17968" y="662"/>
                </a:lnTo>
                <a:cubicBezTo>
                  <a:pt x="17966" y="656"/>
                  <a:pt x="17963" y="652"/>
                  <a:pt x="17959" y="649"/>
                </a:cubicBezTo>
                <a:lnTo>
                  <a:pt x="17901" y="602"/>
                </a:lnTo>
                <a:lnTo>
                  <a:pt x="17930" y="520"/>
                </a:lnTo>
                <a:cubicBezTo>
                  <a:pt x="17933" y="511"/>
                  <a:pt x="17933" y="500"/>
                  <a:pt x="17929" y="492"/>
                </a:cubicBezTo>
                <a:cubicBezTo>
                  <a:pt x="17925" y="483"/>
                  <a:pt x="17918" y="478"/>
                  <a:pt x="17910" y="478"/>
                </a:cubicBezTo>
                <a:lnTo>
                  <a:pt x="17880" y="478"/>
                </a:lnTo>
                <a:lnTo>
                  <a:pt x="17843" y="435"/>
                </a:lnTo>
                <a:cubicBezTo>
                  <a:pt x="17839" y="430"/>
                  <a:pt x="17834" y="428"/>
                  <a:pt x="17829" y="428"/>
                </a:cubicBezTo>
                <a:lnTo>
                  <a:pt x="17785" y="428"/>
                </a:lnTo>
                <a:cubicBezTo>
                  <a:pt x="17776" y="428"/>
                  <a:pt x="17769" y="434"/>
                  <a:pt x="17765" y="444"/>
                </a:cubicBezTo>
                <a:lnTo>
                  <a:pt x="17733" y="532"/>
                </a:lnTo>
                <a:lnTo>
                  <a:pt x="17726" y="532"/>
                </a:lnTo>
                <a:lnTo>
                  <a:pt x="17693" y="444"/>
                </a:lnTo>
                <a:cubicBezTo>
                  <a:pt x="17692" y="441"/>
                  <a:pt x="17691" y="438"/>
                  <a:pt x="17689" y="436"/>
                </a:cubicBezTo>
                <a:lnTo>
                  <a:pt x="17642" y="377"/>
                </a:lnTo>
                <a:cubicBezTo>
                  <a:pt x="17638" y="372"/>
                  <a:pt x="17633" y="369"/>
                  <a:pt x="17627" y="369"/>
                </a:cubicBezTo>
                <a:lnTo>
                  <a:pt x="17600" y="369"/>
                </a:lnTo>
                <a:lnTo>
                  <a:pt x="17573" y="341"/>
                </a:lnTo>
                <a:lnTo>
                  <a:pt x="17573" y="254"/>
                </a:lnTo>
                <a:cubicBezTo>
                  <a:pt x="17573" y="238"/>
                  <a:pt x="17563" y="225"/>
                  <a:pt x="17551" y="225"/>
                </a:cubicBezTo>
                <a:lnTo>
                  <a:pt x="17426" y="225"/>
                </a:lnTo>
                <a:cubicBezTo>
                  <a:pt x="17420" y="225"/>
                  <a:pt x="17414" y="228"/>
                  <a:pt x="17410" y="234"/>
                </a:cubicBezTo>
                <a:lnTo>
                  <a:pt x="17381" y="275"/>
                </a:lnTo>
                <a:lnTo>
                  <a:pt x="17326" y="275"/>
                </a:lnTo>
                <a:lnTo>
                  <a:pt x="17294" y="180"/>
                </a:lnTo>
                <a:cubicBezTo>
                  <a:pt x="17293" y="176"/>
                  <a:pt x="17291" y="172"/>
                  <a:pt x="17288" y="169"/>
                </a:cubicBezTo>
                <a:lnTo>
                  <a:pt x="17263" y="144"/>
                </a:lnTo>
                <a:lnTo>
                  <a:pt x="17289" y="113"/>
                </a:lnTo>
                <a:cubicBezTo>
                  <a:pt x="17294" y="107"/>
                  <a:pt x="17296" y="99"/>
                  <a:pt x="17296" y="91"/>
                </a:cubicBezTo>
                <a:lnTo>
                  <a:pt x="17296" y="30"/>
                </a:lnTo>
                <a:cubicBezTo>
                  <a:pt x="17296" y="13"/>
                  <a:pt x="17286" y="0"/>
                  <a:pt x="17274" y="0"/>
                </a:cubicBezTo>
                <a:lnTo>
                  <a:pt x="17067" y="0"/>
                </a:lnTo>
                <a:cubicBezTo>
                  <a:pt x="17064" y="0"/>
                  <a:pt x="17060" y="1"/>
                  <a:pt x="17057" y="4"/>
                </a:cubicBezTo>
                <a:lnTo>
                  <a:pt x="16903" y="118"/>
                </a:lnTo>
                <a:lnTo>
                  <a:pt x="16826" y="163"/>
                </a:lnTo>
                <a:lnTo>
                  <a:pt x="16630" y="163"/>
                </a:lnTo>
                <a:cubicBezTo>
                  <a:pt x="16621" y="163"/>
                  <a:pt x="16613" y="170"/>
                  <a:pt x="16610" y="180"/>
                </a:cubicBezTo>
                <a:cubicBezTo>
                  <a:pt x="16606" y="191"/>
                  <a:pt x="16607" y="203"/>
                  <a:pt x="16613" y="212"/>
                </a:cubicBezTo>
                <a:lnTo>
                  <a:pt x="16648" y="265"/>
                </a:lnTo>
                <a:lnTo>
                  <a:pt x="16648" y="387"/>
                </a:lnTo>
                <a:lnTo>
                  <a:pt x="16613" y="437"/>
                </a:lnTo>
                <a:cubicBezTo>
                  <a:pt x="16610" y="443"/>
                  <a:pt x="16607" y="450"/>
                  <a:pt x="16608" y="458"/>
                </a:cubicBezTo>
                <a:cubicBezTo>
                  <a:pt x="16608" y="466"/>
                  <a:pt x="16610" y="473"/>
                  <a:pt x="16615" y="479"/>
                </a:cubicBezTo>
                <a:lnTo>
                  <a:pt x="16695" y="579"/>
                </a:lnTo>
                <a:lnTo>
                  <a:pt x="16729" y="686"/>
                </a:lnTo>
                <a:cubicBezTo>
                  <a:pt x="16732" y="697"/>
                  <a:pt x="16740" y="704"/>
                  <a:pt x="16749" y="704"/>
                </a:cubicBezTo>
                <a:lnTo>
                  <a:pt x="16821" y="704"/>
                </a:lnTo>
                <a:lnTo>
                  <a:pt x="16837" y="725"/>
                </a:lnTo>
                <a:lnTo>
                  <a:pt x="16772" y="809"/>
                </a:lnTo>
                <a:cubicBezTo>
                  <a:pt x="16769" y="812"/>
                  <a:pt x="16767" y="817"/>
                  <a:pt x="16766" y="821"/>
                </a:cubicBezTo>
                <a:lnTo>
                  <a:pt x="16728" y="981"/>
                </a:lnTo>
                <a:cubicBezTo>
                  <a:pt x="16726" y="990"/>
                  <a:pt x="16727" y="1000"/>
                  <a:pt x="16731" y="1008"/>
                </a:cubicBezTo>
                <a:cubicBezTo>
                  <a:pt x="16735" y="1015"/>
                  <a:pt x="16742" y="1020"/>
                  <a:pt x="16749" y="1020"/>
                </a:cubicBezTo>
                <a:lnTo>
                  <a:pt x="16778" y="1020"/>
                </a:lnTo>
                <a:lnTo>
                  <a:pt x="16799" y="1047"/>
                </a:lnTo>
                <a:lnTo>
                  <a:pt x="16740" y="1120"/>
                </a:lnTo>
                <a:lnTo>
                  <a:pt x="16679" y="1120"/>
                </a:lnTo>
                <a:lnTo>
                  <a:pt x="16620" y="1046"/>
                </a:lnTo>
                <a:lnTo>
                  <a:pt x="16646" y="1010"/>
                </a:lnTo>
                <a:cubicBezTo>
                  <a:pt x="16652" y="1001"/>
                  <a:pt x="16654" y="988"/>
                  <a:pt x="16649" y="977"/>
                </a:cubicBezTo>
                <a:lnTo>
                  <a:pt x="16609" y="868"/>
                </a:lnTo>
                <a:cubicBezTo>
                  <a:pt x="16608" y="865"/>
                  <a:pt x="16606" y="863"/>
                  <a:pt x="16605" y="860"/>
                </a:cubicBezTo>
                <a:lnTo>
                  <a:pt x="16566" y="809"/>
                </a:lnTo>
                <a:cubicBezTo>
                  <a:pt x="16562" y="804"/>
                  <a:pt x="16556" y="801"/>
                  <a:pt x="16551" y="801"/>
                </a:cubicBezTo>
                <a:cubicBezTo>
                  <a:pt x="16551" y="801"/>
                  <a:pt x="16551" y="801"/>
                  <a:pt x="16550" y="801"/>
                </a:cubicBezTo>
                <a:cubicBezTo>
                  <a:pt x="16545" y="801"/>
                  <a:pt x="16539" y="804"/>
                  <a:pt x="16535" y="810"/>
                </a:cubicBezTo>
                <a:lnTo>
                  <a:pt x="16497" y="861"/>
                </a:lnTo>
                <a:cubicBezTo>
                  <a:pt x="16495" y="863"/>
                  <a:pt x="16494" y="865"/>
                  <a:pt x="16493" y="868"/>
                </a:cubicBezTo>
                <a:lnTo>
                  <a:pt x="16452" y="977"/>
                </a:lnTo>
                <a:cubicBezTo>
                  <a:pt x="16451" y="981"/>
                  <a:pt x="16450" y="986"/>
                  <a:pt x="16450" y="990"/>
                </a:cubicBezTo>
                <a:lnTo>
                  <a:pt x="16450" y="1197"/>
                </a:lnTo>
                <a:lnTo>
                  <a:pt x="16420" y="1283"/>
                </a:lnTo>
                <a:lnTo>
                  <a:pt x="16230" y="1283"/>
                </a:lnTo>
                <a:cubicBezTo>
                  <a:pt x="16218" y="1283"/>
                  <a:pt x="16208" y="1296"/>
                  <a:pt x="16208" y="1312"/>
                </a:cubicBezTo>
                <a:lnTo>
                  <a:pt x="16208" y="1363"/>
                </a:lnTo>
                <a:lnTo>
                  <a:pt x="16168" y="1562"/>
                </a:lnTo>
                <a:cubicBezTo>
                  <a:pt x="16167" y="1564"/>
                  <a:pt x="16167" y="1567"/>
                  <a:pt x="16167" y="1570"/>
                </a:cubicBezTo>
                <a:lnTo>
                  <a:pt x="16167" y="1613"/>
                </a:lnTo>
                <a:lnTo>
                  <a:pt x="16099" y="1713"/>
                </a:lnTo>
                <a:cubicBezTo>
                  <a:pt x="16096" y="1718"/>
                  <a:pt x="16094" y="1725"/>
                  <a:pt x="16094" y="1733"/>
                </a:cubicBezTo>
                <a:lnTo>
                  <a:pt x="16094" y="1774"/>
                </a:lnTo>
                <a:lnTo>
                  <a:pt x="16050" y="1713"/>
                </a:lnTo>
                <a:cubicBezTo>
                  <a:pt x="16045" y="1706"/>
                  <a:pt x="16038" y="1703"/>
                  <a:pt x="16032" y="1703"/>
                </a:cubicBezTo>
                <a:cubicBezTo>
                  <a:pt x="16025" y="1704"/>
                  <a:pt x="16019" y="1709"/>
                  <a:pt x="16015" y="1717"/>
                </a:cubicBezTo>
                <a:lnTo>
                  <a:pt x="15977" y="1795"/>
                </a:lnTo>
                <a:lnTo>
                  <a:pt x="15977" y="1689"/>
                </a:lnTo>
                <a:lnTo>
                  <a:pt x="16007" y="1643"/>
                </a:lnTo>
                <a:cubicBezTo>
                  <a:pt x="16015" y="1632"/>
                  <a:pt x="16015" y="1616"/>
                  <a:pt x="16007" y="1605"/>
                </a:cubicBezTo>
                <a:lnTo>
                  <a:pt x="15977" y="1559"/>
                </a:lnTo>
                <a:lnTo>
                  <a:pt x="15977" y="1475"/>
                </a:lnTo>
                <a:cubicBezTo>
                  <a:pt x="15977" y="1459"/>
                  <a:pt x="15967" y="1446"/>
                  <a:pt x="15955" y="1446"/>
                </a:cubicBezTo>
                <a:lnTo>
                  <a:pt x="15881" y="1446"/>
                </a:lnTo>
                <a:lnTo>
                  <a:pt x="15853" y="1399"/>
                </a:lnTo>
                <a:cubicBezTo>
                  <a:pt x="15848" y="1391"/>
                  <a:pt x="15840" y="1387"/>
                  <a:pt x="15832" y="1389"/>
                </a:cubicBezTo>
                <a:cubicBezTo>
                  <a:pt x="15824" y="1390"/>
                  <a:pt x="15818" y="1397"/>
                  <a:pt x="15815" y="1407"/>
                </a:cubicBezTo>
                <a:lnTo>
                  <a:pt x="15772" y="1559"/>
                </a:lnTo>
                <a:cubicBezTo>
                  <a:pt x="15769" y="1568"/>
                  <a:pt x="15770" y="1578"/>
                  <a:pt x="15774" y="1586"/>
                </a:cubicBezTo>
                <a:cubicBezTo>
                  <a:pt x="15776" y="1590"/>
                  <a:pt x="15778" y="1592"/>
                  <a:pt x="15780" y="1594"/>
                </a:cubicBezTo>
                <a:lnTo>
                  <a:pt x="15754" y="1594"/>
                </a:lnTo>
                <a:cubicBezTo>
                  <a:pt x="15742" y="1594"/>
                  <a:pt x="15732" y="1608"/>
                  <a:pt x="15732" y="1624"/>
                </a:cubicBezTo>
                <a:lnTo>
                  <a:pt x="15732" y="1733"/>
                </a:lnTo>
                <a:cubicBezTo>
                  <a:pt x="15732" y="1738"/>
                  <a:pt x="15733" y="1744"/>
                  <a:pt x="15735" y="1749"/>
                </a:cubicBezTo>
                <a:lnTo>
                  <a:pt x="15794" y="1866"/>
                </a:lnTo>
                <a:lnTo>
                  <a:pt x="15764" y="1866"/>
                </a:lnTo>
                <a:lnTo>
                  <a:pt x="15738" y="1830"/>
                </a:lnTo>
                <a:lnTo>
                  <a:pt x="15738" y="1784"/>
                </a:lnTo>
                <a:cubicBezTo>
                  <a:pt x="15738" y="1772"/>
                  <a:pt x="15733" y="1761"/>
                  <a:pt x="15725" y="1757"/>
                </a:cubicBezTo>
                <a:cubicBezTo>
                  <a:pt x="15716" y="1752"/>
                  <a:pt x="15707" y="1754"/>
                  <a:pt x="15701" y="1763"/>
                </a:cubicBezTo>
                <a:lnTo>
                  <a:pt x="15657" y="1820"/>
                </a:lnTo>
                <a:cubicBezTo>
                  <a:pt x="15655" y="1822"/>
                  <a:pt x="15654" y="1825"/>
                  <a:pt x="15653" y="1827"/>
                </a:cubicBezTo>
                <a:lnTo>
                  <a:pt x="15618" y="1913"/>
                </a:lnTo>
                <a:lnTo>
                  <a:pt x="15594" y="1913"/>
                </a:lnTo>
                <a:cubicBezTo>
                  <a:pt x="15585" y="1913"/>
                  <a:pt x="15578" y="1920"/>
                  <a:pt x="15574" y="1930"/>
                </a:cubicBezTo>
                <a:lnTo>
                  <a:pt x="15497" y="2146"/>
                </a:lnTo>
                <a:lnTo>
                  <a:pt x="15456" y="2194"/>
                </a:lnTo>
                <a:lnTo>
                  <a:pt x="15418" y="2245"/>
                </a:lnTo>
                <a:cubicBezTo>
                  <a:pt x="15409" y="2256"/>
                  <a:pt x="15409" y="2274"/>
                  <a:pt x="15417" y="2286"/>
                </a:cubicBezTo>
                <a:lnTo>
                  <a:pt x="15456" y="2341"/>
                </a:lnTo>
                <a:lnTo>
                  <a:pt x="15483" y="2375"/>
                </a:lnTo>
                <a:lnTo>
                  <a:pt x="15419" y="2461"/>
                </a:lnTo>
                <a:lnTo>
                  <a:pt x="15382" y="2505"/>
                </a:lnTo>
                <a:lnTo>
                  <a:pt x="15357" y="2505"/>
                </a:lnTo>
                <a:cubicBezTo>
                  <a:pt x="15348" y="2505"/>
                  <a:pt x="15340" y="2512"/>
                  <a:pt x="15337" y="2522"/>
                </a:cubicBezTo>
                <a:cubicBezTo>
                  <a:pt x="15333" y="2533"/>
                  <a:pt x="15335" y="2546"/>
                  <a:pt x="15341" y="2554"/>
                </a:cubicBezTo>
                <a:lnTo>
                  <a:pt x="15411" y="2654"/>
                </a:lnTo>
                <a:lnTo>
                  <a:pt x="15411" y="2889"/>
                </a:lnTo>
                <a:lnTo>
                  <a:pt x="15379" y="2925"/>
                </a:lnTo>
                <a:lnTo>
                  <a:pt x="15307" y="2982"/>
                </a:lnTo>
                <a:lnTo>
                  <a:pt x="15187" y="3035"/>
                </a:lnTo>
                <a:cubicBezTo>
                  <a:pt x="15183" y="3037"/>
                  <a:pt x="15180" y="3040"/>
                  <a:pt x="15177" y="3044"/>
                </a:cubicBezTo>
                <a:lnTo>
                  <a:pt x="15154" y="3079"/>
                </a:lnTo>
                <a:lnTo>
                  <a:pt x="15042" y="2983"/>
                </a:lnTo>
                <a:lnTo>
                  <a:pt x="14966" y="2925"/>
                </a:lnTo>
                <a:cubicBezTo>
                  <a:pt x="14962" y="2922"/>
                  <a:pt x="14959" y="2921"/>
                  <a:pt x="14955" y="2921"/>
                </a:cubicBezTo>
                <a:lnTo>
                  <a:pt x="14880" y="2921"/>
                </a:lnTo>
                <a:lnTo>
                  <a:pt x="14816" y="2884"/>
                </a:lnTo>
                <a:lnTo>
                  <a:pt x="14816" y="2721"/>
                </a:lnTo>
                <a:lnTo>
                  <a:pt x="14924" y="2671"/>
                </a:lnTo>
                <a:cubicBezTo>
                  <a:pt x="14933" y="2666"/>
                  <a:pt x="14938" y="2655"/>
                  <a:pt x="14938" y="2643"/>
                </a:cubicBezTo>
                <a:lnTo>
                  <a:pt x="14938" y="2621"/>
                </a:lnTo>
                <a:lnTo>
                  <a:pt x="14996" y="2621"/>
                </a:lnTo>
                <a:cubicBezTo>
                  <a:pt x="15002" y="2621"/>
                  <a:pt x="15008" y="2617"/>
                  <a:pt x="15013" y="2610"/>
                </a:cubicBezTo>
                <a:lnTo>
                  <a:pt x="15048" y="2553"/>
                </a:lnTo>
                <a:cubicBezTo>
                  <a:pt x="15052" y="2546"/>
                  <a:pt x="15054" y="2537"/>
                  <a:pt x="15053" y="2528"/>
                </a:cubicBezTo>
                <a:cubicBezTo>
                  <a:pt x="15051" y="2519"/>
                  <a:pt x="15047" y="2512"/>
                  <a:pt x="15041" y="2508"/>
                </a:cubicBezTo>
                <a:lnTo>
                  <a:pt x="14968" y="2459"/>
                </a:lnTo>
                <a:lnTo>
                  <a:pt x="14891" y="2353"/>
                </a:lnTo>
                <a:cubicBezTo>
                  <a:pt x="14887" y="2348"/>
                  <a:pt x="14881" y="2345"/>
                  <a:pt x="14876" y="2345"/>
                </a:cubicBezTo>
                <a:lnTo>
                  <a:pt x="14808" y="2345"/>
                </a:lnTo>
                <a:lnTo>
                  <a:pt x="14776" y="2253"/>
                </a:lnTo>
                <a:cubicBezTo>
                  <a:pt x="14773" y="2243"/>
                  <a:pt x="14765" y="2236"/>
                  <a:pt x="14756" y="2236"/>
                </a:cubicBezTo>
                <a:lnTo>
                  <a:pt x="14718" y="2236"/>
                </a:lnTo>
                <a:cubicBezTo>
                  <a:pt x="14716" y="2236"/>
                  <a:pt x="14713" y="2237"/>
                  <a:pt x="14711" y="2238"/>
                </a:cubicBezTo>
                <a:lnTo>
                  <a:pt x="14592" y="2290"/>
                </a:lnTo>
                <a:lnTo>
                  <a:pt x="14517" y="2290"/>
                </a:lnTo>
                <a:cubicBezTo>
                  <a:pt x="14505" y="2290"/>
                  <a:pt x="14495" y="2304"/>
                  <a:pt x="14495" y="2320"/>
                </a:cubicBezTo>
                <a:lnTo>
                  <a:pt x="14495" y="2345"/>
                </a:lnTo>
                <a:lnTo>
                  <a:pt x="14433" y="2345"/>
                </a:lnTo>
                <a:cubicBezTo>
                  <a:pt x="14422" y="2345"/>
                  <a:pt x="14413" y="2354"/>
                  <a:pt x="14411" y="2368"/>
                </a:cubicBezTo>
                <a:cubicBezTo>
                  <a:pt x="14409" y="2381"/>
                  <a:pt x="14414" y="2395"/>
                  <a:pt x="14423" y="2401"/>
                </a:cubicBezTo>
                <a:lnTo>
                  <a:pt x="14504" y="2453"/>
                </a:lnTo>
                <a:lnTo>
                  <a:pt x="14540" y="2505"/>
                </a:lnTo>
                <a:lnTo>
                  <a:pt x="14574" y="2547"/>
                </a:lnTo>
                <a:lnTo>
                  <a:pt x="14574" y="2700"/>
                </a:lnTo>
                <a:cubicBezTo>
                  <a:pt x="14574" y="2710"/>
                  <a:pt x="14577" y="2719"/>
                  <a:pt x="14583" y="2724"/>
                </a:cubicBezTo>
                <a:lnTo>
                  <a:pt x="14614" y="2755"/>
                </a:lnTo>
                <a:lnTo>
                  <a:pt x="14614" y="2792"/>
                </a:lnTo>
                <a:cubicBezTo>
                  <a:pt x="14614" y="2808"/>
                  <a:pt x="14624" y="2821"/>
                  <a:pt x="14636" y="2821"/>
                </a:cubicBezTo>
                <a:lnTo>
                  <a:pt x="14638" y="2821"/>
                </a:lnTo>
                <a:lnTo>
                  <a:pt x="14616" y="2892"/>
                </a:lnTo>
                <a:cubicBezTo>
                  <a:pt x="14615" y="2895"/>
                  <a:pt x="14614" y="2899"/>
                  <a:pt x="14614" y="2903"/>
                </a:cubicBezTo>
                <a:lnTo>
                  <a:pt x="14614" y="3118"/>
                </a:lnTo>
                <a:cubicBezTo>
                  <a:pt x="14614" y="3134"/>
                  <a:pt x="14624" y="3147"/>
                  <a:pt x="14636" y="3147"/>
                </a:cubicBezTo>
                <a:lnTo>
                  <a:pt x="14784" y="3147"/>
                </a:lnTo>
                <a:lnTo>
                  <a:pt x="14807" y="3179"/>
                </a:lnTo>
                <a:lnTo>
                  <a:pt x="14807" y="3222"/>
                </a:lnTo>
                <a:cubicBezTo>
                  <a:pt x="14807" y="3230"/>
                  <a:pt x="14810" y="3238"/>
                  <a:pt x="14814" y="3244"/>
                </a:cubicBezTo>
                <a:lnTo>
                  <a:pt x="14853" y="3293"/>
                </a:lnTo>
                <a:lnTo>
                  <a:pt x="14853" y="3328"/>
                </a:lnTo>
                <a:cubicBezTo>
                  <a:pt x="14853" y="3335"/>
                  <a:pt x="14856" y="3342"/>
                  <a:pt x="14859" y="3348"/>
                </a:cubicBezTo>
                <a:lnTo>
                  <a:pt x="14885" y="3384"/>
                </a:lnTo>
                <a:lnTo>
                  <a:pt x="14861" y="3415"/>
                </a:lnTo>
                <a:cubicBezTo>
                  <a:pt x="14859" y="3417"/>
                  <a:pt x="14858" y="3419"/>
                  <a:pt x="14856" y="3421"/>
                </a:cubicBezTo>
                <a:lnTo>
                  <a:pt x="14810" y="3527"/>
                </a:lnTo>
                <a:cubicBezTo>
                  <a:pt x="14805" y="3539"/>
                  <a:pt x="14807" y="3554"/>
                  <a:pt x="14814" y="3563"/>
                </a:cubicBezTo>
                <a:lnTo>
                  <a:pt x="14900" y="3671"/>
                </a:lnTo>
                <a:lnTo>
                  <a:pt x="14918" y="3697"/>
                </a:lnTo>
                <a:lnTo>
                  <a:pt x="14879" y="3724"/>
                </a:lnTo>
                <a:lnTo>
                  <a:pt x="14844" y="3683"/>
                </a:lnTo>
                <a:cubicBezTo>
                  <a:pt x="14837" y="3674"/>
                  <a:pt x="14827" y="3673"/>
                  <a:pt x="14819" y="3679"/>
                </a:cubicBezTo>
                <a:lnTo>
                  <a:pt x="14751" y="3730"/>
                </a:lnTo>
                <a:lnTo>
                  <a:pt x="14710" y="3730"/>
                </a:lnTo>
                <a:lnTo>
                  <a:pt x="14731" y="3680"/>
                </a:lnTo>
                <a:lnTo>
                  <a:pt x="14756" y="3680"/>
                </a:lnTo>
                <a:cubicBezTo>
                  <a:pt x="14757" y="3680"/>
                  <a:pt x="14757" y="3680"/>
                  <a:pt x="14757" y="3680"/>
                </a:cubicBezTo>
                <a:cubicBezTo>
                  <a:pt x="14769" y="3680"/>
                  <a:pt x="14779" y="3667"/>
                  <a:pt x="14779" y="3651"/>
                </a:cubicBezTo>
                <a:cubicBezTo>
                  <a:pt x="14779" y="3640"/>
                  <a:pt x="14775" y="3630"/>
                  <a:pt x="14768" y="3625"/>
                </a:cubicBezTo>
                <a:lnTo>
                  <a:pt x="14687" y="3521"/>
                </a:lnTo>
                <a:cubicBezTo>
                  <a:pt x="14683" y="3515"/>
                  <a:pt x="14677" y="3511"/>
                  <a:pt x="14671" y="3512"/>
                </a:cubicBezTo>
                <a:cubicBezTo>
                  <a:pt x="14665" y="3513"/>
                  <a:pt x="14659" y="3516"/>
                  <a:pt x="14655" y="3523"/>
                </a:cubicBezTo>
                <a:lnTo>
                  <a:pt x="14626" y="3567"/>
                </a:lnTo>
                <a:lnTo>
                  <a:pt x="14560" y="3567"/>
                </a:lnTo>
                <a:lnTo>
                  <a:pt x="14483" y="3516"/>
                </a:lnTo>
                <a:cubicBezTo>
                  <a:pt x="14476" y="3511"/>
                  <a:pt x="14468" y="3512"/>
                  <a:pt x="14462" y="3517"/>
                </a:cubicBezTo>
                <a:cubicBezTo>
                  <a:pt x="14455" y="3522"/>
                  <a:pt x="14451" y="3532"/>
                  <a:pt x="14451" y="3542"/>
                </a:cubicBezTo>
                <a:lnTo>
                  <a:pt x="14451" y="3589"/>
                </a:lnTo>
                <a:lnTo>
                  <a:pt x="14412" y="3695"/>
                </a:lnTo>
                <a:lnTo>
                  <a:pt x="14374" y="3843"/>
                </a:lnTo>
                <a:lnTo>
                  <a:pt x="14306" y="3884"/>
                </a:lnTo>
                <a:cubicBezTo>
                  <a:pt x="14304" y="3885"/>
                  <a:pt x="14303" y="3887"/>
                  <a:pt x="14301" y="3889"/>
                </a:cubicBezTo>
                <a:lnTo>
                  <a:pt x="14257" y="3940"/>
                </a:lnTo>
                <a:cubicBezTo>
                  <a:pt x="14253" y="3946"/>
                  <a:pt x="14250" y="3954"/>
                  <a:pt x="14250" y="3962"/>
                </a:cubicBezTo>
                <a:lnTo>
                  <a:pt x="14250" y="4064"/>
                </a:lnTo>
                <a:lnTo>
                  <a:pt x="14216" y="4159"/>
                </a:lnTo>
                <a:lnTo>
                  <a:pt x="14176" y="4215"/>
                </a:lnTo>
                <a:lnTo>
                  <a:pt x="14141" y="4273"/>
                </a:lnTo>
                <a:cubicBezTo>
                  <a:pt x="14134" y="4285"/>
                  <a:pt x="14134" y="4302"/>
                  <a:pt x="14142" y="4312"/>
                </a:cubicBezTo>
                <a:lnTo>
                  <a:pt x="14181" y="4363"/>
                </a:lnTo>
                <a:lnTo>
                  <a:pt x="14305" y="4473"/>
                </a:lnTo>
                <a:lnTo>
                  <a:pt x="14370" y="4519"/>
                </a:lnTo>
                <a:lnTo>
                  <a:pt x="14370" y="4553"/>
                </a:lnTo>
                <a:cubicBezTo>
                  <a:pt x="14370" y="4561"/>
                  <a:pt x="14372" y="4568"/>
                  <a:pt x="14376" y="4574"/>
                </a:cubicBezTo>
                <a:lnTo>
                  <a:pt x="14454" y="4678"/>
                </a:lnTo>
                <a:lnTo>
                  <a:pt x="14487" y="4798"/>
                </a:lnTo>
                <a:cubicBezTo>
                  <a:pt x="14483" y="4794"/>
                  <a:pt x="14478" y="4792"/>
                  <a:pt x="14473" y="4792"/>
                </a:cubicBezTo>
                <a:lnTo>
                  <a:pt x="14433" y="4792"/>
                </a:lnTo>
                <a:cubicBezTo>
                  <a:pt x="14427" y="4792"/>
                  <a:pt x="14422" y="4795"/>
                  <a:pt x="14418" y="4800"/>
                </a:cubicBezTo>
                <a:lnTo>
                  <a:pt x="14394" y="4829"/>
                </a:lnTo>
                <a:lnTo>
                  <a:pt x="14376" y="4802"/>
                </a:lnTo>
                <a:cubicBezTo>
                  <a:pt x="14370" y="4792"/>
                  <a:pt x="14360" y="4789"/>
                  <a:pt x="14351" y="4794"/>
                </a:cubicBezTo>
                <a:lnTo>
                  <a:pt x="14271" y="4840"/>
                </a:lnTo>
                <a:lnTo>
                  <a:pt x="14168" y="4795"/>
                </a:lnTo>
                <a:lnTo>
                  <a:pt x="14087" y="4737"/>
                </a:lnTo>
                <a:cubicBezTo>
                  <a:pt x="14084" y="4735"/>
                  <a:pt x="14080" y="4734"/>
                  <a:pt x="14077" y="4734"/>
                </a:cubicBezTo>
                <a:lnTo>
                  <a:pt x="14017" y="4734"/>
                </a:lnTo>
                <a:lnTo>
                  <a:pt x="14017" y="4713"/>
                </a:lnTo>
                <a:cubicBezTo>
                  <a:pt x="14017" y="4696"/>
                  <a:pt x="14007" y="4683"/>
                  <a:pt x="13995" y="4683"/>
                </a:cubicBezTo>
                <a:lnTo>
                  <a:pt x="13838" y="4683"/>
                </a:lnTo>
                <a:lnTo>
                  <a:pt x="13724" y="4634"/>
                </a:lnTo>
                <a:cubicBezTo>
                  <a:pt x="13718" y="4631"/>
                  <a:pt x="13710" y="4632"/>
                  <a:pt x="13704" y="4638"/>
                </a:cubicBezTo>
                <a:cubicBezTo>
                  <a:pt x="13699" y="4643"/>
                  <a:pt x="13695" y="4652"/>
                  <a:pt x="13695" y="4662"/>
                </a:cubicBezTo>
                <a:lnTo>
                  <a:pt x="13695" y="4751"/>
                </a:lnTo>
                <a:lnTo>
                  <a:pt x="13658" y="4801"/>
                </a:lnTo>
                <a:cubicBezTo>
                  <a:pt x="13654" y="4806"/>
                  <a:pt x="13652" y="4814"/>
                  <a:pt x="13652" y="4821"/>
                </a:cubicBezTo>
                <a:lnTo>
                  <a:pt x="13652" y="4872"/>
                </a:lnTo>
                <a:cubicBezTo>
                  <a:pt x="13652" y="4883"/>
                  <a:pt x="13657" y="4893"/>
                  <a:pt x="13664" y="4898"/>
                </a:cubicBezTo>
                <a:lnTo>
                  <a:pt x="13745" y="4954"/>
                </a:lnTo>
                <a:lnTo>
                  <a:pt x="13777" y="5001"/>
                </a:lnTo>
                <a:cubicBezTo>
                  <a:pt x="13780" y="5004"/>
                  <a:pt x="13783" y="5007"/>
                  <a:pt x="13787" y="5008"/>
                </a:cubicBezTo>
                <a:lnTo>
                  <a:pt x="13909" y="5063"/>
                </a:lnTo>
                <a:cubicBezTo>
                  <a:pt x="13916" y="5066"/>
                  <a:pt x="13923" y="5064"/>
                  <a:pt x="13929" y="5059"/>
                </a:cubicBezTo>
                <a:cubicBezTo>
                  <a:pt x="13935" y="5053"/>
                  <a:pt x="13938" y="5044"/>
                  <a:pt x="13938" y="5035"/>
                </a:cubicBezTo>
                <a:lnTo>
                  <a:pt x="13938" y="5010"/>
                </a:lnTo>
                <a:lnTo>
                  <a:pt x="13948" y="5010"/>
                </a:lnTo>
                <a:lnTo>
                  <a:pt x="14018" y="5094"/>
                </a:lnTo>
                <a:lnTo>
                  <a:pt x="14051" y="5277"/>
                </a:lnTo>
                <a:lnTo>
                  <a:pt x="13985" y="5324"/>
                </a:lnTo>
                <a:cubicBezTo>
                  <a:pt x="13983" y="5326"/>
                  <a:pt x="13981" y="5327"/>
                  <a:pt x="13979" y="5329"/>
                </a:cubicBezTo>
                <a:lnTo>
                  <a:pt x="13952" y="5365"/>
                </a:lnTo>
                <a:lnTo>
                  <a:pt x="13884" y="5324"/>
                </a:lnTo>
                <a:cubicBezTo>
                  <a:pt x="13881" y="5322"/>
                  <a:pt x="13878" y="5321"/>
                  <a:pt x="13875" y="5321"/>
                </a:cubicBezTo>
                <a:lnTo>
                  <a:pt x="13767" y="5321"/>
                </a:lnTo>
                <a:lnTo>
                  <a:pt x="13690" y="5222"/>
                </a:lnTo>
                <a:lnTo>
                  <a:pt x="13614" y="5113"/>
                </a:lnTo>
                <a:cubicBezTo>
                  <a:pt x="13609" y="5106"/>
                  <a:pt x="13602" y="5103"/>
                  <a:pt x="13595" y="5104"/>
                </a:cubicBezTo>
                <a:cubicBezTo>
                  <a:pt x="13588" y="5105"/>
                  <a:pt x="13581" y="5111"/>
                  <a:pt x="13578" y="5120"/>
                </a:cubicBezTo>
                <a:lnTo>
                  <a:pt x="13551" y="5192"/>
                </a:lnTo>
                <a:lnTo>
                  <a:pt x="13532" y="5167"/>
                </a:lnTo>
                <a:cubicBezTo>
                  <a:pt x="13530" y="5163"/>
                  <a:pt x="13527" y="5161"/>
                  <a:pt x="13524" y="5160"/>
                </a:cubicBezTo>
                <a:lnTo>
                  <a:pt x="13422" y="5112"/>
                </a:lnTo>
                <a:lnTo>
                  <a:pt x="13422" y="5035"/>
                </a:lnTo>
                <a:cubicBezTo>
                  <a:pt x="13422" y="5018"/>
                  <a:pt x="13412" y="5005"/>
                  <a:pt x="13400" y="5005"/>
                </a:cubicBezTo>
                <a:lnTo>
                  <a:pt x="13381" y="5005"/>
                </a:lnTo>
                <a:lnTo>
                  <a:pt x="13381" y="4930"/>
                </a:lnTo>
                <a:cubicBezTo>
                  <a:pt x="13381" y="4923"/>
                  <a:pt x="13379" y="4915"/>
                  <a:pt x="13375" y="4910"/>
                </a:cubicBezTo>
                <a:lnTo>
                  <a:pt x="13340" y="4860"/>
                </a:lnTo>
                <a:lnTo>
                  <a:pt x="13340" y="4821"/>
                </a:lnTo>
                <a:cubicBezTo>
                  <a:pt x="13340" y="4816"/>
                  <a:pt x="13339" y="4812"/>
                  <a:pt x="13338" y="4807"/>
                </a:cubicBezTo>
                <a:lnTo>
                  <a:pt x="13294" y="4699"/>
                </a:lnTo>
                <a:cubicBezTo>
                  <a:pt x="13293" y="4696"/>
                  <a:pt x="13292" y="4694"/>
                  <a:pt x="13290" y="4692"/>
                </a:cubicBezTo>
                <a:lnTo>
                  <a:pt x="13258" y="4649"/>
                </a:lnTo>
                <a:lnTo>
                  <a:pt x="13258" y="4619"/>
                </a:lnTo>
                <a:lnTo>
                  <a:pt x="13291" y="4573"/>
                </a:lnTo>
                <a:cubicBezTo>
                  <a:pt x="13294" y="4568"/>
                  <a:pt x="13297" y="4560"/>
                  <a:pt x="13297" y="4553"/>
                </a:cubicBezTo>
                <a:lnTo>
                  <a:pt x="13297" y="4447"/>
                </a:lnTo>
                <a:cubicBezTo>
                  <a:pt x="13297" y="4440"/>
                  <a:pt x="13295" y="4433"/>
                  <a:pt x="13291" y="4428"/>
                </a:cubicBezTo>
                <a:lnTo>
                  <a:pt x="13258" y="4379"/>
                </a:lnTo>
                <a:lnTo>
                  <a:pt x="13258" y="4339"/>
                </a:lnTo>
                <a:cubicBezTo>
                  <a:pt x="13258" y="4330"/>
                  <a:pt x="13256" y="4323"/>
                  <a:pt x="13251" y="4317"/>
                </a:cubicBezTo>
                <a:lnTo>
                  <a:pt x="13215" y="4273"/>
                </a:lnTo>
                <a:lnTo>
                  <a:pt x="13180" y="4215"/>
                </a:lnTo>
                <a:cubicBezTo>
                  <a:pt x="13176" y="4208"/>
                  <a:pt x="13170" y="4205"/>
                  <a:pt x="13163" y="4205"/>
                </a:cubicBezTo>
                <a:lnTo>
                  <a:pt x="12970" y="4205"/>
                </a:lnTo>
                <a:lnTo>
                  <a:pt x="12969" y="4203"/>
                </a:lnTo>
                <a:cubicBezTo>
                  <a:pt x="12978" y="4199"/>
                  <a:pt x="12984" y="4188"/>
                  <a:pt x="12984" y="4176"/>
                </a:cubicBezTo>
                <a:lnTo>
                  <a:pt x="12984" y="4125"/>
                </a:lnTo>
                <a:cubicBezTo>
                  <a:pt x="12984" y="4109"/>
                  <a:pt x="12974" y="4096"/>
                  <a:pt x="12961" y="4096"/>
                </a:cubicBezTo>
                <a:lnTo>
                  <a:pt x="12902" y="4096"/>
                </a:lnTo>
                <a:lnTo>
                  <a:pt x="12902" y="4071"/>
                </a:lnTo>
                <a:cubicBezTo>
                  <a:pt x="12902" y="4055"/>
                  <a:pt x="12892" y="4041"/>
                  <a:pt x="12880" y="4041"/>
                </a:cubicBezTo>
                <a:lnTo>
                  <a:pt x="12808" y="4041"/>
                </a:lnTo>
                <a:lnTo>
                  <a:pt x="12782" y="4001"/>
                </a:lnTo>
                <a:lnTo>
                  <a:pt x="12741" y="3912"/>
                </a:lnTo>
                <a:lnTo>
                  <a:pt x="12781" y="3830"/>
                </a:lnTo>
                <a:cubicBezTo>
                  <a:pt x="12786" y="3821"/>
                  <a:pt x="12786" y="3809"/>
                  <a:pt x="12782" y="3800"/>
                </a:cubicBezTo>
                <a:cubicBezTo>
                  <a:pt x="12781" y="3795"/>
                  <a:pt x="12778" y="3791"/>
                  <a:pt x="12775" y="3789"/>
                </a:cubicBezTo>
                <a:lnTo>
                  <a:pt x="12789" y="3789"/>
                </a:lnTo>
                <a:lnTo>
                  <a:pt x="12900" y="3932"/>
                </a:lnTo>
                <a:cubicBezTo>
                  <a:pt x="12904" y="3937"/>
                  <a:pt x="12909" y="3941"/>
                  <a:pt x="12915" y="3941"/>
                </a:cubicBezTo>
                <a:lnTo>
                  <a:pt x="12961" y="3941"/>
                </a:lnTo>
                <a:cubicBezTo>
                  <a:pt x="12974" y="3941"/>
                  <a:pt x="12984" y="3927"/>
                  <a:pt x="12984" y="3911"/>
                </a:cubicBezTo>
                <a:lnTo>
                  <a:pt x="12984" y="3910"/>
                </a:lnTo>
                <a:lnTo>
                  <a:pt x="13107" y="3989"/>
                </a:lnTo>
                <a:cubicBezTo>
                  <a:pt x="13110" y="3991"/>
                  <a:pt x="13113" y="3992"/>
                  <a:pt x="13117" y="3992"/>
                </a:cubicBezTo>
                <a:lnTo>
                  <a:pt x="13189" y="3992"/>
                </a:lnTo>
                <a:lnTo>
                  <a:pt x="13220" y="4037"/>
                </a:lnTo>
                <a:cubicBezTo>
                  <a:pt x="13224" y="4043"/>
                  <a:pt x="13230" y="4046"/>
                  <a:pt x="13236" y="4046"/>
                </a:cubicBezTo>
                <a:lnTo>
                  <a:pt x="13396" y="4046"/>
                </a:lnTo>
                <a:lnTo>
                  <a:pt x="13509" y="4099"/>
                </a:lnTo>
                <a:cubicBezTo>
                  <a:pt x="13517" y="4103"/>
                  <a:pt x="13526" y="4100"/>
                  <a:pt x="13532" y="4092"/>
                </a:cubicBezTo>
                <a:lnTo>
                  <a:pt x="13597" y="4005"/>
                </a:lnTo>
                <a:lnTo>
                  <a:pt x="13614" y="4028"/>
                </a:lnTo>
                <a:lnTo>
                  <a:pt x="13614" y="4071"/>
                </a:lnTo>
                <a:cubicBezTo>
                  <a:pt x="13614" y="4087"/>
                  <a:pt x="13624" y="4100"/>
                  <a:pt x="13636" y="4100"/>
                </a:cubicBezTo>
                <a:lnTo>
                  <a:pt x="13875" y="4100"/>
                </a:lnTo>
                <a:cubicBezTo>
                  <a:pt x="13881" y="4100"/>
                  <a:pt x="13887" y="4097"/>
                  <a:pt x="13891" y="4092"/>
                </a:cubicBezTo>
                <a:lnTo>
                  <a:pt x="13966" y="3992"/>
                </a:lnTo>
                <a:lnTo>
                  <a:pt x="13995" y="3992"/>
                </a:lnTo>
                <a:cubicBezTo>
                  <a:pt x="13998" y="3992"/>
                  <a:pt x="14001" y="3991"/>
                  <a:pt x="14004" y="3989"/>
                </a:cubicBezTo>
                <a:lnTo>
                  <a:pt x="14086" y="3938"/>
                </a:lnTo>
                <a:cubicBezTo>
                  <a:pt x="14088" y="3936"/>
                  <a:pt x="14090" y="3935"/>
                  <a:pt x="14092" y="3933"/>
                </a:cubicBezTo>
                <a:lnTo>
                  <a:pt x="14129" y="3886"/>
                </a:lnTo>
                <a:cubicBezTo>
                  <a:pt x="14134" y="3880"/>
                  <a:pt x="14136" y="3872"/>
                  <a:pt x="14136" y="3864"/>
                </a:cubicBezTo>
                <a:lnTo>
                  <a:pt x="14136" y="3826"/>
                </a:lnTo>
                <a:lnTo>
                  <a:pt x="14167" y="3789"/>
                </a:lnTo>
                <a:lnTo>
                  <a:pt x="14193" y="3789"/>
                </a:lnTo>
                <a:cubicBezTo>
                  <a:pt x="14206" y="3789"/>
                  <a:pt x="14215" y="3776"/>
                  <a:pt x="14215" y="3759"/>
                </a:cubicBezTo>
                <a:lnTo>
                  <a:pt x="14215" y="3680"/>
                </a:lnTo>
                <a:lnTo>
                  <a:pt x="14234" y="3680"/>
                </a:lnTo>
                <a:cubicBezTo>
                  <a:pt x="14244" y="3680"/>
                  <a:pt x="14253" y="3671"/>
                  <a:pt x="14256" y="3657"/>
                </a:cubicBezTo>
                <a:lnTo>
                  <a:pt x="14293" y="3443"/>
                </a:lnTo>
                <a:cubicBezTo>
                  <a:pt x="14295" y="3437"/>
                  <a:pt x="14294" y="3430"/>
                  <a:pt x="14292" y="3424"/>
                </a:cubicBezTo>
                <a:lnTo>
                  <a:pt x="14256" y="3321"/>
                </a:lnTo>
                <a:lnTo>
                  <a:pt x="14256" y="3222"/>
                </a:lnTo>
                <a:cubicBezTo>
                  <a:pt x="14256" y="3206"/>
                  <a:pt x="14246" y="3193"/>
                  <a:pt x="14234" y="3193"/>
                </a:cubicBezTo>
                <a:lnTo>
                  <a:pt x="14215" y="3193"/>
                </a:lnTo>
                <a:lnTo>
                  <a:pt x="14215" y="3118"/>
                </a:lnTo>
                <a:cubicBezTo>
                  <a:pt x="14215" y="3105"/>
                  <a:pt x="14210" y="3095"/>
                  <a:pt x="14201" y="3090"/>
                </a:cubicBezTo>
                <a:cubicBezTo>
                  <a:pt x="14193" y="3086"/>
                  <a:pt x="14183" y="3089"/>
                  <a:pt x="14177" y="3097"/>
                </a:cubicBezTo>
                <a:lnTo>
                  <a:pt x="14156" y="3127"/>
                </a:lnTo>
                <a:lnTo>
                  <a:pt x="14136" y="3104"/>
                </a:lnTo>
                <a:lnTo>
                  <a:pt x="14136" y="3009"/>
                </a:lnTo>
                <a:cubicBezTo>
                  <a:pt x="14136" y="2993"/>
                  <a:pt x="14127" y="2979"/>
                  <a:pt x="14114" y="2979"/>
                </a:cubicBezTo>
                <a:lnTo>
                  <a:pt x="14017" y="2979"/>
                </a:lnTo>
                <a:lnTo>
                  <a:pt x="14017" y="2950"/>
                </a:lnTo>
                <a:cubicBezTo>
                  <a:pt x="14017" y="2937"/>
                  <a:pt x="14011" y="2926"/>
                  <a:pt x="14001" y="2922"/>
                </a:cubicBezTo>
                <a:lnTo>
                  <a:pt x="13881" y="2875"/>
                </a:lnTo>
                <a:cubicBezTo>
                  <a:pt x="13876" y="2873"/>
                  <a:pt x="13871" y="2873"/>
                  <a:pt x="13866" y="2876"/>
                </a:cubicBezTo>
                <a:lnTo>
                  <a:pt x="13799" y="2915"/>
                </a:lnTo>
                <a:lnTo>
                  <a:pt x="13733" y="2826"/>
                </a:lnTo>
                <a:cubicBezTo>
                  <a:pt x="13732" y="2823"/>
                  <a:pt x="13730" y="2821"/>
                  <a:pt x="13727" y="2819"/>
                </a:cubicBezTo>
                <a:lnTo>
                  <a:pt x="13646" y="2765"/>
                </a:lnTo>
                <a:cubicBezTo>
                  <a:pt x="13639" y="2761"/>
                  <a:pt x="13631" y="2761"/>
                  <a:pt x="13624" y="2766"/>
                </a:cubicBezTo>
                <a:cubicBezTo>
                  <a:pt x="13621" y="2769"/>
                  <a:pt x="13619" y="2772"/>
                  <a:pt x="13617" y="2776"/>
                </a:cubicBezTo>
                <a:lnTo>
                  <a:pt x="13531" y="2678"/>
                </a:lnTo>
                <a:cubicBezTo>
                  <a:pt x="13527" y="2673"/>
                  <a:pt x="13522" y="2671"/>
                  <a:pt x="13517" y="2671"/>
                </a:cubicBezTo>
                <a:lnTo>
                  <a:pt x="13406" y="2671"/>
                </a:lnTo>
                <a:lnTo>
                  <a:pt x="13286" y="2567"/>
                </a:lnTo>
                <a:cubicBezTo>
                  <a:pt x="13285" y="2566"/>
                  <a:pt x="13284" y="2565"/>
                  <a:pt x="13282" y="2564"/>
                </a:cubicBezTo>
                <a:lnTo>
                  <a:pt x="13171" y="2507"/>
                </a:lnTo>
                <a:cubicBezTo>
                  <a:pt x="13165" y="2504"/>
                  <a:pt x="13159" y="2504"/>
                  <a:pt x="13153" y="2508"/>
                </a:cubicBezTo>
                <a:lnTo>
                  <a:pt x="13071" y="2562"/>
                </a:lnTo>
                <a:lnTo>
                  <a:pt x="12771" y="2562"/>
                </a:lnTo>
                <a:lnTo>
                  <a:pt x="12729" y="2512"/>
                </a:lnTo>
                <a:cubicBezTo>
                  <a:pt x="12722" y="2504"/>
                  <a:pt x="12712" y="2502"/>
                  <a:pt x="12704" y="2508"/>
                </a:cubicBezTo>
                <a:lnTo>
                  <a:pt x="12657" y="2542"/>
                </a:lnTo>
                <a:lnTo>
                  <a:pt x="12657" y="2534"/>
                </a:lnTo>
                <a:cubicBezTo>
                  <a:pt x="12657" y="2527"/>
                  <a:pt x="12655" y="2520"/>
                  <a:pt x="12652" y="2514"/>
                </a:cubicBezTo>
                <a:lnTo>
                  <a:pt x="12616" y="2463"/>
                </a:lnTo>
                <a:cubicBezTo>
                  <a:pt x="12612" y="2457"/>
                  <a:pt x="12607" y="2454"/>
                  <a:pt x="12601" y="2454"/>
                </a:cubicBezTo>
                <a:cubicBezTo>
                  <a:pt x="12594" y="2453"/>
                  <a:pt x="12589" y="2456"/>
                  <a:pt x="12585" y="2462"/>
                </a:cubicBezTo>
                <a:lnTo>
                  <a:pt x="12565" y="2486"/>
                </a:lnTo>
                <a:lnTo>
                  <a:pt x="12536" y="2415"/>
                </a:lnTo>
                <a:cubicBezTo>
                  <a:pt x="12532" y="2405"/>
                  <a:pt x="12524" y="2399"/>
                  <a:pt x="12516" y="2399"/>
                </a:cubicBezTo>
                <a:lnTo>
                  <a:pt x="12491" y="2399"/>
                </a:lnTo>
                <a:lnTo>
                  <a:pt x="12454" y="2306"/>
                </a:lnTo>
                <a:cubicBezTo>
                  <a:pt x="12450" y="2296"/>
                  <a:pt x="12443" y="2290"/>
                  <a:pt x="12434" y="2290"/>
                </a:cubicBezTo>
                <a:lnTo>
                  <a:pt x="12402" y="2290"/>
                </a:lnTo>
                <a:cubicBezTo>
                  <a:pt x="12393" y="2290"/>
                  <a:pt x="12386" y="2297"/>
                  <a:pt x="12382" y="2307"/>
                </a:cubicBezTo>
                <a:lnTo>
                  <a:pt x="12347" y="2399"/>
                </a:lnTo>
                <a:lnTo>
                  <a:pt x="12334" y="2399"/>
                </a:lnTo>
                <a:lnTo>
                  <a:pt x="12299" y="2307"/>
                </a:lnTo>
                <a:cubicBezTo>
                  <a:pt x="12295" y="2297"/>
                  <a:pt x="12288" y="2290"/>
                  <a:pt x="12279" y="2290"/>
                </a:cubicBezTo>
                <a:lnTo>
                  <a:pt x="12241" y="2290"/>
                </a:lnTo>
                <a:cubicBezTo>
                  <a:pt x="12229" y="2290"/>
                  <a:pt x="12219" y="2304"/>
                  <a:pt x="12219" y="2320"/>
                </a:cubicBezTo>
                <a:lnTo>
                  <a:pt x="12219" y="2454"/>
                </a:lnTo>
                <a:lnTo>
                  <a:pt x="12168" y="2454"/>
                </a:lnTo>
                <a:lnTo>
                  <a:pt x="12134" y="2408"/>
                </a:lnTo>
                <a:cubicBezTo>
                  <a:pt x="12130" y="2402"/>
                  <a:pt x="12124" y="2399"/>
                  <a:pt x="12119" y="2399"/>
                </a:cubicBezTo>
                <a:lnTo>
                  <a:pt x="12082" y="2399"/>
                </a:lnTo>
                <a:lnTo>
                  <a:pt x="12105" y="2273"/>
                </a:lnTo>
                <a:cubicBezTo>
                  <a:pt x="12107" y="2261"/>
                  <a:pt x="12103" y="2248"/>
                  <a:pt x="12096" y="2241"/>
                </a:cubicBezTo>
                <a:cubicBezTo>
                  <a:pt x="12088" y="2234"/>
                  <a:pt x="12078" y="2234"/>
                  <a:pt x="12071" y="2241"/>
                </a:cubicBezTo>
                <a:lnTo>
                  <a:pt x="12010" y="2243"/>
                </a:lnTo>
                <a:cubicBezTo>
                  <a:pt x="12014" y="2238"/>
                  <a:pt x="12016" y="2230"/>
                  <a:pt x="12016" y="2222"/>
                </a:cubicBezTo>
                <a:lnTo>
                  <a:pt x="12016" y="2114"/>
                </a:lnTo>
                <a:cubicBezTo>
                  <a:pt x="12016" y="2106"/>
                  <a:pt x="12013" y="2098"/>
                  <a:pt x="12009" y="2092"/>
                </a:cubicBezTo>
                <a:lnTo>
                  <a:pt x="12005" y="2088"/>
                </a:lnTo>
                <a:cubicBezTo>
                  <a:pt x="12007" y="2087"/>
                  <a:pt x="12008" y="2085"/>
                  <a:pt x="12010" y="2083"/>
                </a:cubicBezTo>
                <a:lnTo>
                  <a:pt x="12050" y="2029"/>
                </a:lnTo>
                <a:cubicBezTo>
                  <a:pt x="12054" y="2024"/>
                  <a:pt x="12057" y="2016"/>
                  <a:pt x="12057" y="2008"/>
                </a:cubicBezTo>
                <a:lnTo>
                  <a:pt x="12057" y="1900"/>
                </a:lnTo>
                <a:cubicBezTo>
                  <a:pt x="12057" y="1883"/>
                  <a:pt x="12047" y="1870"/>
                  <a:pt x="12035" y="1870"/>
                </a:cubicBezTo>
                <a:lnTo>
                  <a:pt x="12016" y="1870"/>
                </a:lnTo>
                <a:lnTo>
                  <a:pt x="12016" y="1845"/>
                </a:lnTo>
                <a:cubicBezTo>
                  <a:pt x="12016" y="1829"/>
                  <a:pt x="12006" y="1816"/>
                  <a:pt x="11994" y="1816"/>
                </a:cubicBezTo>
                <a:lnTo>
                  <a:pt x="11912" y="1816"/>
                </a:lnTo>
                <a:cubicBezTo>
                  <a:pt x="11909" y="1816"/>
                  <a:pt x="11905" y="1817"/>
                  <a:pt x="11902" y="1819"/>
                </a:cubicBezTo>
                <a:lnTo>
                  <a:pt x="11855" y="1851"/>
                </a:lnTo>
                <a:lnTo>
                  <a:pt x="11855" y="1791"/>
                </a:lnTo>
                <a:cubicBezTo>
                  <a:pt x="11855" y="1775"/>
                  <a:pt x="11845" y="1761"/>
                  <a:pt x="11833" y="1761"/>
                </a:cubicBezTo>
                <a:lnTo>
                  <a:pt x="11761" y="1761"/>
                </a:lnTo>
                <a:lnTo>
                  <a:pt x="11727" y="1716"/>
                </a:lnTo>
                <a:cubicBezTo>
                  <a:pt x="11722" y="1710"/>
                  <a:pt x="11717" y="1707"/>
                  <a:pt x="11711" y="1707"/>
                </a:cubicBezTo>
                <a:cubicBezTo>
                  <a:pt x="11705" y="1707"/>
                  <a:pt x="11699" y="1710"/>
                  <a:pt x="11695" y="1716"/>
                </a:cubicBezTo>
                <a:lnTo>
                  <a:pt x="11614" y="1824"/>
                </a:lnTo>
                <a:cubicBezTo>
                  <a:pt x="11610" y="1830"/>
                  <a:pt x="11607" y="1837"/>
                  <a:pt x="11607" y="1845"/>
                </a:cubicBezTo>
                <a:lnTo>
                  <a:pt x="11607" y="1888"/>
                </a:lnTo>
                <a:lnTo>
                  <a:pt x="11597" y="1903"/>
                </a:lnTo>
                <a:lnTo>
                  <a:pt x="11573" y="1838"/>
                </a:lnTo>
                <a:lnTo>
                  <a:pt x="11573" y="1803"/>
                </a:lnTo>
                <a:lnTo>
                  <a:pt x="11607" y="1757"/>
                </a:lnTo>
                <a:cubicBezTo>
                  <a:pt x="11611" y="1752"/>
                  <a:pt x="11614" y="1744"/>
                  <a:pt x="11614" y="1737"/>
                </a:cubicBezTo>
                <a:lnTo>
                  <a:pt x="11614" y="1577"/>
                </a:lnTo>
                <a:cubicBezTo>
                  <a:pt x="11614" y="1560"/>
                  <a:pt x="11604" y="1547"/>
                  <a:pt x="11592" y="1547"/>
                </a:cubicBezTo>
                <a:lnTo>
                  <a:pt x="11551" y="1547"/>
                </a:lnTo>
                <a:cubicBezTo>
                  <a:pt x="11545" y="1547"/>
                  <a:pt x="11539" y="1550"/>
                  <a:pt x="11535" y="1556"/>
                </a:cubicBezTo>
                <a:lnTo>
                  <a:pt x="11453" y="1664"/>
                </a:lnTo>
                <a:cubicBezTo>
                  <a:pt x="11449" y="1670"/>
                  <a:pt x="11447" y="1678"/>
                  <a:pt x="11447" y="1685"/>
                </a:cubicBezTo>
                <a:lnTo>
                  <a:pt x="11447" y="1718"/>
                </a:lnTo>
                <a:lnTo>
                  <a:pt x="11377" y="1764"/>
                </a:lnTo>
                <a:cubicBezTo>
                  <a:pt x="11370" y="1769"/>
                  <a:pt x="11365" y="1780"/>
                  <a:pt x="11365" y="1791"/>
                </a:cubicBezTo>
                <a:lnTo>
                  <a:pt x="11365" y="1884"/>
                </a:lnTo>
                <a:cubicBezTo>
                  <a:pt x="11364" y="1882"/>
                  <a:pt x="11364" y="1881"/>
                  <a:pt x="11363" y="1879"/>
                </a:cubicBezTo>
                <a:lnTo>
                  <a:pt x="11331" y="1834"/>
                </a:lnTo>
                <a:lnTo>
                  <a:pt x="11331" y="1685"/>
                </a:lnTo>
                <a:cubicBezTo>
                  <a:pt x="11331" y="1674"/>
                  <a:pt x="11326" y="1664"/>
                  <a:pt x="11319" y="1659"/>
                </a:cubicBezTo>
                <a:lnTo>
                  <a:pt x="11324" y="1652"/>
                </a:lnTo>
                <a:cubicBezTo>
                  <a:pt x="11328" y="1646"/>
                  <a:pt x="11331" y="1639"/>
                  <a:pt x="11331" y="1631"/>
                </a:cubicBezTo>
                <a:cubicBezTo>
                  <a:pt x="11331" y="1623"/>
                  <a:pt x="11328" y="1616"/>
                  <a:pt x="11324" y="1610"/>
                </a:cubicBezTo>
                <a:lnTo>
                  <a:pt x="11284" y="1556"/>
                </a:lnTo>
                <a:cubicBezTo>
                  <a:pt x="11276" y="1546"/>
                  <a:pt x="11264" y="1544"/>
                  <a:pt x="11256" y="1552"/>
                </a:cubicBezTo>
                <a:lnTo>
                  <a:pt x="11148" y="1647"/>
                </a:lnTo>
                <a:lnTo>
                  <a:pt x="11120" y="1610"/>
                </a:lnTo>
                <a:cubicBezTo>
                  <a:pt x="11116" y="1605"/>
                  <a:pt x="11111" y="1602"/>
                  <a:pt x="11105" y="1602"/>
                </a:cubicBezTo>
                <a:cubicBezTo>
                  <a:pt x="11105" y="1602"/>
                  <a:pt x="11105" y="1602"/>
                  <a:pt x="11104" y="1602"/>
                </a:cubicBezTo>
                <a:cubicBezTo>
                  <a:pt x="11098" y="1602"/>
                  <a:pt x="11093" y="1605"/>
                  <a:pt x="11089" y="1611"/>
                </a:cubicBezTo>
                <a:lnTo>
                  <a:pt x="11050" y="1665"/>
                </a:lnTo>
                <a:cubicBezTo>
                  <a:pt x="11047" y="1671"/>
                  <a:pt x="11044" y="1678"/>
                  <a:pt x="11044" y="1685"/>
                </a:cubicBezTo>
                <a:lnTo>
                  <a:pt x="11044" y="1737"/>
                </a:lnTo>
                <a:cubicBezTo>
                  <a:pt x="11044" y="1748"/>
                  <a:pt x="11049" y="1758"/>
                  <a:pt x="11056" y="1763"/>
                </a:cubicBezTo>
                <a:lnTo>
                  <a:pt x="11089" y="1785"/>
                </a:lnTo>
                <a:lnTo>
                  <a:pt x="11032" y="1811"/>
                </a:lnTo>
                <a:lnTo>
                  <a:pt x="11001" y="1770"/>
                </a:lnTo>
                <a:cubicBezTo>
                  <a:pt x="10992" y="1758"/>
                  <a:pt x="10978" y="1758"/>
                  <a:pt x="10969" y="1770"/>
                </a:cubicBezTo>
                <a:lnTo>
                  <a:pt x="10929" y="1824"/>
                </a:lnTo>
                <a:cubicBezTo>
                  <a:pt x="10924" y="1830"/>
                  <a:pt x="10922" y="1837"/>
                  <a:pt x="10922" y="1845"/>
                </a:cubicBezTo>
                <a:lnTo>
                  <a:pt x="10922" y="1924"/>
                </a:lnTo>
                <a:lnTo>
                  <a:pt x="10903" y="1924"/>
                </a:lnTo>
                <a:cubicBezTo>
                  <a:pt x="10894" y="1924"/>
                  <a:pt x="10886" y="1932"/>
                  <a:pt x="10883" y="1943"/>
                </a:cubicBezTo>
                <a:cubicBezTo>
                  <a:pt x="10879" y="1954"/>
                  <a:pt x="10881" y="1966"/>
                  <a:pt x="10888" y="1975"/>
                </a:cubicBezTo>
                <a:lnTo>
                  <a:pt x="10913" y="2008"/>
                </a:lnTo>
                <a:lnTo>
                  <a:pt x="10869" y="2065"/>
                </a:lnTo>
                <a:lnTo>
                  <a:pt x="10842" y="1995"/>
                </a:lnTo>
                <a:cubicBezTo>
                  <a:pt x="10838" y="1986"/>
                  <a:pt x="10832" y="1980"/>
                  <a:pt x="10825" y="1979"/>
                </a:cubicBezTo>
                <a:cubicBezTo>
                  <a:pt x="10818" y="1978"/>
                  <a:pt x="10811" y="1981"/>
                  <a:pt x="10806" y="1988"/>
                </a:cubicBezTo>
                <a:lnTo>
                  <a:pt x="10768" y="2043"/>
                </a:lnTo>
                <a:cubicBezTo>
                  <a:pt x="10764" y="2048"/>
                  <a:pt x="10762" y="2055"/>
                  <a:pt x="10762" y="2063"/>
                </a:cubicBezTo>
                <a:lnTo>
                  <a:pt x="10762" y="2156"/>
                </a:lnTo>
                <a:lnTo>
                  <a:pt x="10743" y="2181"/>
                </a:lnTo>
                <a:lnTo>
                  <a:pt x="10718" y="2147"/>
                </a:lnTo>
                <a:cubicBezTo>
                  <a:pt x="10714" y="2142"/>
                  <a:pt x="10708" y="2139"/>
                  <a:pt x="10702" y="2139"/>
                </a:cubicBezTo>
                <a:lnTo>
                  <a:pt x="10661" y="2139"/>
                </a:lnTo>
                <a:cubicBezTo>
                  <a:pt x="10653" y="2139"/>
                  <a:pt x="10645" y="2145"/>
                  <a:pt x="10642" y="2155"/>
                </a:cubicBezTo>
                <a:lnTo>
                  <a:pt x="10636" y="2147"/>
                </a:lnTo>
                <a:cubicBezTo>
                  <a:pt x="10632" y="2142"/>
                  <a:pt x="10626" y="2139"/>
                  <a:pt x="10620" y="2139"/>
                </a:cubicBezTo>
                <a:lnTo>
                  <a:pt x="10580" y="2139"/>
                </a:lnTo>
                <a:cubicBezTo>
                  <a:pt x="10574" y="2139"/>
                  <a:pt x="10568" y="2142"/>
                  <a:pt x="10563" y="2148"/>
                </a:cubicBezTo>
                <a:lnTo>
                  <a:pt x="10526" y="2202"/>
                </a:lnTo>
                <a:cubicBezTo>
                  <a:pt x="10522" y="2208"/>
                  <a:pt x="10520" y="2215"/>
                  <a:pt x="10520" y="2222"/>
                </a:cubicBezTo>
                <a:lnTo>
                  <a:pt x="10520" y="2243"/>
                </a:lnTo>
                <a:lnTo>
                  <a:pt x="10501" y="2243"/>
                </a:lnTo>
                <a:cubicBezTo>
                  <a:pt x="10495" y="2243"/>
                  <a:pt x="10489" y="2247"/>
                  <a:pt x="10485" y="2253"/>
                </a:cubicBezTo>
                <a:lnTo>
                  <a:pt x="10444" y="2311"/>
                </a:lnTo>
                <a:cubicBezTo>
                  <a:pt x="10440" y="2316"/>
                  <a:pt x="10438" y="2324"/>
                  <a:pt x="10438" y="2331"/>
                </a:cubicBezTo>
                <a:lnTo>
                  <a:pt x="10438" y="2436"/>
                </a:lnTo>
                <a:cubicBezTo>
                  <a:pt x="10438" y="2444"/>
                  <a:pt x="10441" y="2452"/>
                  <a:pt x="10445" y="2457"/>
                </a:cubicBezTo>
                <a:lnTo>
                  <a:pt x="10479" y="2500"/>
                </a:lnTo>
                <a:lnTo>
                  <a:pt x="10479" y="2525"/>
                </a:lnTo>
                <a:lnTo>
                  <a:pt x="10435" y="2466"/>
                </a:lnTo>
                <a:cubicBezTo>
                  <a:pt x="10431" y="2461"/>
                  <a:pt x="10426" y="2457"/>
                  <a:pt x="10420" y="2457"/>
                </a:cubicBezTo>
                <a:lnTo>
                  <a:pt x="10379" y="2457"/>
                </a:lnTo>
                <a:cubicBezTo>
                  <a:pt x="10370" y="2457"/>
                  <a:pt x="10362" y="2464"/>
                  <a:pt x="10359" y="2475"/>
                </a:cubicBezTo>
                <a:lnTo>
                  <a:pt x="10339" y="2531"/>
                </a:lnTo>
                <a:lnTo>
                  <a:pt x="10317" y="2473"/>
                </a:lnTo>
                <a:cubicBezTo>
                  <a:pt x="10314" y="2465"/>
                  <a:pt x="10307" y="2459"/>
                  <a:pt x="10300" y="2458"/>
                </a:cubicBezTo>
                <a:cubicBezTo>
                  <a:pt x="10293" y="2456"/>
                  <a:pt x="10286" y="2460"/>
                  <a:pt x="10281" y="2467"/>
                </a:cubicBezTo>
                <a:lnTo>
                  <a:pt x="10243" y="2521"/>
                </a:lnTo>
                <a:cubicBezTo>
                  <a:pt x="10239" y="2527"/>
                  <a:pt x="10237" y="2534"/>
                  <a:pt x="10237" y="2541"/>
                </a:cubicBezTo>
                <a:lnTo>
                  <a:pt x="10237" y="2634"/>
                </a:lnTo>
                <a:cubicBezTo>
                  <a:pt x="10232" y="2624"/>
                  <a:pt x="10223" y="2618"/>
                  <a:pt x="10213" y="2621"/>
                </a:cubicBezTo>
                <a:cubicBezTo>
                  <a:pt x="10203" y="2624"/>
                  <a:pt x="10196" y="2636"/>
                  <a:pt x="10196" y="2650"/>
                </a:cubicBezTo>
                <a:lnTo>
                  <a:pt x="10196" y="2751"/>
                </a:lnTo>
                <a:lnTo>
                  <a:pt x="10172" y="2814"/>
                </a:lnTo>
                <a:lnTo>
                  <a:pt x="10159" y="2797"/>
                </a:lnTo>
                <a:lnTo>
                  <a:pt x="10159" y="2708"/>
                </a:lnTo>
                <a:cubicBezTo>
                  <a:pt x="10159" y="2696"/>
                  <a:pt x="10154" y="2685"/>
                  <a:pt x="10145" y="2680"/>
                </a:cubicBezTo>
                <a:cubicBezTo>
                  <a:pt x="10137" y="2676"/>
                  <a:pt x="10128" y="2678"/>
                  <a:pt x="10122" y="2686"/>
                </a:cubicBezTo>
                <a:lnTo>
                  <a:pt x="10081" y="2737"/>
                </a:lnTo>
                <a:cubicBezTo>
                  <a:pt x="10076" y="2743"/>
                  <a:pt x="10074" y="2751"/>
                  <a:pt x="10074" y="2759"/>
                </a:cubicBezTo>
                <a:lnTo>
                  <a:pt x="10074" y="2888"/>
                </a:lnTo>
                <a:lnTo>
                  <a:pt x="10025" y="2888"/>
                </a:lnTo>
                <a:cubicBezTo>
                  <a:pt x="10030" y="2885"/>
                  <a:pt x="10033" y="2880"/>
                  <a:pt x="10035" y="2874"/>
                </a:cubicBezTo>
                <a:lnTo>
                  <a:pt x="10079" y="2718"/>
                </a:lnTo>
                <a:cubicBezTo>
                  <a:pt x="10082" y="2707"/>
                  <a:pt x="10080" y="2695"/>
                  <a:pt x="10074" y="2687"/>
                </a:cubicBezTo>
                <a:lnTo>
                  <a:pt x="10030" y="2629"/>
                </a:lnTo>
                <a:cubicBezTo>
                  <a:pt x="10026" y="2624"/>
                  <a:pt x="10020" y="2621"/>
                  <a:pt x="10014" y="2621"/>
                </a:cubicBezTo>
                <a:lnTo>
                  <a:pt x="9977" y="2621"/>
                </a:lnTo>
                <a:cubicBezTo>
                  <a:pt x="9964" y="2621"/>
                  <a:pt x="9955" y="2634"/>
                  <a:pt x="9955" y="2650"/>
                </a:cubicBezTo>
                <a:lnTo>
                  <a:pt x="9955" y="2678"/>
                </a:lnTo>
                <a:lnTo>
                  <a:pt x="9894" y="2678"/>
                </a:lnTo>
                <a:cubicBezTo>
                  <a:pt x="9882" y="2678"/>
                  <a:pt x="9872" y="2691"/>
                  <a:pt x="9872" y="2708"/>
                </a:cubicBezTo>
                <a:lnTo>
                  <a:pt x="9872" y="2797"/>
                </a:lnTo>
                <a:lnTo>
                  <a:pt x="9838" y="2842"/>
                </a:lnTo>
                <a:cubicBezTo>
                  <a:pt x="9829" y="2854"/>
                  <a:pt x="9829" y="2873"/>
                  <a:pt x="9838" y="2884"/>
                </a:cubicBezTo>
                <a:lnTo>
                  <a:pt x="9872" y="2930"/>
                </a:lnTo>
                <a:lnTo>
                  <a:pt x="9872" y="2969"/>
                </a:lnTo>
                <a:cubicBezTo>
                  <a:pt x="9872" y="2981"/>
                  <a:pt x="9878" y="2991"/>
                  <a:pt x="9886" y="2996"/>
                </a:cubicBezTo>
                <a:cubicBezTo>
                  <a:pt x="9888" y="2998"/>
                  <a:pt x="9891" y="2998"/>
                  <a:pt x="9894" y="2998"/>
                </a:cubicBezTo>
                <a:cubicBezTo>
                  <a:pt x="9900" y="2998"/>
                  <a:pt x="9905" y="2996"/>
                  <a:pt x="9910" y="2990"/>
                </a:cubicBezTo>
                <a:lnTo>
                  <a:pt x="9950" y="2939"/>
                </a:lnTo>
                <a:cubicBezTo>
                  <a:pt x="9955" y="2934"/>
                  <a:pt x="9957" y="2926"/>
                  <a:pt x="9957" y="2918"/>
                </a:cubicBezTo>
                <a:lnTo>
                  <a:pt x="9957" y="2893"/>
                </a:lnTo>
                <a:lnTo>
                  <a:pt x="10003" y="2893"/>
                </a:lnTo>
                <a:cubicBezTo>
                  <a:pt x="10002" y="2894"/>
                  <a:pt x="10000" y="2895"/>
                  <a:pt x="9999" y="2897"/>
                </a:cubicBezTo>
                <a:lnTo>
                  <a:pt x="9961" y="2948"/>
                </a:lnTo>
                <a:cubicBezTo>
                  <a:pt x="9953" y="2959"/>
                  <a:pt x="9952" y="2977"/>
                  <a:pt x="9960" y="2988"/>
                </a:cubicBezTo>
                <a:lnTo>
                  <a:pt x="9985" y="3027"/>
                </a:lnTo>
                <a:lnTo>
                  <a:pt x="9962" y="3060"/>
                </a:lnTo>
                <a:lnTo>
                  <a:pt x="9920" y="3110"/>
                </a:lnTo>
                <a:cubicBezTo>
                  <a:pt x="9916" y="3116"/>
                  <a:pt x="9913" y="3124"/>
                  <a:pt x="9913" y="3132"/>
                </a:cubicBezTo>
                <a:lnTo>
                  <a:pt x="9913" y="3186"/>
                </a:lnTo>
                <a:cubicBezTo>
                  <a:pt x="9913" y="3194"/>
                  <a:pt x="9916" y="3202"/>
                  <a:pt x="9920" y="3208"/>
                </a:cubicBezTo>
                <a:lnTo>
                  <a:pt x="9945" y="3239"/>
                </a:lnTo>
                <a:lnTo>
                  <a:pt x="9926" y="3265"/>
                </a:lnTo>
                <a:lnTo>
                  <a:pt x="9835" y="3265"/>
                </a:lnTo>
                <a:lnTo>
                  <a:pt x="9835" y="3237"/>
                </a:lnTo>
                <a:cubicBezTo>
                  <a:pt x="9835" y="3225"/>
                  <a:pt x="9830" y="3214"/>
                  <a:pt x="9821" y="3210"/>
                </a:cubicBezTo>
                <a:cubicBezTo>
                  <a:pt x="9813" y="3206"/>
                  <a:pt x="9803" y="3208"/>
                  <a:pt x="9797" y="3217"/>
                </a:cubicBezTo>
                <a:lnTo>
                  <a:pt x="9756" y="3275"/>
                </a:lnTo>
                <a:cubicBezTo>
                  <a:pt x="9752" y="3280"/>
                  <a:pt x="9750" y="3287"/>
                  <a:pt x="9750" y="3295"/>
                </a:cubicBezTo>
                <a:lnTo>
                  <a:pt x="9750" y="3325"/>
                </a:lnTo>
                <a:cubicBezTo>
                  <a:pt x="9748" y="3322"/>
                  <a:pt x="9745" y="3320"/>
                  <a:pt x="9743" y="3319"/>
                </a:cubicBezTo>
                <a:cubicBezTo>
                  <a:pt x="9734" y="3314"/>
                  <a:pt x="9725" y="3317"/>
                  <a:pt x="9718" y="3326"/>
                </a:cubicBezTo>
                <a:lnTo>
                  <a:pt x="9684" y="3374"/>
                </a:lnTo>
                <a:lnTo>
                  <a:pt x="9612" y="3374"/>
                </a:lnTo>
                <a:cubicBezTo>
                  <a:pt x="9607" y="3374"/>
                  <a:pt x="9601" y="3377"/>
                  <a:pt x="9597" y="3382"/>
                </a:cubicBezTo>
                <a:lnTo>
                  <a:pt x="9556" y="3433"/>
                </a:lnTo>
                <a:cubicBezTo>
                  <a:pt x="9550" y="3442"/>
                  <a:pt x="9547" y="3454"/>
                  <a:pt x="9551" y="3466"/>
                </a:cubicBezTo>
                <a:cubicBezTo>
                  <a:pt x="9554" y="3477"/>
                  <a:pt x="9562" y="3484"/>
                  <a:pt x="9571" y="3484"/>
                </a:cubicBezTo>
                <a:lnTo>
                  <a:pt x="9596" y="3484"/>
                </a:lnTo>
                <a:cubicBezTo>
                  <a:pt x="9596" y="3485"/>
                  <a:pt x="9596" y="3485"/>
                  <a:pt x="9596" y="3485"/>
                </a:cubicBezTo>
                <a:lnTo>
                  <a:pt x="9571" y="3520"/>
                </a:lnTo>
                <a:lnTo>
                  <a:pt x="9547" y="3485"/>
                </a:lnTo>
                <a:cubicBezTo>
                  <a:pt x="9543" y="3479"/>
                  <a:pt x="9537" y="3476"/>
                  <a:pt x="9531" y="3476"/>
                </a:cubicBezTo>
                <a:lnTo>
                  <a:pt x="9490" y="3476"/>
                </a:lnTo>
                <a:cubicBezTo>
                  <a:pt x="9478" y="3476"/>
                  <a:pt x="9468" y="3489"/>
                  <a:pt x="9468" y="3505"/>
                </a:cubicBezTo>
                <a:lnTo>
                  <a:pt x="9468" y="3603"/>
                </a:lnTo>
                <a:lnTo>
                  <a:pt x="9435" y="3653"/>
                </a:lnTo>
                <a:cubicBezTo>
                  <a:pt x="9428" y="3663"/>
                  <a:pt x="9427" y="3678"/>
                  <a:pt x="9433" y="3689"/>
                </a:cubicBezTo>
                <a:cubicBezTo>
                  <a:pt x="9439" y="3700"/>
                  <a:pt x="9449" y="3704"/>
                  <a:pt x="9459" y="3700"/>
                </a:cubicBezTo>
                <a:lnTo>
                  <a:pt x="9565" y="3648"/>
                </a:lnTo>
                <a:lnTo>
                  <a:pt x="9590" y="3684"/>
                </a:lnTo>
                <a:lnTo>
                  <a:pt x="9590" y="3693"/>
                </a:lnTo>
                <a:lnTo>
                  <a:pt x="9490" y="3693"/>
                </a:lnTo>
                <a:cubicBezTo>
                  <a:pt x="9484" y="3693"/>
                  <a:pt x="9478" y="3696"/>
                  <a:pt x="9474" y="3702"/>
                </a:cubicBezTo>
                <a:lnTo>
                  <a:pt x="9435" y="3757"/>
                </a:lnTo>
                <a:cubicBezTo>
                  <a:pt x="9431" y="3762"/>
                  <a:pt x="9429" y="3769"/>
                  <a:pt x="9429" y="3777"/>
                </a:cubicBezTo>
                <a:lnTo>
                  <a:pt x="9429" y="3831"/>
                </a:lnTo>
                <a:cubicBezTo>
                  <a:pt x="9429" y="3847"/>
                  <a:pt x="9439" y="3861"/>
                  <a:pt x="9451" y="3861"/>
                </a:cubicBezTo>
                <a:lnTo>
                  <a:pt x="9508" y="3861"/>
                </a:lnTo>
                <a:lnTo>
                  <a:pt x="9508" y="3907"/>
                </a:lnTo>
                <a:lnTo>
                  <a:pt x="9451" y="3907"/>
                </a:lnTo>
                <a:cubicBezTo>
                  <a:pt x="9446" y="3907"/>
                  <a:pt x="9440" y="3910"/>
                  <a:pt x="9436" y="3916"/>
                </a:cubicBezTo>
                <a:lnTo>
                  <a:pt x="9366" y="4010"/>
                </a:lnTo>
                <a:lnTo>
                  <a:pt x="9298" y="3965"/>
                </a:lnTo>
                <a:cubicBezTo>
                  <a:pt x="9290" y="3959"/>
                  <a:pt x="9279" y="3961"/>
                  <a:pt x="9273" y="3970"/>
                </a:cubicBezTo>
                <a:lnTo>
                  <a:pt x="9232" y="4025"/>
                </a:lnTo>
                <a:cubicBezTo>
                  <a:pt x="9228" y="4030"/>
                  <a:pt x="9226" y="4038"/>
                  <a:pt x="9226" y="4045"/>
                </a:cubicBezTo>
                <a:lnTo>
                  <a:pt x="9226" y="4121"/>
                </a:lnTo>
                <a:lnTo>
                  <a:pt x="9210" y="4121"/>
                </a:lnTo>
                <a:cubicBezTo>
                  <a:pt x="9204" y="4121"/>
                  <a:pt x="9199" y="4124"/>
                  <a:pt x="9195" y="4129"/>
                </a:cubicBezTo>
                <a:lnTo>
                  <a:pt x="9154" y="4179"/>
                </a:lnTo>
                <a:cubicBezTo>
                  <a:pt x="9149" y="4185"/>
                  <a:pt x="9147" y="4192"/>
                  <a:pt x="9146" y="4200"/>
                </a:cubicBezTo>
                <a:cubicBezTo>
                  <a:pt x="9146" y="4208"/>
                  <a:pt x="9148" y="4216"/>
                  <a:pt x="9152" y="4222"/>
                </a:cubicBezTo>
                <a:lnTo>
                  <a:pt x="9179" y="4259"/>
                </a:lnTo>
                <a:lnTo>
                  <a:pt x="9159" y="4284"/>
                </a:lnTo>
                <a:lnTo>
                  <a:pt x="9087" y="4284"/>
                </a:lnTo>
                <a:cubicBezTo>
                  <a:pt x="9078" y="4284"/>
                  <a:pt x="9070" y="4292"/>
                  <a:pt x="9066" y="4303"/>
                </a:cubicBezTo>
                <a:cubicBezTo>
                  <a:pt x="9063" y="4314"/>
                  <a:pt x="9065" y="4326"/>
                  <a:pt x="9071" y="4335"/>
                </a:cubicBezTo>
                <a:lnTo>
                  <a:pt x="9153" y="4443"/>
                </a:lnTo>
                <a:cubicBezTo>
                  <a:pt x="9153" y="4443"/>
                  <a:pt x="9153" y="4443"/>
                  <a:pt x="9153" y="4444"/>
                </a:cubicBezTo>
                <a:lnTo>
                  <a:pt x="9087" y="4444"/>
                </a:lnTo>
                <a:cubicBezTo>
                  <a:pt x="9075" y="4444"/>
                  <a:pt x="9065" y="4457"/>
                  <a:pt x="9065" y="4473"/>
                </a:cubicBezTo>
                <a:lnTo>
                  <a:pt x="9065" y="4527"/>
                </a:lnTo>
                <a:cubicBezTo>
                  <a:pt x="9065" y="4535"/>
                  <a:pt x="9067" y="4543"/>
                  <a:pt x="9072" y="4549"/>
                </a:cubicBezTo>
                <a:lnTo>
                  <a:pt x="9096" y="4579"/>
                </a:lnTo>
                <a:lnTo>
                  <a:pt x="9078" y="4603"/>
                </a:lnTo>
                <a:lnTo>
                  <a:pt x="9046" y="4603"/>
                </a:lnTo>
                <a:cubicBezTo>
                  <a:pt x="9040" y="4603"/>
                  <a:pt x="9034" y="4607"/>
                  <a:pt x="9030" y="4613"/>
                </a:cubicBezTo>
                <a:lnTo>
                  <a:pt x="8990" y="4669"/>
                </a:lnTo>
                <a:lnTo>
                  <a:pt x="8950" y="4720"/>
                </a:lnTo>
                <a:cubicBezTo>
                  <a:pt x="8945" y="4725"/>
                  <a:pt x="8943" y="4733"/>
                  <a:pt x="8943" y="4741"/>
                </a:cubicBezTo>
                <a:cubicBezTo>
                  <a:pt x="8942" y="4748"/>
                  <a:pt x="8945" y="4756"/>
                  <a:pt x="8949" y="4762"/>
                </a:cubicBezTo>
                <a:lnTo>
                  <a:pt x="8983" y="4811"/>
                </a:lnTo>
                <a:lnTo>
                  <a:pt x="8983" y="4834"/>
                </a:lnTo>
                <a:lnTo>
                  <a:pt x="8965" y="4858"/>
                </a:lnTo>
                <a:lnTo>
                  <a:pt x="8949" y="4834"/>
                </a:lnTo>
                <a:lnTo>
                  <a:pt x="8949" y="4799"/>
                </a:lnTo>
                <a:cubicBezTo>
                  <a:pt x="8949" y="4786"/>
                  <a:pt x="8942" y="4774"/>
                  <a:pt x="8933" y="4770"/>
                </a:cubicBezTo>
                <a:cubicBezTo>
                  <a:pt x="8923" y="4767"/>
                  <a:pt x="8913" y="4773"/>
                  <a:pt x="8908" y="4784"/>
                </a:cubicBezTo>
                <a:lnTo>
                  <a:pt x="8864" y="4886"/>
                </a:lnTo>
                <a:cubicBezTo>
                  <a:pt x="8862" y="4890"/>
                  <a:pt x="8861" y="4895"/>
                  <a:pt x="8861" y="4900"/>
                </a:cubicBezTo>
                <a:lnTo>
                  <a:pt x="8861" y="4955"/>
                </a:lnTo>
                <a:cubicBezTo>
                  <a:pt x="8861" y="4971"/>
                  <a:pt x="8871" y="4984"/>
                  <a:pt x="8883" y="4984"/>
                </a:cubicBezTo>
                <a:lnTo>
                  <a:pt x="8905" y="4984"/>
                </a:lnTo>
                <a:lnTo>
                  <a:pt x="8905" y="5051"/>
                </a:lnTo>
                <a:lnTo>
                  <a:pt x="8874" y="5088"/>
                </a:lnTo>
                <a:lnTo>
                  <a:pt x="8845" y="5088"/>
                </a:lnTo>
                <a:cubicBezTo>
                  <a:pt x="8833" y="5088"/>
                  <a:pt x="8823" y="5102"/>
                  <a:pt x="8823" y="5118"/>
                </a:cubicBezTo>
                <a:lnTo>
                  <a:pt x="8823" y="5211"/>
                </a:lnTo>
                <a:lnTo>
                  <a:pt x="8796" y="5248"/>
                </a:lnTo>
                <a:lnTo>
                  <a:pt x="8764" y="5248"/>
                </a:lnTo>
                <a:cubicBezTo>
                  <a:pt x="8752" y="5248"/>
                  <a:pt x="8742" y="5261"/>
                  <a:pt x="8742" y="5278"/>
                </a:cubicBezTo>
                <a:lnTo>
                  <a:pt x="8742" y="5329"/>
                </a:lnTo>
                <a:cubicBezTo>
                  <a:pt x="8742" y="5345"/>
                  <a:pt x="8752" y="5358"/>
                  <a:pt x="8764" y="5358"/>
                </a:cubicBezTo>
                <a:lnTo>
                  <a:pt x="8783" y="5358"/>
                </a:lnTo>
                <a:lnTo>
                  <a:pt x="8783" y="5428"/>
                </a:lnTo>
                <a:lnTo>
                  <a:pt x="8760" y="5456"/>
                </a:lnTo>
                <a:lnTo>
                  <a:pt x="8707" y="5422"/>
                </a:lnTo>
                <a:lnTo>
                  <a:pt x="8707" y="5386"/>
                </a:lnTo>
                <a:cubicBezTo>
                  <a:pt x="8707" y="5379"/>
                  <a:pt x="8705" y="5372"/>
                  <a:pt x="8701" y="5366"/>
                </a:cubicBezTo>
                <a:lnTo>
                  <a:pt x="8660" y="5309"/>
                </a:lnTo>
                <a:cubicBezTo>
                  <a:pt x="8652" y="5297"/>
                  <a:pt x="8636" y="5297"/>
                  <a:pt x="8628" y="5309"/>
                </a:cubicBezTo>
                <a:lnTo>
                  <a:pt x="8553" y="5411"/>
                </a:lnTo>
                <a:lnTo>
                  <a:pt x="8481" y="5411"/>
                </a:lnTo>
                <a:cubicBezTo>
                  <a:pt x="8469" y="5411"/>
                  <a:pt x="8459" y="5424"/>
                  <a:pt x="8459" y="5441"/>
                </a:cubicBezTo>
                <a:lnTo>
                  <a:pt x="8459" y="5533"/>
                </a:lnTo>
                <a:lnTo>
                  <a:pt x="8423" y="5574"/>
                </a:lnTo>
                <a:cubicBezTo>
                  <a:pt x="8420" y="5577"/>
                  <a:pt x="8418" y="5581"/>
                  <a:pt x="8417" y="5585"/>
                </a:cubicBezTo>
                <a:lnTo>
                  <a:pt x="8387" y="5676"/>
                </a:lnTo>
                <a:lnTo>
                  <a:pt x="8320" y="5676"/>
                </a:lnTo>
                <a:cubicBezTo>
                  <a:pt x="8308" y="5676"/>
                  <a:pt x="8298" y="5689"/>
                  <a:pt x="8298" y="5705"/>
                </a:cubicBezTo>
                <a:lnTo>
                  <a:pt x="8298" y="5797"/>
                </a:lnTo>
                <a:lnTo>
                  <a:pt x="8295" y="5792"/>
                </a:lnTo>
                <a:cubicBezTo>
                  <a:pt x="8286" y="5782"/>
                  <a:pt x="8273" y="5782"/>
                  <a:pt x="8264" y="5792"/>
                </a:cubicBezTo>
                <a:lnTo>
                  <a:pt x="8223" y="5845"/>
                </a:lnTo>
                <a:lnTo>
                  <a:pt x="8198" y="5880"/>
                </a:lnTo>
                <a:lnTo>
                  <a:pt x="8173" y="5845"/>
                </a:lnTo>
                <a:cubicBezTo>
                  <a:pt x="8169" y="5839"/>
                  <a:pt x="8163" y="5836"/>
                  <a:pt x="8157" y="5836"/>
                </a:cubicBezTo>
                <a:cubicBezTo>
                  <a:pt x="8151" y="5836"/>
                  <a:pt x="8145" y="5839"/>
                  <a:pt x="8141" y="5846"/>
                </a:cubicBezTo>
                <a:lnTo>
                  <a:pt x="8105" y="5900"/>
                </a:lnTo>
                <a:lnTo>
                  <a:pt x="8067" y="5944"/>
                </a:lnTo>
                <a:lnTo>
                  <a:pt x="8038" y="5944"/>
                </a:lnTo>
                <a:cubicBezTo>
                  <a:pt x="8026" y="5944"/>
                  <a:pt x="8016" y="5957"/>
                  <a:pt x="8016" y="5974"/>
                </a:cubicBezTo>
                <a:lnTo>
                  <a:pt x="8016" y="6011"/>
                </a:lnTo>
                <a:lnTo>
                  <a:pt x="8013" y="6007"/>
                </a:lnTo>
                <a:cubicBezTo>
                  <a:pt x="8009" y="6002"/>
                  <a:pt x="8003" y="5999"/>
                  <a:pt x="7997" y="5999"/>
                </a:cubicBezTo>
                <a:lnTo>
                  <a:pt x="7956" y="5999"/>
                </a:lnTo>
                <a:cubicBezTo>
                  <a:pt x="7947" y="5999"/>
                  <a:pt x="7939" y="6006"/>
                  <a:pt x="7936" y="6017"/>
                </a:cubicBezTo>
                <a:cubicBezTo>
                  <a:pt x="7932" y="6028"/>
                  <a:pt x="7934" y="6041"/>
                  <a:pt x="7941" y="6049"/>
                </a:cubicBezTo>
                <a:lnTo>
                  <a:pt x="7975" y="6095"/>
                </a:lnTo>
                <a:lnTo>
                  <a:pt x="7975" y="6107"/>
                </a:lnTo>
                <a:lnTo>
                  <a:pt x="7966" y="6107"/>
                </a:lnTo>
                <a:lnTo>
                  <a:pt x="7931" y="6062"/>
                </a:lnTo>
                <a:cubicBezTo>
                  <a:pt x="7927" y="6056"/>
                  <a:pt x="7922" y="6053"/>
                  <a:pt x="7915" y="6053"/>
                </a:cubicBezTo>
                <a:cubicBezTo>
                  <a:pt x="7909" y="6053"/>
                  <a:pt x="7904" y="6056"/>
                  <a:pt x="7899" y="6062"/>
                </a:cubicBezTo>
                <a:lnTo>
                  <a:pt x="7868" y="6107"/>
                </a:lnTo>
                <a:lnTo>
                  <a:pt x="7755" y="6107"/>
                </a:lnTo>
                <a:cubicBezTo>
                  <a:pt x="7743" y="6107"/>
                  <a:pt x="7733" y="6121"/>
                  <a:pt x="7733" y="6137"/>
                </a:cubicBezTo>
                <a:lnTo>
                  <a:pt x="7733" y="6191"/>
                </a:lnTo>
                <a:cubicBezTo>
                  <a:pt x="7733" y="6196"/>
                  <a:pt x="7734" y="6200"/>
                  <a:pt x="7735" y="6204"/>
                </a:cubicBezTo>
                <a:lnTo>
                  <a:pt x="7758" y="6266"/>
                </a:lnTo>
                <a:lnTo>
                  <a:pt x="7716" y="6266"/>
                </a:lnTo>
                <a:lnTo>
                  <a:pt x="7640" y="6215"/>
                </a:lnTo>
                <a:cubicBezTo>
                  <a:pt x="7636" y="6213"/>
                  <a:pt x="7633" y="6212"/>
                  <a:pt x="7630" y="6212"/>
                </a:cubicBezTo>
                <a:lnTo>
                  <a:pt x="7594" y="6212"/>
                </a:lnTo>
                <a:cubicBezTo>
                  <a:pt x="7588" y="6212"/>
                  <a:pt x="7583" y="6215"/>
                  <a:pt x="7579" y="6221"/>
                </a:cubicBezTo>
                <a:lnTo>
                  <a:pt x="7538" y="6275"/>
                </a:lnTo>
                <a:cubicBezTo>
                  <a:pt x="7529" y="6286"/>
                  <a:pt x="7529" y="6305"/>
                  <a:pt x="7538" y="6316"/>
                </a:cubicBezTo>
                <a:lnTo>
                  <a:pt x="7572" y="6363"/>
                </a:lnTo>
                <a:lnTo>
                  <a:pt x="7572" y="6376"/>
                </a:lnTo>
                <a:lnTo>
                  <a:pt x="7472" y="6376"/>
                </a:lnTo>
                <a:cubicBezTo>
                  <a:pt x="7464" y="6376"/>
                  <a:pt x="7456" y="6382"/>
                  <a:pt x="7452" y="6392"/>
                </a:cubicBezTo>
                <a:lnTo>
                  <a:pt x="7450" y="6397"/>
                </a:lnTo>
                <a:cubicBezTo>
                  <a:pt x="7447" y="6385"/>
                  <a:pt x="7439" y="6376"/>
                  <a:pt x="7429" y="6376"/>
                </a:cubicBezTo>
                <a:lnTo>
                  <a:pt x="7390" y="6376"/>
                </a:lnTo>
                <a:cubicBezTo>
                  <a:pt x="7385" y="6376"/>
                  <a:pt x="7379" y="6379"/>
                  <a:pt x="7375" y="6384"/>
                </a:cubicBezTo>
                <a:lnTo>
                  <a:pt x="7350" y="6417"/>
                </a:lnTo>
                <a:lnTo>
                  <a:pt x="7328" y="6385"/>
                </a:lnTo>
                <a:cubicBezTo>
                  <a:pt x="7324" y="6379"/>
                  <a:pt x="7318" y="6376"/>
                  <a:pt x="7312" y="6376"/>
                </a:cubicBezTo>
                <a:lnTo>
                  <a:pt x="7230" y="6376"/>
                </a:lnTo>
                <a:cubicBezTo>
                  <a:pt x="7218" y="6376"/>
                  <a:pt x="7208" y="6389"/>
                  <a:pt x="7208" y="6405"/>
                </a:cubicBezTo>
                <a:lnTo>
                  <a:pt x="7208" y="6514"/>
                </a:lnTo>
                <a:cubicBezTo>
                  <a:pt x="7208" y="6522"/>
                  <a:pt x="7211" y="6529"/>
                  <a:pt x="7215" y="6535"/>
                </a:cubicBezTo>
                <a:lnTo>
                  <a:pt x="7253" y="6585"/>
                </a:lnTo>
                <a:cubicBezTo>
                  <a:pt x="7255" y="6588"/>
                  <a:pt x="7257" y="6590"/>
                  <a:pt x="7260" y="6592"/>
                </a:cubicBezTo>
                <a:cubicBezTo>
                  <a:pt x="7257" y="6593"/>
                  <a:pt x="7254" y="6595"/>
                  <a:pt x="7252" y="6599"/>
                </a:cubicBezTo>
                <a:lnTo>
                  <a:pt x="7221" y="6644"/>
                </a:lnTo>
                <a:lnTo>
                  <a:pt x="7146" y="6644"/>
                </a:lnTo>
                <a:cubicBezTo>
                  <a:pt x="7134" y="6644"/>
                  <a:pt x="7124" y="6657"/>
                  <a:pt x="7124" y="6673"/>
                </a:cubicBezTo>
                <a:lnTo>
                  <a:pt x="7124" y="6724"/>
                </a:lnTo>
                <a:cubicBezTo>
                  <a:pt x="7124" y="6732"/>
                  <a:pt x="7126" y="6740"/>
                  <a:pt x="7130" y="6745"/>
                </a:cubicBezTo>
                <a:lnTo>
                  <a:pt x="7156" y="6779"/>
                </a:lnTo>
                <a:lnTo>
                  <a:pt x="7117" y="6755"/>
                </a:lnTo>
                <a:cubicBezTo>
                  <a:pt x="7111" y="6751"/>
                  <a:pt x="7103" y="6751"/>
                  <a:pt x="7096" y="6757"/>
                </a:cubicBezTo>
                <a:cubicBezTo>
                  <a:pt x="7090" y="6762"/>
                  <a:pt x="7086" y="6772"/>
                  <a:pt x="7086" y="6782"/>
                </a:cubicBezTo>
                <a:lnTo>
                  <a:pt x="7086" y="6887"/>
                </a:lnTo>
                <a:cubicBezTo>
                  <a:pt x="7086" y="6892"/>
                  <a:pt x="7087" y="6896"/>
                  <a:pt x="7088" y="6900"/>
                </a:cubicBezTo>
                <a:lnTo>
                  <a:pt x="7111" y="6963"/>
                </a:lnTo>
                <a:cubicBezTo>
                  <a:pt x="7106" y="6962"/>
                  <a:pt x="7101" y="6963"/>
                  <a:pt x="7097" y="6967"/>
                </a:cubicBezTo>
                <a:cubicBezTo>
                  <a:pt x="7090" y="6972"/>
                  <a:pt x="7086" y="6982"/>
                  <a:pt x="7086" y="6992"/>
                </a:cubicBezTo>
                <a:lnTo>
                  <a:pt x="7086" y="7101"/>
                </a:lnTo>
                <a:cubicBezTo>
                  <a:pt x="7086" y="7105"/>
                  <a:pt x="7087" y="7109"/>
                  <a:pt x="7088" y="7113"/>
                </a:cubicBezTo>
                <a:lnTo>
                  <a:pt x="7126" y="7219"/>
                </a:lnTo>
                <a:cubicBezTo>
                  <a:pt x="7127" y="7222"/>
                  <a:pt x="7129" y="7225"/>
                  <a:pt x="7131" y="7228"/>
                </a:cubicBezTo>
                <a:lnTo>
                  <a:pt x="7157" y="7260"/>
                </a:lnTo>
                <a:lnTo>
                  <a:pt x="7147" y="7273"/>
                </a:lnTo>
                <a:lnTo>
                  <a:pt x="7124" y="7240"/>
                </a:lnTo>
                <a:cubicBezTo>
                  <a:pt x="7120" y="7235"/>
                  <a:pt x="7115" y="7231"/>
                  <a:pt x="7108" y="7231"/>
                </a:cubicBezTo>
                <a:cubicBezTo>
                  <a:pt x="7103" y="7231"/>
                  <a:pt x="7097" y="7234"/>
                  <a:pt x="7092" y="7240"/>
                </a:cubicBezTo>
                <a:lnTo>
                  <a:pt x="7052" y="7294"/>
                </a:lnTo>
                <a:cubicBezTo>
                  <a:pt x="7048" y="7300"/>
                  <a:pt x="7045" y="7307"/>
                  <a:pt x="7045" y="7315"/>
                </a:cubicBezTo>
                <a:lnTo>
                  <a:pt x="7045" y="7369"/>
                </a:lnTo>
                <a:cubicBezTo>
                  <a:pt x="7045" y="7380"/>
                  <a:pt x="7050" y="7390"/>
                  <a:pt x="7057" y="7395"/>
                </a:cubicBezTo>
                <a:lnTo>
                  <a:pt x="7059" y="7396"/>
                </a:lnTo>
                <a:cubicBezTo>
                  <a:pt x="7051" y="7401"/>
                  <a:pt x="7045" y="7411"/>
                  <a:pt x="7045" y="7423"/>
                </a:cubicBezTo>
                <a:lnTo>
                  <a:pt x="7045" y="7478"/>
                </a:lnTo>
                <a:cubicBezTo>
                  <a:pt x="7045" y="7486"/>
                  <a:pt x="7048" y="7493"/>
                  <a:pt x="7052" y="7499"/>
                </a:cubicBezTo>
                <a:lnTo>
                  <a:pt x="7130" y="7604"/>
                </a:lnTo>
                <a:cubicBezTo>
                  <a:pt x="7134" y="7610"/>
                  <a:pt x="7140" y="7613"/>
                  <a:pt x="7146" y="7613"/>
                </a:cubicBezTo>
                <a:lnTo>
                  <a:pt x="7218" y="7613"/>
                </a:lnTo>
                <a:lnTo>
                  <a:pt x="7130" y="7725"/>
                </a:lnTo>
                <a:cubicBezTo>
                  <a:pt x="7126" y="7731"/>
                  <a:pt x="7124" y="7739"/>
                  <a:pt x="7124" y="7747"/>
                </a:cubicBezTo>
                <a:cubicBezTo>
                  <a:pt x="7124" y="7755"/>
                  <a:pt x="7126" y="7762"/>
                  <a:pt x="7130" y="7768"/>
                </a:cubicBezTo>
                <a:lnTo>
                  <a:pt x="7176" y="7826"/>
                </a:lnTo>
                <a:lnTo>
                  <a:pt x="7146" y="7826"/>
                </a:lnTo>
                <a:cubicBezTo>
                  <a:pt x="7140" y="7826"/>
                  <a:pt x="7134" y="7829"/>
                  <a:pt x="7130" y="7834"/>
                </a:cubicBezTo>
                <a:lnTo>
                  <a:pt x="7107" y="7864"/>
                </a:lnTo>
                <a:lnTo>
                  <a:pt x="7082" y="7833"/>
                </a:lnTo>
                <a:cubicBezTo>
                  <a:pt x="7078" y="7828"/>
                  <a:pt x="7073" y="7826"/>
                  <a:pt x="7067" y="7826"/>
                </a:cubicBezTo>
                <a:lnTo>
                  <a:pt x="7029" y="7826"/>
                </a:lnTo>
                <a:cubicBezTo>
                  <a:pt x="7021" y="7826"/>
                  <a:pt x="7014" y="7831"/>
                  <a:pt x="7010" y="7841"/>
                </a:cubicBezTo>
                <a:lnTo>
                  <a:pt x="6967" y="7942"/>
                </a:lnTo>
                <a:cubicBezTo>
                  <a:pt x="6965" y="7946"/>
                  <a:pt x="6964" y="7951"/>
                  <a:pt x="6964" y="7957"/>
                </a:cubicBezTo>
                <a:lnTo>
                  <a:pt x="6964" y="8007"/>
                </a:lnTo>
                <a:lnTo>
                  <a:pt x="6927" y="8107"/>
                </a:lnTo>
                <a:cubicBezTo>
                  <a:pt x="6924" y="8117"/>
                  <a:pt x="6925" y="8130"/>
                  <a:pt x="6931" y="8139"/>
                </a:cubicBezTo>
                <a:lnTo>
                  <a:pt x="6969" y="8197"/>
                </a:lnTo>
                <a:cubicBezTo>
                  <a:pt x="6974" y="8204"/>
                  <a:pt x="6981" y="8207"/>
                  <a:pt x="6987" y="8207"/>
                </a:cubicBezTo>
                <a:cubicBezTo>
                  <a:pt x="6994" y="8206"/>
                  <a:pt x="7000" y="8201"/>
                  <a:pt x="7004" y="8193"/>
                </a:cubicBezTo>
                <a:lnTo>
                  <a:pt x="7079" y="8044"/>
                </a:lnTo>
                <a:lnTo>
                  <a:pt x="7124" y="8044"/>
                </a:lnTo>
                <a:lnTo>
                  <a:pt x="7124" y="8148"/>
                </a:lnTo>
                <a:lnTo>
                  <a:pt x="7108" y="8148"/>
                </a:lnTo>
                <a:cubicBezTo>
                  <a:pt x="7096" y="8148"/>
                  <a:pt x="7086" y="8161"/>
                  <a:pt x="7086" y="8177"/>
                </a:cubicBezTo>
                <a:lnTo>
                  <a:pt x="7086" y="8267"/>
                </a:lnTo>
                <a:cubicBezTo>
                  <a:pt x="7084" y="8262"/>
                  <a:pt x="7080" y="8258"/>
                  <a:pt x="7076" y="8255"/>
                </a:cubicBezTo>
                <a:cubicBezTo>
                  <a:pt x="7068" y="8251"/>
                  <a:pt x="7058" y="8253"/>
                  <a:pt x="7052" y="8262"/>
                </a:cubicBezTo>
                <a:lnTo>
                  <a:pt x="7013" y="8312"/>
                </a:lnTo>
                <a:cubicBezTo>
                  <a:pt x="7009" y="8318"/>
                  <a:pt x="7007" y="8325"/>
                  <a:pt x="7007" y="8333"/>
                </a:cubicBezTo>
                <a:lnTo>
                  <a:pt x="7007" y="8551"/>
                </a:lnTo>
                <a:cubicBezTo>
                  <a:pt x="7007" y="8559"/>
                  <a:pt x="7009" y="8566"/>
                  <a:pt x="7013" y="8572"/>
                </a:cubicBezTo>
                <a:lnTo>
                  <a:pt x="7092" y="8677"/>
                </a:lnTo>
                <a:cubicBezTo>
                  <a:pt x="7095" y="8680"/>
                  <a:pt x="7098" y="8682"/>
                  <a:pt x="7101" y="8684"/>
                </a:cubicBezTo>
                <a:lnTo>
                  <a:pt x="7188" y="8722"/>
                </a:lnTo>
                <a:lnTo>
                  <a:pt x="7131" y="8794"/>
                </a:lnTo>
                <a:cubicBezTo>
                  <a:pt x="7125" y="8801"/>
                  <a:pt x="7123" y="8810"/>
                  <a:pt x="7124" y="8820"/>
                </a:cubicBezTo>
                <a:cubicBezTo>
                  <a:pt x="7125" y="8829"/>
                  <a:pt x="7129" y="8838"/>
                  <a:pt x="7136" y="8842"/>
                </a:cubicBezTo>
                <a:lnTo>
                  <a:pt x="7220" y="8899"/>
                </a:lnTo>
                <a:cubicBezTo>
                  <a:pt x="7229" y="8905"/>
                  <a:pt x="7239" y="8903"/>
                  <a:pt x="7246" y="8894"/>
                </a:cubicBezTo>
                <a:lnTo>
                  <a:pt x="7246" y="8924"/>
                </a:lnTo>
                <a:cubicBezTo>
                  <a:pt x="7246" y="8941"/>
                  <a:pt x="7256" y="8954"/>
                  <a:pt x="7268" y="8954"/>
                </a:cubicBezTo>
                <a:lnTo>
                  <a:pt x="7472" y="8954"/>
                </a:lnTo>
                <a:cubicBezTo>
                  <a:pt x="7475" y="8954"/>
                  <a:pt x="7478" y="8953"/>
                  <a:pt x="7481" y="8951"/>
                </a:cubicBezTo>
                <a:lnTo>
                  <a:pt x="7531" y="8920"/>
                </a:lnTo>
                <a:lnTo>
                  <a:pt x="7531" y="8924"/>
                </a:lnTo>
                <a:cubicBezTo>
                  <a:pt x="7531" y="8935"/>
                  <a:pt x="7535" y="8944"/>
                  <a:pt x="7542" y="8949"/>
                </a:cubicBezTo>
                <a:cubicBezTo>
                  <a:pt x="7545" y="8952"/>
                  <a:pt x="7549" y="8954"/>
                  <a:pt x="7553" y="8954"/>
                </a:cubicBezTo>
                <a:cubicBezTo>
                  <a:pt x="7557" y="8954"/>
                  <a:pt x="7560" y="8953"/>
                  <a:pt x="7563" y="8951"/>
                </a:cubicBezTo>
                <a:lnTo>
                  <a:pt x="7640" y="8899"/>
                </a:lnTo>
                <a:cubicBezTo>
                  <a:pt x="7642" y="8898"/>
                  <a:pt x="7644" y="8896"/>
                  <a:pt x="7645" y="8894"/>
                </a:cubicBezTo>
                <a:lnTo>
                  <a:pt x="7689" y="8837"/>
                </a:lnTo>
                <a:cubicBezTo>
                  <a:pt x="7691" y="8834"/>
                  <a:pt x="7692" y="8831"/>
                  <a:pt x="7693" y="8828"/>
                </a:cubicBezTo>
                <a:lnTo>
                  <a:pt x="7729" y="8728"/>
                </a:lnTo>
                <a:lnTo>
                  <a:pt x="7766" y="8682"/>
                </a:lnTo>
                <a:lnTo>
                  <a:pt x="7884" y="8629"/>
                </a:lnTo>
                <a:cubicBezTo>
                  <a:pt x="7893" y="8625"/>
                  <a:pt x="7899" y="8614"/>
                  <a:pt x="7899" y="8601"/>
                </a:cubicBezTo>
                <a:lnTo>
                  <a:pt x="7899" y="8563"/>
                </a:lnTo>
                <a:lnTo>
                  <a:pt x="7925" y="8526"/>
                </a:lnTo>
                <a:lnTo>
                  <a:pt x="7975" y="8526"/>
                </a:lnTo>
                <a:lnTo>
                  <a:pt x="7975" y="8551"/>
                </a:lnTo>
                <a:cubicBezTo>
                  <a:pt x="7975" y="8559"/>
                  <a:pt x="7978" y="8567"/>
                  <a:pt x="7982" y="8573"/>
                </a:cubicBezTo>
                <a:lnTo>
                  <a:pt x="8023" y="8623"/>
                </a:lnTo>
                <a:cubicBezTo>
                  <a:pt x="8029" y="8631"/>
                  <a:pt x="8039" y="8633"/>
                  <a:pt x="8047" y="8628"/>
                </a:cubicBezTo>
                <a:lnTo>
                  <a:pt x="8129" y="8578"/>
                </a:lnTo>
                <a:cubicBezTo>
                  <a:pt x="8137" y="8573"/>
                  <a:pt x="8142" y="8563"/>
                  <a:pt x="8142" y="8551"/>
                </a:cubicBezTo>
                <a:lnTo>
                  <a:pt x="8142" y="8454"/>
                </a:lnTo>
                <a:lnTo>
                  <a:pt x="8214" y="8353"/>
                </a:lnTo>
                <a:cubicBezTo>
                  <a:pt x="8218" y="8348"/>
                  <a:pt x="8220" y="8341"/>
                  <a:pt x="8220" y="8333"/>
                </a:cubicBezTo>
                <a:lnTo>
                  <a:pt x="8220" y="8224"/>
                </a:lnTo>
                <a:cubicBezTo>
                  <a:pt x="8220" y="8216"/>
                  <a:pt x="8217" y="8208"/>
                  <a:pt x="8212" y="8202"/>
                </a:cubicBezTo>
                <a:lnTo>
                  <a:pt x="8189" y="8175"/>
                </a:lnTo>
                <a:lnTo>
                  <a:pt x="8254" y="8087"/>
                </a:lnTo>
                <a:lnTo>
                  <a:pt x="8295" y="8034"/>
                </a:lnTo>
                <a:lnTo>
                  <a:pt x="8330" y="7986"/>
                </a:lnTo>
                <a:lnTo>
                  <a:pt x="8339" y="7986"/>
                </a:lnTo>
                <a:lnTo>
                  <a:pt x="8339" y="8053"/>
                </a:lnTo>
                <a:lnTo>
                  <a:pt x="8311" y="8090"/>
                </a:lnTo>
                <a:lnTo>
                  <a:pt x="8279" y="8090"/>
                </a:lnTo>
                <a:cubicBezTo>
                  <a:pt x="8267" y="8090"/>
                  <a:pt x="8257" y="8103"/>
                  <a:pt x="8257" y="8120"/>
                </a:cubicBezTo>
                <a:lnTo>
                  <a:pt x="8257" y="8224"/>
                </a:lnTo>
                <a:cubicBezTo>
                  <a:pt x="8257" y="8241"/>
                  <a:pt x="8267" y="8254"/>
                  <a:pt x="8279" y="8254"/>
                </a:cubicBezTo>
                <a:lnTo>
                  <a:pt x="8313" y="8254"/>
                </a:lnTo>
                <a:lnTo>
                  <a:pt x="8404" y="8338"/>
                </a:lnTo>
                <a:lnTo>
                  <a:pt x="8353" y="8414"/>
                </a:lnTo>
                <a:cubicBezTo>
                  <a:pt x="8344" y="8417"/>
                  <a:pt x="8336" y="8428"/>
                  <a:pt x="8336" y="8442"/>
                </a:cubicBezTo>
                <a:cubicBezTo>
                  <a:pt x="8336" y="8446"/>
                  <a:pt x="8337" y="8451"/>
                  <a:pt x="8339" y="8455"/>
                </a:cubicBezTo>
                <a:lnTo>
                  <a:pt x="8339" y="8924"/>
                </a:lnTo>
                <a:cubicBezTo>
                  <a:pt x="8339" y="8941"/>
                  <a:pt x="8349" y="8954"/>
                  <a:pt x="8361" y="8954"/>
                </a:cubicBezTo>
                <a:lnTo>
                  <a:pt x="8380" y="8954"/>
                </a:lnTo>
                <a:lnTo>
                  <a:pt x="8380" y="9033"/>
                </a:lnTo>
                <a:cubicBezTo>
                  <a:pt x="8380" y="9045"/>
                  <a:pt x="8385" y="9056"/>
                  <a:pt x="8394" y="9061"/>
                </a:cubicBezTo>
                <a:cubicBezTo>
                  <a:pt x="8403" y="9065"/>
                  <a:pt x="8412" y="9062"/>
                  <a:pt x="8419" y="9052"/>
                </a:cubicBezTo>
                <a:lnTo>
                  <a:pt x="8439" y="9021"/>
                </a:lnTo>
                <a:lnTo>
                  <a:pt x="8453" y="9039"/>
                </a:lnTo>
                <a:lnTo>
                  <a:pt x="8418" y="9128"/>
                </a:lnTo>
                <a:cubicBezTo>
                  <a:pt x="8416" y="9132"/>
                  <a:pt x="8415" y="9137"/>
                  <a:pt x="8415" y="9142"/>
                </a:cubicBezTo>
                <a:lnTo>
                  <a:pt x="8415" y="9461"/>
                </a:lnTo>
                <a:cubicBezTo>
                  <a:pt x="8415" y="9469"/>
                  <a:pt x="8418" y="9477"/>
                  <a:pt x="8422" y="9482"/>
                </a:cubicBezTo>
                <a:lnTo>
                  <a:pt x="8448" y="9515"/>
                </a:lnTo>
                <a:lnTo>
                  <a:pt x="8422" y="9548"/>
                </a:lnTo>
                <a:cubicBezTo>
                  <a:pt x="8418" y="9553"/>
                  <a:pt x="8415" y="9561"/>
                  <a:pt x="8415" y="9569"/>
                </a:cubicBezTo>
                <a:lnTo>
                  <a:pt x="8415" y="9675"/>
                </a:lnTo>
                <a:cubicBezTo>
                  <a:pt x="8415" y="9683"/>
                  <a:pt x="8418" y="9691"/>
                  <a:pt x="8422" y="9696"/>
                </a:cubicBezTo>
                <a:lnTo>
                  <a:pt x="8466" y="9751"/>
                </a:lnTo>
                <a:cubicBezTo>
                  <a:pt x="8470" y="9756"/>
                  <a:pt x="8475" y="9759"/>
                  <a:pt x="8481" y="9759"/>
                </a:cubicBezTo>
                <a:lnTo>
                  <a:pt x="8497" y="9759"/>
                </a:lnTo>
                <a:lnTo>
                  <a:pt x="8497" y="9892"/>
                </a:lnTo>
                <a:cubicBezTo>
                  <a:pt x="8497" y="9904"/>
                  <a:pt x="8502" y="9914"/>
                  <a:pt x="8510" y="9919"/>
                </a:cubicBezTo>
                <a:lnTo>
                  <a:pt x="8581" y="9962"/>
                </a:lnTo>
                <a:lnTo>
                  <a:pt x="8581" y="10022"/>
                </a:lnTo>
                <a:lnTo>
                  <a:pt x="8562" y="10022"/>
                </a:lnTo>
                <a:cubicBezTo>
                  <a:pt x="8550" y="10022"/>
                  <a:pt x="8540" y="10035"/>
                  <a:pt x="8540" y="10051"/>
                </a:cubicBezTo>
                <a:lnTo>
                  <a:pt x="8540" y="10092"/>
                </a:lnTo>
                <a:lnTo>
                  <a:pt x="8505" y="10135"/>
                </a:lnTo>
                <a:cubicBezTo>
                  <a:pt x="8500" y="10140"/>
                  <a:pt x="8497" y="10148"/>
                  <a:pt x="8497" y="10157"/>
                </a:cubicBezTo>
                <a:lnTo>
                  <a:pt x="8497" y="10265"/>
                </a:lnTo>
                <a:cubicBezTo>
                  <a:pt x="8497" y="10274"/>
                  <a:pt x="8500" y="10282"/>
                  <a:pt x="8505" y="10288"/>
                </a:cubicBezTo>
                <a:lnTo>
                  <a:pt x="8540" y="10329"/>
                </a:lnTo>
                <a:lnTo>
                  <a:pt x="8540" y="10374"/>
                </a:lnTo>
                <a:cubicBezTo>
                  <a:pt x="8540" y="10382"/>
                  <a:pt x="8543" y="10390"/>
                  <a:pt x="8547" y="10396"/>
                </a:cubicBezTo>
                <a:lnTo>
                  <a:pt x="8581" y="10437"/>
                </a:lnTo>
                <a:lnTo>
                  <a:pt x="8581" y="10575"/>
                </a:lnTo>
                <a:lnTo>
                  <a:pt x="8547" y="10621"/>
                </a:lnTo>
                <a:cubicBezTo>
                  <a:pt x="8543" y="10627"/>
                  <a:pt x="8540" y="10634"/>
                  <a:pt x="8540" y="10642"/>
                </a:cubicBezTo>
                <a:cubicBezTo>
                  <a:pt x="8540" y="10650"/>
                  <a:pt x="8543" y="10658"/>
                  <a:pt x="8547" y="10663"/>
                </a:cubicBezTo>
                <a:lnTo>
                  <a:pt x="8588" y="10714"/>
                </a:lnTo>
                <a:cubicBezTo>
                  <a:pt x="8597" y="10725"/>
                  <a:pt x="8610" y="10725"/>
                  <a:pt x="8618" y="10714"/>
                </a:cubicBezTo>
                <a:lnTo>
                  <a:pt x="8644" y="10682"/>
                </a:lnTo>
                <a:lnTo>
                  <a:pt x="8670" y="10714"/>
                </a:lnTo>
                <a:cubicBezTo>
                  <a:pt x="8674" y="10720"/>
                  <a:pt x="8679" y="10722"/>
                  <a:pt x="8685" y="10722"/>
                </a:cubicBezTo>
                <a:cubicBezTo>
                  <a:pt x="8687" y="10722"/>
                  <a:pt x="8689" y="10722"/>
                  <a:pt x="8691" y="10721"/>
                </a:cubicBezTo>
                <a:lnTo>
                  <a:pt x="8799" y="10675"/>
                </a:lnTo>
                <a:lnTo>
                  <a:pt x="8830" y="10714"/>
                </a:lnTo>
                <a:cubicBezTo>
                  <a:pt x="8834" y="10720"/>
                  <a:pt x="8840" y="10722"/>
                  <a:pt x="8845" y="10722"/>
                </a:cubicBezTo>
                <a:lnTo>
                  <a:pt x="8927" y="10722"/>
                </a:lnTo>
                <a:cubicBezTo>
                  <a:pt x="8939" y="10722"/>
                  <a:pt x="8949" y="10709"/>
                  <a:pt x="8949" y="10693"/>
                </a:cubicBezTo>
                <a:lnTo>
                  <a:pt x="8949" y="10437"/>
                </a:lnTo>
                <a:lnTo>
                  <a:pt x="8974" y="10404"/>
                </a:lnTo>
                <a:lnTo>
                  <a:pt x="9046" y="10404"/>
                </a:lnTo>
                <a:cubicBezTo>
                  <a:pt x="9052" y="10404"/>
                  <a:pt x="9058" y="10400"/>
                  <a:pt x="9062" y="10394"/>
                </a:cubicBezTo>
                <a:lnTo>
                  <a:pt x="9103" y="10336"/>
                </a:lnTo>
                <a:cubicBezTo>
                  <a:pt x="9109" y="10327"/>
                  <a:pt x="9111" y="10315"/>
                  <a:pt x="9107" y="10304"/>
                </a:cubicBezTo>
                <a:cubicBezTo>
                  <a:pt x="9105" y="10298"/>
                  <a:pt x="9102" y="10294"/>
                  <a:pt x="9099" y="10291"/>
                </a:cubicBezTo>
                <a:lnTo>
                  <a:pt x="9168" y="10244"/>
                </a:lnTo>
                <a:lnTo>
                  <a:pt x="9226" y="10283"/>
                </a:lnTo>
                <a:lnTo>
                  <a:pt x="9226" y="10316"/>
                </a:lnTo>
                <a:cubicBezTo>
                  <a:pt x="9226" y="10332"/>
                  <a:pt x="9235" y="10345"/>
                  <a:pt x="9248" y="10345"/>
                </a:cubicBezTo>
                <a:lnTo>
                  <a:pt x="9411" y="10345"/>
                </a:lnTo>
                <a:cubicBezTo>
                  <a:pt x="9423" y="10345"/>
                  <a:pt x="9433" y="10332"/>
                  <a:pt x="9433" y="10316"/>
                </a:cubicBezTo>
                <a:lnTo>
                  <a:pt x="9433" y="10166"/>
                </a:lnTo>
                <a:lnTo>
                  <a:pt x="9508" y="10013"/>
                </a:lnTo>
                <a:cubicBezTo>
                  <a:pt x="9511" y="10008"/>
                  <a:pt x="9512" y="10003"/>
                  <a:pt x="9512" y="9997"/>
                </a:cubicBezTo>
                <a:lnTo>
                  <a:pt x="9512" y="9904"/>
                </a:lnTo>
                <a:lnTo>
                  <a:pt x="9588" y="9800"/>
                </a:lnTo>
                <a:cubicBezTo>
                  <a:pt x="9591" y="9794"/>
                  <a:pt x="9594" y="9787"/>
                  <a:pt x="9594" y="9780"/>
                </a:cubicBezTo>
                <a:lnTo>
                  <a:pt x="9594" y="9729"/>
                </a:lnTo>
                <a:cubicBezTo>
                  <a:pt x="9594" y="9713"/>
                  <a:pt x="9584" y="9700"/>
                  <a:pt x="9571" y="9700"/>
                </a:cubicBezTo>
                <a:lnTo>
                  <a:pt x="9566" y="9700"/>
                </a:lnTo>
                <a:lnTo>
                  <a:pt x="9589" y="9638"/>
                </a:lnTo>
                <a:lnTo>
                  <a:pt x="9627" y="9591"/>
                </a:lnTo>
                <a:cubicBezTo>
                  <a:pt x="9632" y="9585"/>
                  <a:pt x="9634" y="9578"/>
                  <a:pt x="9634" y="9570"/>
                </a:cubicBezTo>
                <a:cubicBezTo>
                  <a:pt x="9634" y="9562"/>
                  <a:pt x="9632" y="9554"/>
                  <a:pt x="9628" y="9548"/>
                </a:cubicBezTo>
                <a:lnTo>
                  <a:pt x="9594" y="9503"/>
                </a:lnTo>
                <a:lnTo>
                  <a:pt x="9594" y="9421"/>
                </a:lnTo>
                <a:lnTo>
                  <a:pt x="9628" y="9372"/>
                </a:lnTo>
                <a:cubicBezTo>
                  <a:pt x="9632" y="9367"/>
                  <a:pt x="9634" y="9359"/>
                  <a:pt x="9634" y="9352"/>
                </a:cubicBezTo>
                <a:lnTo>
                  <a:pt x="9634" y="9305"/>
                </a:lnTo>
                <a:lnTo>
                  <a:pt x="9672" y="9206"/>
                </a:lnTo>
                <a:cubicBezTo>
                  <a:pt x="9674" y="9201"/>
                  <a:pt x="9675" y="9197"/>
                  <a:pt x="9675" y="9192"/>
                </a:cubicBezTo>
                <a:lnTo>
                  <a:pt x="9675" y="9083"/>
                </a:lnTo>
                <a:cubicBezTo>
                  <a:pt x="9675" y="9079"/>
                  <a:pt x="9674" y="9074"/>
                  <a:pt x="9672" y="9070"/>
                </a:cubicBezTo>
                <a:lnTo>
                  <a:pt x="9642" y="8992"/>
                </a:lnTo>
                <a:lnTo>
                  <a:pt x="9704" y="8951"/>
                </a:lnTo>
                <a:cubicBezTo>
                  <a:pt x="9712" y="8945"/>
                  <a:pt x="9716" y="8934"/>
                  <a:pt x="9716" y="8922"/>
                </a:cubicBezTo>
                <a:cubicBezTo>
                  <a:pt x="9715" y="8914"/>
                  <a:pt x="9713" y="8908"/>
                  <a:pt x="9709" y="8903"/>
                </a:cubicBezTo>
                <a:lnTo>
                  <a:pt x="9734" y="8903"/>
                </a:lnTo>
                <a:cubicBezTo>
                  <a:pt x="9740" y="8903"/>
                  <a:pt x="9746" y="8899"/>
                  <a:pt x="9750" y="8894"/>
                </a:cubicBezTo>
                <a:lnTo>
                  <a:pt x="9829" y="8785"/>
                </a:lnTo>
                <a:cubicBezTo>
                  <a:pt x="9833" y="8780"/>
                  <a:pt x="9835" y="8772"/>
                  <a:pt x="9835" y="8765"/>
                </a:cubicBezTo>
                <a:lnTo>
                  <a:pt x="9835" y="8685"/>
                </a:lnTo>
                <a:lnTo>
                  <a:pt x="9885" y="8685"/>
                </a:lnTo>
                <a:lnTo>
                  <a:pt x="9920" y="8731"/>
                </a:lnTo>
                <a:cubicBezTo>
                  <a:pt x="9925" y="8738"/>
                  <a:pt x="9932" y="8741"/>
                  <a:pt x="9939" y="8739"/>
                </a:cubicBezTo>
                <a:cubicBezTo>
                  <a:pt x="9946" y="8738"/>
                  <a:pt x="9952" y="8732"/>
                  <a:pt x="9955" y="8724"/>
                </a:cubicBezTo>
                <a:lnTo>
                  <a:pt x="9995" y="8619"/>
                </a:lnTo>
                <a:lnTo>
                  <a:pt x="10028" y="8575"/>
                </a:lnTo>
                <a:lnTo>
                  <a:pt x="10106" y="8522"/>
                </a:lnTo>
                <a:cubicBezTo>
                  <a:pt x="10113" y="8517"/>
                  <a:pt x="10118" y="8507"/>
                  <a:pt x="10118" y="8496"/>
                </a:cubicBezTo>
                <a:cubicBezTo>
                  <a:pt x="10118" y="8485"/>
                  <a:pt x="10113" y="8475"/>
                  <a:pt x="10106" y="8470"/>
                </a:cubicBezTo>
                <a:lnTo>
                  <a:pt x="10037" y="8423"/>
                </a:lnTo>
                <a:lnTo>
                  <a:pt x="10037" y="8400"/>
                </a:lnTo>
                <a:lnTo>
                  <a:pt x="10067" y="8363"/>
                </a:lnTo>
                <a:lnTo>
                  <a:pt x="10096" y="8363"/>
                </a:lnTo>
                <a:cubicBezTo>
                  <a:pt x="10103" y="8363"/>
                  <a:pt x="10110" y="8358"/>
                  <a:pt x="10114" y="8350"/>
                </a:cubicBezTo>
                <a:lnTo>
                  <a:pt x="10196" y="8194"/>
                </a:lnTo>
                <a:cubicBezTo>
                  <a:pt x="10202" y="8183"/>
                  <a:pt x="10201" y="8167"/>
                  <a:pt x="10194" y="8157"/>
                </a:cubicBezTo>
                <a:lnTo>
                  <a:pt x="10159" y="8108"/>
                </a:lnTo>
                <a:lnTo>
                  <a:pt x="10159" y="8014"/>
                </a:lnTo>
                <a:cubicBezTo>
                  <a:pt x="10159" y="8004"/>
                  <a:pt x="10155" y="7994"/>
                  <a:pt x="10148" y="7989"/>
                </a:cubicBezTo>
                <a:cubicBezTo>
                  <a:pt x="10142" y="7984"/>
                  <a:pt x="10134" y="7983"/>
                  <a:pt x="10127" y="7988"/>
                </a:cubicBezTo>
                <a:lnTo>
                  <a:pt x="10080" y="8018"/>
                </a:lnTo>
                <a:lnTo>
                  <a:pt x="10080" y="7957"/>
                </a:lnTo>
                <a:cubicBezTo>
                  <a:pt x="10080" y="7948"/>
                  <a:pt x="10078" y="7940"/>
                  <a:pt x="10073" y="7934"/>
                </a:cubicBezTo>
                <a:lnTo>
                  <a:pt x="10030" y="7885"/>
                </a:lnTo>
                <a:lnTo>
                  <a:pt x="9999" y="7843"/>
                </a:lnTo>
                <a:lnTo>
                  <a:pt x="9999" y="7746"/>
                </a:lnTo>
                <a:cubicBezTo>
                  <a:pt x="9999" y="7736"/>
                  <a:pt x="9995" y="7727"/>
                  <a:pt x="9988" y="7721"/>
                </a:cubicBezTo>
                <a:cubicBezTo>
                  <a:pt x="9982" y="7716"/>
                  <a:pt x="9974" y="7715"/>
                  <a:pt x="9967" y="7720"/>
                </a:cubicBezTo>
                <a:lnTo>
                  <a:pt x="9899" y="7765"/>
                </a:lnTo>
                <a:lnTo>
                  <a:pt x="9835" y="7676"/>
                </a:lnTo>
                <a:lnTo>
                  <a:pt x="9835" y="7583"/>
                </a:lnTo>
                <a:cubicBezTo>
                  <a:pt x="9835" y="7575"/>
                  <a:pt x="9833" y="7567"/>
                  <a:pt x="9828" y="7562"/>
                </a:cubicBezTo>
                <a:lnTo>
                  <a:pt x="9794" y="7519"/>
                </a:lnTo>
                <a:lnTo>
                  <a:pt x="9794" y="7478"/>
                </a:lnTo>
                <a:cubicBezTo>
                  <a:pt x="9794" y="7470"/>
                  <a:pt x="9792" y="7463"/>
                  <a:pt x="9788" y="7458"/>
                </a:cubicBezTo>
                <a:lnTo>
                  <a:pt x="9783" y="7449"/>
                </a:lnTo>
                <a:cubicBezTo>
                  <a:pt x="9785" y="7448"/>
                  <a:pt x="9786" y="7446"/>
                  <a:pt x="9788" y="7444"/>
                </a:cubicBezTo>
                <a:lnTo>
                  <a:pt x="9829" y="7390"/>
                </a:lnTo>
                <a:cubicBezTo>
                  <a:pt x="9833" y="7384"/>
                  <a:pt x="9835" y="7377"/>
                  <a:pt x="9835" y="7369"/>
                </a:cubicBezTo>
                <a:lnTo>
                  <a:pt x="9835" y="7130"/>
                </a:lnTo>
                <a:lnTo>
                  <a:pt x="9854" y="7130"/>
                </a:lnTo>
                <a:cubicBezTo>
                  <a:pt x="9854" y="7130"/>
                  <a:pt x="9854" y="7130"/>
                  <a:pt x="9855" y="7130"/>
                </a:cubicBezTo>
                <a:cubicBezTo>
                  <a:pt x="9867" y="7130"/>
                  <a:pt x="9877" y="7117"/>
                  <a:pt x="9877" y="7101"/>
                </a:cubicBezTo>
                <a:cubicBezTo>
                  <a:pt x="9877" y="7090"/>
                  <a:pt x="9872" y="7080"/>
                  <a:pt x="9865" y="7075"/>
                </a:cubicBezTo>
                <a:lnTo>
                  <a:pt x="9844" y="7049"/>
                </a:lnTo>
                <a:lnTo>
                  <a:pt x="9870" y="7012"/>
                </a:lnTo>
                <a:cubicBezTo>
                  <a:pt x="9874" y="7007"/>
                  <a:pt x="9876" y="6999"/>
                  <a:pt x="9876" y="6992"/>
                </a:cubicBezTo>
                <a:lnTo>
                  <a:pt x="9876" y="6899"/>
                </a:lnTo>
                <a:lnTo>
                  <a:pt x="9910" y="6854"/>
                </a:lnTo>
                <a:cubicBezTo>
                  <a:pt x="9914" y="6848"/>
                  <a:pt x="9917" y="6841"/>
                  <a:pt x="9917" y="6833"/>
                </a:cubicBezTo>
                <a:lnTo>
                  <a:pt x="9917" y="6724"/>
                </a:lnTo>
                <a:cubicBezTo>
                  <a:pt x="9917" y="6708"/>
                  <a:pt x="9907" y="6695"/>
                  <a:pt x="9894" y="6695"/>
                </a:cubicBezTo>
                <a:lnTo>
                  <a:pt x="9794" y="6695"/>
                </a:lnTo>
                <a:lnTo>
                  <a:pt x="9794" y="6631"/>
                </a:lnTo>
                <a:lnTo>
                  <a:pt x="9817" y="6600"/>
                </a:lnTo>
                <a:lnTo>
                  <a:pt x="9885" y="6645"/>
                </a:lnTo>
                <a:cubicBezTo>
                  <a:pt x="9893" y="6651"/>
                  <a:pt x="9903" y="6649"/>
                  <a:pt x="9910" y="6640"/>
                </a:cubicBezTo>
                <a:lnTo>
                  <a:pt x="9944" y="6594"/>
                </a:lnTo>
                <a:lnTo>
                  <a:pt x="9977" y="6594"/>
                </a:lnTo>
                <a:cubicBezTo>
                  <a:pt x="9983" y="6594"/>
                  <a:pt x="9988" y="6591"/>
                  <a:pt x="9992" y="6585"/>
                </a:cubicBezTo>
                <a:lnTo>
                  <a:pt x="10024" y="6544"/>
                </a:lnTo>
                <a:lnTo>
                  <a:pt x="10058" y="6544"/>
                </a:lnTo>
                <a:cubicBezTo>
                  <a:pt x="10062" y="6544"/>
                  <a:pt x="10065" y="6542"/>
                  <a:pt x="10068" y="6540"/>
                </a:cubicBezTo>
                <a:lnTo>
                  <a:pt x="10147" y="6486"/>
                </a:lnTo>
                <a:cubicBezTo>
                  <a:pt x="10153" y="6481"/>
                  <a:pt x="10157" y="6473"/>
                  <a:pt x="10159" y="6464"/>
                </a:cubicBezTo>
                <a:cubicBezTo>
                  <a:pt x="10160" y="6455"/>
                  <a:pt x="10157" y="6445"/>
                  <a:pt x="10152" y="6439"/>
                </a:cubicBezTo>
                <a:lnTo>
                  <a:pt x="10127" y="6405"/>
                </a:lnTo>
                <a:lnTo>
                  <a:pt x="10193" y="6317"/>
                </a:lnTo>
                <a:cubicBezTo>
                  <a:pt x="10202" y="6305"/>
                  <a:pt x="10202" y="6286"/>
                  <a:pt x="10193" y="6275"/>
                </a:cubicBezTo>
                <a:lnTo>
                  <a:pt x="10190" y="6271"/>
                </a:lnTo>
                <a:lnTo>
                  <a:pt x="10218" y="6271"/>
                </a:lnTo>
                <a:cubicBezTo>
                  <a:pt x="10226" y="6271"/>
                  <a:pt x="10234" y="6265"/>
                  <a:pt x="10238" y="6255"/>
                </a:cubicBezTo>
                <a:lnTo>
                  <a:pt x="10264" y="6187"/>
                </a:lnTo>
                <a:lnTo>
                  <a:pt x="10281" y="6211"/>
                </a:lnTo>
                <a:cubicBezTo>
                  <a:pt x="10288" y="6221"/>
                  <a:pt x="10298" y="6223"/>
                  <a:pt x="10307" y="6217"/>
                </a:cubicBezTo>
                <a:lnTo>
                  <a:pt x="10389" y="6163"/>
                </a:lnTo>
                <a:cubicBezTo>
                  <a:pt x="10395" y="6159"/>
                  <a:pt x="10399" y="6151"/>
                  <a:pt x="10401" y="6142"/>
                </a:cubicBezTo>
                <a:cubicBezTo>
                  <a:pt x="10402" y="6133"/>
                  <a:pt x="10400" y="6123"/>
                  <a:pt x="10395" y="6117"/>
                </a:cubicBezTo>
                <a:lnTo>
                  <a:pt x="10371" y="6082"/>
                </a:lnTo>
                <a:lnTo>
                  <a:pt x="10388" y="6058"/>
                </a:lnTo>
                <a:lnTo>
                  <a:pt x="10420" y="6058"/>
                </a:lnTo>
                <a:cubicBezTo>
                  <a:pt x="10423" y="6058"/>
                  <a:pt x="10426" y="6057"/>
                  <a:pt x="10430" y="6055"/>
                </a:cubicBezTo>
                <a:lnTo>
                  <a:pt x="10511" y="6000"/>
                </a:lnTo>
                <a:cubicBezTo>
                  <a:pt x="10519" y="5995"/>
                  <a:pt x="10523" y="5985"/>
                  <a:pt x="10523" y="5974"/>
                </a:cubicBezTo>
                <a:lnTo>
                  <a:pt x="10523" y="5771"/>
                </a:lnTo>
                <a:lnTo>
                  <a:pt x="10556" y="5684"/>
                </a:lnTo>
                <a:lnTo>
                  <a:pt x="10580" y="5684"/>
                </a:lnTo>
                <a:cubicBezTo>
                  <a:pt x="10588" y="5684"/>
                  <a:pt x="10596" y="5678"/>
                  <a:pt x="10599" y="5668"/>
                </a:cubicBezTo>
                <a:lnTo>
                  <a:pt x="10639" y="5564"/>
                </a:lnTo>
                <a:lnTo>
                  <a:pt x="10677" y="5513"/>
                </a:lnTo>
                <a:cubicBezTo>
                  <a:pt x="10681" y="5507"/>
                  <a:pt x="10683" y="5499"/>
                  <a:pt x="10683" y="5491"/>
                </a:cubicBezTo>
                <a:cubicBezTo>
                  <a:pt x="10683" y="5483"/>
                  <a:pt x="10681" y="5476"/>
                  <a:pt x="10676" y="5470"/>
                </a:cubicBezTo>
                <a:lnTo>
                  <a:pt x="10643" y="5428"/>
                </a:lnTo>
                <a:lnTo>
                  <a:pt x="10643" y="5182"/>
                </a:lnTo>
                <a:lnTo>
                  <a:pt x="10676" y="5139"/>
                </a:lnTo>
                <a:cubicBezTo>
                  <a:pt x="10681" y="5134"/>
                  <a:pt x="10683" y="5126"/>
                  <a:pt x="10683" y="5118"/>
                </a:cubicBezTo>
                <a:lnTo>
                  <a:pt x="10683" y="5021"/>
                </a:lnTo>
                <a:lnTo>
                  <a:pt x="10711" y="4984"/>
                </a:lnTo>
                <a:lnTo>
                  <a:pt x="10784" y="4984"/>
                </a:lnTo>
                <a:cubicBezTo>
                  <a:pt x="10796" y="4984"/>
                  <a:pt x="10806" y="4971"/>
                  <a:pt x="10806" y="4955"/>
                </a:cubicBezTo>
                <a:lnTo>
                  <a:pt x="10806" y="4720"/>
                </a:lnTo>
                <a:lnTo>
                  <a:pt x="10813" y="4720"/>
                </a:lnTo>
                <a:lnTo>
                  <a:pt x="10848" y="4763"/>
                </a:lnTo>
                <a:cubicBezTo>
                  <a:pt x="10856" y="4774"/>
                  <a:pt x="10870" y="4774"/>
                  <a:pt x="10878" y="4762"/>
                </a:cubicBezTo>
                <a:lnTo>
                  <a:pt x="10944" y="4675"/>
                </a:lnTo>
                <a:lnTo>
                  <a:pt x="10969" y="4711"/>
                </a:lnTo>
                <a:cubicBezTo>
                  <a:pt x="10973" y="4717"/>
                  <a:pt x="10979" y="4720"/>
                  <a:pt x="10985" y="4720"/>
                </a:cubicBezTo>
                <a:lnTo>
                  <a:pt x="11057" y="4720"/>
                </a:lnTo>
                <a:lnTo>
                  <a:pt x="11089" y="4762"/>
                </a:lnTo>
                <a:cubicBezTo>
                  <a:pt x="11093" y="4768"/>
                  <a:pt x="11099" y="4771"/>
                  <a:pt x="11105" y="4771"/>
                </a:cubicBezTo>
                <a:lnTo>
                  <a:pt x="11105" y="4771"/>
                </a:lnTo>
                <a:cubicBezTo>
                  <a:pt x="11111" y="4771"/>
                  <a:pt x="11116" y="4768"/>
                  <a:pt x="11121" y="4762"/>
                </a:cubicBezTo>
                <a:lnTo>
                  <a:pt x="11152" y="4720"/>
                </a:lnTo>
                <a:lnTo>
                  <a:pt x="11178" y="4720"/>
                </a:lnTo>
                <a:lnTo>
                  <a:pt x="11212" y="4763"/>
                </a:lnTo>
                <a:cubicBezTo>
                  <a:pt x="11216" y="4768"/>
                  <a:pt x="11222" y="4771"/>
                  <a:pt x="11227" y="4771"/>
                </a:cubicBezTo>
                <a:lnTo>
                  <a:pt x="11287" y="4771"/>
                </a:lnTo>
                <a:lnTo>
                  <a:pt x="11287" y="4799"/>
                </a:lnTo>
                <a:cubicBezTo>
                  <a:pt x="11287" y="4807"/>
                  <a:pt x="11289" y="4815"/>
                  <a:pt x="11294" y="4820"/>
                </a:cubicBezTo>
                <a:lnTo>
                  <a:pt x="11324" y="4859"/>
                </a:lnTo>
                <a:lnTo>
                  <a:pt x="11324" y="5118"/>
                </a:lnTo>
                <a:cubicBezTo>
                  <a:pt x="11324" y="5126"/>
                  <a:pt x="11327" y="5134"/>
                  <a:pt x="11331" y="5139"/>
                </a:cubicBezTo>
                <a:lnTo>
                  <a:pt x="11365" y="5182"/>
                </a:lnTo>
                <a:lnTo>
                  <a:pt x="11365" y="5194"/>
                </a:lnTo>
                <a:lnTo>
                  <a:pt x="11268" y="5194"/>
                </a:lnTo>
                <a:cubicBezTo>
                  <a:pt x="11256" y="5194"/>
                  <a:pt x="11246" y="5207"/>
                  <a:pt x="11246" y="5223"/>
                </a:cubicBezTo>
                <a:lnTo>
                  <a:pt x="11246" y="5269"/>
                </a:lnTo>
                <a:lnTo>
                  <a:pt x="11168" y="5424"/>
                </a:lnTo>
                <a:cubicBezTo>
                  <a:pt x="11166" y="5429"/>
                  <a:pt x="11164" y="5435"/>
                  <a:pt x="11164" y="5441"/>
                </a:cubicBezTo>
                <a:lnTo>
                  <a:pt x="11164" y="5485"/>
                </a:lnTo>
                <a:lnTo>
                  <a:pt x="11127" y="5579"/>
                </a:lnTo>
                <a:lnTo>
                  <a:pt x="11010" y="5743"/>
                </a:lnTo>
                <a:cubicBezTo>
                  <a:pt x="11006" y="5749"/>
                  <a:pt x="11004" y="5756"/>
                  <a:pt x="11004" y="5764"/>
                </a:cubicBezTo>
                <a:lnTo>
                  <a:pt x="11004" y="5847"/>
                </a:lnTo>
                <a:lnTo>
                  <a:pt x="10934" y="5896"/>
                </a:lnTo>
                <a:cubicBezTo>
                  <a:pt x="10933" y="5897"/>
                  <a:pt x="10932" y="5898"/>
                  <a:pt x="10931" y="5899"/>
                </a:cubicBezTo>
                <a:cubicBezTo>
                  <a:pt x="10930" y="5900"/>
                  <a:pt x="10930" y="5900"/>
                  <a:pt x="10929" y="5901"/>
                </a:cubicBezTo>
                <a:lnTo>
                  <a:pt x="10847" y="6007"/>
                </a:lnTo>
                <a:cubicBezTo>
                  <a:pt x="10843" y="6013"/>
                  <a:pt x="10841" y="6020"/>
                  <a:pt x="10841" y="6028"/>
                </a:cubicBezTo>
                <a:lnTo>
                  <a:pt x="10841" y="6173"/>
                </a:lnTo>
                <a:lnTo>
                  <a:pt x="10788" y="6206"/>
                </a:lnTo>
                <a:lnTo>
                  <a:pt x="10758" y="6169"/>
                </a:lnTo>
                <a:cubicBezTo>
                  <a:pt x="10754" y="6164"/>
                  <a:pt x="10748" y="6162"/>
                  <a:pt x="10743" y="6162"/>
                </a:cubicBezTo>
                <a:lnTo>
                  <a:pt x="10702" y="6162"/>
                </a:lnTo>
                <a:cubicBezTo>
                  <a:pt x="10690" y="6162"/>
                  <a:pt x="10680" y="6175"/>
                  <a:pt x="10680" y="6191"/>
                </a:cubicBezTo>
                <a:lnTo>
                  <a:pt x="10680" y="6284"/>
                </a:lnTo>
                <a:lnTo>
                  <a:pt x="10605" y="6385"/>
                </a:lnTo>
                <a:cubicBezTo>
                  <a:pt x="10601" y="6390"/>
                  <a:pt x="10598" y="6398"/>
                  <a:pt x="10598" y="6405"/>
                </a:cubicBezTo>
                <a:lnTo>
                  <a:pt x="10598" y="6564"/>
                </a:lnTo>
                <a:cubicBezTo>
                  <a:pt x="10598" y="6572"/>
                  <a:pt x="10601" y="6580"/>
                  <a:pt x="10605" y="6585"/>
                </a:cubicBezTo>
                <a:lnTo>
                  <a:pt x="10639" y="6631"/>
                </a:lnTo>
                <a:lnTo>
                  <a:pt x="10639" y="6712"/>
                </a:lnTo>
                <a:lnTo>
                  <a:pt x="10604" y="6761"/>
                </a:lnTo>
                <a:cubicBezTo>
                  <a:pt x="10600" y="6767"/>
                  <a:pt x="10598" y="6774"/>
                  <a:pt x="10598" y="6782"/>
                </a:cubicBezTo>
                <a:lnTo>
                  <a:pt x="10598" y="6833"/>
                </a:lnTo>
                <a:cubicBezTo>
                  <a:pt x="10598" y="6844"/>
                  <a:pt x="10603" y="6854"/>
                  <a:pt x="10611" y="6859"/>
                </a:cubicBezTo>
                <a:lnTo>
                  <a:pt x="10680" y="6905"/>
                </a:lnTo>
                <a:lnTo>
                  <a:pt x="10680" y="7297"/>
                </a:lnTo>
                <a:lnTo>
                  <a:pt x="10611" y="7343"/>
                </a:lnTo>
                <a:cubicBezTo>
                  <a:pt x="10603" y="7348"/>
                  <a:pt x="10598" y="7358"/>
                  <a:pt x="10598" y="7369"/>
                </a:cubicBezTo>
                <a:lnTo>
                  <a:pt x="10598" y="7532"/>
                </a:lnTo>
                <a:cubicBezTo>
                  <a:pt x="10598" y="7538"/>
                  <a:pt x="10600" y="7544"/>
                  <a:pt x="10602" y="7549"/>
                </a:cubicBezTo>
                <a:lnTo>
                  <a:pt x="10684" y="7705"/>
                </a:lnTo>
                <a:cubicBezTo>
                  <a:pt x="10688" y="7713"/>
                  <a:pt x="10695" y="7718"/>
                  <a:pt x="10702" y="7718"/>
                </a:cubicBezTo>
                <a:lnTo>
                  <a:pt x="10812" y="7718"/>
                </a:lnTo>
                <a:lnTo>
                  <a:pt x="10847" y="7766"/>
                </a:lnTo>
                <a:cubicBezTo>
                  <a:pt x="10851" y="7772"/>
                  <a:pt x="10857" y="7776"/>
                  <a:pt x="10863" y="7776"/>
                </a:cubicBezTo>
                <a:lnTo>
                  <a:pt x="10971" y="7776"/>
                </a:lnTo>
                <a:lnTo>
                  <a:pt x="11004" y="7862"/>
                </a:lnTo>
                <a:lnTo>
                  <a:pt x="11004" y="7957"/>
                </a:lnTo>
                <a:cubicBezTo>
                  <a:pt x="11004" y="7964"/>
                  <a:pt x="11006" y="7971"/>
                  <a:pt x="11010" y="7977"/>
                </a:cubicBezTo>
                <a:lnTo>
                  <a:pt x="11089" y="8086"/>
                </a:lnTo>
                <a:cubicBezTo>
                  <a:pt x="11093" y="8092"/>
                  <a:pt x="11099" y="8095"/>
                  <a:pt x="11105" y="8095"/>
                </a:cubicBezTo>
                <a:lnTo>
                  <a:pt x="11268" y="8095"/>
                </a:lnTo>
                <a:cubicBezTo>
                  <a:pt x="11276" y="8095"/>
                  <a:pt x="11284" y="8088"/>
                  <a:pt x="11288" y="8078"/>
                </a:cubicBezTo>
                <a:lnTo>
                  <a:pt x="11327" y="7974"/>
                </a:lnTo>
                <a:lnTo>
                  <a:pt x="11340" y="7956"/>
                </a:lnTo>
                <a:lnTo>
                  <a:pt x="11367" y="8027"/>
                </a:lnTo>
                <a:cubicBezTo>
                  <a:pt x="11371" y="8036"/>
                  <a:pt x="11377" y="8042"/>
                  <a:pt x="11384" y="8043"/>
                </a:cubicBezTo>
                <a:cubicBezTo>
                  <a:pt x="11391" y="8045"/>
                  <a:pt x="11398" y="8041"/>
                  <a:pt x="11403" y="8034"/>
                </a:cubicBezTo>
                <a:lnTo>
                  <a:pt x="11443" y="7978"/>
                </a:lnTo>
                <a:lnTo>
                  <a:pt x="11481" y="7930"/>
                </a:lnTo>
                <a:lnTo>
                  <a:pt x="11558" y="7883"/>
                </a:lnTo>
                <a:lnTo>
                  <a:pt x="11674" y="7830"/>
                </a:lnTo>
                <a:lnTo>
                  <a:pt x="11752" y="7830"/>
                </a:lnTo>
                <a:cubicBezTo>
                  <a:pt x="11764" y="7830"/>
                  <a:pt x="11774" y="7817"/>
                  <a:pt x="11774" y="7801"/>
                </a:cubicBezTo>
                <a:lnTo>
                  <a:pt x="11774" y="7701"/>
                </a:lnTo>
                <a:lnTo>
                  <a:pt x="11786" y="7686"/>
                </a:lnTo>
                <a:lnTo>
                  <a:pt x="11813" y="7760"/>
                </a:lnTo>
                <a:cubicBezTo>
                  <a:pt x="11817" y="7768"/>
                  <a:pt x="11823" y="7774"/>
                  <a:pt x="11830" y="7776"/>
                </a:cubicBezTo>
                <a:cubicBezTo>
                  <a:pt x="11838" y="7777"/>
                  <a:pt x="11845" y="7773"/>
                  <a:pt x="11850" y="7766"/>
                </a:cubicBezTo>
                <a:lnTo>
                  <a:pt x="11885" y="7712"/>
                </a:lnTo>
                <a:lnTo>
                  <a:pt x="11962" y="7664"/>
                </a:lnTo>
                <a:cubicBezTo>
                  <a:pt x="11967" y="7662"/>
                  <a:pt x="11971" y="7657"/>
                  <a:pt x="11973" y="7651"/>
                </a:cubicBezTo>
                <a:lnTo>
                  <a:pt x="12000" y="7581"/>
                </a:lnTo>
                <a:lnTo>
                  <a:pt x="12019" y="7605"/>
                </a:lnTo>
                <a:cubicBezTo>
                  <a:pt x="12024" y="7610"/>
                  <a:pt x="12029" y="7613"/>
                  <a:pt x="12035" y="7613"/>
                </a:cubicBezTo>
                <a:lnTo>
                  <a:pt x="12154" y="7613"/>
                </a:lnTo>
                <a:cubicBezTo>
                  <a:pt x="12159" y="7613"/>
                  <a:pt x="12165" y="7610"/>
                  <a:pt x="12169" y="7605"/>
                </a:cubicBezTo>
                <a:lnTo>
                  <a:pt x="12210" y="7554"/>
                </a:lnTo>
                <a:cubicBezTo>
                  <a:pt x="12212" y="7551"/>
                  <a:pt x="12213" y="7549"/>
                  <a:pt x="12214" y="7545"/>
                </a:cubicBezTo>
                <a:lnTo>
                  <a:pt x="12220" y="7530"/>
                </a:lnTo>
                <a:cubicBezTo>
                  <a:pt x="12222" y="7544"/>
                  <a:pt x="12231" y="7554"/>
                  <a:pt x="12241" y="7554"/>
                </a:cubicBezTo>
                <a:lnTo>
                  <a:pt x="12320" y="7554"/>
                </a:lnTo>
                <a:cubicBezTo>
                  <a:pt x="12323" y="7554"/>
                  <a:pt x="12327" y="7553"/>
                  <a:pt x="12330" y="7551"/>
                </a:cubicBezTo>
                <a:lnTo>
                  <a:pt x="12407" y="7500"/>
                </a:lnTo>
                <a:lnTo>
                  <a:pt x="12412" y="7500"/>
                </a:lnTo>
                <a:lnTo>
                  <a:pt x="12412" y="7519"/>
                </a:lnTo>
                <a:lnTo>
                  <a:pt x="12381" y="7619"/>
                </a:lnTo>
                <a:cubicBezTo>
                  <a:pt x="12380" y="7623"/>
                  <a:pt x="12379" y="7627"/>
                  <a:pt x="12379" y="7630"/>
                </a:cubicBezTo>
                <a:lnTo>
                  <a:pt x="12379" y="7685"/>
                </a:lnTo>
                <a:cubicBezTo>
                  <a:pt x="12379" y="7701"/>
                  <a:pt x="12389" y="7714"/>
                  <a:pt x="12402" y="7714"/>
                </a:cubicBezTo>
                <a:lnTo>
                  <a:pt x="12467" y="7714"/>
                </a:lnTo>
                <a:lnTo>
                  <a:pt x="12499" y="7765"/>
                </a:lnTo>
                <a:cubicBezTo>
                  <a:pt x="12501" y="7769"/>
                  <a:pt x="12504" y="7771"/>
                  <a:pt x="12507" y="7773"/>
                </a:cubicBezTo>
                <a:lnTo>
                  <a:pt x="12591" y="7824"/>
                </a:lnTo>
                <a:cubicBezTo>
                  <a:pt x="12599" y="7829"/>
                  <a:pt x="12610" y="7826"/>
                  <a:pt x="12616" y="7817"/>
                </a:cubicBezTo>
                <a:lnTo>
                  <a:pt x="12645" y="7776"/>
                </a:lnTo>
                <a:lnTo>
                  <a:pt x="12753" y="7776"/>
                </a:lnTo>
                <a:lnTo>
                  <a:pt x="12782" y="7817"/>
                </a:lnTo>
                <a:cubicBezTo>
                  <a:pt x="12786" y="7823"/>
                  <a:pt x="12792" y="7826"/>
                  <a:pt x="12798" y="7826"/>
                </a:cubicBezTo>
                <a:lnTo>
                  <a:pt x="12817" y="7826"/>
                </a:lnTo>
                <a:lnTo>
                  <a:pt x="12817" y="7873"/>
                </a:lnTo>
                <a:lnTo>
                  <a:pt x="12516" y="7873"/>
                </a:lnTo>
                <a:cubicBezTo>
                  <a:pt x="12508" y="7873"/>
                  <a:pt x="12501" y="7879"/>
                  <a:pt x="12497" y="7887"/>
                </a:cubicBezTo>
                <a:cubicBezTo>
                  <a:pt x="12495" y="7882"/>
                  <a:pt x="12491" y="7878"/>
                  <a:pt x="12486" y="7875"/>
                </a:cubicBezTo>
                <a:cubicBezTo>
                  <a:pt x="12478" y="7870"/>
                  <a:pt x="12469" y="7873"/>
                  <a:pt x="12462" y="7881"/>
                </a:cubicBezTo>
                <a:lnTo>
                  <a:pt x="12419" y="7935"/>
                </a:lnTo>
                <a:cubicBezTo>
                  <a:pt x="12415" y="7941"/>
                  <a:pt x="12412" y="7948"/>
                  <a:pt x="12412" y="7957"/>
                </a:cubicBezTo>
                <a:lnTo>
                  <a:pt x="12412" y="8078"/>
                </a:lnTo>
                <a:lnTo>
                  <a:pt x="12381" y="7994"/>
                </a:lnTo>
                <a:cubicBezTo>
                  <a:pt x="12377" y="7985"/>
                  <a:pt x="12371" y="7979"/>
                  <a:pt x="12364" y="7978"/>
                </a:cubicBezTo>
                <a:cubicBezTo>
                  <a:pt x="12357" y="7976"/>
                  <a:pt x="12350" y="7979"/>
                  <a:pt x="12345" y="7986"/>
                </a:cubicBezTo>
                <a:lnTo>
                  <a:pt x="12304" y="8040"/>
                </a:lnTo>
                <a:cubicBezTo>
                  <a:pt x="12300" y="8046"/>
                  <a:pt x="12298" y="8053"/>
                  <a:pt x="12298" y="8061"/>
                </a:cubicBezTo>
                <a:lnTo>
                  <a:pt x="12298" y="8246"/>
                </a:lnTo>
                <a:lnTo>
                  <a:pt x="12092" y="8246"/>
                </a:lnTo>
                <a:lnTo>
                  <a:pt x="12058" y="8200"/>
                </a:lnTo>
                <a:cubicBezTo>
                  <a:pt x="12054" y="8195"/>
                  <a:pt x="12048" y="8192"/>
                  <a:pt x="12042" y="8192"/>
                </a:cubicBezTo>
                <a:lnTo>
                  <a:pt x="12005" y="8192"/>
                </a:lnTo>
                <a:cubicBezTo>
                  <a:pt x="12001" y="8192"/>
                  <a:pt x="11998" y="8193"/>
                  <a:pt x="11995" y="8195"/>
                </a:cubicBezTo>
                <a:lnTo>
                  <a:pt x="11945" y="8228"/>
                </a:lnTo>
                <a:lnTo>
                  <a:pt x="11945" y="8221"/>
                </a:lnTo>
                <a:cubicBezTo>
                  <a:pt x="11945" y="8205"/>
                  <a:pt x="11935" y="8192"/>
                  <a:pt x="11923" y="8192"/>
                </a:cubicBezTo>
                <a:lnTo>
                  <a:pt x="11725" y="8192"/>
                </a:lnTo>
                <a:cubicBezTo>
                  <a:pt x="11719" y="8192"/>
                  <a:pt x="11713" y="8195"/>
                  <a:pt x="11709" y="8200"/>
                </a:cubicBezTo>
                <a:lnTo>
                  <a:pt x="11675" y="8246"/>
                </a:lnTo>
                <a:lnTo>
                  <a:pt x="11442" y="8246"/>
                </a:lnTo>
                <a:cubicBezTo>
                  <a:pt x="11429" y="8246"/>
                  <a:pt x="11420" y="8259"/>
                  <a:pt x="11420" y="8275"/>
                </a:cubicBezTo>
                <a:lnTo>
                  <a:pt x="11420" y="8355"/>
                </a:lnTo>
                <a:lnTo>
                  <a:pt x="11325" y="8355"/>
                </a:lnTo>
                <a:cubicBezTo>
                  <a:pt x="11319" y="8355"/>
                  <a:pt x="11313" y="8358"/>
                  <a:pt x="11309" y="8363"/>
                </a:cubicBezTo>
                <a:lnTo>
                  <a:pt x="11268" y="8418"/>
                </a:lnTo>
                <a:cubicBezTo>
                  <a:pt x="11264" y="8423"/>
                  <a:pt x="11262" y="8431"/>
                  <a:pt x="11262" y="8438"/>
                </a:cubicBezTo>
                <a:lnTo>
                  <a:pt x="11262" y="8597"/>
                </a:lnTo>
                <a:cubicBezTo>
                  <a:pt x="11262" y="8614"/>
                  <a:pt x="11272" y="8627"/>
                  <a:pt x="11284" y="8627"/>
                </a:cubicBezTo>
                <a:lnTo>
                  <a:pt x="11343" y="8627"/>
                </a:lnTo>
                <a:lnTo>
                  <a:pt x="11343" y="8666"/>
                </a:lnTo>
                <a:lnTo>
                  <a:pt x="11325" y="8666"/>
                </a:lnTo>
                <a:cubicBezTo>
                  <a:pt x="11313" y="8666"/>
                  <a:pt x="11303" y="8679"/>
                  <a:pt x="11303" y="8696"/>
                </a:cubicBezTo>
                <a:lnTo>
                  <a:pt x="11303" y="8913"/>
                </a:lnTo>
                <a:cubicBezTo>
                  <a:pt x="11303" y="8921"/>
                  <a:pt x="11305" y="8929"/>
                  <a:pt x="11310" y="8935"/>
                </a:cubicBezTo>
                <a:lnTo>
                  <a:pt x="11391" y="9036"/>
                </a:lnTo>
                <a:cubicBezTo>
                  <a:pt x="11395" y="9041"/>
                  <a:pt x="11401" y="9044"/>
                  <a:pt x="11406" y="9044"/>
                </a:cubicBezTo>
                <a:lnTo>
                  <a:pt x="11442" y="9044"/>
                </a:lnTo>
                <a:cubicBezTo>
                  <a:pt x="11454" y="9044"/>
                  <a:pt x="11464" y="9031"/>
                  <a:pt x="11464" y="9015"/>
                </a:cubicBezTo>
                <a:lnTo>
                  <a:pt x="11464" y="8980"/>
                </a:lnTo>
                <a:lnTo>
                  <a:pt x="11494" y="8943"/>
                </a:lnTo>
                <a:lnTo>
                  <a:pt x="11515" y="8943"/>
                </a:lnTo>
                <a:lnTo>
                  <a:pt x="11539" y="8973"/>
                </a:lnTo>
                <a:lnTo>
                  <a:pt x="11504" y="9059"/>
                </a:lnTo>
                <a:cubicBezTo>
                  <a:pt x="11502" y="9063"/>
                  <a:pt x="11501" y="9068"/>
                  <a:pt x="11501" y="9073"/>
                </a:cubicBezTo>
                <a:lnTo>
                  <a:pt x="11501" y="9194"/>
                </a:lnTo>
                <a:lnTo>
                  <a:pt x="11475" y="9203"/>
                </a:lnTo>
                <a:cubicBezTo>
                  <a:pt x="11465" y="9207"/>
                  <a:pt x="11458" y="9218"/>
                  <a:pt x="11458" y="9232"/>
                </a:cubicBezTo>
                <a:lnTo>
                  <a:pt x="11458" y="9647"/>
                </a:lnTo>
                <a:lnTo>
                  <a:pt x="11392" y="9736"/>
                </a:lnTo>
                <a:lnTo>
                  <a:pt x="11369" y="9736"/>
                </a:lnTo>
                <a:lnTo>
                  <a:pt x="11262" y="9597"/>
                </a:lnTo>
                <a:lnTo>
                  <a:pt x="11262" y="9497"/>
                </a:lnTo>
                <a:cubicBezTo>
                  <a:pt x="11262" y="9489"/>
                  <a:pt x="11260" y="9481"/>
                  <a:pt x="11256" y="9475"/>
                </a:cubicBezTo>
                <a:lnTo>
                  <a:pt x="11174" y="9371"/>
                </a:lnTo>
                <a:cubicBezTo>
                  <a:pt x="11170" y="9365"/>
                  <a:pt x="11165" y="9362"/>
                  <a:pt x="11159" y="9362"/>
                </a:cubicBezTo>
                <a:lnTo>
                  <a:pt x="11130" y="9362"/>
                </a:lnTo>
                <a:lnTo>
                  <a:pt x="11105" y="9329"/>
                </a:lnTo>
                <a:lnTo>
                  <a:pt x="11105" y="9286"/>
                </a:lnTo>
                <a:cubicBezTo>
                  <a:pt x="11105" y="9270"/>
                  <a:pt x="11095" y="9257"/>
                  <a:pt x="11083" y="9257"/>
                </a:cubicBezTo>
                <a:lnTo>
                  <a:pt x="11004" y="9257"/>
                </a:lnTo>
                <a:cubicBezTo>
                  <a:pt x="11001" y="9257"/>
                  <a:pt x="10997" y="9258"/>
                  <a:pt x="10994" y="9260"/>
                </a:cubicBezTo>
                <a:lnTo>
                  <a:pt x="10913" y="9314"/>
                </a:lnTo>
                <a:cubicBezTo>
                  <a:pt x="10911" y="9316"/>
                  <a:pt x="10910" y="9317"/>
                  <a:pt x="10908" y="9319"/>
                </a:cubicBezTo>
                <a:lnTo>
                  <a:pt x="10871" y="9362"/>
                </a:lnTo>
                <a:lnTo>
                  <a:pt x="10841" y="9362"/>
                </a:lnTo>
                <a:cubicBezTo>
                  <a:pt x="10832" y="9362"/>
                  <a:pt x="10824" y="9369"/>
                  <a:pt x="10821" y="9380"/>
                </a:cubicBezTo>
                <a:lnTo>
                  <a:pt x="10786" y="9484"/>
                </a:lnTo>
                <a:cubicBezTo>
                  <a:pt x="10784" y="9488"/>
                  <a:pt x="10784" y="9492"/>
                  <a:pt x="10784" y="9497"/>
                </a:cubicBezTo>
                <a:lnTo>
                  <a:pt x="10784" y="9602"/>
                </a:lnTo>
                <a:lnTo>
                  <a:pt x="10746" y="9699"/>
                </a:lnTo>
                <a:lnTo>
                  <a:pt x="10702" y="9797"/>
                </a:lnTo>
                <a:cubicBezTo>
                  <a:pt x="10701" y="9800"/>
                  <a:pt x="10700" y="9804"/>
                  <a:pt x="10699" y="9807"/>
                </a:cubicBezTo>
                <a:lnTo>
                  <a:pt x="10659" y="10130"/>
                </a:lnTo>
                <a:cubicBezTo>
                  <a:pt x="10658" y="10131"/>
                  <a:pt x="10659" y="10132"/>
                  <a:pt x="10659" y="10132"/>
                </a:cubicBezTo>
                <a:cubicBezTo>
                  <a:pt x="10659" y="10133"/>
                  <a:pt x="10658" y="10134"/>
                  <a:pt x="10658" y="10135"/>
                </a:cubicBezTo>
                <a:lnTo>
                  <a:pt x="10658" y="10400"/>
                </a:lnTo>
                <a:cubicBezTo>
                  <a:pt x="10658" y="10403"/>
                  <a:pt x="10659" y="10406"/>
                  <a:pt x="10659" y="10409"/>
                </a:cubicBezTo>
                <a:lnTo>
                  <a:pt x="10699" y="10567"/>
                </a:lnTo>
                <a:lnTo>
                  <a:pt x="10699" y="10726"/>
                </a:lnTo>
                <a:cubicBezTo>
                  <a:pt x="10699" y="10742"/>
                  <a:pt x="10709" y="10755"/>
                  <a:pt x="10721" y="10755"/>
                </a:cubicBezTo>
                <a:lnTo>
                  <a:pt x="10784" y="10755"/>
                </a:lnTo>
                <a:lnTo>
                  <a:pt x="10784" y="10773"/>
                </a:lnTo>
                <a:cubicBezTo>
                  <a:pt x="10784" y="10780"/>
                  <a:pt x="10785" y="10787"/>
                  <a:pt x="10789" y="10792"/>
                </a:cubicBezTo>
                <a:lnTo>
                  <a:pt x="10824" y="10847"/>
                </a:lnTo>
                <a:cubicBezTo>
                  <a:pt x="10829" y="10853"/>
                  <a:pt x="10835" y="10857"/>
                  <a:pt x="10841" y="10857"/>
                </a:cubicBezTo>
                <a:lnTo>
                  <a:pt x="10870" y="10857"/>
                </a:lnTo>
                <a:lnTo>
                  <a:pt x="10884" y="10874"/>
                </a:lnTo>
                <a:lnTo>
                  <a:pt x="10805" y="10874"/>
                </a:lnTo>
                <a:lnTo>
                  <a:pt x="10799" y="10850"/>
                </a:lnTo>
                <a:cubicBezTo>
                  <a:pt x="10798" y="10848"/>
                  <a:pt x="10797" y="10845"/>
                  <a:pt x="10796" y="10843"/>
                </a:cubicBezTo>
                <a:lnTo>
                  <a:pt x="10764" y="10781"/>
                </a:lnTo>
                <a:cubicBezTo>
                  <a:pt x="10759" y="10771"/>
                  <a:pt x="10750" y="10766"/>
                  <a:pt x="10742" y="10769"/>
                </a:cubicBezTo>
                <a:lnTo>
                  <a:pt x="10686" y="10783"/>
                </a:lnTo>
                <a:lnTo>
                  <a:pt x="10645" y="10783"/>
                </a:lnTo>
                <a:cubicBezTo>
                  <a:pt x="10633" y="10783"/>
                  <a:pt x="10623" y="10796"/>
                  <a:pt x="10623" y="10813"/>
                </a:cubicBezTo>
                <a:lnTo>
                  <a:pt x="10623" y="10863"/>
                </a:lnTo>
                <a:cubicBezTo>
                  <a:pt x="10623" y="10879"/>
                  <a:pt x="10633" y="10893"/>
                  <a:pt x="10645" y="10893"/>
                </a:cubicBezTo>
                <a:lnTo>
                  <a:pt x="10649" y="10893"/>
                </a:lnTo>
                <a:lnTo>
                  <a:pt x="10627" y="10951"/>
                </a:lnTo>
                <a:lnTo>
                  <a:pt x="10595" y="10993"/>
                </a:lnTo>
                <a:lnTo>
                  <a:pt x="10548" y="10993"/>
                </a:lnTo>
                <a:lnTo>
                  <a:pt x="10548" y="10863"/>
                </a:lnTo>
                <a:cubicBezTo>
                  <a:pt x="10548" y="10852"/>
                  <a:pt x="10543" y="10842"/>
                  <a:pt x="10536" y="10837"/>
                </a:cubicBezTo>
                <a:cubicBezTo>
                  <a:pt x="10529" y="10832"/>
                  <a:pt x="10521" y="10832"/>
                  <a:pt x="10514" y="10838"/>
                </a:cubicBezTo>
                <a:lnTo>
                  <a:pt x="10391" y="10944"/>
                </a:lnTo>
                <a:cubicBezTo>
                  <a:pt x="10385" y="10949"/>
                  <a:pt x="10381" y="10959"/>
                  <a:pt x="10381" y="10969"/>
                </a:cubicBezTo>
                <a:lnTo>
                  <a:pt x="10381" y="11009"/>
                </a:lnTo>
                <a:lnTo>
                  <a:pt x="10319" y="11076"/>
                </a:lnTo>
                <a:cubicBezTo>
                  <a:pt x="10313" y="11083"/>
                  <a:pt x="10310" y="11093"/>
                  <a:pt x="10311" y="11104"/>
                </a:cubicBezTo>
                <a:cubicBezTo>
                  <a:pt x="10312" y="11115"/>
                  <a:pt x="10318" y="11123"/>
                  <a:pt x="10325" y="11127"/>
                </a:cubicBezTo>
                <a:lnTo>
                  <a:pt x="10381" y="11153"/>
                </a:lnTo>
                <a:lnTo>
                  <a:pt x="10381" y="11170"/>
                </a:lnTo>
                <a:lnTo>
                  <a:pt x="10353" y="11211"/>
                </a:lnTo>
                <a:lnTo>
                  <a:pt x="10324" y="11211"/>
                </a:lnTo>
                <a:cubicBezTo>
                  <a:pt x="10312" y="11211"/>
                  <a:pt x="10302" y="11224"/>
                  <a:pt x="10302" y="11240"/>
                </a:cubicBezTo>
                <a:lnTo>
                  <a:pt x="10302" y="11370"/>
                </a:lnTo>
                <a:lnTo>
                  <a:pt x="10224" y="11370"/>
                </a:lnTo>
                <a:lnTo>
                  <a:pt x="10224" y="11345"/>
                </a:lnTo>
                <a:cubicBezTo>
                  <a:pt x="10224" y="11329"/>
                  <a:pt x="10214" y="11316"/>
                  <a:pt x="10202" y="11316"/>
                </a:cubicBezTo>
                <a:lnTo>
                  <a:pt x="10161" y="11316"/>
                </a:lnTo>
                <a:cubicBezTo>
                  <a:pt x="10159" y="11316"/>
                  <a:pt x="10156" y="11316"/>
                  <a:pt x="10154" y="11317"/>
                </a:cubicBezTo>
                <a:lnTo>
                  <a:pt x="10047" y="11366"/>
                </a:lnTo>
                <a:lnTo>
                  <a:pt x="10020" y="11332"/>
                </a:lnTo>
                <a:lnTo>
                  <a:pt x="10020" y="11182"/>
                </a:lnTo>
                <a:cubicBezTo>
                  <a:pt x="10020" y="11174"/>
                  <a:pt x="10018" y="11166"/>
                  <a:pt x="10014" y="11161"/>
                </a:cubicBezTo>
                <a:lnTo>
                  <a:pt x="9982" y="11119"/>
                </a:lnTo>
                <a:lnTo>
                  <a:pt x="9982" y="11077"/>
                </a:lnTo>
                <a:cubicBezTo>
                  <a:pt x="9982" y="11061"/>
                  <a:pt x="9972" y="11048"/>
                  <a:pt x="9960" y="11048"/>
                </a:cubicBezTo>
                <a:lnTo>
                  <a:pt x="9837" y="11048"/>
                </a:lnTo>
                <a:cubicBezTo>
                  <a:pt x="9832" y="11048"/>
                  <a:pt x="9826" y="11051"/>
                  <a:pt x="9822" y="11056"/>
                </a:cubicBezTo>
                <a:lnTo>
                  <a:pt x="9788" y="11102"/>
                </a:lnTo>
                <a:lnTo>
                  <a:pt x="9761" y="11102"/>
                </a:lnTo>
                <a:lnTo>
                  <a:pt x="9688" y="11051"/>
                </a:lnTo>
                <a:cubicBezTo>
                  <a:pt x="9679" y="11045"/>
                  <a:pt x="9669" y="11047"/>
                  <a:pt x="9662" y="11056"/>
                </a:cubicBezTo>
                <a:lnTo>
                  <a:pt x="9628" y="11102"/>
                </a:lnTo>
                <a:lnTo>
                  <a:pt x="9596" y="11102"/>
                </a:lnTo>
                <a:cubicBezTo>
                  <a:pt x="9584" y="11102"/>
                  <a:pt x="9574" y="11115"/>
                  <a:pt x="9574" y="11132"/>
                </a:cubicBezTo>
                <a:lnTo>
                  <a:pt x="9574" y="11152"/>
                </a:lnTo>
                <a:lnTo>
                  <a:pt x="9555" y="11152"/>
                </a:lnTo>
                <a:cubicBezTo>
                  <a:pt x="9549" y="11152"/>
                  <a:pt x="9543" y="11156"/>
                  <a:pt x="9539" y="11162"/>
                </a:cubicBezTo>
                <a:lnTo>
                  <a:pt x="9514" y="11197"/>
                </a:lnTo>
                <a:lnTo>
                  <a:pt x="9489" y="11162"/>
                </a:lnTo>
                <a:cubicBezTo>
                  <a:pt x="9485" y="11156"/>
                  <a:pt x="9479" y="11152"/>
                  <a:pt x="9473" y="11152"/>
                </a:cubicBezTo>
                <a:cubicBezTo>
                  <a:pt x="9466" y="11153"/>
                  <a:pt x="9460" y="11156"/>
                  <a:pt x="9456" y="11163"/>
                </a:cubicBezTo>
                <a:lnTo>
                  <a:pt x="9420" y="11219"/>
                </a:lnTo>
                <a:lnTo>
                  <a:pt x="9345" y="11316"/>
                </a:lnTo>
                <a:lnTo>
                  <a:pt x="9313" y="11316"/>
                </a:lnTo>
                <a:cubicBezTo>
                  <a:pt x="9307" y="11316"/>
                  <a:pt x="9301" y="11319"/>
                  <a:pt x="9297" y="11324"/>
                </a:cubicBezTo>
                <a:lnTo>
                  <a:pt x="9263" y="11370"/>
                </a:lnTo>
                <a:lnTo>
                  <a:pt x="9231" y="11370"/>
                </a:lnTo>
                <a:cubicBezTo>
                  <a:pt x="9219" y="11370"/>
                  <a:pt x="9209" y="11383"/>
                  <a:pt x="9209" y="11399"/>
                </a:cubicBezTo>
                <a:lnTo>
                  <a:pt x="9209" y="11424"/>
                </a:lnTo>
                <a:lnTo>
                  <a:pt x="9071" y="11424"/>
                </a:lnTo>
                <a:cubicBezTo>
                  <a:pt x="9067" y="11424"/>
                  <a:pt x="9064" y="11425"/>
                  <a:pt x="9061" y="11427"/>
                </a:cubicBezTo>
                <a:lnTo>
                  <a:pt x="8979" y="11482"/>
                </a:lnTo>
                <a:cubicBezTo>
                  <a:pt x="8975" y="11485"/>
                  <a:pt x="8972" y="11489"/>
                  <a:pt x="8969" y="11495"/>
                </a:cubicBezTo>
                <a:lnTo>
                  <a:pt x="8930" y="11600"/>
                </a:lnTo>
                <a:lnTo>
                  <a:pt x="8895" y="11647"/>
                </a:lnTo>
                <a:cubicBezTo>
                  <a:pt x="8886" y="11659"/>
                  <a:pt x="8886" y="11677"/>
                  <a:pt x="8895" y="11689"/>
                </a:cubicBezTo>
                <a:lnTo>
                  <a:pt x="8926" y="11730"/>
                </a:lnTo>
                <a:lnTo>
                  <a:pt x="8926" y="11740"/>
                </a:lnTo>
                <a:lnTo>
                  <a:pt x="8889" y="11740"/>
                </a:lnTo>
                <a:lnTo>
                  <a:pt x="8852" y="11676"/>
                </a:lnTo>
                <a:cubicBezTo>
                  <a:pt x="8847" y="11666"/>
                  <a:pt x="8837" y="11662"/>
                  <a:pt x="8828" y="11665"/>
                </a:cubicBezTo>
                <a:cubicBezTo>
                  <a:pt x="8820" y="11669"/>
                  <a:pt x="8813" y="11679"/>
                  <a:pt x="8813" y="11691"/>
                </a:cubicBezTo>
                <a:lnTo>
                  <a:pt x="8807" y="11777"/>
                </a:lnTo>
                <a:lnTo>
                  <a:pt x="8807" y="11975"/>
                </a:lnTo>
                <a:lnTo>
                  <a:pt x="8774" y="12023"/>
                </a:lnTo>
                <a:lnTo>
                  <a:pt x="8732" y="12074"/>
                </a:lnTo>
                <a:cubicBezTo>
                  <a:pt x="8725" y="12083"/>
                  <a:pt x="8723" y="12097"/>
                  <a:pt x="8727" y="12109"/>
                </a:cubicBezTo>
                <a:lnTo>
                  <a:pt x="8769" y="12217"/>
                </a:lnTo>
                <a:cubicBezTo>
                  <a:pt x="8770" y="12220"/>
                  <a:pt x="8771" y="12223"/>
                  <a:pt x="8773" y="12225"/>
                </a:cubicBezTo>
                <a:lnTo>
                  <a:pt x="8807" y="12271"/>
                </a:lnTo>
                <a:lnTo>
                  <a:pt x="8807" y="12310"/>
                </a:lnTo>
                <a:cubicBezTo>
                  <a:pt x="8807" y="12317"/>
                  <a:pt x="8809" y="12324"/>
                  <a:pt x="8813" y="12330"/>
                </a:cubicBezTo>
                <a:lnTo>
                  <a:pt x="8851" y="12384"/>
                </a:lnTo>
                <a:cubicBezTo>
                  <a:pt x="8852" y="12387"/>
                  <a:pt x="8855" y="12389"/>
                  <a:pt x="8857" y="12390"/>
                </a:cubicBezTo>
                <a:lnTo>
                  <a:pt x="8852" y="12397"/>
                </a:lnTo>
                <a:cubicBezTo>
                  <a:pt x="8847" y="12402"/>
                  <a:pt x="8845" y="12410"/>
                  <a:pt x="8845" y="12418"/>
                </a:cubicBezTo>
                <a:lnTo>
                  <a:pt x="8845" y="12527"/>
                </a:lnTo>
                <a:cubicBezTo>
                  <a:pt x="8845" y="12532"/>
                  <a:pt x="8846" y="12537"/>
                  <a:pt x="8847" y="12541"/>
                </a:cubicBezTo>
                <a:lnTo>
                  <a:pt x="8889" y="12643"/>
                </a:lnTo>
                <a:lnTo>
                  <a:pt x="8889" y="12955"/>
                </a:lnTo>
                <a:cubicBezTo>
                  <a:pt x="8889" y="12966"/>
                  <a:pt x="8893" y="12976"/>
                  <a:pt x="8900" y="12981"/>
                </a:cubicBezTo>
                <a:lnTo>
                  <a:pt x="8895" y="12989"/>
                </a:lnTo>
                <a:cubicBezTo>
                  <a:pt x="8891" y="12994"/>
                  <a:pt x="8889" y="13001"/>
                  <a:pt x="8889" y="13009"/>
                </a:cubicBezTo>
                <a:lnTo>
                  <a:pt x="8889" y="13217"/>
                </a:lnTo>
                <a:lnTo>
                  <a:pt x="8864" y="13248"/>
                </a:lnTo>
                <a:lnTo>
                  <a:pt x="8857" y="13248"/>
                </a:lnTo>
                <a:lnTo>
                  <a:pt x="8857" y="13223"/>
                </a:lnTo>
                <a:cubicBezTo>
                  <a:pt x="8857" y="13215"/>
                  <a:pt x="8854" y="13207"/>
                  <a:pt x="8850" y="13202"/>
                </a:cubicBezTo>
                <a:lnTo>
                  <a:pt x="8809" y="13150"/>
                </a:lnTo>
                <a:cubicBezTo>
                  <a:pt x="8802" y="13142"/>
                  <a:pt x="8793" y="13140"/>
                  <a:pt x="8784" y="13145"/>
                </a:cubicBezTo>
                <a:lnTo>
                  <a:pt x="8703" y="13196"/>
                </a:lnTo>
                <a:cubicBezTo>
                  <a:pt x="8701" y="13198"/>
                  <a:pt x="8699" y="13200"/>
                  <a:pt x="8697" y="13202"/>
                </a:cubicBezTo>
                <a:lnTo>
                  <a:pt x="8655" y="13257"/>
                </a:lnTo>
                <a:lnTo>
                  <a:pt x="8619" y="13309"/>
                </a:lnTo>
                <a:lnTo>
                  <a:pt x="8501" y="13407"/>
                </a:lnTo>
                <a:lnTo>
                  <a:pt x="8470" y="13407"/>
                </a:lnTo>
                <a:cubicBezTo>
                  <a:pt x="8464" y="13407"/>
                  <a:pt x="8459" y="13410"/>
                  <a:pt x="8455" y="13415"/>
                </a:cubicBezTo>
                <a:lnTo>
                  <a:pt x="8418" y="13461"/>
                </a:lnTo>
                <a:lnTo>
                  <a:pt x="8389" y="13461"/>
                </a:lnTo>
                <a:cubicBezTo>
                  <a:pt x="8385" y="13461"/>
                  <a:pt x="8382" y="13462"/>
                  <a:pt x="8379" y="13464"/>
                </a:cubicBezTo>
                <a:lnTo>
                  <a:pt x="8302" y="13516"/>
                </a:lnTo>
                <a:lnTo>
                  <a:pt x="8235" y="13516"/>
                </a:lnTo>
                <a:lnTo>
                  <a:pt x="8203" y="13471"/>
                </a:lnTo>
                <a:cubicBezTo>
                  <a:pt x="8197" y="13461"/>
                  <a:pt x="8186" y="13459"/>
                  <a:pt x="8177" y="13464"/>
                </a:cubicBezTo>
                <a:lnTo>
                  <a:pt x="8128" y="13497"/>
                </a:lnTo>
                <a:lnTo>
                  <a:pt x="8128" y="13491"/>
                </a:lnTo>
                <a:cubicBezTo>
                  <a:pt x="8128" y="13483"/>
                  <a:pt x="8125" y="13475"/>
                  <a:pt x="8121" y="13470"/>
                </a:cubicBezTo>
                <a:lnTo>
                  <a:pt x="8081" y="13416"/>
                </a:lnTo>
                <a:cubicBezTo>
                  <a:pt x="8074" y="13407"/>
                  <a:pt x="8065" y="13405"/>
                  <a:pt x="8056" y="13409"/>
                </a:cubicBezTo>
                <a:cubicBezTo>
                  <a:pt x="8048" y="13414"/>
                  <a:pt x="8043" y="13425"/>
                  <a:pt x="8043" y="13436"/>
                </a:cubicBezTo>
                <a:lnTo>
                  <a:pt x="8043" y="13545"/>
                </a:lnTo>
                <a:cubicBezTo>
                  <a:pt x="8043" y="13550"/>
                  <a:pt x="8044" y="13554"/>
                  <a:pt x="8045" y="13558"/>
                </a:cubicBezTo>
                <a:lnTo>
                  <a:pt x="8086" y="13667"/>
                </a:lnTo>
                <a:cubicBezTo>
                  <a:pt x="8089" y="13677"/>
                  <a:pt x="8097" y="13683"/>
                  <a:pt x="8106" y="13683"/>
                </a:cubicBezTo>
                <a:lnTo>
                  <a:pt x="8124" y="13683"/>
                </a:lnTo>
                <a:lnTo>
                  <a:pt x="8124" y="13759"/>
                </a:lnTo>
                <a:cubicBezTo>
                  <a:pt x="8124" y="13768"/>
                  <a:pt x="8127" y="13775"/>
                  <a:pt x="8131" y="13781"/>
                </a:cubicBezTo>
                <a:lnTo>
                  <a:pt x="8171" y="13829"/>
                </a:lnTo>
                <a:lnTo>
                  <a:pt x="8203" y="13879"/>
                </a:lnTo>
                <a:lnTo>
                  <a:pt x="8203" y="14028"/>
                </a:lnTo>
                <a:cubicBezTo>
                  <a:pt x="8203" y="14036"/>
                  <a:pt x="8206" y="14044"/>
                  <a:pt x="8211" y="14050"/>
                </a:cubicBezTo>
                <a:lnTo>
                  <a:pt x="8251" y="14096"/>
                </a:lnTo>
                <a:lnTo>
                  <a:pt x="8287" y="14201"/>
                </a:lnTo>
                <a:lnTo>
                  <a:pt x="8331" y="14309"/>
                </a:lnTo>
                <a:cubicBezTo>
                  <a:pt x="8332" y="14312"/>
                  <a:pt x="8333" y="14314"/>
                  <a:pt x="8334" y="14316"/>
                </a:cubicBezTo>
                <a:lnTo>
                  <a:pt x="8372" y="14370"/>
                </a:lnTo>
                <a:cubicBezTo>
                  <a:pt x="8377" y="14376"/>
                  <a:pt x="8382" y="14379"/>
                  <a:pt x="8389" y="14379"/>
                </a:cubicBezTo>
                <a:lnTo>
                  <a:pt x="8414" y="14379"/>
                </a:lnTo>
                <a:lnTo>
                  <a:pt x="8435" y="14424"/>
                </a:lnTo>
                <a:cubicBezTo>
                  <a:pt x="8436" y="14426"/>
                  <a:pt x="8438" y="14428"/>
                  <a:pt x="8439" y="14430"/>
                </a:cubicBezTo>
                <a:lnTo>
                  <a:pt x="8473" y="14471"/>
                </a:lnTo>
                <a:lnTo>
                  <a:pt x="8516" y="14553"/>
                </a:lnTo>
                <a:lnTo>
                  <a:pt x="8516" y="14575"/>
                </a:lnTo>
                <a:lnTo>
                  <a:pt x="8416" y="14575"/>
                </a:lnTo>
                <a:cubicBezTo>
                  <a:pt x="8403" y="14575"/>
                  <a:pt x="8393" y="14588"/>
                  <a:pt x="8393" y="14604"/>
                </a:cubicBezTo>
                <a:lnTo>
                  <a:pt x="8393" y="14647"/>
                </a:lnTo>
                <a:lnTo>
                  <a:pt x="8363" y="14691"/>
                </a:lnTo>
                <a:lnTo>
                  <a:pt x="8328" y="14734"/>
                </a:lnTo>
                <a:lnTo>
                  <a:pt x="8215" y="14734"/>
                </a:lnTo>
                <a:cubicBezTo>
                  <a:pt x="8203" y="14734"/>
                  <a:pt x="8193" y="14747"/>
                  <a:pt x="8193" y="14763"/>
                </a:cubicBezTo>
                <a:lnTo>
                  <a:pt x="8193" y="14926"/>
                </a:lnTo>
                <a:cubicBezTo>
                  <a:pt x="8193" y="14934"/>
                  <a:pt x="8195" y="14941"/>
                  <a:pt x="8199" y="14947"/>
                </a:cubicBezTo>
                <a:lnTo>
                  <a:pt x="8233" y="14993"/>
                </a:lnTo>
                <a:lnTo>
                  <a:pt x="8233" y="15086"/>
                </a:lnTo>
                <a:cubicBezTo>
                  <a:pt x="8233" y="15094"/>
                  <a:pt x="8236" y="15101"/>
                  <a:pt x="8240" y="15107"/>
                </a:cubicBezTo>
                <a:lnTo>
                  <a:pt x="8274" y="15153"/>
                </a:lnTo>
                <a:lnTo>
                  <a:pt x="8274" y="15220"/>
                </a:lnTo>
                <a:lnTo>
                  <a:pt x="8255" y="15220"/>
                </a:lnTo>
                <a:cubicBezTo>
                  <a:pt x="8248" y="15220"/>
                  <a:pt x="8241" y="15225"/>
                  <a:pt x="8237" y="15233"/>
                </a:cubicBezTo>
                <a:lnTo>
                  <a:pt x="8237" y="15140"/>
                </a:lnTo>
                <a:cubicBezTo>
                  <a:pt x="8237" y="15129"/>
                  <a:pt x="8232" y="15119"/>
                  <a:pt x="8225" y="15114"/>
                </a:cubicBezTo>
                <a:lnTo>
                  <a:pt x="8146" y="15060"/>
                </a:lnTo>
                <a:cubicBezTo>
                  <a:pt x="8143" y="15058"/>
                  <a:pt x="8139" y="15056"/>
                  <a:pt x="8136" y="15056"/>
                </a:cubicBezTo>
                <a:lnTo>
                  <a:pt x="8095" y="15056"/>
                </a:lnTo>
                <a:cubicBezTo>
                  <a:pt x="8086" y="15056"/>
                  <a:pt x="8079" y="15063"/>
                  <a:pt x="8075" y="15072"/>
                </a:cubicBezTo>
                <a:lnTo>
                  <a:pt x="8070" y="15065"/>
                </a:lnTo>
                <a:cubicBezTo>
                  <a:pt x="8066" y="15060"/>
                  <a:pt x="8060" y="15056"/>
                  <a:pt x="8054" y="15056"/>
                </a:cubicBezTo>
                <a:lnTo>
                  <a:pt x="7893" y="15056"/>
                </a:lnTo>
                <a:cubicBezTo>
                  <a:pt x="7887" y="15056"/>
                  <a:pt x="7882" y="15060"/>
                  <a:pt x="7878" y="15065"/>
                </a:cubicBezTo>
                <a:lnTo>
                  <a:pt x="7843" y="15111"/>
                </a:lnTo>
                <a:lnTo>
                  <a:pt x="7780" y="15111"/>
                </a:lnTo>
                <a:lnTo>
                  <a:pt x="7746" y="15065"/>
                </a:lnTo>
                <a:cubicBezTo>
                  <a:pt x="7742" y="15060"/>
                  <a:pt x="7736" y="15056"/>
                  <a:pt x="7730" y="15056"/>
                </a:cubicBezTo>
                <a:cubicBezTo>
                  <a:pt x="7724" y="15056"/>
                  <a:pt x="7719" y="15060"/>
                  <a:pt x="7715" y="15065"/>
                </a:cubicBezTo>
                <a:lnTo>
                  <a:pt x="7680" y="15111"/>
                </a:lnTo>
                <a:lnTo>
                  <a:pt x="7630" y="15111"/>
                </a:lnTo>
                <a:lnTo>
                  <a:pt x="7630" y="15086"/>
                </a:lnTo>
                <a:cubicBezTo>
                  <a:pt x="7630" y="15075"/>
                  <a:pt x="7625" y="15064"/>
                  <a:pt x="7618" y="15059"/>
                </a:cubicBezTo>
                <a:lnTo>
                  <a:pt x="7539" y="15008"/>
                </a:lnTo>
                <a:cubicBezTo>
                  <a:pt x="7528" y="15001"/>
                  <a:pt x="7515" y="15007"/>
                  <a:pt x="7510" y="15021"/>
                </a:cubicBezTo>
                <a:lnTo>
                  <a:pt x="7475" y="15111"/>
                </a:lnTo>
                <a:lnTo>
                  <a:pt x="7448" y="15111"/>
                </a:lnTo>
                <a:cubicBezTo>
                  <a:pt x="7442" y="15111"/>
                  <a:pt x="7436" y="15114"/>
                  <a:pt x="7432" y="15120"/>
                </a:cubicBezTo>
                <a:lnTo>
                  <a:pt x="7407" y="15153"/>
                </a:lnTo>
                <a:lnTo>
                  <a:pt x="7381" y="15119"/>
                </a:lnTo>
                <a:cubicBezTo>
                  <a:pt x="7377" y="15114"/>
                  <a:pt x="7372" y="15111"/>
                  <a:pt x="7366" y="15111"/>
                </a:cubicBezTo>
                <a:lnTo>
                  <a:pt x="7335" y="15111"/>
                </a:lnTo>
                <a:lnTo>
                  <a:pt x="7302" y="15065"/>
                </a:lnTo>
                <a:lnTo>
                  <a:pt x="7262" y="15013"/>
                </a:lnTo>
                <a:cubicBezTo>
                  <a:pt x="7258" y="15008"/>
                  <a:pt x="7252" y="15005"/>
                  <a:pt x="7247" y="15005"/>
                </a:cubicBezTo>
                <a:lnTo>
                  <a:pt x="7206" y="15005"/>
                </a:lnTo>
                <a:cubicBezTo>
                  <a:pt x="7200" y="15005"/>
                  <a:pt x="7195" y="15008"/>
                  <a:pt x="7191" y="15013"/>
                </a:cubicBezTo>
                <a:lnTo>
                  <a:pt x="7158" y="15054"/>
                </a:lnTo>
                <a:lnTo>
                  <a:pt x="7108" y="15023"/>
                </a:lnTo>
                <a:lnTo>
                  <a:pt x="7108" y="14988"/>
                </a:lnTo>
                <a:cubicBezTo>
                  <a:pt x="7108" y="14971"/>
                  <a:pt x="7098" y="14958"/>
                  <a:pt x="7086" y="14958"/>
                </a:cubicBezTo>
                <a:lnTo>
                  <a:pt x="7029" y="14958"/>
                </a:lnTo>
                <a:lnTo>
                  <a:pt x="7029" y="14933"/>
                </a:lnTo>
                <a:cubicBezTo>
                  <a:pt x="7029" y="14917"/>
                  <a:pt x="7020" y="14904"/>
                  <a:pt x="7007" y="14904"/>
                </a:cubicBezTo>
                <a:lnTo>
                  <a:pt x="6689" y="14904"/>
                </a:lnTo>
                <a:lnTo>
                  <a:pt x="6609" y="14852"/>
                </a:lnTo>
                <a:cubicBezTo>
                  <a:pt x="6602" y="14848"/>
                  <a:pt x="6595" y="14849"/>
                  <a:pt x="6589" y="14853"/>
                </a:cubicBezTo>
                <a:lnTo>
                  <a:pt x="6589" y="14782"/>
                </a:lnTo>
                <a:lnTo>
                  <a:pt x="6621" y="14736"/>
                </a:lnTo>
                <a:cubicBezTo>
                  <a:pt x="6625" y="14731"/>
                  <a:pt x="6627" y="14724"/>
                  <a:pt x="6627" y="14716"/>
                </a:cubicBezTo>
                <a:lnTo>
                  <a:pt x="6627" y="14515"/>
                </a:lnTo>
                <a:lnTo>
                  <a:pt x="6663" y="14470"/>
                </a:lnTo>
                <a:cubicBezTo>
                  <a:pt x="6668" y="14464"/>
                  <a:pt x="6670" y="14456"/>
                  <a:pt x="6670" y="14448"/>
                </a:cubicBezTo>
                <a:lnTo>
                  <a:pt x="6670" y="14404"/>
                </a:lnTo>
                <a:lnTo>
                  <a:pt x="6705" y="14310"/>
                </a:lnTo>
                <a:lnTo>
                  <a:pt x="6825" y="14150"/>
                </a:lnTo>
                <a:cubicBezTo>
                  <a:pt x="6829" y="14145"/>
                  <a:pt x="6831" y="14137"/>
                  <a:pt x="6831" y="14129"/>
                </a:cubicBezTo>
                <a:cubicBezTo>
                  <a:pt x="6831" y="14122"/>
                  <a:pt x="6829" y="14114"/>
                  <a:pt x="6825" y="14108"/>
                </a:cubicBezTo>
                <a:lnTo>
                  <a:pt x="6784" y="14054"/>
                </a:lnTo>
                <a:cubicBezTo>
                  <a:pt x="6780" y="14049"/>
                  <a:pt x="6774" y="14045"/>
                  <a:pt x="6768" y="14045"/>
                </a:cubicBezTo>
                <a:lnTo>
                  <a:pt x="6696" y="14045"/>
                </a:lnTo>
                <a:lnTo>
                  <a:pt x="6664" y="14000"/>
                </a:lnTo>
                <a:cubicBezTo>
                  <a:pt x="6660" y="13994"/>
                  <a:pt x="6654" y="13990"/>
                  <a:pt x="6648" y="13990"/>
                </a:cubicBezTo>
                <a:lnTo>
                  <a:pt x="6572" y="13990"/>
                </a:lnTo>
                <a:lnTo>
                  <a:pt x="6501" y="13941"/>
                </a:lnTo>
                <a:lnTo>
                  <a:pt x="6462" y="13897"/>
                </a:lnTo>
                <a:lnTo>
                  <a:pt x="6404" y="13742"/>
                </a:lnTo>
                <a:lnTo>
                  <a:pt x="6406" y="13742"/>
                </a:lnTo>
                <a:cubicBezTo>
                  <a:pt x="6418" y="13742"/>
                  <a:pt x="6428" y="13729"/>
                  <a:pt x="6428" y="13712"/>
                </a:cubicBezTo>
                <a:lnTo>
                  <a:pt x="6428" y="13498"/>
                </a:lnTo>
                <a:cubicBezTo>
                  <a:pt x="6428" y="13490"/>
                  <a:pt x="6426" y="13483"/>
                  <a:pt x="6422" y="13477"/>
                </a:cubicBezTo>
                <a:lnTo>
                  <a:pt x="6347" y="13377"/>
                </a:lnTo>
                <a:lnTo>
                  <a:pt x="6347" y="13339"/>
                </a:lnTo>
                <a:cubicBezTo>
                  <a:pt x="6347" y="13331"/>
                  <a:pt x="6345" y="13324"/>
                  <a:pt x="6341" y="13319"/>
                </a:cubicBezTo>
                <a:lnTo>
                  <a:pt x="6333" y="13308"/>
                </a:lnTo>
                <a:cubicBezTo>
                  <a:pt x="6341" y="13303"/>
                  <a:pt x="6347" y="13293"/>
                  <a:pt x="6347" y="13281"/>
                </a:cubicBezTo>
                <a:lnTo>
                  <a:pt x="6347" y="13206"/>
                </a:lnTo>
                <a:lnTo>
                  <a:pt x="6365" y="13206"/>
                </a:lnTo>
                <a:cubicBezTo>
                  <a:pt x="6377" y="13206"/>
                  <a:pt x="6387" y="13192"/>
                  <a:pt x="6387" y="13176"/>
                </a:cubicBezTo>
                <a:lnTo>
                  <a:pt x="6387" y="13067"/>
                </a:lnTo>
                <a:cubicBezTo>
                  <a:pt x="6387" y="13051"/>
                  <a:pt x="6377" y="13038"/>
                  <a:pt x="6365" y="13038"/>
                </a:cubicBezTo>
                <a:lnTo>
                  <a:pt x="6361" y="13038"/>
                </a:lnTo>
                <a:lnTo>
                  <a:pt x="6385" y="12975"/>
                </a:lnTo>
                <a:cubicBezTo>
                  <a:pt x="6387" y="12971"/>
                  <a:pt x="6387" y="12966"/>
                  <a:pt x="6387" y="12962"/>
                </a:cubicBezTo>
                <a:lnTo>
                  <a:pt x="6387" y="12818"/>
                </a:lnTo>
                <a:lnTo>
                  <a:pt x="6451" y="12778"/>
                </a:lnTo>
                <a:cubicBezTo>
                  <a:pt x="6459" y="12773"/>
                  <a:pt x="6464" y="12763"/>
                  <a:pt x="6464" y="12752"/>
                </a:cubicBezTo>
                <a:lnTo>
                  <a:pt x="6464" y="12501"/>
                </a:lnTo>
                <a:lnTo>
                  <a:pt x="6530" y="12454"/>
                </a:lnTo>
                <a:lnTo>
                  <a:pt x="6640" y="12408"/>
                </a:lnTo>
                <a:lnTo>
                  <a:pt x="6668" y="12446"/>
                </a:lnTo>
                <a:cubicBezTo>
                  <a:pt x="6672" y="12452"/>
                  <a:pt x="6678" y="12455"/>
                  <a:pt x="6684" y="12455"/>
                </a:cubicBezTo>
                <a:lnTo>
                  <a:pt x="6847" y="12455"/>
                </a:lnTo>
                <a:cubicBezTo>
                  <a:pt x="6856" y="12455"/>
                  <a:pt x="6865" y="12447"/>
                  <a:pt x="6868" y="12435"/>
                </a:cubicBezTo>
                <a:lnTo>
                  <a:pt x="6906" y="12275"/>
                </a:lnTo>
                <a:cubicBezTo>
                  <a:pt x="6907" y="12272"/>
                  <a:pt x="6907" y="12269"/>
                  <a:pt x="6907" y="12266"/>
                </a:cubicBezTo>
                <a:lnTo>
                  <a:pt x="6907" y="12215"/>
                </a:lnTo>
                <a:cubicBezTo>
                  <a:pt x="6907" y="12208"/>
                  <a:pt x="6905" y="12201"/>
                  <a:pt x="6901" y="12195"/>
                </a:cubicBezTo>
                <a:lnTo>
                  <a:pt x="6877" y="12161"/>
                </a:lnTo>
                <a:lnTo>
                  <a:pt x="6901" y="12127"/>
                </a:lnTo>
                <a:cubicBezTo>
                  <a:pt x="6905" y="12121"/>
                  <a:pt x="6907" y="12114"/>
                  <a:pt x="6907" y="12107"/>
                </a:cubicBezTo>
                <a:lnTo>
                  <a:pt x="6907" y="11919"/>
                </a:lnTo>
                <a:lnTo>
                  <a:pt x="6928" y="11919"/>
                </a:lnTo>
                <a:cubicBezTo>
                  <a:pt x="6940" y="11919"/>
                  <a:pt x="6950" y="11906"/>
                  <a:pt x="6950" y="11889"/>
                </a:cubicBezTo>
                <a:lnTo>
                  <a:pt x="6950" y="11741"/>
                </a:lnTo>
                <a:lnTo>
                  <a:pt x="6983" y="11695"/>
                </a:lnTo>
                <a:cubicBezTo>
                  <a:pt x="6991" y="11684"/>
                  <a:pt x="6991" y="11665"/>
                  <a:pt x="6982" y="11654"/>
                </a:cubicBezTo>
                <a:lnTo>
                  <a:pt x="6944" y="11604"/>
                </a:lnTo>
                <a:cubicBezTo>
                  <a:pt x="6936" y="11593"/>
                  <a:pt x="6922" y="11592"/>
                  <a:pt x="6914" y="11603"/>
                </a:cubicBezTo>
                <a:lnTo>
                  <a:pt x="6877" y="11646"/>
                </a:lnTo>
                <a:lnTo>
                  <a:pt x="6869" y="11646"/>
                </a:lnTo>
                <a:lnTo>
                  <a:pt x="6869" y="11461"/>
                </a:lnTo>
                <a:cubicBezTo>
                  <a:pt x="6869" y="11445"/>
                  <a:pt x="6859" y="11431"/>
                  <a:pt x="6847" y="11431"/>
                </a:cubicBezTo>
                <a:lnTo>
                  <a:pt x="6765" y="11431"/>
                </a:lnTo>
                <a:cubicBezTo>
                  <a:pt x="6759" y="11431"/>
                  <a:pt x="6753" y="11435"/>
                  <a:pt x="6748" y="11442"/>
                </a:cubicBezTo>
                <a:lnTo>
                  <a:pt x="6714" y="11495"/>
                </a:lnTo>
                <a:lnTo>
                  <a:pt x="6668" y="11524"/>
                </a:lnTo>
                <a:lnTo>
                  <a:pt x="6668" y="11461"/>
                </a:lnTo>
                <a:cubicBezTo>
                  <a:pt x="6668" y="11449"/>
                  <a:pt x="6663" y="11438"/>
                  <a:pt x="6654" y="11434"/>
                </a:cubicBezTo>
                <a:cubicBezTo>
                  <a:pt x="6646" y="11429"/>
                  <a:pt x="6637" y="11432"/>
                  <a:pt x="6630" y="11440"/>
                </a:cubicBezTo>
                <a:lnTo>
                  <a:pt x="6593" y="11490"/>
                </a:lnTo>
                <a:lnTo>
                  <a:pt x="6524" y="11490"/>
                </a:lnTo>
                <a:cubicBezTo>
                  <a:pt x="6520" y="11490"/>
                  <a:pt x="6517" y="11491"/>
                  <a:pt x="6514" y="11493"/>
                </a:cubicBezTo>
                <a:lnTo>
                  <a:pt x="6432" y="11544"/>
                </a:lnTo>
                <a:cubicBezTo>
                  <a:pt x="6430" y="11545"/>
                  <a:pt x="6428" y="11547"/>
                  <a:pt x="6426" y="11550"/>
                </a:cubicBezTo>
                <a:lnTo>
                  <a:pt x="6385" y="11604"/>
                </a:lnTo>
                <a:cubicBezTo>
                  <a:pt x="6381" y="11609"/>
                  <a:pt x="6379" y="11617"/>
                  <a:pt x="6379" y="11625"/>
                </a:cubicBezTo>
                <a:lnTo>
                  <a:pt x="6379" y="11935"/>
                </a:lnTo>
                <a:lnTo>
                  <a:pt x="6313" y="12023"/>
                </a:lnTo>
                <a:lnTo>
                  <a:pt x="6263" y="12023"/>
                </a:lnTo>
                <a:lnTo>
                  <a:pt x="6263" y="11959"/>
                </a:lnTo>
                <a:lnTo>
                  <a:pt x="6297" y="11910"/>
                </a:lnTo>
                <a:cubicBezTo>
                  <a:pt x="6304" y="11901"/>
                  <a:pt x="6305" y="11888"/>
                  <a:pt x="6302" y="11878"/>
                </a:cubicBezTo>
                <a:cubicBezTo>
                  <a:pt x="6300" y="11872"/>
                  <a:pt x="6297" y="11867"/>
                  <a:pt x="6293" y="11864"/>
                </a:cubicBezTo>
                <a:lnTo>
                  <a:pt x="6338" y="11805"/>
                </a:lnTo>
                <a:cubicBezTo>
                  <a:pt x="6342" y="11799"/>
                  <a:pt x="6344" y="11792"/>
                  <a:pt x="6344" y="11784"/>
                </a:cubicBezTo>
                <a:lnTo>
                  <a:pt x="6344" y="11729"/>
                </a:lnTo>
                <a:cubicBezTo>
                  <a:pt x="6344" y="11722"/>
                  <a:pt x="6342" y="11714"/>
                  <a:pt x="6338" y="11709"/>
                </a:cubicBezTo>
                <a:lnTo>
                  <a:pt x="6297" y="11654"/>
                </a:lnTo>
                <a:cubicBezTo>
                  <a:pt x="6293" y="11649"/>
                  <a:pt x="6287" y="11646"/>
                  <a:pt x="6281" y="11646"/>
                </a:cubicBezTo>
                <a:lnTo>
                  <a:pt x="6224" y="11646"/>
                </a:lnTo>
                <a:lnTo>
                  <a:pt x="6224" y="11625"/>
                </a:lnTo>
                <a:cubicBezTo>
                  <a:pt x="6224" y="11609"/>
                  <a:pt x="6214" y="11595"/>
                  <a:pt x="6202" y="11595"/>
                </a:cubicBezTo>
                <a:cubicBezTo>
                  <a:pt x="6190" y="11595"/>
                  <a:pt x="6180" y="11609"/>
                  <a:pt x="6180" y="11625"/>
                </a:cubicBezTo>
                <a:lnTo>
                  <a:pt x="6180" y="11668"/>
                </a:lnTo>
                <a:lnTo>
                  <a:pt x="6140" y="11770"/>
                </a:lnTo>
                <a:cubicBezTo>
                  <a:pt x="6138" y="11774"/>
                  <a:pt x="6137" y="11779"/>
                  <a:pt x="6137" y="11784"/>
                </a:cubicBezTo>
                <a:lnTo>
                  <a:pt x="6137" y="11878"/>
                </a:lnTo>
                <a:lnTo>
                  <a:pt x="6104" y="11927"/>
                </a:lnTo>
                <a:cubicBezTo>
                  <a:pt x="6101" y="11933"/>
                  <a:pt x="6099" y="11940"/>
                  <a:pt x="6099" y="11947"/>
                </a:cubicBezTo>
                <a:lnTo>
                  <a:pt x="6099" y="11968"/>
                </a:lnTo>
                <a:lnTo>
                  <a:pt x="6078" y="11968"/>
                </a:lnTo>
                <a:cubicBezTo>
                  <a:pt x="6065" y="11968"/>
                  <a:pt x="6055" y="11982"/>
                  <a:pt x="6055" y="11998"/>
                </a:cubicBezTo>
                <a:lnTo>
                  <a:pt x="6055" y="12041"/>
                </a:lnTo>
                <a:lnTo>
                  <a:pt x="6030" y="12077"/>
                </a:lnTo>
                <a:lnTo>
                  <a:pt x="5958" y="12077"/>
                </a:lnTo>
                <a:cubicBezTo>
                  <a:pt x="5945" y="12077"/>
                  <a:pt x="5936" y="12090"/>
                  <a:pt x="5936" y="12107"/>
                </a:cubicBezTo>
                <a:lnTo>
                  <a:pt x="5936" y="12194"/>
                </a:lnTo>
                <a:cubicBezTo>
                  <a:pt x="5932" y="12189"/>
                  <a:pt x="5926" y="12186"/>
                  <a:pt x="5920" y="12186"/>
                </a:cubicBezTo>
                <a:lnTo>
                  <a:pt x="5876" y="12186"/>
                </a:lnTo>
                <a:cubicBezTo>
                  <a:pt x="5864" y="12186"/>
                  <a:pt x="5854" y="12199"/>
                  <a:pt x="5854" y="12215"/>
                </a:cubicBezTo>
                <a:lnTo>
                  <a:pt x="5854" y="12426"/>
                </a:lnTo>
                <a:cubicBezTo>
                  <a:pt x="5854" y="12442"/>
                  <a:pt x="5864" y="12455"/>
                  <a:pt x="5876" y="12455"/>
                </a:cubicBezTo>
                <a:lnTo>
                  <a:pt x="5910" y="12455"/>
                </a:lnTo>
                <a:lnTo>
                  <a:pt x="5910" y="12456"/>
                </a:lnTo>
                <a:cubicBezTo>
                  <a:pt x="5909" y="12457"/>
                  <a:pt x="5908" y="12457"/>
                  <a:pt x="5907" y="12458"/>
                </a:cubicBezTo>
                <a:lnTo>
                  <a:pt x="5867" y="12509"/>
                </a:lnTo>
                <a:cubicBezTo>
                  <a:pt x="5862" y="12514"/>
                  <a:pt x="5859" y="12522"/>
                  <a:pt x="5859" y="12530"/>
                </a:cubicBezTo>
                <a:lnTo>
                  <a:pt x="5859" y="12555"/>
                </a:lnTo>
                <a:lnTo>
                  <a:pt x="5744" y="12555"/>
                </a:lnTo>
                <a:lnTo>
                  <a:pt x="5744" y="12530"/>
                </a:lnTo>
                <a:cubicBezTo>
                  <a:pt x="5744" y="12522"/>
                  <a:pt x="5741" y="12514"/>
                  <a:pt x="5737" y="12509"/>
                </a:cubicBezTo>
                <a:lnTo>
                  <a:pt x="5696" y="12458"/>
                </a:lnTo>
                <a:cubicBezTo>
                  <a:pt x="5692" y="12453"/>
                  <a:pt x="5686" y="12450"/>
                  <a:pt x="5681" y="12450"/>
                </a:cubicBezTo>
                <a:lnTo>
                  <a:pt x="5661" y="12450"/>
                </a:lnTo>
                <a:lnTo>
                  <a:pt x="5661" y="12422"/>
                </a:lnTo>
                <a:cubicBezTo>
                  <a:pt x="5661" y="12405"/>
                  <a:pt x="5652" y="12392"/>
                  <a:pt x="5639" y="12392"/>
                </a:cubicBezTo>
                <a:lnTo>
                  <a:pt x="5599" y="12392"/>
                </a:lnTo>
                <a:cubicBezTo>
                  <a:pt x="5592" y="12392"/>
                  <a:pt x="5587" y="12396"/>
                  <a:pt x="5582" y="12402"/>
                </a:cubicBezTo>
                <a:lnTo>
                  <a:pt x="5558" y="12437"/>
                </a:lnTo>
                <a:lnTo>
                  <a:pt x="5533" y="12402"/>
                </a:lnTo>
                <a:cubicBezTo>
                  <a:pt x="5527" y="12393"/>
                  <a:pt x="5517" y="12390"/>
                  <a:pt x="5509" y="12394"/>
                </a:cubicBezTo>
                <a:cubicBezTo>
                  <a:pt x="5500" y="12399"/>
                  <a:pt x="5495" y="12410"/>
                  <a:pt x="5495" y="12422"/>
                </a:cubicBezTo>
                <a:lnTo>
                  <a:pt x="5495" y="12461"/>
                </a:lnTo>
                <a:lnTo>
                  <a:pt x="5445" y="12493"/>
                </a:lnTo>
                <a:cubicBezTo>
                  <a:pt x="5442" y="12492"/>
                  <a:pt x="5439" y="12490"/>
                  <a:pt x="5435" y="12490"/>
                </a:cubicBezTo>
                <a:lnTo>
                  <a:pt x="5194" y="12490"/>
                </a:lnTo>
                <a:cubicBezTo>
                  <a:pt x="5188" y="12490"/>
                  <a:pt x="5182" y="12493"/>
                  <a:pt x="5178" y="12499"/>
                </a:cubicBezTo>
                <a:lnTo>
                  <a:pt x="5137" y="12553"/>
                </a:lnTo>
                <a:cubicBezTo>
                  <a:pt x="5133" y="12559"/>
                  <a:pt x="5131" y="12566"/>
                  <a:pt x="5131" y="12574"/>
                </a:cubicBezTo>
                <a:lnTo>
                  <a:pt x="5131" y="12667"/>
                </a:lnTo>
                <a:lnTo>
                  <a:pt x="5099" y="12713"/>
                </a:lnTo>
                <a:cubicBezTo>
                  <a:pt x="5095" y="12718"/>
                  <a:pt x="5093" y="12726"/>
                  <a:pt x="5093" y="12733"/>
                </a:cubicBezTo>
                <a:lnTo>
                  <a:pt x="5093" y="12922"/>
                </a:lnTo>
                <a:lnTo>
                  <a:pt x="5031" y="12922"/>
                </a:lnTo>
                <a:cubicBezTo>
                  <a:pt x="5025" y="12922"/>
                  <a:pt x="5020" y="12925"/>
                  <a:pt x="5016" y="12930"/>
                </a:cubicBezTo>
                <a:lnTo>
                  <a:pt x="4981" y="12972"/>
                </a:lnTo>
                <a:lnTo>
                  <a:pt x="4949" y="12972"/>
                </a:lnTo>
                <a:cubicBezTo>
                  <a:pt x="4945" y="12972"/>
                  <a:pt x="4942" y="12973"/>
                  <a:pt x="4939" y="12975"/>
                </a:cubicBezTo>
                <a:lnTo>
                  <a:pt x="4861" y="13029"/>
                </a:lnTo>
                <a:lnTo>
                  <a:pt x="4784" y="13078"/>
                </a:lnTo>
                <a:lnTo>
                  <a:pt x="4628" y="13078"/>
                </a:lnTo>
                <a:cubicBezTo>
                  <a:pt x="4616" y="13078"/>
                  <a:pt x="4606" y="13091"/>
                  <a:pt x="4606" y="13107"/>
                </a:cubicBezTo>
                <a:lnTo>
                  <a:pt x="4606" y="13165"/>
                </a:lnTo>
                <a:cubicBezTo>
                  <a:pt x="4606" y="13181"/>
                  <a:pt x="4616" y="13194"/>
                  <a:pt x="4628" y="13194"/>
                </a:cubicBezTo>
                <a:lnTo>
                  <a:pt x="4664" y="13194"/>
                </a:lnTo>
                <a:lnTo>
                  <a:pt x="4735" y="13240"/>
                </a:lnTo>
                <a:lnTo>
                  <a:pt x="4738" y="13244"/>
                </a:lnTo>
                <a:cubicBezTo>
                  <a:pt x="4731" y="13249"/>
                  <a:pt x="4726" y="13259"/>
                  <a:pt x="4726" y="13270"/>
                </a:cubicBezTo>
                <a:lnTo>
                  <a:pt x="4726" y="13278"/>
                </a:lnTo>
                <a:lnTo>
                  <a:pt x="4679" y="13244"/>
                </a:lnTo>
                <a:cubicBezTo>
                  <a:pt x="4676" y="13242"/>
                  <a:pt x="4672" y="13241"/>
                  <a:pt x="4669" y="13241"/>
                </a:cubicBezTo>
                <a:lnTo>
                  <a:pt x="4528" y="13241"/>
                </a:lnTo>
                <a:lnTo>
                  <a:pt x="4528" y="13216"/>
                </a:lnTo>
                <a:cubicBezTo>
                  <a:pt x="4528" y="13200"/>
                  <a:pt x="4518" y="13186"/>
                  <a:pt x="4506" y="13186"/>
                </a:cubicBezTo>
                <a:lnTo>
                  <a:pt x="4429" y="13186"/>
                </a:lnTo>
                <a:lnTo>
                  <a:pt x="4356" y="13139"/>
                </a:lnTo>
                <a:lnTo>
                  <a:pt x="4274" y="13081"/>
                </a:lnTo>
                <a:cubicBezTo>
                  <a:pt x="4268" y="13076"/>
                  <a:pt x="4259" y="13077"/>
                  <a:pt x="4253" y="13082"/>
                </a:cubicBezTo>
                <a:cubicBezTo>
                  <a:pt x="4246" y="13087"/>
                  <a:pt x="4242" y="13097"/>
                  <a:pt x="4242" y="13107"/>
                </a:cubicBezTo>
                <a:lnTo>
                  <a:pt x="4242" y="13116"/>
                </a:lnTo>
                <a:lnTo>
                  <a:pt x="4220" y="13101"/>
                </a:lnTo>
                <a:lnTo>
                  <a:pt x="4238" y="13078"/>
                </a:lnTo>
                <a:cubicBezTo>
                  <a:pt x="4243" y="13072"/>
                  <a:pt x="4245" y="13065"/>
                  <a:pt x="4245" y="13057"/>
                </a:cubicBezTo>
                <a:cubicBezTo>
                  <a:pt x="4246" y="13048"/>
                  <a:pt x="4243" y="13041"/>
                  <a:pt x="4239" y="13035"/>
                </a:cubicBezTo>
                <a:lnTo>
                  <a:pt x="4204" y="12989"/>
                </a:lnTo>
                <a:lnTo>
                  <a:pt x="4204" y="12964"/>
                </a:lnTo>
                <a:lnTo>
                  <a:pt x="4239" y="12918"/>
                </a:lnTo>
                <a:cubicBezTo>
                  <a:pt x="4245" y="12910"/>
                  <a:pt x="4247" y="12897"/>
                  <a:pt x="4244" y="12886"/>
                </a:cubicBezTo>
                <a:cubicBezTo>
                  <a:pt x="4240" y="12875"/>
                  <a:pt x="4232" y="12868"/>
                  <a:pt x="4223" y="12868"/>
                </a:cubicBezTo>
                <a:lnTo>
                  <a:pt x="4153" y="12868"/>
                </a:lnTo>
                <a:lnTo>
                  <a:pt x="4119" y="12821"/>
                </a:lnTo>
                <a:cubicBezTo>
                  <a:pt x="4115" y="12816"/>
                  <a:pt x="4109" y="12812"/>
                  <a:pt x="4103" y="12812"/>
                </a:cubicBezTo>
                <a:lnTo>
                  <a:pt x="4063" y="12812"/>
                </a:lnTo>
                <a:cubicBezTo>
                  <a:pt x="4050" y="12812"/>
                  <a:pt x="4041" y="12826"/>
                  <a:pt x="4041" y="12842"/>
                </a:cubicBezTo>
                <a:lnTo>
                  <a:pt x="4041" y="12884"/>
                </a:lnTo>
                <a:lnTo>
                  <a:pt x="4004" y="12930"/>
                </a:lnTo>
                <a:cubicBezTo>
                  <a:pt x="3999" y="12935"/>
                  <a:pt x="3997" y="12943"/>
                  <a:pt x="3997" y="12951"/>
                </a:cubicBezTo>
                <a:lnTo>
                  <a:pt x="3997" y="13107"/>
                </a:lnTo>
                <a:cubicBezTo>
                  <a:pt x="3997" y="13112"/>
                  <a:pt x="3998" y="13117"/>
                  <a:pt x="3999" y="13121"/>
                </a:cubicBezTo>
                <a:lnTo>
                  <a:pt x="4035" y="13210"/>
                </a:lnTo>
                <a:lnTo>
                  <a:pt x="4004" y="13249"/>
                </a:lnTo>
                <a:cubicBezTo>
                  <a:pt x="3999" y="13254"/>
                  <a:pt x="3997" y="13262"/>
                  <a:pt x="3997" y="13270"/>
                </a:cubicBezTo>
                <a:lnTo>
                  <a:pt x="3997" y="13375"/>
                </a:lnTo>
                <a:cubicBezTo>
                  <a:pt x="3997" y="13383"/>
                  <a:pt x="3999" y="13390"/>
                  <a:pt x="4003" y="13396"/>
                </a:cubicBezTo>
                <a:lnTo>
                  <a:pt x="4041" y="13446"/>
                </a:lnTo>
                <a:lnTo>
                  <a:pt x="4041" y="13454"/>
                </a:lnTo>
                <a:lnTo>
                  <a:pt x="3989" y="13454"/>
                </a:lnTo>
                <a:lnTo>
                  <a:pt x="3952" y="13411"/>
                </a:lnTo>
                <a:cubicBezTo>
                  <a:pt x="3948" y="13406"/>
                  <a:pt x="3943" y="13404"/>
                  <a:pt x="3937" y="13404"/>
                </a:cubicBezTo>
                <a:lnTo>
                  <a:pt x="3910" y="13404"/>
                </a:lnTo>
                <a:lnTo>
                  <a:pt x="3916" y="13394"/>
                </a:lnTo>
                <a:cubicBezTo>
                  <a:pt x="3922" y="13386"/>
                  <a:pt x="3923" y="13373"/>
                  <a:pt x="3920" y="13363"/>
                </a:cubicBezTo>
                <a:cubicBezTo>
                  <a:pt x="3916" y="13352"/>
                  <a:pt x="3908" y="13345"/>
                  <a:pt x="3900" y="13345"/>
                </a:cubicBezTo>
                <a:lnTo>
                  <a:pt x="3747" y="13345"/>
                </a:lnTo>
                <a:lnTo>
                  <a:pt x="3713" y="13305"/>
                </a:lnTo>
                <a:cubicBezTo>
                  <a:pt x="3706" y="13298"/>
                  <a:pt x="3697" y="13296"/>
                  <a:pt x="3689" y="13301"/>
                </a:cubicBezTo>
                <a:cubicBezTo>
                  <a:pt x="3681" y="13306"/>
                  <a:pt x="3676" y="13316"/>
                  <a:pt x="3676" y="13328"/>
                </a:cubicBezTo>
                <a:lnTo>
                  <a:pt x="3676" y="13345"/>
                </a:lnTo>
                <a:lnTo>
                  <a:pt x="3642" y="13345"/>
                </a:lnTo>
                <a:lnTo>
                  <a:pt x="3642" y="13216"/>
                </a:lnTo>
                <a:cubicBezTo>
                  <a:pt x="3642" y="13200"/>
                  <a:pt x="3632" y="13186"/>
                  <a:pt x="3620" y="13186"/>
                </a:cubicBezTo>
                <a:lnTo>
                  <a:pt x="3560" y="13186"/>
                </a:lnTo>
                <a:lnTo>
                  <a:pt x="3560" y="13176"/>
                </a:lnTo>
                <a:lnTo>
                  <a:pt x="3593" y="13127"/>
                </a:lnTo>
                <a:cubicBezTo>
                  <a:pt x="3596" y="13121"/>
                  <a:pt x="3598" y="13114"/>
                  <a:pt x="3598" y="13107"/>
                </a:cubicBezTo>
                <a:cubicBezTo>
                  <a:pt x="3598" y="13099"/>
                  <a:pt x="3595" y="13091"/>
                  <a:pt x="3590" y="13085"/>
                </a:cubicBezTo>
                <a:cubicBezTo>
                  <a:pt x="3581" y="13074"/>
                  <a:pt x="3567" y="13075"/>
                  <a:pt x="3559" y="13088"/>
                </a:cubicBezTo>
                <a:lnTo>
                  <a:pt x="3533" y="13128"/>
                </a:lnTo>
                <a:lnTo>
                  <a:pt x="3467" y="13081"/>
                </a:lnTo>
                <a:cubicBezTo>
                  <a:pt x="3458" y="13075"/>
                  <a:pt x="3447" y="13077"/>
                  <a:pt x="3441" y="13087"/>
                </a:cubicBezTo>
                <a:lnTo>
                  <a:pt x="3400" y="13145"/>
                </a:lnTo>
                <a:cubicBezTo>
                  <a:pt x="3396" y="13150"/>
                  <a:pt x="3394" y="13157"/>
                  <a:pt x="3394" y="13165"/>
                </a:cubicBezTo>
                <a:lnTo>
                  <a:pt x="3394" y="13186"/>
                </a:lnTo>
                <a:lnTo>
                  <a:pt x="3359" y="13186"/>
                </a:lnTo>
                <a:lnTo>
                  <a:pt x="3359" y="13165"/>
                </a:lnTo>
                <a:cubicBezTo>
                  <a:pt x="3359" y="13149"/>
                  <a:pt x="3349" y="13135"/>
                  <a:pt x="3337" y="13135"/>
                </a:cubicBezTo>
                <a:lnTo>
                  <a:pt x="3221" y="13135"/>
                </a:lnTo>
                <a:lnTo>
                  <a:pt x="3190" y="13088"/>
                </a:lnTo>
                <a:cubicBezTo>
                  <a:pt x="3186" y="13082"/>
                  <a:pt x="3181" y="13078"/>
                  <a:pt x="3174" y="13078"/>
                </a:cubicBezTo>
                <a:cubicBezTo>
                  <a:pt x="3168" y="13078"/>
                  <a:pt x="3162" y="13081"/>
                  <a:pt x="3158" y="13086"/>
                </a:cubicBezTo>
                <a:lnTo>
                  <a:pt x="3121" y="13135"/>
                </a:lnTo>
                <a:lnTo>
                  <a:pt x="3013" y="13135"/>
                </a:lnTo>
                <a:cubicBezTo>
                  <a:pt x="3001" y="13135"/>
                  <a:pt x="2991" y="13149"/>
                  <a:pt x="2991" y="13165"/>
                </a:cubicBezTo>
                <a:lnTo>
                  <a:pt x="2991" y="13216"/>
                </a:lnTo>
                <a:cubicBezTo>
                  <a:pt x="2991" y="13232"/>
                  <a:pt x="3001" y="13245"/>
                  <a:pt x="3013" y="13245"/>
                </a:cubicBezTo>
                <a:lnTo>
                  <a:pt x="3108" y="13245"/>
                </a:lnTo>
                <a:lnTo>
                  <a:pt x="3108" y="13298"/>
                </a:lnTo>
                <a:lnTo>
                  <a:pt x="3094" y="13298"/>
                </a:lnTo>
                <a:cubicBezTo>
                  <a:pt x="3082" y="13298"/>
                  <a:pt x="3072" y="13311"/>
                  <a:pt x="3072" y="13328"/>
                </a:cubicBezTo>
                <a:lnTo>
                  <a:pt x="3072" y="13345"/>
                </a:lnTo>
                <a:lnTo>
                  <a:pt x="3013" y="13345"/>
                </a:lnTo>
                <a:cubicBezTo>
                  <a:pt x="3007" y="13345"/>
                  <a:pt x="3001" y="13349"/>
                  <a:pt x="2997" y="13355"/>
                </a:cubicBezTo>
                <a:lnTo>
                  <a:pt x="2956" y="13413"/>
                </a:lnTo>
                <a:cubicBezTo>
                  <a:pt x="2950" y="13422"/>
                  <a:pt x="2948" y="13434"/>
                  <a:pt x="2952" y="13445"/>
                </a:cubicBezTo>
                <a:cubicBezTo>
                  <a:pt x="2955" y="13456"/>
                  <a:pt x="2963" y="13463"/>
                  <a:pt x="2972" y="13463"/>
                </a:cubicBezTo>
                <a:lnTo>
                  <a:pt x="3004" y="13463"/>
                </a:lnTo>
                <a:lnTo>
                  <a:pt x="3036" y="13502"/>
                </a:lnTo>
                <a:lnTo>
                  <a:pt x="3075" y="13605"/>
                </a:lnTo>
                <a:cubicBezTo>
                  <a:pt x="3079" y="13618"/>
                  <a:pt x="3090" y="13624"/>
                  <a:pt x="3100" y="13621"/>
                </a:cubicBezTo>
                <a:cubicBezTo>
                  <a:pt x="3110" y="13618"/>
                  <a:pt x="3117" y="13606"/>
                  <a:pt x="3117" y="13592"/>
                </a:cubicBezTo>
                <a:lnTo>
                  <a:pt x="3117" y="13586"/>
                </a:lnTo>
                <a:lnTo>
                  <a:pt x="3164" y="13619"/>
                </a:lnTo>
                <a:cubicBezTo>
                  <a:pt x="3170" y="13623"/>
                  <a:pt x="3179" y="13623"/>
                  <a:pt x="3185" y="13617"/>
                </a:cubicBezTo>
                <a:cubicBezTo>
                  <a:pt x="3188" y="13615"/>
                  <a:pt x="3191" y="13612"/>
                  <a:pt x="3193" y="13608"/>
                </a:cubicBezTo>
                <a:cubicBezTo>
                  <a:pt x="3193" y="13610"/>
                  <a:pt x="3195" y="13612"/>
                  <a:pt x="3196" y="13613"/>
                </a:cubicBezTo>
                <a:lnTo>
                  <a:pt x="3278" y="13719"/>
                </a:lnTo>
                <a:cubicBezTo>
                  <a:pt x="3282" y="13724"/>
                  <a:pt x="3287" y="13727"/>
                  <a:pt x="3293" y="13727"/>
                </a:cubicBezTo>
                <a:lnTo>
                  <a:pt x="3315" y="13727"/>
                </a:lnTo>
                <a:lnTo>
                  <a:pt x="3315" y="13752"/>
                </a:lnTo>
                <a:cubicBezTo>
                  <a:pt x="3315" y="13768"/>
                  <a:pt x="3324" y="13782"/>
                  <a:pt x="3337" y="13782"/>
                </a:cubicBezTo>
                <a:lnTo>
                  <a:pt x="3352" y="13782"/>
                </a:lnTo>
                <a:lnTo>
                  <a:pt x="3352" y="13861"/>
                </a:lnTo>
                <a:cubicBezTo>
                  <a:pt x="3352" y="13877"/>
                  <a:pt x="3362" y="13890"/>
                  <a:pt x="3374" y="13890"/>
                </a:cubicBezTo>
                <a:lnTo>
                  <a:pt x="3482" y="13890"/>
                </a:lnTo>
                <a:lnTo>
                  <a:pt x="3479" y="13894"/>
                </a:lnTo>
                <a:cubicBezTo>
                  <a:pt x="3473" y="13902"/>
                  <a:pt x="3470" y="13915"/>
                  <a:pt x="3474" y="13926"/>
                </a:cubicBezTo>
                <a:cubicBezTo>
                  <a:pt x="3477" y="13937"/>
                  <a:pt x="3485" y="13945"/>
                  <a:pt x="3494" y="13945"/>
                </a:cubicBezTo>
                <a:lnTo>
                  <a:pt x="3529" y="13945"/>
                </a:lnTo>
                <a:lnTo>
                  <a:pt x="3549" y="13972"/>
                </a:lnTo>
                <a:lnTo>
                  <a:pt x="3518" y="14063"/>
                </a:lnTo>
                <a:cubicBezTo>
                  <a:pt x="3515" y="14072"/>
                  <a:pt x="3515" y="14082"/>
                  <a:pt x="3519" y="14091"/>
                </a:cubicBezTo>
                <a:cubicBezTo>
                  <a:pt x="3524" y="14099"/>
                  <a:pt x="3531" y="14104"/>
                  <a:pt x="3538" y="14104"/>
                </a:cubicBezTo>
                <a:lnTo>
                  <a:pt x="3567" y="14104"/>
                </a:lnTo>
                <a:lnTo>
                  <a:pt x="3598" y="14142"/>
                </a:lnTo>
                <a:lnTo>
                  <a:pt x="3598" y="14184"/>
                </a:lnTo>
                <a:cubicBezTo>
                  <a:pt x="3598" y="14200"/>
                  <a:pt x="3607" y="14213"/>
                  <a:pt x="3620" y="14213"/>
                </a:cubicBezTo>
                <a:lnTo>
                  <a:pt x="3633" y="14213"/>
                </a:lnTo>
                <a:lnTo>
                  <a:pt x="3633" y="14222"/>
                </a:lnTo>
                <a:lnTo>
                  <a:pt x="3560" y="14322"/>
                </a:lnTo>
                <a:cubicBezTo>
                  <a:pt x="3556" y="14328"/>
                  <a:pt x="3554" y="14335"/>
                  <a:pt x="3554" y="14343"/>
                </a:cubicBezTo>
                <a:lnTo>
                  <a:pt x="3554" y="14397"/>
                </a:lnTo>
                <a:cubicBezTo>
                  <a:pt x="3554" y="14402"/>
                  <a:pt x="3555" y="14407"/>
                  <a:pt x="3557" y="14411"/>
                </a:cubicBezTo>
                <a:lnTo>
                  <a:pt x="3600" y="14517"/>
                </a:lnTo>
                <a:cubicBezTo>
                  <a:pt x="3604" y="14526"/>
                  <a:pt x="3612" y="14532"/>
                  <a:pt x="3620" y="14532"/>
                </a:cubicBezTo>
                <a:lnTo>
                  <a:pt x="3633" y="14532"/>
                </a:lnTo>
                <a:lnTo>
                  <a:pt x="3633" y="14611"/>
                </a:lnTo>
                <a:cubicBezTo>
                  <a:pt x="3633" y="14619"/>
                  <a:pt x="3635" y="14627"/>
                  <a:pt x="3640" y="14633"/>
                </a:cubicBezTo>
                <a:lnTo>
                  <a:pt x="3676" y="14678"/>
                </a:lnTo>
                <a:lnTo>
                  <a:pt x="3676" y="14716"/>
                </a:lnTo>
                <a:cubicBezTo>
                  <a:pt x="3676" y="14727"/>
                  <a:pt x="3681" y="14737"/>
                  <a:pt x="3688" y="14742"/>
                </a:cubicBezTo>
                <a:lnTo>
                  <a:pt x="3770" y="14797"/>
                </a:lnTo>
                <a:cubicBezTo>
                  <a:pt x="3778" y="14802"/>
                  <a:pt x="3789" y="14800"/>
                  <a:pt x="3795" y="14791"/>
                </a:cubicBezTo>
                <a:lnTo>
                  <a:pt x="3798" y="14787"/>
                </a:lnTo>
                <a:lnTo>
                  <a:pt x="3798" y="14812"/>
                </a:lnTo>
                <a:lnTo>
                  <a:pt x="3764" y="14858"/>
                </a:lnTo>
                <a:cubicBezTo>
                  <a:pt x="3758" y="14867"/>
                  <a:pt x="3756" y="14879"/>
                  <a:pt x="3759" y="14890"/>
                </a:cubicBezTo>
                <a:cubicBezTo>
                  <a:pt x="3761" y="14897"/>
                  <a:pt x="3765" y="14902"/>
                  <a:pt x="3770" y="14905"/>
                </a:cubicBezTo>
                <a:lnTo>
                  <a:pt x="3764" y="14913"/>
                </a:lnTo>
                <a:cubicBezTo>
                  <a:pt x="3760" y="14918"/>
                  <a:pt x="3758" y="14926"/>
                  <a:pt x="3758" y="14933"/>
                </a:cubicBezTo>
                <a:lnTo>
                  <a:pt x="3758" y="15081"/>
                </a:lnTo>
                <a:lnTo>
                  <a:pt x="3723" y="15127"/>
                </a:lnTo>
                <a:cubicBezTo>
                  <a:pt x="3719" y="15132"/>
                  <a:pt x="3717" y="15140"/>
                  <a:pt x="3717" y="15148"/>
                </a:cubicBezTo>
                <a:lnTo>
                  <a:pt x="3717" y="15186"/>
                </a:lnTo>
                <a:cubicBezTo>
                  <a:pt x="3714" y="15181"/>
                  <a:pt x="3711" y="15177"/>
                  <a:pt x="3707" y="15175"/>
                </a:cubicBezTo>
                <a:cubicBezTo>
                  <a:pt x="3699" y="15170"/>
                  <a:pt x="3689" y="15172"/>
                  <a:pt x="3683" y="15180"/>
                </a:cubicBezTo>
                <a:lnTo>
                  <a:pt x="3640" y="15235"/>
                </a:lnTo>
                <a:cubicBezTo>
                  <a:pt x="3635" y="15240"/>
                  <a:pt x="3633" y="15248"/>
                  <a:pt x="3633" y="15256"/>
                </a:cubicBezTo>
                <a:lnTo>
                  <a:pt x="3633" y="15456"/>
                </a:lnTo>
                <a:lnTo>
                  <a:pt x="3603" y="15506"/>
                </a:lnTo>
                <a:cubicBezTo>
                  <a:pt x="3599" y="15511"/>
                  <a:pt x="3598" y="15518"/>
                  <a:pt x="3598" y="15525"/>
                </a:cubicBezTo>
                <a:lnTo>
                  <a:pt x="3598" y="15600"/>
                </a:lnTo>
                <a:lnTo>
                  <a:pt x="3576" y="15600"/>
                </a:lnTo>
                <a:cubicBezTo>
                  <a:pt x="3566" y="15600"/>
                  <a:pt x="3557" y="15609"/>
                  <a:pt x="3554" y="15622"/>
                </a:cubicBezTo>
                <a:cubicBezTo>
                  <a:pt x="3552" y="15636"/>
                  <a:pt x="3557" y="15649"/>
                  <a:pt x="3566" y="15656"/>
                </a:cubicBezTo>
                <a:lnTo>
                  <a:pt x="3619" y="15692"/>
                </a:lnTo>
                <a:lnTo>
                  <a:pt x="3610" y="15705"/>
                </a:lnTo>
                <a:lnTo>
                  <a:pt x="3538" y="15705"/>
                </a:lnTo>
                <a:cubicBezTo>
                  <a:pt x="3526" y="15705"/>
                  <a:pt x="3516" y="15719"/>
                  <a:pt x="3516" y="15735"/>
                </a:cubicBezTo>
                <a:lnTo>
                  <a:pt x="3516" y="15831"/>
                </a:lnTo>
                <a:lnTo>
                  <a:pt x="3479" y="15876"/>
                </a:lnTo>
                <a:cubicBezTo>
                  <a:pt x="3475" y="15882"/>
                  <a:pt x="3472" y="15890"/>
                  <a:pt x="3472" y="15898"/>
                </a:cubicBezTo>
                <a:lnTo>
                  <a:pt x="3472" y="15923"/>
                </a:lnTo>
                <a:lnTo>
                  <a:pt x="3457" y="15923"/>
                </a:lnTo>
                <a:cubicBezTo>
                  <a:pt x="3444" y="15923"/>
                  <a:pt x="3434" y="15936"/>
                  <a:pt x="3434" y="15952"/>
                </a:cubicBezTo>
                <a:lnTo>
                  <a:pt x="3434" y="16027"/>
                </a:lnTo>
                <a:lnTo>
                  <a:pt x="3416" y="16027"/>
                </a:lnTo>
                <a:cubicBezTo>
                  <a:pt x="3410" y="16027"/>
                  <a:pt x="3404" y="16030"/>
                  <a:pt x="3400" y="16036"/>
                </a:cubicBezTo>
                <a:lnTo>
                  <a:pt x="3359" y="16090"/>
                </a:lnTo>
                <a:cubicBezTo>
                  <a:pt x="3355" y="16096"/>
                  <a:pt x="3352" y="16103"/>
                  <a:pt x="3352" y="16111"/>
                </a:cubicBezTo>
                <a:lnTo>
                  <a:pt x="3352" y="16154"/>
                </a:lnTo>
                <a:lnTo>
                  <a:pt x="3213" y="16340"/>
                </a:lnTo>
                <a:lnTo>
                  <a:pt x="3180" y="16300"/>
                </a:lnTo>
                <a:cubicBezTo>
                  <a:pt x="3176" y="16295"/>
                  <a:pt x="3171" y="16292"/>
                  <a:pt x="3165" y="16292"/>
                </a:cubicBezTo>
                <a:lnTo>
                  <a:pt x="3094" y="16292"/>
                </a:lnTo>
                <a:lnTo>
                  <a:pt x="3020" y="16243"/>
                </a:lnTo>
                <a:lnTo>
                  <a:pt x="2980" y="16191"/>
                </a:lnTo>
                <a:cubicBezTo>
                  <a:pt x="2975" y="16186"/>
                  <a:pt x="2970" y="16183"/>
                  <a:pt x="2964" y="16183"/>
                </a:cubicBezTo>
                <a:lnTo>
                  <a:pt x="2813" y="16183"/>
                </a:lnTo>
                <a:lnTo>
                  <a:pt x="2781" y="16141"/>
                </a:lnTo>
                <a:lnTo>
                  <a:pt x="2742" y="16040"/>
                </a:lnTo>
                <a:cubicBezTo>
                  <a:pt x="2738" y="16030"/>
                  <a:pt x="2730" y="16024"/>
                  <a:pt x="2722" y="16024"/>
                </a:cubicBezTo>
                <a:lnTo>
                  <a:pt x="2652" y="16024"/>
                </a:lnTo>
                <a:lnTo>
                  <a:pt x="2618" y="15979"/>
                </a:lnTo>
                <a:cubicBezTo>
                  <a:pt x="2614" y="15973"/>
                  <a:pt x="2608" y="15970"/>
                  <a:pt x="2602" y="15970"/>
                </a:cubicBezTo>
                <a:lnTo>
                  <a:pt x="2449" y="15970"/>
                </a:lnTo>
                <a:lnTo>
                  <a:pt x="2417" y="15928"/>
                </a:lnTo>
                <a:cubicBezTo>
                  <a:pt x="2413" y="15922"/>
                  <a:pt x="2407" y="15919"/>
                  <a:pt x="2401" y="15919"/>
                </a:cubicBezTo>
                <a:lnTo>
                  <a:pt x="2330" y="15919"/>
                </a:lnTo>
                <a:lnTo>
                  <a:pt x="2297" y="15869"/>
                </a:lnTo>
                <a:lnTo>
                  <a:pt x="2254" y="15815"/>
                </a:lnTo>
                <a:cubicBezTo>
                  <a:pt x="2250" y="15810"/>
                  <a:pt x="2244" y="15807"/>
                  <a:pt x="2238" y="15807"/>
                </a:cubicBezTo>
                <a:lnTo>
                  <a:pt x="2205" y="15807"/>
                </a:lnTo>
                <a:lnTo>
                  <a:pt x="2128" y="15759"/>
                </a:lnTo>
                <a:cubicBezTo>
                  <a:pt x="2125" y="15757"/>
                  <a:pt x="2122" y="15756"/>
                  <a:pt x="2119" y="15756"/>
                </a:cubicBezTo>
                <a:lnTo>
                  <a:pt x="2081" y="15756"/>
                </a:lnTo>
                <a:lnTo>
                  <a:pt x="2018" y="15710"/>
                </a:lnTo>
                <a:lnTo>
                  <a:pt x="2018" y="15681"/>
                </a:lnTo>
                <a:cubicBezTo>
                  <a:pt x="2018" y="15664"/>
                  <a:pt x="2008" y="15651"/>
                  <a:pt x="1996" y="15651"/>
                </a:cubicBezTo>
                <a:lnTo>
                  <a:pt x="1924" y="15651"/>
                </a:lnTo>
                <a:lnTo>
                  <a:pt x="1890" y="15602"/>
                </a:lnTo>
                <a:cubicBezTo>
                  <a:pt x="1886" y="15596"/>
                  <a:pt x="1880" y="15593"/>
                  <a:pt x="1874" y="15593"/>
                </a:cubicBezTo>
                <a:lnTo>
                  <a:pt x="1765" y="15593"/>
                </a:lnTo>
                <a:lnTo>
                  <a:pt x="1729" y="15551"/>
                </a:lnTo>
                <a:lnTo>
                  <a:pt x="1688" y="15497"/>
                </a:lnTo>
                <a:cubicBezTo>
                  <a:pt x="1681" y="15488"/>
                  <a:pt x="1671" y="15486"/>
                  <a:pt x="1662" y="15491"/>
                </a:cubicBezTo>
                <a:lnTo>
                  <a:pt x="1603" y="15532"/>
                </a:lnTo>
                <a:lnTo>
                  <a:pt x="1570" y="15449"/>
                </a:lnTo>
                <a:cubicBezTo>
                  <a:pt x="1569" y="15447"/>
                  <a:pt x="1568" y="15445"/>
                  <a:pt x="1566" y="15443"/>
                </a:cubicBezTo>
                <a:lnTo>
                  <a:pt x="1535" y="15397"/>
                </a:lnTo>
                <a:lnTo>
                  <a:pt x="1535" y="15303"/>
                </a:lnTo>
                <a:cubicBezTo>
                  <a:pt x="1535" y="15293"/>
                  <a:pt x="1531" y="15284"/>
                  <a:pt x="1524" y="15278"/>
                </a:cubicBezTo>
                <a:cubicBezTo>
                  <a:pt x="1518" y="15273"/>
                  <a:pt x="1510" y="15272"/>
                  <a:pt x="1503" y="15277"/>
                </a:cubicBezTo>
                <a:lnTo>
                  <a:pt x="1426" y="15325"/>
                </a:lnTo>
                <a:lnTo>
                  <a:pt x="1399" y="15325"/>
                </a:lnTo>
                <a:lnTo>
                  <a:pt x="1365" y="15282"/>
                </a:lnTo>
                <a:cubicBezTo>
                  <a:pt x="1358" y="15274"/>
                  <a:pt x="1349" y="15272"/>
                  <a:pt x="1341" y="15276"/>
                </a:cubicBezTo>
                <a:cubicBezTo>
                  <a:pt x="1333" y="15281"/>
                  <a:pt x="1327" y="15292"/>
                  <a:pt x="1327" y="15303"/>
                </a:cubicBezTo>
                <a:lnTo>
                  <a:pt x="1327" y="15325"/>
                </a:lnTo>
                <a:lnTo>
                  <a:pt x="1229" y="15325"/>
                </a:lnTo>
                <a:cubicBezTo>
                  <a:pt x="1221" y="15325"/>
                  <a:pt x="1212" y="15332"/>
                  <a:pt x="1209" y="15343"/>
                </a:cubicBezTo>
                <a:cubicBezTo>
                  <a:pt x="1206" y="15354"/>
                  <a:pt x="1208" y="15367"/>
                  <a:pt x="1214" y="15375"/>
                </a:cubicBezTo>
                <a:lnTo>
                  <a:pt x="1239" y="15409"/>
                </a:lnTo>
                <a:lnTo>
                  <a:pt x="1208" y="15450"/>
                </a:lnTo>
                <a:cubicBezTo>
                  <a:pt x="1207" y="15447"/>
                  <a:pt x="1206" y="15444"/>
                  <a:pt x="1204" y="15442"/>
                </a:cubicBezTo>
                <a:lnTo>
                  <a:pt x="1164" y="15388"/>
                </a:lnTo>
                <a:cubicBezTo>
                  <a:pt x="1159" y="15383"/>
                  <a:pt x="1154" y="15379"/>
                  <a:pt x="1148" y="15379"/>
                </a:cubicBezTo>
                <a:lnTo>
                  <a:pt x="1076" y="15379"/>
                </a:lnTo>
                <a:lnTo>
                  <a:pt x="1044" y="15334"/>
                </a:lnTo>
                <a:cubicBezTo>
                  <a:pt x="1039" y="15327"/>
                  <a:pt x="1032" y="15324"/>
                  <a:pt x="1025" y="15325"/>
                </a:cubicBezTo>
                <a:cubicBezTo>
                  <a:pt x="1018" y="15327"/>
                  <a:pt x="1011" y="15333"/>
                  <a:pt x="1008" y="15341"/>
                </a:cubicBezTo>
                <a:lnTo>
                  <a:pt x="981" y="15413"/>
                </a:lnTo>
                <a:lnTo>
                  <a:pt x="962" y="15388"/>
                </a:lnTo>
                <a:cubicBezTo>
                  <a:pt x="954" y="15377"/>
                  <a:pt x="940" y="15377"/>
                  <a:pt x="931" y="15388"/>
                </a:cubicBezTo>
                <a:lnTo>
                  <a:pt x="849" y="15497"/>
                </a:lnTo>
                <a:cubicBezTo>
                  <a:pt x="845" y="15502"/>
                  <a:pt x="843" y="15510"/>
                  <a:pt x="843" y="15518"/>
                </a:cubicBezTo>
                <a:cubicBezTo>
                  <a:pt x="843" y="15525"/>
                  <a:pt x="845" y="15533"/>
                  <a:pt x="849" y="15538"/>
                </a:cubicBezTo>
                <a:lnTo>
                  <a:pt x="884" y="15584"/>
                </a:lnTo>
                <a:lnTo>
                  <a:pt x="884" y="15622"/>
                </a:lnTo>
                <a:cubicBezTo>
                  <a:pt x="884" y="15634"/>
                  <a:pt x="889" y="15645"/>
                  <a:pt x="897" y="15649"/>
                </a:cubicBezTo>
                <a:cubicBezTo>
                  <a:pt x="897" y="15649"/>
                  <a:pt x="897" y="15649"/>
                  <a:pt x="897" y="15649"/>
                </a:cubicBezTo>
                <a:lnTo>
                  <a:pt x="865" y="15651"/>
                </a:lnTo>
                <a:cubicBezTo>
                  <a:pt x="853" y="15651"/>
                  <a:pt x="843" y="15664"/>
                  <a:pt x="843" y="15681"/>
                </a:cubicBezTo>
                <a:lnTo>
                  <a:pt x="843" y="15728"/>
                </a:lnTo>
                <a:cubicBezTo>
                  <a:pt x="843" y="15744"/>
                  <a:pt x="853" y="15757"/>
                  <a:pt x="865" y="15757"/>
                </a:cubicBezTo>
                <a:lnTo>
                  <a:pt x="906" y="15757"/>
                </a:lnTo>
                <a:cubicBezTo>
                  <a:pt x="918" y="15757"/>
                  <a:pt x="928" y="15744"/>
                  <a:pt x="928" y="15728"/>
                </a:cubicBezTo>
                <a:lnTo>
                  <a:pt x="928" y="15710"/>
                </a:lnTo>
                <a:lnTo>
                  <a:pt x="965" y="15710"/>
                </a:lnTo>
                <a:lnTo>
                  <a:pt x="965" y="15716"/>
                </a:lnTo>
                <a:lnTo>
                  <a:pt x="930" y="15765"/>
                </a:lnTo>
                <a:cubicBezTo>
                  <a:pt x="927" y="15771"/>
                  <a:pt x="924" y="15778"/>
                  <a:pt x="924" y="15785"/>
                </a:cubicBezTo>
                <a:lnTo>
                  <a:pt x="924" y="15824"/>
                </a:lnTo>
                <a:lnTo>
                  <a:pt x="890" y="15870"/>
                </a:lnTo>
                <a:cubicBezTo>
                  <a:pt x="884" y="15878"/>
                  <a:pt x="882" y="15891"/>
                  <a:pt x="885" y="15902"/>
                </a:cubicBezTo>
                <a:cubicBezTo>
                  <a:pt x="889" y="15913"/>
                  <a:pt x="897" y="15920"/>
                  <a:pt x="906" y="15920"/>
                </a:cubicBezTo>
                <a:lnTo>
                  <a:pt x="924" y="15920"/>
                </a:lnTo>
                <a:lnTo>
                  <a:pt x="924" y="15936"/>
                </a:lnTo>
                <a:lnTo>
                  <a:pt x="906" y="15959"/>
                </a:lnTo>
                <a:lnTo>
                  <a:pt x="880" y="15927"/>
                </a:lnTo>
                <a:cubicBezTo>
                  <a:pt x="872" y="15916"/>
                  <a:pt x="858" y="15916"/>
                  <a:pt x="850" y="15927"/>
                </a:cubicBezTo>
                <a:lnTo>
                  <a:pt x="809" y="15978"/>
                </a:lnTo>
                <a:cubicBezTo>
                  <a:pt x="805" y="15984"/>
                  <a:pt x="802" y="15991"/>
                  <a:pt x="802" y="15999"/>
                </a:cubicBezTo>
                <a:lnTo>
                  <a:pt x="802" y="16104"/>
                </a:lnTo>
                <a:cubicBezTo>
                  <a:pt x="802" y="16111"/>
                  <a:pt x="804" y="16118"/>
                  <a:pt x="808" y="16123"/>
                </a:cubicBezTo>
                <a:lnTo>
                  <a:pt x="808" y="16248"/>
                </a:lnTo>
                <a:lnTo>
                  <a:pt x="776" y="16294"/>
                </a:lnTo>
                <a:cubicBezTo>
                  <a:pt x="772" y="16300"/>
                  <a:pt x="770" y="16307"/>
                  <a:pt x="770" y="16314"/>
                </a:cubicBezTo>
                <a:lnTo>
                  <a:pt x="770" y="16465"/>
                </a:lnTo>
                <a:lnTo>
                  <a:pt x="735" y="16508"/>
                </a:lnTo>
                <a:lnTo>
                  <a:pt x="697" y="16563"/>
                </a:lnTo>
                <a:cubicBezTo>
                  <a:pt x="693" y="16568"/>
                  <a:pt x="691" y="16575"/>
                  <a:pt x="691" y="16583"/>
                </a:cubicBezTo>
                <a:lnTo>
                  <a:pt x="691" y="16678"/>
                </a:lnTo>
                <a:lnTo>
                  <a:pt x="653" y="16722"/>
                </a:lnTo>
                <a:lnTo>
                  <a:pt x="615" y="16777"/>
                </a:lnTo>
                <a:cubicBezTo>
                  <a:pt x="611" y="16782"/>
                  <a:pt x="609" y="16790"/>
                  <a:pt x="609" y="16797"/>
                </a:cubicBezTo>
                <a:lnTo>
                  <a:pt x="609" y="16893"/>
                </a:lnTo>
                <a:lnTo>
                  <a:pt x="575" y="16939"/>
                </a:lnTo>
                <a:cubicBezTo>
                  <a:pt x="573" y="16941"/>
                  <a:pt x="572" y="16944"/>
                  <a:pt x="571" y="16947"/>
                </a:cubicBezTo>
                <a:lnTo>
                  <a:pt x="532" y="17050"/>
                </a:lnTo>
                <a:lnTo>
                  <a:pt x="493" y="17096"/>
                </a:lnTo>
                <a:lnTo>
                  <a:pt x="452" y="17153"/>
                </a:lnTo>
                <a:cubicBezTo>
                  <a:pt x="448" y="17159"/>
                  <a:pt x="446" y="17166"/>
                  <a:pt x="446" y="17173"/>
                </a:cubicBezTo>
                <a:lnTo>
                  <a:pt x="446" y="17213"/>
                </a:lnTo>
                <a:lnTo>
                  <a:pt x="414" y="17259"/>
                </a:lnTo>
                <a:cubicBezTo>
                  <a:pt x="413" y="17261"/>
                  <a:pt x="412" y="17263"/>
                  <a:pt x="411" y="17265"/>
                </a:cubicBezTo>
                <a:lnTo>
                  <a:pt x="373" y="17358"/>
                </a:lnTo>
                <a:lnTo>
                  <a:pt x="267" y="17358"/>
                </a:lnTo>
                <a:cubicBezTo>
                  <a:pt x="261" y="17358"/>
                  <a:pt x="256" y="17361"/>
                  <a:pt x="252" y="17366"/>
                </a:cubicBezTo>
                <a:lnTo>
                  <a:pt x="211" y="17416"/>
                </a:lnTo>
                <a:cubicBezTo>
                  <a:pt x="206" y="17422"/>
                  <a:pt x="204" y="17430"/>
                  <a:pt x="204" y="17438"/>
                </a:cubicBezTo>
                <a:lnTo>
                  <a:pt x="204" y="17590"/>
                </a:lnTo>
                <a:lnTo>
                  <a:pt x="132" y="17690"/>
                </a:lnTo>
                <a:cubicBezTo>
                  <a:pt x="128" y="17695"/>
                  <a:pt x="125" y="17703"/>
                  <a:pt x="125" y="17710"/>
                </a:cubicBezTo>
                <a:lnTo>
                  <a:pt x="125" y="17815"/>
                </a:lnTo>
                <a:cubicBezTo>
                  <a:pt x="125" y="17832"/>
                  <a:pt x="135" y="17845"/>
                  <a:pt x="147" y="17845"/>
                </a:cubicBezTo>
                <a:lnTo>
                  <a:pt x="217" y="17845"/>
                </a:lnTo>
                <a:lnTo>
                  <a:pt x="251" y="17890"/>
                </a:lnTo>
                <a:cubicBezTo>
                  <a:pt x="255" y="17896"/>
                  <a:pt x="261" y="17899"/>
                  <a:pt x="267" y="17899"/>
                </a:cubicBezTo>
                <a:lnTo>
                  <a:pt x="283" y="17899"/>
                </a:lnTo>
                <a:lnTo>
                  <a:pt x="283" y="18021"/>
                </a:lnTo>
                <a:lnTo>
                  <a:pt x="252" y="18065"/>
                </a:lnTo>
                <a:lnTo>
                  <a:pt x="211" y="18112"/>
                </a:lnTo>
                <a:cubicBezTo>
                  <a:pt x="207" y="18117"/>
                  <a:pt x="204" y="18125"/>
                  <a:pt x="204" y="18134"/>
                </a:cubicBezTo>
                <a:lnTo>
                  <a:pt x="204" y="18180"/>
                </a:lnTo>
                <a:lnTo>
                  <a:pt x="173" y="18222"/>
                </a:lnTo>
                <a:cubicBezTo>
                  <a:pt x="164" y="18233"/>
                  <a:pt x="164" y="18250"/>
                  <a:pt x="171" y="18262"/>
                </a:cubicBezTo>
                <a:lnTo>
                  <a:pt x="200" y="18306"/>
                </a:lnTo>
                <a:lnTo>
                  <a:pt x="168" y="18393"/>
                </a:lnTo>
                <a:cubicBezTo>
                  <a:pt x="167" y="18397"/>
                  <a:pt x="166" y="18401"/>
                  <a:pt x="166" y="18406"/>
                </a:cubicBezTo>
                <a:lnTo>
                  <a:pt x="166" y="18431"/>
                </a:lnTo>
                <a:lnTo>
                  <a:pt x="147" y="18431"/>
                </a:lnTo>
                <a:cubicBezTo>
                  <a:pt x="142" y="18431"/>
                  <a:pt x="137" y="18433"/>
                  <a:pt x="133" y="18438"/>
                </a:cubicBezTo>
                <a:lnTo>
                  <a:pt x="89" y="18489"/>
                </a:lnTo>
                <a:cubicBezTo>
                  <a:pt x="84" y="18495"/>
                  <a:pt x="82" y="18503"/>
                  <a:pt x="82" y="18511"/>
                </a:cubicBezTo>
                <a:lnTo>
                  <a:pt x="82" y="18562"/>
                </a:lnTo>
                <a:lnTo>
                  <a:pt x="48" y="18657"/>
                </a:lnTo>
                <a:lnTo>
                  <a:pt x="7" y="18707"/>
                </a:lnTo>
                <a:cubicBezTo>
                  <a:pt x="3" y="18713"/>
                  <a:pt x="0" y="18720"/>
                  <a:pt x="0" y="18729"/>
                </a:cubicBezTo>
                <a:lnTo>
                  <a:pt x="0" y="18783"/>
                </a:lnTo>
                <a:cubicBezTo>
                  <a:pt x="0" y="18799"/>
                  <a:pt x="10" y="18812"/>
                  <a:pt x="22" y="18812"/>
                </a:cubicBezTo>
                <a:lnTo>
                  <a:pt x="104" y="18812"/>
                </a:lnTo>
                <a:cubicBezTo>
                  <a:pt x="109" y="18812"/>
                  <a:pt x="115" y="18810"/>
                  <a:pt x="119" y="18805"/>
                </a:cubicBezTo>
                <a:lnTo>
                  <a:pt x="147" y="18770"/>
                </a:lnTo>
                <a:lnTo>
                  <a:pt x="166" y="18795"/>
                </a:lnTo>
                <a:lnTo>
                  <a:pt x="166" y="18834"/>
                </a:lnTo>
                <a:cubicBezTo>
                  <a:pt x="166" y="18850"/>
                  <a:pt x="176" y="18864"/>
                  <a:pt x="188" y="18864"/>
                </a:cubicBezTo>
                <a:lnTo>
                  <a:pt x="257" y="18864"/>
                </a:lnTo>
                <a:lnTo>
                  <a:pt x="289" y="18909"/>
                </a:lnTo>
                <a:cubicBezTo>
                  <a:pt x="291" y="18911"/>
                  <a:pt x="293" y="18913"/>
                  <a:pt x="295" y="18915"/>
                </a:cubicBezTo>
                <a:lnTo>
                  <a:pt x="374" y="18967"/>
                </a:lnTo>
                <a:lnTo>
                  <a:pt x="415" y="19019"/>
                </a:lnTo>
                <a:cubicBezTo>
                  <a:pt x="419" y="19024"/>
                  <a:pt x="425" y="19027"/>
                  <a:pt x="430" y="19027"/>
                </a:cubicBezTo>
                <a:cubicBezTo>
                  <a:pt x="431" y="19027"/>
                  <a:pt x="431" y="19027"/>
                  <a:pt x="431" y="19027"/>
                </a:cubicBezTo>
                <a:cubicBezTo>
                  <a:pt x="437" y="19026"/>
                  <a:pt x="443" y="19023"/>
                  <a:pt x="447" y="19017"/>
                </a:cubicBezTo>
                <a:lnTo>
                  <a:pt x="449" y="19013"/>
                </a:lnTo>
                <a:cubicBezTo>
                  <a:pt x="453" y="19021"/>
                  <a:pt x="460" y="19027"/>
                  <a:pt x="468" y="19027"/>
                </a:cubicBezTo>
                <a:lnTo>
                  <a:pt x="509" y="19027"/>
                </a:lnTo>
                <a:cubicBezTo>
                  <a:pt x="511" y="19027"/>
                  <a:pt x="514" y="19026"/>
                  <a:pt x="516" y="19025"/>
                </a:cubicBezTo>
                <a:lnTo>
                  <a:pt x="628" y="18976"/>
                </a:lnTo>
                <a:lnTo>
                  <a:pt x="655" y="18976"/>
                </a:lnTo>
                <a:lnTo>
                  <a:pt x="690" y="19026"/>
                </a:lnTo>
                <a:lnTo>
                  <a:pt x="729" y="19075"/>
                </a:lnTo>
                <a:lnTo>
                  <a:pt x="761" y="19121"/>
                </a:lnTo>
                <a:lnTo>
                  <a:pt x="761" y="19163"/>
                </a:lnTo>
                <a:cubicBezTo>
                  <a:pt x="761" y="19175"/>
                  <a:pt x="766" y="19185"/>
                  <a:pt x="774" y="19190"/>
                </a:cubicBezTo>
                <a:lnTo>
                  <a:pt x="852" y="19239"/>
                </a:lnTo>
                <a:lnTo>
                  <a:pt x="884" y="19284"/>
                </a:lnTo>
                <a:lnTo>
                  <a:pt x="884" y="19311"/>
                </a:lnTo>
                <a:lnTo>
                  <a:pt x="849" y="19357"/>
                </a:lnTo>
                <a:cubicBezTo>
                  <a:pt x="843" y="19365"/>
                  <a:pt x="841" y="19378"/>
                  <a:pt x="845" y="19389"/>
                </a:cubicBezTo>
                <a:cubicBezTo>
                  <a:pt x="848" y="19400"/>
                  <a:pt x="856" y="19407"/>
                  <a:pt x="865" y="19407"/>
                </a:cubicBezTo>
                <a:lnTo>
                  <a:pt x="910" y="19407"/>
                </a:lnTo>
                <a:lnTo>
                  <a:pt x="886" y="19469"/>
                </a:lnTo>
                <a:cubicBezTo>
                  <a:pt x="885" y="19473"/>
                  <a:pt x="884" y="19478"/>
                  <a:pt x="884" y="19482"/>
                </a:cubicBezTo>
                <a:lnTo>
                  <a:pt x="884" y="19511"/>
                </a:lnTo>
                <a:lnTo>
                  <a:pt x="824" y="19511"/>
                </a:lnTo>
                <a:cubicBezTo>
                  <a:pt x="815" y="19511"/>
                  <a:pt x="807" y="19518"/>
                  <a:pt x="804" y="19530"/>
                </a:cubicBezTo>
                <a:cubicBezTo>
                  <a:pt x="800" y="19541"/>
                  <a:pt x="803" y="19554"/>
                  <a:pt x="809" y="19562"/>
                </a:cubicBezTo>
                <a:lnTo>
                  <a:pt x="843" y="19604"/>
                </a:lnTo>
                <a:lnTo>
                  <a:pt x="843" y="19700"/>
                </a:lnTo>
                <a:cubicBezTo>
                  <a:pt x="843" y="19708"/>
                  <a:pt x="845" y="19716"/>
                  <a:pt x="849" y="19721"/>
                </a:cubicBezTo>
                <a:lnTo>
                  <a:pt x="890" y="19776"/>
                </a:lnTo>
                <a:cubicBezTo>
                  <a:pt x="894" y="19781"/>
                  <a:pt x="900" y="19784"/>
                  <a:pt x="906" y="19784"/>
                </a:cubicBezTo>
                <a:lnTo>
                  <a:pt x="938" y="19784"/>
                </a:lnTo>
                <a:lnTo>
                  <a:pt x="969" y="19823"/>
                </a:lnTo>
                <a:lnTo>
                  <a:pt x="1008" y="19927"/>
                </a:lnTo>
                <a:cubicBezTo>
                  <a:pt x="1011" y="19936"/>
                  <a:pt x="1018" y="19942"/>
                  <a:pt x="1025" y="19943"/>
                </a:cubicBezTo>
                <a:cubicBezTo>
                  <a:pt x="1032" y="19944"/>
                  <a:pt x="1039" y="19941"/>
                  <a:pt x="1044" y="19934"/>
                </a:cubicBezTo>
                <a:lnTo>
                  <a:pt x="1083" y="19880"/>
                </a:lnTo>
                <a:cubicBezTo>
                  <a:pt x="1086" y="19874"/>
                  <a:pt x="1089" y="19867"/>
                  <a:pt x="1089" y="19859"/>
                </a:cubicBezTo>
                <a:lnTo>
                  <a:pt x="1089" y="19824"/>
                </a:lnTo>
                <a:lnTo>
                  <a:pt x="1153" y="19784"/>
                </a:lnTo>
                <a:lnTo>
                  <a:pt x="1229" y="19784"/>
                </a:lnTo>
                <a:cubicBezTo>
                  <a:pt x="1235" y="19784"/>
                  <a:pt x="1241" y="19781"/>
                  <a:pt x="1245" y="19776"/>
                </a:cubicBezTo>
                <a:lnTo>
                  <a:pt x="1279" y="19730"/>
                </a:lnTo>
                <a:lnTo>
                  <a:pt x="1306" y="19730"/>
                </a:lnTo>
                <a:lnTo>
                  <a:pt x="1380" y="19781"/>
                </a:lnTo>
                <a:cubicBezTo>
                  <a:pt x="1383" y="19783"/>
                  <a:pt x="1387" y="19784"/>
                  <a:pt x="1390" y="19784"/>
                </a:cubicBezTo>
                <a:lnTo>
                  <a:pt x="1431" y="19784"/>
                </a:lnTo>
                <a:cubicBezTo>
                  <a:pt x="1439" y="19784"/>
                  <a:pt x="1447" y="19778"/>
                  <a:pt x="1451" y="19768"/>
                </a:cubicBezTo>
                <a:lnTo>
                  <a:pt x="1485" y="19675"/>
                </a:lnTo>
                <a:lnTo>
                  <a:pt x="1545" y="19675"/>
                </a:lnTo>
                <a:lnTo>
                  <a:pt x="1619" y="19725"/>
                </a:lnTo>
                <a:lnTo>
                  <a:pt x="1657" y="19776"/>
                </a:lnTo>
                <a:cubicBezTo>
                  <a:pt x="1661" y="19781"/>
                  <a:pt x="1667" y="19784"/>
                  <a:pt x="1673" y="19784"/>
                </a:cubicBezTo>
                <a:lnTo>
                  <a:pt x="1743" y="19784"/>
                </a:lnTo>
                <a:lnTo>
                  <a:pt x="1775" y="19872"/>
                </a:lnTo>
                <a:cubicBezTo>
                  <a:pt x="1779" y="19882"/>
                  <a:pt x="1786" y="19889"/>
                  <a:pt x="1795" y="19889"/>
                </a:cubicBezTo>
                <a:lnTo>
                  <a:pt x="2032" y="19889"/>
                </a:lnTo>
                <a:lnTo>
                  <a:pt x="2109" y="19940"/>
                </a:lnTo>
                <a:cubicBezTo>
                  <a:pt x="2117" y="19946"/>
                  <a:pt x="2128" y="19944"/>
                  <a:pt x="2135" y="19934"/>
                </a:cubicBezTo>
                <a:lnTo>
                  <a:pt x="2166" y="19889"/>
                </a:lnTo>
                <a:lnTo>
                  <a:pt x="2230" y="19889"/>
                </a:lnTo>
                <a:lnTo>
                  <a:pt x="2266" y="19935"/>
                </a:lnTo>
                <a:cubicBezTo>
                  <a:pt x="2270" y="19940"/>
                  <a:pt x="2276" y="19943"/>
                  <a:pt x="2282" y="19943"/>
                </a:cubicBezTo>
                <a:lnTo>
                  <a:pt x="2298" y="19943"/>
                </a:lnTo>
                <a:lnTo>
                  <a:pt x="2298" y="19968"/>
                </a:lnTo>
                <a:cubicBezTo>
                  <a:pt x="2298" y="19984"/>
                  <a:pt x="2308" y="19998"/>
                  <a:pt x="2320" y="19998"/>
                </a:cubicBezTo>
                <a:lnTo>
                  <a:pt x="2358" y="19998"/>
                </a:lnTo>
                <a:cubicBezTo>
                  <a:pt x="2363" y="19998"/>
                  <a:pt x="2369" y="19995"/>
                  <a:pt x="2373" y="19990"/>
                </a:cubicBezTo>
                <a:lnTo>
                  <a:pt x="2417" y="19935"/>
                </a:lnTo>
                <a:cubicBezTo>
                  <a:pt x="2421" y="19930"/>
                  <a:pt x="2424" y="19922"/>
                  <a:pt x="2424" y="19914"/>
                </a:cubicBezTo>
                <a:lnTo>
                  <a:pt x="2424" y="19824"/>
                </a:lnTo>
                <a:lnTo>
                  <a:pt x="2492" y="19782"/>
                </a:lnTo>
                <a:cubicBezTo>
                  <a:pt x="2500" y="19777"/>
                  <a:pt x="2505" y="19766"/>
                  <a:pt x="2505" y="19755"/>
                </a:cubicBezTo>
                <a:lnTo>
                  <a:pt x="2505" y="19730"/>
                </a:lnTo>
                <a:lnTo>
                  <a:pt x="2565" y="19730"/>
                </a:lnTo>
                <a:cubicBezTo>
                  <a:pt x="2571" y="19730"/>
                  <a:pt x="2577" y="19726"/>
                  <a:pt x="2581" y="19720"/>
                </a:cubicBezTo>
                <a:lnTo>
                  <a:pt x="2612" y="19675"/>
                </a:lnTo>
                <a:lnTo>
                  <a:pt x="2717" y="19675"/>
                </a:lnTo>
                <a:lnTo>
                  <a:pt x="2794" y="19727"/>
                </a:lnTo>
                <a:cubicBezTo>
                  <a:pt x="2802" y="19732"/>
                  <a:pt x="2812" y="19730"/>
                  <a:pt x="2819" y="19722"/>
                </a:cubicBezTo>
                <a:lnTo>
                  <a:pt x="2861" y="19670"/>
                </a:lnTo>
                <a:lnTo>
                  <a:pt x="2936" y="19617"/>
                </a:lnTo>
                <a:cubicBezTo>
                  <a:pt x="2944" y="19612"/>
                  <a:pt x="2948" y="19602"/>
                  <a:pt x="2948" y="19591"/>
                </a:cubicBezTo>
                <a:lnTo>
                  <a:pt x="2948" y="19495"/>
                </a:lnTo>
                <a:lnTo>
                  <a:pt x="2974" y="19461"/>
                </a:lnTo>
                <a:lnTo>
                  <a:pt x="3008" y="19461"/>
                </a:lnTo>
                <a:cubicBezTo>
                  <a:pt x="3014" y="19461"/>
                  <a:pt x="3020" y="19458"/>
                  <a:pt x="3024" y="19452"/>
                </a:cubicBezTo>
                <a:lnTo>
                  <a:pt x="3062" y="19398"/>
                </a:lnTo>
                <a:cubicBezTo>
                  <a:pt x="3066" y="19392"/>
                  <a:pt x="3068" y="19385"/>
                  <a:pt x="3068" y="19378"/>
                </a:cubicBezTo>
                <a:lnTo>
                  <a:pt x="3068" y="19342"/>
                </a:lnTo>
                <a:lnTo>
                  <a:pt x="3132" y="19302"/>
                </a:lnTo>
                <a:lnTo>
                  <a:pt x="3247" y="19302"/>
                </a:lnTo>
                <a:cubicBezTo>
                  <a:pt x="3253" y="19302"/>
                  <a:pt x="3258" y="19298"/>
                  <a:pt x="3262" y="19293"/>
                </a:cubicBezTo>
                <a:lnTo>
                  <a:pt x="3344" y="19184"/>
                </a:lnTo>
                <a:cubicBezTo>
                  <a:pt x="3352" y="19173"/>
                  <a:pt x="3353" y="19155"/>
                  <a:pt x="3344" y="19143"/>
                </a:cubicBezTo>
                <a:lnTo>
                  <a:pt x="3313" y="19098"/>
                </a:lnTo>
                <a:lnTo>
                  <a:pt x="3313" y="19055"/>
                </a:lnTo>
                <a:cubicBezTo>
                  <a:pt x="3313" y="19046"/>
                  <a:pt x="3310" y="19038"/>
                  <a:pt x="3305" y="19032"/>
                </a:cubicBezTo>
                <a:lnTo>
                  <a:pt x="3269" y="18991"/>
                </a:lnTo>
                <a:lnTo>
                  <a:pt x="3269" y="18694"/>
                </a:lnTo>
                <a:lnTo>
                  <a:pt x="3307" y="18647"/>
                </a:lnTo>
                <a:lnTo>
                  <a:pt x="3342" y="18597"/>
                </a:lnTo>
                <a:lnTo>
                  <a:pt x="3420" y="18545"/>
                </a:lnTo>
                <a:cubicBezTo>
                  <a:pt x="3422" y="18543"/>
                  <a:pt x="3424" y="18542"/>
                  <a:pt x="3426" y="18539"/>
                </a:cubicBezTo>
                <a:lnTo>
                  <a:pt x="3498" y="18442"/>
                </a:lnTo>
                <a:lnTo>
                  <a:pt x="3530" y="18442"/>
                </a:lnTo>
                <a:cubicBezTo>
                  <a:pt x="3535" y="18442"/>
                  <a:pt x="3541" y="18440"/>
                  <a:pt x="3545" y="18434"/>
                </a:cubicBezTo>
                <a:lnTo>
                  <a:pt x="3706" y="18223"/>
                </a:lnTo>
                <a:lnTo>
                  <a:pt x="3780" y="18171"/>
                </a:lnTo>
                <a:lnTo>
                  <a:pt x="3815" y="18171"/>
                </a:lnTo>
                <a:cubicBezTo>
                  <a:pt x="3827" y="18171"/>
                  <a:pt x="3837" y="18158"/>
                  <a:pt x="3837" y="18141"/>
                </a:cubicBezTo>
                <a:cubicBezTo>
                  <a:pt x="3837" y="18131"/>
                  <a:pt x="3833" y="18121"/>
                  <a:pt x="3827" y="18116"/>
                </a:cubicBezTo>
                <a:cubicBezTo>
                  <a:pt x="3833" y="18111"/>
                  <a:pt x="3837" y="18102"/>
                  <a:pt x="3837" y="18091"/>
                </a:cubicBezTo>
                <a:lnTo>
                  <a:pt x="3837" y="18051"/>
                </a:lnTo>
                <a:lnTo>
                  <a:pt x="3865" y="18012"/>
                </a:lnTo>
                <a:lnTo>
                  <a:pt x="4258" y="18012"/>
                </a:lnTo>
                <a:cubicBezTo>
                  <a:pt x="4262" y="18012"/>
                  <a:pt x="4265" y="18011"/>
                  <a:pt x="4268" y="18008"/>
                </a:cubicBezTo>
                <a:lnTo>
                  <a:pt x="4343" y="17957"/>
                </a:lnTo>
                <a:lnTo>
                  <a:pt x="4381" y="17957"/>
                </a:lnTo>
                <a:cubicBezTo>
                  <a:pt x="4387" y="17957"/>
                  <a:pt x="4393" y="17954"/>
                  <a:pt x="4397" y="17949"/>
                </a:cubicBezTo>
                <a:lnTo>
                  <a:pt x="4428" y="17906"/>
                </a:lnTo>
                <a:lnTo>
                  <a:pt x="4541" y="17906"/>
                </a:lnTo>
                <a:cubicBezTo>
                  <a:pt x="4547" y="17906"/>
                  <a:pt x="4553" y="17903"/>
                  <a:pt x="4557" y="17898"/>
                </a:cubicBezTo>
                <a:lnTo>
                  <a:pt x="4591" y="17852"/>
                </a:lnTo>
                <a:lnTo>
                  <a:pt x="4623" y="17852"/>
                </a:lnTo>
                <a:cubicBezTo>
                  <a:pt x="4628" y="17852"/>
                  <a:pt x="4634" y="17849"/>
                  <a:pt x="4638" y="17843"/>
                </a:cubicBezTo>
                <a:lnTo>
                  <a:pt x="4720" y="17735"/>
                </a:lnTo>
                <a:cubicBezTo>
                  <a:pt x="4724" y="17729"/>
                  <a:pt x="4726" y="17722"/>
                  <a:pt x="4726" y="17714"/>
                </a:cubicBezTo>
                <a:lnTo>
                  <a:pt x="4726" y="17675"/>
                </a:lnTo>
                <a:lnTo>
                  <a:pt x="4759" y="17629"/>
                </a:lnTo>
                <a:cubicBezTo>
                  <a:pt x="4762" y="17624"/>
                  <a:pt x="4765" y="17617"/>
                  <a:pt x="4765" y="17609"/>
                </a:cubicBezTo>
                <a:lnTo>
                  <a:pt x="4765" y="17445"/>
                </a:lnTo>
                <a:cubicBezTo>
                  <a:pt x="4765" y="17443"/>
                  <a:pt x="4764" y="17441"/>
                  <a:pt x="4763" y="17439"/>
                </a:cubicBezTo>
                <a:cubicBezTo>
                  <a:pt x="4766" y="17434"/>
                  <a:pt x="4767" y="17429"/>
                  <a:pt x="4767" y="17423"/>
                </a:cubicBezTo>
                <a:cubicBezTo>
                  <a:pt x="4767" y="17413"/>
                  <a:pt x="4763" y="17405"/>
                  <a:pt x="4758" y="17400"/>
                </a:cubicBezTo>
                <a:lnTo>
                  <a:pt x="4744" y="17386"/>
                </a:lnTo>
                <a:lnTo>
                  <a:pt x="4736" y="17366"/>
                </a:lnTo>
                <a:lnTo>
                  <a:pt x="4733" y="17355"/>
                </a:lnTo>
                <a:lnTo>
                  <a:pt x="4764" y="17314"/>
                </a:lnTo>
                <a:cubicBezTo>
                  <a:pt x="4768" y="17309"/>
                  <a:pt x="4770" y="17301"/>
                  <a:pt x="4770" y="17293"/>
                </a:cubicBezTo>
                <a:cubicBezTo>
                  <a:pt x="4770" y="17286"/>
                  <a:pt x="4768" y="17278"/>
                  <a:pt x="4764" y="17273"/>
                </a:cubicBezTo>
                <a:lnTo>
                  <a:pt x="4734" y="17233"/>
                </a:lnTo>
                <a:lnTo>
                  <a:pt x="4768" y="17143"/>
                </a:lnTo>
                <a:cubicBezTo>
                  <a:pt x="4769" y="17139"/>
                  <a:pt x="4770" y="17135"/>
                  <a:pt x="4770" y="17130"/>
                </a:cubicBezTo>
                <a:lnTo>
                  <a:pt x="4770" y="17091"/>
                </a:lnTo>
                <a:lnTo>
                  <a:pt x="4798" y="17054"/>
                </a:lnTo>
                <a:lnTo>
                  <a:pt x="4829" y="17054"/>
                </a:lnTo>
                <a:cubicBezTo>
                  <a:pt x="4835" y="17054"/>
                  <a:pt x="4841" y="17051"/>
                  <a:pt x="4845" y="17046"/>
                </a:cubicBezTo>
                <a:lnTo>
                  <a:pt x="4879" y="17000"/>
                </a:lnTo>
                <a:lnTo>
                  <a:pt x="4990" y="17000"/>
                </a:lnTo>
                <a:cubicBezTo>
                  <a:pt x="4996" y="17000"/>
                  <a:pt x="5002" y="16997"/>
                  <a:pt x="5006" y="16991"/>
                </a:cubicBezTo>
                <a:lnTo>
                  <a:pt x="5081" y="16891"/>
                </a:lnTo>
                <a:lnTo>
                  <a:pt x="5105" y="16891"/>
                </a:lnTo>
                <a:lnTo>
                  <a:pt x="5178" y="16991"/>
                </a:lnTo>
                <a:cubicBezTo>
                  <a:pt x="5182" y="16997"/>
                  <a:pt x="5188" y="17000"/>
                  <a:pt x="5194" y="17000"/>
                </a:cubicBezTo>
                <a:lnTo>
                  <a:pt x="5291" y="17000"/>
                </a:lnTo>
                <a:lnTo>
                  <a:pt x="5291" y="17079"/>
                </a:lnTo>
                <a:cubicBezTo>
                  <a:pt x="5291" y="17091"/>
                  <a:pt x="5297" y="17102"/>
                  <a:pt x="5305" y="17106"/>
                </a:cubicBezTo>
                <a:cubicBezTo>
                  <a:pt x="5313" y="17111"/>
                  <a:pt x="5323" y="17108"/>
                  <a:pt x="5329" y="17100"/>
                </a:cubicBezTo>
                <a:lnTo>
                  <a:pt x="5363" y="17054"/>
                </a:lnTo>
                <a:lnTo>
                  <a:pt x="5395" y="17054"/>
                </a:lnTo>
                <a:cubicBezTo>
                  <a:pt x="5401" y="17054"/>
                  <a:pt x="5406" y="17051"/>
                  <a:pt x="5410" y="17046"/>
                </a:cubicBezTo>
                <a:lnTo>
                  <a:pt x="5445" y="17000"/>
                </a:lnTo>
                <a:lnTo>
                  <a:pt x="5454" y="17000"/>
                </a:lnTo>
                <a:lnTo>
                  <a:pt x="5454" y="17079"/>
                </a:lnTo>
                <a:cubicBezTo>
                  <a:pt x="5454" y="17095"/>
                  <a:pt x="5464" y="17109"/>
                  <a:pt x="5476" y="17109"/>
                </a:cubicBezTo>
                <a:lnTo>
                  <a:pt x="5533" y="17109"/>
                </a:lnTo>
                <a:lnTo>
                  <a:pt x="5533" y="17185"/>
                </a:lnTo>
                <a:cubicBezTo>
                  <a:pt x="5533" y="17197"/>
                  <a:pt x="5539" y="17207"/>
                  <a:pt x="5547" y="17212"/>
                </a:cubicBezTo>
                <a:cubicBezTo>
                  <a:pt x="5555" y="17216"/>
                  <a:pt x="5565" y="17214"/>
                  <a:pt x="5571" y="17205"/>
                </a:cubicBezTo>
                <a:lnTo>
                  <a:pt x="5596" y="17172"/>
                </a:lnTo>
                <a:lnTo>
                  <a:pt x="5656" y="17251"/>
                </a:lnTo>
                <a:lnTo>
                  <a:pt x="5656" y="17293"/>
                </a:lnTo>
                <a:cubicBezTo>
                  <a:pt x="5656" y="17301"/>
                  <a:pt x="5658" y="17309"/>
                  <a:pt x="5662" y="17314"/>
                </a:cubicBezTo>
                <a:lnTo>
                  <a:pt x="5703" y="17368"/>
                </a:lnTo>
                <a:cubicBezTo>
                  <a:pt x="5707" y="17374"/>
                  <a:pt x="5713" y="17377"/>
                  <a:pt x="5718" y="17377"/>
                </a:cubicBezTo>
                <a:lnTo>
                  <a:pt x="5922" y="17377"/>
                </a:lnTo>
                <a:cubicBezTo>
                  <a:pt x="5928" y="17377"/>
                  <a:pt x="5934" y="17374"/>
                  <a:pt x="5938" y="17368"/>
                </a:cubicBezTo>
                <a:lnTo>
                  <a:pt x="5977" y="17314"/>
                </a:lnTo>
                <a:cubicBezTo>
                  <a:pt x="5981" y="17308"/>
                  <a:pt x="5983" y="17301"/>
                  <a:pt x="5983" y="17293"/>
                </a:cubicBezTo>
                <a:lnTo>
                  <a:pt x="5983" y="17214"/>
                </a:lnTo>
                <a:lnTo>
                  <a:pt x="6080" y="17214"/>
                </a:lnTo>
                <a:cubicBezTo>
                  <a:pt x="6092" y="17214"/>
                  <a:pt x="6102" y="17201"/>
                  <a:pt x="6102" y="17185"/>
                </a:cubicBezTo>
                <a:lnTo>
                  <a:pt x="6102" y="17160"/>
                </a:lnTo>
                <a:lnTo>
                  <a:pt x="6139" y="17160"/>
                </a:lnTo>
                <a:lnTo>
                  <a:pt x="6139" y="17185"/>
                </a:lnTo>
                <a:cubicBezTo>
                  <a:pt x="6139" y="17196"/>
                  <a:pt x="6145" y="17207"/>
                  <a:pt x="6153" y="17212"/>
                </a:cubicBezTo>
                <a:cubicBezTo>
                  <a:pt x="6161" y="17216"/>
                  <a:pt x="6171" y="17214"/>
                  <a:pt x="6177" y="17206"/>
                </a:cubicBezTo>
                <a:lnTo>
                  <a:pt x="6215" y="17157"/>
                </a:lnTo>
                <a:cubicBezTo>
                  <a:pt x="6217" y="17156"/>
                  <a:pt x="6219" y="17153"/>
                  <a:pt x="6221" y="17151"/>
                </a:cubicBezTo>
                <a:lnTo>
                  <a:pt x="6248" y="17114"/>
                </a:lnTo>
                <a:lnTo>
                  <a:pt x="6280" y="17096"/>
                </a:lnTo>
                <a:cubicBezTo>
                  <a:pt x="6282" y="17094"/>
                  <a:pt x="6285" y="17092"/>
                  <a:pt x="6287" y="17089"/>
                </a:cubicBezTo>
                <a:lnTo>
                  <a:pt x="6321" y="17040"/>
                </a:lnTo>
                <a:lnTo>
                  <a:pt x="6393" y="17040"/>
                </a:lnTo>
                <a:cubicBezTo>
                  <a:pt x="6396" y="17040"/>
                  <a:pt x="6399" y="17039"/>
                  <a:pt x="6402" y="17037"/>
                </a:cubicBezTo>
                <a:lnTo>
                  <a:pt x="6484" y="16987"/>
                </a:lnTo>
                <a:cubicBezTo>
                  <a:pt x="6486" y="16985"/>
                  <a:pt x="6488" y="16983"/>
                  <a:pt x="6490" y="16981"/>
                </a:cubicBezTo>
                <a:lnTo>
                  <a:pt x="6531" y="16927"/>
                </a:lnTo>
                <a:cubicBezTo>
                  <a:pt x="6535" y="16921"/>
                  <a:pt x="6537" y="16914"/>
                  <a:pt x="6537" y="16906"/>
                </a:cubicBezTo>
                <a:lnTo>
                  <a:pt x="6537" y="16863"/>
                </a:lnTo>
                <a:lnTo>
                  <a:pt x="6603" y="16772"/>
                </a:lnTo>
                <a:lnTo>
                  <a:pt x="6707" y="16772"/>
                </a:lnTo>
                <a:lnTo>
                  <a:pt x="6782" y="16872"/>
                </a:lnTo>
                <a:cubicBezTo>
                  <a:pt x="6787" y="16878"/>
                  <a:pt x="6792" y="16882"/>
                  <a:pt x="6798" y="16881"/>
                </a:cubicBezTo>
                <a:cubicBezTo>
                  <a:pt x="6804" y="16881"/>
                  <a:pt x="6810" y="16877"/>
                  <a:pt x="6814" y="16871"/>
                </a:cubicBezTo>
                <a:lnTo>
                  <a:pt x="6839" y="16836"/>
                </a:lnTo>
                <a:lnTo>
                  <a:pt x="6946" y="16930"/>
                </a:lnTo>
                <a:cubicBezTo>
                  <a:pt x="6953" y="16936"/>
                  <a:pt x="6961" y="16937"/>
                  <a:pt x="6969" y="16932"/>
                </a:cubicBezTo>
                <a:cubicBezTo>
                  <a:pt x="6976" y="16927"/>
                  <a:pt x="6980" y="16917"/>
                  <a:pt x="6980" y="16906"/>
                </a:cubicBezTo>
                <a:lnTo>
                  <a:pt x="6980" y="16864"/>
                </a:lnTo>
                <a:lnTo>
                  <a:pt x="7008" y="16827"/>
                </a:lnTo>
                <a:lnTo>
                  <a:pt x="7027" y="16827"/>
                </a:lnTo>
                <a:lnTo>
                  <a:pt x="7024" y="16830"/>
                </a:lnTo>
                <a:cubicBezTo>
                  <a:pt x="7020" y="16836"/>
                  <a:pt x="7018" y="16843"/>
                  <a:pt x="7018" y="16851"/>
                </a:cubicBezTo>
                <a:lnTo>
                  <a:pt x="7018" y="16906"/>
                </a:lnTo>
                <a:cubicBezTo>
                  <a:pt x="7018" y="16914"/>
                  <a:pt x="7020" y="16921"/>
                  <a:pt x="7024" y="16927"/>
                </a:cubicBezTo>
                <a:lnTo>
                  <a:pt x="7049" y="16959"/>
                </a:lnTo>
                <a:lnTo>
                  <a:pt x="7025" y="16989"/>
                </a:lnTo>
                <a:cubicBezTo>
                  <a:pt x="7020" y="16994"/>
                  <a:pt x="7018" y="17002"/>
                  <a:pt x="7018" y="17010"/>
                </a:cubicBezTo>
                <a:cubicBezTo>
                  <a:pt x="7018" y="17018"/>
                  <a:pt x="7020" y="17026"/>
                  <a:pt x="7024" y="17031"/>
                </a:cubicBezTo>
                <a:lnTo>
                  <a:pt x="7099" y="17131"/>
                </a:lnTo>
                <a:lnTo>
                  <a:pt x="7141" y="17343"/>
                </a:lnTo>
                <a:lnTo>
                  <a:pt x="7179" y="17554"/>
                </a:lnTo>
                <a:cubicBezTo>
                  <a:pt x="7180" y="17559"/>
                  <a:pt x="7182" y="17564"/>
                  <a:pt x="7185" y="17567"/>
                </a:cubicBezTo>
                <a:lnTo>
                  <a:pt x="7222" y="17618"/>
                </a:lnTo>
                <a:lnTo>
                  <a:pt x="7302" y="17881"/>
                </a:lnTo>
                <a:cubicBezTo>
                  <a:pt x="7306" y="17892"/>
                  <a:pt x="7314" y="17899"/>
                  <a:pt x="7323" y="17899"/>
                </a:cubicBezTo>
                <a:lnTo>
                  <a:pt x="7354" y="17899"/>
                </a:lnTo>
                <a:lnTo>
                  <a:pt x="7427" y="17995"/>
                </a:lnTo>
                <a:lnTo>
                  <a:pt x="7463" y="18099"/>
                </a:lnTo>
                <a:cubicBezTo>
                  <a:pt x="7465" y="18103"/>
                  <a:pt x="7467" y="18107"/>
                  <a:pt x="7469" y="18110"/>
                </a:cubicBezTo>
                <a:lnTo>
                  <a:pt x="7510" y="18153"/>
                </a:lnTo>
                <a:lnTo>
                  <a:pt x="7549" y="18213"/>
                </a:lnTo>
                <a:lnTo>
                  <a:pt x="7911" y="18695"/>
                </a:lnTo>
                <a:cubicBezTo>
                  <a:pt x="7915" y="18701"/>
                  <a:pt x="7920" y="18704"/>
                  <a:pt x="7926" y="18704"/>
                </a:cubicBezTo>
                <a:lnTo>
                  <a:pt x="7956" y="18704"/>
                </a:lnTo>
                <a:lnTo>
                  <a:pt x="7988" y="18796"/>
                </a:lnTo>
                <a:cubicBezTo>
                  <a:pt x="7991" y="18806"/>
                  <a:pt x="7999" y="18812"/>
                  <a:pt x="8008" y="18812"/>
                </a:cubicBezTo>
                <a:lnTo>
                  <a:pt x="8076" y="18812"/>
                </a:lnTo>
                <a:lnTo>
                  <a:pt x="8111" y="18902"/>
                </a:lnTo>
                <a:cubicBezTo>
                  <a:pt x="8114" y="18910"/>
                  <a:pt x="8120" y="18916"/>
                  <a:pt x="8127" y="18918"/>
                </a:cubicBezTo>
                <a:cubicBezTo>
                  <a:pt x="8134" y="18919"/>
                  <a:pt x="8141" y="18916"/>
                  <a:pt x="8146" y="18909"/>
                </a:cubicBezTo>
                <a:lnTo>
                  <a:pt x="8171" y="18876"/>
                </a:lnTo>
                <a:lnTo>
                  <a:pt x="8276" y="19019"/>
                </a:lnTo>
                <a:lnTo>
                  <a:pt x="8357" y="19123"/>
                </a:lnTo>
                <a:cubicBezTo>
                  <a:pt x="8361" y="19128"/>
                  <a:pt x="8367" y="19131"/>
                  <a:pt x="8372" y="19131"/>
                </a:cubicBezTo>
                <a:lnTo>
                  <a:pt x="8401" y="19131"/>
                </a:lnTo>
                <a:lnTo>
                  <a:pt x="8476" y="19231"/>
                </a:lnTo>
                <a:cubicBezTo>
                  <a:pt x="8480" y="19237"/>
                  <a:pt x="8486" y="19240"/>
                  <a:pt x="8492" y="19240"/>
                </a:cubicBezTo>
                <a:lnTo>
                  <a:pt x="8526" y="19240"/>
                </a:lnTo>
                <a:lnTo>
                  <a:pt x="8551" y="19276"/>
                </a:lnTo>
                <a:lnTo>
                  <a:pt x="8551" y="19475"/>
                </a:lnTo>
                <a:cubicBezTo>
                  <a:pt x="8551" y="19486"/>
                  <a:pt x="8556" y="19496"/>
                  <a:pt x="8563" y="19501"/>
                </a:cubicBezTo>
                <a:lnTo>
                  <a:pt x="8644" y="19559"/>
                </a:lnTo>
                <a:cubicBezTo>
                  <a:pt x="8647" y="19562"/>
                  <a:pt x="8651" y="19563"/>
                  <a:pt x="8655" y="19563"/>
                </a:cubicBezTo>
                <a:lnTo>
                  <a:pt x="8729" y="19563"/>
                </a:lnTo>
                <a:lnTo>
                  <a:pt x="8805" y="19612"/>
                </a:lnTo>
                <a:lnTo>
                  <a:pt x="8834" y="19651"/>
                </a:lnTo>
                <a:lnTo>
                  <a:pt x="8834" y="19696"/>
                </a:lnTo>
                <a:cubicBezTo>
                  <a:pt x="8834" y="19705"/>
                  <a:pt x="8837" y="19712"/>
                  <a:pt x="8841" y="19718"/>
                </a:cubicBezTo>
                <a:lnTo>
                  <a:pt x="8878" y="19763"/>
                </a:lnTo>
                <a:lnTo>
                  <a:pt x="8914" y="19917"/>
                </a:lnTo>
                <a:lnTo>
                  <a:pt x="8956" y="20075"/>
                </a:lnTo>
                <a:lnTo>
                  <a:pt x="8956" y="20217"/>
                </a:lnTo>
                <a:lnTo>
                  <a:pt x="8926" y="20254"/>
                </a:lnTo>
                <a:lnTo>
                  <a:pt x="8856" y="20254"/>
                </a:lnTo>
                <a:cubicBezTo>
                  <a:pt x="8844" y="20254"/>
                  <a:pt x="8834" y="20267"/>
                  <a:pt x="8834" y="20284"/>
                </a:cubicBezTo>
                <a:lnTo>
                  <a:pt x="8834" y="20483"/>
                </a:lnTo>
                <a:lnTo>
                  <a:pt x="8803" y="20530"/>
                </a:lnTo>
                <a:lnTo>
                  <a:pt x="8769" y="20572"/>
                </a:lnTo>
                <a:lnTo>
                  <a:pt x="8769" y="20487"/>
                </a:lnTo>
                <a:cubicBezTo>
                  <a:pt x="8769" y="20476"/>
                  <a:pt x="8765" y="20467"/>
                  <a:pt x="8759" y="20461"/>
                </a:cubicBezTo>
                <a:cubicBezTo>
                  <a:pt x="8752" y="20456"/>
                  <a:pt x="8744" y="20456"/>
                  <a:pt x="8737" y="20461"/>
                </a:cubicBezTo>
                <a:lnTo>
                  <a:pt x="8663" y="20512"/>
                </a:lnTo>
                <a:lnTo>
                  <a:pt x="8587" y="20512"/>
                </a:lnTo>
                <a:cubicBezTo>
                  <a:pt x="8581" y="20512"/>
                  <a:pt x="8575" y="20515"/>
                  <a:pt x="8571" y="20520"/>
                </a:cubicBezTo>
                <a:lnTo>
                  <a:pt x="8546" y="20554"/>
                </a:lnTo>
                <a:lnTo>
                  <a:pt x="8518" y="20520"/>
                </a:lnTo>
                <a:cubicBezTo>
                  <a:pt x="8513" y="20514"/>
                  <a:pt x="8508" y="20512"/>
                  <a:pt x="8502" y="20512"/>
                </a:cubicBezTo>
                <a:lnTo>
                  <a:pt x="8465" y="20512"/>
                </a:lnTo>
                <a:cubicBezTo>
                  <a:pt x="8459" y="20512"/>
                  <a:pt x="8454" y="20514"/>
                  <a:pt x="8450" y="20520"/>
                </a:cubicBezTo>
                <a:lnTo>
                  <a:pt x="8412" y="20566"/>
                </a:lnTo>
                <a:lnTo>
                  <a:pt x="8304" y="20566"/>
                </a:lnTo>
                <a:cubicBezTo>
                  <a:pt x="8301" y="20566"/>
                  <a:pt x="8297" y="20567"/>
                  <a:pt x="8294" y="20569"/>
                </a:cubicBezTo>
                <a:lnTo>
                  <a:pt x="8217" y="20620"/>
                </a:lnTo>
                <a:lnTo>
                  <a:pt x="8146" y="20620"/>
                </a:lnTo>
                <a:lnTo>
                  <a:pt x="7994" y="20517"/>
                </a:lnTo>
                <a:lnTo>
                  <a:pt x="7955" y="20466"/>
                </a:lnTo>
                <a:cubicBezTo>
                  <a:pt x="7951" y="20460"/>
                  <a:pt x="7945" y="20457"/>
                  <a:pt x="7940" y="20457"/>
                </a:cubicBezTo>
                <a:lnTo>
                  <a:pt x="7858" y="20457"/>
                </a:lnTo>
                <a:cubicBezTo>
                  <a:pt x="7855" y="20457"/>
                  <a:pt x="7851" y="20458"/>
                  <a:pt x="7848" y="20460"/>
                </a:cubicBezTo>
                <a:lnTo>
                  <a:pt x="7799" y="20493"/>
                </a:lnTo>
                <a:lnTo>
                  <a:pt x="7799" y="20487"/>
                </a:lnTo>
                <a:cubicBezTo>
                  <a:pt x="7799" y="20479"/>
                  <a:pt x="7796" y="20472"/>
                  <a:pt x="7792" y="20466"/>
                </a:cubicBezTo>
                <a:lnTo>
                  <a:pt x="7754" y="20415"/>
                </a:lnTo>
                <a:cubicBezTo>
                  <a:pt x="7746" y="20404"/>
                  <a:pt x="7733" y="20403"/>
                  <a:pt x="7724" y="20413"/>
                </a:cubicBezTo>
                <a:lnTo>
                  <a:pt x="7687" y="20457"/>
                </a:lnTo>
                <a:lnTo>
                  <a:pt x="7657" y="20457"/>
                </a:lnTo>
                <a:cubicBezTo>
                  <a:pt x="7645" y="20457"/>
                  <a:pt x="7635" y="20470"/>
                  <a:pt x="7635" y="20487"/>
                </a:cubicBezTo>
                <a:lnTo>
                  <a:pt x="7635" y="20583"/>
                </a:lnTo>
                <a:lnTo>
                  <a:pt x="7598" y="20628"/>
                </a:lnTo>
                <a:cubicBezTo>
                  <a:pt x="7594" y="20634"/>
                  <a:pt x="7591" y="20642"/>
                  <a:pt x="7591" y="20650"/>
                </a:cubicBezTo>
                <a:lnTo>
                  <a:pt x="7591" y="20704"/>
                </a:lnTo>
                <a:cubicBezTo>
                  <a:pt x="7591" y="20713"/>
                  <a:pt x="7594" y="20721"/>
                  <a:pt x="7599" y="20726"/>
                </a:cubicBezTo>
                <a:lnTo>
                  <a:pt x="7643" y="20777"/>
                </a:lnTo>
                <a:cubicBezTo>
                  <a:pt x="7644" y="20778"/>
                  <a:pt x="7645" y="20780"/>
                  <a:pt x="7647" y="20781"/>
                </a:cubicBezTo>
                <a:lnTo>
                  <a:pt x="7728" y="20839"/>
                </a:lnTo>
                <a:cubicBezTo>
                  <a:pt x="7731" y="20841"/>
                  <a:pt x="7735" y="20842"/>
                  <a:pt x="7739" y="20842"/>
                </a:cubicBezTo>
                <a:lnTo>
                  <a:pt x="7768" y="20842"/>
                </a:lnTo>
                <a:lnTo>
                  <a:pt x="7806" y="20886"/>
                </a:lnTo>
                <a:cubicBezTo>
                  <a:pt x="7808" y="20888"/>
                  <a:pt x="7810" y="20890"/>
                  <a:pt x="7813" y="20891"/>
                </a:cubicBezTo>
                <a:lnTo>
                  <a:pt x="7928" y="20943"/>
                </a:lnTo>
                <a:lnTo>
                  <a:pt x="7962" y="20989"/>
                </a:lnTo>
                <a:lnTo>
                  <a:pt x="8002" y="21095"/>
                </a:lnTo>
                <a:cubicBezTo>
                  <a:pt x="8006" y="21105"/>
                  <a:pt x="8013" y="21111"/>
                  <a:pt x="8022" y="21111"/>
                </a:cubicBezTo>
                <a:lnTo>
                  <a:pt x="8094" y="21111"/>
                </a:lnTo>
                <a:lnTo>
                  <a:pt x="8125" y="21153"/>
                </a:lnTo>
                <a:cubicBezTo>
                  <a:pt x="8130" y="21158"/>
                  <a:pt x="8135" y="21161"/>
                  <a:pt x="8141" y="21161"/>
                </a:cubicBezTo>
                <a:lnTo>
                  <a:pt x="8218" y="21161"/>
                </a:lnTo>
                <a:lnTo>
                  <a:pt x="8282" y="21202"/>
                </a:lnTo>
                <a:lnTo>
                  <a:pt x="8282" y="21240"/>
                </a:lnTo>
                <a:cubicBezTo>
                  <a:pt x="8282" y="21245"/>
                  <a:pt x="8283" y="21250"/>
                  <a:pt x="8284" y="21254"/>
                </a:cubicBezTo>
                <a:lnTo>
                  <a:pt x="8325" y="21362"/>
                </a:lnTo>
                <a:cubicBezTo>
                  <a:pt x="8327" y="21368"/>
                  <a:pt x="8331" y="21373"/>
                  <a:pt x="8335" y="21375"/>
                </a:cubicBezTo>
                <a:lnTo>
                  <a:pt x="8411" y="21427"/>
                </a:lnTo>
                <a:cubicBezTo>
                  <a:pt x="8414" y="21429"/>
                  <a:pt x="8418" y="21430"/>
                  <a:pt x="8421" y="21430"/>
                </a:cubicBezTo>
                <a:cubicBezTo>
                  <a:pt x="8426" y="21430"/>
                  <a:pt x="8431" y="21427"/>
                  <a:pt x="8436" y="21422"/>
                </a:cubicBezTo>
                <a:lnTo>
                  <a:pt x="8468" y="21384"/>
                </a:lnTo>
                <a:lnTo>
                  <a:pt x="8537" y="21427"/>
                </a:lnTo>
                <a:cubicBezTo>
                  <a:pt x="8544" y="21431"/>
                  <a:pt x="8552" y="21431"/>
                  <a:pt x="8558" y="21425"/>
                </a:cubicBezTo>
                <a:cubicBezTo>
                  <a:pt x="8565" y="21420"/>
                  <a:pt x="8568" y="21410"/>
                  <a:pt x="8568" y="21400"/>
                </a:cubicBezTo>
                <a:lnTo>
                  <a:pt x="8568" y="21310"/>
                </a:lnTo>
                <a:lnTo>
                  <a:pt x="8637" y="21267"/>
                </a:lnTo>
                <a:cubicBezTo>
                  <a:pt x="8645" y="21262"/>
                  <a:pt x="8650" y="21252"/>
                  <a:pt x="8650" y="21240"/>
                </a:cubicBezTo>
                <a:lnTo>
                  <a:pt x="8650" y="21132"/>
                </a:lnTo>
                <a:cubicBezTo>
                  <a:pt x="8650" y="21121"/>
                  <a:pt x="8646" y="21112"/>
                  <a:pt x="8640" y="21107"/>
                </a:cubicBezTo>
                <a:lnTo>
                  <a:pt x="8643" y="21103"/>
                </a:lnTo>
                <a:cubicBezTo>
                  <a:pt x="8649" y="21095"/>
                  <a:pt x="8652" y="21082"/>
                  <a:pt x="8648" y="21071"/>
                </a:cubicBezTo>
                <a:cubicBezTo>
                  <a:pt x="8645" y="21059"/>
                  <a:pt x="8637" y="21052"/>
                  <a:pt x="8628" y="21052"/>
                </a:cubicBezTo>
                <a:lnTo>
                  <a:pt x="8609" y="21052"/>
                </a:lnTo>
                <a:lnTo>
                  <a:pt x="8609" y="20984"/>
                </a:lnTo>
                <a:lnTo>
                  <a:pt x="8643" y="20938"/>
                </a:lnTo>
                <a:cubicBezTo>
                  <a:pt x="8648" y="20933"/>
                  <a:pt x="8650" y="20925"/>
                  <a:pt x="8650" y="20918"/>
                </a:cubicBezTo>
                <a:lnTo>
                  <a:pt x="8650" y="20767"/>
                </a:lnTo>
                <a:lnTo>
                  <a:pt x="8677" y="20734"/>
                </a:lnTo>
                <a:lnTo>
                  <a:pt x="8706" y="20734"/>
                </a:lnTo>
                <a:cubicBezTo>
                  <a:pt x="8715" y="20734"/>
                  <a:pt x="8722" y="20727"/>
                  <a:pt x="8726" y="20717"/>
                </a:cubicBezTo>
                <a:lnTo>
                  <a:pt x="8755" y="20640"/>
                </a:lnTo>
                <a:lnTo>
                  <a:pt x="8755" y="20660"/>
                </a:lnTo>
                <a:cubicBezTo>
                  <a:pt x="8755" y="20668"/>
                  <a:pt x="8757" y="20676"/>
                  <a:pt x="8762" y="20682"/>
                </a:cubicBezTo>
                <a:lnTo>
                  <a:pt x="8803" y="20733"/>
                </a:lnTo>
                <a:cubicBezTo>
                  <a:pt x="8807" y="20738"/>
                  <a:pt x="8812" y="20741"/>
                  <a:pt x="8818" y="20741"/>
                </a:cubicBezTo>
                <a:lnTo>
                  <a:pt x="8935" y="20741"/>
                </a:lnTo>
                <a:cubicBezTo>
                  <a:pt x="8940" y="20741"/>
                  <a:pt x="8945" y="20738"/>
                  <a:pt x="8949" y="20734"/>
                </a:cubicBezTo>
                <a:lnTo>
                  <a:pt x="8987" y="20690"/>
                </a:lnTo>
                <a:lnTo>
                  <a:pt x="9016" y="20690"/>
                </a:lnTo>
                <a:cubicBezTo>
                  <a:pt x="9028" y="20690"/>
                  <a:pt x="9038" y="20677"/>
                  <a:pt x="9038" y="20660"/>
                </a:cubicBezTo>
                <a:lnTo>
                  <a:pt x="9038" y="20622"/>
                </a:lnTo>
                <a:lnTo>
                  <a:pt x="9110" y="20578"/>
                </a:lnTo>
                <a:cubicBezTo>
                  <a:pt x="9118" y="20574"/>
                  <a:pt x="9123" y="20563"/>
                  <a:pt x="9123" y="20551"/>
                </a:cubicBezTo>
                <a:lnTo>
                  <a:pt x="9123" y="20405"/>
                </a:lnTo>
                <a:lnTo>
                  <a:pt x="9230" y="20259"/>
                </a:lnTo>
                <a:lnTo>
                  <a:pt x="9343" y="20259"/>
                </a:lnTo>
                <a:cubicBezTo>
                  <a:pt x="9355" y="20259"/>
                  <a:pt x="9365" y="20246"/>
                  <a:pt x="9365" y="20230"/>
                </a:cubicBezTo>
                <a:lnTo>
                  <a:pt x="9365" y="19852"/>
                </a:lnTo>
                <a:cubicBezTo>
                  <a:pt x="9365" y="19844"/>
                  <a:pt x="9362" y="19836"/>
                  <a:pt x="9357" y="19830"/>
                </a:cubicBezTo>
                <a:lnTo>
                  <a:pt x="9314" y="19780"/>
                </a:lnTo>
                <a:cubicBezTo>
                  <a:pt x="9307" y="19772"/>
                  <a:pt x="9298" y="19770"/>
                  <a:pt x="9290" y="19775"/>
                </a:cubicBezTo>
                <a:lnTo>
                  <a:pt x="9229" y="19814"/>
                </a:lnTo>
                <a:lnTo>
                  <a:pt x="9201" y="19752"/>
                </a:lnTo>
                <a:lnTo>
                  <a:pt x="9189" y="19622"/>
                </a:lnTo>
                <a:lnTo>
                  <a:pt x="9198" y="19563"/>
                </a:lnTo>
                <a:lnTo>
                  <a:pt x="9221" y="19563"/>
                </a:lnTo>
                <a:cubicBezTo>
                  <a:pt x="9233" y="19563"/>
                  <a:pt x="9243" y="19550"/>
                  <a:pt x="9243" y="19533"/>
                </a:cubicBezTo>
                <a:lnTo>
                  <a:pt x="9243" y="19488"/>
                </a:lnTo>
                <a:lnTo>
                  <a:pt x="9276" y="19450"/>
                </a:lnTo>
                <a:cubicBezTo>
                  <a:pt x="9283" y="19442"/>
                  <a:pt x="9285" y="19429"/>
                  <a:pt x="9282" y="19418"/>
                </a:cubicBezTo>
                <a:cubicBezTo>
                  <a:pt x="9280" y="19410"/>
                  <a:pt x="9276" y="19404"/>
                  <a:pt x="9270" y="19401"/>
                </a:cubicBezTo>
                <a:lnTo>
                  <a:pt x="9308" y="19349"/>
                </a:lnTo>
                <a:lnTo>
                  <a:pt x="9359" y="19349"/>
                </a:lnTo>
                <a:lnTo>
                  <a:pt x="9359" y="19370"/>
                </a:lnTo>
                <a:cubicBezTo>
                  <a:pt x="9359" y="19381"/>
                  <a:pt x="9363" y="19391"/>
                  <a:pt x="9370" y="19397"/>
                </a:cubicBezTo>
                <a:lnTo>
                  <a:pt x="9452" y="19454"/>
                </a:lnTo>
                <a:cubicBezTo>
                  <a:pt x="9455" y="19456"/>
                  <a:pt x="9459" y="19457"/>
                  <a:pt x="9462" y="19457"/>
                </a:cubicBezTo>
                <a:lnTo>
                  <a:pt x="9603" y="19457"/>
                </a:lnTo>
                <a:lnTo>
                  <a:pt x="9603" y="19533"/>
                </a:lnTo>
                <a:cubicBezTo>
                  <a:pt x="9603" y="19541"/>
                  <a:pt x="9605" y="19548"/>
                  <a:pt x="9609" y="19554"/>
                </a:cubicBezTo>
                <a:lnTo>
                  <a:pt x="9641" y="19599"/>
                </a:lnTo>
                <a:lnTo>
                  <a:pt x="9641" y="19638"/>
                </a:lnTo>
                <a:cubicBezTo>
                  <a:pt x="9641" y="19646"/>
                  <a:pt x="9644" y="19653"/>
                  <a:pt x="9648" y="19659"/>
                </a:cubicBezTo>
                <a:lnTo>
                  <a:pt x="9691" y="19717"/>
                </a:lnTo>
                <a:cubicBezTo>
                  <a:pt x="9695" y="19723"/>
                  <a:pt x="9701" y="19726"/>
                  <a:pt x="9707" y="19726"/>
                </a:cubicBezTo>
                <a:lnTo>
                  <a:pt x="9786" y="19726"/>
                </a:lnTo>
                <a:cubicBezTo>
                  <a:pt x="9792" y="19726"/>
                  <a:pt x="9798" y="19722"/>
                  <a:pt x="9802" y="19716"/>
                </a:cubicBezTo>
                <a:lnTo>
                  <a:pt x="9843" y="19658"/>
                </a:lnTo>
                <a:cubicBezTo>
                  <a:pt x="9847" y="19653"/>
                  <a:pt x="9849" y="19646"/>
                  <a:pt x="9849" y="19638"/>
                </a:cubicBezTo>
                <a:lnTo>
                  <a:pt x="9849" y="19370"/>
                </a:lnTo>
                <a:cubicBezTo>
                  <a:pt x="9849" y="19359"/>
                  <a:pt x="9844" y="19348"/>
                  <a:pt x="9836" y="19344"/>
                </a:cubicBezTo>
                <a:lnTo>
                  <a:pt x="9759" y="19297"/>
                </a:lnTo>
                <a:lnTo>
                  <a:pt x="9727" y="19199"/>
                </a:lnTo>
                <a:cubicBezTo>
                  <a:pt x="9726" y="19195"/>
                  <a:pt x="9724" y="19192"/>
                  <a:pt x="9722" y="19189"/>
                </a:cubicBezTo>
                <a:lnTo>
                  <a:pt x="9679" y="19135"/>
                </a:lnTo>
                <a:cubicBezTo>
                  <a:pt x="9677" y="19133"/>
                  <a:pt x="9676" y="19131"/>
                  <a:pt x="9674" y="19130"/>
                </a:cubicBezTo>
                <a:lnTo>
                  <a:pt x="9595" y="19076"/>
                </a:lnTo>
                <a:cubicBezTo>
                  <a:pt x="9592" y="19074"/>
                  <a:pt x="9588" y="19072"/>
                  <a:pt x="9585" y="19072"/>
                </a:cubicBezTo>
                <a:lnTo>
                  <a:pt x="9512" y="19072"/>
                </a:lnTo>
                <a:lnTo>
                  <a:pt x="9478" y="19031"/>
                </a:lnTo>
                <a:lnTo>
                  <a:pt x="9441" y="18977"/>
                </a:lnTo>
                <a:cubicBezTo>
                  <a:pt x="9438" y="18973"/>
                  <a:pt x="9435" y="18971"/>
                  <a:pt x="9431" y="18969"/>
                </a:cubicBezTo>
                <a:lnTo>
                  <a:pt x="9311" y="18917"/>
                </a:lnTo>
                <a:lnTo>
                  <a:pt x="9236" y="18813"/>
                </a:lnTo>
                <a:cubicBezTo>
                  <a:pt x="9232" y="18808"/>
                  <a:pt x="9226" y="18805"/>
                  <a:pt x="9221" y="18805"/>
                </a:cubicBezTo>
                <a:lnTo>
                  <a:pt x="9110" y="18805"/>
                </a:lnTo>
                <a:lnTo>
                  <a:pt x="9075" y="18761"/>
                </a:lnTo>
                <a:cubicBezTo>
                  <a:pt x="9074" y="18759"/>
                  <a:pt x="9072" y="18758"/>
                  <a:pt x="9070" y="18757"/>
                </a:cubicBezTo>
                <a:lnTo>
                  <a:pt x="8991" y="18704"/>
                </a:lnTo>
                <a:lnTo>
                  <a:pt x="9016" y="18704"/>
                </a:lnTo>
                <a:cubicBezTo>
                  <a:pt x="9022" y="18704"/>
                  <a:pt x="9027" y="18701"/>
                  <a:pt x="9031" y="18696"/>
                </a:cubicBezTo>
                <a:lnTo>
                  <a:pt x="9075" y="18642"/>
                </a:lnTo>
                <a:cubicBezTo>
                  <a:pt x="9080" y="18636"/>
                  <a:pt x="9082" y="18628"/>
                  <a:pt x="9082" y="18620"/>
                </a:cubicBezTo>
                <a:lnTo>
                  <a:pt x="9082" y="18511"/>
                </a:lnTo>
                <a:cubicBezTo>
                  <a:pt x="9082" y="18498"/>
                  <a:pt x="9076" y="18487"/>
                  <a:pt x="9066" y="18483"/>
                </a:cubicBezTo>
                <a:lnTo>
                  <a:pt x="8941" y="18432"/>
                </a:lnTo>
                <a:cubicBezTo>
                  <a:pt x="8939" y="18431"/>
                  <a:pt x="8937" y="18431"/>
                  <a:pt x="8935" y="18431"/>
                </a:cubicBezTo>
                <a:lnTo>
                  <a:pt x="8701" y="18431"/>
                </a:lnTo>
                <a:lnTo>
                  <a:pt x="8633" y="18384"/>
                </a:lnTo>
                <a:lnTo>
                  <a:pt x="8593" y="18287"/>
                </a:lnTo>
                <a:cubicBezTo>
                  <a:pt x="8592" y="18285"/>
                  <a:pt x="8591" y="18283"/>
                  <a:pt x="8590" y="18282"/>
                </a:cubicBezTo>
                <a:lnTo>
                  <a:pt x="8551" y="18222"/>
                </a:lnTo>
                <a:lnTo>
                  <a:pt x="8472" y="18116"/>
                </a:lnTo>
                <a:lnTo>
                  <a:pt x="8429" y="18018"/>
                </a:lnTo>
                <a:cubicBezTo>
                  <a:pt x="8429" y="18016"/>
                  <a:pt x="8428" y="18014"/>
                  <a:pt x="8426" y="18012"/>
                </a:cubicBezTo>
                <a:lnTo>
                  <a:pt x="8356" y="17912"/>
                </a:lnTo>
                <a:lnTo>
                  <a:pt x="8356" y="17827"/>
                </a:lnTo>
                <a:lnTo>
                  <a:pt x="8388" y="17781"/>
                </a:lnTo>
                <a:cubicBezTo>
                  <a:pt x="8395" y="17772"/>
                  <a:pt x="8396" y="17759"/>
                  <a:pt x="8392" y="17748"/>
                </a:cubicBezTo>
                <a:lnTo>
                  <a:pt x="8354" y="17642"/>
                </a:lnTo>
                <a:lnTo>
                  <a:pt x="8313" y="17539"/>
                </a:lnTo>
                <a:lnTo>
                  <a:pt x="8313" y="17492"/>
                </a:lnTo>
                <a:cubicBezTo>
                  <a:pt x="8313" y="17485"/>
                  <a:pt x="8311" y="17478"/>
                  <a:pt x="8307" y="17472"/>
                </a:cubicBezTo>
                <a:lnTo>
                  <a:pt x="8275" y="17426"/>
                </a:lnTo>
                <a:lnTo>
                  <a:pt x="8275" y="17336"/>
                </a:lnTo>
                <a:cubicBezTo>
                  <a:pt x="8275" y="17320"/>
                  <a:pt x="8265" y="17307"/>
                  <a:pt x="8252" y="17307"/>
                </a:cubicBezTo>
                <a:lnTo>
                  <a:pt x="8214" y="17307"/>
                </a:lnTo>
                <a:lnTo>
                  <a:pt x="8140" y="17253"/>
                </a:lnTo>
                <a:lnTo>
                  <a:pt x="8059" y="17198"/>
                </a:lnTo>
                <a:cubicBezTo>
                  <a:pt x="8056" y="17196"/>
                  <a:pt x="8052" y="17195"/>
                  <a:pt x="8049" y="17195"/>
                </a:cubicBezTo>
                <a:lnTo>
                  <a:pt x="8013" y="17195"/>
                </a:lnTo>
                <a:lnTo>
                  <a:pt x="7948" y="17155"/>
                </a:lnTo>
                <a:lnTo>
                  <a:pt x="7948" y="17116"/>
                </a:lnTo>
                <a:cubicBezTo>
                  <a:pt x="7948" y="17108"/>
                  <a:pt x="7946" y="17100"/>
                  <a:pt x="7941" y="17094"/>
                </a:cubicBezTo>
                <a:lnTo>
                  <a:pt x="7910" y="17056"/>
                </a:lnTo>
                <a:lnTo>
                  <a:pt x="7910" y="17010"/>
                </a:lnTo>
                <a:cubicBezTo>
                  <a:pt x="7910" y="17006"/>
                  <a:pt x="7909" y="17001"/>
                  <a:pt x="7908" y="16997"/>
                </a:cubicBezTo>
                <a:lnTo>
                  <a:pt x="7874" y="16911"/>
                </a:lnTo>
                <a:lnTo>
                  <a:pt x="7904" y="16872"/>
                </a:lnTo>
                <a:cubicBezTo>
                  <a:pt x="7908" y="16867"/>
                  <a:pt x="7910" y="16859"/>
                  <a:pt x="7910" y="16851"/>
                </a:cubicBezTo>
                <a:lnTo>
                  <a:pt x="7910" y="16755"/>
                </a:lnTo>
                <a:lnTo>
                  <a:pt x="7985" y="16659"/>
                </a:lnTo>
                <a:cubicBezTo>
                  <a:pt x="7989" y="16653"/>
                  <a:pt x="7992" y="16645"/>
                  <a:pt x="7992" y="16637"/>
                </a:cubicBezTo>
                <a:lnTo>
                  <a:pt x="7992" y="16583"/>
                </a:lnTo>
                <a:cubicBezTo>
                  <a:pt x="7992" y="16566"/>
                  <a:pt x="7982" y="16553"/>
                  <a:pt x="7970" y="16553"/>
                </a:cubicBezTo>
                <a:lnTo>
                  <a:pt x="7936" y="16553"/>
                </a:lnTo>
                <a:lnTo>
                  <a:pt x="7910" y="16517"/>
                </a:lnTo>
                <a:lnTo>
                  <a:pt x="7910" y="16478"/>
                </a:lnTo>
                <a:cubicBezTo>
                  <a:pt x="7910" y="16466"/>
                  <a:pt x="7904" y="16455"/>
                  <a:pt x="7896" y="16451"/>
                </a:cubicBezTo>
                <a:lnTo>
                  <a:pt x="7926" y="16449"/>
                </a:lnTo>
                <a:cubicBezTo>
                  <a:pt x="7939" y="16449"/>
                  <a:pt x="7948" y="16436"/>
                  <a:pt x="7948" y="16420"/>
                </a:cubicBezTo>
                <a:lnTo>
                  <a:pt x="7948" y="16344"/>
                </a:lnTo>
                <a:lnTo>
                  <a:pt x="8130" y="16344"/>
                </a:lnTo>
                <a:cubicBezTo>
                  <a:pt x="8136" y="16344"/>
                  <a:pt x="8142" y="16341"/>
                  <a:pt x="8146" y="16335"/>
                </a:cubicBezTo>
                <a:lnTo>
                  <a:pt x="8180" y="16289"/>
                </a:lnTo>
                <a:lnTo>
                  <a:pt x="8209" y="16289"/>
                </a:lnTo>
                <a:cubicBezTo>
                  <a:pt x="8221" y="16289"/>
                  <a:pt x="8231" y="16276"/>
                  <a:pt x="8231" y="16260"/>
                </a:cubicBezTo>
                <a:lnTo>
                  <a:pt x="8231" y="16239"/>
                </a:lnTo>
                <a:lnTo>
                  <a:pt x="8269" y="16239"/>
                </a:lnTo>
                <a:lnTo>
                  <a:pt x="8269" y="16260"/>
                </a:lnTo>
                <a:cubicBezTo>
                  <a:pt x="8269" y="16268"/>
                  <a:pt x="8271" y="16276"/>
                  <a:pt x="8276" y="16281"/>
                </a:cubicBezTo>
                <a:lnTo>
                  <a:pt x="8319" y="16336"/>
                </a:lnTo>
                <a:cubicBezTo>
                  <a:pt x="8325" y="16344"/>
                  <a:pt x="8335" y="16346"/>
                  <a:pt x="8343" y="16341"/>
                </a:cubicBezTo>
                <a:cubicBezTo>
                  <a:pt x="8351" y="16337"/>
                  <a:pt x="8356" y="16326"/>
                  <a:pt x="8356" y="16314"/>
                </a:cubicBezTo>
                <a:lnTo>
                  <a:pt x="8356" y="16239"/>
                </a:lnTo>
                <a:lnTo>
                  <a:pt x="8372" y="16239"/>
                </a:lnTo>
                <a:cubicBezTo>
                  <a:pt x="8378" y="16239"/>
                  <a:pt x="8383" y="16236"/>
                  <a:pt x="8388" y="16230"/>
                </a:cubicBezTo>
                <a:lnTo>
                  <a:pt x="8408" y="16241"/>
                </a:lnTo>
                <a:cubicBezTo>
                  <a:pt x="8416" y="16245"/>
                  <a:pt x="8426" y="16242"/>
                  <a:pt x="8432" y="16233"/>
                </a:cubicBezTo>
                <a:lnTo>
                  <a:pt x="8432" y="16233"/>
                </a:lnTo>
                <a:lnTo>
                  <a:pt x="8432" y="16310"/>
                </a:lnTo>
                <a:lnTo>
                  <a:pt x="8406" y="16347"/>
                </a:lnTo>
                <a:lnTo>
                  <a:pt x="8375" y="16347"/>
                </a:lnTo>
                <a:cubicBezTo>
                  <a:pt x="8369" y="16347"/>
                  <a:pt x="8364" y="16350"/>
                  <a:pt x="8360" y="16355"/>
                </a:cubicBezTo>
                <a:lnTo>
                  <a:pt x="8319" y="16405"/>
                </a:lnTo>
                <a:cubicBezTo>
                  <a:pt x="8315" y="16411"/>
                  <a:pt x="8312" y="16418"/>
                  <a:pt x="8312" y="16426"/>
                </a:cubicBezTo>
                <a:cubicBezTo>
                  <a:pt x="8312" y="16434"/>
                  <a:pt x="8314" y="16442"/>
                  <a:pt x="8318" y="16448"/>
                </a:cubicBezTo>
                <a:lnTo>
                  <a:pt x="8353" y="16494"/>
                </a:lnTo>
                <a:lnTo>
                  <a:pt x="8353" y="16644"/>
                </a:lnTo>
                <a:cubicBezTo>
                  <a:pt x="8353" y="16652"/>
                  <a:pt x="8355" y="16660"/>
                  <a:pt x="8360" y="16666"/>
                </a:cubicBezTo>
                <a:lnTo>
                  <a:pt x="8393" y="16708"/>
                </a:lnTo>
                <a:lnTo>
                  <a:pt x="8393" y="16750"/>
                </a:lnTo>
                <a:cubicBezTo>
                  <a:pt x="8393" y="16757"/>
                  <a:pt x="8396" y="16765"/>
                  <a:pt x="8399" y="16770"/>
                </a:cubicBezTo>
                <a:lnTo>
                  <a:pt x="8438" y="16825"/>
                </a:lnTo>
                <a:cubicBezTo>
                  <a:pt x="8443" y="16831"/>
                  <a:pt x="8450" y="16834"/>
                  <a:pt x="8457" y="16834"/>
                </a:cubicBezTo>
                <a:cubicBezTo>
                  <a:pt x="8464" y="16832"/>
                  <a:pt x="8470" y="16826"/>
                  <a:pt x="8474" y="16817"/>
                </a:cubicBezTo>
                <a:lnTo>
                  <a:pt x="8513" y="16713"/>
                </a:lnTo>
                <a:lnTo>
                  <a:pt x="8551" y="16666"/>
                </a:lnTo>
                <a:cubicBezTo>
                  <a:pt x="8553" y="16663"/>
                  <a:pt x="8554" y="16661"/>
                  <a:pt x="8555" y="16658"/>
                </a:cubicBezTo>
                <a:lnTo>
                  <a:pt x="8596" y="16549"/>
                </a:lnTo>
                <a:cubicBezTo>
                  <a:pt x="8597" y="16545"/>
                  <a:pt x="8598" y="16540"/>
                  <a:pt x="8598" y="16536"/>
                </a:cubicBezTo>
                <a:lnTo>
                  <a:pt x="8598" y="16511"/>
                </a:lnTo>
                <a:lnTo>
                  <a:pt x="8608" y="16511"/>
                </a:lnTo>
                <a:lnTo>
                  <a:pt x="8682" y="16610"/>
                </a:lnTo>
                <a:lnTo>
                  <a:pt x="8718" y="16661"/>
                </a:lnTo>
                <a:lnTo>
                  <a:pt x="8752" y="16750"/>
                </a:lnTo>
                <a:lnTo>
                  <a:pt x="8717" y="16841"/>
                </a:lnTo>
                <a:cubicBezTo>
                  <a:pt x="8715" y="16845"/>
                  <a:pt x="8714" y="16850"/>
                  <a:pt x="8714" y="16855"/>
                </a:cubicBezTo>
                <a:lnTo>
                  <a:pt x="8714" y="17018"/>
                </a:lnTo>
                <a:cubicBezTo>
                  <a:pt x="8714" y="17034"/>
                  <a:pt x="8724" y="17047"/>
                  <a:pt x="8736" y="17047"/>
                </a:cubicBezTo>
                <a:lnTo>
                  <a:pt x="8796" y="17047"/>
                </a:lnTo>
                <a:lnTo>
                  <a:pt x="8796" y="17076"/>
                </a:lnTo>
                <a:cubicBezTo>
                  <a:pt x="8796" y="17092"/>
                  <a:pt x="8806" y="17105"/>
                  <a:pt x="8818" y="17105"/>
                </a:cubicBezTo>
                <a:lnTo>
                  <a:pt x="8850" y="17105"/>
                </a:lnTo>
                <a:lnTo>
                  <a:pt x="8887" y="17151"/>
                </a:lnTo>
                <a:lnTo>
                  <a:pt x="8818" y="17151"/>
                </a:lnTo>
                <a:cubicBezTo>
                  <a:pt x="8809" y="17151"/>
                  <a:pt x="8801" y="17159"/>
                  <a:pt x="8797" y="17170"/>
                </a:cubicBezTo>
                <a:cubicBezTo>
                  <a:pt x="8794" y="17181"/>
                  <a:pt x="8796" y="17194"/>
                  <a:pt x="8803" y="17202"/>
                </a:cubicBezTo>
                <a:lnTo>
                  <a:pt x="8842" y="17252"/>
                </a:lnTo>
                <a:lnTo>
                  <a:pt x="8879" y="17304"/>
                </a:lnTo>
                <a:lnTo>
                  <a:pt x="8921" y="17409"/>
                </a:lnTo>
                <a:cubicBezTo>
                  <a:pt x="8925" y="17418"/>
                  <a:pt x="8932" y="17424"/>
                  <a:pt x="8941" y="17424"/>
                </a:cubicBezTo>
                <a:lnTo>
                  <a:pt x="8969" y="17424"/>
                </a:lnTo>
                <a:lnTo>
                  <a:pt x="9038" y="17513"/>
                </a:lnTo>
                <a:lnTo>
                  <a:pt x="9038" y="17555"/>
                </a:lnTo>
                <a:cubicBezTo>
                  <a:pt x="9038" y="17566"/>
                  <a:pt x="9043" y="17576"/>
                  <a:pt x="9050" y="17581"/>
                </a:cubicBezTo>
                <a:lnTo>
                  <a:pt x="9132" y="17635"/>
                </a:lnTo>
                <a:cubicBezTo>
                  <a:pt x="9138" y="17640"/>
                  <a:pt x="9145" y="17640"/>
                  <a:pt x="9151" y="17635"/>
                </a:cubicBezTo>
                <a:lnTo>
                  <a:pt x="9228" y="17584"/>
                </a:lnTo>
                <a:lnTo>
                  <a:pt x="9254" y="17584"/>
                </a:lnTo>
                <a:lnTo>
                  <a:pt x="9328" y="17685"/>
                </a:lnTo>
                <a:lnTo>
                  <a:pt x="9406" y="17786"/>
                </a:lnTo>
                <a:lnTo>
                  <a:pt x="9445" y="17890"/>
                </a:lnTo>
                <a:cubicBezTo>
                  <a:pt x="9449" y="17900"/>
                  <a:pt x="9457" y="17906"/>
                  <a:pt x="9465" y="17906"/>
                </a:cubicBezTo>
                <a:lnTo>
                  <a:pt x="9530" y="17906"/>
                </a:lnTo>
                <a:lnTo>
                  <a:pt x="9565" y="17996"/>
                </a:lnTo>
                <a:cubicBezTo>
                  <a:pt x="9567" y="18001"/>
                  <a:pt x="9570" y="18005"/>
                  <a:pt x="9574" y="18008"/>
                </a:cubicBezTo>
                <a:lnTo>
                  <a:pt x="9656" y="18066"/>
                </a:lnTo>
                <a:cubicBezTo>
                  <a:pt x="9659" y="18068"/>
                  <a:pt x="9662" y="18069"/>
                  <a:pt x="9666" y="18069"/>
                </a:cubicBezTo>
                <a:lnTo>
                  <a:pt x="9694" y="18069"/>
                </a:lnTo>
                <a:lnTo>
                  <a:pt x="9729" y="18155"/>
                </a:lnTo>
                <a:cubicBezTo>
                  <a:pt x="9733" y="18165"/>
                  <a:pt x="9740" y="18171"/>
                  <a:pt x="9748" y="18171"/>
                </a:cubicBezTo>
                <a:lnTo>
                  <a:pt x="9776" y="18171"/>
                </a:lnTo>
                <a:lnTo>
                  <a:pt x="9811" y="18220"/>
                </a:lnTo>
                <a:cubicBezTo>
                  <a:pt x="9815" y="18226"/>
                  <a:pt x="9821" y="18229"/>
                  <a:pt x="9827" y="18229"/>
                </a:cubicBezTo>
                <a:lnTo>
                  <a:pt x="9941" y="18229"/>
                </a:lnTo>
                <a:lnTo>
                  <a:pt x="9971" y="18263"/>
                </a:lnTo>
                <a:lnTo>
                  <a:pt x="9971" y="18308"/>
                </a:lnTo>
                <a:cubicBezTo>
                  <a:pt x="9971" y="18316"/>
                  <a:pt x="9973" y="18323"/>
                  <a:pt x="9977" y="18328"/>
                </a:cubicBezTo>
                <a:lnTo>
                  <a:pt x="10012" y="18379"/>
                </a:lnTo>
                <a:cubicBezTo>
                  <a:pt x="10016" y="18385"/>
                  <a:pt x="10022" y="18388"/>
                  <a:pt x="10028" y="18388"/>
                </a:cubicBezTo>
                <a:lnTo>
                  <a:pt x="10049" y="18388"/>
                </a:lnTo>
                <a:lnTo>
                  <a:pt x="10049" y="18464"/>
                </a:lnTo>
                <a:cubicBezTo>
                  <a:pt x="10049" y="18480"/>
                  <a:pt x="10059" y="18494"/>
                  <a:pt x="10071" y="18494"/>
                </a:cubicBezTo>
                <a:lnTo>
                  <a:pt x="10128" y="18494"/>
                </a:lnTo>
                <a:lnTo>
                  <a:pt x="10128" y="18518"/>
                </a:lnTo>
                <a:cubicBezTo>
                  <a:pt x="10128" y="18535"/>
                  <a:pt x="10138" y="18548"/>
                  <a:pt x="10151" y="18548"/>
                </a:cubicBezTo>
                <a:lnTo>
                  <a:pt x="10230" y="18548"/>
                </a:lnTo>
                <a:lnTo>
                  <a:pt x="10253" y="18581"/>
                </a:lnTo>
                <a:lnTo>
                  <a:pt x="10253" y="18645"/>
                </a:lnTo>
                <a:lnTo>
                  <a:pt x="10234" y="18645"/>
                </a:lnTo>
                <a:cubicBezTo>
                  <a:pt x="10222" y="18645"/>
                  <a:pt x="10212" y="18658"/>
                  <a:pt x="10212" y="18674"/>
                </a:cubicBezTo>
                <a:lnTo>
                  <a:pt x="10212" y="19039"/>
                </a:lnTo>
                <a:lnTo>
                  <a:pt x="10179" y="19080"/>
                </a:lnTo>
                <a:cubicBezTo>
                  <a:pt x="10174" y="19086"/>
                  <a:pt x="10171" y="19094"/>
                  <a:pt x="10171" y="19102"/>
                </a:cubicBezTo>
                <a:lnTo>
                  <a:pt x="10171" y="19211"/>
                </a:lnTo>
                <a:cubicBezTo>
                  <a:pt x="10171" y="19218"/>
                  <a:pt x="10174" y="19226"/>
                  <a:pt x="10178" y="19231"/>
                </a:cubicBezTo>
                <a:lnTo>
                  <a:pt x="10203" y="19265"/>
                </a:lnTo>
                <a:lnTo>
                  <a:pt x="10178" y="19298"/>
                </a:lnTo>
                <a:cubicBezTo>
                  <a:pt x="10174" y="19304"/>
                  <a:pt x="10171" y="19311"/>
                  <a:pt x="10171" y="19319"/>
                </a:cubicBezTo>
                <a:lnTo>
                  <a:pt x="10171" y="19370"/>
                </a:lnTo>
                <a:cubicBezTo>
                  <a:pt x="10171" y="19384"/>
                  <a:pt x="10179" y="19396"/>
                  <a:pt x="10188" y="19399"/>
                </a:cubicBezTo>
                <a:cubicBezTo>
                  <a:pt x="10179" y="19402"/>
                  <a:pt x="10171" y="19414"/>
                  <a:pt x="10171" y="19428"/>
                </a:cubicBezTo>
                <a:lnTo>
                  <a:pt x="10171" y="19533"/>
                </a:lnTo>
                <a:cubicBezTo>
                  <a:pt x="10171" y="19550"/>
                  <a:pt x="10181" y="19563"/>
                  <a:pt x="10194" y="19563"/>
                </a:cubicBezTo>
                <a:lnTo>
                  <a:pt x="10266" y="19563"/>
                </a:lnTo>
                <a:lnTo>
                  <a:pt x="10297" y="19608"/>
                </a:lnTo>
                <a:cubicBezTo>
                  <a:pt x="10302" y="19614"/>
                  <a:pt x="10307" y="19617"/>
                  <a:pt x="10314" y="19617"/>
                </a:cubicBezTo>
                <a:lnTo>
                  <a:pt x="10373" y="19617"/>
                </a:lnTo>
                <a:lnTo>
                  <a:pt x="10373" y="19638"/>
                </a:lnTo>
                <a:cubicBezTo>
                  <a:pt x="10373" y="19643"/>
                  <a:pt x="10374" y="19647"/>
                  <a:pt x="10375" y="19651"/>
                </a:cubicBezTo>
                <a:lnTo>
                  <a:pt x="10409" y="19742"/>
                </a:lnTo>
                <a:cubicBezTo>
                  <a:pt x="10408" y="19748"/>
                  <a:pt x="10408" y="19754"/>
                  <a:pt x="10410" y="19759"/>
                </a:cubicBezTo>
                <a:lnTo>
                  <a:pt x="10448" y="19865"/>
                </a:lnTo>
                <a:cubicBezTo>
                  <a:pt x="10449" y="19868"/>
                  <a:pt x="10451" y="19871"/>
                  <a:pt x="10453" y="19873"/>
                </a:cubicBezTo>
                <a:lnTo>
                  <a:pt x="10493" y="19928"/>
                </a:lnTo>
                <a:cubicBezTo>
                  <a:pt x="10497" y="19933"/>
                  <a:pt x="10503" y="19936"/>
                  <a:pt x="10509" y="19936"/>
                </a:cubicBezTo>
                <a:lnTo>
                  <a:pt x="10566" y="19936"/>
                </a:lnTo>
                <a:lnTo>
                  <a:pt x="10566" y="20070"/>
                </a:lnTo>
                <a:cubicBezTo>
                  <a:pt x="10566" y="20078"/>
                  <a:pt x="10568" y="20086"/>
                  <a:pt x="10573" y="20091"/>
                </a:cubicBezTo>
                <a:lnTo>
                  <a:pt x="10617" y="20146"/>
                </a:lnTo>
                <a:cubicBezTo>
                  <a:pt x="10621" y="20151"/>
                  <a:pt x="10626" y="20153"/>
                  <a:pt x="10633" y="20154"/>
                </a:cubicBezTo>
                <a:cubicBezTo>
                  <a:pt x="10638" y="20153"/>
                  <a:pt x="10644" y="20150"/>
                  <a:pt x="10648" y="20144"/>
                </a:cubicBezTo>
                <a:lnTo>
                  <a:pt x="10679" y="20099"/>
                </a:lnTo>
                <a:lnTo>
                  <a:pt x="10773" y="20099"/>
                </a:lnTo>
                <a:lnTo>
                  <a:pt x="10773" y="20146"/>
                </a:lnTo>
                <a:lnTo>
                  <a:pt x="10670" y="20146"/>
                </a:lnTo>
                <a:cubicBezTo>
                  <a:pt x="10663" y="20146"/>
                  <a:pt x="10658" y="20149"/>
                  <a:pt x="10653" y="20155"/>
                </a:cubicBezTo>
                <a:lnTo>
                  <a:pt x="10616" y="20209"/>
                </a:lnTo>
                <a:cubicBezTo>
                  <a:pt x="10608" y="20221"/>
                  <a:pt x="10608" y="20238"/>
                  <a:pt x="10616" y="20250"/>
                </a:cubicBezTo>
                <a:lnTo>
                  <a:pt x="10648" y="20295"/>
                </a:lnTo>
                <a:lnTo>
                  <a:pt x="10648" y="20393"/>
                </a:lnTo>
                <a:cubicBezTo>
                  <a:pt x="10648" y="20409"/>
                  <a:pt x="10657" y="20422"/>
                  <a:pt x="10670" y="20422"/>
                </a:cubicBezTo>
                <a:lnTo>
                  <a:pt x="10708" y="20422"/>
                </a:lnTo>
                <a:lnTo>
                  <a:pt x="10786" y="20470"/>
                </a:lnTo>
                <a:cubicBezTo>
                  <a:pt x="10794" y="20475"/>
                  <a:pt x="10804" y="20472"/>
                  <a:pt x="10811" y="20464"/>
                </a:cubicBezTo>
                <a:lnTo>
                  <a:pt x="10842" y="20422"/>
                </a:lnTo>
                <a:lnTo>
                  <a:pt x="10890" y="20422"/>
                </a:lnTo>
                <a:lnTo>
                  <a:pt x="10890" y="20443"/>
                </a:lnTo>
                <a:cubicBezTo>
                  <a:pt x="10890" y="20453"/>
                  <a:pt x="10894" y="20462"/>
                  <a:pt x="10900" y="20468"/>
                </a:cubicBezTo>
                <a:cubicBezTo>
                  <a:pt x="10906" y="20473"/>
                  <a:pt x="10914" y="20474"/>
                  <a:pt x="10921" y="20470"/>
                </a:cubicBezTo>
                <a:lnTo>
                  <a:pt x="10998" y="20422"/>
                </a:lnTo>
                <a:lnTo>
                  <a:pt x="11147" y="20422"/>
                </a:lnTo>
                <a:lnTo>
                  <a:pt x="11180" y="20465"/>
                </a:lnTo>
                <a:lnTo>
                  <a:pt x="11223" y="20516"/>
                </a:lnTo>
                <a:cubicBezTo>
                  <a:pt x="11230" y="20524"/>
                  <a:pt x="11239" y="20526"/>
                  <a:pt x="11247" y="20521"/>
                </a:cubicBezTo>
                <a:cubicBezTo>
                  <a:pt x="11255" y="20516"/>
                  <a:pt x="11260" y="20506"/>
                  <a:pt x="11260" y="20494"/>
                </a:cubicBezTo>
                <a:lnTo>
                  <a:pt x="11260" y="20472"/>
                </a:lnTo>
                <a:lnTo>
                  <a:pt x="11307" y="20472"/>
                </a:lnTo>
                <a:lnTo>
                  <a:pt x="11380" y="20572"/>
                </a:lnTo>
                <a:cubicBezTo>
                  <a:pt x="11381" y="20574"/>
                  <a:pt x="11384" y="20577"/>
                  <a:pt x="11386" y="20578"/>
                </a:cubicBezTo>
                <a:lnTo>
                  <a:pt x="11441" y="20613"/>
                </a:lnTo>
                <a:lnTo>
                  <a:pt x="11429" y="20631"/>
                </a:lnTo>
                <a:lnTo>
                  <a:pt x="11396" y="20631"/>
                </a:lnTo>
                <a:cubicBezTo>
                  <a:pt x="11390" y="20631"/>
                  <a:pt x="11385" y="20634"/>
                  <a:pt x="11380" y="20639"/>
                </a:cubicBezTo>
                <a:lnTo>
                  <a:pt x="11355" y="20670"/>
                </a:lnTo>
                <a:lnTo>
                  <a:pt x="11339" y="20648"/>
                </a:lnTo>
                <a:lnTo>
                  <a:pt x="11339" y="20603"/>
                </a:lnTo>
                <a:cubicBezTo>
                  <a:pt x="11339" y="20595"/>
                  <a:pt x="11336" y="20587"/>
                  <a:pt x="11332" y="20581"/>
                </a:cubicBezTo>
                <a:lnTo>
                  <a:pt x="11291" y="20530"/>
                </a:lnTo>
                <a:cubicBezTo>
                  <a:pt x="11284" y="20522"/>
                  <a:pt x="11275" y="20520"/>
                  <a:pt x="11266" y="20525"/>
                </a:cubicBezTo>
                <a:lnTo>
                  <a:pt x="11216" y="20556"/>
                </a:lnTo>
                <a:lnTo>
                  <a:pt x="11216" y="20551"/>
                </a:lnTo>
                <a:cubicBezTo>
                  <a:pt x="11216" y="20535"/>
                  <a:pt x="11206" y="20522"/>
                  <a:pt x="11194" y="20522"/>
                </a:cubicBezTo>
                <a:lnTo>
                  <a:pt x="11034" y="20522"/>
                </a:lnTo>
                <a:cubicBezTo>
                  <a:pt x="11028" y="20522"/>
                  <a:pt x="11023" y="20525"/>
                  <a:pt x="11019" y="20530"/>
                </a:cubicBezTo>
                <a:lnTo>
                  <a:pt x="10985" y="20573"/>
                </a:lnTo>
                <a:lnTo>
                  <a:pt x="10833" y="20573"/>
                </a:lnTo>
                <a:cubicBezTo>
                  <a:pt x="10826" y="20573"/>
                  <a:pt x="10820" y="20577"/>
                  <a:pt x="10816" y="20583"/>
                </a:cubicBezTo>
                <a:lnTo>
                  <a:pt x="10778" y="20641"/>
                </a:lnTo>
                <a:cubicBezTo>
                  <a:pt x="10775" y="20646"/>
                  <a:pt x="10773" y="20653"/>
                  <a:pt x="10773" y="20660"/>
                </a:cubicBezTo>
                <a:lnTo>
                  <a:pt x="10773" y="20711"/>
                </a:lnTo>
                <a:cubicBezTo>
                  <a:pt x="10773" y="20716"/>
                  <a:pt x="10774" y="20720"/>
                  <a:pt x="10775" y="20724"/>
                </a:cubicBezTo>
                <a:lnTo>
                  <a:pt x="10813" y="20832"/>
                </a:lnTo>
                <a:cubicBezTo>
                  <a:pt x="10816" y="20843"/>
                  <a:pt x="10824" y="20850"/>
                  <a:pt x="10833" y="20850"/>
                </a:cubicBezTo>
                <a:lnTo>
                  <a:pt x="10864" y="20850"/>
                </a:lnTo>
                <a:lnTo>
                  <a:pt x="10930" y="20940"/>
                </a:lnTo>
                <a:lnTo>
                  <a:pt x="10930" y="21076"/>
                </a:lnTo>
                <a:lnTo>
                  <a:pt x="10896" y="21122"/>
                </a:lnTo>
                <a:cubicBezTo>
                  <a:pt x="10892" y="21128"/>
                  <a:pt x="10890" y="21136"/>
                  <a:pt x="10890" y="21144"/>
                </a:cubicBezTo>
                <a:cubicBezTo>
                  <a:pt x="10890" y="21152"/>
                  <a:pt x="10892" y="21159"/>
                  <a:pt x="10897" y="21165"/>
                </a:cubicBezTo>
                <a:lnTo>
                  <a:pt x="10930" y="21206"/>
                </a:lnTo>
                <a:lnTo>
                  <a:pt x="10930" y="21302"/>
                </a:lnTo>
                <a:cubicBezTo>
                  <a:pt x="10930" y="21307"/>
                  <a:pt x="10931" y="21311"/>
                  <a:pt x="10933" y="21315"/>
                </a:cubicBezTo>
                <a:lnTo>
                  <a:pt x="10974" y="21424"/>
                </a:lnTo>
                <a:cubicBezTo>
                  <a:pt x="10977" y="21434"/>
                  <a:pt x="10985" y="21440"/>
                  <a:pt x="10993" y="21440"/>
                </a:cubicBezTo>
                <a:lnTo>
                  <a:pt x="11077" y="21440"/>
                </a:lnTo>
                <a:cubicBezTo>
                  <a:pt x="11084" y="21440"/>
                  <a:pt x="11090" y="21437"/>
                  <a:pt x="11094" y="21430"/>
                </a:cubicBezTo>
                <a:lnTo>
                  <a:pt x="11129" y="21376"/>
                </a:lnTo>
                <a:cubicBezTo>
                  <a:pt x="11132" y="21372"/>
                  <a:pt x="11133" y="21367"/>
                  <a:pt x="11134" y="21363"/>
                </a:cubicBezTo>
                <a:lnTo>
                  <a:pt x="11134" y="21411"/>
                </a:lnTo>
                <a:cubicBezTo>
                  <a:pt x="11134" y="21419"/>
                  <a:pt x="11137" y="21426"/>
                  <a:pt x="11141" y="21432"/>
                </a:cubicBezTo>
                <a:lnTo>
                  <a:pt x="11178" y="21483"/>
                </a:lnTo>
                <a:cubicBezTo>
                  <a:pt x="11183" y="21488"/>
                  <a:pt x="11188" y="21491"/>
                  <a:pt x="11194" y="21491"/>
                </a:cubicBezTo>
                <a:lnTo>
                  <a:pt x="11224" y="21491"/>
                </a:lnTo>
                <a:lnTo>
                  <a:pt x="11256" y="21583"/>
                </a:lnTo>
                <a:cubicBezTo>
                  <a:pt x="11259" y="21593"/>
                  <a:pt x="11267" y="21600"/>
                  <a:pt x="11276" y="21600"/>
                </a:cubicBezTo>
                <a:lnTo>
                  <a:pt x="11316" y="21600"/>
                </a:lnTo>
                <a:cubicBezTo>
                  <a:pt x="11329" y="21600"/>
                  <a:pt x="11339" y="21587"/>
                  <a:pt x="11339" y="21570"/>
                </a:cubicBezTo>
                <a:lnTo>
                  <a:pt x="11339" y="21431"/>
                </a:lnTo>
                <a:cubicBezTo>
                  <a:pt x="11343" y="21437"/>
                  <a:pt x="11348" y="21440"/>
                  <a:pt x="11355" y="21440"/>
                </a:cubicBezTo>
                <a:lnTo>
                  <a:pt x="11373" y="21440"/>
                </a:lnTo>
                <a:lnTo>
                  <a:pt x="11373" y="21516"/>
                </a:lnTo>
                <a:cubicBezTo>
                  <a:pt x="11373" y="21532"/>
                  <a:pt x="11383" y="21546"/>
                  <a:pt x="11396" y="21546"/>
                </a:cubicBezTo>
                <a:lnTo>
                  <a:pt x="11602" y="21546"/>
                </a:lnTo>
                <a:cubicBezTo>
                  <a:pt x="11615" y="21546"/>
                  <a:pt x="11625" y="21532"/>
                  <a:pt x="11625" y="21516"/>
                </a:cubicBezTo>
                <a:lnTo>
                  <a:pt x="11625" y="21462"/>
                </a:lnTo>
                <a:cubicBezTo>
                  <a:pt x="11625" y="21450"/>
                  <a:pt x="11620" y="21440"/>
                  <a:pt x="11612" y="21435"/>
                </a:cubicBezTo>
                <a:lnTo>
                  <a:pt x="11543" y="21392"/>
                </a:lnTo>
                <a:lnTo>
                  <a:pt x="11543" y="21356"/>
                </a:lnTo>
                <a:cubicBezTo>
                  <a:pt x="11543" y="21348"/>
                  <a:pt x="11540" y="21340"/>
                  <a:pt x="11536" y="21335"/>
                </a:cubicBezTo>
                <a:lnTo>
                  <a:pt x="11499" y="21289"/>
                </a:lnTo>
                <a:lnTo>
                  <a:pt x="11499" y="21193"/>
                </a:lnTo>
                <a:cubicBezTo>
                  <a:pt x="11499" y="21177"/>
                  <a:pt x="11489" y="21164"/>
                  <a:pt x="11477" y="21164"/>
                </a:cubicBezTo>
                <a:lnTo>
                  <a:pt x="11452" y="21164"/>
                </a:lnTo>
                <a:lnTo>
                  <a:pt x="11415" y="21074"/>
                </a:lnTo>
                <a:cubicBezTo>
                  <a:pt x="11414" y="21072"/>
                  <a:pt x="11413" y="21070"/>
                  <a:pt x="11411" y="21068"/>
                </a:cubicBezTo>
                <a:lnTo>
                  <a:pt x="11377" y="21022"/>
                </a:lnTo>
                <a:lnTo>
                  <a:pt x="11377" y="20958"/>
                </a:lnTo>
                <a:lnTo>
                  <a:pt x="11387" y="20958"/>
                </a:lnTo>
                <a:lnTo>
                  <a:pt x="11417" y="20993"/>
                </a:lnTo>
                <a:lnTo>
                  <a:pt x="11417" y="21034"/>
                </a:lnTo>
                <a:cubicBezTo>
                  <a:pt x="11417" y="21042"/>
                  <a:pt x="11419" y="21049"/>
                  <a:pt x="11423" y="21054"/>
                </a:cubicBezTo>
                <a:lnTo>
                  <a:pt x="11461" y="21109"/>
                </a:lnTo>
                <a:cubicBezTo>
                  <a:pt x="11465" y="21115"/>
                  <a:pt x="11471" y="21118"/>
                  <a:pt x="11477" y="21118"/>
                </a:cubicBezTo>
                <a:lnTo>
                  <a:pt x="11521" y="21118"/>
                </a:lnTo>
                <a:cubicBezTo>
                  <a:pt x="11524" y="21118"/>
                  <a:pt x="11528" y="21117"/>
                  <a:pt x="11531" y="21115"/>
                </a:cubicBezTo>
                <a:lnTo>
                  <a:pt x="11691" y="21006"/>
                </a:lnTo>
                <a:cubicBezTo>
                  <a:pt x="11699" y="21001"/>
                  <a:pt x="11703" y="20991"/>
                  <a:pt x="11703" y="20980"/>
                </a:cubicBezTo>
                <a:lnTo>
                  <a:pt x="11703" y="20870"/>
                </a:lnTo>
                <a:cubicBezTo>
                  <a:pt x="11703" y="20860"/>
                  <a:pt x="11699" y="20850"/>
                  <a:pt x="11692" y="20845"/>
                </a:cubicBezTo>
                <a:cubicBezTo>
                  <a:pt x="11685" y="20840"/>
                  <a:pt x="11677" y="20840"/>
                  <a:pt x="11670" y="20845"/>
                </a:cubicBezTo>
                <a:lnTo>
                  <a:pt x="11597" y="20899"/>
                </a:lnTo>
                <a:lnTo>
                  <a:pt x="11569" y="20899"/>
                </a:lnTo>
                <a:lnTo>
                  <a:pt x="11543" y="20859"/>
                </a:lnTo>
                <a:lnTo>
                  <a:pt x="11543" y="20832"/>
                </a:lnTo>
                <a:lnTo>
                  <a:pt x="11574" y="20787"/>
                </a:lnTo>
                <a:lnTo>
                  <a:pt x="11649" y="20690"/>
                </a:lnTo>
                <a:lnTo>
                  <a:pt x="11667" y="20690"/>
                </a:lnTo>
                <a:lnTo>
                  <a:pt x="11702" y="20779"/>
                </a:lnTo>
                <a:cubicBezTo>
                  <a:pt x="11704" y="20785"/>
                  <a:pt x="11708" y="20789"/>
                  <a:pt x="11712" y="20792"/>
                </a:cubicBezTo>
                <a:lnTo>
                  <a:pt x="11793" y="20846"/>
                </a:lnTo>
                <a:cubicBezTo>
                  <a:pt x="11800" y="20851"/>
                  <a:pt x="11808" y="20850"/>
                  <a:pt x="11815" y="20845"/>
                </a:cubicBezTo>
                <a:cubicBezTo>
                  <a:pt x="11821" y="20840"/>
                  <a:pt x="11825" y="20830"/>
                  <a:pt x="11825" y="20820"/>
                </a:cubicBezTo>
                <a:lnTo>
                  <a:pt x="11825" y="20494"/>
                </a:lnTo>
                <a:cubicBezTo>
                  <a:pt x="11825" y="20478"/>
                  <a:pt x="11815" y="20464"/>
                  <a:pt x="11803" y="20464"/>
                </a:cubicBezTo>
                <a:lnTo>
                  <a:pt x="11765" y="20464"/>
                </a:lnTo>
                <a:lnTo>
                  <a:pt x="11697" y="20421"/>
                </a:lnTo>
                <a:lnTo>
                  <a:pt x="11660" y="20325"/>
                </a:lnTo>
                <a:cubicBezTo>
                  <a:pt x="11656" y="20315"/>
                  <a:pt x="11648" y="20309"/>
                  <a:pt x="11640" y="20309"/>
                </a:cubicBezTo>
                <a:lnTo>
                  <a:pt x="11608" y="20309"/>
                </a:lnTo>
                <a:lnTo>
                  <a:pt x="11505" y="20241"/>
                </a:lnTo>
                <a:lnTo>
                  <a:pt x="11598" y="20241"/>
                </a:lnTo>
                <a:lnTo>
                  <a:pt x="11626" y="20285"/>
                </a:lnTo>
                <a:cubicBezTo>
                  <a:pt x="11629" y="20288"/>
                  <a:pt x="11631" y="20290"/>
                  <a:pt x="11634" y="20292"/>
                </a:cubicBezTo>
                <a:lnTo>
                  <a:pt x="11711" y="20341"/>
                </a:lnTo>
                <a:lnTo>
                  <a:pt x="11749" y="20394"/>
                </a:lnTo>
                <a:cubicBezTo>
                  <a:pt x="11751" y="20397"/>
                  <a:pt x="11754" y="20399"/>
                  <a:pt x="11756" y="20401"/>
                </a:cubicBezTo>
                <a:lnTo>
                  <a:pt x="11834" y="20450"/>
                </a:lnTo>
                <a:lnTo>
                  <a:pt x="11871" y="20495"/>
                </a:lnTo>
                <a:lnTo>
                  <a:pt x="11907" y="20551"/>
                </a:lnTo>
                <a:lnTo>
                  <a:pt x="11950" y="20657"/>
                </a:lnTo>
                <a:cubicBezTo>
                  <a:pt x="11954" y="20666"/>
                  <a:pt x="11961" y="20672"/>
                  <a:pt x="11969" y="20672"/>
                </a:cubicBezTo>
                <a:lnTo>
                  <a:pt x="12007" y="20672"/>
                </a:lnTo>
                <a:cubicBezTo>
                  <a:pt x="12019" y="20672"/>
                  <a:pt x="12029" y="20659"/>
                  <a:pt x="12029" y="20643"/>
                </a:cubicBezTo>
                <a:lnTo>
                  <a:pt x="12029" y="20534"/>
                </a:lnTo>
                <a:cubicBezTo>
                  <a:pt x="12029" y="20527"/>
                  <a:pt x="12027" y="20520"/>
                  <a:pt x="12024" y="20515"/>
                </a:cubicBezTo>
                <a:lnTo>
                  <a:pt x="11984" y="20453"/>
                </a:lnTo>
                <a:lnTo>
                  <a:pt x="11948" y="20412"/>
                </a:lnTo>
                <a:lnTo>
                  <a:pt x="11948" y="20374"/>
                </a:lnTo>
                <a:cubicBezTo>
                  <a:pt x="11948" y="20367"/>
                  <a:pt x="11946" y="20360"/>
                  <a:pt x="11942" y="20355"/>
                </a:cubicBezTo>
                <a:lnTo>
                  <a:pt x="11904" y="20297"/>
                </a:lnTo>
                <a:cubicBezTo>
                  <a:pt x="11900" y="20291"/>
                  <a:pt x="11894" y="20287"/>
                  <a:pt x="11888" y="20287"/>
                </a:cubicBezTo>
                <a:lnTo>
                  <a:pt x="11856" y="20287"/>
                </a:lnTo>
                <a:lnTo>
                  <a:pt x="11821" y="20244"/>
                </a:lnTo>
                <a:cubicBezTo>
                  <a:pt x="11820" y="20242"/>
                  <a:pt x="11818" y="20240"/>
                  <a:pt x="11816" y="20239"/>
                </a:cubicBezTo>
                <a:lnTo>
                  <a:pt x="11735" y="20185"/>
                </a:lnTo>
                <a:cubicBezTo>
                  <a:pt x="11732" y="20183"/>
                  <a:pt x="11728" y="20182"/>
                  <a:pt x="11725" y="20182"/>
                </a:cubicBezTo>
                <a:lnTo>
                  <a:pt x="11653" y="20182"/>
                </a:lnTo>
                <a:lnTo>
                  <a:pt x="11622" y="20135"/>
                </a:lnTo>
                <a:lnTo>
                  <a:pt x="11579" y="20083"/>
                </a:lnTo>
                <a:cubicBezTo>
                  <a:pt x="11575" y="20079"/>
                  <a:pt x="11569" y="20076"/>
                  <a:pt x="11564" y="20076"/>
                </a:cubicBezTo>
                <a:lnTo>
                  <a:pt x="11523" y="20076"/>
                </a:lnTo>
                <a:cubicBezTo>
                  <a:pt x="11520" y="20076"/>
                  <a:pt x="11517" y="20077"/>
                  <a:pt x="11514" y="20079"/>
                </a:cubicBezTo>
                <a:lnTo>
                  <a:pt x="11432" y="20130"/>
                </a:lnTo>
                <a:cubicBezTo>
                  <a:pt x="11426" y="20134"/>
                  <a:pt x="11421" y="20142"/>
                  <a:pt x="11420" y="20152"/>
                </a:cubicBezTo>
                <a:cubicBezTo>
                  <a:pt x="11419" y="20161"/>
                  <a:pt x="11421" y="20171"/>
                  <a:pt x="11426" y="20178"/>
                </a:cubicBezTo>
                <a:lnTo>
                  <a:pt x="11444" y="20201"/>
                </a:lnTo>
                <a:cubicBezTo>
                  <a:pt x="11442" y="20201"/>
                  <a:pt x="11441" y="20200"/>
                  <a:pt x="11439" y="20200"/>
                </a:cubicBezTo>
                <a:lnTo>
                  <a:pt x="11364" y="20200"/>
                </a:lnTo>
                <a:lnTo>
                  <a:pt x="11347" y="20176"/>
                </a:lnTo>
                <a:lnTo>
                  <a:pt x="11411" y="20091"/>
                </a:lnTo>
                <a:cubicBezTo>
                  <a:pt x="11415" y="20085"/>
                  <a:pt x="11418" y="20077"/>
                  <a:pt x="11418" y="20070"/>
                </a:cubicBezTo>
                <a:lnTo>
                  <a:pt x="11418" y="20015"/>
                </a:lnTo>
                <a:cubicBezTo>
                  <a:pt x="11418" y="19999"/>
                  <a:pt x="11408" y="19986"/>
                  <a:pt x="11396" y="19986"/>
                </a:cubicBezTo>
                <a:lnTo>
                  <a:pt x="11369" y="19986"/>
                </a:lnTo>
                <a:lnTo>
                  <a:pt x="11343" y="19912"/>
                </a:lnTo>
                <a:lnTo>
                  <a:pt x="11364" y="19882"/>
                </a:lnTo>
                <a:lnTo>
                  <a:pt x="11468" y="19882"/>
                </a:lnTo>
                <a:lnTo>
                  <a:pt x="11499" y="19920"/>
                </a:lnTo>
                <a:lnTo>
                  <a:pt x="11499" y="20015"/>
                </a:lnTo>
                <a:cubicBezTo>
                  <a:pt x="11499" y="20032"/>
                  <a:pt x="11509" y="20045"/>
                  <a:pt x="11521" y="20045"/>
                </a:cubicBezTo>
                <a:lnTo>
                  <a:pt x="11559" y="20045"/>
                </a:lnTo>
                <a:cubicBezTo>
                  <a:pt x="11567" y="20045"/>
                  <a:pt x="11574" y="20039"/>
                  <a:pt x="11578" y="20029"/>
                </a:cubicBezTo>
                <a:lnTo>
                  <a:pt x="11622" y="19921"/>
                </a:lnTo>
                <a:cubicBezTo>
                  <a:pt x="11626" y="19912"/>
                  <a:pt x="11625" y="19900"/>
                  <a:pt x="11621" y="19892"/>
                </a:cubicBezTo>
                <a:cubicBezTo>
                  <a:pt x="11617" y="19883"/>
                  <a:pt x="11610" y="19877"/>
                  <a:pt x="11602" y="19877"/>
                </a:cubicBezTo>
                <a:lnTo>
                  <a:pt x="11568" y="19877"/>
                </a:lnTo>
                <a:lnTo>
                  <a:pt x="11457" y="19729"/>
                </a:lnTo>
                <a:lnTo>
                  <a:pt x="11415" y="19624"/>
                </a:lnTo>
                <a:cubicBezTo>
                  <a:pt x="11413" y="19619"/>
                  <a:pt x="11409" y="19614"/>
                  <a:pt x="11405" y="19612"/>
                </a:cubicBezTo>
                <a:lnTo>
                  <a:pt x="11329" y="19563"/>
                </a:lnTo>
                <a:lnTo>
                  <a:pt x="11298" y="19521"/>
                </a:lnTo>
                <a:lnTo>
                  <a:pt x="11298" y="19319"/>
                </a:lnTo>
                <a:cubicBezTo>
                  <a:pt x="11298" y="19312"/>
                  <a:pt x="11296" y="19305"/>
                  <a:pt x="11292" y="19299"/>
                </a:cubicBezTo>
                <a:lnTo>
                  <a:pt x="11268" y="19265"/>
                </a:lnTo>
                <a:lnTo>
                  <a:pt x="11289" y="19234"/>
                </a:lnTo>
                <a:lnTo>
                  <a:pt x="11360" y="19186"/>
                </a:lnTo>
                <a:lnTo>
                  <a:pt x="11373" y="19186"/>
                </a:lnTo>
                <a:lnTo>
                  <a:pt x="11373" y="19265"/>
                </a:lnTo>
                <a:cubicBezTo>
                  <a:pt x="11373" y="19273"/>
                  <a:pt x="11376" y="19281"/>
                  <a:pt x="11381" y="19287"/>
                </a:cubicBezTo>
                <a:lnTo>
                  <a:pt x="11421" y="19337"/>
                </a:lnTo>
                <a:lnTo>
                  <a:pt x="11458" y="19442"/>
                </a:lnTo>
                <a:lnTo>
                  <a:pt x="11501" y="19548"/>
                </a:lnTo>
                <a:cubicBezTo>
                  <a:pt x="11504" y="19553"/>
                  <a:pt x="11507" y="19557"/>
                  <a:pt x="11511" y="19560"/>
                </a:cubicBezTo>
                <a:lnTo>
                  <a:pt x="11671" y="19665"/>
                </a:lnTo>
                <a:cubicBezTo>
                  <a:pt x="11678" y="19669"/>
                  <a:pt x="11686" y="19669"/>
                  <a:pt x="11693" y="19663"/>
                </a:cubicBezTo>
                <a:cubicBezTo>
                  <a:pt x="11699" y="19658"/>
                  <a:pt x="11703" y="19648"/>
                  <a:pt x="11703" y="19638"/>
                </a:cubicBezTo>
                <a:lnTo>
                  <a:pt x="11703" y="19588"/>
                </a:lnTo>
                <a:cubicBezTo>
                  <a:pt x="11703" y="19582"/>
                  <a:pt x="11702" y="19577"/>
                  <a:pt x="11700" y="19573"/>
                </a:cubicBezTo>
                <a:lnTo>
                  <a:pt x="11796" y="19616"/>
                </a:lnTo>
                <a:cubicBezTo>
                  <a:pt x="11803" y="19619"/>
                  <a:pt x="11810" y="19617"/>
                  <a:pt x="11816" y="19612"/>
                </a:cubicBezTo>
                <a:cubicBezTo>
                  <a:pt x="11822" y="19606"/>
                  <a:pt x="11825" y="19597"/>
                  <a:pt x="11825" y="19588"/>
                </a:cubicBezTo>
                <a:lnTo>
                  <a:pt x="11825" y="19533"/>
                </a:lnTo>
                <a:cubicBezTo>
                  <a:pt x="11825" y="19519"/>
                  <a:pt x="11818" y="19507"/>
                  <a:pt x="11808" y="19504"/>
                </a:cubicBezTo>
                <a:lnTo>
                  <a:pt x="11842" y="19504"/>
                </a:lnTo>
                <a:cubicBezTo>
                  <a:pt x="11845" y="19504"/>
                  <a:pt x="11848" y="19504"/>
                  <a:pt x="11850" y="19502"/>
                </a:cubicBezTo>
                <a:lnTo>
                  <a:pt x="11932" y="19455"/>
                </a:lnTo>
                <a:cubicBezTo>
                  <a:pt x="11935" y="19453"/>
                  <a:pt x="11937" y="19451"/>
                  <a:pt x="11939" y="19448"/>
                </a:cubicBezTo>
                <a:lnTo>
                  <a:pt x="11980" y="19391"/>
                </a:lnTo>
                <a:cubicBezTo>
                  <a:pt x="11986" y="19382"/>
                  <a:pt x="11988" y="19370"/>
                  <a:pt x="11984" y="19359"/>
                </a:cubicBezTo>
                <a:cubicBezTo>
                  <a:pt x="11981" y="19348"/>
                  <a:pt x="11973" y="19341"/>
                  <a:pt x="11964" y="19341"/>
                </a:cubicBezTo>
                <a:lnTo>
                  <a:pt x="11928" y="19341"/>
                </a:lnTo>
                <a:lnTo>
                  <a:pt x="11773" y="19241"/>
                </a:lnTo>
                <a:lnTo>
                  <a:pt x="11703" y="19144"/>
                </a:lnTo>
                <a:lnTo>
                  <a:pt x="11703" y="19131"/>
                </a:lnTo>
                <a:lnTo>
                  <a:pt x="11882" y="19131"/>
                </a:lnTo>
                <a:cubicBezTo>
                  <a:pt x="11895" y="19131"/>
                  <a:pt x="11905" y="19118"/>
                  <a:pt x="11905" y="19102"/>
                </a:cubicBezTo>
                <a:lnTo>
                  <a:pt x="11905" y="19009"/>
                </a:lnTo>
                <a:lnTo>
                  <a:pt x="11923" y="18985"/>
                </a:lnTo>
                <a:lnTo>
                  <a:pt x="11985" y="19072"/>
                </a:lnTo>
                <a:cubicBezTo>
                  <a:pt x="11990" y="19078"/>
                  <a:pt x="11996" y="19081"/>
                  <a:pt x="12002" y="19081"/>
                </a:cubicBezTo>
                <a:lnTo>
                  <a:pt x="12086" y="19081"/>
                </a:lnTo>
                <a:cubicBezTo>
                  <a:pt x="12092" y="19081"/>
                  <a:pt x="12098" y="19078"/>
                  <a:pt x="12102" y="19072"/>
                </a:cubicBezTo>
                <a:lnTo>
                  <a:pt x="12143" y="19018"/>
                </a:lnTo>
                <a:cubicBezTo>
                  <a:pt x="12147" y="19013"/>
                  <a:pt x="12149" y="19005"/>
                  <a:pt x="12149" y="18997"/>
                </a:cubicBezTo>
                <a:cubicBezTo>
                  <a:pt x="12149" y="18989"/>
                  <a:pt x="12147" y="18982"/>
                  <a:pt x="12143" y="18976"/>
                </a:cubicBezTo>
                <a:lnTo>
                  <a:pt x="12140" y="18972"/>
                </a:lnTo>
                <a:lnTo>
                  <a:pt x="12198" y="18972"/>
                </a:lnTo>
                <a:lnTo>
                  <a:pt x="12275" y="19024"/>
                </a:lnTo>
                <a:cubicBezTo>
                  <a:pt x="12278" y="19026"/>
                  <a:pt x="12281" y="19027"/>
                  <a:pt x="12285" y="19027"/>
                </a:cubicBezTo>
                <a:lnTo>
                  <a:pt x="12398" y="19027"/>
                </a:lnTo>
                <a:lnTo>
                  <a:pt x="12432" y="19072"/>
                </a:lnTo>
                <a:cubicBezTo>
                  <a:pt x="12436" y="19078"/>
                  <a:pt x="12442" y="19081"/>
                  <a:pt x="12448" y="19081"/>
                </a:cubicBezTo>
                <a:lnTo>
                  <a:pt x="12471" y="19081"/>
                </a:lnTo>
                <a:lnTo>
                  <a:pt x="12508" y="19130"/>
                </a:lnTo>
                <a:cubicBezTo>
                  <a:pt x="12512" y="19135"/>
                  <a:pt x="12518" y="19139"/>
                  <a:pt x="12524" y="19139"/>
                </a:cubicBezTo>
                <a:lnTo>
                  <a:pt x="12634" y="19139"/>
                </a:lnTo>
                <a:cubicBezTo>
                  <a:pt x="12633" y="19140"/>
                  <a:pt x="12632" y="19141"/>
                  <a:pt x="12630" y="19143"/>
                </a:cubicBezTo>
                <a:lnTo>
                  <a:pt x="12549" y="19251"/>
                </a:lnTo>
                <a:cubicBezTo>
                  <a:pt x="12545" y="19257"/>
                  <a:pt x="12542" y="19264"/>
                  <a:pt x="12542" y="19273"/>
                </a:cubicBezTo>
                <a:cubicBezTo>
                  <a:pt x="12543" y="19280"/>
                  <a:pt x="12545" y="19288"/>
                  <a:pt x="12549" y="19294"/>
                </a:cubicBezTo>
                <a:lnTo>
                  <a:pt x="12590" y="19345"/>
                </a:lnTo>
                <a:cubicBezTo>
                  <a:pt x="12595" y="19350"/>
                  <a:pt x="12600" y="19353"/>
                  <a:pt x="12605" y="19353"/>
                </a:cubicBezTo>
                <a:cubicBezTo>
                  <a:pt x="12611" y="19353"/>
                  <a:pt x="12616" y="19350"/>
                  <a:pt x="12621" y="19345"/>
                </a:cubicBezTo>
                <a:lnTo>
                  <a:pt x="12658" y="19298"/>
                </a:lnTo>
                <a:lnTo>
                  <a:pt x="12774" y="19242"/>
                </a:lnTo>
                <a:cubicBezTo>
                  <a:pt x="12776" y="19241"/>
                  <a:pt x="12779" y="19239"/>
                  <a:pt x="12781" y="19236"/>
                </a:cubicBezTo>
                <a:lnTo>
                  <a:pt x="12820" y="19188"/>
                </a:lnTo>
                <a:lnTo>
                  <a:pt x="12898" y="19135"/>
                </a:lnTo>
                <a:cubicBezTo>
                  <a:pt x="12906" y="19130"/>
                  <a:pt x="12910" y="19120"/>
                  <a:pt x="12910" y="19109"/>
                </a:cubicBezTo>
                <a:lnTo>
                  <a:pt x="12910" y="19067"/>
                </a:lnTo>
                <a:lnTo>
                  <a:pt x="12939" y="19028"/>
                </a:lnTo>
                <a:lnTo>
                  <a:pt x="13019" y="18972"/>
                </a:lnTo>
                <a:cubicBezTo>
                  <a:pt x="13020" y="18971"/>
                  <a:pt x="13022" y="18969"/>
                  <a:pt x="13023" y="18968"/>
                </a:cubicBezTo>
                <a:lnTo>
                  <a:pt x="13065" y="18916"/>
                </a:lnTo>
                <a:lnTo>
                  <a:pt x="13103" y="18862"/>
                </a:lnTo>
                <a:lnTo>
                  <a:pt x="13176" y="18820"/>
                </a:lnTo>
                <a:lnTo>
                  <a:pt x="13413" y="18820"/>
                </a:lnTo>
                <a:cubicBezTo>
                  <a:pt x="13419" y="18820"/>
                  <a:pt x="13424" y="18817"/>
                  <a:pt x="13429" y="18811"/>
                </a:cubicBezTo>
                <a:lnTo>
                  <a:pt x="13469" y="18757"/>
                </a:lnTo>
                <a:cubicBezTo>
                  <a:pt x="13473" y="18751"/>
                  <a:pt x="13476" y="18744"/>
                  <a:pt x="13476" y="18736"/>
                </a:cubicBezTo>
                <a:lnTo>
                  <a:pt x="13476" y="18627"/>
                </a:lnTo>
                <a:cubicBezTo>
                  <a:pt x="13476" y="18611"/>
                  <a:pt x="13466" y="18598"/>
                  <a:pt x="13454" y="18598"/>
                </a:cubicBezTo>
                <a:lnTo>
                  <a:pt x="13418" y="18598"/>
                </a:lnTo>
                <a:lnTo>
                  <a:pt x="13341" y="18546"/>
                </a:lnTo>
                <a:cubicBezTo>
                  <a:pt x="13338" y="18544"/>
                  <a:pt x="13335" y="18543"/>
                  <a:pt x="13331" y="18543"/>
                </a:cubicBezTo>
                <a:lnTo>
                  <a:pt x="13303" y="18543"/>
                </a:lnTo>
                <a:lnTo>
                  <a:pt x="13224" y="18443"/>
                </a:lnTo>
                <a:cubicBezTo>
                  <a:pt x="13220" y="18437"/>
                  <a:pt x="13215" y="18435"/>
                  <a:pt x="13209" y="18435"/>
                </a:cubicBezTo>
                <a:lnTo>
                  <a:pt x="13153" y="18435"/>
                </a:lnTo>
                <a:lnTo>
                  <a:pt x="13153" y="18359"/>
                </a:lnTo>
                <a:cubicBezTo>
                  <a:pt x="13153" y="18350"/>
                  <a:pt x="13150" y="18343"/>
                  <a:pt x="13146" y="18337"/>
                </a:cubicBezTo>
                <a:lnTo>
                  <a:pt x="13105" y="18287"/>
                </a:lnTo>
                <a:cubicBezTo>
                  <a:pt x="13103" y="18284"/>
                  <a:pt x="13101" y="18282"/>
                  <a:pt x="13098" y="18281"/>
                </a:cubicBezTo>
                <a:lnTo>
                  <a:pt x="13098" y="18148"/>
                </a:lnTo>
                <a:cubicBezTo>
                  <a:pt x="13098" y="18132"/>
                  <a:pt x="13088" y="18119"/>
                  <a:pt x="13076" y="18119"/>
                </a:cubicBezTo>
                <a:lnTo>
                  <a:pt x="13044" y="18119"/>
                </a:lnTo>
                <a:lnTo>
                  <a:pt x="13017" y="18085"/>
                </a:lnTo>
                <a:lnTo>
                  <a:pt x="13017" y="18044"/>
                </a:lnTo>
                <a:cubicBezTo>
                  <a:pt x="13017" y="18027"/>
                  <a:pt x="13007" y="18014"/>
                  <a:pt x="12994" y="18014"/>
                </a:cubicBezTo>
                <a:lnTo>
                  <a:pt x="12913" y="18014"/>
                </a:lnTo>
                <a:cubicBezTo>
                  <a:pt x="12907" y="18014"/>
                  <a:pt x="12901" y="18018"/>
                  <a:pt x="12897" y="18024"/>
                </a:cubicBezTo>
                <a:lnTo>
                  <a:pt x="12897" y="17947"/>
                </a:lnTo>
                <a:lnTo>
                  <a:pt x="12922" y="17913"/>
                </a:lnTo>
                <a:lnTo>
                  <a:pt x="12954" y="17913"/>
                </a:lnTo>
                <a:cubicBezTo>
                  <a:pt x="12966" y="17913"/>
                  <a:pt x="12976" y="17900"/>
                  <a:pt x="12976" y="17884"/>
                </a:cubicBezTo>
                <a:lnTo>
                  <a:pt x="12976" y="17839"/>
                </a:lnTo>
                <a:lnTo>
                  <a:pt x="13010" y="17797"/>
                </a:lnTo>
                <a:cubicBezTo>
                  <a:pt x="13014" y="17791"/>
                  <a:pt x="13016" y="17784"/>
                  <a:pt x="13017" y="17776"/>
                </a:cubicBezTo>
                <a:cubicBezTo>
                  <a:pt x="13017" y="17768"/>
                  <a:pt x="13014" y="17760"/>
                  <a:pt x="13010" y="17754"/>
                </a:cubicBezTo>
                <a:lnTo>
                  <a:pt x="12976" y="17709"/>
                </a:lnTo>
                <a:lnTo>
                  <a:pt x="12976" y="17646"/>
                </a:lnTo>
                <a:lnTo>
                  <a:pt x="12994" y="17646"/>
                </a:lnTo>
                <a:cubicBezTo>
                  <a:pt x="13007" y="17646"/>
                  <a:pt x="13017" y="17633"/>
                  <a:pt x="13017" y="17616"/>
                </a:cubicBezTo>
                <a:lnTo>
                  <a:pt x="13017" y="17431"/>
                </a:lnTo>
                <a:lnTo>
                  <a:pt x="13157" y="17431"/>
                </a:lnTo>
                <a:cubicBezTo>
                  <a:pt x="13164" y="17431"/>
                  <a:pt x="13170" y="17428"/>
                  <a:pt x="13174" y="17422"/>
                </a:cubicBezTo>
                <a:lnTo>
                  <a:pt x="13211" y="17368"/>
                </a:lnTo>
                <a:cubicBezTo>
                  <a:pt x="13217" y="17359"/>
                  <a:pt x="13219" y="17347"/>
                  <a:pt x="13216" y="17336"/>
                </a:cubicBezTo>
                <a:lnTo>
                  <a:pt x="13190" y="17251"/>
                </a:lnTo>
                <a:lnTo>
                  <a:pt x="13192" y="17241"/>
                </a:lnTo>
                <a:cubicBezTo>
                  <a:pt x="13193" y="17238"/>
                  <a:pt x="13193" y="17235"/>
                  <a:pt x="13193" y="17232"/>
                </a:cubicBezTo>
                <a:lnTo>
                  <a:pt x="13193" y="17187"/>
                </a:lnTo>
                <a:lnTo>
                  <a:pt x="13229" y="17089"/>
                </a:lnTo>
                <a:cubicBezTo>
                  <a:pt x="13233" y="17078"/>
                  <a:pt x="13232" y="17065"/>
                  <a:pt x="13226" y="17057"/>
                </a:cubicBezTo>
                <a:lnTo>
                  <a:pt x="13193" y="17007"/>
                </a:lnTo>
                <a:lnTo>
                  <a:pt x="13193" y="16867"/>
                </a:lnTo>
                <a:lnTo>
                  <a:pt x="13265" y="16771"/>
                </a:lnTo>
                <a:cubicBezTo>
                  <a:pt x="13272" y="16762"/>
                  <a:pt x="13274" y="16750"/>
                  <a:pt x="13270" y="16739"/>
                </a:cubicBezTo>
                <a:cubicBezTo>
                  <a:pt x="13267" y="16728"/>
                  <a:pt x="13259" y="16720"/>
                  <a:pt x="13250" y="16720"/>
                </a:cubicBezTo>
                <a:lnTo>
                  <a:pt x="13193" y="16720"/>
                </a:lnTo>
                <a:lnTo>
                  <a:pt x="13193" y="16702"/>
                </a:lnTo>
                <a:lnTo>
                  <a:pt x="13229" y="16603"/>
                </a:lnTo>
                <a:cubicBezTo>
                  <a:pt x="13230" y="16599"/>
                  <a:pt x="13231" y="16594"/>
                  <a:pt x="13231" y="16590"/>
                </a:cubicBezTo>
                <a:lnTo>
                  <a:pt x="13231" y="16548"/>
                </a:lnTo>
                <a:lnTo>
                  <a:pt x="13250" y="16522"/>
                </a:lnTo>
                <a:lnTo>
                  <a:pt x="13271" y="16549"/>
                </a:lnTo>
                <a:lnTo>
                  <a:pt x="13271" y="16644"/>
                </a:lnTo>
                <a:cubicBezTo>
                  <a:pt x="13271" y="16661"/>
                  <a:pt x="13281" y="16674"/>
                  <a:pt x="13294" y="16674"/>
                </a:cubicBezTo>
                <a:lnTo>
                  <a:pt x="13331" y="16674"/>
                </a:lnTo>
                <a:cubicBezTo>
                  <a:pt x="13337" y="16674"/>
                  <a:pt x="13343" y="16671"/>
                  <a:pt x="13347" y="16665"/>
                </a:cubicBezTo>
                <a:lnTo>
                  <a:pt x="13388" y="16611"/>
                </a:lnTo>
                <a:cubicBezTo>
                  <a:pt x="13392" y="16605"/>
                  <a:pt x="13394" y="16598"/>
                  <a:pt x="13394" y="16590"/>
                </a:cubicBezTo>
                <a:lnTo>
                  <a:pt x="13394" y="16565"/>
                </a:lnTo>
                <a:lnTo>
                  <a:pt x="13413" y="16565"/>
                </a:lnTo>
                <a:cubicBezTo>
                  <a:pt x="13421" y="16565"/>
                  <a:pt x="13429" y="16559"/>
                  <a:pt x="13433" y="16549"/>
                </a:cubicBezTo>
                <a:lnTo>
                  <a:pt x="13473" y="16440"/>
                </a:lnTo>
                <a:cubicBezTo>
                  <a:pt x="13475" y="16436"/>
                  <a:pt x="13476" y="16432"/>
                  <a:pt x="13476" y="16427"/>
                </a:cubicBezTo>
                <a:lnTo>
                  <a:pt x="13476" y="16213"/>
                </a:lnTo>
                <a:cubicBezTo>
                  <a:pt x="13476" y="16199"/>
                  <a:pt x="13469" y="16187"/>
                  <a:pt x="13459" y="16184"/>
                </a:cubicBezTo>
                <a:cubicBezTo>
                  <a:pt x="13448" y="16181"/>
                  <a:pt x="13438" y="16188"/>
                  <a:pt x="13434" y="16200"/>
                </a:cubicBezTo>
                <a:lnTo>
                  <a:pt x="13420" y="16239"/>
                </a:lnTo>
                <a:lnTo>
                  <a:pt x="13388" y="16181"/>
                </a:lnTo>
                <a:cubicBezTo>
                  <a:pt x="13386" y="16178"/>
                  <a:pt x="13383" y="16176"/>
                  <a:pt x="13381" y="16174"/>
                </a:cubicBezTo>
                <a:lnTo>
                  <a:pt x="13381" y="16087"/>
                </a:lnTo>
                <a:cubicBezTo>
                  <a:pt x="13381" y="16078"/>
                  <a:pt x="13379" y="16071"/>
                  <a:pt x="13374" y="16065"/>
                </a:cubicBezTo>
                <a:lnTo>
                  <a:pt x="13340" y="16023"/>
                </a:lnTo>
                <a:lnTo>
                  <a:pt x="13340" y="15993"/>
                </a:lnTo>
                <a:lnTo>
                  <a:pt x="13368" y="15956"/>
                </a:lnTo>
                <a:lnTo>
                  <a:pt x="13378" y="15956"/>
                </a:lnTo>
                <a:lnTo>
                  <a:pt x="13378" y="15981"/>
                </a:lnTo>
                <a:cubicBezTo>
                  <a:pt x="13378" y="15993"/>
                  <a:pt x="13383" y="16004"/>
                  <a:pt x="13391" y="16008"/>
                </a:cubicBezTo>
                <a:cubicBezTo>
                  <a:pt x="13400" y="16013"/>
                  <a:pt x="13409" y="16010"/>
                  <a:pt x="13415" y="16002"/>
                </a:cubicBezTo>
                <a:lnTo>
                  <a:pt x="13450" y="15956"/>
                </a:lnTo>
                <a:lnTo>
                  <a:pt x="13517" y="15956"/>
                </a:lnTo>
                <a:cubicBezTo>
                  <a:pt x="13522" y="15956"/>
                  <a:pt x="13528" y="15953"/>
                  <a:pt x="13532" y="15948"/>
                </a:cubicBezTo>
                <a:lnTo>
                  <a:pt x="13566" y="15902"/>
                </a:lnTo>
                <a:lnTo>
                  <a:pt x="13636" y="15902"/>
                </a:lnTo>
                <a:cubicBezTo>
                  <a:pt x="13648" y="15902"/>
                  <a:pt x="13658" y="15889"/>
                  <a:pt x="13658" y="15872"/>
                </a:cubicBezTo>
                <a:lnTo>
                  <a:pt x="13658" y="15768"/>
                </a:lnTo>
                <a:cubicBezTo>
                  <a:pt x="13658" y="15761"/>
                  <a:pt x="13656" y="15754"/>
                  <a:pt x="13653" y="15748"/>
                </a:cubicBezTo>
                <a:lnTo>
                  <a:pt x="13615" y="15690"/>
                </a:lnTo>
                <a:cubicBezTo>
                  <a:pt x="13611" y="15684"/>
                  <a:pt x="13604" y="15680"/>
                  <a:pt x="13598" y="15680"/>
                </a:cubicBezTo>
                <a:lnTo>
                  <a:pt x="13562" y="15680"/>
                </a:lnTo>
                <a:lnTo>
                  <a:pt x="13503" y="15644"/>
                </a:lnTo>
                <a:lnTo>
                  <a:pt x="13517" y="15644"/>
                </a:lnTo>
                <a:cubicBezTo>
                  <a:pt x="13528" y="15644"/>
                  <a:pt x="13537" y="15633"/>
                  <a:pt x="13539" y="15619"/>
                </a:cubicBezTo>
                <a:lnTo>
                  <a:pt x="13544" y="15561"/>
                </a:lnTo>
                <a:cubicBezTo>
                  <a:pt x="13545" y="15552"/>
                  <a:pt x="13542" y="15543"/>
                  <a:pt x="13538" y="15537"/>
                </a:cubicBezTo>
                <a:lnTo>
                  <a:pt x="13427" y="15386"/>
                </a:lnTo>
                <a:lnTo>
                  <a:pt x="13427" y="15292"/>
                </a:lnTo>
                <a:cubicBezTo>
                  <a:pt x="13427" y="15276"/>
                  <a:pt x="13417" y="15263"/>
                  <a:pt x="13405" y="15263"/>
                </a:cubicBezTo>
                <a:lnTo>
                  <a:pt x="13346" y="15263"/>
                </a:lnTo>
                <a:lnTo>
                  <a:pt x="13346" y="15183"/>
                </a:lnTo>
                <a:cubicBezTo>
                  <a:pt x="13346" y="15178"/>
                  <a:pt x="13345" y="15174"/>
                  <a:pt x="13343" y="15169"/>
                </a:cubicBezTo>
                <a:lnTo>
                  <a:pt x="13299" y="15064"/>
                </a:lnTo>
                <a:cubicBezTo>
                  <a:pt x="13295" y="15055"/>
                  <a:pt x="13288" y="15049"/>
                  <a:pt x="13280" y="15049"/>
                </a:cubicBezTo>
                <a:lnTo>
                  <a:pt x="13226" y="15049"/>
                </a:lnTo>
                <a:lnTo>
                  <a:pt x="13226" y="14810"/>
                </a:lnTo>
                <a:cubicBezTo>
                  <a:pt x="13226" y="14794"/>
                  <a:pt x="13216" y="14781"/>
                  <a:pt x="13204" y="14781"/>
                </a:cubicBezTo>
                <a:lnTo>
                  <a:pt x="13188" y="14781"/>
                </a:lnTo>
                <a:lnTo>
                  <a:pt x="13188" y="14706"/>
                </a:lnTo>
                <a:cubicBezTo>
                  <a:pt x="13188" y="14694"/>
                  <a:pt x="13183" y="14684"/>
                  <a:pt x="13176" y="14679"/>
                </a:cubicBezTo>
                <a:lnTo>
                  <a:pt x="13088" y="14621"/>
                </a:lnTo>
                <a:cubicBezTo>
                  <a:pt x="13081" y="14616"/>
                  <a:pt x="13073" y="14617"/>
                  <a:pt x="13067" y="14622"/>
                </a:cubicBezTo>
                <a:cubicBezTo>
                  <a:pt x="13060" y="14628"/>
                  <a:pt x="13056" y="14637"/>
                  <a:pt x="13056" y="14647"/>
                </a:cubicBezTo>
                <a:lnTo>
                  <a:pt x="13056" y="14655"/>
                </a:lnTo>
                <a:lnTo>
                  <a:pt x="13016" y="14624"/>
                </a:lnTo>
                <a:lnTo>
                  <a:pt x="12980" y="14576"/>
                </a:lnTo>
                <a:cubicBezTo>
                  <a:pt x="12976" y="14570"/>
                  <a:pt x="12970" y="14567"/>
                  <a:pt x="12964" y="14567"/>
                </a:cubicBezTo>
                <a:lnTo>
                  <a:pt x="12921" y="14567"/>
                </a:lnTo>
                <a:cubicBezTo>
                  <a:pt x="12915" y="14567"/>
                  <a:pt x="12909" y="14571"/>
                  <a:pt x="12905" y="14577"/>
                </a:cubicBezTo>
                <a:lnTo>
                  <a:pt x="12884" y="14606"/>
                </a:lnTo>
                <a:lnTo>
                  <a:pt x="12861" y="14577"/>
                </a:lnTo>
                <a:lnTo>
                  <a:pt x="12820" y="14518"/>
                </a:lnTo>
                <a:cubicBezTo>
                  <a:pt x="12816" y="14512"/>
                  <a:pt x="12810" y="14509"/>
                  <a:pt x="12804" y="14509"/>
                </a:cubicBezTo>
                <a:lnTo>
                  <a:pt x="12742" y="14509"/>
                </a:lnTo>
                <a:lnTo>
                  <a:pt x="12742" y="14495"/>
                </a:lnTo>
                <a:cubicBezTo>
                  <a:pt x="12742" y="14479"/>
                  <a:pt x="12732" y="14466"/>
                  <a:pt x="12720" y="14466"/>
                </a:cubicBezTo>
                <a:lnTo>
                  <a:pt x="12605" y="14466"/>
                </a:lnTo>
                <a:cubicBezTo>
                  <a:pt x="12600" y="14466"/>
                  <a:pt x="12596" y="14468"/>
                  <a:pt x="12592" y="14472"/>
                </a:cubicBezTo>
                <a:lnTo>
                  <a:pt x="12549" y="14518"/>
                </a:lnTo>
                <a:lnTo>
                  <a:pt x="12509" y="14571"/>
                </a:lnTo>
                <a:lnTo>
                  <a:pt x="12409" y="14615"/>
                </a:lnTo>
                <a:lnTo>
                  <a:pt x="12364" y="14599"/>
                </a:lnTo>
                <a:lnTo>
                  <a:pt x="12293" y="14559"/>
                </a:lnTo>
                <a:cubicBezTo>
                  <a:pt x="12288" y="14556"/>
                  <a:pt x="12283" y="14556"/>
                  <a:pt x="12277" y="14558"/>
                </a:cubicBezTo>
                <a:lnTo>
                  <a:pt x="12160" y="14612"/>
                </a:lnTo>
                <a:cubicBezTo>
                  <a:pt x="12154" y="14615"/>
                  <a:pt x="12149" y="14622"/>
                  <a:pt x="12147" y="14630"/>
                </a:cubicBezTo>
                <a:lnTo>
                  <a:pt x="12132" y="14688"/>
                </a:lnTo>
                <a:lnTo>
                  <a:pt x="12124" y="14710"/>
                </a:lnTo>
                <a:lnTo>
                  <a:pt x="12062" y="14716"/>
                </a:lnTo>
                <a:lnTo>
                  <a:pt x="11998" y="14717"/>
                </a:lnTo>
                <a:lnTo>
                  <a:pt x="11971" y="14709"/>
                </a:lnTo>
                <a:cubicBezTo>
                  <a:pt x="11964" y="14708"/>
                  <a:pt x="11957" y="14710"/>
                  <a:pt x="11952" y="14716"/>
                </a:cubicBezTo>
                <a:lnTo>
                  <a:pt x="11868" y="14811"/>
                </a:lnTo>
                <a:lnTo>
                  <a:pt x="11835" y="14838"/>
                </a:lnTo>
                <a:lnTo>
                  <a:pt x="11731" y="14773"/>
                </a:lnTo>
                <a:cubicBezTo>
                  <a:pt x="11728" y="14771"/>
                  <a:pt x="11725" y="14770"/>
                  <a:pt x="11722" y="14770"/>
                </a:cubicBezTo>
                <a:lnTo>
                  <a:pt x="11671" y="14771"/>
                </a:lnTo>
                <a:lnTo>
                  <a:pt x="11601" y="14788"/>
                </a:lnTo>
                <a:cubicBezTo>
                  <a:pt x="11596" y="14790"/>
                  <a:pt x="11591" y="14794"/>
                  <a:pt x="11588" y="14799"/>
                </a:cubicBezTo>
                <a:lnTo>
                  <a:pt x="11553" y="14858"/>
                </a:lnTo>
                <a:lnTo>
                  <a:pt x="11499" y="14844"/>
                </a:lnTo>
                <a:lnTo>
                  <a:pt x="11454" y="14809"/>
                </a:lnTo>
                <a:lnTo>
                  <a:pt x="11397" y="14773"/>
                </a:lnTo>
                <a:cubicBezTo>
                  <a:pt x="11395" y="14772"/>
                  <a:pt x="11394" y="14772"/>
                  <a:pt x="11392" y="14771"/>
                </a:cubicBezTo>
                <a:lnTo>
                  <a:pt x="11319" y="14749"/>
                </a:lnTo>
                <a:cubicBezTo>
                  <a:pt x="11317" y="14748"/>
                  <a:pt x="11316" y="14748"/>
                  <a:pt x="11314" y="14748"/>
                </a:cubicBezTo>
                <a:lnTo>
                  <a:pt x="11200" y="14748"/>
                </a:lnTo>
                <a:cubicBezTo>
                  <a:pt x="11198" y="14748"/>
                  <a:pt x="11196" y="14748"/>
                  <a:pt x="11195" y="14749"/>
                </a:cubicBezTo>
                <a:lnTo>
                  <a:pt x="11147" y="14763"/>
                </a:lnTo>
                <a:lnTo>
                  <a:pt x="11143" y="14758"/>
                </a:lnTo>
                <a:cubicBezTo>
                  <a:pt x="11140" y="14754"/>
                  <a:pt x="11137" y="14751"/>
                  <a:pt x="11133" y="14749"/>
                </a:cubicBezTo>
                <a:lnTo>
                  <a:pt x="11089" y="14732"/>
                </a:lnTo>
                <a:cubicBezTo>
                  <a:pt x="11084" y="14729"/>
                  <a:pt x="11078" y="14730"/>
                  <a:pt x="11073" y="14733"/>
                </a:cubicBezTo>
                <a:lnTo>
                  <a:pt x="11068" y="14736"/>
                </a:lnTo>
                <a:lnTo>
                  <a:pt x="11068" y="14735"/>
                </a:lnTo>
                <a:lnTo>
                  <a:pt x="11077" y="14667"/>
                </a:lnTo>
                <a:cubicBezTo>
                  <a:pt x="11078" y="14661"/>
                  <a:pt x="11078" y="14654"/>
                  <a:pt x="11075" y="14648"/>
                </a:cubicBezTo>
                <a:lnTo>
                  <a:pt x="11066" y="14623"/>
                </a:lnTo>
                <a:lnTo>
                  <a:pt x="11076" y="14576"/>
                </a:lnTo>
                <a:lnTo>
                  <a:pt x="11090" y="14547"/>
                </a:lnTo>
                <a:lnTo>
                  <a:pt x="11113" y="14547"/>
                </a:lnTo>
                <a:cubicBezTo>
                  <a:pt x="11113" y="14547"/>
                  <a:pt x="11113" y="14547"/>
                  <a:pt x="11114" y="14547"/>
                </a:cubicBezTo>
                <a:cubicBezTo>
                  <a:pt x="11126" y="14547"/>
                  <a:pt x="11136" y="14533"/>
                  <a:pt x="11136" y="14517"/>
                </a:cubicBezTo>
                <a:cubicBezTo>
                  <a:pt x="11136" y="14512"/>
                  <a:pt x="11135" y="14507"/>
                  <a:pt x="11133" y="14503"/>
                </a:cubicBezTo>
                <a:lnTo>
                  <a:pt x="11126" y="14459"/>
                </a:lnTo>
                <a:lnTo>
                  <a:pt x="11141" y="14434"/>
                </a:lnTo>
                <a:lnTo>
                  <a:pt x="11182" y="14401"/>
                </a:lnTo>
                <a:cubicBezTo>
                  <a:pt x="11190" y="14394"/>
                  <a:pt x="11194" y="14381"/>
                  <a:pt x="11192" y="14369"/>
                </a:cubicBezTo>
                <a:lnTo>
                  <a:pt x="11187" y="14344"/>
                </a:lnTo>
                <a:lnTo>
                  <a:pt x="11204" y="14313"/>
                </a:lnTo>
                <a:cubicBezTo>
                  <a:pt x="11207" y="14307"/>
                  <a:pt x="11209" y="14300"/>
                  <a:pt x="11208" y="14293"/>
                </a:cubicBezTo>
                <a:lnTo>
                  <a:pt x="11206" y="14242"/>
                </a:lnTo>
                <a:lnTo>
                  <a:pt x="11215" y="14203"/>
                </a:lnTo>
                <a:cubicBezTo>
                  <a:pt x="11216" y="14200"/>
                  <a:pt x="11216" y="14197"/>
                  <a:pt x="11216" y="14194"/>
                </a:cubicBezTo>
                <a:lnTo>
                  <a:pt x="11216" y="14089"/>
                </a:lnTo>
                <a:lnTo>
                  <a:pt x="11234" y="13978"/>
                </a:lnTo>
                <a:lnTo>
                  <a:pt x="11249" y="13915"/>
                </a:lnTo>
                <a:lnTo>
                  <a:pt x="11278" y="13865"/>
                </a:lnTo>
                <a:lnTo>
                  <a:pt x="11314" y="13853"/>
                </a:lnTo>
                <a:cubicBezTo>
                  <a:pt x="11320" y="13851"/>
                  <a:pt x="11326" y="13846"/>
                  <a:pt x="11328" y="13838"/>
                </a:cubicBezTo>
                <a:lnTo>
                  <a:pt x="11363" y="13745"/>
                </a:lnTo>
                <a:lnTo>
                  <a:pt x="11386" y="13691"/>
                </a:lnTo>
                <a:lnTo>
                  <a:pt x="11457" y="13609"/>
                </a:lnTo>
                <a:lnTo>
                  <a:pt x="11526" y="13621"/>
                </a:lnTo>
                <a:cubicBezTo>
                  <a:pt x="11531" y="13622"/>
                  <a:pt x="11537" y="13621"/>
                  <a:pt x="11541" y="13616"/>
                </a:cubicBezTo>
                <a:lnTo>
                  <a:pt x="11588" y="13573"/>
                </a:lnTo>
                <a:cubicBezTo>
                  <a:pt x="11591" y="13570"/>
                  <a:pt x="11594" y="13565"/>
                  <a:pt x="11596" y="13559"/>
                </a:cubicBezTo>
                <a:lnTo>
                  <a:pt x="11626" y="13443"/>
                </a:lnTo>
                <a:cubicBezTo>
                  <a:pt x="11628" y="13435"/>
                  <a:pt x="11627" y="13427"/>
                  <a:pt x="11624" y="13420"/>
                </a:cubicBezTo>
                <a:lnTo>
                  <a:pt x="11594" y="13344"/>
                </a:lnTo>
                <a:cubicBezTo>
                  <a:pt x="11592" y="13338"/>
                  <a:pt x="11589" y="13333"/>
                  <a:pt x="11584" y="13331"/>
                </a:cubicBezTo>
                <a:lnTo>
                  <a:pt x="11567" y="13320"/>
                </a:lnTo>
                <a:lnTo>
                  <a:pt x="11567" y="13289"/>
                </a:lnTo>
                <a:lnTo>
                  <a:pt x="11584" y="13279"/>
                </a:lnTo>
                <a:cubicBezTo>
                  <a:pt x="11590" y="13275"/>
                  <a:pt x="11595" y="13268"/>
                  <a:pt x="11596" y="13259"/>
                </a:cubicBezTo>
                <a:cubicBezTo>
                  <a:pt x="11598" y="13250"/>
                  <a:pt x="11596" y="13241"/>
                  <a:pt x="11592" y="13234"/>
                </a:cubicBezTo>
                <a:lnTo>
                  <a:pt x="11524" y="13116"/>
                </a:lnTo>
                <a:lnTo>
                  <a:pt x="11495" y="13036"/>
                </a:lnTo>
                <a:cubicBezTo>
                  <a:pt x="11493" y="13031"/>
                  <a:pt x="11491" y="13028"/>
                  <a:pt x="11488" y="13025"/>
                </a:cubicBezTo>
                <a:lnTo>
                  <a:pt x="11448" y="12987"/>
                </a:lnTo>
                <a:lnTo>
                  <a:pt x="11458" y="12968"/>
                </a:lnTo>
                <a:cubicBezTo>
                  <a:pt x="11463" y="12958"/>
                  <a:pt x="11463" y="12945"/>
                  <a:pt x="11458" y="12935"/>
                </a:cubicBezTo>
                <a:lnTo>
                  <a:pt x="11441" y="12902"/>
                </a:lnTo>
                <a:lnTo>
                  <a:pt x="11465" y="12767"/>
                </a:lnTo>
                <a:lnTo>
                  <a:pt x="11470" y="12767"/>
                </a:lnTo>
                <a:lnTo>
                  <a:pt x="11505" y="12816"/>
                </a:lnTo>
                <a:cubicBezTo>
                  <a:pt x="11509" y="12822"/>
                  <a:pt x="11515" y="12825"/>
                  <a:pt x="11521" y="12825"/>
                </a:cubicBezTo>
                <a:cubicBezTo>
                  <a:pt x="11527" y="12825"/>
                  <a:pt x="11533" y="12822"/>
                  <a:pt x="11537" y="12816"/>
                </a:cubicBezTo>
                <a:lnTo>
                  <a:pt x="11577" y="12759"/>
                </a:lnTo>
                <a:lnTo>
                  <a:pt x="11618" y="12708"/>
                </a:lnTo>
                <a:cubicBezTo>
                  <a:pt x="11622" y="12702"/>
                  <a:pt x="11625" y="12694"/>
                  <a:pt x="11625" y="12686"/>
                </a:cubicBezTo>
                <a:lnTo>
                  <a:pt x="11625" y="12652"/>
                </a:lnTo>
                <a:lnTo>
                  <a:pt x="11685" y="12604"/>
                </a:lnTo>
                <a:lnTo>
                  <a:pt x="11836" y="12604"/>
                </a:lnTo>
                <a:cubicBezTo>
                  <a:pt x="11838" y="12604"/>
                  <a:pt x="11840" y="12603"/>
                  <a:pt x="11842" y="12603"/>
                </a:cubicBezTo>
                <a:lnTo>
                  <a:pt x="11967" y="12560"/>
                </a:lnTo>
                <a:lnTo>
                  <a:pt x="12075" y="12560"/>
                </a:lnTo>
                <a:lnTo>
                  <a:pt x="12192" y="12602"/>
                </a:lnTo>
                <a:lnTo>
                  <a:pt x="12268" y="12661"/>
                </a:lnTo>
                <a:cubicBezTo>
                  <a:pt x="12270" y="12663"/>
                  <a:pt x="12272" y="12664"/>
                  <a:pt x="12274" y="12664"/>
                </a:cubicBezTo>
                <a:lnTo>
                  <a:pt x="12429" y="12715"/>
                </a:lnTo>
                <a:cubicBezTo>
                  <a:pt x="12431" y="12715"/>
                  <a:pt x="12433" y="12716"/>
                  <a:pt x="12434" y="12716"/>
                </a:cubicBezTo>
                <a:lnTo>
                  <a:pt x="12469" y="12716"/>
                </a:lnTo>
                <a:lnTo>
                  <a:pt x="12500" y="12758"/>
                </a:lnTo>
                <a:cubicBezTo>
                  <a:pt x="12505" y="12764"/>
                  <a:pt x="12510" y="12767"/>
                  <a:pt x="12516" y="12767"/>
                </a:cubicBezTo>
                <a:lnTo>
                  <a:pt x="12635" y="12767"/>
                </a:lnTo>
                <a:cubicBezTo>
                  <a:pt x="12641" y="12767"/>
                  <a:pt x="12646" y="12764"/>
                  <a:pt x="12650" y="12759"/>
                </a:cubicBezTo>
                <a:lnTo>
                  <a:pt x="12687" y="12716"/>
                </a:lnTo>
                <a:lnTo>
                  <a:pt x="12753" y="12716"/>
                </a:lnTo>
                <a:lnTo>
                  <a:pt x="12823" y="12816"/>
                </a:lnTo>
                <a:cubicBezTo>
                  <a:pt x="12828" y="12823"/>
                  <a:pt x="12835" y="12826"/>
                  <a:pt x="12842" y="12825"/>
                </a:cubicBezTo>
                <a:cubicBezTo>
                  <a:pt x="12849" y="12823"/>
                  <a:pt x="12856" y="12817"/>
                  <a:pt x="12859" y="12809"/>
                </a:cubicBezTo>
                <a:lnTo>
                  <a:pt x="12885" y="12738"/>
                </a:lnTo>
                <a:lnTo>
                  <a:pt x="12897" y="12755"/>
                </a:lnTo>
                <a:lnTo>
                  <a:pt x="12942" y="12860"/>
                </a:lnTo>
                <a:cubicBezTo>
                  <a:pt x="12946" y="12869"/>
                  <a:pt x="12952" y="12874"/>
                  <a:pt x="12959" y="12875"/>
                </a:cubicBezTo>
                <a:cubicBezTo>
                  <a:pt x="12966" y="12877"/>
                  <a:pt x="12973" y="12873"/>
                  <a:pt x="12978" y="12866"/>
                </a:cubicBezTo>
                <a:lnTo>
                  <a:pt x="13013" y="12816"/>
                </a:lnTo>
                <a:cubicBezTo>
                  <a:pt x="13017" y="12810"/>
                  <a:pt x="13019" y="12803"/>
                  <a:pt x="13019" y="12795"/>
                </a:cubicBezTo>
                <a:lnTo>
                  <a:pt x="13019" y="12750"/>
                </a:lnTo>
                <a:lnTo>
                  <a:pt x="13046" y="12716"/>
                </a:lnTo>
                <a:lnTo>
                  <a:pt x="13073" y="12716"/>
                </a:lnTo>
                <a:lnTo>
                  <a:pt x="13192" y="12765"/>
                </a:lnTo>
                <a:cubicBezTo>
                  <a:pt x="13200" y="12768"/>
                  <a:pt x="13208" y="12766"/>
                  <a:pt x="13214" y="12758"/>
                </a:cubicBezTo>
                <a:lnTo>
                  <a:pt x="13245" y="12716"/>
                </a:lnTo>
                <a:lnTo>
                  <a:pt x="13265" y="12716"/>
                </a:lnTo>
                <a:lnTo>
                  <a:pt x="13343" y="12817"/>
                </a:lnTo>
                <a:cubicBezTo>
                  <a:pt x="13348" y="12822"/>
                  <a:pt x="13353" y="12825"/>
                  <a:pt x="13359" y="12825"/>
                </a:cubicBezTo>
                <a:lnTo>
                  <a:pt x="13400" y="12825"/>
                </a:lnTo>
                <a:cubicBezTo>
                  <a:pt x="13412" y="12825"/>
                  <a:pt x="13422" y="12812"/>
                  <a:pt x="13422" y="12795"/>
                </a:cubicBezTo>
                <a:lnTo>
                  <a:pt x="13422" y="12636"/>
                </a:lnTo>
                <a:cubicBezTo>
                  <a:pt x="13422" y="12631"/>
                  <a:pt x="13421" y="12626"/>
                  <a:pt x="13419" y="12622"/>
                </a:cubicBezTo>
                <a:lnTo>
                  <a:pt x="13384" y="12530"/>
                </a:lnTo>
                <a:lnTo>
                  <a:pt x="13420" y="12427"/>
                </a:lnTo>
                <a:cubicBezTo>
                  <a:pt x="13421" y="12423"/>
                  <a:pt x="13422" y="12419"/>
                  <a:pt x="13422" y="12414"/>
                </a:cubicBezTo>
                <a:lnTo>
                  <a:pt x="13422" y="12322"/>
                </a:lnTo>
                <a:lnTo>
                  <a:pt x="13449" y="12288"/>
                </a:lnTo>
                <a:lnTo>
                  <a:pt x="13758" y="12288"/>
                </a:lnTo>
                <a:cubicBezTo>
                  <a:pt x="13770" y="12288"/>
                  <a:pt x="13780" y="12275"/>
                  <a:pt x="13780" y="12258"/>
                </a:cubicBezTo>
                <a:lnTo>
                  <a:pt x="13780" y="12222"/>
                </a:lnTo>
                <a:cubicBezTo>
                  <a:pt x="13784" y="12216"/>
                  <a:pt x="13787" y="12209"/>
                  <a:pt x="13787" y="12201"/>
                </a:cubicBezTo>
                <a:cubicBezTo>
                  <a:pt x="13787" y="12197"/>
                  <a:pt x="13786" y="12192"/>
                  <a:pt x="13785" y="12189"/>
                </a:cubicBezTo>
                <a:lnTo>
                  <a:pt x="13783" y="12172"/>
                </a:lnTo>
                <a:lnTo>
                  <a:pt x="13831" y="12144"/>
                </a:lnTo>
                <a:lnTo>
                  <a:pt x="13861" y="12177"/>
                </a:lnTo>
                <a:cubicBezTo>
                  <a:pt x="13867" y="12183"/>
                  <a:pt x="13876" y="12185"/>
                  <a:pt x="13883" y="12181"/>
                </a:cubicBezTo>
                <a:lnTo>
                  <a:pt x="13961" y="12139"/>
                </a:lnTo>
                <a:lnTo>
                  <a:pt x="13995" y="12139"/>
                </a:lnTo>
                <a:cubicBezTo>
                  <a:pt x="14001" y="12139"/>
                  <a:pt x="14007" y="12136"/>
                  <a:pt x="14011" y="12130"/>
                </a:cubicBezTo>
                <a:lnTo>
                  <a:pt x="14048" y="12078"/>
                </a:lnTo>
                <a:lnTo>
                  <a:pt x="14071" y="12078"/>
                </a:lnTo>
                <a:lnTo>
                  <a:pt x="14147" y="12136"/>
                </a:lnTo>
                <a:cubicBezTo>
                  <a:pt x="14154" y="12141"/>
                  <a:pt x="14163" y="12141"/>
                  <a:pt x="14169" y="12135"/>
                </a:cubicBezTo>
                <a:lnTo>
                  <a:pt x="14240" y="12078"/>
                </a:lnTo>
                <a:lnTo>
                  <a:pt x="14262" y="12078"/>
                </a:lnTo>
                <a:lnTo>
                  <a:pt x="14297" y="12126"/>
                </a:lnTo>
                <a:lnTo>
                  <a:pt x="14342" y="12219"/>
                </a:lnTo>
                <a:lnTo>
                  <a:pt x="14370" y="12268"/>
                </a:lnTo>
                <a:lnTo>
                  <a:pt x="14370" y="12530"/>
                </a:lnTo>
                <a:cubicBezTo>
                  <a:pt x="14370" y="12546"/>
                  <a:pt x="14380" y="12560"/>
                  <a:pt x="14392" y="12560"/>
                </a:cubicBezTo>
                <a:lnTo>
                  <a:pt x="14596" y="12560"/>
                </a:lnTo>
                <a:cubicBezTo>
                  <a:pt x="14602" y="12560"/>
                  <a:pt x="14608" y="12556"/>
                  <a:pt x="14612" y="12550"/>
                </a:cubicBezTo>
                <a:lnTo>
                  <a:pt x="14646" y="12502"/>
                </a:lnTo>
                <a:lnTo>
                  <a:pt x="14650" y="12502"/>
                </a:lnTo>
                <a:lnTo>
                  <a:pt x="14650" y="12530"/>
                </a:lnTo>
                <a:cubicBezTo>
                  <a:pt x="14650" y="12535"/>
                  <a:pt x="14651" y="12541"/>
                  <a:pt x="14653" y="12545"/>
                </a:cubicBezTo>
                <a:lnTo>
                  <a:pt x="14699" y="12651"/>
                </a:lnTo>
                <a:cubicBezTo>
                  <a:pt x="14703" y="12660"/>
                  <a:pt x="14710" y="12665"/>
                  <a:pt x="14718" y="12665"/>
                </a:cubicBezTo>
                <a:lnTo>
                  <a:pt x="14772" y="12665"/>
                </a:lnTo>
                <a:lnTo>
                  <a:pt x="14772" y="12686"/>
                </a:lnTo>
                <a:cubicBezTo>
                  <a:pt x="14772" y="12689"/>
                  <a:pt x="14772" y="12692"/>
                  <a:pt x="14773" y="12694"/>
                </a:cubicBezTo>
                <a:lnTo>
                  <a:pt x="14807" y="12850"/>
                </a:lnTo>
                <a:lnTo>
                  <a:pt x="14807" y="12897"/>
                </a:lnTo>
                <a:cubicBezTo>
                  <a:pt x="14807" y="12913"/>
                  <a:pt x="14817" y="12927"/>
                  <a:pt x="14829" y="12927"/>
                </a:cubicBezTo>
                <a:lnTo>
                  <a:pt x="14985" y="12927"/>
                </a:lnTo>
                <a:lnTo>
                  <a:pt x="15014" y="12971"/>
                </a:lnTo>
                <a:cubicBezTo>
                  <a:pt x="15018" y="12977"/>
                  <a:pt x="15024" y="12980"/>
                  <a:pt x="15030" y="12981"/>
                </a:cubicBezTo>
                <a:cubicBezTo>
                  <a:pt x="15035" y="12982"/>
                  <a:pt x="15042" y="12978"/>
                  <a:pt x="15046" y="12973"/>
                </a:cubicBezTo>
                <a:lnTo>
                  <a:pt x="15073" y="12939"/>
                </a:lnTo>
                <a:lnTo>
                  <a:pt x="15096" y="12972"/>
                </a:lnTo>
                <a:cubicBezTo>
                  <a:pt x="15100" y="12978"/>
                  <a:pt x="15106" y="12981"/>
                  <a:pt x="15112" y="12981"/>
                </a:cubicBezTo>
                <a:lnTo>
                  <a:pt x="15159" y="12981"/>
                </a:lnTo>
                <a:cubicBezTo>
                  <a:pt x="15165" y="12981"/>
                  <a:pt x="15171" y="12977"/>
                  <a:pt x="15175" y="12971"/>
                </a:cubicBezTo>
                <a:lnTo>
                  <a:pt x="15209" y="12919"/>
                </a:lnTo>
                <a:lnTo>
                  <a:pt x="15284" y="12825"/>
                </a:lnTo>
                <a:lnTo>
                  <a:pt x="15335" y="12825"/>
                </a:lnTo>
                <a:lnTo>
                  <a:pt x="15335" y="12846"/>
                </a:lnTo>
                <a:cubicBezTo>
                  <a:pt x="15335" y="12853"/>
                  <a:pt x="15337" y="12860"/>
                  <a:pt x="15340" y="12865"/>
                </a:cubicBezTo>
                <a:lnTo>
                  <a:pt x="15373" y="12916"/>
                </a:lnTo>
                <a:cubicBezTo>
                  <a:pt x="15375" y="12918"/>
                  <a:pt x="15376" y="12920"/>
                  <a:pt x="15378" y="12922"/>
                </a:cubicBezTo>
                <a:lnTo>
                  <a:pt x="15503" y="13027"/>
                </a:lnTo>
                <a:cubicBezTo>
                  <a:pt x="15509" y="13032"/>
                  <a:pt x="15517" y="13033"/>
                  <a:pt x="15524" y="13028"/>
                </a:cubicBezTo>
                <a:lnTo>
                  <a:pt x="15603" y="12978"/>
                </a:lnTo>
                <a:cubicBezTo>
                  <a:pt x="15607" y="12976"/>
                  <a:pt x="15610" y="12972"/>
                  <a:pt x="15612" y="12967"/>
                </a:cubicBezTo>
                <a:lnTo>
                  <a:pt x="15657" y="13023"/>
                </a:lnTo>
                <a:cubicBezTo>
                  <a:pt x="15664" y="13031"/>
                  <a:pt x="15674" y="13033"/>
                  <a:pt x="15682" y="13028"/>
                </a:cubicBezTo>
                <a:lnTo>
                  <a:pt x="15732" y="12998"/>
                </a:lnTo>
                <a:lnTo>
                  <a:pt x="15732" y="13002"/>
                </a:lnTo>
                <a:cubicBezTo>
                  <a:pt x="15732" y="13018"/>
                  <a:pt x="15742" y="13031"/>
                  <a:pt x="15754" y="13031"/>
                </a:cubicBezTo>
                <a:lnTo>
                  <a:pt x="15835" y="13031"/>
                </a:lnTo>
                <a:cubicBezTo>
                  <a:pt x="15848" y="13031"/>
                  <a:pt x="15858" y="13018"/>
                  <a:pt x="15858" y="13002"/>
                </a:cubicBezTo>
                <a:lnTo>
                  <a:pt x="15858" y="12981"/>
                </a:lnTo>
                <a:lnTo>
                  <a:pt x="15933" y="12981"/>
                </a:lnTo>
                <a:lnTo>
                  <a:pt x="15933" y="13002"/>
                </a:lnTo>
                <a:cubicBezTo>
                  <a:pt x="15933" y="13008"/>
                  <a:pt x="15935" y="13014"/>
                  <a:pt x="15938" y="13020"/>
                </a:cubicBezTo>
                <a:lnTo>
                  <a:pt x="15973" y="13081"/>
                </a:lnTo>
                <a:cubicBezTo>
                  <a:pt x="15979" y="13091"/>
                  <a:pt x="15989" y="13095"/>
                  <a:pt x="15998" y="13091"/>
                </a:cubicBezTo>
                <a:cubicBezTo>
                  <a:pt x="16007" y="13087"/>
                  <a:pt x="16013" y="13076"/>
                  <a:pt x="16013" y="13063"/>
                </a:cubicBezTo>
                <a:lnTo>
                  <a:pt x="16013" y="13031"/>
                </a:lnTo>
                <a:lnTo>
                  <a:pt x="16063" y="13031"/>
                </a:lnTo>
                <a:lnTo>
                  <a:pt x="16143" y="13089"/>
                </a:lnTo>
                <a:cubicBezTo>
                  <a:pt x="16146" y="13092"/>
                  <a:pt x="16150" y="13093"/>
                  <a:pt x="16154" y="13093"/>
                </a:cubicBezTo>
                <a:lnTo>
                  <a:pt x="16230" y="13093"/>
                </a:lnTo>
                <a:cubicBezTo>
                  <a:pt x="16236" y="13093"/>
                  <a:pt x="16242" y="13089"/>
                  <a:pt x="16246" y="13083"/>
                </a:cubicBezTo>
                <a:lnTo>
                  <a:pt x="16281" y="13031"/>
                </a:lnTo>
                <a:lnTo>
                  <a:pt x="16292" y="13031"/>
                </a:lnTo>
                <a:lnTo>
                  <a:pt x="16292" y="13155"/>
                </a:lnTo>
                <a:lnTo>
                  <a:pt x="16258" y="13194"/>
                </a:lnTo>
                <a:lnTo>
                  <a:pt x="16179" y="13247"/>
                </a:lnTo>
                <a:cubicBezTo>
                  <a:pt x="16176" y="13249"/>
                  <a:pt x="16174" y="13252"/>
                  <a:pt x="16172" y="13255"/>
                </a:cubicBezTo>
                <a:lnTo>
                  <a:pt x="16137" y="13313"/>
                </a:lnTo>
                <a:cubicBezTo>
                  <a:pt x="16129" y="13326"/>
                  <a:pt x="16130" y="13344"/>
                  <a:pt x="16139" y="13354"/>
                </a:cubicBezTo>
                <a:lnTo>
                  <a:pt x="16175" y="13394"/>
                </a:lnTo>
                <a:cubicBezTo>
                  <a:pt x="16179" y="13399"/>
                  <a:pt x="16184" y="13401"/>
                  <a:pt x="16189" y="13401"/>
                </a:cubicBezTo>
                <a:lnTo>
                  <a:pt x="16248" y="13401"/>
                </a:lnTo>
                <a:lnTo>
                  <a:pt x="16248" y="13410"/>
                </a:lnTo>
                <a:lnTo>
                  <a:pt x="16173" y="13514"/>
                </a:lnTo>
                <a:cubicBezTo>
                  <a:pt x="16169" y="13519"/>
                  <a:pt x="16167" y="13527"/>
                  <a:pt x="16167" y="13535"/>
                </a:cubicBezTo>
                <a:lnTo>
                  <a:pt x="16167" y="13585"/>
                </a:lnTo>
                <a:cubicBezTo>
                  <a:pt x="16167" y="13601"/>
                  <a:pt x="16177" y="13615"/>
                  <a:pt x="16189" y="13615"/>
                </a:cubicBezTo>
                <a:lnTo>
                  <a:pt x="16218" y="13615"/>
                </a:lnTo>
                <a:lnTo>
                  <a:pt x="16292" y="13757"/>
                </a:lnTo>
                <a:lnTo>
                  <a:pt x="16292" y="13903"/>
                </a:lnTo>
                <a:lnTo>
                  <a:pt x="16255" y="14042"/>
                </a:lnTo>
                <a:lnTo>
                  <a:pt x="16069" y="14042"/>
                </a:lnTo>
                <a:cubicBezTo>
                  <a:pt x="16063" y="14042"/>
                  <a:pt x="16058" y="14045"/>
                  <a:pt x="16054" y="14050"/>
                </a:cubicBezTo>
                <a:lnTo>
                  <a:pt x="16018" y="14097"/>
                </a:lnTo>
                <a:cubicBezTo>
                  <a:pt x="16016" y="14100"/>
                  <a:pt x="16014" y="14104"/>
                  <a:pt x="16013" y="14108"/>
                </a:cubicBezTo>
                <a:lnTo>
                  <a:pt x="15973" y="14258"/>
                </a:lnTo>
                <a:lnTo>
                  <a:pt x="15864" y="14308"/>
                </a:lnTo>
                <a:cubicBezTo>
                  <a:pt x="15855" y="14312"/>
                  <a:pt x="15849" y="14323"/>
                  <a:pt x="15849" y="14336"/>
                </a:cubicBezTo>
                <a:lnTo>
                  <a:pt x="15849" y="14597"/>
                </a:lnTo>
                <a:cubicBezTo>
                  <a:pt x="15849" y="14609"/>
                  <a:pt x="15854" y="14620"/>
                  <a:pt x="15862" y="14624"/>
                </a:cubicBezTo>
                <a:cubicBezTo>
                  <a:pt x="15871" y="14629"/>
                  <a:pt x="15880" y="14626"/>
                  <a:pt x="15886" y="14618"/>
                </a:cubicBezTo>
                <a:lnTo>
                  <a:pt x="15924" y="14568"/>
                </a:lnTo>
                <a:lnTo>
                  <a:pt x="15955" y="14568"/>
                </a:lnTo>
                <a:cubicBezTo>
                  <a:pt x="15960" y="14568"/>
                  <a:pt x="15965" y="14566"/>
                  <a:pt x="15969" y="14562"/>
                </a:cubicBezTo>
                <a:lnTo>
                  <a:pt x="15969" y="14597"/>
                </a:lnTo>
                <a:cubicBezTo>
                  <a:pt x="15969" y="14613"/>
                  <a:pt x="15978" y="14626"/>
                  <a:pt x="15991" y="14626"/>
                </a:cubicBezTo>
                <a:lnTo>
                  <a:pt x="16034" y="14626"/>
                </a:lnTo>
                <a:cubicBezTo>
                  <a:pt x="16039" y="14626"/>
                  <a:pt x="16045" y="14624"/>
                  <a:pt x="16049" y="14619"/>
                </a:cubicBezTo>
                <a:lnTo>
                  <a:pt x="16162" y="14478"/>
                </a:lnTo>
                <a:lnTo>
                  <a:pt x="16208" y="14478"/>
                </a:lnTo>
                <a:lnTo>
                  <a:pt x="16208" y="14579"/>
                </a:lnTo>
                <a:lnTo>
                  <a:pt x="16059" y="14679"/>
                </a:lnTo>
                <a:cubicBezTo>
                  <a:pt x="16056" y="14681"/>
                  <a:pt x="16054" y="14683"/>
                  <a:pt x="16052" y="14686"/>
                </a:cubicBezTo>
                <a:lnTo>
                  <a:pt x="16017" y="14741"/>
                </a:lnTo>
                <a:cubicBezTo>
                  <a:pt x="16010" y="14752"/>
                  <a:pt x="16010" y="14769"/>
                  <a:pt x="16018" y="14780"/>
                </a:cubicBezTo>
                <a:lnTo>
                  <a:pt x="16055" y="14832"/>
                </a:lnTo>
                <a:lnTo>
                  <a:pt x="16076" y="14857"/>
                </a:lnTo>
                <a:lnTo>
                  <a:pt x="16034" y="14883"/>
                </a:lnTo>
                <a:lnTo>
                  <a:pt x="15965" y="14838"/>
                </a:lnTo>
                <a:cubicBezTo>
                  <a:pt x="15962" y="14836"/>
                  <a:pt x="15959" y="14835"/>
                  <a:pt x="15955" y="14835"/>
                </a:cubicBezTo>
                <a:lnTo>
                  <a:pt x="15915" y="14835"/>
                </a:lnTo>
                <a:cubicBezTo>
                  <a:pt x="15909" y="14835"/>
                  <a:pt x="15904" y="14838"/>
                  <a:pt x="15900" y="14842"/>
                </a:cubicBezTo>
                <a:lnTo>
                  <a:pt x="15862" y="14886"/>
                </a:lnTo>
                <a:lnTo>
                  <a:pt x="15835" y="14886"/>
                </a:lnTo>
                <a:cubicBezTo>
                  <a:pt x="15823" y="14886"/>
                  <a:pt x="15813" y="14899"/>
                  <a:pt x="15813" y="14916"/>
                </a:cubicBezTo>
                <a:lnTo>
                  <a:pt x="15813" y="14970"/>
                </a:lnTo>
                <a:cubicBezTo>
                  <a:pt x="15813" y="14977"/>
                  <a:pt x="15815" y="14984"/>
                  <a:pt x="15819" y="14990"/>
                </a:cubicBezTo>
                <a:lnTo>
                  <a:pt x="15854" y="15044"/>
                </a:lnTo>
                <a:cubicBezTo>
                  <a:pt x="15858" y="15050"/>
                  <a:pt x="15864" y="15054"/>
                  <a:pt x="15871" y="15054"/>
                </a:cubicBezTo>
                <a:lnTo>
                  <a:pt x="15982" y="15054"/>
                </a:lnTo>
                <a:lnTo>
                  <a:pt x="16012" y="15091"/>
                </a:lnTo>
                <a:lnTo>
                  <a:pt x="16012" y="15129"/>
                </a:lnTo>
                <a:cubicBezTo>
                  <a:pt x="16012" y="15141"/>
                  <a:pt x="16017" y="15152"/>
                  <a:pt x="16025" y="15156"/>
                </a:cubicBezTo>
                <a:cubicBezTo>
                  <a:pt x="16017" y="15161"/>
                  <a:pt x="16012" y="15172"/>
                  <a:pt x="16012" y="15183"/>
                </a:cubicBezTo>
                <a:lnTo>
                  <a:pt x="16012" y="15292"/>
                </a:lnTo>
                <a:cubicBezTo>
                  <a:pt x="16012" y="15300"/>
                  <a:pt x="16014" y="15307"/>
                  <a:pt x="16018" y="15313"/>
                </a:cubicBezTo>
                <a:lnTo>
                  <a:pt x="16039" y="15341"/>
                </a:lnTo>
                <a:lnTo>
                  <a:pt x="16032" y="15353"/>
                </a:lnTo>
                <a:lnTo>
                  <a:pt x="15971" y="15271"/>
                </a:lnTo>
                <a:cubicBezTo>
                  <a:pt x="15963" y="15260"/>
                  <a:pt x="15950" y="15260"/>
                  <a:pt x="15941" y="15270"/>
                </a:cubicBezTo>
                <a:lnTo>
                  <a:pt x="15900" y="15317"/>
                </a:lnTo>
                <a:cubicBezTo>
                  <a:pt x="15895" y="15323"/>
                  <a:pt x="15892" y="15331"/>
                  <a:pt x="15892" y="15339"/>
                </a:cubicBezTo>
                <a:lnTo>
                  <a:pt x="15892" y="15439"/>
                </a:lnTo>
                <a:lnTo>
                  <a:pt x="15856" y="15485"/>
                </a:lnTo>
                <a:cubicBezTo>
                  <a:pt x="15851" y="15490"/>
                  <a:pt x="15849" y="15499"/>
                  <a:pt x="15849" y="15507"/>
                </a:cubicBezTo>
                <a:cubicBezTo>
                  <a:pt x="15849" y="15515"/>
                  <a:pt x="15851" y="15523"/>
                  <a:pt x="15856" y="15529"/>
                </a:cubicBezTo>
                <a:lnTo>
                  <a:pt x="15892" y="15571"/>
                </a:lnTo>
                <a:lnTo>
                  <a:pt x="15892" y="15633"/>
                </a:lnTo>
                <a:lnTo>
                  <a:pt x="15835" y="15633"/>
                </a:lnTo>
                <a:cubicBezTo>
                  <a:pt x="15826" y="15633"/>
                  <a:pt x="15818" y="15640"/>
                  <a:pt x="15815" y="15652"/>
                </a:cubicBezTo>
                <a:lnTo>
                  <a:pt x="15771" y="15808"/>
                </a:lnTo>
                <a:cubicBezTo>
                  <a:pt x="15771" y="15811"/>
                  <a:pt x="15770" y="15815"/>
                  <a:pt x="15770" y="15818"/>
                </a:cubicBezTo>
                <a:lnTo>
                  <a:pt x="15770" y="15872"/>
                </a:lnTo>
                <a:cubicBezTo>
                  <a:pt x="15770" y="15883"/>
                  <a:pt x="15775" y="15893"/>
                  <a:pt x="15782" y="15898"/>
                </a:cubicBezTo>
                <a:lnTo>
                  <a:pt x="15861" y="15953"/>
                </a:lnTo>
                <a:lnTo>
                  <a:pt x="15946" y="16008"/>
                </a:lnTo>
                <a:cubicBezTo>
                  <a:pt x="15949" y="16010"/>
                  <a:pt x="15952" y="16011"/>
                  <a:pt x="15955" y="16011"/>
                </a:cubicBezTo>
                <a:lnTo>
                  <a:pt x="16061" y="16011"/>
                </a:lnTo>
                <a:lnTo>
                  <a:pt x="16094" y="16049"/>
                </a:lnTo>
                <a:lnTo>
                  <a:pt x="16094" y="16087"/>
                </a:lnTo>
                <a:cubicBezTo>
                  <a:pt x="16094" y="16103"/>
                  <a:pt x="16104" y="16116"/>
                  <a:pt x="16116" y="16116"/>
                </a:cubicBezTo>
                <a:lnTo>
                  <a:pt x="16189" y="16116"/>
                </a:lnTo>
                <a:cubicBezTo>
                  <a:pt x="16195" y="16116"/>
                  <a:pt x="16200" y="16113"/>
                  <a:pt x="16204" y="16108"/>
                </a:cubicBezTo>
                <a:lnTo>
                  <a:pt x="16230" y="16076"/>
                </a:lnTo>
                <a:lnTo>
                  <a:pt x="16255" y="16108"/>
                </a:lnTo>
                <a:cubicBezTo>
                  <a:pt x="16260" y="16113"/>
                  <a:pt x="16265" y="16116"/>
                  <a:pt x="16271" y="16116"/>
                </a:cubicBezTo>
                <a:lnTo>
                  <a:pt x="16330" y="16116"/>
                </a:lnTo>
                <a:lnTo>
                  <a:pt x="16330" y="16141"/>
                </a:lnTo>
                <a:cubicBezTo>
                  <a:pt x="16330" y="16152"/>
                  <a:pt x="16335" y="16163"/>
                  <a:pt x="16343" y="16168"/>
                </a:cubicBezTo>
                <a:lnTo>
                  <a:pt x="16424" y="16218"/>
                </a:lnTo>
                <a:cubicBezTo>
                  <a:pt x="16427" y="16220"/>
                  <a:pt x="16431" y="16221"/>
                  <a:pt x="16434" y="16221"/>
                </a:cubicBezTo>
                <a:lnTo>
                  <a:pt x="16503" y="16221"/>
                </a:lnTo>
                <a:lnTo>
                  <a:pt x="16573" y="16320"/>
                </a:lnTo>
                <a:cubicBezTo>
                  <a:pt x="16577" y="16326"/>
                  <a:pt x="16583" y="16329"/>
                  <a:pt x="16589" y="16329"/>
                </a:cubicBezTo>
                <a:lnTo>
                  <a:pt x="16659" y="16329"/>
                </a:lnTo>
                <a:lnTo>
                  <a:pt x="16770" y="16531"/>
                </a:lnTo>
                <a:cubicBezTo>
                  <a:pt x="16770" y="16532"/>
                  <a:pt x="16770" y="16532"/>
                  <a:pt x="16771" y="16533"/>
                </a:cubicBezTo>
                <a:cubicBezTo>
                  <a:pt x="16772" y="16535"/>
                  <a:pt x="16774" y="16538"/>
                  <a:pt x="16777" y="16540"/>
                </a:cubicBezTo>
                <a:cubicBezTo>
                  <a:pt x="16778" y="16540"/>
                  <a:pt x="16778" y="16541"/>
                  <a:pt x="16779" y="16541"/>
                </a:cubicBezTo>
                <a:cubicBezTo>
                  <a:pt x="16780" y="16541"/>
                  <a:pt x="16780" y="16542"/>
                  <a:pt x="16781" y="16542"/>
                </a:cubicBezTo>
                <a:lnTo>
                  <a:pt x="16906" y="16593"/>
                </a:lnTo>
                <a:cubicBezTo>
                  <a:pt x="16908" y="16593"/>
                  <a:pt x="16910" y="16594"/>
                  <a:pt x="16912" y="16594"/>
                </a:cubicBezTo>
                <a:lnTo>
                  <a:pt x="16981" y="16594"/>
                </a:lnTo>
                <a:lnTo>
                  <a:pt x="17012" y="16642"/>
                </a:lnTo>
                <a:cubicBezTo>
                  <a:pt x="17016" y="16649"/>
                  <a:pt x="17023" y="16652"/>
                  <a:pt x="17029" y="16652"/>
                </a:cubicBezTo>
                <a:lnTo>
                  <a:pt x="17067" y="16652"/>
                </a:lnTo>
                <a:cubicBezTo>
                  <a:pt x="17073" y="16652"/>
                  <a:pt x="17079" y="16649"/>
                  <a:pt x="17083" y="16643"/>
                </a:cubicBezTo>
                <a:lnTo>
                  <a:pt x="17120" y="16594"/>
                </a:lnTo>
                <a:lnTo>
                  <a:pt x="17139" y="16594"/>
                </a:lnTo>
                <a:lnTo>
                  <a:pt x="17173" y="16643"/>
                </a:lnTo>
                <a:cubicBezTo>
                  <a:pt x="17178" y="16649"/>
                  <a:pt x="17183" y="16652"/>
                  <a:pt x="17190" y="16652"/>
                </a:cubicBezTo>
                <a:lnTo>
                  <a:pt x="17252" y="16652"/>
                </a:lnTo>
                <a:lnTo>
                  <a:pt x="17252" y="16728"/>
                </a:lnTo>
                <a:cubicBezTo>
                  <a:pt x="17252" y="16744"/>
                  <a:pt x="17262" y="16757"/>
                  <a:pt x="17274" y="16757"/>
                </a:cubicBezTo>
                <a:lnTo>
                  <a:pt x="17381" y="16757"/>
                </a:lnTo>
                <a:lnTo>
                  <a:pt x="17404" y="16793"/>
                </a:lnTo>
                <a:lnTo>
                  <a:pt x="17404" y="16837"/>
                </a:lnTo>
                <a:cubicBezTo>
                  <a:pt x="17404" y="16843"/>
                  <a:pt x="17405" y="16848"/>
                  <a:pt x="17408" y="16853"/>
                </a:cubicBezTo>
                <a:lnTo>
                  <a:pt x="17456" y="16955"/>
                </a:lnTo>
                <a:lnTo>
                  <a:pt x="17495" y="17010"/>
                </a:lnTo>
                <a:lnTo>
                  <a:pt x="17575" y="17114"/>
                </a:lnTo>
                <a:lnTo>
                  <a:pt x="17605" y="17160"/>
                </a:lnTo>
                <a:lnTo>
                  <a:pt x="17605" y="17177"/>
                </a:lnTo>
                <a:lnTo>
                  <a:pt x="17592" y="17177"/>
                </a:lnTo>
                <a:cubicBezTo>
                  <a:pt x="17584" y="17177"/>
                  <a:pt x="17576" y="17183"/>
                  <a:pt x="17572" y="17193"/>
                </a:cubicBezTo>
                <a:lnTo>
                  <a:pt x="17531" y="17298"/>
                </a:lnTo>
                <a:cubicBezTo>
                  <a:pt x="17530" y="17302"/>
                  <a:pt x="17529" y="17307"/>
                  <a:pt x="17529" y="17312"/>
                </a:cubicBezTo>
                <a:lnTo>
                  <a:pt x="17529" y="17416"/>
                </a:lnTo>
                <a:cubicBezTo>
                  <a:pt x="17529" y="17433"/>
                  <a:pt x="17539" y="17446"/>
                  <a:pt x="17551" y="17446"/>
                </a:cubicBezTo>
                <a:lnTo>
                  <a:pt x="17592" y="17446"/>
                </a:lnTo>
                <a:cubicBezTo>
                  <a:pt x="17604" y="17446"/>
                  <a:pt x="17614" y="17433"/>
                  <a:pt x="17614" y="17416"/>
                </a:cubicBezTo>
                <a:lnTo>
                  <a:pt x="17614" y="17391"/>
                </a:lnTo>
                <a:lnTo>
                  <a:pt x="17829" y="17391"/>
                </a:lnTo>
                <a:cubicBezTo>
                  <a:pt x="17834" y="17391"/>
                  <a:pt x="17839" y="17389"/>
                  <a:pt x="17843" y="17384"/>
                </a:cubicBezTo>
                <a:lnTo>
                  <a:pt x="17880" y="17341"/>
                </a:lnTo>
                <a:lnTo>
                  <a:pt x="17910" y="17341"/>
                </a:lnTo>
                <a:cubicBezTo>
                  <a:pt x="17916" y="17341"/>
                  <a:pt x="17922" y="17338"/>
                  <a:pt x="17926" y="17332"/>
                </a:cubicBezTo>
                <a:lnTo>
                  <a:pt x="17953" y="17294"/>
                </a:lnTo>
                <a:lnTo>
                  <a:pt x="18017" y="17338"/>
                </a:lnTo>
                <a:cubicBezTo>
                  <a:pt x="18020" y="17340"/>
                  <a:pt x="18024" y="17341"/>
                  <a:pt x="18027" y="17341"/>
                </a:cubicBezTo>
                <a:lnTo>
                  <a:pt x="18048" y="17341"/>
                </a:lnTo>
                <a:lnTo>
                  <a:pt x="18048" y="17416"/>
                </a:lnTo>
                <a:cubicBezTo>
                  <a:pt x="18048" y="17433"/>
                  <a:pt x="18058" y="17446"/>
                  <a:pt x="18070" y="17446"/>
                </a:cubicBezTo>
                <a:lnTo>
                  <a:pt x="18187" y="17446"/>
                </a:lnTo>
                <a:lnTo>
                  <a:pt x="18288" y="17489"/>
                </a:lnTo>
                <a:lnTo>
                  <a:pt x="18288" y="17525"/>
                </a:lnTo>
                <a:cubicBezTo>
                  <a:pt x="18288" y="17532"/>
                  <a:pt x="18290" y="17540"/>
                  <a:pt x="18294" y="17545"/>
                </a:cubicBezTo>
                <a:lnTo>
                  <a:pt x="18319" y="17582"/>
                </a:lnTo>
                <a:lnTo>
                  <a:pt x="18290" y="17669"/>
                </a:lnTo>
                <a:cubicBezTo>
                  <a:pt x="18289" y="17673"/>
                  <a:pt x="18288" y="17677"/>
                  <a:pt x="18288" y="17681"/>
                </a:cubicBezTo>
                <a:lnTo>
                  <a:pt x="18288" y="17735"/>
                </a:lnTo>
                <a:cubicBezTo>
                  <a:pt x="18288" y="17739"/>
                  <a:pt x="18289" y="17743"/>
                  <a:pt x="18290" y="17747"/>
                </a:cubicBezTo>
                <a:lnTo>
                  <a:pt x="18325" y="17856"/>
                </a:lnTo>
                <a:cubicBezTo>
                  <a:pt x="18326" y="17859"/>
                  <a:pt x="18328" y="17862"/>
                  <a:pt x="18329" y="17864"/>
                </a:cubicBezTo>
                <a:lnTo>
                  <a:pt x="18370" y="17922"/>
                </a:lnTo>
                <a:cubicBezTo>
                  <a:pt x="18374" y="17928"/>
                  <a:pt x="18380" y="17932"/>
                  <a:pt x="18386" y="17932"/>
                </a:cubicBezTo>
                <a:lnTo>
                  <a:pt x="18585" y="17932"/>
                </a:lnTo>
                <a:cubicBezTo>
                  <a:pt x="18591" y="17932"/>
                  <a:pt x="18597" y="17928"/>
                  <a:pt x="18601" y="17922"/>
                </a:cubicBezTo>
                <a:lnTo>
                  <a:pt x="18626" y="17887"/>
                </a:lnTo>
                <a:lnTo>
                  <a:pt x="18646" y="17914"/>
                </a:lnTo>
                <a:lnTo>
                  <a:pt x="18646" y="17953"/>
                </a:lnTo>
                <a:cubicBezTo>
                  <a:pt x="18646" y="17969"/>
                  <a:pt x="18656" y="17982"/>
                  <a:pt x="18669" y="17982"/>
                </a:cubicBezTo>
                <a:lnTo>
                  <a:pt x="18783" y="17982"/>
                </a:lnTo>
                <a:lnTo>
                  <a:pt x="18848" y="18025"/>
                </a:lnTo>
                <a:lnTo>
                  <a:pt x="18848" y="18051"/>
                </a:lnTo>
                <a:cubicBezTo>
                  <a:pt x="18848" y="18061"/>
                  <a:pt x="18852" y="18070"/>
                  <a:pt x="18858" y="18075"/>
                </a:cubicBezTo>
                <a:lnTo>
                  <a:pt x="18976" y="18182"/>
                </a:lnTo>
                <a:lnTo>
                  <a:pt x="19055" y="18238"/>
                </a:lnTo>
                <a:lnTo>
                  <a:pt x="19091" y="18285"/>
                </a:lnTo>
                <a:cubicBezTo>
                  <a:pt x="19095" y="18291"/>
                  <a:pt x="19100" y="18294"/>
                  <a:pt x="19106" y="18294"/>
                </a:cubicBezTo>
                <a:lnTo>
                  <a:pt x="19346" y="18294"/>
                </a:lnTo>
                <a:cubicBezTo>
                  <a:pt x="19349" y="18294"/>
                  <a:pt x="19352" y="18293"/>
                  <a:pt x="19355" y="18291"/>
                </a:cubicBezTo>
                <a:lnTo>
                  <a:pt x="19432" y="18243"/>
                </a:lnTo>
                <a:lnTo>
                  <a:pt x="19506" y="18243"/>
                </a:lnTo>
                <a:cubicBezTo>
                  <a:pt x="19507" y="18243"/>
                  <a:pt x="19507" y="18243"/>
                  <a:pt x="19508" y="18243"/>
                </a:cubicBezTo>
                <a:cubicBezTo>
                  <a:pt x="19508" y="18243"/>
                  <a:pt x="19509" y="18243"/>
                  <a:pt x="19510" y="18243"/>
                </a:cubicBezTo>
                <a:cubicBezTo>
                  <a:pt x="19522" y="18243"/>
                  <a:pt x="19531" y="18230"/>
                  <a:pt x="19531" y="18214"/>
                </a:cubicBezTo>
                <a:lnTo>
                  <a:pt x="19531" y="18211"/>
                </a:lnTo>
                <a:lnTo>
                  <a:pt x="19562" y="18117"/>
                </a:lnTo>
                <a:cubicBezTo>
                  <a:pt x="19563" y="18113"/>
                  <a:pt x="19564" y="18109"/>
                  <a:pt x="19564" y="18105"/>
                </a:cubicBezTo>
                <a:lnTo>
                  <a:pt x="19564" y="18025"/>
                </a:lnTo>
                <a:lnTo>
                  <a:pt x="19636" y="17979"/>
                </a:lnTo>
                <a:cubicBezTo>
                  <a:pt x="19638" y="17978"/>
                  <a:pt x="19640" y="17976"/>
                  <a:pt x="19642" y="17973"/>
                </a:cubicBezTo>
                <a:lnTo>
                  <a:pt x="19720" y="17864"/>
                </a:lnTo>
                <a:cubicBezTo>
                  <a:pt x="19724" y="17859"/>
                  <a:pt x="19727" y="17852"/>
                  <a:pt x="19727" y="17844"/>
                </a:cubicBezTo>
                <a:lnTo>
                  <a:pt x="19727" y="17797"/>
                </a:lnTo>
                <a:lnTo>
                  <a:pt x="19797" y="17606"/>
                </a:lnTo>
                <a:lnTo>
                  <a:pt x="19868" y="17606"/>
                </a:lnTo>
                <a:cubicBezTo>
                  <a:pt x="19876" y="17606"/>
                  <a:pt x="19884" y="17599"/>
                  <a:pt x="19888" y="17588"/>
                </a:cubicBezTo>
                <a:lnTo>
                  <a:pt x="19917" y="17497"/>
                </a:lnTo>
                <a:lnTo>
                  <a:pt x="19937" y="17497"/>
                </a:lnTo>
                <a:lnTo>
                  <a:pt x="20008" y="17598"/>
                </a:lnTo>
                <a:lnTo>
                  <a:pt x="20047" y="17644"/>
                </a:lnTo>
                <a:lnTo>
                  <a:pt x="20047" y="17706"/>
                </a:lnTo>
                <a:lnTo>
                  <a:pt x="20023" y="17706"/>
                </a:lnTo>
                <a:cubicBezTo>
                  <a:pt x="20014" y="17706"/>
                  <a:pt x="20005" y="17713"/>
                  <a:pt x="20002" y="17725"/>
                </a:cubicBezTo>
                <a:cubicBezTo>
                  <a:pt x="19999" y="17736"/>
                  <a:pt x="20001" y="17749"/>
                  <a:pt x="20008" y="17757"/>
                </a:cubicBezTo>
                <a:lnTo>
                  <a:pt x="20051" y="17808"/>
                </a:lnTo>
                <a:lnTo>
                  <a:pt x="20085" y="17909"/>
                </a:lnTo>
                <a:lnTo>
                  <a:pt x="20085" y="17934"/>
                </a:lnTo>
                <a:lnTo>
                  <a:pt x="20018" y="17977"/>
                </a:lnTo>
                <a:lnTo>
                  <a:pt x="19984" y="17977"/>
                </a:lnTo>
                <a:cubicBezTo>
                  <a:pt x="19974" y="17977"/>
                  <a:pt x="19965" y="17988"/>
                  <a:pt x="19963" y="18002"/>
                </a:cubicBezTo>
                <a:cubicBezTo>
                  <a:pt x="19961" y="18016"/>
                  <a:pt x="19966" y="18029"/>
                  <a:pt x="19976" y="18034"/>
                </a:cubicBezTo>
                <a:lnTo>
                  <a:pt x="20058" y="18077"/>
                </a:lnTo>
                <a:lnTo>
                  <a:pt x="20131" y="18131"/>
                </a:lnTo>
                <a:cubicBezTo>
                  <a:pt x="20140" y="18137"/>
                  <a:pt x="20150" y="18136"/>
                  <a:pt x="20157" y="18127"/>
                </a:cubicBezTo>
                <a:lnTo>
                  <a:pt x="20195" y="18080"/>
                </a:lnTo>
                <a:lnTo>
                  <a:pt x="20224" y="18080"/>
                </a:lnTo>
                <a:lnTo>
                  <a:pt x="20379" y="18134"/>
                </a:lnTo>
                <a:cubicBezTo>
                  <a:pt x="20388" y="18137"/>
                  <a:pt x="20399" y="18132"/>
                  <a:pt x="20404" y="18120"/>
                </a:cubicBezTo>
                <a:cubicBezTo>
                  <a:pt x="20408" y="18108"/>
                  <a:pt x="20407" y="18094"/>
                  <a:pt x="20400" y="18084"/>
                </a:cubicBezTo>
                <a:lnTo>
                  <a:pt x="20377" y="18053"/>
                </a:lnTo>
                <a:lnTo>
                  <a:pt x="20398" y="18030"/>
                </a:lnTo>
                <a:cubicBezTo>
                  <a:pt x="20404" y="18024"/>
                  <a:pt x="20407" y="18014"/>
                  <a:pt x="20406" y="18004"/>
                </a:cubicBezTo>
                <a:cubicBezTo>
                  <a:pt x="20405" y="17994"/>
                  <a:pt x="20401" y="17985"/>
                  <a:pt x="20394" y="17981"/>
                </a:cubicBezTo>
                <a:lnTo>
                  <a:pt x="20320" y="17931"/>
                </a:lnTo>
                <a:lnTo>
                  <a:pt x="20293" y="17849"/>
                </a:lnTo>
                <a:lnTo>
                  <a:pt x="20319" y="17809"/>
                </a:lnTo>
                <a:cubicBezTo>
                  <a:pt x="20321" y="17807"/>
                  <a:pt x="20322" y="17804"/>
                  <a:pt x="20323" y="17801"/>
                </a:cubicBezTo>
                <a:cubicBezTo>
                  <a:pt x="20326" y="17810"/>
                  <a:pt x="20331" y="17816"/>
                  <a:pt x="20338" y="17818"/>
                </a:cubicBezTo>
                <a:cubicBezTo>
                  <a:pt x="20349" y="17822"/>
                  <a:pt x="20359" y="17815"/>
                  <a:pt x="20363" y="17803"/>
                </a:cubicBezTo>
                <a:lnTo>
                  <a:pt x="20404" y="17694"/>
                </a:lnTo>
                <a:cubicBezTo>
                  <a:pt x="20406" y="17690"/>
                  <a:pt x="20406" y="17685"/>
                  <a:pt x="20406" y="17681"/>
                </a:cubicBezTo>
                <a:lnTo>
                  <a:pt x="20406" y="17525"/>
                </a:lnTo>
                <a:cubicBezTo>
                  <a:pt x="20406" y="17517"/>
                  <a:pt x="20404" y="17510"/>
                  <a:pt x="20400" y="17505"/>
                </a:cubicBezTo>
                <a:lnTo>
                  <a:pt x="20362" y="17450"/>
                </a:lnTo>
                <a:lnTo>
                  <a:pt x="20339" y="17391"/>
                </a:lnTo>
                <a:lnTo>
                  <a:pt x="20344" y="17391"/>
                </a:lnTo>
                <a:cubicBezTo>
                  <a:pt x="20356" y="17391"/>
                  <a:pt x="20366" y="17378"/>
                  <a:pt x="20366" y="17362"/>
                </a:cubicBezTo>
                <a:lnTo>
                  <a:pt x="20366" y="17149"/>
                </a:lnTo>
                <a:cubicBezTo>
                  <a:pt x="20366" y="17141"/>
                  <a:pt x="20363" y="17133"/>
                  <a:pt x="20359" y="17128"/>
                </a:cubicBezTo>
                <a:lnTo>
                  <a:pt x="20325" y="17082"/>
                </a:lnTo>
                <a:lnTo>
                  <a:pt x="20325" y="17053"/>
                </a:lnTo>
                <a:lnTo>
                  <a:pt x="20359" y="17010"/>
                </a:lnTo>
                <a:cubicBezTo>
                  <a:pt x="20361" y="17008"/>
                  <a:pt x="20362" y="17005"/>
                  <a:pt x="20363" y="17002"/>
                </a:cubicBezTo>
                <a:lnTo>
                  <a:pt x="20402" y="16896"/>
                </a:lnTo>
                <a:lnTo>
                  <a:pt x="20432" y="16867"/>
                </a:lnTo>
                <a:lnTo>
                  <a:pt x="20504" y="16867"/>
                </a:lnTo>
                <a:cubicBezTo>
                  <a:pt x="20516" y="16867"/>
                  <a:pt x="20526" y="16853"/>
                  <a:pt x="20526" y="16837"/>
                </a:cubicBezTo>
                <a:lnTo>
                  <a:pt x="20526" y="16782"/>
                </a:lnTo>
                <a:cubicBezTo>
                  <a:pt x="20526" y="16775"/>
                  <a:pt x="20524" y="16768"/>
                  <a:pt x="20521" y="16763"/>
                </a:cubicBezTo>
                <a:lnTo>
                  <a:pt x="20486" y="16708"/>
                </a:lnTo>
                <a:cubicBezTo>
                  <a:pt x="20479" y="16698"/>
                  <a:pt x="20468" y="16695"/>
                  <a:pt x="20459" y="16701"/>
                </a:cubicBezTo>
                <a:lnTo>
                  <a:pt x="20379" y="16752"/>
                </a:lnTo>
                <a:lnTo>
                  <a:pt x="20240" y="16752"/>
                </a:lnTo>
                <a:lnTo>
                  <a:pt x="20206" y="16664"/>
                </a:lnTo>
                <a:cubicBezTo>
                  <a:pt x="20202" y="16654"/>
                  <a:pt x="20194" y="16648"/>
                  <a:pt x="20186" y="16648"/>
                </a:cubicBezTo>
                <a:lnTo>
                  <a:pt x="20117" y="16648"/>
                </a:lnTo>
                <a:lnTo>
                  <a:pt x="20087" y="16605"/>
                </a:lnTo>
                <a:lnTo>
                  <a:pt x="20042" y="16500"/>
                </a:lnTo>
                <a:cubicBezTo>
                  <a:pt x="20041" y="16498"/>
                  <a:pt x="20040" y="16496"/>
                  <a:pt x="20039" y="16494"/>
                </a:cubicBezTo>
                <a:lnTo>
                  <a:pt x="19918" y="16330"/>
                </a:lnTo>
                <a:cubicBezTo>
                  <a:pt x="19914" y="16325"/>
                  <a:pt x="19909" y="16322"/>
                  <a:pt x="19903" y="16322"/>
                </a:cubicBezTo>
                <a:lnTo>
                  <a:pt x="19872" y="16322"/>
                </a:lnTo>
                <a:lnTo>
                  <a:pt x="19806" y="16281"/>
                </a:lnTo>
                <a:cubicBezTo>
                  <a:pt x="19802" y="16274"/>
                  <a:pt x="19796" y="16270"/>
                  <a:pt x="19789" y="16270"/>
                </a:cubicBezTo>
                <a:lnTo>
                  <a:pt x="19784" y="16270"/>
                </a:lnTo>
                <a:lnTo>
                  <a:pt x="19751" y="16270"/>
                </a:lnTo>
                <a:lnTo>
                  <a:pt x="19679" y="16219"/>
                </a:lnTo>
                <a:lnTo>
                  <a:pt x="19597" y="16166"/>
                </a:lnTo>
                <a:lnTo>
                  <a:pt x="19554" y="16117"/>
                </a:lnTo>
                <a:lnTo>
                  <a:pt x="19437" y="16009"/>
                </a:lnTo>
                <a:lnTo>
                  <a:pt x="19359" y="15957"/>
                </a:lnTo>
                <a:lnTo>
                  <a:pt x="19289" y="15860"/>
                </a:lnTo>
                <a:lnTo>
                  <a:pt x="19289" y="15662"/>
                </a:lnTo>
                <a:cubicBezTo>
                  <a:pt x="19289" y="15654"/>
                  <a:pt x="19286" y="15646"/>
                  <a:pt x="19281" y="15640"/>
                </a:cubicBezTo>
                <a:lnTo>
                  <a:pt x="19242" y="15594"/>
                </a:lnTo>
                <a:lnTo>
                  <a:pt x="19204" y="15545"/>
                </a:lnTo>
                <a:lnTo>
                  <a:pt x="19204" y="15452"/>
                </a:lnTo>
                <a:cubicBezTo>
                  <a:pt x="19204" y="15448"/>
                  <a:pt x="19204" y="15444"/>
                  <a:pt x="19203" y="15441"/>
                </a:cubicBezTo>
                <a:lnTo>
                  <a:pt x="19168" y="15328"/>
                </a:lnTo>
                <a:cubicBezTo>
                  <a:pt x="19165" y="15317"/>
                  <a:pt x="19157" y="15310"/>
                  <a:pt x="19148" y="15310"/>
                </a:cubicBezTo>
                <a:lnTo>
                  <a:pt x="19128" y="15310"/>
                </a:lnTo>
                <a:lnTo>
                  <a:pt x="19128" y="15292"/>
                </a:lnTo>
                <a:cubicBezTo>
                  <a:pt x="19128" y="15281"/>
                  <a:pt x="19124" y="15271"/>
                  <a:pt x="19116" y="15266"/>
                </a:cubicBezTo>
                <a:lnTo>
                  <a:pt x="19037" y="15214"/>
                </a:lnTo>
                <a:lnTo>
                  <a:pt x="18920" y="15105"/>
                </a:lnTo>
                <a:cubicBezTo>
                  <a:pt x="18914" y="15099"/>
                  <a:pt x="18905" y="15098"/>
                  <a:pt x="18897" y="15103"/>
                </a:cubicBezTo>
                <a:cubicBezTo>
                  <a:pt x="18890" y="15108"/>
                  <a:pt x="18886" y="15118"/>
                  <a:pt x="18886" y="15129"/>
                </a:cubicBezTo>
                <a:lnTo>
                  <a:pt x="18886" y="15172"/>
                </a:lnTo>
                <a:lnTo>
                  <a:pt x="18869" y="15196"/>
                </a:lnTo>
                <a:lnTo>
                  <a:pt x="18841" y="15162"/>
                </a:lnTo>
                <a:cubicBezTo>
                  <a:pt x="18840" y="15160"/>
                  <a:pt x="18838" y="15159"/>
                  <a:pt x="18836" y="15157"/>
                </a:cubicBezTo>
                <a:lnTo>
                  <a:pt x="18773" y="15114"/>
                </a:lnTo>
                <a:lnTo>
                  <a:pt x="18810" y="14923"/>
                </a:lnTo>
                <a:cubicBezTo>
                  <a:pt x="18810" y="14921"/>
                  <a:pt x="18811" y="14918"/>
                  <a:pt x="18811" y="14916"/>
                </a:cubicBezTo>
                <a:lnTo>
                  <a:pt x="18811" y="14876"/>
                </a:lnTo>
                <a:lnTo>
                  <a:pt x="18842" y="14830"/>
                </a:lnTo>
                <a:cubicBezTo>
                  <a:pt x="18846" y="14825"/>
                  <a:pt x="18848" y="14818"/>
                  <a:pt x="18848" y="14810"/>
                </a:cubicBezTo>
                <a:lnTo>
                  <a:pt x="18848" y="14718"/>
                </a:lnTo>
                <a:lnTo>
                  <a:pt x="18886" y="14668"/>
                </a:lnTo>
                <a:cubicBezTo>
                  <a:pt x="18890" y="14662"/>
                  <a:pt x="18892" y="14654"/>
                  <a:pt x="18892" y="14646"/>
                </a:cubicBezTo>
                <a:cubicBezTo>
                  <a:pt x="18892" y="14638"/>
                  <a:pt x="18889" y="14630"/>
                  <a:pt x="18884" y="14625"/>
                </a:cubicBezTo>
                <a:lnTo>
                  <a:pt x="18848" y="14583"/>
                </a:lnTo>
                <a:lnTo>
                  <a:pt x="18848" y="14455"/>
                </a:lnTo>
                <a:lnTo>
                  <a:pt x="18890" y="14349"/>
                </a:lnTo>
                <a:cubicBezTo>
                  <a:pt x="18891" y="14345"/>
                  <a:pt x="18892" y="14340"/>
                  <a:pt x="18892" y="14336"/>
                </a:cubicBezTo>
                <a:lnTo>
                  <a:pt x="18892" y="14260"/>
                </a:lnTo>
                <a:lnTo>
                  <a:pt x="18899" y="14260"/>
                </a:lnTo>
                <a:lnTo>
                  <a:pt x="18931" y="14302"/>
                </a:lnTo>
                <a:cubicBezTo>
                  <a:pt x="18935" y="14308"/>
                  <a:pt x="18941" y="14310"/>
                  <a:pt x="18946" y="14311"/>
                </a:cubicBezTo>
                <a:cubicBezTo>
                  <a:pt x="18952" y="14311"/>
                  <a:pt x="18958" y="14307"/>
                  <a:pt x="18962" y="14302"/>
                </a:cubicBezTo>
                <a:lnTo>
                  <a:pt x="19040" y="14194"/>
                </a:lnTo>
                <a:lnTo>
                  <a:pt x="19121" y="14093"/>
                </a:lnTo>
                <a:cubicBezTo>
                  <a:pt x="19123" y="14090"/>
                  <a:pt x="19125" y="14087"/>
                  <a:pt x="19126" y="14084"/>
                </a:cubicBezTo>
                <a:lnTo>
                  <a:pt x="19152" y="14015"/>
                </a:lnTo>
                <a:lnTo>
                  <a:pt x="19166" y="14036"/>
                </a:lnTo>
                <a:cubicBezTo>
                  <a:pt x="19170" y="14043"/>
                  <a:pt x="19177" y="14047"/>
                  <a:pt x="19185" y="14046"/>
                </a:cubicBezTo>
                <a:cubicBezTo>
                  <a:pt x="19192" y="14045"/>
                  <a:pt x="19198" y="14039"/>
                  <a:pt x="19202" y="14031"/>
                </a:cubicBezTo>
                <a:lnTo>
                  <a:pt x="19246" y="13922"/>
                </a:lnTo>
                <a:cubicBezTo>
                  <a:pt x="19249" y="13915"/>
                  <a:pt x="19249" y="13906"/>
                  <a:pt x="19247" y="13898"/>
                </a:cubicBezTo>
                <a:lnTo>
                  <a:pt x="19203" y="13738"/>
                </a:lnTo>
                <a:cubicBezTo>
                  <a:pt x="19200" y="13726"/>
                  <a:pt x="19192" y="13719"/>
                  <a:pt x="19182" y="13719"/>
                </a:cubicBezTo>
                <a:lnTo>
                  <a:pt x="19073" y="13719"/>
                </a:lnTo>
                <a:lnTo>
                  <a:pt x="19016" y="13683"/>
                </a:lnTo>
                <a:lnTo>
                  <a:pt x="19043" y="13603"/>
                </a:lnTo>
                <a:lnTo>
                  <a:pt x="19077" y="13564"/>
                </a:lnTo>
                <a:lnTo>
                  <a:pt x="19106" y="13564"/>
                </a:lnTo>
                <a:cubicBezTo>
                  <a:pt x="19107" y="13564"/>
                  <a:pt x="19107" y="13564"/>
                  <a:pt x="19107" y="13564"/>
                </a:cubicBezTo>
                <a:cubicBezTo>
                  <a:pt x="19119" y="13564"/>
                  <a:pt x="19129" y="13551"/>
                  <a:pt x="19129" y="13535"/>
                </a:cubicBezTo>
                <a:cubicBezTo>
                  <a:pt x="19129" y="13524"/>
                  <a:pt x="19125" y="13515"/>
                  <a:pt x="19119" y="13510"/>
                </a:cubicBezTo>
                <a:lnTo>
                  <a:pt x="19085" y="13460"/>
                </a:lnTo>
                <a:cubicBezTo>
                  <a:pt x="19083" y="13459"/>
                  <a:pt x="19082" y="13457"/>
                  <a:pt x="19081" y="13456"/>
                </a:cubicBezTo>
                <a:lnTo>
                  <a:pt x="18959" y="13348"/>
                </a:lnTo>
                <a:lnTo>
                  <a:pt x="18805" y="13199"/>
                </a:lnTo>
                <a:lnTo>
                  <a:pt x="18728" y="13090"/>
                </a:lnTo>
                <a:cubicBezTo>
                  <a:pt x="18724" y="13084"/>
                  <a:pt x="18719" y="13081"/>
                  <a:pt x="18713" y="13081"/>
                </a:cubicBezTo>
                <a:cubicBezTo>
                  <a:pt x="18706" y="13080"/>
                  <a:pt x="18701" y="13084"/>
                  <a:pt x="18697" y="13090"/>
                </a:cubicBezTo>
                <a:lnTo>
                  <a:pt x="18659" y="13139"/>
                </a:lnTo>
                <a:lnTo>
                  <a:pt x="18585" y="13139"/>
                </a:lnTo>
                <a:cubicBezTo>
                  <a:pt x="18572" y="13139"/>
                  <a:pt x="18563" y="13152"/>
                  <a:pt x="18563" y="13169"/>
                </a:cubicBezTo>
                <a:lnTo>
                  <a:pt x="18563" y="13207"/>
                </a:lnTo>
                <a:lnTo>
                  <a:pt x="18542" y="13237"/>
                </a:lnTo>
                <a:lnTo>
                  <a:pt x="18481" y="13195"/>
                </a:lnTo>
                <a:lnTo>
                  <a:pt x="18451" y="13156"/>
                </a:lnTo>
                <a:lnTo>
                  <a:pt x="18451" y="13002"/>
                </a:lnTo>
                <a:cubicBezTo>
                  <a:pt x="18451" y="12990"/>
                  <a:pt x="18446" y="12980"/>
                  <a:pt x="18438" y="12975"/>
                </a:cubicBezTo>
                <a:lnTo>
                  <a:pt x="18355" y="12924"/>
                </a:lnTo>
                <a:cubicBezTo>
                  <a:pt x="18352" y="12923"/>
                  <a:pt x="18349" y="12922"/>
                  <a:pt x="18345" y="12922"/>
                </a:cubicBezTo>
                <a:lnTo>
                  <a:pt x="18269" y="12922"/>
                </a:lnTo>
                <a:cubicBezTo>
                  <a:pt x="18264" y="12922"/>
                  <a:pt x="18258" y="12925"/>
                  <a:pt x="18254" y="12930"/>
                </a:cubicBezTo>
                <a:lnTo>
                  <a:pt x="18251" y="12934"/>
                </a:lnTo>
                <a:lnTo>
                  <a:pt x="18251" y="12746"/>
                </a:lnTo>
                <a:lnTo>
                  <a:pt x="18328" y="12591"/>
                </a:lnTo>
                <a:cubicBezTo>
                  <a:pt x="18332" y="12583"/>
                  <a:pt x="18333" y="12573"/>
                  <a:pt x="18331" y="12564"/>
                </a:cubicBezTo>
                <a:cubicBezTo>
                  <a:pt x="18328" y="12555"/>
                  <a:pt x="18323" y="12548"/>
                  <a:pt x="18316" y="12546"/>
                </a:cubicBezTo>
                <a:lnTo>
                  <a:pt x="18202" y="12504"/>
                </a:lnTo>
                <a:lnTo>
                  <a:pt x="18182" y="12473"/>
                </a:lnTo>
                <a:lnTo>
                  <a:pt x="18207" y="12434"/>
                </a:lnTo>
                <a:cubicBezTo>
                  <a:pt x="18210" y="12428"/>
                  <a:pt x="18212" y="12421"/>
                  <a:pt x="18212" y="12414"/>
                </a:cubicBezTo>
                <a:lnTo>
                  <a:pt x="18212" y="12258"/>
                </a:lnTo>
                <a:cubicBezTo>
                  <a:pt x="18212" y="12251"/>
                  <a:pt x="18210" y="12244"/>
                  <a:pt x="18207" y="12239"/>
                </a:cubicBezTo>
                <a:lnTo>
                  <a:pt x="18171" y="12186"/>
                </a:lnTo>
                <a:lnTo>
                  <a:pt x="18137" y="12108"/>
                </a:lnTo>
                <a:lnTo>
                  <a:pt x="18166" y="12027"/>
                </a:lnTo>
                <a:lnTo>
                  <a:pt x="18190" y="12027"/>
                </a:lnTo>
                <a:cubicBezTo>
                  <a:pt x="18202" y="12027"/>
                  <a:pt x="18212" y="12014"/>
                  <a:pt x="18212" y="11998"/>
                </a:cubicBezTo>
                <a:lnTo>
                  <a:pt x="18212" y="11835"/>
                </a:lnTo>
                <a:cubicBezTo>
                  <a:pt x="18212" y="11820"/>
                  <a:pt x="18204" y="11807"/>
                  <a:pt x="18193" y="11806"/>
                </a:cubicBezTo>
                <a:lnTo>
                  <a:pt x="18236" y="11714"/>
                </a:lnTo>
                <a:lnTo>
                  <a:pt x="18293" y="11755"/>
                </a:lnTo>
                <a:lnTo>
                  <a:pt x="18325" y="11847"/>
                </a:lnTo>
                <a:cubicBezTo>
                  <a:pt x="18328" y="11854"/>
                  <a:pt x="18331" y="11858"/>
                  <a:pt x="18336" y="11861"/>
                </a:cubicBezTo>
                <a:lnTo>
                  <a:pt x="18416" y="11913"/>
                </a:lnTo>
                <a:lnTo>
                  <a:pt x="18451" y="11966"/>
                </a:lnTo>
                <a:cubicBezTo>
                  <a:pt x="18455" y="11973"/>
                  <a:pt x="18461" y="11976"/>
                  <a:pt x="18467" y="11976"/>
                </a:cubicBezTo>
                <a:cubicBezTo>
                  <a:pt x="18475" y="11978"/>
                  <a:pt x="18480" y="11973"/>
                  <a:pt x="18484" y="11967"/>
                </a:cubicBezTo>
                <a:lnTo>
                  <a:pt x="18562" y="11855"/>
                </a:lnTo>
                <a:cubicBezTo>
                  <a:pt x="18566" y="11850"/>
                  <a:pt x="18568" y="11842"/>
                  <a:pt x="18568" y="11835"/>
                </a:cubicBezTo>
                <a:lnTo>
                  <a:pt x="18568" y="11781"/>
                </a:lnTo>
                <a:cubicBezTo>
                  <a:pt x="18568" y="11776"/>
                  <a:pt x="18568" y="11772"/>
                  <a:pt x="18566" y="11768"/>
                </a:cubicBezTo>
                <a:lnTo>
                  <a:pt x="18529" y="11666"/>
                </a:lnTo>
                <a:lnTo>
                  <a:pt x="18489" y="11507"/>
                </a:lnTo>
                <a:cubicBezTo>
                  <a:pt x="18487" y="11499"/>
                  <a:pt x="18483" y="11493"/>
                  <a:pt x="18478" y="11490"/>
                </a:cubicBezTo>
                <a:lnTo>
                  <a:pt x="18437" y="11462"/>
                </a:lnTo>
                <a:lnTo>
                  <a:pt x="18473" y="11440"/>
                </a:lnTo>
                <a:lnTo>
                  <a:pt x="18546" y="11440"/>
                </a:lnTo>
                <a:cubicBezTo>
                  <a:pt x="18559" y="11440"/>
                  <a:pt x="18568" y="11427"/>
                  <a:pt x="18568" y="11411"/>
                </a:cubicBezTo>
                <a:lnTo>
                  <a:pt x="18568" y="11114"/>
                </a:lnTo>
                <a:lnTo>
                  <a:pt x="18625" y="11114"/>
                </a:lnTo>
                <a:cubicBezTo>
                  <a:pt x="18631" y="11114"/>
                  <a:pt x="18636" y="11111"/>
                  <a:pt x="18640" y="11107"/>
                </a:cubicBezTo>
                <a:lnTo>
                  <a:pt x="18683" y="11055"/>
                </a:lnTo>
                <a:cubicBezTo>
                  <a:pt x="18685" y="11053"/>
                  <a:pt x="18686" y="11051"/>
                  <a:pt x="18688" y="11049"/>
                </a:cubicBezTo>
                <a:lnTo>
                  <a:pt x="18730" y="10954"/>
                </a:lnTo>
                <a:lnTo>
                  <a:pt x="18805" y="10847"/>
                </a:lnTo>
                <a:cubicBezTo>
                  <a:pt x="18806" y="10845"/>
                  <a:pt x="18807" y="10843"/>
                  <a:pt x="18808" y="10840"/>
                </a:cubicBezTo>
                <a:lnTo>
                  <a:pt x="18846" y="10739"/>
                </a:lnTo>
                <a:cubicBezTo>
                  <a:pt x="18848" y="10735"/>
                  <a:pt x="18848" y="10730"/>
                  <a:pt x="18848" y="10726"/>
                </a:cubicBezTo>
                <a:lnTo>
                  <a:pt x="18848" y="10643"/>
                </a:lnTo>
                <a:lnTo>
                  <a:pt x="18861" y="10643"/>
                </a:lnTo>
                <a:lnTo>
                  <a:pt x="18891" y="10683"/>
                </a:lnTo>
                <a:lnTo>
                  <a:pt x="18929" y="10745"/>
                </a:lnTo>
                <a:cubicBezTo>
                  <a:pt x="18936" y="10756"/>
                  <a:pt x="18948" y="10758"/>
                  <a:pt x="18957" y="10751"/>
                </a:cubicBezTo>
                <a:lnTo>
                  <a:pt x="19036" y="10690"/>
                </a:lnTo>
                <a:cubicBezTo>
                  <a:pt x="19039" y="10687"/>
                  <a:pt x="19042" y="10683"/>
                  <a:pt x="19044" y="10679"/>
                </a:cubicBezTo>
                <a:lnTo>
                  <a:pt x="19088" y="10575"/>
                </a:lnTo>
                <a:lnTo>
                  <a:pt x="19123" y="10475"/>
                </a:lnTo>
                <a:lnTo>
                  <a:pt x="19188" y="10429"/>
                </a:lnTo>
                <a:lnTo>
                  <a:pt x="19217" y="10429"/>
                </a:lnTo>
                <a:lnTo>
                  <a:pt x="19295" y="10532"/>
                </a:lnTo>
                <a:cubicBezTo>
                  <a:pt x="19301" y="10541"/>
                  <a:pt x="19311" y="10543"/>
                  <a:pt x="19319" y="10539"/>
                </a:cubicBezTo>
                <a:cubicBezTo>
                  <a:pt x="19327" y="10534"/>
                  <a:pt x="19333" y="10523"/>
                  <a:pt x="19333" y="10512"/>
                </a:cubicBezTo>
                <a:lnTo>
                  <a:pt x="19333" y="10460"/>
                </a:lnTo>
                <a:lnTo>
                  <a:pt x="19360" y="10378"/>
                </a:lnTo>
                <a:lnTo>
                  <a:pt x="19456" y="10378"/>
                </a:lnTo>
                <a:lnTo>
                  <a:pt x="19491" y="10421"/>
                </a:lnTo>
                <a:cubicBezTo>
                  <a:pt x="19492" y="10423"/>
                  <a:pt x="19494" y="10425"/>
                  <a:pt x="19496" y="10426"/>
                </a:cubicBezTo>
                <a:lnTo>
                  <a:pt x="19575" y="10480"/>
                </a:lnTo>
                <a:cubicBezTo>
                  <a:pt x="19578" y="10482"/>
                  <a:pt x="19582" y="10483"/>
                  <a:pt x="19585" y="10483"/>
                </a:cubicBezTo>
                <a:lnTo>
                  <a:pt x="19695" y="10483"/>
                </a:lnTo>
                <a:lnTo>
                  <a:pt x="19729" y="10532"/>
                </a:lnTo>
                <a:cubicBezTo>
                  <a:pt x="19733" y="10538"/>
                  <a:pt x="19739" y="10541"/>
                  <a:pt x="19745" y="10541"/>
                </a:cubicBezTo>
                <a:lnTo>
                  <a:pt x="19858" y="10541"/>
                </a:lnTo>
                <a:lnTo>
                  <a:pt x="19887" y="10583"/>
                </a:lnTo>
                <a:cubicBezTo>
                  <a:pt x="19893" y="10592"/>
                  <a:pt x="19903" y="10595"/>
                  <a:pt x="19911" y="10590"/>
                </a:cubicBezTo>
                <a:cubicBezTo>
                  <a:pt x="19919" y="10586"/>
                  <a:pt x="19925" y="10575"/>
                  <a:pt x="19925" y="10563"/>
                </a:cubicBezTo>
                <a:lnTo>
                  <a:pt x="19925" y="10454"/>
                </a:lnTo>
                <a:cubicBezTo>
                  <a:pt x="19925" y="10447"/>
                  <a:pt x="19923" y="10440"/>
                  <a:pt x="19920" y="10435"/>
                </a:cubicBezTo>
                <a:lnTo>
                  <a:pt x="19890" y="10389"/>
                </a:lnTo>
                <a:lnTo>
                  <a:pt x="19890" y="10378"/>
                </a:lnTo>
                <a:lnTo>
                  <a:pt x="19899" y="10377"/>
                </a:lnTo>
                <a:lnTo>
                  <a:pt x="20100" y="10428"/>
                </a:lnTo>
                <a:lnTo>
                  <a:pt x="20219" y="10482"/>
                </a:lnTo>
                <a:cubicBezTo>
                  <a:pt x="20230" y="10487"/>
                  <a:pt x="20241" y="10480"/>
                  <a:pt x="20246" y="10468"/>
                </a:cubicBezTo>
                <a:lnTo>
                  <a:pt x="20287" y="10362"/>
                </a:lnTo>
                <a:cubicBezTo>
                  <a:pt x="20289" y="10358"/>
                  <a:pt x="20290" y="10353"/>
                  <a:pt x="20290" y="10348"/>
                </a:cubicBezTo>
                <a:lnTo>
                  <a:pt x="20290" y="10269"/>
                </a:lnTo>
                <a:lnTo>
                  <a:pt x="20303" y="10269"/>
                </a:lnTo>
                <a:cubicBezTo>
                  <a:pt x="20315" y="10269"/>
                  <a:pt x="20325" y="10256"/>
                  <a:pt x="20325" y="10240"/>
                </a:cubicBezTo>
                <a:lnTo>
                  <a:pt x="20325" y="10189"/>
                </a:lnTo>
                <a:cubicBezTo>
                  <a:pt x="20325" y="10182"/>
                  <a:pt x="20323" y="10175"/>
                  <a:pt x="20319" y="10170"/>
                </a:cubicBezTo>
                <a:lnTo>
                  <a:pt x="20316" y="10165"/>
                </a:lnTo>
                <a:lnTo>
                  <a:pt x="20425" y="10165"/>
                </a:lnTo>
                <a:cubicBezTo>
                  <a:pt x="20425" y="10165"/>
                  <a:pt x="20426" y="10165"/>
                  <a:pt x="20426" y="10165"/>
                </a:cubicBezTo>
                <a:cubicBezTo>
                  <a:pt x="20438" y="10165"/>
                  <a:pt x="20448" y="10151"/>
                  <a:pt x="20448" y="10135"/>
                </a:cubicBezTo>
                <a:cubicBezTo>
                  <a:pt x="20448" y="10128"/>
                  <a:pt x="20446" y="10121"/>
                  <a:pt x="20442" y="10115"/>
                </a:cubicBezTo>
                <a:lnTo>
                  <a:pt x="20420" y="10055"/>
                </a:lnTo>
                <a:lnTo>
                  <a:pt x="20425" y="10055"/>
                </a:lnTo>
                <a:cubicBezTo>
                  <a:pt x="20431" y="10055"/>
                  <a:pt x="20436" y="10052"/>
                  <a:pt x="20441" y="10047"/>
                </a:cubicBezTo>
                <a:lnTo>
                  <a:pt x="20473" y="10004"/>
                </a:lnTo>
                <a:lnTo>
                  <a:pt x="20537" y="10051"/>
                </a:lnTo>
                <a:cubicBezTo>
                  <a:pt x="20540" y="10054"/>
                  <a:pt x="20544" y="10055"/>
                  <a:pt x="20547" y="10055"/>
                </a:cubicBezTo>
                <a:lnTo>
                  <a:pt x="20626" y="10055"/>
                </a:lnTo>
                <a:cubicBezTo>
                  <a:pt x="20639" y="10055"/>
                  <a:pt x="20649" y="10042"/>
                  <a:pt x="20649" y="10026"/>
                </a:cubicBezTo>
                <a:lnTo>
                  <a:pt x="20649" y="9946"/>
                </a:lnTo>
                <a:lnTo>
                  <a:pt x="20700" y="9946"/>
                </a:lnTo>
                <a:cubicBezTo>
                  <a:pt x="20700" y="9946"/>
                  <a:pt x="20700" y="9946"/>
                  <a:pt x="20700" y="9946"/>
                </a:cubicBezTo>
                <a:cubicBezTo>
                  <a:pt x="20713" y="9946"/>
                  <a:pt x="20723" y="9933"/>
                  <a:pt x="20723" y="9917"/>
                </a:cubicBezTo>
                <a:cubicBezTo>
                  <a:pt x="20723" y="9910"/>
                  <a:pt x="20721" y="9904"/>
                  <a:pt x="20718" y="9899"/>
                </a:cubicBezTo>
                <a:lnTo>
                  <a:pt x="20693" y="9818"/>
                </a:lnTo>
                <a:lnTo>
                  <a:pt x="20715" y="9787"/>
                </a:lnTo>
                <a:lnTo>
                  <a:pt x="20753" y="9739"/>
                </a:lnTo>
                <a:lnTo>
                  <a:pt x="20822" y="9695"/>
                </a:lnTo>
                <a:lnTo>
                  <a:pt x="20847" y="9731"/>
                </a:lnTo>
                <a:lnTo>
                  <a:pt x="20881" y="9825"/>
                </a:lnTo>
                <a:cubicBezTo>
                  <a:pt x="20885" y="9835"/>
                  <a:pt x="20892" y="9842"/>
                  <a:pt x="20901" y="9842"/>
                </a:cubicBezTo>
                <a:lnTo>
                  <a:pt x="20983" y="9842"/>
                </a:lnTo>
                <a:cubicBezTo>
                  <a:pt x="20984" y="9842"/>
                  <a:pt x="20986" y="9842"/>
                  <a:pt x="20987" y="9841"/>
                </a:cubicBezTo>
                <a:lnTo>
                  <a:pt x="21146" y="9795"/>
                </a:lnTo>
                <a:lnTo>
                  <a:pt x="21225" y="9795"/>
                </a:lnTo>
                <a:cubicBezTo>
                  <a:pt x="21237" y="9795"/>
                  <a:pt x="21247" y="9781"/>
                  <a:pt x="21247" y="9765"/>
                </a:cubicBezTo>
                <a:lnTo>
                  <a:pt x="21247" y="9626"/>
                </a:lnTo>
                <a:lnTo>
                  <a:pt x="21307" y="9578"/>
                </a:lnTo>
                <a:lnTo>
                  <a:pt x="21430" y="9525"/>
                </a:lnTo>
                <a:cubicBezTo>
                  <a:pt x="21433" y="9523"/>
                  <a:pt x="21436" y="9521"/>
                  <a:pt x="21439" y="9518"/>
                </a:cubicBezTo>
                <a:lnTo>
                  <a:pt x="21559" y="9360"/>
                </a:lnTo>
                <a:lnTo>
                  <a:pt x="21595" y="9306"/>
                </a:lnTo>
                <a:cubicBezTo>
                  <a:pt x="21598" y="9300"/>
                  <a:pt x="21600" y="9293"/>
                  <a:pt x="21600" y="9286"/>
                </a:cubicBezTo>
                <a:lnTo>
                  <a:pt x="21600" y="9178"/>
                </a:lnTo>
                <a:cubicBezTo>
                  <a:pt x="21600" y="9173"/>
                  <a:pt x="21599" y="9169"/>
                  <a:pt x="21598" y="9165"/>
                </a:cubicBezTo>
                <a:close/>
              </a:path>
            </a:pathLst>
          </a:custGeom>
          <a:solidFill>
            <a:schemeClr val="bg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9" name="Shape 99"/>
          <p:cNvSpPr/>
          <p:nvPr/>
        </p:nvSpPr>
        <p:spPr>
          <a:xfrm>
            <a:off x="3780866" y="1230508"/>
            <a:ext cx="422699" cy="358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8" h="21579" extrusionOk="0">
                <a:moveTo>
                  <a:pt x="762" y="12651"/>
                </a:moveTo>
                <a:lnTo>
                  <a:pt x="1007" y="12918"/>
                </a:lnTo>
                <a:cubicBezTo>
                  <a:pt x="1055" y="12971"/>
                  <a:pt x="1119" y="12995"/>
                  <a:pt x="1187" y="12997"/>
                </a:cubicBezTo>
                <a:cubicBezTo>
                  <a:pt x="1253" y="12994"/>
                  <a:pt x="1316" y="12960"/>
                  <a:pt x="1362" y="12902"/>
                </a:cubicBezTo>
                <a:lnTo>
                  <a:pt x="1715" y="12452"/>
                </a:lnTo>
                <a:lnTo>
                  <a:pt x="2993" y="12452"/>
                </a:lnTo>
                <a:cubicBezTo>
                  <a:pt x="3059" y="12452"/>
                  <a:pt x="3123" y="12422"/>
                  <a:pt x="3170" y="12367"/>
                </a:cubicBezTo>
                <a:lnTo>
                  <a:pt x="3646" y="11812"/>
                </a:lnTo>
                <a:lnTo>
                  <a:pt x="4075" y="11267"/>
                </a:lnTo>
                <a:cubicBezTo>
                  <a:pt x="4118" y="11213"/>
                  <a:pt x="4142" y="11140"/>
                  <a:pt x="4142" y="11066"/>
                </a:cubicBezTo>
                <a:lnTo>
                  <a:pt x="4142" y="10520"/>
                </a:lnTo>
                <a:cubicBezTo>
                  <a:pt x="4142" y="10398"/>
                  <a:pt x="4079" y="10289"/>
                  <a:pt x="3983" y="10244"/>
                </a:cubicBezTo>
                <a:cubicBezTo>
                  <a:pt x="3889" y="10202"/>
                  <a:pt x="3784" y="10227"/>
                  <a:pt x="3713" y="10311"/>
                </a:cubicBezTo>
                <a:lnTo>
                  <a:pt x="3713" y="10123"/>
                </a:lnTo>
                <a:lnTo>
                  <a:pt x="4075" y="9663"/>
                </a:lnTo>
                <a:cubicBezTo>
                  <a:pt x="4118" y="9609"/>
                  <a:pt x="4142" y="9536"/>
                  <a:pt x="4142" y="9462"/>
                </a:cubicBezTo>
                <a:lnTo>
                  <a:pt x="4142" y="8371"/>
                </a:lnTo>
                <a:cubicBezTo>
                  <a:pt x="4142" y="8208"/>
                  <a:pt x="4030" y="8075"/>
                  <a:pt x="3891" y="8075"/>
                </a:cubicBezTo>
                <a:lnTo>
                  <a:pt x="3713" y="8075"/>
                </a:lnTo>
                <a:lnTo>
                  <a:pt x="3713" y="7825"/>
                </a:lnTo>
                <a:cubicBezTo>
                  <a:pt x="3713" y="7743"/>
                  <a:pt x="3684" y="7665"/>
                  <a:pt x="3633" y="7609"/>
                </a:cubicBezTo>
                <a:lnTo>
                  <a:pt x="3357" y="7306"/>
                </a:lnTo>
                <a:lnTo>
                  <a:pt x="3771" y="7572"/>
                </a:lnTo>
                <a:cubicBezTo>
                  <a:pt x="3808" y="7596"/>
                  <a:pt x="3849" y="7608"/>
                  <a:pt x="3891" y="7608"/>
                </a:cubicBezTo>
                <a:lnTo>
                  <a:pt x="4282" y="7608"/>
                </a:lnTo>
                <a:lnTo>
                  <a:pt x="5142" y="8588"/>
                </a:lnTo>
                <a:cubicBezTo>
                  <a:pt x="5189" y="8639"/>
                  <a:pt x="5250" y="8667"/>
                  <a:pt x="5313" y="8667"/>
                </a:cubicBezTo>
                <a:lnTo>
                  <a:pt x="5741" y="8667"/>
                </a:lnTo>
                <a:cubicBezTo>
                  <a:pt x="5808" y="8667"/>
                  <a:pt x="5872" y="8636"/>
                  <a:pt x="5919" y="8581"/>
                </a:cubicBezTo>
                <a:lnTo>
                  <a:pt x="6381" y="8035"/>
                </a:lnTo>
                <a:cubicBezTo>
                  <a:pt x="6429" y="7978"/>
                  <a:pt x="6456" y="7901"/>
                  <a:pt x="6455" y="7821"/>
                </a:cubicBezTo>
                <a:cubicBezTo>
                  <a:pt x="6454" y="7741"/>
                  <a:pt x="6425" y="7665"/>
                  <a:pt x="6376" y="7610"/>
                </a:cubicBezTo>
                <a:lnTo>
                  <a:pt x="5930" y="7117"/>
                </a:lnTo>
                <a:lnTo>
                  <a:pt x="5482" y="6518"/>
                </a:lnTo>
                <a:lnTo>
                  <a:pt x="5684" y="6518"/>
                </a:lnTo>
                <a:lnTo>
                  <a:pt x="6529" y="7002"/>
                </a:lnTo>
                <a:cubicBezTo>
                  <a:pt x="6563" y="7021"/>
                  <a:pt x="6601" y="7032"/>
                  <a:pt x="6639" y="7032"/>
                </a:cubicBezTo>
                <a:lnTo>
                  <a:pt x="7129" y="7032"/>
                </a:lnTo>
                <a:cubicBezTo>
                  <a:pt x="7268" y="7032"/>
                  <a:pt x="7380" y="6899"/>
                  <a:pt x="7380" y="6736"/>
                </a:cubicBezTo>
                <a:lnTo>
                  <a:pt x="7380" y="5717"/>
                </a:lnTo>
                <a:cubicBezTo>
                  <a:pt x="7380" y="5554"/>
                  <a:pt x="7268" y="5421"/>
                  <a:pt x="7129" y="5421"/>
                </a:cubicBezTo>
                <a:lnTo>
                  <a:pt x="6455" y="5421"/>
                </a:lnTo>
                <a:lnTo>
                  <a:pt x="6455" y="5131"/>
                </a:lnTo>
                <a:cubicBezTo>
                  <a:pt x="6455" y="5049"/>
                  <a:pt x="6426" y="4970"/>
                  <a:pt x="6374" y="4914"/>
                </a:cubicBezTo>
                <a:lnTo>
                  <a:pt x="5932" y="4433"/>
                </a:lnTo>
                <a:lnTo>
                  <a:pt x="5504" y="3847"/>
                </a:lnTo>
                <a:cubicBezTo>
                  <a:pt x="5456" y="3782"/>
                  <a:pt x="5386" y="3744"/>
                  <a:pt x="5313" y="3744"/>
                </a:cubicBezTo>
                <a:lnTo>
                  <a:pt x="5024" y="3744"/>
                </a:lnTo>
                <a:lnTo>
                  <a:pt x="5854" y="3255"/>
                </a:lnTo>
                <a:cubicBezTo>
                  <a:pt x="5926" y="3213"/>
                  <a:pt x="5976" y="3133"/>
                  <a:pt x="5989" y="3039"/>
                </a:cubicBezTo>
                <a:cubicBezTo>
                  <a:pt x="6002" y="2946"/>
                  <a:pt x="5977" y="2851"/>
                  <a:pt x="5921" y="2783"/>
                </a:cubicBezTo>
                <a:lnTo>
                  <a:pt x="5875" y="2728"/>
                </a:lnTo>
                <a:cubicBezTo>
                  <a:pt x="5948" y="2674"/>
                  <a:pt x="5993" y="2579"/>
                  <a:pt x="5993" y="2477"/>
                </a:cubicBezTo>
                <a:lnTo>
                  <a:pt x="5993" y="1527"/>
                </a:lnTo>
                <a:lnTo>
                  <a:pt x="6031" y="1570"/>
                </a:lnTo>
                <a:cubicBezTo>
                  <a:pt x="6078" y="1622"/>
                  <a:pt x="6140" y="1651"/>
                  <a:pt x="6204" y="1651"/>
                </a:cubicBezTo>
                <a:lnTo>
                  <a:pt x="6387" y="1651"/>
                </a:lnTo>
                <a:lnTo>
                  <a:pt x="6387" y="2990"/>
                </a:lnTo>
                <a:cubicBezTo>
                  <a:pt x="6387" y="3107"/>
                  <a:pt x="6445" y="3213"/>
                  <a:pt x="6536" y="3260"/>
                </a:cubicBezTo>
                <a:cubicBezTo>
                  <a:pt x="6625" y="3308"/>
                  <a:pt x="6731" y="3290"/>
                  <a:pt x="6805" y="3212"/>
                </a:cubicBezTo>
                <a:lnTo>
                  <a:pt x="6878" y="3136"/>
                </a:lnTo>
                <a:lnTo>
                  <a:pt x="6878" y="3536"/>
                </a:lnTo>
                <a:cubicBezTo>
                  <a:pt x="6878" y="3619"/>
                  <a:pt x="6907" y="3698"/>
                  <a:pt x="6959" y="3754"/>
                </a:cubicBezTo>
                <a:lnTo>
                  <a:pt x="7422" y="4258"/>
                </a:lnTo>
                <a:cubicBezTo>
                  <a:pt x="7518" y="4363"/>
                  <a:pt x="7667" y="4363"/>
                  <a:pt x="7763" y="4258"/>
                </a:cubicBezTo>
                <a:lnTo>
                  <a:pt x="8225" y="3754"/>
                </a:lnTo>
                <a:cubicBezTo>
                  <a:pt x="8276" y="3698"/>
                  <a:pt x="8306" y="3619"/>
                  <a:pt x="8306" y="3536"/>
                </a:cubicBezTo>
                <a:lnTo>
                  <a:pt x="8306" y="2227"/>
                </a:lnTo>
                <a:lnTo>
                  <a:pt x="8516" y="2227"/>
                </a:lnTo>
                <a:cubicBezTo>
                  <a:pt x="8603" y="2227"/>
                  <a:pt x="8684" y="2174"/>
                  <a:pt x="8730" y="2087"/>
                </a:cubicBezTo>
                <a:cubicBezTo>
                  <a:pt x="8776" y="1999"/>
                  <a:pt x="8780" y="1891"/>
                  <a:pt x="8741" y="1799"/>
                </a:cubicBezTo>
                <a:lnTo>
                  <a:pt x="8279" y="709"/>
                </a:lnTo>
                <a:cubicBezTo>
                  <a:pt x="8267" y="681"/>
                  <a:pt x="8251" y="655"/>
                  <a:pt x="8232" y="633"/>
                </a:cubicBezTo>
                <a:lnTo>
                  <a:pt x="8198" y="592"/>
                </a:lnTo>
                <a:lnTo>
                  <a:pt x="8412" y="592"/>
                </a:lnTo>
                <a:lnTo>
                  <a:pt x="9164" y="1477"/>
                </a:lnTo>
                <a:lnTo>
                  <a:pt x="9164" y="2862"/>
                </a:lnTo>
                <a:lnTo>
                  <a:pt x="8747" y="3320"/>
                </a:lnTo>
                <a:cubicBezTo>
                  <a:pt x="8696" y="3376"/>
                  <a:pt x="8667" y="3454"/>
                  <a:pt x="8667" y="3536"/>
                </a:cubicBezTo>
                <a:lnTo>
                  <a:pt x="8667" y="4040"/>
                </a:lnTo>
                <a:cubicBezTo>
                  <a:pt x="8667" y="4204"/>
                  <a:pt x="8780" y="4337"/>
                  <a:pt x="8918" y="4337"/>
                </a:cubicBezTo>
                <a:lnTo>
                  <a:pt x="8995" y="4337"/>
                </a:lnTo>
                <a:lnTo>
                  <a:pt x="8768" y="4835"/>
                </a:lnTo>
                <a:lnTo>
                  <a:pt x="8055" y="4835"/>
                </a:lnTo>
                <a:cubicBezTo>
                  <a:pt x="7916" y="4835"/>
                  <a:pt x="7804" y="4967"/>
                  <a:pt x="7804" y="5131"/>
                </a:cubicBezTo>
                <a:lnTo>
                  <a:pt x="7804" y="7184"/>
                </a:lnTo>
                <a:lnTo>
                  <a:pt x="7420" y="7610"/>
                </a:lnTo>
                <a:cubicBezTo>
                  <a:pt x="7369" y="7666"/>
                  <a:pt x="7341" y="7744"/>
                  <a:pt x="7341" y="7825"/>
                </a:cubicBezTo>
                <a:lnTo>
                  <a:pt x="7341" y="8371"/>
                </a:lnTo>
                <a:cubicBezTo>
                  <a:pt x="7341" y="8535"/>
                  <a:pt x="7453" y="8667"/>
                  <a:pt x="7592" y="8667"/>
                </a:cubicBezTo>
                <a:lnTo>
                  <a:pt x="7804" y="8667"/>
                </a:lnTo>
                <a:lnTo>
                  <a:pt x="7804" y="8917"/>
                </a:lnTo>
                <a:cubicBezTo>
                  <a:pt x="7804" y="9049"/>
                  <a:pt x="7877" y="9165"/>
                  <a:pt x="7985" y="9202"/>
                </a:cubicBezTo>
                <a:cubicBezTo>
                  <a:pt x="8092" y="9237"/>
                  <a:pt x="8207" y="9187"/>
                  <a:pt x="8267" y="9076"/>
                </a:cubicBezTo>
                <a:lnTo>
                  <a:pt x="9057" y="7608"/>
                </a:lnTo>
                <a:lnTo>
                  <a:pt x="9592" y="7608"/>
                </a:lnTo>
                <a:lnTo>
                  <a:pt x="9592" y="7825"/>
                </a:lnTo>
                <a:cubicBezTo>
                  <a:pt x="9592" y="7989"/>
                  <a:pt x="9705" y="8121"/>
                  <a:pt x="9844" y="8121"/>
                </a:cubicBezTo>
                <a:lnTo>
                  <a:pt x="10339" y="8121"/>
                </a:lnTo>
                <a:cubicBezTo>
                  <a:pt x="10437" y="8121"/>
                  <a:pt x="10526" y="8054"/>
                  <a:pt x="10567" y="7950"/>
                </a:cubicBezTo>
                <a:lnTo>
                  <a:pt x="10986" y="6883"/>
                </a:lnTo>
                <a:lnTo>
                  <a:pt x="11320" y="6200"/>
                </a:lnTo>
                <a:lnTo>
                  <a:pt x="11443" y="6345"/>
                </a:lnTo>
                <a:lnTo>
                  <a:pt x="11443" y="8371"/>
                </a:lnTo>
                <a:cubicBezTo>
                  <a:pt x="11443" y="8535"/>
                  <a:pt x="11555" y="8667"/>
                  <a:pt x="11694" y="8667"/>
                </a:cubicBezTo>
                <a:lnTo>
                  <a:pt x="12164" y="8667"/>
                </a:lnTo>
                <a:cubicBezTo>
                  <a:pt x="12230" y="8667"/>
                  <a:pt x="12294" y="8636"/>
                  <a:pt x="12341" y="8581"/>
                </a:cubicBezTo>
                <a:lnTo>
                  <a:pt x="13233" y="7520"/>
                </a:lnTo>
                <a:cubicBezTo>
                  <a:pt x="13257" y="7491"/>
                  <a:pt x="13275" y="7458"/>
                  <a:pt x="13287" y="7422"/>
                </a:cubicBezTo>
                <a:lnTo>
                  <a:pt x="13375" y="7523"/>
                </a:lnTo>
                <a:cubicBezTo>
                  <a:pt x="13424" y="7580"/>
                  <a:pt x="13484" y="7613"/>
                  <a:pt x="13560" y="7608"/>
                </a:cubicBezTo>
                <a:cubicBezTo>
                  <a:pt x="13629" y="7605"/>
                  <a:pt x="13694" y="7569"/>
                  <a:pt x="13740" y="7507"/>
                </a:cubicBezTo>
                <a:lnTo>
                  <a:pt x="13993" y="7166"/>
                </a:lnTo>
                <a:lnTo>
                  <a:pt x="14226" y="7436"/>
                </a:lnTo>
                <a:lnTo>
                  <a:pt x="14226" y="8242"/>
                </a:lnTo>
                <a:lnTo>
                  <a:pt x="13808" y="8700"/>
                </a:lnTo>
                <a:cubicBezTo>
                  <a:pt x="13757" y="8756"/>
                  <a:pt x="13728" y="8835"/>
                  <a:pt x="13728" y="8917"/>
                </a:cubicBezTo>
                <a:lnTo>
                  <a:pt x="13728" y="10006"/>
                </a:lnTo>
                <a:cubicBezTo>
                  <a:pt x="13728" y="10092"/>
                  <a:pt x="13760" y="10173"/>
                  <a:pt x="13814" y="10229"/>
                </a:cubicBezTo>
                <a:lnTo>
                  <a:pt x="14312" y="10742"/>
                </a:lnTo>
                <a:cubicBezTo>
                  <a:pt x="14414" y="10848"/>
                  <a:pt x="14569" y="10838"/>
                  <a:pt x="14662" y="10720"/>
                </a:cubicBezTo>
                <a:lnTo>
                  <a:pt x="15063" y="10207"/>
                </a:lnTo>
                <a:cubicBezTo>
                  <a:pt x="15093" y="10168"/>
                  <a:pt x="15113" y="10121"/>
                  <a:pt x="15122" y="10071"/>
                </a:cubicBezTo>
                <a:cubicBezTo>
                  <a:pt x="15130" y="10110"/>
                  <a:pt x="15144" y="10147"/>
                  <a:pt x="15164" y="10179"/>
                </a:cubicBezTo>
                <a:cubicBezTo>
                  <a:pt x="15211" y="10257"/>
                  <a:pt x="15287" y="10302"/>
                  <a:pt x="15368" y="10302"/>
                </a:cubicBezTo>
                <a:lnTo>
                  <a:pt x="15830" y="10302"/>
                </a:lnTo>
                <a:cubicBezTo>
                  <a:pt x="15868" y="10302"/>
                  <a:pt x="15907" y="10292"/>
                  <a:pt x="15942" y="10271"/>
                </a:cubicBezTo>
                <a:lnTo>
                  <a:pt x="17402" y="9402"/>
                </a:lnTo>
                <a:lnTo>
                  <a:pt x="17402" y="9462"/>
                </a:lnTo>
                <a:cubicBezTo>
                  <a:pt x="17402" y="9536"/>
                  <a:pt x="17426" y="9609"/>
                  <a:pt x="17470" y="9663"/>
                </a:cubicBezTo>
                <a:lnTo>
                  <a:pt x="17898" y="10208"/>
                </a:lnTo>
                <a:cubicBezTo>
                  <a:pt x="17946" y="10268"/>
                  <a:pt x="18012" y="10302"/>
                  <a:pt x="18082" y="10302"/>
                </a:cubicBezTo>
                <a:lnTo>
                  <a:pt x="18579" y="10302"/>
                </a:lnTo>
                <a:cubicBezTo>
                  <a:pt x="18649" y="10302"/>
                  <a:pt x="18715" y="10268"/>
                  <a:pt x="18763" y="10208"/>
                </a:cubicBezTo>
                <a:lnTo>
                  <a:pt x="19178" y="9679"/>
                </a:lnTo>
                <a:lnTo>
                  <a:pt x="19675" y="9134"/>
                </a:lnTo>
                <a:cubicBezTo>
                  <a:pt x="19726" y="9078"/>
                  <a:pt x="19755" y="8999"/>
                  <a:pt x="19755" y="8917"/>
                </a:cubicBezTo>
                <a:lnTo>
                  <a:pt x="19755" y="8851"/>
                </a:lnTo>
                <a:lnTo>
                  <a:pt x="20178" y="9100"/>
                </a:lnTo>
                <a:lnTo>
                  <a:pt x="20178" y="9339"/>
                </a:lnTo>
                <a:lnTo>
                  <a:pt x="19788" y="9797"/>
                </a:lnTo>
                <a:cubicBezTo>
                  <a:pt x="19741" y="9853"/>
                  <a:pt x="19715" y="9928"/>
                  <a:pt x="19715" y="10006"/>
                </a:cubicBezTo>
                <a:lnTo>
                  <a:pt x="19715" y="11066"/>
                </a:lnTo>
                <a:cubicBezTo>
                  <a:pt x="19715" y="11229"/>
                  <a:pt x="19827" y="11362"/>
                  <a:pt x="19966" y="11362"/>
                </a:cubicBezTo>
                <a:lnTo>
                  <a:pt x="20293" y="11362"/>
                </a:lnTo>
                <a:cubicBezTo>
                  <a:pt x="20222" y="11416"/>
                  <a:pt x="20178" y="11510"/>
                  <a:pt x="20178" y="11611"/>
                </a:cubicBezTo>
                <a:lnTo>
                  <a:pt x="20178" y="12701"/>
                </a:lnTo>
                <a:cubicBezTo>
                  <a:pt x="20178" y="12775"/>
                  <a:pt x="20202" y="12847"/>
                  <a:pt x="20244" y="12902"/>
                </a:cubicBezTo>
                <a:lnTo>
                  <a:pt x="20310" y="12986"/>
                </a:lnTo>
                <a:cubicBezTo>
                  <a:pt x="20294" y="12996"/>
                  <a:pt x="20279" y="13008"/>
                  <a:pt x="20264" y="13023"/>
                </a:cubicBezTo>
                <a:lnTo>
                  <a:pt x="19801" y="13497"/>
                </a:lnTo>
                <a:cubicBezTo>
                  <a:pt x="19746" y="13554"/>
                  <a:pt x="19715" y="13635"/>
                  <a:pt x="19715" y="13721"/>
                </a:cubicBezTo>
                <a:lnTo>
                  <a:pt x="19715" y="14297"/>
                </a:lnTo>
                <a:cubicBezTo>
                  <a:pt x="19715" y="14461"/>
                  <a:pt x="19827" y="14593"/>
                  <a:pt x="19966" y="14593"/>
                </a:cubicBezTo>
                <a:lnTo>
                  <a:pt x="20606" y="14593"/>
                </a:lnTo>
                <a:lnTo>
                  <a:pt x="20606" y="15356"/>
                </a:lnTo>
                <a:cubicBezTo>
                  <a:pt x="20606" y="15432"/>
                  <a:pt x="20631" y="15506"/>
                  <a:pt x="20676" y="15561"/>
                </a:cubicBezTo>
                <a:lnTo>
                  <a:pt x="21076" y="16052"/>
                </a:lnTo>
                <a:lnTo>
                  <a:pt x="21076" y="16323"/>
                </a:lnTo>
                <a:lnTo>
                  <a:pt x="20681" y="16781"/>
                </a:lnTo>
                <a:cubicBezTo>
                  <a:pt x="20633" y="16836"/>
                  <a:pt x="20606" y="16912"/>
                  <a:pt x="20606" y="16992"/>
                </a:cubicBezTo>
                <a:lnTo>
                  <a:pt x="20606" y="17746"/>
                </a:lnTo>
                <a:lnTo>
                  <a:pt x="20429" y="17746"/>
                </a:lnTo>
                <a:cubicBezTo>
                  <a:pt x="20359" y="17746"/>
                  <a:pt x="20292" y="17780"/>
                  <a:pt x="20245" y="17841"/>
                </a:cubicBezTo>
                <a:lnTo>
                  <a:pt x="19782" y="18426"/>
                </a:lnTo>
                <a:cubicBezTo>
                  <a:pt x="19739" y="18481"/>
                  <a:pt x="19715" y="18552"/>
                  <a:pt x="19715" y="18627"/>
                </a:cubicBezTo>
                <a:lnTo>
                  <a:pt x="19715" y="19422"/>
                </a:lnTo>
                <a:lnTo>
                  <a:pt x="18682" y="19422"/>
                </a:lnTo>
                <a:lnTo>
                  <a:pt x="18259" y="18930"/>
                </a:lnTo>
                <a:cubicBezTo>
                  <a:pt x="18201" y="18863"/>
                  <a:pt x="18121" y="18831"/>
                  <a:pt x="18039" y="18849"/>
                </a:cubicBezTo>
                <a:cubicBezTo>
                  <a:pt x="17960" y="18866"/>
                  <a:pt x="17891" y="18926"/>
                  <a:pt x="17856" y="19013"/>
                </a:cubicBezTo>
                <a:lnTo>
                  <a:pt x="17464" y="19973"/>
                </a:lnTo>
                <a:lnTo>
                  <a:pt x="16695" y="20441"/>
                </a:lnTo>
                <a:lnTo>
                  <a:pt x="16293" y="20441"/>
                </a:lnTo>
                <a:cubicBezTo>
                  <a:pt x="16226" y="20441"/>
                  <a:pt x="16162" y="20472"/>
                  <a:pt x="16115" y="20527"/>
                </a:cubicBezTo>
                <a:lnTo>
                  <a:pt x="16053" y="20601"/>
                </a:lnTo>
                <a:cubicBezTo>
                  <a:pt x="16041" y="20574"/>
                  <a:pt x="16026" y="20549"/>
                  <a:pt x="16007" y="20527"/>
                </a:cubicBezTo>
                <a:lnTo>
                  <a:pt x="15545" y="19982"/>
                </a:lnTo>
                <a:cubicBezTo>
                  <a:pt x="15450" y="19868"/>
                  <a:pt x="15294" y="19865"/>
                  <a:pt x="15195" y="19976"/>
                </a:cubicBezTo>
                <a:lnTo>
                  <a:pt x="14778" y="20441"/>
                </a:lnTo>
                <a:lnTo>
                  <a:pt x="14536" y="20441"/>
                </a:lnTo>
                <a:lnTo>
                  <a:pt x="13663" y="19926"/>
                </a:lnTo>
                <a:cubicBezTo>
                  <a:pt x="13569" y="19871"/>
                  <a:pt x="13456" y="19890"/>
                  <a:pt x="13380" y="19975"/>
                </a:cubicBezTo>
                <a:lnTo>
                  <a:pt x="12908" y="20493"/>
                </a:lnTo>
                <a:lnTo>
                  <a:pt x="12415" y="20795"/>
                </a:lnTo>
                <a:lnTo>
                  <a:pt x="12415" y="20737"/>
                </a:lnTo>
                <a:cubicBezTo>
                  <a:pt x="12415" y="20573"/>
                  <a:pt x="12302" y="20441"/>
                  <a:pt x="12164" y="20441"/>
                </a:cubicBezTo>
                <a:lnTo>
                  <a:pt x="11364" y="20441"/>
                </a:lnTo>
                <a:lnTo>
                  <a:pt x="10940" y="19975"/>
                </a:lnTo>
                <a:cubicBezTo>
                  <a:pt x="10891" y="19921"/>
                  <a:pt x="10837" y="19897"/>
                  <a:pt x="10759" y="19895"/>
                </a:cubicBezTo>
                <a:cubicBezTo>
                  <a:pt x="10693" y="19898"/>
                  <a:pt x="10630" y="19932"/>
                  <a:pt x="10584" y="19990"/>
                </a:cubicBezTo>
                <a:lnTo>
                  <a:pt x="10284" y="20372"/>
                </a:lnTo>
                <a:lnTo>
                  <a:pt x="9527" y="19926"/>
                </a:lnTo>
                <a:cubicBezTo>
                  <a:pt x="9492" y="19906"/>
                  <a:pt x="9454" y="19895"/>
                  <a:pt x="9415" y="19895"/>
                </a:cubicBezTo>
                <a:lnTo>
                  <a:pt x="8918" y="19895"/>
                </a:lnTo>
                <a:cubicBezTo>
                  <a:pt x="8877" y="19895"/>
                  <a:pt x="8836" y="19907"/>
                  <a:pt x="8800" y="19930"/>
                </a:cubicBezTo>
                <a:lnTo>
                  <a:pt x="7991" y="20441"/>
                </a:lnTo>
                <a:lnTo>
                  <a:pt x="7843" y="20441"/>
                </a:lnTo>
                <a:lnTo>
                  <a:pt x="7843" y="20191"/>
                </a:lnTo>
                <a:cubicBezTo>
                  <a:pt x="7843" y="20071"/>
                  <a:pt x="7782" y="19963"/>
                  <a:pt x="7688" y="19917"/>
                </a:cubicBezTo>
                <a:cubicBezTo>
                  <a:pt x="7595" y="19872"/>
                  <a:pt x="7486" y="19897"/>
                  <a:pt x="7415" y="19982"/>
                </a:cubicBezTo>
                <a:lnTo>
                  <a:pt x="6952" y="20527"/>
                </a:lnTo>
                <a:cubicBezTo>
                  <a:pt x="6929" y="20554"/>
                  <a:pt x="6911" y="20585"/>
                  <a:pt x="6899" y="20619"/>
                </a:cubicBezTo>
                <a:lnTo>
                  <a:pt x="6811" y="20522"/>
                </a:lnTo>
                <a:cubicBezTo>
                  <a:pt x="6794" y="20503"/>
                  <a:pt x="6774" y="20486"/>
                  <a:pt x="6754" y="20474"/>
                </a:cubicBezTo>
                <a:lnTo>
                  <a:pt x="5993" y="20011"/>
                </a:lnTo>
                <a:lnTo>
                  <a:pt x="5993" y="19141"/>
                </a:lnTo>
                <a:cubicBezTo>
                  <a:pt x="5993" y="18977"/>
                  <a:pt x="5880" y="18845"/>
                  <a:pt x="5741" y="18845"/>
                </a:cubicBezTo>
                <a:lnTo>
                  <a:pt x="4920" y="18845"/>
                </a:lnTo>
                <a:lnTo>
                  <a:pt x="4075" y="17841"/>
                </a:lnTo>
                <a:lnTo>
                  <a:pt x="3713" y="17380"/>
                </a:lnTo>
                <a:lnTo>
                  <a:pt x="3713" y="15356"/>
                </a:lnTo>
                <a:cubicBezTo>
                  <a:pt x="3713" y="15192"/>
                  <a:pt x="3601" y="15060"/>
                  <a:pt x="3462" y="15060"/>
                </a:cubicBezTo>
                <a:lnTo>
                  <a:pt x="2635" y="15060"/>
                </a:lnTo>
                <a:lnTo>
                  <a:pt x="1794" y="14102"/>
                </a:lnTo>
                <a:lnTo>
                  <a:pt x="1366" y="13526"/>
                </a:lnTo>
                <a:cubicBezTo>
                  <a:pt x="1319" y="13462"/>
                  <a:pt x="1250" y="13425"/>
                  <a:pt x="1177" y="13425"/>
                </a:cubicBezTo>
                <a:lnTo>
                  <a:pt x="779" y="13425"/>
                </a:lnTo>
                <a:lnTo>
                  <a:pt x="555" y="13177"/>
                </a:lnTo>
                <a:cubicBezTo>
                  <a:pt x="555" y="13177"/>
                  <a:pt x="762" y="12651"/>
                  <a:pt x="762" y="12651"/>
                </a:cubicBezTo>
                <a:close/>
                <a:moveTo>
                  <a:pt x="15129" y="9535"/>
                </a:moveTo>
                <a:lnTo>
                  <a:pt x="15418" y="8892"/>
                </a:lnTo>
                <a:lnTo>
                  <a:pt x="15129" y="9913"/>
                </a:lnTo>
                <a:cubicBezTo>
                  <a:pt x="15129" y="9913"/>
                  <a:pt x="15129" y="9914"/>
                  <a:pt x="15129" y="9915"/>
                </a:cubicBezTo>
                <a:cubicBezTo>
                  <a:pt x="15129" y="9915"/>
                  <a:pt x="15129" y="9535"/>
                  <a:pt x="15129" y="9535"/>
                </a:cubicBezTo>
                <a:close/>
                <a:moveTo>
                  <a:pt x="20685" y="13936"/>
                </a:moveTo>
                <a:cubicBezTo>
                  <a:pt x="20712" y="13966"/>
                  <a:pt x="20743" y="13988"/>
                  <a:pt x="20777" y="14001"/>
                </a:cubicBezTo>
                <a:lnTo>
                  <a:pt x="20217" y="14001"/>
                </a:lnTo>
                <a:lnTo>
                  <a:pt x="20217" y="13856"/>
                </a:lnTo>
                <a:lnTo>
                  <a:pt x="20422" y="13646"/>
                </a:lnTo>
                <a:cubicBezTo>
                  <a:pt x="20422" y="13646"/>
                  <a:pt x="20685" y="13936"/>
                  <a:pt x="20685" y="13936"/>
                </a:cubicBezTo>
                <a:close/>
                <a:moveTo>
                  <a:pt x="1428" y="7016"/>
                </a:moveTo>
                <a:lnTo>
                  <a:pt x="1428" y="6923"/>
                </a:lnTo>
                <a:lnTo>
                  <a:pt x="2099" y="6550"/>
                </a:lnTo>
                <a:lnTo>
                  <a:pt x="2873" y="6996"/>
                </a:lnTo>
                <a:lnTo>
                  <a:pt x="2905" y="7016"/>
                </a:lnTo>
                <a:cubicBezTo>
                  <a:pt x="2905" y="7016"/>
                  <a:pt x="1428" y="7016"/>
                  <a:pt x="1428" y="7016"/>
                </a:cubicBezTo>
                <a:close/>
                <a:moveTo>
                  <a:pt x="4136" y="3394"/>
                </a:moveTo>
                <a:lnTo>
                  <a:pt x="4055" y="3312"/>
                </a:lnTo>
                <a:cubicBezTo>
                  <a:pt x="4035" y="3292"/>
                  <a:pt x="4013" y="3276"/>
                  <a:pt x="3989" y="3263"/>
                </a:cubicBezTo>
                <a:cubicBezTo>
                  <a:pt x="4062" y="3227"/>
                  <a:pt x="4118" y="3151"/>
                  <a:pt x="4136" y="3057"/>
                </a:cubicBezTo>
                <a:cubicBezTo>
                  <a:pt x="4136" y="3057"/>
                  <a:pt x="4136" y="3394"/>
                  <a:pt x="4136" y="3394"/>
                </a:cubicBezTo>
                <a:close/>
                <a:moveTo>
                  <a:pt x="508" y="13936"/>
                </a:moveTo>
                <a:cubicBezTo>
                  <a:pt x="555" y="13988"/>
                  <a:pt x="616" y="14017"/>
                  <a:pt x="680" y="14017"/>
                </a:cubicBezTo>
                <a:lnTo>
                  <a:pt x="1063" y="14017"/>
                </a:lnTo>
                <a:lnTo>
                  <a:pt x="1434" y="14514"/>
                </a:lnTo>
                <a:lnTo>
                  <a:pt x="1922" y="15050"/>
                </a:lnTo>
                <a:lnTo>
                  <a:pt x="2351" y="15564"/>
                </a:lnTo>
                <a:cubicBezTo>
                  <a:pt x="2398" y="15620"/>
                  <a:pt x="2463" y="15652"/>
                  <a:pt x="2530" y="15652"/>
                </a:cubicBezTo>
                <a:lnTo>
                  <a:pt x="3211" y="15652"/>
                </a:lnTo>
                <a:lnTo>
                  <a:pt x="3211" y="17496"/>
                </a:lnTo>
                <a:cubicBezTo>
                  <a:pt x="3211" y="17571"/>
                  <a:pt x="3235" y="17643"/>
                  <a:pt x="3278" y="17698"/>
                </a:cubicBezTo>
                <a:lnTo>
                  <a:pt x="4638" y="19350"/>
                </a:lnTo>
                <a:cubicBezTo>
                  <a:pt x="4685" y="19406"/>
                  <a:pt x="4749" y="19437"/>
                  <a:pt x="4816" y="19437"/>
                </a:cubicBezTo>
                <a:lnTo>
                  <a:pt x="5490" y="19437"/>
                </a:lnTo>
                <a:lnTo>
                  <a:pt x="5490" y="20191"/>
                </a:lnTo>
                <a:cubicBezTo>
                  <a:pt x="5490" y="20302"/>
                  <a:pt x="5543" y="20403"/>
                  <a:pt x="5626" y="20454"/>
                </a:cubicBezTo>
                <a:lnTo>
                  <a:pt x="6492" y="20981"/>
                </a:lnTo>
                <a:lnTo>
                  <a:pt x="6957" y="21498"/>
                </a:lnTo>
                <a:cubicBezTo>
                  <a:pt x="7029" y="21579"/>
                  <a:pt x="7136" y="21600"/>
                  <a:pt x="7229" y="21554"/>
                </a:cubicBezTo>
                <a:cubicBezTo>
                  <a:pt x="7320" y="21507"/>
                  <a:pt x="7380" y="21401"/>
                  <a:pt x="7380" y="21283"/>
                </a:cubicBezTo>
                <a:lnTo>
                  <a:pt x="7380" y="20896"/>
                </a:lnTo>
                <a:cubicBezTo>
                  <a:pt x="7425" y="20978"/>
                  <a:pt x="7503" y="21033"/>
                  <a:pt x="7592" y="21033"/>
                </a:cubicBezTo>
                <a:lnTo>
                  <a:pt x="8055" y="21033"/>
                </a:lnTo>
                <a:cubicBezTo>
                  <a:pt x="8096" y="21033"/>
                  <a:pt x="8137" y="21021"/>
                  <a:pt x="8173" y="20998"/>
                </a:cubicBezTo>
                <a:lnTo>
                  <a:pt x="8982" y="20487"/>
                </a:lnTo>
                <a:lnTo>
                  <a:pt x="9356" y="20487"/>
                </a:lnTo>
                <a:lnTo>
                  <a:pt x="10227" y="21002"/>
                </a:lnTo>
                <a:cubicBezTo>
                  <a:pt x="10327" y="21059"/>
                  <a:pt x="10448" y="21035"/>
                  <a:pt x="10523" y="20938"/>
                </a:cubicBezTo>
                <a:lnTo>
                  <a:pt x="10781" y="20610"/>
                </a:lnTo>
                <a:lnTo>
                  <a:pt x="11094" y="20953"/>
                </a:lnTo>
                <a:cubicBezTo>
                  <a:pt x="11140" y="21004"/>
                  <a:pt x="11201" y="21033"/>
                  <a:pt x="11265" y="21033"/>
                </a:cubicBezTo>
                <a:lnTo>
                  <a:pt x="11913" y="21033"/>
                </a:lnTo>
                <a:lnTo>
                  <a:pt x="11913" y="21283"/>
                </a:lnTo>
                <a:cubicBezTo>
                  <a:pt x="11913" y="21386"/>
                  <a:pt x="11958" y="21482"/>
                  <a:pt x="12033" y="21536"/>
                </a:cubicBezTo>
                <a:cubicBezTo>
                  <a:pt x="12109" y="21588"/>
                  <a:pt x="12202" y="21593"/>
                  <a:pt x="12279" y="21545"/>
                </a:cubicBezTo>
                <a:lnTo>
                  <a:pt x="13170" y="20999"/>
                </a:lnTo>
                <a:cubicBezTo>
                  <a:pt x="13190" y="20987"/>
                  <a:pt x="13209" y="20971"/>
                  <a:pt x="13226" y="20953"/>
                </a:cubicBezTo>
                <a:lnTo>
                  <a:pt x="13594" y="20548"/>
                </a:lnTo>
                <a:lnTo>
                  <a:pt x="14365" y="21002"/>
                </a:lnTo>
                <a:cubicBezTo>
                  <a:pt x="14399" y="21022"/>
                  <a:pt x="14438" y="21033"/>
                  <a:pt x="14477" y="21033"/>
                </a:cubicBezTo>
                <a:lnTo>
                  <a:pt x="14878" y="21033"/>
                </a:lnTo>
                <a:cubicBezTo>
                  <a:pt x="14942" y="21033"/>
                  <a:pt x="15004" y="21004"/>
                  <a:pt x="15050" y="20952"/>
                </a:cubicBezTo>
                <a:lnTo>
                  <a:pt x="15363" y="20604"/>
                </a:lnTo>
                <a:lnTo>
                  <a:pt x="15579" y="20859"/>
                </a:lnTo>
                <a:lnTo>
                  <a:pt x="15579" y="21283"/>
                </a:lnTo>
                <a:cubicBezTo>
                  <a:pt x="15579" y="21402"/>
                  <a:pt x="15640" y="21510"/>
                  <a:pt x="15734" y="21556"/>
                </a:cubicBezTo>
                <a:cubicBezTo>
                  <a:pt x="15765" y="21571"/>
                  <a:pt x="15797" y="21579"/>
                  <a:pt x="15830" y="21579"/>
                </a:cubicBezTo>
                <a:cubicBezTo>
                  <a:pt x="15895" y="21579"/>
                  <a:pt x="15959" y="21549"/>
                  <a:pt x="16007" y="21492"/>
                </a:cubicBezTo>
                <a:lnTo>
                  <a:pt x="16397" y="21033"/>
                </a:lnTo>
                <a:lnTo>
                  <a:pt x="16755" y="21033"/>
                </a:lnTo>
                <a:cubicBezTo>
                  <a:pt x="16796" y="21033"/>
                  <a:pt x="16835" y="21021"/>
                  <a:pt x="16871" y="21000"/>
                </a:cubicBezTo>
                <a:lnTo>
                  <a:pt x="17769" y="20454"/>
                </a:lnTo>
                <a:cubicBezTo>
                  <a:pt x="17817" y="20425"/>
                  <a:pt x="17856" y="20377"/>
                  <a:pt x="17880" y="20319"/>
                </a:cubicBezTo>
                <a:lnTo>
                  <a:pt x="18156" y="19643"/>
                </a:lnTo>
                <a:lnTo>
                  <a:pt x="18402" y="19929"/>
                </a:lnTo>
                <a:cubicBezTo>
                  <a:pt x="18449" y="19983"/>
                  <a:pt x="18512" y="20014"/>
                  <a:pt x="18579" y="20014"/>
                </a:cubicBezTo>
                <a:lnTo>
                  <a:pt x="19966" y="20014"/>
                </a:lnTo>
                <a:cubicBezTo>
                  <a:pt x="20105" y="20014"/>
                  <a:pt x="20217" y="19882"/>
                  <a:pt x="20217" y="19718"/>
                </a:cubicBezTo>
                <a:lnTo>
                  <a:pt x="20217" y="18744"/>
                </a:lnTo>
                <a:lnTo>
                  <a:pt x="20538" y="18338"/>
                </a:lnTo>
                <a:lnTo>
                  <a:pt x="20857" y="18338"/>
                </a:lnTo>
                <a:cubicBezTo>
                  <a:pt x="20996" y="18338"/>
                  <a:pt x="21108" y="18206"/>
                  <a:pt x="21108" y="18042"/>
                </a:cubicBezTo>
                <a:lnTo>
                  <a:pt x="21108" y="17115"/>
                </a:lnTo>
                <a:lnTo>
                  <a:pt x="21503" y="16658"/>
                </a:lnTo>
                <a:cubicBezTo>
                  <a:pt x="21551" y="16602"/>
                  <a:pt x="21578" y="16526"/>
                  <a:pt x="21578" y="16446"/>
                </a:cubicBezTo>
                <a:lnTo>
                  <a:pt x="21578" y="15933"/>
                </a:lnTo>
                <a:cubicBezTo>
                  <a:pt x="21578" y="15857"/>
                  <a:pt x="21553" y="15783"/>
                  <a:pt x="21508" y="15728"/>
                </a:cubicBezTo>
                <a:lnTo>
                  <a:pt x="21108" y="15237"/>
                </a:lnTo>
                <a:lnTo>
                  <a:pt x="21108" y="14297"/>
                </a:lnTo>
                <a:cubicBezTo>
                  <a:pt x="21108" y="14157"/>
                  <a:pt x="21025" y="14039"/>
                  <a:pt x="20914" y="14009"/>
                </a:cubicBezTo>
                <a:cubicBezTo>
                  <a:pt x="20929" y="14005"/>
                  <a:pt x="20943" y="13999"/>
                  <a:pt x="20957" y="13993"/>
                </a:cubicBezTo>
                <a:cubicBezTo>
                  <a:pt x="21049" y="13946"/>
                  <a:pt x="21108" y="13839"/>
                  <a:pt x="21108" y="13721"/>
                </a:cubicBezTo>
                <a:lnTo>
                  <a:pt x="21108" y="13247"/>
                </a:lnTo>
                <a:cubicBezTo>
                  <a:pt x="21108" y="13172"/>
                  <a:pt x="21084" y="13100"/>
                  <a:pt x="21041" y="13045"/>
                </a:cubicBezTo>
                <a:lnTo>
                  <a:pt x="20680" y="12585"/>
                </a:lnTo>
                <a:lnTo>
                  <a:pt x="20680" y="11791"/>
                </a:lnTo>
                <a:lnTo>
                  <a:pt x="21442" y="11329"/>
                </a:lnTo>
                <a:cubicBezTo>
                  <a:pt x="21526" y="11278"/>
                  <a:pt x="21578" y="11177"/>
                  <a:pt x="21578" y="11066"/>
                </a:cubicBezTo>
                <a:lnTo>
                  <a:pt x="21578" y="10520"/>
                </a:lnTo>
                <a:cubicBezTo>
                  <a:pt x="21578" y="10401"/>
                  <a:pt x="21517" y="10293"/>
                  <a:pt x="21424" y="10247"/>
                </a:cubicBezTo>
                <a:cubicBezTo>
                  <a:pt x="21331" y="10201"/>
                  <a:pt x="21223" y="10226"/>
                  <a:pt x="21151" y="10309"/>
                </a:cubicBezTo>
                <a:lnTo>
                  <a:pt x="20754" y="10770"/>
                </a:lnTo>
                <a:lnTo>
                  <a:pt x="20217" y="10770"/>
                </a:lnTo>
                <a:lnTo>
                  <a:pt x="20217" y="10129"/>
                </a:lnTo>
                <a:lnTo>
                  <a:pt x="20606" y="9671"/>
                </a:lnTo>
                <a:cubicBezTo>
                  <a:pt x="20653" y="9616"/>
                  <a:pt x="20680" y="9540"/>
                  <a:pt x="20680" y="9462"/>
                </a:cubicBezTo>
                <a:lnTo>
                  <a:pt x="20680" y="8371"/>
                </a:lnTo>
                <a:cubicBezTo>
                  <a:pt x="20680" y="8208"/>
                  <a:pt x="20568" y="8075"/>
                  <a:pt x="20429" y="8075"/>
                </a:cubicBezTo>
                <a:cubicBezTo>
                  <a:pt x="20290" y="8075"/>
                  <a:pt x="20178" y="8208"/>
                  <a:pt x="20178" y="8371"/>
                </a:cubicBezTo>
                <a:lnTo>
                  <a:pt x="20178" y="8438"/>
                </a:lnTo>
                <a:lnTo>
                  <a:pt x="19616" y="8106"/>
                </a:lnTo>
                <a:cubicBezTo>
                  <a:pt x="19538" y="8060"/>
                  <a:pt x="19445" y="8067"/>
                  <a:pt x="19372" y="8119"/>
                </a:cubicBezTo>
                <a:cubicBezTo>
                  <a:pt x="19298" y="8174"/>
                  <a:pt x="19253" y="8269"/>
                  <a:pt x="19253" y="8371"/>
                </a:cubicBezTo>
                <a:lnTo>
                  <a:pt x="19253" y="8788"/>
                </a:lnTo>
                <a:lnTo>
                  <a:pt x="18822" y="9261"/>
                </a:lnTo>
                <a:lnTo>
                  <a:pt x="18469" y="9710"/>
                </a:lnTo>
                <a:lnTo>
                  <a:pt x="18192" y="9710"/>
                </a:lnTo>
                <a:lnTo>
                  <a:pt x="17905" y="9346"/>
                </a:lnTo>
                <a:lnTo>
                  <a:pt x="17905" y="8917"/>
                </a:lnTo>
                <a:cubicBezTo>
                  <a:pt x="17905" y="8814"/>
                  <a:pt x="17859" y="8718"/>
                  <a:pt x="17784" y="8664"/>
                </a:cubicBezTo>
                <a:cubicBezTo>
                  <a:pt x="17709" y="8610"/>
                  <a:pt x="17616" y="8606"/>
                  <a:pt x="17539" y="8654"/>
                </a:cubicBezTo>
                <a:lnTo>
                  <a:pt x="15770" y="9710"/>
                </a:lnTo>
                <a:lnTo>
                  <a:pt x="15716" y="9710"/>
                </a:lnTo>
                <a:lnTo>
                  <a:pt x="16068" y="8465"/>
                </a:lnTo>
                <a:cubicBezTo>
                  <a:pt x="16098" y="8359"/>
                  <a:pt x="16075" y="8241"/>
                  <a:pt x="16007" y="8162"/>
                </a:cubicBezTo>
                <a:lnTo>
                  <a:pt x="15545" y="7616"/>
                </a:lnTo>
                <a:cubicBezTo>
                  <a:pt x="15474" y="7531"/>
                  <a:pt x="15367" y="7507"/>
                  <a:pt x="15272" y="7552"/>
                </a:cubicBezTo>
                <a:cubicBezTo>
                  <a:pt x="15178" y="7598"/>
                  <a:pt x="15117" y="7706"/>
                  <a:pt x="15117" y="7825"/>
                </a:cubicBezTo>
                <a:lnTo>
                  <a:pt x="15117" y="8298"/>
                </a:lnTo>
                <a:lnTo>
                  <a:pt x="14656" y="9323"/>
                </a:lnTo>
                <a:cubicBezTo>
                  <a:pt x="14636" y="9366"/>
                  <a:pt x="14627" y="9413"/>
                  <a:pt x="14627" y="9462"/>
                </a:cubicBezTo>
                <a:lnTo>
                  <a:pt x="14627" y="9891"/>
                </a:lnTo>
                <a:lnTo>
                  <a:pt x="14458" y="10107"/>
                </a:lnTo>
                <a:lnTo>
                  <a:pt x="14231" y="9872"/>
                </a:lnTo>
                <a:lnTo>
                  <a:pt x="14231" y="9046"/>
                </a:lnTo>
                <a:lnTo>
                  <a:pt x="14648" y="8588"/>
                </a:lnTo>
                <a:cubicBezTo>
                  <a:pt x="14699" y="8532"/>
                  <a:pt x="14728" y="8453"/>
                  <a:pt x="14728" y="8371"/>
                </a:cubicBezTo>
                <a:lnTo>
                  <a:pt x="14728" y="7312"/>
                </a:lnTo>
                <a:cubicBezTo>
                  <a:pt x="14728" y="7233"/>
                  <a:pt x="14701" y="7156"/>
                  <a:pt x="14653" y="7101"/>
                </a:cubicBezTo>
                <a:lnTo>
                  <a:pt x="14156" y="6524"/>
                </a:lnTo>
                <a:cubicBezTo>
                  <a:pt x="14107" y="6468"/>
                  <a:pt x="14039" y="6439"/>
                  <a:pt x="13970" y="6439"/>
                </a:cubicBezTo>
                <a:cubicBezTo>
                  <a:pt x="13901" y="6443"/>
                  <a:pt x="13836" y="6479"/>
                  <a:pt x="13791" y="6540"/>
                </a:cubicBezTo>
                <a:lnTo>
                  <a:pt x="13538" y="6881"/>
                </a:lnTo>
                <a:lnTo>
                  <a:pt x="13231" y="6524"/>
                </a:lnTo>
                <a:cubicBezTo>
                  <a:pt x="13158" y="6440"/>
                  <a:pt x="13051" y="6416"/>
                  <a:pt x="12957" y="6463"/>
                </a:cubicBezTo>
                <a:cubicBezTo>
                  <a:pt x="12864" y="6508"/>
                  <a:pt x="12803" y="6616"/>
                  <a:pt x="12803" y="6736"/>
                </a:cubicBezTo>
                <a:lnTo>
                  <a:pt x="12803" y="7191"/>
                </a:lnTo>
                <a:lnTo>
                  <a:pt x="12060" y="8075"/>
                </a:lnTo>
                <a:lnTo>
                  <a:pt x="11945" y="8075"/>
                </a:lnTo>
                <a:lnTo>
                  <a:pt x="11945" y="6222"/>
                </a:lnTo>
                <a:cubicBezTo>
                  <a:pt x="11945" y="6143"/>
                  <a:pt x="11918" y="6068"/>
                  <a:pt x="11871" y="6013"/>
                </a:cubicBezTo>
                <a:lnTo>
                  <a:pt x="11443" y="5508"/>
                </a:lnTo>
                <a:cubicBezTo>
                  <a:pt x="11387" y="5443"/>
                  <a:pt x="11308" y="5411"/>
                  <a:pt x="11232" y="5424"/>
                </a:cubicBezTo>
                <a:cubicBezTo>
                  <a:pt x="11155" y="5436"/>
                  <a:pt x="11086" y="5490"/>
                  <a:pt x="11047" y="5570"/>
                </a:cubicBezTo>
                <a:lnTo>
                  <a:pt x="10541" y="6611"/>
                </a:lnTo>
                <a:lnTo>
                  <a:pt x="10179" y="7529"/>
                </a:lnTo>
                <a:lnTo>
                  <a:pt x="10095" y="7529"/>
                </a:lnTo>
                <a:lnTo>
                  <a:pt x="10095" y="7312"/>
                </a:lnTo>
                <a:cubicBezTo>
                  <a:pt x="10095" y="7148"/>
                  <a:pt x="9982" y="7016"/>
                  <a:pt x="9844" y="7016"/>
                </a:cubicBezTo>
                <a:lnTo>
                  <a:pt x="8918" y="7016"/>
                </a:lnTo>
                <a:cubicBezTo>
                  <a:pt x="8833" y="7016"/>
                  <a:pt x="8753" y="7068"/>
                  <a:pt x="8707" y="7154"/>
                </a:cubicBezTo>
                <a:lnTo>
                  <a:pt x="8187" y="8119"/>
                </a:lnTo>
                <a:cubicBezTo>
                  <a:pt x="8148" y="8091"/>
                  <a:pt x="8103" y="8075"/>
                  <a:pt x="8055" y="8075"/>
                </a:cubicBezTo>
                <a:lnTo>
                  <a:pt x="7843" y="8075"/>
                </a:lnTo>
                <a:lnTo>
                  <a:pt x="7843" y="7953"/>
                </a:lnTo>
                <a:lnTo>
                  <a:pt x="8227" y="7528"/>
                </a:lnTo>
                <a:cubicBezTo>
                  <a:pt x="8277" y="7472"/>
                  <a:pt x="8306" y="7394"/>
                  <a:pt x="8306" y="7312"/>
                </a:cubicBezTo>
                <a:lnTo>
                  <a:pt x="8306" y="5427"/>
                </a:lnTo>
                <a:lnTo>
                  <a:pt x="8918" y="5427"/>
                </a:lnTo>
                <a:cubicBezTo>
                  <a:pt x="9011" y="5427"/>
                  <a:pt x="9096" y="5367"/>
                  <a:pt x="9140" y="5271"/>
                </a:cubicBezTo>
                <a:lnTo>
                  <a:pt x="9636" y="4180"/>
                </a:lnTo>
                <a:cubicBezTo>
                  <a:pt x="9678" y="4088"/>
                  <a:pt x="9676" y="3978"/>
                  <a:pt x="9630" y="3888"/>
                </a:cubicBezTo>
                <a:cubicBezTo>
                  <a:pt x="9585" y="3799"/>
                  <a:pt x="9503" y="3744"/>
                  <a:pt x="9415" y="3744"/>
                </a:cubicBezTo>
                <a:lnTo>
                  <a:pt x="9170" y="3744"/>
                </a:lnTo>
                <a:lnTo>
                  <a:pt x="9170" y="3665"/>
                </a:lnTo>
                <a:lnTo>
                  <a:pt x="9586" y="3207"/>
                </a:lnTo>
                <a:cubicBezTo>
                  <a:pt x="9637" y="3151"/>
                  <a:pt x="9666" y="3073"/>
                  <a:pt x="9666" y="2990"/>
                </a:cubicBezTo>
                <a:lnTo>
                  <a:pt x="9666" y="1355"/>
                </a:lnTo>
                <a:cubicBezTo>
                  <a:pt x="9666" y="1276"/>
                  <a:pt x="9640" y="1201"/>
                  <a:pt x="9592" y="1145"/>
                </a:cubicBezTo>
                <a:lnTo>
                  <a:pt x="8694" y="87"/>
                </a:lnTo>
                <a:cubicBezTo>
                  <a:pt x="8647" y="31"/>
                  <a:pt x="8583" y="0"/>
                  <a:pt x="8516" y="0"/>
                </a:cubicBezTo>
                <a:lnTo>
                  <a:pt x="7592" y="0"/>
                </a:lnTo>
                <a:cubicBezTo>
                  <a:pt x="7491" y="0"/>
                  <a:pt x="7399" y="72"/>
                  <a:pt x="7360" y="183"/>
                </a:cubicBezTo>
                <a:cubicBezTo>
                  <a:pt x="7321" y="293"/>
                  <a:pt x="7342" y="420"/>
                  <a:pt x="7415" y="505"/>
                </a:cubicBezTo>
                <a:lnTo>
                  <a:pt x="7848" y="1017"/>
                </a:lnTo>
                <a:lnTo>
                  <a:pt x="8110" y="1635"/>
                </a:lnTo>
                <a:lnTo>
                  <a:pt x="8055" y="1635"/>
                </a:lnTo>
                <a:cubicBezTo>
                  <a:pt x="7916" y="1635"/>
                  <a:pt x="7804" y="1768"/>
                  <a:pt x="7804" y="1931"/>
                </a:cubicBezTo>
                <a:lnTo>
                  <a:pt x="7804" y="3407"/>
                </a:lnTo>
                <a:lnTo>
                  <a:pt x="7592" y="3637"/>
                </a:lnTo>
                <a:lnTo>
                  <a:pt x="7380" y="3407"/>
                </a:lnTo>
                <a:lnTo>
                  <a:pt x="7380" y="2477"/>
                </a:lnTo>
                <a:cubicBezTo>
                  <a:pt x="7380" y="2360"/>
                  <a:pt x="7322" y="2255"/>
                  <a:pt x="7232" y="2207"/>
                </a:cubicBezTo>
                <a:cubicBezTo>
                  <a:pt x="7142" y="2160"/>
                  <a:pt x="7036" y="2178"/>
                  <a:pt x="6962" y="2256"/>
                </a:cubicBezTo>
                <a:lnTo>
                  <a:pt x="6890" y="2332"/>
                </a:lnTo>
                <a:lnTo>
                  <a:pt x="6890" y="842"/>
                </a:lnTo>
                <a:cubicBezTo>
                  <a:pt x="6890" y="678"/>
                  <a:pt x="6777" y="546"/>
                  <a:pt x="6639" y="546"/>
                </a:cubicBezTo>
                <a:cubicBezTo>
                  <a:pt x="6500" y="546"/>
                  <a:pt x="6387" y="678"/>
                  <a:pt x="6387" y="842"/>
                </a:cubicBezTo>
                <a:lnTo>
                  <a:pt x="6387" y="1059"/>
                </a:lnTo>
                <a:lnTo>
                  <a:pt x="6303" y="1059"/>
                </a:lnTo>
                <a:lnTo>
                  <a:pt x="5914" y="626"/>
                </a:lnTo>
                <a:cubicBezTo>
                  <a:pt x="5840" y="545"/>
                  <a:pt x="5733" y="524"/>
                  <a:pt x="5642" y="570"/>
                </a:cubicBezTo>
                <a:cubicBezTo>
                  <a:pt x="5550" y="617"/>
                  <a:pt x="5490" y="724"/>
                  <a:pt x="5490" y="842"/>
                </a:cubicBezTo>
                <a:lnTo>
                  <a:pt x="5490" y="1998"/>
                </a:lnTo>
                <a:lnTo>
                  <a:pt x="4928" y="1666"/>
                </a:lnTo>
                <a:cubicBezTo>
                  <a:pt x="4817" y="1600"/>
                  <a:pt x="4681" y="1641"/>
                  <a:pt x="4609" y="1762"/>
                </a:cubicBezTo>
                <a:cubicBezTo>
                  <a:pt x="4538" y="1883"/>
                  <a:pt x="4553" y="2047"/>
                  <a:pt x="4645" y="2148"/>
                </a:cubicBezTo>
                <a:lnTo>
                  <a:pt x="5134" y="2685"/>
                </a:lnTo>
                <a:lnTo>
                  <a:pt x="5320" y="2908"/>
                </a:lnTo>
                <a:lnTo>
                  <a:pt x="4757" y="3240"/>
                </a:lnTo>
                <a:lnTo>
                  <a:pt x="4638" y="3240"/>
                </a:lnTo>
                <a:lnTo>
                  <a:pt x="4638" y="2477"/>
                </a:lnTo>
                <a:cubicBezTo>
                  <a:pt x="4638" y="2395"/>
                  <a:pt x="4609" y="2317"/>
                  <a:pt x="4558" y="2261"/>
                </a:cubicBezTo>
                <a:lnTo>
                  <a:pt x="4062" y="1715"/>
                </a:lnTo>
                <a:cubicBezTo>
                  <a:pt x="3990" y="1634"/>
                  <a:pt x="3883" y="1614"/>
                  <a:pt x="3791" y="1659"/>
                </a:cubicBezTo>
                <a:cubicBezTo>
                  <a:pt x="3699" y="1707"/>
                  <a:pt x="3640" y="1813"/>
                  <a:pt x="3640" y="1931"/>
                </a:cubicBezTo>
                <a:lnTo>
                  <a:pt x="3640" y="2268"/>
                </a:lnTo>
                <a:cubicBezTo>
                  <a:pt x="3618" y="2242"/>
                  <a:pt x="3592" y="2221"/>
                  <a:pt x="3563" y="2206"/>
                </a:cubicBezTo>
                <a:cubicBezTo>
                  <a:pt x="3470" y="2158"/>
                  <a:pt x="3364" y="2180"/>
                  <a:pt x="3291" y="2260"/>
                </a:cubicBezTo>
                <a:lnTo>
                  <a:pt x="2822" y="2774"/>
                </a:lnTo>
                <a:cubicBezTo>
                  <a:pt x="2771" y="2830"/>
                  <a:pt x="2742" y="2908"/>
                  <a:pt x="2742" y="2990"/>
                </a:cubicBezTo>
                <a:lnTo>
                  <a:pt x="2742" y="3536"/>
                </a:lnTo>
                <a:cubicBezTo>
                  <a:pt x="2742" y="3700"/>
                  <a:pt x="2854" y="3832"/>
                  <a:pt x="2993" y="3832"/>
                </a:cubicBezTo>
                <a:lnTo>
                  <a:pt x="3798" y="3832"/>
                </a:lnTo>
                <a:lnTo>
                  <a:pt x="4223" y="4265"/>
                </a:lnTo>
                <a:cubicBezTo>
                  <a:pt x="4269" y="4311"/>
                  <a:pt x="4327" y="4337"/>
                  <a:pt x="4387" y="4337"/>
                </a:cubicBezTo>
                <a:lnTo>
                  <a:pt x="5198" y="4337"/>
                </a:lnTo>
                <a:lnTo>
                  <a:pt x="5571" y="4842"/>
                </a:lnTo>
                <a:lnTo>
                  <a:pt x="5952" y="5260"/>
                </a:lnTo>
                <a:lnTo>
                  <a:pt x="5952" y="5717"/>
                </a:lnTo>
                <a:cubicBezTo>
                  <a:pt x="5952" y="5881"/>
                  <a:pt x="6065" y="6013"/>
                  <a:pt x="6204" y="6013"/>
                </a:cubicBezTo>
                <a:lnTo>
                  <a:pt x="6878" y="6013"/>
                </a:lnTo>
                <a:lnTo>
                  <a:pt x="6878" y="6439"/>
                </a:lnTo>
                <a:lnTo>
                  <a:pt x="6696" y="6439"/>
                </a:lnTo>
                <a:lnTo>
                  <a:pt x="5851" y="5956"/>
                </a:lnTo>
                <a:cubicBezTo>
                  <a:pt x="5817" y="5936"/>
                  <a:pt x="5779" y="5926"/>
                  <a:pt x="5741" y="5926"/>
                </a:cubicBezTo>
                <a:lnTo>
                  <a:pt x="4816" y="5926"/>
                </a:lnTo>
                <a:cubicBezTo>
                  <a:pt x="4711" y="5926"/>
                  <a:pt x="4618" y="6002"/>
                  <a:pt x="4581" y="6118"/>
                </a:cubicBezTo>
                <a:cubicBezTo>
                  <a:pt x="4544" y="6233"/>
                  <a:pt x="4572" y="6364"/>
                  <a:pt x="4651" y="6445"/>
                </a:cubicBezTo>
                <a:lnTo>
                  <a:pt x="5124" y="6930"/>
                </a:lnTo>
                <a:lnTo>
                  <a:pt x="5569" y="7528"/>
                </a:lnTo>
                <a:lnTo>
                  <a:pt x="5843" y="7832"/>
                </a:lnTo>
                <a:lnTo>
                  <a:pt x="5637" y="8075"/>
                </a:lnTo>
                <a:lnTo>
                  <a:pt x="5412" y="8075"/>
                </a:lnTo>
                <a:lnTo>
                  <a:pt x="4566" y="7104"/>
                </a:lnTo>
                <a:cubicBezTo>
                  <a:pt x="4519" y="7048"/>
                  <a:pt x="4454" y="7016"/>
                  <a:pt x="4387" y="7016"/>
                </a:cubicBezTo>
                <a:lnTo>
                  <a:pt x="3955" y="7016"/>
                </a:lnTo>
                <a:lnTo>
                  <a:pt x="3104" y="6470"/>
                </a:lnTo>
                <a:lnTo>
                  <a:pt x="2212" y="5956"/>
                </a:lnTo>
                <a:cubicBezTo>
                  <a:pt x="2143" y="5916"/>
                  <a:pt x="2063" y="5916"/>
                  <a:pt x="1994" y="5954"/>
                </a:cubicBezTo>
                <a:lnTo>
                  <a:pt x="1070" y="6468"/>
                </a:lnTo>
                <a:cubicBezTo>
                  <a:pt x="982" y="6516"/>
                  <a:pt x="926" y="6621"/>
                  <a:pt x="926" y="6736"/>
                </a:cubicBezTo>
                <a:lnTo>
                  <a:pt x="926" y="7312"/>
                </a:lnTo>
                <a:cubicBezTo>
                  <a:pt x="926" y="7476"/>
                  <a:pt x="1038" y="7608"/>
                  <a:pt x="1177" y="7608"/>
                </a:cubicBezTo>
                <a:lnTo>
                  <a:pt x="2895" y="7608"/>
                </a:lnTo>
                <a:lnTo>
                  <a:pt x="3211" y="7954"/>
                </a:lnTo>
                <a:lnTo>
                  <a:pt x="3211" y="8371"/>
                </a:lnTo>
                <a:cubicBezTo>
                  <a:pt x="3211" y="8535"/>
                  <a:pt x="3323" y="8667"/>
                  <a:pt x="3462" y="8667"/>
                </a:cubicBezTo>
                <a:lnTo>
                  <a:pt x="3640" y="8667"/>
                </a:lnTo>
                <a:lnTo>
                  <a:pt x="3640" y="9346"/>
                </a:lnTo>
                <a:lnTo>
                  <a:pt x="3278" y="9805"/>
                </a:lnTo>
                <a:cubicBezTo>
                  <a:pt x="3235" y="9860"/>
                  <a:pt x="3211" y="9932"/>
                  <a:pt x="3211" y="10006"/>
                </a:cubicBezTo>
                <a:lnTo>
                  <a:pt x="3211" y="11066"/>
                </a:lnTo>
                <a:cubicBezTo>
                  <a:pt x="3211" y="11176"/>
                  <a:pt x="3262" y="11276"/>
                  <a:pt x="3343" y="11326"/>
                </a:cubicBezTo>
                <a:lnTo>
                  <a:pt x="2890" y="11860"/>
                </a:lnTo>
                <a:lnTo>
                  <a:pt x="1606" y="11860"/>
                </a:lnTo>
                <a:cubicBezTo>
                  <a:pt x="1535" y="11860"/>
                  <a:pt x="1469" y="11894"/>
                  <a:pt x="1421" y="11955"/>
                </a:cubicBezTo>
                <a:lnTo>
                  <a:pt x="1164" y="12282"/>
                </a:lnTo>
                <a:lnTo>
                  <a:pt x="851" y="11939"/>
                </a:lnTo>
                <a:cubicBezTo>
                  <a:pt x="792" y="11875"/>
                  <a:pt x="710" y="11846"/>
                  <a:pt x="631" y="11866"/>
                </a:cubicBezTo>
                <a:cubicBezTo>
                  <a:pt x="552" y="11884"/>
                  <a:pt x="486" y="11946"/>
                  <a:pt x="452" y="12032"/>
                </a:cubicBezTo>
                <a:lnTo>
                  <a:pt x="23" y="13122"/>
                </a:lnTo>
                <a:cubicBezTo>
                  <a:pt x="-22" y="13238"/>
                  <a:pt x="1" y="13375"/>
                  <a:pt x="80" y="13462"/>
                </a:cubicBezTo>
                <a:cubicBezTo>
                  <a:pt x="80" y="13462"/>
                  <a:pt x="508" y="13936"/>
                  <a:pt x="508" y="13936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0" name="Shape 100"/>
          <p:cNvSpPr/>
          <p:nvPr/>
        </p:nvSpPr>
        <p:spPr>
          <a:xfrm>
            <a:off x="3721830" y="2509626"/>
            <a:ext cx="393633" cy="3230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3" h="21566" extrusionOk="0">
                <a:moveTo>
                  <a:pt x="1370" y="16806"/>
                </a:moveTo>
                <a:lnTo>
                  <a:pt x="2752" y="16806"/>
                </a:lnTo>
                <a:cubicBezTo>
                  <a:pt x="2861" y="16806"/>
                  <a:pt x="2960" y="16726"/>
                  <a:pt x="3001" y="16603"/>
                </a:cubicBezTo>
                <a:cubicBezTo>
                  <a:pt x="3043" y="16481"/>
                  <a:pt x="3020" y="16340"/>
                  <a:pt x="2943" y="16245"/>
                </a:cubicBezTo>
                <a:lnTo>
                  <a:pt x="2446" y="15640"/>
                </a:lnTo>
                <a:cubicBezTo>
                  <a:pt x="2396" y="15578"/>
                  <a:pt x="2327" y="15543"/>
                  <a:pt x="2256" y="15543"/>
                </a:cubicBezTo>
                <a:lnTo>
                  <a:pt x="1007" y="15543"/>
                </a:lnTo>
                <a:lnTo>
                  <a:pt x="1007" y="15416"/>
                </a:lnTo>
                <a:lnTo>
                  <a:pt x="1365" y="15027"/>
                </a:lnTo>
                <a:lnTo>
                  <a:pt x="3184" y="15027"/>
                </a:lnTo>
                <a:cubicBezTo>
                  <a:pt x="3333" y="15027"/>
                  <a:pt x="3453" y="14880"/>
                  <a:pt x="3453" y="14699"/>
                </a:cubicBezTo>
                <a:lnTo>
                  <a:pt x="3453" y="14377"/>
                </a:lnTo>
                <a:lnTo>
                  <a:pt x="3716" y="14377"/>
                </a:lnTo>
                <a:cubicBezTo>
                  <a:pt x="3717" y="14377"/>
                  <a:pt x="3718" y="14377"/>
                  <a:pt x="3718" y="14377"/>
                </a:cubicBezTo>
                <a:lnTo>
                  <a:pt x="4587" y="14377"/>
                </a:lnTo>
                <a:lnTo>
                  <a:pt x="4966" y="14913"/>
                </a:lnTo>
                <a:cubicBezTo>
                  <a:pt x="5017" y="14985"/>
                  <a:pt x="5092" y="15027"/>
                  <a:pt x="5171" y="15027"/>
                </a:cubicBezTo>
                <a:lnTo>
                  <a:pt x="6660" y="15027"/>
                </a:lnTo>
                <a:cubicBezTo>
                  <a:pt x="6768" y="15027"/>
                  <a:pt x="6865" y="14949"/>
                  <a:pt x="6908" y="14829"/>
                </a:cubicBezTo>
                <a:cubicBezTo>
                  <a:pt x="6950" y="14709"/>
                  <a:pt x="6931" y="14570"/>
                  <a:pt x="6858" y="14475"/>
                </a:cubicBezTo>
                <a:lnTo>
                  <a:pt x="6361" y="13825"/>
                </a:lnTo>
                <a:cubicBezTo>
                  <a:pt x="6310" y="13758"/>
                  <a:pt x="6238" y="13720"/>
                  <a:pt x="6163" y="13720"/>
                </a:cubicBezTo>
                <a:lnTo>
                  <a:pt x="5282" y="13720"/>
                </a:lnTo>
                <a:lnTo>
                  <a:pt x="4901" y="13256"/>
                </a:lnTo>
                <a:cubicBezTo>
                  <a:pt x="4875" y="13223"/>
                  <a:pt x="4843" y="13199"/>
                  <a:pt x="4809" y="13182"/>
                </a:cubicBezTo>
                <a:lnTo>
                  <a:pt x="5314" y="12567"/>
                </a:lnTo>
                <a:lnTo>
                  <a:pt x="6701" y="12037"/>
                </a:lnTo>
                <a:lnTo>
                  <a:pt x="7164" y="12037"/>
                </a:lnTo>
                <a:cubicBezTo>
                  <a:pt x="7242" y="12037"/>
                  <a:pt x="7315" y="11996"/>
                  <a:pt x="7366" y="11925"/>
                </a:cubicBezTo>
                <a:lnTo>
                  <a:pt x="7827" y="11284"/>
                </a:lnTo>
                <a:cubicBezTo>
                  <a:pt x="7870" y="11225"/>
                  <a:pt x="7894" y="11148"/>
                  <a:pt x="7894" y="11068"/>
                </a:cubicBezTo>
                <a:lnTo>
                  <a:pt x="7894" y="10498"/>
                </a:lnTo>
                <a:cubicBezTo>
                  <a:pt x="7894" y="10317"/>
                  <a:pt x="7773" y="10170"/>
                  <a:pt x="7624" y="10170"/>
                </a:cubicBezTo>
                <a:lnTo>
                  <a:pt x="6163" y="10170"/>
                </a:lnTo>
                <a:cubicBezTo>
                  <a:pt x="6092" y="10170"/>
                  <a:pt x="6023" y="10205"/>
                  <a:pt x="5973" y="10266"/>
                </a:cubicBezTo>
                <a:lnTo>
                  <a:pt x="5973" y="9893"/>
                </a:lnTo>
                <a:cubicBezTo>
                  <a:pt x="5973" y="9711"/>
                  <a:pt x="5852" y="9564"/>
                  <a:pt x="5703" y="9564"/>
                </a:cubicBezTo>
                <a:lnTo>
                  <a:pt x="5440" y="9564"/>
                </a:lnTo>
                <a:lnTo>
                  <a:pt x="5440" y="9333"/>
                </a:lnTo>
                <a:cubicBezTo>
                  <a:pt x="5440" y="9285"/>
                  <a:pt x="5432" y="9238"/>
                  <a:pt x="5415" y="9195"/>
                </a:cubicBezTo>
                <a:lnTo>
                  <a:pt x="5032" y="8184"/>
                </a:lnTo>
                <a:lnTo>
                  <a:pt x="5288" y="7846"/>
                </a:lnTo>
                <a:lnTo>
                  <a:pt x="5703" y="7846"/>
                </a:lnTo>
                <a:cubicBezTo>
                  <a:pt x="5778" y="7846"/>
                  <a:pt x="5850" y="7809"/>
                  <a:pt x="5901" y="7741"/>
                </a:cubicBezTo>
                <a:lnTo>
                  <a:pt x="6772" y="6637"/>
                </a:lnTo>
                <a:lnTo>
                  <a:pt x="7164" y="6637"/>
                </a:lnTo>
                <a:cubicBezTo>
                  <a:pt x="7313" y="6637"/>
                  <a:pt x="7433" y="6490"/>
                  <a:pt x="7433" y="6308"/>
                </a:cubicBezTo>
                <a:cubicBezTo>
                  <a:pt x="7433" y="6127"/>
                  <a:pt x="7313" y="5980"/>
                  <a:pt x="7164" y="5980"/>
                </a:cubicBezTo>
                <a:lnTo>
                  <a:pt x="6930" y="5980"/>
                </a:lnTo>
                <a:lnTo>
                  <a:pt x="6930" y="5134"/>
                </a:lnTo>
                <a:cubicBezTo>
                  <a:pt x="6930" y="5047"/>
                  <a:pt x="6901" y="4963"/>
                  <a:pt x="6851" y="4902"/>
                </a:cubicBezTo>
                <a:lnTo>
                  <a:pt x="6784" y="4820"/>
                </a:lnTo>
                <a:cubicBezTo>
                  <a:pt x="6834" y="4789"/>
                  <a:pt x="6875" y="4740"/>
                  <a:pt x="6901" y="4677"/>
                </a:cubicBezTo>
                <a:lnTo>
                  <a:pt x="7329" y="3647"/>
                </a:lnTo>
                <a:lnTo>
                  <a:pt x="8034" y="3647"/>
                </a:lnTo>
                <a:lnTo>
                  <a:pt x="8441" y="4217"/>
                </a:lnTo>
                <a:lnTo>
                  <a:pt x="8881" y="4679"/>
                </a:lnTo>
                <a:lnTo>
                  <a:pt x="8881" y="5134"/>
                </a:lnTo>
                <a:cubicBezTo>
                  <a:pt x="8881" y="5257"/>
                  <a:pt x="8937" y="5369"/>
                  <a:pt x="9027" y="5425"/>
                </a:cubicBezTo>
                <a:lnTo>
                  <a:pt x="9946" y="6007"/>
                </a:lnTo>
                <a:lnTo>
                  <a:pt x="10383" y="6540"/>
                </a:lnTo>
                <a:cubicBezTo>
                  <a:pt x="10463" y="6638"/>
                  <a:pt x="10584" y="6664"/>
                  <a:pt x="10686" y="6607"/>
                </a:cubicBezTo>
                <a:lnTo>
                  <a:pt x="11710" y="6037"/>
                </a:lnTo>
                <a:cubicBezTo>
                  <a:pt x="11806" y="5983"/>
                  <a:pt x="11867" y="5867"/>
                  <a:pt x="11867" y="5738"/>
                </a:cubicBezTo>
                <a:lnTo>
                  <a:pt x="11867" y="4857"/>
                </a:lnTo>
                <a:lnTo>
                  <a:pt x="12590" y="4857"/>
                </a:lnTo>
                <a:cubicBezTo>
                  <a:pt x="12664" y="4857"/>
                  <a:pt x="12736" y="4819"/>
                  <a:pt x="12786" y="4753"/>
                </a:cubicBezTo>
                <a:lnTo>
                  <a:pt x="13218" y="4192"/>
                </a:lnTo>
                <a:cubicBezTo>
                  <a:pt x="13292" y="4097"/>
                  <a:pt x="13312" y="3958"/>
                  <a:pt x="13269" y="3838"/>
                </a:cubicBezTo>
                <a:cubicBezTo>
                  <a:pt x="13226" y="3717"/>
                  <a:pt x="13129" y="3639"/>
                  <a:pt x="13022" y="3639"/>
                </a:cubicBezTo>
                <a:lnTo>
                  <a:pt x="12658" y="3639"/>
                </a:lnTo>
                <a:lnTo>
                  <a:pt x="11760" y="3052"/>
                </a:lnTo>
                <a:lnTo>
                  <a:pt x="11608" y="2866"/>
                </a:lnTo>
                <a:lnTo>
                  <a:pt x="12669" y="2466"/>
                </a:lnTo>
                <a:cubicBezTo>
                  <a:pt x="12717" y="2448"/>
                  <a:pt x="12760" y="2414"/>
                  <a:pt x="12793" y="2368"/>
                </a:cubicBezTo>
                <a:lnTo>
                  <a:pt x="13144" y="1876"/>
                </a:lnTo>
                <a:lnTo>
                  <a:pt x="13554" y="1876"/>
                </a:lnTo>
                <a:cubicBezTo>
                  <a:pt x="13704" y="1876"/>
                  <a:pt x="13824" y="1730"/>
                  <a:pt x="13824" y="1548"/>
                </a:cubicBezTo>
                <a:cubicBezTo>
                  <a:pt x="13824" y="1452"/>
                  <a:pt x="13791" y="1367"/>
                  <a:pt x="13738" y="1307"/>
                </a:cubicBezTo>
                <a:lnTo>
                  <a:pt x="14547" y="1307"/>
                </a:lnTo>
                <a:cubicBezTo>
                  <a:pt x="14626" y="1307"/>
                  <a:pt x="14700" y="1265"/>
                  <a:pt x="14751" y="1193"/>
                </a:cubicBezTo>
                <a:lnTo>
                  <a:pt x="15071" y="742"/>
                </a:lnTo>
                <a:lnTo>
                  <a:pt x="15874" y="1268"/>
                </a:lnTo>
                <a:cubicBezTo>
                  <a:pt x="15913" y="1293"/>
                  <a:pt x="15956" y="1307"/>
                  <a:pt x="16001" y="1307"/>
                </a:cubicBezTo>
                <a:lnTo>
                  <a:pt x="17462" y="1307"/>
                </a:lnTo>
                <a:cubicBezTo>
                  <a:pt x="17576" y="1307"/>
                  <a:pt x="17673" y="1221"/>
                  <a:pt x="17713" y="1099"/>
                </a:cubicBezTo>
                <a:lnTo>
                  <a:pt x="18082" y="1554"/>
                </a:lnTo>
                <a:lnTo>
                  <a:pt x="17877" y="1824"/>
                </a:lnTo>
                <a:lnTo>
                  <a:pt x="17002" y="1824"/>
                </a:lnTo>
                <a:cubicBezTo>
                  <a:pt x="16893" y="1824"/>
                  <a:pt x="16795" y="1904"/>
                  <a:pt x="16753" y="2027"/>
                </a:cubicBezTo>
                <a:cubicBezTo>
                  <a:pt x="16711" y="2149"/>
                  <a:pt x="16734" y="2290"/>
                  <a:pt x="16812" y="2385"/>
                </a:cubicBezTo>
                <a:lnTo>
                  <a:pt x="16001" y="2385"/>
                </a:lnTo>
                <a:cubicBezTo>
                  <a:pt x="15955" y="2385"/>
                  <a:pt x="15912" y="2403"/>
                  <a:pt x="15873" y="2429"/>
                </a:cubicBezTo>
                <a:lnTo>
                  <a:pt x="15870" y="2429"/>
                </a:lnTo>
                <a:cubicBezTo>
                  <a:pt x="15793" y="2429"/>
                  <a:pt x="15718" y="2470"/>
                  <a:pt x="15667" y="2542"/>
                </a:cubicBezTo>
                <a:lnTo>
                  <a:pt x="15254" y="3124"/>
                </a:lnTo>
                <a:lnTo>
                  <a:pt x="14728" y="3729"/>
                </a:lnTo>
                <a:cubicBezTo>
                  <a:pt x="14674" y="3791"/>
                  <a:pt x="14643" y="3877"/>
                  <a:pt x="14643" y="3968"/>
                </a:cubicBezTo>
                <a:lnTo>
                  <a:pt x="14643" y="4429"/>
                </a:lnTo>
                <a:lnTo>
                  <a:pt x="14482" y="4611"/>
                </a:lnTo>
                <a:lnTo>
                  <a:pt x="14199" y="4289"/>
                </a:lnTo>
                <a:cubicBezTo>
                  <a:pt x="14149" y="4231"/>
                  <a:pt x="14083" y="4200"/>
                  <a:pt x="14015" y="4200"/>
                </a:cubicBezTo>
                <a:lnTo>
                  <a:pt x="13554" y="4200"/>
                </a:lnTo>
                <a:cubicBezTo>
                  <a:pt x="13508" y="4200"/>
                  <a:pt x="13466" y="4218"/>
                  <a:pt x="13428" y="4244"/>
                </a:cubicBezTo>
                <a:lnTo>
                  <a:pt x="13423" y="4244"/>
                </a:lnTo>
                <a:cubicBezTo>
                  <a:pt x="13274" y="4244"/>
                  <a:pt x="13153" y="4391"/>
                  <a:pt x="13153" y="4572"/>
                </a:cubicBezTo>
                <a:lnTo>
                  <a:pt x="13153" y="5005"/>
                </a:lnTo>
                <a:lnTo>
                  <a:pt x="12729" y="5559"/>
                </a:lnTo>
                <a:cubicBezTo>
                  <a:pt x="12680" y="5623"/>
                  <a:pt x="12653" y="5708"/>
                  <a:pt x="12656" y="5795"/>
                </a:cubicBezTo>
                <a:cubicBezTo>
                  <a:pt x="12659" y="5883"/>
                  <a:pt x="12690" y="5965"/>
                  <a:pt x="12742" y="6025"/>
                </a:cubicBezTo>
                <a:lnTo>
                  <a:pt x="14722" y="8390"/>
                </a:lnTo>
                <a:cubicBezTo>
                  <a:pt x="14808" y="8495"/>
                  <a:pt x="14936" y="8509"/>
                  <a:pt x="15038" y="8442"/>
                </a:cubicBezTo>
                <a:cubicBezTo>
                  <a:pt x="15099" y="8434"/>
                  <a:pt x="15149" y="8411"/>
                  <a:pt x="15192" y="8363"/>
                </a:cubicBezTo>
                <a:lnTo>
                  <a:pt x="15615" y="7882"/>
                </a:lnTo>
                <a:lnTo>
                  <a:pt x="16338" y="7882"/>
                </a:lnTo>
                <a:lnTo>
                  <a:pt x="17090" y="8358"/>
                </a:lnTo>
                <a:lnTo>
                  <a:pt x="17090" y="8764"/>
                </a:lnTo>
                <a:cubicBezTo>
                  <a:pt x="17090" y="8854"/>
                  <a:pt x="17121" y="8941"/>
                  <a:pt x="17175" y="9003"/>
                </a:cubicBezTo>
                <a:lnTo>
                  <a:pt x="17636" y="9532"/>
                </a:lnTo>
                <a:lnTo>
                  <a:pt x="17898" y="10170"/>
                </a:lnTo>
                <a:lnTo>
                  <a:pt x="17462" y="10170"/>
                </a:lnTo>
                <a:cubicBezTo>
                  <a:pt x="17350" y="10170"/>
                  <a:pt x="17249" y="10255"/>
                  <a:pt x="17210" y="10383"/>
                </a:cubicBezTo>
                <a:cubicBezTo>
                  <a:pt x="17170" y="10511"/>
                  <a:pt x="17200" y="10655"/>
                  <a:pt x="17284" y="10745"/>
                </a:cubicBezTo>
                <a:lnTo>
                  <a:pt x="17599" y="11082"/>
                </a:lnTo>
                <a:lnTo>
                  <a:pt x="17272" y="11476"/>
                </a:lnTo>
                <a:cubicBezTo>
                  <a:pt x="17221" y="11537"/>
                  <a:pt x="17192" y="11621"/>
                  <a:pt x="17192" y="11709"/>
                </a:cubicBezTo>
                <a:lnTo>
                  <a:pt x="17192" y="13352"/>
                </a:lnTo>
                <a:lnTo>
                  <a:pt x="16812" y="13816"/>
                </a:lnTo>
                <a:cubicBezTo>
                  <a:pt x="16761" y="13878"/>
                  <a:pt x="16733" y="13961"/>
                  <a:pt x="16733" y="14049"/>
                </a:cubicBezTo>
                <a:lnTo>
                  <a:pt x="16733" y="15132"/>
                </a:lnTo>
                <a:lnTo>
                  <a:pt x="16315" y="15640"/>
                </a:lnTo>
                <a:cubicBezTo>
                  <a:pt x="16264" y="15701"/>
                  <a:pt x="16236" y="15785"/>
                  <a:pt x="16236" y="15872"/>
                </a:cubicBezTo>
                <a:lnTo>
                  <a:pt x="16236" y="17360"/>
                </a:lnTo>
                <a:lnTo>
                  <a:pt x="16001" y="17360"/>
                </a:lnTo>
                <a:cubicBezTo>
                  <a:pt x="15852" y="17360"/>
                  <a:pt x="15731" y="17507"/>
                  <a:pt x="15731" y="17689"/>
                </a:cubicBezTo>
                <a:lnTo>
                  <a:pt x="15731" y="18119"/>
                </a:lnTo>
                <a:lnTo>
                  <a:pt x="15423" y="18524"/>
                </a:lnTo>
                <a:lnTo>
                  <a:pt x="15008" y="18524"/>
                </a:lnTo>
                <a:cubicBezTo>
                  <a:pt x="14859" y="18524"/>
                  <a:pt x="14738" y="18671"/>
                  <a:pt x="14738" y="18852"/>
                </a:cubicBezTo>
                <a:lnTo>
                  <a:pt x="14738" y="19329"/>
                </a:lnTo>
                <a:lnTo>
                  <a:pt x="14385" y="19793"/>
                </a:lnTo>
                <a:lnTo>
                  <a:pt x="13599" y="20243"/>
                </a:lnTo>
                <a:lnTo>
                  <a:pt x="13199" y="19817"/>
                </a:lnTo>
                <a:cubicBezTo>
                  <a:pt x="13150" y="19764"/>
                  <a:pt x="13087" y="19735"/>
                  <a:pt x="13022" y="19735"/>
                </a:cubicBezTo>
                <a:lnTo>
                  <a:pt x="9611" y="19735"/>
                </a:lnTo>
                <a:cubicBezTo>
                  <a:pt x="9539" y="19735"/>
                  <a:pt x="9470" y="19770"/>
                  <a:pt x="9419" y="19833"/>
                </a:cubicBezTo>
                <a:lnTo>
                  <a:pt x="9038" y="20303"/>
                </a:lnTo>
                <a:lnTo>
                  <a:pt x="8887" y="20303"/>
                </a:lnTo>
                <a:lnTo>
                  <a:pt x="8887" y="20064"/>
                </a:lnTo>
                <a:cubicBezTo>
                  <a:pt x="8887" y="19930"/>
                  <a:pt x="8821" y="19810"/>
                  <a:pt x="8719" y="19759"/>
                </a:cubicBezTo>
                <a:cubicBezTo>
                  <a:pt x="8619" y="19711"/>
                  <a:pt x="8502" y="19738"/>
                  <a:pt x="8425" y="19833"/>
                </a:cubicBezTo>
                <a:lnTo>
                  <a:pt x="8044" y="20303"/>
                </a:lnTo>
                <a:lnTo>
                  <a:pt x="7624" y="20303"/>
                </a:lnTo>
                <a:cubicBezTo>
                  <a:pt x="7475" y="20303"/>
                  <a:pt x="7355" y="20450"/>
                  <a:pt x="7355" y="20632"/>
                </a:cubicBezTo>
                <a:lnTo>
                  <a:pt x="7355" y="20909"/>
                </a:lnTo>
                <a:lnTo>
                  <a:pt x="6772" y="20909"/>
                </a:lnTo>
                <a:lnTo>
                  <a:pt x="6354" y="20400"/>
                </a:lnTo>
                <a:cubicBezTo>
                  <a:pt x="6302" y="20337"/>
                  <a:pt x="6227" y="20299"/>
                  <a:pt x="6158" y="20303"/>
                </a:cubicBezTo>
                <a:cubicBezTo>
                  <a:pt x="6085" y="20305"/>
                  <a:pt x="6015" y="20343"/>
                  <a:pt x="5965" y="20409"/>
                </a:cubicBezTo>
                <a:lnTo>
                  <a:pt x="5585" y="20909"/>
                </a:lnTo>
                <a:lnTo>
                  <a:pt x="4817" y="20909"/>
                </a:lnTo>
                <a:lnTo>
                  <a:pt x="4361" y="20391"/>
                </a:lnTo>
                <a:cubicBezTo>
                  <a:pt x="4311" y="20335"/>
                  <a:pt x="4245" y="20303"/>
                  <a:pt x="4177" y="20303"/>
                </a:cubicBezTo>
                <a:lnTo>
                  <a:pt x="3717" y="20303"/>
                </a:lnTo>
                <a:cubicBezTo>
                  <a:pt x="3673" y="20303"/>
                  <a:pt x="3631" y="20316"/>
                  <a:pt x="3593" y="20340"/>
                </a:cubicBezTo>
                <a:lnTo>
                  <a:pt x="3022" y="20699"/>
                </a:lnTo>
                <a:lnTo>
                  <a:pt x="3022" y="20070"/>
                </a:lnTo>
                <a:cubicBezTo>
                  <a:pt x="3023" y="20049"/>
                  <a:pt x="3021" y="20029"/>
                  <a:pt x="3018" y="20008"/>
                </a:cubicBezTo>
                <a:cubicBezTo>
                  <a:pt x="3013" y="19967"/>
                  <a:pt x="3000" y="19929"/>
                  <a:pt x="2984" y="19894"/>
                </a:cubicBezTo>
                <a:cubicBezTo>
                  <a:pt x="2964" y="19855"/>
                  <a:pt x="2938" y="19822"/>
                  <a:pt x="2909" y="19796"/>
                </a:cubicBezTo>
                <a:cubicBezTo>
                  <a:pt x="2876" y="19768"/>
                  <a:pt x="2838" y="19748"/>
                  <a:pt x="2797" y="19740"/>
                </a:cubicBezTo>
                <a:cubicBezTo>
                  <a:pt x="2781" y="19736"/>
                  <a:pt x="2763" y="19736"/>
                  <a:pt x="2747" y="19735"/>
                </a:cubicBezTo>
                <a:lnTo>
                  <a:pt x="2401" y="19735"/>
                </a:lnTo>
                <a:cubicBezTo>
                  <a:pt x="2496" y="19661"/>
                  <a:pt x="2545" y="19520"/>
                  <a:pt x="2518" y="19382"/>
                </a:cubicBezTo>
                <a:cubicBezTo>
                  <a:pt x="2490" y="19234"/>
                  <a:pt x="2381" y="19130"/>
                  <a:pt x="2256" y="19130"/>
                </a:cubicBezTo>
                <a:lnTo>
                  <a:pt x="1532" y="19130"/>
                </a:lnTo>
                <a:lnTo>
                  <a:pt x="1532" y="18983"/>
                </a:lnTo>
                <a:lnTo>
                  <a:pt x="1847" y="18577"/>
                </a:lnTo>
                <a:lnTo>
                  <a:pt x="2752" y="18577"/>
                </a:lnTo>
                <a:cubicBezTo>
                  <a:pt x="2901" y="18577"/>
                  <a:pt x="3022" y="18430"/>
                  <a:pt x="3022" y="18248"/>
                </a:cubicBezTo>
                <a:cubicBezTo>
                  <a:pt x="3022" y="18067"/>
                  <a:pt x="2901" y="17920"/>
                  <a:pt x="2752" y="17920"/>
                </a:cubicBezTo>
                <a:lnTo>
                  <a:pt x="1840" y="17920"/>
                </a:lnTo>
                <a:lnTo>
                  <a:pt x="1452" y="17454"/>
                </a:lnTo>
                <a:cubicBezTo>
                  <a:pt x="1351" y="17334"/>
                  <a:pt x="1192" y="17328"/>
                  <a:pt x="1085" y="17442"/>
                </a:cubicBezTo>
                <a:lnTo>
                  <a:pt x="748" y="17800"/>
                </a:lnTo>
                <a:lnTo>
                  <a:pt x="647" y="17680"/>
                </a:lnTo>
                <a:cubicBezTo>
                  <a:pt x="647" y="17680"/>
                  <a:pt x="1370" y="16806"/>
                  <a:pt x="1370" y="16806"/>
                </a:cubicBezTo>
                <a:close/>
                <a:moveTo>
                  <a:pt x="18857" y="3086"/>
                </a:moveTo>
                <a:lnTo>
                  <a:pt x="20040" y="3086"/>
                </a:lnTo>
                <a:lnTo>
                  <a:pt x="20040" y="3968"/>
                </a:lnTo>
                <a:cubicBezTo>
                  <a:pt x="20040" y="4024"/>
                  <a:pt x="20052" y="4079"/>
                  <a:pt x="20074" y="4128"/>
                </a:cubicBezTo>
                <a:lnTo>
                  <a:pt x="20574" y="5219"/>
                </a:lnTo>
                <a:lnTo>
                  <a:pt x="20574" y="6015"/>
                </a:lnTo>
                <a:lnTo>
                  <a:pt x="20310" y="6015"/>
                </a:lnTo>
                <a:cubicBezTo>
                  <a:pt x="20234" y="6015"/>
                  <a:pt x="20163" y="6053"/>
                  <a:pt x="20112" y="6120"/>
                </a:cubicBezTo>
                <a:lnTo>
                  <a:pt x="19651" y="6725"/>
                </a:lnTo>
                <a:cubicBezTo>
                  <a:pt x="19556" y="6851"/>
                  <a:pt x="19556" y="7045"/>
                  <a:pt x="19651" y="7172"/>
                </a:cubicBezTo>
                <a:lnTo>
                  <a:pt x="20112" y="7777"/>
                </a:lnTo>
                <a:cubicBezTo>
                  <a:pt x="20134" y="7806"/>
                  <a:pt x="20160" y="7830"/>
                  <a:pt x="20189" y="7847"/>
                </a:cubicBezTo>
                <a:lnTo>
                  <a:pt x="20126" y="7918"/>
                </a:lnTo>
                <a:cubicBezTo>
                  <a:pt x="20071" y="7980"/>
                  <a:pt x="20040" y="8067"/>
                  <a:pt x="20040" y="8158"/>
                </a:cubicBezTo>
                <a:lnTo>
                  <a:pt x="20040" y="9004"/>
                </a:lnTo>
                <a:lnTo>
                  <a:pt x="19317" y="9004"/>
                </a:lnTo>
                <a:cubicBezTo>
                  <a:pt x="19242" y="9004"/>
                  <a:pt x="19170" y="9043"/>
                  <a:pt x="19119" y="9110"/>
                </a:cubicBezTo>
                <a:lnTo>
                  <a:pt x="18668" y="9704"/>
                </a:lnTo>
                <a:lnTo>
                  <a:pt x="18513" y="9890"/>
                </a:lnTo>
                <a:lnTo>
                  <a:pt x="18238" y="9190"/>
                </a:lnTo>
                <a:cubicBezTo>
                  <a:pt x="18223" y="9154"/>
                  <a:pt x="18203" y="9121"/>
                  <a:pt x="18179" y="9092"/>
                </a:cubicBezTo>
                <a:lnTo>
                  <a:pt x="17731" y="8585"/>
                </a:lnTo>
                <a:lnTo>
                  <a:pt x="17731" y="8122"/>
                </a:lnTo>
                <a:cubicBezTo>
                  <a:pt x="17731" y="8000"/>
                  <a:pt x="17675" y="7887"/>
                  <a:pt x="17586" y="7831"/>
                </a:cubicBezTo>
                <a:lnTo>
                  <a:pt x="16630" y="7227"/>
                </a:lnTo>
                <a:cubicBezTo>
                  <a:pt x="16591" y="7202"/>
                  <a:pt x="16549" y="7190"/>
                  <a:pt x="16506" y="7190"/>
                </a:cubicBezTo>
                <a:lnTo>
                  <a:pt x="15541" y="7190"/>
                </a:lnTo>
                <a:cubicBezTo>
                  <a:pt x="15498" y="7190"/>
                  <a:pt x="15457" y="7206"/>
                  <a:pt x="15419" y="7230"/>
                </a:cubicBezTo>
                <a:cubicBezTo>
                  <a:pt x="15358" y="7236"/>
                  <a:pt x="15299" y="7263"/>
                  <a:pt x="15254" y="7315"/>
                </a:cubicBezTo>
                <a:lnTo>
                  <a:pt x="14991" y="7617"/>
                </a:lnTo>
                <a:lnTo>
                  <a:pt x="14731" y="7278"/>
                </a:lnTo>
                <a:lnTo>
                  <a:pt x="14212" y="6689"/>
                </a:lnTo>
                <a:lnTo>
                  <a:pt x="13732" y="6061"/>
                </a:lnTo>
                <a:lnTo>
                  <a:pt x="13424" y="5731"/>
                </a:lnTo>
                <a:lnTo>
                  <a:pt x="13738" y="5375"/>
                </a:lnTo>
                <a:cubicBezTo>
                  <a:pt x="13793" y="5312"/>
                  <a:pt x="13824" y="5225"/>
                  <a:pt x="13824" y="5134"/>
                </a:cubicBezTo>
                <a:lnTo>
                  <a:pt x="13824" y="4912"/>
                </a:lnTo>
                <a:lnTo>
                  <a:pt x="14233" y="5375"/>
                </a:lnTo>
                <a:cubicBezTo>
                  <a:pt x="14303" y="5454"/>
                  <a:pt x="14398" y="5475"/>
                  <a:pt x="14485" y="5447"/>
                </a:cubicBezTo>
                <a:cubicBezTo>
                  <a:pt x="14509" y="5454"/>
                  <a:pt x="14532" y="5461"/>
                  <a:pt x="14557" y="5463"/>
                </a:cubicBezTo>
                <a:cubicBezTo>
                  <a:pt x="14629" y="5459"/>
                  <a:pt x="14696" y="5421"/>
                  <a:pt x="14745" y="5357"/>
                </a:cubicBezTo>
                <a:lnTo>
                  <a:pt x="15206" y="4752"/>
                </a:lnTo>
                <a:cubicBezTo>
                  <a:pt x="15252" y="4691"/>
                  <a:pt x="15278" y="4611"/>
                  <a:pt x="15278" y="4528"/>
                </a:cubicBezTo>
                <a:lnTo>
                  <a:pt x="15278" y="4104"/>
                </a:lnTo>
                <a:lnTo>
                  <a:pt x="16083" y="3086"/>
                </a:lnTo>
                <a:lnTo>
                  <a:pt x="17856" y="3086"/>
                </a:lnTo>
                <a:cubicBezTo>
                  <a:pt x="17924" y="3086"/>
                  <a:pt x="17991" y="3054"/>
                  <a:pt x="18041" y="2997"/>
                </a:cubicBezTo>
                <a:lnTo>
                  <a:pt x="18460" y="2517"/>
                </a:lnTo>
                <a:lnTo>
                  <a:pt x="18588" y="2517"/>
                </a:lnTo>
                <a:lnTo>
                  <a:pt x="18588" y="2758"/>
                </a:lnTo>
                <a:cubicBezTo>
                  <a:pt x="18588" y="2939"/>
                  <a:pt x="18708" y="3086"/>
                  <a:pt x="18857" y="3086"/>
                </a:cubicBezTo>
                <a:close/>
                <a:moveTo>
                  <a:pt x="20698" y="6672"/>
                </a:moveTo>
                <a:cubicBezTo>
                  <a:pt x="20685" y="6682"/>
                  <a:pt x="20672" y="6694"/>
                  <a:pt x="20660" y="6708"/>
                </a:cubicBezTo>
                <a:lnTo>
                  <a:pt x="20324" y="7089"/>
                </a:lnTo>
                <a:lnTo>
                  <a:pt x="20217" y="6948"/>
                </a:lnTo>
                <a:lnTo>
                  <a:pt x="20428" y="6672"/>
                </a:lnTo>
                <a:cubicBezTo>
                  <a:pt x="20428" y="6672"/>
                  <a:pt x="20698" y="6672"/>
                  <a:pt x="20698" y="6672"/>
                </a:cubicBezTo>
                <a:close/>
                <a:moveTo>
                  <a:pt x="549" y="18482"/>
                </a:moveTo>
                <a:cubicBezTo>
                  <a:pt x="650" y="18603"/>
                  <a:pt x="809" y="18609"/>
                  <a:pt x="915" y="18495"/>
                </a:cubicBezTo>
                <a:lnTo>
                  <a:pt x="1252" y="18136"/>
                </a:lnTo>
                <a:lnTo>
                  <a:pt x="1353" y="18257"/>
                </a:lnTo>
                <a:lnTo>
                  <a:pt x="1066" y="18627"/>
                </a:lnTo>
                <a:cubicBezTo>
                  <a:pt x="1019" y="18688"/>
                  <a:pt x="993" y="18768"/>
                  <a:pt x="993" y="18852"/>
                </a:cubicBezTo>
                <a:lnTo>
                  <a:pt x="993" y="19458"/>
                </a:lnTo>
                <a:cubicBezTo>
                  <a:pt x="993" y="19594"/>
                  <a:pt x="1061" y="19711"/>
                  <a:pt x="1157" y="19760"/>
                </a:cubicBezTo>
                <a:lnTo>
                  <a:pt x="1142" y="19770"/>
                </a:lnTo>
                <a:cubicBezTo>
                  <a:pt x="1030" y="19838"/>
                  <a:pt x="971" y="19991"/>
                  <a:pt x="1000" y="20139"/>
                </a:cubicBezTo>
                <a:cubicBezTo>
                  <a:pt x="1018" y="20230"/>
                  <a:pt x="1065" y="20303"/>
                  <a:pt x="1127" y="20348"/>
                </a:cubicBezTo>
                <a:cubicBezTo>
                  <a:pt x="1033" y="20414"/>
                  <a:pt x="979" y="20546"/>
                  <a:pt x="996" y="20681"/>
                </a:cubicBezTo>
                <a:cubicBezTo>
                  <a:pt x="1016" y="20842"/>
                  <a:pt x="1129" y="20960"/>
                  <a:pt x="1263" y="20960"/>
                </a:cubicBezTo>
                <a:lnTo>
                  <a:pt x="1730" y="20960"/>
                </a:lnTo>
                <a:cubicBezTo>
                  <a:pt x="1769" y="20960"/>
                  <a:pt x="1807" y="20950"/>
                  <a:pt x="1842" y="20931"/>
                </a:cubicBezTo>
                <a:lnTo>
                  <a:pt x="2483" y="20575"/>
                </a:lnTo>
                <a:lnTo>
                  <a:pt x="2483" y="21238"/>
                </a:lnTo>
                <a:cubicBezTo>
                  <a:pt x="2483" y="21352"/>
                  <a:pt x="2532" y="21458"/>
                  <a:pt x="2612" y="21518"/>
                </a:cubicBezTo>
                <a:cubicBezTo>
                  <a:pt x="2655" y="21550"/>
                  <a:pt x="2703" y="21566"/>
                  <a:pt x="2752" y="21566"/>
                </a:cubicBezTo>
                <a:cubicBezTo>
                  <a:pt x="2795" y="21566"/>
                  <a:pt x="2837" y="21554"/>
                  <a:pt x="2876" y="21529"/>
                </a:cubicBezTo>
                <a:lnTo>
                  <a:pt x="3782" y="20960"/>
                </a:lnTo>
                <a:lnTo>
                  <a:pt x="4071" y="20960"/>
                </a:lnTo>
                <a:lnTo>
                  <a:pt x="4527" y="21478"/>
                </a:lnTo>
                <a:cubicBezTo>
                  <a:pt x="4577" y="21535"/>
                  <a:pt x="4643" y="21566"/>
                  <a:pt x="4711" y="21566"/>
                </a:cubicBezTo>
                <a:lnTo>
                  <a:pt x="5703" y="21566"/>
                </a:lnTo>
                <a:cubicBezTo>
                  <a:pt x="5778" y="21566"/>
                  <a:pt x="5850" y="21528"/>
                  <a:pt x="5901" y="21461"/>
                </a:cubicBezTo>
                <a:lnTo>
                  <a:pt x="6171" y="21105"/>
                </a:lnTo>
                <a:lnTo>
                  <a:pt x="6470" y="21470"/>
                </a:lnTo>
                <a:cubicBezTo>
                  <a:pt x="6520" y="21531"/>
                  <a:pt x="6589" y="21566"/>
                  <a:pt x="6660" y="21566"/>
                </a:cubicBezTo>
                <a:lnTo>
                  <a:pt x="7624" y="21566"/>
                </a:lnTo>
                <a:cubicBezTo>
                  <a:pt x="7773" y="21566"/>
                  <a:pt x="7894" y="21419"/>
                  <a:pt x="7894" y="21238"/>
                </a:cubicBezTo>
                <a:lnTo>
                  <a:pt x="7894" y="20960"/>
                </a:lnTo>
                <a:lnTo>
                  <a:pt x="8157" y="20960"/>
                </a:lnTo>
                <a:cubicBezTo>
                  <a:pt x="8229" y="20960"/>
                  <a:pt x="8298" y="20925"/>
                  <a:pt x="8349" y="20863"/>
                </a:cubicBezTo>
                <a:lnTo>
                  <a:pt x="8391" y="20811"/>
                </a:lnTo>
                <a:cubicBezTo>
                  <a:pt x="8439" y="20901"/>
                  <a:pt x="8522" y="20960"/>
                  <a:pt x="8617" y="20960"/>
                </a:cubicBezTo>
                <a:lnTo>
                  <a:pt x="9151" y="20960"/>
                </a:lnTo>
                <a:cubicBezTo>
                  <a:pt x="9223" y="20960"/>
                  <a:pt x="9292" y="20925"/>
                  <a:pt x="9343" y="20862"/>
                </a:cubicBezTo>
                <a:lnTo>
                  <a:pt x="9723" y="20392"/>
                </a:lnTo>
                <a:lnTo>
                  <a:pt x="12920" y="20392"/>
                </a:lnTo>
                <a:lnTo>
                  <a:pt x="13377" y="20879"/>
                </a:lnTo>
                <a:cubicBezTo>
                  <a:pt x="13457" y="20966"/>
                  <a:pt x="13572" y="20985"/>
                  <a:pt x="13669" y="20929"/>
                </a:cubicBezTo>
                <a:lnTo>
                  <a:pt x="14662" y="20361"/>
                </a:lnTo>
                <a:cubicBezTo>
                  <a:pt x="14693" y="20343"/>
                  <a:pt x="14721" y="20318"/>
                  <a:pt x="14745" y="20287"/>
                </a:cubicBezTo>
                <a:lnTo>
                  <a:pt x="15206" y="19681"/>
                </a:lnTo>
                <a:cubicBezTo>
                  <a:pt x="15252" y="19620"/>
                  <a:pt x="15278" y="19541"/>
                  <a:pt x="15278" y="19458"/>
                </a:cubicBezTo>
                <a:lnTo>
                  <a:pt x="15278" y="19181"/>
                </a:lnTo>
                <a:lnTo>
                  <a:pt x="15541" y="19181"/>
                </a:lnTo>
                <a:cubicBezTo>
                  <a:pt x="15616" y="19181"/>
                  <a:pt x="15687" y="19143"/>
                  <a:pt x="15738" y="19076"/>
                </a:cubicBezTo>
                <a:lnTo>
                  <a:pt x="16199" y="18471"/>
                </a:lnTo>
                <a:cubicBezTo>
                  <a:pt x="16245" y="18411"/>
                  <a:pt x="16271" y="18331"/>
                  <a:pt x="16271" y="18248"/>
                </a:cubicBezTo>
                <a:lnTo>
                  <a:pt x="16271" y="18017"/>
                </a:lnTo>
                <a:lnTo>
                  <a:pt x="16506" y="18017"/>
                </a:lnTo>
                <a:cubicBezTo>
                  <a:pt x="16655" y="18017"/>
                  <a:pt x="16775" y="17870"/>
                  <a:pt x="16775" y="17689"/>
                </a:cubicBezTo>
                <a:lnTo>
                  <a:pt x="16775" y="16008"/>
                </a:lnTo>
                <a:lnTo>
                  <a:pt x="17193" y="15500"/>
                </a:lnTo>
                <a:cubicBezTo>
                  <a:pt x="17243" y="15439"/>
                  <a:pt x="17272" y="15355"/>
                  <a:pt x="17272" y="15268"/>
                </a:cubicBezTo>
                <a:lnTo>
                  <a:pt x="17272" y="14185"/>
                </a:lnTo>
                <a:lnTo>
                  <a:pt x="17652" y="13720"/>
                </a:lnTo>
                <a:cubicBezTo>
                  <a:pt x="17703" y="13659"/>
                  <a:pt x="17731" y="13575"/>
                  <a:pt x="17731" y="13488"/>
                </a:cubicBezTo>
                <a:lnTo>
                  <a:pt x="17731" y="11846"/>
                </a:lnTo>
                <a:lnTo>
                  <a:pt x="18184" y="11302"/>
                </a:lnTo>
                <a:cubicBezTo>
                  <a:pt x="18185" y="11300"/>
                  <a:pt x="18186" y="11299"/>
                  <a:pt x="18188" y="11298"/>
                </a:cubicBezTo>
                <a:lnTo>
                  <a:pt x="18647" y="10729"/>
                </a:lnTo>
                <a:cubicBezTo>
                  <a:pt x="18683" y="10685"/>
                  <a:pt x="18701" y="10630"/>
                  <a:pt x="18712" y="10573"/>
                </a:cubicBezTo>
                <a:lnTo>
                  <a:pt x="19055" y="10161"/>
                </a:lnTo>
                <a:lnTo>
                  <a:pt x="19435" y="9661"/>
                </a:lnTo>
                <a:lnTo>
                  <a:pt x="20310" y="9661"/>
                </a:lnTo>
                <a:cubicBezTo>
                  <a:pt x="20459" y="9661"/>
                  <a:pt x="20579" y="9514"/>
                  <a:pt x="20579" y="9333"/>
                </a:cubicBezTo>
                <a:lnTo>
                  <a:pt x="20579" y="8829"/>
                </a:lnTo>
                <a:cubicBezTo>
                  <a:pt x="20604" y="8979"/>
                  <a:pt x="20713" y="9092"/>
                  <a:pt x="20844" y="9092"/>
                </a:cubicBezTo>
                <a:lnTo>
                  <a:pt x="21303" y="9092"/>
                </a:lnTo>
                <a:cubicBezTo>
                  <a:pt x="21452" y="9092"/>
                  <a:pt x="21573" y="8945"/>
                  <a:pt x="21573" y="8764"/>
                </a:cubicBezTo>
                <a:lnTo>
                  <a:pt x="21573" y="7554"/>
                </a:lnTo>
                <a:cubicBezTo>
                  <a:pt x="21573" y="7471"/>
                  <a:pt x="21547" y="7392"/>
                  <a:pt x="21501" y="7331"/>
                </a:cubicBezTo>
                <a:lnTo>
                  <a:pt x="21042" y="6725"/>
                </a:lnTo>
                <a:cubicBezTo>
                  <a:pt x="21015" y="6691"/>
                  <a:pt x="20984" y="6664"/>
                  <a:pt x="20949" y="6646"/>
                </a:cubicBezTo>
                <a:cubicBezTo>
                  <a:pt x="21045" y="6596"/>
                  <a:pt x="21113" y="6479"/>
                  <a:pt x="21113" y="6343"/>
                </a:cubicBezTo>
                <a:lnTo>
                  <a:pt x="21113" y="5134"/>
                </a:lnTo>
                <a:cubicBezTo>
                  <a:pt x="21113" y="5078"/>
                  <a:pt x="21102" y="5023"/>
                  <a:pt x="21079" y="4974"/>
                </a:cubicBezTo>
                <a:lnTo>
                  <a:pt x="20579" y="3882"/>
                </a:lnTo>
                <a:lnTo>
                  <a:pt x="20579" y="2758"/>
                </a:lnTo>
                <a:cubicBezTo>
                  <a:pt x="20579" y="2576"/>
                  <a:pt x="20459" y="2429"/>
                  <a:pt x="20310" y="2429"/>
                </a:cubicBezTo>
                <a:lnTo>
                  <a:pt x="19127" y="2429"/>
                </a:lnTo>
                <a:lnTo>
                  <a:pt x="19127" y="2188"/>
                </a:lnTo>
                <a:cubicBezTo>
                  <a:pt x="19127" y="2007"/>
                  <a:pt x="19006" y="1860"/>
                  <a:pt x="18857" y="1860"/>
                </a:cubicBezTo>
                <a:lnTo>
                  <a:pt x="18585" y="1860"/>
                </a:lnTo>
                <a:lnTo>
                  <a:pt x="18652" y="1771"/>
                </a:lnTo>
                <a:cubicBezTo>
                  <a:pt x="18751" y="1643"/>
                  <a:pt x="18748" y="1443"/>
                  <a:pt x="18647" y="1318"/>
                </a:cubicBezTo>
                <a:lnTo>
                  <a:pt x="17652" y="96"/>
                </a:lnTo>
                <a:cubicBezTo>
                  <a:pt x="17576" y="3"/>
                  <a:pt x="17459" y="-25"/>
                  <a:pt x="17359" y="25"/>
                </a:cubicBezTo>
                <a:cubicBezTo>
                  <a:pt x="17258" y="76"/>
                  <a:pt x="17192" y="196"/>
                  <a:pt x="17192" y="328"/>
                </a:cubicBezTo>
                <a:lnTo>
                  <a:pt x="17192" y="650"/>
                </a:lnTo>
                <a:lnTo>
                  <a:pt x="16069" y="650"/>
                </a:lnTo>
                <a:lnTo>
                  <a:pt x="15135" y="39"/>
                </a:lnTo>
                <a:cubicBezTo>
                  <a:pt x="15025" y="-34"/>
                  <a:pt x="14887" y="-3"/>
                  <a:pt x="14804" y="114"/>
                </a:cubicBezTo>
                <a:lnTo>
                  <a:pt x="14424" y="650"/>
                </a:lnTo>
                <a:lnTo>
                  <a:pt x="13554" y="650"/>
                </a:lnTo>
                <a:cubicBezTo>
                  <a:pt x="13489" y="650"/>
                  <a:pt x="13426" y="679"/>
                  <a:pt x="13377" y="731"/>
                </a:cubicBezTo>
                <a:lnTo>
                  <a:pt x="12844" y="1301"/>
                </a:lnTo>
                <a:cubicBezTo>
                  <a:pt x="12834" y="1311"/>
                  <a:pt x="12825" y="1323"/>
                  <a:pt x="12817" y="1334"/>
                </a:cubicBezTo>
                <a:lnTo>
                  <a:pt x="12437" y="1866"/>
                </a:lnTo>
                <a:lnTo>
                  <a:pt x="11021" y="2399"/>
                </a:lnTo>
                <a:cubicBezTo>
                  <a:pt x="10930" y="2433"/>
                  <a:pt x="10861" y="2522"/>
                  <a:pt x="10839" y="2634"/>
                </a:cubicBezTo>
                <a:cubicBezTo>
                  <a:pt x="10816" y="2746"/>
                  <a:pt x="10843" y="2864"/>
                  <a:pt x="10910" y="2945"/>
                </a:cubicBezTo>
                <a:lnTo>
                  <a:pt x="11407" y="3551"/>
                </a:lnTo>
                <a:cubicBezTo>
                  <a:pt x="11425" y="3573"/>
                  <a:pt x="11447" y="3593"/>
                  <a:pt x="11470" y="3608"/>
                </a:cubicBezTo>
                <a:lnTo>
                  <a:pt x="12375" y="4200"/>
                </a:lnTo>
                <a:lnTo>
                  <a:pt x="11598" y="4200"/>
                </a:lnTo>
                <a:cubicBezTo>
                  <a:pt x="11449" y="4200"/>
                  <a:pt x="11328" y="4347"/>
                  <a:pt x="11328" y="4528"/>
                </a:cubicBezTo>
                <a:lnTo>
                  <a:pt x="11328" y="5527"/>
                </a:lnTo>
                <a:lnTo>
                  <a:pt x="10632" y="5914"/>
                </a:lnTo>
                <a:lnTo>
                  <a:pt x="10297" y="5506"/>
                </a:lnTo>
                <a:cubicBezTo>
                  <a:pt x="10278" y="5482"/>
                  <a:pt x="10255" y="5463"/>
                  <a:pt x="10231" y="5447"/>
                </a:cubicBezTo>
                <a:lnTo>
                  <a:pt x="9421" y="4935"/>
                </a:lnTo>
                <a:lnTo>
                  <a:pt x="9421" y="4528"/>
                </a:lnTo>
                <a:cubicBezTo>
                  <a:pt x="9421" y="4433"/>
                  <a:pt x="9386" y="4342"/>
                  <a:pt x="9327" y="4280"/>
                </a:cubicBezTo>
                <a:lnTo>
                  <a:pt x="8821" y="3753"/>
                </a:lnTo>
                <a:lnTo>
                  <a:pt x="8361" y="3104"/>
                </a:lnTo>
                <a:cubicBezTo>
                  <a:pt x="8310" y="3032"/>
                  <a:pt x="8235" y="2990"/>
                  <a:pt x="8157" y="2990"/>
                </a:cubicBezTo>
                <a:lnTo>
                  <a:pt x="7164" y="2990"/>
                </a:lnTo>
                <a:cubicBezTo>
                  <a:pt x="7062" y="2990"/>
                  <a:pt x="6969" y="3059"/>
                  <a:pt x="6923" y="3170"/>
                </a:cubicBezTo>
                <a:lnTo>
                  <a:pt x="6495" y="4200"/>
                </a:lnTo>
                <a:lnTo>
                  <a:pt x="6163" y="4200"/>
                </a:lnTo>
                <a:cubicBezTo>
                  <a:pt x="6054" y="4200"/>
                  <a:pt x="5956" y="4280"/>
                  <a:pt x="5914" y="4403"/>
                </a:cubicBezTo>
                <a:cubicBezTo>
                  <a:pt x="5872" y="4525"/>
                  <a:pt x="5896" y="4667"/>
                  <a:pt x="5973" y="4761"/>
                </a:cubicBezTo>
                <a:lnTo>
                  <a:pt x="6391" y="5270"/>
                </a:lnTo>
                <a:lnTo>
                  <a:pt x="6391" y="6172"/>
                </a:lnTo>
                <a:lnTo>
                  <a:pt x="5585" y="7190"/>
                </a:lnTo>
                <a:lnTo>
                  <a:pt x="5171" y="7190"/>
                </a:lnTo>
                <a:cubicBezTo>
                  <a:pt x="5095" y="7190"/>
                  <a:pt x="5024" y="7227"/>
                  <a:pt x="4973" y="7295"/>
                </a:cubicBezTo>
                <a:lnTo>
                  <a:pt x="4513" y="7899"/>
                </a:lnTo>
                <a:cubicBezTo>
                  <a:pt x="4439" y="7997"/>
                  <a:pt x="4420" y="8140"/>
                  <a:pt x="4466" y="8260"/>
                </a:cubicBezTo>
                <a:lnTo>
                  <a:pt x="4901" y="9405"/>
                </a:lnTo>
                <a:lnTo>
                  <a:pt x="4901" y="9893"/>
                </a:lnTo>
                <a:cubicBezTo>
                  <a:pt x="4901" y="10074"/>
                  <a:pt x="5021" y="10221"/>
                  <a:pt x="5171" y="10221"/>
                </a:cubicBezTo>
                <a:lnTo>
                  <a:pt x="5433" y="10221"/>
                </a:lnTo>
                <a:lnTo>
                  <a:pt x="5433" y="11068"/>
                </a:lnTo>
                <a:cubicBezTo>
                  <a:pt x="5433" y="11202"/>
                  <a:pt x="5500" y="11322"/>
                  <a:pt x="5601" y="11372"/>
                </a:cubicBezTo>
                <a:cubicBezTo>
                  <a:pt x="5703" y="11424"/>
                  <a:pt x="5819" y="11393"/>
                  <a:pt x="5895" y="11298"/>
                </a:cubicBezTo>
                <a:lnTo>
                  <a:pt x="6276" y="10827"/>
                </a:lnTo>
                <a:lnTo>
                  <a:pt x="7355" y="10827"/>
                </a:lnTo>
                <a:lnTo>
                  <a:pt x="7355" y="10944"/>
                </a:lnTo>
                <a:lnTo>
                  <a:pt x="7042" y="11381"/>
                </a:lnTo>
                <a:lnTo>
                  <a:pt x="6660" y="11381"/>
                </a:lnTo>
                <a:cubicBezTo>
                  <a:pt x="6633" y="11381"/>
                  <a:pt x="6606" y="11386"/>
                  <a:pt x="6580" y="11395"/>
                </a:cubicBezTo>
                <a:lnTo>
                  <a:pt x="5090" y="11964"/>
                </a:lnTo>
                <a:cubicBezTo>
                  <a:pt x="5048" y="11980"/>
                  <a:pt x="5010" y="12009"/>
                  <a:pt x="4980" y="12046"/>
                </a:cubicBezTo>
                <a:lnTo>
                  <a:pt x="4065" y="13160"/>
                </a:lnTo>
                <a:lnTo>
                  <a:pt x="3184" y="13160"/>
                </a:lnTo>
                <a:cubicBezTo>
                  <a:pt x="3071" y="13160"/>
                  <a:pt x="2970" y="13245"/>
                  <a:pt x="2931" y="13373"/>
                </a:cubicBezTo>
                <a:cubicBezTo>
                  <a:pt x="2892" y="13502"/>
                  <a:pt x="2922" y="13647"/>
                  <a:pt x="3007" y="13736"/>
                </a:cubicBezTo>
                <a:lnTo>
                  <a:pt x="3040" y="13771"/>
                </a:lnTo>
                <a:cubicBezTo>
                  <a:pt x="2964" y="13829"/>
                  <a:pt x="2914" y="13932"/>
                  <a:pt x="2914" y="14049"/>
                </a:cubicBezTo>
                <a:lnTo>
                  <a:pt x="2914" y="14370"/>
                </a:lnTo>
                <a:lnTo>
                  <a:pt x="1263" y="14370"/>
                </a:lnTo>
                <a:cubicBezTo>
                  <a:pt x="1196" y="14370"/>
                  <a:pt x="1133" y="14400"/>
                  <a:pt x="1083" y="14453"/>
                </a:cubicBezTo>
                <a:lnTo>
                  <a:pt x="558" y="15023"/>
                </a:lnTo>
                <a:cubicBezTo>
                  <a:pt x="501" y="15085"/>
                  <a:pt x="468" y="15175"/>
                  <a:pt x="468" y="15268"/>
                </a:cubicBezTo>
                <a:lnTo>
                  <a:pt x="468" y="15872"/>
                </a:lnTo>
                <a:cubicBezTo>
                  <a:pt x="468" y="16053"/>
                  <a:pt x="589" y="16200"/>
                  <a:pt x="738" y="16200"/>
                </a:cubicBezTo>
                <a:lnTo>
                  <a:pt x="1118" y="16200"/>
                </a:lnTo>
                <a:cubicBezTo>
                  <a:pt x="1104" y="16211"/>
                  <a:pt x="1090" y="16225"/>
                  <a:pt x="1077" y="16239"/>
                </a:cubicBezTo>
                <a:lnTo>
                  <a:pt x="541" y="16858"/>
                </a:lnTo>
                <a:lnTo>
                  <a:pt x="74" y="17463"/>
                </a:lnTo>
                <a:cubicBezTo>
                  <a:pt x="-27" y="17594"/>
                  <a:pt x="-23" y="17798"/>
                  <a:pt x="81" y="17923"/>
                </a:cubicBezTo>
                <a:cubicBezTo>
                  <a:pt x="81" y="17923"/>
                  <a:pt x="549" y="18482"/>
                  <a:pt x="549" y="184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1" name="Shape 101"/>
          <p:cNvSpPr/>
          <p:nvPr/>
        </p:nvSpPr>
        <p:spPr>
          <a:xfrm>
            <a:off x="4646731" y="3946175"/>
            <a:ext cx="144712" cy="3628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6" h="21572" extrusionOk="0">
                <a:moveTo>
                  <a:pt x="20072" y="3087"/>
                </a:moveTo>
                <a:lnTo>
                  <a:pt x="17608" y="4031"/>
                </a:lnTo>
                <a:cubicBezTo>
                  <a:pt x="17458" y="4086"/>
                  <a:pt x="17372" y="4164"/>
                  <a:pt x="17372" y="4246"/>
                </a:cubicBezTo>
                <a:lnTo>
                  <a:pt x="17372" y="5258"/>
                </a:lnTo>
                <a:lnTo>
                  <a:pt x="16174" y="6276"/>
                </a:lnTo>
                <a:cubicBezTo>
                  <a:pt x="16128" y="6315"/>
                  <a:pt x="16103" y="6358"/>
                  <a:pt x="16103" y="6400"/>
                </a:cubicBezTo>
                <a:lnTo>
                  <a:pt x="16103" y="6781"/>
                </a:lnTo>
                <a:lnTo>
                  <a:pt x="14907" y="7233"/>
                </a:lnTo>
                <a:cubicBezTo>
                  <a:pt x="14859" y="7251"/>
                  <a:pt x="14819" y="7271"/>
                  <a:pt x="14785" y="7293"/>
                </a:cubicBezTo>
                <a:lnTo>
                  <a:pt x="14673" y="7245"/>
                </a:lnTo>
                <a:cubicBezTo>
                  <a:pt x="14569" y="7201"/>
                  <a:pt x="14432" y="7170"/>
                  <a:pt x="14282" y="7159"/>
                </a:cubicBezTo>
                <a:lnTo>
                  <a:pt x="13694" y="7112"/>
                </a:lnTo>
                <a:lnTo>
                  <a:pt x="13165" y="6782"/>
                </a:lnTo>
                <a:lnTo>
                  <a:pt x="13165" y="6330"/>
                </a:lnTo>
                <a:cubicBezTo>
                  <a:pt x="13165" y="6261"/>
                  <a:pt x="13103" y="6193"/>
                  <a:pt x="12990" y="6141"/>
                </a:cubicBezTo>
                <a:lnTo>
                  <a:pt x="12077" y="5718"/>
                </a:lnTo>
                <a:lnTo>
                  <a:pt x="11558" y="5352"/>
                </a:lnTo>
                <a:lnTo>
                  <a:pt x="12027" y="5185"/>
                </a:lnTo>
                <a:cubicBezTo>
                  <a:pt x="12225" y="5115"/>
                  <a:pt x="12313" y="5007"/>
                  <a:pt x="12255" y="4904"/>
                </a:cubicBezTo>
                <a:lnTo>
                  <a:pt x="12172" y="4753"/>
                </a:lnTo>
                <a:lnTo>
                  <a:pt x="12172" y="4246"/>
                </a:lnTo>
                <a:cubicBezTo>
                  <a:pt x="12172" y="4204"/>
                  <a:pt x="12150" y="4162"/>
                  <a:pt x="12107" y="4125"/>
                </a:cubicBezTo>
                <a:lnTo>
                  <a:pt x="11609" y="3689"/>
                </a:lnTo>
                <a:lnTo>
                  <a:pt x="11374" y="3208"/>
                </a:lnTo>
                <a:lnTo>
                  <a:pt x="11626" y="2685"/>
                </a:lnTo>
                <a:cubicBezTo>
                  <a:pt x="11646" y="2644"/>
                  <a:pt x="11643" y="2602"/>
                  <a:pt x="11619" y="2561"/>
                </a:cubicBezTo>
                <a:lnTo>
                  <a:pt x="11436" y="2255"/>
                </a:lnTo>
                <a:lnTo>
                  <a:pt x="12110" y="1990"/>
                </a:lnTo>
                <a:lnTo>
                  <a:pt x="13153" y="1474"/>
                </a:lnTo>
                <a:lnTo>
                  <a:pt x="14396" y="1288"/>
                </a:lnTo>
                <a:cubicBezTo>
                  <a:pt x="14533" y="1268"/>
                  <a:pt x="14652" y="1231"/>
                  <a:pt x="14736" y="1184"/>
                </a:cubicBezTo>
                <a:lnTo>
                  <a:pt x="15254" y="893"/>
                </a:lnTo>
                <a:lnTo>
                  <a:pt x="15563" y="839"/>
                </a:lnTo>
                <a:lnTo>
                  <a:pt x="16836" y="839"/>
                </a:lnTo>
                <a:cubicBezTo>
                  <a:pt x="16943" y="839"/>
                  <a:pt x="17050" y="829"/>
                  <a:pt x="17147" y="811"/>
                </a:cubicBezTo>
                <a:lnTo>
                  <a:pt x="18264" y="601"/>
                </a:lnTo>
                <a:lnTo>
                  <a:pt x="19185" y="688"/>
                </a:lnTo>
                <a:cubicBezTo>
                  <a:pt x="19317" y="701"/>
                  <a:pt x="19451" y="698"/>
                  <a:pt x="19573" y="683"/>
                </a:cubicBezTo>
                <a:lnTo>
                  <a:pt x="20072" y="1106"/>
                </a:lnTo>
                <a:cubicBezTo>
                  <a:pt x="20072" y="1106"/>
                  <a:pt x="20072" y="3087"/>
                  <a:pt x="20072" y="3087"/>
                </a:cubicBezTo>
                <a:close/>
                <a:moveTo>
                  <a:pt x="16285" y="9754"/>
                </a:moveTo>
                <a:lnTo>
                  <a:pt x="16542" y="9872"/>
                </a:lnTo>
                <a:cubicBezTo>
                  <a:pt x="16372" y="9901"/>
                  <a:pt x="16232" y="9957"/>
                  <a:pt x="16158" y="10029"/>
                </a:cubicBezTo>
                <a:cubicBezTo>
                  <a:pt x="16045" y="10139"/>
                  <a:pt x="16109" y="10264"/>
                  <a:pt x="16321" y="10348"/>
                </a:cubicBezTo>
                <a:lnTo>
                  <a:pt x="17372" y="10762"/>
                </a:lnTo>
                <a:lnTo>
                  <a:pt x="17372" y="11146"/>
                </a:lnTo>
                <a:cubicBezTo>
                  <a:pt x="17372" y="11308"/>
                  <a:pt x="17699" y="11439"/>
                  <a:pt x="18104" y="11439"/>
                </a:cubicBezTo>
                <a:lnTo>
                  <a:pt x="18722" y="11439"/>
                </a:lnTo>
                <a:lnTo>
                  <a:pt x="18722" y="11656"/>
                </a:lnTo>
                <a:lnTo>
                  <a:pt x="17449" y="12671"/>
                </a:lnTo>
                <a:cubicBezTo>
                  <a:pt x="17336" y="12761"/>
                  <a:pt x="17348" y="12869"/>
                  <a:pt x="17481" y="12955"/>
                </a:cubicBezTo>
                <a:cubicBezTo>
                  <a:pt x="17615" y="13041"/>
                  <a:pt x="17849" y="13094"/>
                  <a:pt x="18104" y="13094"/>
                </a:cubicBezTo>
                <a:lnTo>
                  <a:pt x="18722" y="13094"/>
                </a:lnTo>
                <a:lnTo>
                  <a:pt x="18722" y="13180"/>
                </a:lnTo>
                <a:lnTo>
                  <a:pt x="17801" y="13548"/>
                </a:lnTo>
                <a:lnTo>
                  <a:pt x="16836" y="13548"/>
                </a:lnTo>
                <a:cubicBezTo>
                  <a:pt x="16431" y="13548"/>
                  <a:pt x="16103" y="13678"/>
                  <a:pt x="16103" y="13840"/>
                </a:cubicBezTo>
                <a:lnTo>
                  <a:pt x="16103" y="16427"/>
                </a:lnTo>
                <a:lnTo>
                  <a:pt x="14768" y="17399"/>
                </a:lnTo>
                <a:cubicBezTo>
                  <a:pt x="14709" y="17442"/>
                  <a:pt x="14678" y="17490"/>
                  <a:pt x="14678" y="17539"/>
                </a:cubicBezTo>
                <a:lnTo>
                  <a:pt x="14678" y="20112"/>
                </a:lnTo>
                <a:lnTo>
                  <a:pt x="14110" y="20339"/>
                </a:lnTo>
                <a:lnTo>
                  <a:pt x="13196" y="20014"/>
                </a:lnTo>
                <a:cubicBezTo>
                  <a:pt x="13062" y="19967"/>
                  <a:pt x="12889" y="19941"/>
                  <a:pt x="12710" y="19941"/>
                </a:cubicBezTo>
                <a:lnTo>
                  <a:pt x="11619" y="19941"/>
                </a:lnTo>
                <a:lnTo>
                  <a:pt x="9181" y="19435"/>
                </a:lnTo>
                <a:cubicBezTo>
                  <a:pt x="8909" y="19377"/>
                  <a:pt x="8572" y="19395"/>
                  <a:pt x="8344" y="19480"/>
                </a:cubicBezTo>
                <a:lnTo>
                  <a:pt x="6897" y="20019"/>
                </a:lnTo>
                <a:cubicBezTo>
                  <a:pt x="6748" y="20074"/>
                  <a:pt x="6664" y="20152"/>
                  <a:pt x="6664" y="20233"/>
                </a:cubicBezTo>
                <a:lnTo>
                  <a:pt x="6664" y="20987"/>
                </a:lnTo>
                <a:lnTo>
                  <a:pt x="4875" y="20987"/>
                </a:lnTo>
                <a:lnTo>
                  <a:pt x="2815" y="20562"/>
                </a:lnTo>
                <a:lnTo>
                  <a:pt x="2815" y="19694"/>
                </a:lnTo>
                <a:cubicBezTo>
                  <a:pt x="2815" y="19616"/>
                  <a:pt x="2737" y="19542"/>
                  <a:pt x="2600" y="19487"/>
                </a:cubicBezTo>
                <a:lnTo>
                  <a:pt x="1623" y="19098"/>
                </a:lnTo>
                <a:lnTo>
                  <a:pt x="2737" y="18209"/>
                </a:lnTo>
                <a:cubicBezTo>
                  <a:pt x="2879" y="18097"/>
                  <a:pt x="2823" y="17961"/>
                  <a:pt x="2600" y="17872"/>
                </a:cubicBezTo>
                <a:lnTo>
                  <a:pt x="2418" y="17799"/>
                </a:lnTo>
                <a:cubicBezTo>
                  <a:pt x="2483" y="17785"/>
                  <a:pt x="2543" y="17768"/>
                  <a:pt x="2596" y="17748"/>
                </a:cubicBezTo>
                <a:lnTo>
                  <a:pt x="3864" y="17248"/>
                </a:lnTo>
                <a:cubicBezTo>
                  <a:pt x="4004" y="17193"/>
                  <a:pt x="4083" y="17118"/>
                  <a:pt x="4083" y="17040"/>
                </a:cubicBezTo>
                <a:lnTo>
                  <a:pt x="4083" y="16084"/>
                </a:lnTo>
                <a:lnTo>
                  <a:pt x="6564" y="15092"/>
                </a:lnTo>
                <a:cubicBezTo>
                  <a:pt x="6773" y="15009"/>
                  <a:pt x="6836" y="14883"/>
                  <a:pt x="6723" y="14773"/>
                </a:cubicBezTo>
                <a:cubicBezTo>
                  <a:pt x="6610" y="14664"/>
                  <a:pt x="6342" y="14593"/>
                  <a:pt x="6046" y="14593"/>
                </a:cubicBezTo>
                <a:lnTo>
                  <a:pt x="2815" y="14593"/>
                </a:lnTo>
                <a:lnTo>
                  <a:pt x="2815" y="13301"/>
                </a:lnTo>
                <a:cubicBezTo>
                  <a:pt x="2815" y="13255"/>
                  <a:pt x="2787" y="13211"/>
                  <a:pt x="2737" y="13170"/>
                </a:cubicBezTo>
                <a:lnTo>
                  <a:pt x="1465" y="12154"/>
                </a:lnTo>
                <a:lnTo>
                  <a:pt x="1465" y="11273"/>
                </a:lnTo>
                <a:lnTo>
                  <a:pt x="2583" y="10853"/>
                </a:lnTo>
                <a:cubicBezTo>
                  <a:pt x="2630" y="10836"/>
                  <a:pt x="2670" y="10817"/>
                  <a:pt x="2703" y="10795"/>
                </a:cubicBezTo>
                <a:lnTo>
                  <a:pt x="2836" y="10848"/>
                </a:lnTo>
                <a:cubicBezTo>
                  <a:pt x="3115" y="10959"/>
                  <a:pt x="3560" y="10960"/>
                  <a:pt x="3850" y="10854"/>
                </a:cubicBezTo>
                <a:lnTo>
                  <a:pt x="4985" y="10432"/>
                </a:lnTo>
                <a:lnTo>
                  <a:pt x="8843" y="10432"/>
                </a:lnTo>
                <a:cubicBezTo>
                  <a:pt x="9056" y="10432"/>
                  <a:pt x="9258" y="10395"/>
                  <a:pt x="9397" y="10331"/>
                </a:cubicBezTo>
                <a:lnTo>
                  <a:pt x="10429" y="9854"/>
                </a:lnTo>
                <a:lnTo>
                  <a:pt x="12710" y="9854"/>
                </a:lnTo>
                <a:cubicBezTo>
                  <a:pt x="13115" y="9854"/>
                  <a:pt x="13442" y="9723"/>
                  <a:pt x="13442" y="9562"/>
                </a:cubicBezTo>
                <a:lnTo>
                  <a:pt x="13442" y="9356"/>
                </a:lnTo>
                <a:lnTo>
                  <a:pt x="14140" y="9356"/>
                </a:lnTo>
                <a:cubicBezTo>
                  <a:pt x="14342" y="9356"/>
                  <a:pt x="14535" y="9323"/>
                  <a:pt x="14673" y="9264"/>
                </a:cubicBezTo>
                <a:lnTo>
                  <a:pt x="14785" y="9216"/>
                </a:lnTo>
                <a:cubicBezTo>
                  <a:pt x="14824" y="9241"/>
                  <a:pt x="14872" y="9264"/>
                  <a:pt x="14928" y="9283"/>
                </a:cubicBezTo>
                <a:cubicBezTo>
                  <a:pt x="14928" y="9283"/>
                  <a:pt x="16285" y="9754"/>
                  <a:pt x="16285" y="9754"/>
                </a:cubicBezTo>
                <a:close/>
                <a:moveTo>
                  <a:pt x="20938" y="431"/>
                </a:moveTo>
                <a:cubicBezTo>
                  <a:pt x="20903" y="397"/>
                  <a:pt x="20850" y="366"/>
                  <a:pt x="20785" y="340"/>
                </a:cubicBezTo>
                <a:lnTo>
                  <a:pt x="20153" y="87"/>
                </a:lnTo>
                <a:cubicBezTo>
                  <a:pt x="19870" y="-27"/>
                  <a:pt x="19414" y="-28"/>
                  <a:pt x="19128" y="82"/>
                </a:cubicBezTo>
                <a:lnTo>
                  <a:pt x="18353" y="9"/>
                </a:lnTo>
                <a:cubicBezTo>
                  <a:pt x="18191" y="-6"/>
                  <a:pt x="18023" y="-1"/>
                  <a:pt x="17872" y="29"/>
                </a:cubicBezTo>
                <a:lnTo>
                  <a:pt x="16673" y="254"/>
                </a:lnTo>
                <a:lnTo>
                  <a:pt x="15410" y="254"/>
                </a:lnTo>
                <a:cubicBezTo>
                  <a:pt x="15308" y="254"/>
                  <a:pt x="15210" y="263"/>
                  <a:pt x="15117" y="279"/>
                </a:cubicBezTo>
                <a:lnTo>
                  <a:pt x="14482" y="390"/>
                </a:lnTo>
                <a:cubicBezTo>
                  <a:pt x="14360" y="411"/>
                  <a:pt x="14256" y="445"/>
                  <a:pt x="14179" y="488"/>
                </a:cubicBezTo>
                <a:lnTo>
                  <a:pt x="13674" y="771"/>
                </a:lnTo>
                <a:lnTo>
                  <a:pt x="12454" y="953"/>
                </a:lnTo>
                <a:cubicBezTo>
                  <a:pt x="12331" y="972"/>
                  <a:pt x="12222" y="1003"/>
                  <a:pt x="12141" y="1044"/>
                </a:cubicBezTo>
                <a:lnTo>
                  <a:pt x="11028" y="1597"/>
                </a:lnTo>
                <a:lnTo>
                  <a:pt x="10116" y="1953"/>
                </a:lnTo>
                <a:cubicBezTo>
                  <a:pt x="9932" y="2025"/>
                  <a:pt x="9856" y="2130"/>
                  <a:pt x="9916" y="2230"/>
                </a:cubicBezTo>
                <a:lnTo>
                  <a:pt x="10158" y="2636"/>
                </a:lnTo>
                <a:lnTo>
                  <a:pt x="9909" y="3153"/>
                </a:lnTo>
                <a:cubicBezTo>
                  <a:pt x="9892" y="3190"/>
                  <a:pt x="9892" y="3228"/>
                  <a:pt x="9910" y="3264"/>
                </a:cubicBezTo>
                <a:lnTo>
                  <a:pt x="10189" y="3835"/>
                </a:lnTo>
                <a:cubicBezTo>
                  <a:pt x="10199" y="3857"/>
                  <a:pt x="10218" y="3879"/>
                  <a:pt x="10241" y="3900"/>
                </a:cubicBezTo>
                <a:lnTo>
                  <a:pt x="10708" y="4309"/>
                </a:lnTo>
                <a:lnTo>
                  <a:pt x="10708" y="4784"/>
                </a:lnTo>
                <a:cubicBezTo>
                  <a:pt x="10708" y="4805"/>
                  <a:pt x="10714" y="4826"/>
                  <a:pt x="10725" y="4846"/>
                </a:cubicBezTo>
                <a:lnTo>
                  <a:pt x="10734" y="4862"/>
                </a:lnTo>
                <a:lnTo>
                  <a:pt x="10142" y="5073"/>
                </a:lnTo>
                <a:cubicBezTo>
                  <a:pt x="9883" y="5164"/>
                  <a:pt x="9822" y="5316"/>
                  <a:pt x="9992" y="5436"/>
                </a:cubicBezTo>
                <a:lnTo>
                  <a:pt x="10883" y="6051"/>
                </a:lnTo>
                <a:lnTo>
                  <a:pt x="11701" y="6437"/>
                </a:lnTo>
                <a:lnTo>
                  <a:pt x="11701" y="6868"/>
                </a:lnTo>
                <a:cubicBezTo>
                  <a:pt x="11701" y="6924"/>
                  <a:pt x="11741" y="6979"/>
                  <a:pt x="11816" y="7025"/>
                </a:cubicBezTo>
                <a:lnTo>
                  <a:pt x="12629" y="7533"/>
                </a:lnTo>
                <a:cubicBezTo>
                  <a:pt x="12736" y="7599"/>
                  <a:pt x="12907" y="7646"/>
                  <a:pt x="13103" y="7662"/>
                </a:cubicBezTo>
                <a:lnTo>
                  <a:pt x="13768" y="7714"/>
                </a:lnTo>
                <a:lnTo>
                  <a:pt x="14877" y="8186"/>
                </a:lnTo>
                <a:cubicBezTo>
                  <a:pt x="14958" y="8220"/>
                  <a:pt x="15058" y="8243"/>
                  <a:pt x="15165" y="8258"/>
                </a:cubicBezTo>
                <a:cubicBezTo>
                  <a:pt x="15061" y="8273"/>
                  <a:pt x="14957" y="8289"/>
                  <a:pt x="14877" y="8324"/>
                </a:cubicBezTo>
                <a:lnTo>
                  <a:pt x="13824" y="8771"/>
                </a:lnTo>
                <a:lnTo>
                  <a:pt x="12710" y="8771"/>
                </a:lnTo>
                <a:cubicBezTo>
                  <a:pt x="12305" y="8771"/>
                  <a:pt x="11978" y="8902"/>
                  <a:pt x="11978" y="9063"/>
                </a:cubicBezTo>
                <a:lnTo>
                  <a:pt x="11978" y="9269"/>
                </a:lnTo>
                <a:lnTo>
                  <a:pt x="10095" y="9269"/>
                </a:lnTo>
                <a:cubicBezTo>
                  <a:pt x="9882" y="9269"/>
                  <a:pt x="9680" y="9306"/>
                  <a:pt x="9541" y="9370"/>
                </a:cubicBezTo>
                <a:lnTo>
                  <a:pt x="8509" y="9847"/>
                </a:lnTo>
                <a:lnTo>
                  <a:pt x="4698" y="9847"/>
                </a:lnTo>
                <a:cubicBezTo>
                  <a:pt x="4513" y="9847"/>
                  <a:pt x="4335" y="9875"/>
                  <a:pt x="4199" y="9925"/>
                </a:cubicBezTo>
                <a:lnTo>
                  <a:pt x="3367" y="10235"/>
                </a:lnTo>
                <a:lnTo>
                  <a:pt x="2597" y="9932"/>
                </a:lnTo>
                <a:cubicBezTo>
                  <a:pt x="2386" y="9848"/>
                  <a:pt x="2067" y="9824"/>
                  <a:pt x="1801" y="9870"/>
                </a:cubicBezTo>
                <a:cubicBezTo>
                  <a:pt x="1528" y="9915"/>
                  <a:pt x="1350" y="10022"/>
                  <a:pt x="1350" y="10140"/>
                </a:cubicBezTo>
                <a:lnTo>
                  <a:pt x="1350" y="10513"/>
                </a:lnTo>
                <a:lnTo>
                  <a:pt x="232" y="10933"/>
                </a:lnTo>
                <a:cubicBezTo>
                  <a:pt x="83" y="10988"/>
                  <a:pt x="0" y="11066"/>
                  <a:pt x="0" y="11146"/>
                </a:cubicBezTo>
                <a:lnTo>
                  <a:pt x="0" y="12223"/>
                </a:lnTo>
                <a:cubicBezTo>
                  <a:pt x="0" y="12269"/>
                  <a:pt x="28" y="12314"/>
                  <a:pt x="78" y="12354"/>
                </a:cubicBezTo>
                <a:lnTo>
                  <a:pt x="1350" y="13370"/>
                </a:lnTo>
                <a:lnTo>
                  <a:pt x="1350" y="14885"/>
                </a:lnTo>
                <a:cubicBezTo>
                  <a:pt x="1350" y="15047"/>
                  <a:pt x="1678" y="15178"/>
                  <a:pt x="2082" y="15178"/>
                </a:cubicBezTo>
                <a:lnTo>
                  <a:pt x="4277" y="15178"/>
                </a:lnTo>
                <a:lnTo>
                  <a:pt x="2833" y="15756"/>
                </a:lnTo>
                <a:cubicBezTo>
                  <a:pt x="2696" y="15811"/>
                  <a:pt x="2619" y="15885"/>
                  <a:pt x="2619" y="15963"/>
                </a:cubicBezTo>
                <a:lnTo>
                  <a:pt x="2619" y="16918"/>
                </a:lnTo>
                <a:lnTo>
                  <a:pt x="1782" y="17247"/>
                </a:lnTo>
                <a:lnTo>
                  <a:pt x="733" y="17247"/>
                </a:lnTo>
                <a:cubicBezTo>
                  <a:pt x="436" y="17247"/>
                  <a:pt x="169" y="17318"/>
                  <a:pt x="56" y="17427"/>
                </a:cubicBezTo>
                <a:cubicBezTo>
                  <a:pt x="-57" y="17536"/>
                  <a:pt x="6" y="17663"/>
                  <a:pt x="215" y="17746"/>
                </a:cubicBezTo>
                <a:lnTo>
                  <a:pt x="1192" y="18136"/>
                </a:lnTo>
                <a:lnTo>
                  <a:pt x="78" y="19025"/>
                </a:lnTo>
                <a:cubicBezTo>
                  <a:pt x="-64" y="19137"/>
                  <a:pt x="-8" y="19274"/>
                  <a:pt x="215" y="19363"/>
                </a:cubicBezTo>
                <a:lnTo>
                  <a:pt x="1350" y="19815"/>
                </a:lnTo>
                <a:lnTo>
                  <a:pt x="1350" y="20740"/>
                </a:lnTo>
                <a:cubicBezTo>
                  <a:pt x="1350" y="20850"/>
                  <a:pt x="1503" y="20950"/>
                  <a:pt x="1746" y="21000"/>
                </a:cubicBezTo>
                <a:lnTo>
                  <a:pt x="4362" y="21539"/>
                </a:lnTo>
                <a:cubicBezTo>
                  <a:pt x="4466" y="21561"/>
                  <a:pt x="4581" y="21572"/>
                  <a:pt x="4698" y="21572"/>
                </a:cubicBezTo>
                <a:lnTo>
                  <a:pt x="7396" y="21572"/>
                </a:lnTo>
                <a:cubicBezTo>
                  <a:pt x="7801" y="21572"/>
                  <a:pt x="8128" y="21441"/>
                  <a:pt x="8128" y="21280"/>
                </a:cubicBezTo>
                <a:lnTo>
                  <a:pt x="8128" y="20360"/>
                </a:lnTo>
                <a:lnTo>
                  <a:pt x="8965" y="20049"/>
                </a:lnTo>
                <a:lnTo>
                  <a:pt x="11103" y="20492"/>
                </a:lnTo>
                <a:cubicBezTo>
                  <a:pt x="11207" y="20514"/>
                  <a:pt x="11323" y="20526"/>
                  <a:pt x="11440" y="20526"/>
                </a:cubicBezTo>
                <a:lnTo>
                  <a:pt x="12431" y="20526"/>
                </a:lnTo>
                <a:lnTo>
                  <a:pt x="13654" y="20959"/>
                </a:lnTo>
                <a:cubicBezTo>
                  <a:pt x="13943" y="21061"/>
                  <a:pt x="14383" y="21057"/>
                  <a:pt x="14658" y="20947"/>
                </a:cubicBezTo>
                <a:lnTo>
                  <a:pt x="15928" y="20440"/>
                </a:lnTo>
                <a:cubicBezTo>
                  <a:pt x="16065" y="20385"/>
                  <a:pt x="16142" y="20311"/>
                  <a:pt x="16142" y="20233"/>
                </a:cubicBezTo>
                <a:lnTo>
                  <a:pt x="16142" y="17614"/>
                </a:lnTo>
                <a:lnTo>
                  <a:pt x="17478" y="16642"/>
                </a:lnTo>
                <a:cubicBezTo>
                  <a:pt x="17536" y="16600"/>
                  <a:pt x="17568" y="16551"/>
                  <a:pt x="17568" y="16502"/>
                </a:cubicBezTo>
                <a:lnTo>
                  <a:pt x="17568" y="14132"/>
                </a:lnTo>
                <a:lnTo>
                  <a:pt x="18104" y="14132"/>
                </a:lnTo>
                <a:cubicBezTo>
                  <a:pt x="18299" y="14132"/>
                  <a:pt x="18484" y="14102"/>
                  <a:pt x="18622" y="14047"/>
                </a:cubicBezTo>
                <a:lnTo>
                  <a:pt x="19972" y="13508"/>
                </a:lnTo>
                <a:cubicBezTo>
                  <a:pt x="20109" y="13453"/>
                  <a:pt x="20186" y="13378"/>
                  <a:pt x="20186" y="13301"/>
                </a:cubicBezTo>
                <a:lnTo>
                  <a:pt x="20186" y="12802"/>
                </a:lnTo>
                <a:cubicBezTo>
                  <a:pt x="20186" y="12640"/>
                  <a:pt x="19859" y="12509"/>
                  <a:pt x="19454" y="12509"/>
                </a:cubicBezTo>
                <a:lnTo>
                  <a:pt x="19289" y="12509"/>
                </a:lnTo>
                <a:lnTo>
                  <a:pt x="20109" y="11856"/>
                </a:lnTo>
                <a:cubicBezTo>
                  <a:pt x="20159" y="11816"/>
                  <a:pt x="20186" y="11771"/>
                  <a:pt x="20186" y="11725"/>
                </a:cubicBezTo>
                <a:lnTo>
                  <a:pt x="20186" y="11146"/>
                </a:lnTo>
                <a:cubicBezTo>
                  <a:pt x="20186" y="10984"/>
                  <a:pt x="19859" y="10854"/>
                  <a:pt x="19454" y="10854"/>
                </a:cubicBezTo>
                <a:lnTo>
                  <a:pt x="18836" y="10854"/>
                </a:lnTo>
                <a:lnTo>
                  <a:pt x="18836" y="10640"/>
                </a:lnTo>
                <a:cubicBezTo>
                  <a:pt x="18836" y="10562"/>
                  <a:pt x="18758" y="10487"/>
                  <a:pt x="18619" y="10432"/>
                </a:cubicBezTo>
                <a:lnTo>
                  <a:pt x="18500" y="10385"/>
                </a:lnTo>
                <a:cubicBezTo>
                  <a:pt x="18616" y="10356"/>
                  <a:pt x="18712" y="10313"/>
                  <a:pt x="18770" y="10260"/>
                </a:cubicBezTo>
                <a:cubicBezTo>
                  <a:pt x="18889" y="10156"/>
                  <a:pt x="18845" y="10033"/>
                  <a:pt x="18655" y="9947"/>
                </a:cubicBezTo>
                <a:lnTo>
                  <a:pt x="17318" y="9342"/>
                </a:lnTo>
                <a:lnTo>
                  <a:pt x="16142" y="8931"/>
                </a:lnTo>
                <a:lnTo>
                  <a:pt x="16142" y="8524"/>
                </a:lnTo>
                <a:cubicBezTo>
                  <a:pt x="16142" y="8405"/>
                  <a:pt x="15962" y="8300"/>
                  <a:pt x="15687" y="8255"/>
                </a:cubicBezTo>
                <a:cubicBezTo>
                  <a:pt x="15962" y="8210"/>
                  <a:pt x="16142" y="8104"/>
                  <a:pt x="16142" y="7985"/>
                </a:cubicBezTo>
                <a:lnTo>
                  <a:pt x="16142" y="7572"/>
                </a:lnTo>
                <a:lnTo>
                  <a:pt x="17339" y="7120"/>
                </a:lnTo>
                <a:cubicBezTo>
                  <a:pt x="17485" y="7065"/>
                  <a:pt x="17568" y="6988"/>
                  <a:pt x="17568" y="6908"/>
                </a:cubicBezTo>
                <a:lnTo>
                  <a:pt x="17568" y="6466"/>
                </a:lnTo>
                <a:lnTo>
                  <a:pt x="18766" y="5448"/>
                </a:lnTo>
                <a:cubicBezTo>
                  <a:pt x="18812" y="5409"/>
                  <a:pt x="18836" y="5366"/>
                  <a:pt x="18836" y="5323"/>
                </a:cubicBezTo>
                <a:lnTo>
                  <a:pt x="18836" y="4374"/>
                </a:lnTo>
                <a:lnTo>
                  <a:pt x="21322" y="3415"/>
                </a:lnTo>
                <a:cubicBezTo>
                  <a:pt x="21459" y="3360"/>
                  <a:pt x="21536" y="3286"/>
                  <a:pt x="21536" y="3209"/>
                </a:cubicBezTo>
                <a:lnTo>
                  <a:pt x="21536" y="1046"/>
                </a:lnTo>
                <a:cubicBezTo>
                  <a:pt x="21536" y="1006"/>
                  <a:pt x="21516" y="967"/>
                  <a:pt x="21476" y="931"/>
                </a:cubicBezTo>
                <a:cubicBezTo>
                  <a:pt x="21476" y="931"/>
                  <a:pt x="20938" y="431"/>
                  <a:pt x="20938" y="43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5" name="Freeform 104"/>
          <p:cNvSpPr/>
          <p:nvPr/>
        </p:nvSpPr>
        <p:spPr>
          <a:xfrm>
            <a:off x="3938297" y="2125891"/>
            <a:ext cx="597867" cy="949042"/>
          </a:xfrm>
          <a:custGeom>
            <a:avLst/>
            <a:gdLst>
              <a:gd name="connsiteX0" fmla="*/ 236031 w 597867"/>
              <a:gd name="connsiteY0" fmla="*/ 814834 h 949042"/>
              <a:gd name="connsiteX1" fmla="*/ 235613 w 597867"/>
              <a:gd name="connsiteY1" fmla="*/ 815435 h 949042"/>
              <a:gd name="connsiteX2" fmla="*/ 227158 w 597867"/>
              <a:gd name="connsiteY2" fmla="*/ 823248 h 949042"/>
              <a:gd name="connsiteX3" fmla="*/ 236203 w 597867"/>
              <a:gd name="connsiteY3" fmla="*/ 823248 h 949042"/>
              <a:gd name="connsiteX4" fmla="*/ 244461 w 597867"/>
              <a:gd name="connsiteY4" fmla="*/ 814834 h 949042"/>
              <a:gd name="connsiteX5" fmla="*/ 181072 w 597867"/>
              <a:gd name="connsiteY5" fmla="*/ 664400 h 949042"/>
              <a:gd name="connsiteX6" fmla="*/ 181810 w 597867"/>
              <a:gd name="connsiteY6" fmla="*/ 664964 h 949042"/>
              <a:gd name="connsiteX7" fmla="*/ 187660 w 597867"/>
              <a:gd name="connsiteY7" fmla="*/ 670523 h 949042"/>
              <a:gd name="connsiteX8" fmla="*/ 192158 w 597867"/>
              <a:gd name="connsiteY8" fmla="*/ 665339 h 949042"/>
              <a:gd name="connsiteX9" fmla="*/ 193239 w 597867"/>
              <a:gd name="connsiteY9" fmla="*/ 664400 h 949042"/>
              <a:gd name="connsiteX10" fmla="*/ 436766 w 597867"/>
              <a:gd name="connsiteY10" fmla="*/ 662673 h 949042"/>
              <a:gd name="connsiteX11" fmla="*/ 437307 w 597867"/>
              <a:gd name="connsiteY11" fmla="*/ 662898 h 949042"/>
              <a:gd name="connsiteX12" fmla="*/ 446426 w 597867"/>
              <a:gd name="connsiteY12" fmla="*/ 667180 h 949042"/>
              <a:gd name="connsiteX13" fmla="*/ 442174 w 597867"/>
              <a:gd name="connsiteY13" fmla="*/ 662673 h 949042"/>
              <a:gd name="connsiteX14" fmla="*/ 236424 w 597867"/>
              <a:gd name="connsiteY14" fmla="*/ 648662 h 949042"/>
              <a:gd name="connsiteX15" fmla="*/ 215458 w 597867"/>
              <a:gd name="connsiteY15" fmla="*/ 655085 h 949042"/>
              <a:gd name="connsiteX16" fmla="*/ 214008 w 597867"/>
              <a:gd name="connsiteY16" fmla="*/ 655311 h 949042"/>
              <a:gd name="connsiteX17" fmla="*/ 206979 w 597867"/>
              <a:gd name="connsiteY17" fmla="*/ 655311 h 949042"/>
              <a:gd name="connsiteX18" fmla="*/ 199359 w 597867"/>
              <a:gd name="connsiteY18" fmla="*/ 662936 h 949042"/>
              <a:gd name="connsiteX19" fmla="*/ 198523 w 597867"/>
              <a:gd name="connsiteY19" fmla="*/ 663612 h 949042"/>
              <a:gd name="connsiteX20" fmla="*/ 204939 w 597867"/>
              <a:gd name="connsiteY20" fmla="*/ 663612 h 949042"/>
              <a:gd name="connsiteX21" fmla="*/ 209854 w 597867"/>
              <a:gd name="connsiteY21" fmla="*/ 668532 h 949042"/>
              <a:gd name="connsiteX22" fmla="*/ 209854 w 597867"/>
              <a:gd name="connsiteY22" fmla="*/ 677622 h 949042"/>
              <a:gd name="connsiteX23" fmla="*/ 208306 w 597867"/>
              <a:gd name="connsiteY23" fmla="*/ 681190 h 949042"/>
              <a:gd name="connsiteX24" fmla="*/ 200809 w 597867"/>
              <a:gd name="connsiteY24" fmla="*/ 688252 h 949042"/>
              <a:gd name="connsiteX25" fmla="*/ 200809 w 597867"/>
              <a:gd name="connsiteY25" fmla="*/ 704253 h 949042"/>
              <a:gd name="connsiteX26" fmla="*/ 198278 w 597867"/>
              <a:gd name="connsiteY26" fmla="*/ 708535 h 949042"/>
              <a:gd name="connsiteX27" fmla="*/ 199605 w 597867"/>
              <a:gd name="connsiteY27" fmla="*/ 710113 h 949042"/>
              <a:gd name="connsiteX28" fmla="*/ 199605 w 597867"/>
              <a:gd name="connsiteY28" fmla="*/ 716536 h 949042"/>
              <a:gd name="connsiteX29" fmla="*/ 191740 w 597867"/>
              <a:gd name="connsiteY29" fmla="*/ 725626 h 949042"/>
              <a:gd name="connsiteX30" fmla="*/ 188028 w 597867"/>
              <a:gd name="connsiteY30" fmla="*/ 727316 h 949042"/>
              <a:gd name="connsiteX31" fmla="*/ 180360 w 597867"/>
              <a:gd name="connsiteY31" fmla="*/ 727316 h 949042"/>
              <a:gd name="connsiteX32" fmla="*/ 172716 w 597867"/>
              <a:gd name="connsiteY32" fmla="*/ 734377 h 949042"/>
              <a:gd name="connsiteX33" fmla="*/ 163916 w 597867"/>
              <a:gd name="connsiteY33" fmla="*/ 743843 h 949042"/>
              <a:gd name="connsiteX34" fmla="*/ 156715 w 597867"/>
              <a:gd name="connsiteY34" fmla="*/ 743843 h 949042"/>
              <a:gd name="connsiteX35" fmla="*/ 151234 w 597867"/>
              <a:gd name="connsiteY35" fmla="*/ 737983 h 949042"/>
              <a:gd name="connsiteX36" fmla="*/ 145777 w 597867"/>
              <a:gd name="connsiteY36" fmla="*/ 743843 h 949042"/>
              <a:gd name="connsiteX37" fmla="*/ 142164 w 597867"/>
              <a:gd name="connsiteY37" fmla="*/ 745420 h 949042"/>
              <a:gd name="connsiteX38" fmla="*/ 115545 w 597867"/>
              <a:gd name="connsiteY38" fmla="*/ 745420 h 949042"/>
              <a:gd name="connsiteX39" fmla="*/ 111932 w 597867"/>
              <a:gd name="connsiteY39" fmla="*/ 743843 h 949042"/>
              <a:gd name="connsiteX40" fmla="*/ 106476 w 597867"/>
              <a:gd name="connsiteY40" fmla="*/ 737983 h 949042"/>
              <a:gd name="connsiteX41" fmla="*/ 102322 w 597867"/>
              <a:gd name="connsiteY41" fmla="*/ 742416 h 949042"/>
              <a:gd name="connsiteX42" fmla="*/ 102322 w 597867"/>
              <a:gd name="connsiteY42" fmla="*/ 748876 h 949042"/>
              <a:gd name="connsiteX43" fmla="*/ 100872 w 597867"/>
              <a:gd name="connsiteY43" fmla="*/ 752369 h 949042"/>
              <a:gd name="connsiteX44" fmla="*/ 100208 w 597867"/>
              <a:gd name="connsiteY44" fmla="*/ 753045 h 949042"/>
              <a:gd name="connsiteX45" fmla="*/ 115545 w 597867"/>
              <a:gd name="connsiteY45" fmla="*/ 753045 h 949042"/>
              <a:gd name="connsiteX46" fmla="*/ 120461 w 597867"/>
              <a:gd name="connsiteY46" fmla="*/ 757966 h 949042"/>
              <a:gd name="connsiteX47" fmla="*/ 120461 w 597867"/>
              <a:gd name="connsiteY47" fmla="*/ 766492 h 949042"/>
              <a:gd name="connsiteX48" fmla="*/ 118200 w 597867"/>
              <a:gd name="connsiteY48" fmla="*/ 770624 h 949042"/>
              <a:gd name="connsiteX49" fmla="*/ 122550 w 597867"/>
              <a:gd name="connsiteY49" fmla="*/ 770624 h 949042"/>
              <a:gd name="connsiteX50" fmla="*/ 130170 w 597867"/>
              <a:gd name="connsiteY50" fmla="*/ 762999 h 949042"/>
              <a:gd name="connsiteX51" fmla="*/ 133635 w 597867"/>
              <a:gd name="connsiteY51" fmla="*/ 761572 h 949042"/>
              <a:gd name="connsiteX52" fmla="*/ 151234 w 597867"/>
              <a:gd name="connsiteY52" fmla="*/ 761572 h 949042"/>
              <a:gd name="connsiteX53" fmla="*/ 156150 w 597867"/>
              <a:gd name="connsiteY53" fmla="*/ 766492 h 949042"/>
              <a:gd name="connsiteX54" fmla="*/ 156150 w 597867"/>
              <a:gd name="connsiteY54" fmla="*/ 780353 h 949042"/>
              <a:gd name="connsiteX55" fmla="*/ 160303 w 597867"/>
              <a:gd name="connsiteY55" fmla="*/ 780353 h 949042"/>
              <a:gd name="connsiteX56" fmla="*/ 165244 w 597867"/>
              <a:gd name="connsiteY56" fmla="*/ 785273 h 949042"/>
              <a:gd name="connsiteX57" fmla="*/ 163794 w 597867"/>
              <a:gd name="connsiteY57" fmla="*/ 788729 h 949042"/>
              <a:gd name="connsiteX58" fmla="*/ 178418 w 597867"/>
              <a:gd name="connsiteY58" fmla="*/ 788729 h 949042"/>
              <a:gd name="connsiteX59" fmla="*/ 182940 w 597867"/>
              <a:gd name="connsiteY59" fmla="*/ 791696 h 949042"/>
              <a:gd name="connsiteX60" fmla="*/ 182031 w 597867"/>
              <a:gd name="connsiteY60" fmla="*/ 796992 h 949042"/>
              <a:gd name="connsiteX61" fmla="*/ 176329 w 597867"/>
              <a:gd name="connsiteY61" fmla="*/ 803152 h 949042"/>
              <a:gd name="connsiteX62" fmla="*/ 189896 w 597867"/>
              <a:gd name="connsiteY62" fmla="*/ 815397 h 949042"/>
              <a:gd name="connsiteX63" fmla="*/ 221136 w 597867"/>
              <a:gd name="connsiteY63" fmla="*/ 815397 h 949042"/>
              <a:gd name="connsiteX64" fmla="*/ 224798 w 597867"/>
              <a:gd name="connsiteY64" fmla="*/ 812017 h 949042"/>
              <a:gd name="connsiteX65" fmla="*/ 224282 w 597867"/>
              <a:gd name="connsiteY65" fmla="*/ 809914 h 949042"/>
              <a:gd name="connsiteX66" fmla="*/ 224282 w 597867"/>
              <a:gd name="connsiteY66" fmla="*/ 801537 h 949042"/>
              <a:gd name="connsiteX67" fmla="*/ 229198 w 597867"/>
              <a:gd name="connsiteY67" fmla="*/ 796617 h 949042"/>
              <a:gd name="connsiteX68" fmla="*/ 233327 w 597867"/>
              <a:gd name="connsiteY68" fmla="*/ 796617 h 949042"/>
              <a:gd name="connsiteX69" fmla="*/ 233327 w 597867"/>
              <a:gd name="connsiteY69" fmla="*/ 790194 h 949042"/>
              <a:gd name="connsiteX70" fmla="*/ 232270 w 597867"/>
              <a:gd name="connsiteY70" fmla="*/ 790194 h 949042"/>
              <a:gd name="connsiteX71" fmla="*/ 228387 w 597867"/>
              <a:gd name="connsiteY71" fmla="*/ 788165 h 949042"/>
              <a:gd name="connsiteX72" fmla="*/ 224282 w 597867"/>
              <a:gd name="connsiteY72" fmla="*/ 783395 h 949042"/>
              <a:gd name="connsiteX73" fmla="*/ 224282 w 597867"/>
              <a:gd name="connsiteY73" fmla="*/ 765290 h 949042"/>
              <a:gd name="connsiteX74" fmla="*/ 225732 w 597867"/>
              <a:gd name="connsiteY74" fmla="*/ 761797 h 949042"/>
              <a:gd name="connsiteX75" fmla="*/ 234237 w 597867"/>
              <a:gd name="connsiteY75" fmla="*/ 753308 h 949042"/>
              <a:gd name="connsiteX76" fmla="*/ 238734 w 597867"/>
              <a:gd name="connsiteY76" fmla="*/ 744557 h 949042"/>
              <a:gd name="connsiteX77" fmla="*/ 237456 w 597867"/>
              <a:gd name="connsiteY77" fmla="*/ 743392 h 949042"/>
              <a:gd name="connsiteX78" fmla="*/ 233327 w 597867"/>
              <a:gd name="connsiteY78" fmla="*/ 738622 h 949042"/>
              <a:gd name="connsiteX79" fmla="*/ 238267 w 597867"/>
              <a:gd name="connsiteY79" fmla="*/ 733701 h 949042"/>
              <a:gd name="connsiteX80" fmla="*/ 245174 w 597867"/>
              <a:gd name="connsiteY80" fmla="*/ 733701 h 949042"/>
              <a:gd name="connsiteX81" fmla="*/ 250803 w 597867"/>
              <a:gd name="connsiteY81" fmla="*/ 727616 h 949042"/>
              <a:gd name="connsiteX82" fmla="*/ 250803 w 597867"/>
              <a:gd name="connsiteY82" fmla="*/ 712103 h 949042"/>
              <a:gd name="connsiteX83" fmla="*/ 252105 w 597867"/>
              <a:gd name="connsiteY83" fmla="*/ 708760 h 949042"/>
              <a:gd name="connsiteX84" fmla="*/ 261175 w 597867"/>
              <a:gd name="connsiteY84" fmla="*/ 699032 h 949042"/>
              <a:gd name="connsiteX85" fmla="*/ 268942 w 597867"/>
              <a:gd name="connsiteY85" fmla="*/ 691858 h 949042"/>
              <a:gd name="connsiteX86" fmla="*/ 268942 w 597867"/>
              <a:gd name="connsiteY86" fmla="*/ 686975 h 949042"/>
              <a:gd name="connsiteX87" fmla="*/ 261298 w 597867"/>
              <a:gd name="connsiteY87" fmla="*/ 679350 h 949042"/>
              <a:gd name="connsiteX88" fmla="*/ 259848 w 597867"/>
              <a:gd name="connsiteY88" fmla="*/ 675857 h 949042"/>
              <a:gd name="connsiteX89" fmla="*/ 259848 w 597867"/>
              <a:gd name="connsiteY89" fmla="*/ 667330 h 949042"/>
              <a:gd name="connsiteX90" fmla="*/ 259872 w 597867"/>
              <a:gd name="connsiteY90" fmla="*/ 667218 h 949042"/>
              <a:gd name="connsiteX91" fmla="*/ 255448 w 597867"/>
              <a:gd name="connsiteY91" fmla="*/ 663048 h 949042"/>
              <a:gd name="connsiteX92" fmla="*/ 253875 w 597867"/>
              <a:gd name="connsiteY92" fmla="*/ 659480 h 949042"/>
              <a:gd name="connsiteX93" fmla="*/ 253875 w 597867"/>
              <a:gd name="connsiteY93" fmla="*/ 655311 h 949042"/>
              <a:gd name="connsiteX94" fmla="*/ 241340 w 597867"/>
              <a:gd name="connsiteY94" fmla="*/ 655311 h 949042"/>
              <a:gd name="connsiteX95" fmla="*/ 236424 w 597867"/>
              <a:gd name="connsiteY95" fmla="*/ 650390 h 949042"/>
              <a:gd name="connsiteX96" fmla="*/ 186947 w 597867"/>
              <a:gd name="connsiteY96" fmla="*/ 629721 h 949042"/>
              <a:gd name="connsiteX97" fmla="*/ 186947 w 597867"/>
              <a:gd name="connsiteY97" fmla="*/ 637350 h 949042"/>
              <a:gd name="connsiteX98" fmla="*/ 197133 w 597867"/>
              <a:gd name="connsiteY98" fmla="*/ 637350 h 949042"/>
              <a:gd name="connsiteX99" fmla="*/ 201322 w 597867"/>
              <a:gd name="connsiteY99" fmla="*/ 633728 h 949042"/>
              <a:gd name="connsiteX100" fmla="*/ 197018 w 597867"/>
              <a:gd name="connsiteY100" fmla="*/ 629721 h 949042"/>
              <a:gd name="connsiteX101" fmla="*/ 182029 w 597867"/>
              <a:gd name="connsiteY101" fmla="*/ 619881 h 949042"/>
              <a:gd name="connsiteX102" fmla="*/ 198958 w 597867"/>
              <a:gd name="connsiteY102" fmla="*/ 619881 h 949042"/>
              <a:gd name="connsiteX103" fmla="*/ 202312 w 597867"/>
              <a:gd name="connsiteY103" fmla="*/ 621207 h 949042"/>
              <a:gd name="connsiteX104" fmla="*/ 212037 w 597867"/>
              <a:gd name="connsiteY104" fmla="*/ 630279 h 949042"/>
              <a:gd name="connsiteX105" fmla="*/ 213602 w 597867"/>
              <a:gd name="connsiteY105" fmla="*/ 633968 h 949042"/>
              <a:gd name="connsiteX106" fmla="*/ 211901 w 597867"/>
              <a:gd name="connsiteY106" fmla="*/ 637590 h 949042"/>
              <a:gd name="connsiteX107" fmla="*/ 202177 w 597867"/>
              <a:gd name="connsiteY107" fmla="*/ 645989 h 949042"/>
              <a:gd name="connsiteX108" fmla="*/ 198958 w 597867"/>
              <a:gd name="connsiteY108" fmla="*/ 647190 h 949042"/>
              <a:gd name="connsiteX109" fmla="*/ 182029 w 597867"/>
              <a:gd name="connsiteY109" fmla="*/ 647190 h 949042"/>
              <a:gd name="connsiteX110" fmla="*/ 177108 w 597867"/>
              <a:gd name="connsiteY110" fmla="*/ 642271 h 949042"/>
              <a:gd name="connsiteX111" fmla="*/ 177108 w 597867"/>
              <a:gd name="connsiteY111" fmla="*/ 624801 h 949042"/>
              <a:gd name="connsiteX112" fmla="*/ 182029 w 597867"/>
              <a:gd name="connsiteY112" fmla="*/ 619881 h 949042"/>
              <a:gd name="connsiteX113" fmla="*/ 229545 w 597867"/>
              <a:gd name="connsiteY113" fmla="*/ 542894 h 949042"/>
              <a:gd name="connsiteX114" fmla="*/ 223185 w 597867"/>
              <a:gd name="connsiteY114" fmla="*/ 548477 h 949042"/>
              <a:gd name="connsiteX115" fmla="*/ 218245 w 597867"/>
              <a:gd name="connsiteY115" fmla="*/ 554243 h 949042"/>
              <a:gd name="connsiteX116" fmla="*/ 221022 w 597867"/>
              <a:gd name="connsiteY116" fmla="*/ 557028 h 949042"/>
              <a:gd name="connsiteX117" fmla="*/ 233803 w 597867"/>
              <a:gd name="connsiteY117" fmla="*/ 551312 h 949042"/>
              <a:gd name="connsiteX118" fmla="*/ 233803 w 597867"/>
              <a:gd name="connsiteY118" fmla="*/ 546901 h 949042"/>
              <a:gd name="connsiteX119" fmla="*/ 226432 w 597867"/>
              <a:gd name="connsiteY119" fmla="*/ 532544 h 949042"/>
              <a:gd name="connsiteX120" fmla="*/ 233044 w 597867"/>
              <a:gd name="connsiteY120" fmla="*/ 532661 h 949042"/>
              <a:gd name="connsiteX121" fmla="*/ 242095 w 597867"/>
              <a:gd name="connsiteY121" fmla="*/ 541193 h 949042"/>
              <a:gd name="connsiteX122" fmla="*/ 243642 w 597867"/>
              <a:gd name="connsiteY122" fmla="*/ 544778 h 949042"/>
              <a:gd name="connsiteX123" fmla="*/ 243642 w 597867"/>
              <a:gd name="connsiteY123" fmla="*/ 554501 h 949042"/>
              <a:gd name="connsiteX124" fmla="*/ 240730 w 597867"/>
              <a:gd name="connsiteY124" fmla="*/ 558989 h 949042"/>
              <a:gd name="connsiteX125" fmla="*/ 221945 w 597867"/>
              <a:gd name="connsiteY125" fmla="*/ 567396 h 949042"/>
              <a:gd name="connsiteX126" fmla="*/ 219937 w 597867"/>
              <a:gd name="connsiteY126" fmla="*/ 567829 h 949042"/>
              <a:gd name="connsiteX127" fmla="*/ 216459 w 597867"/>
              <a:gd name="connsiteY127" fmla="*/ 566389 h 949042"/>
              <a:gd name="connsiteX128" fmla="*/ 208069 w 597867"/>
              <a:gd name="connsiteY128" fmla="*/ 557979 h 949042"/>
              <a:gd name="connsiteX129" fmla="*/ 207819 w 597867"/>
              <a:gd name="connsiteY129" fmla="*/ 551291 h 949042"/>
              <a:gd name="connsiteX130" fmla="*/ 216209 w 597867"/>
              <a:gd name="connsiteY130" fmla="*/ 541568 h 949042"/>
              <a:gd name="connsiteX131" fmla="*/ 387461 w 597867"/>
              <a:gd name="connsiteY131" fmla="*/ 469344 h 949042"/>
              <a:gd name="connsiteX132" fmla="*/ 390583 w 597867"/>
              <a:gd name="connsiteY132" fmla="*/ 472461 h 949042"/>
              <a:gd name="connsiteX133" fmla="*/ 390706 w 597867"/>
              <a:gd name="connsiteY133" fmla="*/ 472349 h 949042"/>
              <a:gd name="connsiteX134" fmla="*/ 387461 w 597867"/>
              <a:gd name="connsiteY134" fmla="*/ 469344 h 949042"/>
              <a:gd name="connsiteX135" fmla="*/ 409361 w 597867"/>
              <a:gd name="connsiteY135" fmla="*/ 455972 h 949042"/>
              <a:gd name="connsiteX136" fmla="*/ 403314 w 597867"/>
              <a:gd name="connsiteY136" fmla="*/ 467203 h 949042"/>
              <a:gd name="connsiteX137" fmla="*/ 404568 w 597867"/>
              <a:gd name="connsiteY137" fmla="*/ 470283 h 949042"/>
              <a:gd name="connsiteX138" fmla="*/ 403806 w 597867"/>
              <a:gd name="connsiteY138" fmla="*/ 472837 h 949042"/>
              <a:gd name="connsiteX139" fmla="*/ 403904 w 597867"/>
              <a:gd name="connsiteY139" fmla="*/ 473213 h 949042"/>
              <a:gd name="connsiteX140" fmla="*/ 402454 w 597867"/>
              <a:gd name="connsiteY140" fmla="*/ 476781 h 949042"/>
              <a:gd name="connsiteX141" fmla="*/ 393385 w 597867"/>
              <a:gd name="connsiteY141" fmla="*/ 485833 h 949042"/>
              <a:gd name="connsiteX142" fmla="*/ 389919 w 597867"/>
              <a:gd name="connsiteY142" fmla="*/ 487298 h 949042"/>
              <a:gd name="connsiteX143" fmla="*/ 386429 w 597867"/>
              <a:gd name="connsiteY143" fmla="*/ 485833 h 949042"/>
              <a:gd name="connsiteX144" fmla="*/ 378834 w 597867"/>
              <a:gd name="connsiteY144" fmla="*/ 478208 h 949042"/>
              <a:gd name="connsiteX145" fmla="*/ 377384 w 597867"/>
              <a:gd name="connsiteY145" fmla="*/ 478208 h 949042"/>
              <a:gd name="connsiteX146" fmla="*/ 377384 w 597867"/>
              <a:gd name="connsiteY146" fmla="*/ 479448 h 949042"/>
              <a:gd name="connsiteX147" fmla="*/ 376720 w 597867"/>
              <a:gd name="connsiteY147" fmla="*/ 481739 h 949042"/>
              <a:gd name="connsiteX148" fmla="*/ 376720 w 597867"/>
              <a:gd name="connsiteY148" fmla="*/ 482378 h 949042"/>
              <a:gd name="connsiteX149" fmla="*/ 371804 w 597867"/>
              <a:gd name="connsiteY149" fmla="*/ 487298 h 949042"/>
              <a:gd name="connsiteX150" fmla="*/ 368855 w 597867"/>
              <a:gd name="connsiteY150" fmla="*/ 487298 h 949042"/>
              <a:gd name="connsiteX151" fmla="*/ 368855 w 597867"/>
              <a:gd name="connsiteY151" fmla="*/ 488500 h 949042"/>
              <a:gd name="connsiteX152" fmla="*/ 368855 w 597867"/>
              <a:gd name="connsiteY152" fmla="*/ 491430 h 949042"/>
              <a:gd name="connsiteX153" fmla="*/ 363939 w 597867"/>
              <a:gd name="connsiteY153" fmla="*/ 496350 h 949042"/>
              <a:gd name="connsiteX154" fmla="*/ 356467 w 597867"/>
              <a:gd name="connsiteY154" fmla="*/ 496350 h 949042"/>
              <a:gd name="connsiteX155" fmla="*/ 349388 w 597867"/>
              <a:gd name="connsiteY155" fmla="*/ 503863 h 949042"/>
              <a:gd name="connsiteX156" fmla="*/ 339582 w 597867"/>
              <a:gd name="connsiteY156" fmla="*/ 513140 h 949042"/>
              <a:gd name="connsiteX157" fmla="*/ 336214 w 597867"/>
              <a:gd name="connsiteY157" fmla="*/ 514455 h 949042"/>
              <a:gd name="connsiteX158" fmla="*/ 327169 w 597867"/>
              <a:gd name="connsiteY158" fmla="*/ 514455 h 949042"/>
              <a:gd name="connsiteX159" fmla="*/ 322303 w 597867"/>
              <a:gd name="connsiteY159" fmla="*/ 509873 h 949042"/>
              <a:gd name="connsiteX160" fmla="*/ 322229 w 597867"/>
              <a:gd name="connsiteY160" fmla="*/ 509985 h 949042"/>
              <a:gd name="connsiteX161" fmla="*/ 318616 w 597867"/>
              <a:gd name="connsiteY161" fmla="*/ 511525 h 949042"/>
              <a:gd name="connsiteX162" fmla="*/ 314487 w 597867"/>
              <a:gd name="connsiteY162" fmla="*/ 511525 h 949042"/>
              <a:gd name="connsiteX163" fmla="*/ 314487 w 597867"/>
              <a:gd name="connsiteY163" fmla="*/ 515018 h 949042"/>
              <a:gd name="connsiteX164" fmla="*/ 311439 w 597867"/>
              <a:gd name="connsiteY164" fmla="*/ 519563 h 949042"/>
              <a:gd name="connsiteX165" fmla="*/ 306081 w 597867"/>
              <a:gd name="connsiteY165" fmla="*/ 518512 h 949042"/>
              <a:gd name="connsiteX166" fmla="*/ 301042 w 597867"/>
              <a:gd name="connsiteY166" fmla="*/ 513441 h 949042"/>
              <a:gd name="connsiteX167" fmla="*/ 287843 w 597867"/>
              <a:gd name="connsiteY167" fmla="*/ 526137 h 949042"/>
              <a:gd name="connsiteX168" fmla="*/ 287843 w 597867"/>
              <a:gd name="connsiteY168" fmla="*/ 557726 h 949042"/>
              <a:gd name="connsiteX169" fmla="*/ 294135 w 597867"/>
              <a:gd name="connsiteY169" fmla="*/ 563923 h 949042"/>
              <a:gd name="connsiteX170" fmla="*/ 301165 w 597867"/>
              <a:gd name="connsiteY170" fmla="*/ 563923 h 949042"/>
              <a:gd name="connsiteX171" fmla="*/ 305736 w 597867"/>
              <a:gd name="connsiteY171" fmla="*/ 567004 h 949042"/>
              <a:gd name="connsiteX172" fmla="*/ 304581 w 597867"/>
              <a:gd name="connsiteY172" fmla="*/ 572412 h 949042"/>
              <a:gd name="connsiteX173" fmla="*/ 303819 w 597867"/>
              <a:gd name="connsiteY173" fmla="*/ 573088 h 949042"/>
              <a:gd name="connsiteX174" fmla="*/ 320902 w 597867"/>
              <a:gd name="connsiteY174" fmla="*/ 581953 h 949042"/>
              <a:gd name="connsiteX175" fmla="*/ 323556 w 597867"/>
              <a:gd name="connsiteY175" fmla="*/ 586310 h 949042"/>
              <a:gd name="connsiteX176" fmla="*/ 323556 w 597867"/>
              <a:gd name="connsiteY176" fmla="*/ 595362 h 949042"/>
              <a:gd name="connsiteX177" fmla="*/ 318616 w 597867"/>
              <a:gd name="connsiteY177" fmla="*/ 600283 h 949042"/>
              <a:gd name="connsiteX178" fmla="*/ 306081 w 597867"/>
              <a:gd name="connsiteY178" fmla="*/ 600283 h 949042"/>
              <a:gd name="connsiteX179" fmla="*/ 306081 w 597867"/>
              <a:gd name="connsiteY179" fmla="*/ 604415 h 949042"/>
              <a:gd name="connsiteX180" fmla="*/ 301165 w 597867"/>
              <a:gd name="connsiteY180" fmla="*/ 609335 h 949042"/>
              <a:gd name="connsiteX181" fmla="*/ 297036 w 597867"/>
              <a:gd name="connsiteY181" fmla="*/ 609335 h 949042"/>
              <a:gd name="connsiteX182" fmla="*/ 297036 w 597867"/>
              <a:gd name="connsiteY182" fmla="*/ 622557 h 949042"/>
              <a:gd name="connsiteX183" fmla="*/ 292095 w 597867"/>
              <a:gd name="connsiteY183" fmla="*/ 627477 h 949042"/>
              <a:gd name="connsiteX184" fmla="*/ 284967 w 597867"/>
              <a:gd name="connsiteY184" fmla="*/ 627477 h 949042"/>
              <a:gd name="connsiteX185" fmla="*/ 278773 w 597867"/>
              <a:gd name="connsiteY185" fmla="*/ 633788 h 949042"/>
              <a:gd name="connsiteX186" fmla="*/ 278773 w 597867"/>
              <a:gd name="connsiteY186" fmla="*/ 635253 h 949042"/>
              <a:gd name="connsiteX187" fmla="*/ 282927 w 597867"/>
              <a:gd name="connsiteY187" fmla="*/ 635253 h 949042"/>
              <a:gd name="connsiteX188" fmla="*/ 287843 w 597867"/>
              <a:gd name="connsiteY188" fmla="*/ 640173 h 949042"/>
              <a:gd name="connsiteX189" fmla="*/ 287843 w 597867"/>
              <a:gd name="connsiteY189" fmla="*/ 652831 h 949042"/>
              <a:gd name="connsiteX190" fmla="*/ 292095 w 597867"/>
              <a:gd name="connsiteY190" fmla="*/ 652831 h 949042"/>
              <a:gd name="connsiteX191" fmla="*/ 296642 w 597867"/>
              <a:gd name="connsiteY191" fmla="*/ 655799 h 949042"/>
              <a:gd name="connsiteX192" fmla="*/ 295659 w 597867"/>
              <a:gd name="connsiteY192" fmla="*/ 661133 h 949042"/>
              <a:gd name="connsiteX193" fmla="*/ 286467 w 597867"/>
              <a:gd name="connsiteY193" fmla="*/ 670748 h 949042"/>
              <a:gd name="connsiteX194" fmla="*/ 282927 w 597867"/>
              <a:gd name="connsiteY194" fmla="*/ 672251 h 949042"/>
              <a:gd name="connsiteX195" fmla="*/ 273858 w 597867"/>
              <a:gd name="connsiteY195" fmla="*/ 672251 h 949042"/>
              <a:gd name="connsiteX196" fmla="*/ 273415 w 597867"/>
              <a:gd name="connsiteY196" fmla="*/ 672138 h 949042"/>
              <a:gd name="connsiteX197" fmla="*/ 273415 w 597867"/>
              <a:gd name="connsiteY197" fmla="*/ 675594 h 949042"/>
              <a:gd name="connsiteX198" fmla="*/ 280420 w 597867"/>
              <a:gd name="connsiteY198" fmla="*/ 682655 h 949042"/>
              <a:gd name="connsiteX199" fmla="*/ 281821 w 597867"/>
              <a:gd name="connsiteY199" fmla="*/ 686111 h 949042"/>
              <a:gd name="connsiteX200" fmla="*/ 281821 w 597867"/>
              <a:gd name="connsiteY200" fmla="*/ 695163 h 949042"/>
              <a:gd name="connsiteX201" fmla="*/ 280519 w 597867"/>
              <a:gd name="connsiteY201" fmla="*/ 698506 h 949042"/>
              <a:gd name="connsiteX202" fmla="*/ 272113 w 597867"/>
              <a:gd name="connsiteY202" fmla="*/ 707596 h 949042"/>
              <a:gd name="connsiteX203" fmla="*/ 263707 w 597867"/>
              <a:gd name="connsiteY203" fmla="*/ 715446 h 949042"/>
              <a:gd name="connsiteX204" fmla="*/ 263707 w 597867"/>
              <a:gd name="connsiteY204" fmla="*/ 730772 h 949042"/>
              <a:gd name="connsiteX205" fmla="*/ 262502 w 597867"/>
              <a:gd name="connsiteY205" fmla="*/ 734002 h 949042"/>
              <a:gd name="connsiteX206" fmla="*/ 254981 w 597867"/>
              <a:gd name="connsiteY206" fmla="*/ 742716 h 949042"/>
              <a:gd name="connsiteX207" fmla="*/ 254195 w 597867"/>
              <a:gd name="connsiteY207" fmla="*/ 743843 h 949042"/>
              <a:gd name="connsiteX208" fmla="*/ 245715 w 597867"/>
              <a:gd name="connsiteY208" fmla="*/ 760220 h 949042"/>
              <a:gd name="connsiteX209" fmla="*/ 244707 w 597867"/>
              <a:gd name="connsiteY209" fmla="*/ 761534 h 949042"/>
              <a:gd name="connsiteX210" fmla="*/ 237186 w 597867"/>
              <a:gd name="connsiteY210" fmla="*/ 768633 h 949042"/>
              <a:gd name="connsiteX211" fmla="*/ 237186 w 597867"/>
              <a:gd name="connsiteY211" fmla="*/ 778475 h 949042"/>
              <a:gd name="connsiteX212" fmla="*/ 238267 w 597867"/>
              <a:gd name="connsiteY212" fmla="*/ 778475 h 949042"/>
              <a:gd name="connsiteX213" fmla="*/ 242126 w 597867"/>
              <a:gd name="connsiteY213" fmla="*/ 780503 h 949042"/>
              <a:gd name="connsiteX214" fmla="*/ 246256 w 597867"/>
              <a:gd name="connsiteY214" fmla="*/ 785273 h 949042"/>
              <a:gd name="connsiteX215" fmla="*/ 246256 w 597867"/>
              <a:gd name="connsiteY215" fmla="*/ 803415 h 949042"/>
              <a:gd name="connsiteX216" fmla="*/ 245936 w 597867"/>
              <a:gd name="connsiteY216" fmla="*/ 804993 h 949042"/>
              <a:gd name="connsiteX217" fmla="*/ 255718 w 597867"/>
              <a:gd name="connsiteY217" fmla="*/ 804993 h 949042"/>
              <a:gd name="connsiteX218" fmla="*/ 260216 w 597867"/>
              <a:gd name="connsiteY218" fmla="*/ 807960 h 949042"/>
              <a:gd name="connsiteX219" fmla="*/ 259332 w 597867"/>
              <a:gd name="connsiteY219" fmla="*/ 813256 h 949042"/>
              <a:gd name="connsiteX220" fmla="*/ 241758 w 597867"/>
              <a:gd name="connsiteY220" fmla="*/ 831624 h 949042"/>
              <a:gd name="connsiteX221" fmla="*/ 238267 w 597867"/>
              <a:gd name="connsiteY221" fmla="*/ 833089 h 949042"/>
              <a:gd name="connsiteX222" fmla="*/ 222070 w 597867"/>
              <a:gd name="connsiteY222" fmla="*/ 833089 h 949042"/>
              <a:gd name="connsiteX223" fmla="*/ 215999 w 597867"/>
              <a:gd name="connsiteY223" fmla="*/ 838723 h 949042"/>
              <a:gd name="connsiteX224" fmla="*/ 215999 w 597867"/>
              <a:gd name="connsiteY224" fmla="*/ 845634 h 949042"/>
              <a:gd name="connsiteX225" fmla="*/ 211083 w 597867"/>
              <a:gd name="connsiteY225" fmla="*/ 850555 h 949042"/>
              <a:gd name="connsiteX226" fmla="*/ 166301 w 597867"/>
              <a:gd name="connsiteY226" fmla="*/ 850555 h 949042"/>
              <a:gd name="connsiteX227" fmla="*/ 162810 w 597867"/>
              <a:gd name="connsiteY227" fmla="*/ 849128 h 949042"/>
              <a:gd name="connsiteX228" fmla="*/ 155191 w 597867"/>
              <a:gd name="connsiteY228" fmla="*/ 841503 h 949042"/>
              <a:gd name="connsiteX229" fmla="*/ 148161 w 597867"/>
              <a:gd name="connsiteY229" fmla="*/ 841503 h 949042"/>
              <a:gd name="connsiteX230" fmla="*/ 143246 w 597867"/>
              <a:gd name="connsiteY230" fmla="*/ 836582 h 949042"/>
              <a:gd name="connsiteX231" fmla="*/ 143246 w 597867"/>
              <a:gd name="connsiteY231" fmla="*/ 833089 h 949042"/>
              <a:gd name="connsiteX232" fmla="*/ 134176 w 597867"/>
              <a:gd name="connsiteY232" fmla="*/ 833089 h 949042"/>
              <a:gd name="connsiteX233" fmla="*/ 135626 w 597867"/>
              <a:gd name="connsiteY233" fmla="*/ 836469 h 949042"/>
              <a:gd name="connsiteX234" fmla="*/ 134201 w 597867"/>
              <a:gd name="connsiteY234" fmla="*/ 840038 h 949042"/>
              <a:gd name="connsiteX235" fmla="*/ 125156 w 597867"/>
              <a:gd name="connsiteY235" fmla="*/ 849128 h 949042"/>
              <a:gd name="connsiteX236" fmla="*/ 118224 w 597867"/>
              <a:gd name="connsiteY236" fmla="*/ 849165 h 949042"/>
              <a:gd name="connsiteX237" fmla="*/ 110433 w 597867"/>
              <a:gd name="connsiteY237" fmla="*/ 841503 h 949042"/>
              <a:gd name="connsiteX238" fmla="*/ 108319 w 597867"/>
              <a:gd name="connsiteY238" fmla="*/ 841503 h 949042"/>
              <a:gd name="connsiteX239" fmla="*/ 108319 w 597867"/>
              <a:gd name="connsiteY239" fmla="*/ 845634 h 949042"/>
              <a:gd name="connsiteX240" fmla="*/ 107754 w 597867"/>
              <a:gd name="connsiteY240" fmla="*/ 847888 h 949042"/>
              <a:gd name="connsiteX241" fmla="*/ 98709 w 597867"/>
              <a:gd name="connsiteY241" fmla="*/ 865467 h 949042"/>
              <a:gd name="connsiteX242" fmla="*/ 94334 w 597867"/>
              <a:gd name="connsiteY242" fmla="*/ 868171 h 949042"/>
              <a:gd name="connsiteX243" fmla="*/ 77079 w 597867"/>
              <a:gd name="connsiteY243" fmla="*/ 868171 h 949042"/>
              <a:gd name="connsiteX244" fmla="*/ 54614 w 597867"/>
              <a:gd name="connsiteY244" fmla="*/ 876285 h 949042"/>
              <a:gd name="connsiteX245" fmla="*/ 54614 w 597867"/>
              <a:gd name="connsiteY245" fmla="*/ 881355 h 949042"/>
              <a:gd name="connsiteX246" fmla="*/ 49699 w 597867"/>
              <a:gd name="connsiteY246" fmla="*/ 886276 h 949042"/>
              <a:gd name="connsiteX247" fmla="*/ 41809 w 597867"/>
              <a:gd name="connsiteY247" fmla="*/ 886276 h 949042"/>
              <a:gd name="connsiteX248" fmla="*/ 27430 w 597867"/>
              <a:gd name="connsiteY248" fmla="*/ 893450 h 949042"/>
              <a:gd name="connsiteX249" fmla="*/ 27430 w 597867"/>
              <a:gd name="connsiteY249" fmla="*/ 903592 h 949042"/>
              <a:gd name="connsiteX250" fmla="*/ 35713 w 597867"/>
              <a:gd name="connsiteY250" fmla="*/ 903592 h 949042"/>
              <a:gd name="connsiteX251" fmla="*/ 35713 w 597867"/>
              <a:gd name="connsiteY251" fmla="*/ 899498 h 949042"/>
              <a:gd name="connsiteX252" fmla="*/ 40629 w 597867"/>
              <a:gd name="connsiteY252" fmla="*/ 894577 h 949042"/>
              <a:gd name="connsiteX253" fmla="*/ 49699 w 597867"/>
              <a:gd name="connsiteY253" fmla="*/ 894577 h 949042"/>
              <a:gd name="connsiteX254" fmla="*/ 54049 w 597867"/>
              <a:gd name="connsiteY254" fmla="*/ 897244 h 949042"/>
              <a:gd name="connsiteX255" fmla="*/ 55278 w 597867"/>
              <a:gd name="connsiteY255" fmla="*/ 896004 h 949042"/>
              <a:gd name="connsiteX256" fmla="*/ 56482 w 597867"/>
              <a:gd name="connsiteY256" fmla="*/ 895140 h 949042"/>
              <a:gd name="connsiteX257" fmla="*/ 73958 w 597867"/>
              <a:gd name="connsiteY257" fmla="*/ 886051 h 949042"/>
              <a:gd name="connsiteX258" fmla="*/ 78407 w 597867"/>
              <a:gd name="connsiteY258" fmla="*/ 886013 h 949042"/>
              <a:gd name="connsiteX259" fmla="*/ 95514 w 597867"/>
              <a:gd name="connsiteY259" fmla="*/ 894577 h 949042"/>
              <a:gd name="connsiteX260" fmla="*/ 112473 w 597867"/>
              <a:gd name="connsiteY260" fmla="*/ 894577 h 949042"/>
              <a:gd name="connsiteX261" fmla="*/ 117389 w 597867"/>
              <a:gd name="connsiteY261" fmla="*/ 899498 h 949042"/>
              <a:gd name="connsiteX262" fmla="*/ 117389 w 597867"/>
              <a:gd name="connsiteY262" fmla="*/ 906484 h 949042"/>
              <a:gd name="connsiteX263" fmla="*/ 123681 w 597867"/>
              <a:gd name="connsiteY263" fmla="*/ 912682 h 949042"/>
              <a:gd name="connsiteX264" fmla="*/ 137076 w 597867"/>
              <a:gd name="connsiteY264" fmla="*/ 912682 h 949042"/>
              <a:gd name="connsiteX265" fmla="*/ 143246 w 597867"/>
              <a:gd name="connsiteY265" fmla="*/ 906484 h 949042"/>
              <a:gd name="connsiteX266" fmla="*/ 143246 w 597867"/>
              <a:gd name="connsiteY266" fmla="*/ 890445 h 949042"/>
              <a:gd name="connsiteX267" fmla="*/ 144696 w 597867"/>
              <a:gd name="connsiteY267" fmla="*/ 886952 h 949042"/>
              <a:gd name="connsiteX268" fmla="*/ 153765 w 597867"/>
              <a:gd name="connsiteY268" fmla="*/ 877862 h 949042"/>
              <a:gd name="connsiteX269" fmla="*/ 157231 w 597867"/>
              <a:gd name="connsiteY269" fmla="*/ 876435 h 949042"/>
              <a:gd name="connsiteX270" fmla="*/ 160721 w 597867"/>
              <a:gd name="connsiteY270" fmla="*/ 877862 h 949042"/>
              <a:gd name="connsiteX271" fmla="*/ 168341 w 597867"/>
              <a:gd name="connsiteY271" fmla="*/ 885525 h 949042"/>
              <a:gd name="connsiteX272" fmla="*/ 202014 w 597867"/>
              <a:gd name="connsiteY272" fmla="*/ 885525 h 949042"/>
              <a:gd name="connsiteX273" fmla="*/ 205504 w 597867"/>
              <a:gd name="connsiteY273" fmla="*/ 886952 h 949042"/>
              <a:gd name="connsiteX274" fmla="*/ 223618 w 597867"/>
              <a:gd name="connsiteY274" fmla="*/ 905057 h 949042"/>
              <a:gd name="connsiteX275" fmla="*/ 225069 w 597867"/>
              <a:gd name="connsiteY275" fmla="*/ 908512 h 949042"/>
              <a:gd name="connsiteX276" fmla="*/ 225069 w 597867"/>
              <a:gd name="connsiteY276" fmla="*/ 912682 h 949042"/>
              <a:gd name="connsiteX277" fmla="*/ 227182 w 597867"/>
              <a:gd name="connsiteY277" fmla="*/ 912682 h 949042"/>
              <a:gd name="connsiteX278" fmla="*/ 234777 w 597867"/>
              <a:gd name="connsiteY278" fmla="*/ 905057 h 949042"/>
              <a:gd name="connsiteX279" fmla="*/ 238267 w 597867"/>
              <a:gd name="connsiteY279" fmla="*/ 903592 h 949042"/>
              <a:gd name="connsiteX280" fmla="*/ 255718 w 597867"/>
              <a:gd name="connsiteY280" fmla="*/ 903592 h 949042"/>
              <a:gd name="connsiteX281" fmla="*/ 259209 w 597867"/>
              <a:gd name="connsiteY281" fmla="*/ 905057 h 949042"/>
              <a:gd name="connsiteX282" fmla="*/ 266828 w 597867"/>
              <a:gd name="connsiteY282" fmla="*/ 912682 h 949042"/>
              <a:gd name="connsiteX283" fmla="*/ 278012 w 597867"/>
              <a:gd name="connsiteY283" fmla="*/ 912682 h 949042"/>
              <a:gd name="connsiteX284" fmla="*/ 278012 w 597867"/>
              <a:gd name="connsiteY284" fmla="*/ 908512 h 949042"/>
              <a:gd name="connsiteX285" fmla="*/ 279462 w 597867"/>
              <a:gd name="connsiteY285" fmla="*/ 905019 h 949042"/>
              <a:gd name="connsiteX286" fmla="*/ 288654 w 597867"/>
              <a:gd name="connsiteY286" fmla="*/ 896004 h 949042"/>
              <a:gd name="connsiteX287" fmla="*/ 295585 w 597867"/>
              <a:gd name="connsiteY287" fmla="*/ 896004 h 949042"/>
              <a:gd name="connsiteX288" fmla="*/ 311709 w 597867"/>
              <a:gd name="connsiteY288" fmla="*/ 912682 h 949042"/>
              <a:gd name="connsiteX289" fmla="*/ 327685 w 597867"/>
              <a:gd name="connsiteY289" fmla="*/ 912682 h 949042"/>
              <a:gd name="connsiteX290" fmla="*/ 332601 w 597867"/>
              <a:gd name="connsiteY290" fmla="*/ 917602 h 949042"/>
              <a:gd name="connsiteX291" fmla="*/ 332601 w 597867"/>
              <a:gd name="connsiteY291" fmla="*/ 921095 h 949042"/>
              <a:gd name="connsiteX292" fmla="*/ 372443 w 597867"/>
              <a:gd name="connsiteY292" fmla="*/ 921095 h 949042"/>
              <a:gd name="connsiteX293" fmla="*/ 375934 w 597867"/>
              <a:gd name="connsiteY293" fmla="*/ 922523 h 949042"/>
              <a:gd name="connsiteX294" fmla="*/ 383553 w 597867"/>
              <a:gd name="connsiteY294" fmla="*/ 930148 h 949042"/>
              <a:gd name="connsiteX295" fmla="*/ 390583 w 597867"/>
              <a:gd name="connsiteY295" fmla="*/ 930148 h 949042"/>
              <a:gd name="connsiteX296" fmla="*/ 394073 w 597867"/>
              <a:gd name="connsiteY296" fmla="*/ 931575 h 949042"/>
              <a:gd name="connsiteX297" fmla="*/ 400611 w 597867"/>
              <a:gd name="connsiteY297" fmla="*/ 938148 h 949042"/>
              <a:gd name="connsiteX298" fmla="*/ 415579 w 597867"/>
              <a:gd name="connsiteY298" fmla="*/ 930674 h 949042"/>
              <a:gd name="connsiteX299" fmla="*/ 417767 w 597867"/>
              <a:gd name="connsiteY299" fmla="*/ 930148 h 949042"/>
              <a:gd name="connsiteX300" fmla="*/ 426836 w 597867"/>
              <a:gd name="connsiteY300" fmla="*/ 930148 h 949042"/>
              <a:gd name="connsiteX301" fmla="*/ 430450 w 597867"/>
              <a:gd name="connsiteY301" fmla="*/ 931725 h 949042"/>
              <a:gd name="connsiteX302" fmla="*/ 435365 w 597867"/>
              <a:gd name="connsiteY302" fmla="*/ 937021 h 949042"/>
              <a:gd name="connsiteX303" fmla="*/ 449891 w 597867"/>
              <a:gd name="connsiteY303" fmla="*/ 922523 h 949042"/>
              <a:gd name="connsiteX304" fmla="*/ 453357 w 597867"/>
              <a:gd name="connsiteY304" fmla="*/ 921095 h 949042"/>
              <a:gd name="connsiteX305" fmla="*/ 461075 w 597867"/>
              <a:gd name="connsiteY305" fmla="*/ 921095 h 949042"/>
              <a:gd name="connsiteX306" fmla="*/ 473708 w 597867"/>
              <a:gd name="connsiteY306" fmla="*/ 908550 h 949042"/>
              <a:gd name="connsiteX307" fmla="*/ 469579 w 597867"/>
              <a:gd name="connsiteY307" fmla="*/ 904418 h 949042"/>
              <a:gd name="connsiteX308" fmla="*/ 465007 w 597867"/>
              <a:gd name="connsiteY308" fmla="*/ 904418 h 949042"/>
              <a:gd name="connsiteX309" fmla="*/ 456700 w 597867"/>
              <a:gd name="connsiteY309" fmla="*/ 912118 h 949042"/>
              <a:gd name="connsiteX310" fmla="*/ 449891 w 597867"/>
              <a:gd name="connsiteY310" fmla="*/ 912006 h 949042"/>
              <a:gd name="connsiteX311" fmla="*/ 442272 w 597867"/>
              <a:gd name="connsiteY311" fmla="*/ 904418 h 949042"/>
              <a:gd name="connsiteX312" fmla="*/ 435218 w 597867"/>
              <a:gd name="connsiteY312" fmla="*/ 904418 h 949042"/>
              <a:gd name="connsiteX313" fmla="*/ 431605 w 597867"/>
              <a:gd name="connsiteY313" fmla="*/ 902841 h 949042"/>
              <a:gd name="connsiteX314" fmla="*/ 414301 w 597867"/>
              <a:gd name="connsiteY314" fmla="*/ 884849 h 949042"/>
              <a:gd name="connsiteX315" fmla="*/ 412851 w 597867"/>
              <a:gd name="connsiteY315" fmla="*/ 881355 h 949042"/>
              <a:gd name="connsiteX316" fmla="*/ 412851 w 597867"/>
              <a:gd name="connsiteY316" fmla="*/ 872829 h 949042"/>
              <a:gd name="connsiteX317" fmla="*/ 417767 w 597867"/>
              <a:gd name="connsiteY317" fmla="*/ 867908 h 949042"/>
              <a:gd name="connsiteX318" fmla="*/ 435218 w 597867"/>
              <a:gd name="connsiteY318" fmla="*/ 867908 h 949042"/>
              <a:gd name="connsiteX319" fmla="*/ 438585 w 597867"/>
              <a:gd name="connsiteY319" fmla="*/ 869223 h 949042"/>
              <a:gd name="connsiteX320" fmla="*/ 444287 w 597867"/>
              <a:gd name="connsiteY320" fmla="*/ 874594 h 949042"/>
              <a:gd name="connsiteX321" fmla="*/ 448441 w 597867"/>
              <a:gd name="connsiteY321" fmla="*/ 870688 h 949042"/>
              <a:gd name="connsiteX322" fmla="*/ 448441 w 597867"/>
              <a:gd name="connsiteY322" fmla="*/ 868171 h 949042"/>
              <a:gd name="connsiteX323" fmla="*/ 444287 w 597867"/>
              <a:gd name="connsiteY323" fmla="*/ 868171 h 949042"/>
              <a:gd name="connsiteX324" fmla="*/ 439667 w 597867"/>
              <a:gd name="connsiteY324" fmla="*/ 864941 h 949042"/>
              <a:gd name="connsiteX325" fmla="*/ 441068 w 597867"/>
              <a:gd name="connsiteY325" fmla="*/ 859532 h 949042"/>
              <a:gd name="connsiteX326" fmla="*/ 450137 w 597867"/>
              <a:gd name="connsiteY326" fmla="*/ 851644 h 949042"/>
              <a:gd name="connsiteX327" fmla="*/ 453357 w 597867"/>
              <a:gd name="connsiteY327" fmla="*/ 850442 h 949042"/>
              <a:gd name="connsiteX328" fmla="*/ 475748 w 597867"/>
              <a:gd name="connsiteY328" fmla="*/ 850442 h 949042"/>
              <a:gd name="connsiteX329" fmla="*/ 475748 w 597867"/>
              <a:gd name="connsiteY329" fmla="*/ 845634 h 949042"/>
              <a:gd name="connsiteX330" fmla="*/ 480664 w 597867"/>
              <a:gd name="connsiteY330" fmla="*/ 840714 h 949042"/>
              <a:gd name="connsiteX331" fmla="*/ 496100 w 597867"/>
              <a:gd name="connsiteY331" fmla="*/ 840714 h 949042"/>
              <a:gd name="connsiteX332" fmla="*/ 511338 w 597867"/>
              <a:gd name="connsiteY332" fmla="*/ 826027 h 949042"/>
              <a:gd name="connsiteX333" fmla="*/ 511338 w 597867"/>
              <a:gd name="connsiteY333" fmla="*/ 819003 h 949042"/>
              <a:gd name="connsiteX334" fmla="*/ 511953 w 597867"/>
              <a:gd name="connsiteY334" fmla="*/ 816599 h 949042"/>
              <a:gd name="connsiteX335" fmla="*/ 521072 w 597867"/>
              <a:gd name="connsiteY335" fmla="*/ 800260 h 949042"/>
              <a:gd name="connsiteX336" fmla="*/ 521072 w 597867"/>
              <a:gd name="connsiteY336" fmla="*/ 776484 h 949042"/>
              <a:gd name="connsiteX337" fmla="*/ 513403 w 597867"/>
              <a:gd name="connsiteY337" fmla="*/ 769347 h 949042"/>
              <a:gd name="connsiteX338" fmla="*/ 496984 w 597867"/>
              <a:gd name="connsiteY338" fmla="*/ 761159 h 949042"/>
              <a:gd name="connsiteX339" fmla="*/ 480664 w 597867"/>
              <a:gd name="connsiteY339" fmla="*/ 761159 h 949042"/>
              <a:gd name="connsiteX340" fmla="*/ 477297 w 597867"/>
              <a:gd name="connsiteY340" fmla="*/ 759807 h 949042"/>
              <a:gd name="connsiteX341" fmla="*/ 471717 w 597867"/>
              <a:gd name="connsiteY341" fmla="*/ 754548 h 949042"/>
              <a:gd name="connsiteX342" fmla="*/ 466556 w 597867"/>
              <a:gd name="connsiteY342" fmla="*/ 759694 h 949042"/>
              <a:gd name="connsiteX343" fmla="*/ 463090 w 597867"/>
              <a:gd name="connsiteY343" fmla="*/ 761159 h 949042"/>
              <a:gd name="connsiteX344" fmla="*/ 455397 w 597867"/>
              <a:gd name="connsiteY344" fmla="*/ 761159 h 949042"/>
              <a:gd name="connsiteX345" fmla="*/ 447778 w 597867"/>
              <a:gd name="connsiteY345" fmla="*/ 768746 h 949042"/>
              <a:gd name="connsiteX346" fmla="*/ 440822 w 597867"/>
              <a:gd name="connsiteY346" fmla="*/ 768746 h 949042"/>
              <a:gd name="connsiteX347" fmla="*/ 431752 w 597867"/>
              <a:gd name="connsiteY347" fmla="*/ 759694 h 949042"/>
              <a:gd name="connsiteX348" fmla="*/ 430302 w 597867"/>
              <a:gd name="connsiteY348" fmla="*/ 756238 h 949042"/>
              <a:gd name="connsiteX349" fmla="*/ 430302 w 597867"/>
              <a:gd name="connsiteY349" fmla="*/ 738622 h 949042"/>
              <a:gd name="connsiteX350" fmla="*/ 435218 w 597867"/>
              <a:gd name="connsiteY350" fmla="*/ 733701 h 949042"/>
              <a:gd name="connsiteX351" fmla="*/ 442247 w 597867"/>
              <a:gd name="connsiteY351" fmla="*/ 733701 h 949042"/>
              <a:gd name="connsiteX352" fmla="*/ 458174 w 597867"/>
              <a:gd name="connsiteY352" fmla="*/ 718376 h 949042"/>
              <a:gd name="connsiteX353" fmla="*/ 458174 w 597867"/>
              <a:gd name="connsiteY353" fmla="*/ 696140 h 949042"/>
              <a:gd name="connsiteX354" fmla="*/ 450014 w 597867"/>
              <a:gd name="connsiteY354" fmla="*/ 688552 h 949042"/>
              <a:gd name="connsiteX355" fmla="*/ 448441 w 597867"/>
              <a:gd name="connsiteY355" fmla="*/ 684947 h 949042"/>
              <a:gd name="connsiteX356" fmla="*/ 448441 w 597867"/>
              <a:gd name="connsiteY356" fmla="*/ 678974 h 949042"/>
              <a:gd name="connsiteX357" fmla="*/ 434112 w 597867"/>
              <a:gd name="connsiteY357" fmla="*/ 672251 h 949042"/>
              <a:gd name="connsiteX358" fmla="*/ 426836 w 597867"/>
              <a:gd name="connsiteY358" fmla="*/ 672251 h 949042"/>
              <a:gd name="connsiteX359" fmla="*/ 421921 w 597867"/>
              <a:gd name="connsiteY359" fmla="*/ 667330 h 949042"/>
              <a:gd name="connsiteX360" fmla="*/ 421921 w 597867"/>
              <a:gd name="connsiteY360" fmla="*/ 657752 h 949042"/>
              <a:gd name="connsiteX361" fmla="*/ 426836 w 597867"/>
              <a:gd name="connsiteY361" fmla="*/ 652831 h 949042"/>
              <a:gd name="connsiteX362" fmla="*/ 444287 w 597867"/>
              <a:gd name="connsiteY362" fmla="*/ 652831 h 949042"/>
              <a:gd name="connsiteX363" fmla="*/ 447876 w 597867"/>
              <a:gd name="connsiteY363" fmla="*/ 654371 h 949042"/>
              <a:gd name="connsiteX364" fmla="*/ 448441 w 597867"/>
              <a:gd name="connsiteY364" fmla="*/ 654972 h 949042"/>
              <a:gd name="connsiteX365" fmla="*/ 448441 w 597867"/>
              <a:gd name="connsiteY365" fmla="*/ 597428 h 949042"/>
              <a:gd name="connsiteX366" fmla="*/ 440822 w 597867"/>
              <a:gd name="connsiteY366" fmla="*/ 589803 h 949042"/>
              <a:gd name="connsiteX367" fmla="*/ 439372 w 597867"/>
              <a:gd name="connsiteY367" fmla="*/ 586310 h 949042"/>
              <a:gd name="connsiteX368" fmla="*/ 439372 w 597867"/>
              <a:gd name="connsiteY368" fmla="*/ 582178 h 949042"/>
              <a:gd name="connsiteX369" fmla="*/ 435218 w 597867"/>
              <a:gd name="connsiteY369" fmla="*/ 582178 h 949042"/>
              <a:gd name="connsiteX370" fmla="*/ 431728 w 597867"/>
              <a:gd name="connsiteY370" fmla="*/ 580713 h 949042"/>
              <a:gd name="connsiteX371" fmla="*/ 424796 w 597867"/>
              <a:gd name="connsiteY371" fmla="*/ 573765 h 949042"/>
              <a:gd name="connsiteX372" fmla="*/ 417767 w 597867"/>
              <a:gd name="connsiteY372" fmla="*/ 573765 h 949042"/>
              <a:gd name="connsiteX373" fmla="*/ 412851 w 597867"/>
              <a:gd name="connsiteY373" fmla="*/ 568844 h 949042"/>
              <a:gd name="connsiteX374" fmla="*/ 412851 w 597867"/>
              <a:gd name="connsiteY374" fmla="*/ 532597 h 949042"/>
              <a:gd name="connsiteX375" fmla="*/ 414400 w 597867"/>
              <a:gd name="connsiteY375" fmla="*/ 529029 h 949042"/>
              <a:gd name="connsiteX376" fmla="*/ 421921 w 597867"/>
              <a:gd name="connsiteY376" fmla="*/ 521930 h 949042"/>
              <a:gd name="connsiteX377" fmla="*/ 421921 w 597867"/>
              <a:gd name="connsiteY377" fmla="*/ 517159 h 949042"/>
              <a:gd name="connsiteX378" fmla="*/ 414424 w 597867"/>
              <a:gd name="connsiteY378" fmla="*/ 510211 h 949042"/>
              <a:gd name="connsiteX379" fmla="*/ 412851 w 597867"/>
              <a:gd name="connsiteY379" fmla="*/ 506605 h 949042"/>
              <a:gd name="connsiteX380" fmla="*/ 412851 w 597867"/>
              <a:gd name="connsiteY380" fmla="*/ 488500 h 949042"/>
              <a:gd name="connsiteX381" fmla="*/ 413367 w 597867"/>
              <a:gd name="connsiteY381" fmla="*/ 486284 h 949042"/>
              <a:gd name="connsiteX382" fmla="*/ 420790 w 597867"/>
              <a:gd name="connsiteY382" fmla="*/ 471447 h 949042"/>
              <a:gd name="connsiteX383" fmla="*/ 414400 w 597867"/>
              <a:gd name="connsiteY383" fmla="*/ 465437 h 949042"/>
              <a:gd name="connsiteX384" fmla="*/ 413367 w 597867"/>
              <a:gd name="connsiteY384" fmla="*/ 464048 h 949042"/>
              <a:gd name="connsiteX385" fmla="*/ 258299 w 597867"/>
              <a:gd name="connsiteY385" fmla="*/ 308468 h 949042"/>
              <a:gd name="connsiteX386" fmla="*/ 255374 w 597867"/>
              <a:gd name="connsiteY386" fmla="*/ 314703 h 949042"/>
              <a:gd name="connsiteX387" fmla="*/ 261912 w 597867"/>
              <a:gd name="connsiteY387" fmla="*/ 308468 h 949042"/>
              <a:gd name="connsiteX388" fmla="*/ 244331 w 597867"/>
              <a:gd name="connsiteY388" fmla="*/ 221511 h 949042"/>
              <a:gd name="connsiteX389" fmla="*/ 243544 w 597867"/>
              <a:gd name="connsiteY389" fmla="*/ 222195 h 949042"/>
              <a:gd name="connsiteX390" fmla="*/ 236963 w 597867"/>
              <a:gd name="connsiteY390" fmla="*/ 236358 h 949042"/>
              <a:gd name="connsiteX391" fmla="*/ 241526 w 597867"/>
              <a:gd name="connsiteY391" fmla="*/ 241278 h 949042"/>
              <a:gd name="connsiteX392" fmla="*/ 244331 w 597867"/>
              <a:gd name="connsiteY392" fmla="*/ 236041 h 949042"/>
              <a:gd name="connsiteX393" fmla="*/ 244331 w 597867"/>
              <a:gd name="connsiteY393" fmla="*/ 221511 h 949042"/>
              <a:gd name="connsiteX394" fmla="*/ 234608 w 597867"/>
              <a:gd name="connsiteY394" fmla="*/ 209663 h 949042"/>
              <a:gd name="connsiteX395" fmla="*/ 226305 w 597867"/>
              <a:gd name="connsiteY395" fmla="*/ 213813 h 949042"/>
              <a:gd name="connsiteX396" fmla="*/ 226305 w 597867"/>
              <a:gd name="connsiteY396" fmla="*/ 220667 h 949042"/>
              <a:gd name="connsiteX397" fmla="*/ 234608 w 597867"/>
              <a:gd name="connsiteY397" fmla="*/ 216217 h 949042"/>
              <a:gd name="connsiteX398" fmla="*/ 234608 w 597867"/>
              <a:gd name="connsiteY398" fmla="*/ 209663 h 949042"/>
              <a:gd name="connsiteX399" fmla="*/ 259591 w 597867"/>
              <a:gd name="connsiteY399" fmla="*/ 197134 h 949042"/>
              <a:gd name="connsiteX400" fmla="*/ 262694 w 597867"/>
              <a:gd name="connsiteY400" fmla="*/ 201708 h 949042"/>
              <a:gd name="connsiteX401" fmla="*/ 262694 w 597867"/>
              <a:gd name="connsiteY401" fmla="*/ 210779 h 949042"/>
              <a:gd name="connsiteX402" fmla="*/ 261224 w 597867"/>
              <a:gd name="connsiteY402" fmla="*/ 214284 h 949042"/>
              <a:gd name="connsiteX403" fmla="*/ 254172 w 597867"/>
              <a:gd name="connsiteY403" fmla="*/ 221223 h 949042"/>
              <a:gd name="connsiteX404" fmla="*/ 254172 w 597867"/>
              <a:gd name="connsiteY404" fmla="*/ 237278 h 949042"/>
              <a:gd name="connsiteX405" fmla="*/ 253585 w 597867"/>
              <a:gd name="connsiteY405" fmla="*/ 239605 h 949042"/>
              <a:gd name="connsiteX406" fmla="*/ 243860 w 597867"/>
              <a:gd name="connsiteY406" fmla="*/ 257748 h 949042"/>
              <a:gd name="connsiteX407" fmla="*/ 239527 w 597867"/>
              <a:gd name="connsiteY407" fmla="*/ 260341 h 949042"/>
              <a:gd name="connsiteX408" fmla="*/ 238326 w 597867"/>
              <a:gd name="connsiteY408" fmla="*/ 260196 h 949042"/>
              <a:gd name="connsiteX409" fmla="*/ 234608 w 597867"/>
              <a:gd name="connsiteY409" fmla="*/ 255421 h 949042"/>
              <a:gd name="connsiteX410" fmla="*/ 234608 w 597867"/>
              <a:gd name="connsiteY410" fmla="*/ 248283 h 949042"/>
              <a:gd name="connsiteX411" fmla="*/ 227507 w 597867"/>
              <a:gd name="connsiteY411" fmla="*/ 240624 h 949042"/>
              <a:gd name="connsiteX412" fmla="*/ 226651 w 597867"/>
              <a:gd name="connsiteY412" fmla="*/ 235203 h 949042"/>
              <a:gd name="connsiteX413" fmla="*/ 228851 w 597867"/>
              <a:gd name="connsiteY413" fmla="*/ 230466 h 949042"/>
              <a:gd name="connsiteX414" fmla="*/ 223711 w 597867"/>
              <a:gd name="connsiteY414" fmla="*/ 233214 h 949042"/>
              <a:gd name="connsiteX415" fmla="*/ 218859 w 597867"/>
              <a:gd name="connsiteY415" fmla="*/ 233098 h 949042"/>
              <a:gd name="connsiteX416" fmla="*/ 216466 w 597867"/>
              <a:gd name="connsiteY416" fmla="*/ 228882 h 949042"/>
              <a:gd name="connsiteX417" fmla="*/ 216466 w 597867"/>
              <a:gd name="connsiteY417" fmla="*/ 210779 h 949042"/>
              <a:gd name="connsiteX418" fmla="*/ 219186 w 597867"/>
              <a:gd name="connsiteY418" fmla="*/ 206376 h 949042"/>
              <a:gd name="connsiteX419" fmla="*/ 237327 w 597867"/>
              <a:gd name="connsiteY419" fmla="*/ 197305 h 949042"/>
              <a:gd name="connsiteX420" fmla="*/ 242112 w 597867"/>
              <a:gd name="connsiteY420" fmla="*/ 197518 h 949042"/>
              <a:gd name="connsiteX421" fmla="*/ 244447 w 597867"/>
              <a:gd name="connsiteY421" fmla="*/ 201708 h 949042"/>
              <a:gd name="connsiteX422" fmla="*/ 244447 w 597867"/>
              <a:gd name="connsiteY422" fmla="*/ 208425 h 949042"/>
              <a:gd name="connsiteX423" fmla="*/ 246041 w 597867"/>
              <a:gd name="connsiteY423" fmla="*/ 207048 h 949042"/>
              <a:gd name="connsiteX424" fmla="*/ 254191 w 597867"/>
              <a:gd name="connsiteY424" fmla="*/ 198335 h 949042"/>
              <a:gd name="connsiteX425" fmla="*/ 259591 w 597867"/>
              <a:gd name="connsiteY425" fmla="*/ 197134 h 949042"/>
              <a:gd name="connsiteX426" fmla="*/ 350740 w 597867"/>
              <a:gd name="connsiteY426" fmla="*/ 147592 h 949042"/>
              <a:gd name="connsiteX427" fmla="*/ 350740 w 597867"/>
              <a:gd name="connsiteY427" fmla="*/ 151198 h 949042"/>
              <a:gd name="connsiteX428" fmla="*/ 350150 w 597867"/>
              <a:gd name="connsiteY428" fmla="*/ 153527 h 949042"/>
              <a:gd name="connsiteX429" fmla="*/ 344399 w 597867"/>
              <a:gd name="connsiteY429" fmla="*/ 164420 h 949042"/>
              <a:gd name="connsiteX430" fmla="*/ 345800 w 597867"/>
              <a:gd name="connsiteY430" fmla="*/ 164420 h 949042"/>
              <a:gd name="connsiteX431" fmla="*/ 350347 w 597867"/>
              <a:gd name="connsiteY431" fmla="*/ 167425 h 949042"/>
              <a:gd name="connsiteX432" fmla="*/ 349290 w 597867"/>
              <a:gd name="connsiteY432" fmla="*/ 172796 h 949042"/>
              <a:gd name="connsiteX433" fmla="*/ 339680 w 597867"/>
              <a:gd name="connsiteY433" fmla="*/ 182412 h 949042"/>
              <a:gd name="connsiteX434" fmla="*/ 333904 w 597867"/>
              <a:gd name="connsiteY434" fmla="*/ 183276 h 949042"/>
              <a:gd name="connsiteX435" fmla="*/ 331151 w 597867"/>
              <a:gd name="connsiteY435" fmla="*/ 181811 h 949042"/>
              <a:gd name="connsiteX436" fmla="*/ 327169 w 597867"/>
              <a:gd name="connsiteY436" fmla="*/ 183839 h 949042"/>
              <a:gd name="connsiteX437" fmla="*/ 319918 w 597867"/>
              <a:gd name="connsiteY437" fmla="*/ 183839 h 949042"/>
              <a:gd name="connsiteX438" fmla="*/ 316232 w 597867"/>
              <a:gd name="connsiteY438" fmla="*/ 187032 h 949042"/>
              <a:gd name="connsiteX439" fmla="*/ 321565 w 597867"/>
              <a:gd name="connsiteY439" fmla="*/ 192365 h 949042"/>
              <a:gd name="connsiteX440" fmla="*/ 323015 w 597867"/>
              <a:gd name="connsiteY440" fmla="*/ 195859 h 949042"/>
              <a:gd name="connsiteX441" fmla="*/ 323015 w 597867"/>
              <a:gd name="connsiteY441" fmla="*/ 214114 h 949042"/>
              <a:gd name="connsiteX442" fmla="*/ 320041 w 597867"/>
              <a:gd name="connsiteY442" fmla="*/ 218621 h 949042"/>
              <a:gd name="connsiteX443" fmla="*/ 314708 w 597867"/>
              <a:gd name="connsiteY443" fmla="*/ 217682 h 949042"/>
              <a:gd name="connsiteX444" fmla="*/ 307088 w 597867"/>
              <a:gd name="connsiteY444" fmla="*/ 210508 h 949042"/>
              <a:gd name="connsiteX445" fmla="*/ 300501 w 597867"/>
              <a:gd name="connsiteY445" fmla="*/ 210508 h 949042"/>
              <a:gd name="connsiteX446" fmla="*/ 295585 w 597867"/>
              <a:gd name="connsiteY446" fmla="*/ 205587 h 949042"/>
              <a:gd name="connsiteX447" fmla="*/ 295585 w 597867"/>
              <a:gd name="connsiteY447" fmla="*/ 200779 h 949042"/>
              <a:gd name="connsiteX448" fmla="*/ 284525 w 597867"/>
              <a:gd name="connsiteY448" fmla="*/ 200779 h 949042"/>
              <a:gd name="connsiteX449" fmla="*/ 278233 w 597867"/>
              <a:gd name="connsiteY449" fmla="*/ 207503 h 949042"/>
              <a:gd name="connsiteX450" fmla="*/ 278233 w 597867"/>
              <a:gd name="connsiteY450" fmla="*/ 230077 h 949042"/>
              <a:gd name="connsiteX451" fmla="*/ 285729 w 597867"/>
              <a:gd name="connsiteY451" fmla="*/ 237026 h 949042"/>
              <a:gd name="connsiteX452" fmla="*/ 287302 w 597867"/>
              <a:gd name="connsiteY452" fmla="*/ 240632 h 949042"/>
              <a:gd name="connsiteX453" fmla="*/ 287302 w 597867"/>
              <a:gd name="connsiteY453" fmla="*/ 249684 h 949042"/>
              <a:gd name="connsiteX454" fmla="*/ 282387 w 597867"/>
              <a:gd name="connsiteY454" fmla="*/ 254605 h 949042"/>
              <a:gd name="connsiteX455" fmla="*/ 269704 w 597867"/>
              <a:gd name="connsiteY455" fmla="*/ 254605 h 949042"/>
              <a:gd name="connsiteX456" fmla="*/ 269704 w 597867"/>
              <a:gd name="connsiteY456" fmla="*/ 267789 h 949042"/>
              <a:gd name="connsiteX457" fmla="*/ 264788 w 597867"/>
              <a:gd name="connsiteY457" fmla="*/ 272709 h 949042"/>
              <a:gd name="connsiteX458" fmla="*/ 257316 w 597867"/>
              <a:gd name="connsiteY458" fmla="*/ 272709 h 949042"/>
              <a:gd name="connsiteX459" fmla="*/ 251589 w 597867"/>
              <a:gd name="connsiteY459" fmla="*/ 278832 h 949042"/>
              <a:gd name="connsiteX460" fmla="*/ 251589 w 597867"/>
              <a:gd name="connsiteY460" fmla="*/ 295021 h 949042"/>
              <a:gd name="connsiteX461" fmla="*/ 248763 w 597867"/>
              <a:gd name="connsiteY461" fmla="*/ 299453 h 949042"/>
              <a:gd name="connsiteX462" fmla="*/ 236989 w 597867"/>
              <a:gd name="connsiteY462" fmla="*/ 305012 h 949042"/>
              <a:gd name="connsiteX463" fmla="*/ 245199 w 597867"/>
              <a:gd name="connsiteY463" fmla="*/ 313201 h 949042"/>
              <a:gd name="connsiteX464" fmla="*/ 250729 w 597867"/>
              <a:gd name="connsiteY464" fmla="*/ 301444 h 949042"/>
              <a:gd name="connsiteX465" fmla="*/ 255178 w 597867"/>
              <a:gd name="connsiteY465" fmla="*/ 298627 h 949042"/>
              <a:gd name="connsiteX466" fmla="*/ 262748 w 597867"/>
              <a:gd name="connsiteY466" fmla="*/ 298627 h 949042"/>
              <a:gd name="connsiteX467" fmla="*/ 269827 w 597867"/>
              <a:gd name="connsiteY467" fmla="*/ 291528 h 949042"/>
              <a:gd name="connsiteX468" fmla="*/ 273317 w 597867"/>
              <a:gd name="connsiteY468" fmla="*/ 290100 h 949042"/>
              <a:gd name="connsiteX469" fmla="*/ 282387 w 597867"/>
              <a:gd name="connsiteY469" fmla="*/ 290100 h 949042"/>
              <a:gd name="connsiteX470" fmla="*/ 286958 w 597867"/>
              <a:gd name="connsiteY470" fmla="*/ 293180 h 949042"/>
              <a:gd name="connsiteX471" fmla="*/ 285754 w 597867"/>
              <a:gd name="connsiteY471" fmla="*/ 298589 h 949042"/>
              <a:gd name="connsiteX472" fmla="*/ 276684 w 597867"/>
              <a:gd name="connsiteY472" fmla="*/ 307116 h 949042"/>
              <a:gd name="connsiteX473" fmla="*/ 267000 w 597867"/>
              <a:gd name="connsiteY473" fmla="*/ 317257 h 949042"/>
              <a:gd name="connsiteX474" fmla="*/ 269704 w 597867"/>
              <a:gd name="connsiteY474" fmla="*/ 321652 h 949042"/>
              <a:gd name="connsiteX475" fmla="*/ 269704 w 597867"/>
              <a:gd name="connsiteY475" fmla="*/ 330704 h 949042"/>
              <a:gd name="connsiteX476" fmla="*/ 264788 w 597867"/>
              <a:gd name="connsiteY476" fmla="*/ 335625 h 949042"/>
              <a:gd name="connsiteX477" fmla="*/ 248591 w 597867"/>
              <a:gd name="connsiteY477" fmla="*/ 335625 h 949042"/>
              <a:gd name="connsiteX478" fmla="*/ 241586 w 597867"/>
              <a:gd name="connsiteY478" fmla="*/ 342123 h 949042"/>
              <a:gd name="connsiteX479" fmla="*/ 233450 w 597867"/>
              <a:gd name="connsiteY479" fmla="*/ 357899 h 949042"/>
              <a:gd name="connsiteX480" fmla="*/ 233450 w 597867"/>
              <a:gd name="connsiteY480" fmla="*/ 363420 h 949042"/>
              <a:gd name="connsiteX481" fmla="*/ 233622 w 597867"/>
              <a:gd name="connsiteY481" fmla="*/ 363270 h 949042"/>
              <a:gd name="connsiteX482" fmla="*/ 242298 w 597867"/>
              <a:gd name="connsiteY482" fmla="*/ 346555 h 949042"/>
              <a:gd name="connsiteX483" fmla="*/ 246673 w 597867"/>
              <a:gd name="connsiteY483" fmla="*/ 343926 h 949042"/>
              <a:gd name="connsiteX484" fmla="*/ 255178 w 597867"/>
              <a:gd name="connsiteY484" fmla="*/ 343926 h 949042"/>
              <a:gd name="connsiteX485" fmla="*/ 258299 w 597867"/>
              <a:gd name="connsiteY485" fmla="*/ 345015 h 949042"/>
              <a:gd name="connsiteX486" fmla="*/ 267910 w 597867"/>
              <a:gd name="connsiteY486" fmla="*/ 352903 h 949042"/>
              <a:gd name="connsiteX487" fmla="*/ 269704 w 597867"/>
              <a:gd name="connsiteY487" fmla="*/ 356697 h 949042"/>
              <a:gd name="connsiteX488" fmla="*/ 269704 w 597867"/>
              <a:gd name="connsiteY488" fmla="*/ 366275 h 949042"/>
              <a:gd name="connsiteX489" fmla="*/ 268057 w 597867"/>
              <a:gd name="connsiteY489" fmla="*/ 369956 h 949042"/>
              <a:gd name="connsiteX490" fmla="*/ 258447 w 597867"/>
              <a:gd name="connsiteY490" fmla="*/ 378483 h 949042"/>
              <a:gd name="connsiteX491" fmla="*/ 257832 w 597867"/>
              <a:gd name="connsiteY491" fmla="*/ 378971 h 949042"/>
              <a:gd name="connsiteX492" fmla="*/ 264788 w 597867"/>
              <a:gd name="connsiteY492" fmla="*/ 378971 h 949042"/>
              <a:gd name="connsiteX493" fmla="*/ 268475 w 597867"/>
              <a:gd name="connsiteY493" fmla="*/ 380624 h 949042"/>
              <a:gd name="connsiteX494" fmla="*/ 275529 w 597867"/>
              <a:gd name="connsiteY494" fmla="*/ 388699 h 949042"/>
              <a:gd name="connsiteX495" fmla="*/ 282387 w 597867"/>
              <a:gd name="connsiteY495" fmla="*/ 388699 h 949042"/>
              <a:gd name="connsiteX496" fmla="*/ 287302 w 597867"/>
              <a:gd name="connsiteY496" fmla="*/ 393620 h 949042"/>
              <a:gd name="connsiteX497" fmla="*/ 287302 w 597867"/>
              <a:gd name="connsiteY497" fmla="*/ 401996 h 949042"/>
              <a:gd name="connsiteX498" fmla="*/ 282387 w 597867"/>
              <a:gd name="connsiteY498" fmla="*/ 406917 h 949042"/>
              <a:gd name="connsiteX499" fmla="*/ 278233 w 597867"/>
              <a:gd name="connsiteY499" fmla="*/ 406917 h 949042"/>
              <a:gd name="connsiteX500" fmla="*/ 278233 w 597867"/>
              <a:gd name="connsiteY500" fmla="*/ 411048 h 949042"/>
              <a:gd name="connsiteX501" fmla="*/ 276783 w 597867"/>
              <a:gd name="connsiteY501" fmla="*/ 414542 h 949042"/>
              <a:gd name="connsiteX502" fmla="*/ 250262 w 597867"/>
              <a:gd name="connsiteY502" fmla="*/ 441098 h 949042"/>
              <a:gd name="connsiteX503" fmla="*/ 246673 w 597867"/>
              <a:gd name="connsiteY503" fmla="*/ 442638 h 949042"/>
              <a:gd name="connsiteX504" fmla="*/ 242520 w 597867"/>
              <a:gd name="connsiteY504" fmla="*/ 442638 h 949042"/>
              <a:gd name="connsiteX505" fmla="*/ 242520 w 597867"/>
              <a:gd name="connsiteY505" fmla="*/ 446769 h 949042"/>
              <a:gd name="connsiteX506" fmla="*/ 240947 w 597867"/>
              <a:gd name="connsiteY506" fmla="*/ 450375 h 949042"/>
              <a:gd name="connsiteX507" fmla="*/ 231877 w 597867"/>
              <a:gd name="connsiteY507" fmla="*/ 458789 h 949042"/>
              <a:gd name="connsiteX508" fmla="*/ 228534 w 597867"/>
              <a:gd name="connsiteY508" fmla="*/ 460104 h 949042"/>
              <a:gd name="connsiteX509" fmla="*/ 224380 w 597867"/>
              <a:gd name="connsiteY509" fmla="*/ 460104 h 949042"/>
              <a:gd name="connsiteX510" fmla="*/ 224380 w 597867"/>
              <a:gd name="connsiteY510" fmla="*/ 464911 h 949042"/>
              <a:gd name="connsiteX511" fmla="*/ 219465 w 597867"/>
              <a:gd name="connsiteY511" fmla="*/ 469832 h 949042"/>
              <a:gd name="connsiteX512" fmla="*/ 215335 w 597867"/>
              <a:gd name="connsiteY512" fmla="*/ 469832 h 949042"/>
              <a:gd name="connsiteX513" fmla="*/ 215335 w 597867"/>
              <a:gd name="connsiteY513" fmla="*/ 479673 h 949042"/>
              <a:gd name="connsiteX514" fmla="*/ 219465 w 597867"/>
              <a:gd name="connsiteY514" fmla="*/ 477457 h 949042"/>
              <a:gd name="connsiteX515" fmla="*/ 228534 w 597867"/>
              <a:gd name="connsiteY515" fmla="*/ 477457 h 949042"/>
              <a:gd name="connsiteX516" fmla="*/ 232024 w 597867"/>
              <a:gd name="connsiteY516" fmla="*/ 478884 h 949042"/>
              <a:gd name="connsiteX517" fmla="*/ 241094 w 597867"/>
              <a:gd name="connsiteY517" fmla="*/ 487937 h 949042"/>
              <a:gd name="connsiteX518" fmla="*/ 242126 w 597867"/>
              <a:gd name="connsiteY518" fmla="*/ 489514 h 949042"/>
              <a:gd name="connsiteX519" fmla="*/ 243085 w 597867"/>
              <a:gd name="connsiteY519" fmla="*/ 488087 h 949042"/>
              <a:gd name="connsiteX520" fmla="*/ 251589 w 597867"/>
              <a:gd name="connsiteY520" fmla="*/ 478997 h 949042"/>
              <a:gd name="connsiteX521" fmla="*/ 255030 w 597867"/>
              <a:gd name="connsiteY521" fmla="*/ 477457 h 949042"/>
              <a:gd name="connsiteX522" fmla="*/ 258570 w 597867"/>
              <a:gd name="connsiteY522" fmla="*/ 478772 h 949042"/>
              <a:gd name="connsiteX523" fmla="*/ 268155 w 597867"/>
              <a:gd name="connsiteY523" fmla="*/ 487862 h 949042"/>
              <a:gd name="connsiteX524" fmla="*/ 269704 w 597867"/>
              <a:gd name="connsiteY524" fmla="*/ 491430 h 949042"/>
              <a:gd name="connsiteX525" fmla="*/ 269704 w 597867"/>
              <a:gd name="connsiteY525" fmla="*/ 492406 h 949042"/>
              <a:gd name="connsiteX526" fmla="*/ 280125 w 597867"/>
              <a:gd name="connsiteY526" fmla="*/ 487073 h 949042"/>
              <a:gd name="connsiteX527" fmla="*/ 284943 w 597867"/>
              <a:gd name="connsiteY527" fmla="*/ 487223 h 949042"/>
              <a:gd name="connsiteX528" fmla="*/ 286909 w 597867"/>
              <a:gd name="connsiteY528" fmla="*/ 489514 h 949042"/>
              <a:gd name="connsiteX529" fmla="*/ 291432 w 597867"/>
              <a:gd name="connsiteY529" fmla="*/ 486509 h 949042"/>
              <a:gd name="connsiteX530" fmla="*/ 300501 w 597867"/>
              <a:gd name="connsiteY530" fmla="*/ 486509 h 949042"/>
              <a:gd name="connsiteX531" fmla="*/ 304090 w 597867"/>
              <a:gd name="connsiteY531" fmla="*/ 488049 h 949042"/>
              <a:gd name="connsiteX532" fmla="*/ 311144 w 597867"/>
              <a:gd name="connsiteY532" fmla="*/ 495562 h 949042"/>
              <a:gd name="connsiteX533" fmla="*/ 316060 w 597867"/>
              <a:gd name="connsiteY533" fmla="*/ 495562 h 949042"/>
              <a:gd name="connsiteX534" fmla="*/ 323679 w 597867"/>
              <a:gd name="connsiteY534" fmla="*/ 487937 h 949042"/>
              <a:gd name="connsiteX535" fmla="*/ 329037 w 597867"/>
              <a:gd name="connsiteY535" fmla="*/ 486885 h 949042"/>
              <a:gd name="connsiteX536" fmla="*/ 332085 w 597867"/>
              <a:gd name="connsiteY536" fmla="*/ 491430 h 949042"/>
              <a:gd name="connsiteX537" fmla="*/ 332085 w 597867"/>
              <a:gd name="connsiteY537" fmla="*/ 495224 h 949042"/>
              <a:gd name="connsiteX538" fmla="*/ 332601 w 597867"/>
              <a:gd name="connsiteY538" fmla="*/ 496876 h 949042"/>
              <a:gd name="connsiteX539" fmla="*/ 332601 w 597867"/>
              <a:gd name="connsiteY539" fmla="*/ 501684 h 949042"/>
              <a:gd name="connsiteX540" fmla="*/ 334592 w 597867"/>
              <a:gd name="connsiteY540" fmla="*/ 501684 h 949042"/>
              <a:gd name="connsiteX541" fmla="*/ 342211 w 597867"/>
              <a:gd name="connsiteY541" fmla="*/ 493533 h 949042"/>
              <a:gd name="connsiteX542" fmla="*/ 351527 w 597867"/>
              <a:gd name="connsiteY542" fmla="*/ 484894 h 949042"/>
              <a:gd name="connsiteX543" fmla="*/ 354870 w 597867"/>
              <a:gd name="connsiteY543" fmla="*/ 483580 h 949042"/>
              <a:gd name="connsiteX544" fmla="*/ 359023 w 597867"/>
              <a:gd name="connsiteY544" fmla="*/ 483580 h 949042"/>
              <a:gd name="connsiteX545" fmla="*/ 359023 w 597867"/>
              <a:gd name="connsiteY545" fmla="*/ 482378 h 949042"/>
              <a:gd name="connsiteX546" fmla="*/ 359023 w 597867"/>
              <a:gd name="connsiteY546" fmla="*/ 479448 h 949042"/>
              <a:gd name="connsiteX547" fmla="*/ 363939 w 597867"/>
              <a:gd name="connsiteY547" fmla="*/ 474527 h 949042"/>
              <a:gd name="connsiteX548" fmla="*/ 366889 w 597867"/>
              <a:gd name="connsiteY548" fmla="*/ 474527 h 949042"/>
              <a:gd name="connsiteX549" fmla="*/ 366889 w 597867"/>
              <a:gd name="connsiteY549" fmla="*/ 473288 h 949042"/>
              <a:gd name="connsiteX550" fmla="*/ 367528 w 597867"/>
              <a:gd name="connsiteY550" fmla="*/ 470996 h 949042"/>
              <a:gd name="connsiteX551" fmla="*/ 367528 w 597867"/>
              <a:gd name="connsiteY551" fmla="*/ 470358 h 949042"/>
              <a:gd name="connsiteX552" fmla="*/ 372443 w 597867"/>
              <a:gd name="connsiteY552" fmla="*/ 465437 h 949042"/>
              <a:gd name="connsiteX553" fmla="*/ 381538 w 597867"/>
              <a:gd name="connsiteY553" fmla="*/ 465437 h 949042"/>
              <a:gd name="connsiteX554" fmla="*/ 385003 w 597867"/>
              <a:gd name="connsiteY554" fmla="*/ 466902 h 949042"/>
              <a:gd name="connsiteX555" fmla="*/ 386478 w 597867"/>
              <a:gd name="connsiteY555" fmla="*/ 468367 h 949042"/>
              <a:gd name="connsiteX556" fmla="*/ 385323 w 597867"/>
              <a:gd name="connsiteY556" fmla="*/ 463109 h 949042"/>
              <a:gd name="connsiteX557" fmla="*/ 385814 w 597867"/>
              <a:gd name="connsiteY557" fmla="*/ 462508 h 949042"/>
              <a:gd name="connsiteX558" fmla="*/ 386011 w 597867"/>
              <a:gd name="connsiteY558" fmla="*/ 460028 h 949042"/>
              <a:gd name="connsiteX559" fmla="*/ 390583 w 597867"/>
              <a:gd name="connsiteY559" fmla="*/ 456911 h 949042"/>
              <a:gd name="connsiteX560" fmla="*/ 396604 w 597867"/>
              <a:gd name="connsiteY560" fmla="*/ 456911 h 949042"/>
              <a:gd name="connsiteX561" fmla="*/ 402380 w 597867"/>
              <a:gd name="connsiteY561" fmla="*/ 445380 h 949042"/>
              <a:gd name="connsiteX562" fmla="*/ 394982 w 597867"/>
              <a:gd name="connsiteY562" fmla="*/ 431632 h 949042"/>
              <a:gd name="connsiteX563" fmla="*/ 378908 w 597867"/>
              <a:gd name="connsiteY563" fmla="*/ 415969 h 949042"/>
              <a:gd name="connsiteX564" fmla="*/ 345800 w 597867"/>
              <a:gd name="connsiteY564" fmla="*/ 415969 h 949042"/>
              <a:gd name="connsiteX565" fmla="*/ 342433 w 597867"/>
              <a:gd name="connsiteY565" fmla="*/ 414654 h 949042"/>
              <a:gd name="connsiteX566" fmla="*/ 334248 w 597867"/>
              <a:gd name="connsiteY566" fmla="*/ 406917 h 949042"/>
              <a:gd name="connsiteX567" fmla="*/ 327169 w 597867"/>
              <a:gd name="connsiteY567" fmla="*/ 406917 h 949042"/>
              <a:gd name="connsiteX568" fmla="*/ 322229 w 597867"/>
              <a:gd name="connsiteY568" fmla="*/ 401996 h 949042"/>
              <a:gd name="connsiteX569" fmla="*/ 322229 w 597867"/>
              <a:gd name="connsiteY569" fmla="*/ 393620 h 949042"/>
              <a:gd name="connsiteX570" fmla="*/ 327169 w 597867"/>
              <a:gd name="connsiteY570" fmla="*/ 388699 h 949042"/>
              <a:gd name="connsiteX571" fmla="*/ 336214 w 597867"/>
              <a:gd name="connsiteY571" fmla="*/ 388699 h 949042"/>
              <a:gd name="connsiteX572" fmla="*/ 339459 w 597867"/>
              <a:gd name="connsiteY572" fmla="*/ 389901 h 949042"/>
              <a:gd name="connsiteX573" fmla="*/ 347643 w 597867"/>
              <a:gd name="connsiteY573" fmla="*/ 397075 h 949042"/>
              <a:gd name="connsiteX574" fmla="*/ 359023 w 597867"/>
              <a:gd name="connsiteY574" fmla="*/ 397075 h 949042"/>
              <a:gd name="connsiteX575" fmla="*/ 359023 w 597867"/>
              <a:gd name="connsiteY575" fmla="*/ 393620 h 949042"/>
              <a:gd name="connsiteX576" fmla="*/ 363939 w 597867"/>
              <a:gd name="connsiteY576" fmla="*/ 388699 h 949042"/>
              <a:gd name="connsiteX577" fmla="*/ 378957 w 597867"/>
              <a:gd name="connsiteY577" fmla="*/ 388436 h 949042"/>
              <a:gd name="connsiteX578" fmla="*/ 377384 w 597867"/>
              <a:gd name="connsiteY578" fmla="*/ 387385 h 949042"/>
              <a:gd name="connsiteX579" fmla="*/ 369764 w 597867"/>
              <a:gd name="connsiteY579" fmla="*/ 379722 h 949042"/>
              <a:gd name="connsiteX580" fmla="*/ 363939 w 597867"/>
              <a:gd name="connsiteY580" fmla="*/ 379722 h 949042"/>
              <a:gd name="connsiteX581" fmla="*/ 359023 w 597867"/>
              <a:gd name="connsiteY581" fmla="*/ 374802 h 949042"/>
              <a:gd name="connsiteX582" fmla="*/ 359023 w 597867"/>
              <a:gd name="connsiteY582" fmla="*/ 366275 h 949042"/>
              <a:gd name="connsiteX583" fmla="*/ 363939 w 597867"/>
              <a:gd name="connsiteY583" fmla="*/ 361355 h 949042"/>
              <a:gd name="connsiteX584" fmla="*/ 389919 w 597867"/>
              <a:gd name="connsiteY584" fmla="*/ 361355 h 949042"/>
              <a:gd name="connsiteX585" fmla="*/ 393286 w 597867"/>
              <a:gd name="connsiteY585" fmla="*/ 362707 h 949042"/>
              <a:gd name="connsiteX586" fmla="*/ 399087 w 597867"/>
              <a:gd name="connsiteY586" fmla="*/ 368153 h 949042"/>
              <a:gd name="connsiteX587" fmla="*/ 405477 w 597867"/>
              <a:gd name="connsiteY587" fmla="*/ 362594 h 949042"/>
              <a:gd name="connsiteX588" fmla="*/ 408722 w 597867"/>
              <a:gd name="connsiteY588" fmla="*/ 361355 h 949042"/>
              <a:gd name="connsiteX589" fmla="*/ 412187 w 597867"/>
              <a:gd name="connsiteY589" fmla="*/ 361355 h 949042"/>
              <a:gd name="connsiteX590" fmla="*/ 412187 w 597867"/>
              <a:gd name="connsiteY590" fmla="*/ 356697 h 949042"/>
              <a:gd name="connsiteX591" fmla="*/ 415112 w 597867"/>
              <a:gd name="connsiteY591" fmla="*/ 352227 h 949042"/>
              <a:gd name="connsiteX592" fmla="*/ 431850 w 597867"/>
              <a:gd name="connsiteY592" fmla="*/ 344715 h 949042"/>
              <a:gd name="connsiteX593" fmla="*/ 439372 w 597867"/>
              <a:gd name="connsiteY593" fmla="*/ 337090 h 949042"/>
              <a:gd name="connsiteX594" fmla="*/ 439372 w 597867"/>
              <a:gd name="connsiteY594" fmla="*/ 332845 h 949042"/>
              <a:gd name="connsiteX595" fmla="*/ 431310 w 597867"/>
              <a:gd name="connsiteY595" fmla="*/ 325220 h 949042"/>
              <a:gd name="connsiteX596" fmla="*/ 429786 w 597867"/>
              <a:gd name="connsiteY596" fmla="*/ 321652 h 949042"/>
              <a:gd name="connsiteX597" fmla="*/ 431310 w 597867"/>
              <a:gd name="connsiteY597" fmla="*/ 318084 h 949042"/>
              <a:gd name="connsiteX598" fmla="*/ 440896 w 597867"/>
              <a:gd name="connsiteY598" fmla="*/ 308994 h 949042"/>
              <a:gd name="connsiteX599" fmla="*/ 444287 w 597867"/>
              <a:gd name="connsiteY599" fmla="*/ 307642 h 949042"/>
              <a:gd name="connsiteX600" fmla="*/ 447900 w 597867"/>
              <a:gd name="connsiteY600" fmla="*/ 307642 h 949042"/>
              <a:gd name="connsiteX601" fmla="*/ 447900 w 597867"/>
              <a:gd name="connsiteY601" fmla="*/ 303547 h 949042"/>
              <a:gd name="connsiteX602" fmla="*/ 452816 w 597867"/>
              <a:gd name="connsiteY602" fmla="*/ 298627 h 949042"/>
              <a:gd name="connsiteX603" fmla="*/ 460485 w 597867"/>
              <a:gd name="connsiteY603" fmla="*/ 298627 h 949042"/>
              <a:gd name="connsiteX604" fmla="*/ 466015 w 597867"/>
              <a:gd name="connsiteY604" fmla="*/ 292993 h 949042"/>
              <a:gd name="connsiteX605" fmla="*/ 466015 w 597867"/>
              <a:gd name="connsiteY605" fmla="*/ 281799 h 949042"/>
              <a:gd name="connsiteX606" fmla="*/ 444287 w 597867"/>
              <a:gd name="connsiteY606" fmla="*/ 281799 h 949042"/>
              <a:gd name="connsiteX607" fmla="*/ 439372 w 597867"/>
              <a:gd name="connsiteY607" fmla="*/ 276879 h 949042"/>
              <a:gd name="connsiteX608" fmla="*/ 439372 w 597867"/>
              <a:gd name="connsiteY608" fmla="*/ 269930 h 949042"/>
              <a:gd name="connsiteX609" fmla="*/ 432735 w 597867"/>
              <a:gd name="connsiteY609" fmla="*/ 263657 h 949042"/>
              <a:gd name="connsiteX610" fmla="*/ 373009 w 597867"/>
              <a:gd name="connsiteY610" fmla="*/ 263657 h 949042"/>
              <a:gd name="connsiteX611" fmla="*/ 356590 w 597867"/>
              <a:gd name="connsiteY611" fmla="*/ 272146 h 949042"/>
              <a:gd name="connsiteX612" fmla="*/ 354329 w 597867"/>
              <a:gd name="connsiteY612" fmla="*/ 272709 h 949042"/>
              <a:gd name="connsiteX613" fmla="*/ 345800 w 597867"/>
              <a:gd name="connsiteY613" fmla="*/ 272709 h 949042"/>
              <a:gd name="connsiteX614" fmla="*/ 340884 w 597867"/>
              <a:gd name="connsiteY614" fmla="*/ 267789 h 949042"/>
              <a:gd name="connsiteX615" fmla="*/ 340884 w 597867"/>
              <a:gd name="connsiteY615" fmla="*/ 240632 h 949042"/>
              <a:gd name="connsiteX616" fmla="*/ 343735 w 597867"/>
              <a:gd name="connsiteY616" fmla="*/ 236162 h 949042"/>
              <a:gd name="connsiteX617" fmla="*/ 361875 w 597867"/>
              <a:gd name="connsiteY617" fmla="*/ 227748 h 949042"/>
              <a:gd name="connsiteX618" fmla="*/ 363939 w 597867"/>
              <a:gd name="connsiteY618" fmla="*/ 227298 h 949042"/>
              <a:gd name="connsiteX619" fmla="*/ 366889 w 597867"/>
              <a:gd name="connsiteY619" fmla="*/ 227298 h 949042"/>
              <a:gd name="connsiteX620" fmla="*/ 366889 w 597867"/>
              <a:gd name="connsiteY620" fmla="*/ 223166 h 949042"/>
              <a:gd name="connsiteX621" fmla="*/ 368314 w 597867"/>
              <a:gd name="connsiteY621" fmla="*/ 219673 h 949042"/>
              <a:gd name="connsiteX622" fmla="*/ 377384 w 597867"/>
              <a:gd name="connsiteY622" fmla="*/ 210620 h 949042"/>
              <a:gd name="connsiteX623" fmla="*/ 380874 w 597867"/>
              <a:gd name="connsiteY623" fmla="*/ 209193 h 949042"/>
              <a:gd name="connsiteX624" fmla="*/ 397121 w 597867"/>
              <a:gd name="connsiteY624" fmla="*/ 209193 h 949042"/>
              <a:gd name="connsiteX625" fmla="*/ 405477 w 597867"/>
              <a:gd name="connsiteY625" fmla="*/ 201869 h 949042"/>
              <a:gd name="connsiteX626" fmla="*/ 413392 w 597867"/>
              <a:gd name="connsiteY626" fmla="*/ 192628 h 949042"/>
              <a:gd name="connsiteX627" fmla="*/ 417128 w 597867"/>
              <a:gd name="connsiteY627" fmla="*/ 190938 h 949042"/>
              <a:gd name="connsiteX628" fmla="*/ 429786 w 597867"/>
              <a:gd name="connsiteY628" fmla="*/ 190938 h 949042"/>
              <a:gd name="connsiteX629" fmla="*/ 429786 w 597867"/>
              <a:gd name="connsiteY629" fmla="*/ 186769 h 949042"/>
              <a:gd name="connsiteX630" fmla="*/ 431580 w 597867"/>
              <a:gd name="connsiteY630" fmla="*/ 182975 h 949042"/>
              <a:gd name="connsiteX631" fmla="*/ 436963 w 597867"/>
              <a:gd name="connsiteY631" fmla="*/ 178543 h 949042"/>
              <a:gd name="connsiteX632" fmla="*/ 432662 w 597867"/>
              <a:gd name="connsiteY632" fmla="*/ 174261 h 949042"/>
              <a:gd name="connsiteX633" fmla="*/ 417128 w 597867"/>
              <a:gd name="connsiteY633" fmla="*/ 174261 h 949042"/>
              <a:gd name="connsiteX634" fmla="*/ 412187 w 597867"/>
              <a:gd name="connsiteY634" fmla="*/ 169340 h 949042"/>
              <a:gd name="connsiteX635" fmla="*/ 412187 w 597867"/>
              <a:gd name="connsiteY635" fmla="*/ 168552 h 949042"/>
              <a:gd name="connsiteX636" fmla="*/ 401078 w 597867"/>
              <a:gd name="connsiteY636" fmla="*/ 173773 h 949042"/>
              <a:gd name="connsiteX637" fmla="*/ 396875 w 597867"/>
              <a:gd name="connsiteY637" fmla="*/ 173773 h 949042"/>
              <a:gd name="connsiteX638" fmla="*/ 378760 w 597867"/>
              <a:gd name="connsiteY638" fmla="*/ 165246 h 949042"/>
              <a:gd name="connsiteX639" fmla="*/ 376474 w 597867"/>
              <a:gd name="connsiteY639" fmla="*/ 163030 h 949042"/>
              <a:gd name="connsiteX640" fmla="*/ 375368 w 597867"/>
              <a:gd name="connsiteY640" fmla="*/ 164157 h 949042"/>
              <a:gd name="connsiteX641" fmla="*/ 371632 w 597867"/>
              <a:gd name="connsiteY641" fmla="*/ 165697 h 949042"/>
              <a:gd name="connsiteX642" fmla="*/ 367995 w 597867"/>
              <a:gd name="connsiteY642" fmla="*/ 163931 h 949042"/>
              <a:gd name="connsiteX643" fmla="*/ 360129 w 597867"/>
              <a:gd name="connsiteY643" fmla="*/ 154316 h 949042"/>
              <a:gd name="connsiteX644" fmla="*/ 359073 w 597867"/>
              <a:gd name="connsiteY644" fmla="*/ 150447 h 949042"/>
              <a:gd name="connsiteX645" fmla="*/ 353198 w 597867"/>
              <a:gd name="connsiteY645" fmla="*/ 147592 h 949042"/>
              <a:gd name="connsiteX646" fmla="*/ 345800 w 597867"/>
              <a:gd name="connsiteY646" fmla="*/ 137751 h 949042"/>
              <a:gd name="connsiteX647" fmla="*/ 354329 w 597867"/>
              <a:gd name="connsiteY647" fmla="*/ 137751 h 949042"/>
              <a:gd name="connsiteX648" fmla="*/ 356492 w 597867"/>
              <a:gd name="connsiteY648" fmla="*/ 138239 h 949042"/>
              <a:gd name="connsiteX649" fmla="*/ 373967 w 597867"/>
              <a:gd name="connsiteY649" fmla="*/ 146766 h 949042"/>
              <a:gd name="connsiteX650" fmla="*/ 376204 w 597867"/>
              <a:gd name="connsiteY650" fmla="*/ 148982 h 949042"/>
              <a:gd name="connsiteX651" fmla="*/ 377285 w 597867"/>
              <a:gd name="connsiteY651" fmla="*/ 147818 h 949042"/>
              <a:gd name="connsiteX652" fmla="*/ 382668 w 597867"/>
              <a:gd name="connsiteY652" fmla="*/ 146616 h 949042"/>
              <a:gd name="connsiteX653" fmla="*/ 385790 w 597867"/>
              <a:gd name="connsiteY653" fmla="*/ 151198 h 949042"/>
              <a:gd name="connsiteX654" fmla="*/ 385790 w 597867"/>
              <a:gd name="connsiteY654" fmla="*/ 157659 h 949042"/>
              <a:gd name="connsiteX655" fmla="*/ 398964 w 597867"/>
              <a:gd name="connsiteY655" fmla="*/ 163894 h 949042"/>
              <a:gd name="connsiteX656" fmla="*/ 415014 w 597867"/>
              <a:gd name="connsiteY656" fmla="*/ 156344 h 949042"/>
              <a:gd name="connsiteX657" fmla="*/ 419758 w 597867"/>
              <a:gd name="connsiteY657" fmla="*/ 156645 h 949042"/>
              <a:gd name="connsiteX658" fmla="*/ 422044 w 597867"/>
              <a:gd name="connsiteY658" fmla="*/ 160776 h 949042"/>
              <a:gd name="connsiteX659" fmla="*/ 422044 w 597867"/>
              <a:gd name="connsiteY659" fmla="*/ 164420 h 949042"/>
              <a:gd name="connsiteX660" fmla="*/ 434702 w 597867"/>
              <a:gd name="connsiteY660" fmla="*/ 164420 h 949042"/>
              <a:gd name="connsiteX661" fmla="*/ 438167 w 597867"/>
              <a:gd name="connsiteY661" fmla="*/ 165847 h 949042"/>
              <a:gd name="connsiteX662" fmla="*/ 447778 w 597867"/>
              <a:gd name="connsiteY662" fmla="*/ 175425 h 949042"/>
              <a:gd name="connsiteX663" fmla="*/ 449203 w 597867"/>
              <a:gd name="connsiteY663" fmla="*/ 179144 h 949042"/>
              <a:gd name="connsiteX664" fmla="*/ 447409 w 597867"/>
              <a:gd name="connsiteY664" fmla="*/ 182712 h 949042"/>
              <a:gd name="connsiteX665" fmla="*/ 439617 w 597867"/>
              <a:gd name="connsiteY665" fmla="*/ 189098 h 949042"/>
              <a:gd name="connsiteX666" fmla="*/ 439617 w 597867"/>
              <a:gd name="connsiteY666" fmla="*/ 195859 h 949042"/>
              <a:gd name="connsiteX667" fmla="*/ 434702 w 597867"/>
              <a:gd name="connsiteY667" fmla="*/ 200779 h 949042"/>
              <a:gd name="connsiteX668" fmla="*/ 419364 w 597867"/>
              <a:gd name="connsiteY668" fmla="*/ 200779 h 949042"/>
              <a:gd name="connsiteX669" fmla="*/ 412433 w 597867"/>
              <a:gd name="connsiteY669" fmla="*/ 208780 h 949042"/>
              <a:gd name="connsiteX670" fmla="*/ 402208 w 597867"/>
              <a:gd name="connsiteY670" fmla="*/ 217795 h 949042"/>
              <a:gd name="connsiteX671" fmla="*/ 398964 w 597867"/>
              <a:gd name="connsiteY671" fmla="*/ 219034 h 949042"/>
              <a:gd name="connsiteX672" fmla="*/ 382889 w 597867"/>
              <a:gd name="connsiteY672" fmla="*/ 219034 h 949042"/>
              <a:gd name="connsiteX673" fmla="*/ 376720 w 597867"/>
              <a:gd name="connsiteY673" fmla="*/ 225194 h 949042"/>
              <a:gd name="connsiteX674" fmla="*/ 376720 w 597867"/>
              <a:gd name="connsiteY674" fmla="*/ 232218 h 949042"/>
              <a:gd name="connsiteX675" fmla="*/ 371804 w 597867"/>
              <a:gd name="connsiteY675" fmla="*/ 237139 h 949042"/>
              <a:gd name="connsiteX676" fmla="*/ 365021 w 597867"/>
              <a:gd name="connsiteY676" fmla="*/ 237139 h 949042"/>
              <a:gd name="connsiteX677" fmla="*/ 350740 w 597867"/>
              <a:gd name="connsiteY677" fmla="*/ 243750 h 949042"/>
              <a:gd name="connsiteX678" fmla="*/ 350740 w 597867"/>
              <a:gd name="connsiteY678" fmla="*/ 244764 h 949042"/>
              <a:gd name="connsiteX679" fmla="*/ 354329 w 597867"/>
              <a:gd name="connsiteY679" fmla="*/ 244764 h 949042"/>
              <a:gd name="connsiteX680" fmla="*/ 359245 w 597867"/>
              <a:gd name="connsiteY680" fmla="*/ 249684 h 949042"/>
              <a:gd name="connsiteX681" fmla="*/ 354329 w 597867"/>
              <a:gd name="connsiteY681" fmla="*/ 254605 h 949042"/>
              <a:gd name="connsiteX682" fmla="*/ 350740 w 597867"/>
              <a:gd name="connsiteY682" fmla="*/ 254605 h 949042"/>
              <a:gd name="connsiteX683" fmla="*/ 350740 w 597867"/>
              <a:gd name="connsiteY683" fmla="*/ 262868 h 949042"/>
              <a:gd name="connsiteX684" fmla="*/ 353124 w 597867"/>
              <a:gd name="connsiteY684" fmla="*/ 262868 h 949042"/>
              <a:gd name="connsiteX685" fmla="*/ 369543 w 597867"/>
              <a:gd name="connsiteY685" fmla="*/ 254379 h 949042"/>
              <a:gd name="connsiteX686" fmla="*/ 371804 w 597867"/>
              <a:gd name="connsiteY686" fmla="*/ 253816 h 949042"/>
              <a:gd name="connsiteX687" fmla="*/ 434702 w 597867"/>
              <a:gd name="connsiteY687" fmla="*/ 253816 h 949042"/>
              <a:gd name="connsiteX688" fmla="*/ 438094 w 597867"/>
              <a:gd name="connsiteY688" fmla="*/ 255168 h 949042"/>
              <a:gd name="connsiteX689" fmla="*/ 447679 w 597867"/>
              <a:gd name="connsiteY689" fmla="*/ 264221 h 949042"/>
              <a:gd name="connsiteX690" fmla="*/ 449203 w 597867"/>
              <a:gd name="connsiteY690" fmla="*/ 267789 h 949042"/>
              <a:gd name="connsiteX691" fmla="*/ 449203 w 597867"/>
              <a:gd name="connsiteY691" fmla="*/ 271958 h 949042"/>
              <a:gd name="connsiteX692" fmla="*/ 470931 w 597867"/>
              <a:gd name="connsiteY692" fmla="*/ 271958 h 949042"/>
              <a:gd name="connsiteX693" fmla="*/ 475847 w 597867"/>
              <a:gd name="connsiteY693" fmla="*/ 276879 h 949042"/>
              <a:gd name="connsiteX694" fmla="*/ 475847 w 597867"/>
              <a:gd name="connsiteY694" fmla="*/ 295021 h 949042"/>
              <a:gd name="connsiteX695" fmla="*/ 474446 w 597867"/>
              <a:gd name="connsiteY695" fmla="*/ 298477 h 949042"/>
              <a:gd name="connsiteX696" fmla="*/ 466064 w 597867"/>
              <a:gd name="connsiteY696" fmla="*/ 306966 h 949042"/>
              <a:gd name="connsiteX697" fmla="*/ 462549 w 597867"/>
              <a:gd name="connsiteY697" fmla="*/ 308468 h 949042"/>
              <a:gd name="connsiteX698" fmla="*/ 457732 w 597867"/>
              <a:gd name="connsiteY698" fmla="*/ 308468 h 949042"/>
              <a:gd name="connsiteX699" fmla="*/ 457732 w 597867"/>
              <a:gd name="connsiteY699" fmla="*/ 312562 h 949042"/>
              <a:gd name="connsiteX700" fmla="*/ 452816 w 597867"/>
              <a:gd name="connsiteY700" fmla="*/ 317483 h 949042"/>
              <a:gd name="connsiteX701" fmla="*/ 446254 w 597867"/>
              <a:gd name="connsiteY701" fmla="*/ 317483 h 949042"/>
              <a:gd name="connsiteX702" fmla="*/ 441854 w 597867"/>
              <a:gd name="connsiteY702" fmla="*/ 321652 h 949042"/>
              <a:gd name="connsiteX703" fmla="*/ 447679 w 597867"/>
              <a:gd name="connsiteY703" fmla="*/ 327136 h 949042"/>
              <a:gd name="connsiteX704" fmla="*/ 449203 w 597867"/>
              <a:gd name="connsiteY704" fmla="*/ 330704 h 949042"/>
              <a:gd name="connsiteX705" fmla="*/ 449203 w 597867"/>
              <a:gd name="connsiteY705" fmla="*/ 339118 h 949042"/>
              <a:gd name="connsiteX706" fmla="*/ 447778 w 597867"/>
              <a:gd name="connsiteY706" fmla="*/ 342574 h 949042"/>
              <a:gd name="connsiteX707" fmla="*/ 438192 w 597867"/>
              <a:gd name="connsiteY707" fmla="*/ 352302 h 949042"/>
              <a:gd name="connsiteX708" fmla="*/ 436717 w 597867"/>
              <a:gd name="connsiteY708" fmla="*/ 353316 h 949042"/>
              <a:gd name="connsiteX709" fmla="*/ 422044 w 597867"/>
              <a:gd name="connsiteY709" fmla="*/ 359890 h 949042"/>
              <a:gd name="connsiteX710" fmla="*/ 422044 w 597867"/>
              <a:gd name="connsiteY710" fmla="*/ 366275 h 949042"/>
              <a:gd name="connsiteX711" fmla="*/ 417128 w 597867"/>
              <a:gd name="connsiteY711" fmla="*/ 371196 h 949042"/>
              <a:gd name="connsiteX712" fmla="*/ 410565 w 597867"/>
              <a:gd name="connsiteY712" fmla="*/ 371196 h 949042"/>
              <a:gd name="connsiteX713" fmla="*/ 402208 w 597867"/>
              <a:gd name="connsiteY713" fmla="*/ 378520 h 949042"/>
              <a:gd name="connsiteX714" fmla="*/ 395597 w 597867"/>
              <a:gd name="connsiteY714" fmla="*/ 378407 h 949042"/>
              <a:gd name="connsiteX715" fmla="*/ 387953 w 597867"/>
              <a:gd name="connsiteY715" fmla="*/ 371196 h 949042"/>
              <a:gd name="connsiteX716" fmla="*/ 375147 w 597867"/>
              <a:gd name="connsiteY716" fmla="*/ 371196 h 949042"/>
              <a:gd name="connsiteX717" fmla="*/ 375270 w 597867"/>
              <a:gd name="connsiteY717" fmla="*/ 371346 h 949042"/>
              <a:gd name="connsiteX718" fmla="*/ 382889 w 597867"/>
              <a:gd name="connsiteY718" fmla="*/ 378971 h 949042"/>
              <a:gd name="connsiteX719" fmla="*/ 389919 w 597867"/>
              <a:gd name="connsiteY719" fmla="*/ 378971 h 949042"/>
              <a:gd name="connsiteX720" fmla="*/ 394417 w 597867"/>
              <a:gd name="connsiteY720" fmla="*/ 381938 h 949042"/>
              <a:gd name="connsiteX721" fmla="*/ 393508 w 597867"/>
              <a:gd name="connsiteY721" fmla="*/ 387234 h 949042"/>
              <a:gd name="connsiteX722" fmla="*/ 384462 w 597867"/>
              <a:gd name="connsiteY722" fmla="*/ 396963 h 949042"/>
              <a:gd name="connsiteX723" fmla="*/ 380874 w 597867"/>
              <a:gd name="connsiteY723" fmla="*/ 398540 h 949042"/>
              <a:gd name="connsiteX724" fmla="*/ 368855 w 597867"/>
              <a:gd name="connsiteY724" fmla="*/ 398540 h 949042"/>
              <a:gd name="connsiteX725" fmla="*/ 368855 w 597867"/>
              <a:gd name="connsiteY725" fmla="*/ 401996 h 949042"/>
              <a:gd name="connsiteX726" fmla="*/ 366594 w 597867"/>
              <a:gd name="connsiteY726" fmla="*/ 406128 h 949042"/>
              <a:gd name="connsiteX727" fmla="*/ 380874 w 597867"/>
              <a:gd name="connsiteY727" fmla="*/ 406128 h 949042"/>
              <a:gd name="connsiteX728" fmla="*/ 384241 w 597867"/>
              <a:gd name="connsiteY728" fmla="*/ 407480 h 949042"/>
              <a:gd name="connsiteX729" fmla="*/ 402454 w 597867"/>
              <a:gd name="connsiteY729" fmla="*/ 425171 h 949042"/>
              <a:gd name="connsiteX730" fmla="*/ 403314 w 597867"/>
              <a:gd name="connsiteY730" fmla="*/ 426336 h 949042"/>
              <a:gd name="connsiteX731" fmla="*/ 410246 w 597867"/>
              <a:gd name="connsiteY731" fmla="*/ 439219 h 949042"/>
              <a:gd name="connsiteX732" fmla="*/ 413121 w 597867"/>
              <a:gd name="connsiteY732" fmla="*/ 441511 h 949042"/>
              <a:gd name="connsiteX733" fmla="*/ 421773 w 597867"/>
              <a:gd name="connsiteY733" fmla="*/ 458864 h 949042"/>
              <a:gd name="connsiteX734" fmla="*/ 430204 w 597867"/>
              <a:gd name="connsiteY734" fmla="*/ 466790 h 949042"/>
              <a:gd name="connsiteX735" fmla="*/ 431236 w 597867"/>
              <a:gd name="connsiteY735" fmla="*/ 472574 h 949042"/>
              <a:gd name="connsiteX736" fmla="*/ 422683 w 597867"/>
              <a:gd name="connsiteY736" fmla="*/ 489664 h 949042"/>
              <a:gd name="connsiteX737" fmla="*/ 422683 w 597867"/>
              <a:gd name="connsiteY737" fmla="*/ 504464 h 949042"/>
              <a:gd name="connsiteX738" fmla="*/ 430179 w 597867"/>
              <a:gd name="connsiteY738" fmla="*/ 511413 h 949042"/>
              <a:gd name="connsiteX739" fmla="*/ 431752 w 597867"/>
              <a:gd name="connsiteY739" fmla="*/ 515018 h 949042"/>
              <a:gd name="connsiteX740" fmla="*/ 431752 w 597867"/>
              <a:gd name="connsiteY740" fmla="*/ 524071 h 949042"/>
              <a:gd name="connsiteX741" fmla="*/ 430204 w 597867"/>
              <a:gd name="connsiteY741" fmla="*/ 527639 h 949042"/>
              <a:gd name="connsiteX742" fmla="*/ 422683 w 597867"/>
              <a:gd name="connsiteY742" fmla="*/ 534701 h 949042"/>
              <a:gd name="connsiteX743" fmla="*/ 422683 w 597867"/>
              <a:gd name="connsiteY743" fmla="*/ 563923 h 949042"/>
              <a:gd name="connsiteX744" fmla="*/ 426836 w 597867"/>
              <a:gd name="connsiteY744" fmla="*/ 563923 h 949042"/>
              <a:gd name="connsiteX745" fmla="*/ 430327 w 597867"/>
              <a:gd name="connsiteY745" fmla="*/ 565388 h 949042"/>
              <a:gd name="connsiteX746" fmla="*/ 437258 w 597867"/>
              <a:gd name="connsiteY746" fmla="*/ 572337 h 949042"/>
              <a:gd name="connsiteX747" fmla="*/ 444287 w 597867"/>
              <a:gd name="connsiteY747" fmla="*/ 572337 h 949042"/>
              <a:gd name="connsiteX748" fmla="*/ 449203 w 597867"/>
              <a:gd name="connsiteY748" fmla="*/ 577258 h 949042"/>
              <a:gd name="connsiteX749" fmla="*/ 449203 w 597867"/>
              <a:gd name="connsiteY749" fmla="*/ 584282 h 949042"/>
              <a:gd name="connsiteX750" fmla="*/ 456847 w 597867"/>
              <a:gd name="connsiteY750" fmla="*/ 591907 h 949042"/>
              <a:gd name="connsiteX751" fmla="*/ 458273 w 597867"/>
              <a:gd name="connsiteY751" fmla="*/ 595362 h 949042"/>
              <a:gd name="connsiteX752" fmla="*/ 458273 w 597867"/>
              <a:gd name="connsiteY752" fmla="*/ 667330 h 949042"/>
              <a:gd name="connsiteX753" fmla="*/ 455815 w 597867"/>
              <a:gd name="connsiteY753" fmla="*/ 671612 h 949042"/>
              <a:gd name="connsiteX754" fmla="*/ 458273 w 597867"/>
              <a:gd name="connsiteY754" fmla="*/ 675857 h 949042"/>
              <a:gd name="connsiteX755" fmla="*/ 458273 w 597867"/>
              <a:gd name="connsiteY755" fmla="*/ 682806 h 949042"/>
              <a:gd name="connsiteX756" fmla="*/ 466433 w 597867"/>
              <a:gd name="connsiteY756" fmla="*/ 690393 h 949042"/>
              <a:gd name="connsiteX757" fmla="*/ 468006 w 597867"/>
              <a:gd name="connsiteY757" fmla="*/ 693999 h 949042"/>
              <a:gd name="connsiteX758" fmla="*/ 468006 w 597867"/>
              <a:gd name="connsiteY758" fmla="*/ 720517 h 949042"/>
              <a:gd name="connsiteX759" fmla="*/ 466433 w 597867"/>
              <a:gd name="connsiteY759" fmla="*/ 724123 h 949042"/>
              <a:gd name="connsiteX760" fmla="*/ 447778 w 597867"/>
              <a:gd name="connsiteY760" fmla="*/ 742115 h 949042"/>
              <a:gd name="connsiteX761" fmla="*/ 444287 w 597867"/>
              <a:gd name="connsiteY761" fmla="*/ 743542 h 949042"/>
              <a:gd name="connsiteX762" fmla="*/ 440134 w 597867"/>
              <a:gd name="connsiteY762" fmla="*/ 743542 h 949042"/>
              <a:gd name="connsiteX763" fmla="*/ 440134 w 597867"/>
              <a:gd name="connsiteY763" fmla="*/ 754210 h 949042"/>
              <a:gd name="connsiteX764" fmla="*/ 444287 w 597867"/>
              <a:gd name="connsiteY764" fmla="*/ 758342 h 949042"/>
              <a:gd name="connsiteX765" fmla="*/ 449891 w 597867"/>
              <a:gd name="connsiteY765" fmla="*/ 752745 h 949042"/>
              <a:gd name="connsiteX766" fmla="*/ 453357 w 597867"/>
              <a:gd name="connsiteY766" fmla="*/ 751318 h 949042"/>
              <a:gd name="connsiteX767" fmla="*/ 461050 w 597867"/>
              <a:gd name="connsiteY767" fmla="*/ 751318 h 949042"/>
              <a:gd name="connsiteX768" fmla="*/ 468129 w 597867"/>
              <a:gd name="connsiteY768" fmla="*/ 744219 h 949042"/>
              <a:gd name="connsiteX769" fmla="*/ 474986 w 597867"/>
              <a:gd name="connsiteY769" fmla="*/ 744106 h 949042"/>
              <a:gd name="connsiteX770" fmla="*/ 482630 w 597867"/>
              <a:gd name="connsiteY770" fmla="*/ 751318 h 949042"/>
              <a:gd name="connsiteX771" fmla="*/ 498140 w 597867"/>
              <a:gd name="connsiteY771" fmla="*/ 751318 h 949042"/>
              <a:gd name="connsiteX772" fmla="*/ 500327 w 597867"/>
              <a:gd name="connsiteY772" fmla="*/ 751843 h 949042"/>
              <a:gd name="connsiteX773" fmla="*/ 518442 w 597867"/>
              <a:gd name="connsiteY773" fmla="*/ 760896 h 949042"/>
              <a:gd name="connsiteX774" fmla="*/ 519597 w 597867"/>
              <a:gd name="connsiteY774" fmla="*/ 761685 h 949042"/>
              <a:gd name="connsiteX775" fmla="*/ 529330 w 597867"/>
              <a:gd name="connsiteY775" fmla="*/ 770737 h 949042"/>
              <a:gd name="connsiteX776" fmla="*/ 530903 w 597867"/>
              <a:gd name="connsiteY776" fmla="*/ 774343 h 949042"/>
              <a:gd name="connsiteX777" fmla="*/ 530903 w 597867"/>
              <a:gd name="connsiteY777" fmla="*/ 801537 h 949042"/>
              <a:gd name="connsiteX778" fmla="*/ 530289 w 597867"/>
              <a:gd name="connsiteY778" fmla="*/ 803941 h 949042"/>
              <a:gd name="connsiteX779" fmla="*/ 521170 w 597867"/>
              <a:gd name="connsiteY779" fmla="*/ 820280 h 949042"/>
              <a:gd name="connsiteX780" fmla="*/ 521170 w 597867"/>
              <a:gd name="connsiteY780" fmla="*/ 828168 h 949042"/>
              <a:gd name="connsiteX781" fmla="*/ 519597 w 597867"/>
              <a:gd name="connsiteY781" fmla="*/ 831774 h 949042"/>
              <a:gd name="connsiteX782" fmla="*/ 501605 w 597867"/>
              <a:gd name="connsiteY782" fmla="*/ 849128 h 949042"/>
              <a:gd name="connsiteX783" fmla="*/ 498140 w 597867"/>
              <a:gd name="connsiteY783" fmla="*/ 850555 h 949042"/>
              <a:gd name="connsiteX784" fmla="*/ 485580 w 597867"/>
              <a:gd name="connsiteY784" fmla="*/ 850555 h 949042"/>
              <a:gd name="connsiteX785" fmla="*/ 485580 w 597867"/>
              <a:gd name="connsiteY785" fmla="*/ 855363 h 949042"/>
              <a:gd name="connsiteX786" fmla="*/ 480664 w 597867"/>
              <a:gd name="connsiteY786" fmla="*/ 860283 h 949042"/>
              <a:gd name="connsiteX787" fmla="*/ 457314 w 597867"/>
              <a:gd name="connsiteY787" fmla="*/ 860283 h 949042"/>
              <a:gd name="connsiteX788" fmla="*/ 458273 w 597867"/>
              <a:gd name="connsiteY788" fmla="*/ 863251 h 949042"/>
              <a:gd name="connsiteX789" fmla="*/ 458273 w 597867"/>
              <a:gd name="connsiteY789" fmla="*/ 872829 h 949042"/>
              <a:gd name="connsiteX790" fmla="*/ 456724 w 597867"/>
              <a:gd name="connsiteY790" fmla="*/ 876397 h 949042"/>
              <a:gd name="connsiteX791" fmla="*/ 447655 w 597867"/>
              <a:gd name="connsiteY791" fmla="*/ 884924 h 949042"/>
              <a:gd name="connsiteX792" fmla="*/ 440920 w 597867"/>
              <a:gd name="connsiteY792" fmla="*/ 884924 h 949042"/>
              <a:gd name="connsiteX793" fmla="*/ 433276 w 597867"/>
              <a:gd name="connsiteY793" fmla="*/ 877750 h 949042"/>
              <a:gd name="connsiteX794" fmla="*/ 422683 w 597867"/>
              <a:gd name="connsiteY794" fmla="*/ 877750 h 949042"/>
              <a:gd name="connsiteX795" fmla="*/ 422683 w 597867"/>
              <a:gd name="connsiteY795" fmla="*/ 879327 h 949042"/>
              <a:gd name="connsiteX796" fmla="*/ 437381 w 597867"/>
              <a:gd name="connsiteY796" fmla="*/ 894577 h 949042"/>
              <a:gd name="connsiteX797" fmla="*/ 444287 w 597867"/>
              <a:gd name="connsiteY797" fmla="*/ 894577 h 949042"/>
              <a:gd name="connsiteX798" fmla="*/ 447753 w 597867"/>
              <a:gd name="connsiteY798" fmla="*/ 896004 h 949042"/>
              <a:gd name="connsiteX799" fmla="*/ 453480 w 597867"/>
              <a:gd name="connsiteY799" fmla="*/ 901714 h 949042"/>
              <a:gd name="connsiteX800" fmla="*/ 459747 w 597867"/>
              <a:gd name="connsiteY800" fmla="*/ 895892 h 949042"/>
              <a:gd name="connsiteX801" fmla="*/ 463090 w 597867"/>
              <a:gd name="connsiteY801" fmla="*/ 894577 h 949042"/>
              <a:gd name="connsiteX802" fmla="*/ 471619 w 597867"/>
              <a:gd name="connsiteY802" fmla="*/ 894577 h 949042"/>
              <a:gd name="connsiteX803" fmla="*/ 475085 w 597867"/>
              <a:gd name="connsiteY803" fmla="*/ 896004 h 949042"/>
              <a:gd name="connsiteX804" fmla="*/ 484130 w 597867"/>
              <a:gd name="connsiteY804" fmla="*/ 905057 h 949042"/>
              <a:gd name="connsiteX805" fmla="*/ 485580 w 597867"/>
              <a:gd name="connsiteY805" fmla="*/ 908512 h 949042"/>
              <a:gd name="connsiteX806" fmla="*/ 484154 w 597867"/>
              <a:gd name="connsiteY806" fmla="*/ 912006 h 949042"/>
              <a:gd name="connsiteX807" fmla="*/ 466531 w 597867"/>
              <a:gd name="connsiteY807" fmla="*/ 929509 h 949042"/>
              <a:gd name="connsiteX808" fmla="*/ 463090 w 597867"/>
              <a:gd name="connsiteY808" fmla="*/ 930937 h 949042"/>
              <a:gd name="connsiteX809" fmla="*/ 455397 w 597867"/>
              <a:gd name="connsiteY809" fmla="*/ 930937 h 949042"/>
              <a:gd name="connsiteX810" fmla="*/ 438708 w 597867"/>
              <a:gd name="connsiteY810" fmla="*/ 947614 h 949042"/>
              <a:gd name="connsiteX811" fmla="*/ 435119 w 597867"/>
              <a:gd name="connsiteY811" fmla="*/ 949041 h 949042"/>
              <a:gd name="connsiteX812" fmla="*/ 431605 w 597867"/>
              <a:gd name="connsiteY812" fmla="*/ 947464 h 949042"/>
              <a:gd name="connsiteX813" fmla="*/ 424673 w 597867"/>
              <a:gd name="connsiteY813" fmla="*/ 939989 h 949042"/>
              <a:gd name="connsiteX814" fmla="*/ 418922 w 597867"/>
              <a:gd name="connsiteY814" fmla="*/ 939989 h 949042"/>
              <a:gd name="connsiteX815" fmla="*/ 401840 w 597867"/>
              <a:gd name="connsiteY815" fmla="*/ 948515 h 949042"/>
              <a:gd name="connsiteX816" fmla="*/ 399652 w 597867"/>
              <a:gd name="connsiteY816" fmla="*/ 949041 h 949042"/>
              <a:gd name="connsiteX817" fmla="*/ 396162 w 597867"/>
              <a:gd name="connsiteY817" fmla="*/ 947614 h 949042"/>
              <a:gd name="connsiteX818" fmla="*/ 388543 w 597867"/>
              <a:gd name="connsiteY818" fmla="*/ 939989 h 949042"/>
              <a:gd name="connsiteX819" fmla="*/ 381538 w 597867"/>
              <a:gd name="connsiteY819" fmla="*/ 939989 h 949042"/>
              <a:gd name="connsiteX820" fmla="*/ 378047 w 597867"/>
              <a:gd name="connsiteY820" fmla="*/ 938562 h 949042"/>
              <a:gd name="connsiteX821" fmla="*/ 370428 w 597867"/>
              <a:gd name="connsiteY821" fmla="*/ 930937 h 949042"/>
              <a:gd name="connsiteX822" fmla="*/ 327685 w 597867"/>
              <a:gd name="connsiteY822" fmla="*/ 930937 h 949042"/>
              <a:gd name="connsiteX823" fmla="*/ 322770 w 597867"/>
              <a:gd name="connsiteY823" fmla="*/ 926016 h 949042"/>
              <a:gd name="connsiteX824" fmla="*/ 322770 w 597867"/>
              <a:gd name="connsiteY824" fmla="*/ 922523 h 949042"/>
              <a:gd name="connsiteX825" fmla="*/ 309546 w 597867"/>
              <a:gd name="connsiteY825" fmla="*/ 922523 h 949042"/>
              <a:gd name="connsiteX826" fmla="*/ 305933 w 597867"/>
              <a:gd name="connsiteY826" fmla="*/ 920945 h 949042"/>
              <a:gd name="connsiteX827" fmla="*/ 292095 w 597867"/>
              <a:gd name="connsiteY827" fmla="*/ 906409 h 949042"/>
              <a:gd name="connsiteX828" fmla="*/ 287843 w 597867"/>
              <a:gd name="connsiteY828" fmla="*/ 910578 h 949042"/>
              <a:gd name="connsiteX829" fmla="*/ 287843 w 597867"/>
              <a:gd name="connsiteY829" fmla="*/ 917490 h 949042"/>
              <a:gd name="connsiteX830" fmla="*/ 299297 w 597867"/>
              <a:gd name="connsiteY830" fmla="*/ 917490 h 949042"/>
              <a:gd name="connsiteX831" fmla="*/ 304213 w 597867"/>
              <a:gd name="connsiteY831" fmla="*/ 922410 h 949042"/>
              <a:gd name="connsiteX832" fmla="*/ 304213 w 597867"/>
              <a:gd name="connsiteY832" fmla="*/ 931462 h 949042"/>
              <a:gd name="connsiteX833" fmla="*/ 299297 w 597867"/>
              <a:gd name="connsiteY833" fmla="*/ 936383 h 949042"/>
              <a:gd name="connsiteX834" fmla="*/ 281182 w 597867"/>
              <a:gd name="connsiteY834" fmla="*/ 936383 h 949042"/>
              <a:gd name="connsiteX835" fmla="*/ 277692 w 597867"/>
              <a:gd name="connsiteY835" fmla="*/ 934956 h 949042"/>
              <a:gd name="connsiteX836" fmla="*/ 268622 w 597867"/>
              <a:gd name="connsiteY836" fmla="*/ 925866 h 949042"/>
              <a:gd name="connsiteX837" fmla="*/ 267369 w 597867"/>
              <a:gd name="connsiteY837" fmla="*/ 922523 h 949042"/>
              <a:gd name="connsiteX838" fmla="*/ 264788 w 597867"/>
              <a:gd name="connsiteY838" fmla="*/ 922523 h 949042"/>
              <a:gd name="connsiteX839" fmla="*/ 261298 w 597867"/>
              <a:gd name="connsiteY839" fmla="*/ 921095 h 949042"/>
              <a:gd name="connsiteX840" fmla="*/ 253678 w 597867"/>
              <a:gd name="connsiteY840" fmla="*/ 913433 h 949042"/>
              <a:gd name="connsiteX841" fmla="*/ 240307 w 597867"/>
              <a:gd name="connsiteY841" fmla="*/ 913433 h 949042"/>
              <a:gd name="connsiteX842" fmla="*/ 232688 w 597867"/>
              <a:gd name="connsiteY842" fmla="*/ 921095 h 949042"/>
              <a:gd name="connsiteX843" fmla="*/ 229198 w 597867"/>
              <a:gd name="connsiteY843" fmla="*/ 922523 h 949042"/>
              <a:gd name="connsiteX844" fmla="*/ 220153 w 597867"/>
              <a:gd name="connsiteY844" fmla="*/ 922523 h 949042"/>
              <a:gd name="connsiteX845" fmla="*/ 215237 w 597867"/>
              <a:gd name="connsiteY845" fmla="*/ 917602 h 949042"/>
              <a:gd name="connsiteX846" fmla="*/ 215237 w 597867"/>
              <a:gd name="connsiteY846" fmla="*/ 910578 h 949042"/>
              <a:gd name="connsiteX847" fmla="*/ 199974 w 597867"/>
              <a:gd name="connsiteY847" fmla="*/ 895328 h 949042"/>
              <a:gd name="connsiteX848" fmla="*/ 166301 w 597867"/>
              <a:gd name="connsiteY848" fmla="*/ 895328 h 949042"/>
              <a:gd name="connsiteX849" fmla="*/ 162810 w 597867"/>
              <a:gd name="connsiteY849" fmla="*/ 893901 h 949042"/>
              <a:gd name="connsiteX850" fmla="*/ 157231 w 597867"/>
              <a:gd name="connsiteY850" fmla="*/ 888304 h 949042"/>
              <a:gd name="connsiteX851" fmla="*/ 153077 w 597867"/>
              <a:gd name="connsiteY851" fmla="*/ 892474 h 949042"/>
              <a:gd name="connsiteX852" fmla="*/ 153077 w 597867"/>
              <a:gd name="connsiteY852" fmla="*/ 908512 h 949042"/>
              <a:gd name="connsiteX853" fmla="*/ 151652 w 597867"/>
              <a:gd name="connsiteY853" fmla="*/ 912006 h 949042"/>
              <a:gd name="connsiteX854" fmla="*/ 142582 w 597867"/>
              <a:gd name="connsiteY854" fmla="*/ 921095 h 949042"/>
              <a:gd name="connsiteX855" fmla="*/ 139116 w 597867"/>
              <a:gd name="connsiteY855" fmla="*/ 922523 h 949042"/>
              <a:gd name="connsiteX856" fmla="*/ 121665 w 597867"/>
              <a:gd name="connsiteY856" fmla="*/ 922523 h 949042"/>
              <a:gd name="connsiteX857" fmla="*/ 118224 w 597867"/>
              <a:gd name="connsiteY857" fmla="*/ 921095 h 949042"/>
              <a:gd name="connsiteX858" fmla="*/ 109007 w 597867"/>
              <a:gd name="connsiteY858" fmla="*/ 912043 h 949042"/>
              <a:gd name="connsiteX859" fmla="*/ 107533 w 597867"/>
              <a:gd name="connsiteY859" fmla="*/ 908512 h 949042"/>
              <a:gd name="connsiteX860" fmla="*/ 107533 w 597867"/>
              <a:gd name="connsiteY860" fmla="*/ 904418 h 949042"/>
              <a:gd name="connsiteX861" fmla="*/ 94334 w 597867"/>
              <a:gd name="connsiteY861" fmla="*/ 904418 h 949042"/>
              <a:gd name="connsiteX862" fmla="*/ 92146 w 597867"/>
              <a:gd name="connsiteY862" fmla="*/ 903892 h 949042"/>
              <a:gd name="connsiteX863" fmla="*/ 76244 w 597867"/>
              <a:gd name="connsiteY863" fmla="*/ 895967 h 949042"/>
              <a:gd name="connsiteX864" fmla="*/ 61693 w 597867"/>
              <a:gd name="connsiteY864" fmla="*/ 903517 h 949042"/>
              <a:gd name="connsiteX865" fmla="*/ 53164 w 597867"/>
              <a:gd name="connsiteY865" fmla="*/ 912006 h 949042"/>
              <a:gd name="connsiteX866" fmla="*/ 47806 w 597867"/>
              <a:gd name="connsiteY866" fmla="*/ 913057 h 949042"/>
              <a:gd name="connsiteX867" fmla="*/ 45151 w 597867"/>
              <a:gd name="connsiteY867" fmla="*/ 910466 h 949042"/>
              <a:gd name="connsiteX868" fmla="*/ 40629 w 597867"/>
              <a:gd name="connsiteY868" fmla="*/ 913433 h 949042"/>
              <a:gd name="connsiteX869" fmla="*/ 22514 w 597867"/>
              <a:gd name="connsiteY869" fmla="*/ 913433 h 949042"/>
              <a:gd name="connsiteX870" fmla="*/ 17574 w 597867"/>
              <a:gd name="connsiteY870" fmla="*/ 908512 h 949042"/>
              <a:gd name="connsiteX871" fmla="*/ 17574 w 597867"/>
              <a:gd name="connsiteY871" fmla="*/ 895328 h 949042"/>
              <a:gd name="connsiteX872" fmla="*/ 4916 w 597867"/>
              <a:gd name="connsiteY872" fmla="*/ 895328 h 949042"/>
              <a:gd name="connsiteX873" fmla="*/ 0 w 597867"/>
              <a:gd name="connsiteY873" fmla="*/ 890445 h 949042"/>
              <a:gd name="connsiteX874" fmla="*/ 4916 w 597867"/>
              <a:gd name="connsiteY874" fmla="*/ 885525 h 949042"/>
              <a:gd name="connsiteX875" fmla="*/ 21335 w 597867"/>
              <a:gd name="connsiteY875" fmla="*/ 885525 h 949042"/>
              <a:gd name="connsiteX876" fmla="*/ 38441 w 597867"/>
              <a:gd name="connsiteY876" fmla="*/ 876961 h 949042"/>
              <a:gd name="connsiteX877" fmla="*/ 40629 w 597867"/>
              <a:gd name="connsiteY877" fmla="*/ 876435 h 949042"/>
              <a:gd name="connsiteX878" fmla="*/ 44758 w 597867"/>
              <a:gd name="connsiteY878" fmla="*/ 876435 h 949042"/>
              <a:gd name="connsiteX879" fmla="*/ 44758 w 597867"/>
              <a:gd name="connsiteY879" fmla="*/ 872829 h 949042"/>
              <a:gd name="connsiteX880" fmla="*/ 48027 w 597867"/>
              <a:gd name="connsiteY880" fmla="*/ 868209 h 949042"/>
              <a:gd name="connsiteX881" fmla="*/ 74548 w 597867"/>
              <a:gd name="connsiteY881" fmla="*/ 858593 h 949042"/>
              <a:gd name="connsiteX882" fmla="*/ 76219 w 597867"/>
              <a:gd name="connsiteY882" fmla="*/ 858330 h 949042"/>
              <a:gd name="connsiteX883" fmla="*/ 91335 w 597867"/>
              <a:gd name="connsiteY883" fmla="*/ 858330 h 949042"/>
              <a:gd name="connsiteX884" fmla="*/ 98463 w 597867"/>
              <a:gd name="connsiteY884" fmla="*/ 844470 h 949042"/>
              <a:gd name="connsiteX885" fmla="*/ 98463 w 597867"/>
              <a:gd name="connsiteY885" fmla="*/ 836582 h 949042"/>
              <a:gd name="connsiteX886" fmla="*/ 103379 w 597867"/>
              <a:gd name="connsiteY886" fmla="*/ 831662 h 949042"/>
              <a:gd name="connsiteX887" fmla="*/ 112473 w 597867"/>
              <a:gd name="connsiteY887" fmla="*/ 831662 h 949042"/>
              <a:gd name="connsiteX888" fmla="*/ 115914 w 597867"/>
              <a:gd name="connsiteY888" fmla="*/ 833089 h 949042"/>
              <a:gd name="connsiteX889" fmla="*/ 121641 w 597867"/>
              <a:gd name="connsiteY889" fmla="*/ 838723 h 949042"/>
              <a:gd name="connsiteX890" fmla="*/ 123632 w 597867"/>
              <a:gd name="connsiteY890" fmla="*/ 836695 h 949042"/>
              <a:gd name="connsiteX891" fmla="*/ 118323 w 597867"/>
              <a:gd name="connsiteY891" fmla="*/ 831774 h 949042"/>
              <a:gd name="connsiteX892" fmla="*/ 117094 w 597867"/>
              <a:gd name="connsiteY892" fmla="*/ 826365 h 949042"/>
              <a:gd name="connsiteX893" fmla="*/ 121665 w 597867"/>
              <a:gd name="connsiteY893" fmla="*/ 823248 h 949042"/>
              <a:gd name="connsiteX894" fmla="*/ 148161 w 597867"/>
              <a:gd name="connsiteY894" fmla="*/ 823248 h 949042"/>
              <a:gd name="connsiteX895" fmla="*/ 153077 w 597867"/>
              <a:gd name="connsiteY895" fmla="*/ 828168 h 949042"/>
              <a:gd name="connsiteX896" fmla="*/ 153077 w 597867"/>
              <a:gd name="connsiteY896" fmla="*/ 831662 h 949042"/>
              <a:gd name="connsiteX897" fmla="*/ 157231 w 597867"/>
              <a:gd name="connsiteY897" fmla="*/ 831662 h 949042"/>
              <a:gd name="connsiteX898" fmla="*/ 160721 w 597867"/>
              <a:gd name="connsiteY898" fmla="*/ 833089 h 949042"/>
              <a:gd name="connsiteX899" fmla="*/ 168341 w 597867"/>
              <a:gd name="connsiteY899" fmla="*/ 840714 h 949042"/>
              <a:gd name="connsiteX900" fmla="*/ 206167 w 597867"/>
              <a:gd name="connsiteY900" fmla="*/ 840714 h 949042"/>
              <a:gd name="connsiteX901" fmla="*/ 206167 w 597867"/>
              <a:gd name="connsiteY901" fmla="*/ 836582 h 949042"/>
              <a:gd name="connsiteX902" fmla="*/ 207741 w 597867"/>
              <a:gd name="connsiteY902" fmla="*/ 832976 h 949042"/>
              <a:gd name="connsiteX903" fmla="*/ 216073 w 597867"/>
              <a:gd name="connsiteY903" fmla="*/ 825239 h 949042"/>
              <a:gd name="connsiteX904" fmla="*/ 188028 w 597867"/>
              <a:gd name="connsiteY904" fmla="*/ 825239 h 949042"/>
              <a:gd name="connsiteX905" fmla="*/ 184759 w 597867"/>
              <a:gd name="connsiteY905" fmla="*/ 823999 h 949042"/>
              <a:gd name="connsiteX906" fmla="*/ 166030 w 597867"/>
              <a:gd name="connsiteY906" fmla="*/ 807021 h 949042"/>
              <a:gd name="connsiteX907" fmla="*/ 164457 w 597867"/>
              <a:gd name="connsiteY907" fmla="*/ 803603 h 949042"/>
              <a:gd name="connsiteX908" fmla="*/ 165760 w 597867"/>
              <a:gd name="connsiteY908" fmla="*/ 800072 h 949042"/>
              <a:gd name="connsiteX909" fmla="*/ 167136 w 597867"/>
              <a:gd name="connsiteY909" fmla="*/ 798570 h 949042"/>
              <a:gd name="connsiteX910" fmla="*/ 151234 w 597867"/>
              <a:gd name="connsiteY910" fmla="*/ 798570 h 949042"/>
              <a:gd name="connsiteX911" fmla="*/ 146318 w 597867"/>
              <a:gd name="connsiteY911" fmla="*/ 793649 h 949042"/>
              <a:gd name="connsiteX912" fmla="*/ 146318 w 597867"/>
              <a:gd name="connsiteY912" fmla="*/ 771413 h 949042"/>
              <a:gd name="connsiteX913" fmla="*/ 135675 w 597867"/>
              <a:gd name="connsiteY913" fmla="*/ 771413 h 949042"/>
              <a:gd name="connsiteX914" fmla="*/ 128080 w 597867"/>
              <a:gd name="connsiteY914" fmla="*/ 779038 h 949042"/>
              <a:gd name="connsiteX915" fmla="*/ 124590 w 597867"/>
              <a:gd name="connsiteY915" fmla="*/ 780465 h 949042"/>
              <a:gd name="connsiteX916" fmla="*/ 106476 w 597867"/>
              <a:gd name="connsiteY916" fmla="*/ 780465 h 949042"/>
              <a:gd name="connsiteX917" fmla="*/ 101535 w 597867"/>
              <a:gd name="connsiteY917" fmla="*/ 775545 h 949042"/>
              <a:gd name="connsiteX918" fmla="*/ 101535 w 597867"/>
              <a:gd name="connsiteY918" fmla="*/ 766492 h 949042"/>
              <a:gd name="connsiteX919" fmla="*/ 103133 w 597867"/>
              <a:gd name="connsiteY919" fmla="*/ 762887 h 949042"/>
              <a:gd name="connsiteX920" fmla="*/ 88336 w 597867"/>
              <a:gd name="connsiteY920" fmla="*/ 762887 h 949042"/>
              <a:gd name="connsiteX921" fmla="*/ 83789 w 597867"/>
              <a:gd name="connsiteY921" fmla="*/ 759844 h 949042"/>
              <a:gd name="connsiteX922" fmla="*/ 84846 w 597867"/>
              <a:gd name="connsiteY922" fmla="*/ 754473 h 949042"/>
              <a:gd name="connsiteX923" fmla="*/ 92466 w 597867"/>
              <a:gd name="connsiteY923" fmla="*/ 746848 h 949042"/>
              <a:gd name="connsiteX924" fmla="*/ 92466 w 597867"/>
              <a:gd name="connsiteY924" fmla="*/ 740500 h 949042"/>
              <a:gd name="connsiteX925" fmla="*/ 93793 w 597867"/>
              <a:gd name="connsiteY925" fmla="*/ 737119 h 949042"/>
              <a:gd name="connsiteX926" fmla="*/ 102863 w 597867"/>
              <a:gd name="connsiteY926" fmla="*/ 727429 h 949042"/>
              <a:gd name="connsiteX927" fmla="*/ 110064 w 597867"/>
              <a:gd name="connsiteY927" fmla="*/ 727429 h 949042"/>
              <a:gd name="connsiteX928" fmla="*/ 117684 w 597867"/>
              <a:gd name="connsiteY928" fmla="*/ 735579 h 949042"/>
              <a:gd name="connsiteX929" fmla="*/ 140026 w 597867"/>
              <a:gd name="connsiteY929" fmla="*/ 735579 h 949042"/>
              <a:gd name="connsiteX930" fmla="*/ 147645 w 597867"/>
              <a:gd name="connsiteY930" fmla="*/ 727429 h 949042"/>
              <a:gd name="connsiteX931" fmla="*/ 154847 w 597867"/>
              <a:gd name="connsiteY931" fmla="*/ 727429 h 949042"/>
              <a:gd name="connsiteX932" fmla="*/ 160303 w 597867"/>
              <a:gd name="connsiteY932" fmla="*/ 733288 h 949042"/>
              <a:gd name="connsiteX933" fmla="*/ 165760 w 597867"/>
              <a:gd name="connsiteY933" fmla="*/ 727429 h 949042"/>
              <a:gd name="connsiteX934" fmla="*/ 175075 w 597867"/>
              <a:gd name="connsiteY934" fmla="*/ 718789 h 949042"/>
              <a:gd name="connsiteX935" fmla="*/ 178418 w 597867"/>
              <a:gd name="connsiteY935" fmla="*/ 717475 h 949042"/>
              <a:gd name="connsiteX936" fmla="*/ 185767 w 597867"/>
              <a:gd name="connsiteY936" fmla="*/ 717475 h 949042"/>
              <a:gd name="connsiteX937" fmla="*/ 189380 w 597867"/>
              <a:gd name="connsiteY937" fmla="*/ 713305 h 949042"/>
              <a:gd name="connsiteX938" fmla="*/ 184317 w 597867"/>
              <a:gd name="connsiteY938" fmla="*/ 707483 h 949042"/>
              <a:gd name="connsiteX939" fmla="*/ 183555 w 597867"/>
              <a:gd name="connsiteY939" fmla="*/ 702187 h 949042"/>
              <a:gd name="connsiteX940" fmla="*/ 188028 w 597867"/>
              <a:gd name="connsiteY940" fmla="*/ 699333 h 949042"/>
              <a:gd name="connsiteX941" fmla="*/ 190953 w 597867"/>
              <a:gd name="connsiteY941" fmla="*/ 699333 h 949042"/>
              <a:gd name="connsiteX942" fmla="*/ 190953 w 597867"/>
              <a:gd name="connsiteY942" fmla="*/ 686111 h 949042"/>
              <a:gd name="connsiteX943" fmla="*/ 192502 w 597867"/>
              <a:gd name="connsiteY943" fmla="*/ 682543 h 949042"/>
              <a:gd name="connsiteX944" fmla="*/ 200023 w 597867"/>
              <a:gd name="connsiteY944" fmla="*/ 675481 h 949042"/>
              <a:gd name="connsiteX945" fmla="*/ 200023 w 597867"/>
              <a:gd name="connsiteY945" fmla="*/ 673453 h 949042"/>
              <a:gd name="connsiteX946" fmla="*/ 198130 w 597867"/>
              <a:gd name="connsiteY946" fmla="*/ 673453 h 949042"/>
              <a:gd name="connsiteX947" fmla="*/ 191740 w 597867"/>
              <a:gd name="connsiteY947" fmla="*/ 680815 h 949042"/>
              <a:gd name="connsiteX948" fmla="*/ 188274 w 597867"/>
              <a:gd name="connsiteY948" fmla="*/ 682505 h 949042"/>
              <a:gd name="connsiteX949" fmla="*/ 184636 w 597867"/>
              <a:gd name="connsiteY949" fmla="*/ 681190 h 949042"/>
              <a:gd name="connsiteX950" fmla="*/ 178516 w 597867"/>
              <a:gd name="connsiteY950" fmla="*/ 675406 h 949042"/>
              <a:gd name="connsiteX951" fmla="*/ 172863 w 597867"/>
              <a:gd name="connsiteY951" fmla="*/ 681078 h 949042"/>
              <a:gd name="connsiteX952" fmla="*/ 169373 w 597867"/>
              <a:gd name="connsiteY952" fmla="*/ 682543 h 949042"/>
              <a:gd name="connsiteX953" fmla="*/ 160303 w 597867"/>
              <a:gd name="connsiteY953" fmla="*/ 682543 h 949042"/>
              <a:gd name="connsiteX954" fmla="*/ 155388 w 597867"/>
              <a:gd name="connsiteY954" fmla="*/ 677622 h 949042"/>
              <a:gd name="connsiteX955" fmla="*/ 155388 w 597867"/>
              <a:gd name="connsiteY955" fmla="*/ 668532 h 949042"/>
              <a:gd name="connsiteX956" fmla="*/ 160303 w 597867"/>
              <a:gd name="connsiteY956" fmla="*/ 663612 h 949042"/>
              <a:gd name="connsiteX957" fmla="*/ 167333 w 597867"/>
              <a:gd name="connsiteY957" fmla="*/ 663612 h 949042"/>
              <a:gd name="connsiteX958" fmla="*/ 174952 w 597867"/>
              <a:gd name="connsiteY958" fmla="*/ 655987 h 949042"/>
              <a:gd name="connsiteX959" fmla="*/ 178418 w 597867"/>
              <a:gd name="connsiteY959" fmla="*/ 654559 h 949042"/>
              <a:gd name="connsiteX960" fmla="*/ 193853 w 597867"/>
              <a:gd name="connsiteY960" fmla="*/ 654559 h 949042"/>
              <a:gd name="connsiteX961" fmla="*/ 201473 w 597867"/>
              <a:gd name="connsiteY961" fmla="*/ 646934 h 949042"/>
              <a:gd name="connsiteX962" fmla="*/ 204939 w 597867"/>
              <a:gd name="connsiteY962" fmla="*/ 645469 h 949042"/>
              <a:gd name="connsiteX963" fmla="*/ 213271 w 597867"/>
              <a:gd name="connsiteY963" fmla="*/ 645469 h 949042"/>
              <a:gd name="connsiteX964" fmla="*/ 239890 w 597867"/>
              <a:gd name="connsiteY964" fmla="*/ 637319 h 949042"/>
              <a:gd name="connsiteX965" fmla="*/ 244265 w 597867"/>
              <a:gd name="connsiteY965" fmla="*/ 638070 h 949042"/>
              <a:gd name="connsiteX966" fmla="*/ 246256 w 597867"/>
              <a:gd name="connsiteY966" fmla="*/ 642014 h 949042"/>
              <a:gd name="connsiteX967" fmla="*/ 246256 w 597867"/>
              <a:gd name="connsiteY967" fmla="*/ 645469 h 949042"/>
              <a:gd name="connsiteX968" fmla="*/ 258791 w 597867"/>
              <a:gd name="connsiteY968" fmla="*/ 645469 h 949042"/>
              <a:gd name="connsiteX969" fmla="*/ 263707 w 597867"/>
              <a:gd name="connsiteY969" fmla="*/ 650390 h 949042"/>
              <a:gd name="connsiteX970" fmla="*/ 263707 w 597867"/>
              <a:gd name="connsiteY970" fmla="*/ 657339 h 949042"/>
              <a:gd name="connsiteX971" fmla="*/ 265698 w 597867"/>
              <a:gd name="connsiteY971" fmla="*/ 659179 h 949042"/>
              <a:gd name="connsiteX972" fmla="*/ 270269 w 597867"/>
              <a:gd name="connsiteY972" fmla="*/ 654371 h 949042"/>
              <a:gd name="connsiteX973" fmla="*/ 275677 w 597867"/>
              <a:gd name="connsiteY973" fmla="*/ 653170 h 949042"/>
              <a:gd name="connsiteX974" fmla="*/ 278012 w 597867"/>
              <a:gd name="connsiteY974" fmla="*/ 655085 h 949042"/>
              <a:gd name="connsiteX975" fmla="*/ 278012 w 597867"/>
              <a:gd name="connsiteY975" fmla="*/ 645094 h 949042"/>
              <a:gd name="connsiteX976" fmla="*/ 273858 w 597867"/>
              <a:gd name="connsiteY976" fmla="*/ 645094 h 949042"/>
              <a:gd name="connsiteX977" fmla="*/ 268942 w 597867"/>
              <a:gd name="connsiteY977" fmla="*/ 640173 h 949042"/>
              <a:gd name="connsiteX978" fmla="*/ 268942 w 597867"/>
              <a:gd name="connsiteY978" fmla="*/ 631759 h 949042"/>
              <a:gd name="connsiteX979" fmla="*/ 270343 w 597867"/>
              <a:gd name="connsiteY979" fmla="*/ 628304 h 949042"/>
              <a:gd name="connsiteX980" fmla="*/ 279413 w 597867"/>
              <a:gd name="connsiteY980" fmla="*/ 619101 h 949042"/>
              <a:gd name="connsiteX981" fmla="*/ 282927 w 597867"/>
              <a:gd name="connsiteY981" fmla="*/ 617636 h 949042"/>
              <a:gd name="connsiteX982" fmla="*/ 287179 w 597867"/>
              <a:gd name="connsiteY982" fmla="*/ 617636 h 949042"/>
              <a:gd name="connsiteX983" fmla="*/ 287179 w 597867"/>
              <a:gd name="connsiteY983" fmla="*/ 604415 h 949042"/>
              <a:gd name="connsiteX984" fmla="*/ 292095 w 597867"/>
              <a:gd name="connsiteY984" fmla="*/ 599494 h 949042"/>
              <a:gd name="connsiteX985" fmla="*/ 296249 w 597867"/>
              <a:gd name="connsiteY985" fmla="*/ 599494 h 949042"/>
              <a:gd name="connsiteX986" fmla="*/ 296249 w 597867"/>
              <a:gd name="connsiteY986" fmla="*/ 595362 h 949042"/>
              <a:gd name="connsiteX987" fmla="*/ 301165 w 597867"/>
              <a:gd name="connsiteY987" fmla="*/ 590442 h 949042"/>
              <a:gd name="connsiteX988" fmla="*/ 313700 w 597867"/>
              <a:gd name="connsiteY988" fmla="*/ 590442 h 949042"/>
              <a:gd name="connsiteX989" fmla="*/ 313700 w 597867"/>
              <a:gd name="connsiteY989" fmla="*/ 589315 h 949042"/>
              <a:gd name="connsiteX990" fmla="*/ 299960 w 597867"/>
              <a:gd name="connsiteY990" fmla="*/ 582178 h 949042"/>
              <a:gd name="connsiteX991" fmla="*/ 294356 w 597867"/>
              <a:gd name="connsiteY991" fmla="*/ 582178 h 949042"/>
              <a:gd name="connsiteX992" fmla="*/ 286319 w 597867"/>
              <a:gd name="connsiteY992" fmla="*/ 589878 h 949042"/>
              <a:gd name="connsiteX993" fmla="*/ 279388 w 597867"/>
              <a:gd name="connsiteY993" fmla="*/ 589728 h 949042"/>
              <a:gd name="connsiteX994" fmla="*/ 279462 w 597867"/>
              <a:gd name="connsiteY994" fmla="*/ 582817 h 949042"/>
              <a:gd name="connsiteX995" fmla="*/ 288654 w 597867"/>
              <a:gd name="connsiteY995" fmla="*/ 573765 h 949042"/>
              <a:gd name="connsiteX996" fmla="*/ 289564 w 597867"/>
              <a:gd name="connsiteY996" fmla="*/ 573051 h 949042"/>
              <a:gd name="connsiteX997" fmla="*/ 288654 w 597867"/>
              <a:gd name="connsiteY997" fmla="*/ 572337 h 949042"/>
              <a:gd name="connsiteX998" fmla="*/ 279462 w 597867"/>
              <a:gd name="connsiteY998" fmla="*/ 563322 h 949042"/>
              <a:gd name="connsiteX999" fmla="*/ 278012 w 597867"/>
              <a:gd name="connsiteY999" fmla="*/ 559792 h 949042"/>
              <a:gd name="connsiteX1000" fmla="*/ 278012 w 597867"/>
              <a:gd name="connsiteY1000" fmla="*/ 524071 h 949042"/>
              <a:gd name="connsiteX1001" fmla="*/ 279462 w 597867"/>
              <a:gd name="connsiteY1001" fmla="*/ 520540 h 949042"/>
              <a:gd name="connsiteX1002" fmla="*/ 297822 w 597867"/>
              <a:gd name="connsiteY1002" fmla="*/ 502999 h 949042"/>
              <a:gd name="connsiteX1003" fmla="*/ 304655 w 597867"/>
              <a:gd name="connsiteY1003" fmla="*/ 503149 h 949042"/>
              <a:gd name="connsiteX1004" fmla="*/ 305442 w 597867"/>
              <a:gd name="connsiteY1004" fmla="*/ 503938 h 949042"/>
              <a:gd name="connsiteX1005" fmla="*/ 305491 w 597867"/>
              <a:gd name="connsiteY1005" fmla="*/ 503900 h 949042"/>
              <a:gd name="connsiteX1006" fmla="*/ 305442 w 597867"/>
              <a:gd name="connsiteY1006" fmla="*/ 503863 h 949042"/>
              <a:gd name="connsiteX1007" fmla="*/ 298363 w 597867"/>
              <a:gd name="connsiteY1007" fmla="*/ 496350 h 949042"/>
              <a:gd name="connsiteX1008" fmla="*/ 296372 w 597867"/>
              <a:gd name="connsiteY1008" fmla="*/ 496350 h 949042"/>
              <a:gd name="connsiteX1009" fmla="*/ 296372 w 597867"/>
              <a:gd name="connsiteY1009" fmla="*/ 500482 h 949042"/>
              <a:gd name="connsiteX1010" fmla="*/ 291432 w 597867"/>
              <a:gd name="connsiteY1010" fmla="*/ 505403 h 949042"/>
              <a:gd name="connsiteX1011" fmla="*/ 282387 w 597867"/>
              <a:gd name="connsiteY1011" fmla="*/ 505403 h 949042"/>
              <a:gd name="connsiteX1012" fmla="*/ 277471 w 597867"/>
              <a:gd name="connsiteY1012" fmla="*/ 500482 h 949042"/>
              <a:gd name="connsiteX1013" fmla="*/ 277471 w 597867"/>
              <a:gd name="connsiteY1013" fmla="*/ 499506 h 949042"/>
              <a:gd name="connsiteX1014" fmla="*/ 267025 w 597867"/>
              <a:gd name="connsiteY1014" fmla="*/ 504839 h 949042"/>
              <a:gd name="connsiteX1015" fmla="*/ 262207 w 597867"/>
              <a:gd name="connsiteY1015" fmla="*/ 504689 h 949042"/>
              <a:gd name="connsiteX1016" fmla="*/ 259848 w 597867"/>
              <a:gd name="connsiteY1016" fmla="*/ 500482 h 949042"/>
              <a:gd name="connsiteX1017" fmla="*/ 259848 w 597867"/>
              <a:gd name="connsiteY1017" fmla="*/ 493571 h 949042"/>
              <a:gd name="connsiteX1018" fmla="*/ 255399 w 597867"/>
              <a:gd name="connsiteY1018" fmla="*/ 489326 h 949042"/>
              <a:gd name="connsiteX1019" fmla="*/ 251589 w 597867"/>
              <a:gd name="connsiteY1019" fmla="*/ 493383 h 949042"/>
              <a:gd name="connsiteX1020" fmla="*/ 251589 w 597867"/>
              <a:gd name="connsiteY1020" fmla="*/ 509572 h 949042"/>
              <a:gd name="connsiteX1021" fmla="*/ 248541 w 597867"/>
              <a:gd name="connsiteY1021" fmla="*/ 514117 h 949042"/>
              <a:gd name="connsiteX1022" fmla="*/ 246673 w 597867"/>
              <a:gd name="connsiteY1022" fmla="*/ 514455 h 949042"/>
              <a:gd name="connsiteX1023" fmla="*/ 243183 w 597867"/>
              <a:gd name="connsiteY1023" fmla="*/ 513028 h 949042"/>
              <a:gd name="connsiteX1024" fmla="*/ 234138 w 597867"/>
              <a:gd name="connsiteY1024" fmla="*/ 503975 h 949042"/>
              <a:gd name="connsiteX1025" fmla="*/ 232688 w 597867"/>
              <a:gd name="connsiteY1025" fmla="*/ 500482 h 949042"/>
              <a:gd name="connsiteX1026" fmla="*/ 232688 w 597867"/>
              <a:gd name="connsiteY1026" fmla="*/ 493458 h 949042"/>
              <a:gd name="connsiteX1027" fmla="*/ 226494 w 597867"/>
              <a:gd name="connsiteY1027" fmla="*/ 487298 h 949042"/>
              <a:gd name="connsiteX1028" fmla="*/ 224380 w 597867"/>
              <a:gd name="connsiteY1028" fmla="*/ 487298 h 949042"/>
              <a:gd name="connsiteX1029" fmla="*/ 224380 w 597867"/>
              <a:gd name="connsiteY1029" fmla="*/ 500482 h 949042"/>
              <a:gd name="connsiteX1030" fmla="*/ 219465 w 597867"/>
              <a:gd name="connsiteY1030" fmla="*/ 505403 h 949042"/>
              <a:gd name="connsiteX1031" fmla="*/ 210420 w 597867"/>
              <a:gd name="connsiteY1031" fmla="*/ 505403 h 949042"/>
              <a:gd name="connsiteX1032" fmla="*/ 205504 w 597867"/>
              <a:gd name="connsiteY1032" fmla="*/ 500482 h 949042"/>
              <a:gd name="connsiteX1033" fmla="*/ 205504 w 597867"/>
              <a:gd name="connsiteY1033" fmla="*/ 464911 h 949042"/>
              <a:gd name="connsiteX1034" fmla="*/ 210420 w 597867"/>
              <a:gd name="connsiteY1034" fmla="*/ 459991 h 949042"/>
              <a:gd name="connsiteX1035" fmla="*/ 214549 w 597867"/>
              <a:gd name="connsiteY1035" fmla="*/ 459991 h 949042"/>
              <a:gd name="connsiteX1036" fmla="*/ 214549 w 597867"/>
              <a:gd name="connsiteY1036" fmla="*/ 455183 h 949042"/>
              <a:gd name="connsiteX1037" fmla="*/ 219465 w 597867"/>
              <a:gd name="connsiteY1037" fmla="*/ 450262 h 949042"/>
              <a:gd name="connsiteX1038" fmla="*/ 226592 w 597867"/>
              <a:gd name="connsiteY1038" fmla="*/ 450262 h 949042"/>
              <a:gd name="connsiteX1039" fmla="*/ 232688 w 597867"/>
              <a:gd name="connsiteY1039" fmla="*/ 444628 h 949042"/>
              <a:gd name="connsiteX1040" fmla="*/ 232688 w 597867"/>
              <a:gd name="connsiteY1040" fmla="*/ 437717 h 949042"/>
              <a:gd name="connsiteX1041" fmla="*/ 237604 w 597867"/>
              <a:gd name="connsiteY1041" fmla="*/ 432796 h 949042"/>
              <a:gd name="connsiteX1042" fmla="*/ 244535 w 597867"/>
              <a:gd name="connsiteY1042" fmla="*/ 432796 h 949042"/>
              <a:gd name="connsiteX1043" fmla="*/ 251589 w 597867"/>
              <a:gd name="connsiteY1043" fmla="*/ 425284 h 949042"/>
              <a:gd name="connsiteX1044" fmla="*/ 268401 w 597867"/>
              <a:gd name="connsiteY1044" fmla="*/ 409020 h 949042"/>
              <a:gd name="connsiteX1045" fmla="*/ 268401 w 597867"/>
              <a:gd name="connsiteY1045" fmla="*/ 401996 h 949042"/>
              <a:gd name="connsiteX1046" fmla="*/ 270736 w 597867"/>
              <a:gd name="connsiteY1046" fmla="*/ 397789 h 949042"/>
              <a:gd name="connsiteX1047" fmla="*/ 269606 w 597867"/>
              <a:gd name="connsiteY1047" fmla="*/ 396850 h 949042"/>
              <a:gd name="connsiteX1048" fmla="*/ 262551 w 597867"/>
              <a:gd name="connsiteY1048" fmla="*/ 388812 h 949042"/>
              <a:gd name="connsiteX1049" fmla="*/ 246673 w 597867"/>
              <a:gd name="connsiteY1049" fmla="*/ 388812 h 949042"/>
              <a:gd name="connsiteX1050" fmla="*/ 241758 w 597867"/>
              <a:gd name="connsiteY1050" fmla="*/ 383891 h 949042"/>
              <a:gd name="connsiteX1051" fmla="*/ 241758 w 597867"/>
              <a:gd name="connsiteY1051" fmla="*/ 374802 h 949042"/>
              <a:gd name="connsiteX1052" fmla="*/ 246673 w 597867"/>
              <a:gd name="connsiteY1052" fmla="*/ 369881 h 949042"/>
              <a:gd name="connsiteX1053" fmla="*/ 253310 w 597867"/>
              <a:gd name="connsiteY1053" fmla="*/ 369881 h 949042"/>
              <a:gd name="connsiteX1054" fmla="*/ 259848 w 597867"/>
              <a:gd name="connsiteY1054" fmla="*/ 364059 h 949042"/>
              <a:gd name="connsiteX1055" fmla="*/ 259848 w 597867"/>
              <a:gd name="connsiteY1055" fmla="*/ 359026 h 949042"/>
              <a:gd name="connsiteX1056" fmla="*/ 253433 w 597867"/>
              <a:gd name="connsiteY1056" fmla="*/ 353730 h 949042"/>
              <a:gd name="connsiteX1057" fmla="*/ 249647 w 597867"/>
              <a:gd name="connsiteY1057" fmla="*/ 353730 h 949042"/>
              <a:gd name="connsiteX1058" fmla="*/ 241979 w 597867"/>
              <a:gd name="connsiteY1058" fmla="*/ 368566 h 949042"/>
              <a:gd name="connsiteX1059" fmla="*/ 240971 w 597867"/>
              <a:gd name="connsiteY1059" fmla="*/ 369881 h 949042"/>
              <a:gd name="connsiteX1060" fmla="*/ 231902 w 597867"/>
              <a:gd name="connsiteY1060" fmla="*/ 378407 h 949042"/>
              <a:gd name="connsiteX1061" fmla="*/ 226592 w 597867"/>
              <a:gd name="connsiteY1061" fmla="*/ 379346 h 949042"/>
              <a:gd name="connsiteX1062" fmla="*/ 223618 w 597867"/>
              <a:gd name="connsiteY1062" fmla="*/ 374802 h 949042"/>
              <a:gd name="connsiteX1063" fmla="*/ 223618 w 597867"/>
              <a:gd name="connsiteY1063" fmla="*/ 356697 h 949042"/>
              <a:gd name="connsiteX1064" fmla="*/ 224159 w 597867"/>
              <a:gd name="connsiteY1064" fmla="*/ 354443 h 949042"/>
              <a:gd name="connsiteX1065" fmla="*/ 233229 w 597867"/>
              <a:gd name="connsiteY1065" fmla="*/ 336864 h 949042"/>
              <a:gd name="connsiteX1066" fmla="*/ 234261 w 597867"/>
              <a:gd name="connsiteY1066" fmla="*/ 335512 h 949042"/>
              <a:gd name="connsiteX1067" fmla="*/ 243331 w 597867"/>
              <a:gd name="connsiteY1067" fmla="*/ 327098 h 949042"/>
              <a:gd name="connsiteX1068" fmla="*/ 244756 w 597867"/>
              <a:gd name="connsiteY1068" fmla="*/ 326197 h 949042"/>
              <a:gd name="connsiteX1069" fmla="*/ 243183 w 597867"/>
              <a:gd name="connsiteY1069" fmla="*/ 325108 h 949042"/>
              <a:gd name="connsiteX1070" fmla="*/ 236129 w 597867"/>
              <a:gd name="connsiteY1070" fmla="*/ 318084 h 949042"/>
              <a:gd name="connsiteX1071" fmla="*/ 231582 w 597867"/>
              <a:gd name="connsiteY1071" fmla="*/ 321089 h 949042"/>
              <a:gd name="connsiteX1072" fmla="*/ 226789 w 597867"/>
              <a:gd name="connsiteY1072" fmla="*/ 321089 h 949042"/>
              <a:gd name="connsiteX1073" fmla="*/ 226789 w 597867"/>
              <a:gd name="connsiteY1073" fmla="*/ 324695 h 949042"/>
              <a:gd name="connsiteX1074" fmla="*/ 221873 w 597867"/>
              <a:gd name="connsiteY1074" fmla="*/ 329615 h 949042"/>
              <a:gd name="connsiteX1075" fmla="*/ 216958 w 597867"/>
              <a:gd name="connsiteY1075" fmla="*/ 324695 h 949042"/>
              <a:gd name="connsiteX1076" fmla="*/ 216958 w 597867"/>
              <a:gd name="connsiteY1076" fmla="*/ 321089 h 949042"/>
              <a:gd name="connsiteX1077" fmla="*/ 212804 w 597867"/>
              <a:gd name="connsiteY1077" fmla="*/ 321089 h 949042"/>
              <a:gd name="connsiteX1078" fmla="*/ 208306 w 597867"/>
              <a:gd name="connsiteY1078" fmla="*/ 318121 h 949042"/>
              <a:gd name="connsiteX1079" fmla="*/ 209191 w 597867"/>
              <a:gd name="connsiteY1079" fmla="*/ 312825 h 949042"/>
              <a:gd name="connsiteX1080" fmla="*/ 216736 w 597867"/>
              <a:gd name="connsiteY1080" fmla="*/ 304749 h 949042"/>
              <a:gd name="connsiteX1081" fmla="*/ 210665 w 597867"/>
              <a:gd name="connsiteY1081" fmla="*/ 301820 h 949042"/>
              <a:gd name="connsiteX1082" fmla="*/ 208011 w 597867"/>
              <a:gd name="connsiteY1082" fmla="*/ 296298 h 949042"/>
              <a:gd name="connsiteX1083" fmla="*/ 212804 w 597867"/>
              <a:gd name="connsiteY1083" fmla="*/ 292467 h 949042"/>
              <a:gd name="connsiteX1084" fmla="*/ 221873 w 597867"/>
              <a:gd name="connsiteY1084" fmla="*/ 292467 h 949042"/>
              <a:gd name="connsiteX1085" fmla="*/ 226789 w 597867"/>
              <a:gd name="connsiteY1085" fmla="*/ 297387 h 949042"/>
              <a:gd name="connsiteX1086" fmla="*/ 226789 w 597867"/>
              <a:gd name="connsiteY1086" fmla="*/ 298664 h 949042"/>
              <a:gd name="connsiteX1087" fmla="*/ 227035 w 597867"/>
              <a:gd name="connsiteY1087" fmla="*/ 298777 h 949042"/>
              <a:gd name="connsiteX1088" fmla="*/ 241758 w 597867"/>
              <a:gd name="connsiteY1088" fmla="*/ 291903 h 949042"/>
              <a:gd name="connsiteX1089" fmla="*/ 241758 w 597867"/>
              <a:gd name="connsiteY1089" fmla="*/ 276879 h 949042"/>
              <a:gd name="connsiteX1090" fmla="*/ 243085 w 597867"/>
              <a:gd name="connsiteY1090" fmla="*/ 273498 h 949042"/>
              <a:gd name="connsiteX1091" fmla="*/ 251589 w 597867"/>
              <a:gd name="connsiteY1091" fmla="*/ 264446 h 949042"/>
              <a:gd name="connsiteX1092" fmla="*/ 255178 w 597867"/>
              <a:gd name="connsiteY1092" fmla="*/ 262868 h 949042"/>
              <a:gd name="connsiteX1093" fmla="*/ 259848 w 597867"/>
              <a:gd name="connsiteY1093" fmla="*/ 262868 h 949042"/>
              <a:gd name="connsiteX1094" fmla="*/ 259848 w 597867"/>
              <a:gd name="connsiteY1094" fmla="*/ 249684 h 949042"/>
              <a:gd name="connsiteX1095" fmla="*/ 264788 w 597867"/>
              <a:gd name="connsiteY1095" fmla="*/ 244764 h 949042"/>
              <a:gd name="connsiteX1096" fmla="*/ 277471 w 597867"/>
              <a:gd name="connsiteY1096" fmla="*/ 244764 h 949042"/>
              <a:gd name="connsiteX1097" fmla="*/ 277471 w 597867"/>
              <a:gd name="connsiteY1097" fmla="*/ 242773 h 949042"/>
              <a:gd name="connsiteX1098" fmla="*/ 271375 w 597867"/>
              <a:gd name="connsiteY1098" fmla="*/ 237139 h 949042"/>
              <a:gd name="connsiteX1099" fmla="*/ 264788 w 597867"/>
              <a:gd name="connsiteY1099" fmla="*/ 237139 h 949042"/>
              <a:gd name="connsiteX1100" fmla="*/ 259848 w 597867"/>
              <a:gd name="connsiteY1100" fmla="*/ 232218 h 949042"/>
              <a:gd name="connsiteX1101" fmla="*/ 264788 w 597867"/>
              <a:gd name="connsiteY1101" fmla="*/ 227298 h 949042"/>
              <a:gd name="connsiteX1102" fmla="*/ 268401 w 597867"/>
              <a:gd name="connsiteY1102" fmla="*/ 227298 h 949042"/>
              <a:gd name="connsiteX1103" fmla="*/ 268401 w 597867"/>
              <a:gd name="connsiteY1103" fmla="*/ 205587 h 949042"/>
              <a:gd name="connsiteX1104" fmla="*/ 269728 w 597867"/>
              <a:gd name="connsiteY1104" fmla="*/ 202207 h 949042"/>
              <a:gd name="connsiteX1105" fmla="*/ 278798 w 597867"/>
              <a:gd name="connsiteY1105" fmla="*/ 192478 h 949042"/>
              <a:gd name="connsiteX1106" fmla="*/ 282387 w 597867"/>
              <a:gd name="connsiteY1106" fmla="*/ 190938 h 949042"/>
              <a:gd name="connsiteX1107" fmla="*/ 300501 w 597867"/>
              <a:gd name="connsiteY1107" fmla="*/ 190938 h 949042"/>
              <a:gd name="connsiteX1108" fmla="*/ 305417 w 597867"/>
              <a:gd name="connsiteY1108" fmla="*/ 195859 h 949042"/>
              <a:gd name="connsiteX1109" fmla="*/ 305417 w 597867"/>
              <a:gd name="connsiteY1109" fmla="*/ 200667 h 949042"/>
              <a:gd name="connsiteX1110" fmla="*/ 309030 w 597867"/>
              <a:gd name="connsiteY1110" fmla="*/ 200667 h 949042"/>
              <a:gd name="connsiteX1111" fmla="*/ 312397 w 597867"/>
              <a:gd name="connsiteY1111" fmla="*/ 201981 h 949042"/>
              <a:gd name="connsiteX1112" fmla="*/ 313159 w 597867"/>
              <a:gd name="connsiteY1112" fmla="*/ 202732 h 949042"/>
              <a:gd name="connsiteX1113" fmla="*/ 313159 w 597867"/>
              <a:gd name="connsiteY1113" fmla="*/ 197887 h 949042"/>
              <a:gd name="connsiteX1114" fmla="*/ 305540 w 597867"/>
              <a:gd name="connsiteY1114" fmla="*/ 190262 h 949042"/>
              <a:gd name="connsiteX1115" fmla="*/ 304114 w 597867"/>
              <a:gd name="connsiteY1115" fmla="*/ 186619 h 949042"/>
              <a:gd name="connsiteX1116" fmla="*/ 305810 w 597867"/>
              <a:gd name="connsiteY1116" fmla="*/ 183050 h 949042"/>
              <a:gd name="connsiteX1117" fmla="*/ 314880 w 597867"/>
              <a:gd name="connsiteY1117" fmla="*/ 175200 h 949042"/>
              <a:gd name="connsiteX1118" fmla="*/ 316109 w 597867"/>
              <a:gd name="connsiteY1118" fmla="*/ 174411 h 949042"/>
              <a:gd name="connsiteX1119" fmla="*/ 314511 w 597867"/>
              <a:gd name="connsiteY1119" fmla="*/ 172721 h 949042"/>
              <a:gd name="connsiteX1120" fmla="*/ 314167 w 597867"/>
              <a:gd name="connsiteY1120" fmla="*/ 166335 h 949042"/>
              <a:gd name="connsiteX1121" fmla="*/ 320385 w 597867"/>
              <a:gd name="connsiteY1121" fmla="*/ 164983 h 949042"/>
              <a:gd name="connsiteX1122" fmla="*/ 331544 w 597867"/>
              <a:gd name="connsiteY1122" fmla="*/ 170880 h 949042"/>
              <a:gd name="connsiteX1123" fmla="*/ 331864 w 597867"/>
              <a:gd name="connsiteY1123" fmla="*/ 167012 h 949042"/>
              <a:gd name="connsiteX1124" fmla="*/ 340884 w 597867"/>
              <a:gd name="connsiteY1124" fmla="*/ 149996 h 949042"/>
              <a:gd name="connsiteX1125" fmla="*/ 340884 w 597867"/>
              <a:gd name="connsiteY1125" fmla="*/ 142672 h 949042"/>
              <a:gd name="connsiteX1126" fmla="*/ 345800 w 597867"/>
              <a:gd name="connsiteY1126" fmla="*/ 137751 h 949042"/>
              <a:gd name="connsiteX1127" fmla="*/ 254161 w 597867"/>
              <a:gd name="connsiteY1127" fmla="*/ 136452 h 949042"/>
              <a:gd name="connsiteX1128" fmla="*/ 254161 w 597867"/>
              <a:gd name="connsiteY1128" fmla="*/ 148984 h 949042"/>
              <a:gd name="connsiteX1129" fmla="*/ 251211 w 597867"/>
              <a:gd name="connsiteY1129" fmla="*/ 153490 h 949042"/>
              <a:gd name="connsiteX1130" fmla="*/ 245899 w 597867"/>
              <a:gd name="connsiteY1130" fmla="*/ 152594 h 949042"/>
              <a:gd name="connsiteX1131" fmla="*/ 236826 w 597867"/>
              <a:gd name="connsiteY1131" fmla="*/ 144199 h 949042"/>
              <a:gd name="connsiteX1132" fmla="*/ 236041 w 597867"/>
              <a:gd name="connsiteY1132" fmla="*/ 143256 h 949042"/>
              <a:gd name="connsiteX1133" fmla="*/ 236041 w 597867"/>
              <a:gd name="connsiteY1133" fmla="*/ 148984 h 949042"/>
              <a:gd name="connsiteX1134" fmla="*/ 235455 w 597867"/>
              <a:gd name="connsiteY1134" fmla="*/ 151309 h 949042"/>
              <a:gd name="connsiteX1135" fmla="*/ 230026 w 597867"/>
              <a:gd name="connsiteY1135" fmla="*/ 161426 h 949042"/>
              <a:gd name="connsiteX1136" fmla="*/ 236826 w 597867"/>
              <a:gd name="connsiteY1136" fmla="*/ 155122 h 949042"/>
              <a:gd name="connsiteX1137" fmla="*/ 240170 w 597867"/>
              <a:gd name="connsiteY1137" fmla="*/ 153806 h 949042"/>
              <a:gd name="connsiteX1138" fmla="*/ 243515 w 597867"/>
              <a:gd name="connsiteY1138" fmla="*/ 155112 h 949042"/>
              <a:gd name="connsiteX1139" fmla="*/ 252585 w 597867"/>
              <a:gd name="connsiteY1139" fmla="*/ 163510 h 949042"/>
              <a:gd name="connsiteX1140" fmla="*/ 252709 w 597867"/>
              <a:gd name="connsiteY1140" fmla="*/ 163637 h 949042"/>
              <a:gd name="connsiteX1141" fmla="*/ 252709 w 597867"/>
              <a:gd name="connsiteY1141" fmla="*/ 158725 h 949042"/>
              <a:gd name="connsiteX1142" fmla="*/ 254056 w 597867"/>
              <a:gd name="connsiteY1142" fmla="*/ 155345 h 949042"/>
              <a:gd name="connsiteX1143" fmla="*/ 263261 w 597867"/>
              <a:gd name="connsiteY1143" fmla="*/ 145601 h 949042"/>
              <a:gd name="connsiteX1144" fmla="*/ 266835 w 597867"/>
              <a:gd name="connsiteY1144" fmla="*/ 144062 h 949042"/>
              <a:gd name="connsiteX1145" fmla="*/ 270977 w 597867"/>
              <a:gd name="connsiteY1145" fmla="*/ 144062 h 949042"/>
              <a:gd name="connsiteX1146" fmla="*/ 270977 w 597867"/>
              <a:gd name="connsiteY1146" fmla="*/ 140585 h 949042"/>
              <a:gd name="connsiteX1147" fmla="*/ 272294 w 597867"/>
              <a:gd name="connsiteY1147" fmla="*/ 137241 h 949042"/>
              <a:gd name="connsiteX1148" fmla="*/ 273025 w 597867"/>
              <a:gd name="connsiteY1148" fmla="*/ 136452 h 949042"/>
              <a:gd name="connsiteX1149" fmla="*/ 286160 w 597867"/>
              <a:gd name="connsiteY1149" fmla="*/ 118446 h 949042"/>
              <a:gd name="connsiteX1150" fmla="*/ 289215 w 597867"/>
              <a:gd name="connsiteY1150" fmla="*/ 123002 h 949042"/>
              <a:gd name="connsiteX1151" fmla="*/ 289215 w 597867"/>
              <a:gd name="connsiteY1151" fmla="*/ 131534 h 949042"/>
              <a:gd name="connsiteX1152" fmla="*/ 287898 w 597867"/>
              <a:gd name="connsiteY1152" fmla="*/ 134877 h 949042"/>
              <a:gd name="connsiteX1153" fmla="*/ 280815 w 597867"/>
              <a:gd name="connsiteY1153" fmla="*/ 142517 h 949042"/>
              <a:gd name="connsiteX1154" fmla="*/ 280815 w 597867"/>
              <a:gd name="connsiteY1154" fmla="*/ 148984 h 949042"/>
              <a:gd name="connsiteX1155" fmla="*/ 275898 w 597867"/>
              <a:gd name="connsiteY1155" fmla="*/ 153903 h 949042"/>
              <a:gd name="connsiteX1156" fmla="*/ 268960 w 597867"/>
              <a:gd name="connsiteY1156" fmla="*/ 153903 h 949042"/>
              <a:gd name="connsiteX1157" fmla="*/ 262551 w 597867"/>
              <a:gd name="connsiteY1157" fmla="*/ 160686 h 949042"/>
              <a:gd name="connsiteX1158" fmla="*/ 262551 w 597867"/>
              <a:gd name="connsiteY1158" fmla="*/ 167124 h 949042"/>
              <a:gd name="connsiteX1159" fmla="*/ 261358 w 597867"/>
              <a:gd name="connsiteY1159" fmla="*/ 170334 h 949042"/>
              <a:gd name="connsiteX1160" fmla="*/ 252972 w 597867"/>
              <a:gd name="connsiteY1160" fmla="*/ 180058 h 949042"/>
              <a:gd name="connsiteX1161" fmla="*/ 247533 w 597867"/>
              <a:gd name="connsiteY1161" fmla="*/ 181460 h 949042"/>
              <a:gd name="connsiteX1162" fmla="*/ 244323 w 597867"/>
              <a:gd name="connsiteY1162" fmla="*/ 176848 h 949042"/>
              <a:gd name="connsiteX1163" fmla="*/ 244323 w 597867"/>
              <a:gd name="connsiteY1163" fmla="*/ 169278 h 949042"/>
              <a:gd name="connsiteX1164" fmla="*/ 240170 w 597867"/>
              <a:gd name="connsiteY1164" fmla="*/ 165432 h 949042"/>
              <a:gd name="connsiteX1165" fmla="*/ 235041 w 597867"/>
              <a:gd name="connsiteY1165" fmla="*/ 170201 h 949042"/>
              <a:gd name="connsiteX1166" fmla="*/ 225691 w 597867"/>
              <a:gd name="connsiteY1166" fmla="*/ 187072 h 949042"/>
              <a:gd name="connsiteX1167" fmla="*/ 221387 w 597867"/>
              <a:gd name="connsiteY1167" fmla="*/ 189609 h 949042"/>
              <a:gd name="connsiteX1168" fmla="*/ 220157 w 597867"/>
              <a:gd name="connsiteY1168" fmla="*/ 189456 h 949042"/>
              <a:gd name="connsiteX1169" fmla="*/ 216466 w 597867"/>
              <a:gd name="connsiteY1169" fmla="*/ 184690 h 949042"/>
              <a:gd name="connsiteX1170" fmla="*/ 216466 w 597867"/>
              <a:gd name="connsiteY1170" fmla="*/ 167124 h 949042"/>
              <a:gd name="connsiteX1171" fmla="*/ 217052 w 597867"/>
              <a:gd name="connsiteY1171" fmla="*/ 164799 h 949042"/>
              <a:gd name="connsiteX1172" fmla="*/ 226200 w 597867"/>
              <a:gd name="connsiteY1172" fmla="*/ 147742 h 949042"/>
              <a:gd name="connsiteX1173" fmla="*/ 226200 w 597867"/>
              <a:gd name="connsiteY1173" fmla="*/ 140585 h 949042"/>
              <a:gd name="connsiteX1174" fmla="*/ 227641 w 597867"/>
              <a:gd name="connsiteY1174" fmla="*/ 137105 h 949042"/>
              <a:gd name="connsiteX1175" fmla="*/ 236694 w 597867"/>
              <a:gd name="connsiteY1175" fmla="*/ 128053 h 949042"/>
              <a:gd name="connsiteX1176" fmla="*/ 242056 w 597867"/>
              <a:gd name="connsiteY1176" fmla="*/ 126988 h 949042"/>
              <a:gd name="connsiteX1177" fmla="*/ 244707 w 597867"/>
              <a:gd name="connsiteY1177" fmla="*/ 129622 h 949042"/>
              <a:gd name="connsiteX1178" fmla="*/ 249244 w 597867"/>
              <a:gd name="connsiteY1178" fmla="*/ 126612 h 949042"/>
              <a:gd name="connsiteX1179" fmla="*/ 273840 w 597867"/>
              <a:gd name="connsiteY1179" fmla="*/ 126612 h 949042"/>
              <a:gd name="connsiteX1180" fmla="*/ 280788 w 597867"/>
              <a:gd name="connsiteY1180" fmla="*/ 119551 h 949042"/>
              <a:gd name="connsiteX1181" fmla="*/ 286160 w 597867"/>
              <a:gd name="connsiteY1181" fmla="*/ 118446 h 949042"/>
              <a:gd name="connsiteX1182" fmla="*/ 458462 w 597867"/>
              <a:gd name="connsiteY1182" fmla="*/ 108635 h 949042"/>
              <a:gd name="connsiteX1183" fmla="*/ 461431 w 597867"/>
              <a:gd name="connsiteY1183" fmla="*/ 113152 h 949042"/>
              <a:gd name="connsiteX1184" fmla="*/ 461431 w 597867"/>
              <a:gd name="connsiteY1184" fmla="*/ 139786 h 949042"/>
              <a:gd name="connsiteX1185" fmla="*/ 458462 w 597867"/>
              <a:gd name="connsiteY1185" fmla="*/ 144302 h 949042"/>
              <a:gd name="connsiteX1186" fmla="*/ 456511 w 597867"/>
              <a:gd name="connsiteY1186" fmla="*/ 144706 h 949042"/>
              <a:gd name="connsiteX1187" fmla="*/ 453139 w 597867"/>
              <a:gd name="connsiteY1187" fmla="*/ 143360 h 949042"/>
              <a:gd name="connsiteX1188" fmla="*/ 434478 w 597867"/>
              <a:gd name="connsiteY1188" fmla="*/ 125786 h 949042"/>
              <a:gd name="connsiteX1189" fmla="*/ 433276 w 597867"/>
              <a:gd name="connsiteY1189" fmla="*/ 120387 h 949042"/>
              <a:gd name="connsiteX1190" fmla="*/ 437850 w 597867"/>
              <a:gd name="connsiteY1190" fmla="*/ 117282 h 949042"/>
              <a:gd name="connsiteX1191" fmla="*/ 444971 w 597867"/>
              <a:gd name="connsiteY1191" fmla="*/ 117282 h 949042"/>
              <a:gd name="connsiteX1192" fmla="*/ 453139 w 597867"/>
              <a:gd name="connsiteY1192" fmla="*/ 109577 h 949042"/>
              <a:gd name="connsiteX1193" fmla="*/ 458462 w 597867"/>
              <a:gd name="connsiteY1193" fmla="*/ 108635 h 949042"/>
              <a:gd name="connsiteX1194" fmla="*/ 588028 w 597867"/>
              <a:gd name="connsiteY1194" fmla="*/ 43315 h 949042"/>
              <a:gd name="connsiteX1195" fmla="*/ 583895 w 597867"/>
              <a:gd name="connsiteY1195" fmla="*/ 45564 h 949042"/>
              <a:gd name="connsiteX1196" fmla="*/ 570684 w 597867"/>
              <a:gd name="connsiteY1196" fmla="*/ 45564 h 949042"/>
              <a:gd name="connsiteX1197" fmla="*/ 570684 w 597867"/>
              <a:gd name="connsiteY1197" fmla="*/ 47666 h 949042"/>
              <a:gd name="connsiteX1198" fmla="*/ 578303 w 597867"/>
              <a:gd name="connsiteY1198" fmla="*/ 55288 h 949042"/>
              <a:gd name="connsiteX1199" fmla="*/ 579360 w 597867"/>
              <a:gd name="connsiteY1199" fmla="*/ 56861 h 949042"/>
              <a:gd name="connsiteX1200" fmla="*/ 580417 w 597867"/>
              <a:gd name="connsiteY1200" fmla="*/ 55288 h 949042"/>
              <a:gd name="connsiteX1201" fmla="*/ 588028 w 597867"/>
              <a:gd name="connsiteY1201" fmla="*/ 47666 h 949042"/>
              <a:gd name="connsiteX1202" fmla="*/ 593745 w 597867"/>
              <a:gd name="connsiteY1202" fmla="*/ 74 h 949042"/>
              <a:gd name="connsiteX1203" fmla="*/ 597867 w 597867"/>
              <a:gd name="connsiteY1203" fmla="*/ 4927 h 949042"/>
              <a:gd name="connsiteX1204" fmla="*/ 597867 w 597867"/>
              <a:gd name="connsiteY1204" fmla="*/ 49703 h 949042"/>
              <a:gd name="connsiteX1205" fmla="*/ 596426 w 597867"/>
              <a:gd name="connsiteY1205" fmla="*/ 53182 h 949042"/>
              <a:gd name="connsiteX1206" fmla="*/ 588816 w 597867"/>
              <a:gd name="connsiteY1206" fmla="*/ 60800 h 949042"/>
              <a:gd name="connsiteX1207" fmla="*/ 588816 w 597867"/>
              <a:gd name="connsiteY1207" fmla="*/ 67162 h 949042"/>
              <a:gd name="connsiteX1208" fmla="*/ 586097 w 597867"/>
              <a:gd name="connsiteY1208" fmla="*/ 71565 h 949042"/>
              <a:gd name="connsiteX1209" fmla="*/ 567965 w 597867"/>
              <a:gd name="connsiteY1209" fmla="*/ 80632 h 949042"/>
              <a:gd name="connsiteX1210" fmla="*/ 565763 w 597867"/>
              <a:gd name="connsiteY1210" fmla="*/ 81153 h 949042"/>
              <a:gd name="connsiteX1211" fmla="*/ 561777 w 597867"/>
              <a:gd name="connsiteY1211" fmla="*/ 79115 h 949042"/>
              <a:gd name="connsiteX1212" fmla="*/ 562285 w 597867"/>
              <a:gd name="connsiteY1212" fmla="*/ 72754 h 949042"/>
              <a:gd name="connsiteX1213" fmla="*/ 569904 w 597867"/>
              <a:gd name="connsiteY1213" fmla="*/ 65124 h 949042"/>
              <a:gd name="connsiteX1214" fmla="*/ 569904 w 597867"/>
              <a:gd name="connsiteY1214" fmla="*/ 60800 h 949042"/>
              <a:gd name="connsiteX1215" fmla="*/ 562285 w 597867"/>
              <a:gd name="connsiteY1215" fmla="*/ 53182 h 949042"/>
              <a:gd name="connsiteX1216" fmla="*/ 560844 w 597867"/>
              <a:gd name="connsiteY1216" fmla="*/ 49703 h 949042"/>
              <a:gd name="connsiteX1217" fmla="*/ 560844 w 597867"/>
              <a:gd name="connsiteY1217" fmla="*/ 40644 h 949042"/>
              <a:gd name="connsiteX1218" fmla="*/ 565763 w 597867"/>
              <a:gd name="connsiteY1218" fmla="*/ 35724 h 949042"/>
              <a:gd name="connsiteX1219" fmla="*/ 578976 w 597867"/>
              <a:gd name="connsiteY1219" fmla="*/ 35724 h 949042"/>
              <a:gd name="connsiteX1220" fmla="*/ 578976 w 597867"/>
              <a:gd name="connsiteY1220" fmla="*/ 31573 h 949042"/>
              <a:gd name="connsiteX1221" fmla="*/ 579235 w 597867"/>
              <a:gd name="connsiteY1221" fmla="*/ 29988 h 949042"/>
              <a:gd name="connsiteX1222" fmla="*/ 588286 w 597867"/>
              <a:gd name="connsiteY1222" fmla="*/ 3342 h 949042"/>
              <a:gd name="connsiteX1223" fmla="*/ 593745 w 597867"/>
              <a:gd name="connsiteY1223" fmla="*/ 74 h 94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</a:cxnLst>
            <a:rect l="l" t="t" r="r" b="b"/>
            <a:pathLst>
              <a:path w="597867" h="949042">
                <a:moveTo>
                  <a:pt x="236031" y="814834"/>
                </a:moveTo>
                <a:cubicBezTo>
                  <a:pt x="235859" y="815022"/>
                  <a:pt x="235785" y="815247"/>
                  <a:pt x="235613" y="815435"/>
                </a:cubicBezTo>
                <a:cubicBezTo>
                  <a:pt x="235613" y="815435"/>
                  <a:pt x="227158" y="823248"/>
                  <a:pt x="227158" y="823248"/>
                </a:cubicBezTo>
                <a:lnTo>
                  <a:pt x="236203" y="823248"/>
                </a:lnTo>
                <a:lnTo>
                  <a:pt x="244461" y="814834"/>
                </a:lnTo>
                <a:close/>
                <a:moveTo>
                  <a:pt x="181072" y="664400"/>
                </a:moveTo>
                <a:cubicBezTo>
                  <a:pt x="181318" y="664551"/>
                  <a:pt x="181589" y="664738"/>
                  <a:pt x="181810" y="664964"/>
                </a:cubicBezTo>
                <a:lnTo>
                  <a:pt x="187660" y="670523"/>
                </a:lnTo>
                <a:lnTo>
                  <a:pt x="192158" y="665339"/>
                </a:lnTo>
                <a:cubicBezTo>
                  <a:pt x="192477" y="664964"/>
                  <a:pt x="192846" y="664626"/>
                  <a:pt x="193239" y="664400"/>
                </a:cubicBezTo>
                <a:close/>
                <a:moveTo>
                  <a:pt x="436766" y="662673"/>
                </a:moveTo>
                <a:cubicBezTo>
                  <a:pt x="436938" y="662710"/>
                  <a:pt x="437135" y="662785"/>
                  <a:pt x="437307" y="662898"/>
                </a:cubicBezTo>
                <a:lnTo>
                  <a:pt x="446426" y="667180"/>
                </a:lnTo>
                <a:cubicBezTo>
                  <a:pt x="446426" y="667180"/>
                  <a:pt x="442174" y="662673"/>
                  <a:pt x="442174" y="662673"/>
                </a:cubicBezTo>
                <a:close/>
                <a:moveTo>
                  <a:pt x="236424" y="648662"/>
                </a:moveTo>
                <a:lnTo>
                  <a:pt x="215458" y="655085"/>
                </a:lnTo>
                <a:cubicBezTo>
                  <a:pt x="214991" y="655235"/>
                  <a:pt x="214500" y="655311"/>
                  <a:pt x="214008" y="655311"/>
                </a:cubicBezTo>
                <a:lnTo>
                  <a:pt x="206979" y="655311"/>
                </a:lnTo>
                <a:lnTo>
                  <a:pt x="199359" y="662936"/>
                </a:lnTo>
                <a:cubicBezTo>
                  <a:pt x="199113" y="663198"/>
                  <a:pt x="198818" y="663424"/>
                  <a:pt x="198523" y="663612"/>
                </a:cubicBezTo>
                <a:lnTo>
                  <a:pt x="204939" y="663612"/>
                </a:lnTo>
                <a:cubicBezTo>
                  <a:pt x="207667" y="663612"/>
                  <a:pt x="209854" y="665828"/>
                  <a:pt x="209854" y="668532"/>
                </a:cubicBezTo>
                <a:lnTo>
                  <a:pt x="209854" y="677622"/>
                </a:lnTo>
                <a:cubicBezTo>
                  <a:pt x="209854" y="678974"/>
                  <a:pt x="209314" y="680251"/>
                  <a:pt x="208306" y="681190"/>
                </a:cubicBezTo>
                <a:lnTo>
                  <a:pt x="200809" y="688252"/>
                </a:lnTo>
                <a:lnTo>
                  <a:pt x="200809" y="704253"/>
                </a:lnTo>
                <a:cubicBezTo>
                  <a:pt x="200809" y="706094"/>
                  <a:pt x="199777" y="707709"/>
                  <a:pt x="198278" y="708535"/>
                </a:cubicBezTo>
                <a:lnTo>
                  <a:pt x="199605" y="710113"/>
                </a:lnTo>
                <a:cubicBezTo>
                  <a:pt x="201203" y="711953"/>
                  <a:pt x="201203" y="714695"/>
                  <a:pt x="199605" y="716536"/>
                </a:cubicBezTo>
                <a:lnTo>
                  <a:pt x="191740" y="725626"/>
                </a:lnTo>
                <a:cubicBezTo>
                  <a:pt x="190806" y="726677"/>
                  <a:pt x="189454" y="727316"/>
                  <a:pt x="188028" y="727316"/>
                </a:cubicBezTo>
                <a:lnTo>
                  <a:pt x="180360" y="727316"/>
                </a:lnTo>
                <a:lnTo>
                  <a:pt x="172716" y="734377"/>
                </a:lnTo>
                <a:lnTo>
                  <a:pt x="163916" y="743843"/>
                </a:lnTo>
                <a:cubicBezTo>
                  <a:pt x="162048" y="745834"/>
                  <a:pt x="158558" y="745834"/>
                  <a:pt x="156715" y="743843"/>
                </a:cubicBezTo>
                <a:lnTo>
                  <a:pt x="151234" y="737983"/>
                </a:lnTo>
                <a:lnTo>
                  <a:pt x="145777" y="743843"/>
                </a:lnTo>
                <a:cubicBezTo>
                  <a:pt x="144843" y="744857"/>
                  <a:pt x="143541" y="745420"/>
                  <a:pt x="142164" y="745420"/>
                </a:cubicBezTo>
                <a:lnTo>
                  <a:pt x="115545" y="745420"/>
                </a:lnTo>
                <a:cubicBezTo>
                  <a:pt x="114169" y="745420"/>
                  <a:pt x="112866" y="744857"/>
                  <a:pt x="111932" y="743843"/>
                </a:cubicBezTo>
                <a:lnTo>
                  <a:pt x="106476" y="737983"/>
                </a:lnTo>
                <a:lnTo>
                  <a:pt x="102322" y="742416"/>
                </a:lnTo>
                <a:lnTo>
                  <a:pt x="102322" y="748876"/>
                </a:lnTo>
                <a:cubicBezTo>
                  <a:pt x="102322" y="750191"/>
                  <a:pt x="101806" y="751430"/>
                  <a:pt x="100872" y="752369"/>
                </a:cubicBezTo>
                <a:lnTo>
                  <a:pt x="100208" y="753045"/>
                </a:lnTo>
                <a:lnTo>
                  <a:pt x="115545" y="753045"/>
                </a:lnTo>
                <a:cubicBezTo>
                  <a:pt x="118249" y="753045"/>
                  <a:pt x="120461" y="755224"/>
                  <a:pt x="120461" y="757966"/>
                </a:cubicBezTo>
                <a:lnTo>
                  <a:pt x="120461" y="766492"/>
                </a:lnTo>
                <a:cubicBezTo>
                  <a:pt x="120461" y="768220"/>
                  <a:pt x="119552" y="769760"/>
                  <a:pt x="118200" y="770624"/>
                </a:cubicBezTo>
                <a:lnTo>
                  <a:pt x="122550" y="770624"/>
                </a:lnTo>
                <a:lnTo>
                  <a:pt x="130170" y="762999"/>
                </a:lnTo>
                <a:cubicBezTo>
                  <a:pt x="131079" y="762098"/>
                  <a:pt x="132333" y="761572"/>
                  <a:pt x="133635" y="761572"/>
                </a:cubicBezTo>
                <a:lnTo>
                  <a:pt x="151234" y="761572"/>
                </a:lnTo>
                <a:cubicBezTo>
                  <a:pt x="153962" y="761572"/>
                  <a:pt x="156150" y="763788"/>
                  <a:pt x="156150" y="766492"/>
                </a:cubicBezTo>
                <a:lnTo>
                  <a:pt x="156150" y="780353"/>
                </a:lnTo>
                <a:lnTo>
                  <a:pt x="160303" y="780353"/>
                </a:lnTo>
                <a:cubicBezTo>
                  <a:pt x="163032" y="780353"/>
                  <a:pt x="165244" y="782531"/>
                  <a:pt x="165244" y="785273"/>
                </a:cubicBezTo>
                <a:cubicBezTo>
                  <a:pt x="165244" y="786625"/>
                  <a:pt x="164678" y="787865"/>
                  <a:pt x="163794" y="788729"/>
                </a:cubicBezTo>
                <a:lnTo>
                  <a:pt x="178418" y="788729"/>
                </a:lnTo>
                <a:cubicBezTo>
                  <a:pt x="180384" y="788729"/>
                  <a:pt x="182154" y="789893"/>
                  <a:pt x="182940" y="791696"/>
                </a:cubicBezTo>
                <a:cubicBezTo>
                  <a:pt x="183727" y="793499"/>
                  <a:pt x="183358" y="795565"/>
                  <a:pt x="182031" y="796992"/>
                </a:cubicBezTo>
                <a:lnTo>
                  <a:pt x="176329" y="803152"/>
                </a:lnTo>
                <a:cubicBezTo>
                  <a:pt x="176329" y="803152"/>
                  <a:pt x="189896" y="815397"/>
                  <a:pt x="189896" y="815397"/>
                </a:cubicBezTo>
                <a:lnTo>
                  <a:pt x="221136" y="815397"/>
                </a:lnTo>
                <a:lnTo>
                  <a:pt x="224798" y="812017"/>
                </a:lnTo>
                <a:cubicBezTo>
                  <a:pt x="224479" y="811378"/>
                  <a:pt x="224282" y="810665"/>
                  <a:pt x="224282" y="809914"/>
                </a:cubicBezTo>
                <a:lnTo>
                  <a:pt x="224282" y="801537"/>
                </a:lnTo>
                <a:cubicBezTo>
                  <a:pt x="224282" y="798833"/>
                  <a:pt x="226494" y="796617"/>
                  <a:pt x="229198" y="796617"/>
                </a:cubicBezTo>
                <a:lnTo>
                  <a:pt x="233327" y="796617"/>
                </a:lnTo>
                <a:lnTo>
                  <a:pt x="233327" y="790194"/>
                </a:lnTo>
                <a:lnTo>
                  <a:pt x="232270" y="790194"/>
                </a:lnTo>
                <a:cubicBezTo>
                  <a:pt x="230648" y="790194"/>
                  <a:pt x="229296" y="789367"/>
                  <a:pt x="228387" y="788165"/>
                </a:cubicBezTo>
                <a:cubicBezTo>
                  <a:pt x="226076" y="787752"/>
                  <a:pt x="224282" y="785837"/>
                  <a:pt x="224282" y="783395"/>
                </a:cubicBezTo>
                <a:lnTo>
                  <a:pt x="224282" y="765290"/>
                </a:lnTo>
                <a:cubicBezTo>
                  <a:pt x="224282" y="763976"/>
                  <a:pt x="224798" y="762736"/>
                  <a:pt x="225732" y="761797"/>
                </a:cubicBezTo>
                <a:lnTo>
                  <a:pt x="234237" y="753308"/>
                </a:lnTo>
                <a:lnTo>
                  <a:pt x="238734" y="744557"/>
                </a:lnTo>
                <a:cubicBezTo>
                  <a:pt x="238243" y="744256"/>
                  <a:pt x="237825" y="743843"/>
                  <a:pt x="237456" y="743392"/>
                </a:cubicBezTo>
                <a:cubicBezTo>
                  <a:pt x="235146" y="742979"/>
                  <a:pt x="233327" y="741063"/>
                  <a:pt x="233327" y="738622"/>
                </a:cubicBezTo>
                <a:cubicBezTo>
                  <a:pt x="233327" y="735917"/>
                  <a:pt x="235539" y="733701"/>
                  <a:pt x="238267" y="733701"/>
                </a:cubicBezTo>
                <a:lnTo>
                  <a:pt x="245174" y="733701"/>
                </a:lnTo>
                <a:lnTo>
                  <a:pt x="250803" y="727616"/>
                </a:lnTo>
                <a:lnTo>
                  <a:pt x="250803" y="712103"/>
                </a:lnTo>
                <a:cubicBezTo>
                  <a:pt x="250803" y="710864"/>
                  <a:pt x="251270" y="709662"/>
                  <a:pt x="252105" y="708760"/>
                </a:cubicBezTo>
                <a:lnTo>
                  <a:pt x="261175" y="699032"/>
                </a:lnTo>
                <a:lnTo>
                  <a:pt x="268942" y="691858"/>
                </a:lnTo>
                <a:lnTo>
                  <a:pt x="268942" y="686975"/>
                </a:lnTo>
                <a:lnTo>
                  <a:pt x="261298" y="679350"/>
                </a:lnTo>
                <a:cubicBezTo>
                  <a:pt x="260389" y="678411"/>
                  <a:pt x="259848" y="677171"/>
                  <a:pt x="259848" y="675857"/>
                </a:cubicBezTo>
                <a:lnTo>
                  <a:pt x="259848" y="667330"/>
                </a:lnTo>
                <a:cubicBezTo>
                  <a:pt x="259848" y="667293"/>
                  <a:pt x="259872" y="667255"/>
                  <a:pt x="259872" y="667218"/>
                </a:cubicBezTo>
                <a:lnTo>
                  <a:pt x="255448" y="663048"/>
                </a:lnTo>
                <a:cubicBezTo>
                  <a:pt x="254440" y="662147"/>
                  <a:pt x="253875" y="660832"/>
                  <a:pt x="253875" y="659480"/>
                </a:cubicBezTo>
                <a:lnTo>
                  <a:pt x="253875" y="655311"/>
                </a:lnTo>
                <a:lnTo>
                  <a:pt x="241340" y="655311"/>
                </a:lnTo>
                <a:cubicBezTo>
                  <a:pt x="238612" y="655311"/>
                  <a:pt x="236424" y="653132"/>
                  <a:pt x="236424" y="650390"/>
                </a:cubicBezTo>
                <a:close/>
                <a:moveTo>
                  <a:pt x="186947" y="629721"/>
                </a:moveTo>
                <a:lnTo>
                  <a:pt x="186947" y="637350"/>
                </a:lnTo>
                <a:lnTo>
                  <a:pt x="197133" y="637350"/>
                </a:lnTo>
                <a:cubicBezTo>
                  <a:pt x="197133" y="637350"/>
                  <a:pt x="201322" y="633728"/>
                  <a:pt x="201322" y="633728"/>
                </a:cubicBezTo>
                <a:lnTo>
                  <a:pt x="197018" y="629721"/>
                </a:lnTo>
                <a:close/>
                <a:moveTo>
                  <a:pt x="182029" y="619881"/>
                </a:moveTo>
                <a:lnTo>
                  <a:pt x="198958" y="619881"/>
                </a:lnTo>
                <a:cubicBezTo>
                  <a:pt x="200207" y="619881"/>
                  <a:pt x="201399" y="620351"/>
                  <a:pt x="202312" y="621207"/>
                </a:cubicBezTo>
                <a:lnTo>
                  <a:pt x="212037" y="630279"/>
                </a:lnTo>
                <a:cubicBezTo>
                  <a:pt x="213065" y="631230"/>
                  <a:pt x="213631" y="632565"/>
                  <a:pt x="213602" y="633968"/>
                </a:cubicBezTo>
                <a:cubicBezTo>
                  <a:pt x="213574" y="635361"/>
                  <a:pt x="212958" y="636677"/>
                  <a:pt x="211901" y="637590"/>
                </a:cubicBezTo>
                <a:lnTo>
                  <a:pt x="202177" y="645989"/>
                </a:lnTo>
                <a:cubicBezTo>
                  <a:pt x="201284" y="646768"/>
                  <a:pt x="200140" y="647190"/>
                  <a:pt x="198958" y="647190"/>
                </a:cubicBezTo>
                <a:lnTo>
                  <a:pt x="182029" y="647190"/>
                </a:lnTo>
                <a:cubicBezTo>
                  <a:pt x="179308" y="647190"/>
                  <a:pt x="177108" y="644990"/>
                  <a:pt x="177108" y="642271"/>
                </a:cubicBezTo>
                <a:lnTo>
                  <a:pt x="177108" y="624801"/>
                </a:lnTo>
                <a:cubicBezTo>
                  <a:pt x="177108" y="622081"/>
                  <a:pt x="179308" y="619881"/>
                  <a:pt x="182029" y="619881"/>
                </a:cubicBezTo>
                <a:close/>
                <a:moveTo>
                  <a:pt x="229545" y="542894"/>
                </a:moveTo>
                <a:lnTo>
                  <a:pt x="223185" y="548477"/>
                </a:lnTo>
                <a:cubicBezTo>
                  <a:pt x="223185" y="548477"/>
                  <a:pt x="218245" y="554243"/>
                  <a:pt x="218245" y="554243"/>
                </a:cubicBezTo>
                <a:lnTo>
                  <a:pt x="221022" y="557028"/>
                </a:lnTo>
                <a:lnTo>
                  <a:pt x="233803" y="551312"/>
                </a:lnTo>
                <a:lnTo>
                  <a:pt x="233803" y="546901"/>
                </a:lnTo>
                <a:close/>
                <a:moveTo>
                  <a:pt x="226432" y="532544"/>
                </a:moveTo>
                <a:cubicBezTo>
                  <a:pt x="228325" y="530873"/>
                  <a:pt x="231209" y="530931"/>
                  <a:pt x="233044" y="532661"/>
                </a:cubicBezTo>
                <a:lnTo>
                  <a:pt x="242095" y="541193"/>
                </a:lnTo>
                <a:cubicBezTo>
                  <a:pt x="243085" y="542126"/>
                  <a:pt x="243642" y="543423"/>
                  <a:pt x="243642" y="544778"/>
                </a:cubicBezTo>
                <a:lnTo>
                  <a:pt x="243642" y="554501"/>
                </a:lnTo>
                <a:cubicBezTo>
                  <a:pt x="243642" y="556443"/>
                  <a:pt x="242498" y="558202"/>
                  <a:pt x="240730" y="558989"/>
                </a:cubicBezTo>
                <a:lnTo>
                  <a:pt x="221945" y="567396"/>
                </a:lnTo>
                <a:cubicBezTo>
                  <a:pt x="221301" y="567685"/>
                  <a:pt x="220619" y="567829"/>
                  <a:pt x="219937" y="567829"/>
                </a:cubicBezTo>
                <a:cubicBezTo>
                  <a:pt x="218659" y="567829"/>
                  <a:pt x="217400" y="567330"/>
                  <a:pt x="216459" y="566389"/>
                </a:cubicBezTo>
                <a:lnTo>
                  <a:pt x="208069" y="557979"/>
                </a:lnTo>
                <a:cubicBezTo>
                  <a:pt x="206244" y="556154"/>
                  <a:pt x="206138" y="553233"/>
                  <a:pt x="207819" y="551291"/>
                </a:cubicBezTo>
                <a:lnTo>
                  <a:pt x="216209" y="541568"/>
                </a:lnTo>
                <a:close/>
                <a:moveTo>
                  <a:pt x="387461" y="469344"/>
                </a:moveTo>
                <a:lnTo>
                  <a:pt x="390583" y="472461"/>
                </a:lnTo>
                <a:lnTo>
                  <a:pt x="390706" y="472349"/>
                </a:lnTo>
                <a:cubicBezTo>
                  <a:pt x="390706" y="472349"/>
                  <a:pt x="387461" y="469344"/>
                  <a:pt x="387461" y="469344"/>
                </a:cubicBezTo>
                <a:close/>
                <a:moveTo>
                  <a:pt x="409361" y="455972"/>
                </a:moveTo>
                <a:lnTo>
                  <a:pt x="403314" y="467203"/>
                </a:lnTo>
                <a:cubicBezTo>
                  <a:pt x="404076" y="468067"/>
                  <a:pt x="404543" y="469156"/>
                  <a:pt x="404568" y="470283"/>
                </a:cubicBezTo>
                <a:cubicBezTo>
                  <a:pt x="404568" y="471222"/>
                  <a:pt x="404248" y="472048"/>
                  <a:pt x="403806" y="472837"/>
                </a:cubicBezTo>
                <a:cubicBezTo>
                  <a:pt x="403806" y="472950"/>
                  <a:pt x="403904" y="473062"/>
                  <a:pt x="403904" y="473213"/>
                </a:cubicBezTo>
                <a:cubicBezTo>
                  <a:pt x="403929" y="474527"/>
                  <a:pt x="403388" y="475842"/>
                  <a:pt x="402454" y="476781"/>
                </a:cubicBezTo>
                <a:lnTo>
                  <a:pt x="393385" y="485833"/>
                </a:lnTo>
                <a:cubicBezTo>
                  <a:pt x="392475" y="486772"/>
                  <a:pt x="391222" y="487298"/>
                  <a:pt x="389919" y="487298"/>
                </a:cubicBezTo>
                <a:cubicBezTo>
                  <a:pt x="388616" y="487298"/>
                  <a:pt x="387363" y="486772"/>
                  <a:pt x="386429" y="485833"/>
                </a:cubicBezTo>
                <a:lnTo>
                  <a:pt x="378834" y="478208"/>
                </a:lnTo>
                <a:lnTo>
                  <a:pt x="377384" y="478208"/>
                </a:lnTo>
                <a:lnTo>
                  <a:pt x="377384" y="479448"/>
                </a:lnTo>
                <a:cubicBezTo>
                  <a:pt x="377384" y="480274"/>
                  <a:pt x="377113" y="481063"/>
                  <a:pt x="376720" y="481739"/>
                </a:cubicBezTo>
                <a:lnTo>
                  <a:pt x="376720" y="482378"/>
                </a:lnTo>
                <a:cubicBezTo>
                  <a:pt x="376720" y="485082"/>
                  <a:pt x="374533" y="487298"/>
                  <a:pt x="371804" y="487298"/>
                </a:cubicBezTo>
                <a:lnTo>
                  <a:pt x="368855" y="487298"/>
                </a:lnTo>
                <a:lnTo>
                  <a:pt x="368855" y="488500"/>
                </a:lnTo>
                <a:lnTo>
                  <a:pt x="368855" y="491430"/>
                </a:lnTo>
                <a:cubicBezTo>
                  <a:pt x="368855" y="494134"/>
                  <a:pt x="366667" y="496350"/>
                  <a:pt x="363939" y="496350"/>
                </a:cubicBezTo>
                <a:lnTo>
                  <a:pt x="356467" y="496350"/>
                </a:lnTo>
                <a:lnTo>
                  <a:pt x="349388" y="503863"/>
                </a:lnTo>
                <a:lnTo>
                  <a:pt x="339582" y="513140"/>
                </a:lnTo>
                <a:cubicBezTo>
                  <a:pt x="338672" y="514004"/>
                  <a:pt x="337468" y="514455"/>
                  <a:pt x="336214" y="514455"/>
                </a:cubicBezTo>
                <a:lnTo>
                  <a:pt x="327169" y="514455"/>
                </a:lnTo>
                <a:cubicBezTo>
                  <a:pt x="324564" y="514455"/>
                  <a:pt x="322499" y="512464"/>
                  <a:pt x="322303" y="509873"/>
                </a:cubicBezTo>
                <a:lnTo>
                  <a:pt x="322229" y="509985"/>
                </a:lnTo>
                <a:cubicBezTo>
                  <a:pt x="321295" y="510962"/>
                  <a:pt x="319992" y="511525"/>
                  <a:pt x="318616" y="511525"/>
                </a:cubicBezTo>
                <a:lnTo>
                  <a:pt x="314487" y="511525"/>
                </a:lnTo>
                <a:lnTo>
                  <a:pt x="314487" y="515018"/>
                </a:lnTo>
                <a:cubicBezTo>
                  <a:pt x="314487" y="517009"/>
                  <a:pt x="313282" y="518812"/>
                  <a:pt x="311439" y="519563"/>
                </a:cubicBezTo>
                <a:cubicBezTo>
                  <a:pt x="309595" y="520315"/>
                  <a:pt x="307482" y="519901"/>
                  <a:pt x="306081" y="518512"/>
                </a:cubicBezTo>
                <a:lnTo>
                  <a:pt x="301042" y="513441"/>
                </a:lnTo>
                <a:lnTo>
                  <a:pt x="287843" y="526137"/>
                </a:lnTo>
                <a:lnTo>
                  <a:pt x="287843" y="557726"/>
                </a:lnTo>
                <a:lnTo>
                  <a:pt x="294135" y="563923"/>
                </a:lnTo>
                <a:lnTo>
                  <a:pt x="301165" y="563923"/>
                </a:lnTo>
                <a:cubicBezTo>
                  <a:pt x="303180" y="563923"/>
                  <a:pt x="304975" y="565125"/>
                  <a:pt x="305736" y="567004"/>
                </a:cubicBezTo>
                <a:cubicBezTo>
                  <a:pt x="306474" y="568882"/>
                  <a:pt x="306031" y="570985"/>
                  <a:pt x="304581" y="572412"/>
                </a:cubicBezTo>
                <a:lnTo>
                  <a:pt x="303819" y="573088"/>
                </a:lnTo>
                <a:lnTo>
                  <a:pt x="320902" y="581953"/>
                </a:lnTo>
                <a:cubicBezTo>
                  <a:pt x="322524" y="582779"/>
                  <a:pt x="323556" y="584470"/>
                  <a:pt x="323556" y="586310"/>
                </a:cubicBezTo>
                <a:lnTo>
                  <a:pt x="323556" y="595362"/>
                </a:lnTo>
                <a:cubicBezTo>
                  <a:pt x="323556" y="598104"/>
                  <a:pt x="321344" y="600283"/>
                  <a:pt x="318616" y="600283"/>
                </a:cubicBezTo>
                <a:lnTo>
                  <a:pt x="306081" y="600283"/>
                </a:lnTo>
                <a:lnTo>
                  <a:pt x="306081" y="604415"/>
                </a:lnTo>
                <a:cubicBezTo>
                  <a:pt x="306081" y="607157"/>
                  <a:pt x="303893" y="609335"/>
                  <a:pt x="301165" y="609335"/>
                </a:cubicBezTo>
                <a:lnTo>
                  <a:pt x="297036" y="609335"/>
                </a:lnTo>
                <a:lnTo>
                  <a:pt x="297036" y="622557"/>
                </a:lnTo>
                <a:cubicBezTo>
                  <a:pt x="297036" y="625261"/>
                  <a:pt x="294823" y="627477"/>
                  <a:pt x="292095" y="627477"/>
                </a:cubicBezTo>
                <a:lnTo>
                  <a:pt x="284967" y="627477"/>
                </a:lnTo>
                <a:lnTo>
                  <a:pt x="278773" y="633788"/>
                </a:lnTo>
                <a:lnTo>
                  <a:pt x="278773" y="635253"/>
                </a:lnTo>
                <a:lnTo>
                  <a:pt x="282927" y="635253"/>
                </a:lnTo>
                <a:cubicBezTo>
                  <a:pt x="285631" y="635253"/>
                  <a:pt x="287843" y="637431"/>
                  <a:pt x="287843" y="640173"/>
                </a:cubicBezTo>
                <a:lnTo>
                  <a:pt x="287843" y="652831"/>
                </a:lnTo>
                <a:lnTo>
                  <a:pt x="292095" y="652831"/>
                </a:lnTo>
                <a:cubicBezTo>
                  <a:pt x="294086" y="652831"/>
                  <a:pt x="295856" y="653996"/>
                  <a:pt x="296642" y="655799"/>
                </a:cubicBezTo>
                <a:cubicBezTo>
                  <a:pt x="297404" y="657639"/>
                  <a:pt x="297036" y="659705"/>
                  <a:pt x="295659" y="661133"/>
                </a:cubicBezTo>
                <a:lnTo>
                  <a:pt x="286467" y="670748"/>
                </a:lnTo>
                <a:cubicBezTo>
                  <a:pt x="285533" y="671687"/>
                  <a:pt x="284255" y="672251"/>
                  <a:pt x="282927" y="672251"/>
                </a:cubicBezTo>
                <a:lnTo>
                  <a:pt x="273858" y="672251"/>
                </a:lnTo>
                <a:cubicBezTo>
                  <a:pt x="273686" y="672251"/>
                  <a:pt x="273587" y="672138"/>
                  <a:pt x="273415" y="672138"/>
                </a:cubicBezTo>
                <a:lnTo>
                  <a:pt x="273415" y="675594"/>
                </a:lnTo>
                <a:lnTo>
                  <a:pt x="280420" y="682655"/>
                </a:lnTo>
                <a:cubicBezTo>
                  <a:pt x="281305" y="683594"/>
                  <a:pt x="281821" y="684834"/>
                  <a:pt x="281821" y="686111"/>
                </a:cubicBezTo>
                <a:lnTo>
                  <a:pt x="281821" y="695163"/>
                </a:lnTo>
                <a:cubicBezTo>
                  <a:pt x="281821" y="696403"/>
                  <a:pt x="281354" y="697605"/>
                  <a:pt x="280519" y="698506"/>
                </a:cubicBezTo>
                <a:lnTo>
                  <a:pt x="272113" y="707596"/>
                </a:lnTo>
                <a:lnTo>
                  <a:pt x="263707" y="715446"/>
                </a:lnTo>
                <a:lnTo>
                  <a:pt x="263707" y="730772"/>
                </a:lnTo>
                <a:cubicBezTo>
                  <a:pt x="263707" y="731936"/>
                  <a:pt x="263289" y="733100"/>
                  <a:pt x="262502" y="734002"/>
                </a:cubicBezTo>
                <a:lnTo>
                  <a:pt x="254981" y="742716"/>
                </a:lnTo>
                <a:cubicBezTo>
                  <a:pt x="254760" y="743129"/>
                  <a:pt x="254514" y="743505"/>
                  <a:pt x="254195" y="743843"/>
                </a:cubicBezTo>
                <a:lnTo>
                  <a:pt x="245715" y="760220"/>
                </a:lnTo>
                <a:cubicBezTo>
                  <a:pt x="245444" y="760708"/>
                  <a:pt x="245100" y="761159"/>
                  <a:pt x="244707" y="761534"/>
                </a:cubicBezTo>
                <a:lnTo>
                  <a:pt x="237186" y="768633"/>
                </a:lnTo>
                <a:lnTo>
                  <a:pt x="237186" y="778475"/>
                </a:lnTo>
                <a:lnTo>
                  <a:pt x="238267" y="778475"/>
                </a:lnTo>
                <a:cubicBezTo>
                  <a:pt x="239865" y="778475"/>
                  <a:pt x="241241" y="779301"/>
                  <a:pt x="242126" y="780503"/>
                </a:cubicBezTo>
                <a:cubicBezTo>
                  <a:pt x="244461" y="780916"/>
                  <a:pt x="246256" y="782832"/>
                  <a:pt x="246256" y="785273"/>
                </a:cubicBezTo>
                <a:lnTo>
                  <a:pt x="246256" y="803415"/>
                </a:lnTo>
                <a:cubicBezTo>
                  <a:pt x="246256" y="803979"/>
                  <a:pt x="246108" y="804505"/>
                  <a:pt x="245936" y="804993"/>
                </a:cubicBezTo>
                <a:lnTo>
                  <a:pt x="255718" y="804993"/>
                </a:lnTo>
                <a:cubicBezTo>
                  <a:pt x="257660" y="804993"/>
                  <a:pt x="259455" y="806157"/>
                  <a:pt x="260216" y="807960"/>
                </a:cubicBezTo>
                <a:cubicBezTo>
                  <a:pt x="261003" y="809726"/>
                  <a:pt x="260659" y="811829"/>
                  <a:pt x="259332" y="813256"/>
                </a:cubicBezTo>
                <a:lnTo>
                  <a:pt x="241758" y="831624"/>
                </a:lnTo>
                <a:cubicBezTo>
                  <a:pt x="240824" y="832563"/>
                  <a:pt x="239570" y="833089"/>
                  <a:pt x="238267" y="833089"/>
                </a:cubicBezTo>
                <a:lnTo>
                  <a:pt x="222070" y="833089"/>
                </a:lnTo>
                <a:lnTo>
                  <a:pt x="215999" y="838723"/>
                </a:lnTo>
                <a:lnTo>
                  <a:pt x="215999" y="845634"/>
                </a:lnTo>
                <a:cubicBezTo>
                  <a:pt x="215999" y="848376"/>
                  <a:pt x="213787" y="850555"/>
                  <a:pt x="211083" y="850555"/>
                </a:cubicBezTo>
                <a:lnTo>
                  <a:pt x="166301" y="850555"/>
                </a:lnTo>
                <a:cubicBezTo>
                  <a:pt x="164998" y="850555"/>
                  <a:pt x="163744" y="850067"/>
                  <a:pt x="162810" y="849128"/>
                </a:cubicBezTo>
                <a:lnTo>
                  <a:pt x="155191" y="841503"/>
                </a:lnTo>
                <a:lnTo>
                  <a:pt x="148161" y="841503"/>
                </a:lnTo>
                <a:cubicBezTo>
                  <a:pt x="145458" y="841503"/>
                  <a:pt x="143246" y="839287"/>
                  <a:pt x="143246" y="836582"/>
                </a:cubicBezTo>
                <a:lnTo>
                  <a:pt x="143246" y="833089"/>
                </a:lnTo>
                <a:lnTo>
                  <a:pt x="134176" y="833089"/>
                </a:lnTo>
                <a:cubicBezTo>
                  <a:pt x="135085" y="833990"/>
                  <a:pt x="135602" y="835230"/>
                  <a:pt x="135626" y="836469"/>
                </a:cubicBezTo>
                <a:cubicBezTo>
                  <a:pt x="135651" y="837822"/>
                  <a:pt x="135135" y="839099"/>
                  <a:pt x="134201" y="840038"/>
                </a:cubicBezTo>
                <a:lnTo>
                  <a:pt x="125156" y="849128"/>
                </a:lnTo>
                <a:cubicBezTo>
                  <a:pt x="123238" y="851043"/>
                  <a:pt x="120117" y="851043"/>
                  <a:pt x="118224" y="849165"/>
                </a:cubicBezTo>
                <a:lnTo>
                  <a:pt x="110433" y="841503"/>
                </a:lnTo>
                <a:lnTo>
                  <a:pt x="108319" y="841503"/>
                </a:lnTo>
                <a:lnTo>
                  <a:pt x="108319" y="845634"/>
                </a:lnTo>
                <a:cubicBezTo>
                  <a:pt x="108319" y="846423"/>
                  <a:pt x="108122" y="847212"/>
                  <a:pt x="107754" y="847888"/>
                </a:cubicBezTo>
                <a:lnTo>
                  <a:pt x="98709" y="865467"/>
                </a:lnTo>
                <a:cubicBezTo>
                  <a:pt x="97873" y="867120"/>
                  <a:pt x="96177" y="868171"/>
                  <a:pt x="94334" y="868171"/>
                </a:cubicBezTo>
                <a:lnTo>
                  <a:pt x="77079" y="868171"/>
                </a:lnTo>
                <a:lnTo>
                  <a:pt x="54614" y="876285"/>
                </a:lnTo>
                <a:lnTo>
                  <a:pt x="54614" y="881355"/>
                </a:lnTo>
                <a:cubicBezTo>
                  <a:pt x="54614" y="884060"/>
                  <a:pt x="52402" y="886276"/>
                  <a:pt x="49699" y="886276"/>
                </a:cubicBezTo>
                <a:lnTo>
                  <a:pt x="41809" y="886276"/>
                </a:lnTo>
                <a:lnTo>
                  <a:pt x="27430" y="893450"/>
                </a:lnTo>
                <a:lnTo>
                  <a:pt x="27430" y="903592"/>
                </a:lnTo>
                <a:lnTo>
                  <a:pt x="35713" y="903592"/>
                </a:lnTo>
                <a:lnTo>
                  <a:pt x="35713" y="899498"/>
                </a:lnTo>
                <a:cubicBezTo>
                  <a:pt x="35713" y="896793"/>
                  <a:pt x="37925" y="894577"/>
                  <a:pt x="40629" y="894577"/>
                </a:cubicBezTo>
                <a:lnTo>
                  <a:pt x="49699" y="894577"/>
                </a:lnTo>
                <a:cubicBezTo>
                  <a:pt x="51591" y="894577"/>
                  <a:pt x="53238" y="895666"/>
                  <a:pt x="54049" y="897244"/>
                </a:cubicBezTo>
                <a:lnTo>
                  <a:pt x="55278" y="896004"/>
                </a:lnTo>
                <a:cubicBezTo>
                  <a:pt x="55622" y="895666"/>
                  <a:pt x="56040" y="895366"/>
                  <a:pt x="56482" y="895140"/>
                </a:cubicBezTo>
                <a:lnTo>
                  <a:pt x="73958" y="886051"/>
                </a:lnTo>
                <a:cubicBezTo>
                  <a:pt x="75359" y="885337"/>
                  <a:pt x="77006" y="885337"/>
                  <a:pt x="78407" y="886013"/>
                </a:cubicBezTo>
                <a:lnTo>
                  <a:pt x="95514" y="894577"/>
                </a:lnTo>
                <a:lnTo>
                  <a:pt x="112473" y="894577"/>
                </a:lnTo>
                <a:cubicBezTo>
                  <a:pt x="115177" y="894577"/>
                  <a:pt x="117389" y="896793"/>
                  <a:pt x="117389" y="899498"/>
                </a:cubicBezTo>
                <a:lnTo>
                  <a:pt x="117389" y="906484"/>
                </a:lnTo>
                <a:lnTo>
                  <a:pt x="123681" y="912682"/>
                </a:lnTo>
                <a:lnTo>
                  <a:pt x="137076" y="912682"/>
                </a:lnTo>
                <a:lnTo>
                  <a:pt x="143246" y="906484"/>
                </a:lnTo>
                <a:lnTo>
                  <a:pt x="143246" y="890445"/>
                </a:lnTo>
                <a:cubicBezTo>
                  <a:pt x="143246" y="889131"/>
                  <a:pt x="143762" y="887854"/>
                  <a:pt x="144696" y="886952"/>
                </a:cubicBezTo>
                <a:lnTo>
                  <a:pt x="153765" y="877862"/>
                </a:lnTo>
                <a:cubicBezTo>
                  <a:pt x="154675" y="876961"/>
                  <a:pt x="155928" y="876435"/>
                  <a:pt x="157231" y="876435"/>
                </a:cubicBezTo>
                <a:cubicBezTo>
                  <a:pt x="158534" y="876435"/>
                  <a:pt x="159787" y="876961"/>
                  <a:pt x="160721" y="877862"/>
                </a:cubicBezTo>
                <a:lnTo>
                  <a:pt x="168341" y="885525"/>
                </a:lnTo>
                <a:lnTo>
                  <a:pt x="202014" y="885525"/>
                </a:lnTo>
                <a:cubicBezTo>
                  <a:pt x="203316" y="885525"/>
                  <a:pt x="204570" y="886013"/>
                  <a:pt x="205504" y="886952"/>
                </a:cubicBezTo>
                <a:lnTo>
                  <a:pt x="223618" y="905057"/>
                </a:lnTo>
                <a:cubicBezTo>
                  <a:pt x="224552" y="905958"/>
                  <a:pt x="225069" y="907235"/>
                  <a:pt x="225069" y="908512"/>
                </a:cubicBezTo>
                <a:lnTo>
                  <a:pt x="225069" y="912682"/>
                </a:lnTo>
                <a:lnTo>
                  <a:pt x="227182" y="912682"/>
                </a:lnTo>
                <a:lnTo>
                  <a:pt x="234777" y="905057"/>
                </a:lnTo>
                <a:cubicBezTo>
                  <a:pt x="235711" y="904118"/>
                  <a:pt x="236940" y="903592"/>
                  <a:pt x="238267" y="903592"/>
                </a:cubicBezTo>
                <a:lnTo>
                  <a:pt x="255718" y="903592"/>
                </a:lnTo>
                <a:cubicBezTo>
                  <a:pt x="257021" y="903592"/>
                  <a:pt x="258275" y="904118"/>
                  <a:pt x="259209" y="905057"/>
                </a:cubicBezTo>
                <a:lnTo>
                  <a:pt x="266828" y="912682"/>
                </a:lnTo>
                <a:lnTo>
                  <a:pt x="278012" y="912682"/>
                </a:lnTo>
                <a:lnTo>
                  <a:pt x="278012" y="908512"/>
                </a:lnTo>
                <a:cubicBezTo>
                  <a:pt x="278012" y="907198"/>
                  <a:pt x="278528" y="905958"/>
                  <a:pt x="279462" y="905019"/>
                </a:cubicBezTo>
                <a:lnTo>
                  <a:pt x="288654" y="896004"/>
                </a:lnTo>
                <a:cubicBezTo>
                  <a:pt x="290596" y="894089"/>
                  <a:pt x="293693" y="894126"/>
                  <a:pt x="295585" y="896004"/>
                </a:cubicBezTo>
                <a:lnTo>
                  <a:pt x="311709" y="912682"/>
                </a:lnTo>
                <a:lnTo>
                  <a:pt x="327685" y="912682"/>
                </a:lnTo>
                <a:cubicBezTo>
                  <a:pt x="330389" y="912682"/>
                  <a:pt x="332601" y="914898"/>
                  <a:pt x="332601" y="917602"/>
                </a:cubicBezTo>
                <a:lnTo>
                  <a:pt x="332601" y="921095"/>
                </a:lnTo>
                <a:lnTo>
                  <a:pt x="372443" y="921095"/>
                </a:lnTo>
                <a:cubicBezTo>
                  <a:pt x="373771" y="921095"/>
                  <a:pt x="375000" y="921584"/>
                  <a:pt x="375934" y="922523"/>
                </a:cubicBezTo>
                <a:lnTo>
                  <a:pt x="383553" y="930148"/>
                </a:lnTo>
                <a:lnTo>
                  <a:pt x="390583" y="930148"/>
                </a:lnTo>
                <a:cubicBezTo>
                  <a:pt x="391885" y="930148"/>
                  <a:pt x="393139" y="930674"/>
                  <a:pt x="394073" y="931575"/>
                </a:cubicBezTo>
                <a:lnTo>
                  <a:pt x="400611" y="938148"/>
                </a:lnTo>
                <a:lnTo>
                  <a:pt x="415579" y="930674"/>
                </a:lnTo>
                <a:cubicBezTo>
                  <a:pt x="416243" y="930336"/>
                  <a:pt x="417005" y="930148"/>
                  <a:pt x="417767" y="930148"/>
                </a:cubicBezTo>
                <a:lnTo>
                  <a:pt x="426836" y="930148"/>
                </a:lnTo>
                <a:cubicBezTo>
                  <a:pt x="428213" y="930148"/>
                  <a:pt x="429516" y="930711"/>
                  <a:pt x="430450" y="931725"/>
                </a:cubicBezTo>
                <a:lnTo>
                  <a:pt x="435365" y="937021"/>
                </a:lnTo>
                <a:lnTo>
                  <a:pt x="449891" y="922523"/>
                </a:lnTo>
                <a:cubicBezTo>
                  <a:pt x="450801" y="921584"/>
                  <a:pt x="452054" y="921095"/>
                  <a:pt x="453357" y="921095"/>
                </a:cubicBezTo>
                <a:lnTo>
                  <a:pt x="461075" y="921095"/>
                </a:lnTo>
                <a:lnTo>
                  <a:pt x="473708" y="908550"/>
                </a:lnTo>
                <a:lnTo>
                  <a:pt x="469579" y="904418"/>
                </a:lnTo>
                <a:lnTo>
                  <a:pt x="465007" y="904418"/>
                </a:lnTo>
                <a:lnTo>
                  <a:pt x="456700" y="912118"/>
                </a:lnTo>
                <a:cubicBezTo>
                  <a:pt x="454783" y="913959"/>
                  <a:pt x="451759" y="913884"/>
                  <a:pt x="449891" y="912006"/>
                </a:cubicBezTo>
                <a:lnTo>
                  <a:pt x="442272" y="904418"/>
                </a:lnTo>
                <a:lnTo>
                  <a:pt x="435218" y="904418"/>
                </a:lnTo>
                <a:cubicBezTo>
                  <a:pt x="433841" y="904418"/>
                  <a:pt x="432539" y="903855"/>
                  <a:pt x="431605" y="902841"/>
                </a:cubicBezTo>
                <a:lnTo>
                  <a:pt x="414301" y="884849"/>
                </a:lnTo>
                <a:cubicBezTo>
                  <a:pt x="413367" y="883910"/>
                  <a:pt x="412851" y="882670"/>
                  <a:pt x="412851" y="881355"/>
                </a:cubicBezTo>
                <a:lnTo>
                  <a:pt x="412851" y="872829"/>
                </a:lnTo>
                <a:cubicBezTo>
                  <a:pt x="412851" y="870087"/>
                  <a:pt x="415039" y="867908"/>
                  <a:pt x="417767" y="867908"/>
                </a:cubicBezTo>
                <a:lnTo>
                  <a:pt x="435218" y="867908"/>
                </a:lnTo>
                <a:cubicBezTo>
                  <a:pt x="436471" y="867908"/>
                  <a:pt x="437676" y="868397"/>
                  <a:pt x="438585" y="869223"/>
                </a:cubicBezTo>
                <a:lnTo>
                  <a:pt x="444287" y="874594"/>
                </a:lnTo>
                <a:lnTo>
                  <a:pt x="448441" y="870688"/>
                </a:lnTo>
                <a:lnTo>
                  <a:pt x="448441" y="868171"/>
                </a:lnTo>
                <a:lnTo>
                  <a:pt x="444287" y="868171"/>
                </a:lnTo>
                <a:cubicBezTo>
                  <a:pt x="442223" y="868171"/>
                  <a:pt x="440404" y="866894"/>
                  <a:pt x="439667" y="864941"/>
                </a:cubicBezTo>
                <a:cubicBezTo>
                  <a:pt x="438978" y="863025"/>
                  <a:pt x="439519" y="860847"/>
                  <a:pt x="441068" y="859532"/>
                </a:cubicBezTo>
                <a:lnTo>
                  <a:pt x="450137" y="851644"/>
                </a:lnTo>
                <a:cubicBezTo>
                  <a:pt x="451047" y="850893"/>
                  <a:pt x="452177" y="850442"/>
                  <a:pt x="453357" y="850442"/>
                </a:cubicBezTo>
                <a:lnTo>
                  <a:pt x="475748" y="850442"/>
                </a:lnTo>
                <a:lnTo>
                  <a:pt x="475748" y="845634"/>
                </a:lnTo>
                <a:cubicBezTo>
                  <a:pt x="475748" y="842930"/>
                  <a:pt x="477960" y="840714"/>
                  <a:pt x="480664" y="840714"/>
                </a:cubicBezTo>
                <a:lnTo>
                  <a:pt x="496100" y="840714"/>
                </a:lnTo>
                <a:lnTo>
                  <a:pt x="511338" y="826027"/>
                </a:lnTo>
                <a:lnTo>
                  <a:pt x="511338" y="819003"/>
                </a:lnTo>
                <a:cubicBezTo>
                  <a:pt x="511338" y="818177"/>
                  <a:pt x="511535" y="817351"/>
                  <a:pt x="511953" y="816599"/>
                </a:cubicBezTo>
                <a:lnTo>
                  <a:pt x="521072" y="800260"/>
                </a:lnTo>
                <a:lnTo>
                  <a:pt x="521072" y="776484"/>
                </a:lnTo>
                <a:lnTo>
                  <a:pt x="513403" y="769347"/>
                </a:lnTo>
                <a:lnTo>
                  <a:pt x="496984" y="761159"/>
                </a:lnTo>
                <a:lnTo>
                  <a:pt x="480664" y="761159"/>
                </a:lnTo>
                <a:cubicBezTo>
                  <a:pt x="479411" y="761159"/>
                  <a:pt x="478206" y="760670"/>
                  <a:pt x="477297" y="759807"/>
                </a:cubicBezTo>
                <a:lnTo>
                  <a:pt x="471717" y="754548"/>
                </a:lnTo>
                <a:lnTo>
                  <a:pt x="466556" y="759694"/>
                </a:lnTo>
                <a:cubicBezTo>
                  <a:pt x="465646" y="760633"/>
                  <a:pt x="464393" y="761159"/>
                  <a:pt x="463090" y="761159"/>
                </a:cubicBezTo>
                <a:lnTo>
                  <a:pt x="455397" y="761159"/>
                </a:lnTo>
                <a:lnTo>
                  <a:pt x="447778" y="768746"/>
                </a:lnTo>
                <a:cubicBezTo>
                  <a:pt x="445836" y="770699"/>
                  <a:pt x="442739" y="770699"/>
                  <a:pt x="440822" y="768746"/>
                </a:cubicBezTo>
                <a:lnTo>
                  <a:pt x="431752" y="759694"/>
                </a:lnTo>
                <a:cubicBezTo>
                  <a:pt x="430818" y="758792"/>
                  <a:pt x="430302" y="757553"/>
                  <a:pt x="430302" y="756238"/>
                </a:cubicBezTo>
                <a:lnTo>
                  <a:pt x="430302" y="738622"/>
                </a:lnTo>
                <a:cubicBezTo>
                  <a:pt x="430302" y="735917"/>
                  <a:pt x="432490" y="733701"/>
                  <a:pt x="435218" y="733701"/>
                </a:cubicBezTo>
                <a:lnTo>
                  <a:pt x="442247" y="733701"/>
                </a:lnTo>
                <a:lnTo>
                  <a:pt x="458174" y="718376"/>
                </a:lnTo>
                <a:lnTo>
                  <a:pt x="458174" y="696140"/>
                </a:lnTo>
                <a:lnTo>
                  <a:pt x="450014" y="688552"/>
                </a:lnTo>
                <a:cubicBezTo>
                  <a:pt x="449007" y="687613"/>
                  <a:pt x="448441" y="686299"/>
                  <a:pt x="448441" y="684947"/>
                </a:cubicBezTo>
                <a:lnTo>
                  <a:pt x="448441" y="678974"/>
                </a:lnTo>
                <a:lnTo>
                  <a:pt x="434112" y="672251"/>
                </a:lnTo>
                <a:lnTo>
                  <a:pt x="426836" y="672251"/>
                </a:lnTo>
                <a:cubicBezTo>
                  <a:pt x="424108" y="672251"/>
                  <a:pt x="421921" y="670035"/>
                  <a:pt x="421921" y="667330"/>
                </a:cubicBezTo>
                <a:lnTo>
                  <a:pt x="421921" y="657752"/>
                </a:lnTo>
                <a:cubicBezTo>
                  <a:pt x="421921" y="655010"/>
                  <a:pt x="424108" y="652831"/>
                  <a:pt x="426836" y="652831"/>
                </a:cubicBezTo>
                <a:lnTo>
                  <a:pt x="444287" y="652831"/>
                </a:lnTo>
                <a:cubicBezTo>
                  <a:pt x="445639" y="652831"/>
                  <a:pt x="446942" y="653395"/>
                  <a:pt x="447876" y="654371"/>
                </a:cubicBezTo>
                <a:lnTo>
                  <a:pt x="448441" y="654972"/>
                </a:lnTo>
                <a:lnTo>
                  <a:pt x="448441" y="597428"/>
                </a:lnTo>
                <a:lnTo>
                  <a:pt x="440822" y="589803"/>
                </a:lnTo>
                <a:cubicBezTo>
                  <a:pt x="439888" y="588864"/>
                  <a:pt x="439372" y="587625"/>
                  <a:pt x="439372" y="586310"/>
                </a:cubicBezTo>
                <a:lnTo>
                  <a:pt x="439372" y="582178"/>
                </a:lnTo>
                <a:lnTo>
                  <a:pt x="435218" y="582178"/>
                </a:lnTo>
                <a:cubicBezTo>
                  <a:pt x="433915" y="582178"/>
                  <a:pt x="432662" y="581652"/>
                  <a:pt x="431728" y="580713"/>
                </a:cubicBezTo>
                <a:lnTo>
                  <a:pt x="424796" y="573765"/>
                </a:lnTo>
                <a:lnTo>
                  <a:pt x="417767" y="573765"/>
                </a:lnTo>
                <a:cubicBezTo>
                  <a:pt x="415039" y="573765"/>
                  <a:pt x="412851" y="571548"/>
                  <a:pt x="412851" y="568844"/>
                </a:cubicBezTo>
                <a:lnTo>
                  <a:pt x="412851" y="532597"/>
                </a:lnTo>
                <a:cubicBezTo>
                  <a:pt x="412851" y="531245"/>
                  <a:pt x="413416" y="529930"/>
                  <a:pt x="414400" y="529029"/>
                </a:cubicBezTo>
                <a:lnTo>
                  <a:pt x="421921" y="521930"/>
                </a:lnTo>
                <a:lnTo>
                  <a:pt x="421921" y="517159"/>
                </a:lnTo>
                <a:lnTo>
                  <a:pt x="414424" y="510211"/>
                </a:lnTo>
                <a:cubicBezTo>
                  <a:pt x="413416" y="509272"/>
                  <a:pt x="412851" y="507994"/>
                  <a:pt x="412851" y="506605"/>
                </a:cubicBezTo>
                <a:lnTo>
                  <a:pt x="412851" y="488500"/>
                </a:lnTo>
                <a:cubicBezTo>
                  <a:pt x="412851" y="487749"/>
                  <a:pt x="413023" y="486960"/>
                  <a:pt x="413367" y="486284"/>
                </a:cubicBezTo>
                <a:lnTo>
                  <a:pt x="420790" y="471447"/>
                </a:lnTo>
                <a:cubicBezTo>
                  <a:pt x="420790" y="471447"/>
                  <a:pt x="414400" y="465437"/>
                  <a:pt x="414400" y="465437"/>
                </a:cubicBezTo>
                <a:cubicBezTo>
                  <a:pt x="413982" y="465024"/>
                  <a:pt x="413638" y="464573"/>
                  <a:pt x="413367" y="464048"/>
                </a:cubicBezTo>
                <a:close/>
                <a:moveTo>
                  <a:pt x="258299" y="308468"/>
                </a:moveTo>
                <a:lnTo>
                  <a:pt x="255374" y="314703"/>
                </a:lnTo>
                <a:cubicBezTo>
                  <a:pt x="255374" y="314703"/>
                  <a:pt x="261912" y="308468"/>
                  <a:pt x="261912" y="308468"/>
                </a:cubicBezTo>
                <a:close/>
                <a:moveTo>
                  <a:pt x="244331" y="221511"/>
                </a:moveTo>
                <a:lnTo>
                  <a:pt x="243544" y="222195"/>
                </a:lnTo>
                <a:lnTo>
                  <a:pt x="236963" y="236358"/>
                </a:lnTo>
                <a:lnTo>
                  <a:pt x="241526" y="241278"/>
                </a:lnTo>
                <a:lnTo>
                  <a:pt x="244331" y="236041"/>
                </a:lnTo>
                <a:cubicBezTo>
                  <a:pt x="244331" y="236041"/>
                  <a:pt x="244331" y="221511"/>
                  <a:pt x="244331" y="221511"/>
                </a:cubicBezTo>
                <a:close/>
                <a:moveTo>
                  <a:pt x="234608" y="209663"/>
                </a:moveTo>
                <a:lnTo>
                  <a:pt x="226305" y="213813"/>
                </a:lnTo>
                <a:lnTo>
                  <a:pt x="226305" y="220667"/>
                </a:lnTo>
                <a:lnTo>
                  <a:pt x="234608" y="216217"/>
                </a:lnTo>
                <a:cubicBezTo>
                  <a:pt x="234608" y="216217"/>
                  <a:pt x="234608" y="209663"/>
                  <a:pt x="234608" y="209663"/>
                </a:cubicBezTo>
                <a:close/>
                <a:moveTo>
                  <a:pt x="259591" y="197134"/>
                </a:moveTo>
                <a:cubicBezTo>
                  <a:pt x="261464" y="197874"/>
                  <a:pt x="262694" y="199688"/>
                  <a:pt x="262694" y="201708"/>
                </a:cubicBezTo>
                <a:lnTo>
                  <a:pt x="262694" y="210779"/>
                </a:lnTo>
                <a:cubicBezTo>
                  <a:pt x="262694" y="212093"/>
                  <a:pt x="262166" y="213363"/>
                  <a:pt x="261224" y="214284"/>
                </a:cubicBezTo>
                <a:lnTo>
                  <a:pt x="254172" y="221223"/>
                </a:lnTo>
                <a:lnTo>
                  <a:pt x="254172" y="237278"/>
                </a:lnTo>
                <a:cubicBezTo>
                  <a:pt x="254172" y="238087"/>
                  <a:pt x="253969" y="238883"/>
                  <a:pt x="253585" y="239605"/>
                </a:cubicBezTo>
                <a:lnTo>
                  <a:pt x="243860" y="257748"/>
                </a:lnTo>
                <a:cubicBezTo>
                  <a:pt x="242996" y="259370"/>
                  <a:pt x="241305" y="260341"/>
                  <a:pt x="239527" y="260341"/>
                </a:cubicBezTo>
                <a:cubicBezTo>
                  <a:pt x="239133" y="260341"/>
                  <a:pt x="238730" y="260294"/>
                  <a:pt x="238326" y="260196"/>
                </a:cubicBezTo>
                <a:cubicBezTo>
                  <a:pt x="236145" y="259639"/>
                  <a:pt x="234608" y="257680"/>
                  <a:pt x="234608" y="255421"/>
                </a:cubicBezTo>
                <a:lnTo>
                  <a:pt x="234608" y="248283"/>
                </a:lnTo>
                <a:lnTo>
                  <a:pt x="227507" y="240624"/>
                </a:lnTo>
                <a:cubicBezTo>
                  <a:pt x="226142" y="239164"/>
                  <a:pt x="225806" y="237021"/>
                  <a:pt x="226651" y="235203"/>
                </a:cubicBezTo>
                <a:lnTo>
                  <a:pt x="228851" y="230466"/>
                </a:lnTo>
                <a:lnTo>
                  <a:pt x="223711" y="233214"/>
                </a:lnTo>
                <a:cubicBezTo>
                  <a:pt x="222174" y="234043"/>
                  <a:pt x="220348" y="234004"/>
                  <a:pt x="218859" y="233098"/>
                </a:cubicBezTo>
                <a:cubicBezTo>
                  <a:pt x="217380" y="232216"/>
                  <a:pt x="216466" y="230611"/>
                  <a:pt x="216466" y="228882"/>
                </a:cubicBezTo>
                <a:lnTo>
                  <a:pt x="216466" y="210779"/>
                </a:lnTo>
                <a:cubicBezTo>
                  <a:pt x="216466" y="208914"/>
                  <a:pt x="217523" y="207214"/>
                  <a:pt x="219186" y="206376"/>
                </a:cubicBezTo>
                <a:lnTo>
                  <a:pt x="237327" y="197305"/>
                </a:lnTo>
                <a:cubicBezTo>
                  <a:pt x="238846" y="196538"/>
                  <a:pt x="240672" y="196633"/>
                  <a:pt x="242112" y="197518"/>
                </a:cubicBezTo>
                <a:cubicBezTo>
                  <a:pt x="243563" y="198421"/>
                  <a:pt x="244447" y="200005"/>
                  <a:pt x="244447" y="201708"/>
                </a:cubicBezTo>
                <a:lnTo>
                  <a:pt x="244447" y="208425"/>
                </a:lnTo>
                <a:lnTo>
                  <a:pt x="246041" y="207048"/>
                </a:lnTo>
                <a:lnTo>
                  <a:pt x="254191" y="198335"/>
                </a:lnTo>
                <a:cubicBezTo>
                  <a:pt x="255574" y="196864"/>
                  <a:pt x="257688" y="196393"/>
                  <a:pt x="259591" y="197134"/>
                </a:cubicBezTo>
                <a:close/>
                <a:moveTo>
                  <a:pt x="350740" y="147592"/>
                </a:moveTo>
                <a:lnTo>
                  <a:pt x="350740" y="151198"/>
                </a:lnTo>
                <a:cubicBezTo>
                  <a:pt x="350740" y="152024"/>
                  <a:pt x="350544" y="152813"/>
                  <a:pt x="350150" y="153527"/>
                </a:cubicBezTo>
                <a:lnTo>
                  <a:pt x="344399" y="164420"/>
                </a:lnTo>
                <a:lnTo>
                  <a:pt x="345800" y="164420"/>
                </a:lnTo>
                <a:cubicBezTo>
                  <a:pt x="347791" y="164420"/>
                  <a:pt x="349585" y="165622"/>
                  <a:pt x="350347" y="167425"/>
                </a:cubicBezTo>
                <a:cubicBezTo>
                  <a:pt x="351109" y="169303"/>
                  <a:pt x="350691" y="171406"/>
                  <a:pt x="349290" y="172796"/>
                </a:cubicBezTo>
                <a:lnTo>
                  <a:pt x="339680" y="182412"/>
                </a:lnTo>
                <a:cubicBezTo>
                  <a:pt x="338131" y="183952"/>
                  <a:pt x="335796" y="184290"/>
                  <a:pt x="333904" y="183276"/>
                </a:cubicBezTo>
                <a:lnTo>
                  <a:pt x="331151" y="181811"/>
                </a:lnTo>
                <a:cubicBezTo>
                  <a:pt x="330242" y="183050"/>
                  <a:pt x="328742" y="183839"/>
                  <a:pt x="327169" y="183839"/>
                </a:cubicBezTo>
                <a:lnTo>
                  <a:pt x="319918" y="183839"/>
                </a:lnTo>
                <a:lnTo>
                  <a:pt x="316232" y="187032"/>
                </a:lnTo>
                <a:lnTo>
                  <a:pt x="321565" y="192365"/>
                </a:lnTo>
                <a:cubicBezTo>
                  <a:pt x="322499" y="193305"/>
                  <a:pt x="323015" y="194544"/>
                  <a:pt x="323015" y="195859"/>
                </a:cubicBezTo>
                <a:lnTo>
                  <a:pt x="323015" y="214114"/>
                </a:lnTo>
                <a:cubicBezTo>
                  <a:pt x="323015" y="216067"/>
                  <a:pt x="321836" y="217832"/>
                  <a:pt x="320041" y="218621"/>
                </a:cubicBezTo>
                <a:cubicBezTo>
                  <a:pt x="318272" y="219372"/>
                  <a:pt x="316158" y="219034"/>
                  <a:pt x="314708" y="217682"/>
                </a:cubicBezTo>
                <a:lnTo>
                  <a:pt x="307088" y="210508"/>
                </a:lnTo>
                <a:lnTo>
                  <a:pt x="300501" y="210508"/>
                </a:lnTo>
                <a:cubicBezTo>
                  <a:pt x="297773" y="210508"/>
                  <a:pt x="295585" y="208292"/>
                  <a:pt x="295585" y="205587"/>
                </a:cubicBezTo>
                <a:lnTo>
                  <a:pt x="295585" y="200779"/>
                </a:lnTo>
                <a:lnTo>
                  <a:pt x="284525" y="200779"/>
                </a:lnTo>
                <a:cubicBezTo>
                  <a:pt x="284525" y="200779"/>
                  <a:pt x="278233" y="207503"/>
                  <a:pt x="278233" y="207503"/>
                </a:cubicBezTo>
                <a:lnTo>
                  <a:pt x="278233" y="230077"/>
                </a:lnTo>
                <a:lnTo>
                  <a:pt x="285729" y="237026"/>
                </a:lnTo>
                <a:cubicBezTo>
                  <a:pt x="286737" y="237928"/>
                  <a:pt x="287302" y="239242"/>
                  <a:pt x="287302" y="240632"/>
                </a:cubicBezTo>
                <a:lnTo>
                  <a:pt x="287302" y="249684"/>
                </a:lnTo>
                <a:cubicBezTo>
                  <a:pt x="287302" y="252426"/>
                  <a:pt x="285090" y="254605"/>
                  <a:pt x="282387" y="254605"/>
                </a:cubicBezTo>
                <a:lnTo>
                  <a:pt x="269704" y="254605"/>
                </a:lnTo>
                <a:lnTo>
                  <a:pt x="269704" y="267789"/>
                </a:lnTo>
                <a:cubicBezTo>
                  <a:pt x="269704" y="270531"/>
                  <a:pt x="267492" y="272709"/>
                  <a:pt x="264788" y="272709"/>
                </a:cubicBezTo>
                <a:lnTo>
                  <a:pt x="257316" y="272709"/>
                </a:lnTo>
                <a:lnTo>
                  <a:pt x="251589" y="278832"/>
                </a:lnTo>
                <a:lnTo>
                  <a:pt x="251589" y="295021"/>
                </a:lnTo>
                <a:cubicBezTo>
                  <a:pt x="251589" y="296899"/>
                  <a:pt x="250483" y="298664"/>
                  <a:pt x="248763" y="299453"/>
                </a:cubicBezTo>
                <a:lnTo>
                  <a:pt x="236989" y="305012"/>
                </a:lnTo>
                <a:lnTo>
                  <a:pt x="245199" y="313201"/>
                </a:lnTo>
                <a:lnTo>
                  <a:pt x="250729" y="301444"/>
                </a:lnTo>
                <a:cubicBezTo>
                  <a:pt x="251540" y="299716"/>
                  <a:pt x="253285" y="298627"/>
                  <a:pt x="255178" y="298627"/>
                </a:cubicBezTo>
                <a:lnTo>
                  <a:pt x="262748" y="298627"/>
                </a:lnTo>
                <a:lnTo>
                  <a:pt x="269827" y="291528"/>
                </a:lnTo>
                <a:cubicBezTo>
                  <a:pt x="270761" y="290626"/>
                  <a:pt x="272014" y="290100"/>
                  <a:pt x="273317" y="290100"/>
                </a:cubicBezTo>
                <a:lnTo>
                  <a:pt x="282387" y="290100"/>
                </a:lnTo>
                <a:cubicBezTo>
                  <a:pt x="284402" y="290100"/>
                  <a:pt x="286221" y="291302"/>
                  <a:pt x="286958" y="293180"/>
                </a:cubicBezTo>
                <a:cubicBezTo>
                  <a:pt x="287696" y="295059"/>
                  <a:pt x="287229" y="297200"/>
                  <a:pt x="285754" y="298589"/>
                </a:cubicBezTo>
                <a:lnTo>
                  <a:pt x="276684" y="307116"/>
                </a:lnTo>
                <a:lnTo>
                  <a:pt x="267000" y="317257"/>
                </a:lnTo>
                <a:cubicBezTo>
                  <a:pt x="268598" y="318046"/>
                  <a:pt x="269704" y="319736"/>
                  <a:pt x="269704" y="321652"/>
                </a:cubicBezTo>
                <a:lnTo>
                  <a:pt x="269704" y="330704"/>
                </a:lnTo>
                <a:cubicBezTo>
                  <a:pt x="269704" y="333446"/>
                  <a:pt x="267492" y="335625"/>
                  <a:pt x="264788" y="335625"/>
                </a:cubicBezTo>
                <a:lnTo>
                  <a:pt x="248591" y="335625"/>
                </a:lnTo>
                <a:lnTo>
                  <a:pt x="241586" y="342123"/>
                </a:lnTo>
                <a:lnTo>
                  <a:pt x="233450" y="357899"/>
                </a:lnTo>
                <a:lnTo>
                  <a:pt x="233450" y="363420"/>
                </a:lnTo>
                <a:lnTo>
                  <a:pt x="233622" y="363270"/>
                </a:lnTo>
                <a:lnTo>
                  <a:pt x="242298" y="346555"/>
                </a:lnTo>
                <a:cubicBezTo>
                  <a:pt x="243159" y="344940"/>
                  <a:pt x="244830" y="343926"/>
                  <a:pt x="246673" y="343926"/>
                </a:cubicBezTo>
                <a:lnTo>
                  <a:pt x="255178" y="343926"/>
                </a:lnTo>
                <a:cubicBezTo>
                  <a:pt x="256308" y="343926"/>
                  <a:pt x="257414" y="344302"/>
                  <a:pt x="258299" y="345015"/>
                </a:cubicBezTo>
                <a:lnTo>
                  <a:pt x="267910" y="352903"/>
                </a:lnTo>
                <a:cubicBezTo>
                  <a:pt x="269040" y="353842"/>
                  <a:pt x="269704" y="355232"/>
                  <a:pt x="269704" y="356697"/>
                </a:cubicBezTo>
                <a:lnTo>
                  <a:pt x="269704" y="366275"/>
                </a:lnTo>
                <a:cubicBezTo>
                  <a:pt x="269704" y="367702"/>
                  <a:pt x="269089" y="369017"/>
                  <a:pt x="268057" y="369956"/>
                </a:cubicBezTo>
                <a:lnTo>
                  <a:pt x="258447" y="378483"/>
                </a:lnTo>
                <a:cubicBezTo>
                  <a:pt x="258250" y="378670"/>
                  <a:pt x="258054" y="378821"/>
                  <a:pt x="257832" y="378971"/>
                </a:cubicBezTo>
                <a:lnTo>
                  <a:pt x="264788" y="378971"/>
                </a:lnTo>
                <a:cubicBezTo>
                  <a:pt x="266189" y="378971"/>
                  <a:pt x="267541" y="379572"/>
                  <a:pt x="268475" y="380624"/>
                </a:cubicBezTo>
                <a:lnTo>
                  <a:pt x="275529" y="388699"/>
                </a:lnTo>
                <a:lnTo>
                  <a:pt x="282387" y="388699"/>
                </a:lnTo>
                <a:cubicBezTo>
                  <a:pt x="285090" y="388699"/>
                  <a:pt x="287302" y="390878"/>
                  <a:pt x="287302" y="393620"/>
                </a:cubicBezTo>
                <a:lnTo>
                  <a:pt x="287302" y="401996"/>
                </a:lnTo>
                <a:cubicBezTo>
                  <a:pt x="287302" y="404700"/>
                  <a:pt x="285090" y="406917"/>
                  <a:pt x="282387" y="406917"/>
                </a:cubicBezTo>
                <a:lnTo>
                  <a:pt x="278233" y="406917"/>
                </a:lnTo>
                <a:lnTo>
                  <a:pt x="278233" y="411048"/>
                </a:lnTo>
                <a:cubicBezTo>
                  <a:pt x="278233" y="412363"/>
                  <a:pt x="277717" y="413603"/>
                  <a:pt x="276783" y="414542"/>
                </a:cubicBezTo>
                <a:lnTo>
                  <a:pt x="250262" y="441098"/>
                </a:lnTo>
                <a:cubicBezTo>
                  <a:pt x="249328" y="442074"/>
                  <a:pt x="248025" y="442638"/>
                  <a:pt x="246673" y="442638"/>
                </a:cubicBezTo>
                <a:lnTo>
                  <a:pt x="242520" y="442638"/>
                </a:lnTo>
                <a:lnTo>
                  <a:pt x="242520" y="446769"/>
                </a:lnTo>
                <a:cubicBezTo>
                  <a:pt x="242520" y="448121"/>
                  <a:pt x="241954" y="449436"/>
                  <a:pt x="240947" y="450375"/>
                </a:cubicBezTo>
                <a:lnTo>
                  <a:pt x="231877" y="458789"/>
                </a:lnTo>
                <a:cubicBezTo>
                  <a:pt x="230968" y="459653"/>
                  <a:pt x="229763" y="460104"/>
                  <a:pt x="228534" y="460104"/>
                </a:cubicBezTo>
                <a:lnTo>
                  <a:pt x="224380" y="460104"/>
                </a:lnTo>
                <a:lnTo>
                  <a:pt x="224380" y="464911"/>
                </a:lnTo>
                <a:cubicBezTo>
                  <a:pt x="224380" y="467616"/>
                  <a:pt x="222193" y="469832"/>
                  <a:pt x="219465" y="469832"/>
                </a:cubicBezTo>
                <a:lnTo>
                  <a:pt x="215335" y="469832"/>
                </a:lnTo>
                <a:lnTo>
                  <a:pt x="215335" y="479673"/>
                </a:lnTo>
                <a:cubicBezTo>
                  <a:pt x="216220" y="478321"/>
                  <a:pt x="217744" y="477457"/>
                  <a:pt x="219465" y="477457"/>
                </a:cubicBezTo>
                <a:lnTo>
                  <a:pt x="228534" y="477457"/>
                </a:lnTo>
                <a:cubicBezTo>
                  <a:pt x="229837" y="477457"/>
                  <a:pt x="231090" y="477945"/>
                  <a:pt x="232024" y="478884"/>
                </a:cubicBezTo>
                <a:lnTo>
                  <a:pt x="241094" y="487937"/>
                </a:lnTo>
                <a:cubicBezTo>
                  <a:pt x="241536" y="488387"/>
                  <a:pt x="241881" y="488951"/>
                  <a:pt x="242126" y="489514"/>
                </a:cubicBezTo>
                <a:cubicBezTo>
                  <a:pt x="242372" y="488988"/>
                  <a:pt x="242667" y="488500"/>
                  <a:pt x="243085" y="488087"/>
                </a:cubicBezTo>
                <a:lnTo>
                  <a:pt x="251589" y="478997"/>
                </a:lnTo>
                <a:cubicBezTo>
                  <a:pt x="252499" y="478020"/>
                  <a:pt x="253728" y="477495"/>
                  <a:pt x="255030" y="477457"/>
                </a:cubicBezTo>
                <a:cubicBezTo>
                  <a:pt x="256235" y="477495"/>
                  <a:pt x="257611" y="477870"/>
                  <a:pt x="258570" y="478772"/>
                </a:cubicBezTo>
                <a:lnTo>
                  <a:pt x="268155" y="487862"/>
                </a:lnTo>
                <a:cubicBezTo>
                  <a:pt x="269139" y="488801"/>
                  <a:pt x="269704" y="490078"/>
                  <a:pt x="269704" y="491430"/>
                </a:cubicBezTo>
                <a:lnTo>
                  <a:pt x="269704" y="492406"/>
                </a:lnTo>
                <a:lnTo>
                  <a:pt x="280125" y="487073"/>
                </a:lnTo>
                <a:cubicBezTo>
                  <a:pt x="281674" y="486284"/>
                  <a:pt x="283468" y="486322"/>
                  <a:pt x="284943" y="487223"/>
                </a:cubicBezTo>
                <a:cubicBezTo>
                  <a:pt x="285852" y="487786"/>
                  <a:pt x="286516" y="488575"/>
                  <a:pt x="286909" y="489514"/>
                </a:cubicBezTo>
                <a:cubicBezTo>
                  <a:pt x="287646" y="487749"/>
                  <a:pt x="289416" y="486509"/>
                  <a:pt x="291432" y="486509"/>
                </a:cubicBezTo>
                <a:lnTo>
                  <a:pt x="300501" y="486509"/>
                </a:lnTo>
                <a:cubicBezTo>
                  <a:pt x="301853" y="486509"/>
                  <a:pt x="303156" y="487073"/>
                  <a:pt x="304090" y="488049"/>
                </a:cubicBezTo>
                <a:lnTo>
                  <a:pt x="311144" y="495562"/>
                </a:lnTo>
                <a:lnTo>
                  <a:pt x="316060" y="495562"/>
                </a:lnTo>
                <a:lnTo>
                  <a:pt x="323679" y="487937"/>
                </a:lnTo>
                <a:cubicBezTo>
                  <a:pt x="325080" y="486547"/>
                  <a:pt x="327218" y="486134"/>
                  <a:pt x="329037" y="486885"/>
                </a:cubicBezTo>
                <a:cubicBezTo>
                  <a:pt x="330881" y="487636"/>
                  <a:pt x="332085" y="489439"/>
                  <a:pt x="332085" y="491430"/>
                </a:cubicBezTo>
                <a:lnTo>
                  <a:pt x="332085" y="495224"/>
                </a:lnTo>
                <a:cubicBezTo>
                  <a:pt x="332282" y="495749"/>
                  <a:pt x="332601" y="496275"/>
                  <a:pt x="332601" y="496876"/>
                </a:cubicBezTo>
                <a:lnTo>
                  <a:pt x="332601" y="501684"/>
                </a:lnTo>
                <a:lnTo>
                  <a:pt x="334592" y="501684"/>
                </a:lnTo>
                <a:lnTo>
                  <a:pt x="342211" y="493533"/>
                </a:lnTo>
                <a:lnTo>
                  <a:pt x="351527" y="484894"/>
                </a:lnTo>
                <a:cubicBezTo>
                  <a:pt x="352436" y="484030"/>
                  <a:pt x="353641" y="483580"/>
                  <a:pt x="354870" y="483580"/>
                </a:cubicBezTo>
                <a:lnTo>
                  <a:pt x="359023" y="483580"/>
                </a:lnTo>
                <a:lnTo>
                  <a:pt x="359023" y="482378"/>
                </a:lnTo>
                <a:lnTo>
                  <a:pt x="359023" y="479448"/>
                </a:lnTo>
                <a:cubicBezTo>
                  <a:pt x="359023" y="476706"/>
                  <a:pt x="361211" y="474527"/>
                  <a:pt x="363939" y="474527"/>
                </a:cubicBezTo>
                <a:lnTo>
                  <a:pt x="366889" y="474527"/>
                </a:lnTo>
                <a:lnTo>
                  <a:pt x="366889" y="473288"/>
                </a:lnTo>
                <a:cubicBezTo>
                  <a:pt x="366889" y="472461"/>
                  <a:pt x="367159" y="471673"/>
                  <a:pt x="367528" y="470996"/>
                </a:cubicBezTo>
                <a:lnTo>
                  <a:pt x="367528" y="470358"/>
                </a:lnTo>
                <a:cubicBezTo>
                  <a:pt x="367528" y="467653"/>
                  <a:pt x="369740" y="465437"/>
                  <a:pt x="372443" y="465437"/>
                </a:cubicBezTo>
                <a:lnTo>
                  <a:pt x="381538" y="465437"/>
                </a:lnTo>
                <a:cubicBezTo>
                  <a:pt x="382840" y="465437"/>
                  <a:pt x="384069" y="465963"/>
                  <a:pt x="385003" y="466902"/>
                </a:cubicBezTo>
                <a:lnTo>
                  <a:pt x="386478" y="468367"/>
                </a:lnTo>
                <a:cubicBezTo>
                  <a:pt x="385102" y="466977"/>
                  <a:pt x="384610" y="464949"/>
                  <a:pt x="385323" y="463109"/>
                </a:cubicBezTo>
                <a:cubicBezTo>
                  <a:pt x="385421" y="462883"/>
                  <a:pt x="385667" y="462733"/>
                  <a:pt x="385814" y="462508"/>
                </a:cubicBezTo>
                <a:cubicBezTo>
                  <a:pt x="385716" y="461681"/>
                  <a:pt x="385691" y="460817"/>
                  <a:pt x="386011" y="460028"/>
                </a:cubicBezTo>
                <a:cubicBezTo>
                  <a:pt x="386748" y="458150"/>
                  <a:pt x="388567" y="456911"/>
                  <a:pt x="390583" y="456911"/>
                </a:cubicBezTo>
                <a:lnTo>
                  <a:pt x="396604" y="456911"/>
                </a:lnTo>
                <a:lnTo>
                  <a:pt x="402380" y="445380"/>
                </a:lnTo>
                <a:lnTo>
                  <a:pt x="394982" y="431632"/>
                </a:lnTo>
                <a:lnTo>
                  <a:pt x="378908" y="415969"/>
                </a:lnTo>
                <a:lnTo>
                  <a:pt x="345800" y="415969"/>
                </a:lnTo>
                <a:cubicBezTo>
                  <a:pt x="344546" y="415969"/>
                  <a:pt x="343342" y="415518"/>
                  <a:pt x="342433" y="414654"/>
                </a:cubicBezTo>
                <a:lnTo>
                  <a:pt x="334248" y="406917"/>
                </a:lnTo>
                <a:lnTo>
                  <a:pt x="327169" y="406917"/>
                </a:lnTo>
                <a:cubicBezTo>
                  <a:pt x="324441" y="406917"/>
                  <a:pt x="322229" y="404700"/>
                  <a:pt x="322229" y="401996"/>
                </a:cubicBezTo>
                <a:lnTo>
                  <a:pt x="322229" y="393620"/>
                </a:lnTo>
                <a:cubicBezTo>
                  <a:pt x="322229" y="390878"/>
                  <a:pt x="324441" y="388699"/>
                  <a:pt x="327169" y="388699"/>
                </a:cubicBezTo>
                <a:lnTo>
                  <a:pt x="336214" y="388699"/>
                </a:lnTo>
                <a:cubicBezTo>
                  <a:pt x="337394" y="388699"/>
                  <a:pt x="338549" y="389112"/>
                  <a:pt x="339459" y="389901"/>
                </a:cubicBezTo>
                <a:lnTo>
                  <a:pt x="347643" y="397075"/>
                </a:lnTo>
                <a:lnTo>
                  <a:pt x="359023" y="397075"/>
                </a:lnTo>
                <a:lnTo>
                  <a:pt x="359023" y="393620"/>
                </a:lnTo>
                <a:cubicBezTo>
                  <a:pt x="359023" y="390878"/>
                  <a:pt x="361211" y="388699"/>
                  <a:pt x="363939" y="388699"/>
                </a:cubicBezTo>
                <a:lnTo>
                  <a:pt x="378957" y="388436"/>
                </a:lnTo>
                <a:cubicBezTo>
                  <a:pt x="378367" y="388173"/>
                  <a:pt x="377826" y="387835"/>
                  <a:pt x="377384" y="387385"/>
                </a:cubicBezTo>
                <a:lnTo>
                  <a:pt x="369764" y="379722"/>
                </a:lnTo>
                <a:lnTo>
                  <a:pt x="363939" y="379722"/>
                </a:lnTo>
                <a:cubicBezTo>
                  <a:pt x="361211" y="379722"/>
                  <a:pt x="359023" y="377544"/>
                  <a:pt x="359023" y="374802"/>
                </a:cubicBezTo>
                <a:lnTo>
                  <a:pt x="359023" y="366275"/>
                </a:lnTo>
                <a:cubicBezTo>
                  <a:pt x="359023" y="363571"/>
                  <a:pt x="361211" y="361355"/>
                  <a:pt x="363939" y="361355"/>
                </a:cubicBezTo>
                <a:lnTo>
                  <a:pt x="389919" y="361355"/>
                </a:lnTo>
                <a:cubicBezTo>
                  <a:pt x="391173" y="361355"/>
                  <a:pt x="392377" y="361843"/>
                  <a:pt x="393286" y="362707"/>
                </a:cubicBezTo>
                <a:lnTo>
                  <a:pt x="399087" y="368153"/>
                </a:lnTo>
                <a:lnTo>
                  <a:pt x="405477" y="362594"/>
                </a:lnTo>
                <a:cubicBezTo>
                  <a:pt x="406362" y="361805"/>
                  <a:pt x="407517" y="361355"/>
                  <a:pt x="408722" y="361355"/>
                </a:cubicBezTo>
                <a:lnTo>
                  <a:pt x="412187" y="361355"/>
                </a:lnTo>
                <a:lnTo>
                  <a:pt x="412187" y="356697"/>
                </a:lnTo>
                <a:cubicBezTo>
                  <a:pt x="412187" y="354744"/>
                  <a:pt x="413343" y="353016"/>
                  <a:pt x="415112" y="352227"/>
                </a:cubicBezTo>
                <a:lnTo>
                  <a:pt x="431850" y="344715"/>
                </a:lnTo>
                <a:lnTo>
                  <a:pt x="439372" y="337090"/>
                </a:lnTo>
                <a:lnTo>
                  <a:pt x="439372" y="332845"/>
                </a:lnTo>
                <a:lnTo>
                  <a:pt x="431310" y="325220"/>
                </a:lnTo>
                <a:cubicBezTo>
                  <a:pt x="430327" y="324281"/>
                  <a:pt x="429786" y="323004"/>
                  <a:pt x="429786" y="321652"/>
                </a:cubicBezTo>
                <a:cubicBezTo>
                  <a:pt x="429786" y="320300"/>
                  <a:pt x="430327" y="318985"/>
                  <a:pt x="431310" y="318084"/>
                </a:cubicBezTo>
                <a:lnTo>
                  <a:pt x="440896" y="308994"/>
                </a:lnTo>
                <a:cubicBezTo>
                  <a:pt x="441830" y="308130"/>
                  <a:pt x="443034" y="307642"/>
                  <a:pt x="444287" y="307642"/>
                </a:cubicBezTo>
                <a:lnTo>
                  <a:pt x="447900" y="307642"/>
                </a:lnTo>
                <a:lnTo>
                  <a:pt x="447900" y="303547"/>
                </a:lnTo>
                <a:cubicBezTo>
                  <a:pt x="447900" y="300805"/>
                  <a:pt x="450113" y="298627"/>
                  <a:pt x="452816" y="298627"/>
                </a:cubicBezTo>
                <a:lnTo>
                  <a:pt x="460485" y="298627"/>
                </a:lnTo>
                <a:lnTo>
                  <a:pt x="466015" y="292993"/>
                </a:lnTo>
                <a:lnTo>
                  <a:pt x="466015" y="281799"/>
                </a:lnTo>
                <a:lnTo>
                  <a:pt x="444287" y="281799"/>
                </a:lnTo>
                <a:cubicBezTo>
                  <a:pt x="441559" y="281799"/>
                  <a:pt x="439372" y="279583"/>
                  <a:pt x="439372" y="276879"/>
                </a:cubicBezTo>
                <a:lnTo>
                  <a:pt x="439372" y="269930"/>
                </a:lnTo>
                <a:lnTo>
                  <a:pt x="432735" y="263657"/>
                </a:lnTo>
                <a:lnTo>
                  <a:pt x="373009" y="263657"/>
                </a:lnTo>
                <a:lnTo>
                  <a:pt x="356590" y="272146"/>
                </a:lnTo>
                <a:cubicBezTo>
                  <a:pt x="355902" y="272522"/>
                  <a:pt x="355115" y="272709"/>
                  <a:pt x="354329" y="272709"/>
                </a:cubicBezTo>
                <a:lnTo>
                  <a:pt x="345800" y="272709"/>
                </a:lnTo>
                <a:cubicBezTo>
                  <a:pt x="343096" y="272709"/>
                  <a:pt x="340884" y="270531"/>
                  <a:pt x="340884" y="267789"/>
                </a:cubicBezTo>
                <a:lnTo>
                  <a:pt x="340884" y="240632"/>
                </a:lnTo>
                <a:cubicBezTo>
                  <a:pt x="340884" y="238716"/>
                  <a:pt x="342015" y="236951"/>
                  <a:pt x="343735" y="236162"/>
                </a:cubicBezTo>
                <a:lnTo>
                  <a:pt x="361875" y="227748"/>
                </a:lnTo>
                <a:cubicBezTo>
                  <a:pt x="362514" y="227448"/>
                  <a:pt x="363226" y="227298"/>
                  <a:pt x="363939" y="227298"/>
                </a:cubicBezTo>
                <a:lnTo>
                  <a:pt x="366889" y="227298"/>
                </a:lnTo>
                <a:lnTo>
                  <a:pt x="366889" y="223166"/>
                </a:lnTo>
                <a:cubicBezTo>
                  <a:pt x="366889" y="221851"/>
                  <a:pt x="367405" y="220612"/>
                  <a:pt x="368314" y="219673"/>
                </a:cubicBezTo>
                <a:lnTo>
                  <a:pt x="377384" y="210620"/>
                </a:lnTo>
                <a:cubicBezTo>
                  <a:pt x="378318" y="209719"/>
                  <a:pt x="379547" y="209193"/>
                  <a:pt x="380874" y="209193"/>
                </a:cubicBezTo>
                <a:lnTo>
                  <a:pt x="397121" y="209193"/>
                </a:lnTo>
                <a:lnTo>
                  <a:pt x="405477" y="201869"/>
                </a:lnTo>
                <a:lnTo>
                  <a:pt x="413392" y="192628"/>
                </a:lnTo>
                <a:cubicBezTo>
                  <a:pt x="414326" y="191539"/>
                  <a:pt x="415678" y="190938"/>
                  <a:pt x="417128" y="190938"/>
                </a:cubicBezTo>
                <a:lnTo>
                  <a:pt x="429786" y="190938"/>
                </a:lnTo>
                <a:lnTo>
                  <a:pt x="429786" y="186769"/>
                </a:lnTo>
                <a:cubicBezTo>
                  <a:pt x="429786" y="185304"/>
                  <a:pt x="430450" y="183914"/>
                  <a:pt x="431580" y="182975"/>
                </a:cubicBezTo>
                <a:lnTo>
                  <a:pt x="436963" y="178543"/>
                </a:lnTo>
                <a:lnTo>
                  <a:pt x="432662" y="174261"/>
                </a:lnTo>
                <a:lnTo>
                  <a:pt x="417128" y="174261"/>
                </a:lnTo>
                <a:cubicBezTo>
                  <a:pt x="414400" y="174261"/>
                  <a:pt x="412187" y="172045"/>
                  <a:pt x="412187" y="169340"/>
                </a:cubicBezTo>
                <a:lnTo>
                  <a:pt x="412187" y="168552"/>
                </a:lnTo>
                <a:lnTo>
                  <a:pt x="401078" y="173773"/>
                </a:lnTo>
                <a:cubicBezTo>
                  <a:pt x="399751" y="174411"/>
                  <a:pt x="398202" y="174411"/>
                  <a:pt x="396875" y="173773"/>
                </a:cubicBezTo>
                <a:lnTo>
                  <a:pt x="378760" y="165246"/>
                </a:lnTo>
                <a:cubicBezTo>
                  <a:pt x="377752" y="164758"/>
                  <a:pt x="376966" y="163969"/>
                  <a:pt x="376474" y="163030"/>
                </a:cubicBezTo>
                <a:lnTo>
                  <a:pt x="375368" y="164157"/>
                </a:lnTo>
                <a:cubicBezTo>
                  <a:pt x="374410" y="165209"/>
                  <a:pt x="373058" y="165734"/>
                  <a:pt x="371632" y="165697"/>
                </a:cubicBezTo>
                <a:cubicBezTo>
                  <a:pt x="370207" y="165659"/>
                  <a:pt x="368880" y="164983"/>
                  <a:pt x="367995" y="163931"/>
                </a:cubicBezTo>
                <a:lnTo>
                  <a:pt x="360129" y="154316"/>
                </a:lnTo>
                <a:cubicBezTo>
                  <a:pt x="359245" y="153226"/>
                  <a:pt x="358876" y="151837"/>
                  <a:pt x="359073" y="150447"/>
                </a:cubicBezTo>
                <a:lnTo>
                  <a:pt x="353198" y="147592"/>
                </a:lnTo>
                <a:close/>
                <a:moveTo>
                  <a:pt x="345800" y="137751"/>
                </a:moveTo>
                <a:lnTo>
                  <a:pt x="354329" y="137751"/>
                </a:lnTo>
                <a:cubicBezTo>
                  <a:pt x="355091" y="137751"/>
                  <a:pt x="355828" y="137939"/>
                  <a:pt x="356492" y="138239"/>
                </a:cubicBezTo>
                <a:lnTo>
                  <a:pt x="373967" y="146766"/>
                </a:lnTo>
                <a:cubicBezTo>
                  <a:pt x="374950" y="147254"/>
                  <a:pt x="375712" y="148043"/>
                  <a:pt x="376204" y="148982"/>
                </a:cubicBezTo>
                <a:lnTo>
                  <a:pt x="377285" y="147818"/>
                </a:lnTo>
                <a:cubicBezTo>
                  <a:pt x="378662" y="146353"/>
                  <a:pt x="380825" y="145902"/>
                  <a:pt x="382668" y="146616"/>
                </a:cubicBezTo>
                <a:cubicBezTo>
                  <a:pt x="384561" y="147367"/>
                  <a:pt x="385790" y="149170"/>
                  <a:pt x="385790" y="151198"/>
                </a:cubicBezTo>
                <a:lnTo>
                  <a:pt x="385790" y="157659"/>
                </a:lnTo>
                <a:lnTo>
                  <a:pt x="398964" y="163894"/>
                </a:lnTo>
                <a:lnTo>
                  <a:pt x="415014" y="156344"/>
                </a:lnTo>
                <a:cubicBezTo>
                  <a:pt x="416538" y="155630"/>
                  <a:pt x="418332" y="155743"/>
                  <a:pt x="419758" y="156645"/>
                </a:cubicBezTo>
                <a:cubicBezTo>
                  <a:pt x="421183" y="157546"/>
                  <a:pt x="422044" y="159124"/>
                  <a:pt x="422044" y="160776"/>
                </a:cubicBezTo>
                <a:lnTo>
                  <a:pt x="422044" y="164420"/>
                </a:lnTo>
                <a:lnTo>
                  <a:pt x="434702" y="164420"/>
                </a:lnTo>
                <a:cubicBezTo>
                  <a:pt x="436004" y="164420"/>
                  <a:pt x="437258" y="164908"/>
                  <a:pt x="438167" y="165847"/>
                </a:cubicBezTo>
                <a:lnTo>
                  <a:pt x="447778" y="175425"/>
                </a:lnTo>
                <a:cubicBezTo>
                  <a:pt x="448736" y="176402"/>
                  <a:pt x="449277" y="177754"/>
                  <a:pt x="449203" y="179144"/>
                </a:cubicBezTo>
                <a:cubicBezTo>
                  <a:pt x="449129" y="180534"/>
                  <a:pt x="448490" y="181848"/>
                  <a:pt x="447409" y="182712"/>
                </a:cubicBezTo>
                <a:lnTo>
                  <a:pt x="439617" y="189098"/>
                </a:lnTo>
                <a:lnTo>
                  <a:pt x="439617" y="195859"/>
                </a:lnTo>
                <a:cubicBezTo>
                  <a:pt x="439617" y="198563"/>
                  <a:pt x="437430" y="200779"/>
                  <a:pt x="434702" y="200779"/>
                </a:cubicBezTo>
                <a:lnTo>
                  <a:pt x="419364" y="200779"/>
                </a:lnTo>
                <a:lnTo>
                  <a:pt x="412433" y="208780"/>
                </a:lnTo>
                <a:lnTo>
                  <a:pt x="402208" y="217795"/>
                </a:lnTo>
                <a:cubicBezTo>
                  <a:pt x="401324" y="218583"/>
                  <a:pt x="400168" y="219034"/>
                  <a:pt x="398964" y="219034"/>
                </a:cubicBezTo>
                <a:lnTo>
                  <a:pt x="382889" y="219034"/>
                </a:lnTo>
                <a:lnTo>
                  <a:pt x="376720" y="225194"/>
                </a:lnTo>
                <a:lnTo>
                  <a:pt x="376720" y="232218"/>
                </a:lnTo>
                <a:cubicBezTo>
                  <a:pt x="376720" y="234960"/>
                  <a:pt x="374533" y="237139"/>
                  <a:pt x="371804" y="237139"/>
                </a:cubicBezTo>
                <a:lnTo>
                  <a:pt x="365021" y="237139"/>
                </a:lnTo>
                <a:lnTo>
                  <a:pt x="350740" y="243750"/>
                </a:lnTo>
                <a:lnTo>
                  <a:pt x="350740" y="244764"/>
                </a:lnTo>
                <a:lnTo>
                  <a:pt x="354329" y="244764"/>
                </a:lnTo>
                <a:cubicBezTo>
                  <a:pt x="357057" y="244764"/>
                  <a:pt x="359245" y="246980"/>
                  <a:pt x="359245" y="249684"/>
                </a:cubicBezTo>
                <a:cubicBezTo>
                  <a:pt x="359245" y="252426"/>
                  <a:pt x="357057" y="254605"/>
                  <a:pt x="354329" y="254605"/>
                </a:cubicBezTo>
                <a:lnTo>
                  <a:pt x="350740" y="254605"/>
                </a:lnTo>
                <a:lnTo>
                  <a:pt x="350740" y="262868"/>
                </a:lnTo>
                <a:lnTo>
                  <a:pt x="353124" y="262868"/>
                </a:lnTo>
                <a:lnTo>
                  <a:pt x="369543" y="254379"/>
                </a:lnTo>
                <a:cubicBezTo>
                  <a:pt x="370231" y="254004"/>
                  <a:pt x="371018" y="253816"/>
                  <a:pt x="371804" y="253816"/>
                </a:cubicBezTo>
                <a:lnTo>
                  <a:pt x="434702" y="253816"/>
                </a:lnTo>
                <a:cubicBezTo>
                  <a:pt x="435955" y="253816"/>
                  <a:pt x="437160" y="254304"/>
                  <a:pt x="438094" y="255168"/>
                </a:cubicBezTo>
                <a:lnTo>
                  <a:pt x="447679" y="264221"/>
                </a:lnTo>
                <a:cubicBezTo>
                  <a:pt x="448662" y="265160"/>
                  <a:pt x="449203" y="266437"/>
                  <a:pt x="449203" y="267789"/>
                </a:cubicBezTo>
                <a:lnTo>
                  <a:pt x="449203" y="271958"/>
                </a:lnTo>
                <a:lnTo>
                  <a:pt x="470931" y="271958"/>
                </a:lnTo>
                <a:cubicBezTo>
                  <a:pt x="473659" y="271958"/>
                  <a:pt x="475847" y="274137"/>
                  <a:pt x="475847" y="276879"/>
                </a:cubicBezTo>
                <a:lnTo>
                  <a:pt x="475847" y="295021"/>
                </a:lnTo>
                <a:cubicBezTo>
                  <a:pt x="475847" y="296298"/>
                  <a:pt x="475355" y="297538"/>
                  <a:pt x="474446" y="298477"/>
                </a:cubicBezTo>
                <a:lnTo>
                  <a:pt x="466064" y="306966"/>
                </a:lnTo>
                <a:cubicBezTo>
                  <a:pt x="465130" y="307905"/>
                  <a:pt x="463852" y="308468"/>
                  <a:pt x="462549" y="308468"/>
                </a:cubicBezTo>
                <a:lnTo>
                  <a:pt x="457732" y="308468"/>
                </a:lnTo>
                <a:lnTo>
                  <a:pt x="457732" y="312562"/>
                </a:lnTo>
                <a:cubicBezTo>
                  <a:pt x="457732" y="315304"/>
                  <a:pt x="455545" y="317483"/>
                  <a:pt x="452816" y="317483"/>
                </a:cubicBezTo>
                <a:lnTo>
                  <a:pt x="446254" y="317483"/>
                </a:lnTo>
                <a:lnTo>
                  <a:pt x="441854" y="321652"/>
                </a:lnTo>
                <a:lnTo>
                  <a:pt x="447679" y="327136"/>
                </a:lnTo>
                <a:cubicBezTo>
                  <a:pt x="448662" y="328075"/>
                  <a:pt x="449203" y="329352"/>
                  <a:pt x="449203" y="330704"/>
                </a:cubicBezTo>
                <a:lnTo>
                  <a:pt x="449203" y="339118"/>
                </a:lnTo>
                <a:cubicBezTo>
                  <a:pt x="449203" y="340395"/>
                  <a:pt x="448712" y="341635"/>
                  <a:pt x="447778" y="342574"/>
                </a:cubicBezTo>
                <a:lnTo>
                  <a:pt x="438192" y="352302"/>
                </a:lnTo>
                <a:cubicBezTo>
                  <a:pt x="437774" y="352715"/>
                  <a:pt x="437258" y="353053"/>
                  <a:pt x="436717" y="353316"/>
                </a:cubicBezTo>
                <a:lnTo>
                  <a:pt x="422044" y="359890"/>
                </a:lnTo>
                <a:lnTo>
                  <a:pt x="422044" y="366275"/>
                </a:lnTo>
                <a:cubicBezTo>
                  <a:pt x="422044" y="369017"/>
                  <a:pt x="419831" y="371196"/>
                  <a:pt x="417128" y="371196"/>
                </a:cubicBezTo>
                <a:lnTo>
                  <a:pt x="410565" y="371196"/>
                </a:lnTo>
                <a:lnTo>
                  <a:pt x="402208" y="378520"/>
                </a:lnTo>
                <a:cubicBezTo>
                  <a:pt x="400340" y="380173"/>
                  <a:pt x="397440" y="380135"/>
                  <a:pt x="395597" y="378407"/>
                </a:cubicBezTo>
                <a:lnTo>
                  <a:pt x="387953" y="371196"/>
                </a:lnTo>
                <a:lnTo>
                  <a:pt x="375147" y="371196"/>
                </a:lnTo>
                <a:cubicBezTo>
                  <a:pt x="375196" y="371271"/>
                  <a:pt x="375221" y="371308"/>
                  <a:pt x="375270" y="371346"/>
                </a:cubicBezTo>
                <a:lnTo>
                  <a:pt x="382889" y="378971"/>
                </a:lnTo>
                <a:lnTo>
                  <a:pt x="389919" y="378971"/>
                </a:lnTo>
                <a:cubicBezTo>
                  <a:pt x="391885" y="378971"/>
                  <a:pt x="393630" y="380135"/>
                  <a:pt x="394417" y="381938"/>
                </a:cubicBezTo>
                <a:cubicBezTo>
                  <a:pt x="395203" y="383741"/>
                  <a:pt x="394859" y="385807"/>
                  <a:pt x="393508" y="387234"/>
                </a:cubicBezTo>
                <a:lnTo>
                  <a:pt x="384462" y="396963"/>
                </a:lnTo>
                <a:cubicBezTo>
                  <a:pt x="383528" y="397939"/>
                  <a:pt x="382226" y="398540"/>
                  <a:pt x="380874" y="398540"/>
                </a:cubicBezTo>
                <a:lnTo>
                  <a:pt x="368855" y="398540"/>
                </a:lnTo>
                <a:lnTo>
                  <a:pt x="368855" y="401996"/>
                </a:lnTo>
                <a:cubicBezTo>
                  <a:pt x="368855" y="403724"/>
                  <a:pt x="367946" y="405264"/>
                  <a:pt x="366594" y="406128"/>
                </a:cubicBezTo>
                <a:lnTo>
                  <a:pt x="380874" y="406128"/>
                </a:lnTo>
                <a:cubicBezTo>
                  <a:pt x="382128" y="406128"/>
                  <a:pt x="383332" y="406616"/>
                  <a:pt x="384241" y="407480"/>
                </a:cubicBezTo>
                <a:lnTo>
                  <a:pt x="402454" y="425171"/>
                </a:lnTo>
                <a:cubicBezTo>
                  <a:pt x="402798" y="425509"/>
                  <a:pt x="403069" y="425923"/>
                  <a:pt x="403314" y="426336"/>
                </a:cubicBezTo>
                <a:lnTo>
                  <a:pt x="410246" y="439219"/>
                </a:lnTo>
                <a:cubicBezTo>
                  <a:pt x="411450" y="439633"/>
                  <a:pt x="412532" y="440346"/>
                  <a:pt x="413121" y="441511"/>
                </a:cubicBezTo>
                <a:lnTo>
                  <a:pt x="421773" y="458864"/>
                </a:lnTo>
                <a:lnTo>
                  <a:pt x="430204" y="466790"/>
                </a:lnTo>
                <a:cubicBezTo>
                  <a:pt x="431777" y="468292"/>
                  <a:pt x="432195" y="470621"/>
                  <a:pt x="431236" y="472574"/>
                </a:cubicBezTo>
                <a:lnTo>
                  <a:pt x="422683" y="489664"/>
                </a:lnTo>
                <a:lnTo>
                  <a:pt x="422683" y="504464"/>
                </a:lnTo>
                <a:lnTo>
                  <a:pt x="430179" y="511413"/>
                </a:lnTo>
                <a:cubicBezTo>
                  <a:pt x="431187" y="512352"/>
                  <a:pt x="431752" y="513666"/>
                  <a:pt x="431752" y="515018"/>
                </a:cubicBezTo>
                <a:lnTo>
                  <a:pt x="431752" y="524071"/>
                </a:lnTo>
                <a:cubicBezTo>
                  <a:pt x="431752" y="525423"/>
                  <a:pt x="431187" y="526700"/>
                  <a:pt x="430204" y="527639"/>
                </a:cubicBezTo>
                <a:lnTo>
                  <a:pt x="422683" y="534701"/>
                </a:lnTo>
                <a:lnTo>
                  <a:pt x="422683" y="563923"/>
                </a:lnTo>
                <a:lnTo>
                  <a:pt x="426836" y="563923"/>
                </a:lnTo>
                <a:cubicBezTo>
                  <a:pt x="428139" y="563923"/>
                  <a:pt x="429393" y="564449"/>
                  <a:pt x="430327" y="565388"/>
                </a:cubicBezTo>
                <a:lnTo>
                  <a:pt x="437258" y="572337"/>
                </a:lnTo>
                <a:lnTo>
                  <a:pt x="444287" y="572337"/>
                </a:lnTo>
                <a:cubicBezTo>
                  <a:pt x="447016" y="572337"/>
                  <a:pt x="449203" y="574553"/>
                  <a:pt x="449203" y="577258"/>
                </a:cubicBezTo>
                <a:lnTo>
                  <a:pt x="449203" y="584282"/>
                </a:lnTo>
                <a:lnTo>
                  <a:pt x="456847" y="591907"/>
                </a:lnTo>
                <a:cubicBezTo>
                  <a:pt x="457757" y="592808"/>
                  <a:pt x="458273" y="594085"/>
                  <a:pt x="458273" y="595362"/>
                </a:cubicBezTo>
                <a:lnTo>
                  <a:pt x="458273" y="667330"/>
                </a:lnTo>
                <a:cubicBezTo>
                  <a:pt x="458273" y="669096"/>
                  <a:pt x="457314" y="670748"/>
                  <a:pt x="455815" y="671612"/>
                </a:cubicBezTo>
                <a:cubicBezTo>
                  <a:pt x="457339" y="672476"/>
                  <a:pt x="458273" y="674091"/>
                  <a:pt x="458273" y="675857"/>
                </a:cubicBezTo>
                <a:lnTo>
                  <a:pt x="458273" y="682806"/>
                </a:lnTo>
                <a:lnTo>
                  <a:pt x="466433" y="690393"/>
                </a:lnTo>
                <a:cubicBezTo>
                  <a:pt x="467441" y="691332"/>
                  <a:pt x="468006" y="692609"/>
                  <a:pt x="468006" y="693999"/>
                </a:cubicBezTo>
                <a:lnTo>
                  <a:pt x="468006" y="720517"/>
                </a:lnTo>
                <a:cubicBezTo>
                  <a:pt x="468006" y="721869"/>
                  <a:pt x="467441" y="723184"/>
                  <a:pt x="466433" y="724123"/>
                </a:cubicBezTo>
                <a:lnTo>
                  <a:pt x="447778" y="742115"/>
                </a:lnTo>
                <a:cubicBezTo>
                  <a:pt x="446844" y="743017"/>
                  <a:pt x="445590" y="743542"/>
                  <a:pt x="444287" y="743542"/>
                </a:cubicBezTo>
                <a:lnTo>
                  <a:pt x="440134" y="743542"/>
                </a:lnTo>
                <a:lnTo>
                  <a:pt x="440134" y="754210"/>
                </a:lnTo>
                <a:lnTo>
                  <a:pt x="444287" y="758342"/>
                </a:lnTo>
                <a:lnTo>
                  <a:pt x="449891" y="752745"/>
                </a:lnTo>
                <a:cubicBezTo>
                  <a:pt x="450801" y="751843"/>
                  <a:pt x="452054" y="751318"/>
                  <a:pt x="453357" y="751318"/>
                </a:cubicBezTo>
                <a:lnTo>
                  <a:pt x="461050" y="751318"/>
                </a:lnTo>
                <a:lnTo>
                  <a:pt x="468129" y="744219"/>
                </a:lnTo>
                <a:cubicBezTo>
                  <a:pt x="470021" y="742340"/>
                  <a:pt x="473045" y="742303"/>
                  <a:pt x="474986" y="744106"/>
                </a:cubicBezTo>
                <a:lnTo>
                  <a:pt x="482630" y="751318"/>
                </a:lnTo>
                <a:lnTo>
                  <a:pt x="498140" y="751318"/>
                </a:lnTo>
                <a:cubicBezTo>
                  <a:pt x="498902" y="751318"/>
                  <a:pt x="499664" y="751468"/>
                  <a:pt x="500327" y="751843"/>
                </a:cubicBezTo>
                <a:lnTo>
                  <a:pt x="518442" y="760896"/>
                </a:lnTo>
                <a:cubicBezTo>
                  <a:pt x="518884" y="761084"/>
                  <a:pt x="519253" y="761347"/>
                  <a:pt x="519597" y="761685"/>
                </a:cubicBezTo>
                <a:lnTo>
                  <a:pt x="529330" y="770737"/>
                </a:lnTo>
                <a:cubicBezTo>
                  <a:pt x="530338" y="771676"/>
                  <a:pt x="530903" y="772953"/>
                  <a:pt x="530903" y="774343"/>
                </a:cubicBezTo>
                <a:lnTo>
                  <a:pt x="530903" y="801537"/>
                </a:lnTo>
                <a:cubicBezTo>
                  <a:pt x="530903" y="802364"/>
                  <a:pt x="530682" y="803190"/>
                  <a:pt x="530289" y="803941"/>
                </a:cubicBezTo>
                <a:lnTo>
                  <a:pt x="521170" y="820280"/>
                </a:lnTo>
                <a:lnTo>
                  <a:pt x="521170" y="828168"/>
                </a:lnTo>
                <a:cubicBezTo>
                  <a:pt x="521170" y="829558"/>
                  <a:pt x="520605" y="830835"/>
                  <a:pt x="519597" y="831774"/>
                </a:cubicBezTo>
                <a:lnTo>
                  <a:pt x="501605" y="849128"/>
                </a:lnTo>
                <a:cubicBezTo>
                  <a:pt x="500696" y="850067"/>
                  <a:pt x="499442" y="850555"/>
                  <a:pt x="498140" y="850555"/>
                </a:cubicBezTo>
                <a:lnTo>
                  <a:pt x="485580" y="850555"/>
                </a:lnTo>
                <a:lnTo>
                  <a:pt x="485580" y="855363"/>
                </a:lnTo>
                <a:cubicBezTo>
                  <a:pt x="485580" y="858105"/>
                  <a:pt x="483392" y="860283"/>
                  <a:pt x="480664" y="860283"/>
                </a:cubicBezTo>
                <a:lnTo>
                  <a:pt x="457314" y="860283"/>
                </a:lnTo>
                <a:cubicBezTo>
                  <a:pt x="457904" y="861110"/>
                  <a:pt x="458273" y="862124"/>
                  <a:pt x="458273" y="863251"/>
                </a:cubicBezTo>
                <a:lnTo>
                  <a:pt x="458273" y="872829"/>
                </a:lnTo>
                <a:cubicBezTo>
                  <a:pt x="458273" y="874181"/>
                  <a:pt x="457732" y="875458"/>
                  <a:pt x="456724" y="876397"/>
                </a:cubicBezTo>
                <a:lnTo>
                  <a:pt x="447655" y="884924"/>
                </a:lnTo>
                <a:cubicBezTo>
                  <a:pt x="445762" y="886727"/>
                  <a:pt x="442813" y="886727"/>
                  <a:pt x="440920" y="884924"/>
                </a:cubicBezTo>
                <a:lnTo>
                  <a:pt x="433276" y="877750"/>
                </a:lnTo>
                <a:lnTo>
                  <a:pt x="422683" y="877750"/>
                </a:lnTo>
                <a:lnTo>
                  <a:pt x="422683" y="879327"/>
                </a:lnTo>
                <a:lnTo>
                  <a:pt x="437381" y="894577"/>
                </a:lnTo>
                <a:lnTo>
                  <a:pt x="444287" y="894577"/>
                </a:lnTo>
                <a:cubicBezTo>
                  <a:pt x="445590" y="894577"/>
                  <a:pt x="446844" y="895103"/>
                  <a:pt x="447753" y="896004"/>
                </a:cubicBezTo>
                <a:lnTo>
                  <a:pt x="453480" y="901714"/>
                </a:lnTo>
                <a:lnTo>
                  <a:pt x="459747" y="895892"/>
                </a:lnTo>
                <a:cubicBezTo>
                  <a:pt x="460632" y="895065"/>
                  <a:pt x="461837" y="894577"/>
                  <a:pt x="463090" y="894577"/>
                </a:cubicBezTo>
                <a:lnTo>
                  <a:pt x="471619" y="894577"/>
                </a:lnTo>
                <a:cubicBezTo>
                  <a:pt x="472922" y="894577"/>
                  <a:pt x="474151" y="895103"/>
                  <a:pt x="475085" y="896004"/>
                </a:cubicBezTo>
                <a:lnTo>
                  <a:pt x="484130" y="905057"/>
                </a:lnTo>
                <a:cubicBezTo>
                  <a:pt x="485064" y="905958"/>
                  <a:pt x="485580" y="907235"/>
                  <a:pt x="485580" y="908512"/>
                </a:cubicBezTo>
                <a:cubicBezTo>
                  <a:pt x="485580" y="909827"/>
                  <a:pt x="485064" y="911104"/>
                  <a:pt x="484154" y="912006"/>
                </a:cubicBezTo>
                <a:lnTo>
                  <a:pt x="466531" y="929509"/>
                </a:lnTo>
                <a:cubicBezTo>
                  <a:pt x="465622" y="930411"/>
                  <a:pt x="464368" y="930937"/>
                  <a:pt x="463090" y="930937"/>
                </a:cubicBezTo>
                <a:lnTo>
                  <a:pt x="455397" y="930937"/>
                </a:lnTo>
                <a:lnTo>
                  <a:pt x="438708" y="947614"/>
                </a:lnTo>
                <a:cubicBezTo>
                  <a:pt x="437749" y="948553"/>
                  <a:pt x="436570" y="949079"/>
                  <a:pt x="435119" y="949041"/>
                </a:cubicBezTo>
                <a:cubicBezTo>
                  <a:pt x="433792" y="949004"/>
                  <a:pt x="432514" y="948440"/>
                  <a:pt x="431605" y="947464"/>
                </a:cubicBezTo>
                <a:lnTo>
                  <a:pt x="424673" y="939989"/>
                </a:lnTo>
                <a:lnTo>
                  <a:pt x="418922" y="939989"/>
                </a:lnTo>
                <a:lnTo>
                  <a:pt x="401840" y="948515"/>
                </a:lnTo>
                <a:cubicBezTo>
                  <a:pt x="401152" y="948853"/>
                  <a:pt x="400390" y="949041"/>
                  <a:pt x="399652" y="949041"/>
                </a:cubicBezTo>
                <a:cubicBezTo>
                  <a:pt x="398374" y="949041"/>
                  <a:pt x="397121" y="948553"/>
                  <a:pt x="396162" y="947614"/>
                </a:cubicBezTo>
                <a:lnTo>
                  <a:pt x="388543" y="939989"/>
                </a:lnTo>
                <a:lnTo>
                  <a:pt x="381538" y="939989"/>
                </a:lnTo>
                <a:cubicBezTo>
                  <a:pt x="380210" y="939989"/>
                  <a:pt x="378981" y="939463"/>
                  <a:pt x="378047" y="938562"/>
                </a:cubicBezTo>
                <a:lnTo>
                  <a:pt x="370428" y="930937"/>
                </a:lnTo>
                <a:lnTo>
                  <a:pt x="327685" y="930937"/>
                </a:lnTo>
                <a:cubicBezTo>
                  <a:pt x="324957" y="930937"/>
                  <a:pt x="322770" y="928720"/>
                  <a:pt x="322770" y="926016"/>
                </a:cubicBezTo>
                <a:lnTo>
                  <a:pt x="322770" y="922523"/>
                </a:lnTo>
                <a:lnTo>
                  <a:pt x="309546" y="922523"/>
                </a:lnTo>
                <a:cubicBezTo>
                  <a:pt x="308170" y="922523"/>
                  <a:pt x="306867" y="921959"/>
                  <a:pt x="305933" y="920945"/>
                </a:cubicBezTo>
                <a:lnTo>
                  <a:pt x="292095" y="906409"/>
                </a:lnTo>
                <a:lnTo>
                  <a:pt x="287843" y="910578"/>
                </a:lnTo>
                <a:lnTo>
                  <a:pt x="287843" y="917490"/>
                </a:lnTo>
                <a:lnTo>
                  <a:pt x="299297" y="917490"/>
                </a:lnTo>
                <a:cubicBezTo>
                  <a:pt x="302025" y="917490"/>
                  <a:pt x="304213" y="919668"/>
                  <a:pt x="304213" y="922410"/>
                </a:cubicBezTo>
                <a:lnTo>
                  <a:pt x="304213" y="931462"/>
                </a:lnTo>
                <a:cubicBezTo>
                  <a:pt x="304213" y="934204"/>
                  <a:pt x="302025" y="936383"/>
                  <a:pt x="299297" y="936383"/>
                </a:cubicBezTo>
                <a:lnTo>
                  <a:pt x="281182" y="936383"/>
                </a:lnTo>
                <a:cubicBezTo>
                  <a:pt x="279855" y="936383"/>
                  <a:pt x="278626" y="935895"/>
                  <a:pt x="277692" y="934956"/>
                </a:cubicBezTo>
                <a:lnTo>
                  <a:pt x="268622" y="925866"/>
                </a:lnTo>
                <a:cubicBezTo>
                  <a:pt x="267713" y="924964"/>
                  <a:pt x="267393" y="923762"/>
                  <a:pt x="267369" y="922523"/>
                </a:cubicBezTo>
                <a:lnTo>
                  <a:pt x="264788" y="922523"/>
                </a:lnTo>
                <a:cubicBezTo>
                  <a:pt x="263461" y="922523"/>
                  <a:pt x="262232" y="921997"/>
                  <a:pt x="261298" y="921095"/>
                </a:cubicBezTo>
                <a:lnTo>
                  <a:pt x="253678" y="913433"/>
                </a:lnTo>
                <a:lnTo>
                  <a:pt x="240307" y="913433"/>
                </a:lnTo>
                <a:lnTo>
                  <a:pt x="232688" y="921095"/>
                </a:lnTo>
                <a:cubicBezTo>
                  <a:pt x="231754" y="921997"/>
                  <a:pt x="230525" y="922523"/>
                  <a:pt x="229198" y="922523"/>
                </a:cubicBezTo>
                <a:lnTo>
                  <a:pt x="220153" y="922523"/>
                </a:lnTo>
                <a:cubicBezTo>
                  <a:pt x="217425" y="922523"/>
                  <a:pt x="215237" y="920307"/>
                  <a:pt x="215237" y="917602"/>
                </a:cubicBezTo>
                <a:lnTo>
                  <a:pt x="215237" y="910578"/>
                </a:lnTo>
                <a:lnTo>
                  <a:pt x="199974" y="895328"/>
                </a:lnTo>
                <a:lnTo>
                  <a:pt x="166301" y="895328"/>
                </a:lnTo>
                <a:cubicBezTo>
                  <a:pt x="164998" y="895328"/>
                  <a:pt x="163744" y="894840"/>
                  <a:pt x="162810" y="893901"/>
                </a:cubicBezTo>
                <a:lnTo>
                  <a:pt x="157231" y="888304"/>
                </a:lnTo>
                <a:lnTo>
                  <a:pt x="153077" y="892474"/>
                </a:lnTo>
                <a:lnTo>
                  <a:pt x="153077" y="908512"/>
                </a:lnTo>
                <a:cubicBezTo>
                  <a:pt x="153077" y="909827"/>
                  <a:pt x="152561" y="911104"/>
                  <a:pt x="151652" y="912006"/>
                </a:cubicBezTo>
                <a:lnTo>
                  <a:pt x="142582" y="921095"/>
                </a:lnTo>
                <a:cubicBezTo>
                  <a:pt x="141673" y="921997"/>
                  <a:pt x="140419" y="922523"/>
                  <a:pt x="139116" y="922523"/>
                </a:cubicBezTo>
                <a:lnTo>
                  <a:pt x="121665" y="922523"/>
                </a:lnTo>
                <a:cubicBezTo>
                  <a:pt x="120387" y="922523"/>
                  <a:pt x="119134" y="921997"/>
                  <a:pt x="118224" y="921095"/>
                </a:cubicBezTo>
                <a:lnTo>
                  <a:pt x="109007" y="912043"/>
                </a:lnTo>
                <a:cubicBezTo>
                  <a:pt x="108073" y="911104"/>
                  <a:pt x="107533" y="909865"/>
                  <a:pt x="107533" y="908512"/>
                </a:cubicBezTo>
                <a:lnTo>
                  <a:pt x="107533" y="904418"/>
                </a:lnTo>
                <a:lnTo>
                  <a:pt x="94334" y="904418"/>
                </a:lnTo>
                <a:cubicBezTo>
                  <a:pt x="93572" y="904418"/>
                  <a:pt x="92810" y="904230"/>
                  <a:pt x="92146" y="903892"/>
                </a:cubicBezTo>
                <a:lnTo>
                  <a:pt x="76244" y="895967"/>
                </a:lnTo>
                <a:lnTo>
                  <a:pt x="61693" y="903517"/>
                </a:lnTo>
                <a:lnTo>
                  <a:pt x="53164" y="912006"/>
                </a:lnTo>
                <a:cubicBezTo>
                  <a:pt x="51763" y="913395"/>
                  <a:pt x="49625" y="913846"/>
                  <a:pt x="47806" y="913057"/>
                </a:cubicBezTo>
                <a:cubicBezTo>
                  <a:pt x="46602" y="912569"/>
                  <a:pt x="45668" y="911630"/>
                  <a:pt x="45151" y="910466"/>
                </a:cubicBezTo>
                <a:cubicBezTo>
                  <a:pt x="44414" y="912231"/>
                  <a:pt x="42669" y="913433"/>
                  <a:pt x="40629" y="913433"/>
                </a:cubicBezTo>
                <a:lnTo>
                  <a:pt x="22514" y="913433"/>
                </a:lnTo>
                <a:cubicBezTo>
                  <a:pt x="19786" y="913433"/>
                  <a:pt x="17574" y="911254"/>
                  <a:pt x="17574" y="908512"/>
                </a:cubicBezTo>
                <a:lnTo>
                  <a:pt x="17574" y="895328"/>
                </a:lnTo>
                <a:lnTo>
                  <a:pt x="4916" y="895328"/>
                </a:lnTo>
                <a:cubicBezTo>
                  <a:pt x="2212" y="895328"/>
                  <a:pt x="0" y="893150"/>
                  <a:pt x="0" y="890445"/>
                </a:cubicBezTo>
                <a:cubicBezTo>
                  <a:pt x="0" y="887703"/>
                  <a:pt x="2212" y="885525"/>
                  <a:pt x="4916" y="885525"/>
                </a:cubicBezTo>
                <a:lnTo>
                  <a:pt x="21335" y="885525"/>
                </a:lnTo>
                <a:lnTo>
                  <a:pt x="38441" y="876961"/>
                </a:lnTo>
                <a:cubicBezTo>
                  <a:pt x="39130" y="876623"/>
                  <a:pt x="39867" y="876435"/>
                  <a:pt x="40629" y="876435"/>
                </a:cubicBezTo>
                <a:lnTo>
                  <a:pt x="44758" y="876435"/>
                </a:lnTo>
                <a:lnTo>
                  <a:pt x="44758" y="872829"/>
                </a:lnTo>
                <a:cubicBezTo>
                  <a:pt x="44758" y="870763"/>
                  <a:pt x="46061" y="868885"/>
                  <a:pt x="48027" y="868209"/>
                </a:cubicBezTo>
                <a:lnTo>
                  <a:pt x="74548" y="858593"/>
                </a:lnTo>
                <a:cubicBezTo>
                  <a:pt x="75088" y="858405"/>
                  <a:pt x="75654" y="858330"/>
                  <a:pt x="76219" y="858330"/>
                </a:cubicBezTo>
                <a:lnTo>
                  <a:pt x="91335" y="858330"/>
                </a:lnTo>
                <a:lnTo>
                  <a:pt x="98463" y="844470"/>
                </a:lnTo>
                <a:lnTo>
                  <a:pt x="98463" y="836582"/>
                </a:lnTo>
                <a:cubicBezTo>
                  <a:pt x="98463" y="833878"/>
                  <a:pt x="100675" y="831662"/>
                  <a:pt x="103379" y="831662"/>
                </a:cubicBezTo>
                <a:lnTo>
                  <a:pt x="112473" y="831662"/>
                </a:lnTo>
                <a:cubicBezTo>
                  <a:pt x="113751" y="831662"/>
                  <a:pt x="115005" y="832150"/>
                  <a:pt x="115914" y="833089"/>
                </a:cubicBezTo>
                <a:lnTo>
                  <a:pt x="121641" y="838723"/>
                </a:lnTo>
                <a:lnTo>
                  <a:pt x="123632" y="836695"/>
                </a:lnTo>
                <a:lnTo>
                  <a:pt x="118323" y="831774"/>
                </a:lnTo>
                <a:cubicBezTo>
                  <a:pt x="116823" y="830422"/>
                  <a:pt x="116332" y="828281"/>
                  <a:pt x="117094" y="826365"/>
                </a:cubicBezTo>
                <a:cubicBezTo>
                  <a:pt x="117831" y="824487"/>
                  <a:pt x="119650" y="823248"/>
                  <a:pt x="121665" y="823248"/>
                </a:cubicBezTo>
                <a:lnTo>
                  <a:pt x="148161" y="823248"/>
                </a:lnTo>
                <a:cubicBezTo>
                  <a:pt x="150890" y="823248"/>
                  <a:pt x="153077" y="825464"/>
                  <a:pt x="153077" y="828168"/>
                </a:cubicBezTo>
                <a:lnTo>
                  <a:pt x="153077" y="831662"/>
                </a:lnTo>
                <a:lnTo>
                  <a:pt x="157231" y="831662"/>
                </a:lnTo>
                <a:cubicBezTo>
                  <a:pt x="158534" y="831662"/>
                  <a:pt x="159787" y="832187"/>
                  <a:pt x="160721" y="833089"/>
                </a:cubicBezTo>
                <a:lnTo>
                  <a:pt x="168341" y="840714"/>
                </a:lnTo>
                <a:lnTo>
                  <a:pt x="206167" y="840714"/>
                </a:lnTo>
                <a:lnTo>
                  <a:pt x="206167" y="836582"/>
                </a:lnTo>
                <a:cubicBezTo>
                  <a:pt x="206167" y="835192"/>
                  <a:pt x="206733" y="833915"/>
                  <a:pt x="207741" y="832976"/>
                </a:cubicBezTo>
                <a:lnTo>
                  <a:pt x="216073" y="825239"/>
                </a:lnTo>
                <a:lnTo>
                  <a:pt x="188028" y="825239"/>
                </a:lnTo>
                <a:cubicBezTo>
                  <a:pt x="186824" y="825239"/>
                  <a:pt x="185669" y="824788"/>
                  <a:pt x="184759" y="823999"/>
                </a:cubicBezTo>
                <a:lnTo>
                  <a:pt x="166030" y="807021"/>
                </a:lnTo>
                <a:cubicBezTo>
                  <a:pt x="165072" y="806120"/>
                  <a:pt x="164506" y="804880"/>
                  <a:pt x="164457" y="803603"/>
                </a:cubicBezTo>
                <a:cubicBezTo>
                  <a:pt x="164408" y="802289"/>
                  <a:pt x="164875" y="801011"/>
                  <a:pt x="165760" y="800072"/>
                </a:cubicBezTo>
                <a:lnTo>
                  <a:pt x="167136" y="798570"/>
                </a:lnTo>
                <a:lnTo>
                  <a:pt x="151234" y="798570"/>
                </a:lnTo>
                <a:cubicBezTo>
                  <a:pt x="148530" y="798570"/>
                  <a:pt x="146318" y="796391"/>
                  <a:pt x="146318" y="793649"/>
                </a:cubicBezTo>
                <a:lnTo>
                  <a:pt x="146318" y="771413"/>
                </a:lnTo>
                <a:lnTo>
                  <a:pt x="135675" y="771413"/>
                </a:lnTo>
                <a:lnTo>
                  <a:pt x="128080" y="779038"/>
                </a:lnTo>
                <a:cubicBezTo>
                  <a:pt x="127146" y="779939"/>
                  <a:pt x="125893" y="780465"/>
                  <a:pt x="124590" y="780465"/>
                </a:cubicBezTo>
                <a:lnTo>
                  <a:pt x="106476" y="780465"/>
                </a:lnTo>
                <a:cubicBezTo>
                  <a:pt x="103747" y="780465"/>
                  <a:pt x="101535" y="778249"/>
                  <a:pt x="101535" y="775545"/>
                </a:cubicBezTo>
                <a:lnTo>
                  <a:pt x="101535" y="766492"/>
                </a:lnTo>
                <a:cubicBezTo>
                  <a:pt x="101535" y="765065"/>
                  <a:pt x="102150" y="763788"/>
                  <a:pt x="103133" y="762887"/>
                </a:cubicBezTo>
                <a:lnTo>
                  <a:pt x="88336" y="762887"/>
                </a:lnTo>
                <a:cubicBezTo>
                  <a:pt x="86346" y="762887"/>
                  <a:pt x="84551" y="761685"/>
                  <a:pt x="83789" y="759844"/>
                </a:cubicBezTo>
                <a:cubicBezTo>
                  <a:pt x="83027" y="758004"/>
                  <a:pt x="83445" y="755900"/>
                  <a:pt x="84846" y="754473"/>
                </a:cubicBezTo>
                <a:lnTo>
                  <a:pt x="92466" y="746848"/>
                </a:lnTo>
                <a:lnTo>
                  <a:pt x="92466" y="740500"/>
                </a:lnTo>
                <a:cubicBezTo>
                  <a:pt x="92466" y="739260"/>
                  <a:pt x="92957" y="738058"/>
                  <a:pt x="93793" y="737119"/>
                </a:cubicBezTo>
                <a:lnTo>
                  <a:pt x="102863" y="727429"/>
                </a:lnTo>
                <a:cubicBezTo>
                  <a:pt x="104706" y="725400"/>
                  <a:pt x="108221" y="725400"/>
                  <a:pt x="110064" y="727429"/>
                </a:cubicBezTo>
                <a:lnTo>
                  <a:pt x="117684" y="735579"/>
                </a:lnTo>
                <a:lnTo>
                  <a:pt x="140026" y="735579"/>
                </a:lnTo>
                <a:lnTo>
                  <a:pt x="147645" y="727429"/>
                </a:lnTo>
                <a:cubicBezTo>
                  <a:pt x="149489" y="725400"/>
                  <a:pt x="152979" y="725400"/>
                  <a:pt x="154847" y="727429"/>
                </a:cubicBezTo>
                <a:lnTo>
                  <a:pt x="160303" y="733288"/>
                </a:lnTo>
                <a:lnTo>
                  <a:pt x="165760" y="727429"/>
                </a:lnTo>
                <a:lnTo>
                  <a:pt x="175075" y="718789"/>
                </a:lnTo>
                <a:cubicBezTo>
                  <a:pt x="175985" y="717925"/>
                  <a:pt x="177189" y="717475"/>
                  <a:pt x="178418" y="717475"/>
                </a:cubicBezTo>
                <a:lnTo>
                  <a:pt x="185767" y="717475"/>
                </a:lnTo>
                <a:lnTo>
                  <a:pt x="189380" y="713305"/>
                </a:lnTo>
                <a:lnTo>
                  <a:pt x="184317" y="707483"/>
                </a:lnTo>
                <a:cubicBezTo>
                  <a:pt x="183039" y="706019"/>
                  <a:pt x="182744" y="703953"/>
                  <a:pt x="183555" y="702187"/>
                </a:cubicBezTo>
                <a:cubicBezTo>
                  <a:pt x="184341" y="700459"/>
                  <a:pt x="186111" y="699333"/>
                  <a:pt x="188028" y="699333"/>
                </a:cubicBezTo>
                <a:lnTo>
                  <a:pt x="190953" y="699333"/>
                </a:lnTo>
                <a:lnTo>
                  <a:pt x="190953" y="686111"/>
                </a:lnTo>
                <a:cubicBezTo>
                  <a:pt x="190953" y="684759"/>
                  <a:pt x="191518" y="683482"/>
                  <a:pt x="192502" y="682543"/>
                </a:cubicBezTo>
                <a:lnTo>
                  <a:pt x="200023" y="675481"/>
                </a:lnTo>
                <a:lnTo>
                  <a:pt x="200023" y="673453"/>
                </a:lnTo>
                <a:lnTo>
                  <a:pt x="198130" y="673453"/>
                </a:lnTo>
                <a:lnTo>
                  <a:pt x="191740" y="680815"/>
                </a:lnTo>
                <a:cubicBezTo>
                  <a:pt x="190879" y="681866"/>
                  <a:pt x="189601" y="682467"/>
                  <a:pt x="188274" y="682505"/>
                </a:cubicBezTo>
                <a:cubicBezTo>
                  <a:pt x="186726" y="682693"/>
                  <a:pt x="185620" y="682092"/>
                  <a:pt x="184636" y="681190"/>
                </a:cubicBezTo>
                <a:lnTo>
                  <a:pt x="178516" y="675406"/>
                </a:lnTo>
                <a:lnTo>
                  <a:pt x="172863" y="681078"/>
                </a:lnTo>
                <a:cubicBezTo>
                  <a:pt x="171929" y="682017"/>
                  <a:pt x="170676" y="682543"/>
                  <a:pt x="169373" y="682543"/>
                </a:cubicBezTo>
                <a:lnTo>
                  <a:pt x="160303" y="682543"/>
                </a:lnTo>
                <a:cubicBezTo>
                  <a:pt x="157600" y="682543"/>
                  <a:pt x="155388" y="680326"/>
                  <a:pt x="155388" y="677622"/>
                </a:cubicBezTo>
                <a:lnTo>
                  <a:pt x="155388" y="668532"/>
                </a:lnTo>
                <a:cubicBezTo>
                  <a:pt x="155388" y="665828"/>
                  <a:pt x="157600" y="663612"/>
                  <a:pt x="160303" y="663612"/>
                </a:cubicBezTo>
                <a:lnTo>
                  <a:pt x="167333" y="663612"/>
                </a:lnTo>
                <a:lnTo>
                  <a:pt x="174952" y="655987"/>
                </a:lnTo>
                <a:cubicBezTo>
                  <a:pt x="175862" y="655085"/>
                  <a:pt x="177115" y="654559"/>
                  <a:pt x="178418" y="654559"/>
                </a:cubicBezTo>
                <a:lnTo>
                  <a:pt x="193853" y="654559"/>
                </a:lnTo>
                <a:lnTo>
                  <a:pt x="201473" y="646934"/>
                </a:lnTo>
                <a:cubicBezTo>
                  <a:pt x="202382" y="645995"/>
                  <a:pt x="203636" y="645469"/>
                  <a:pt x="204939" y="645469"/>
                </a:cubicBezTo>
                <a:lnTo>
                  <a:pt x="213271" y="645469"/>
                </a:lnTo>
                <a:lnTo>
                  <a:pt x="239890" y="637319"/>
                </a:lnTo>
                <a:cubicBezTo>
                  <a:pt x="241389" y="636830"/>
                  <a:pt x="243011" y="637131"/>
                  <a:pt x="244265" y="638070"/>
                </a:cubicBezTo>
                <a:cubicBezTo>
                  <a:pt x="245518" y="639009"/>
                  <a:pt x="246256" y="640474"/>
                  <a:pt x="246256" y="642014"/>
                </a:cubicBezTo>
                <a:lnTo>
                  <a:pt x="246256" y="645469"/>
                </a:lnTo>
                <a:lnTo>
                  <a:pt x="258791" y="645469"/>
                </a:lnTo>
                <a:cubicBezTo>
                  <a:pt x="261519" y="645469"/>
                  <a:pt x="263707" y="647686"/>
                  <a:pt x="263707" y="650390"/>
                </a:cubicBezTo>
                <a:lnTo>
                  <a:pt x="263707" y="657339"/>
                </a:lnTo>
                <a:lnTo>
                  <a:pt x="265698" y="659179"/>
                </a:lnTo>
                <a:lnTo>
                  <a:pt x="270269" y="654371"/>
                </a:lnTo>
                <a:cubicBezTo>
                  <a:pt x="271670" y="652907"/>
                  <a:pt x="273833" y="652456"/>
                  <a:pt x="275677" y="653170"/>
                </a:cubicBezTo>
                <a:cubicBezTo>
                  <a:pt x="276660" y="653545"/>
                  <a:pt x="277446" y="654259"/>
                  <a:pt x="278012" y="655085"/>
                </a:cubicBezTo>
                <a:lnTo>
                  <a:pt x="278012" y="645094"/>
                </a:lnTo>
                <a:lnTo>
                  <a:pt x="273858" y="645094"/>
                </a:lnTo>
                <a:cubicBezTo>
                  <a:pt x="271129" y="645094"/>
                  <a:pt x="268942" y="642878"/>
                  <a:pt x="268942" y="640173"/>
                </a:cubicBezTo>
                <a:lnTo>
                  <a:pt x="268942" y="631759"/>
                </a:lnTo>
                <a:cubicBezTo>
                  <a:pt x="268942" y="630482"/>
                  <a:pt x="269434" y="629205"/>
                  <a:pt x="270343" y="628304"/>
                </a:cubicBezTo>
                <a:lnTo>
                  <a:pt x="279413" y="619101"/>
                </a:lnTo>
                <a:cubicBezTo>
                  <a:pt x="280347" y="618162"/>
                  <a:pt x="281600" y="617636"/>
                  <a:pt x="282927" y="617636"/>
                </a:cubicBezTo>
                <a:lnTo>
                  <a:pt x="287179" y="617636"/>
                </a:lnTo>
                <a:lnTo>
                  <a:pt x="287179" y="604415"/>
                </a:lnTo>
                <a:cubicBezTo>
                  <a:pt x="287179" y="601710"/>
                  <a:pt x="289392" y="599494"/>
                  <a:pt x="292095" y="599494"/>
                </a:cubicBezTo>
                <a:lnTo>
                  <a:pt x="296249" y="599494"/>
                </a:lnTo>
                <a:lnTo>
                  <a:pt x="296249" y="595362"/>
                </a:lnTo>
                <a:cubicBezTo>
                  <a:pt x="296249" y="592658"/>
                  <a:pt x="298437" y="590442"/>
                  <a:pt x="301165" y="590442"/>
                </a:cubicBezTo>
                <a:lnTo>
                  <a:pt x="313700" y="590442"/>
                </a:lnTo>
                <a:lnTo>
                  <a:pt x="313700" y="589315"/>
                </a:lnTo>
                <a:lnTo>
                  <a:pt x="299960" y="582178"/>
                </a:lnTo>
                <a:lnTo>
                  <a:pt x="294356" y="582178"/>
                </a:lnTo>
                <a:lnTo>
                  <a:pt x="286319" y="589878"/>
                </a:lnTo>
                <a:cubicBezTo>
                  <a:pt x="284353" y="591719"/>
                  <a:pt x="281256" y="591644"/>
                  <a:pt x="279388" y="589728"/>
                </a:cubicBezTo>
                <a:cubicBezTo>
                  <a:pt x="277520" y="587813"/>
                  <a:pt x="277545" y="584695"/>
                  <a:pt x="279462" y="582817"/>
                </a:cubicBezTo>
                <a:lnTo>
                  <a:pt x="288654" y="573765"/>
                </a:lnTo>
                <a:cubicBezTo>
                  <a:pt x="288925" y="573464"/>
                  <a:pt x="289244" y="573239"/>
                  <a:pt x="289564" y="573051"/>
                </a:cubicBezTo>
                <a:cubicBezTo>
                  <a:pt x="289244" y="572863"/>
                  <a:pt x="288925" y="572600"/>
                  <a:pt x="288654" y="572337"/>
                </a:cubicBezTo>
                <a:lnTo>
                  <a:pt x="279462" y="563322"/>
                </a:lnTo>
                <a:cubicBezTo>
                  <a:pt x="278528" y="562383"/>
                  <a:pt x="278012" y="561106"/>
                  <a:pt x="278012" y="559792"/>
                </a:cubicBezTo>
                <a:lnTo>
                  <a:pt x="278012" y="524071"/>
                </a:lnTo>
                <a:cubicBezTo>
                  <a:pt x="278012" y="522756"/>
                  <a:pt x="278528" y="521479"/>
                  <a:pt x="279462" y="520540"/>
                </a:cubicBezTo>
                <a:lnTo>
                  <a:pt x="297822" y="502999"/>
                </a:lnTo>
                <a:cubicBezTo>
                  <a:pt x="299739" y="501196"/>
                  <a:pt x="302787" y="501271"/>
                  <a:pt x="304655" y="503149"/>
                </a:cubicBezTo>
                <a:lnTo>
                  <a:pt x="305442" y="503938"/>
                </a:lnTo>
                <a:cubicBezTo>
                  <a:pt x="305442" y="503900"/>
                  <a:pt x="305466" y="503900"/>
                  <a:pt x="305491" y="503900"/>
                </a:cubicBezTo>
                <a:cubicBezTo>
                  <a:pt x="305466" y="503863"/>
                  <a:pt x="305442" y="503863"/>
                  <a:pt x="305442" y="503863"/>
                </a:cubicBezTo>
                <a:lnTo>
                  <a:pt x="298363" y="496350"/>
                </a:lnTo>
                <a:lnTo>
                  <a:pt x="296372" y="496350"/>
                </a:lnTo>
                <a:lnTo>
                  <a:pt x="296372" y="500482"/>
                </a:lnTo>
                <a:cubicBezTo>
                  <a:pt x="296372" y="503187"/>
                  <a:pt x="294160" y="505403"/>
                  <a:pt x="291432" y="505403"/>
                </a:cubicBezTo>
                <a:lnTo>
                  <a:pt x="282387" y="505403"/>
                </a:lnTo>
                <a:cubicBezTo>
                  <a:pt x="279658" y="505403"/>
                  <a:pt x="277471" y="503187"/>
                  <a:pt x="277471" y="500482"/>
                </a:cubicBezTo>
                <a:lnTo>
                  <a:pt x="277471" y="499506"/>
                </a:lnTo>
                <a:lnTo>
                  <a:pt x="267025" y="504839"/>
                </a:lnTo>
                <a:cubicBezTo>
                  <a:pt x="265476" y="505628"/>
                  <a:pt x="263682" y="505591"/>
                  <a:pt x="262207" y="504689"/>
                </a:cubicBezTo>
                <a:cubicBezTo>
                  <a:pt x="260757" y="503788"/>
                  <a:pt x="259848" y="502210"/>
                  <a:pt x="259848" y="500482"/>
                </a:cubicBezTo>
                <a:lnTo>
                  <a:pt x="259848" y="493571"/>
                </a:lnTo>
                <a:lnTo>
                  <a:pt x="255399" y="489326"/>
                </a:lnTo>
                <a:lnTo>
                  <a:pt x="251589" y="493383"/>
                </a:lnTo>
                <a:lnTo>
                  <a:pt x="251589" y="509572"/>
                </a:lnTo>
                <a:cubicBezTo>
                  <a:pt x="251589" y="511525"/>
                  <a:pt x="250385" y="513328"/>
                  <a:pt x="248541" y="514117"/>
                </a:cubicBezTo>
                <a:cubicBezTo>
                  <a:pt x="247927" y="514342"/>
                  <a:pt x="247312" y="514455"/>
                  <a:pt x="246673" y="514455"/>
                </a:cubicBezTo>
                <a:cubicBezTo>
                  <a:pt x="245395" y="514455"/>
                  <a:pt x="244142" y="513967"/>
                  <a:pt x="243183" y="513028"/>
                </a:cubicBezTo>
                <a:lnTo>
                  <a:pt x="234138" y="503975"/>
                </a:lnTo>
                <a:cubicBezTo>
                  <a:pt x="233204" y="503036"/>
                  <a:pt x="232688" y="501797"/>
                  <a:pt x="232688" y="500482"/>
                </a:cubicBezTo>
                <a:lnTo>
                  <a:pt x="232688" y="493458"/>
                </a:lnTo>
                <a:lnTo>
                  <a:pt x="226494" y="487298"/>
                </a:lnTo>
                <a:lnTo>
                  <a:pt x="224380" y="487298"/>
                </a:lnTo>
                <a:lnTo>
                  <a:pt x="224380" y="500482"/>
                </a:lnTo>
                <a:cubicBezTo>
                  <a:pt x="224380" y="503187"/>
                  <a:pt x="222193" y="505403"/>
                  <a:pt x="219465" y="505403"/>
                </a:cubicBezTo>
                <a:lnTo>
                  <a:pt x="210420" y="505403"/>
                </a:lnTo>
                <a:cubicBezTo>
                  <a:pt x="207691" y="505403"/>
                  <a:pt x="205504" y="503187"/>
                  <a:pt x="205504" y="500482"/>
                </a:cubicBezTo>
                <a:lnTo>
                  <a:pt x="205504" y="464911"/>
                </a:lnTo>
                <a:cubicBezTo>
                  <a:pt x="205504" y="462207"/>
                  <a:pt x="207691" y="459991"/>
                  <a:pt x="210420" y="459991"/>
                </a:cubicBezTo>
                <a:lnTo>
                  <a:pt x="214549" y="459991"/>
                </a:lnTo>
                <a:lnTo>
                  <a:pt x="214549" y="455183"/>
                </a:lnTo>
                <a:cubicBezTo>
                  <a:pt x="214549" y="452479"/>
                  <a:pt x="216736" y="450262"/>
                  <a:pt x="219465" y="450262"/>
                </a:cubicBezTo>
                <a:lnTo>
                  <a:pt x="226592" y="450262"/>
                </a:lnTo>
                <a:lnTo>
                  <a:pt x="232688" y="444628"/>
                </a:lnTo>
                <a:lnTo>
                  <a:pt x="232688" y="437717"/>
                </a:lnTo>
                <a:cubicBezTo>
                  <a:pt x="232688" y="435013"/>
                  <a:pt x="234876" y="432796"/>
                  <a:pt x="237604" y="432796"/>
                </a:cubicBezTo>
                <a:lnTo>
                  <a:pt x="244535" y="432796"/>
                </a:lnTo>
                <a:lnTo>
                  <a:pt x="251589" y="425284"/>
                </a:lnTo>
                <a:lnTo>
                  <a:pt x="268401" y="409020"/>
                </a:lnTo>
                <a:lnTo>
                  <a:pt x="268401" y="401996"/>
                </a:lnTo>
                <a:cubicBezTo>
                  <a:pt x="268401" y="400231"/>
                  <a:pt x="269335" y="398653"/>
                  <a:pt x="270736" y="397789"/>
                </a:cubicBezTo>
                <a:cubicBezTo>
                  <a:pt x="270318" y="397526"/>
                  <a:pt x="269950" y="397226"/>
                  <a:pt x="269606" y="396850"/>
                </a:cubicBezTo>
                <a:lnTo>
                  <a:pt x="262551" y="388812"/>
                </a:lnTo>
                <a:lnTo>
                  <a:pt x="246673" y="388812"/>
                </a:lnTo>
                <a:cubicBezTo>
                  <a:pt x="243945" y="388812"/>
                  <a:pt x="241758" y="386596"/>
                  <a:pt x="241758" y="383891"/>
                </a:cubicBezTo>
                <a:lnTo>
                  <a:pt x="241758" y="374802"/>
                </a:lnTo>
                <a:cubicBezTo>
                  <a:pt x="241758" y="372097"/>
                  <a:pt x="243945" y="369881"/>
                  <a:pt x="246673" y="369881"/>
                </a:cubicBezTo>
                <a:lnTo>
                  <a:pt x="253310" y="369881"/>
                </a:lnTo>
                <a:lnTo>
                  <a:pt x="259848" y="364059"/>
                </a:lnTo>
                <a:lnTo>
                  <a:pt x="259848" y="359026"/>
                </a:lnTo>
                <a:lnTo>
                  <a:pt x="253433" y="353730"/>
                </a:lnTo>
                <a:lnTo>
                  <a:pt x="249647" y="353730"/>
                </a:lnTo>
                <a:lnTo>
                  <a:pt x="241979" y="368566"/>
                </a:lnTo>
                <a:cubicBezTo>
                  <a:pt x="241708" y="369055"/>
                  <a:pt x="241389" y="369468"/>
                  <a:pt x="240971" y="369881"/>
                </a:cubicBezTo>
                <a:lnTo>
                  <a:pt x="231902" y="378407"/>
                </a:lnTo>
                <a:cubicBezTo>
                  <a:pt x="230476" y="379760"/>
                  <a:pt x="228362" y="380098"/>
                  <a:pt x="226592" y="379346"/>
                </a:cubicBezTo>
                <a:cubicBezTo>
                  <a:pt x="224774" y="378558"/>
                  <a:pt x="223618" y="376792"/>
                  <a:pt x="223618" y="374802"/>
                </a:cubicBezTo>
                <a:lnTo>
                  <a:pt x="223618" y="356697"/>
                </a:lnTo>
                <a:cubicBezTo>
                  <a:pt x="223618" y="355908"/>
                  <a:pt x="223815" y="355157"/>
                  <a:pt x="224159" y="354443"/>
                </a:cubicBezTo>
                <a:lnTo>
                  <a:pt x="233229" y="336864"/>
                </a:lnTo>
                <a:cubicBezTo>
                  <a:pt x="233499" y="336339"/>
                  <a:pt x="233843" y="335888"/>
                  <a:pt x="234261" y="335512"/>
                </a:cubicBezTo>
                <a:lnTo>
                  <a:pt x="243331" y="327098"/>
                </a:lnTo>
                <a:cubicBezTo>
                  <a:pt x="243749" y="326723"/>
                  <a:pt x="244240" y="326385"/>
                  <a:pt x="244756" y="326197"/>
                </a:cubicBezTo>
                <a:cubicBezTo>
                  <a:pt x="244166" y="325934"/>
                  <a:pt x="243650" y="325596"/>
                  <a:pt x="243183" y="325108"/>
                </a:cubicBezTo>
                <a:lnTo>
                  <a:pt x="236129" y="318084"/>
                </a:lnTo>
                <a:cubicBezTo>
                  <a:pt x="235392" y="319849"/>
                  <a:pt x="233647" y="321089"/>
                  <a:pt x="231582" y="321089"/>
                </a:cubicBezTo>
                <a:lnTo>
                  <a:pt x="226789" y="321089"/>
                </a:lnTo>
                <a:lnTo>
                  <a:pt x="226789" y="324695"/>
                </a:lnTo>
                <a:cubicBezTo>
                  <a:pt x="226789" y="327437"/>
                  <a:pt x="224577" y="329615"/>
                  <a:pt x="221873" y="329615"/>
                </a:cubicBezTo>
                <a:cubicBezTo>
                  <a:pt x="219145" y="329615"/>
                  <a:pt x="216958" y="327437"/>
                  <a:pt x="216958" y="324695"/>
                </a:cubicBezTo>
                <a:lnTo>
                  <a:pt x="216958" y="321089"/>
                </a:lnTo>
                <a:lnTo>
                  <a:pt x="212804" y="321089"/>
                </a:lnTo>
                <a:cubicBezTo>
                  <a:pt x="210837" y="321089"/>
                  <a:pt x="209068" y="319924"/>
                  <a:pt x="208306" y="318121"/>
                </a:cubicBezTo>
                <a:cubicBezTo>
                  <a:pt x="207519" y="316318"/>
                  <a:pt x="207863" y="314252"/>
                  <a:pt x="209191" y="312825"/>
                </a:cubicBezTo>
                <a:lnTo>
                  <a:pt x="216736" y="304749"/>
                </a:lnTo>
                <a:lnTo>
                  <a:pt x="210665" y="301820"/>
                </a:lnTo>
                <a:cubicBezTo>
                  <a:pt x="208601" y="300843"/>
                  <a:pt x="207495" y="298552"/>
                  <a:pt x="208011" y="296298"/>
                </a:cubicBezTo>
                <a:cubicBezTo>
                  <a:pt x="208527" y="294044"/>
                  <a:pt x="210518" y="292467"/>
                  <a:pt x="212804" y="292467"/>
                </a:cubicBezTo>
                <a:lnTo>
                  <a:pt x="221873" y="292467"/>
                </a:lnTo>
                <a:cubicBezTo>
                  <a:pt x="224577" y="292467"/>
                  <a:pt x="226789" y="294683"/>
                  <a:pt x="226789" y="297387"/>
                </a:cubicBezTo>
                <a:lnTo>
                  <a:pt x="226789" y="298664"/>
                </a:lnTo>
                <a:lnTo>
                  <a:pt x="227035" y="298777"/>
                </a:lnTo>
                <a:lnTo>
                  <a:pt x="241758" y="291903"/>
                </a:lnTo>
                <a:lnTo>
                  <a:pt x="241758" y="276879"/>
                </a:lnTo>
                <a:cubicBezTo>
                  <a:pt x="241758" y="275602"/>
                  <a:pt x="242225" y="274400"/>
                  <a:pt x="243085" y="273498"/>
                </a:cubicBezTo>
                <a:lnTo>
                  <a:pt x="251589" y="264446"/>
                </a:lnTo>
                <a:cubicBezTo>
                  <a:pt x="252523" y="263432"/>
                  <a:pt x="253826" y="262868"/>
                  <a:pt x="255178" y="262868"/>
                </a:cubicBezTo>
                <a:lnTo>
                  <a:pt x="259848" y="262868"/>
                </a:lnTo>
                <a:lnTo>
                  <a:pt x="259848" y="249684"/>
                </a:lnTo>
                <a:cubicBezTo>
                  <a:pt x="259848" y="246980"/>
                  <a:pt x="262060" y="244764"/>
                  <a:pt x="264788" y="244764"/>
                </a:cubicBezTo>
                <a:lnTo>
                  <a:pt x="277471" y="244764"/>
                </a:lnTo>
                <a:lnTo>
                  <a:pt x="277471" y="242773"/>
                </a:lnTo>
                <a:lnTo>
                  <a:pt x="271375" y="237139"/>
                </a:lnTo>
                <a:lnTo>
                  <a:pt x="264788" y="237139"/>
                </a:lnTo>
                <a:cubicBezTo>
                  <a:pt x="262060" y="237139"/>
                  <a:pt x="259848" y="234960"/>
                  <a:pt x="259848" y="232218"/>
                </a:cubicBezTo>
                <a:cubicBezTo>
                  <a:pt x="259848" y="229514"/>
                  <a:pt x="262060" y="227298"/>
                  <a:pt x="264788" y="227298"/>
                </a:cubicBezTo>
                <a:lnTo>
                  <a:pt x="268401" y="227298"/>
                </a:lnTo>
                <a:lnTo>
                  <a:pt x="268401" y="205587"/>
                </a:lnTo>
                <a:cubicBezTo>
                  <a:pt x="268401" y="204310"/>
                  <a:pt x="268868" y="203146"/>
                  <a:pt x="269728" y="202207"/>
                </a:cubicBezTo>
                <a:cubicBezTo>
                  <a:pt x="269728" y="202207"/>
                  <a:pt x="278798" y="192478"/>
                  <a:pt x="278798" y="192478"/>
                </a:cubicBezTo>
                <a:cubicBezTo>
                  <a:pt x="279707" y="191502"/>
                  <a:pt x="281010" y="190938"/>
                  <a:pt x="282387" y="190938"/>
                </a:cubicBezTo>
                <a:lnTo>
                  <a:pt x="300501" y="190938"/>
                </a:lnTo>
                <a:cubicBezTo>
                  <a:pt x="303205" y="190938"/>
                  <a:pt x="305417" y="193117"/>
                  <a:pt x="305417" y="195859"/>
                </a:cubicBezTo>
                <a:lnTo>
                  <a:pt x="305417" y="200667"/>
                </a:lnTo>
                <a:lnTo>
                  <a:pt x="309030" y="200667"/>
                </a:lnTo>
                <a:cubicBezTo>
                  <a:pt x="310284" y="200667"/>
                  <a:pt x="311488" y="201117"/>
                  <a:pt x="312397" y="201981"/>
                </a:cubicBezTo>
                <a:lnTo>
                  <a:pt x="313159" y="202732"/>
                </a:lnTo>
                <a:lnTo>
                  <a:pt x="313159" y="197887"/>
                </a:lnTo>
                <a:lnTo>
                  <a:pt x="305540" y="190262"/>
                </a:lnTo>
                <a:cubicBezTo>
                  <a:pt x="304581" y="189285"/>
                  <a:pt x="304065" y="187971"/>
                  <a:pt x="304114" y="186619"/>
                </a:cubicBezTo>
                <a:cubicBezTo>
                  <a:pt x="304163" y="185229"/>
                  <a:pt x="304778" y="183952"/>
                  <a:pt x="305810" y="183050"/>
                </a:cubicBezTo>
                <a:lnTo>
                  <a:pt x="314880" y="175200"/>
                </a:lnTo>
                <a:cubicBezTo>
                  <a:pt x="315248" y="174862"/>
                  <a:pt x="315666" y="174599"/>
                  <a:pt x="316109" y="174411"/>
                </a:cubicBezTo>
                <a:lnTo>
                  <a:pt x="314511" y="172721"/>
                </a:lnTo>
                <a:cubicBezTo>
                  <a:pt x="312864" y="170955"/>
                  <a:pt x="312717" y="168251"/>
                  <a:pt x="314167" y="166335"/>
                </a:cubicBezTo>
                <a:cubicBezTo>
                  <a:pt x="315617" y="164420"/>
                  <a:pt x="318296" y="163856"/>
                  <a:pt x="320385" y="164983"/>
                </a:cubicBezTo>
                <a:lnTo>
                  <a:pt x="331544" y="170880"/>
                </a:lnTo>
                <a:cubicBezTo>
                  <a:pt x="331126" y="169603"/>
                  <a:pt x="331225" y="168213"/>
                  <a:pt x="331864" y="167012"/>
                </a:cubicBezTo>
                <a:lnTo>
                  <a:pt x="340884" y="149996"/>
                </a:lnTo>
                <a:lnTo>
                  <a:pt x="340884" y="142672"/>
                </a:lnTo>
                <a:cubicBezTo>
                  <a:pt x="340884" y="139967"/>
                  <a:pt x="343096" y="137751"/>
                  <a:pt x="345800" y="137751"/>
                </a:cubicBezTo>
                <a:close/>
                <a:moveTo>
                  <a:pt x="254161" y="136452"/>
                </a:moveTo>
                <a:lnTo>
                  <a:pt x="254161" y="148984"/>
                </a:lnTo>
                <a:cubicBezTo>
                  <a:pt x="254161" y="150942"/>
                  <a:pt x="252999" y="152711"/>
                  <a:pt x="251211" y="153490"/>
                </a:cubicBezTo>
                <a:cubicBezTo>
                  <a:pt x="249415" y="154269"/>
                  <a:pt x="247341" y="153913"/>
                  <a:pt x="245899" y="152594"/>
                </a:cubicBezTo>
                <a:lnTo>
                  <a:pt x="236826" y="144199"/>
                </a:lnTo>
                <a:cubicBezTo>
                  <a:pt x="236529" y="143909"/>
                  <a:pt x="236260" y="143602"/>
                  <a:pt x="236041" y="143256"/>
                </a:cubicBezTo>
                <a:lnTo>
                  <a:pt x="236041" y="148984"/>
                </a:lnTo>
                <a:cubicBezTo>
                  <a:pt x="236041" y="149790"/>
                  <a:pt x="235839" y="150596"/>
                  <a:pt x="235455" y="151309"/>
                </a:cubicBezTo>
                <a:lnTo>
                  <a:pt x="230026" y="161426"/>
                </a:lnTo>
                <a:lnTo>
                  <a:pt x="236826" y="155122"/>
                </a:lnTo>
                <a:cubicBezTo>
                  <a:pt x="237769" y="154249"/>
                  <a:pt x="238971" y="153806"/>
                  <a:pt x="240170" y="153806"/>
                </a:cubicBezTo>
                <a:cubicBezTo>
                  <a:pt x="241373" y="153806"/>
                  <a:pt x="242575" y="154239"/>
                  <a:pt x="243515" y="155112"/>
                </a:cubicBezTo>
                <a:lnTo>
                  <a:pt x="252585" y="163510"/>
                </a:lnTo>
                <a:cubicBezTo>
                  <a:pt x="252625" y="163550"/>
                  <a:pt x="252672" y="163597"/>
                  <a:pt x="252709" y="163637"/>
                </a:cubicBezTo>
                <a:lnTo>
                  <a:pt x="252709" y="158725"/>
                </a:lnTo>
                <a:cubicBezTo>
                  <a:pt x="252709" y="157466"/>
                  <a:pt x="253191" y="156257"/>
                  <a:pt x="254056" y="155345"/>
                </a:cubicBezTo>
                <a:lnTo>
                  <a:pt x="263261" y="145601"/>
                </a:lnTo>
                <a:cubicBezTo>
                  <a:pt x="264194" y="144621"/>
                  <a:pt x="265481" y="144062"/>
                  <a:pt x="266835" y="144062"/>
                </a:cubicBezTo>
                <a:lnTo>
                  <a:pt x="270977" y="144062"/>
                </a:lnTo>
                <a:lnTo>
                  <a:pt x="270977" y="140585"/>
                </a:lnTo>
                <a:cubicBezTo>
                  <a:pt x="270977" y="139346"/>
                  <a:pt x="271449" y="138144"/>
                  <a:pt x="272294" y="137241"/>
                </a:cubicBezTo>
                <a:lnTo>
                  <a:pt x="273025" y="136452"/>
                </a:lnTo>
                <a:close/>
                <a:moveTo>
                  <a:pt x="286160" y="118446"/>
                </a:moveTo>
                <a:cubicBezTo>
                  <a:pt x="288006" y="119205"/>
                  <a:pt x="289215" y="121000"/>
                  <a:pt x="289215" y="123002"/>
                </a:cubicBezTo>
                <a:lnTo>
                  <a:pt x="289215" y="131534"/>
                </a:lnTo>
                <a:cubicBezTo>
                  <a:pt x="289215" y="132772"/>
                  <a:pt x="288744" y="133975"/>
                  <a:pt x="287898" y="134877"/>
                </a:cubicBezTo>
                <a:lnTo>
                  <a:pt x="280815" y="142517"/>
                </a:lnTo>
                <a:lnTo>
                  <a:pt x="280815" y="148984"/>
                </a:lnTo>
                <a:cubicBezTo>
                  <a:pt x="280815" y="151701"/>
                  <a:pt x="278616" y="153903"/>
                  <a:pt x="275898" y="153903"/>
                </a:cubicBezTo>
                <a:lnTo>
                  <a:pt x="268960" y="153903"/>
                </a:lnTo>
                <a:lnTo>
                  <a:pt x="262551" y="160686"/>
                </a:lnTo>
                <a:lnTo>
                  <a:pt x="262551" y="167124"/>
                </a:lnTo>
                <a:cubicBezTo>
                  <a:pt x="262551" y="168306"/>
                  <a:pt x="262126" y="169441"/>
                  <a:pt x="261358" y="170334"/>
                </a:cubicBezTo>
                <a:lnTo>
                  <a:pt x="252972" y="180058"/>
                </a:lnTo>
                <a:cubicBezTo>
                  <a:pt x="251635" y="181623"/>
                  <a:pt x="249452" y="182189"/>
                  <a:pt x="247533" y="181460"/>
                </a:cubicBezTo>
                <a:cubicBezTo>
                  <a:pt x="245599" y="180741"/>
                  <a:pt x="244323" y="178906"/>
                  <a:pt x="244323" y="176848"/>
                </a:cubicBezTo>
                <a:lnTo>
                  <a:pt x="244323" y="169278"/>
                </a:lnTo>
                <a:lnTo>
                  <a:pt x="240170" y="165432"/>
                </a:lnTo>
                <a:lnTo>
                  <a:pt x="235041" y="170201"/>
                </a:lnTo>
                <a:lnTo>
                  <a:pt x="225691" y="187072"/>
                </a:lnTo>
                <a:cubicBezTo>
                  <a:pt x="224805" y="188667"/>
                  <a:pt x="223145" y="189609"/>
                  <a:pt x="221387" y="189609"/>
                </a:cubicBezTo>
                <a:cubicBezTo>
                  <a:pt x="220983" y="189609"/>
                  <a:pt x="220558" y="189563"/>
                  <a:pt x="220157" y="189456"/>
                </a:cubicBezTo>
                <a:cubicBezTo>
                  <a:pt x="217985" y="188890"/>
                  <a:pt x="216466" y="186928"/>
                  <a:pt x="216466" y="184690"/>
                </a:cubicBezTo>
                <a:lnTo>
                  <a:pt x="216466" y="167124"/>
                </a:lnTo>
                <a:cubicBezTo>
                  <a:pt x="216466" y="166318"/>
                  <a:pt x="216668" y="165508"/>
                  <a:pt x="217052" y="164799"/>
                </a:cubicBezTo>
                <a:lnTo>
                  <a:pt x="226200" y="147742"/>
                </a:lnTo>
                <a:lnTo>
                  <a:pt x="226200" y="140585"/>
                </a:lnTo>
                <a:cubicBezTo>
                  <a:pt x="226200" y="139277"/>
                  <a:pt x="226718" y="138028"/>
                  <a:pt x="227641" y="137105"/>
                </a:cubicBezTo>
                <a:lnTo>
                  <a:pt x="236694" y="128053"/>
                </a:lnTo>
                <a:cubicBezTo>
                  <a:pt x="238106" y="126641"/>
                  <a:pt x="240238" y="126239"/>
                  <a:pt x="242056" y="126988"/>
                </a:cubicBezTo>
                <a:cubicBezTo>
                  <a:pt x="243275" y="127497"/>
                  <a:pt x="244215" y="128456"/>
                  <a:pt x="244707" y="129622"/>
                </a:cubicBezTo>
                <a:cubicBezTo>
                  <a:pt x="245448" y="127854"/>
                  <a:pt x="247206" y="126612"/>
                  <a:pt x="249244" y="126612"/>
                </a:cubicBezTo>
                <a:lnTo>
                  <a:pt x="273840" y="126612"/>
                </a:lnTo>
                <a:lnTo>
                  <a:pt x="280788" y="119551"/>
                </a:lnTo>
                <a:cubicBezTo>
                  <a:pt x="282190" y="118119"/>
                  <a:pt x="284305" y="117677"/>
                  <a:pt x="286160" y="118446"/>
                </a:cubicBezTo>
                <a:close/>
                <a:moveTo>
                  <a:pt x="458462" y="108635"/>
                </a:moveTo>
                <a:cubicBezTo>
                  <a:pt x="460259" y="109413"/>
                  <a:pt x="461431" y="111190"/>
                  <a:pt x="461431" y="113152"/>
                </a:cubicBezTo>
                <a:lnTo>
                  <a:pt x="461431" y="139786"/>
                </a:lnTo>
                <a:cubicBezTo>
                  <a:pt x="461431" y="141747"/>
                  <a:pt x="460259" y="143524"/>
                  <a:pt x="458462" y="144302"/>
                </a:cubicBezTo>
                <a:cubicBezTo>
                  <a:pt x="457827" y="144571"/>
                  <a:pt x="457175" y="144706"/>
                  <a:pt x="456511" y="144706"/>
                </a:cubicBezTo>
                <a:cubicBezTo>
                  <a:pt x="455282" y="144706"/>
                  <a:pt x="454060" y="144246"/>
                  <a:pt x="453139" y="143360"/>
                </a:cubicBezTo>
                <a:cubicBezTo>
                  <a:pt x="453139" y="143360"/>
                  <a:pt x="434478" y="125786"/>
                  <a:pt x="434478" y="125786"/>
                </a:cubicBezTo>
                <a:cubicBezTo>
                  <a:pt x="433007" y="124403"/>
                  <a:pt x="432537" y="122259"/>
                  <a:pt x="433276" y="120387"/>
                </a:cubicBezTo>
                <a:cubicBezTo>
                  <a:pt x="434016" y="118512"/>
                  <a:pt x="435833" y="117282"/>
                  <a:pt x="437850" y="117282"/>
                </a:cubicBezTo>
                <a:lnTo>
                  <a:pt x="444971" y="117282"/>
                </a:lnTo>
                <a:lnTo>
                  <a:pt x="453139" y="109577"/>
                </a:lnTo>
                <a:cubicBezTo>
                  <a:pt x="454561" y="108212"/>
                  <a:pt x="456646" y="107866"/>
                  <a:pt x="458462" y="108635"/>
                </a:cubicBezTo>
                <a:close/>
                <a:moveTo>
                  <a:pt x="588028" y="43315"/>
                </a:moveTo>
                <a:cubicBezTo>
                  <a:pt x="587153" y="44670"/>
                  <a:pt x="585625" y="45564"/>
                  <a:pt x="583895" y="45564"/>
                </a:cubicBezTo>
                <a:lnTo>
                  <a:pt x="570684" y="45564"/>
                </a:lnTo>
                <a:cubicBezTo>
                  <a:pt x="570684" y="45564"/>
                  <a:pt x="570684" y="47666"/>
                  <a:pt x="570684" y="47666"/>
                </a:cubicBezTo>
                <a:lnTo>
                  <a:pt x="578303" y="55288"/>
                </a:lnTo>
                <a:cubicBezTo>
                  <a:pt x="578754" y="55737"/>
                  <a:pt x="579120" y="56276"/>
                  <a:pt x="579360" y="56861"/>
                </a:cubicBezTo>
                <a:cubicBezTo>
                  <a:pt x="579600" y="56276"/>
                  <a:pt x="579956" y="55737"/>
                  <a:pt x="580417" y="55288"/>
                </a:cubicBezTo>
                <a:lnTo>
                  <a:pt x="588028" y="47666"/>
                </a:lnTo>
                <a:close/>
                <a:moveTo>
                  <a:pt x="593745" y="74"/>
                </a:moveTo>
                <a:cubicBezTo>
                  <a:pt x="596127" y="467"/>
                  <a:pt x="597867" y="2516"/>
                  <a:pt x="597867" y="4927"/>
                </a:cubicBezTo>
                <a:lnTo>
                  <a:pt x="597867" y="49703"/>
                </a:lnTo>
                <a:cubicBezTo>
                  <a:pt x="597867" y="51009"/>
                  <a:pt x="597348" y="52258"/>
                  <a:pt x="596426" y="53182"/>
                </a:cubicBezTo>
                <a:lnTo>
                  <a:pt x="588816" y="60800"/>
                </a:lnTo>
                <a:lnTo>
                  <a:pt x="588816" y="67162"/>
                </a:lnTo>
                <a:cubicBezTo>
                  <a:pt x="588816" y="69026"/>
                  <a:pt x="587759" y="70728"/>
                  <a:pt x="586097" y="71565"/>
                </a:cubicBezTo>
                <a:lnTo>
                  <a:pt x="567965" y="80632"/>
                </a:lnTo>
                <a:cubicBezTo>
                  <a:pt x="567263" y="80979"/>
                  <a:pt x="566513" y="81153"/>
                  <a:pt x="565763" y="81153"/>
                </a:cubicBezTo>
                <a:cubicBezTo>
                  <a:pt x="564227" y="81153"/>
                  <a:pt x="562726" y="80432"/>
                  <a:pt x="561777" y="79115"/>
                </a:cubicBezTo>
                <a:cubicBezTo>
                  <a:pt x="560363" y="77157"/>
                  <a:pt x="560575" y="74467"/>
                  <a:pt x="562285" y="72754"/>
                </a:cubicBezTo>
                <a:lnTo>
                  <a:pt x="569904" y="65124"/>
                </a:lnTo>
                <a:lnTo>
                  <a:pt x="569904" y="60800"/>
                </a:lnTo>
                <a:cubicBezTo>
                  <a:pt x="569904" y="60800"/>
                  <a:pt x="562285" y="53182"/>
                  <a:pt x="562285" y="53182"/>
                </a:cubicBezTo>
                <a:cubicBezTo>
                  <a:pt x="561363" y="52258"/>
                  <a:pt x="560844" y="51009"/>
                  <a:pt x="560844" y="49703"/>
                </a:cubicBezTo>
                <a:lnTo>
                  <a:pt x="560844" y="40644"/>
                </a:lnTo>
                <a:cubicBezTo>
                  <a:pt x="560844" y="37923"/>
                  <a:pt x="563044" y="35724"/>
                  <a:pt x="565763" y="35724"/>
                </a:cubicBezTo>
                <a:lnTo>
                  <a:pt x="578976" y="35724"/>
                </a:lnTo>
                <a:lnTo>
                  <a:pt x="578976" y="31573"/>
                </a:lnTo>
                <a:cubicBezTo>
                  <a:pt x="578976" y="31033"/>
                  <a:pt x="579063" y="30494"/>
                  <a:pt x="579235" y="29988"/>
                </a:cubicBezTo>
                <a:lnTo>
                  <a:pt x="588286" y="3342"/>
                </a:lnTo>
                <a:cubicBezTo>
                  <a:pt x="589066" y="1074"/>
                  <a:pt x="591342" y="-348"/>
                  <a:pt x="593745" y="7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7" name="Freeform 106"/>
          <p:cNvSpPr/>
          <p:nvPr/>
        </p:nvSpPr>
        <p:spPr>
          <a:xfrm>
            <a:off x="4892716" y="1240347"/>
            <a:ext cx="1838744" cy="2509809"/>
          </a:xfrm>
          <a:custGeom>
            <a:avLst/>
            <a:gdLst>
              <a:gd name="connsiteX0" fmla="*/ 1807878 w 1838744"/>
              <a:gd name="connsiteY0" fmla="*/ 2375614 h 2509809"/>
              <a:gd name="connsiteX1" fmla="*/ 1791629 w 1838744"/>
              <a:gd name="connsiteY1" fmla="*/ 2384345 h 2509809"/>
              <a:gd name="connsiteX2" fmla="*/ 1784892 w 1838744"/>
              <a:gd name="connsiteY2" fmla="*/ 2392054 h 2509809"/>
              <a:gd name="connsiteX3" fmla="*/ 1775610 w 1838744"/>
              <a:gd name="connsiteY3" fmla="*/ 2401347 h 2509809"/>
              <a:gd name="connsiteX4" fmla="*/ 1774767 w 1838744"/>
              <a:gd name="connsiteY4" fmla="*/ 2402014 h 2509809"/>
              <a:gd name="connsiteX5" fmla="*/ 1781190 w 1838744"/>
              <a:gd name="connsiteY5" fmla="*/ 2402014 h 2509809"/>
              <a:gd name="connsiteX6" fmla="*/ 1786103 w 1838744"/>
              <a:gd name="connsiteY6" fmla="*/ 2406937 h 2509809"/>
              <a:gd name="connsiteX7" fmla="*/ 1786103 w 1838744"/>
              <a:gd name="connsiteY7" fmla="*/ 2411084 h 2509809"/>
              <a:gd name="connsiteX8" fmla="*/ 1815037 w 1838744"/>
              <a:gd name="connsiteY8" fmla="*/ 2411084 h 2509809"/>
              <a:gd name="connsiteX9" fmla="*/ 1828905 w 1838744"/>
              <a:gd name="connsiteY9" fmla="*/ 2403935 h 2509809"/>
              <a:gd name="connsiteX10" fmla="*/ 1828905 w 1838744"/>
              <a:gd name="connsiteY10" fmla="*/ 2399813 h 2509809"/>
              <a:gd name="connsiteX11" fmla="*/ 1821705 w 1838744"/>
              <a:gd name="connsiteY11" fmla="*/ 2392186 h 2509809"/>
              <a:gd name="connsiteX12" fmla="*/ 1820372 w 1838744"/>
              <a:gd name="connsiteY12" fmla="*/ 2388814 h 2509809"/>
              <a:gd name="connsiteX13" fmla="*/ 1820372 w 1838744"/>
              <a:gd name="connsiteY13" fmla="*/ 2380437 h 2509809"/>
              <a:gd name="connsiteX14" fmla="*/ 1824318 w 1838744"/>
              <a:gd name="connsiteY14" fmla="*/ 2375614 h 2509809"/>
              <a:gd name="connsiteX15" fmla="*/ 1665810 w 1838744"/>
              <a:gd name="connsiteY15" fmla="*/ 2344811 h 2509809"/>
              <a:gd name="connsiteX16" fmla="*/ 1660557 w 1838744"/>
              <a:gd name="connsiteY16" fmla="*/ 2356914 h 2509809"/>
              <a:gd name="connsiteX17" fmla="*/ 1659414 w 1838744"/>
              <a:gd name="connsiteY17" fmla="*/ 2358539 h 2509809"/>
              <a:gd name="connsiteX18" fmla="*/ 1651030 w 1838744"/>
              <a:gd name="connsiteY18" fmla="*/ 2366413 h 2509809"/>
              <a:gd name="connsiteX19" fmla="*/ 1645709 w 1838744"/>
              <a:gd name="connsiteY19" fmla="*/ 2367344 h 2509809"/>
              <a:gd name="connsiteX20" fmla="*/ 1642729 w 1838744"/>
              <a:gd name="connsiteY20" fmla="*/ 2362834 h 2509809"/>
              <a:gd name="connsiteX21" fmla="*/ 1642729 w 1838744"/>
              <a:gd name="connsiteY21" fmla="*/ 2356824 h 2509809"/>
              <a:gd name="connsiteX22" fmla="*/ 1636918 w 1838744"/>
              <a:gd name="connsiteY22" fmla="*/ 2350302 h 2509809"/>
              <a:gd name="connsiteX23" fmla="*/ 1628861 w 1838744"/>
              <a:gd name="connsiteY23" fmla="*/ 2350302 h 2509809"/>
              <a:gd name="connsiteX24" fmla="*/ 1625908 w 1838744"/>
              <a:gd name="connsiteY24" fmla="*/ 2349321 h 2509809"/>
              <a:gd name="connsiteX25" fmla="*/ 1625908 w 1838744"/>
              <a:gd name="connsiteY25" fmla="*/ 2362834 h 2509809"/>
              <a:gd name="connsiteX26" fmla="*/ 1624220 w 1838744"/>
              <a:gd name="connsiteY26" fmla="*/ 2366553 h 2509809"/>
              <a:gd name="connsiteX27" fmla="*/ 1615170 w 1838744"/>
              <a:gd name="connsiteY27" fmla="*/ 2374410 h 2509809"/>
              <a:gd name="connsiteX28" fmla="*/ 1614340 w 1838744"/>
              <a:gd name="connsiteY28" fmla="*/ 2374987 h 2509809"/>
              <a:gd name="connsiteX29" fmla="*/ 1599397 w 1838744"/>
              <a:gd name="connsiteY29" fmla="*/ 2383331 h 2509809"/>
              <a:gd name="connsiteX30" fmla="*/ 1599397 w 1838744"/>
              <a:gd name="connsiteY30" fmla="*/ 2388814 h 2509809"/>
              <a:gd name="connsiteX31" fmla="*/ 1594484 w 1838744"/>
              <a:gd name="connsiteY31" fmla="*/ 2393736 h 2509809"/>
              <a:gd name="connsiteX32" fmla="*/ 1577730 w 1838744"/>
              <a:gd name="connsiteY32" fmla="*/ 2393736 h 2509809"/>
              <a:gd name="connsiteX33" fmla="*/ 1571538 w 1838744"/>
              <a:gd name="connsiteY33" fmla="*/ 2399904 h 2509809"/>
              <a:gd name="connsiteX34" fmla="*/ 1571538 w 1838744"/>
              <a:gd name="connsiteY34" fmla="*/ 2406937 h 2509809"/>
              <a:gd name="connsiteX35" fmla="*/ 1569265 w 1838744"/>
              <a:gd name="connsiteY35" fmla="*/ 2411084 h 2509809"/>
              <a:gd name="connsiteX36" fmla="*/ 1584739 w 1838744"/>
              <a:gd name="connsiteY36" fmla="*/ 2411084 h 2509809"/>
              <a:gd name="connsiteX37" fmla="*/ 1588074 w 1838744"/>
              <a:gd name="connsiteY37" fmla="*/ 2412403 h 2509809"/>
              <a:gd name="connsiteX38" fmla="*/ 1597301 w 1838744"/>
              <a:gd name="connsiteY38" fmla="*/ 2420953 h 2509809"/>
              <a:gd name="connsiteX39" fmla="*/ 1611046 w 1838744"/>
              <a:gd name="connsiteY39" fmla="*/ 2427673 h 2509809"/>
              <a:gd name="connsiteX40" fmla="*/ 1617619 w 1838744"/>
              <a:gd name="connsiteY40" fmla="*/ 2421473 h 2509809"/>
              <a:gd name="connsiteX41" fmla="*/ 1622941 w 1838744"/>
              <a:gd name="connsiteY41" fmla="*/ 2420541 h 2509809"/>
              <a:gd name="connsiteX42" fmla="*/ 1625908 w 1838744"/>
              <a:gd name="connsiteY42" fmla="*/ 2425059 h 2509809"/>
              <a:gd name="connsiteX43" fmla="*/ 1625908 w 1838744"/>
              <a:gd name="connsiteY43" fmla="*/ 2432537 h 2509809"/>
              <a:gd name="connsiteX44" fmla="*/ 1633352 w 1838744"/>
              <a:gd name="connsiteY44" fmla="*/ 2449044 h 2509809"/>
              <a:gd name="connsiteX45" fmla="*/ 1632563 w 1838744"/>
              <a:gd name="connsiteY45" fmla="*/ 2454287 h 2509809"/>
              <a:gd name="connsiteX46" fmla="*/ 1626765 w 1838744"/>
              <a:gd name="connsiteY46" fmla="*/ 2460966 h 2509809"/>
              <a:gd name="connsiteX47" fmla="*/ 1633352 w 1838744"/>
              <a:gd name="connsiteY47" fmla="*/ 2475691 h 2509809"/>
              <a:gd name="connsiteX48" fmla="*/ 1632658 w 1838744"/>
              <a:gd name="connsiteY48" fmla="*/ 2480812 h 2509809"/>
              <a:gd name="connsiteX49" fmla="*/ 1625908 w 1838744"/>
              <a:gd name="connsiteY49" fmla="*/ 2489065 h 2509809"/>
              <a:gd name="connsiteX50" fmla="*/ 1625908 w 1838744"/>
              <a:gd name="connsiteY50" fmla="*/ 2490920 h 2509809"/>
              <a:gd name="connsiteX51" fmla="*/ 1647655 w 1838744"/>
              <a:gd name="connsiteY51" fmla="*/ 2490920 h 2509809"/>
              <a:gd name="connsiteX52" fmla="*/ 1651262 w 1838744"/>
              <a:gd name="connsiteY52" fmla="*/ 2492495 h 2509809"/>
              <a:gd name="connsiteX53" fmla="*/ 1657495 w 1838744"/>
              <a:gd name="connsiteY53" fmla="*/ 2499223 h 2509809"/>
              <a:gd name="connsiteX54" fmla="*/ 1679311 w 1838744"/>
              <a:gd name="connsiteY54" fmla="*/ 2491959 h 2509809"/>
              <a:gd name="connsiteX55" fmla="*/ 1687068 w 1838744"/>
              <a:gd name="connsiteY55" fmla="*/ 2467661 h 2509809"/>
              <a:gd name="connsiteX56" fmla="*/ 1688279 w 1838744"/>
              <a:gd name="connsiteY56" fmla="*/ 2465682 h 2509809"/>
              <a:gd name="connsiteX57" fmla="*/ 1697343 w 1838744"/>
              <a:gd name="connsiteY57" fmla="*/ 2456637 h 2509809"/>
              <a:gd name="connsiteX58" fmla="*/ 1704964 w 1838744"/>
              <a:gd name="connsiteY58" fmla="*/ 2447832 h 2509809"/>
              <a:gd name="connsiteX59" fmla="*/ 1706597 w 1838744"/>
              <a:gd name="connsiteY59" fmla="*/ 2446603 h 2509809"/>
              <a:gd name="connsiteX60" fmla="*/ 1724739 w 1838744"/>
              <a:gd name="connsiteY60" fmla="*/ 2438185 h 2509809"/>
              <a:gd name="connsiteX61" fmla="*/ 1729448 w 1838744"/>
              <a:gd name="connsiteY61" fmla="*/ 2438490 h 2509809"/>
              <a:gd name="connsiteX62" fmla="*/ 1731734 w 1838744"/>
              <a:gd name="connsiteY62" fmla="*/ 2442646 h 2509809"/>
              <a:gd name="connsiteX63" fmla="*/ 1731734 w 1838744"/>
              <a:gd name="connsiteY63" fmla="*/ 2448838 h 2509809"/>
              <a:gd name="connsiteX64" fmla="*/ 1734551 w 1838744"/>
              <a:gd name="connsiteY64" fmla="*/ 2451319 h 2509809"/>
              <a:gd name="connsiteX65" fmla="*/ 1740008 w 1838744"/>
              <a:gd name="connsiteY65" fmla="*/ 2432884 h 2509809"/>
              <a:gd name="connsiteX66" fmla="*/ 1740008 w 1838744"/>
              <a:gd name="connsiteY66" fmla="*/ 2425059 h 2509809"/>
              <a:gd name="connsiteX67" fmla="*/ 1741451 w 1838744"/>
              <a:gd name="connsiteY67" fmla="*/ 2421580 h 2509809"/>
              <a:gd name="connsiteX68" fmla="*/ 1759579 w 1838744"/>
              <a:gd name="connsiteY68" fmla="*/ 2403457 h 2509809"/>
              <a:gd name="connsiteX69" fmla="*/ 1760409 w 1838744"/>
              <a:gd name="connsiteY69" fmla="*/ 2402781 h 2509809"/>
              <a:gd name="connsiteX70" fmla="*/ 1737069 w 1838744"/>
              <a:gd name="connsiteY70" fmla="*/ 2402781 h 2509809"/>
              <a:gd name="connsiteX71" fmla="*/ 1732156 w 1838744"/>
              <a:gd name="connsiteY71" fmla="*/ 2397867 h 2509809"/>
              <a:gd name="connsiteX72" fmla="*/ 1732156 w 1838744"/>
              <a:gd name="connsiteY72" fmla="*/ 2391148 h 2509809"/>
              <a:gd name="connsiteX73" fmla="*/ 1726086 w 1838744"/>
              <a:gd name="connsiteY73" fmla="*/ 2386192 h 2509809"/>
              <a:gd name="connsiteX74" fmla="*/ 1710748 w 1838744"/>
              <a:gd name="connsiteY74" fmla="*/ 2393283 h 2509809"/>
              <a:gd name="connsiteX75" fmla="*/ 1705100 w 1838744"/>
              <a:gd name="connsiteY75" fmla="*/ 2392178 h 2509809"/>
              <a:gd name="connsiteX76" fmla="*/ 1697234 w 1838744"/>
              <a:gd name="connsiteY76" fmla="*/ 2383801 h 2509809"/>
              <a:gd name="connsiteX77" fmla="*/ 1695900 w 1838744"/>
              <a:gd name="connsiteY77" fmla="*/ 2380437 h 2509809"/>
              <a:gd name="connsiteX78" fmla="*/ 1695900 w 1838744"/>
              <a:gd name="connsiteY78" fmla="*/ 2375614 h 2509809"/>
              <a:gd name="connsiteX79" fmla="*/ 1683230 w 1838744"/>
              <a:gd name="connsiteY79" fmla="*/ 2375614 h 2509809"/>
              <a:gd name="connsiteX80" fmla="*/ 1678304 w 1838744"/>
              <a:gd name="connsiteY80" fmla="*/ 2370692 h 2509809"/>
              <a:gd name="connsiteX81" fmla="*/ 1678304 w 1838744"/>
              <a:gd name="connsiteY81" fmla="*/ 2356914 h 2509809"/>
              <a:gd name="connsiteX82" fmla="*/ 1670587 w 1838744"/>
              <a:gd name="connsiteY82" fmla="*/ 2348760 h 2509809"/>
              <a:gd name="connsiteX83" fmla="*/ 1620995 w 1838744"/>
              <a:gd name="connsiteY83" fmla="*/ 2331932 h 2509809"/>
              <a:gd name="connsiteX84" fmla="*/ 1628861 w 1838744"/>
              <a:gd name="connsiteY84" fmla="*/ 2331932 h 2509809"/>
              <a:gd name="connsiteX85" fmla="*/ 1633774 w 1838744"/>
              <a:gd name="connsiteY85" fmla="*/ 2336846 h 2509809"/>
              <a:gd name="connsiteX86" fmla="*/ 1633774 w 1838744"/>
              <a:gd name="connsiteY86" fmla="*/ 2340466 h 2509809"/>
              <a:gd name="connsiteX87" fmla="*/ 1639122 w 1838744"/>
              <a:gd name="connsiteY87" fmla="*/ 2340466 h 2509809"/>
              <a:gd name="connsiteX88" fmla="*/ 1642797 w 1838744"/>
              <a:gd name="connsiteY88" fmla="*/ 2342106 h 2509809"/>
              <a:gd name="connsiteX89" fmla="*/ 1651330 w 1838744"/>
              <a:gd name="connsiteY89" fmla="*/ 2351679 h 2509809"/>
              <a:gd name="connsiteX90" fmla="*/ 1651752 w 1838744"/>
              <a:gd name="connsiteY90" fmla="*/ 2352231 h 2509809"/>
              <a:gd name="connsiteX91" fmla="*/ 1651929 w 1838744"/>
              <a:gd name="connsiteY91" fmla="*/ 2352058 h 2509809"/>
              <a:gd name="connsiteX92" fmla="*/ 1659373 w 1838744"/>
              <a:gd name="connsiteY92" fmla="*/ 2334892 h 2509809"/>
              <a:gd name="connsiteX93" fmla="*/ 1662748 w 1838744"/>
              <a:gd name="connsiteY93" fmla="*/ 2332064 h 2509809"/>
              <a:gd name="connsiteX94" fmla="*/ 1667035 w 1838744"/>
              <a:gd name="connsiteY94" fmla="*/ 2333062 h 2509809"/>
              <a:gd name="connsiteX95" fmla="*/ 1677297 w 1838744"/>
              <a:gd name="connsiteY95" fmla="*/ 2341595 h 2509809"/>
              <a:gd name="connsiteX96" fmla="*/ 1686796 w 1838744"/>
              <a:gd name="connsiteY96" fmla="*/ 2351572 h 2509809"/>
              <a:gd name="connsiteX97" fmla="*/ 1688143 w 1838744"/>
              <a:gd name="connsiteY97" fmla="*/ 2354952 h 2509809"/>
              <a:gd name="connsiteX98" fmla="*/ 1688143 w 1838744"/>
              <a:gd name="connsiteY98" fmla="*/ 2365769 h 2509809"/>
              <a:gd name="connsiteX99" fmla="*/ 1700813 w 1838744"/>
              <a:gd name="connsiteY99" fmla="*/ 2365769 h 2509809"/>
              <a:gd name="connsiteX100" fmla="*/ 1705740 w 1838744"/>
              <a:gd name="connsiteY100" fmla="*/ 2370692 h 2509809"/>
              <a:gd name="connsiteX101" fmla="*/ 1705740 w 1838744"/>
              <a:gd name="connsiteY101" fmla="*/ 2378483 h 2509809"/>
              <a:gd name="connsiteX102" fmla="*/ 1709836 w 1838744"/>
              <a:gd name="connsiteY102" fmla="*/ 2382853 h 2509809"/>
              <a:gd name="connsiteX103" fmla="*/ 1724739 w 1838744"/>
              <a:gd name="connsiteY103" fmla="*/ 2375969 h 2509809"/>
              <a:gd name="connsiteX104" fmla="*/ 1729924 w 1838744"/>
              <a:gd name="connsiteY104" fmla="*/ 2376620 h 2509809"/>
              <a:gd name="connsiteX105" fmla="*/ 1740185 w 1838744"/>
              <a:gd name="connsiteY105" fmla="*/ 2384997 h 2509809"/>
              <a:gd name="connsiteX106" fmla="*/ 1741995 w 1838744"/>
              <a:gd name="connsiteY106" fmla="*/ 2388814 h 2509809"/>
              <a:gd name="connsiteX107" fmla="*/ 1741995 w 1838744"/>
              <a:gd name="connsiteY107" fmla="*/ 2392945 h 2509809"/>
              <a:gd name="connsiteX108" fmla="*/ 1770085 w 1838744"/>
              <a:gd name="connsiteY108" fmla="*/ 2392945 h 2509809"/>
              <a:gd name="connsiteX109" fmla="*/ 1777706 w 1838744"/>
              <a:gd name="connsiteY109" fmla="*/ 2385335 h 2509809"/>
              <a:gd name="connsiteX110" fmla="*/ 1784797 w 1838744"/>
              <a:gd name="connsiteY110" fmla="*/ 2377197 h 2509809"/>
              <a:gd name="connsiteX111" fmla="*/ 1786185 w 1838744"/>
              <a:gd name="connsiteY111" fmla="*/ 2376100 h 2509809"/>
              <a:gd name="connsiteX112" fmla="*/ 1804313 w 1838744"/>
              <a:gd name="connsiteY112" fmla="*/ 2366355 h 2509809"/>
              <a:gd name="connsiteX113" fmla="*/ 1806640 w 1838744"/>
              <a:gd name="connsiteY113" fmla="*/ 2365769 h 2509809"/>
              <a:gd name="connsiteX114" fmla="*/ 1833831 w 1838744"/>
              <a:gd name="connsiteY114" fmla="*/ 2365769 h 2509809"/>
              <a:gd name="connsiteX115" fmla="*/ 1838744 w 1838744"/>
              <a:gd name="connsiteY115" fmla="*/ 2370692 h 2509809"/>
              <a:gd name="connsiteX116" fmla="*/ 1838744 w 1838744"/>
              <a:gd name="connsiteY116" fmla="*/ 2380437 h 2509809"/>
              <a:gd name="connsiteX117" fmla="*/ 1833831 w 1838744"/>
              <a:gd name="connsiteY117" fmla="*/ 2385351 h 2509809"/>
              <a:gd name="connsiteX118" fmla="*/ 1830211 w 1838744"/>
              <a:gd name="connsiteY118" fmla="*/ 2385351 h 2509809"/>
              <a:gd name="connsiteX119" fmla="*/ 1830211 w 1838744"/>
              <a:gd name="connsiteY119" fmla="*/ 2386860 h 2509809"/>
              <a:gd name="connsiteX120" fmla="*/ 1837411 w 1838744"/>
              <a:gd name="connsiteY120" fmla="*/ 2394495 h 2509809"/>
              <a:gd name="connsiteX121" fmla="*/ 1838744 w 1838744"/>
              <a:gd name="connsiteY121" fmla="*/ 2397867 h 2509809"/>
              <a:gd name="connsiteX122" fmla="*/ 1838744 w 1838744"/>
              <a:gd name="connsiteY122" fmla="*/ 2406937 h 2509809"/>
              <a:gd name="connsiteX123" fmla="*/ 1836077 w 1838744"/>
              <a:gd name="connsiteY123" fmla="*/ 2411306 h 2509809"/>
              <a:gd name="connsiteX124" fmla="*/ 1818494 w 1838744"/>
              <a:gd name="connsiteY124" fmla="*/ 2420376 h 2509809"/>
              <a:gd name="connsiteX125" fmla="*/ 1816234 w 1838744"/>
              <a:gd name="connsiteY125" fmla="*/ 2420928 h 2509809"/>
              <a:gd name="connsiteX126" fmla="*/ 1781190 w 1838744"/>
              <a:gd name="connsiteY126" fmla="*/ 2420928 h 2509809"/>
              <a:gd name="connsiteX127" fmla="*/ 1776264 w 1838744"/>
              <a:gd name="connsiteY127" fmla="*/ 2416006 h 2509809"/>
              <a:gd name="connsiteX128" fmla="*/ 1776264 w 1838744"/>
              <a:gd name="connsiteY128" fmla="*/ 2411859 h 2509809"/>
              <a:gd name="connsiteX129" fmla="*/ 1765090 w 1838744"/>
              <a:gd name="connsiteY129" fmla="*/ 2411859 h 2509809"/>
              <a:gd name="connsiteX130" fmla="*/ 1749848 w 1838744"/>
              <a:gd name="connsiteY130" fmla="*/ 2427096 h 2509809"/>
              <a:gd name="connsiteX131" fmla="*/ 1749848 w 1838744"/>
              <a:gd name="connsiteY131" fmla="*/ 2433593 h 2509809"/>
              <a:gd name="connsiteX132" fmla="*/ 1749644 w 1838744"/>
              <a:gd name="connsiteY132" fmla="*/ 2434986 h 2509809"/>
              <a:gd name="connsiteX133" fmla="*/ 1741791 w 1838744"/>
              <a:gd name="connsiteY133" fmla="*/ 2461502 h 2509809"/>
              <a:gd name="connsiteX134" fmla="*/ 1738443 w 1838744"/>
              <a:gd name="connsiteY134" fmla="*/ 2464841 h 2509809"/>
              <a:gd name="connsiteX135" fmla="*/ 1733816 w 1838744"/>
              <a:gd name="connsiteY135" fmla="*/ 2463802 h 2509809"/>
              <a:gd name="connsiteX136" fmla="*/ 1723555 w 1838744"/>
              <a:gd name="connsiteY136" fmla="*/ 2454749 h 2509809"/>
              <a:gd name="connsiteX137" fmla="*/ 1721894 w 1838744"/>
              <a:gd name="connsiteY137" fmla="*/ 2451064 h 2509809"/>
              <a:gd name="connsiteX138" fmla="*/ 1721894 w 1838744"/>
              <a:gd name="connsiteY138" fmla="*/ 2450346 h 2509809"/>
              <a:gd name="connsiteX139" fmla="*/ 1711701 w 1838744"/>
              <a:gd name="connsiteY139" fmla="*/ 2455079 h 2509809"/>
              <a:gd name="connsiteX140" fmla="*/ 1704542 w 1838744"/>
              <a:gd name="connsiteY140" fmla="*/ 2463340 h 2509809"/>
              <a:gd name="connsiteX141" fmla="*/ 1696077 w 1838744"/>
              <a:gd name="connsiteY141" fmla="*/ 2471800 h 2509809"/>
              <a:gd name="connsiteX142" fmla="*/ 1687912 w 1838744"/>
              <a:gd name="connsiteY142" fmla="*/ 2497334 h 2509809"/>
              <a:gd name="connsiteX143" fmla="*/ 1684782 w 1838744"/>
              <a:gd name="connsiteY143" fmla="*/ 2500509 h 2509809"/>
              <a:gd name="connsiteX144" fmla="*/ 1657604 w 1838744"/>
              <a:gd name="connsiteY144" fmla="*/ 2509562 h 2509809"/>
              <a:gd name="connsiteX145" fmla="*/ 1656039 w 1838744"/>
              <a:gd name="connsiteY145" fmla="*/ 2509809 h 2509809"/>
              <a:gd name="connsiteX146" fmla="*/ 1652432 w 1838744"/>
              <a:gd name="connsiteY146" fmla="*/ 2508234 h 2509809"/>
              <a:gd name="connsiteX147" fmla="*/ 1645505 w 1838744"/>
              <a:gd name="connsiteY147" fmla="*/ 2500756 h 2509809"/>
              <a:gd name="connsiteX148" fmla="*/ 1620995 w 1838744"/>
              <a:gd name="connsiteY148" fmla="*/ 2500756 h 2509809"/>
              <a:gd name="connsiteX149" fmla="*/ 1616068 w 1838744"/>
              <a:gd name="connsiteY149" fmla="*/ 2495834 h 2509809"/>
              <a:gd name="connsiteX150" fmla="*/ 1616068 w 1838744"/>
              <a:gd name="connsiteY150" fmla="*/ 2487309 h 2509809"/>
              <a:gd name="connsiteX151" fmla="*/ 1617184 w 1838744"/>
              <a:gd name="connsiteY151" fmla="*/ 2484192 h 2509809"/>
              <a:gd name="connsiteX152" fmla="*/ 1623118 w 1838744"/>
              <a:gd name="connsiteY152" fmla="*/ 2476928 h 2509809"/>
              <a:gd name="connsiteX153" fmla="*/ 1616504 w 1838744"/>
              <a:gd name="connsiteY153" fmla="*/ 2462120 h 2509809"/>
              <a:gd name="connsiteX154" fmla="*/ 1617279 w 1838744"/>
              <a:gd name="connsiteY154" fmla="*/ 2456885 h 2509809"/>
              <a:gd name="connsiteX155" fmla="*/ 1623090 w 1838744"/>
              <a:gd name="connsiteY155" fmla="*/ 2450206 h 2509809"/>
              <a:gd name="connsiteX156" fmla="*/ 1616653 w 1838744"/>
              <a:gd name="connsiteY156" fmla="*/ 2435918 h 2509809"/>
              <a:gd name="connsiteX157" fmla="*/ 1615306 w 1838744"/>
              <a:gd name="connsiteY157" fmla="*/ 2437179 h 2509809"/>
              <a:gd name="connsiteX158" fmla="*/ 1609781 w 1838744"/>
              <a:gd name="connsiteY158" fmla="*/ 2438012 h 2509809"/>
              <a:gd name="connsiteX159" fmla="*/ 1592320 w 1838744"/>
              <a:gd name="connsiteY159" fmla="*/ 2429478 h 2509809"/>
              <a:gd name="connsiteX160" fmla="*/ 1591136 w 1838744"/>
              <a:gd name="connsiteY160" fmla="*/ 2428662 h 2509809"/>
              <a:gd name="connsiteX161" fmla="*/ 1582807 w 1838744"/>
              <a:gd name="connsiteY161" fmla="*/ 2420928 h 2509809"/>
              <a:gd name="connsiteX162" fmla="*/ 1567850 w 1838744"/>
              <a:gd name="connsiteY162" fmla="*/ 2420928 h 2509809"/>
              <a:gd name="connsiteX163" fmla="*/ 1552022 w 1838744"/>
              <a:gd name="connsiteY163" fmla="*/ 2429396 h 2509809"/>
              <a:gd name="connsiteX164" fmla="*/ 1547177 w 1838744"/>
              <a:gd name="connsiteY164" fmla="*/ 2429280 h 2509809"/>
              <a:gd name="connsiteX165" fmla="*/ 1544782 w 1838744"/>
              <a:gd name="connsiteY165" fmla="*/ 2425059 h 2509809"/>
              <a:gd name="connsiteX166" fmla="*/ 1544782 w 1838744"/>
              <a:gd name="connsiteY166" fmla="*/ 2416006 h 2509809"/>
              <a:gd name="connsiteX167" fmla="*/ 1547382 w 1838744"/>
              <a:gd name="connsiteY167" fmla="*/ 2411677 h 2509809"/>
              <a:gd name="connsiteX168" fmla="*/ 1561699 w 1838744"/>
              <a:gd name="connsiteY168" fmla="*/ 2403993 h 2509809"/>
              <a:gd name="connsiteX169" fmla="*/ 1561699 w 1838744"/>
              <a:gd name="connsiteY169" fmla="*/ 2397867 h 2509809"/>
              <a:gd name="connsiteX170" fmla="*/ 1563141 w 1838744"/>
              <a:gd name="connsiteY170" fmla="*/ 2394388 h 2509809"/>
              <a:gd name="connsiteX171" fmla="*/ 1572219 w 1838744"/>
              <a:gd name="connsiteY171" fmla="*/ 2385335 h 2509809"/>
              <a:gd name="connsiteX172" fmla="*/ 1575689 w 1838744"/>
              <a:gd name="connsiteY172" fmla="*/ 2383892 h 2509809"/>
              <a:gd name="connsiteX173" fmla="*/ 1589557 w 1838744"/>
              <a:gd name="connsiteY173" fmla="*/ 2383892 h 2509809"/>
              <a:gd name="connsiteX174" fmla="*/ 1589557 w 1838744"/>
              <a:gd name="connsiteY174" fmla="*/ 2380437 h 2509809"/>
              <a:gd name="connsiteX175" fmla="*/ 1592075 w 1838744"/>
              <a:gd name="connsiteY175" fmla="*/ 2376142 h 2509809"/>
              <a:gd name="connsiteX176" fmla="*/ 1609100 w 1838744"/>
              <a:gd name="connsiteY176" fmla="*/ 2366643 h 2509809"/>
              <a:gd name="connsiteX177" fmla="*/ 1616068 w 1838744"/>
              <a:gd name="connsiteY177" fmla="*/ 2360592 h 2509809"/>
              <a:gd name="connsiteX178" fmla="*/ 1616068 w 1838744"/>
              <a:gd name="connsiteY178" fmla="*/ 2336846 h 2509809"/>
              <a:gd name="connsiteX179" fmla="*/ 1620995 w 1838744"/>
              <a:gd name="connsiteY179" fmla="*/ 2331932 h 2509809"/>
              <a:gd name="connsiteX180" fmla="*/ 157429 w 1838744"/>
              <a:gd name="connsiteY180" fmla="*/ 1574300 h 2509809"/>
              <a:gd name="connsiteX181" fmla="*/ 157429 w 1838744"/>
              <a:gd name="connsiteY181" fmla="*/ 1576260 h 2509809"/>
              <a:gd name="connsiteX182" fmla="*/ 164917 w 1838744"/>
              <a:gd name="connsiteY182" fmla="*/ 1583198 h 2509809"/>
              <a:gd name="connsiteX183" fmla="*/ 172689 w 1838744"/>
              <a:gd name="connsiteY183" fmla="*/ 1591096 h 2509809"/>
              <a:gd name="connsiteX184" fmla="*/ 183857 w 1838744"/>
              <a:gd name="connsiteY184" fmla="*/ 1591096 h 2509809"/>
              <a:gd name="connsiteX185" fmla="*/ 183857 w 1838744"/>
              <a:gd name="connsiteY185" fmla="*/ 1588963 h 2509809"/>
              <a:gd name="connsiteX186" fmla="*/ 177774 w 1838744"/>
              <a:gd name="connsiteY186" fmla="*/ 1583333 h 2509809"/>
              <a:gd name="connsiteX187" fmla="*/ 170633 w 1838744"/>
              <a:gd name="connsiteY187" fmla="*/ 1583333 h 2509809"/>
              <a:gd name="connsiteX188" fmla="*/ 165714 w 1838744"/>
              <a:gd name="connsiteY188" fmla="*/ 1578413 h 2509809"/>
              <a:gd name="connsiteX189" fmla="*/ 165714 w 1838744"/>
              <a:gd name="connsiteY189" fmla="*/ 1574300 h 2509809"/>
              <a:gd name="connsiteX190" fmla="*/ 152510 w 1838744"/>
              <a:gd name="connsiteY190" fmla="*/ 1564461 h 2509809"/>
              <a:gd name="connsiteX191" fmla="*/ 170633 w 1838744"/>
              <a:gd name="connsiteY191" fmla="*/ 1564461 h 2509809"/>
              <a:gd name="connsiteX192" fmla="*/ 175552 w 1838744"/>
              <a:gd name="connsiteY192" fmla="*/ 1569380 h 2509809"/>
              <a:gd name="connsiteX193" fmla="*/ 175552 w 1838744"/>
              <a:gd name="connsiteY193" fmla="*/ 1573493 h 2509809"/>
              <a:gd name="connsiteX194" fmla="*/ 179704 w 1838744"/>
              <a:gd name="connsiteY194" fmla="*/ 1573493 h 2509809"/>
              <a:gd name="connsiteX195" fmla="*/ 183049 w 1838744"/>
              <a:gd name="connsiteY195" fmla="*/ 1574800 h 2509809"/>
              <a:gd name="connsiteX196" fmla="*/ 192117 w 1838744"/>
              <a:gd name="connsiteY196" fmla="*/ 1583198 h 2509809"/>
              <a:gd name="connsiteX197" fmla="*/ 192908 w 1838744"/>
              <a:gd name="connsiteY197" fmla="*/ 1584302 h 2509809"/>
              <a:gd name="connsiteX198" fmla="*/ 192908 w 1838744"/>
              <a:gd name="connsiteY198" fmla="*/ 1569380 h 2509809"/>
              <a:gd name="connsiteX199" fmla="*/ 195944 w 1838744"/>
              <a:gd name="connsiteY199" fmla="*/ 1564835 h 2509809"/>
              <a:gd name="connsiteX200" fmla="*/ 201294 w 1838744"/>
              <a:gd name="connsiteY200" fmla="*/ 1565892 h 2509809"/>
              <a:gd name="connsiteX201" fmla="*/ 208923 w 1838744"/>
              <a:gd name="connsiteY201" fmla="*/ 1573493 h 2509809"/>
              <a:gd name="connsiteX202" fmla="*/ 215949 w 1838744"/>
              <a:gd name="connsiteY202" fmla="*/ 1573493 h 2509809"/>
              <a:gd name="connsiteX203" fmla="*/ 220868 w 1838744"/>
              <a:gd name="connsiteY203" fmla="*/ 1578413 h 2509809"/>
              <a:gd name="connsiteX204" fmla="*/ 220868 w 1838744"/>
              <a:gd name="connsiteY204" fmla="*/ 1586810 h 2509809"/>
              <a:gd name="connsiteX205" fmla="*/ 215949 w 1838744"/>
              <a:gd name="connsiteY205" fmla="*/ 1591730 h 2509809"/>
              <a:gd name="connsiteX206" fmla="*/ 211807 w 1838744"/>
              <a:gd name="connsiteY206" fmla="*/ 1591730 h 2509809"/>
              <a:gd name="connsiteX207" fmla="*/ 211807 w 1838744"/>
              <a:gd name="connsiteY207" fmla="*/ 1596016 h 2509809"/>
              <a:gd name="connsiteX208" fmla="*/ 208750 w 1838744"/>
              <a:gd name="connsiteY208" fmla="*/ 1600571 h 2509809"/>
              <a:gd name="connsiteX209" fmla="*/ 206888 w 1838744"/>
              <a:gd name="connsiteY209" fmla="*/ 1600936 h 2509809"/>
              <a:gd name="connsiteX210" fmla="*/ 203380 w 1838744"/>
              <a:gd name="connsiteY210" fmla="*/ 1599466 h 2509809"/>
              <a:gd name="connsiteX211" fmla="*/ 194319 w 1838744"/>
              <a:gd name="connsiteY211" fmla="*/ 1590260 h 2509809"/>
              <a:gd name="connsiteX212" fmla="*/ 193695 w 1838744"/>
              <a:gd name="connsiteY212" fmla="*/ 1589310 h 2509809"/>
              <a:gd name="connsiteX213" fmla="*/ 193695 w 1838744"/>
              <a:gd name="connsiteY213" fmla="*/ 1596016 h 2509809"/>
              <a:gd name="connsiteX214" fmla="*/ 188776 w 1838744"/>
              <a:gd name="connsiteY214" fmla="*/ 1600936 h 2509809"/>
              <a:gd name="connsiteX215" fmla="*/ 170633 w 1838744"/>
              <a:gd name="connsiteY215" fmla="*/ 1600936 h 2509809"/>
              <a:gd name="connsiteX216" fmla="*/ 167125 w 1838744"/>
              <a:gd name="connsiteY216" fmla="*/ 1599466 h 2509809"/>
              <a:gd name="connsiteX217" fmla="*/ 158064 w 1838744"/>
              <a:gd name="connsiteY217" fmla="*/ 1590260 h 2509809"/>
              <a:gd name="connsiteX218" fmla="*/ 149169 w 1838744"/>
              <a:gd name="connsiteY218" fmla="*/ 1582026 h 2509809"/>
              <a:gd name="connsiteX219" fmla="*/ 147591 w 1838744"/>
              <a:gd name="connsiteY219" fmla="*/ 1578413 h 2509809"/>
              <a:gd name="connsiteX220" fmla="*/ 147591 w 1838744"/>
              <a:gd name="connsiteY220" fmla="*/ 1569380 h 2509809"/>
              <a:gd name="connsiteX221" fmla="*/ 152510 w 1838744"/>
              <a:gd name="connsiteY221" fmla="*/ 1564461 h 2509809"/>
              <a:gd name="connsiteX222" fmla="*/ 130604 w 1838744"/>
              <a:gd name="connsiteY222" fmla="*/ 1507778 h 2509809"/>
              <a:gd name="connsiteX223" fmla="*/ 125645 w 1838744"/>
              <a:gd name="connsiteY223" fmla="*/ 1513361 h 2509809"/>
              <a:gd name="connsiteX224" fmla="*/ 122042 w 1838744"/>
              <a:gd name="connsiteY224" fmla="*/ 1515014 h 2509809"/>
              <a:gd name="connsiteX225" fmla="*/ 118390 w 1838744"/>
              <a:gd name="connsiteY225" fmla="*/ 1513475 h 2509809"/>
              <a:gd name="connsiteX226" fmla="*/ 117295 w 1838744"/>
              <a:gd name="connsiteY226" fmla="*/ 1512314 h 2509809"/>
              <a:gd name="connsiteX227" fmla="*/ 112903 w 1838744"/>
              <a:gd name="connsiteY227" fmla="*/ 1515014 h 2509809"/>
              <a:gd name="connsiteX228" fmla="*/ 108233 w 1838744"/>
              <a:gd name="connsiteY228" fmla="*/ 1515014 h 2509809"/>
              <a:gd name="connsiteX229" fmla="*/ 108233 w 1838744"/>
              <a:gd name="connsiteY229" fmla="*/ 1531840 h 2509809"/>
              <a:gd name="connsiteX230" fmla="*/ 121965 w 1838744"/>
              <a:gd name="connsiteY230" fmla="*/ 1531840 h 2509809"/>
              <a:gd name="connsiteX231" fmla="*/ 126883 w 1838744"/>
              <a:gd name="connsiteY231" fmla="*/ 1536759 h 2509809"/>
              <a:gd name="connsiteX232" fmla="*/ 126883 w 1838744"/>
              <a:gd name="connsiteY232" fmla="*/ 1540228 h 2509809"/>
              <a:gd name="connsiteX233" fmla="*/ 139559 w 1838744"/>
              <a:gd name="connsiteY233" fmla="*/ 1540228 h 2509809"/>
              <a:gd name="connsiteX234" fmla="*/ 143711 w 1838744"/>
              <a:gd name="connsiteY234" fmla="*/ 1540228 h 2509809"/>
              <a:gd name="connsiteX235" fmla="*/ 143711 w 1838744"/>
              <a:gd name="connsiteY235" fmla="*/ 1515014 h 2509809"/>
              <a:gd name="connsiteX236" fmla="*/ 139559 w 1838744"/>
              <a:gd name="connsiteY236" fmla="*/ 1515014 h 2509809"/>
              <a:gd name="connsiteX237" fmla="*/ 135984 w 1838744"/>
              <a:gd name="connsiteY237" fmla="*/ 1513475 h 2509809"/>
              <a:gd name="connsiteX238" fmla="*/ 130412 w 1838744"/>
              <a:gd name="connsiteY238" fmla="*/ 1495585 h 2509809"/>
              <a:gd name="connsiteX239" fmla="*/ 134064 w 1838744"/>
              <a:gd name="connsiteY239" fmla="*/ 1497122 h 2509809"/>
              <a:gd name="connsiteX240" fmla="*/ 141673 w 1838744"/>
              <a:gd name="connsiteY240" fmla="*/ 1505173 h 2509809"/>
              <a:gd name="connsiteX241" fmla="*/ 148629 w 1838744"/>
              <a:gd name="connsiteY241" fmla="*/ 1505173 h 2509809"/>
              <a:gd name="connsiteX242" fmla="*/ 153549 w 1838744"/>
              <a:gd name="connsiteY242" fmla="*/ 1510095 h 2509809"/>
              <a:gd name="connsiteX243" fmla="*/ 153549 w 1838744"/>
              <a:gd name="connsiteY243" fmla="*/ 1545148 h 2509809"/>
              <a:gd name="connsiteX244" fmla="*/ 148629 w 1838744"/>
              <a:gd name="connsiteY244" fmla="*/ 1550067 h 2509809"/>
              <a:gd name="connsiteX245" fmla="*/ 121965 w 1838744"/>
              <a:gd name="connsiteY245" fmla="*/ 1550067 h 2509809"/>
              <a:gd name="connsiteX246" fmla="*/ 117045 w 1838744"/>
              <a:gd name="connsiteY246" fmla="*/ 1545148 h 2509809"/>
              <a:gd name="connsiteX247" fmla="*/ 117045 w 1838744"/>
              <a:gd name="connsiteY247" fmla="*/ 1541678 h 2509809"/>
              <a:gd name="connsiteX248" fmla="*/ 103315 w 1838744"/>
              <a:gd name="connsiteY248" fmla="*/ 1541678 h 2509809"/>
              <a:gd name="connsiteX249" fmla="*/ 98394 w 1838744"/>
              <a:gd name="connsiteY249" fmla="*/ 1536759 h 2509809"/>
              <a:gd name="connsiteX250" fmla="*/ 98394 w 1838744"/>
              <a:gd name="connsiteY250" fmla="*/ 1510095 h 2509809"/>
              <a:gd name="connsiteX251" fmla="*/ 103315 w 1838744"/>
              <a:gd name="connsiteY251" fmla="*/ 1505173 h 2509809"/>
              <a:gd name="connsiteX252" fmla="*/ 107985 w 1838744"/>
              <a:gd name="connsiteY252" fmla="*/ 1505173 h 2509809"/>
              <a:gd name="connsiteX253" fmla="*/ 107985 w 1838744"/>
              <a:gd name="connsiteY253" fmla="*/ 1500505 h 2509809"/>
              <a:gd name="connsiteX254" fmla="*/ 111088 w 1838744"/>
              <a:gd name="connsiteY254" fmla="*/ 1495931 h 2509809"/>
              <a:gd name="connsiteX255" fmla="*/ 116478 w 1838744"/>
              <a:gd name="connsiteY255" fmla="*/ 1497122 h 2509809"/>
              <a:gd name="connsiteX256" fmla="*/ 121850 w 1838744"/>
              <a:gd name="connsiteY256" fmla="*/ 1502811 h 2509809"/>
              <a:gd name="connsiteX257" fmla="*/ 126807 w 1838744"/>
              <a:gd name="connsiteY257" fmla="*/ 1497236 h 2509809"/>
              <a:gd name="connsiteX258" fmla="*/ 130412 w 1838744"/>
              <a:gd name="connsiteY258" fmla="*/ 1495585 h 2509809"/>
              <a:gd name="connsiteX259" fmla="*/ 202747 w 1838744"/>
              <a:gd name="connsiteY259" fmla="*/ 1480614 h 2509809"/>
              <a:gd name="connsiteX260" fmla="*/ 202082 w 1838744"/>
              <a:gd name="connsiteY260" fmla="*/ 1481441 h 2509809"/>
              <a:gd name="connsiteX261" fmla="*/ 196644 w 1838744"/>
              <a:gd name="connsiteY261" fmla="*/ 1486889 h 2509809"/>
              <a:gd name="connsiteX262" fmla="*/ 200534 w 1838744"/>
              <a:gd name="connsiteY262" fmla="*/ 1490493 h 2509809"/>
              <a:gd name="connsiteX263" fmla="*/ 202747 w 1838744"/>
              <a:gd name="connsiteY263" fmla="*/ 1490493 h 2509809"/>
              <a:gd name="connsiteX264" fmla="*/ 238856 w 1838744"/>
              <a:gd name="connsiteY264" fmla="*/ 1470843 h 2509809"/>
              <a:gd name="connsiteX265" fmla="*/ 237810 w 1838744"/>
              <a:gd name="connsiteY265" fmla="*/ 1472390 h 2509809"/>
              <a:gd name="connsiteX266" fmla="*/ 228737 w 1838744"/>
              <a:gd name="connsiteY266" fmla="*/ 1481441 h 2509809"/>
              <a:gd name="connsiteX267" fmla="*/ 225261 w 1838744"/>
              <a:gd name="connsiteY267" fmla="*/ 1482880 h 2509809"/>
              <a:gd name="connsiteX268" fmla="*/ 212586 w 1838744"/>
              <a:gd name="connsiteY268" fmla="*/ 1482880 h 2509809"/>
              <a:gd name="connsiteX269" fmla="*/ 212586 w 1838744"/>
              <a:gd name="connsiteY269" fmla="*/ 1495411 h 2509809"/>
              <a:gd name="connsiteX270" fmla="*/ 207664 w 1838744"/>
              <a:gd name="connsiteY270" fmla="*/ 1500334 h 2509809"/>
              <a:gd name="connsiteX271" fmla="*/ 198605 w 1838744"/>
              <a:gd name="connsiteY271" fmla="*/ 1500334 h 2509809"/>
              <a:gd name="connsiteX272" fmla="*/ 195259 w 1838744"/>
              <a:gd name="connsiteY272" fmla="*/ 1499025 h 2509809"/>
              <a:gd name="connsiteX273" fmla="*/ 186210 w 1838744"/>
              <a:gd name="connsiteY273" fmla="*/ 1490644 h 2509809"/>
              <a:gd name="connsiteX274" fmla="*/ 185182 w 1838744"/>
              <a:gd name="connsiteY274" fmla="*/ 1489292 h 2509809"/>
              <a:gd name="connsiteX275" fmla="*/ 183960 w 1838744"/>
              <a:gd name="connsiteY275" fmla="*/ 1490514 h 2509809"/>
              <a:gd name="connsiteX276" fmla="*/ 180483 w 1838744"/>
              <a:gd name="connsiteY276" fmla="*/ 1491953 h 2509809"/>
              <a:gd name="connsiteX277" fmla="*/ 173335 w 1838744"/>
              <a:gd name="connsiteY277" fmla="*/ 1491953 h 2509809"/>
              <a:gd name="connsiteX278" fmla="*/ 167270 w 1838744"/>
              <a:gd name="connsiteY278" fmla="*/ 1497564 h 2509809"/>
              <a:gd name="connsiteX279" fmla="*/ 167270 w 1838744"/>
              <a:gd name="connsiteY279" fmla="*/ 1503120 h 2509809"/>
              <a:gd name="connsiteX280" fmla="*/ 174887 w 1838744"/>
              <a:gd name="connsiteY280" fmla="*/ 1510727 h 2509809"/>
              <a:gd name="connsiteX281" fmla="*/ 176333 w 1838744"/>
              <a:gd name="connsiteY281" fmla="*/ 1514293 h 2509809"/>
              <a:gd name="connsiteX282" fmla="*/ 174753 w 1838744"/>
              <a:gd name="connsiteY282" fmla="*/ 1517809 h 2509809"/>
              <a:gd name="connsiteX283" fmla="*/ 167270 w 1838744"/>
              <a:gd name="connsiteY283" fmla="*/ 1524767 h 2509809"/>
              <a:gd name="connsiteX284" fmla="*/ 167270 w 1838744"/>
              <a:gd name="connsiteY284" fmla="*/ 1529533 h 2509809"/>
              <a:gd name="connsiteX285" fmla="*/ 173363 w 1838744"/>
              <a:gd name="connsiteY285" fmla="*/ 1535268 h 2509809"/>
              <a:gd name="connsiteX286" fmla="*/ 198605 w 1838744"/>
              <a:gd name="connsiteY286" fmla="*/ 1535268 h 2509809"/>
              <a:gd name="connsiteX287" fmla="*/ 203523 w 1838744"/>
              <a:gd name="connsiteY287" fmla="*/ 1540192 h 2509809"/>
              <a:gd name="connsiteX288" fmla="*/ 203523 w 1838744"/>
              <a:gd name="connsiteY288" fmla="*/ 1547144 h 2509809"/>
              <a:gd name="connsiteX289" fmla="*/ 204081 w 1838744"/>
              <a:gd name="connsiteY289" fmla="*/ 1546424 h 2509809"/>
              <a:gd name="connsiteX290" fmla="*/ 213144 w 1838744"/>
              <a:gd name="connsiteY290" fmla="*/ 1536816 h 2509809"/>
              <a:gd name="connsiteX291" fmla="*/ 216727 w 1838744"/>
              <a:gd name="connsiteY291" fmla="*/ 1535268 h 2509809"/>
              <a:gd name="connsiteX292" fmla="*/ 222263 w 1838744"/>
              <a:gd name="connsiteY292" fmla="*/ 1535268 h 2509809"/>
              <a:gd name="connsiteX293" fmla="*/ 228249 w 1838744"/>
              <a:gd name="connsiteY293" fmla="*/ 1523690 h 2509809"/>
              <a:gd name="connsiteX294" fmla="*/ 221914 w 1838744"/>
              <a:gd name="connsiteY294" fmla="*/ 1517809 h 2509809"/>
              <a:gd name="connsiteX295" fmla="*/ 220339 w 1838744"/>
              <a:gd name="connsiteY295" fmla="*/ 1514341 h 2509809"/>
              <a:gd name="connsiteX296" fmla="*/ 221714 w 1838744"/>
              <a:gd name="connsiteY296" fmla="*/ 1510797 h 2509809"/>
              <a:gd name="connsiteX297" fmla="*/ 239836 w 1838744"/>
              <a:gd name="connsiteY297" fmla="*/ 1492002 h 2509809"/>
              <a:gd name="connsiteX298" fmla="*/ 246390 w 1838744"/>
              <a:gd name="connsiteY298" fmla="*/ 1485926 h 2509809"/>
              <a:gd name="connsiteX299" fmla="*/ 238981 w 1838744"/>
              <a:gd name="connsiteY299" fmla="*/ 1471113 h 2509809"/>
              <a:gd name="connsiteX300" fmla="*/ 238856 w 1838744"/>
              <a:gd name="connsiteY300" fmla="*/ 1470843 h 2509809"/>
              <a:gd name="connsiteX301" fmla="*/ 227901 w 1838744"/>
              <a:gd name="connsiteY301" fmla="*/ 1456229 h 2509809"/>
              <a:gd name="connsiteX302" fmla="*/ 228630 w 1838744"/>
              <a:gd name="connsiteY302" fmla="*/ 1456792 h 2509809"/>
              <a:gd name="connsiteX303" fmla="*/ 237703 w 1838744"/>
              <a:gd name="connsiteY303" fmla="*/ 1465330 h 2509809"/>
              <a:gd name="connsiteX304" fmla="*/ 238856 w 1838744"/>
              <a:gd name="connsiteY304" fmla="*/ 1466980 h 2509809"/>
              <a:gd name="connsiteX305" fmla="*/ 240008 w 1838744"/>
              <a:gd name="connsiteY305" fmla="*/ 1465330 h 2509809"/>
              <a:gd name="connsiteX306" fmla="*/ 240817 w 1838744"/>
              <a:gd name="connsiteY306" fmla="*/ 1464577 h 2509809"/>
              <a:gd name="connsiteX307" fmla="*/ 238837 w 1838744"/>
              <a:gd name="connsiteY307" fmla="*/ 1462262 h 2509809"/>
              <a:gd name="connsiteX308" fmla="*/ 239901 w 1838744"/>
              <a:gd name="connsiteY308" fmla="*/ 1456900 h 2509809"/>
              <a:gd name="connsiteX309" fmla="*/ 240575 w 1838744"/>
              <a:gd name="connsiteY309" fmla="*/ 1456229 h 2509809"/>
              <a:gd name="connsiteX310" fmla="*/ 227901 w 1838744"/>
              <a:gd name="connsiteY310" fmla="*/ 1456229 h 2509809"/>
              <a:gd name="connsiteX311" fmla="*/ 225261 w 1838744"/>
              <a:gd name="connsiteY311" fmla="*/ 1446388 h 2509809"/>
              <a:gd name="connsiteX312" fmla="*/ 252441 w 1838744"/>
              <a:gd name="connsiteY312" fmla="*/ 1446388 h 2509809"/>
              <a:gd name="connsiteX313" fmla="*/ 256987 w 1838744"/>
              <a:gd name="connsiteY313" fmla="*/ 1449423 h 2509809"/>
              <a:gd name="connsiteX314" fmla="*/ 255922 w 1838744"/>
              <a:gd name="connsiteY314" fmla="*/ 1454785 h 2509809"/>
              <a:gd name="connsiteX315" fmla="*/ 254700 w 1838744"/>
              <a:gd name="connsiteY315" fmla="*/ 1456008 h 2509809"/>
              <a:gd name="connsiteX316" fmla="*/ 257015 w 1838744"/>
              <a:gd name="connsiteY316" fmla="*/ 1458561 h 2509809"/>
              <a:gd name="connsiteX317" fmla="*/ 255816 w 1838744"/>
              <a:gd name="connsiteY317" fmla="*/ 1463961 h 2509809"/>
              <a:gd name="connsiteX318" fmla="*/ 249415 w 1838744"/>
              <a:gd name="connsiteY318" fmla="*/ 1469988 h 2509809"/>
              <a:gd name="connsiteX319" fmla="*/ 256843 w 1838744"/>
              <a:gd name="connsiteY319" fmla="*/ 1484834 h 2509809"/>
              <a:gd name="connsiteX320" fmla="*/ 255788 w 1838744"/>
              <a:gd name="connsiteY320" fmla="*/ 1490644 h 2509809"/>
              <a:gd name="connsiteX321" fmla="*/ 246724 w 1838744"/>
              <a:gd name="connsiteY321" fmla="*/ 1499025 h 2509809"/>
              <a:gd name="connsiteX322" fmla="*/ 232284 w 1838744"/>
              <a:gd name="connsiteY322" fmla="*/ 1514017 h 2509809"/>
              <a:gd name="connsiteX323" fmla="*/ 237675 w 1838744"/>
              <a:gd name="connsiteY323" fmla="*/ 1519021 h 2509809"/>
              <a:gd name="connsiteX324" fmla="*/ 238702 w 1838744"/>
              <a:gd name="connsiteY324" fmla="*/ 1524880 h 2509809"/>
              <a:gd name="connsiteX325" fmla="*/ 229630 w 1838744"/>
              <a:gd name="connsiteY325" fmla="*/ 1542448 h 2509809"/>
              <a:gd name="connsiteX326" fmla="*/ 225261 w 1838744"/>
              <a:gd name="connsiteY326" fmla="*/ 1545109 h 2509809"/>
              <a:gd name="connsiteX327" fmla="*/ 218851 w 1838744"/>
              <a:gd name="connsiteY327" fmla="*/ 1545109 h 2509809"/>
              <a:gd name="connsiteX328" fmla="*/ 214622 w 1838744"/>
              <a:gd name="connsiteY328" fmla="*/ 1549595 h 2509809"/>
              <a:gd name="connsiteX329" fmla="*/ 219367 w 1838744"/>
              <a:gd name="connsiteY329" fmla="*/ 1554063 h 2509809"/>
              <a:gd name="connsiteX330" fmla="*/ 221840 w 1838744"/>
              <a:gd name="connsiteY330" fmla="*/ 1558332 h 2509809"/>
              <a:gd name="connsiteX331" fmla="*/ 216918 w 1838744"/>
              <a:gd name="connsiteY331" fmla="*/ 1563250 h 2509809"/>
              <a:gd name="connsiteX332" fmla="*/ 216727 w 1838744"/>
              <a:gd name="connsiteY332" fmla="*/ 1563250 h 2509809"/>
              <a:gd name="connsiteX333" fmla="*/ 207664 w 1838744"/>
              <a:gd name="connsiteY333" fmla="*/ 1563250 h 2509809"/>
              <a:gd name="connsiteX334" fmla="*/ 205572 w 1838744"/>
              <a:gd name="connsiteY334" fmla="*/ 1562779 h 2509809"/>
              <a:gd name="connsiteX335" fmla="*/ 187460 w 1838744"/>
              <a:gd name="connsiteY335" fmla="*/ 1554247 h 2509809"/>
              <a:gd name="connsiteX336" fmla="*/ 184750 w 1838744"/>
              <a:gd name="connsiteY336" fmla="*/ 1548724 h 2509809"/>
              <a:gd name="connsiteX337" fmla="*/ 188064 w 1838744"/>
              <a:gd name="connsiteY337" fmla="*/ 1545109 h 2509809"/>
              <a:gd name="connsiteX338" fmla="*/ 171411 w 1838744"/>
              <a:gd name="connsiteY338" fmla="*/ 1545109 h 2509809"/>
              <a:gd name="connsiteX339" fmla="*/ 168037 w 1838744"/>
              <a:gd name="connsiteY339" fmla="*/ 1543773 h 2509809"/>
              <a:gd name="connsiteX340" fmla="*/ 158978 w 1838744"/>
              <a:gd name="connsiteY340" fmla="*/ 1535241 h 2509809"/>
              <a:gd name="connsiteX341" fmla="*/ 157430 w 1838744"/>
              <a:gd name="connsiteY341" fmla="*/ 1531654 h 2509809"/>
              <a:gd name="connsiteX342" fmla="*/ 157430 w 1838744"/>
              <a:gd name="connsiteY342" fmla="*/ 1522624 h 2509809"/>
              <a:gd name="connsiteX343" fmla="*/ 159006 w 1838744"/>
              <a:gd name="connsiteY343" fmla="*/ 1519021 h 2509809"/>
              <a:gd name="connsiteX344" fmla="*/ 164318 w 1838744"/>
              <a:gd name="connsiteY344" fmla="*/ 1514082 h 2509809"/>
              <a:gd name="connsiteX345" fmla="*/ 158871 w 1838744"/>
              <a:gd name="connsiteY345" fmla="*/ 1508633 h 2509809"/>
              <a:gd name="connsiteX346" fmla="*/ 157430 w 1838744"/>
              <a:gd name="connsiteY346" fmla="*/ 1505155 h 2509809"/>
              <a:gd name="connsiteX347" fmla="*/ 157430 w 1838744"/>
              <a:gd name="connsiteY347" fmla="*/ 1495411 h 2509809"/>
              <a:gd name="connsiteX348" fmla="*/ 159006 w 1838744"/>
              <a:gd name="connsiteY348" fmla="*/ 1491797 h 2509809"/>
              <a:gd name="connsiteX349" fmla="*/ 168069 w 1838744"/>
              <a:gd name="connsiteY349" fmla="*/ 1483421 h 2509809"/>
              <a:gd name="connsiteX350" fmla="*/ 171411 w 1838744"/>
              <a:gd name="connsiteY350" fmla="*/ 1482112 h 2509809"/>
              <a:gd name="connsiteX351" fmla="*/ 178443 w 1838744"/>
              <a:gd name="connsiteY351" fmla="*/ 1482112 h 2509809"/>
              <a:gd name="connsiteX352" fmla="*/ 184634 w 1838744"/>
              <a:gd name="connsiteY352" fmla="*/ 1475923 h 2509809"/>
              <a:gd name="connsiteX353" fmla="*/ 184634 w 1838744"/>
              <a:gd name="connsiteY353" fmla="*/ 1468911 h 2509809"/>
              <a:gd name="connsiteX354" fmla="*/ 189551 w 1838744"/>
              <a:gd name="connsiteY354" fmla="*/ 1463993 h 2509809"/>
              <a:gd name="connsiteX355" fmla="*/ 198605 w 1838744"/>
              <a:gd name="connsiteY355" fmla="*/ 1463993 h 2509809"/>
              <a:gd name="connsiteX356" fmla="*/ 203523 w 1838744"/>
              <a:gd name="connsiteY356" fmla="*/ 1468911 h 2509809"/>
              <a:gd name="connsiteX357" fmla="*/ 203523 w 1838744"/>
              <a:gd name="connsiteY357" fmla="*/ 1475311 h 2509809"/>
              <a:gd name="connsiteX358" fmla="*/ 207664 w 1838744"/>
              <a:gd name="connsiteY358" fmla="*/ 1473045 h 2509809"/>
              <a:gd name="connsiteX359" fmla="*/ 223220 w 1838744"/>
              <a:gd name="connsiteY359" fmla="*/ 1473045 h 2509809"/>
              <a:gd name="connsiteX360" fmla="*/ 227259 w 1838744"/>
              <a:gd name="connsiteY360" fmla="*/ 1469019 h 2509809"/>
              <a:gd name="connsiteX361" fmla="*/ 223309 w 1838744"/>
              <a:gd name="connsiteY361" fmla="*/ 1465297 h 2509809"/>
              <a:gd name="connsiteX362" fmla="*/ 216727 w 1838744"/>
              <a:gd name="connsiteY362" fmla="*/ 1465297 h 2509809"/>
              <a:gd name="connsiteX363" fmla="*/ 212210 w 1838744"/>
              <a:gd name="connsiteY363" fmla="*/ 1462327 h 2509809"/>
              <a:gd name="connsiteX364" fmla="*/ 213144 w 1838744"/>
              <a:gd name="connsiteY364" fmla="*/ 1457009 h 2509809"/>
              <a:gd name="connsiteX365" fmla="*/ 221677 w 1838744"/>
              <a:gd name="connsiteY365" fmla="*/ 1447935 h 2509809"/>
              <a:gd name="connsiteX366" fmla="*/ 225261 w 1838744"/>
              <a:gd name="connsiteY366" fmla="*/ 1446388 h 2509809"/>
              <a:gd name="connsiteX367" fmla="*/ 127113 w 1838744"/>
              <a:gd name="connsiteY367" fmla="*/ 1367678 h 2509809"/>
              <a:gd name="connsiteX368" fmla="*/ 127113 w 1838744"/>
              <a:gd name="connsiteY368" fmla="*/ 1372325 h 2509809"/>
              <a:gd name="connsiteX369" fmla="*/ 122198 w 1838744"/>
              <a:gd name="connsiteY369" fmla="*/ 1377243 h 2509809"/>
              <a:gd name="connsiteX370" fmla="*/ 96940 w 1838744"/>
              <a:gd name="connsiteY370" fmla="*/ 1377243 h 2509809"/>
              <a:gd name="connsiteX371" fmla="*/ 92929 w 1838744"/>
              <a:gd name="connsiteY371" fmla="*/ 1380960 h 2509809"/>
              <a:gd name="connsiteX372" fmla="*/ 98462 w 1838744"/>
              <a:gd name="connsiteY372" fmla="*/ 1386417 h 2509809"/>
              <a:gd name="connsiteX373" fmla="*/ 99929 w 1838744"/>
              <a:gd name="connsiteY373" fmla="*/ 1389925 h 2509809"/>
              <a:gd name="connsiteX374" fmla="*/ 99929 w 1838744"/>
              <a:gd name="connsiteY374" fmla="*/ 1408064 h 2509809"/>
              <a:gd name="connsiteX375" fmla="*/ 95014 w 1838744"/>
              <a:gd name="connsiteY375" fmla="*/ 1412981 h 2509809"/>
              <a:gd name="connsiteX376" fmla="*/ 90090 w 1838744"/>
              <a:gd name="connsiteY376" fmla="*/ 1408064 h 2509809"/>
              <a:gd name="connsiteX377" fmla="*/ 90090 w 1838744"/>
              <a:gd name="connsiteY377" fmla="*/ 1401058 h 2509809"/>
              <a:gd name="connsiteX378" fmla="*/ 85833 w 1838744"/>
              <a:gd name="connsiteY378" fmla="*/ 1396861 h 2509809"/>
              <a:gd name="connsiteX379" fmla="*/ 80252 w 1838744"/>
              <a:gd name="connsiteY379" fmla="*/ 1402467 h 2509809"/>
              <a:gd name="connsiteX380" fmla="*/ 74885 w 1838744"/>
              <a:gd name="connsiteY380" fmla="*/ 1403547 h 2509809"/>
              <a:gd name="connsiteX381" fmla="*/ 71849 w 1838744"/>
              <a:gd name="connsiteY381" fmla="*/ 1399000 h 2509809"/>
              <a:gd name="connsiteX382" fmla="*/ 71849 w 1838744"/>
              <a:gd name="connsiteY382" fmla="*/ 1385777 h 2509809"/>
              <a:gd name="connsiteX383" fmla="*/ 69415 w 1838744"/>
              <a:gd name="connsiteY383" fmla="*/ 1385777 h 2509809"/>
              <a:gd name="connsiteX384" fmla="*/ 64222 w 1838744"/>
              <a:gd name="connsiteY384" fmla="*/ 1391764 h 2509809"/>
              <a:gd name="connsiteX385" fmla="*/ 64222 w 1838744"/>
              <a:gd name="connsiteY385" fmla="*/ 1399000 h 2509809"/>
              <a:gd name="connsiteX386" fmla="*/ 59307 w 1838744"/>
              <a:gd name="connsiteY386" fmla="*/ 1403917 h 2509809"/>
              <a:gd name="connsiteX387" fmla="*/ 55153 w 1838744"/>
              <a:gd name="connsiteY387" fmla="*/ 1403917 h 2509809"/>
              <a:gd name="connsiteX388" fmla="*/ 55153 w 1838744"/>
              <a:gd name="connsiteY388" fmla="*/ 1408064 h 2509809"/>
              <a:gd name="connsiteX389" fmla="*/ 50238 w 1838744"/>
              <a:gd name="connsiteY389" fmla="*/ 1412981 h 2509809"/>
              <a:gd name="connsiteX390" fmla="*/ 45315 w 1838744"/>
              <a:gd name="connsiteY390" fmla="*/ 1408064 h 2509809"/>
              <a:gd name="connsiteX391" fmla="*/ 45315 w 1838744"/>
              <a:gd name="connsiteY391" fmla="*/ 1401138 h 2509809"/>
              <a:gd name="connsiteX392" fmla="*/ 38568 w 1838744"/>
              <a:gd name="connsiteY392" fmla="*/ 1394852 h 2509809"/>
              <a:gd name="connsiteX393" fmla="*/ 32115 w 1838744"/>
              <a:gd name="connsiteY393" fmla="*/ 1394852 h 2509809"/>
              <a:gd name="connsiteX394" fmla="*/ 27589 w 1838744"/>
              <a:gd name="connsiteY394" fmla="*/ 1391864 h 2509809"/>
              <a:gd name="connsiteX395" fmla="*/ 26542 w 1838744"/>
              <a:gd name="connsiteY395" fmla="*/ 1393403 h 2509809"/>
              <a:gd name="connsiteX396" fmla="*/ 18908 w 1838744"/>
              <a:gd name="connsiteY396" fmla="*/ 1401038 h 2509809"/>
              <a:gd name="connsiteX397" fmla="*/ 18908 w 1838744"/>
              <a:gd name="connsiteY397" fmla="*/ 1470297 h 2509809"/>
              <a:gd name="connsiteX398" fmla="*/ 17473 w 1838744"/>
              <a:gd name="connsiteY398" fmla="*/ 1473775 h 2509809"/>
              <a:gd name="connsiteX399" fmla="*/ 11876 w 1838744"/>
              <a:gd name="connsiteY399" fmla="*/ 1479352 h 2509809"/>
              <a:gd name="connsiteX400" fmla="*/ 16030 w 1838744"/>
              <a:gd name="connsiteY400" fmla="*/ 1483499 h 2509809"/>
              <a:gd name="connsiteX401" fmla="*/ 23062 w 1838744"/>
              <a:gd name="connsiteY401" fmla="*/ 1483499 h 2509809"/>
              <a:gd name="connsiteX402" fmla="*/ 27977 w 1838744"/>
              <a:gd name="connsiteY402" fmla="*/ 1488416 h 2509809"/>
              <a:gd name="connsiteX403" fmla="*/ 27977 w 1838744"/>
              <a:gd name="connsiteY403" fmla="*/ 1495342 h 2509809"/>
              <a:gd name="connsiteX404" fmla="*/ 35485 w 1838744"/>
              <a:gd name="connsiteY404" fmla="*/ 1502418 h 2509809"/>
              <a:gd name="connsiteX405" fmla="*/ 37030 w 1838744"/>
              <a:gd name="connsiteY405" fmla="*/ 1506006 h 2509809"/>
              <a:gd name="connsiteX406" fmla="*/ 37030 w 1838744"/>
              <a:gd name="connsiteY406" fmla="*/ 1546401 h 2509809"/>
              <a:gd name="connsiteX407" fmla="*/ 40511 w 1838744"/>
              <a:gd name="connsiteY407" fmla="*/ 1546401 h 2509809"/>
              <a:gd name="connsiteX408" fmla="*/ 43729 w 1838744"/>
              <a:gd name="connsiteY408" fmla="*/ 1547601 h 2509809"/>
              <a:gd name="connsiteX409" fmla="*/ 52061 w 1838744"/>
              <a:gd name="connsiteY409" fmla="*/ 1554796 h 2509809"/>
              <a:gd name="connsiteX410" fmla="*/ 68361 w 1838744"/>
              <a:gd name="connsiteY410" fmla="*/ 1554796 h 2509809"/>
              <a:gd name="connsiteX411" fmla="*/ 72293 w 1838744"/>
              <a:gd name="connsiteY411" fmla="*/ 1556765 h 2509809"/>
              <a:gd name="connsiteX412" fmla="*/ 72467 w 1838744"/>
              <a:gd name="connsiteY412" fmla="*/ 1557005 h 2509809"/>
              <a:gd name="connsiteX413" fmla="*/ 73379 w 1838744"/>
              <a:gd name="connsiteY413" fmla="*/ 1556136 h 2509809"/>
              <a:gd name="connsiteX414" fmla="*/ 74505 w 1838744"/>
              <a:gd name="connsiteY414" fmla="*/ 1555346 h 2509809"/>
              <a:gd name="connsiteX415" fmla="*/ 63786 w 1838744"/>
              <a:gd name="connsiteY415" fmla="*/ 1545152 h 2509809"/>
              <a:gd name="connsiteX416" fmla="*/ 62248 w 1838744"/>
              <a:gd name="connsiteY416" fmla="*/ 1541474 h 2509809"/>
              <a:gd name="connsiteX417" fmla="*/ 63929 w 1838744"/>
              <a:gd name="connsiteY417" fmla="*/ 1537867 h 2509809"/>
              <a:gd name="connsiteX418" fmla="*/ 73530 w 1838744"/>
              <a:gd name="connsiteY418" fmla="*/ 1529482 h 2509809"/>
              <a:gd name="connsiteX419" fmla="*/ 74505 w 1838744"/>
              <a:gd name="connsiteY419" fmla="*/ 1528822 h 2509809"/>
              <a:gd name="connsiteX420" fmla="*/ 73276 w 1838744"/>
              <a:gd name="connsiteY420" fmla="*/ 1527593 h 2509809"/>
              <a:gd name="connsiteX421" fmla="*/ 71849 w 1838744"/>
              <a:gd name="connsiteY421" fmla="*/ 1524125 h 2509809"/>
              <a:gd name="connsiteX422" fmla="*/ 71849 w 1838744"/>
              <a:gd name="connsiteY422" fmla="*/ 1515590 h 2509809"/>
              <a:gd name="connsiteX423" fmla="*/ 76764 w 1838744"/>
              <a:gd name="connsiteY423" fmla="*/ 1510673 h 2509809"/>
              <a:gd name="connsiteX424" fmla="*/ 80886 w 1838744"/>
              <a:gd name="connsiteY424" fmla="*/ 1510673 h 2509809"/>
              <a:gd name="connsiteX425" fmla="*/ 80886 w 1838744"/>
              <a:gd name="connsiteY425" fmla="*/ 1497471 h 2509809"/>
              <a:gd name="connsiteX426" fmla="*/ 85810 w 1838744"/>
              <a:gd name="connsiteY426" fmla="*/ 1492554 h 2509809"/>
              <a:gd name="connsiteX427" fmla="*/ 92865 w 1838744"/>
              <a:gd name="connsiteY427" fmla="*/ 1492554 h 2509809"/>
              <a:gd name="connsiteX428" fmla="*/ 99810 w 1838744"/>
              <a:gd name="connsiteY428" fmla="*/ 1485078 h 2509809"/>
              <a:gd name="connsiteX429" fmla="*/ 103409 w 1838744"/>
              <a:gd name="connsiteY429" fmla="*/ 1483499 h 2509809"/>
              <a:gd name="connsiteX430" fmla="*/ 108213 w 1838744"/>
              <a:gd name="connsiteY430" fmla="*/ 1483499 h 2509809"/>
              <a:gd name="connsiteX431" fmla="*/ 108213 w 1838744"/>
              <a:gd name="connsiteY431" fmla="*/ 1479352 h 2509809"/>
              <a:gd name="connsiteX432" fmla="*/ 110869 w 1838744"/>
              <a:gd name="connsiteY432" fmla="*/ 1474974 h 2509809"/>
              <a:gd name="connsiteX433" fmla="*/ 126938 w 1838744"/>
              <a:gd name="connsiteY433" fmla="*/ 1466649 h 2509809"/>
              <a:gd name="connsiteX434" fmla="*/ 133637 w 1838744"/>
              <a:gd name="connsiteY434" fmla="*/ 1453637 h 2509809"/>
              <a:gd name="connsiteX435" fmla="*/ 127121 w 1838744"/>
              <a:gd name="connsiteY435" fmla="*/ 1447121 h 2509809"/>
              <a:gd name="connsiteX436" fmla="*/ 127121 w 1838744"/>
              <a:gd name="connsiteY436" fmla="*/ 1440165 h 2509809"/>
              <a:gd name="connsiteX437" fmla="*/ 136174 w 1838744"/>
              <a:gd name="connsiteY437" fmla="*/ 1431090 h 2509809"/>
              <a:gd name="connsiteX438" fmla="*/ 139654 w 1838744"/>
              <a:gd name="connsiteY438" fmla="*/ 1429651 h 2509809"/>
              <a:gd name="connsiteX439" fmla="*/ 148724 w 1838744"/>
              <a:gd name="connsiteY439" fmla="*/ 1429651 h 2509809"/>
              <a:gd name="connsiteX440" fmla="*/ 153647 w 1838744"/>
              <a:gd name="connsiteY440" fmla="*/ 1434568 h 2509809"/>
              <a:gd name="connsiteX441" fmla="*/ 153647 w 1838744"/>
              <a:gd name="connsiteY441" fmla="*/ 1438726 h 2509809"/>
              <a:gd name="connsiteX442" fmla="*/ 155660 w 1838744"/>
              <a:gd name="connsiteY442" fmla="*/ 1438726 h 2509809"/>
              <a:gd name="connsiteX443" fmla="*/ 161400 w 1838744"/>
              <a:gd name="connsiteY443" fmla="*/ 1432619 h 2509809"/>
              <a:gd name="connsiteX444" fmla="*/ 161400 w 1838744"/>
              <a:gd name="connsiteY444" fmla="*/ 1418518 h 2509809"/>
              <a:gd name="connsiteX445" fmla="*/ 155771 w 1838744"/>
              <a:gd name="connsiteY445" fmla="*/ 1412981 h 2509809"/>
              <a:gd name="connsiteX446" fmla="*/ 139654 w 1838744"/>
              <a:gd name="connsiteY446" fmla="*/ 1412981 h 2509809"/>
              <a:gd name="connsiteX447" fmla="*/ 134731 w 1838744"/>
              <a:gd name="connsiteY447" fmla="*/ 1408064 h 2509809"/>
              <a:gd name="connsiteX448" fmla="*/ 134731 w 1838744"/>
              <a:gd name="connsiteY448" fmla="*/ 1403917 h 2509809"/>
              <a:gd name="connsiteX449" fmla="*/ 130601 w 1838744"/>
              <a:gd name="connsiteY449" fmla="*/ 1403917 h 2509809"/>
              <a:gd name="connsiteX450" fmla="*/ 125686 w 1838744"/>
              <a:gd name="connsiteY450" fmla="*/ 1399000 h 2509809"/>
              <a:gd name="connsiteX451" fmla="*/ 125686 w 1838744"/>
              <a:gd name="connsiteY451" fmla="*/ 1389925 h 2509809"/>
              <a:gd name="connsiteX452" fmla="*/ 127121 w 1838744"/>
              <a:gd name="connsiteY452" fmla="*/ 1386447 h 2509809"/>
              <a:gd name="connsiteX453" fmla="*/ 136174 w 1838744"/>
              <a:gd name="connsiteY453" fmla="*/ 1377382 h 2509809"/>
              <a:gd name="connsiteX454" fmla="*/ 137086 w 1838744"/>
              <a:gd name="connsiteY454" fmla="*/ 1376653 h 2509809"/>
              <a:gd name="connsiteX455" fmla="*/ 136285 w 1838744"/>
              <a:gd name="connsiteY455" fmla="*/ 1375903 h 2509809"/>
              <a:gd name="connsiteX456" fmla="*/ 134731 w 1838744"/>
              <a:gd name="connsiteY456" fmla="*/ 1372325 h 2509809"/>
              <a:gd name="connsiteX457" fmla="*/ 134731 w 1838744"/>
              <a:gd name="connsiteY457" fmla="*/ 1367678 h 2509809"/>
              <a:gd name="connsiteX458" fmla="*/ 122198 w 1838744"/>
              <a:gd name="connsiteY458" fmla="*/ 1357834 h 2509809"/>
              <a:gd name="connsiteX459" fmla="*/ 139654 w 1838744"/>
              <a:gd name="connsiteY459" fmla="*/ 1357834 h 2509809"/>
              <a:gd name="connsiteX460" fmla="*/ 144577 w 1838744"/>
              <a:gd name="connsiteY460" fmla="*/ 1362751 h 2509809"/>
              <a:gd name="connsiteX461" fmla="*/ 144577 w 1838744"/>
              <a:gd name="connsiteY461" fmla="*/ 1370197 h 2509809"/>
              <a:gd name="connsiteX462" fmla="*/ 151364 w 1838744"/>
              <a:gd name="connsiteY462" fmla="*/ 1376583 h 2509809"/>
              <a:gd name="connsiteX463" fmla="*/ 153837 w 1838744"/>
              <a:gd name="connsiteY463" fmla="*/ 1380860 h 2509809"/>
              <a:gd name="connsiteX464" fmla="*/ 148914 w 1838744"/>
              <a:gd name="connsiteY464" fmla="*/ 1385777 h 2509809"/>
              <a:gd name="connsiteX465" fmla="*/ 148724 w 1838744"/>
              <a:gd name="connsiteY465" fmla="*/ 1385777 h 2509809"/>
              <a:gd name="connsiteX466" fmla="*/ 141692 w 1838744"/>
              <a:gd name="connsiteY466" fmla="*/ 1385777 h 2509809"/>
              <a:gd name="connsiteX467" fmla="*/ 135524 w 1838744"/>
              <a:gd name="connsiteY467" fmla="*/ 1391964 h 2509809"/>
              <a:gd name="connsiteX468" fmla="*/ 135524 w 1838744"/>
              <a:gd name="connsiteY468" fmla="*/ 1394082 h 2509809"/>
              <a:gd name="connsiteX469" fmla="*/ 139654 w 1838744"/>
              <a:gd name="connsiteY469" fmla="*/ 1394082 h 2509809"/>
              <a:gd name="connsiteX470" fmla="*/ 144577 w 1838744"/>
              <a:gd name="connsiteY470" fmla="*/ 1399000 h 2509809"/>
              <a:gd name="connsiteX471" fmla="*/ 144577 w 1838744"/>
              <a:gd name="connsiteY471" fmla="*/ 1403137 h 2509809"/>
              <a:gd name="connsiteX472" fmla="*/ 157785 w 1838744"/>
              <a:gd name="connsiteY472" fmla="*/ 1403137 h 2509809"/>
              <a:gd name="connsiteX473" fmla="*/ 161234 w 1838744"/>
              <a:gd name="connsiteY473" fmla="*/ 1404556 h 2509809"/>
              <a:gd name="connsiteX474" fmla="*/ 169772 w 1838744"/>
              <a:gd name="connsiteY474" fmla="*/ 1412941 h 2509809"/>
              <a:gd name="connsiteX475" fmla="*/ 171238 w 1838744"/>
              <a:gd name="connsiteY475" fmla="*/ 1416449 h 2509809"/>
              <a:gd name="connsiteX476" fmla="*/ 171238 w 1838744"/>
              <a:gd name="connsiteY476" fmla="*/ 1434568 h 2509809"/>
              <a:gd name="connsiteX477" fmla="*/ 169906 w 1838744"/>
              <a:gd name="connsiteY477" fmla="*/ 1437946 h 2509809"/>
              <a:gd name="connsiteX478" fmla="*/ 161368 w 1838744"/>
              <a:gd name="connsiteY478" fmla="*/ 1447011 h 2509809"/>
              <a:gd name="connsiteX479" fmla="*/ 157785 w 1838744"/>
              <a:gd name="connsiteY479" fmla="*/ 1448560 h 2509809"/>
              <a:gd name="connsiteX480" fmla="*/ 148724 w 1838744"/>
              <a:gd name="connsiteY480" fmla="*/ 1448560 h 2509809"/>
              <a:gd name="connsiteX481" fmla="*/ 143808 w 1838744"/>
              <a:gd name="connsiteY481" fmla="*/ 1443643 h 2509809"/>
              <a:gd name="connsiteX482" fmla="*/ 143808 w 1838744"/>
              <a:gd name="connsiteY482" fmla="*/ 1439485 h 2509809"/>
              <a:gd name="connsiteX483" fmla="*/ 141692 w 1838744"/>
              <a:gd name="connsiteY483" fmla="*/ 1439485 h 2509809"/>
              <a:gd name="connsiteX484" fmla="*/ 137561 w 1838744"/>
              <a:gd name="connsiteY484" fmla="*/ 1443643 h 2509809"/>
              <a:gd name="connsiteX485" fmla="*/ 143135 w 1838744"/>
              <a:gd name="connsiteY485" fmla="*/ 1449210 h 2509809"/>
              <a:gd name="connsiteX486" fmla="*/ 144022 w 1838744"/>
              <a:gd name="connsiteY486" fmla="*/ 1454936 h 2509809"/>
              <a:gd name="connsiteX487" fmla="*/ 134977 w 1838744"/>
              <a:gd name="connsiteY487" fmla="*/ 1472546 h 2509809"/>
              <a:gd name="connsiteX488" fmla="*/ 132868 w 1838744"/>
              <a:gd name="connsiteY488" fmla="*/ 1474664 h 2509809"/>
              <a:gd name="connsiteX489" fmla="*/ 118051 w 1838744"/>
              <a:gd name="connsiteY489" fmla="*/ 1482340 h 2509809"/>
              <a:gd name="connsiteX490" fmla="*/ 118051 w 1838744"/>
              <a:gd name="connsiteY490" fmla="*/ 1488416 h 2509809"/>
              <a:gd name="connsiteX491" fmla="*/ 113136 w 1838744"/>
              <a:gd name="connsiteY491" fmla="*/ 1493333 h 2509809"/>
              <a:gd name="connsiteX492" fmla="*/ 105549 w 1838744"/>
              <a:gd name="connsiteY492" fmla="*/ 1493333 h 2509809"/>
              <a:gd name="connsiteX493" fmla="*/ 98613 w 1838744"/>
              <a:gd name="connsiteY493" fmla="*/ 1500809 h 2509809"/>
              <a:gd name="connsiteX494" fmla="*/ 95014 w 1838744"/>
              <a:gd name="connsiteY494" fmla="*/ 1502388 h 2509809"/>
              <a:gd name="connsiteX495" fmla="*/ 90725 w 1838744"/>
              <a:gd name="connsiteY495" fmla="*/ 1502388 h 2509809"/>
              <a:gd name="connsiteX496" fmla="*/ 90725 w 1838744"/>
              <a:gd name="connsiteY496" fmla="*/ 1515590 h 2509809"/>
              <a:gd name="connsiteX497" fmla="*/ 85810 w 1838744"/>
              <a:gd name="connsiteY497" fmla="*/ 1520507 h 2509809"/>
              <a:gd name="connsiteX498" fmla="*/ 81687 w 1838744"/>
              <a:gd name="connsiteY498" fmla="*/ 1520507 h 2509809"/>
              <a:gd name="connsiteX499" fmla="*/ 81687 w 1838744"/>
              <a:gd name="connsiteY499" fmla="*/ 1522086 h 2509809"/>
              <a:gd name="connsiteX500" fmla="*/ 88560 w 1838744"/>
              <a:gd name="connsiteY500" fmla="*/ 1528992 h 2509809"/>
              <a:gd name="connsiteX501" fmla="*/ 90915 w 1838744"/>
              <a:gd name="connsiteY501" fmla="*/ 1533199 h 2509809"/>
              <a:gd name="connsiteX502" fmla="*/ 86000 w 1838744"/>
              <a:gd name="connsiteY502" fmla="*/ 1538116 h 2509809"/>
              <a:gd name="connsiteX503" fmla="*/ 85810 w 1838744"/>
              <a:gd name="connsiteY503" fmla="*/ 1538116 h 2509809"/>
              <a:gd name="connsiteX504" fmla="*/ 78611 w 1838744"/>
              <a:gd name="connsiteY504" fmla="*/ 1538116 h 2509809"/>
              <a:gd name="connsiteX505" fmla="*/ 74481 w 1838744"/>
              <a:gd name="connsiteY505" fmla="*/ 1541714 h 2509809"/>
              <a:gd name="connsiteX506" fmla="*/ 88560 w 1838744"/>
              <a:gd name="connsiteY506" fmla="*/ 1555516 h 2509809"/>
              <a:gd name="connsiteX507" fmla="*/ 90915 w 1838744"/>
              <a:gd name="connsiteY507" fmla="*/ 1559713 h 2509809"/>
              <a:gd name="connsiteX508" fmla="*/ 86000 w 1838744"/>
              <a:gd name="connsiteY508" fmla="*/ 1564631 h 2509809"/>
              <a:gd name="connsiteX509" fmla="*/ 85810 w 1838744"/>
              <a:gd name="connsiteY509" fmla="*/ 1564631 h 2509809"/>
              <a:gd name="connsiteX510" fmla="*/ 78722 w 1838744"/>
              <a:gd name="connsiteY510" fmla="*/ 1564631 h 2509809"/>
              <a:gd name="connsiteX511" fmla="*/ 76154 w 1838744"/>
              <a:gd name="connsiteY511" fmla="*/ 1567069 h 2509809"/>
              <a:gd name="connsiteX512" fmla="*/ 75226 w 1838744"/>
              <a:gd name="connsiteY512" fmla="*/ 1568198 h 2509809"/>
              <a:gd name="connsiteX513" fmla="*/ 70430 w 1838744"/>
              <a:gd name="connsiteY513" fmla="*/ 1572466 h 2509809"/>
              <a:gd name="connsiteX514" fmla="*/ 67164 w 1838744"/>
              <a:gd name="connsiteY514" fmla="*/ 1573705 h 2509809"/>
              <a:gd name="connsiteX515" fmla="*/ 63541 w 1838744"/>
              <a:gd name="connsiteY515" fmla="*/ 1572106 h 2509809"/>
              <a:gd name="connsiteX516" fmla="*/ 63786 w 1838744"/>
              <a:gd name="connsiteY516" fmla="*/ 1565210 h 2509809"/>
              <a:gd name="connsiteX517" fmla="*/ 64397 w 1838744"/>
              <a:gd name="connsiteY517" fmla="*/ 1564631 h 2509809"/>
              <a:gd name="connsiteX518" fmla="*/ 50238 w 1838744"/>
              <a:gd name="connsiteY518" fmla="*/ 1564631 h 2509809"/>
              <a:gd name="connsiteX519" fmla="*/ 47019 w 1838744"/>
              <a:gd name="connsiteY519" fmla="*/ 1563431 h 2509809"/>
              <a:gd name="connsiteX520" fmla="*/ 38687 w 1838744"/>
              <a:gd name="connsiteY520" fmla="*/ 1556236 h 2509809"/>
              <a:gd name="connsiteX521" fmla="*/ 37030 w 1838744"/>
              <a:gd name="connsiteY521" fmla="*/ 1556236 h 2509809"/>
              <a:gd name="connsiteX522" fmla="*/ 37030 w 1838744"/>
              <a:gd name="connsiteY522" fmla="*/ 1559713 h 2509809"/>
              <a:gd name="connsiteX523" fmla="*/ 32115 w 1838744"/>
              <a:gd name="connsiteY523" fmla="*/ 1564631 h 2509809"/>
              <a:gd name="connsiteX524" fmla="*/ 27192 w 1838744"/>
              <a:gd name="connsiteY524" fmla="*/ 1559713 h 2509809"/>
              <a:gd name="connsiteX525" fmla="*/ 27192 w 1838744"/>
              <a:gd name="connsiteY525" fmla="*/ 1508124 h 2509809"/>
              <a:gd name="connsiteX526" fmla="*/ 19685 w 1838744"/>
              <a:gd name="connsiteY526" fmla="*/ 1501049 h 2509809"/>
              <a:gd name="connsiteX527" fmla="*/ 18139 w 1838744"/>
              <a:gd name="connsiteY527" fmla="*/ 1497471 h 2509809"/>
              <a:gd name="connsiteX528" fmla="*/ 18139 w 1838744"/>
              <a:gd name="connsiteY528" fmla="*/ 1493333 h 2509809"/>
              <a:gd name="connsiteX529" fmla="*/ 13993 w 1838744"/>
              <a:gd name="connsiteY529" fmla="*/ 1493333 h 2509809"/>
              <a:gd name="connsiteX530" fmla="*/ 10512 w 1838744"/>
              <a:gd name="connsiteY530" fmla="*/ 1491894 h 2509809"/>
              <a:gd name="connsiteX531" fmla="*/ 1443 w 1838744"/>
              <a:gd name="connsiteY531" fmla="*/ 1482829 h 2509809"/>
              <a:gd name="connsiteX532" fmla="*/ 0 w 1838744"/>
              <a:gd name="connsiteY532" fmla="*/ 1479352 h 2509809"/>
              <a:gd name="connsiteX533" fmla="*/ 1443 w 1838744"/>
              <a:gd name="connsiteY533" fmla="*/ 1475864 h 2509809"/>
              <a:gd name="connsiteX534" fmla="*/ 9070 w 1838744"/>
              <a:gd name="connsiteY534" fmla="*/ 1468258 h 2509809"/>
              <a:gd name="connsiteX535" fmla="*/ 9070 w 1838744"/>
              <a:gd name="connsiteY535" fmla="*/ 1399000 h 2509809"/>
              <a:gd name="connsiteX536" fmla="*/ 10512 w 1838744"/>
              <a:gd name="connsiteY536" fmla="*/ 1395522 h 2509809"/>
              <a:gd name="connsiteX537" fmla="*/ 18139 w 1838744"/>
              <a:gd name="connsiteY537" fmla="*/ 1387886 h 2509809"/>
              <a:gd name="connsiteX538" fmla="*/ 18139 w 1838744"/>
              <a:gd name="connsiteY538" fmla="*/ 1380860 h 2509809"/>
              <a:gd name="connsiteX539" fmla="*/ 23062 w 1838744"/>
              <a:gd name="connsiteY539" fmla="*/ 1375933 h 2509809"/>
              <a:gd name="connsiteX540" fmla="*/ 32115 w 1838744"/>
              <a:gd name="connsiteY540" fmla="*/ 1375933 h 2509809"/>
              <a:gd name="connsiteX541" fmla="*/ 37030 w 1838744"/>
              <a:gd name="connsiteY541" fmla="*/ 1380860 h 2509809"/>
              <a:gd name="connsiteX542" fmla="*/ 37030 w 1838744"/>
              <a:gd name="connsiteY542" fmla="*/ 1385008 h 2509809"/>
              <a:gd name="connsiteX543" fmla="*/ 40511 w 1838744"/>
              <a:gd name="connsiteY543" fmla="*/ 1385008 h 2509809"/>
              <a:gd name="connsiteX544" fmla="*/ 43864 w 1838744"/>
              <a:gd name="connsiteY544" fmla="*/ 1386337 h 2509809"/>
              <a:gd name="connsiteX545" fmla="*/ 52172 w 1838744"/>
              <a:gd name="connsiteY545" fmla="*/ 1394082 h 2509809"/>
              <a:gd name="connsiteX546" fmla="*/ 54384 w 1838744"/>
              <a:gd name="connsiteY546" fmla="*/ 1394082 h 2509809"/>
              <a:gd name="connsiteX547" fmla="*/ 54384 w 1838744"/>
              <a:gd name="connsiteY547" fmla="*/ 1389925 h 2509809"/>
              <a:gd name="connsiteX548" fmla="*/ 55589 w 1838744"/>
              <a:gd name="connsiteY548" fmla="*/ 1386707 h 2509809"/>
              <a:gd name="connsiteX549" fmla="*/ 63446 w 1838744"/>
              <a:gd name="connsiteY549" fmla="*/ 1377642 h 2509809"/>
              <a:gd name="connsiteX550" fmla="*/ 67164 w 1838744"/>
              <a:gd name="connsiteY550" fmla="*/ 1375933 h 2509809"/>
              <a:gd name="connsiteX551" fmla="*/ 76764 w 1838744"/>
              <a:gd name="connsiteY551" fmla="*/ 1375933 h 2509809"/>
              <a:gd name="connsiteX552" fmla="*/ 81291 w 1838744"/>
              <a:gd name="connsiteY552" fmla="*/ 1378912 h 2509809"/>
              <a:gd name="connsiteX553" fmla="*/ 82464 w 1838744"/>
              <a:gd name="connsiteY553" fmla="*/ 1377253 h 2509809"/>
              <a:gd name="connsiteX554" fmla="*/ 91668 w 1838744"/>
              <a:gd name="connsiteY554" fmla="*/ 1368708 h 2509809"/>
              <a:gd name="connsiteX555" fmla="*/ 95014 w 1838744"/>
              <a:gd name="connsiteY555" fmla="*/ 1367408 h 2509809"/>
              <a:gd name="connsiteX556" fmla="*/ 117274 w 1838744"/>
              <a:gd name="connsiteY556" fmla="*/ 1367408 h 2509809"/>
              <a:gd name="connsiteX557" fmla="*/ 117274 w 1838744"/>
              <a:gd name="connsiteY557" fmla="*/ 1362751 h 2509809"/>
              <a:gd name="connsiteX558" fmla="*/ 122198 w 1838744"/>
              <a:gd name="connsiteY558" fmla="*/ 1357834 h 2509809"/>
              <a:gd name="connsiteX559" fmla="*/ 45997 w 1838744"/>
              <a:gd name="connsiteY559" fmla="*/ 1342136 h 2509809"/>
              <a:gd name="connsiteX560" fmla="*/ 39358 w 1838744"/>
              <a:gd name="connsiteY560" fmla="*/ 1348406 h 2509809"/>
              <a:gd name="connsiteX561" fmla="*/ 39358 w 1838744"/>
              <a:gd name="connsiteY561" fmla="*/ 1353297 h 2509809"/>
              <a:gd name="connsiteX562" fmla="*/ 40663 w 1838744"/>
              <a:gd name="connsiteY562" fmla="*/ 1351231 h 2509809"/>
              <a:gd name="connsiteX563" fmla="*/ 49733 w 1838744"/>
              <a:gd name="connsiteY563" fmla="*/ 1342703 h 2509809"/>
              <a:gd name="connsiteX564" fmla="*/ 50468 w 1838744"/>
              <a:gd name="connsiteY564" fmla="*/ 1342136 h 2509809"/>
              <a:gd name="connsiteX565" fmla="*/ 144698 w 1838744"/>
              <a:gd name="connsiteY565" fmla="*/ 1297492 h 2509809"/>
              <a:gd name="connsiteX566" fmla="*/ 137068 w 1838744"/>
              <a:gd name="connsiteY566" fmla="*/ 1305120 h 2509809"/>
              <a:gd name="connsiteX567" fmla="*/ 133589 w 1838744"/>
              <a:gd name="connsiteY567" fmla="*/ 1306560 h 2509809"/>
              <a:gd name="connsiteX568" fmla="*/ 126644 w 1838744"/>
              <a:gd name="connsiteY568" fmla="*/ 1306560 h 2509809"/>
              <a:gd name="connsiteX569" fmla="*/ 111855 w 1838744"/>
              <a:gd name="connsiteY569" fmla="*/ 1321793 h 2509809"/>
              <a:gd name="connsiteX570" fmla="*/ 111855 w 1838744"/>
              <a:gd name="connsiteY570" fmla="*/ 1328818 h 2509809"/>
              <a:gd name="connsiteX571" fmla="*/ 110414 w 1838744"/>
              <a:gd name="connsiteY571" fmla="*/ 1332296 h 2509809"/>
              <a:gd name="connsiteX572" fmla="*/ 133589 w 1838744"/>
              <a:gd name="connsiteY572" fmla="*/ 1332296 h 2509809"/>
              <a:gd name="connsiteX573" fmla="*/ 137068 w 1838744"/>
              <a:gd name="connsiteY573" fmla="*/ 1333735 h 2509809"/>
              <a:gd name="connsiteX574" fmla="*/ 147372 w 1838744"/>
              <a:gd name="connsiteY574" fmla="*/ 1343969 h 2509809"/>
              <a:gd name="connsiteX575" fmla="*/ 148099 w 1838744"/>
              <a:gd name="connsiteY575" fmla="*/ 1342940 h 2509809"/>
              <a:gd name="connsiteX576" fmla="*/ 156499 w 1838744"/>
              <a:gd name="connsiteY576" fmla="*/ 1333868 h 2509809"/>
              <a:gd name="connsiteX577" fmla="*/ 164913 w 1838744"/>
              <a:gd name="connsiteY577" fmla="*/ 1326569 h 2509809"/>
              <a:gd name="connsiteX578" fmla="*/ 164913 w 1838744"/>
              <a:gd name="connsiteY578" fmla="*/ 1315632 h 2509809"/>
              <a:gd name="connsiteX579" fmla="*/ 160114 w 1838744"/>
              <a:gd name="connsiteY579" fmla="*/ 1315632 h 2509809"/>
              <a:gd name="connsiteX580" fmla="*/ 155194 w 1838744"/>
              <a:gd name="connsiteY580" fmla="*/ 1310714 h 2509809"/>
              <a:gd name="connsiteX581" fmla="*/ 155194 w 1838744"/>
              <a:gd name="connsiteY581" fmla="*/ 1301642 h 2509809"/>
              <a:gd name="connsiteX582" fmla="*/ 156756 w 1838744"/>
              <a:gd name="connsiteY582" fmla="*/ 1298050 h 2509809"/>
              <a:gd name="connsiteX583" fmla="*/ 157355 w 1838744"/>
              <a:gd name="connsiteY583" fmla="*/ 1297492 h 2509809"/>
              <a:gd name="connsiteX584" fmla="*/ 169833 w 1838744"/>
              <a:gd name="connsiteY584" fmla="*/ 1279119 h 2509809"/>
              <a:gd name="connsiteX585" fmla="*/ 178233 w 1838744"/>
              <a:gd name="connsiteY585" fmla="*/ 1279119 h 2509809"/>
              <a:gd name="connsiteX586" fmla="*/ 182768 w 1838744"/>
              <a:gd name="connsiteY586" fmla="*/ 1282135 h 2509809"/>
              <a:gd name="connsiteX587" fmla="*/ 181741 w 1838744"/>
              <a:gd name="connsiteY587" fmla="*/ 1287487 h 2509809"/>
              <a:gd name="connsiteX588" fmla="*/ 165034 w 1838744"/>
              <a:gd name="connsiteY588" fmla="*/ 1303776 h 2509809"/>
              <a:gd name="connsiteX589" fmla="*/ 165034 w 1838744"/>
              <a:gd name="connsiteY589" fmla="*/ 1305792 h 2509809"/>
              <a:gd name="connsiteX590" fmla="*/ 169833 w 1838744"/>
              <a:gd name="connsiteY590" fmla="*/ 1305792 h 2509809"/>
              <a:gd name="connsiteX591" fmla="*/ 174753 w 1838744"/>
              <a:gd name="connsiteY591" fmla="*/ 1310714 h 2509809"/>
              <a:gd name="connsiteX592" fmla="*/ 174753 w 1838744"/>
              <a:gd name="connsiteY592" fmla="*/ 1328818 h 2509809"/>
              <a:gd name="connsiteX593" fmla="*/ 173056 w 1838744"/>
              <a:gd name="connsiteY593" fmla="*/ 1332533 h 2509809"/>
              <a:gd name="connsiteX594" fmla="*/ 163330 w 1838744"/>
              <a:gd name="connsiteY594" fmla="*/ 1340934 h 2509809"/>
              <a:gd name="connsiteX595" fmla="*/ 156635 w 1838744"/>
              <a:gd name="connsiteY595" fmla="*/ 1348205 h 2509809"/>
              <a:gd name="connsiteX596" fmla="*/ 156635 w 1838744"/>
              <a:gd name="connsiteY596" fmla="*/ 1354819 h 2509809"/>
              <a:gd name="connsiteX597" fmla="*/ 153661 w 1838744"/>
              <a:gd name="connsiteY597" fmla="*/ 1359335 h 2509809"/>
              <a:gd name="connsiteX598" fmla="*/ 148342 w 1838744"/>
              <a:gd name="connsiteY598" fmla="*/ 1358402 h 2509809"/>
              <a:gd name="connsiteX599" fmla="*/ 131557 w 1838744"/>
              <a:gd name="connsiteY599" fmla="*/ 1342136 h 2509809"/>
              <a:gd name="connsiteX600" fmla="*/ 108896 w 1838744"/>
              <a:gd name="connsiteY600" fmla="*/ 1342136 h 2509809"/>
              <a:gd name="connsiteX601" fmla="*/ 100731 w 1838744"/>
              <a:gd name="connsiteY601" fmla="*/ 1349860 h 2509809"/>
              <a:gd name="connsiteX602" fmla="*/ 97344 w 1838744"/>
              <a:gd name="connsiteY602" fmla="*/ 1351203 h 2509809"/>
              <a:gd name="connsiteX603" fmla="*/ 55060 w 1838744"/>
              <a:gd name="connsiteY603" fmla="*/ 1351203 h 2509809"/>
              <a:gd name="connsiteX604" fmla="*/ 48956 w 1838744"/>
              <a:gd name="connsiteY604" fmla="*/ 1356939 h 2509809"/>
              <a:gd name="connsiteX605" fmla="*/ 48956 w 1838744"/>
              <a:gd name="connsiteY605" fmla="*/ 1372922 h 2509809"/>
              <a:gd name="connsiteX606" fmla="*/ 45227 w 1838744"/>
              <a:gd name="connsiteY606" fmla="*/ 1377694 h 2509809"/>
              <a:gd name="connsiteX607" fmla="*/ 44036 w 1838744"/>
              <a:gd name="connsiteY607" fmla="*/ 1377840 h 2509809"/>
              <a:gd name="connsiteX608" fmla="*/ 39694 w 1838744"/>
              <a:gd name="connsiteY608" fmla="*/ 1375226 h 2509809"/>
              <a:gd name="connsiteX609" fmla="*/ 30096 w 1838744"/>
              <a:gd name="connsiteY609" fmla="*/ 1357122 h 2509809"/>
              <a:gd name="connsiteX610" fmla="*/ 29518 w 1838744"/>
              <a:gd name="connsiteY610" fmla="*/ 1354819 h 2509809"/>
              <a:gd name="connsiteX611" fmla="*/ 29518 w 1838744"/>
              <a:gd name="connsiteY611" fmla="*/ 1346286 h 2509809"/>
              <a:gd name="connsiteX612" fmla="*/ 31058 w 1838744"/>
              <a:gd name="connsiteY612" fmla="*/ 1342712 h 2509809"/>
              <a:gd name="connsiteX613" fmla="*/ 40656 w 1838744"/>
              <a:gd name="connsiteY613" fmla="*/ 1333639 h 2509809"/>
              <a:gd name="connsiteX614" fmla="*/ 44036 w 1838744"/>
              <a:gd name="connsiteY614" fmla="*/ 1332296 h 2509809"/>
              <a:gd name="connsiteX615" fmla="*/ 95504 w 1838744"/>
              <a:gd name="connsiteY615" fmla="*/ 1332296 h 2509809"/>
              <a:gd name="connsiteX616" fmla="*/ 102015 w 1838744"/>
              <a:gd name="connsiteY616" fmla="*/ 1326587 h 2509809"/>
              <a:gd name="connsiteX617" fmla="*/ 102015 w 1838744"/>
              <a:gd name="connsiteY617" fmla="*/ 1319754 h 2509809"/>
              <a:gd name="connsiteX618" fmla="*/ 103455 w 1838744"/>
              <a:gd name="connsiteY618" fmla="*/ 1316276 h 2509809"/>
              <a:gd name="connsiteX619" fmla="*/ 120939 w 1838744"/>
              <a:gd name="connsiteY619" fmla="*/ 1298269 h 2509809"/>
              <a:gd name="connsiteX620" fmla="*/ 124519 w 1838744"/>
              <a:gd name="connsiteY620" fmla="*/ 1296724 h 2509809"/>
              <a:gd name="connsiteX621" fmla="*/ 131557 w 1838744"/>
              <a:gd name="connsiteY621" fmla="*/ 1296724 h 2509809"/>
              <a:gd name="connsiteX622" fmla="*/ 139186 w 1838744"/>
              <a:gd name="connsiteY622" fmla="*/ 1289092 h 2509809"/>
              <a:gd name="connsiteX623" fmla="*/ 142659 w 1838744"/>
              <a:gd name="connsiteY623" fmla="*/ 1287652 h 2509809"/>
              <a:gd name="connsiteX624" fmla="*/ 158260 w 1838744"/>
              <a:gd name="connsiteY624" fmla="*/ 1287652 h 2509809"/>
              <a:gd name="connsiteX625" fmla="*/ 166589 w 1838744"/>
              <a:gd name="connsiteY625" fmla="*/ 1280339 h 2509809"/>
              <a:gd name="connsiteX626" fmla="*/ 169833 w 1838744"/>
              <a:gd name="connsiteY626" fmla="*/ 1279119 h 2509809"/>
              <a:gd name="connsiteX627" fmla="*/ 844982 w 1838744"/>
              <a:gd name="connsiteY627" fmla="*/ 1230648 h 2509809"/>
              <a:gd name="connsiteX628" fmla="*/ 821289 w 1838744"/>
              <a:gd name="connsiteY628" fmla="*/ 1247149 h 2509809"/>
              <a:gd name="connsiteX629" fmla="*/ 817326 w 1838744"/>
              <a:gd name="connsiteY629" fmla="*/ 1247896 h 2509809"/>
              <a:gd name="connsiteX630" fmla="*/ 814139 w 1838744"/>
              <a:gd name="connsiteY630" fmla="*/ 1245437 h 2509809"/>
              <a:gd name="connsiteX631" fmla="*/ 807577 w 1838744"/>
              <a:gd name="connsiteY631" fmla="*/ 1233224 h 2509809"/>
              <a:gd name="connsiteX632" fmla="*/ 805287 w 1838744"/>
              <a:gd name="connsiteY632" fmla="*/ 1235551 h 2509809"/>
              <a:gd name="connsiteX633" fmla="*/ 805287 w 1838744"/>
              <a:gd name="connsiteY633" fmla="*/ 1252183 h 2509809"/>
              <a:gd name="connsiteX634" fmla="*/ 803327 w 1838744"/>
              <a:gd name="connsiteY634" fmla="*/ 1256112 h 2509809"/>
              <a:gd name="connsiteX635" fmla="*/ 804098 w 1838744"/>
              <a:gd name="connsiteY635" fmla="*/ 1256833 h 2509809"/>
              <a:gd name="connsiteX636" fmla="*/ 812475 w 1838744"/>
              <a:gd name="connsiteY636" fmla="*/ 1266576 h 2509809"/>
              <a:gd name="connsiteX637" fmla="*/ 813246 w 1838744"/>
              <a:gd name="connsiteY637" fmla="*/ 1267798 h 2509809"/>
              <a:gd name="connsiteX638" fmla="*/ 813550 w 1838744"/>
              <a:gd name="connsiteY638" fmla="*/ 1267528 h 2509809"/>
              <a:gd name="connsiteX639" fmla="*/ 813550 w 1838744"/>
              <a:gd name="connsiteY639" fmla="*/ 1260042 h 2509809"/>
              <a:gd name="connsiteX640" fmla="*/ 818474 w 1838744"/>
              <a:gd name="connsiteY640" fmla="*/ 1255122 h 2509809"/>
              <a:gd name="connsiteX641" fmla="*/ 839542 w 1838744"/>
              <a:gd name="connsiteY641" fmla="*/ 1255122 h 2509809"/>
              <a:gd name="connsiteX642" fmla="*/ 839542 w 1838744"/>
              <a:gd name="connsiteY642" fmla="*/ 1252183 h 2509809"/>
              <a:gd name="connsiteX643" fmla="*/ 840850 w 1838744"/>
              <a:gd name="connsiteY643" fmla="*/ 1248839 h 2509809"/>
              <a:gd name="connsiteX644" fmla="*/ 849249 w 1838744"/>
              <a:gd name="connsiteY644" fmla="*/ 1239767 h 2509809"/>
              <a:gd name="connsiteX645" fmla="*/ 854468 w 1838744"/>
              <a:gd name="connsiteY645" fmla="*/ 1234953 h 2509809"/>
              <a:gd name="connsiteX646" fmla="*/ 809440 w 1838744"/>
              <a:gd name="connsiteY646" fmla="*/ 1220138 h 2509809"/>
              <a:gd name="connsiteX647" fmla="*/ 813081 w 1838744"/>
              <a:gd name="connsiteY647" fmla="*/ 1222684 h 2509809"/>
              <a:gd name="connsiteX648" fmla="*/ 820192 w 1838744"/>
              <a:gd name="connsiteY648" fmla="*/ 1235914 h 2509809"/>
              <a:gd name="connsiteX649" fmla="*/ 841650 w 1838744"/>
              <a:gd name="connsiteY649" fmla="*/ 1220973 h 2509809"/>
              <a:gd name="connsiteX650" fmla="*/ 846501 w 1838744"/>
              <a:gd name="connsiteY650" fmla="*/ 1220530 h 2509809"/>
              <a:gd name="connsiteX651" fmla="*/ 865284 w 1838744"/>
              <a:gd name="connsiteY651" fmla="*/ 1229063 h 2509809"/>
              <a:gd name="connsiteX652" fmla="*/ 868112 w 1838744"/>
              <a:gd name="connsiteY652" fmla="*/ 1232764 h 2509809"/>
              <a:gd name="connsiteX653" fmla="*/ 866584 w 1838744"/>
              <a:gd name="connsiteY653" fmla="*/ 1237162 h 2509809"/>
              <a:gd name="connsiteX654" fmla="*/ 856195 w 1838744"/>
              <a:gd name="connsiteY654" fmla="*/ 1246735 h 2509809"/>
              <a:gd name="connsiteX655" fmla="*/ 849384 w 1838744"/>
              <a:gd name="connsiteY655" fmla="*/ 1254105 h 2509809"/>
              <a:gd name="connsiteX656" fmla="*/ 849384 w 1838744"/>
              <a:gd name="connsiteY656" fmla="*/ 1260042 h 2509809"/>
              <a:gd name="connsiteX657" fmla="*/ 844465 w 1838744"/>
              <a:gd name="connsiteY657" fmla="*/ 1264962 h 2509809"/>
              <a:gd name="connsiteX658" fmla="*/ 823393 w 1838744"/>
              <a:gd name="connsiteY658" fmla="*/ 1264962 h 2509809"/>
              <a:gd name="connsiteX659" fmla="*/ 823393 w 1838744"/>
              <a:gd name="connsiteY659" fmla="*/ 1269785 h 2509809"/>
              <a:gd name="connsiteX660" fmla="*/ 821682 w 1838744"/>
              <a:gd name="connsiteY660" fmla="*/ 1273515 h 2509809"/>
              <a:gd name="connsiteX661" fmla="*/ 811959 w 1838744"/>
              <a:gd name="connsiteY661" fmla="*/ 1281901 h 2509809"/>
              <a:gd name="connsiteX662" fmla="*/ 808750 w 1838744"/>
              <a:gd name="connsiteY662" fmla="*/ 1283094 h 2509809"/>
              <a:gd name="connsiteX663" fmla="*/ 806701 w 1838744"/>
              <a:gd name="connsiteY663" fmla="*/ 1282643 h 2509809"/>
              <a:gd name="connsiteX664" fmla="*/ 803827 w 1838744"/>
              <a:gd name="connsiteY664" fmla="*/ 1278174 h 2509809"/>
              <a:gd name="connsiteX665" fmla="*/ 803827 w 1838744"/>
              <a:gd name="connsiteY665" fmla="*/ 1271610 h 2509809"/>
              <a:gd name="connsiteX666" fmla="*/ 798112 w 1838744"/>
              <a:gd name="connsiteY666" fmla="*/ 1264962 h 2509809"/>
              <a:gd name="connsiteX667" fmla="*/ 782229 w 1838744"/>
              <a:gd name="connsiteY667" fmla="*/ 1264962 h 2509809"/>
              <a:gd name="connsiteX668" fmla="*/ 777412 w 1838744"/>
              <a:gd name="connsiteY668" fmla="*/ 1261041 h 2509809"/>
              <a:gd name="connsiteX669" fmla="*/ 780269 w 1838744"/>
              <a:gd name="connsiteY669" fmla="*/ 1255526 h 2509809"/>
              <a:gd name="connsiteX670" fmla="*/ 795449 w 1838744"/>
              <a:gd name="connsiteY670" fmla="*/ 1248954 h 2509809"/>
              <a:gd name="connsiteX671" fmla="*/ 795449 w 1838744"/>
              <a:gd name="connsiteY671" fmla="*/ 1233540 h 2509809"/>
              <a:gd name="connsiteX672" fmla="*/ 796863 w 1838744"/>
              <a:gd name="connsiteY672" fmla="*/ 1230092 h 2509809"/>
              <a:gd name="connsiteX673" fmla="*/ 805241 w 1838744"/>
              <a:gd name="connsiteY673" fmla="*/ 1221559 h 2509809"/>
              <a:gd name="connsiteX674" fmla="*/ 809440 w 1838744"/>
              <a:gd name="connsiteY674" fmla="*/ 1220138 h 2509809"/>
              <a:gd name="connsiteX675" fmla="*/ 821098 w 1838744"/>
              <a:gd name="connsiteY675" fmla="*/ 1181886 h 2509809"/>
              <a:gd name="connsiteX676" fmla="*/ 816110 w 1838744"/>
              <a:gd name="connsiteY676" fmla="*/ 1187266 h 2509809"/>
              <a:gd name="connsiteX677" fmla="*/ 820031 w 1838744"/>
              <a:gd name="connsiteY677" fmla="*/ 1187266 h 2509809"/>
              <a:gd name="connsiteX678" fmla="*/ 824951 w 1838744"/>
              <a:gd name="connsiteY678" fmla="*/ 1192186 h 2509809"/>
              <a:gd name="connsiteX679" fmla="*/ 824951 w 1838744"/>
              <a:gd name="connsiteY679" fmla="*/ 1198375 h 2509809"/>
              <a:gd name="connsiteX680" fmla="*/ 825749 w 1838744"/>
              <a:gd name="connsiteY680" fmla="*/ 1197635 h 2509809"/>
              <a:gd name="connsiteX681" fmla="*/ 832706 w 1838744"/>
              <a:gd name="connsiteY681" fmla="*/ 1190235 h 2509809"/>
              <a:gd name="connsiteX682" fmla="*/ 832706 w 1838744"/>
              <a:gd name="connsiteY682" fmla="*/ 1187863 h 2509809"/>
              <a:gd name="connsiteX683" fmla="*/ 822279 w 1838744"/>
              <a:gd name="connsiteY683" fmla="*/ 1171431 h 2509809"/>
              <a:gd name="connsiteX684" fmla="*/ 839873 w 1838744"/>
              <a:gd name="connsiteY684" fmla="*/ 1180493 h 2509809"/>
              <a:gd name="connsiteX685" fmla="*/ 842545 w 1838744"/>
              <a:gd name="connsiteY685" fmla="*/ 1184865 h 2509809"/>
              <a:gd name="connsiteX686" fmla="*/ 842545 w 1838744"/>
              <a:gd name="connsiteY686" fmla="*/ 1192186 h 2509809"/>
              <a:gd name="connsiteX687" fmla="*/ 841210 w 1838744"/>
              <a:gd name="connsiteY687" fmla="*/ 1195559 h 2509809"/>
              <a:gd name="connsiteX688" fmla="*/ 832677 w 1838744"/>
              <a:gd name="connsiteY688" fmla="*/ 1204621 h 2509809"/>
              <a:gd name="connsiteX689" fmla="*/ 823376 w 1838744"/>
              <a:gd name="connsiteY689" fmla="*/ 1213257 h 2509809"/>
              <a:gd name="connsiteX690" fmla="*/ 820031 w 1838744"/>
              <a:gd name="connsiteY690" fmla="*/ 1214565 h 2509809"/>
              <a:gd name="connsiteX691" fmla="*/ 818061 w 1838744"/>
              <a:gd name="connsiteY691" fmla="*/ 1214152 h 2509809"/>
              <a:gd name="connsiteX692" fmla="*/ 815113 w 1838744"/>
              <a:gd name="connsiteY692" fmla="*/ 1209645 h 2509809"/>
              <a:gd name="connsiteX693" fmla="*/ 815113 w 1838744"/>
              <a:gd name="connsiteY693" fmla="*/ 1197106 h 2509809"/>
              <a:gd name="connsiteX694" fmla="*/ 801910 w 1838744"/>
              <a:gd name="connsiteY694" fmla="*/ 1197106 h 2509809"/>
              <a:gd name="connsiteX695" fmla="*/ 796989 w 1838744"/>
              <a:gd name="connsiteY695" fmla="*/ 1192186 h 2509809"/>
              <a:gd name="connsiteX696" fmla="*/ 796989 w 1838744"/>
              <a:gd name="connsiteY696" fmla="*/ 1184865 h 2509809"/>
              <a:gd name="connsiteX697" fmla="*/ 801910 w 1838744"/>
              <a:gd name="connsiteY697" fmla="*/ 1179945 h 2509809"/>
              <a:gd name="connsiteX698" fmla="*/ 809481 w 1838744"/>
              <a:gd name="connsiteY698" fmla="*/ 1179945 h 2509809"/>
              <a:gd name="connsiteX699" fmla="*/ 816418 w 1838744"/>
              <a:gd name="connsiteY699" fmla="*/ 1172459 h 2509809"/>
              <a:gd name="connsiteX700" fmla="*/ 822279 w 1838744"/>
              <a:gd name="connsiteY700" fmla="*/ 1171431 h 2509809"/>
              <a:gd name="connsiteX701" fmla="*/ 1719912 w 1838744"/>
              <a:gd name="connsiteY701" fmla="*/ 9837 h 2509809"/>
              <a:gd name="connsiteX702" fmla="*/ 1719912 w 1838744"/>
              <a:gd name="connsiteY702" fmla="*/ 13451 h 2509809"/>
              <a:gd name="connsiteX703" fmla="*/ 1719421 w 1838744"/>
              <a:gd name="connsiteY703" fmla="*/ 15593 h 2509809"/>
              <a:gd name="connsiteX704" fmla="*/ 1712052 w 1838744"/>
              <a:gd name="connsiteY704" fmla="*/ 30833 h 2509809"/>
              <a:gd name="connsiteX705" fmla="*/ 1712052 w 1838744"/>
              <a:gd name="connsiteY705" fmla="*/ 44756 h 2509809"/>
              <a:gd name="connsiteX706" fmla="*/ 1726754 w 1838744"/>
              <a:gd name="connsiteY706" fmla="*/ 51943 h 2509809"/>
              <a:gd name="connsiteX707" fmla="*/ 1729512 w 1838744"/>
              <a:gd name="connsiteY707" fmla="*/ 56366 h 2509809"/>
              <a:gd name="connsiteX708" fmla="*/ 1729512 w 1838744"/>
              <a:gd name="connsiteY708" fmla="*/ 62870 h 2509809"/>
              <a:gd name="connsiteX709" fmla="*/ 1759479 w 1838744"/>
              <a:gd name="connsiteY709" fmla="*/ 77081 h 2509809"/>
              <a:gd name="connsiteX710" fmla="*/ 1762151 w 1838744"/>
              <a:gd name="connsiteY710" fmla="*/ 74764 h 2509809"/>
              <a:gd name="connsiteX711" fmla="*/ 1756818 w 1838744"/>
              <a:gd name="connsiteY711" fmla="*/ 69431 h 2509809"/>
              <a:gd name="connsiteX712" fmla="*/ 1755897 w 1838744"/>
              <a:gd name="connsiteY712" fmla="*/ 63756 h 2509809"/>
              <a:gd name="connsiteX713" fmla="*/ 1764448 w 1838744"/>
              <a:gd name="connsiteY713" fmla="*/ 46671 h 2509809"/>
              <a:gd name="connsiteX714" fmla="*/ 1764448 w 1838744"/>
              <a:gd name="connsiteY714" fmla="*/ 30988 h 2509809"/>
              <a:gd name="connsiteX715" fmla="*/ 1757403 w 1838744"/>
              <a:gd name="connsiteY715" fmla="*/ 18374 h 2509809"/>
              <a:gd name="connsiteX716" fmla="*/ 1743385 w 1838744"/>
              <a:gd name="connsiteY716" fmla="*/ 18374 h 2509809"/>
              <a:gd name="connsiteX717" fmla="*/ 1741349 w 1838744"/>
              <a:gd name="connsiteY717" fmla="*/ 17931 h 2509809"/>
              <a:gd name="connsiteX718" fmla="*/ 1723525 w 1838744"/>
              <a:gd name="connsiteY718" fmla="*/ 9837 h 2509809"/>
              <a:gd name="connsiteX719" fmla="*/ 1714991 w 1838744"/>
              <a:gd name="connsiteY719" fmla="*/ 0 h 2509809"/>
              <a:gd name="connsiteX720" fmla="*/ 1724590 w 1838744"/>
              <a:gd name="connsiteY720" fmla="*/ 0 h 2509809"/>
              <a:gd name="connsiteX721" fmla="*/ 1726627 w 1838744"/>
              <a:gd name="connsiteY721" fmla="*/ 443 h 2509809"/>
              <a:gd name="connsiteX722" fmla="*/ 1744451 w 1838744"/>
              <a:gd name="connsiteY722" fmla="*/ 8532 h 2509809"/>
              <a:gd name="connsiteX723" fmla="*/ 1760297 w 1838744"/>
              <a:gd name="connsiteY723" fmla="*/ 8532 h 2509809"/>
              <a:gd name="connsiteX724" fmla="*/ 1764591 w 1838744"/>
              <a:gd name="connsiteY724" fmla="*/ 11061 h 2509809"/>
              <a:gd name="connsiteX725" fmla="*/ 1773664 w 1838744"/>
              <a:gd name="connsiteY725" fmla="*/ 27317 h 2509809"/>
              <a:gd name="connsiteX726" fmla="*/ 1774288 w 1838744"/>
              <a:gd name="connsiteY726" fmla="*/ 29711 h 2509809"/>
              <a:gd name="connsiteX727" fmla="*/ 1774288 w 1838744"/>
              <a:gd name="connsiteY727" fmla="*/ 47833 h 2509809"/>
              <a:gd name="connsiteX728" fmla="*/ 1773767 w 1838744"/>
              <a:gd name="connsiteY728" fmla="*/ 50033 h 2509809"/>
              <a:gd name="connsiteX729" fmla="*/ 1766281 w 1838744"/>
              <a:gd name="connsiteY729" fmla="*/ 64984 h 2509809"/>
              <a:gd name="connsiteX730" fmla="*/ 1772845 w 1838744"/>
              <a:gd name="connsiteY730" fmla="*/ 71549 h 2509809"/>
              <a:gd name="connsiteX731" fmla="*/ 1774288 w 1838744"/>
              <a:gd name="connsiteY731" fmla="*/ 75199 h 2509809"/>
              <a:gd name="connsiteX732" fmla="*/ 1772585 w 1838744"/>
              <a:gd name="connsiteY732" fmla="*/ 78744 h 2509809"/>
              <a:gd name="connsiteX733" fmla="*/ 1763516 w 1838744"/>
              <a:gd name="connsiteY733" fmla="*/ 86606 h 2509809"/>
              <a:gd name="connsiteX734" fmla="*/ 1760297 w 1838744"/>
              <a:gd name="connsiteY734" fmla="*/ 87805 h 2509809"/>
              <a:gd name="connsiteX735" fmla="*/ 1758221 w 1838744"/>
              <a:gd name="connsiteY735" fmla="*/ 87346 h 2509809"/>
              <a:gd name="connsiteX736" fmla="*/ 1722447 w 1838744"/>
              <a:gd name="connsiteY736" fmla="*/ 70386 h 2509809"/>
              <a:gd name="connsiteX737" fmla="*/ 1719672 w 1838744"/>
              <a:gd name="connsiteY737" fmla="*/ 65955 h 2509809"/>
              <a:gd name="connsiteX738" fmla="*/ 1719672 w 1838744"/>
              <a:gd name="connsiteY738" fmla="*/ 59439 h 2509809"/>
              <a:gd name="connsiteX739" fmla="*/ 1704970 w 1838744"/>
              <a:gd name="connsiteY739" fmla="*/ 52252 h 2509809"/>
              <a:gd name="connsiteX740" fmla="*/ 1702212 w 1838744"/>
              <a:gd name="connsiteY740" fmla="*/ 47833 h 2509809"/>
              <a:gd name="connsiteX741" fmla="*/ 1702212 w 1838744"/>
              <a:gd name="connsiteY741" fmla="*/ 29711 h 2509809"/>
              <a:gd name="connsiteX742" fmla="*/ 1702703 w 1838744"/>
              <a:gd name="connsiteY742" fmla="*/ 27569 h 2509809"/>
              <a:gd name="connsiteX743" fmla="*/ 1710072 w 1838744"/>
              <a:gd name="connsiteY743" fmla="*/ 12329 h 2509809"/>
              <a:gd name="connsiteX744" fmla="*/ 1710072 w 1838744"/>
              <a:gd name="connsiteY744" fmla="*/ 4919 h 2509809"/>
              <a:gd name="connsiteX745" fmla="*/ 1714991 w 1838744"/>
              <a:gd name="connsiteY745" fmla="*/ 0 h 2509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</a:cxnLst>
            <a:rect l="l" t="t" r="r" b="b"/>
            <a:pathLst>
              <a:path w="1838744" h="2509809">
                <a:moveTo>
                  <a:pt x="1807878" y="2375614"/>
                </a:moveTo>
                <a:lnTo>
                  <a:pt x="1791629" y="2384345"/>
                </a:lnTo>
                <a:lnTo>
                  <a:pt x="1784892" y="2392054"/>
                </a:lnTo>
                <a:lnTo>
                  <a:pt x="1775610" y="2401347"/>
                </a:lnTo>
                <a:cubicBezTo>
                  <a:pt x="1775352" y="2401602"/>
                  <a:pt x="1775066" y="2401825"/>
                  <a:pt x="1774767" y="2402014"/>
                </a:cubicBezTo>
                <a:lnTo>
                  <a:pt x="1781190" y="2402014"/>
                </a:lnTo>
                <a:cubicBezTo>
                  <a:pt x="1783912" y="2402014"/>
                  <a:pt x="1786103" y="2404216"/>
                  <a:pt x="1786103" y="2406937"/>
                </a:cubicBezTo>
                <a:lnTo>
                  <a:pt x="1786103" y="2411084"/>
                </a:lnTo>
                <a:lnTo>
                  <a:pt x="1815037" y="2411084"/>
                </a:lnTo>
                <a:lnTo>
                  <a:pt x="1828905" y="2403935"/>
                </a:lnTo>
                <a:cubicBezTo>
                  <a:pt x="1828905" y="2403935"/>
                  <a:pt x="1828905" y="2399813"/>
                  <a:pt x="1828905" y="2399813"/>
                </a:cubicBezTo>
                <a:lnTo>
                  <a:pt x="1821705" y="2392186"/>
                </a:lnTo>
                <a:cubicBezTo>
                  <a:pt x="1820848" y="2391271"/>
                  <a:pt x="1820372" y="2390076"/>
                  <a:pt x="1820372" y="2388814"/>
                </a:cubicBezTo>
                <a:lnTo>
                  <a:pt x="1820372" y="2380437"/>
                </a:lnTo>
                <a:cubicBezTo>
                  <a:pt x="1820372" y="2378054"/>
                  <a:pt x="1822073" y="2376059"/>
                  <a:pt x="1824318" y="2375614"/>
                </a:cubicBezTo>
                <a:close/>
                <a:moveTo>
                  <a:pt x="1665810" y="2344811"/>
                </a:moveTo>
                <a:lnTo>
                  <a:pt x="1660557" y="2356914"/>
                </a:lnTo>
                <a:cubicBezTo>
                  <a:pt x="1660285" y="2357525"/>
                  <a:pt x="1659890" y="2358077"/>
                  <a:pt x="1659414" y="2358539"/>
                </a:cubicBezTo>
                <a:lnTo>
                  <a:pt x="1651030" y="2366413"/>
                </a:lnTo>
                <a:cubicBezTo>
                  <a:pt x="1649601" y="2367765"/>
                  <a:pt x="1647492" y="2368119"/>
                  <a:pt x="1645709" y="2367344"/>
                </a:cubicBezTo>
                <a:cubicBezTo>
                  <a:pt x="1643899" y="2366569"/>
                  <a:pt x="1642729" y="2364788"/>
                  <a:pt x="1642729" y="2362834"/>
                </a:cubicBezTo>
                <a:lnTo>
                  <a:pt x="1642729" y="2356824"/>
                </a:lnTo>
                <a:lnTo>
                  <a:pt x="1636918" y="2350302"/>
                </a:lnTo>
                <a:lnTo>
                  <a:pt x="1628861" y="2350302"/>
                </a:lnTo>
                <a:cubicBezTo>
                  <a:pt x="1627758" y="2350302"/>
                  <a:pt x="1626738" y="2349939"/>
                  <a:pt x="1625908" y="2349321"/>
                </a:cubicBezTo>
                <a:lnTo>
                  <a:pt x="1625908" y="2362834"/>
                </a:lnTo>
                <a:cubicBezTo>
                  <a:pt x="1625908" y="2364252"/>
                  <a:pt x="1625295" y="2365605"/>
                  <a:pt x="1624220" y="2366553"/>
                </a:cubicBezTo>
                <a:lnTo>
                  <a:pt x="1615170" y="2374410"/>
                </a:lnTo>
                <a:cubicBezTo>
                  <a:pt x="1614911" y="2374633"/>
                  <a:pt x="1614625" y="2374822"/>
                  <a:pt x="1614340" y="2374987"/>
                </a:cubicBezTo>
                <a:lnTo>
                  <a:pt x="1599397" y="2383331"/>
                </a:lnTo>
                <a:lnTo>
                  <a:pt x="1599397" y="2388814"/>
                </a:lnTo>
                <a:cubicBezTo>
                  <a:pt x="1599397" y="2391535"/>
                  <a:pt x="1597192" y="2393736"/>
                  <a:pt x="1594484" y="2393736"/>
                </a:cubicBezTo>
                <a:lnTo>
                  <a:pt x="1577730" y="2393736"/>
                </a:lnTo>
                <a:lnTo>
                  <a:pt x="1571538" y="2399904"/>
                </a:lnTo>
                <a:lnTo>
                  <a:pt x="1571538" y="2406937"/>
                </a:lnTo>
                <a:cubicBezTo>
                  <a:pt x="1571538" y="2408627"/>
                  <a:pt x="1570681" y="2410193"/>
                  <a:pt x="1569265" y="2411084"/>
                </a:cubicBezTo>
                <a:lnTo>
                  <a:pt x="1584739" y="2411084"/>
                </a:lnTo>
                <a:cubicBezTo>
                  <a:pt x="1585978" y="2411084"/>
                  <a:pt x="1587175" y="2411562"/>
                  <a:pt x="1588074" y="2412403"/>
                </a:cubicBezTo>
                <a:lnTo>
                  <a:pt x="1597301" y="2420953"/>
                </a:lnTo>
                <a:lnTo>
                  <a:pt x="1611046" y="2427673"/>
                </a:lnTo>
                <a:lnTo>
                  <a:pt x="1617619" y="2421473"/>
                </a:lnTo>
                <a:cubicBezTo>
                  <a:pt x="1619048" y="2420129"/>
                  <a:pt x="1621158" y="2419774"/>
                  <a:pt x="1622941" y="2420541"/>
                </a:cubicBezTo>
                <a:cubicBezTo>
                  <a:pt x="1624751" y="2421324"/>
                  <a:pt x="1625908" y="2423097"/>
                  <a:pt x="1625908" y="2425059"/>
                </a:cubicBezTo>
                <a:lnTo>
                  <a:pt x="1625908" y="2432537"/>
                </a:lnTo>
                <a:lnTo>
                  <a:pt x="1633352" y="2449044"/>
                </a:lnTo>
                <a:cubicBezTo>
                  <a:pt x="1634141" y="2450792"/>
                  <a:pt x="1633828" y="2452836"/>
                  <a:pt x="1632563" y="2454287"/>
                </a:cubicBezTo>
                <a:lnTo>
                  <a:pt x="1626765" y="2460966"/>
                </a:lnTo>
                <a:lnTo>
                  <a:pt x="1633352" y="2475691"/>
                </a:lnTo>
                <a:cubicBezTo>
                  <a:pt x="1634114" y="2477390"/>
                  <a:pt x="1633842" y="2479369"/>
                  <a:pt x="1632658" y="2480812"/>
                </a:cubicBezTo>
                <a:lnTo>
                  <a:pt x="1625908" y="2489065"/>
                </a:lnTo>
                <a:lnTo>
                  <a:pt x="1625908" y="2490920"/>
                </a:lnTo>
                <a:lnTo>
                  <a:pt x="1647655" y="2490920"/>
                </a:lnTo>
                <a:cubicBezTo>
                  <a:pt x="1649030" y="2490920"/>
                  <a:pt x="1650336" y="2491489"/>
                  <a:pt x="1651262" y="2492495"/>
                </a:cubicBezTo>
                <a:lnTo>
                  <a:pt x="1657495" y="2499223"/>
                </a:lnTo>
                <a:lnTo>
                  <a:pt x="1679311" y="2491959"/>
                </a:lnTo>
                <a:lnTo>
                  <a:pt x="1687068" y="2467661"/>
                </a:lnTo>
                <a:cubicBezTo>
                  <a:pt x="1687313" y="2466919"/>
                  <a:pt x="1687721" y="2466234"/>
                  <a:pt x="1688279" y="2465682"/>
                </a:cubicBezTo>
                <a:lnTo>
                  <a:pt x="1697343" y="2456637"/>
                </a:lnTo>
                <a:lnTo>
                  <a:pt x="1704964" y="2447832"/>
                </a:lnTo>
                <a:cubicBezTo>
                  <a:pt x="1705427" y="2447312"/>
                  <a:pt x="1705985" y="2446892"/>
                  <a:pt x="1706597" y="2446603"/>
                </a:cubicBezTo>
                <a:lnTo>
                  <a:pt x="1724739" y="2438185"/>
                </a:lnTo>
                <a:cubicBezTo>
                  <a:pt x="1726263" y="2437476"/>
                  <a:pt x="1728046" y="2437600"/>
                  <a:pt x="1729448" y="2438490"/>
                </a:cubicBezTo>
                <a:cubicBezTo>
                  <a:pt x="1730877" y="2439397"/>
                  <a:pt x="1731734" y="2440964"/>
                  <a:pt x="1731734" y="2442646"/>
                </a:cubicBezTo>
                <a:lnTo>
                  <a:pt x="1731734" y="2448838"/>
                </a:lnTo>
                <a:lnTo>
                  <a:pt x="1734551" y="2451319"/>
                </a:lnTo>
                <a:lnTo>
                  <a:pt x="1740008" y="2432884"/>
                </a:lnTo>
                <a:lnTo>
                  <a:pt x="1740008" y="2425059"/>
                </a:lnTo>
                <a:cubicBezTo>
                  <a:pt x="1740008" y="2423748"/>
                  <a:pt x="1740526" y="2422503"/>
                  <a:pt x="1741451" y="2421580"/>
                </a:cubicBezTo>
                <a:lnTo>
                  <a:pt x="1759579" y="2403457"/>
                </a:lnTo>
                <a:cubicBezTo>
                  <a:pt x="1759837" y="2403202"/>
                  <a:pt x="1760109" y="2402979"/>
                  <a:pt x="1760409" y="2402781"/>
                </a:cubicBezTo>
                <a:lnTo>
                  <a:pt x="1737069" y="2402781"/>
                </a:lnTo>
                <a:cubicBezTo>
                  <a:pt x="1734361" y="2402781"/>
                  <a:pt x="1732156" y="2400588"/>
                  <a:pt x="1732156" y="2397867"/>
                </a:cubicBezTo>
                <a:lnTo>
                  <a:pt x="1732156" y="2391148"/>
                </a:lnTo>
                <a:lnTo>
                  <a:pt x="1726086" y="2386192"/>
                </a:lnTo>
                <a:lnTo>
                  <a:pt x="1710748" y="2393283"/>
                </a:lnTo>
                <a:cubicBezTo>
                  <a:pt x="1708829" y="2394173"/>
                  <a:pt x="1706557" y="2393745"/>
                  <a:pt x="1705100" y="2392178"/>
                </a:cubicBezTo>
                <a:lnTo>
                  <a:pt x="1697234" y="2383801"/>
                </a:lnTo>
                <a:cubicBezTo>
                  <a:pt x="1696377" y="2382886"/>
                  <a:pt x="1695900" y="2381682"/>
                  <a:pt x="1695900" y="2380437"/>
                </a:cubicBezTo>
                <a:lnTo>
                  <a:pt x="1695900" y="2375614"/>
                </a:lnTo>
                <a:lnTo>
                  <a:pt x="1683230" y="2375614"/>
                </a:lnTo>
                <a:cubicBezTo>
                  <a:pt x="1680508" y="2375614"/>
                  <a:pt x="1678304" y="2373413"/>
                  <a:pt x="1678304" y="2370692"/>
                </a:cubicBezTo>
                <a:lnTo>
                  <a:pt x="1678304" y="2356914"/>
                </a:lnTo>
                <a:lnTo>
                  <a:pt x="1670587" y="2348760"/>
                </a:lnTo>
                <a:close/>
                <a:moveTo>
                  <a:pt x="1620995" y="2331932"/>
                </a:moveTo>
                <a:lnTo>
                  <a:pt x="1628861" y="2331932"/>
                </a:lnTo>
                <a:cubicBezTo>
                  <a:pt x="1631583" y="2331932"/>
                  <a:pt x="1633774" y="2334134"/>
                  <a:pt x="1633774" y="2336846"/>
                </a:cubicBezTo>
                <a:lnTo>
                  <a:pt x="1633774" y="2340466"/>
                </a:lnTo>
                <a:lnTo>
                  <a:pt x="1639122" y="2340466"/>
                </a:lnTo>
                <a:cubicBezTo>
                  <a:pt x="1640524" y="2340466"/>
                  <a:pt x="1641858" y="2341059"/>
                  <a:pt x="1642797" y="2342106"/>
                </a:cubicBezTo>
                <a:lnTo>
                  <a:pt x="1651330" y="2351679"/>
                </a:lnTo>
                <a:cubicBezTo>
                  <a:pt x="1651480" y="2351852"/>
                  <a:pt x="1651629" y="2352042"/>
                  <a:pt x="1651752" y="2352231"/>
                </a:cubicBezTo>
                <a:lnTo>
                  <a:pt x="1651929" y="2352058"/>
                </a:lnTo>
                <a:lnTo>
                  <a:pt x="1659373" y="2334892"/>
                </a:lnTo>
                <a:cubicBezTo>
                  <a:pt x="1659985" y="2333466"/>
                  <a:pt x="1661237" y="2332419"/>
                  <a:pt x="1662748" y="2332064"/>
                </a:cubicBezTo>
                <a:cubicBezTo>
                  <a:pt x="1664259" y="2331718"/>
                  <a:pt x="1665837" y="2332072"/>
                  <a:pt x="1667035" y="2333062"/>
                </a:cubicBezTo>
                <a:lnTo>
                  <a:pt x="1677297" y="2341595"/>
                </a:lnTo>
                <a:lnTo>
                  <a:pt x="1686796" y="2351572"/>
                </a:lnTo>
                <a:cubicBezTo>
                  <a:pt x="1687667" y="2352479"/>
                  <a:pt x="1688143" y="2353691"/>
                  <a:pt x="1688143" y="2354952"/>
                </a:cubicBezTo>
                <a:lnTo>
                  <a:pt x="1688143" y="2365769"/>
                </a:lnTo>
                <a:lnTo>
                  <a:pt x="1700813" y="2365769"/>
                </a:lnTo>
                <a:cubicBezTo>
                  <a:pt x="1703535" y="2365769"/>
                  <a:pt x="1705740" y="2367971"/>
                  <a:pt x="1705740" y="2370692"/>
                </a:cubicBezTo>
                <a:lnTo>
                  <a:pt x="1705740" y="2378483"/>
                </a:lnTo>
                <a:lnTo>
                  <a:pt x="1709836" y="2382853"/>
                </a:lnTo>
                <a:lnTo>
                  <a:pt x="1724739" y="2375969"/>
                </a:lnTo>
                <a:cubicBezTo>
                  <a:pt x="1726467" y="2375202"/>
                  <a:pt x="1728468" y="2375433"/>
                  <a:pt x="1729924" y="2376620"/>
                </a:cubicBezTo>
                <a:lnTo>
                  <a:pt x="1740185" y="2384997"/>
                </a:lnTo>
                <a:cubicBezTo>
                  <a:pt x="1741329" y="2385937"/>
                  <a:pt x="1741995" y="2387330"/>
                  <a:pt x="1741995" y="2388814"/>
                </a:cubicBezTo>
                <a:lnTo>
                  <a:pt x="1741995" y="2392945"/>
                </a:lnTo>
                <a:lnTo>
                  <a:pt x="1770085" y="2392945"/>
                </a:lnTo>
                <a:lnTo>
                  <a:pt x="1777706" y="2385335"/>
                </a:lnTo>
                <a:lnTo>
                  <a:pt x="1784797" y="2377197"/>
                </a:lnTo>
                <a:cubicBezTo>
                  <a:pt x="1785191" y="2376752"/>
                  <a:pt x="1785654" y="2376381"/>
                  <a:pt x="1786185" y="2376100"/>
                </a:cubicBezTo>
                <a:lnTo>
                  <a:pt x="1804313" y="2366355"/>
                </a:lnTo>
                <a:cubicBezTo>
                  <a:pt x="1805020" y="2365976"/>
                  <a:pt x="1805823" y="2365769"/>
                  <a:pt x="1806640" y="2365769"/>
                </a:cubicBezTo>
                <a:lnTo>
                  <a:pt x="1833831" y="2365769"/>
                </a:lnTo>
                <a:cubicBezTo>
                  <a:pt x="1836540" y="2365769"/>
                  <a:pt x="1838744" y="2367971"/>
                  <a:pt x="1838744" y="2370692"/>
                </a:cubicBezTo>
                <a:lnTo>
                  <a:pt x="1838744" y="2380437"/>
                </a:lnTo>
                <a:cubicBezTo>
                  <a:pt x="1838744" y="2383158"/>
                  <a:pt x="1836540" y="2385351"/>
                  <a:pt x="1833831" y="2385351"/>
                </a:cubicBezTo>
                <a:lnTo>
                  <a:pt x="1830211" y="2385351"/>
                </a:lnTo>
                <a:lnTo>
                  <a:pt x="1830211" y="2386860"/>
                </a:lnTo>
                <a:lnTo>
                  <a:pt x="1837411" y="2394495"/>
                </a:lnTo>
                <a:cubicBezTo>
                  <a:pt x="1838268" y="2395402"/>
                  <a:pt x="1838744" y="2396606"/>
                  <a:pt x="1838744" y="2397867"/>
                </a:cubicBezTo>
                <a:lnTo>
                  <a:pt x="1838744" y="2406937"/>
                </a:lnTo>
                <a:cubicBezTo>
                  <a:pt x="1838744" y="2408784"/>
                  <a:pt x="1837710" y="2410465"/>
                  <a:pt x="1836077" y="2411306"/>
                </a:cubicBezTo>
                <a:lnTo>
                  <a:pt x="1818494" y="2420376"/>
                </a:lnTo>
                <a:cubicBezTo>
                  <a:pt x="1817786" y="2420739"/>
                  <a:pt x="1817024" y="2420928"/>
                  <a:pt x="1816234" y="2420928"/>
                </a:cubicBezTo>
                <a:lnTo>
                  <a:pt x="1781190" y="2420928"/>
                </a:lnTo>
                <a:cubicBezTo>
                  <a:pt x="1778468" y="2420928"/>
                  <a:pt x="1776264" y="2418727"/>
                  <a:pt x="1776264" y="2416006"/>
                </a:cubicBezTo>
                <a:lnTo>
                  <a:pt x="1776264" y="2411859"/>
                </a:lnTo>
                <a:lnTo>
                  <a:pt x="1765090" y="2411859"/>
                </a:lnTo>
                <a:lnTo>
                  <a:pt x="1749848" y="2427096"/>
                </a:lnTo>
                <a:lnTo>
                  <a:pt x="1749848" y="2433593"/>
                </a:lnTo>
                <a:cubicBezTo>
                  <a:pt x="1749848" y="2434063"/>
                  <a:pt x="1749780" y="2434533"/>
                  <a:pt x="1749644" y="2434986"/>
                </a:cubicBezTo>
                <a:lnTo>
                  <a:pt x="1741791" y="2461502"/>
                </a:lnTo>
                <a:cubicBezTo>
                  <a:pt x="1741315" y="2463118"/>
                  <a:pt x="1740049" y="2464379"/>
                  <a:pt x="1738443" y="2464841"/>
                </a:cubicBezTo>
                <a:cubicBezTo>
                  <a:pt x="1736810" y="2465303"/>
                  <a:pt x="1735082" y="2464915"/>
                  <a:pt x="1733816" y="2463802"/>
                </a:cubicBezTo>
                <a:lnTo>
                  <a:pt x="1723555" y="2454749"/>
                </a:lnTo>
                <a:cubicBezTo>
                  <a:pt x="1722493" y="2453818"/>
                  <a:pt x="1721894" y="2452474"/>
                  <a:pt x="1721894" y="2451064"/>
                </a:cubicBezTo>
                <a:lnTo>
                  <a:pt x="1721894" y="2450346"/>
                </a:lnTo>
                <a:lnTo>
                  <a:pt x="1711701" y="2455079"/>
                </a:lnTo>
                <a:lnTo>
                  <a:pt x="1704542" y="2463340"/>
                </a:lnTo>
                <a:lnTo>
                  <a:pt x="1696077" y="2471800"/>
                </a:lnTo>
                <a:lnTo>
                  <a:pt x="1687912" y="2497334"/>
                </a:lnTo>
                <a:cubicBezTo>
                  <a:pt x="1687435" y="2498835"/>
                  <a:pt x="1686265" y="2500006"/>
                  <a:pt x="1684782" y="2500509"/>
                </a:cubicBezTo>
                <a:lnTo>
                  <a:pt x="1657604" y="2509562"/>
                </a:lnTo>
                <a:cubicBezTo>
                  <a:pt x="1657087" y="2509727"/>
                  <a:pt x="1656556" y="2509809"/>
                  <a:pt x="1656039" y="2509809"/>
                </a:cubicBezTo>
                <a:cubicBezTo>
                  <a:pt x="1654691" y="2509809"/>
                  <a:pt x="1653385" y="2509248"/>
                  <a:pt x="1652432" y="2508234"/>
                </a:cubicBezTo>
                <a:lnTo>
                  <a:pt x="1645505" y="2500756"/>
                </a:lnTo>
                <a:lnTo>
                  <a:pt x="1620995" y="2500756"/>
                </a:lnTo>
                <a:cubicBezTo>
                  <a:pt x="1618273" y="2500756"/>
                  <a:pt x="1616068" y="2498555"/>
                  <a:pt x="1616068" y="2495834"/>
                </a:cubicBezTo>
                <a:lnTo>
                  <a:pt x="1616068" y="2487309"/>
                </a:lnTo>
                <a:cubicBezTo>
                  <a:pt x="1616068" y="2486171"/>
                  <a:pt x="1616463" y="2485066"/>
                  <a:pt x="1617184" y="2484192"/>
                </a:cubicBezTo>
                <a:lnTo>
                  <a:pt x="1623118" y="2476928"/>
                </a:lnTo>
                <a:lnTo>
                  <a:pt x="1616504" y="2462120"/>
                </a:lnTo>
                <a:cubicBezTo>
                  <a:pt x="1615714" y="2460372"/>
                  <a:pt x="1616027" y="2458336"/>
                  <a:pt x="1617279" y="2456885"/>
                </a:cubicBezTo>
                <a:lnTo>
                  <a:pt x="1623090" y="2450206"/>
                </a:lnTo>
                <a:lnTo>
                  <a:pt x="1616653" y="2435918"/>
                </a:lnTo>
                <a:lnTo>
                  <a:pt x="1615306" y="2437179"/>
                </a:lnTo>
                <a:cubicBezTo>
                  <a:pt x="1613822" y="2438573"/>
                  <a:pt x="1611631" y="2438902"/>
                  <a:pt x="1609781" y="2438012"/>
                </a:cubicBezTo>
                <a:lnTo>
                  <a:pt x="1592320" y="2429478"/>
                </a:lnTo>
                <a:cubicBezTo>
                  <a:pt x="1591884" y="2429264"/>
                  <a:pt x="1591476" y="2428992"/>
                  <a:pt x="1591136" y="2428662"/>
                </a:cubicBezTo>
                <a:lnTo>
                  <a:pt x="1582807" y="2420928"/>
                </a:lnTo>
                <a:lnTo>
                  <a:pt x="1567850" y="2420928"/>
                </a:lnTo>
                <a:lnTo>
                  <a:pt x="1552022" y="2429396"/>
                </a:lnTo>
                <a:cubicBezTo>
                  <a:pt x="1550485" y="2430220"/>
                  <a:pt x="1548661" y="2430179"/>
                  <a:pt x="1547177" y="2429280"/>
                </a:cubicBezTo>
                <a:cubicBezTo>
                  <a:pt x="1545680" y="2428390"/>
                  <a:pt x="1544782" y="2426791"/>
                  <a:pt x="1544782" y="2425059"/>
                </a:cubicBezTo>
                <a:lnTo>
                  <a:pt x="1544782" y="2416006"/>
                </a:lnTo>
                <a:cubicBezTo>
                  <a:pt x="1544782" y="2414192"/>
                  <a:pt x="1545776" y="2412527"/>
                  <a:pt x="1547382" y="2411677"/>
                </a:cubicBezTo>
                <a:lnTo>
                  <a:pt x="1561699" y="2403993"/>
                </a:lnTo>
                <a:lnTo>
                  <a:pt x="1561699" y="2397867"/>
                </a:lnTo>
                <a:cubicBezTo>
                  <a:pt x="1561699" y="2396556"/>
                  <a:pt x="1562216" y="2395311"/>
                  <a:pt x="1563141" y="2394388"/>
                </a:cubicBezTo>
                <a:lnTo>
                  <a:pt x="1572219" y="2385335"/>
                </a:lnTo>
                <a:cubicBezTo>
                  <a:pt x="1573144" y="2384411"/>
                  <a:pt x="1574383" y="2383892"/>
                  <a:pt x="1575689" y="2383892"/>
                </a:cubicBezTo>
                <a:lnTo>
                  <a:pt x="1589557" y="2383892"/>
                </a:lnTo>
                <a:lnTo>
                  <a:pt x="1589557" y="2380437"/>
                </a:lnTo>
                <a:cubicBezTo>
                  <a:pt x="1589557" y="2378648"/>
                  <a:pt x="1590523" y="2377007"/>
                  <a:pt x="1592075" y="2376142"/>
                </a:cubicBezTo>
                <a:lnTo>
                  <a:pt x="1609100" y="2366643"/>
                </a:lnTo>
                <a:lnTo>
                  <a:pt x="1616068" y="2360592"/>
                </a:lnTo>
                <a:lnTo>
                  <a:pt x="1616068" y="2336846"/>
                </a:lnTo>
                <a:cubicBezTo>
                  <a:pt x="1616068" y="2334134"/>
                  <a:pt x="1618273" y="2331932"/>
                  <a:pt x="1620995" y="2331932"/>
                </a:cubicBezTo>
                <a:close/>
                <a:moveTo>
                  <a:pt x="157429" y="1574300"/>
                </a:moveTo>
                <a:cubicBezTo>
                  <a:pt x="157429" y="1574300"/>
                  <a:pt x="157429" y="1576260"/>
                  <a:pt x="157429" y="1576260"/>
                </a:cubicBezTo>
                <a:lnTo>
                  <a:pt x="164917" y="1583198"/>
                </a:lnTo>
                <a:lnTo>
                  <a:pt x="172689" y="1591096"/>
                </a:lnTo>
                <a:lnTo>
                  <a:pt x="183857" y="1591096"/>
                </a:lnTo>
                <a:lnTo>
                  <a:pt x="183857" y="1588963"/>
                </a:lnTo>
                <a:lnTo>
                  <a:pt x="177774" y="1583333"/>
                </a:lnTo>
                <a:lnTo>
                  <a:pt x="170633" y="1583333"/>
                </a:lnTo>
                <a:cubicBezTo>
                  <a:pt x="167915" y="1583333"/>
                  <a:pt x="165714" y="1581132"/>
                  <a:pt x="165714" y="1578413"/>
                </a:cubicBezTo>
                <a:lnTo>
                  <a:pt x="165714" y="1574300"/>
                </a:lnTo>
                <a:close/>
                <a:moveTo>
                  <a:pt x="152510" y="1564461"/>
                </a:moveTo>
                <a:lnTo>
                  <a:pt x="170633" y="1564461"/>
                </a:lnTo>
                <a:cubicBezTo>
                  <a:pt x="173354" y="1564461"/>
                  <a:pt x="175552" y="1566660"/>
                  <a:pt x="175552" y="1569380"/>
                </a:cubicBezTo>
                <a:lnTo>
                  <a:pt x="175552" y="1573493"/>
                </a:lnTo>
                <a:lnTo>
                  <a:pt x="179704" y="1573493"/>
                </a:lnTo>
                <a:cubicBezTo>
                  <a:pt x="180942" y="1573493"/>
                  <a:pt x="182137" y="1573964"/>
                  <a:pt x="183049" y="1574800"/>
                </a:cubicBezTo>
                <a:lnTo>
                  <a:pt x="192117" y="1583198"/>
                </a:lnTo>
                <a:cubicBezTo>
                  <a:pt x="192456" y="1583516"/>
                  <a:pt x="192677" y="1583918"/>
                  <a:pt x="192908" y="1584302"/>
                </a:cubicBezTo>
                <a:lnTo>
                  <a:pt x="192908" y="1569380"/>
                </a:lnTo>
                <a:cubicBezTo>
                  <a:pt x="192908" y="1567392"/>
                  <a:pt x="194109" y="1565594"/>
                  <a:pt x="195944" y="1564835"/>
                </a:cubicBezTo>
                <a:cubicBezTo>
                  <a:pt x="197779" y="1564086"/>
                  <a:pt x="199903" y="1564499"/>
                  <a:pt x="201294" y="1565892"/>
                </a:cubicBezTo>
                <a:lnTo>
                  <a:pt x="208923" y="1573493"/>
                </a:lnTo>
                <a:lnTo>
                  <a:pt x="215949" y="1573493"/>
                </a:lnTo>
                <a:cubicBezTo>
                  <a:pt x="218667" y="1573493"/>
                  <a:pt x="220868" y="1575694"/>
                  <a:pt x="220868" y="1578413"/>
                </a:cubicBezTo>
                <a:lnTo>
                  <a:pt x="220868" y="1586810"/>
                </a:lnTo>
                <a:cubicBezTo>
                  <a:pt x="220868" y="1589530"/>
                  <a:pt x="218667" y="1591730"/>
                  <a:pt x="215949" y="1591730"/>
                </a:cubicBezTo>
                <a:lnTo>
                  <a:pt x="211807" y="1591730"/>
                </a:lnTo>
                <a:lnTo>
                  <a:pt x="211807" y="1596016"/>
                </a:lnTo>
                <a:cubicBezTo>
                  <a:pt x="211807" y="1598015"/>
                  <a:pt x="210596" y="1599812"/>
                  <a:pt x="208750" y="1600571"/>
                </a:cubicBezTo>
                <a:cubicBezTo>
                  <a:pt x="208147" y="1600820"/>
                  <a:pt x="207512" y="1600936"/>
                  <a:pt x="206888" y="1600936"/>
                </a:cubicBezTo>
                <a:cubicBezTo>
                  <a:pt x="205589" y="1600936"/>
                  <a:pt x="204323" y="1600426"/>
                  <a:pt x="203380" y="1599466"/>
                </a:cubicBezTo>
                <a:lnTo>
                  <a:pt x="194319" y="1590260"/>
                </a:lnTo>
                <a:cubicBezTo>
                  <a:pt x="194051" y="1589982"/>
                  <a:pt x="193888" y="1589635"/>
                  <a:pt x="193695" y="1589310"/>
                </a:cubicBezTo>
                <a:lnTo>
                  <a:pt x="193695" y="1596016"/>
                </a:lnTo>
                <a:cubicBezTo>
                  <a:pt x="193695" y="1598735"/>
                  <a:pt x="191493" y="1600936"/>
                  <a:pt x="188776" y="1600936"/>
                </a:cubicBezTo>
                <a:lnTo>
                  <a:pt x="170633" y="1600936"/>
                </a:lnTo>
                <a:cubicBezTo>
                  <a:pt x="169317" y="1600936"/>
                  <a:pt x="168048" y="1600407"/>
                  <a:pt x="167125" y="1599466"/>
                </a:cubicBezTo>
                <a:lnTo>
                  <a:pt x="158064" y="1590260"/>
                </a:lnTo>
                <a:cubicBezTo>
                  <a:pt x="158064" y="1590260"/>
                  <a:pt x="149169" y="1582026"/>
                  <a:pt x="149169" y="1582026"/>
                </a:cubicBezTo>
                <a:cubicBezTo>
                  <a:pt x="148158" y="1581093"/>
                  <a:pt x="147591" y="1579786"/>
                  <a:pt x="147591" y="1578413"/>
                </a:cubicBezTo>
                <a:lnTo>
                  <a:pt x="147591" y="1569380"/>
                </a:lnTo>
                <a:cubicBezTo>
                  <a:pt x="147591" y="1566660"/>
                  <a:pt x="149793" y="1564461"/>
                  <a:pt x="152510" y="1564461"/>
                </a:cubicBezTo>
                <a:close/>
                <a:moveTo>
                  <a:pt x="130604" y="1507778"/>
                </a:moveTo>
                <a:lnTo>
                  <a:pt x="125645" y="1513361"/>
                </a:lnTo>
                <a:cubicBezTo>
                  <a:pt x="124723" y="1514389"/>
                  <a:pt x="123416" y="1514994"/>
                  <a:pt x="122042" y="1515014"/>
                </a:cubicBezTo>
                <a:cubicBezTo>
                  <a:pt x="120495" y="1514945"/>
                  <a:pt x="119340" y="1514476"/>
                  <a:pt x="118390" y="1513475"/>
                </a:cubicBezTo>
                <a:lnTo>
                  <a:pt x="117295" y="1512314"/>
                </a:lnTo>
                <a:cubicBezTo>
                  <a:pt x="116488" y="1513917"/>
                  <a:pt x="114826" y="1515014"/>
                  <a:pt x="112903" y="1515014"/>
                </a:cubicBezTo>
                <a:lnTo>
                  <a:pt x="108233" y="1515014"/>
                </a:lnTo>
                <a:lnTo>
                  <a:pt x="108233" y="1531840"/>
                </a:lnTo>
                <a:cubicBezTo>
                  <a:pt x="108233" y="1531840"/>
                  <a:pt x="121965" y="1531840"/>
                  <a:pt x="121965" y="1531840"/>
                </a:cubicBezTo>
                <a:cubicBezTo>
                  <a:pt x="124685" y="1531840"/>
                  <a:pt x="126883" y="1534039"/>
                  <a:pt x="126883" y="1536759"/>
                </a:cubicBezTo>
                <a:lnTo>
                  <a:pt x="126883" y="1540228"/>
                </a:lnTo>
                <a:lnTo>
                  <a:pt x="139559" y="1540228"/>
                </a:lnTo>
                <a:lnTo>
                  <a:pt x="143711" y="1540228"/>
                </a:lnTo>
                <a:lnTo>
                  <a:pt x="143711" y="1515014"/>
                </a:lnTo>
                <a:lnTo>
                  <a:pt x="139559" y="1515014"/>
                </a:lnTo>
                <a:cubicBezTo>
                  <a:pt x="138203" y="1515014"/>
                  <a:pt x="136916" y="1514455"/>
                  <a:pt x="135984" y="1513475"/>
                </a:cubicBezTo>
                <a:close/>
                <a:moveTo>
                  <a:pt x="130412" y="1495585"/>
                </a:moveTo>
                <a:cubicBezTo>
                  <a:pt x="131564" y="1495575"/>
                  <a:pt x="133111" y="1496121"/>
                  <a:pt x="134064" y="1497122"/>
                </a:cubicBezTo>
                <a:lnTo>
                  <a:pt x="141673" y="1505173"/>
                </a:lnTo>
                <a:lnTo>
                  <a:pt x="148629" y="1505173"/>
                </a:lnTo>
                <a:cubicBezTo>
                  <a:pt x="151348" y="1505173"/>
                  <a:pt x="153549" y="1507374"/>
                  <a:pt x="153549" y="1510095"/>
                </a:cubicBezTo>
                <a:lnTo>
                  <a:pt x="153549" y="1545148"/>
                </a:lnTo>
                <a:cubicBezTo>
                  <a:pt x="153549" y="1547868"/>
                  <a:pt x="151348" y="1550067"/>
                  <a:pt x="148629" y="1550067"/>
                </a:cubicBezTo>
                <a:lnTo>
                  <a:pt x="121965" y="1550067"/>
                </a:lnTo>
                <a:cubicBezTo>
                  <a:pt x="119246" y="1550067"/>
                  <a:pt x="117045" y="1547868"/>
                  <a:pt x="117045" y="1545148"/>
                </a:cubicBezTo>
                <a:lnTo>
                  <a:pt x="117045" y="1541678"/>
                </a:lnTo>
                <a:lnTo>
                  <a:pt x="103315" y="1541678"/>
                </a:lnTo>
                <a:cubicBezTo>
                  <a:pt x="100595" y="1541678"/>
                  <a:pt x="98394" y="1539479"/>
                  <a:pt x="98394" y="1536759"/>
                </a:cubicBezTo>
                <a:lnTo>
                  <a:pt x="98394" y="1510095"/>
                </a:lnTo>
                <a:cubicBezTo>
                  <a:pt x="98394" y="1507374"/>
                  <a:pt x="100595" y="1505173"/>
                  <a:pt x="103315" y="1505173"/>
                </a:cubicBezTo>
                <a:lnTo>
                  <a:pt x="107985" y="1505173"/>
                </a:lnTo>
                <a:lnTo>
                  <a:pt x="107985" y="1500505"/>
                </a:lnTo>
                <a:cubicBezTo>
                  <a:pt x="107985" y="1498485"/>
                  <a:pt x="109213" y="1496680"/>
                  <a:pt x="111088" y="1495931"/>
                </a:cubicBezTo>
                <a:cubicBezTo>
                  <a:pt x="112941" y="1495209"/>
                  <a:pt x="115084" y="1495661"/>
                  <a:pt x="116478" y="1497122"/>
                </a:cubicBezTo>
                <a:lnTo>
                  <a:pt x="121850" y="1502811"/>
                </a:lnTo>
                <a:lnTo>
                  <a:pt x="126807" y="1497236"/>
                </a:lnTo>
                <a:cubicBezTo>
                  <a:pt x="127731" y="1496207"/>
                  <a:pt x="129036" y="1495603"/>
                  <a:pt x="130412" y="1495585"/>
                </a:cubicBezTo>
                <a:close/>
                <a:moveTo>
                  <a:pt x="202747" y="1480614"/>
                </a:moveTo>
                <a:cubicBezTo>
                  <a:pt x="202551" y="1480911"/>
                  <a:pt x="202333" y="1481192"/>
                  <a:pt x="202082" y="1481441"/>
                </a:cubicBezTo>
                <a:cubicBezTo>
                  <a:pt x="202082" y="1481441"/>
                  <a:pt x="196644" y="1486889"/>
                  <a:pt x="196644" y="1486889"/>
                </a:cubicBezTo>
                <a:lnTo>
                  <a:pt x="200534" y="1490493"/>
                </a:lnTo>
                <a:lnTo>
                  <a:pt x="202747" y="1490493"/>
                </a:lnTo>
                <a:close/>
                <a:moveTo>
                  <a:pt x="238856" y="1470843"/>
                </a:moveTo>
                <a:cubicBezTo>
                  <a:pt x="238614" y="1471421"/>
                  <a:pt x="238261" y="1471946"/>
                  <a:pt x="237810" y="1472390"/>
                </a:cubicBezTo>
                <a:lnTo>
                  <a:pt x="228737" y="1481441"/>
                </a:lnTo>
                <a:cubicBezTo>
                  <a:pt x="227817" y="1482361"/>
                  <a:pt x="226567" y="1482880"/>
                  <a:pt x="225261" y="1482880"/>
                </a:cubicBezTo>
                <a:lnTo>
                  <a:pt x="212586" y="1482880"/>
                </a:lnTo>
                <a:lnTo>
                  <a:pt x="212586" y="1495411"/>
                </a:lnTo>
                <a:cubicBezTo>
                  <a:pt x="212586" y="1498132"/>
                  <a:pt x="210383" y="1500334"/>
                  <a:pt x="207664" y="1500334"/>
                </a:cubicBezTo>
                <a:cubicBezTo>
                  <a:pt x="207664" y="1500334"/>
                  <a:pt x="198605" y="1500334"/>
                  <a:pt x="198605" y="1500334"/>
                </a:cubicBezTo>
                <a:cubicBezTo>
                  <a:pt x="197364" y="1500334"/>
                  <a:pt x="196175" y="1499863"/>
                  <a:pt x="195259" y="1499025"/>
                </a:cubicBezTo>
                <a:lnTo>
                  <a:pt x="186210" y="1490644"/>
                </a:lnTo>
                <a:cubicBezTo>
                  <a:pt x="185787" y="1490255"/>
                  <a:pt x="185438" y="1489789"/>
                  <a:pt x="185182" y="1489292"/>
                </a:cubicBezTo>
                <a:lnTo>
                  <a:pt x="183960" y="1490514"/>
                </a:lnTo>
                <a:cubicBezTo>
                  <a:pt x="183040" y="1491434"/>
                  <a:pt x="181790" y="1491953"/>
                  <a:pt x="180483" y="1491953"/>
                </a:cubicBezTo>
                <a:lnTo>
                  <a:pt x="173335" y="1491953"/>
                </a:lnTo>
                <a:lnTo>
                  <a:pt x="167270" y="1497564"/>
                </a:lnTo>
                <a:lnTo>
                  <a:pt x="167270" y="1503120"/>
                </a:lnTo>
                <a:lnTo>
                  <a:pt x="174887" y="1510727"/>
                </a:lnTo>
                <a:cubicBezTo>
                  <a:pt x="175831" y="1511669"/>
                  <a:pt x="176352" y="1512956"/>
                  <a:pt x="176333" y="1514293"/>
                </a:cubicBezTo>
                <a:cubicBezTo>
                  <a:pt x="176300" y="1515629"/>
                  <a:pt x="175733" y="1516895"/>
                  <a:pt x="174753" y="1517809"/>
                </a:cubicBezTo>
                <a:lnTo>
                  <a:pt x="167270" y="1524767"/>
                </a:lnTo>
                <a:lnTo>
                  <a:pt x="167270" y="1529533"/>
                </a:lnTo>
                <a:lnTo>
                  <a:pt x="173363" y="1535268"/>
                </a:lnTo>
                <a:lnTo>
                  <a:pt x="198605" y="1535268"/>
                </a:lnTo>
                <a:cubicBezTo>
                  <a:pt x="201324" y="1535268"/>
                  <a:pt x="203523" y="1537470"/>
                  <a:pt x="203523" y="1540192"/>
                </a:cubicBezTo>
                <a:lnTo>
                  <a:pt x="203523" y="1547144"/>
                </a:lnTo>
                <a:cubicBezTo>
                  <a:pt x="203685" y="1546884"/>
                  <a:pt x="203881" y="1546646"/>
                  <a:pt x="204081" y="1546424"/>
                </a:cubicBezTo>
                <a:lnTo>
                  <a:pt x="213144" y="1536816"/>
                </a:lnTo>
                <a:cubicBezTo>
                  <a:pt x="214073" y="1535825"/>
                  <a:pt x="215370" y="1535268"/>
                  <a:pt x="216727" y="1535268"/>
                </a:cubicBezTo>
                <a:lnTo>
                  <a:pt x="222263" y="1535268"/>
                </a:lnTo>
                <a:lnTo>
                  <a:pt x="228249" y="1523690"/>
                </a:lnTo>
                <a:lnTo>
                  <a:pt x="221914" y="1517809"/>
                </a:lnTo>
                <a:cubicBezTo>
                  <a:pt x="220943" y="1516917"/>
                  <a:pt x="220376" y="1515667"/>
                  <a:pt x="220339" y="1514341"/>
                </a:cubicBezTo>
                <a:cubicBezTo>
                  <a:pt x="220301" y="1513027"/>
                  <a:pt x="220799" y="1511750"/>
                  <a:pt x="221714" y="1510797"/>
                </a:cubicBezTo>
                <a:lnTo>
                  <a:pt x="239836" y="1492002"/>
                </a:lnTo>
                <a:lnTo>
                  <a:pt x="246390" y="1485926"/>
                </a:lnTo>
                <a:lnTo>
                  <a:pt x="238981" y="1471113"/>
                </a:lnTo>
                <a:cubicBezTo>
                  <a:pt x="238935" y="1471027"/>
                  <a:pt x="238893" y="1470929"/>
                  <a:pt x="238856" y="1470843"/>
                </a:cubicBezTo>
                <a:close/>
                <a:moveTo>
                  <a:pt x="227901" y="1456229"/>
                </a:moveTo>
                <a:cubicBezTo>
                  <a:pt x="228161" y="1456392"/>
                  <a:pt x="228403" y="1456581"/>
                  <a:pt x="228630" y="1456792"/>
                </a:cubicBezTo>
                <a:lnTo>
                  <a:pt x="237703" y="1465330"/>
                </a:lnTo>
                <a:cubicBezTo>
                  <a:pt x="238200" y="1465800"/>
                  <a:pt x="238595" y="1466363"/>
                  <a:pt x="238856" y="1466980"/>
                </a:cubicBezTo>
                <a:cubicBezTo>
                  <a:pt x="239116" y="1466374"/>
                  <a:pt x="239502" y="1465806"/>
                  <a:pt x="240008" y="1465330"/>
                </a:cubicBezTo>
                <a:lnTo>
                  <a:pt x="240817" y="1464577"/>
                </a:lnTo>
                <a:cubicBezTo>
                  <a:pt x="239943" y="1464042"/>
                  <a:pt x="239241" y="1463241"/>
                  <a:pt x="238837" y="1462262"/>
                </a:cubicBezTo>
                <a:cubicBezTo>
                  <a:pt x="238079" y="1460428"/>
                  <a:pt x="238488" y="1458312"/>
                  <a:pt x="239901" y="1456900"/>
                </a:cubicBezTo>
                <a:lnTo>
                  <a:pt x="240575" y="1456229"/>
                </a:lnTo>
                <a:cubicBezTo>
                  <a:pt x="240575" y="1456229"/>
                  <a:pt x="227901" y="1456229"/>
                  <a:pt x="227901" y="1456229"/>
                </a:cubicBezTo>
                <a:close/>
                <a:moveTo>
                  <a:pt x="225261" y="1446388"/>
                </a:moveTo>
                <a:lnTo>
                  <a:pt x="252441" y="1446388"/>
                </a:lnTo>
                <a:cubicBezTo>
                  <a:pt x="254430" y="1446388"/>
                  <a:pt x="256229" y="1447589"/>
                  <a:pt x="256987" y="1449423"/>
                </a:cubicBezTo>
                <a:cubicBezTo>
                  <a:pt x="257744" y="1451257"/>
                  <a:pt x="257335" y="1453373"/>
                  <a:pt x="255922" y="1454785"/>
                </a:cubicBezTo>
                <a:lnTo>
                  <a:pt x="254700" y="1456008"/>
                </a:lnTo>
                <a:cubicBezTo>
                  <a:pt x="255737" y="1456543"/>
                  <a:pt x="256564" y="1457436"/>
                  <a:pt x="257015" y="1458561"/>
                </a:cubicBezTo>
                <a:cubicBezTo>
                  <a:pt x="257758" y="1460439"/>
                  <a:pt x="257284" y="1462581"/>
                  <a:pt x="255816" y="1463961"/>
                </a:cubicBezTo>
                <a:lnTo>
                  <a:pt x="249415" y="1469988"/>
                </a:lnTo>
                <a:lnTo>
                  <a:pt x="256843" y="1484834"/>
                </a:lnTo>
                <a:cubicBezTo>
                  <a:pt x="257823" y="1486792"/>
                  <a:pt x="257391" y="1489156"/>
                  <a:pt x="255788" y="1490644"/>
                </a:cubicBezTo>
                <a:lnTo>
                  <a:pt x="246724" y="1499025"/>
                </a:lnTo>
                <a:lnTo>
                  <a:pt x="232284" y="1514017"/>
                </a:lnTo>
                <a:lnTo>
                  <a:pt x="237675" y="1519021"/>
                </a:lnTo>
                <a:cubicBezTo>
                  <a:pt x="239297" y="1520520"/>
                  <a:pt x="239711" y="1522922"/>
                  <a:pt x="238702" y="1524880"/>
                </a:cubicBezTo>
                <a:lnTo>
                  <a:pt x="229630" y="1542448"/>
                </a:lnTo>
                <a:cubicBezTo>
                  <a:pt x="228784" y="1544082"/>
                  <a:pt x="227106" y="1545109"/>
                  <a:pt x="225261" y="1545109"/>
                </a:cubicBezTo>
                <a:lnTo>
                  <a:pt x="218851" y="1545109"/>
                </a:lnTo>
                <a:lnTo>
                  <a:pt x="214622" y="1549595"/>
                </a:lnTo>
                <a:lnTo>
                  <a:pt x="219367" y="1554063"/>
                </a:lnTo>
                <a:cubicBezTo>
                  <a:pt x="220850" y="1554907"/>
                  <a:pt x="221840" y="1556504"/>
                  <a:pt x="221840" y="1558332"/>
                </a:cubicBezTo>
                <a:cubicBezTo>
                  <a:pt x="221840" y="1561048"/>
                  <a:pt x="219637" y="1563250"/>
                  <a:pt x="216918" y="1563250"/>
                </a:cubicBezTo>
                <a:cubicBezTo>
                  <a:pt x="216881" y="1563250"/>
                  <a:pt x="216802" y="1563250"/>
                  <a:pt x="216727" y="1563250"/>
                </a:cubicBezTo>
                <a:lnTo>
                  <a:pt x="207664" y="1563250"/>
                </a:lnTo>
                <a:cubicBezTo>
                  <a:pt x="206944" y="1563250"/>
                  <a:pt x="206223" y="1563088"/>
                  <a:pt x="205572" y="1562779"/>
                </a:cubicBezTo>
                <a:lnTo>
                  <a:pt x="187460" y="1554247"/>
                </a:lnTo>
                <a:cubicBezTo>
                  <a:pt x="185373" y="1553268"/>
                  <a:pt x="184248" y="1550969"/>
                  <a:pt x="184750" y="1548724"/>
                </a:cubicBezTo>
                <a:cubicBezTo>
                  <a:pt x="185141" y="1546981"/>
                  <a:pt x="186428" y="1545629"/>
                  <a:pt x="188064" y="1545109"/>
                </a:cubicBezTo>
                <a:lnTo>
                  <a:pt x="171411" y="1545109"/>
                </a:lnTo>
                <a:cubicBezTo>
                  <a:pt x="170161" y="1545109"/>
                  <a:pt x="168952" y="1544628"/>
                  <a:pt x="168037" y="1543773"/>
                </a:cubicBezTo>
                <a:lnTo>
                  <a:pt x="158978" y="1535241"/>
                </a:lnTo>
                <a:cubicBezTo>
                  <a:pt x="157988" y="1534311"/>
                  <a:pt x="157430" y="1533012"/>
                  <a:pt x="157430" y="1531654"/>
                </a:cubicBezTo>
                <a:lnTo>
                  <a:pt x="157430" y="1522624"/>
                </a:lnTo>
                <a:cubicBezTo>
                  <a:pt x="157430" y="1521261"/>
                  <a:pt x="157997" y="1519952"/>
                  <a:pt x="159006" y="1519021"/>
                </a:cubicBezTo>
                <a:lnTo>
                  <a:pt x="164318" y="1514082"/>
                </a:lnTo>
                <a:lnTo>
                  <a:pt x="158871" y="1508633"/>
                </a:lnTo>
                <a:cubicBezTo>
                  <a:pt x="157951" y="1507714"/>
                  <a:pt x="157430" y="1506464"/>
                  <a:pt x="157430" y="1505155"/>
                </a:cubicBezTo>
                <a:lnTo>
                  <a:pt x="157430" y="1495411"/>
                </a:lnTo>
                <a:cubicBezTo>
                  <a:pt x="157430" y="1494036"/>
                  <a:pt x="158007" y="1492733"/>
                  <a:pt x="159006" y="1491797"/>
                </a:cubicBezTo>
                <a:lnTo>
                  <a:pt x="168069" y="1483421"/>
                </a:lnTo>
                <a:cubicBezTo>
                  <a:pt x="168980" y="1482583"/>
                  <a:pt x="170170" y="1482112"/>
                  <a:pt x="171411" y="1482112"/>
                </a:cubicBezTo>
                <a:lnTo>
                  <a:pt x="178443" y="1482112"/>
                </a:lnTo>
                <a:lnTo>
                  <a:pt x="184634" y="1475923"/>
                </a:lnTo>
                <a:lnTo>
                  <a:pt x="184634" y="1468911"/>
                </a:lnTo>
                <a:cubicBezTo>
                  <a:pt x="184634" y="1466190"/>
                  <a:pt x="186832" y="1463993"/>
                  <a:pt x="189551" y="1463993"/>
                </a:cubicBezTo>
                <a:lnTo>
                  <a:pt x="198605" y="1463993"/>
                </a:lnTo>
                <a:cubicBezTo>
                  <a:pt x="201324" y="1463993"/>
                  <a:pt x="203523" y="1466190"/>
                  <a:pt x="203523" y="1468911"/>
                </a:cubicBezTo>
                <a:lnTo>
                  <a:pt x="203523" y="1475311"/>
                </a:lnTo>
                <a:cubicBezTo>
                  <a:pt x="204397" y="1473948"/>
                  <a:pt x="205926" y="1473045"/>
                  <a:pt x="207664" y="1473045"/>
                </a:cubicBezTo>
                <a:lnTo>
                  <a:pt x="223220" y="1473045"/>
                </a:lnTo>
                <a:lnTo>
                  <a:pt x="227259" y="1469019"/>
                </a:lnTo>
                <a:lnTo>
                  <a:pt x="223309" y="1465297"/>
                </a:lnTo>
                <a:lnTo>
                  <a:pt x="216727" y="1465297"/>
                </a:lnTo>
                <a:cubicBezTo>
                  <a:pt x="214766" y="1465297"/>
                  <a:pt x="212990" y="1464134"/>
                  <a:pt x="212210" y="1462327"/>
                </a:cubicBezTo>
                <a:cubicBezTo>
                  <a:pt x="211433" y="1460531"/>
                  <a:pt x="211796" y="1458437"/>
                  <a:pt x="213144" y="1457009"/>
                </a:cubicBezTo>
                <a:lnTo>
                  <a:pt x="221677" y="1447935"/>
                </a:lnTo>
                <a:cubicBezTo>
                  <a:pt x="222607" y="1446945"/>
                  <a:pt x="223904" y="1446388"/>
                  <a:pt x="225261" y="1446388"/>
                </a:cubicBezTo>
                <a:close/>
                <a:moveTo>
                  <a:pt x="127113" y="1367678"/>
                </a:moveTo>
                <a:lnTo>
                  <a:pt x="127113" y="1372325"/>
                </a:lnTo>
                <a:cubicBezTo>
                  <a:pt x="127113" y="1375044"/>
                  <a:pt x="124917" y="1377243"/>
                  <a:pt x="122198" y="1377243"/>
                </a:cubicBezTo>
                <a:lnTo>
                  <a:pt x="96940" y="1377243"/>
                </a:lnTo>
                <a:lnTo>
                  <a:pt x="92929" y="1380960"/>
                </a:lnTo>
                <a:lnTo>
                  <a:pt x="98462" y="1386417"/>
                </a:lnTo>
                <a:cubicBezTo>
                  <a:pt x="99405" y="1387356"/>
                  <a:pt x="99929" y="1388616"/>
                  <a:pt x="99929" y="1389925"/>
                </a:cubicBezTo>
                <a:lnTo>
                  <a:pt x="99929" y="1408064"/>
                </a:lnTo>
                <a:cubicBezTo>
                  <a:pt x="99929" y="1410782"/>
                  <a:pt x="97733" y="1412981"/>
                  <a:pt x="95014" y="1412981"/>
                </a:cubicBezTo>
                <a:cubicBezTo>
                  <a:pt x="92294" y="1412981"/>
                  <a:pt x="90090" y="1410782"/>
                  <a:pt x="90090" y="1408064"/>
                </a:cubicBezTo>
                <a:lnTo>
                  <a:pt x="90090" y="1401058"/>
                </a:lnTo>
                <a:lnTo>
                  <a:pt x="85833" y="1396861"/>
                </a:lnTo>
                <a:lnTo>
                  <a:pt x="80252" y="1402467"/>
                </a:lnTo>
                <a:cubicBezTo>
                  <a:pt x="78849" y="1403887"/>
                  <a:pt x="76724" y="1404296"/>
                  <a:pt x="74885" y="1403547"/>
                </a:cubicBezTo>
                <a:cubicBezTo>
                  <a:pt x="73046" y="1402787"/>
                  <a:pt x="71849" y="1400988"/>
                  <a:pt x="71849" y="1399000"/>
                </a:cubicBezTo>
                <a:lnTo>
                  <a:pt x="71849" y="1385777"/>
                </a:lnTo>
                <a:lnTo>
                  <a:pt x="69415" y="1385777"/>
                </a:lnTo>
                <a:lnTo>
                  <a:pt x="64222" y="1391764"/>
                </a:lnTo>
                <a:lnTo>
                  <a:pt x="64222" y="1399000"/>
                </a:lnTo>
                <a:cubicBezTo>
                  <a:pt x="64222" y="1401718"/>
                  <a:pt x="62026" y="1403917"/>
                  <a:pt x="59307" y="1403917"/>
                </a:cubicBezTo>
                <a:lnTo>
                  <a:pt x="55153" y="1403917"/>
                </a:lnTo>
                <a:lnTo>
                  <a:pt x="55153" y="1408064"/>
                </a:lnTo>
                <a:cubicBezTo>
                  <a:pt x="55153" y="1410782"/>
                  <a:pt x="52957" y="1412981"/>
                  <a:pt x="50238" y="1412981"/>
                </a:cubicBezTo>
                <a:cubicBezTo>
                  <a:pt x="47519" y="1412981"/>
                  <a:pt x="45315" y="1410782"/>
                  <a:pt x="45315" y="1408064"/>
                </a:cubicBezTo>
                <a:lnTo>
                  <a:pt x="45315" y="1401138"/>
                </a:lnTo>
                <a:lnTo>
                  <a:pt x="38568" y="1394852"/>
                </a:lnTo>
                <a:cubicBezTo>
                  <a:pt x="38568" y="1394852"/>
                  <a:pt x="32115" y="1394852"/>
                  <a:pt x="32115" y="1394852"/>
                </a:cubicBezTo>
                <a:cubicBezTo>
                  <a:pt x="30086" y="1394852"/>
                  <a:pt x="28334" y="1393613"/>
                  <a:pt x="27589" y="1391864"/>
                </a:cubicBezTo>
                <a:cubicBezTo>
                  <a:pt x="27335" y="1392433"/>
                  <a:pt x="26994" y="1392953"/>
                  <a:pt x="26542" y="1393403"/>
                </a:cubicBezTo>
                <a:lnTo>
                  <a:pt x="18908" y="1401038"/>
                </a:lnTo>
                <a:lnTo>
                  <a:pt x="18908" y="1470297"/>
                </a:lnTo>
                <a:cubicBezTo>
                  <a:pt x="18908" y="1471606"/>
                  <a:pt x="18392" y="1472855"/>
                  <a:pt x="17473" y="1473775"/>
                </a:cubicBezTo>
                <a:lnTo>
                  <a:pt x="11876" y="1479352"/>
                </a:lnTo>
                <a:lnTo>
                  <a:pt x="16030" y="1483499"/>
                </a:lnTo>
                <a:lnTo>
                  <a:pt x="23062" y="1483499"/>
                </a:lnTo>
                <a:cubicBezTo>
                  <a:pt x="25781" y="1483499"/>
                  <a:pt x="27977" y="1485698"/>
                  <a:pt x="27977" y="1488416"/>
                </a:cubicBezTo>
                <a:lnTo>
                  <a:pt x="27977" y="1495342"/>
                </a:lnTo>
                <a:lnTo>
                  <a:pt x="35485" y="1502418"/>
                </a:lnTo>
                <a:cubicBezTo>
                  <a:pt x="36476" y="1503347"/>
                  <a:pt x="37030" y="1504646"/>
                  <a:pt x="37030" y="1506006"/>
                </a:cubicBezTo>
                <a:lnTo>
                  <a:pt x="37030" y="1546401"/>
                </a:lnTo>
                <a:lnTo>
                  <a:pt x="40511" y="1546401"/>
                </a:lnTo>
                <a:cubicBezTo>
                  <a:pt x="41692" y="1546401"/>
                  <a:pt x="42834" y="1546821"/>
                  <a:pt x="43729" y="1547601"/>
                </a:cubicBezTo>
                <a:lnTo>
                  <a:pt x="52061" y="1554796"/>
                </a:lnTo>
                <a:lnTo>
                  <a:pt x="68361" y="1554796"/>
                </a:lnTo>
                <a:cubicBezTo>
                  <a:pt x="69907" y="1554796"/>
                  <a:pt x="71365" y="1555526"/>
                  <a:pt x="72293" y="1556765"/>
                </a:cubicBezTo>
                <a:lnTo>
                  <a:pt x="72467" y="1557005"/>
                </a:lnTo>
                <a:lnTo>
                  <a:pt x="73379" y="1556136"/>
                </a:lnTo>
                <a:cubicBezTo>
                  <a:pt x="73720" y="1555826"/>
                  <a:pt x="74100" y="1555556"/>
                  <a:pt x="74505" y="1555346"/>
                </a:cubicBezTo>
                <a:lnTo>
                  <a:pt x="63786" y="1545152"/>
                </a:lnTo>
                <a:cubicBezTo>
                  <a:pt x="62772" y="1544193"/>
                  <a:pt x="62217" y="1542864"/>
                  <a:pt x="62248" y="1541474"/>
                </a:cubicBezTo>
                <a:cubicBezTo>
                  <a:pt x="62272" y="1540095"/>
                  <a:pt x="62891" y="1538776"/>
                  <a:pt x="63929" y="1537867"/>
                </a:cubicBezTo>
                <a:lnTo>
                  <a:pt x="73530" y="1529482"/>
                </a:lnTo>
                <a:cubicBezTo>
                  <a:pt x="73823" y="1529222"/>
                  <a:pt x="74164" y="1529002"/>
                  <a:pt x="74505" y="1528822"/>
                </a:cubicBezTo>
                <a:lnTo>
                  <a:pt x="73276" y="1527593"/>
                </a:lnTo>
                <a:cubicBezTo>
                  <a:pt x="72364" y="1526673"/>
                  <a:pt x="71849" y="1525434"/>
                  <a:pt x="71849" y="1524125"/>
                </a:cubicBezTo>
                <a:lnTo>
                  <a:pt x="71849" y="1515590"/>
                </a:lnTo>
                <a:cubicBezTo>
                  <a:pt x="71849" y="1512871"/>
                  <a:pt x="74045" y="1510673"/>
                  <a:pt x="76764" y="1510673"/>
                </a:cubicBezTo>
                <a:lnTo>
                  <a:pt x="80886" y="1510673"/>
                </a:lnTo>
                <a:lnTo>
                  <a:pt x="80886" y="1497471"/>
                </a:lnTo>
                <a:cubicBezTo>
                  <a:pt x="80886" y="1494752"/>
                  <a:pt x="83090" y="1492554"/>
                  <a:pt x="85810" y="1492554"/>
                </a:cubicBezTo>
                <a:lnTo>
                  <a:pt x="92865" y="1492554"/>
                </a:lnTo>
                <a:lnTo>
                  <a:pt x="99810" y="1485078"/>
                </a:lnTo>
                <a:cubicBezTo>
                  <a:pt x="100737" y="1484069"/>
                  <a:pt x="102045" y="1483499"/>
                  <a:pt x="103409" y="1483499"/>
                </a:cubicBezTo>
                <a:lnTo>
                  <a:pt x="108213" y="1483499"/>
                </a:lnTo>
                <a:lnTo>
                  <a:pt x="108213" y="1479352"/>
                </a:lnTo>
                <a:cubicBezTo>
                  <a:pt x="108213" y="1477513"/>
                  <a:pt x="109244" y="1475824"/>
                  <a:pt x="110869" y="1474974"/>
                </a:cubicBezTo>
                <a:lnTo>
                  <a:pt x="126938" y="1466649"/>
                </a:lnTo>
                <a:lnTo>
                  <a:pt x="133637" y="1453637"/>
                </a:lnTo>
                <a:lnTo>
                  <a:pt x="127121" y="1447121"/>
                </a:lnTo>
                <a:cubicBezTo>
                  <a:pt x="125202" y="1445202"/>
                  <a:pt x="125202" y="1442084"/>
                  <a:pt x="127121" y="1440165"/>
                </a:cubicBezTo>
                <a:lnTo>
                  <a:pt x="136174" y="1431090"/>
                </a:lnTo>
                <a:cubicBezTo>
                  <a:pt x="137102" y="1430171"/>
                  <a:pt x="138346" y="1429651"/>
                  <a:pt x="139654" y="1429651"/>
                </a:cubicBezTo>
                <a:lnTo>
                  <a:pt x="148724" y="1429651"/>
                </a:lnTo>
                <a:cubicBezTo>
                  <a:pt x="151443" y="1429651"/>
                  <a:pt x="153647" y="1431850"/>
                  <a:pt x="153647" y="1434568"/>
                </a:cubicBezTo>
                <a:lnTo>
                  <a:pt x="153647" y="1438726"/>
                </a:lnTo>
                <a:lnTo>
                  <a:pt x="155660" y="1438726"/>
                </a:lnTo>
                <a:lnTo>
                  <a:pt x="161400" y="1432619"/>
                </a:lnTo>
                <a:lnTo>
                  <a:pt x="161400" y="1418518"/>
                </a:lnTo>
                <a:lnTo>
                  <a:pt x="155771" y="1412981"/>
                </a:lnTo>
                <a:lnTo>
                  <a:pt x="139654" y="1412981"/>
                </a:lnTo>
                <a:cubicBezTo>
                  <a:pt x="136935" y="1412981"/>
                  <a:pt x="134731" y="1410782"/>
                  <a:pt x="134731" y="1408064"/>
                </a:cubicBezTo>
                <a:lnTo>
                  <a:pt x="134731" y="1403917"/>
                </a:lnTo>
                <a:lnTo>
                  <a:pt x="130601" y="1403917"/>
                </a:lnTo>
                <a:cubicBezTo>
                  <a:pt x="127882" y="1403917"/>
                  <a:pt x="125686" y="1401718"/>
                  <a:pt x="125686" y="1399000"/>
                </a:cubicBezTo>
                <a:lnTo>
                  <a:pt x="125686" y="1389925"/>
                </a:lnTo>
                <a:cubicBezTo>
                  <a:pt x="125686" y="1388616"/>
                  <a:pt x="126201" y="1387376"/>
                  <a:pt x="127121" y="1386447"/>
                </a:cubicBezTo>
                <a:lnTo>
                  <a:pt x="136174" y="1377382"/>
                </a:lnTo>
                <a:cubicBezTo>
                  <a:pt x="136444" y="1377103"/>
                  <a:pt x="136753" y="1376863"/>
                  <a:pt x="137086" y="1376653"/>
                </a:cubicBezTo>
                <a:lnTo>
                  <a:pt x="136285" y="1375903"/>
                </a:lnTo>
                <a:cubicBezTo>
                  <a:pt x="135294" y="1374974"/>
                  <a:pt x="134731" y="1373675"/>
                  <a:pt x="134731" y="1372325"/>
                </a:cubicBezTo>
                <a:lnTo>
                  <a:pt x="134731" y="1367678"/>
                </a:lnTo>
                <a:close/>
                <a:moveTo>
                  <a:pt x="122198" y="1357834"/>
                </a:moveTo>
                <a:lnTo>
                  <a:pt x="139654" y="1357834"/>
                </a:lnTo>
                <a:cubicBezTo>
                  <a:pt x="142374" y="1357834"/>
                  <a:pt x="144577" y="1360033"/>
                  <a:pt x="144577" y="1362751"/>
                </a:cubicBezTo>
                <a:lnTo>
                  <a:pt x="144577" y="1370197"/>
                </a:lnTo>
                <a:lnTo>
                  <a:pt x="151364" y="1376583"/>
                </a:lnTo>
                <a:cubicBezTo>
                  <a:pt x="152846" y="1377432"/>
                  <a:pt x="153837" y="1379031"/>
                  <a:pt x="153837" y="1380860"/>
                </a:cubicBezTo>
                <a:cubicBezTo>
                  <a:pt x="153837" y="1383579"/>
                  <a:pt x="151633" y="1385777"/>
                  <a:pt x="148914" y="1385777"/>
                </a:cubicBezTo>
                <a:cubicBezTo>
                  <a:pt x="148882" y="1385787"/>
                  <a:pt x="148803" y="1385787"/>
                  <a:pt x="148724" y="1385777"/>
                </a:cubicBezTo>
                <a:lnTo>
                  <a:pt x="141692" y="1385777"/>
                </a:lnTo>
                <a:lnTo>
                  <a:pt x="135524" y="1391964"/>
                </a:lnTo>
                <a:lnTo>
                  <a:pt x="135524" y="1394082"/>
                </a:lnTo>
                <a:lnTo>
                  <a:pt x="139654" y="1394082"/>
                </a:lnTo>
                <a:cubicBezTo>
                  <a:pt x="142374" y="1394082"/>
                  <a:pt x="144577" y="1396281"/>
                  <a:pt x="144577" y="1399000"/>
                </a:cubicBezTo>
                <a:lnTo>
                  <a:pt x="144577" y="1403137"/>
                </a:lnTo>
                <a:lnTo>
                  <a:pt x="157785" y="1403137"/>
                </a:lnTo>
                <a:cubicBezTo>
                  <a:pt x="159077" y="1403137"/>
                  <a:pt x="160314" y="1403647"/>
                  <a:pt x="161234" y="1404556"/>
                </a:cubicBezTo>
                <a:lnTo>
                  <a:pt x="169772" y="1412941"/>
                </a:lnTo>
                <a:cubicBezTo>
                  <a:pt x="170707" y="1413861"/>
                  <a:pt x="171238" y="1415130"/>
                  <a:pt x="171238" y="1416449"/>
                </a:cubicBezTo>
                <a:lnTo>
                  <a:pt x="171238" y="1434568"/>
                </a:lnTo>
                <a:cubicBezTo>
                  <a:pt x="171238" y="1435818"/>
                  <a:pt x="170755" y="1437027"/>
                  <a:pt x="169906" y="1437946"/>
                </a:cubicBezTo>
                <a:lnTo>
                  <a:pt x="161368" y="1447011"/>
                </a:lnTo>
                <a:cubicBezTo>
                  <a:pt x="160441" y="1448000"/>
                  <a:pt x="159141" y="1448560"/>
                  <a:pt x="157785" y="1448560"/>
                </a:cubicBezTo>
                <a:lnTo>
                  <a:pt x="148724" y="1448560"/>
                </a:lnTo>
                <a:cubicBezTo>
                  <a:pt x="146004" y="1448560"/>
                  <a:pt x="143808" y="1446361"/>
                  <a:pt x="143808" y="1443643"/>
                </a:cubicBezTo>
                <a:lnTo>
                  <a:pt x="143808" y="1439485"/>
                </a:lnTo>
                <a:lnTo>
                  <a:pt x="141692" y="1439485"/>
                </a:lnTo>
                <a:lnTo>
                  <a:pt x="137561" y="1443643"/>
                </a:lnTo>
                <a:lnTo>
                  <a:pt x="143135" y="1449210"/>
                </a:lnTo>
                <a:cubicBezTo>
                  <a:pt x="144641" y="1450719"/>
                  <a:pt x="145006" y="1453037"/>
                  <a:pt x="144022" y="1454936"/>
                </a:cubicBezTo>
                <a:lnTo>
                  <a:pt x="134977" y="1472546"/>
                </a:lnTo>
                <a:cubicBezTo>
                  <a:pt x="134517" y="1473455"/>
                  <a:pt x="133772" y="1474195"/>
                  <a:pt x="132868" y="1474664"/>
                </a:cubicBezTo>
                <a:lnTo>
                  <a:pt x="118051" y="1482340"/>
                </a:lnTo>
                <a:lnTo>
                  <a:pt x="118051" y="1488416"/>
                </a:lnTo>
                <a:cubicBezTo>
                  <a:pt x="118051" y="1491134"/>
                  <a:pt x="115855" y="1493333"/>
                  <a:pt x="113136" y="1493333"/>
                </a:cubicBezTo>
                <a:lnTo>
                  <a:pt x="105549" y="1493333"/>
                </a:lnTo>
                <a:lnTo>
                  <a:pt x="98613" y="1500809"/>
                </a:lnTo>
                <a:cubicBezTo>
                  <a:pt x="97685" y="1501818"/>
                  <a:pt x="96377" y="1502388"/>
                  <a:pt x="95014" y="1502388"/>
                </a:cubicBezTo>
                <a:lnTo>
                  <a:pt x="90725" y="1502388"/>
                </a:lnTo>
                <a:lnTo>
                  <a:pt x="90725" y="1515590"/>
                </a:lnTo>
                <a:cubicBezTo>
                  <a:pt x="90725" y="1518308"/>
                  <a:pt x="88529" y="1520507"/>
                  <a:pt x="85810" y="1520507"/>
                </a:cubicBezTo>
                <a:lnTo>
                  <a:pt x="81687" y="1520507"/>
                </a:lnTo>
                <a:lnTo>
                  <a:pt x="81687" y="1522086"/>
                </a:lnTo>
                <a:lnTo>
                  <a:pt x="88560" y="1528992"/>
                </a:lnTo>
                <a:cubicBezTo>
                  <a:pt x="89979" y="1529861"/>
                  <a:pt x="90915" y="1531420"/>
                  <a:pt x="90915" y="1533199"/>
                </a:cubicBezTo>
                <a:cubicBezTo>
                  <a:pt x="90915" y="1535918"/>
                  <a:pt x="88719" y="1538116"/>
                  <a:pt x="86000" y="1538116"/>
                </a:cubicBezTo>
                <a:cubicBezTo>
                  <a:pt x="85952" y="1538116"/>
                  <a:pt x="85873" y="1538126"/>
                  <a:pt x="85810" y="1538116"/>
                </a:cubicBezTo>
                <a:lnTo>
                  <a:pt x="78611" y="1538116"/>
                </a:lnTo>
                <a:lnTo>
                  <a:pt x="74481" y="1541714"/>
                </a:lnTo>
                <a:lnTo>
                  <a:pt x="88560" y="1555516"/>
                </a:lnTo>
                <a:cubicBezTo>
                  <a:pt x="89979" y="1556385"/>
                  <a:pt x="90915" y="1557935"/>
                  <a:pt x="90915" y="1559713"/>
                </a:cubicBezTo>
                <a:cubicBezTo>
                  <a:pt x="90915" y="1562432"/>
                  <a:pt x="88719" y="1564631"/>
                  <a:pt x="86000" y="1564631"/>
                </a:cubicBezTo>
                <a:cubicBezTo>
                  <a:pt x="85952" y="1564641"/>
                  <a:pt x="85873" y="1564641"/>
                  <a:pt x="85810" y="1564631"/>
                </a:cubicBezTo>
                <a:lnTo>
                  <a:pt x="78722" y="1564631"/>
                </a:lnTo>
                <a:lnTo>
                  <a:pt x="76154" y="1567069"/>
                </a:lnTo>
                <a:cubicBezTo>
                  <a:pt x="75908" y="1567479"/>
                  <a:pt x="75599" y="1567859"/>
                  <a:pt x="75226" y="1568198"/>
                </a:cubicBezTo>
                <a:lnTo>
                  <a:pt x="70430" y="1572466"/>
                </a:lnTo>
                <a:cubicBezTo>
                  <a:pt x="69502" y="1573295"/>
                  <a:pt x="68329" y="1573705"/>
                  <a:pt x="67164" y="1573705"/>
                </a:cubicBezTo>
                <a:cubicBezTo>
                  <a:pt x="65840" y="1573705"/>
                  <a:pt x="64516" y="1573165"/>
                  <a:pt x="63541" y="1572106"/>
                </a:cubicBezTo>
                <a:cubicBezTo>
                  <a:pt x="61725" y="1570127"/>
                  <a:pt x="61836" y="1567059"/>
                  <a:pt x="63786" y="1565210"/>
                </a:cubicBezTo>
                <a:lnTo>
                  <a:pt x="64397" y="1564631"/>
                </a:lnTo>
                <a:lnTo>
                  <a:pt x="50238" y="1564631"/>
                </a:lnTo>
                <a:cubicBezTo>
                  <a:pt x="49057" y="1564631"/>
                  <a:pt x="47907" y="1564211"/>
                  <a:pt x="47019" y="1563431"/>
                </a:cubicBezTo>
                <a:lnTo>
                  <a:pt x="38687" y="1556236"/>
                </a:lnTo>
                <a:lnTo>
                  <a:pt x="37030" y="1556236"/>
                </a:lnTo>
                <a:lnTo>
                  <a:pt x="37030" y="1559713"/>
                </a:lnTo>
                <a:cubicBezTo>
                  <a:pt x="37030" y="1562432"/>
                  <a:pt x="34834" y="1564631"/>
                  <a:pt x="32115" y="1564631"/>
                </a:cubicBezTo>
                <a:cubicBezTo>
                  <a:pt x="29396" y="1564631"/>
                  <a:pt x="27192" y="1562432"/>
                  <a:pt x="27192" y="1559713"/>
                </a:cubicBezTo>
                <a:lnTo>
                  <a:pt x="27192" y="1508124"/>
                </a:lnTo>
                <a:lnTo>
                  <a:pt x="19685" y="1501049"/>
                </a:lnTo>
                <a:cubicBezTo>
                  <a:pt x="18702" y="1500119"/>
                  <a:pt x="18139" y="1498820"/>
                  <a:pt x="18139" y="1497471"/>
                </a:cubicBezTo>
                <a:lnTo>
                  <a:pt x="18139" y="1493333"/>
                </a:lnTo>
                <a:lnTo>
                  <a:pt x="13993" y="1493333"/>
                </a:lnTo>
                <a:cubicBezTo>
                  <a:pt x="12685" y="1493333"/>
                  <a:pt x="11432" y="1492813"/>
                  <a:pt x="10512" y="1491894"/>
                </a:cubicBezTo>
                <a:lnTo>
                  <a:pt x="1443" y="1482829"/>
                </a:lnTo>
                <a:cubicBezTo>
                  <a:pt x="516" y="1481900"/>
                  <a:pt x="0" y="1480651"/>
                  <a:pt x="0" y="1479352"/>
                </a:cubicBezTo>
                <a:cubicBezTo>
                  <a:pt x="0" y="1478042"/>
                  <a:pt x="516" y="1476793"/>
                  <a:pt x="1443" y="1475864"/>
                </a:cubicBezTo>
                <a:lnTo>
                  <a:pt x="9070" y="1468258"/>
                </a:lnTo>
                <a:lnTo>
                  <a:pt x="9070" y="1399000"/>
                </a:lnTo>
                <a:cubicBezTo>
                  <a:pt x="9070" y="1397690"/>
                  <a:pt x="9593" y="1396441"/>
                  <a:pt x="10512" y="1395522"/>
                </a:cubicBezTo>
                <a:lnTo>
                  <a:pt x="18139" y="1387886"/>
                </a:lnTo>
                <a:lnTo>
                  <a:pt x="18139" y="1380860"/>
                </a:lnTo>
                <a:cubicBezTo>
                  <a:pt x="18139" y="1378142"/>
                  <a:pt x="20343" y="1375933"/>
                  <a:pt x="23062" y="1375933"/>
                </a:cubicBezTo>
                <a:lnTo>
                  <a:pt x="32115" y="1375933"/>
                </a:lnTo>
                <a:cubicBezTo>
                  <a:pt x="34834" y="1375933"/>
                  <a:pt x="37030" y="1378142"/>
                  <a:pt x="37030" y="1380860"/>
                </a:cubicBezTo>
                <a:lnTo>
                  <a:pt x="37030" y="1385008"/>
                </a:lnTo>
                <a:lnTo>
                  <a:pt x="40511" y="1385008"/>
                </a:lnTo>
                <a:cubicBezTo>
                  <a:pt x="41763" y="1385008"/>
                  <a:pt x="42952" y="1385478"/>
                  <a:pt x="43864" y="1386337"/>
                </a:cubicBezTo>
                <a:lnTo>
                  <a:pt x="52172" y="1394082"/>
                </a:lnTo>
                <a:lnTo>
                  <a:pt x="54384" y="1394082"/>
                </a:lnTo>
                <a:lnTo>
                  <a:pt x="54384" y="1389925"/>
                </a:lnTo>
                <a:cubicBezTo>
                  <a:pt x="54384" y="1388746"/>
                  <a:pt x="54812" y="1387606"/>
                  <a:pt x="55589" y="1386707"/>
                </a:cubicBezTo>
                <a:lnTo>
                  <a:pt x="63446" y="1377642"/>
                </a:lnTo>
                <a:cubicBezTo>
                  <a:pt x="64381" y="1376553"/>
                  <a:pt x="65737" y="1375933"/>
                  <a:pt x="67164" y="1375933"/>
                </a:cubicBezTo>
                <a:lnTo>
                  <a:pt x="76764" y="1375933"/>
                </a:lnTo>
                <a:cubicBezTo>
                  <a:pt x="78794" y="1375933"/>
                  <a:pt x="80530" y="1377163"/>
                  <a:pt x="81291" y="1378912"/>
                </a:cubicBezTo>
                <a:cubicBezTo>
                  <a:pt x="81560" y="1378292"/>
                  <a:pt x="81957" y="1377722"/>
                  <a:pt x="82464" y="1377253"/>
                </a:cubicBezTo>
                <a:lnTo>
                  <a:pt x="91668" y="1368708"/>
                </a:lnTo>
                <a:cubicBezTo>
                  <a:pt x="92580" y="1367878"/>
                  <a:pt x="93769" y="1367408"/>
                  <a:pt x="95014" y="1367408"/>
                </a:cubicBezTo>
                <a:lnTo>
                  <a:pt x="117274" y="1367408"/>
                </a:lnTo>
                <a:lnTo>
                  <a:pt x="117274" y="1362751"/>
                </a:lnTo>
                <a:cubicBezTo>
                  <a:pt x="117274" y="1360033"/>
                  <a:pt x="119478" y="1357834"/>
                  <a:pt x="122198" y="1357834"/>
                </a:cubicBezTo>
                <a:close/>
                <a:moveTo>
                  <a:pt x="45997" y="1342136"/>
                </a:moveTo>
                <a:lnTo>
                  <a:pt x="39358" y="1348406"/>
                </a:lnTo>
                <a:lnTo>
                  <a:pt x="39358" y="1353297"/>
                </a:lnTo>
                <a:cubicBezTo>
                  <a:pt x="39608" y="1352520"/>
                  <a:pt x="40057" y="1351811"/>
                  <a:pt x="40663" y="1351231"/>
                </a:cubicBezTo>
                <a:lnTo>
                  <a:pt x="49733" y="1342703"/>
                </a:lnTo>
                <a:cubicBezTo>
                  <a:pt x="49969" y="1342488"/>
                  <a:pt x="50204" y="1342296"/>
                  <a:pt x="50468" y="1342136"/>
                </a:cubicBezTo>
                <a:close/>
                <a:moveTo>
                  <a:pt x="144698" y="1297492"/>
                </a:moveTo>
                <a:lnTo>
                  <a:pt x="137068" y="1305120"/>
                </a:lnTo>
                <a:cubicBezTo>
                  <a:pt x="136149" y="1306043"/>
                  <a:pt x="134901" y="1306560"/>
                  <a:pt x="133589" y="1306560"/>
                </a:cubicBezTo>
                <a:lnTo>
                  <a:pt x="126644" y="1306560"/>
                </a:lnTo>
                <a:lnTo>
                  <a:pt x="111855" y="1321793"/>
                </a:lnTo>
                <a:lnTo>
                  <a:pt x="111855" y="1328818"/>
                </a:lnTo>
                <a:cubicBezTo>
                  <a:pt x="111855" y="1330125"/>
                  <a:pt x="111334" y="1331372"/>
                  <a:pt x="110414" y="1332296"/>
                </a:cubicBezTo>
                <a:lnTo>
                  <a:pt x="133589" y="1332296"/>
                </a:lnTo>
                <a:cubicBezTo>
                  <a:pt x="134901" y="1332296"/>
                  <a:pt x="136149" y="1332812"/>
                  <a:pt x="137068" y="1333735"/>
                </a:cubicBezTo>
                <a:lnTo>
                  <a:pt x="147372" y="1343969"/>
                </a:lnTo>
                <a:cubicBezTo>
                  <a:pt x="147572" y="1343594"/>
                  <a:pt x="147814" y="1343256"/>
                  <a:pt x="148099" y="1342940"/>
                </a:cubicBezTo>
                <a:lnTo>
                  <a:pt x="156499" y="1333868"/>
                </a:lnTo>
                <a:lnTo>
                  <a:pt x="164913" y="1326569"/>
                </a:lnTo>
                <a:cubicBezTo>
                  <a:pt x="164913" y="1326569"/>
                  <a:pt x="164913" y="1315632"/>
                  <a:pt x="164913" y="1315632"/>
                </a:cubicBezTo>
                <a:lnTo>
                  <a:pt x="160114" y="1315632"/>
                </a:lnTo>
                <a:cubicBezTo>
                  <a:pt x="157391" y="1315632"/>
                  <a:pt x="155194" y="1313434"/>
                  <a:pt x="155194" y="1310714"/>
                </a:cubicBezTo>
                <a:lnTo>
                  <a:pt x="155194" y="1301642"/>
                </a:lnTo>
                <a:cubicBezTo>
                  <a:pt x="155194" y="1300275"/>
                  <a:pt x="155758" y="1298973"/>
                  <a:pt x="156756" y="1298050"/>
                </a:cubicBezTo>
                <a:lnTo>
                  <a:pt x="157355" y="1297492"/>
                </a:lnTo>
                <a:close/>
                <a:moveTo>
                  <a:pt x="169833" y="1279119"/>
                </a:moveTo>
                <a:lnTo>
                  <a:pt x="178233" y="1279119"/>
                </a:lnTo>
                <a:cubicBezTo>
                  <a:pt x="180215" y="1279119"/>
                  <a:pt x="182012" y="1280312"/>
                  <a:pt x="182768" y="1282135"/>
                </a:cubicBezTo>
                <a:cubicBezTo>
                  <a:pt x="183538" y="1283973"/>
                  <a:pt x="183132" y="1286075"/>
                  <a:pt x="181741" y="1287487"/>
                </a:cubicBezTo>
                <a:lnTo>
                  <a:pt x="165034" y="1303776"/>
                </a:lnTo>
                <a:lnTo>
                  <a:pt x="165034" y="1305792"/>
                </a:lnTo>
                <a:lnTo>
                  <a:pt x="169833" y="1305792"/>
                </a:lnTo>
                <a:cubicBezTo>
                  <a:pt x="172557" y="1305792"/>
                  <a:pt x="174753" y="1307995"/>
                  <a:pt x="174753" y="1310714"/>
                </a:cubicBezTo>
                <a:lnTo>
                  <a:pt x="174753" y="1328818"/>
                </a:lnTo>
                <a:cubicBezTo>
                  <a:pt x="174753" y="1330248"/>
                  <a:pt x="174133" y="1331601"/>
                  <a:pt x="173056" y="1332533"/>
                </a:cubicBezTo>
                <a:lnTo>
                  <a:pt x="163330" y="1340934"/>
                </a:lnTo>
                <a:lnTo>
                  <a:pt x="156635" y="1348205"/>
                </a:lnTo>
                <a:lnTo>
                  <a:pt x="156635" y="1354819"/>
                </a:lnTo>
                <a:cubicBezTo>
                  <a:pt x="156635" y="1356779"/>
                  <a:pt x="155472" y="1358553"/>
                  <a:pt x="153661" y="1359335"/>
                </a:cubicBezTo>
                <a:cubicBezTo>
                  <a:pt x="151886" y="1360102"/>
                  <a:pt x="149775" y="1359746"/>
                  <a:pt x="148342" y="1358402"/>
                </a:cubicBezTo>
                <a:lnTo>
                  <a:pt x="131557" y="1342136"/>
                </a:lnTo>
                <a:lnTo>
                  <a:pt x="108896" y="1342136"/>
                </a:lnTo>
                <a:lnTo>
                  <a:pt x="100731" y="1349860"/>
                </a:lnTo>
                <a:cubicBezTo>
                  <a:pt x="99818" y="1350724"/>
                  <a:pt x="98606" y="1351203"/>
                  <a:pt x="97344" y="1351203"/>
                </a:cubicBezTo>
                <a:lnTo>
                  <a:pt x="55060" y="1351203"/>
                </a:lnTo>
                <a:lnTo>
                  <a:pt x="48956" y="1356939"/>
                </a:lnTo>
                <a:lnTo>
                  <a:pt x="48956" y="1372922"/>
                </a:lnTo>
                <a:cubicBezTo>
                  <a:pt x="48956" y="1375180"/>
                  <a:pt x="47416" y="1377150"/>
                  <a:pt x="45227" y="1377694"/>
                </a:cubicBezTo>
                <a:cubicBezTo>
                  <a:pt x="44828" y="1377790"/>
                  <a:pt x="44428" y="1377840"/>
                  <a:pt x="44036" y="1377840"/>
                </a:cubicBezTo>
                <a:cubicBezTo>
                  <a:pt x="42253" y="1377840"/>
                  <a:pt x="40556" y="1376862"/>
                  <a:pt x="39694" y="1375226"/>
                </a:cubicBezTo>
                <a:lnTo>
                  <a:pt x="30096" y="1357122"/>
                </a:lnTo>
                <a:cubicBezTo>
                  <a:pt x="29711" y="1356414"/>
                  <a:pt x="29518" y="1355623"/>
                  <a:pt x="29518" y="1354819"/>
                </a:cubicBezTo>
                <a:lnTo>
                  <a:pt x="29518" y="1346286"/>
                </a:lnTo>
                <a:cubicBezTo>
                  <a:pt x="29518" y="1344928"/>
                  <a:pt x="30074" y="1343644"/>
                  <a:pt x="31058" y="1342712"/>
                </a:cubicBezTo>
                <a:lnTo>
                  <a:pt x="40656" y="1333639"/>
                </a:lnTo>
                <a:cubicBezTo>
                  <a:pt x="41569" y="1332776"/>
                  <a:pt x="42781" y="1332296"/>
                  <a:pt x="44036" y="1332296"/>
                </a:cubicBezTo>
                <a:lnTo>
                  <a:pt x="95504" y="1332296"/>
                </a:lnTo>
                <a:lnTo>
                  <a:pt x="102015" y="1326587"/>
                </a:lnTo>
                <a:lnTo>
                  <a:pt x="102015" y="1319754"/>
                </a:lnTo>
                <a:cubicBezTo>
                  <a:pt x="102015" y="1318447"/>
                  <a:pt x="102535" y="1317200"/>
                  <a:pt x="103455" y="1316276"/>
                </a:cubicBezTo>
                <a:lnTo>
                  <a:pt x="120939" y="1298269"/>
                </a:lnTo>
                <a:cubicBezTo>
                  <a:pt x="121866" y="1297282"/>
                  <a:pt x="123164" y="1296724"/>
                  <a:pt x="124519" y="1296724"/>
                </a:cubicBezTo>
                <a:lnTo>
                  <a:pt x="131557" y="1296724"/>
                </a:lnTo>
                <a:lnTo>
                  <a:pt x="139186" y="1289092"/>
                </a:lnTo>
                <a:cubicBezTo>
                  <a:pt x="140106" y="1288168"/>
                  <a:pt x="141354" y="1287652"/>
                  <a:pt x="142659" y="1287652"/>
                </a:cubicBezTo>
                <a:lnTo>
                  <a:pt x="158260" y="1287652"/>
                </a:lnTo>
                <a:lnTo>
                  <a:pt x="166589" y="1280339"/>
                </a:lnTo>
                <a:cubicBezTo>
                  <a:pt x="167495" y="1279553"/>
                  <a:pt x="168643" y="1279119"/>
                  <a:pt x="169833" y="1279119"/>
                </a:cubicBezTo>
                <a:close/>
                <a:moveTo>
                  <a:pt x="844982" y="1230648"/>
                </a:moveTo>
                <a:lnTo>
                  <a:pt x="821289" y="1247149"/>
                </a:lnTo>
                <a:cubicBezTo>
                  <a:pt x="820133" y="1247946"/>
                  <a:pt x="818685" y="1248215"/>
                  <a:pt x="817326" y="1247896"/>
                </a:cubicBezTo>
                <a:cubicBezTo>
                  <a:pt x="815963" y="1247571"/>
                  <a:pt x="814803" y="1246677"/>
                  <a:pt x="814139" y="1245437"/>
                </a:cubicBezTo>
                <a:lnTo>
                  <a:pt x="807577" y="1233224"/>
                </a:lnTo>
                <a:lnTo>
                  <a:pt x="805287" y="1235551"/>
                </a:lnTo>
                <a:lnTo>
                  <a:pt x="805287" y="1252183"/>
                </a:lnTo>
                <a:cubicBezTo>
                  <a:pt x="805287" y="1253747"/>
                  <a:pt x="804551" y="1255201"/>
                  <a:pt x="803327" y="1256112"/>
                </a:cubicBezTo>
                <a:cubicBezTo>
                  <a:pt x="803607" y="1256323"/>
                  <a:pt x="803865" y="1256563"/>
                  <a:pt x="804098" y="1256833"/>
                </a:cubicBezTo>
                <a:lnTo>
                  <a:pt x="812475" y="1266576"/>
                </a:lnTo>
                <a:cubicBezTo>
                  <a:pt x="812793" y="1266951"/>
                  <a:pt x="813051" y="1267356"/>
                  <a:pt x="813246" y="1267798"/>
                </a:cubicBezTo>
                <a:lnTo>
                  <a:pt x="813550" y="1267528"/>
                </a:lnTo>
                <a:lnTo>
                  <a:pt x="813550" y="1260042"/>
                </a:lnTo>
                <a:cubicBezTo>
                  <a:pt x="813550" y="1257322"/>
                  <a:pt x="815752" y="1255122"/>
                  <a:pt x="818474" y="1255122"/>
                </a:cubicBezTo>
                <a:lnTo>
                  <a:pt x="839542" y="1255122"/>
                </a:lnTo>
                <a:lnTo>
                  <a:pt x="839542" y="1252183"/>
                </a:lnTo>
                <a:cubicBezTo>
                  <a:pt x="839542" y="1250943"/>
                  <a:pt x="840016" y="1249751"/>
                  <a:pt x="840850" y="1248839"/>
                </a:cubicBezTo>
                <a:lnTo>
                  <a:pt x="849249" y="1239767"/>
                </a:lnTo>
                <a:lnTo>
                  <a:pt x="854468" y="1234953"/>
                </a:lnTo>
                <a:close/>
                <a:moveTo>
                  <a:pt x="809440" y="1220138"/>
                </a:moveTo>
                <a:cubicBezTo>
                  <a:pt x="810985" y="1220357"/>
                  <a:pt x="812340" y="1221301"/>
                  <a:pt x="813081" y="1222684"/>
                </a:cubicBezTo>
                <a:lnTo>
                  <a:pt x="820192" y="1235914"/>
                </a:lnTo>
                <a:lnTo>
                  <a:pt x="841650" y="1220973"/>
                </a:lnTo>
                <a:cubicBezTo>
                  <a:pt x="843081" y="1219973"/>
                  <a:pt x="844906" y="1219801"/>
                  <a:pt x="846501" y="1220530"/>
                </a:cubicBezTo>
                <a:lnTo>
                  <a:pt x="865284" y="1229063"/>
                </a:lnTo>
                <a:cubicBezTo>
                  <a:pt x="866783" y="1229746"/>
                  <a:pt x="867841" y="1231129"/>
                  <a:pt x="868112" y="1232764"/>
                </a:cubicBezTo>
                <a:cubicBezTo>
                  <a:pt x="868370" y="1234387"/>
                  <a:pt x="867794" y="1236040"/>
                  <a:pt x="866584" y="1237162"/>
                </a:cubicBezTo>
                <a:lnTo>
                  <a:pt x="856195" y="1246735"/>
                </a:lnTo>
                <a:lnTo>
                  <a:pt x="849384" y="1254105"/>
                </a:lnTo>
                <a:lnTo>
                  <a:pt x="849384" y="1260042"/>
                </a:lnTo>
                <a:cubicBezTo>
                  <a:pt x="849384" y="1262761"/>
                  <a:pt x="847183" y="1264962"/>
                  <a:pt x="844465" y="1264962"/>
                </a:cubicBezTo>
                <a:lnTo>
                  <a:pt x="823393" y="1264962"/>
                </a:lnTo>
                <a:lnTo>
                  <a:pt x="823393" y="1269785"/>
                </a:lnTo>
                <a:cubicBezTo>
                  <a:pt x="823393" y="1271218"/>
                  <a:pt x="822766" y="1272571"/>
                  <a:pt x="821682" y="1273515"/>
                </a:cubicBezTo>
                <a:lnTo>
                  <a:pt x="811959" y="1281901"/>
                </a:lnTo>
                <a:cubicBezTo>
                  <a:pt x="811053" y="1282681"/>
                  <a:pt x="809901" y="1283094"/>
                  <a:pt x="808750" y="1283094"/>
                </a:cubicBezTo>
                <a:cubicBezTo>
                  <a:pt x="808056" y="1283094"/>
                  <a:pt x="807353" y="1282950"/>
                  <a:pt x="806701" y="1282643"/>
                </a:cubicBezTo>
                <a:cubicBezTo>
                  <a:pt x="804953" y="1281846"/>
                  <a:pt x="803827" y="1280096"/>
                  <a:pt x="803827" y="1278174"/>
                </a:cubicBezTo>
                <a:lnTo>
                  <a:pt x="803827" y="1271610"/>
                </a:lnTo>
                <a:lnTo>
                  <a:pt x="798112" y="1264962"/>
                </a:lnTo>
                <a:lnTo>
                  <a:pt x="782229" y="1264962"/>
                </a:lnTo>
                <a:cubicBezTo>
                  <a:pt x="779892" y="1264962"/>
                  <a:pt x="777886" y="1263329"/>
                  <a:pt x="777412" y="1261041"/>
                </a:cubicBezTo>
                <a:cubicBezTo>
                  <a:pt x="776933" y="1258755"/>
                  <a:pt x="778136" y="1256458"/>
                  <a:pt x="780269" y="1255526"/>
                </a:cubicBezTo>
                <a:lnTo>
                  <a:pt x="795449" y="1248954"/>
                </a:lnTo>
                <a:lnTo>
                  <a:pt x="795449" y="1233540"/>
                </a:lnTo>
                <a:cubicBezTo>
                  <a:pt x="795449" y="1232254"/>
                  <a:pt x="795957" y="1231015"/>
                  <a:pt x="796863" y="1230092"/>
                </a:cubicBezTo>
                <a:lnTo>
                  <a:pt x="805241" y="1221559"/>
                </a:lnTo>
                <a:cubicBezTo>
                  <a:pt x="806337" y="1220445"/>
                  <a:pt x="807891" y="1219935"/>
                  <a:pt x="809440" y="1220138"/>
                </a:cubicBezTo>
                <a:close/>
                <a:moveTo>
                  <a:pt x="821098" y="1181886"/>
                </a:moveTo>
                <a:cubicBezTo>
                  <a:pt x="821098" y="1181886"/>
                  <a:pt x="816110" y="1187266"/>
                  <a:pt x="816110" y="1187266"/>
                </a:cubicBezTo>
                <a:lnTo>
                  <a:pt x="820031" y="1187266"/>
                </a:lnTo>
                <a:cubicBezTo>
                  <a:pt x="822752" y="1187266"/>
                  <a:pt x="824951" y="1189467"/>
                  <a:pt x="824951" y="1192186"/>
                </a:cubicBezTo>
                <a:lnTo>
                  <a:pt x="824951" y="1198375"/>
                </a:lnTo>
                <a:lnTo>
                  <a:pt x="825749" y="1197635"/>
                </a:lnTo>
                <a:lnTo>
                  <a:pt x="832706" y="1190235"/>
                </a:lnTo>
                <a:lnTo>
                  <a:pt x="832706" y="1187863"/>
                </a:lnTo>
                <a:close/>
                <a:moveTo>
                  <a:pt x="822279" y="1171431"/>
                </a:moveTo>
                <a:lnTo>
                  <a:pt x="839873" y="1180493"/>
                </a:lnTo>
                <a:cubicBezTo>
                  <a:pt x="841518" y="1181339"/>
                  <a:pt x="842545" y="1183020"/>
                  <a:pt x="842545" y="1184865"/>
                </a:cubicBezTo>
                <a:lnTo>
                  <a:pt x="842545" y="1192186"/>
                </a:lnTo>
                <a:cubicBezTo>
                  <a:pt x="842545" y="1193436"/>
                  <a:pt x="842064" y="1194646"/>
                  <a:pt x="841210" y="1195559"/>
                </a:cubicBezTo>
                <a:lnTo>
                  <a:pt x="832677" y="1204621"/>
                </a:lnTo>
                <a:lnTo>
                  <a:pt x="823376" y="1213257"/>
                </a:lnTo>
                <a:cubicBezTo>
                  <a:pt x="822444" y="1214113"/>
                  <a:pt x="821252" y="1214565"/>
                  <a:pt x="820031" y="1214565"/>
                </a:cubicBezTo>
                <a:cubicBezTo>
                  <a:pt x="819369" y="1214565"/>
                  <a:pt x="818696" y="1214430"/>
                  <a:pt x="818061" y="1214152"/>
                </a:cubicBezTo>
                <a:cubicBezTo>
                  <a:pt x="816275" y="1213374"/>
                  <a:pt x="815113" y="1211606"/>
                  <a:pt x="815113" y="1209645"/>
                </a:cubicBezTo>
                <a:lnTo>
                  <a:pt x="815113" y="1197106"/>
                </a:lnTo>
                <a:lnTo>
                  <a:pt x="801910" y="1197106"/>
                </a:lnTo>
                <a:cubicBezTo>
                  <a:pt x="799189" y="1197106"/>
                  <a:pt x="796989" y="1194905"/>
                  <a:pt x="796989" y="1192186"/>
                </a:cubicBezTo>
                <a:lnTo>
                  <a:pt x="796989" y="1184865"/>
                </a:lnTo>
                <a:cubicBezTo>
                  <a:pt x="796989" y="1182146"/>
                  <a:pt x="799189" y="1179945"/>
                  <a:pt x="801910" y="1179945"/>
                </a:cubicBezTo>
                <a:lnTo>
                  <a:pt x="809481" y="1179945"/>
                </a:lnTo>
                <a:lnTo>
                  <a:pt x="816418" y="1172459"/>
                </a:lnTo>
                <a:cubicBezTo>
                  <a:pt x="817928" y="1170827"/>
                  <a:pt x="820320" y="1170432"/>
                  <a:pt x="822279" y="1171431"/>
                </a:cubicBezTo>
                <a:close/>
                <a:moveTo>
                  <a:pt x="1719912" y="9837"/>
                </a:moveTo>
                <a:lnTo>
                  <a:pt x="1719912" y="13451"/>
                </a:lnTo>
                <a:cubicBezTo>
                  <a:pt x="1719912" y="14191"/>
                  <a:pt x="1719749" y="14923"/>
                  <a:pt x="1719421" y="15593"/>
                </a:cubicBezTo>
                <a:lnTo>
                  <a:pt x="1712052" y="30833"/>
                </a:lnTo>
                <a:cubicBezTo>
                  <a:pt x="1712052" y="30833"/>
                  <a:pt x="1712052" y="44756"/>
                  <a:pt x="1712052" y="44756"/>
                </a:cubicBezTo>
                <a:lnTo>
                  <a:pt x="1726754" y="51943"/>
                </a:lnTo>
                <a:cubicBezTo>
                  <a:pt x="1728443" y="52772"/>
                  <a:pt x="1729512" y="54480"/>
                  <a:pt x="1729512" y="56366"/>
                </a:cubicBezTo>
                <a:lnTo>
                  <a:pt x="1729512" y="62870"/>
                </a:lnTo>
                <a:lnTo>
                  <a:pt x="1759479" y="77081"/>
                </a:lnTo>
                <a:lnTo>
                  <a:pt x="1762151" y="74764"/>
                </a:lnTo>
                <a:lnTo>
                  <a:pt x="1756818" y="69431"/>
                </a:lnTo>
                <a:cubicBezTo>
                  <a:pt x="1755319" y="67935"/>
                  <a:pt x="1754945" y="65646"/>
                  <a:pt x="1755897" y="63756"/>
                </a:cubicBezTo>
                <a:lnTo>
                  <a:pt x="1764448" y="46671"/>
                </a:lnTo>
                <a:lnTo>
                  <a:pt x="1764448" y="30988"/>
                </a:lnTo>
                <a:lnTo>
                  <a:pt x="1757403" y="18374"/>
                </a:lnTo>
                <a:lnTo>
                  <a:pt x="1743385" y="18374"/>
                </a:lnTo>
                <a:cubicBezTo>
                  <a:pt x="1742684" y="18374"/>
                  <a:pt x="1741993" y="18219"/>
                  <a:pt x="1741349" y="17931"/>
                </a:cubicBezTo>
                <a:lnTo>
                  <a:pt x="1723525" y="9837"/>
                </a:lnTo>
                <a:close/>
                <a:moveTo>
                  <a:pt x="1714991" y="0"/>
                </a:moveTo>
                <a:lnTo>
                  <a:pt x="1724590" y="0"/>
                </a:lnTo>
                <a:cubicBezTo>
                  <a:pt x="1725291" y="0"/>
                  <a:pt x="1725983" y="154"/>
                  <a:pt x="1726627" y="443"/>
                </a:cubicBezTo>
                <a:lnTo>
                  <a:pt x="1744451" y="8532"/>
                </a:lnTo>
                <a:lnTo>
                  <a:pt x="1760297" y="8532"/>
                </a:lnTo>
                <a:cubicBezTo>
                  <a:pt x="1762084" y="8532"/>
                  <a:pt x="1763727" y="9492"/>
                  <a:pt x="1764591" y="11061"/>
                </a:cubicBezTo>
                <a:lnTo>
                  <a:pt x="1773664" y="27317"/>
                </a:lnTo>
                <a:cubicBezTo>
                  <a:pt x="1774074" y="28049"/>
                  <a:pt x="1774288" y="28874"/>
                  <a:pt x="1774288" y="29711"/>
                </a:cubicBezTo>
                <a:lnTo>
                  <a:pt x="1774288" y="47833"/>
                </a:lnTo>
                <a:cubicBezTo>
                  <a:pt x="1774288" y="48602"/>
                  <a:pt x="1774104" y="49350"/>
                  <a:pt x="1773767" y="50033"/>
                </a:cubicBezTo>
                <a:lnTo>
                  <a:pt x="1766281" y="64984"/>
                </a:lnTo>
                <a:lnTo>
                  <a:pt x="1772845" y="71549"/>
                </a:lnTo>
                <a:cubicBezTo>
                  <a:pt x="1773817" y="72508"/>
                  <a:pt x="1774335" y="73833"/>
                  <a:pt x="1774288" y="75199"/>
                </a:cubicBezTo>
                <a:cubicBezTo>
                  <a:pt x="1774238" y="76561"/>
                  <a:pt x="1773623" y="77850"/>
                  <a:pt x="1772585" y="78744"/>
                </a:cubicBezTo>
                <a:lnTo>
                  <a:pt x="1763516" y="86606"/>
                </a:lnTo>
                <a:cubicBezTo>
                  <a:pt x="1762601" y="87390"/>
                  <a:pt x="1761459" y="87805"/>
                  <a:pt x="1760297" y="87805"/>
                </a:cubicBezTo>
                <a:cubicBezTo>
                  <a:pt x="1759596" y="87805"/>
                  <a:pt x="1758885" y="87650"/>
                  <a:pt x="1758221" y="87346"/>
                </a:cubicBezTo>
                <a:lnTo>
                  <a:pt x="1722447" y="70386"/>
                </a:lnTo>
                <a:cubicBezTo>
                  <a:pt x="1720747" y="69569"/>
                  <a:pt x="1719672" y="67846"/>
                  <a:pt x="1719672" y="65955"/>
                </a:cubicBezTo>
                <a:lnTo>
                  <a:pt x="1719672" y="59439"/>
                </a:lnTo>
                <a:lnTo>
                  <a:pt x="1704970" y="52252"/>
                </a:lnTo>
                <a:cubicBezTo>
                  <a:pt x="1703277" y="51427"/>
                  <a:pt x="1702212" y="49715"/>
                  <a:pt x="1702212" y="47833"/>
                </a:cubicBezTo>
                <a:lnTo>
                  <a:pt x="1702212" y="29711"/>
                </a:lnTo>
                <a:cubicBezTo>
                  <a:pt x="1702212" y="28972"/>
                  <a:pt x="1702376" y="28240"/>
                  <a:pt x="1702703" y="27569"/>
                </a:cubicBezTo>
                <a:lnTo>
                  <a:pt x="1710072" y="12329"/>
                </a:lnTo>
                <a:lnTo>
                  <a:pt x="1710072" y="4919"/>
                </a:lnTo>
                <a:cubicBezTo>
                  <a:pt x="1710072" y="2199"/>
                  <a:pt x="1712273" y="0"/>
                  <a:pt x="1714991" y="0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wrap="square" lIns="0" tIns="0" rIns="0" bIns="0" anchor="ctr">
            <a:noAutofit/>
          </a:bodyPr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1389" name="Rectangle 13"/>
          <p:cNvSpPr>
            <a:spLocks/>
          </p:cNvSpPr>
          <p:nvPr/>
        </p:nvSpPr>
        <p:spPr bwMode="auto">
          <a:xfrm>
            <a:off x="1164431" y="490537"/>
            <a:ext cx="1783557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Map</a:t>
            </a:r>
          </a:p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accent4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Europe</a:t>
            </a:r>
          </a:p>
        </p:txBody>
      </p:sp>
      <p:sp>
        <p:nvSpPr>
          <p:cNvPr id="101390" name="Rectangle 14"/>
          <p:cNvSpPr>
            <a:spLocks/>
          </p:cNvSpPr>
          <p:nvPr/>
        </p:nvSpPr>
        <p:spPr bwMode="auto">
          <a:xfrm>
            <a:off x="2175842" y="731044"/>
            <a:ext cx="5924550" cy="18288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01403" name="Group 27"/>
          <p:cNvGrpSpPr>
            <a:grpSpLocks/>
          </p:cNvGrpSpPr>
          <p:nvPr/>
        </p:nvGrpSpPr>
        <p:grpSpPr bwMode="auto">
          <a:xfrm>
            <a:off x="6607969" y="1778794"/>
            <a:ext cx="200025" cy="200025"/>
            <a:chOff x="0" y="0"/>
            <a:chExt cx="336" cy="336"/>
          </a:xfrm>
        </p:grpSpPr>
        <p:sp>
          <p:nvSpPr>
            <p:cNvPr id="101404" name="Oval 28"/>
            <p:cNvSpPr>
              <a:spLocks/>
            </p:cNvSpPr>
            <p:nvPr/>
          </p:nvSpPr>
          <p:spPr bwMode="auto">
            <a:xfrm>
              <a:off x="145" y="145"/>
              <a:ext cx="49" cy="49"/>
            </a:xfrm>
            <a:prstGeom prst="ellips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1405" name="Oval 29"/>
            <p:cNvSpPr>
              <a:spLocks/>
            </p:cNvSpPr>
            <p:nvPr/>
          </p:nvSpPr>
          <p:spPr bwMode="auto">
            <a:xfrm>
              <a:off x="0" y="0"/>
              <a:ext cx="336" cy="336"/>
            </a:xfrm>
            <a:prstGeom prst="ellipse">
              <a:avLst/>
            </a:prstGeom>
            <a:noFill/>
            <a:ln w="25400" cap="flat">
              <a:solidFill>
                <a:schemeClr val="accent3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1406" name="Group 30"/>
          <p:cNvGrpSpPr>
            <a:grpSpLocks/>
          </p:cNvGrpSpPr>
          <p:nvPr/>
        </p:nvGrpSpPr>
        <p:grpSpPr bwMode="auto">
          <a:xfrm>
            <a:off x="6398419" y="2316956"/>
            <a:ext cx="200025" cy="200025"/>
            <a:chOff x="0" y="0"/>
            <a:chExt cx="336" cy="336"/>
          </a:xfrm>
        </p:grpSpPr>
        <p:sp>
          <p:nvSpPr>
            <p:cNvPr id="101407" name="Oval 31"/>
            <p:cNvSpPr>
              <a:spLocks/>
            </p:cNvSpPr>
            <p:nvPr/>
          </p:nvSpPr>
          <p:spPr bwMode="auto">
            <a:xfrm>
              <a:off x="145" y="145"/>
              <a:ext cx="49" cy="49"/>
            </a:xfrm>
            <a:prstGeom prst="ellips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1408" name="Oval 32"/>
            <p:cNvSpPr>
              <a:spLocks/>
            </p:cNvSpPr>
            <p:nvPr/>
          </p:nvSpPr>
          <p:spPr bwMode="auto">
            <a:xfrm>
              <a:off x="0" y="0"/>
              <a:ext cx="336" cy="336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1409" name="Group 33"/>
          <p:cNvGrpSpPr>
            <a:grpSpLocks/>
          </p:cNvGrpSpPr>
          <p:nvPr/>
        </p:nvGrpSpPr>
        <p:grpSpPr bwMode="auto">
          <a:xfrm>
            <a:off x="6936581" y="2421731"/>
            <a:ext cx="200025" cy="200025"/>
            <a:chOff x="0" y="0"/>
            <a:chExt cx="336" cy="336"/>
          </a:xfrm>
        </p:grpSpPr>
        <p:sp>
          <p:nvSpPr>
            <p:cNvPr id="101410" name="Oval 34"/>
            <p:cNvSpPr>
              <a:spLocks/>
            </p:cNvSpPr>
            <p:nvPr/>
          </p:nvSpPr>
          <p:spPr bwMode="auto">
            <a:xfrm>
              <a:off x="143" y="145"/>
              <a:ext cx="54" cy="49"/>
            </a:xfrm>
            <a:prstGeom prst="ellips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1411" name="Oval 35"/>
            <p:cNvSpPr>
              <a:spLocks/>
            </p:cNvSpPr>
            <p:nvPr/>
          </p:nvSpPr>
          <p:spPr bwMode="auto">
            <a:xfrm>
              <a:off x="0" y="0"/>
              <a:ext cx="336" cy="336"/>
            </a:xfrm>
            <a:prstGeom prst="ellipse">
              <a:avLst/>
            </a:prstGeom>
            <a:noFill/>
            <a:ln w="25400" cap="flat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1412" name="Group 36"/>
          <p:cNvGrpSpPr>
            <a:grpSpLocks/>
          </p:cNvGrpSpPr>
          <p:nvPr/>
        </p:nvGrpSpPr>
        <p:grpSpPr bwMode="auto">
          <a:xfrm>
            <a:off x="5269706" y="3007519"/>
            <a:ext cx="200025" cy="200025"/>
            <a:chOff x="0" y="0"/>
            <a:chExt cx="336" cy="336"/>
          </a:xfrm>
        </p:grpSpPr>
        <p:sp>
          <p:nvSpPr>
            <p:cNvPr id="101413" name="Oval 37"/>
            <p:cNvSpPr>
              <a:spLocks/>
            </p:cNvSpPr>
            <p:nvPr/>
          </p:nvSpPr>
          <p:spPr bwMode="auto">
            <a:xfrm>
              <a:off x="145" y="145"/>
              <a:ext cx="49" cy="49"/>
            </a:xfrm>
            <a:prstGeom prst="ellipse">
              <a:avLst/>
            </a:prstGeom>
            <a:solidFill>
              <a:srgbClr val="B3B3B3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1414" name="Oval 38"/>
            <p:cNvSpPr>
              <a:spLocks/>
            </p:cNvSpPr>
            <p:nvPr/>
          </p:nvSpPr>
          <p:spPr bwMode="auto">
            <a:xfrm>
              <a:off x="0" y="0"/>
              <a:ext cx="336" cy="336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1415" name="Group 39"/>
          <p:cNvGrpSpPr>
            <a:grpSpLocks/>
          </p:cNvGrpSpPr>
          <p:nvPr/>
        </p:nvGrpSpPr>
        <p:grpSpPr bwMode="auto">
          <a:xfrm>
            <a:off x="4060031" y="3388519"/>
            <a:ext cx="200025" cy="200025"/>
            <a:chOff x="0" y="0"/>
            <a:chExt cx="336" cy="336"/>
          </a:xfrm>
        </p:grpSpPr>
        <p:sp>
          <p:nvSpPr>
            <p:cNvPr id="101416" name="Oval 40"/>
            <p:cNvSpPr>
              <a:spLocks/>
            </p:cNvSpPr>
            <p:nvPr/>
          </p:nvSpPr>
          <p:spPr bwMode="auto">
            <a:xfrm>
              <a:off x="145" y="145"/>
              <a:ext cx="49" cy="49"/>
            </a:xfrm>
            <a:prstGeom prst="ellipse">
              <a:avLst/>
            </a:prstGeom>
            <a:solidFill>
              <a:srgbClr val="B3B3B3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1417" name="Oval 41"/>
            <p:cNvSpPr>
              <a:spLocks/>
            </p:cNvSpPr>
            <p:nvPr/>
          </p:nvSpPr>
          <p:spPr bwMode="auto">
            <a:xfrm>
              <a:off x="0" y="0"/>
              <a:ext cx="336" cy="336"/>
            </a:xfrm>
            <a:prstGeom prst="ellipse">
              <a:avLst/>
            </a:prstGeom>
            <a:noFill/>
            <a:ln w="25400" cap="flat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1418" name="Group 42"/>
          <p:cNvGrpSpPr>
            <a:grpSpLocks/>
          </p:cNvGrpSpPr>
          <p:nvPr/>
        </p:nvGrpSpPr>
        <p:grpSpPr bwMode="auto">
          <a:xfrm>
            <a:off x="5631656" y="3588544"/>
            <a:ext cx="200025" cy="200025"/>
            <a:chOff x="0" y="0"/>
            <a:chExt cx="336" cy="336"/>
          </a:xfrm>
        </p:grpSpPr>
        <p:sp>
          <p:nvSpPr>
            <p:cNvPr id="101419" name="Oval 43"/>
            <p:cNvSpPr>
              <a:spLocks/>
            </p:cNvSpPr>
            <p:nvPr/>
          </p:nvSpPr>
          <p:spPr bwMode="auto">
            <a:xfrm>
              <a:off x="145" y="145"/>
              <a:ext cx="49" cy="49"/>
            </a:xfrm>
            <a:prstGeom prst="ellipse">
              <a:avLst/>
            </a:prstGeom>
            <a:solidFill>
              <a:srgbClr val="B3B3B3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1420" name="Oval 44"/>
            <p:cNvSpPr>
              <a:spLocks/>
            </p:cNvSpPr>
            <p:nvPr/>
          </p:nvSpPr>
          <p:spPr bwMode="auto">
            <a:xfrm>
              <a:off x="0" y="0"/>
              <a:ext cx="336" cy="336"/>
            </a:xfrm>
            <a:prstGeom prst="ellipse">
              <a:avLst/>
            </a:prstGeom>
            <a:noFill/>
            <a:ln w="25400" cap="flat">
              <a:solidFill>
                <a:schemeClr val="accent5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01421" name="Rectangle 45"/>
          <p:cNvSpPr>
            <a:spLocks/>
          </p:cNvSpPr>
          <p:nvPr/>
        </p:nvSpPr>
        <p:spPr bwMode="auto">
          <a:xfrm>
            <a:off x="1590675" y="1938338"/>
            <a:ext cx="13573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essent</a:t>
            </a:r>
            <a:endParaRPr lang="en-US" sz="9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101425" name="Rectangle 49"/>
          <p:cNvSpPr>
            <a:spLocks/>
          </p:cNvSpPr>
          <p:nvPr/>
        </p:nvSpPr>
        <p:spPr bwMode="auto">
          <a:xfrm>
            <a:off x="1590675" y="2457450"/>
            <a:ext cx="13573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essent</a:t>
            </a:r>
            <a:endParaRPr lang="en-US" sz="9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101429" name="Rectangle 53"/>
          <p:cNvSpPr>
            <a:spLocks/>
          </p:cNvSpPr>
          <p:nvPr/>
        </p:nvSpPr>
        <p:spPr bwMode="auto">
          <a:xfrm>
            <a:off x="1590675" y="2981325"/>
            <a:ext cx="13573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essent</a:t>
            </a:r>
            <a:endParaRPr lang="en-US" sz="9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101430" name="Rectangle 54"/>
          <p:cNvSpPr>
            <a:spLocks/>
          </p:cNvSpPr>
          <p:nvPr/>
        </p:nvSpPr>
        <p:spPr bwMode="auto">
          <a:xfrm>
            <a:off x="1590675" y="3476625"/>
            <a:ext cx="13573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essent</a:t>
            </a:r>
            <a:endParaRPr lang="en-US" sz="9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101434" name="Rectangle 58"/>
          <p:cNvSpPr>
            <a:spLocks/>
          </p:cNvSpPr>
          <p:nvPr/>
        </p:nvSpPr>
        <p:spPr bwMode="auto">
          <a:xfrm>
            <a:off x="1590675" y="4000500"/>
            <a:ext cx="135731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But also leap into electron typeset remaining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essent</a:t>
            </a:r>
            <a:endParaRPr lang="en-US" sz="900" i="1" dirty="0">
              <a:solidFill>
                <a:schemeClr val="bg2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202531" y="2471738"/>
            <a:ext cx="285750" cy="285750"/>
            <a:chOff x="1202531" y="2471738"/>
            <a:chExt cx="285750" cy="285750"/>
          </a:xfrm>
        </p:grpSpPr>
        <p:sp>
          <p:nvSpPr>
            <p:cNvPr id="101427" name="Oval 51"/>
            <p:cNvSpPr>
              <a:spLocks/>
            </p:cNvSpPr>
            <p:nvPr/>
          </p:nvSpPr>
          <p:spPr bwMode="auto">
            <a:xfrm>
              <a:off x="1202531" y="2471738"/>
              <a:ext cx="285750" cy="2857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283494" y="2547311"/>
              <a:ext cx="123825" cy="123825"/>
              <a:chOff x="1283494" y="3074194"/>
              <a:chExt cx="123825" cy="123825"/>
            </a:xfrm>
          </p:grpSpPr>
          <p:sp>
            <p:nvSpPr>
              <p:cNvPr id="101441" name="Oval 65"/>
              <p:cNvSpPr>
                <a:spLocks/>
              </p:cNvSpPr>
              <p:nvPr/>
            </p:nvSpPr>
            <p:spPr bwMode="auto">
              <a:xfrm>
                <a:off x="1331714" y="3122414"/>
                <a:ext cx="29170" cy="29170"/>
              </a:xfrm>
              <a:prstGeom prst="ellipse">
                <a:avLst/>
              </a:prstGeom>
              <a:solidFill>
                <a:srgbClr val="FFFFFF"/>
              </a:solidFill>
              <a:ln w="25400" cap="flat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1442" name="Oval 66"/>
              <p:cNvSpPr>
                <a:spLocks/>
              </p:cNvSpPr>
              <p:nvPr/>
            </p:nvSpPr>
            <p:spPr bwMode="auto">
              <a:xfrm>
                <a:off x="1283494" y="3074194"/>
                <a:ext cx="123825" cy="123825"/>
              </a:xfrm>
              <a:prstGeom prst="ellips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sp>
        <p:nvSpPr>
          <p:cNvPr id="101443" name="Line 67"/>
          <p:cNvSpPr>
            <a:spLocks noChangeShapeType="1"/>
          </p:cNvSpPr>
          <p:nvPr/>
        </p:nvSpPr>
        <p:spPr bwMode="auto">
          <a:xfrm>
            <a:off x="1237655" y="2357438"/>
            <a:ext cx="1715095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1444" name="Line 68"/>
          <p:cNvSpPr>
            <a:spLocks noChangeShapeType="1"/>
          </p:cNvSpPr>
          <p:nvPr/>
        </p:nvSpPr>
        <p:spPr bwMode="auto">
          <a:xfrm>
            <a:off x="1237655" y="2890838"/>
            <a:ext cx="1715095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1445" name="Line 69"/>
          <p:cNvSpPr>
            <a:spLocks noChangeShapeType="1"/>
          </p:cNvSpPr>
          <p:nvPr/>
        </p:nvSpPr>
        <p:spPr bwMode="auto">
          <a:xfrm>
            <a:off x="1237655" y="3390900"/>
            <a:ext cx="1715095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1446" name="Line 70"/>
          <p:cNvSpPr>
            <a:spLocks noChangeShapeType="1"/>
          </p:cNvSpPr>
          <p:nvPr/>
        </p:nvSpPr>
        <p:spPr bwMode="auto">
          <a:xfrm>
            <a:off x="1237655" y="3900488"/>
            <a:ext cx="1715095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89</a:t>
            </a:fld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6154216" y="3146698"/>
            <a:ext cx="269330" cy="269330"/>
            <a:chOff x="6154216" y="3146698"/>
            <a:chExt cx="269330" cy="269330"/>
          </a:xfrm>
        </p:grpSpPr>
        <p:sp>
          <p:nvSpPr>
            <p:cNvPr id="101401" name="Oval 25"/>
            <p:cNvSpPr>
              <a:spLocks/>
            </p:cNvSpPr>
            <p:nvPr/>
          </p:nvSpPr>
          <p:spPr bwMode="auto">
            <a:xfrm>
              <a:off x="6154216" y="3146698"/>
              <a:ext cx="269330" cy="26933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3" name="Shape 29"/>
            <p:cNvSpPr/>
            <p:nvPr/>
          </p:nvSpPr>
          <p:spPr>
            <a:xfrm>
              <a:off x="6224828" y="3207224"/>
              <a:ext cx="128106" cy="1297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5" h="20918" extrusionOk="0">
                  <a:moveTo>
                    <a:pt x="76" y="14433"/>
                  </a:moveTo>
                  <a:cubicBezTo>
                    <a:pt x="506" y="14602"/>
                    <a:pt x="2279" y="15189"/>
                    <a:pt x="3918" y="16490"/>
                  </a:cubicBezTo>
                  <a:cubicBezTo>
                    <a:pt x="3918" y="16490"/>
                    <a:pt x="2665" y="17412"/>
                    <a:pt x="2711" y="17663"/>
                  </a:cubicBezTo>
                  <a:cubicBezTo>
                    <a:pt x="2797" y="18251"/>
                    <a:pt x="3659" y="17707"/>
                    <a:pt x="4567" y="16783"/>
                  </a:cubicBezTo>
                  <a:cubicBezTo>
                    <a:pt x="5170" y="17454"/>
                    <a:pt x="5994" y="19635"/>
                    <a:pt x="6294" y="20851"/>
                  </a:cubicBezTo>
                  <a:cubicBezTo>
                    <a:pt x="6465" y="21104"/>
                    <a:pt x="6855" y="20600"/>
                    <a:pt x="6940" y="20138"/>
                  </a:cubicBezTo>
                  <a:cubicBezTo>
                    <a:pt x="6984" y="19803"/>
                    <a:pt x="6940" y="18294"/>
                    <a:pt x="6553" y="16112"/>
                  </a:cubicBezTo>
                  <a:lnTo>
                    <a:pt x="12686" y="10743"/>
                  </a:lnTo>
                  <a:cubicBezTo>
                    <a:pt x="14154" y="12714"/>
                    <a:pt x="16183" y="18545"/>
                    <a:pt x="16570" y="19216"/>
                  </a:cubicBezTo>
                  <a:cubicBezTo>
                    <a:pt x="16959" y="19886"/>
                    <a:pt x="17391" y="18964"/>
                    <a:pt x="17218" y="17454"/>
                  </a:cubicBezTo>
                  <a:cubicBezTo>
                    <a:pt x="17044" y="15944"/>
                    <a:pt x="16528" y="11037"/>
                    <a:pt x="16528" y="11037"/>
                  </a:cubicBezTo>
                  <a:cubicBezTo>
                    <a:pt x="17953" y="10114"/>
                    <a:pt x="17428" y="8983"/>
                    <a:pt x="16313" y="9569"/>
                  </a:cubicBezTo>
                  <a:lnTo>
                    <a:pt x="15794" y="7388"/>
                  </a:lnTo>
                  <a:cubicBezTo>
                    <a:pt x="15794" y="7388"/>
                    <a:pt x="18453" y="4929"/>
                    <a:pt x="20025" y="3193"/>
                  </a:cubicBezTo>
                  <a:cubicBezTo>
                    <a:pt x="21091" y="2018"/>
                    <a:pt x="21158" y="1008"/>
                    <a:pt x="21234" y="636"/>
                  </a:cubicBezTo>
                  <a:cubicBezTo>
                    <a:pt x="21460" y="-496"/>
                    <a:pt x="19852" y="90"/>
                    <a:pt x="18513" y="803"/>
                  </a:cubicBezTo>
                  <a:cubicBezTo>
                    <a:pt x="16442" y="2691"/>
                    <a:pt x="13774" y="5167"/>
                    <a:pt x="13774" y="5167"/>
                  </a:cubicBezTo>
                  <a:cubicBezTo>
                    <a:pt x="13774" y="5167"/>
                    <a:pt x="12902" y="5039"/>
                    <a:pt x="11390" y="5039"/>
                  </a:cubicBezTo>
                  <a:cubicBezTo>
                    <a:pt x="11726" y="4036"/>
                    <a:pt x="10518" y="3654"/>
                    <a:pt x="9921" y="4787"/>
                  </a:cubicBezTo>
                  <a:cubicBezTo>
                    <a:pt x="9921" y="4787"/>
                    <a:pt x="4826" y="3824"/>
                    <a:pt x="3316" y="3697"/>
                  </a:cubicBezTo>
                  <a:cubicBezTo>
                    <a:pt x="1804" y="3571"/>
                    <a:pt x="1284" y="4158"/>
                    <a:pt x="1632" y="4326"/>
                  </a:cubicBezTo>
                  <a:cubicBezTo>
                    <a:pt x="3790" y="5039"/>
                    <a:pt x="8582" y="6969"/>
                    <a:pt x="10051" y="8520"/>
                  </a:cubicBezTo>
                  <a:lnTo>
                    <a:pt x="4826" y="14559"/>
                  </a:lnTo>
                  <a:cubicBezTo>
                    <a:pt x="4826" y="14559"/>
                    <a:pt x="2149" y="13932"/>
                    <a:pt x="1113" y="13804"/>
                  </a:cubicBezTo>
                  <a:cubicBezTo>
                    <a:pt x="76" y="13680"/>
                    <a:pt x="-140" y="14392"/>
                    <a:pt x="76" y="14433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421517" y="2410215"/>
            <a:ext cx="369926" cy="369926"/>
            <a:chOff x="4421517" y="2410215"/>
            <a:chExt cx="369926" cy="369926"/>
          </a:xfrm>
        </p:grpSpPr>
        <p:sp>
          <p:nvSpPr>
            <p:cNvPr id="101395" name="Oval 19"/>
            <p:cNvSpPr>
              <a:spLocks/>
            </p:cNvSpPr>
            <p:nvPr/>
          </p:nvSpPr>
          <p:spPr bwMode="auto">
            <a:xfrm>
              <a:off x="4421517" y="2410215"/>
              <a:ext cx="369926" cy="36992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" name="Freeform 108"/>
            <p:cNvSpPr/>
            <p:nvPr/>
          </p:nvSpPr>
          <p:spPr>
            <a:xfrm>
              <a:off x="4486711" y="2505787"/>
              <a:ext cx="237744" cy="129940"/>
            </a:xfrm>
            <a:custGeom>
              <a:avLst/>
              <a:gdLst>
                <a:gd name="connsiteX0" fmla="*/ 8904 w 504768"/>
                <a:gd name="connsiteY0" fmla="*/ 171592 h 275881"/>
                <a:gd name="connsiteX1" fmla="*/ 489945 w 504768"/>
                <a:gd name="connsiteY1" fmla="*/ 171592 h 275881"/>
                <a:gd name="connsiteX2" fmla="*/ 500218 w 504768"/>
                <a:gd name="connsiteY2" fmla="*/ 187425 h 275881"/>
                <a:gd name="connsiteX3" fmla="*/ 433974 w 504768"/>
                <a:gd name="connsiteY3" fmla="*/ 270298 h 275881"/>
                <a:gd name="connsiteX4" fmla="*/ 415176 w 504768"/>
                <a:gd name="connsiteY4" fmla="*/ 275811 h 275881"/>
                <a:gd name="connsiteX5" fmla="*/ 56420 w 504768"/>
                <a:gd name="connsiteY5" fmla="*/ 275811 h 275881"/>
                <a:gd name="connsiteX6" fmla="*/ 32473 w 504768"/>
                <a:gd name="connsiteY6" fmla="*/ 260362 h 275881"/>
                <a:gd name="connsiteX7" fmla="*/ 1536 w 504768"/>
                <a:gd name="connsiteY7" fmla="*/ 181541 h 275881"/>
                <a:gd name="connsiteX8" fmla="*/ 8904 w 504768"/>
                <a:gd name="connsiteY8" fmla="*/ 171592 h 275881"/>
                <a:gd name="connsiteX9" fmla="*/ 229904 w 504768"/>
                <a:gd name="connsiteY9" fmla="*/ 101599 h 275881"/>
                <a:gd name="connsiteX10" fmla="*/ 215902 w 504768"/>
                <a:gd name="connsiteY10" fmla="*/ 115602 h 275881"/>
                <a:gd name="connsiteX11" fmla="*/ 229904 w 504768"/>
                <a:gd name="connsiteY11" fmla="*/ 129592 h 275881"/>
                <a:gd name="connsiteX12" fmla="*/ 243888 w 504768"/>
                <a:gd name="connsiteY12" fmla="*/ 115602 h 275881"/>
                <a:gd name="connsiteX13" fmla="*/ 229904 w 504768"/>
                <a:gd name="connsiteY13" fmla="*/ 101599 h 275881"/>
                <a:gd name="connsiteX14" fmla="*/ 179116 w 504768"/>
                <a:gd name="connsiteY14" fmla="*/ 101599 h 275881"/>
                <a:gd name="connsiteX15" fmla="*/ 165102 w 504768"/>
                <a:gd name="connsiteY15" fmla="*/ 115602 h 275881"/>
                <a:gd name="connsiteX16" fmla="*/ 179116 w 504768"/>
                <a:gd name="connsiteY16" fmla="*/ 129592 h 275881"/>
                <a:gd name="connsiteX17" fmla="*/ 193125 w 504768"/>
                <a:gd name="connsiteY17" fmla="*/ 115602 h 275881"/>
                <a:gd name="connsiteX18" fmla="*/ 179116 w 504768"/>
                <a:gd name="connsiteY18" fmla="*/ 101599 h 275881"/>
                <a:gd name="connsiteX19" fmla="*/ 128311 w 504768"/>
                <a:gd name="connsiteY19" fmla="*/ 101599 h 275881"/>
                <a:gd name="connsiteX20" fmla="*/ 114302 w 504768"/>
                <a:gd name="connsiteY20" fmla="*/ 115602 h 275881"/>
                <a:gd name="connsiteX21" fmla="*/ 128311 w 504768"/>
                <a:gd name="connsiteY21" fmla="*/ 129592 h 275881"/>
                <a:gd name="connsiteX22" fmla="*/ 142288 w 504768"/>
                <a:gd name="connsiteY22" fmla="*/ 115602 h 275881"/>
                <a:gd name="connsiteX23" fmla="*/ 128311 w 504768"/>
                <a:gd name="connsiteY23" fmla="*/ 101599 h 275881"/>
                <a:gd name="connsiteX24" fmla="*/ 74206 w 504768"/>
                <a:gd name="connsiteY24" fmla="*/ 88899 h 275881"/>
                <a:gd name="connsiteX25" fmla="*/ 212322 w 504768"/>
                <a:gd name="connsiteY25" fmla="*/ 88899 h 275881"/>
                <a:gd name="connsiteX26" fmla="*/ 262762 w 504768"/>
                <a:gd name="connsiteY26" fmla="*/ 117983 h 275881"/>
                <a:gd name="connsiteX27" fmla="*/ 379163 w 504768"/>
                <a:gd name="connsiteY27" fmla="*/ 117983 h 275881"/>
                <a:gd name="connsiteX28" fmla="*/ 431084 w 504768"/>
                <a:gd name="connsiteY28" fmla="*/ 153713 h 275881"/>
                <a:gd name="connsiteX29" fmla="*/ 431084 w 504768"/>
                <a:gd name="connsiteY29" fmla="*/ 159605 h 275881"/>
                <a:gd name="connsiteX30" fmla="*/ 63859 w 504768"/>
                <a:gd name="connsiteY30" fmla="*/ 159605 h 275881"/>
                <a:gd name="connsiteX31" fmla="*/ 63502 w 504768"/>
                <a:gd name="connsiteY31" fmla="*/ 99963 h 275881"/>
                <a:gd name="connsiteX32" fmla="*/ 74206 w 504768"/>
                <a:gd name="connsiteY32" fmla="*/ 88899 h 275881"/>
                <a:gd name="connsiteX33" fmla="*/ 361685 w 504768"/>
                <a:gd name="connsiteY33" fmla="*/ 39783 h 275881"/>
                <a:gd name="connsiteX34" fmla="*/ 379421 w 504768"/>
                <a:gd name="connsiteY34" fmla="*/ 57514 h 275881"/>
                <a:gd name="connsiteX35" fmla="*/ 379421 w 504768"/>
                <a:gd name="connsiteY35" fmla="*/ 100206 h 275881"/>
                <a:gd name="connsiteX36" fmla="*/ 343359 w 504768"/>
                <a:gd name="connsiteY36" fmla="*/ 100488 h 275881"/>
                <a:gd name="connsiteX37" fmla="*/ 343359 w 504768"/>
                <a:gd name="connsiteY37" fmla="*/ 61552 h 275881"/>
                <a:gd name="connsiteX38" fmla="*/ 361685 w 504768"/>
                <a:gd name="connsiteY38" fmla="*/ 39783 h 275881"/>
                <a:gd name="connsiteX39" fmla="*/ 320073 w 504768"/>
                <a:gd name="connsiteY39" fmla="*/ 0 h 275881"/>
                <a:gd name="connsiteX40" fmla="*/ 337832 w 504768"/>
                <a:gd name="connsiteY40" fmla="*/ 17744 h 275881"/>
                <a:gd name="connsiteX41" fmla="*/ 337832 w 504768"/>
                <a:gd name="connsiteY41" fmla="*/ 100206 h 275881"/>
                <a:gd name="connsiteX42" fmla="*/ 301723 w 504768"/>
                <a:gd name="connsiteY42" fmla="*/ 100488 h 275881"/>
                <a:gd name="connsiteX43" fmla="*/ 301723 w 504768"/>
                <a:gd name="connsiteY43" fmla="*/ 21782 h 275881"/>
                <a:gd name="connsiteX44" fmla="*/ 320073 w 504768"/>
                <a:gd name="connsiteY44" fmla="*/ 0 h 275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04768" h="275881">
                  <a:moveTo>
                    <a:pt x="8904" y="171592"/>
                  </a:moveTo>
                  <a:lnTo>
                    <a:pt x="489945" y="171592"/>
                  </a:lnTo>
                  <a:cubicBezTo>
                    <a:pt x="508342" y="171592"/>
                    <a:pt x="506854" y="178220"/>
                    <a:pt x="500218" y="187425"/>
                  </a:cubicBezTo>
                  <a:cubicBezTo>
                    <a:pt x="493606" y="196631"/>
                    <a:pt x="433974" y="270298"/>
                    <a:pt x="433974" y="270298"/>
                  </a:cubicBezTo>
                  <a:cubicBezTo>
                    <a:pt x="430219" y="276926"/>
                    <a:pt x="424363" y="275811"/>
                    <a:pt x="415176" y="275811"/>
                  </a:cubicBezTo>
                  <a:cubicBezTo>
                    <a:pt x="405942" y="275811"/>
                    <a:pt x="56420" y="275811"/>
                    <a:pt x="56420" y="275811"/>
                  </a:cubicBezTo>
                  <a:cubicBezTo>
                    <a:pt x="41707" y="275811"/>
                    <a:pt x="38401" y="272503"/>
                    <a:pt x="32473" y="260362"/>
                  </a:cubicBezTo>
                  <a:cubicBezTo>
                    <a:pt x="26569" y="248195"/>
                    <a:pt x="1536" y="181541"/>
                    <a:pt x="1536" y="181541"/>
                  </a:cubicBezTo>
                  <a:cubicBezTo>
                    <a:pt x="-1770" y="172682"/>
                    <a:pt x="72" y="171592"/>
                    <a:pt x="8904" y="171592"/>
                  </a:cubicBezTo>
                  <a:close/>
                  <a:moveTo>
                    <a:pt x="229904" y="101599"/>
                  </a:moveTo>
                  <a:cubicBezTo>
                    <a:pt x="222183" y="101599"/>
                    <a:pt x="215902" y="107862"/>
                    <a:pt x="215902" y="115602"/>
                  </a:cubicBezTo>
                  <a:cubicBezTo>
                    <a:pt x="215902" y="123329"/>
                    <a:pt x="222183" y="129592"/>
                    <a:pt x="229904" y="129592"/>
                  </a:cubicBezTo>
                  <a:cubicBezTo>
                    <a:pt x="237631" y="129592"/>
                    <a:pt x="243888" y="123329"/>
                    <a:pt x="243888" y="115602"/>
                  </a:cubicBezTo>
                  <a:cubicBezTo>
                    <a:pt x="243888" y="107862"/>
                    <a:pt x="237631" y="101599"/>
                    <a:pt x="229904" y="101599"/>
                  </a:cubicBezTo>
                  <a:close/>
                  <a:moveTo>
                    <a:pt x="179116" y="101599"/>
                  </a:moveTo>
                  <a:cubicBezTo>
                    <a:pt x="171390" y="101599"/>
                    <a:pt x="165102" y="107862"/>
                    <a:pt x="165102" y="115602"/>
                  </a:cubicBezTo>
                  <a:cubicBezTo>
                    <a:pt x="165102" y="123329"/>
                    <a:pt x="171390" y="129592"/>
                    <a:pt x="179116" y="129592"/>
                  </a:cubicBezTo>
                  <a:cubicBezTo>
                    <a:pt x="186843" y="129592"/>
                    <a:pt x="193125" y="123329"/>
                    <a:pt x="193125" y="115602"/>
                  </a:cubicBezTo>
                  <a:cubicBezTo>
                    <a:pt x="193125" y="107862"/>
                    <a:pt x="186843" y="101599"/>
                    <a:pt x="179116" y="101599"/>
                  </a:cubicBezTo>
                  <a:close/>
                  <a:moveTo>
                    <a:pt x="128311" y="101599"/>
                  </a:moveTo>
                  <a:cubicBezTo>
                    <a:pt x="120583" y="101599"/>
                    <a:pt x="114302" y="107862"/>
                    <a:pt x="114302" y="115602"/>
                  </a:cubicBezTo>
                  <a:cubicBezTo>
                    <a:pt x="114302" y="123329"/>
                    <a:pt x="120583" y="129592"/>
                    <a:pt x="128311" y="129592"/>
                  </a:cubicBezTo>
                  <a:cubicBezTo>
                    <a:pt x="136031" y="129592"/>
                    <a:pt x="142288" y="123329"/>
                    <a:pt x="142288" y="115602"/>
                  </a:cubicBezTo>
                  <a:cubicBezTo>
                    <a:pt x="142288" y="107862"/>
                    <a:pt x="136031" y="101599"/>
                    <a:pt x="128311" y="101599"/>
                  </a:cubicBezTo>
                  <a:close/>
                  <a:moveTo>
                    <a:pt x="74206" y="88899"/>
                  </a:moveTo>
                  <a:lnTo>
                    <a:pt x="212322" y="88899"/>
                  </a:lnTo>
                  <a:cubicBezTo>
                    <a:pt x="239567" y="88899"/>
                    <a:pt x="262762" y="99230"/>
                    <a:pt x="262762" y="117983"/>
                  </a:cubicBezTo>
                  <a:lnTo>
                    <a:pt x="379163" y="117983"/>
                  </a:lnTo>
                  <a:cubicBezTo>
                    <a:pt x="407515" y="117983"/>
                    <a:pt x="431084" y="138979"/>
                    <a:pt x="431084" y="153713"/>
                  </a:cubicBezTo>
                  <a:lnTo>
                    <a:pt x="431084" y="159605"/>
                  </a:lnTo>
                  <a:cubicBezTo>
                    <a:pt x="431084" y="159605"/>
                    <a:pt x="63859" y="159605"/>
                    <a:pt x="63859" y="159605"/>
                  </a:cubicBezTo>
                  <a:lnTo>
                    <a:pt x="63502" y="99963"/>
                  </a:lnTo>
                  <a:cubicBezTo>
                    <a:pt x="63502" y="94071"/>
                    <a:pt x="65714" y="88899"/>
                    <a:pt x="74206" y="88899"/>
                  </a:cubicBezTo>
                  <a:close/>
                  <a:moveTo>
                    <a:pt x="361685" y="39783"/>
                  </a:moveTo>
                  <a:cubicBezTo>
                    <a:pt x="370092" y="39783"/>
                    <a:pt x="379421" y="44757"/>
                    <a:pt x="379421" y="57514"/>
                  </a:cubicBezTo>
                  <a:cubicBezTo>
                    <a:pt x="379421" y="57514"/>
                    <a:pt x="379421" y="100206"/>
                    <a:pt x="379421" y="100206"/>
                  </a:cubicBezTo>
                  <a:lnTo>
                    <a:pt x="343359" y="100488"/>
                  </a:lnTo>
                  <a:lnTo>
                    <a:pt x="343359" y="61552"/>
                  </a:lnTo>
                  <a:cubicBezTo>
                    <a:pt x="343359" y="44129"/>
                    <a:pt x="353301" y="39783"/>
                    <a:pt x="361685" y="39783"/>
                  </a:cubicBezTo>
                  <a:close/>
                  <a:moveTo>
                    <a:pt x="320073" y="0"/>
                  </a:moveTo>
                  <a:cubicBezTo>
                    <a:pt x="328480" y="0"/>
                    <a:pt x="337832" y="4987"/>
                    <a:pt x="337832" y="17744"/>
                  </a:cubicBezTo>
                  <a:cubicBezTo>
                    <a:pt x="337832" y="17744"/>
                    <a:pt x="337832" y="100206"/>
                    <a:pt x="337832" y="100206"/>
                  </a:cubicBezTo>
                  <a:lnTo>
                    <a:pt x="301723" y="100488"/>
                  </a:lnTo>
                  <a:lnTo>
                    <a:pt x="301723" y="21782"/>
                  </a:lnTo>
                  <a:cubicBezTo>
                    <a:pt x="301723" y="4359"/>
                    <a:pt x="311666" y="0"/>
                    <a:pt x="32007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674022" y="3118941"/>
            <a:ext cx="324844" cy="324844"/>
            <a:chOff x="5674022" y="3118941"/>
            <a:chExt cx="324844" cy="324844"/>
          </a:xfrm>
        </p:grpSpPr>
        <p:sp>
          <p:nvSpPr>
            <p:cNvPr id="101392" name="Oval 16"/>
            <p:cNvSpPr>
              <a:spLocks/>
            </p:cNvSpPr>
            <p:nvPr/>
          </p:nvSpPr>
          <p:spPr bwMode="auto">
            <a:xfrm>
              <a:off x="5674022" y="3118941"/>
              <a:ext cx="324844" cy="32484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79" name="Shape 57"/>
            <p:cNvSpPr/>
            <p:nvPr/>
          </p:nvSpPr>
          <p:spPr>
            <a:xfrm>
              <a:off x="5784914" y="3198124"/>
              <a:ext cx="87350" cy="153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704425" y="2944682"/>
            <a:ext cx="254262" cy="254262"/>
            <a:chOff x="4704425" y="2944682"/>
            <a:chExt cx="254262" cy="254262"/>
          </a:xfrm>
        </p:grpSpPr>
        <p:sp>
          <p:nvSpPr>
            <p:cNvPr id="101398" name="Oval 22"/>
            <p:cNvSpPr>
              <a:spLocks/>
            </p:cNvSpPr>
            <p:nvPr/>
          </p:nvSpPr>
          <p:spPr bwMode="auto">
            <a:xfrm>
              <a:off x="4704425" y="2944682"/>
              <a:ext cx="254262" cy="25426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80" name="Shape 90"/>
            <p:cNvSpPr/>
            <p:nvPr/>
          </p:nvSpPr>
          <p:spPr>
            <a:xfrm>
              <a:off x="4781150" y="3015835"/>
              <a:ext cx="121558" cy="1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6" extrusionOk="0">
                  <a:moveTo>
                    <a:pt x="0" y="179"/>
                  </a:moveTo>
                  <a:lnTo>
                    <a:pt x="3568" y="179"/>
                  </a:lnTo>
                  <a:lnTo>
                    <a:pt x="3568" y="555"/>
                  </a:lnTo>
                  <a:cubicBezTo>
                    <a:pt x="3568" y="555"/>
                    <a:pt x="6616" y="-694"/>
                    <a:pt x="12145" y="555"/>
                  </a:cubicBezTo>
                  <a:cubicBezTo>
                    <a:pt x="16975" y="1645"/>
                    <a:pt x="21600" y="254"/>
                    <a:pt x="21600" y="254"/>
                  </a:cubicBezTo>
                  <a:lnTo>
                    <a:pt x="21600" y="11068"/>
                  </a:lnTo>
                  <a:cubicBezTo>
                    <a:pt x="16975" y="13887"/>
                    <a:pt x="9728" y="10548"/>
                    <a:pt x="4116" y="11618"/>
                  </a:cubicBezTo>
                  <a:lnTo>
                    <a:pt x="4116" y="20906"/>
                  </a:lnTo>
                  <a:lnTo>
                    <a:pt x="570" y="20906"/>
                  </a:lnTo>
                  <a:cubicBezTo>
                    <a:pt x="570" y="20906"/>
                    <a:pt x="0" y="179"/>
                    <a:pt x="0" y="179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202531" y="4014788"/>
            <a:ext cx="285750" cy="285750"/>
            <a:chOff x="1202531" y="4014788"/>
            <a:chExt cx="285750" cy="285750"/>
          </a:xfrm>
        </p:grpSpPr>
        <p:sp>
          <p:nvSpPr>
            <p:cNvPr id="101436" name="Oval 60"/>
            <p:cNvSpPr>
              <a:spLocks/>
            </p:cNvSpPr>
            <p:nvPr/>
          </p:nvSpPr>
          <p:spPr bwMode="auto">
            <a:xfrm>
              <a:off x="1202531" y="4014788"/>
              <a:ext cx="285750" cy="28575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" name="Freeform 109"/>
            <p:cNvSpPr/>
            <p:nvPr/>
          </p:nvSpPr>
          <p:spPr>
            <a:xfrm>
              <a:off x="1251560" y="4094922"/>
              <a:ext cx="187407" cy="102428"/>
            </a:xfrm>
            <a:custGeom>
              <a:avLst/>
              <a:gdLst>
                <a:gd name="connsiteX0" fmla="*/ 8904 w 504768"/>
                <a:gd name="connsiteY0" fmla="*/ 171592 h 275881"/>
                <a:gd name="connsiteX1" fmla="*/ 489945 w 504768"/>
                <a:gd name="connsiteY1" fmla="*/ 171592 h 275881"/>
                <a:gd name="connsiteX2" fmla="*/ 500218 w 504768"/>
                <a:gd name="connsiteY2" fmla="*/ 187425 h 275881"/>
                <a:gd name="connsiteX3" fmla="*/ 433974 w 504768"/>
                <a:gd name="connsiteY3" fmla="*/ 270298 h 275881"/>
                <a:gd name="connsiteX4" fmla="*/ 415176 w 504768"/>
                <a:gd name="connsiteY4" fmla="*/ 275811 h 275881"/>
                <a:gd name="connsiteX5" fmla="*/ 56420 w 504768"/>
                <a:gd name="connsiteY5" fmla="*/ 275811 h 275881"/>
                <a:gd name="connsiteX6" fmla="*/ 32473 w 504768"/>
                <a:gd name="connsiteY6" fmla="*/ 260362 h 275881"/>
                <a:gd name="connsiteX7" fmla="*/ 1536 w 504768"/>
                <a:gd name="connsiteY7" fmla="*/ 181541 h 275881"/>
                <a:gd name="connsiteX8" fmla="*/ 8904 w 504768"/>
                <a:gd name="connsiteY8" fmla="*/ 171592 h 275881"/>
                <a:gd name="connsiteX9" fmla="*/ 229904 w 504768"/>
                <a:gd name="connsiteY9" fmla="*/ 101599 h 275881"/>
                <a:gd name="connsiteX10" fmla="*/ 215902 w 504768"/>
                <a:gd name="connsiteY10" fmla="*/ 115602 h 275881"/>
                <a:gd name="connsiteX11" fmla="*/ 229904 w 504768"/>
                <a:gd name="connsiteY11" fmla="*/ 129592 h 275881"/>
                <a:gd name="connsiteX12" fmla="*/ 243888 w 504768"/>
                <a:gd name="connsiteY12" fmla="*/ 115602 h 275881"/>
                <a:gd name="connsiteX13" fmla="*/ 229904 w 504768"/>
                <a:gd name="connsiteY13" fmla="*/ 101599 h 275881"/>
                <a:gd name="connsiteX14" fmla="*/ 179116 w 504768"/>
                <a:gd name="connsiteY14" fmla="*/ 101599 h 275881"/>
                <a:gd name="connsiteX15" fmla="*/ 165102 w 504768"/>
                <a:gd name="connsiteY15" fmla="*/ 115602 h 275881"/>
                <a:gd name="connsiteX16" fmla="*/ 179116 w 504768"/>
                <a:gd name="connsiteY16" fmla="*/ 129592 h 275881"/>
                <a:gd name="connsiteX17" fmla="*/ 193125 w 504768"/>
                <a:gd name="connsiteY17" fmla="*/ 115602 h 275881"/>
                <a:gd name="connsiteX18" fmla="*/ 179116 w 504768"/>
                <a:gd name="connsiteY18" fmla="*/ 101599 h 275881"/>
                <a:gd name="connsiteX19" fmla="*/ 128311 w 504768"/>
                <a:gd name="connsiteY19" fmla="*/ 101599 h 275881"/>
                <a:gd name="connsiteX20" fmla="*/ 114302 w 504768"/>
                <a:gd name="connsiteY20" fmla="*/ 115602 h 275881"/>
                <a:gd name="connsiteX21" fmla="*/ 128311 w 504768"/>
                <a:gd name="connsiteY21" fmla="*/ 129592 h 275881"/>
                <a:gd name="connsiteX22" fmla="*/ 142288 w 504768"/>
                <a:gd name="connsiteY22" fmla="*/ 115602 h 275881"/>
                <a:gd name="connsiteX23" fmla="*/ 128311 w 504768"/>
                <a:gd name="connsiteY23" fmla="*/ 101599 h 275881"/>
                <a:gd name="connsiteX24" fmla="*/ 74206 w 504768"/>
                <a:gd name="connsiteY24" fmla="*/ 88899 h 275881"/>
                <a:gd name="connsiteX25" fmla="*/ 212322 w 504768"/>
                <a:gd name="connsiteY25" fmla="*/ 88899 h 275881"/>
                <a:gd name="connsiteX26" fmla="*/ 262762 w 504768"/>
                <a:gd name="connsiteY26" fmla="*/ 117983 h 275881"/>
                <a:gd name="connsiteX27" fmla="*/ 379163 w 504768"/>
                <a:gd name="connsiteY27" fmla="*/ 117983 h 275881"/>
                <a:gd name="connsiteX28" fmla="*/ 431084 w 504768"/>
                <a:gd name="connsiteY28" fmla="*/ 153713 h 275881"/>
                <a:gd name="connsiteX29" fmla="*/ 431084 w 504768"/>
                <a:gd name="connsiteY29" fmla="*/ 159605 h 275881"/>
                <a:gd name="connsiteX30" fmla="*/ 63859 w 504768"/>
                <a:gd name="connsiteY30" fmla="*/ 159605 h 275881"/>
                <a:gd name="connsiteX31" fmla="*/ 63502 w 504768"/>
                <a:gd name="connsiteY31" fmla="*/ 99963 h 275881"/>
                <a:gd name="connsiteX32" fmla="*/ 74206 w 504768"/>
                <a:gd name="connsiteY32" fmla="*/ 88899 h 275881"/>
                <a:gd name="connsiteX33" fmla="*/ 361685 w 504768"/>
                <a:gd name="connsiteY33" fmla="*/ 39783 h 275881"/>
                <a:gd name="connsiteX34" fmla="*/ 379421 w 504768"/>
                <a:gd name="connsiteY34" fmla="*/ 57514 h 275881"/>
                <a:gd name="connsiteX35" fmla="*/ 379421 w 504768"/>
                <a:gd name="connsiteY35" fmla="*/ 100206 h 275881"/>
                <a:gd name="connsiteX36" fmla="*/ 343359 w 504768"/>
                <a:gd name="connsiteY36" fmla="*/ 100488 h 275881"/>
                <a:gd name="connsiteX37" fmla="*/ 343359 w 504768"/>
                <a:gd name="connsiteY37" fmla="*/ 61552 h 275881"/>
                <a:gd name="connsiteX38" fmla="*/ 361685 w 504768"/>
                <a:gd name="connsiteY38" fmla="*/ 39783 h 275881"/>
                <a:gd name="connsiteX39" fmla="*/ 320073 w 504768"/>
                <a:gd name="connsiteY39" fmla="*/ 0 h 275881"/>
                <a:gd name="connsiteX40" fmla="*/ 337832 w 504768"/>
                <a:gd name="connsiteY40" fmla="*/ 17744 h 275881"/>
                <a:gd name="connsiteX41" fmla="*/ 337832 w 504768"/>
                <a:gd name="connsiteY41" fmla="*/ 100206 h 275881"/>
                <a:gd name="connsiteX42" fmla="*/ 301723 w 504768"/>
                <a:gd name="connsiteY42" fmla="*/ 100488 h 275881"/>
                <a:gd name="connsiteX43" fmla="*/ 301723 w 504768"/>
                <a:gd name="connsiteY43" fmla="*/ 21782 h 275881"/>
                <a:gd name="connsiteX44" fmla="*/ 320073 w 504768"/>
                <a:gd name="connsiteY44" fmla="*/ 0 h 275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504768" h="275881">
                  <a:moveTo>
                    <a:pt x="8904" y="171592"/>
                  </a:moveTo>
                  <a:lnTo>
                    <a:pt x="489945" y="171592"/>
                  </a:lnTo>
                  <a:cubicBezTo>
                    <a:pt x="508342" y="171592"/>
                    <a:pt x="506854" y="178220"/>
                    <a:pt x="500218" y="187425"/>
                  </a:cubicBezTo>
                  <a:cubicBezTo>
                    <a:pt x="493606" y="196631"/>
                    <a:pt x="433974" y="270298"/>
                    <a:pt x="433974" y="270298"/>
                  </a:cubicBezTo>
                  <a:cubicBezTo>
                    <a:pt x="430219" y="276926"/>
                    <a:pt x="424363" y="275811"/>
                    <a:pt x="415176" y="275811"/>
                  </a:cubicBezTo>
                  <a:cubicBezTo>
                    <a:pt x="405942" y="275811"/>
                    <a:pt x="56420" y="275811"/>
                    <a:pt x="56420" y="275811"/>
                  </a:cubicBezTo>
                  <a:cubicBezTo>
                    <a:pt x="41707" y="275811"/>
                    <a:pt x="38401" y="272503"/>
                    <a:pt x="32473" y="260362"/>
                  </a:cubicBezTo>
                  <a:cubicBezTo>
                    <a:pt x="26569" y="248195"/>
                    <a:pt x="1536" y="181541"/>
                    <a:pt x="1536" y="181541"/>
                  </a:cubicBezTo>
                  <a:cubicBezTo>
                    <a:pt x="-1770" y="172682"/>
                    <a:pt x="72" y="171592"/>
                    <a:pt x="8904" y="171592"/>
                  </a:cubicBezTo>
                  <a:close/>
                  <a:moveTo>
                    <a:pt x="229904" y="101599"/>
                  </a:moveTo>
                  <a:cubicBezTo>
                    <a:pt x="222183" y="101599"/>
                    <a:pt x="215902" y="107862"/>
                    <a:pt x="215902" y="115602"/>
                  </a:cubicBezTo>
                  <a:cubicBezTo>
                    <a:pt x="215902" y="123329"/>
                    <a:pt x="222183" y="129592"/>
                    <a:pt x="229904" y="129592"/>
                  </a:cubicBezTo>
                  <a:cubicBezTo>
                    <a:pt x="237631" y="129592"/>
                    <a:pt x="243888" y="123329"/>
                    <a:pt x="243888" y="115602"/>
                  </a:cubicBezTo>
                  <a:cubicBezTo>
                    <a:pt x="243888" y="107862"/>
                    <a:pt x="237631" y="101599"/>
                    <a:pt x="229904" y="101599"/>
                  </a:cubicBezTo>
                  <a:close/>
                  <a:moveTo>
                    <a:pt x="179116" y="101599"/>
                  </a:moveTo>
                  <a:cubicBezTo>
                    <a:pt x="171390" y="101599"/>
                    <a:pt x="165102" y="107862"/>
                    <a:pt x="165102" y="115602"/>
                  </a:cubicBezTo>
                  <a:cubicBezTo>
                    <a:pt x="165102" y="123329"/>
                    <a:pt x="171390" y="129592"/>
                    <a:pt x="179116" y="129592"/>
                  </a:cubicBezTo>
                  <a:cubicBezTo>
                    <a:pt x="186843" y="129592"/>
                    <a:pt x="193125" y="123329"/>
                    <a:pt x="193125" y="115602"/>
                  </a:cubicBezTo>
                  <a:cubicBezTo>
                    <a:pt x="193125" y="107862"/>
                    <a:pt x="186843" y="101599"/>
                    <a:pt x="179116" y="101599"/>
                  </a:cubicBezTo>
                  <a:close/>
                  <a:moveTo>
                    <a:pt x="128311" y="101599"/>
                  </a:moveTo>
                  <a:cubicBezTo>
                    <a:pt x="120583" y="101599"/>
                    <a:pt x="114302" y="107862"/>
                    <a:pt x="114302" y="115602"/>
                  </a:cubicBezTo>
                  <a:cubicBezTo>
                    <a:pt x="114302" y="123329"/>
                    <a:pt x="120583" y="129592"/>
                    <a:pt x="128311" y="129592"/>
                  </a:cubicBezTo>
                  <a:cubicBezTo>
                    <a:pt x="136031" y="129592"/>
                    <a:pt x="142288" y="123329"/>
                    <a:pt x="142288" y="115602"/>
                  </a:cubicBezTo>
                  <a:cubicBezTo>
                    <a:pt x="142288" y="107862"/>
                    <a:pt x="136031" y="101599"/>
                    <a:pt x="128311" y="101599"/>
                  </a:cubicBezTo>
                  <a:close/>
                  <a:moveTo>
                    <a:pt x="74206" y="88899"/>
                  </a:moveTo>
                  <a:lnTo>
                    <a:pt x="212322" y="88899"/>
                  </a:lnTo>
                  <a:cubicBezTo>
                    <a:pt x="239567" y="88899"/>
                    <a:pt x="262762" y="99230"/>
                    <a:pt x="262762" y="117983"/>
                  </a:cubicBezTo>
                  <a:lnTo>
                    <a:pt x="379163" y="117983"/>
                  </a:lnTo>
                  <a:cubicBezTo>
                    <a:pt x="407515" y="117983"/>
                    <a:pt x="431084" y="138979"/>
                    <a:pt x="431084" y="153713"/>
                  </a:cubicBezTo>
                  <a:lnTo>
                    <a:pt x="431084" y="159605"/>
                  </a:lnTo>
                  <a:cubicBezTo>
                    <a:pt x="431084" y="159605"/>
                    <a:pt x="63859" y="159605"/>
                    <a:pt x="63859" y="159605"/>
                  </a:cubicBezTo>
                  <a:lnTo>
                    <a:pt x="63502" y="99963"/>
                  </a:lnTo>
                  <a:cubicBezTo>
                    <a:pt x="63502" y="94071"/>
                    <a:pt x="65714" y="88899"/>
                    <a:pt x="74206" y="88899"/>
                  </a:cubicBezTo>
                  <a:close/>
                  <a:moveTo>
                    <a:pt x="361685" y="39783"/>
                  </a:moveTo>
                  <a:cubicBezTo>
                    <a:pt x="370092" y="39783"/>
                    <a:pt x="379421" y="44757"/>
                    <a:pt x="379421" y="57514"/>
                  </a:cubicBezTo>
                  <a:cubicBezTo>
                    <a:pt x="379421" y="57514"/>
                    <a:pt x="379421" y="100206"/>
                    <a:pt x="379421" y="100206"/>
                  </a:cubicBezTo>
                  <a:lnTo>
                    <a:pt x="343359" y="100488"/>
                  </a:lnTo>
                  <a:lnTo>
                    <a:pt x="343359" y="61552"/>
                  </a:lnTo>
                  <a:cubicBezTo>
                    <a:pt x="343359" y="44129"/>
                    <a:pt x="353301" y="39783"/>
                    <a:pt x="361685" y="39783"/>
                  </a:cubicBezTo>
                  <a:close/>
                  <a:moveTo>
                    <a:pt x="320073" y="0"/>
                  </a:moveTo>
                  <a:cubicBezTo>
                    <a:pt x="328480" y="0"/>
                    <a:pt x="337832" y="4987"/>
                    <a:pt x="337832" y="17744"/>
                  </a:cubicBezTo>
                  <a:cubicBezTo>
                    <a:pt x="337832" y="17744"/>
                    <a:pt x="337832" y="100206"/>
                    <a:pt x="337832" y="100206"/>
                  </a:cubicBezTo>
                  <a:lnTo>
                    <a:pt x="301723" y="100488"/>
                  </a:lnTo>
                  <a:lnTo>
                    <a:pt x="301723" y="21782"/>
                  </a:lnTo>
                  <a:cubicBezTo>
                    <a:pt x="301723" y="4359"/>
                    <a:pt x="311666" y="0"/>
                    <a:pt x="320073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wrap="square" lIns="0" tIns="0" rIns="0" bIns="0" anchor="ctr">
              <a:noAutofit/>
            </a:bodyPr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202531" y="2995613"/>
            <a:ext cx="285750" cy="285750"/>
            <a:chOff x="1202531" y="2995613"/>
            <a:chExt cx="285750" cy="285750"/>
          </a:xfrm>
        </p:grpSpPr>
        <p:sp>
          <p:nvSpPr>
            <p:cNvPr id="101439" name="Oval 63"/>
            <p:cNvSpPr>
              <a:spLocks/>
            </p:cNvSpPr>
            <p:nvPr/>
          </p:nvSpPr>
          <p:spPr bwMode="auto">
            <a:xfrm>
              <a:off x="1202531" y="2995613"/>
              <a:ext cx="285750" cy="2857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1" name="Shape 57"/>
            <p:cNvSpPr/>
            <p:nvPr/>
          </p:nvSpPr>
          <p:spPr>
            <a:xfrm>
              <a:off x="1304142" y="3053915"/>
              <a:ext cx="87350" cy="153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9465"/>
                  </a:moveTo>
                  <a:cubicBezTo>
                    <a:pt x="7479" y="9465"/>
                    <a:pt x="4794" y="7935"/>
                    <a:pt x="4794" y="6045"/>
                  </a:cubicBezTo>
                  <a:cubicBezTo>
                    <a:pt x="4794" y="4159"/>
                    <a:pt x="7479" y="2628"/>
                    <a:pt x="10799" y="2628"/>
                  </a:cubicBezTo>
                  <a:cubicBezTo>
                    <a:pt x="14115" y="2628"/>
                    <a:pt x="16808" y="4159"/>
                    <a:pt x="16808" y="6045"/>
                  </a:cubicBezTo>
                  <a:cubicBezTo>
                    <a:pt x="16808" y="7935"/>
                    <a:pt x="14115" y="9465"/>
                    <a:pt x="10799" y="9465"/>
                  </a:cubicBezTo>
                  <a:close/>
                  <a:moveTo>
                    <a:pt x="11336" y="0"/>
                  </a:moveTo>
                  <a:lnTo>
                    <a:pt x="10268" y="0"/>
                  </a:lnTo>
                  <a:cubicBezTo>
                    <a:pt x="5643" y="0"/>
                    <a:pt x="0" y="2371"/>
                    <a:pt x="0" y="6045"/>
                  </a:cubicBezTo>
                  <a:cubicBezTo>
                    <a:pt x="0" y="9720"/>
                    <a:pt x="5161" y="15508"/>
                    <a:pt x="8710" y="19856"/>
                  </a:cubicBezTo>
                  <a:cubicBezTo>
                    <a:pt x="9294" y="20550"/>
                    <a:pt x="10124" y="21600"/>
                    <a:pt x="10607" y="21600"/>
                  </a:cubicBezTo>
                  <a:lnTo>
                    <a:pt x="10994" y="21600"/>
                  </a:lnTo>
                  <a:cubicBezTo>
                    <a:pt x="11478" y="21600"/>
                    <a:pt x="12309" y="20550"/>
                    <a:pt x="12892" y="19856"/>
                  </a:cubicBezTo>
                  <a:cubicBezTo>
                    <a:pt x="16445" y="15508"/>
                    <a:pt x="21600" y="9720"/>
                    <a:pt x="21600" y="6045"/>
                  </a:cubicBezTo>
                  <a:cubicBezTo>
                    <a:pt x="21600" y="2371"/>
                    <a:pt x="15957" y="0"/>
                    <a:pt x="11336" y="0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202531" y="1952625"/>
            <a:ext cx="285750" cy="285750"/>
            <a:chOff x="1202531" y="1952625"/>
            <a:chExt cx="285750" cy="285750"/>
          </a:xfrm>
        </p:grpSpPr>
        <p:sp>
          <p:nvSpPr>
            <p:cNvPr id="101423" name="Oval 47"/>
            <p:cNvSpPr>
              <a:spLocks/>
            </p:cNvSpPr>
            <p:nvPr/>
          </p:nvSpPr>
          <p:spPr bwMode="auto">
            <a:xfrm>
              <a:off x="1202531" y="1952625"/>
              <a:ext cx="285750" cy="2857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3" name="Group 112"/>
            <p:cNvGrpSpPr/>
            <p:nvPr/>
          </p:nvGrpSpPr>
          <p:grpSpPr>
            <a:xfrm>
              <a:off x="1283494" y="2032961"/>
              <a:ext cx="123825" cy="123825"/>
              <a:chOff x="1283494" y="3074194"/>
              <a:chExt cx="123825" cy="123825"/>
            </a:xfrm>
          </p:grpSpPr>
          <p:sp>
            <p:nvSpPr>
              <p:cNvPr id="114" name="Oval 65"/>
              <p:cNvSpPr>
                <a:spLocks/>
              </p:cNvSpPr>
              <p:nvPr/>
            </p:nvSpPr>
            <p:spPr bwMode="auto">
              <a:xfrm>
                <a:off x="1331714" y="3122414"/>
                <a:ext cx="29170" cy="29170"/>
              </a:xfrm>
              <a:prstGeom prst="ellipse">
                <a:avLst/>
              </a:prstGeom>
              <a:solidFill>
                <a:srgbClr val="FFFFFF"/>
              </a:solidFill>
              <a:ln w="25400" cap="flat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5" name="Oval 66"/>
              <p:cNvSpPr>
                <a:spLocks/>
              </p:cNvSpPr>
              <p:nvPr/>
            </p:nvSpPr>
            <p:spPr bwMode="auto">
              <a:xfrm>
                <a:off x="1283494" y="3074194"/>
                <a:ext cx="123825" cy="123825"/>
              </a:xfrm>
              <a:prstGeom prst="ellips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1202531" y="3490913"/>
            <a:ext cx="285750" cy="285750"/>
            <a:chOff x="1202531" y="3490913"/>
            <a:chExt cx="285750" cy="285750"/>
          </a:xfrm>
        </p:grpSpPr>
        <p:sp>
          <p:nvSpPr>
            <p:cNvPr id="101432" name="Oval 56"/>
            <p:cNvSpPr>
              <a:spLocks/>
            </p:cNvSpPr>
            <p:nvPr/>
          </p:nvSpPr>
          <p:spPr bwMode="auto">
            <a:xfrm>
              <a:off x="1202531" y="3490913"/>
              <a:ext cx="285750" cy="2857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6" name="Shape 90"/>
            <p:cNvSpPr/>
            <p:nvPr/>
          </p:nvSpPr>
          <p:spPr>
            <a:xfrm>
              <a:off x="1283046" y="3573841"/>
              <a:ext cx="121558" cy="127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06" extrusionOk="0">
                  <a:moveTo>
                    <a:pt x="0" y="179"/>
                  </a:moveTo>
                  <a:lnTo>
                    <a:pt x="3568" y="179"/>
                  </a:lnTo>
                  <a:lnTo>
                    <a:pt x="3568" y="555"/>
                  </a:lnTo>
                  <a:cubicBezTo>
                    <a:pt x="3568" y="555"/>
                    <a:pt x="6616" y="-694"/>
                    <a:pt x="12145" y="555"/>
                  </a:cubicBezTo>
                  <a:cubicBezTo>
                    <a:pt x="16975" y="1645"/>
                    <a:pt x="21600" y="254"/>
                    <a:pt x="21600" y="254"/>
                  </a:cubicBezTo>
                  <a:lnTo>
                    <a:pt x="21600" y="11068"/>
                  </a:lnTo>
                  <a:cubicBezTo>
                    <a:pt x="16975" y="13887"/>
                    <a:pt x="9728" y="10548"/>
                    <a:pt x="4116" y="11618"/>
                  </a:cubicBezTo>
                  <a:lnTo>
                    <a:pt x="4116" y="20906"/>
                  </a:lnTo>
                  <a:lnTo>
                    <a:pt x="570" y="20906"/>
                  </a:lnTo>
                  <a:cubicBezTo>
                    <a:pt x="570" y="20906"/>
                    <a:pt x="0" y="179"/>
                    <a:pt x="0" y="179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19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14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14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1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1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1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1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1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1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1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1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1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1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1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01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01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01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01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01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101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101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0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421" grpId="0" autoUpdateAnimBg="0"/>
      <p:bldP spid="101425" grpId="0" autoUpdateAnimBg="0"/>
      <p:bldP spid="101429" grpId="0" autoUpdateAnimBg="0"/>
      <p:bldP spid="101430" grpId="0" autoUpdateAnimBg="0"/>
      <p:bldP spid="101434" grpId="0" autoUpdateAnimBg="0"/>
      <p:bldP spid="101443" grpId="0" animBg="1"/>
      <p:bldP spid="101444" grpId="0" animBg="1"/>
      <p:bldP spid="101445" grpId="0" animBg="1"/>
      <p:bldP spid="10144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23554" name="Rectangle 2"/>
          <p:cNvSpPr>
            <a:spLocks/>
          </p:cNvSpPr>
          <p:nvPr/>
        </p:nvSpPr>
        <p:spPr bwMode="auto">
          <a:xfrm rot="10800000" flipH="1">
            <a:off x="6875" y="1328735"/>
            <a:ext cx="9130250" cy="86445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3"/>
              </a:gs>
            </a:gsLst>
            <a:lin ang="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555" name="Rectangle 3"/>
          <p:cNvSpPr>
            <a:spLocks/>
          </p:cNvSpPr>
          <p:nvPr/>
        </p:nvSpPr>
        <p:spPr bwMode="auto">
          <a:xfrm>
            <a:off x="1597819" y="1531144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800" dirty="0">
                <a:solidFill>
                  <a:srgbClr val="FFFFFF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About Us</a:t>
            </a:r>
          </a:p>
        </p:txBody>
      </p:sp>
      <p:sp>
        <p:nvSpPr>
          <p:cNvPr id="23556" name="Line 4"/>
          <p:cNvSpPr>
            <a:spLocks noChangeShapeType="1"/>
          </p:cNvSpPr>
          <p:nvPr/>
        </p:nvSpPr>
        <p:spPr bwMode="auto">
          <a:xfrm>
            <a:off x="998935" y="297180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3557" name="Rectangle 5"/>
          <p:cNvSpPr>
            <a:spLocks/>
          </p:cNvSpPr>
          <p:nvPr/>
        </p:nvSpPr>
        <p:spPr bwMode="auto">
          <a:xfrm>
            <a:off x="2286000" y="2428875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23558" name="Group 6"/>
          <p:cNvGrpSpPr>
            <a:grpSpLocks/>
          </p:cNvGrpSpPr>
          <p:nvPr/>
        </p:nvGrpSpPr>
        <p:grpSpPr bwMode="auto">
          <a:xfrm>
            <a:off x="991196" y="3509963"/>
            <a:ext cx="3337917" cy="895350"/>
            <a:chOff x="-11" y="0"/>
            <a:chExt cx="5607" cy="1504"/>
          </a:xfrm>
        </p:grpSpPr>
        <p:sp>
          <p:nvSpPr>
            <p:cNvPr id="23559" name="Rectangle 7"/>
            <p:cNvSpPr>
              <a:spLocks/>
            </p:cNvSpPr>
            <p:nvPr/>
          </p:nvSpPr>
          <p:spPr bwMode="auto">
            <a:xfrm>
              <a:off x="1132" y="480"/>
              <a:ext cx="4464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 the 1500s, when an unknown printer took a galley.</a:t>
              </a:r>
            </a:p>
          </p:txBody>
        </p:sp>
        <p:sp>
          <p:nvSpPr>
            <p:cNvPr id="23560" name="Rectangle 8"/>
            <p:cNvSpPr>
              <a:spLocks/>
            </p:cNvSpPr>
            <p:nvPr/>
          </p:nvSpPr>
          <p:spPr bwMode="auto">
            <a:xfrm>
              <a:off x="1132" y="0"/>
              <a:ext cx="4464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5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</a:t>
              </a:r>
              <a:r>
                <a:rPr lang="en-US" sz="15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orem</a:t>
              </a:r>
              <a:r>
                <a:rPr lang="en-US" sz="15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b="1" dirty="0" err="1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500" b="1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simply </a:t>
              </a:r>
              <a:r>
                <a:rPr lang="en-US" sz="15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dummy text</a:t>
              </a:r>
            </a:p>
          </p:txBody>
        </p:sp>
        <p:sp>
          <p:nvSpPr>
            <p:cNvPr id="23561" name="Oval 9"/>
            <p:cNvSpPr>
              <a:spLocks/>
            </p:cNvSpPr>
            <p:nvPr/>
          </p:nvSpPr>
          <p:spPr bwMode="auto">
            <a:xfrm>
              <a:off x="5" y="105"/>
              <a:ext cx="720" cy="72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3562" name="Rectangle 10"/>
            <p:cNvSpPr>
              <a:spLocks/>
            </p:cNvSpPr>
            <p:nvPr/>
          </p:nvSpPr>
          <p:spPr bwMode="auto">
            <a:xfrm>
              <a:off x="-11" y="37"/>
              <a:ext cx="720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4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23563" name="Group 11"/>
          <p:cNvGrpSpPr>
            <a:grpSpLocks/>
          </p:cNvGrpSpPr>
          <p:nvPr/>
        </p:nvGrpSpPr>
        <p:grpSpPr bwMode="auto">
          <a:xfrm>
            <a:off x="4848821" y="3509963"/>
            <a:ext cx="3328392" cy="895350"/>
            <a:chOff x="5" y="0"/>
            <a:chExt cx="5591" cy="1504"/>
          </a:xfrm>
        </p:grpSpPr>
        <p:sp>
          <p:nvSpPr>
            <p:cNvPr id="23564" name="Rectangle 12"/>
            <p:cNvSpPr>
              <a:spLocks/>
            </p:cNvSpPr>
            <p:nvPr/>
          </p:nvSpPr>
          <p:spPr bwMode="auto">
            <a:xfrm>
              <a:off x="1132" y="480"/>
              <a:ext cx="4464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 the 1500s, when an unknown printer took a galley.</a:t>
              </a:r>
            </a:p>
          </p:txBody>
        </p:sp>
        <p:sp>
          <p:nvSpPr>
            <p:cNvPr id="23565" name="Rectangle 13"/>
            <p:cNvSpPr>
              <a:spLocks/>
            </p:cNvSpPr>
            <p:nvPr/>
          </p:nvSpPr>
          <p:spPr bwMode="auto">
            <a:xfrm>
              <a:off x="1132" y="0"/>
              <a:ext cx="4464" cy="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500" dirty="0" err="1">
                  <a:solidFill>
                    <a:schemeClr val="bg2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L</a:t>
              </a:r>
              <a:r>
                <a:rPr lang="en-US" sz="1500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orem</a:t>
              </a:r>
              <a:r>
                <a:rPr lang="en-US" sz="15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b="1" dirty="0" err="1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Ipsum</a:t>
              </a:r>
              <a:r>
                <a:rPr lang="en-US" sz="1500" b="1" dirty="0">
                  <a:solidFill>
                    <a:schemeClr val="accent3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is simply</a:t>
              </a:r>
              <a:r>
                <a:rPr lang="en-US" sz="1500" b="1" dirty="0">
                  <a:solidFill>
                    <a:schemeClr val="accent4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500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dummy text</a:t>
              </a:r>
            </a:p>
          </p:txBody>
        </p:sp>
        <p:sp>
          <p:nvSpPr>
            <p:cNvPr id="23566" name="Oval 14"/>
            <p:cNvSpPr>
              <a:spLocks/>
            </p:cNvSpPr>
            <p:nvPr/>
          </p:nvSpPr>
          <p:spPr bwMode="auto">
            <a:xfrm>
              <a:off x="5" y="105"/>
              <a:ext cx="720" cy="72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3567" name="Rectangle 15"/>
            <p:cNvSpPr>
              <a:spLocks/>
            </p:cNvSpPr>
            <p:nvPr/>
          </p:nvSpPr>
          <p:spPr bwMode="auto">
            <a:xfrm>
              <a:off x="11" y="37"/>
              <a:ext cx="720" cy="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4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11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Freeform 1"/>
          <p:cNvSpPr>
            <a:spLocks/>
          </p:cNvSpPr>
          <p:nvPr/>
        </p:nvSpPr>
        <p:spPr bwMode="auto">
          <a:xfrm>
            <a:off x="5778103" y="1218605"/>
            <a:ext cx="845939" cy="1453753"/>
          </a:xfrm>
          <a:custGeom>
            <a:avLst/>
            <a:gdLst>
              <a:gd name="T0" fmla="*/ 0 w 21600"/>
              <a:gd name="T1" fmla="+- 0 5490 146"/>
              <a:gd name="T2" fmla="*/ 5490 h 21454"/>
              <a:gd name="T3" fmla="*/ 1085 w 21600"/>
              <a:gd name="T4" fmla="+- 0 5712 146"/>
              <a:gd name="T5" fmla="*/ 5712 h 21454"/>
              <a:gd name="T6" fmla="*/ 515 w 21600"/>
              <a:gd name="T7" fmla="+- 0 4954 146"/>
              <a:gd name="T8" fmla="*/ 4954 h 21454"/>
              <a:gd name="T9" fmla="*/ 1708 w 21600"/>
              <a:gd name="T10" fmla="+- 0 3134 146"/>
              <a:gd name="T11" fmla="*/ 3134 h 21454"/>
              <a:gd name="T12" fmla="*/ 2840 w 21600"/>
              <a:gd name="T13" fmla="+- 0 3214 146"/>
              <a:gd name="T14" fmla="*/ 3214 h 21454"/>
              <a:gd name="T15" fmla="*/ 2840 w 21600"/>
              <a:gd name="T16" fmla="+- 0 1865 146"/>
              <a:gd name="T17" fmla="*/ 1865 h 21454"/>
              <a:gd name="T18" fmla="*/ 4117 w 21600"/>
              <a:gd name="T19" fmla="+- 0 2093 146"/>
              <a:gd name="T20" fmla="*/ 2093 h 21454"/>
              <a:gd name="T21" fmla="*/ 4255 w 21600"/>
              <a:gd name="T22" fmla="+- 0 1664 146"/>
              <a:gd name="T23" fmla="*/ 1664 h 21454"/>
              <a:gd name="T24" fmla="*/ 7843 w 21600"/>
              <a:gd name="T25" fmla="+- 0 1200 146"/>
              <a:gd name="T26" fmla="*/ 1200 h 21454"/>
              <a:gd name="T27" fmla="*/ 6495 w 21600"/>
              <a:gd name="T28" fmla="+- 0 353 146"/>
              <a:gd name="T29" fmla="*/ 353 h 21454"/>
              <a:gd name="T30" fmla="*/ 8406 w 21600"/>
              <a:gd name="T31" fmla="+- 0 173 146"/>
              <a:gd name="T32" fmla="*/ 173 h 21454"/>
              <a:gd name="T33" fmla="*/ 10347 w 21600"/>
              <a:gd name="T34" fmla="+- 0 713 146"/>
              <a:gd name="T35" fmla="*/ 713 h 21454"/>
              <a:gd name="T36" fmla="*/ 11845 w 21600"/>
              <a:gd name="T37" fmla="+- 0 1349 146"/>
              <a:gd name="T38" fmla="*/ 1349 h 21454"/>
              <a:gd name="T39" fmla="*/ 13062 w 21600"/>
              <a:gd name="T40" fmla="+- 0 1353 146"/>
              <a:gd name="T41" fmla="*/ 1353 h 21454"/>
              <a:gd name="T42" fmla="*/ 15848 w 21600"/>
              <a:gd name="T43" fmla="+- 0 1162 146"/>
              <a:gd name="T44" fmla="*/ 1162 h 21454"/>
              <a:gd name="T45" fmla="*/ 17214 w 21600"/>
              <a:gd name="T46" fmla="+- 0 1401 146"/>
              <a:gd name="T47" fmla="*/ 1401 h 21454"/>
              <a:gd name="T48" fmla="*/ 18257 w 21600"/>
              <a:gd name="T49" fmla="+- 0 2144 146"/>
              <a:gd name="T50" fmla="*/ 2144 h 21454"/>
              <a:gd name="T51" fmla="*/ 16423 w 21600"/>
              <a:gd name="T52" fmla="+- 0 3044 146"/>
              <a:gd name="T53" fmla="*/ 3044 h 21454"/>
              <a:gd name="T54" fmla="*/ 15800 w 21600"/>
              <a:gd name="T55" fmla="+- 0 4172 146"/>
              <a:gd name="T56" fmla="*/ 4172 h 21454"/>
              <a:gd name="T57" fmla="*/ 14248 w 21600"/>
              <a:gd name="T58" fmla="+- 0 4985 146"/>
              <a:gd name="T59" fmla="*/ 4985 h 21454"/>
              <a:gd name="T60" fmla="*/ 16309 w 21600"/>
              <a:gd name="T61" fmla="+- 0 5711 146"/>
              <a:gd name="T62" fmla="*/ 5711 h 21454"/>
              <a:gd name="T63" fmla="*/ 18760 w 21600"/>
              <a:gd name="T64" fmla="+- 0 6749 146"/>
              <a:gd name="T65" fmla="*/ 6749 h 21454"/>
              <a:gd name="T66" fmla="*/ 20888 w 21600"/>
              <a:gd name="T67" fmla="+- 0 7313 146"/>
              <a:gd name="T68" fmla="*/ 7313 h 21454"/>
              <a:gd name="T69" fmla="*/ 21600 w 21600"/>
              <a:gd name="T70" fmla="+- 0 7607 146"/>
              <a:gd name="T71" fmla="*/ 7607 h 21454"/>
              <a:gd name="T72" fmla="*/ 20540 w 21600"/>
              <a:gd name="T73" fmla="+- 0 21600 146"/>
              <a:gd name="T74" fmla="*/ 21600 h 21454"/>
              <a:gd name="T75" fmla="*/ 748 w 21600"/>
              <a:gd name="T76" fmla="+- 0 21434 146"/>
              <a:gd name="T77" fmla="*/ 21434 h 21454"/>
              <a:gd name="T78" fmla="*/ 0 w 21600"/>
              <a:gd name="T79" fmla="+- 0 5490 146"/>
              <a:gd name="T80" fmla="*/ 5490 h 21454"/>
              <a:gd name="T81" fmla="*/ 0 w 21600"/>
              <a:gd name="T82" fmla="+- 0 5490 146"/>
              <a:gd name="T83" fmla="*/ 5490 h 21454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  <a:cxn ang="0">
                <a:pos x="T12" y="T14"/>
              </a:cxn>
              <a:cxn ang="0">
                <a:pos x="T15" y="T17"/>
              </a:cxn>
              <a:cxn ang="0">
                <a:pos x="T18" y="T20"/>
              </a:cxn>
              <a:cxn ang="0">
                <a:pos x="T21" y="T23"/>
              </a:cxn>
              <a:cxn ang="0">
                <a:pos x="T24" y="T26"/>
              </a:cxn>
              <a:cxn ang="0">
                <a:pos x="T27" y="T29"/>
              </a:cxn>
              <a:cxn ang="0">
                <a:pos x="T30" y="T32"/>
              </a:cxn>
              <a:cxn ang="0">
                <a:pos x="T33" y="T35"/>
              </a:cxn>
              <a:cxn ang="0">
                <a:pos x="T36" y="T38"/>
              </a:cxn>
              <a:cxn ang="0">
                <a:pos x="T39" y="T41"/>
              </a:cxn>
              <a:cxn ang="0">
                <a:pos x="T42" y="T44"/>
              </a:cxn>
              <a:cxn ang="0">
                <a:pos x="T45" y="T47"/>
              </a:cxn>
              <a:cxn ang="0">
                <a:pos x="T48" y="T50"/>
              </a:cxn>
              <a:cxn ang="0">
                <a:pos x="T51" y="T53"/>
              </a:cxn>
              <a:cxn ang="0">
                <a:pos x="T54" y="T56"/>
              </a:cxn>
              <a:cxn ang="0">
                <a:pos x="T57" y="T59"/>
              </a:cxn>
              <a:cxn ang="0">
                <a:pos x="T60" y="T62"/>
              </a:cxn>
              <a:cxn ang="0">
                <a:pos x="T63" y="T65"/>
              </a:cxn>
              <a:cxn ang="0">
                <a:pos x="T66" y="T68"/>
              </a:cxn>
              <a:cxn ang="0">
                <a:pos x="T69" y="T71"/>
              </a:cxn>
              <a:cxn ang="0">
                <a:pos x="T72" y="T74"/>
              </a:cxn>
              <a:cxn ang="0">
                <a:pos x="T75" y="T77"/>
              </a:cxn>
              <a:cxn ang="0">
                <a:pos x="T78" y="T80"/>
              </a:cxn>
              <a:cxn ang="0">
                <a:pos x="T81" y="T83"/>
              </a:cxn>
            </a:cxnLst>
            <a:rect l="0" t="0" r="r" b="b"/>
            <a:pathLst>
              <a:path w="21600" h="21454">
                <a:moveTo>
                  <a:pt x="0" y="5344"/>
                </a:moveTo>
                <a:cubicBezTo>
                  <a:pt x="0" y="5344"/>
                  <a:pt x="1180" y="5946"/>
                  <a:pt x="1085" y="5566"/>
                </a:cubicBezTo>
                <a:cubicBezTo>
                  <a:pt x="989" y="5185"/>
                  <a:pt x="659" y="5244"/>
                  <a:pt x="515" y="4808"/>
                </a:cubicBezTo>
                <a:cubicBezTo>
                  <a:pt x="372" y="4372"/>
                  <a:pt x="1282" y="2988"/>
                  <a:pt x="1708" y="2988"/>
                </a:cubicBezTo>
                <a:cubicBezTo>
                  <a:pt x="2133" y="2988"/>
                  <a:pt x="2840" y="3068"/>
                  <a:pt x="2840" y="3068"/>
                </a:cubicBezTo>
                <a:cubicBezTo>
                  <a:pt x="2840" y="3068"/>
                  <a:pt x="2505" y="1885"/>
                  <a:pt x="2840" y="1719"/>
                </a:cubicBezTo>
                <a:cubicBezTo>
                  <a:pt x="3176" y="1553"/>
                  <a:pt x="3979" y="2321"/>
                  <a:pt x="4117" y="1947"/>
                </a:cubicBezTo>
                <a:cubicBezTo>
                  <a:pt x="4255" y="1573"/>
                  <a:pt x="4255" y="1518"/>
                  <a:pt x="4255" y="1518"/>
                </a:cubicBezTo>
                <a:cubicBezTo>
                  <a:pt x="4255" y="1518"/>
                  <a:pt x="7460" y="1442"/>
                  <a:pt x="7843" y="1054"/>
                </a:cubicBezTo>
                <a:cubicBezTo>
                  <a:pt x="8227" y="667"/>
                  <a:pt x="6633" y="560"/>
                  <a:pt x="6495" y="207"/>
                </a:cubicBezTo>
                <a:cubicBezTo>
                  <a:pt x="6357" y="-146"/>
                  <a:pt x="7598" y="193"/>
                  <a:pt x="8406" y="27"/>
                </a:cubicBezTo>
                <a:cubicBezTo>
                  <a:pt x="9215" y="-139"/>
                  <a:pt x="9184" y="511"/>
                  <a:pt x="10347" y="567"/>
                </a:cubicBezTo>
                <a:cubicBezTo>
                  <a:pt x="11510" y="622"/>
                  <a:pt x="11845" y="826"/>
                  <a:pt x="11845" y="1203"/>
                </a:cubicBezTo>
                <a:cubicBezTo>
                  <a:pt x="11845" y="1580"/>
                  <a:pt x="11654" y="850"/>
                  <a:pt x="13062" y="1207"/>
                </a:cubicBezTo>
                <a:cubicBezTo>
                  <a:pt x="14470" y="1563"/>
                  <a:pt x="15003" y="1099"/>
                  <a:pt x="15848" y="1016"/>
                </a:cubicBezTo>
                <a:cubicBezTo>
                  <a:pt x="16693" y="933"/>
                  <a:pt x="16309" y="1307"/>
                  <a:pt x="17214" y="1255"/>
                </a:cubicBezTo>
                <a:cubicBezTo>
                  <a:pt x="18119" y="1203"/>
                  <a:pt x="18724" y="1403"/>
                  <a:pt x="18257" y="1998"/>
                </a:cubicBezTo>
                <a:cubicBezTo>
                  <a:pt x="17789" y="2594"/>
                  <a:pt x="16285" y="2075"/>
                  <a:pt x="16423" y="2898"/>
                </a:cubicBezTo>
                <a:cubicBezTo>
                  <a:pt x="16561" y="3721"/>
                  <a:pt x="16034" y="3597"/>
                  <a:pt x="15800" y="4026"/>
                </a:cubicBezTo>
                <a:cubicBezTo>
                  <a:pt x="15566" y="4455"/>
                  <a:pt x="13817" y="4624"/>
                  <a:pt x="14248" y="4839"/>
                </a:cubicBezTo>
                <a:cubicBezTo>
                  <a:pt x="14680" y="5053"/>
                  <a:pt x="15081" y="4828"/>
                  <a:pt x="16309" y="5565"/>
                </a:cubicBezTo>
                <a:cubicBezTo>
                  <a:pt x="17538" y="6302"/>
                  <a:pt x="17850" y="6523"/>
                  <a:pt x="18760" y="6603"/>
                </a:cubicBezTo>
                <a:cubicBezTo>
                  <a:pt x="19671" y="6682"/>
                  <a:pt x="20457" y="7001"/>
                  <a:pt x="20888" y="7167"/>
                </a:cubicBezTo>
                <a:cubicBezTo>
                  <a:pt x="21318" y="7333"/>
                  <a:pt x="21600" y="7461"/>
                  <a:pt x="21600" y="7461"/>
                </a:cubicBezTo>
                <a:lnTo>
                  <a:pt x="20540" y="21454"/>
                </a:lnTo>
                <a:lnTo>
                  <a:pt x="748" y="21288"/>
                </a:lnTo>
                <a:lnTo>
                  <a:pt x="0" y="5344"/>
                </a:lnTo>
                <a:close/>
                <a:moveTo>
                  <a:pt x="0" y="5344"/>
                </a:moveTo>
              </a:path>
            </a:pathLst>
          </a:custGeom>
          <a:solidFill>
            <a:schemeClr val="bg2">
              <a:alpha val="10000"/>
            </a:schemeClr>
          </a:solidFill>
          <a:ln w="6350" cap="flat">
            <a:solidFill>
              <a:schemeClr val="bg2"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2402" name="Rectangle 2"/>
          <p:cNvSpPr>
            <a:spLocks/>
          </p:cNvSpPr>
          <p:nvPr/>
        </p:nvSpPr>
        <p:spPr bwMode="auto">
          <a:xfrm>
            <a:off x="1188244" y="1635919"/>
            <a:ext cx="2343150" cy="1933575"/>
          </a:xfrm>
          <a:prstGeom prst="rect">
            <a:avLst/>
          </a:prstGeom>
          <a:gradFill>
            <a:gsLst>
              <a:gs pos="20000">
                <a:schemeClr val="bg1"/>
              </a:gs>
              <a:gs pos="100000">
                <a:schemeClr val="bg2">
                  <a:alpha val="8000"/>
                </a:schemeClr>
              </a:gs>
            </a:gsLst>
            <a:lin ang="3000000" scaled="0"/>
          </a:gradFill>
          <a:ln w="12700" cap="flat">
            <a:solidFill>
              <a:schemeClr val="bg2">
                <a:alpha val="1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2414" name="Rectangle 14"/>
          <p:cNvSpPr>
            <a:spLocks/>
          </p:cNvSpPr>
          <p:nvPr/>
        </p:nvSpPr>
        <p:spPr bwMode="auto">
          <a:xfrm>
            <a:off x="1164430" y="490537"/>
            <a:ext cx="1967409" cy="100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Map</a:t>
            </a:r>
          </a:p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accent2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Australia</a:t>
            </a:r>
          </a:p>
        </p:txBody>
      </p:sp>
      <p:sp>
        <p:nvSpPr>
          <p:cNvPr id="102415" name="Freeform 15"/>
          <p:cNvSpPr>
            <a:spLocks/>
          </p:cNvSpPr>
          <p:nvPr/>
        </p:nvSpPr>
        <p:spPr bwMode="auto">
          <a:xfrm>
            <a:off x="4467821" y="1477566"/>
            <a:ext cx="1356717" cy="2170509"/>
          </a:xfrm>
          <a:custGeom>
            <a:avLst/>
            <a:gdLst>
              <a:gd name="T0" fmla="+- 0 20832 438"/>
              <a:gd name="T1" fmla="*/ T0 w 21162"/>
              <a:gd name="T2" fmla="+- 0 1115 180"/>
              <a:gd name="T3" fmla="*/ 1115 h 21283"/>
              <a:gd name="T4" fmla="+- 0 21600 438"/>
              <a:gd name="T5" fmla="*/ T4 w 21162"/>
              <a:gd name="T6" fmla="+- 0 17250 180"/>
              <a:gd name="T7" fmla="*/ 17250 h 21283"/>
              <a:gd name="T8" fmla="+- 0 18501 438"/>
              <a:gd name="T9" fmla="*/ T8 w 21162"/>
              <a:gd name="T10" fmla="+- 0 17855 180"/>
              <a:gd name="T11" fmla="*/ 17855 h 21283"/>
              <a:gd name="T12" fmla="+- 0 17430 438"/>
              <a:gd name="T13" fmla="*/ T12 w 21162"/>
              <a:gd name="T14" fmla="+- 0 18271 180"/>
              <a:gd name="T15" fmla="*/ 18271 h 21283"/>
              <a:gd name="T16" fmla="+- 0 16365 438"/>
              <a:gd name="T17" fmla="*/ T16 w 21162"/>
              <a:gd name="T18" fmla="+- 0 18728 180"/>
              <a:gd name="T19" fmla="*/ 18728 h 21283"/>
              <a:gd name="T20" fmla="+- 0 15896 438"/>
              <a:gd name="T21" fmla="*/ T20 w 21162"/>
              <a:gd name="T22" fmla="+- 0 19335 180"/>
              <a:gd name="T23" fmla="*/ 19335 h 21283"/>
              <a:gd name="T24" fmla="+- 0 14221 438"/>
              <a:gd name="T25" fmla="*/ T24 w 21162"/>
              <a:gd name="T26" fmla="+- 0 19818 180"/>
              <a:gd name="T27" fmla="*/ 19818 h 21283"/>
              <a:gd name="T28" fmla="+- 0 10435 438"/>
              <a:gd name="T29" fmla="*/ T28 w 21162"/>
              <a:gd name="T30" fmla="+- 0 20632 180"/>
              <a:gd name="T31" fmla="*/ 20632 h 21283"/>
              <a:gd name="T32" fmla="+- 0 8799 438"/>
              <a:gd name="T33" fmla="*/ T32 w 21162"/>
              <a:gd name="T34" fmla="+- 0 21129 180"/>
              <a:gd name="T35" fmla="*/ 21129 h 21283"/>
              <a:gd name="T36" fmla="+- 0 6977 438"/>
              <a:gd name="T37" fmla="*/ T36 w 21162"/>
              <a:gd name="T38" fmla="+- 0 21292 180"/>
              <a:gd name="T39" fmla="*/ 21292 h 21283"/>
              <a:gd name="T40" fmla="+- 0 5708 438"/>
              <a:gd name="T41" fmla="*/ T40 w 21162"/>
              <a:gd name="T42" fmla="+- 0 21090 180"/>
              <a:gd name="T43" fmla="*/ 21090 h 21283"/>
              <a:gd name="T44" fmla="+- 0 4793 438"/>
              <a:gd name="T45" fmla="*/ T44 w 21162"/>
              <a:gd name="T46" fmla="+- 0 20963 180"/>
              <a:gd name="T47" fmla="*/ 20963 h 21283"/>
              <a:gd name="T48" fmla="+- 0 4562 438"/>
              <a:gd name="T49" fmla="*/ T48 w 21162"/>
              <a:gd name="T50" fmla="+- 0 20317 180"/>
              <a:gd name="T51" fmla="*/ 20317 h 21283"/>
              <a:gd name="T52" fmla="+- 0 5283 438"/>
              <a:gd name="T53" fmla="*/ T52 w 21162"/>
              <a:gd name="T54" fmla="+- 0 19699 180"/>
              <a:gd name="T55" fmla="*/ 19699 h 21283"/>
              <a:gd name="T56" fmla="+- 0 5111 438"/>
              <a:gd name="T57" fmla="*/ T56 w 21162"/>
              <a:gd name="T58" fmla="+- 0 18972 180"/>
              <a:gd name="T59" fmla="*/ 18972 h 21283"/>
              <a:gd name="T60" fmla="+- 0 4208 438"/>
              <a:gd name="T61" fmla="*/ T60 w 21162"/>
              <a:gd name="T62" fmla="+- 0 17485 180"/>
              <a:gd name="T63" fmla="*/ 17485 h 21283"/>
              <a:gd name="T64" fmla="+- 0 2649 438"/>
              <a:gd name="T65" fmla="*/ T64 w 21162"/>
              <a:gd name="T66" fmla="+- 0 15484 180"/>
              <a:gd name="T67" fmla="*/ 15484 h 21283"/>
              <a:gd name="T68" fmla="+- 0 1650 438"/>
              <a:gd name="T69" fmla="*/ T68 w 21162"/>
              <a:gd name="T70" fmla="+- 0 14151 180"/>
              <a:gd name="T71" fmla="*/ 14151 h 21283"/>
              <a:gd name="T72" fmla="+- 0 615 438"/>
              <a:gd name="T73" fmla="*/ T72 w 21162"/>
              <a:gd name="T74" fmla="+- 0 13183 180"/>
              <a:gd name="T75" fmla="*/ 13183 h 21283"/>
              <a:gd name="T76" fmla="+- 0 761 438"/>
              <a:gd name="T77" fmla="*/ T76 w 21162"/>
              <a:gd name="T78" fmla="+- 0 12728 180"/>
              <a:gd name="T79" fmla="*/ 12728 h 21283"/>
              <a:gd name="T80" fmla="+- 0 1485 438"/>
              <a:gd name="T81" fmla="*/ T80 w 21162"/>
              <a:gd name="T82" fmla="+- 0 13399 180"/>
              <a:gd name="T83" fmla="*/ 13399 h 21283"/>
              <a:gd name="T84" fmla="+- 0 2268 438"/>
              <a:gd name="T85" fmla="*/ T84 w 21162"/>
              <a:gd name="T86" fmla="+- 0 13385 180"/>
              <a:gd name="T87" fmla="*/ 13385 h 21283"/>
              <a:gd name="T88" fmla="+- 0 1983 438"/>
              <a:gd name="T89" fmla="*/ T88 w 21162"/>
              <a:gd name="T90" fmla="+- 0 12679 180"/>
              <a:gd name="T91" fmla="*/ 12679 h 21283"/>
              <a:gd name="T92" fmla="+- 0 556 438"/>
              <a:gd name="T93" fmla="*/ T92 w 21162"/>
              <a:gd name="T94" fmla="+- 0 10923 180"/>
              <a:gd name="T95" fmla="*/ 10923 h 21283"/>
              <a:gd name="T96" fmla="+- 0 896 438"/>
              <a:gd name="T97" fmla="*/ T96 w 21162"/>
              <a:gd name="T98" fmla="+- 0 8934 180"/>
              <a:gd name="T99" fmla="*/ 8934 h 21283"/>
              <a:gd name="T100" fmla="+- 0 1504 438"/>
              <a:gd name="T101" fmla="*/ T100 w 21162"/>
              <a:gd name="T102" fmla="+- 0 9261 180"/>
              <a:gd name="T103" fmla="*/ 9261 h 21283"/>
              <a:gd name="T104" fmla="+- 0 3775 438"/>
              <a:gd name="T105" fmla="*/ T104 w 21162"/>
              <a:gd name="T106" fmla="+- 0 7884 180"/>
              <a:gd name="T107" fmla="*/ 7884 h 21283"/>
              <a:gd name="T108" fmla="+- 0 5729 438"/>
              <a:gd name="T109" fmla="*/ T108 w 21162"/>
              <a:gd name="T110" fmla="+- 0 7410 180"/>
              <a:gd name="T111" fmla="*/ 7410 h 21283"/>
              <a:gd name="T112" fmla="+- 0 7328 438"/>
              <a:gd name="T113" fmla="*/ T112 w 21162"/>
              <a:gd name="T114" fmla="+- 0 6900 180"/>
              <a:gd name="T115" fmla="*/ 6900 h 21283"/>
              <a:gd name="T116" fmla="+- 0 9885 438"/>
              <a:gd name="T117" fmla="*/ T116 w 21162"/>
              <a:gd name="T118" fmla="+- 0 6231 180"/>
              <a:gd name="T119" fmla="*/ 6231 h 21283"/>
              <a:gd name="T120" fmla="+- 0 12278 438"/>
              <a:gd name="T121" fmla="*/ T120 w 21162"/>
              <a:gd name="T122" fmla="+- 0 4801 180"/>
              <a:gd name="T123" fmla="*/ 4801 h 21283"/>
              <a:gd name="T124" fmla="+- 0 12878 438"/>
              <a:gd name="T125" fmla="*/ T124 w 21162"/>
              <a:gd name="T126" fmla="+- 0 3033 180"/>
              <a:gd name="T127" fmla="*/ 3033 h 21283"/>
              <a:gd name="T128" fmla="+- 0 13657 438"/>
              <a:gd name="T129" fmla="*/ T128 w 21162"/>
              <a:gd name="T130" fmla="+- 0 3801 180"/>
              <a:gd name="T131" fmla="*/ 3801 h 21283"/>
              <a:gd name="T132" fmla="+- 0 14115 438"/>
              <a:gd name="T133" fmla="*/ T132 w 21162"/>
              <a:gd name="T134" fmla="+- 0 3658 180"/>
              <a:gd name="T135" fmla="*/ 3658 h 21283"/>
              <a:gd name="T136" fmla="+- 0 13672 438"/>
              <a:gd name="T137" fmla="*/ T136 w 21162"/>
              <a:gd name="T138" fmla="+- 0 3023 180"/>
              <a:gd name="T139" fmla="*/ 3023 h 21283"/>
              <a:gd name="T140" fmla="+- 0 15165 438"/>
              <a:gd name="T141" fmla="*/ T140 w 21162"/>
              <a:gd name="T142" fmla="+- 0 2824 180"/>
              <a:gd name="T143" fmla="*/ 2824 h 21283"/>
              <a:gd name="T144" fmla="+- 0 15516 438"/>
              <a:gd name="T145" fmla="*/ T144 w 21162"/>
              <a:gd name="T146" fmla="+- 0 2313 180"/>
              <a:gd name="T147" fmla="*/ 2313 h 21283"/>
              <a:gd name="T148" fmla="+- 0 14964 438"/>
              <a:gd name="T149" fmla="*/ T148 w 21162"/>
              <a:gd name="T150" fmla="+- 0 2005 180"/>
              <a:gd name="T151" fmla="*/ 2005 h 21283"/>
              <a:gd name="T152" fmla="+- 0 16661 438"/>
              <a:gd name="T153" fmla="*/ T152 w 21162"/>
              <a:gd name="T154" fmla="+- 0 630 180"/>
              <a:gd name="T155" fmla="*/ 630 h 21283"/>
              <a:gd name="T156" fmla="+- 0 17496 438"/>
              <a:gd name="T157" fmla="*/ T156 w 21162"/>
              <a:gd name="T158" fmla="+- 0 306 180"/>
              <a:gd name="T159" fmla="*/ 306 h 21283"/>
              <a:gd name="T160" fmla="+- 0 19402 438"/>
              <a:gd name="T161" fmla="*/ T160 w 21162"/>
              <a:gd name="T162" fmla="+- 0 922 180"/>
              <a:gd name="T163" fmla="*/ 922 h 21283"/>
              <a:gd name="T164" fmla="+- 0 19749 438"/>
              <a:gd name="T165" fmla="*/ T164 w 21162"/>
              <a:gd name="T166" fmla="+- 0 1736 180"/>
              <a:gd name="T167" fmla="*/ 1736 h 21283"/>
              <a:gd name="T168" fmla="+- 0 20298 438"/>
              <a:gd name="T169" fmla="*/ T168 w 21162"/>
              <a:gd name="T170" fmla="+- 0 1099 180"/>
              <a:gd name="T171" fmla="*/ 1099 h 21283"/>
              <a:gd name="T172" fmla="+- 0 20832 438"/>
              <a:gd name="T173" fmla="*/ T172 w 21162"/>
              <a:gd name="T174" fmla="+- 0 1115 180"/>
              <a:gd name="T175" fmla="*/ 1115 h 21283"/>
              <a:gd name="T176" fmla="+- 0 20832 438"/>
              <a:gd name="T177" fmla="*/ T176 w 21162"/>
              <a:gd name="T178" fmla="+- 0 1115 180"/>
              <a:gd name="T179" fmla="*/ 1115 h 21283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  <a:cxn ang="0">
                <a:pos x="T17" y="T19"/>
              </a:cxn>
              <a:cxn ang="0">
                <a:pos x="T21" y="T23"/>
              </a:cxn>
              <a:cxn ang="0">
                <a:pos x="T25" y="T27"/>
              </a:cxn>
              <a:cxn ang="0">
                <a:pos x="T29" y="T31"/>
              </a:cxn>
              <a:cxn ang="0">
                <a:pos x="T33" y="T35"/>
              </a:cxn>
              <a:cxn ang="0">
                <a:pos x="T37" y="T39"/>
              </a:cxn>
              <a:cxn ang="0">
                <a:pos x="T41" y="T43"/>
              </a:cxn>
              <a:cxn ang="0">
                <a:pos x="T45" y="T47"/>
              </a:cxn>
              <a:cxn ang="0">
                <a:pos x="T49" y="T51"/>
              </a:cxn>
              <a:cxn ang="0">
                <a:pos x="T53" y="T55"/>
              </a:cxn>
              <a:cxn ang="0">
                <a:pos x="T57" y="T59"/>
              </a:cxn>
              <a:cxn ang="0">
                <a:pos x="T61" y="T63"/>
              </a:cxn>
              <a:cxn ang="0">
                <a:pos x="T65" y="T67"/>
              </a:cxn>
              <a:cxn ang="0">
                <a:pos x="T69" y="T71"/>
              </a:cxn>
              <a:cxn ang="0">
                <a:pos x="T73" y="T75"/>
              </a:cxn>
              <a:cxn ang="0">
                <a:pos x="T77" y="T79"/>
              </a:cxn>
              <a:cxn ang="0">
                <a:pos x="T81" y="T83"/>
              </a:cxn>
              <a:cxn ang="0">
                <a:pos x="T85" y="T87"/>
              </a:cxn>
              <a:cxn ang="0">
                <a:pos x="T89" y="T91"/>
              </a:cxn>
              <a:cxn ang="0">
                <a:pos x="T93" y="T95"/>
              </a:cxn>
              <a:cxn ang="0">
                <a:pos x="T97" y="T99"/>
              </a:cxn>
              <a:cxn ang="0">
                <a:pos x="T101" y="T103"/>
              </a:cxn>
              <a:cxn ang="0">
                <a:pos x="T105" y="T107"/>
              </a:cxn>
              <a:cxn ang="0">
                <a:pos x="T109" y="T111"/>
              </a:cxn>
              <a:cxn ang="0">
                <a:pos x="T113" y="T115"/>
              </a:cxn>
              <a:cxn ang="0">
                <a:pos x="T117" y="T119"/>
              </a:cxn>
              <a:cxn ang="0">
                <a:pos x="T121" y="T123"/>
              </a:cxn>
              <a:cxn ang="0">
                <a:pos x="T125" y="T127"/>
              </a:cxn>
              <a:cxn ang="0">
                <a:pos x="T129" y="T131"/>
              </a:cxn>
              <a:cxn ang="0">
                <a:pos x="T133" y="T135"/>
              </a:cxn>
              <a:cxn ang="0">
                <a:pos x="T137" y="T139"/>
              </a:cxn>
              <a:cxn ang="0">
                <a:pos x="T141" y="T143"/>
              </a:cxn>
              <a:cxn ang="0">
                <a:pos x="T145" y="T147"/>
              </a:cxn>
              <a:cxn ang="0">
                <a:pos x="T149" y="T151"/>
              </a:cxn>
              <a:cxn ang="0">
                <a:pos x="T153" y="T155"/>
              </a:cxn>
              <a:cxn ang="0">
                <a:pos x="T157" y="T159"/>
              </a:cxn>
              <a:cxn ang="0">
                <a:pos x="T161" y="T163"/>
              </a:cxn>
              <a:cxn ang="0">
                <a:pos x="T165" y="T167"/>
              </a:cxn>
              <a:cxn ang="0">
                <a:pos x="T169" y="T171"/>
              </a:cxn>
              <a:cxn ang="0">
                <a:pos x="T173" y="T175"/>
              </a:cxn>
              <a:cxn ang="0">
                <a:pos x="T177" y="T179"/>
              </a:cxn>
            </a:cxnLst>
            <a:rect l="0" t="0" r="r" b="b"/>
            <a:pathLst>
              <a:path w="21162" h="21283">
                <a:moveTo>
                  <a:pt x="20394" y="935"/>
                </a:moveTo>
                <a:lnTo>
                  <a:pt x="21162" y="17070"/>
                </a:lnTo>
                <a:cubicBezTo>
                  <a:pt x="21162" y="17070"/>
                  <a:pt x="18729" y="17622"/>
                  <a:pt x="18063" y="17675"/>
                </a:cubicBezTo>
                <a:cubicBezTo>
                  <a:pt x="17398" y="17728"/>
                  <a:pt x="17336" y="17799"/>
                  <a:pt x="16992" y="18091"/>
                </a:cubicBezTo>
                <a:cubicBezTo>
                  <a:pt x="16648" y="18383"/>
                  <a:pt x="16395" y="18346"/>
                  <a:pt x="15927" y="18548"/>
                </a:cubicBezTo>
                <a:cubicBezTo>
                  <a:pt x="15458" y="18751"/>
                  <a:pt x="15883" y="18783"/>
                  <a:pt x="15458" y="19155"/>
                </a:cubicBezTo>
                <a:cubicBezTo>
                  <a:pt x="15034" y="19528"/>
                  <a:pt x="15096" y="19785"/>
                  <a:pt x="13783" y="19638"/>
                </a:cubicBezTo>
                <a:cubicBezTo>
                  <a:pt x="12470" y="19491"/>
                  <a:pt x="9356" y="19781"/>
                  <a:pt x="9997" y="20452"/>
                </a:cubicBezTo>
                <a:cubicBezTo>
                  <a:pt x="10637" y="21123"/>
                  <a:pt x="9748" y="20477"/>
                  <a:pt x="8361" y="20949"/>
                </a:cubicBezTo>
                <a:cubicBezTo>
                  <a:pt x="6975" y="21420"/>
                  <a:pt x="7176" y="21314"/>
                  <a:pt x="6539" y="21112"/>
                </a:cubicBezTo>
                <a:cubicBezTo>
                  <a:pt x="5902" y="20910"/>
                  <a:pt x="6097" y="20854"/>
                  <a:pt x="5270" y="20910"/>
                </a:cubicBezTo>
                <a:cubicBezTo>
                  <a:pt x="4443" y="20965"/>
                  <a:pt x="4585" y="21128"/>
                  <a:pt x="4355" y="20783"/>
                </a:cubicBezTo>
                <a:cubicBezTo>
                  <a:pt x="4124" y="20438"/>
                  <a:pt x="3576" y="20300"/>
                  <a:pt x="4124" y="20137"/>
                </a:cubicBezTo>
                <a:cubicBezTo>
                  <a:pt x="4673" y="19974"/>
                  <a:pt x="4845" y="19863"/>
                  <a:pt x="4845" y="19519"/>
                </a:cubicBezTo>
                <a:cubicBezTo>
                  <a:pt x="4845" y="19174"/>
                  <a:pt x="4271" y="19804"/>
                  <a:pt x="4673" y="18792"/>
                </a:cubicBezTo>
                <a:cubicBezTo>
                  <a:pt x="5076" y="17780"/>
                  <a:pt x="4377" y="18415"/>
                  <a:pt x="3770" y="17305"/>
                </a:cubicBezTo>
                <a:cubicBezTo>
                  <a:pt x="3162" y="16194"/>
                  <a:pt x="3126" y="15504"/>
                  <a:pt x="2211" y="15304"/>
                </a:cubicBezTo>
                <a:cubicBezTo>
                  <a:pt x="1296" y="15104"/>
                  <a:pt x="2046" y="14318"/>
                  <a:pt x="1212" y="13971"/>
                </a:cubicBezTo>
                <a:cubicBezTo>
                  <a:pt x="378" y="13624"/>
                  <a:pt x="30" y="13056"/>
                  <a:pt x="177" y="13003"/>
                </a:cubicBezTo>
                <a:cubicBezTo>
                  <a:pt x="323" y="12950"/>
                  <a:pt x="-376" y="12440"/>
                  <a:pt x="323" y="12548"/>
                </a:cubicBezTo>
                <a:cubicBezTo>
                  <a:pt x="1022" y="12656"/>
                  <a:pt x="528" y="13325"/>
                  <a:pt x="1047" y="13219"/>
                </a:cubicBezTo>
                <a:cubicBezTo>
                  <a:pt x="1567" y="13113"/>
                  <a:pt x="2203" y="13530"/>
                  <a:pt x="1830" y="13205"/>
                </a:cubicBezTo>
                <a:cubicBezTo>
                  <a:pt x="1457" y="12881"/>
                  <a:pt x="2214" y="13069"/>
                  <a:pt x="1545" y="12499"/>
                </a:cubicBezTo>
                <a:cubicBezTo>
                  <a:pt x="875" y="11929"/>
                  <a:pt x="-50" y="11842"/>
                  <a:pt x="118" y="10743"/>
                </a:cubicBezTo>
                <a:cubicBezTo>
                  <a:pt x="286" y="9644"/>
                  <a:pt x="-438" y="8593"/>
                  <a:pt x="458" y="8754"/>
                </a:cubicBezTo>
                <a:cubicBezTo>
                  <a:pt x="1355" y="8915"/>
                  <a:pt x="458" y="9301"/>
                  <a:pt x="1066" y="9081"/>
                </a:cubicBezTo>
                <a:cubicBezTo>
                  <a:pt x="1673" y="8860"/>
                  <a:pt x="1870" y="8320"/>
                  <a:pt x="3337" y="7704"/>
                </a:cubicBezTo>
                <a:cubicBezTo>
                  <a:pt x="4805" y="7088"/>
                  <a:pt x="4647" y="7230"/>
                  <a:pt x="5291" y="7230"/>
                </a:cubicBezTo>
                <a:cubicBezTo>
                  <a:pt x="5935" y="7230"/>
                  <a:pt x="6169" y="7067"/>
                  <a:pt x="6890" y="6720"/>
                </a:cubicBezTo>
                <a:cubicBezTo>
                  <a:pt x="7611" y="6373"/>
                  <a:pt x="8456" y="6474"/>
                  <a:pt x="9447" y="6051"/>
                </a:cubicBezTo>
                <a:cubicBezTo>
                  <a:pt x="10438" y="5628"/>
                  <a:pt x="12074" y="4835"/>
                  <a:pt x="11840" y="4621"/>
                </a:cubicBezTo>
                <a:cubicBezTo>
                  <a:pt x="11606" y="4407"/>
                  <a:pt x="11101" y="3564"/>
                  <a:pt x="12440" y="2853"/>
                </a:cubicBezTo>
                <a:cubicBezTo>
                  <a:pt x="12758" y="3329"/>
                  <a:pt x="13219" y="3621"/>
                  <a:pt x="13219" y="3621"/>
                </a:cubicBezTo>
                <a:cubicBezTo>
                  <a:pt x="13219" y="3621"/>
                  <a:pt x="13508" y="3804"/>
                  <a:pt x="13677" y="3478"/>
                </a:cubicBezTo>
                <a:cubicBezTo>
                  <a:pt x="13845" y="3151"/>
                  <a:pt x="13234" y="3151"/>
                  <a:pt x="13234" y="2843"/>
                </a:cubicBezTo>
                <a:cubicBezTo>
                  <a:pt x="13234" y="2535"/>
                  <a:pt x="14552" y="2880"/>
                  <a:pt x="14727" y="2644"/>
                </a:cubicBezTo>
                <a:cubicBezTo>
                  <a:pt x="14902" y="2407"/>
                  <a:pt x="15078" y="2133"/>
                  <a:pt x="15078" y="2133"/>
                </a:cubicBezTo>
                <a:cubicBezTo>
                  <a:pt x="15078" y="2133"/>
                  <a:pt x="14094" y="2299"/>
                  <a:pt x="14526" y="1825"/>
                </a:cubicBezTo>
                <a:cubicBezTo>
                  <a:pt x="14958" y="1351"/>
                  <a:pt x="15847" y="450"/>
                  <a:pt x="16223" y="450"/>
                </a:cubicBezTo>
                <a:cubicBezTo>
                  <a:pt x="16600" y="450"/>
                  <a:pt x="16710" y="432"/>
                  <a:pt x="17058" y="126"/>
                </a:cubicBezTo>
                <a:cubicBezTo>
                  <a:pt x="17405" y="-180"/>
                  <a:pt x="18616" y="91"/>
                  <a:pt x="18964" y="742"/>
                </a:cubicBezTo>
                <a:cubicBezTo>
                  <a:pt x="19311" y="1393"/>
                  <a:pt x="19311" y="1556"/>
                  <a:pt x="19311" y="1556"/>
                </a:cubicBezTo>
                <a:lnTo>
                  <a:pt x="19860" y="919"/>
                </a:lnTo>
                <a:lnTo>
                  <a:pt x="20394" y="935"/>
                </a:lnTo>
                <a:close/>
                <a:moveTo>
                  <a:pt x="20394" y="935"/>
                </a:moveTo>
              </a:path>
            </a:pathLst>
          </a:custGeom>
          <a:solidFill>
            <a:schemeClr val="tx2">
              <a:lumMod val="90000"/>
              <a:lumOff val="10000"/>
              <a:alpha val="10000"/>
            </a:schemeClr>
          </a:solidFill>
          <a:ln w="6350" cap="flat">
            <a:solidFill>
              <a:schemeClr val="bg2"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2416" name="Freeform 16"/>
          <p:cNvSpPr>
            <a:spLocks/>
          </p:cNvSpPr>
          <p:nvPr/>
        </p:nvSpPr>
        <p:spPr bwMode="auto">
          <a:xfrm>
            <a:off x="6580386" y="1207889"/>
            <a:ext cx="1319808" cy="1871663"/>
          </a:xfrm>
          <a:custGeom>
            <a:avLst/>
            <a:gdLst>
              <a:gd name="T0" fmla="*/ 785 w 21469"/>
              <a:gd name="T1" fmla="+- 0 6155 153"/>
              <a:gd name="T2" fmla="*/ 6155 h 21253"/>
              <a:gd name="T3" fmla="*/ 2269 w 21469"/>
              <a:gd name="T4" fmla="+- 0 6852 153"/>
              <a:gd name="T5" fmla="*/ 6852 h 21253"/>
              <a:gd name="T6" fmla="*/ 4950 w 21469"/>
              <a:gd name="T7" fmla="+- 0 7105 153"/>
              <a:gd name="T8" fmla="*/ 7105 h 21253"/>
              <a:gd name="T9" fmla="*/ 6235 w 21469"/>
              <a:gd name="T10" fmla="+- 0 5124 153"/>
              <a:gd name="T11" fmla="*/ 5124 h 21253"/>
              <a:gd name="T12" fmla="*/ 6243 w 21469"/>
              <a:gd name="T13" fmla="+- 0 3783 153"/>
              <a:gd name="T14" fmla="*/ 3783 h 21253"/>
              <a:gd name="T15" fmla="*/ 6655 w 21469"/>
              <a:gd name="T16" fmla="+- 0 2329 153"/>
              <a:gd name="T17" fmla="*/ 2329 h 21253"/>
              <a:gd name="T18" fmla="*/ 6445 w 21469"/>
              <a:gd name="T19" fmla="+- 0 1472 153"/>
              <a:gd name="T20" fmla="*/ 1472 h 21253"/>
              <a:gd name="T21" fmla="*/ 7540 w 21469"/>
              <a:gd name="T22" fmla="+- 0 170 153"/>
              <a:gd name="T23" fmla="*/ 170 h 21253"/>
              <a:gd name="T24" fmla="*/ 8597 w 21469"/>
              <a:gd name="T25" fmla="+- 0 1584 153"/>
              <a:gd name="T26" fmla="*/ 1584 h 21253"/>
              <a:gd name="T27" fmla="*/ 9748 w 21469"/>
              <a:gd name="T28" fmla="+- 0 4123 153"/>
              <a:gd name="T29" fmla="*/ 4123 h 21253"/>
              <a:gd name="T30" fmla="*/ 10775 w 21469"/>
              <a:gd name="T31" fmla="+- 0 4142 153"/>
              <a:gd name="T32" fmla="*/ 4142 h 21253"/>
              <a:gd name="T33" fmla="*/ 11675 w 21469"/>
              <a:gd name="T34" fmla="+- 0 5337 153"/>
              <a:gd name="T35" fmla="*/ 5337 h 21253"/>
              <a:gd name="T36" fmla="*/ 11824 w 21469"/>
              <a:gd name="T37" fmla="+- 0 6662 153"/>
              <a:gd name="T38" fmla="*/ 6662 h 21253"/>
              <a:gd name="T39" fmla="*/ 12690 w 21469"/>
              <a:gd name="T40" fmla="+- 0 7584 153"/>
              <a:gd name="T41" fmla="*/ 7584 h 21253"/>
              <a:gd name="T42" fmla="*/ 13208 w 21469"/>
              <a:gd name="T43" fmla="+- 0 9601 153"/>
              <a:gd name="T44" fmla="*/ 9601 h 21253"/>
              <a:gd name="T45" fmla="*/ 15169 w 21469"/>
              <a:gd name="T46" fmla="+- 0 10692 153"/>
              <a:gd name="T47" fmla="*/ 10692 h 21253"/>
              <a:gd name="T48" fmla="*/ 16771 w 21469"/>
              <a:gd name="T49" fmla="+- 0 12622 153"/>
              <a:gd name="T50" fmla="*/ 12622 h 21253"/>
              <a:gd name="T51" fmla="*/ 17671 w 21469"/>
              <a:gd name="T52" fmla="+- 0 13929 153"/>
              <a:gd name="T53" fmla="*/ 13929 h 21253"/>
              <a:gd name="T54" fmla="*/ 18758 w 21469"/>
              <a:gd name="T55" fmla="+- 0 14054 153"/>
              <a:gd name="T56" fmla="*/ 14054 h 21253"/>
              <a:gd name="T57" fmla="*/ 20097 w 21469"/>
              <a:gd name="T58" fmla="+- 0 16513 153"/>
              <a:gd name="T59" fmla="*/ 16513 h 21253"/>
              <a:gd name="T60" fmla="*/ 21329 w 21469"/>
              <a:gd name="T61" fmla="+- 0 18164 153"/>
              <a:gd name="T62" fmla="*/ 18164 h 21253"/>
              <a:gd name="T63" fmla="*/ 21394 w 21469"/>
              <a:gd name="T64" fmla="+- 0 20695 153"/>
              <a:gd name="T65" fmla="*/ 20695 h 21253"/>
              <a:gd name="T66" fmla="*/ 20250 w 21469"/>
              <a:gd name="T67" fmla="+- 0 20695 153"/>
              <a:gd name="T68" fmla="*/ 20695 h 21253"/>
              <a:gd name="T69" fmla="*/ 18388 w 21469"/>
              <a:gd name="T70" fmla="+- 0 21371 153"/>
              <a:gd name="T71" fmla="*/ 21371 h 21253"/>
              <a:gd name="T72" fmla="*/ 17030 w 21469"/>
              <a:gd name="T73" fmla="+- 0 20479 153"/>
              <a:gd name="T74" fmla="*/ 20479 h 21253"/>
              <a:gd name="T75" fmla="*/ 14592 w 21469"/>
              <a:gd name="T76" fmla="+- 0 20751 153"/>
              <a:gd name="T77" fmla="*/ 20751 h 21253"/>
              <a:gd name="T78" fmla="*/ 3814 w 21469"/>
              <a:gd name="T79" fmla="+- 0 20128 153"/>
              <a:gd name="T80" fmla="*/ 20128 h 21253"/>
              <a:gd name="T81" fmla="*/ 3906 w 21469"/>
              <a:gd name="T82" fmla="+- 0 16907 153"/>
              <a:gd name="T83" fmla="*/ 16907 h 21253"/>
              <a:gd name="T84" fmla="*/ 0 w 21469"/>
              <a:gd name="T85" fmla="+- 0 16740 153"/>
              <a:gd name="T86" fmla="*/ 16740 h 21253"/>
              <a:gd name="T87" fmla="*/ 785 w 21469"/>
              <a:gd name="T88" fmla="+- 0 6155 153"/>
              <a:gd name="T89" fmla="*/ 6155 h 21253"/>
              <a:gd name="T90" fmla="*/ 785 w 21469"/>
              <a:gd name="T91" fmla="+- 0 6155 153"/>
              <a:gd name="T92" fmla="*/ 6155 h 21253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  <a:cxn ang="0">
                <a:pos x="T12" y="T14"/>
              </a:cxn>
              <a:cxn ang="0">
                <a:pos x="T15" y="T17"/>
              </a:cxn>
              <a:cxn ang="0">
                <a:pos x="T18" y="T20"/>
              </a:cxn>
              <a:cxn ang="0">
                <a:pos x="T21" y="T23"/>
              </a:cxn>
              <a:cxn ang="0">
                <a:pos x="T24" y="T26"/>
              </a:cxn>
              <a:cxn ang="0">
                <a:pos x="T27" y="T29"/>
              </a:cxn>
              <a:cxn ang="0">
                <a:pos x="T30" y="T32"/>
              </a:cxn>
              <a:cxn ang="0">
                <a:pos x="T33" y="T35"/>
              </a:cxn>
              <a:cxn ang="0">
                <a:pos x="T36" y="T38"/>
              </a:cxn>
              <a:cxn ang="0">
                <a:pos x="T39" y="T41"/>
              </a:cxn>
              <a:cxn ang="0">
                <a:pos x="T42" y="T44"/>
              </a:cxn>
              <a:cxn ang="0">
                <a:pos x="T45" y="T47"/>
              </a:cxn>
              <a:cxn ang="0">
                <a:pos x="T48" y="T50"/>
              </a:cxn>
              <a:cxn ang="0">
                <a:pos x="T51" y="T53"/>
              </a:cxn>
              <a:cxn ang="0">
                <a:pos x="T54" y="T56"/>
              </a:cxn>
              <a:cxn ang="0">
                <a:pos x="T57" y="T59"/>
              </a:cxn>
              <a:cxn ang="0">
                <a:pos x="T60" y="T62"/>
              </a:cxn>
              <a:cxn ang="0">
                <a:pos x="T63" y="T65"/>
              </a:cxn>
              <a:cxn ang="0">
                <a:pos x="T66" y="T68"/>
              </a:cxn>
              <a:cxn ang="0">
                <a:pos x="T69" y="T71"/>
              </a:cxn>
              <a:cxn ang="0">
                <a:pos x="T72" y="T74"/>
              </a:cxn>
              <a:cxn ang="0">
                <a:pos x="T75" y="T77"/>
              </a:cxn>
              <a:cxn ang="0">
                <a:pos x="T78" y="T80"/>
              </a:cxn>
              <a:cxn ang="0">
                <a:pos x="T81" y="T83"/>
              </a:cxn>
              <a:cxn ang="0">
                <a:pos x="T84" y="T86"/>
              </a:cxn>
              <a:cxn ang="0">
                <a:pos x="T87" y="T89"/>
              </a:cxn>
              <a:cxn ang="0">
                <a:pos x="T90" y="T92"/>
              </a:cxn>
            </a:cxnLst>
            <a:rect l="0" t="0" r="r" b="b"/>
            <a:pathLst>
              <a:path w="21469" h="21253">
                <a:moveTo>
                  <a:pt x="785" y="6002"/>
                </a:moveTo>
                <a:cubicBezTo>
                  <a:pt x="785" y="6002"/>
                  <a:pt x="1700" y="6276"/>
                  <a:pt x="2269" y="6699"/>
                </a:cubicBezTo>
                <a:cubicBezTo>
                  <a:pt x="2837" y="7122"/>
                  <a:pt x="4263" y="7791"/>
                  <a:pt x="4950" y="6952"/>
                </a:cubicBezTo>
                <a:cubicBezTo>
                  <a:pt x="5637" y="6113"/>
                  <a:pt x="5904" y="5663"/>
                  <a:pt x="6235" y="4971"/>
                </a:cubicBezTo>
                <a:cubicBezTo>
                  <a:pt x="6567" y="4280"/>
                  <a:pt x="6243" y="4301"/>
                  <a:pt x="6243" y="3630"/>
                </a:cubicBezTo>
                <a:cubicBezTo>
                  <a:pt x="6243" y="2959"/>
                  <a:pt x="6655" y="2176"/>
                  <a:pt x="6655" y="2176"/>
                </a:cubicBezTo>
                <a:lnTo>
                  <a:pt x="6445" y="1319"/>
                </a:lnTo>
                <a:cubicBezTo>
                  <a:pt x="6445" y="1319"/>
                  <a:pt x="6937" y="188"/>
                  <a:pt x="7540" y="17"/>
                </a:cubicBezTo>
                <a:cubicBezTo>
                  <a:pt x="8143" y="-153"/>
                  <a:pt x="8082" y="968"/>
                  <a:pt x="8597" y="1431"/>
                </a:cubicBezTo>
                <a:cubicBezTo>
                  <a:pt x="9111" y="1894"/>
                  <a:pt x="9447" y="4031"/>
                  <a:pt x="9748" y="3970"/>
                </a:cubicBezTo>
                <a:cubicBezTo>
                  <a:pt x="10050" y="3909"/>
                  <a:pt x="10473" y="3674"/>
                  <a:pt x="10775" y="3989"/>
                </a:cubicBezTo>
                <a:cubicBezTo>
                  <a:pt x="11076" y="4303"/>
                  <a:pt x="11824" y="4910"/>
                  <a:pt x="11675" y="5184"/>
                </a:cubicBezTo>
                <a:cubicBezTo>
                  <a:pt x="11526" y="5458"/>
                  <a:pt x="11168" y="6238"/>
                  <a:pt x="11824" y="6509"/>
                </a:cubicBezTo>
                <a:cubicBezTo>
                  <a:pt x="12480" y="6781"/>
                  <a:pt x="12690" y="7050"/>
                  <a:pt x="12690" y="7431"/>
                </a:cubicBezTo>
                <a:cubicBezTo>
                  <a:pt x="12690" y="7811"/>
                  <a:pt x="12541" y="9171"/>
                  <a:pt x="13208" y="9448"/>
                </a:cubicBezTo>
                <a:cubicBezTo>
                  <a:pt x="13876" y="9725"/>
                  <a:pt x="14353" y="9972"/>
                  <a:pt x="15169" y="10539"/>
                </a:cubicBezTo>
                <a:cubicBezTo>
                  <a:pt x="15985" y="11106"/>
                  <a:pt x="16222" y="10949"/>
                  <a:pt x="16771" y="12469"/>
                </a:cubicBezTo>
                <a:cubicBezTo>
                  <a:pt x="17320" y="13989"/>
                  <a:pt x="16943" y="13962"/>
                  <a:pt x="17671" y="13776"/>
                </a:cubicBezTo>
                <a:cubicBezTo>
                  <a:pt x="18400" y="13590"/>
                  <a:pt x="18758" y="13414"/>
                  <a:pt x="18758" y="13901"/>
                </a:cubicBezTo>
                <a:cubicBezTo>
                  <a:pt x="18758" y="14388"/>
                  <a:pt x="18743" y="15418"/>
                  <a:pt x="20097" y="16360"/>
                </a:cubicBezTo>
                <a:cubicBezTo>
                  <a:pt x="21451" y="17303"/>
                  <a:pt x="21059" y="17388"/>
                  <a:pt x="21329" y="18011"/>
                </a:cubicBezTo>
                <a:cubicBezTo>
                  <a:pt x="21600" y="18634"/>
                  <a:pt x="21394" y="20542"/>
                  <a:pt x="21394" y="20542"/>
                </a:cubicBezTo>
                <a:cubicBezTo>
                  <a:pt x="21394" y="20542"/>
                  <a:pt x="20914" y="20832"/>
                  <a:pt x="20250" y="20542"/>
                </a:cubicBezTo>
                <a:cubicBezTo>
                  <a:pt x="19586" y="20252"/>
                  <a:pt x="18930" y="20989"/>
                  <a:pt x="18388" y="21218"/>
                </a:cubicBezTo>
                <a:cubicBezTo>
                  <a:pt x="17846" y="21447"/>
                  <a:pt x="17931" y="20494"/>
                  <a:pt x="17030" y="20326"/>
                </a:cubicBezTo>
                <a:cubicBezTo>
                  <a:pt x="16130" y="20159"/>
                  <a:pt x="15252" y="20262"/>
                  <a:pt x="14592" y="20598"/>
                </a:cubicBezTo>
                <a:cubicBezTo>
                  <a:pt x="13933" y="20933"/>
                  <a:pt x="3814" y="19975"/>
                  <a:pt x="3814" y="19975"/>
                </a:cubicBezTo>
                <a:lnTo>
                  <a:pt x="3906" y="16754"/>
                </a:lnTo>
                <a:lnTo>
                  <a:pt x="0" y="16587"/>
                </a:lnTo>
                <a:lnTo>
                  <a:pt x="785" y="6002"/>
                </a:lnTo>
                <a:close/>
                <a:moveTo>
                  <a:pt x="785" y="6002"/>
                </a:moveTo>
              </a:path>
            </a:pathLst>
          </a:custGeom>
          <a:solidFill>
            <a:schemeClr val="bg2">
              <a:alpha val="20000"/>
            </a:schemeClr>
          </a:solidFill>
          <a:ln w="6350" cap="flat">
            <a:solidFill>
              <a:schemeClr val="bg2"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2417" name="Freeform 17"/>
          <p:cNvSpPr>
            <a:spLocks/>
          </p:cNvSpPr>
          <p:nvPr/>
        </p:nvSpPr>
        <p:spPr bwMode="auto">
          <a:xfrm>
            <a:off x="5809059" y="2658666"/>
            <a:ext cx="1003102" cy="1213842"/>
          </a:xfrm>
          <a:custGeom>
            <a:avLst/>
            <a:gdLst>
              <a:gd name="T0" fmla="*/ 0 w 21600"/>
              <a:gd name="T1" fmla="*/ 0 h 21600"/>
              <a:gd name="T2" fmla="*/ 16767 w 21600"/>
              <a:gd name="T3" fmla="*/ 75 h 21600"/>
              <a:gd name="T4" fmla="*/ 21600 w 21600"/>
              <a:gd name="T5" fmla="*/ 501 h 21600"/>
              <a:gd name="T6" fmla="*/ 21524 w 21600"/>
              <a:gd name="T7" fmla="*/ 5602 h 21600"/>
              <a:gd name="T8" fmla="*/ 20549 w 21600"/>
              <a:gd name="T9" fmla="*/ 21600 h 21600"/>
              <a:gd name="T10" fmla="*/ 18236 w 21600"/>
              <a:gd name="T11" fmla="*/ 19918 h 21600"/>
              <a:gd name="T12" fmla="*/ 18468 w 21600"/>
              <a:gd name="T13" fmla="*/ 17978 h 21600"/>
              <a:gd name="T14" fmla="*/ 17993 w 21600"/>
              <a:gd name="T15" fmla="*/ 16618 h 21600"/>
              <a:gd name="T16" fmla="*/ 15872 w 21600"/>
              <a:gd name="T17" fmla="*/ 16739 h 21600"/>
              <a:gd name="T18" fmla="*/ 15958 w 21600"/>
              <a:gd name="T19" fmla="*/ 15149 h 21600"/>
              <a:gd name="T20" fmla="*/ 15013 w 21600"/>
              <a:gd name="T21" fmla="*/ 16001 h 21600"/>
              <a:gd name="T22" fmla="*/ 14013 w 21600"/>
              <a:gd name="T23" fmla="*/ 15742 h 21600"/>
              <a:gd name="T24" fmla="*/ 14847 w 21600"/>
              <a:gd name="T25" fmla="*/ 13405 h 21600"/>
              <a:gd name="T26" fmla="*/ 14756 w 21600"/>
              <a:gd name="T27" fmla="*/ 11532 h 21600"/>
              <a:gd name="T28" fmla="*/ 13104 w 21600"/>
              <a:gd name="T29" fmla="*/ 13710 h 21600"/>
              <a:gd name="T30" fmla="*/ 12206 w 21600"/>
              <a:gd name="T31" fmla="*/ 15537 h 21600"/>
              <a:gd name="T32" fmla="*/ 11018 w 21600"/>
              <a:gd name="T33" fmla="*/ 14460 h 21600"/>
              <a:gd name="T34" fmla="*/ 9260 w 21600"/>
              <a:gd name="T35" fmla="*/ 11999 h 21600"/>
              <a:gd name="T36" fmla="*/ 8382 w 21600"/>
              <a:gd name="T37" fmla="*/ 10751 h 21600"/>
              <a:gd name="T38" fmla="*/ 6447 w 21600"/>
              <a:gd name="T39" fmla="*/ 10551 h 21600"/>
              <a:gd name="T40" fmla="*/ 5124 w 21600"/>
              <a:gd name="T41" fmla="*/ 9724 h 21600"/>
              <a:gd name="T42" fmla="*/ 402 w 21600"/>
              <a:gd name="T43" fmla="*/ 9996 h 21600"/>
              <a:gd name="T44" fmla="*/ 0 w 21600"/>
              <a:gd name="T45" fmla="*/ 0 h 21600"/>
              <a:gd name="T46" fmla="*/ 0 w 21600"/>
              <a:gd name="T47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16767" y="75"/>
                </a:lnTo>
                <a:lnTo>
                  <a:pt x="21600" y="501"/>
                </a:lnTo>
                <a:lnTo>
                  <a:pt x="21524" y="5602"/>
                </a:lnTo>
                <a:lnTo>
                  <a:pt x="20549" y="21600"/>
                </a:lnTo>
                <a:cubicBezTo>
                  <a:pt x="20549" y="21600"/>
                  <a:pt x="18478" y="20874"/>
                  <a:pt x="18236" y="19918"/>
                </a:cubicBezTo>
                <a:cubicBezTo>
                  <a:pt x="17993" y="18963"/>
                  <a:pt x="18822" y="18362"/>
                  <a:pt x="18468" y="17978"/>
                </a:cubicBezTo>
                <a:cubicBezTo>
                  <a:pt x="18115" y="17594"/>
                  <a:pt x="18438" y="17118"/>
                  <a:pt x="17993" y="16618"/>
                </a:cubicBezTo>
                <a:cubicBezTo>
                  <a:pt x="17549" y="16117"/>
                  <a:pt x="15988" y="17139"/>
                  <a:pt x="15872" y="16739"/>
                </a:cubicBezTo>
                <a:cubicBezTo>
                  <a:pt x="15756" y="16338"/>
                  <a:pt x="16706" y="15475"/>
                  <a:pt x="15958" y="15149"/>
                </a:cubicBezTo>
                <a:cubicBezTo>
                  <a:pt x="15210" y="14824"/>
                  <a:pt x="15695" y="16001"/>
                  <a:pt x="15013" y="16001"/>
                </a:cubicBezTo>
                <a:cubicBezTo>
                  <a:pt x="14331" y="16001"/>
                  <a:pt x="13376" y="16434"/>
                  <a:pt x="14013" y="15742"/>
                </a:cubicBezTo>
                <a:cubicBezTo>
                  <a:pt x="14650" y="15049"/>
                  <a:pt x="14417" y="14528"/>
                  <a:pt x="14847" y="13405"/>
                </a:cubicBezTo>
                <a:cubicBezTo>
                  <a:pt x="15276" y="12283"/>
                  <a:pt x="15079" y="11699"/>
                  <a:pt x="14756" y="11532"/>
                </a:cubicBezTo>
                <a:cubicBezTo>
                  <a:pt x="14433" y="11365"/>
                  <a:pt x="14715" y="13013"/>
                  <a:pt x="13104" y="13710"/>
                </a:cubicBezTo>
                <a:cubicBezTo>
                  <a:pt x="11493" y="14406"/>
                  <a:pt x="13075" y="15537"/>
                  <a:pt x="12206" y="15537"/>
                </a:cubicBezTo>
                <a:cubicBezTo>
                  <a:pt x="11337" y="15537"/>
                  <a:pt x="11018" y="15019"/>
                  <a:pt x="11018" y="14460"/>
                </a:cubicBezTo>
                <a:cubicBezTo>
                  <a:pt x="11018" y="13901"/>
                  <a:pt x="10174" y="13150"/>
                  <a:pt x="9260" y="11999"/>
                </a:cubicBezTo>
                <a:cubicBezTo>
                  <a:pt x="8347" y="10847"/>
                  <a:pt x="9468" y="10751"/>
                  <a:pt x="8382" y="10751"/>
                </a:cubicBezTo>
                <a:cubicBezTo>
                  <a:pt x="7296" y="10751"/>
                  <a:pt x="7573" y="10551"/>
                  <a:pt x="6447" y="10551"/>
                </a:cubicBezTo>
                <a:cubicBezTo>
                  <a:pt x="5321" y="10551"/>
                  <a:pt x="6003" y="10217"/>
                  <a:pt x="5124" y="9724"/>
                </a:cubicBezTo>
                <a:cubicBezTo>
                  <a:pt x="4245" y="9232"/>
                  <a:pt x="402" y="9996"/>
                  <a:pt x="402" y="9996"/>
                </a:cubicBezTo>
                <a:lnTo>
                  <a:pt x="0" y="0"/>
                </a:lnTo>
                <a:close/>
                <a:moveTo>
                  <a:pt x="0" y="0"/>
                </a:moveTo>
              </a:path>
            </a:pathLst>
          </a:custGeom>
          <a:solidFill>
            <a:schemeClr val="accent4">
              <a:alpha val="10000"/>
            </a:schemeClr>
          </a:solidFill>
          <a:ln w="6350" cap="flat">
            <a:solidFill>
              <a:schemeClr val="bg2"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2418" name="Freeform 18"/>
          <p:cNvSpPr>
            <a:spLocks/>
          </p:cNvSpPr>
          <p:nvPr/>
        </p:nvSpPr>
        <p:spPr bwMode="auto">
          <a:xfrm>
            <a:off x="6782991" y="2971205"/>
            <a:ext cx="1113830" cy="878681"/>
          </a:xfrm>
          <a:custGeom>
            <a:avLst/>
            <a:gdLst>
              <a:gd name="T0" fmla="*/ 574 w 21400"/>
              <a:gd name="T1" fmla="+- 0 155 155"/>
              <a:gd name="T2" fmla="*/ 155 h 20640"/>
              <a:gd name="T3" fmla="*/ 13239 w 21400"/>
              <a:gd name="T4" fmla="+- 0 1477 155"/>
              <a:gd name="T5" fmla="*/ 1477 h 20640"/>
              <a:gd name="T6" fmla="*/ 15879 w 21400"/>
              <a:gd name="T7" fmla="+- 0 783 155"/>
              <a:gd name="T8" fmla="*/ 783 h 20640"/>
              <a:gd name="T9" fmla="*/ 17519 w 21400"/>
              <a:gd name="T10" fmla="+- 0 2348 155"/>
              <a:gd name="T11" fmla="*/ 2348 h 20640"/>
              <a:gd name="T12" fmla="*/ 19374 w 21400"/>
              <a:gd name="T13" fmla="+- 0 1025 155"/>
              <a:gd name="T14" fmla="*/ 1025 h 20640"/>
              <a:gd name="T15" fmla="*/ 21145 w 21400"/>
              <a:gd name="T16" fmla="+- 0 1279 155"/>
              <a:gd name="T17" fmla="*/ 1279 h 20640"/>
              <a:gd name="T18" fmla="*/ 20825 w 21400"/>
              <a:gd name="T19" fmla="+- 0 3273 155"/>
              <a:gd name="T20" fmla="*/ 3273 h 20640"/>
              <a:gd name="T21" fmla="*/ 18001 w 21400"/>
              <a:gd name="T22" fmla="+- 0 10171 155"/>
              <a:gd name="T23" fmla="*/ 10171 h 20640"/>
              <a:gd name="T24" fmla="*/ 16289 w 21400"/>
              <a:gd name="T25" fmla="+- 0 12040 155"/>
              <a:gd name="T26" fmla="*/ 12040 h 20640"/>
              <a:gd name="T27" fmla="*/ 16221 w 21400"/>
              <a:gd name="T28" fmla="+- 0 13439 155"/>
              <a:gd name="T29" fmla="*/ 13439 h 20640"/>
              <a:gd name="T30" fmla="*/ 15433 w 21400"/>
              <a:gd name="T31" fmla="+- 0 13825 155"/>
              <a:gd name="T32" fmla="*/ 13825 h 20640"/>
              <a:gd name="T33" fmla="*/ 14865 w 21400"/>
              <a:gd name="T34" fmla="+- 0 15555 155"/>
              <a:gd name="T35" fmla="*/ 15555 h 20640"/>
              <a:gd name="T36" fmla="*/ 12960 w 21400"/>
              <a:gd name="T37" fmla="+- 0 20289 155"/>
              <a:gd name="T38" fmla="*/ 20289 h 20640"/>
              <a:gd name="T39" fmla="*/ 11397 w 21400"/>
              <a:gd name="T40" fmla="+- 0 19412 155"/>
              <a:gd name="T41" fmla="*/ 19412 h 20640"/>
              <a:gd name="T42" fmla="*/ 10230 w 21400"/>
              <a:gd name="T43" fmla="+- 0 17605 155"/>
              <a:gd name="T44" fmla="*/ 17605 h 20640"/>
              <a:gd name="T45" fmla="*/ 6924 w 21400"/>
              <a:gd name="T46" fmla="+- 0 16867 155"/>
              <a:gd name="T47" fmla="*/ 16867 h 20640"/>
              <a:gd name="T48" fmla="*/ 5149 w 21400"/>
              <a:gd name="T49" fmla="+- 0 16955 155"/>
              <a:gd name="T50" fmla="*/ 16955 h 20640"/>
              <a:gd name="T51" fmla="*/ 3176 w 21400"/>
              <a:gd name="T52" fmla="+- 0 14536 155"/>
              <a:gd name="T53" fmla="*/ 14536 h 20640"/>
              <a:gd name="T54" fmla="*/ 3068 w 21400"/>
              <a:gd name="T55" fmla="+- 0 13654 155"/>
              <a:gd name="T56" fmla="*/ 13654 h 20640"/>
              <a:gd name="T57" fmla="*/ 1680 w 21400"/>
              <a:gd name="T58" fmla="+- 0 13230 155"/>
              <a:gd name="T59" fmla="*/ 13230 h 20640"/>
              <a:gd name="T60" fmla="*/ 0 w 21400"/>
              <a:gd name="T61" fmla="+- 0 11897 155"/>
              <a:gd name="T62" fmla="*/ 11897 h 20640"/>
              <a:gd name="T63" fmla="*/ 574 w 21400"/>
              <a:gd name="T64" fmla="+- 0 155 155"/>
              <a:gd name="T65" fmla="*/ 155 h 20640"/>
              <a:gd name="T66" fmla="*/ 574 w 21400"/>
              <a:gd name="T67" fmla="+- 0 155 155"/>
              <a:gd name="T68" fmla="*/ 155 h 20640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  <a:cxn ang="0">
                <a:pos x="T12" y="T14"/>
              </a:cxn>
              <a:cxn ang="0">
                <a:pos x="T15" y="T17"/>
              </a:cxn>
              <a:cxn ang="0">
                <a:pos x="T18" y="T20"/>
              </a:cxn>
              <a:cxn ang="0">
                <a:pos x="T21" y="T23"/>
              </a:cxn>
              <a:cxn ang="0">
                <a:pos x="T24" y="T26"/>
              </a:cxn>
              <a:cxn ang="0">
                <a:pos x="T27" y="T29"/>
              </a:cxn>
              <a:cxn ang="0">
                <a:pos x="T30" y="T32"/>
              </a:cxn>
              <a:cxn ang="0">
                <a:pos x="T33" y="T35"/>
              </a:cxn>
              <a:cxn ang="0">
                <a:pos x="T36" y="T38"/>
              </a:cxn>
              <a:cxn ang="0">
                <a:pos x="T39" y="T41"/>
              </a:cxn>
              <a:cxn ang="0">
                <a:pos x="T42" y="T44"/>
              </a:cxn>
              <a:cxn ang="0">
                <a:pos x="T45" y="T47"/>
              </a:cxn>
              <a:cxn ang="0">
                <a:pos x="T48" y="T50"/>
              </a:cxn>
              <a:cxn ang="0">
                <a:pos x="T51" y="T53"/>
              </a:cxn>
              <a:cxn ang="0">
                <a:pos x="T54" y="T56"/>
              </a:cxn>
              <a:cxn ang="0">
                <a:pos x="T57" y="T59"/>
              </a:cxn>
              <a:cxn ang="0">
                <a:pos x="T60" y="T62"/>
              </a:cxn>
              <a:cxn ang="0">
                <a:pos x="T63" y="T65"/>
              </a:cxn>
              <a:cxn ang="0">
                <a:pos x="T66" y="T68"/>
              </a:cxn>
            </a:cxnLst>
            <a:rect l="0" t="0" r="r" b="b"/>
            <a:pathLst>
              <a:path w="21400" h="20640">
                <a:moveTo>
                  <a:pt x="574" y="0"/>
                </a:moveTo>
                <a:lnTo>
                  <a:pt x="13239" y="1322"/>
                </a:lnTo>
                <a:cubicBezTo>
                  <a:pt x="13239" y="1322"/>
                  <a:pt x="14234" y="-155"/>
                  <a:pt x="15879" y="628"/>
                </a:cubicBezTo>
                <a:cubicBezTo>
                  <a:pt x="17523" y="1410"/>
                  <a:pt x="17127" y="2286"/>
                  <a:pt x="17519" y="2193"/>
                </a:cubicBezTo>
                <a:cubicBezTo>
                  <a:pt x="17910" y="2099"/>
                  <a:pt x="18775" y="870"/>
                  <a:pt x="19374" y="870"/>
                </a:cubicBezTo>
                <a:cubicBezTo>
                  <a:pt x="19973" y="870"/>
                  <a:pt x="20821" y="1217"/>
                  <a:pt x="21145" y="1124"/>
                </a:cubicBezTo>
                <a:cubicBezTo>
                  <a:pt x="21469" y="1030"/>
                  <a:pt x="21600" y="1829"/>
                  <a:pt x="20825" y="3118"/>
                </a:cubicBezTo>
                <a:cubicBezTo>
                  <a:pt x="20050" y="4407"/>
                  <a:pt x="19397" y="8705"/>
                  <a:pt x="18001" y="10016"/>
                </a:cubicBezTo>
                <a:cubicBezTo>
                  <a:pt x="16604" y="11328"/>
                  <a:pt x="16573" y="11797"/>
                  <a:pt x="16289" y="11885"/>
                </a:cubicBezTo>
                <a:cubicBezTo>
                  <a:pt x="16005" y="11973"/>
                  <a:pt x="15906" y="13025"/>
                  <a:pt x="16221" y="13284"/>
                </a:cubicBezTo>
                <a:cubicBezTo>
                  <a:pt x="16537" y="13543"/>
                  <a:pt x="15433" y="13273"/>
                  <a:pt x="15433" y="13670"/>
                </a:cubicBezTo>
                <a:cubicBezTo>
                  <a:pt x="15433" y="14066"/>
                  <a:pt x="15401" y="14232"/>
                  <a:pt x="14865" y="15400"/>
                </a:cubicBezTo>
                <a:cubicBezTo>
                  <a:pt x="14330" y="16569"/>
                  <a:pt x="12672" y="18822"/>
                  <a:pt x="12960" y="20134"/>
                </a:cubicBezTo>
                <a:cubicBezTo>
                  <a:pt x="13248" y="21445"/>
                  <a:pt x="12280" y="19864"/>
                  <a:pt x="11397" y="19257"/>
                </a:cubicBezTo>
                <a:cubicBezTo>
                  <a:pt x="10514" y="18651"/>
                  <a:pt x="10338" y="17934"/>
                  <a:pt x="10230" y="17450"/>
                </a:cubicBezTo>
                <a:cubicBezTo>
                  <a:pt x="10122" y="16965"/>
                  <a:pt x="7811" y="16712"/>
                  <a:pt x="6924" y="16712"/>
                </a:cubicBezTo>
                <a:cubicBezTo>
                  <a:pt x="6036" y="16712"/>
                  <a:pt x="5149" y="16800"/>
                  <a:pt x="5149" y="16800"/>
                </a:cubicBezTo>
                <a:cubicBezTo>
                  <a:pt x="5149" y="16800"/>
                  <a:pt x="3284" y="15130"/>
                  <a:pt x="3176" y="14381"/>
                </a:cubicBezTo>
                <a:cubicBezTo>
                  <a:pt x="3068" y="13632"/>
                  <a:pt x="3068" y="13499"/>
                  <a:pt x="3068" y="13499"/>
                </a:cubicBezTo>
                <a:cubicBezTo>
                  <a:pt x="3068" y="13499"/>
                  <a:pt x="2000" y="13930"/>
                  <a:pt x="1680" y="13075"/>
                </a:cubicBezTo>
                <a:cubicBezTo>
                  <a:pt x="1360" y="12221"/>
                  <a:pt x="1369" y="11653"/>
                  <a:pt x="0" y="11742"/>
                </a:cubicBezTo>
                <a:cubicBezTo>
                  <a:pt x="22" y="8000"/>
                  <a:pt x="574" y="0"/>
                  <a:pt x="574" y="0"/>
                </a:cubicBezTo>
                <a:close/>
                <a:moveTo>
                  <a:pt x="574" y="0"/>
                </a:moveTo>
              </a:path>
            </a:pathLst>
          </a:custGeom>
          <a:solidFill>
            <a:schemeClr val="accent4">
              <a:alpha val="35000"/>
            </a:schemeClr>
          </a:solidFill>
          <a:ln w="6350" cap="flat">
            <a:solidFill>
              <a:schemeClr val="bg2"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02419" name="Group 19"/>
          <p:cNvGrpSpPr>
            <a:grpSpLocks/>
          </p:cNvGrpSpPr>
          <p:nvPr/>
        </p:nvGrpSpPr>
        <p:grpSpPr bwMode="auto">
          <a:xfrm>
            <a:off x="6760964" y="3456980"/>
            <a:ext cx="699492" cy="979884"/>
            <a:chOff x="0" y="0"/>
            <a:chExt cx="1175" cy="1645"/>
          </a:xfrm>
          <a:solidFill>
            <a:schemeClr val="accent3"/>
          </a:solidFill>
        </p:grpSpPr>
        <p:sp>
          <p:nvSpPr>
            <p:cNvPr id="102420" name="Freeform 20"/>
            <p:cNvSpPr>
              <a:spLocks/>
            </p:cNvSpPr>
            <p:nvPr/>
          </p:nvSpPr>
          <p:spPr bwMode="auto">
            <a:xfrm>
              <a:off x="0" y="0"/>
              <a:ext cx="1175" cy="921"/>
            </a:xfrm>
            <a:custGeom>
              <a:avLst/>
              <a:gdLst>
                <a:gd name="T0" fmla="*/ 793 w 21600"/>
                <a:gd name="T1" fmla="+- 0 840 730"/>
                <a:gd name="T2" fmla="*/ 840 h 20215"/>
                <a:gd name="T3" fmla="*/ 3282 w 21600"/>
                <a:gd name="T4" fmla="+- 0 2957 730"/>
                <a:gd name="T5" fmla="*/ 2957 h 20215"/>
                <a:gd name="T6" fmla="*/ 5933 w 21600"/>
                <a:gd name="T7" fmla="+- 0 3951 730"/>
                <a:gd name="T8" fmla="*/ 3951 h 20215"/>
                <a:gd name="T9" fmla="*/ 7120 w 21600"/>
                <a:gd name="T10" fmla="+- 0 7158 730"/>
                <a:gd name="T11" fmla="*/ 7158 h 20215"/>
                <a:gd name="T12" fmla="*/ 9162 w 21600"/>
                <a:gd name="T13" fmla="+- 0 8973 730"/>
                <a:gd name="T14" fmla="*/ 8973 h 20215"/>
                <a:gd name="T15" fmla="*/ 14389 w 21600"/>
                <a:gd name="T16" fmla="+- 0 8973 730"/>
                <a:gd name="T17" fmla="*/ 8973 h 20215"/>
                <a:gd name="T18" fmla="*/ 17502 w 21600"/>
                <a:gd name="T19" fmla="+- 0 10684 730"/>
                <a:gd name="T20" fmla="*/ 10684 h 20215"/>
                <a:gd name="T21" fmla="*/ 18921 w 21600"/>
                <a:gd name="T22" fmla="+- 0 12732 730"/>
                <a:gd name="T23" fmla="*/ 12732 h 20215"/>
                <a:gd name="T24" fmla="*/ 21600 w 21600"/>
                <a:gd name="T25" fmla="+- 0 15481 730"/>
                <a:gd name="T26" fmla="*/ 15481 h 20215"/>
                <a:gd name="T27" fmla="*/ 18124 w 21600"/>
                <a:gd name="T28" fmla="+- 0 16233 730"/>
                <a:gd name="T29" fmla="*/ 16233 h 20215"/>
                <a:gd name="T30" fmla="*/ 14553 w 21600"/>
                <a:gd name="T31" fmla="+- 0 17132 730"/>
                <a:gd name="T32" fmla="*/ 17132 h 20215"/>
                <a:gd name="T33" fmla="*/ 12548 w 21600"/>
                <a:gd name="T34" fmla="+- 0 19336 730"/>
                <a:gd name="T35" fmla="*/ 19336 h 20215"/>
                <a:gd name="T36" fmla="*/ 11642 w 21600"/>
                <a:gd name="T37" fmla="+- 0 20502 730"/>
                <a:gd name="T38" fmla="*/ 20502 h 20215"/>
                <a:gd name="T39" fmla="*/ 10173 w 21600"/>
                <a:gd name="T40" fmla="+- 0 19007 730"/>
                <a:gd name="T41" fmla="*/ 19007 h 20215"/>
                <a:gd name="T42" fmla="*/ 8457 w 21600"/>
                <a:gd name="T43" fmla="+- 0 17598 730"/>
                <a:gd name="T44" fmla="*/ 17598 h 20215"/>
                <a:gd name="T45" fmla="*/ 8971 w 21600"/>
                <a:gd name="T46" fmla="+- 0 14772 730"/>
                <a:gd name="T47" fmla="*/ 14772 h 20215"/>
                <a:gd name="T48" fmla="*/ 7494 w 21600"/>
                <a:gd name="T49" fmla="+- 0 16492 730"/>
                <a:gd name="T50" fmla="*/ 16492 h 20215"/>
                <a:gd name="T51" fmla="*/ 5039 w 21600"/>
                <a:gd name="T52" fmla="+- 0 18799 730"/>
                <a:gd name="T53" fmla="*/ 18799 h 20215"/>
                <a:gd name="T54" fmla="*/ 0 w 21600"/>
                <a:gd name="T55" fmla="+- 0 16224 730"/>
                <a:gd name="T56" fmla="*/ 16224 h 20215"/>
                <a:gd name="T57" fmla="*/ 793 w 21600"/>
                <a:gd name="T58" fmla="+- 0 840 730"/>
                <a:gd name="T59" fmla="*/ 840 h 20215"/>
                <a:gd name="T60" fmla="*/ 793 w 21600"/>
                <a:gd name="T61" fmla="+- 0 840 730"/>
                <a:gd name="T62" fmla="*/ 840 h 20215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  <a:cxn ang="0">
                  <a:pos x="T15" y="T17"/>
                </a:cxn>
                <a:cxn ang="0">
                  <a:pos x="T18" y="T20"/>
                </a:cxn>
                <a:cxn ang="0">
                  <a:pos x="T21" y="T23"/>
                </a:cxn>
                <a:cxn ang="0">
                  <a:pos x="T24" y="T26"/>
                </a:cxn>
                <a:cxn ang="0">
                  <a:pos x="T27" y="T29"/>
                </a:cxn>
                <a:cxn ang="0">
                  <a:pos x="T30" y="T32"/>
                </a:cxn>
                <a:cxn ang="0">
                  <a:pos x="T33" y="T35"/>
                </a:cxn>
                <a:cxn ang="0">
                  <a:pos x="T36" y="T38"/>
                </a:cxn>
                <a:cxn ang="0">
                  <a:pos x="T39" y="T41"/>
                </a:cxn>
                <a:cxn ang="0">
                  <a:pos x="T42" y="T44"/>
                </a:cxn>
                <a:cxn ang="0">
                  <a:pos x="T45" y="T47"/>
                </a:cxn>
                <a:cxn ang="0">
                  <a:pos x="T48" y="T50"/>
                </a:cxn>
                <a:cxn ang="0">
                  <a:pos x="T51" y="T53"/>
                </a:cxn>
                <a:cxn ang="0">
                  <a:pos x="T54" y="T56"/>
                </a:cxn>
                <a:cxn ang="0">
                  <a:pos x="T57" y="T59"/>
                </a:cxn>
                <a:cxn ang="0">
                  <a:pos x="T60" y="T62"/>
                </a:cxn>
              </a:cxnLst>
              <a:rect l="0" t="0" r="r" b="b"/>
              <a:pathLst>
                <a:path w="21600" h="20215">
                  <a:moveTo>
                    <a:pt x="793" y="110"/>
                  </a:moveTo>
                  <a:cubicBezTo>
                    <a:pt x="793" y="110"/>
                    <a:pt x="2261" y="-730"/>
                    <a:pt x="3282" y="2227"/>
                  </a:cubicBezTo>
                  <a:cubicBezTo>
                    <a:pt x="4303" y="4163"/>
                    <a:pt x="5933" y="3221"/>
                    <a:pt x="5933" y="3221"/>
                  </a:cubicBezTo>
                  <a:cubicBezTo>
                    <a:pt x="5933" y="3221"/>
                    <a:pt x="5773" y="5226"/>
                    <a:pt x="7120" y="6428"/>
                  </a:cubicBezTo>
                  <a:cubicBezTo>
                    <a:pt x="8467" y="7630"/>
                    <a:pt x="9162" y="8243"/>
                    <a:pt x="9162" y="8243"/>
                  </a:cubicBezTo>
                  <a:cubicBezTo>
                    <a:pt x="9162" y="8243"/>
                    <a:pt x="11856" y="7552"/>
                    <a:pt x="14389" y="8243"/>
                  </a:cubicBezTo>
                  <a:cubicBezTo>
                    <a:pt x="16922" y="8935"/>
                    <a:pt x="17335" y="9556"/>
                    <a:pt x="17502" y="9954"/>
                  </a:cubicBezTo>
                  <a:cubicBezTo>
                    <a:pt x="17668" y="10352"/>
                    <a:pt x="17900" y="11389"/>
                    <a:pt x="18921" y="12002"/>
                  </a:cubicBezTo>
                  <a:cubicBezTo>
                    <a:pt x="19942" y="12616"/>
                    <a:pt x="21137" y="13532"/>
                    <a:pt x="21600" y="14751"/>
                  </a:cubicBezTo>
                  <a:cubicBezTo>
                    <a:pt x="21151" y="16729"/>
                    <a:pt x="20680" y="14690"/>
                    <a:pt x="18124" y="15503"/>
                  </a:cubicBezTo>
                  <a:cubicBezTo>
                    <a:pt x="15569" y="16315"/>
                    <a:pt x="15183" y="15020"/>
                    <a:pt x="14553" y="16402"/>
                  </a:cubicBezTo>
                  <a:cubicBezTo>
                    <a:pt x="13923" y="17784"/>
                    <a:pt x="12548" y="17499"/>
                    <a:pt x="12548" y="18606"/>
                  </a:cubicBezTo>
                  <a:cubicBezTo>
                    <a:pt x="12548" y="19712"/>
                    <a:pt x="12279" y="20870"/>
                    <a:pt x="11642" y="19772"/>
                  </a:cubicBezTo>
                  <a:cubicBezTo>
                    <a:pt x="11006" y="18675"/>
                    <a:pt x="11722" y="18891"/>
                    <a:pt x="10173" y="18277"/>
                  </a:cubicBezTo>
                  <a:cubicBezTo>
                    <a:pt x="8624" y="17663"/>
                    <a:pt x="8117" y="17904"/>
                    <a:pt x="8457" y="16868"/>
                  </a:cubicBezTo>
                  <a:cubicBezTo>
                    <a:pt x="8797" y="15831"/>
                    <a:pt x="9826" y="13628"/>
                    <a:pt x="8971" y="14042"/>
                  </a:cubicBezTo>
                  <a:cubicBezTo>
                    <a:pt x="8117" y="14457"/>
                    <a:pt x="8645" y="15209"/>
                    <a:pt x="7494" y="15762"/>
                  </a:cubicBezTo>
                  <a:cubicBezTo>
                    <a:pt x="6343" y="16315"/>
                    <a:pt x="6567" y="18467"/>
                    <a:pt x="5039" y="18069"/>
                  </a:cubicBezTo>
                  <a:cubicBezTo>
                    <a:pt x="3512" y="17672"/>
                    <a:pt x="1267" y="15840"/>
                    <a:pt x="0" y="15494"/>
                  </a:cubicBezTo>
                  <a:cubicBezTo>
                    <a:pt x="72" y="9047"/>
                    <a:pt x="793" y="110"/>
                    <a:pt x="793" y="110"/>
                  </a:cubicBezTo>
                  <a:close/>
                  <a:moveTo>
                    <a:pt x="793" y="110"/>
                  </a:moveTo>
                </a:path>
              </a:pathLst>
            </a:custGeom>
            <a:grpFill/>
            <a:ln w="6350" cap="flat">
              <a:solidFill>
                <a:schemeClr val="bg2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2421" name="Freeform 21"/>
            <p:cNvSpPr>
              <a:spLocks/>
            </p:cNvSpPr>
            <p:nvPr/>
          </p:nvSpPr>
          <p:spPr bwMode="auto">
            <a:xfrm>
              <a:off x="397" y="1091"/>
              <a:ext cx="508" cy="554"/>
            </a:xfrm>
            <a:custGeom>
              <a:avLst/>
              <a:gdLst>
                <a:gd name="T0" fmla="+- 0 2111 1455"/>
                <a:gd name="T1" fmla="*/ T0 w 20145"/>
                <a:gd name="T2" fmla="+- 0 2728 761"/>
                <a:gd name="T3" fmla="*/ 2728 h 19702"/>
                <a:gd name="T4" fmla="+- 0 7249 1455"/>
                <a:gd name="T5" fmla="*/ T4 w 20145"/>
                <a:gd name="T6" fmla="+- 0 2575 761"/>
                <a:gd name="T7" fmla="*/ 2575 h 19702"/>
                <a:gd name="T8" fmla="+- 0 15652 1455"/>
                <a:gd name="T9" fmla="*/ T8 w 20145"/>
                <a:gd name="T10" fmla="+- 0 4312 761"/>
                <a:gd name="T11" fmla="*/ 4312 h 19702"/>
                <a:gd name="T12" fmla="+- 0 21600 1455"/>
                <a:gd name="T13" fmla="*/ T12 w 20145"/>
                <a:gd name="T14" fmla="+- 0 5685 761"/>
                <a:gd name="T15" fmla="*/ 5685 h 19702"/>
                <a:gd name="T16" fmla="+- 0 19617 1455"/>
                <a:gd name="T17" fmla="*/ T16 w 20145"/>
                <a:gd name="T18" fmla="+- 0 9901 761"/>
                <a:gd name="T19" fmla="*/ 9901 h 19702"/>
                <a:gd name="T20" fmla="+- 0 16807 1455"/>
                <a:gd name="T21" fmla="*/ T20 w 20145"/>
                <a:gd name="T22" fmla="+- 0 12787 761"/>
                <a:gd name="T23" fmla="*/ 12787 h 19702"/>
                <a:gd name="T24" fmla="+- 0 16667 1455"/>
                <a:gd name="T25" fmla="*/ T24 w 20145"/>
                <a:gd name="T26" fmla="+- 0 18293 761"/>
                <a:gd name="T27" fmla="*/ 18293 h 19702"/>
                <a:gd name="T28" fmla="+- 0 12966 1455"/>
                <a:gd name="T29" fmla="*/ T28 w 20145"/>
                <a:gd name="T30" fmla="+- 0 17397 761"/>
                <a:gd name="T31" fmla="*/ 17397 h 19702"/>
                <a:gd name="T32" fmla="+- 0 7032 1455"/>
                <a:gd name="T33" fmla="*/ T32 w 20145"/>
                <a:gd name="T34" fmla="+- 0 20045 761"/>
                <a:gd name="T35" fmla="*/ 20045 h 19702"/>
                <a:gd name="T36" fmla="+- 0 4300 1455"/>
                <a:gd name="T37" fmla="*/ T36 w 20145"/>
                <a:gd name="T38" fmla="+- 0 11849 761"/>
                <a:gd name="T39" fmla="*/ 11849 h 19702"/>
                <a:gd name="T40" fmla="+- 0 2111 1455"/>
                <a:gd name="T41" fmla="*/ T40 w 20145"/>
                <a:gd name="T42" fmla="+- 0 2728 761"/>
                <a:gd name="T43" fmla="*/ 2728 h 19702"/>
                <a:gd name="T44" fmla="+- 0 2111 1455"/>
                <a:gd name="T45" fmla="*/ T44 w 20145"/>
                <a:gd name="T46" fmla="+- 0 2728 761"/>
                <a:gd name="T47" fmla="*/ 2728 h 1970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  <a:cxn ang="0">
                  <a:pos x="T21" y="T23"/>
                </a:cxn>
                <a:cxn ang="0">
                  <a:pos x="T25" y="T27"/>
                </a:cxn>
                <a:cxn ang="0">
                  <a:pos x="T29" y="T31"/>
                </a:cxn>
                <a:cxn ang="0">
                  <a:pos x="T33" y="T35"/>
                </a:cxn>
                <a:cxn ang="0">
                  <a:pos x="T37" y="T39"/>
                </a:cxn>
                <a:cxn ang="0">
                  <a:pos x="T41" y="T43"/>
                </a:cxn>
                <a:cxn ang="0">
                  <a:pos x="T45" y="T47"/>
                </a:cxn>
              </a:cxnLst>
              <a:rect l="0" t="0" r="r" b="b"/>
              <a:pathLst>
                <a:path w="20145" h="19702">
                  <a:moveTo>
                    <a:pt x="656" y="1967"/>
                  </a:moveTo>
                  <a:cubicBezTo>
                    <a:pt x="2596" y="-761"/>
                    <a:pt x="1062" y="-498"/>
                    <a:pt x="5794" y="1814"/>
                  </a:cubicBezTo>
                  <a:cubicBezTo>
                    <a:pt x="10527" y="4126"/>
                    <a:pt x="12479" y="6172"/>
                    <a:pt x="14197" y="3551"/>
                  </a:cubicBezTo>
                  <a:cubicBezTo>
                    <a:pt x="15915" y="931"/>
                    <a:pt x="20145" y="2136"/>
                    <a:pt x="20145" y="4924"/>
                  </a:cubicBezTo>
                  <a:cubicBezTo>
                    <a:pt x="20145" y="7712"/>
                    <a:pt x="17787" y="7052"/>
                    <a:pt x="18162" y="9140"/>
                  </a:cubicBezTo>
                  <a:cubicBezTo>
                    <a:pt x="18537" y="11228"/>
                    <a:pt x="16726" y="11704"/>
                    <a:pt x="15352" y="12026"/>
                  </a:cubicBezTo>
                  <a:cubicBezTo>
                    <a:pt x="13978" y="12348"/>
                    <a:pt x="17429" y="18765"/>
                    <a:pt x="15212" y="17532"/>
                  </a:cubicBezTo>
                  <a:cubicBezTo>
                    <a:pt x="12994" y="16300"/>
                    <a:pt x="11870" y="15641"/>
                    <a:pt x="11511" y="16636"/>
                  </a:cubicBezTo>
                  <a:cubicBezTo>
                    <a:pt x="11151" y="17631"/>
                    <a:pt x="8058" y="20839"/>
                    <a:pt x="5577" y="19284"/>
                  </a:cubicBezTo>
                  <a:cubicBezTo>
                    <a:pt x="3095" y="17729"/>
                    <a:pt x="-604" y="10640"/>
                    <a:pt x="2845" y="11088"/>
                  </a:cubicBezTo>
                  <a:cubicBezTo>
                    <a:pt x="2142" y="6577"/>
                    <a:pt x="-1455" y="4937"/>
                    <a:pt x="656" y="1967"/>
                  </a:cubicBezTo>
                  <a:close/>
                  <a:moveTo>
                    <a:pt x="656" y="1967"/>
                  </a:moveTo>
                </a:path>
              </a:pathLst>
            </a:custGeom>
            <a:grpFill/>
            <a:ln w="6350" cap="flat">
              <a:solidFill>
                <a:schemeClr val="bg2">
                  <a:alpha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02422" name="Rectangle 22"/>
          <p:cNvSpPr>
            <a:spLocks/>
          </p:cNvSpPr>
          <p:nvPr/>
        </p:nvSpPr>
        <p:spPr bwMode="auto">
          <a:xfrm>
            <a:off x="2175842" y="731044"/>
            <a:ext cx="5924550" cy="18288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02423" name="Group 23"/>
          <p:cNvGrpSpPr>
            <a:grpSpLocks/>
          </p:cNvGrpSpPr>
          <p:nvPr/>
        </p:nvGrpSpPr>
        <p:grpSpPr bwMode="auto">
          <a:xfrm>
            <a:off x="7022306" y="3121819"/>
            <a:ext cx="352425" cy="352425"/>
            <a:chOff x="0" y="0"/>
            <a:chExt cx="592" cy="592"/>
          </a:xfrm>
        </p:grpSpPr>
        <p:sp>
          <p:nvSpPr>
            <p:cNvPr id="102424" name="Oval 24"/>
            <p:cNvSpPr>
              <a:spLocks/>
            </p:cNvSpPr>
            <p:nvPr/>
          </p:nvSpPr>
          <p:spPr bwMode="auto">
            <a:xfrm>
              <a:off x="255" y="255"/>
              <a:ext cx="88" cy="88"/>
            </a:xfrm>
            <a:prstGeom prst="ellipse">
              <a:avLst/>
            </a:prstGeom>
            <a:solidFill>
              <a:schemeClr val="accent1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2425" name="Oval 25"/>
            <p:cNvSpPr>
              <a:spLocks/>
            </p:cNvSpPr>
            <p:nvPr/>
          </p:nvSpPr>
          <p:spPr bwMode="auto">
            <a:xfrm>
              <a:off x="0" y="0"/>
              <a:ext cx="592" cy="592"/>
            </a:xfrm>
            <a:prstGeom prst="ellipse">
              <a:avLst/>
            </a:prstGeom>
            <a:no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02426" name="Freeform 26"/>
          <p:cNvSpPr>
            <a:spLocks/>
          </p:cNvSpPr>
          <p:nvPr/>
        </p:nvSpPr>
        <p:spPr bwMode="auto">
          <a:xfrm>
            <a:off x="4155877" y="3299817"/>
            <a:ext cx="3015853" cy="753666"/>
          </a:xfrm>
          <a:custGeom>
            <a:avLst/>
            <a:gdLst>
              <a:gd name="T0" fmla="*/ 21600 w 21600"/>
              <a:gd name="T1" fmla="*/ 0 h 21600"/>
              <a:gd name="T2" fmla="*/ 15736 w 21600"/>
              <a:gd name="T3" fmla="*/ 0 h 21600"/>
              <a:gd name="T4" fmla="*/ 15736 w 21600"/>
              <a:gd name="T5" fmla="*/ 21600 h 21600"/>
              <a:gd name="T6" fmla="*/ 0 w 21600"/>
              <a:gd name="T7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0"/>
                </a:moveTo>
                <a:lnTo>
                  <a:pt x="15736" y="0"/>
                </a:lnTo>
                <a:lnTo>
                  <a:pt x="15736" y="21600"/>
                </a:lnTo>
                <a:lnTo>
                  <a:pt x="0" y="21600"/>
                </a:lnTo>
              </a:path>
            </a:pathLst>
          </a:custGeom>
          <a:noFill/>
          <a:ln w="6350" cap="flat">
            <a:solidFill>
              <a:schemeClr val="tx1">
                <a:alpha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02427" name="Group 27"/>
          <p:cNvGrpSpPr>
            <a:grpSpLocks/>
          </p:cNvGrpSpPr>
          <p:nvPr/>
        </p:nvGrpSpPr>
        <p:grpSpPr bwMode="auto">
          <a:xfrm>
            <a:off x="2821781" y="3248025"/>
            <a:ext cx="1343025" cy="1343025"/>
            <a:chOff x="0" y="0"/>
            <a:chExt cx="2256" cy="2256"/>
          </a:xfrm>
        </p:grpSpPr>
        <p:sp>
          <p:nvSpPr>
            <p:cNvPr id="102428" name="Oval 28"/>
            <p:cNvSpPr>
              <a:spLocks/>
            </p:cNvSpPr>
            <p:nvPr/>
          </p:nvSpPr>
          <p:spPr bwMode="auto">
            <a:xfrm>
              <a:off x="0" y="0"/>
              <a:ext cx="2256" cy="2256"/>
            </a:xfrm>
            <a:prstGeom prst="ellipse">
              <a:avLst/>
            </a:prstGeom>
            <a:solidFill>
              <a:schemeClr val="accent2"/>
            </a:solidFill>
            <a:ln w="12700" cap="flat">
              <a:solidFill>
                <a:schemeClr val="accent2">
                  <a:lumMod val="7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2429" name="Rectangle 29"/>
            <p:cNvSpPr>
              <a:spLocks/>
            </p:cNvSpPr>
            <p:nvPr/>
          </p:nvSpPr>
          <p:spPr bwMode="auto">
            <a:xfrm>
              <a:off x="337" y="501"/>
              <a:ext cx="1584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b="1" i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</a:t>
              </a:r>
            </a:p>
            <a:p>
              <a:r>
                <a:rPr lang="en-US" sz="900" b="1" i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into electron remaining </a:t>
              </a:r>
              <a:r>
                <a:rPr lang="en-US" sz="900" b="1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essent</a:t>
              </a:r>
              <a:r>
                <a:rPr lang="en-US" sz="900" b="1" i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b="1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b="1" i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b="1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b="1" i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dolor sit </a:t>
              </a:r>
              <a:r>
                <a:rPr lang="en-US" sz="900" b="1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amet</a:t>
              </a:r>
              <a:endParaRPr lang="en-US" sz="900" b="1" i="1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endParaRPr>
            </a:p>
          </p:txBody>
        </p:sp>
      </p:grpSp>
      <p:grpSp>
        <p:nvGrpSpPr>
          <p:cNvPr id="102430" name="Group 30"/>
          <p:cNvGrpSpPr>
            <a:grpSpLocks/>
          </p:cNvGrpSpPr>
          <p:nvPr/>
        </p:nvGrpSpPr>
        <p:grpSpPr bwMode="auto">
          <a:xfrm>
            <a:off x="3317081" y="3076575"/>
            <a:ext cx="357188" cy="357188"/>
            <a:chOff x="0" y="0"/>
            <a:chExt cx="600" cy="599"/>
          </a:xfrm>
        </p:grpSpPr>
        <p:sp>
          <p:nvSpPr>
            <p:cNvPr id="102431" name="Oval 31"/>
            <p:cNvSpPr>
              <a:spLocks/>
            </p:cNvSpPr>
            <p:nvPr/>
          </p:nvSpPr>
          <p:spPr bwMode="auto">
            <a:xfrm>
              <a:off x="0" y="0"/>
              <a:ext cx="600" cy="599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 w="12700" cap="flat">
              <a:solidFill>
                <a:schemeClr val="accent1">
                  <a:lumMod val="75000"/>
                  <a:alpha val="8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pic>
          <p:nvPicPr>
            <p:cNvPr id="102432" name="Picture 3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2" y="175"/>
              <a:ext cx="245" cy="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2433" name="Group 33"/>
          <p:cNvGrpSpPr>
            <a:grpSpLocks/>
          </p:cNvGrpSpPr>
          <p:nvPr/>
        </p:nvGrpSpPr>
        <p:grpSpPr bwMode="auto">
          <a:xfrm>
            <a:off x="1450181" y="1828800"/>
            <a:ext cx="1481138" cy="1390650"/>
            <a:chOff x="0" y="0"/>
            <a:chExt cx="2488" cy="2336"/>
          </a:xfrm>
        </p:grpSpPr>
        <p:sp>
          <p:nvSpPr>
            <p:cNvPr id="102434" name="Rectangle 34"/>
            <p:cNvSpPr>
              <a:spLocks/>
            </p:cNvSpPr>
            <p:nvPr/>
          </p:nvSpPr>
          <p:spPr bwMode="auto">
            <a:xfrm>
              <a:off x="4" y="0"/>
              <a:ext cx="2480" cy="12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4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Lorem</a:t>
              </a:r>
              <a:r>
                <a:rPr lang="en-US" sz="14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4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ipsum</a:t>
              </a:r>
              <a:endParaRPr lang="en-US" sz="14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  <a:p>
              <a:pPr algn="l">
                <a:lnSpc>
                  <a:spcPct val="80000"/>
                </a:lnSpc>
              </a:pPr>
              <a:r>
                <a:rPr lang="en-US" sz="1400" b="1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400" b="1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400" b="1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400" b="1" i="1" dirty="0" err="1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400" b="1" i="1" dirty="0">
                  <a:solidFill>
                    <a:schemeClr val="accent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4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400" i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400" i="1" dirty="0" err="1">
                  <a:solidFill>
                    <a:schemeClr val="bg2">
                      <a:lumMod val="60000"/>
                      <a:lumOff val="40000"/>
                    </a:schemeClr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agam</a:t>
              </a:r>
              <a:endParaRPr lang="en-US" sz="14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endParaRPr>
            </a:p>
          </p:txBody>
        </p:sp>
        <p:sp>
          <p:nvSpPr>
            <p:cNvPr id="102435" name="Rectangle 35"/>
            <p:cNvSpPr>
              <a:spLocks/>
            </p:cNvSpPr>
            <p:nvPr/>
          </p:nvSpPr>
          <p:spPr bwMode="auto">
            <a:xfrm>
              <a:off x="0" y="1312"/>
              <a:ext cx="2488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</a:t>
              </a:r>
              <a:r>
                <a:rPr lang="en-US" sz="900" dirty="0" err="1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indust</a:t>
              </a:r>
              <a:r>
                <a:rPr lang="en-US" sz="900" dirty="0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dirty="0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dirty="0" err="1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dirty="0">
                  <a:solidFill>
                    <a:srgbClr val="4D4D4D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 has been.</a:t>
              </a:r>
            </a:p>
          </p:txBody>
        </p:sp>
      </p:grpSp>
      <p:grpSp>
        <p:nvGrpSpPr>
          <p:cNvPr id="102436" name="Group 36"/>
          <p:cNvGrpSpPr>
            <a:grpSpLocks/>
          </p:cNvGrpSpPr>
          <p:nvPr/>
        </p:nvGrpSpPr>
        <p:grpSpPr bwMode="auto">
          <a:xfrm>
            <a:off x="5481638" y="2024063"/>
            <a:ext cx="990600" cy="952500"/>
            <a:chOff x="0" y="0"/>
            <a:chExt cx="1664" cy="1600"/>
          </a:xfrm>
        </p:grpSpPr>
        <p:sp>
          <p:nvSpPr>
            <p:cNvPr id="102437" name="Freeform 37"/>
            <p:cNvSpPr>
              <a:spLocks/>
            </p:cNvSpPr>
            <p:nvPr/>
          </p:nvSpPr>
          <p:spPr bwMode="auto">
            <a:xfrm>
              <a:off x="65" y="90"/>
              <a:ext cx="1507" cy="1424"/>
            </a:xfrm>
            <a:custGeom>
              <a:avLst/>
              <a:gdLst>
                <a:gd name="T0" fmla="*/ 21600 w 21600"/>
                <a:gd name="T1" fmla="*/ 0 h 21600"/>
                <a:gd name="T2" fmla="*/ 0 w 21600"/>
                <a:gd name="T3" fmla="*/ 3453 h 21600"/>
                <a:gd name="T4" fmla="*/ 15922 w 21600"/>
                <a:gd name="T5" fmla="*/ 8546 h 21600"/>
                <a:gd name="T6" fmla="*/ 505 w 21600"/>
                <a:gd name="T7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0"/>
                  </a:moveTo>
                  <a:lnTo>
                    <a:pt x="0" y="3453"/>
                  </a:lnTo>
                  <a:lnTo>
                    <a:pt x="15922" y="8546"/>
                  </a:lnTo>
                  <a:lnTo>
                    <a:pt x="505" y="21600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2438" name="Oval 38"/>
            <p:cNvSpPr>
              <a:spLocks/>
            </p:cNvSpPr>
            <p:nvPr/>
          </p:nvSpPr>
          <p:spPr bwMode="auto">
            <a:xfrm>
              <a:off x="1504" y="0"/>
              <a:ext cx="160" cy="160"/>
            </a:xfrm>
            <a:prstGeom prst="ellipse">
              <a:avLst/>
            </a:prstGeom>
            <a:solidFill>
              <a:schemeClr val="accent1"/>
            </a:solidFill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2439" name="Oval 39"/>
            <p:cNvSpPr>
              <a:spLocks/>
            </p:cNvSpPr>
            <p:nvPr/>
          </p:nvSpPr>
          <p:spPr bwMode="auto">
            <a:xfrm>
              <a:off x="1088" y="560"/>
              <a:ext cx="160" cy="160"/>
            </a:xfrm>
            <a:prstGeom prst="ellipse">
              <a:avLst/>
            </a:prstGeom>
            <a:solidFill>
              <a:schemeClr val="accent2"/>
            </a:solidFill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2440" name="Oval 40"/>
            <p:cNvSpPr>
              <a:spLocks/>
            </p:cNvSpPr>
            <p:nvPr/>
          </p:nvSpPr>
          <p:spPr bwMode="auto">
            <a:xfrm>
              <a:off x="0" y="1440"/>
              <a:ext cx="160" cy="160"/>
            </a:xfrm>
            <a:prstGeom prst="ellipse">
              <a:avLst/>
            </a:prstGeom>
            <a:solidFill>
              <a:schemeClr val="accent3"/>
            </a:solidFill>
            <a:ln w="127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2441" name="Group 41"/>
          <p:cNvGrpSpPr>
            <a:grpSpLocks/>
          </p:cNvGrpSpPr>
          <p:nvPr/>
        </p:nvGrpSpPr>
        <p:grpSpPr bwMode="auto">
          <a:xfrm>
            <a:off x="4774406" y="1004888"/>
            <a:ext cx="1400175" cy="1400175"/>
            <a:chOff x="0" y="0"/>
            <a:chExt cx="2352" cy="2352"/>
          </a:xfrm>
        </p:grpSpPr>
        <p:grpSp>
          <p:nvGrpSpPr>
            <p:cNvPr id="102442" name="Group 42"/>
            <p:cNvGrpSpPr>
              <a:grpSpLocks/>
            </p:cNvGrpSpPr>
            <p:nvPr/>
          </p:nvGrpSpPr>
          <p:grpSpPr bwMode="auto">
            <a:xfrm>
              <a:off x="0" y="0"/>
              <a:ext cx="2352" cy="2352"/>
              <a:chOff x="0" y="0"/>
              <a:chExt cx="2352" cy="2352"/>
            </a:xfrm>
          </p:grpSpPr>
          <p:sp>
            <p:nvSpPr>
              <p:cNvPr id="102443" name="Oval 43"/>
              <p:cNvSpPr>
                <a:spLocks/>
              </p:cNvSpPr>
              <p:nvPr/>
            </p:nvSpPr>
            <p:spPr bwMode="auto">
              <a:xfrm>
                <a:off x="112" y="112"/>
                <a:ext cx="2112" cy="2112"/>
              </a:xfrm>
              <a:prstGeom prst="ellipse">
                <a:avLst/>
              </a:prstGeom>
              <a:solidFill>
                <a:schemeClr val="accent1">
                  <a:alpha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50800" cap="flat">
                    <a:solidFill>
                      <a:srgbClr val="FFFFFF">
                        <a:alpha val="84999"/>
                      </a:srgb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2444" name="Oval 44"/>
              <p:cNvSpPr>
                <a:spLocks/>
              </p:cNvSpPr>
              <p:nvPr/>
            </p:nvSpPr>
            <p:spPr bwMode="auto">
              <a:xfrm>
                <a:off x="0" y="0"/>
                <a:ext cx="2352" cy="2352"/>
              </a:xfrm>
              <a:prstGeom prst="ellipse">
                <a:avLst/>
              </a:prstGeom>
              <a:noFill/>
              <a:ln w="19050" cap="rnd">
                <a:solidFill>
                  <a:schemeClr val="accent1">
                    <a:alpha val="85000"/>
                  </a:schemeClr>
                </a:solidFill>
                <a:prstDash val="sysDot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02445" name="Rectangle 45"/>
            <p:cNvSpPr>
              <a:spLocks/>
            </p:cNvSpPr>
            <p:nvPr/>
          </p:nvSpPr>
          <p:spPr bwMode="auto">
            <a:xfrm>
              <a:off x="412" y="536"/>
              <a:ext cx="1584" cy="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But also leap</a:t>
              </a:r>
            </a:p>
            <a:p>
              <a:r>
                <a:rPr lang="en-US" sz="9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into electron remaining essent lorem Ipsum dolor sit amet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54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2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2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24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24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2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2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2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02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02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02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24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24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102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2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2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02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24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24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2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2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01" grpId="0" animBg="1"/>
      <p:bldP spid="102402" grpId="0" animBg="1"/>
      <p:bldP spid="102415" grpId="0" animBg="1"/>
      <p:bldP spid="102416" grpId="0" animBg="1"/>
      <p:bldP spid="102417" grpId="0" animBg="1"/>
      <p:bldP spid="102418" grpId="0" animBg="1"/>
      <p:bldP spid="102422" grpId="0" animBg="1"/>
      <p:bldP spid="102426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/>
          </p:cNvSpPr>
          <p:nvPr/>
        </p:nvSpPr>
        <p:spPr bwMode="auto">
          <a:xfrm>
            <a:off x="-9525" y="-3210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144" y="0"/>
            <a:ext cx="9144000" cy="5143500"/>
          </a:xfrm>
        </p:spPr>
      </p:sp>
      <p:sp>
        <p:nvSpPr>
          <p:cNvPr id="103427" name="Rectangle 3"/>
          <p:cNvSpPr>
            <a:spLocks/>
          </p:cNvSpPr>
          <p:nvPr/>
        </p:nvSpPr>
        <p:spPr bwMode="auto">
          <a:xfrm>
            <a:off x="1004292" y="1257300"/>
            <a:ext cx="7159230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accent3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Portfolio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 &amp;</a:t>
            </a:r>
          </a:p>
          <a:p>
            <a:pPr>
              <a:lnSpc>
                <a:spcPct val="70000"/>
              </a:lnSpc>
            </a:pP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rPr>
              <a:t>Mores...</a:t>
            </a:r>
          </a:p>
        </p:txBody>
      </p:sp>
      <p:sp>
        <p:nvSpPr>
          <p:cNvPr id="103428" name="Rectangle 4"/>
          <p:cNvSpPr>
            <a:spLocks/>
          </p:cNvSpPr>
          <p:nvPr/>
        </p:nvSpPr>
        <p:spPr bwMode="auto">
          <a:xfrm>
            <a:off x="2286000" y="2961105"/>
            <a:ext cx="4586288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rgbClr val="FFFFFF">
                    <a:alpha val="50000"/>
                  </a:srgb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103429" name="Line 5"/>
          <p:cNvSpPr>
            <a:spLocks noChangeShapeType="1"/>
          </p:cNvSpPr>
          <p:nvPr/>
        </p:nvSpPr>
        <p:spPr bwMode="auto">
          <a:xfrm>
            <a:off x="998935" y="2752725"/>
            <a:ext cx="7164586" cy="0"/>
          </a:xfrm>
          <a:prstGeom prst="line">
            <a:avLst/>
          </a:prstGeom>
          <a:noFill/>
          <a:ln w="635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043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03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8" grpId="0" autoUpdateAnimBg="0"/>
      <p:bldP spid="103429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0" name="Picture Placeholder 9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2" name="Picture Placeholder 11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04460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Our Portfolio</a:t>
            </a:r>
          </a:p>
        </p:txBody>
      </p:sp>
      <p:sp>
        <p:nvSpPr>
          <p:cNvPr id="104461" name="Line 13"/>
          <p:cNvSpPr>
            <a:spLocks noChangeShapeType="1"/>
          </p:cNvSpPr>
          <p:nvPr/>
        </p:nvSpPr>
        <p:spPr bwMode="auto">
          <a:xfrm>
            <a:off x="998935" y="159067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4462" name="Rectangle 14"/>
          <p:cNvSpPr>
            <a:spLocks/>
          </p:cNvSpPr>
          <p:nvPr/>
        </p:nvSpPr>
        <p:spPr bwMode="auto">
          <a:xfrm>
            <a:off x="1604962" y="1066800"/>
            <a:ext cx="59483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104467" name="Group 19"/>
          <p:cNvGrpSpPr>
            <a:grpSpLocks/>
          </p:cNvGrpSpPr>
          <p:nvPr/>
        </p:nvGrpSpPr>
        <p:grpSpPr bwMode="auto">
          <a:xfrm>
            <a:off x="1462087" y="3609975"/>
            <a:ext cx="1443038" cy="800100"/>
            <a:chOff x="0" y="0"/>
            <a:chExt cx="2424" cy="1344"/>
          </a:xfrm>
        </p:grpSpPr>
        <p:sp>
          <p:nvSpPr>
            <p:cNvPr id="104468" name="Rectangle 20"/>
            <p:cNvSpPr>
              <a:spLocks/>
            </p:cNvSpPr>
            <p:nvPr/>
          </p:nvSpPr>
          <p:spPr bwMode="auto">
            <a:xfrm>
              <a:off x="0" y="0"/>
              <a:ext cx="2424" cy="1344"/>
            </a:xfrm>
            <a:prstGeom prst="rect">
              <a:avLst/>
            </a:prstGeom>
            <a:solidFill>
              <a:schemeClr val="accent6">
                <a:alpha val="8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4469" name="Rectangle 21"/>
            <p:cNvSpPr>
              <a:spLocks/>
            </p:cNvSpPr>
            <p:nvPr/>
          </p:nvSpPr>
          <p:spPr bwMode="auto">
            <a:xfrm>
              <a:off x="224" y="128"/>
              <a:ext cx="19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</a:t>
              </a:r>
            </a:p>
          </p:txBody>
        </p:sp>
      </p:grpSp>
      <p:grpSp>
        <p:nvGrpSpPr>
          <p:cNvPr id="104470" name="Group 22"/>
          <p:cNvGrpSpPr>
            <a:grpSpLocks/>
          </p:cNvGrpSpPr>
          <p:nvPr/>
        </p:nvGrpSpPr>
        <p:grpSpPr bwMode="auto">
          <a:xfrm>
            <a:off x="3119437" y="3609975"/>
            <a:ext cx="1443038" cy="800100"/>
            <a:chOff x="0" y="0"/>
            <a:chExt cx="2424" cy="1344"/>
          </a:xfrm>
        </p:grpSpPr>
        <p:sp>
          <p:nvSpPr>
            <p:cNvPr id="104471" name="Rectangle 23"/>
            <p:cNvSpPr>
              <a:spLocks/>
            </p:cNvSpPr>
            <p:nvPr/>
          </p:nvSpPr>
          <p:spPr bwMode="auto">
            <a:xfrm>
              <a:off x="0" y="0"/>
              <a:ext cx="2424" cy="1344"/>
            </a:xfrm>
            <a:prstGeom prst="rect">
              <a:avLst/>
            </a:prstGeom>
            <a:solidFill>
              <a:schemeClr val="accent5">
                <a:alpha val="8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4472" name="Rectangle 24"/>
            <p:cNvSpPr>
              <a:spLocks/>
            </p:cNvSpPr>
            <p:nvPr/>
          </p:nvSpPr>
          <p:spPr bwMode="auto">
            <a:xfrm>
              <a:off x="224" y="128"/>
              <a:ext cx="19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</a:t>
              </a:r>
            </a:p>
          </p:txBody>
        </p:sp>
      </p:grpSp>
      <p:grpSp>
        <p:nvGrpSpPr>
          <p:cNvPr id="104473" name="Group 25"/>
          <p:cNvGrpSpPr>
            <a:grpSpLocks/>
          </p:cNvGrpSpPr>
          <p:nvPr/>
        </p:nvGrpSpPr>
        <p:grpSpPr bwMode="auto">
          <a:xfrm>
            <a:off x="4781336" y="3609975"/>
            <a:ext cx="1451372" cy="800100"/>
            <a:chOff x="0" y="0"/>
            <a:chExt cx="2438" cy="1344"/>
          </a:xfrm>
        </p:grpSpPr>
        <p:sp>
          <p:nvSpPr>
            <p:cNvPr id="104474" name="Rectangle 26"/>
            <p:cNvSpPr>
              <a:spLocks/>
            </p:cNvSpPr>
            <p:nvPr/>
          </p:nvSpPr>
          <p:spPr bwMode="auto">
            <a:xfrm>
              <a:off x="0" y="0"/>
              <a:ext cx="2438" cy="1344"/>
            </a:xfrm>
            <a:prstGeom prst="rect">
              <a:avLst/>
            </a:prstGeom>
            <a:solidFill>
              <a:schemeClr val="accent4">
                <a:alpha val="8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4475" name="Rectangle 27"/>
            <p:cNvSpPr>
              <a:spLocks/>
            </p:cNvSpPr>
            <p:nvPr/>
          </p:nvSpPr>
          <p:spPr bwMode="auto">
            <a:xfrm>
              <a:off x="232" y="128"/>
              <a:ext cx="19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</a:t>
              </a:r>
            </a:p>
          </p:txBody>
        </p:sp>
      </p:grpSp>
      <p:grpSp>
        <p:nvGrpSpPr>
          <p:cNvPr id="104476" name="Group 28"/>
          <p:cNvGrpSpPr>
            <a:grpSpLocks/>
          </p:cNvGrpSpPr>
          <p:nvPr/>
        </p:nvGrpSpPr>
        <p:grpSpPr bwMode="auto">
          <a:xfrm>
            <a:off x="6438686" y="3609975"/>
            <a:ext cx="1443038" cy="800100"/>
            <a:chOff x="0" y="0"/>
            <a:chExt cx="2424" cy="1344"/>
          </a:xfrm>
        </p:grpSpPr>
        <p:sp>
          <p:nvSpPr>
            <p:cNvPr id="104477" name="Rectangle 29"/>
            <p:cNvSpPr>
              <a:spLocks/>
            </p:cNvSpPr>
            <p:nvPr/>
          </p:nvSpPr>
          <p:spPr bwMode="auto">
            <a:xfrm>
              <a:off x="0" y="0"/>
              <a:ext cx="2424" cy="1344"/>
            </a:xfrm>
            <a:prstGeom prst="rect">
              <a:avLst/>
            </a:prstGeom>
            <a:solidFill>
              <a:schemeClr val="accent3">
                <a:alpha val="8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8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4478" name="Rectangle 30"/>
            <p:cNvSpPr>
              <a:spLocks/>
            </p:cNvSpPr>
            <p:nvPr/>
          </p:nvSpPr>
          <p:spPr bwMode="auto">
            <a:xfrm>
              <a:off x="232" y="128"/>
              <a:ext cx="1952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8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8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100570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4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4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4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4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04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61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05484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Our Portfolio</a:t>
            </a:r>
          </a:p>
        </p:txBody>
      </p:sp>
      <p:sp>
        <p:nvSpPr>
          <p:cNvPr id="105485" name="Line 13"/>
          <p:cNvSpPr>
            <a:spLocks noChangeShapeType="1"/>
          </p:cNvSpPr>
          <p:nvPr/>
        </p:nvSpPr>
        <p:spPr bwMode="auto">
          <a:xfrm>
            <a:off x="998935" y="1590675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5486" name="Rectangle 14"/>
          <p:cNvSpPr>
            <a:spLocks/>
          </p:cNvSpPr>
          <p:nvPr/>
        </p:nvSpPr>
        <p:spPr bwMode="auto">
          <a:xfrm>
            <a:off x="1604962" y="1066800"/>
            <a:ext cx="59483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058929" y="1630458"/>
            <a:ext cx="1711135" cy="1711135"/>
            <a:chOff x="3058929" y="1630458"/>
            <a:chExt cx="1711135" cy="1711135"/>
          </a:xfrm>
        </p:grpSpPr>
        <p:sp>
          <p:nvSpPr>
            <p:cNvPr id="41" name="Freeform 40"/>
            <p:cNvSpPr>
              <a:spLocks/>
            </p:cNvSpPr>
            <p:nvPr/>
          </p:nvSpPr>
          <p:spPr bwMode="auto">
            <a:xfrm rot="2700000">
              <a:off x="3058929" y="1630458"/>
              <a:ext cx="1711135" cy="1711135"/>
            </a:xfrm>
            <a:custGeom>
              <a:avLst/>
              <a:gdLst>
                <a:gd name="connsiteX0" fmla="*/ 0 w 1711135"/>
                <a:gd name="connsiteY0" fmla="*/ 842295 h 1711135"/>
                <a:gd name="connsiteX1" fmla="*/ 842295 w 1711135"/>
                <a:gd name="connsiteY1" fmla="*/ 0 h 1711135"/>
                <a:gd name="connsiteX2" fmla="*/ 1711135 w 1711135"/>
                <a:gd name="connsiteY2" fmla="*/ 868840 h 1711135"/>
                <a:gd name="connsiteX3" fmla="*/ 868840 w 1711135"/>
                <a:gd name="connsiteY3" fmla="*/ 1711135 h 1711135"/>
                <a:gd name="connsiteX4" fmla="*/ 487167 w 1711135"/>
                <a:gd name="connsiteY4" fmla="*/ 1329462 h 1711135"/>
                <a:gd name="connsiteX5" fmla="*/ 381722 w 1711135"/>
                <a:gd name="connsiteY5" fmla="*/ 1329462 h 1711135"/>
                <a:gd name="connsiteX6" fmla="*/ 381722 w 1711135"/>
                <a:gd name="connsiteY6" fmla="*/ 1224017 h 171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1135" h="1711135">
                  <a:moveTo>
                    <a:pt x="0" y="842295"/>
                  </a:moveTo>
                  <a:lnTo>
                    <a:pt x="842295" y="0"/>
                  </a:lnTo>
                  <a:lnTo>
                    <a:pt x="1711135" y="868840"/>
                  </a:lnTo>
                  <a:lnTo>
                    <a:pt x="868840" y="1711135"/>
                  </a:lnTo>
                  <a:lnTo>
                    <a:pt x="487167" y="1329462"/>
                  </a:lnTo>
                  <a:lnTo>
                    <a:pt x="381722" y="1329462"/>
                  </a:lnTo>
                  <a:lnTo>
                    <a:pt x="381722" y="12240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wrap="square" lIns="0" tIns="0" rIns="0" bIns="0">
              <a:noAutofit/>
            </a:bodyPr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5495" name="Rectangle 23"/>
            <p:cNvSpPr>
              <a:spLocks/>
            </p:cNvSpPr>
            <p:nvPr/>
          </p:nvSpPr>
          <p:spPr bwMode="auto">
            <a:xfrm>
              <a:off x="3547611" y="2128838"/>
              <a:ext cx="776653" cy="752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endPara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endParaRPr>
            </a:p>
            <a:p>
              <a:pPr algn="l"/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is simply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dum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text of the printing and typesetting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559366" y="1630458"/>
            <a:ext cx="1711135" cy="1711135"/>
            <a:chOff x="6559366" y="1630458"/>
            <a:chExt cx="1711135" cy="1711135"/>
          </a:xfrm>
        </p:grpSpPr>
        <p:sp>
          <p:nvSpPr>
            <p:cNvPr id="42" name="Freeform 41"/>
            <p:cNvSpPr>
              <a:spLocks/>
            </p:cNvSpPr>
            <p:nvPr/>
          </p:nvSpPr>
          <p:spPr bwMode="auto">
            <a:xfrm rot="2700000">
              <a:off x="6559366" y="1630458"/>
              <a:ext cx="1711135" cy="1711135"/>
            </a:xfrm>
            <a:custGeom>
              <a:avLst/>
              <a:gdLst>
                <a:gd name="connsiteX0" fmla="*/ 0 w 1711135"/>
                <a:gd name="connsiteY0" fmla="*/ 842295 h 1711135"/>
                <a:gd name="connsiteX1" fmla="*/ 842295 w 1711135"/>
                <a:gd name="connsiteY1" fmla="*/ 0 h 1711135"/>
                <a:gd name="connsiteX2" fmla="*/ 1711135 w 1711135"/>
                <a:gd name="connsiteY2" fmla="*/ 868840 h 1711135"/>
                <a:gd name="connsiteX3" fmla="*/ 868840 w 1711135"/>
                <a:gd name="connsiteY3" fmla="*/ 1711135 h 1711135"/>
                <a:gd name="connsiteX4" fmla="*/ 487167 w 1711135"/>
                <a:gd name="connsiteY4" fmla="*/ 1329462 h 1711135"/>
                <a:gd name="connsiteX5" fmla="*/ 381722 w 1711135"/>
                <a:gd name="connsiteY5" fmla="*/ 1329462 h 1711135"/>
                <a:gd name="connsiteX6" fmla="*/ 381722 w 1711135"/>
                <a:gd name="connsiteY6" fmla="*/ 1224017 h 171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1135" h="1711135">
                  <a:moveTo>
                    <a:pt x="0" y="842295"/>
                  </a:moveTo>
                  <a:lnTo>
                    <a:pt x="842295" y="0"/>
                  </a:lnTo>
                  <a:lnTo>
                    <a:pt x="1711135" y="868840"/>
                  </a:lnTo>
                  <a:lnTo>
                    <a:pt x="868840" y="1711135"/>
                  </a:lnTo>
                  <a:lnTo>
                    <a:pt x="487167" y="1329462"/>
                  </a:lnTo>
                  <a:lnTo>
                    <a:pt x="381722" y="1329462"/>
                  </a:lnTo>
                  <a:lnTo>
                    <a:pt x="381722" y="12240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wrap="square" lIns="0" tIns="0" rIns="0" bIns="0">
              <a:noAutofit/>
            </a:bodyPr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5500" name="Rectangle 28"/>
            <p:cNvSpPr>
              <a:spLocks/>
            </p:cNvSpPr>
            <p:nvPr/>
          </p:nvSpPr>
          <p:spPr bwMode="auto">
            <a:xfrm>
              <a:off x="7057577" y="2128838"/>
              <a:ext cx="776653" cy="752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endPara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endParaRPr>
            </a:p>
            <a:p>
              <a:pPr algn="l"/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is simply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dum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text of the printing and typesetting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79454" y="3011584"/>
            <a:ext cx="1711135" cy="1711135"/>
            <a:chOff x="879454" y="3011584"/>
            <a:chExt cx="1711135" cy="1711135"/>
          </a:xfrm>
        </p:grpSpPr>
        <p:sp>
          <p:nvSpPr>
            <p:cNvPr id="43" name="Freeform 42"/>
            <p:cNvSpPr>
              <a:spLocks/>
            </p:cNvSpPr>
            <p:nvPr/>
          </p:nvSpPr>
          <p:spPr bwMode="auto">
            <a:xfrm rot="13500000">
              <a:off x="879454" y="3011584"/>
              <a:ext cx="1711135" cy="1711135"/>
            </a:xfrm>
            <a:custGeom>
              <a:avLst/>
              <a:gdLst>
                <a:gd name="connsiteX0" fmla="*/ 1711135 w 1711135"/>
                <a:gd name="connsiteY0" fmla="*/ 868840 h 1711135"/>
                <a:gd name="connsiteX1" fmla="*/ 868840 w 1711135"/>
                <a:gd name="connsiteY1" fmla="*/ 1711135 h 1711135"/>
                <a:gd name="connsiteX2" fmla="*/ 487166 w 1711135"/>
                <a:gd name="connsiteY2" fmla="*/ 1329461 h 1711135"/>
                <a:gd name="connsiteX3" fmla="*/ 381721 w 1711135"/>
                <a:gd name="connsiteY3" fmla="*/ 1329461 h 1711135"/>
                <a:gd name="connsiteX4" fmla="*/ 381721 w 1711135"/>
                <a:gd name="connsiteY4" fmla="*/ 1224016 h 1711135"/>
                <a:gd name="connsiteX5" fmla="*/ 0 w 1711135"/>
                <a:gd name="connsiteY5" fmla="*/ 842295 h 1711135"/>
                <a:gd name="connsiteX6" fmla="*/ 842295 w 1711135"/>
                <a:gd name="connsiteY6" fmla="*/ 0 h 171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1135" h="1711135">
                  <a:moveTo>
                    <a:pt x="1711135" y="868840"/>
                  </a:moveTo>
                  <a:lnTo>
                    <a:pt x="868840" y="1711135"/>
                  </a:lnTo>
                  <a:lnTo>
                    <a:pt x="487166" y="1329461"/>
                  </a:lnTo>
                  <a:lnTo>
                    <a:pt x="381721" y="1329461"/>
                  </a:lnTo>
                  <a:lnTo>
                    <a:pt x="381721" y="1224016"/>
                  </a:lnTo>
                  <a:lnTo>
                    <a:pt x="0" y="842295"/>
                  </a:lnTo>
                  <a:lnTo>
                    <a:pt x="8422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wrap="square" lIns="0" tIns="0" rIns="0" bIns="0">
              <a:noAutofit/>
            </a:bodyPr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5505" name="Rectangle 33"/>
            <p:cNvSpPr>
              <a:spLocks/>
            </p:cNvSpPr>
            <p:nvPr/>
          </p:nvSpPr>
          <p:spPr bwMode="auto">
            <a:xfrm>
              <a:off x="1352056" y="3471863"/>
              <a:ext cx="776653" cy="752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endPara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endParaRPr>
            </a:p>
            <a:p>
              <a:pPr algn="l"/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is simply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dum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text of the printing and typesetting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379891" y="3011584"/>
            <a:ext cx="1711135" cy="1711135"/>
            <a:chOff x="4379891" y="3011584"/>
            <a:chExt cx="1711135" cy="1711135"/>
          </a:xfrm>
        </p:grpSpPr>
        <p:sp>
          <p:nvSpPr>
            <p:cNvPr id="44" name="Freeform 43"/>
            <p:cNvSpPr>
              <a:spLocks/>
            </p:cNvSpPr>
            <p:nvPr/>
          </p:nvSpPr>
          <p:spPr bwMode="auto">
            <a:xfrm rot="13500000">
              <a:off x="4379891" y="3011584"/>
              <a:ext cx="1711135" cy="1711135"/>
            </a:xfrm>
            <a:custGeom>
              <a:avLst/>
              <a:gdLst>
                <a:gd name="connsiteX0" fmla="*/ 1711135 w 1711135"/>
                <a:gd name="connsiteY0" fmla="*/ 868840 h 1711135"/>
                <a:gd name="connsiteX1" fmla="*/ 868840 w 1711135"/>
                <a:gd name="connsiteY1" fmla="*/ 1711135 h 1711135"/>
                <a:gd name="connsiteX2" fmla="*/ 487166 w 1711135"/>
                <a:gd name="connsiteY2" fmla="*/ 1329461 h 1711135"/>
                <a:gd name="connsiteX3" fmla="*/ 381721 w 1711135"/>
                <a:gd name="connsiteY3" fmla="*/ 1329461 h 1711135"/>
                <a:gd name="connsiteX4" fmla="*/ 381721 w 1711135"/>
                <a:gd name="connsiteY4" fmla="*/ 1224016 h 1711135"/>
                <a:gd name="connsiteX5" fmla="*/ 0 w 1711135"/>
                <a:gd name="connsiteY5" fmla="*/ 842295 h 1711135"/>
                <a:gd name="connsiteX6" fmla="*/ 842295 w 1711135"/>
                <a:gd name="connsiteY6" fmla="*/ 0 h 1711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1135" h="1711135">
                  <a:moveTo>
                    <a:pt x="1711135" y="868840"/>
                  </a:moveTo>
                  <a:lnTo>
                    <a:pt x="868840" y="1711135"/>
                  </a:lnTo>
                  <a:lnTo>
                    <a:pt x="487166" y="1329461"/>
                  </a:lnTo>
                  <a:lnTo>
                    <a:pt x="381721" y="1329461"/>
                  </a:lnTo>
                  <a:lnTo>
                    <a:pt x="381721" y="1224016"/>
                  </a:lnTo>
                  <a:lnTo>
                    <a:pt x="0" y="842295"/>
                  </a:lnTo>
                  <a:lnTo>
                    <a:pt x="842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wrap="square" lIns="0" tIns="0" rIns="0" bIns="0">
              <a:noAutofit/>
            </a:bodyPr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5510" name="Rectangle 38"/>
            <p:cNvSpPr>
              <a:spLocks/>
            </p:cNvSpPr>
            <p:nvPr/>
          </p:nvSpPr>
          <p:spPr bwMode="auto">
            <a:xfrm>
              <a:off x="4862022" y="3471863"/>
              <a:ext cx="776653" cy="752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endPara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endParaRPr>
            </a:p>
            <a:p>
              <a:pPr algn="l"/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is simply </a:t>
              </a:r>
              <a:r>
                <a:rPr lang="en-US" sz="900" dirty="0" err="1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dum</a:t>
              </a:r>
              <a:r>
                <a:rPr lang="en-US" sz="9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Regular" charset="0"/>
                </a:rPr>
                <a:t> text of the printing and typesetting</a:t>
              </a: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16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flip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08" name="Rectangle 12"/>
          <p:cNvSpPr>
            <a:spLocks/>
          </p:cNvSpPr>
          <p:nvPr/>
        </p:nvSpPr>
        <p:spPr bwMode="auto">
          <a:xfrm>
            <a:off x="1597819" y="645319"/>
            <a:ext cx="1462013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Our</a:t>
            </a:r>
          </a:p>
          <a:p>
            <a:pPr algn="l">
              <a:lnSpc>
                <a:spcPct val="70000"/>
              </a:lnSpc>
            </a:pPr>
            <a:r>
              <a:rPr lang="en-US" sz="2800" dirty="0">
                <a:solidFill>
                  <a:schemeClr val="accent4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Portfolio</a:t>
            </a:r>
          </a:p>
        </p:txBody>
      </p:sp>
      <p:sp>
        <p:nvSpPr>
          <p:cNvPr id="106509" name="Rectangle 13"/>
          <p:cNvSpPr>
            <a:spLocks/>
          </p:cNvSpPr>
          <p:nvPr/>
        </p:nvSpPr>
        <p:spPr bwMode="auto">
          <a:xfrm>
            <a:off x="1621631" y="1397794"/>
            <a:ext cx="2395538" cy="18288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6510" name="Rectangle 14"/>
          <p:cNvSpPr>
            <a:spLocks/>
          </p:cNvSpPr>
          <p:nvPr/>
        </p:nvSpPr>
        <p:spPr bwMode="auto">
          <a:xfrm>
            <a:off x="5878769" y="1388269"/>
            <a:ext cx="1700213" cy="3024188"/>
          </a:xfrm>
          <a:prstGeom prst="rect">
            <a:avLst/>
          </a:prstGeom>
          <a:gradFill>
            <a:gsLst>
              <a:gs pos="0">
                <a:schemeClr val="accent6"/>
              </a:gs>
              <a:gs pos="41000">
                <a:schemeClr val="accent4"/>
              </a:gs>
              <a:gs pos="100000">
                <a:schemeClr val="accent3"/>
              </a:gs>
            </a:gsLst>
            <a:lin ang="3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06512" name="Group 16"/>
          <p:cNvGrpSpPr>
            <a:grpSpLocks/>
          </p:cNvGrpSpPr>
          <p:nvPr/>
        </p:nvGrpSpPr>
        <p:grpSpPr bwMode="auto">
          <a:xfrm>
            <a:off x="1535906" y="1895475"/>
            <a:ext cx="2212181" cy="2519363"/>
            <a:chOff x="0" y="0"/>
            <a:chExt cx="3716" cy="4232"/>
          </a:xfrm>
        </p:grpSpPr>
        <p:grpSp>
          <p:nvGrpSpPr>
            <p:cNvPr id="106513" name="Group 17"/>
            <p:cNvGrpSpPr>
              <a:grpSpLocks/>
            </p:cNvGrpSpPr>
            <p:nvPr/>
          </p:nvGrpSpPr>
          <p:grpSpPr bwMode="auto">
            <a:xfrm>
              <a:off x="0" y="0"/>
              <a:ext cx="3716" cy="784"/>
              <a:chOff x="0" y="0"/>
              <a:chExt cx="3716" cy="784"/>
            </a:xfrm>
          </p:grpSpPr>
          <p:sp>
            <p:nvSpPr>
              <p:cNvPr id="106514" name="Rectangle 18"/>
              <p:cNvSpPr>
                <a:spLocks/>
              </p:cNvSpPr>
              <p:nvPr/>
            </p:nvSpPr>
            <p:spPr bwMode="auto">
              <a:xfrm>
                <a:off x="900" y="0"/>
                <a:ext cx="2816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/>
                <a:r>
                  <a:rPr lang="en-US" sz="900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But also leap into electron typeset remaining essent lorem Ipsum dolor sit amet.</a:t>
                </a:r>
              </a:p>
            </p:txBody>
          </p:sp>
          <p:grpSp>
            <p:nvGrpSpPr>
              <p:cNvPr id="106515" name="Group 19"/>
              <p:cNvGrpSpPr>
                <a:grpSpLocks/>
              </p:cNvGrpSpPr>
              <p:nvPr/>
            </p:nvGrpSpPr>
            <p:grpSpPr bwMode="auto">
              <a:xfrm>
                <a:off x="0" y="125"/>
                <a:ext cx="744" cy="608"/>
                <a:chOff x="0" y="0"/>
                <a:chExt cx="744" cy="607"/>
              </a:xfrm>
            </p:grpSpPr>
            <p:sp>
              <p:nvSpPr>
                <p:cNvPr id="106516" name="Oval 20"/>
                <p:cNvSpPr>
                  <a:spLocks/>
                </p:cNvSpPr>
                <p:nvPr/>
              </p:nvSpPr>
              <p:spPr bwMode="auto">
                <a:xfrm>
                  <a:off x="114" y="22"/>
                  <a:ext cx="530" cy="538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06517" name="Rectangle 21"/>
                <p:cNvSpPr>
                  <a:spLocks/>
                </p:cNvSpPr>
                <p:nvPr/>
              </p:nvSpPr>
              <p:spPr bwMode="auto">
                <a:xfrm>
                  <a:off x="0" y="0"/>
                  <a:ext cx="744" cy="6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>
                    <a:lnSpc>
                      <a:spcPct val="70000"/>
                    </a:lnSpc>
                  </a:pPr>
                  <a:r>
                    <a:rPr lang="en-US" sz="1200" b="1" dirty="0">
                      <a:solidFill>
                        <a:srgbClr val="FFFFFF"/>
                      </a:solidFill>
                      <a:latin typeface="Helvetica" panose="020B0604020202020204" pitchFamily="34" charset="0"/>
                      <a:ea typeface="Lato" charset="0"/>
                      <a:cs typeface="Helvetica" panose="020B0604020202020204" pitchFamily="34" charset="0"/>
                      <a:sym typeface="Bebas Neue" charset="0"/>
                    </a:rPr>
                    <a:t>1</a:t>
                  </a:r>
                </a:p>
              </p:txBody>
            </p:sp>
          </p:grpSp>
        </p:grpSp>
        <p:grpSp>
          <p:nvGrpSpPr>
            <p:cNvPr id="106518" name="Group 22"/>
            <p:cNvGrpSpPr>
              <a:grpSpLocks/>
            </p:cNvGrpSpPr>
            <p:nvPr/>
          </p:nvGrpSpPr>
          <p:grpSpPr bwMode="auto">
            <a:xfrm>
              <a:off x="0" y="1168"/>
              <a:ext cx="3716" cy="784"/>
              <a:chOff x="0" y="0"/>
              <a:chExt cx="3716" cy="784"/>
            </a:xfrm>
          </p:grpSpPr>
          <p:sp>
            <p:nvSpPr>
              <p:cNvPr id="106519" name="Rectangle 23"/>
              <p:cNvSpPr>
                <a:spLocks/>
              </p:cNvSpPr>
              <p:nvPr/>
            </p:nvSpPr>
            <p:spPr bwMode="auto">
              <a:xfrm>
                <a:off x="900" y="0"/>
                <a:ext cx="2816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/>
                <a:r>
                  <a:rPr lang="en-US" sz="900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But also leap into electron typeset remaining essent lorem Ipsum dolor sit amet.</a:t>
                </a:r>
              </a:p>
            </p:txBody>
          </p:sp>
          <p:grpSp>
            <p:nvGrpSpPr>
              <p:cNvPr id="106520" name="Group 24"/>
              <p:cNvGrpSpPr>
                <a:grpSpLocks/>
              </p:cNvGrpSpPr>
              <p:nvPr/>
            </p:nvGrpSpPr>
            <p:grpSpPr bwMode="auto">
              <a:xfrm>
                <a:off x="0" y="125"/>
                <a:ext cx="744" cy="608"/>
                <a:chOff x="0" y="0"/>
                <a:chExt cx="744" cy="607"/>
              </a:xfrm>
            </p:grpSpPr>
            <p:sp>
              <p:nvSpPr>
                <p:cNvPr id="106521" name="Oval 25"/>
                <p:cNvSpPr>
                  <a:spLocks/>
                </p:cNvSpPr>
                <p:nvPr/>
              </p:nvSpPr>
              <p:spPr bwMode="auto">
                <a:xfrm>
                  <a:off x="114" y="22"/>
                  <a:ext cx="530" cy="538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06522" name="Rectangle 26"/>
                <p:cNvSpPr>
                  <a:spLocks/>
                </p:cNvSpPr>
                <p:nvPr/>
              </p:nvSpPr>
              <p:spPr bwMode="auto">
                <a:xfrm>
                  <a:off x="0" y="0"/>
                  <a:ext cx="744" cy="6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>
                    <a:lnSpc>
                      <a:spcPct val="70000"/>
                    </a:lnSpc>
                  </a:pPr>
                  <a:r>
                    <a:rPr lang="en-US" sz="1200" b="1" dirty="0">
                      <a:solidFill>
                        <a:srgbClr val="FFFFFF"/>
                      </a:solidFill>
                      <a:latin typeface="Helvetica" panose="020B0604020202020204" pitchFamily="34" charset="0"/>
                      <a:ea typeface="Lato" charset="0"/>
                      <a:cs typeface="Helvetica" panose="020B0604020202020204" pitchFamily="34" charset="0"/>
                      <a:sym typeface="Bebas Neue" charset="0"/>
                    </a:rPr>
                    <a:t>2</a:t>
                  </a:r>
                </a:p>
              </p:txBody>
            </p:sp>
          </p:grpSp>
        </p:grpSp>
        <p:grpSp>
          <p:nvGrpSpPr>
            <p:cNvPr id="106523" name="Group 27"/>
            <p:cNvGrpSpPr>
              <a:grpSpLocks/>
            </p:cNvGrpSpPr>
            <p:nvPr/>
          </p:nvGrpSpPr>
          <p:grpSpPr bwMode="auto">
            <a:xfrm>
              <a:off x="0" y="2320"/>
              <a:ext cx="3716" cy="784"/>
              <a:chOff x="0" y="0"/>
              <a:chExt cx="3716" cy="784"/>
            </a:xfrm>
          </p:grpSpPr>
          <p:sp>
            <p:nvSpPr>
              <p:cNvPr id="106524" name="Rectangle 28"/>
              <p:cNvSpPr>
                <a:spLocks/>
              </p:cNvSpPr>
              <p:nvPr/>
            </p:nvSpPr>
            <p:spPr bwMode="auto">
              <a:xfrm>
                <a:off x="900" y="0"/>
                <a:ext cx="2816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/>
                <a:r>
                  <a:rPr lang="en-US" sz="900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But also leap into electron typeset remaining essent lorem Ipsum dolor sit amet.</a:t>
                </a:r>
              </a:p>
            </p:txBody>
          </p:sp>
          <p:grpSp>
            <p:nvGrpSpPr>
              <p:cNvPr id="106525" name="Group 29"/>
              <p:cNvGrpSpPr>
                <a:grpSpLocks/>
              </p:cNvGrpSpPr>
              <p:nvPr/>
            </p:nvGrpSpPr>
            <p:grpSpPr bwMode="auto">
              <a:xfrm>
                <a:off x="0" y="125"/>
                <a:ext cx="744" cy="608"/>
                <a:chOff x="0" y="0"/>
                <a:chExt cx="744" cy="607"/>
              </a:xfrm>
            </p:grpSpPr>
            <p:sp>
              <p:nvSpPr>
                <p:cNvPr id="106526" name="Oval 30"/>
                <p:cNvSpPr>
                  <a:spLocks/>
                </p:cNvSpPr>
                <p:nvPr/>
              </p:nvSpPr>
              <p:spPr bwMode="auto">
                <a:xfrm>
                  <a:off x="114" y="22"/>
                  <a:ext cx="530" cy="538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06527" name="Rectangle 31"/>
                <p:cNvSpPr>
                  <a:spLocks/>
                </p:cNvSpPr>
                <p:nvPr/>
              </p:nvSpPr>
              <p:spPr bwMode="auto">
                <a:xfrm>
                  <a:off x="0" y="0"/>
                  <a:ext cx="744" cy="6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>
                    <a:lnSpc>
                      <a:spcPct val="70000"/>
                    </a:lnSpc>
                  </a:pPr>
                  <a:r>
                    <a:rPr lang="en-US" sz="1200" b="1" dirty="0">
                      <a:solidFill>
                        <a:srgbClr val="FFFFFF"/>
                      </a:solidFill>
                      <a:latin typeface="Helvetica" panose="020B0604020202020204" pitchFamily="34" charset="0"/>
                      <a:ea typeface="Lato" charset="0"/>
                      <a:cs typeface="Helvetica" panose="020B0604020202020204" pitchFamily="34" charset="0"/>
                      <a:sym typeface="Bebas Neue" charset="0"/>
                    </a:rPr>
                    <a:t>3</a:t>
                  </a:r>
                </a:p>
              </p:txBody>
            </p:sp>
          </p:grpSp>
        </p:grpSp>
        <p:grpSp>
          <p:nvGrpSpPr>
            <p:cNvPr id="106528" name="Group 32"/>
            <p:cNvGrpSpPr>
              <a:grpSpLocks/>
            </p:cNvGrpSpPr>
            <p:nvPr/>
          </p:nvGrpSpPr>
          <p:grpSpPr bwMode="auto">
            <a:xfrm>
              <a:off x="0" y="3448"/>
              <a:ext cx="3716" cy="784"/>
              <a:chOff x="0" y="0"/>
              <a:chExt cx="3716" cy="784"/>
            </a:xfrm>
          </p:grpSpPr>
          <p:sp>
            <p:nvSpPr>
              <p:cNvPr id="106529" name="Rectangle 33"/>
              <p:cNvSpPr>
                <a:spLocks/>
              </p:cNvSpPr>
              <p:nvPr/>
            </p:nvSpPr>
            <p:spPr bwMode="auto">
              <a:xfrm>
                <a:off x="900" y="0"/>
                <a:ext cx="2816" cy="7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l"/>
                <a:r>
                  <a:rPr lang="en-US" sz="900">
                    <a:solidFill>
                      <a:schemeClr val="tx1"/>
                    </a:solidFill>
                    <a:latin typeface="Helvetica" panose="020B0604020202020204" pitchFamily="34" charset="0"/>
                    <a:ea typeface="ＭＳ Ｐゴシック" charset="0"/>
                    <a:cs typeface="Helvetica" panose="020B0604020202020204" pitchFamily="34" charset="0"/>
                    <a:sym typeface="Lato Light" charset="0"/>
                  </a:rPr>
                  <a:t>But also leap into electron typeset remaining essent lorem Ipsum dolor sit amet.</a:t>
                </a:r>
              </a:p>
            </p:txBody>
          </p:sp>
          <p:grpSp>
            <p:nvGrpSpPr>
              <p:cNvPr id="106530" name="Group 34"/>
              <p:cNvGrpSpPr>
                <a:grpSpLocks/>
              </p:cNvGrpSpPr>
              <p:nvPr/>
            </p:nvGrpSpPr>
            <p:grpSpPr bwMode="auto">
              <a:xfrm>
                <a:off x="0" y="125"/>
                <a:ext cx="744" cy="608"/>
                <a:chOff x="0" y="0"/>
                <a:chExt cx="744" cy="607"/>
              </a:xfrm>
            </p:grpSpPr>
            <p:sp>
              <p:nvSpPr>
                <p:cNvPr id="106531" name="Oval 35"/>
                <p:cNvSpPr>
                  <a:spLocks/>
                </p:cNvSpPr>
                <p:nvPr/>
              </p:nvSpPr>
              <p:spPr bwMode="auto">
                <a:xfrm>
                  <a:off x="114" y="22"/>
                  <a:ext cx="530" cy="538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254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>
                    <a:latin typeface="Helvetica" panose="020B0604020202020204" pitchFamily="34" charset="0"/>
                    <a:cs typeface="Helvetica" panose="020B0604020202020204" pitchFamily="34" charset="0"/>
                  </a:endParaRPr>
                </a:p>
              </p:txBody>
            </p:sp>
            <p:sp>
              <p:nvSpPr>
                <p:cNvPr id="106532" name="Rectangle 36"/>
                <p:cNvSpPr>
                  <a:spLocks/>
                </p:cNvSpPr>
                <p:nvPr/>
              </p:nvSpPr>
              <p:spPr bwMode="auto">
                <a:xfrm>
                  <a:off x="0" y="0"/>
                  <a:ext cx="744" cy="60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 anchor="ctr"/>
                <a:lstStyle/>
                <a:p>
                  <a:pPr>
                    <a:lnSpc>
                      <a:spcPct val="70000"/>
                    </a:lnSpc>
                  </a:pPr>
                  <a:r>
                    <a:rPr lang="en-US" sz="1200" b="1" dirty="0">
                      <a:solidFill>
                        <a:srgbClr val="FFFFFF"/>
                      </a:solidFill>
                      <a:latin typeface="Helvetica" panose="020B0604020202020204" pitchFamily="34" charset="0"/>
                      <a:ea typeface="Lato" charset="0"/>
                      <a:cs typeface="Helvetica" panose="020B0604020202020204" pitchFamily="34" charset="0"/>
                      <a:sym typeface="Bebas Neue" charset="0"/>
                    </a:rPr>
                    <a:t>4</a:t>
                  </a:r>
                </a:p>
              </p:txBody>
            </p:sp>
          </p:grpSp>
        </p:grpSp>
      </p:grpSp>
      <p:grpSp>
        <p:nvGrpSpPr>
          <p:cNvPr id="106533" name="Group 37"/>
          <p:cNvGrpSpPr>
            <a:grpSpLocks/>
          </p:cNvGrpSpPr>
          <p:nvPr/>
        </p:nvGrpSpPr>
        <p:grpSpPr bwMode="auto">
          <a:xfrm>
            <a:off x="1600795" y="2490787"/>
            <a:ext cx="2143125" cy="1376363"/>
            <a:chOff x="0" y="0"/>
            <a:chExt cx="3600" cy="2312"/>
          </a:xfrm>
        </p:grpSpPr>
        <p:sp>
          <p:nvSpPr>
            <p:cNvPr id="106534" name="Line 38"/>
            <p:cNvSpPr>
              <a:spLocks noChangeShapeType="1"/>
            </p:cNvSpPr>
            <p:nvPr/>
          </p:nvSpPr>
          <p:spPr bwMode="auto">
            <a:xfrm>
              <a:off x="0" y="0"/>
              <a:ext cx="3600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6535" name="Line 39"/>
            <p:cNvSpPr>
              <a:spLocks noChangeShapeType="1"/>
            </p:cNvSpPr>
            <p:nvPr/>
          </p:nvSpPr>
          <p:spPr bwMode="auto">
            <a:xfrm>
              <a:off x="0" y="1151"/>
              <a:ext cx="3600" cy="1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6536" name="Line 40"/>
            <p:cNvSpPr>
              <a:spLocks noChangeShapeType="1"/>
            </p:cNvSpPr>
            <p:nvPr/>
          </p:nvSpPr>
          <p:spPr bwMode="auto">
            <a:xfrm>
              <a:off x="0" y="2311"/>
              <a:ext cx="3600" cy="1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6537" name="Group 41"/>
          <p:cNvGrpSpPr>
            <a:grpSpLocks/>
          </p:cNvGrpSpPr>
          <p:nvPr/>
        </p:nvGrpSpPr>
        <p:grpSpPr bwMode="auto">
          <a:xfrm>
            <a:off x="6169550" y="1719262"/>
            <a:ext cx="1109663" cy="2376488"/>
            <a:chOff x="0" y="0"/>
            <a:chExt cx="1864" cy="3992"/>
          </a:xfrm>
        </p:grpSpPr>
        <p:sp>
          <p:nvSpPr>
            <p:cNvPr id="106538" name="Rectangle 42"/>
            <p:cNvSpPr>
              <a:spLocks/>
            </p:cNvSpPr>
            <p:nvPr/>
          </p:nvSpPr>
          <p:spPr bwMode="auto">
            <a:xfrm>
              <a:off x="0" y="2248"/>
              <a:ext cx="1864" cy="17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dummy.</a:t>
              </a:r>
            </a:p>
          </p:txBody>
        </p:sp>
        <p:sp>
          <p:nvSpPr>
            <p:cNvPr id="106539" name="Rectangle 43"/>
            <p:cNvSpPr>
              <a:spLocks/>
            </p:cNvSpPr>
            <p:nvPr/>
          </p:nvSpPr>
          <p:spPr bwMode="auto">
            <a:xfrm>
              <a:off x="0" y="0"/>
              <a:ext cx="1864" cy="2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ct val="80000"/>
                </a:lnSpc>
              </a:pPr>
              <a:r>
                <a:rPr lang="en-US" sz="1900" dirty="0" err="1">
                  <a:solidFill>
                    <a:schemeClr val="bg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9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endParaRPr>
            </a:p>
            <a:p>
              <a:pPr algn="l">
                <a:lnSpc>
                  <a:spcPct val="80000"/>
                </a:lnSpc>
              </a:pPr>
              <a:r>
                <a:rPr lang="en-US" sz="1900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dolor sit </a:t>
              </a:r>
              <a:r>
                <a:rPr lang="en-US" sz="1900" dirty="0" err="1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amet</a:t>
              </a:r>
              <a:r>
                <a:rPr lang="en-US" sz="1900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pri</a:t>
              </a:r>
              <a:r>
                <a:rPr lang="en-US" sz="1900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modo</a:t>
              </a:r>
              <a:r>
                <a:rPr lang="en-US" sz="1900" dirty="0">
                  <a:solidFill>
                    <a:schemeClr val="bg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agam</a:t>
              </a:r>
              <a:r>
                <a:rPr lang="en-US" sz="1900" dirty="0">
                  <a:solidFill>
                    <a:schemeClr val="bg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 </a:t>
              </a:r>
              <a:r>
                <a:rPr lang="en-US" sz="1900" dirty="0" err="1">
                  <a:solidFill>
                    <a:schemeClr val="bg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Lorem</a:t>
              </a:r>
              <a:endParaRPr lang="en-US" sz="1900" dirty="0">
                <a:solidFill>
                  <a:schemeClr val="bg1"/>
                </a:solidFill>
                <a:latin typeface="Helvetica" panose="020B0604020202020204" pitchFamily="34" charset="0"/>
                <a:ea typeface="Bebas Neue Light" charset="0"/>
                <a:cs typeface="Helvetica" panose="020B0604020202020204" pitchFamily="34" charset="0"/>
                <a:sym typeface="Bebas Neue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94</a:t>
            </a:fld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54999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 dir="r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6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6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06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6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510" grpId="0" animBg="1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32" name="Rectangle 12"/>
          <p:cNvSpPr>
            <a:spLocks/>
          </p:cNvSpPr>
          <p:nvPr/>
        </p:nvSpPr>
        <p:spPr bwMode="auto">
          <a:xfrm>
            <a:off x="6510337" y="1738313"/>
            <a:ext cx="1633538" cy="2352675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solidFill>
                <a:schemeClr val="accent4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7533" name="Rectangle 13"/>
          <p:cNvSpPr>
            <a:spLocks/>
          </p:cNvSpPr>
          <p:nvPr/>
        </p:nvSpPr>
        <p:spPr bwMode="auto">
          <a:xfrm>
            <a:off x="2914650" y="1738313"/>
            <a:ext cx="1938338" cy="235267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07534" name="Group 14"/>
          <p:cNvGrpSpPr>
            <a:grpSpLocks/>
          </p:cNvGrpSpPr>
          <p:nvPr/>
        </p:nvGrpSpPr>
        <p:grpSpPr bwMode="auto">
          <a:xfrm>
            <a:off x="1010841" y="2261593"/>
            <a:ext cx="7131249" cy="1562695"/>
            <a:chOff x="0" y="0"/>
            <a:chExt cx="11978" cy="2624"/>
          </a:xfrm>
        </p:grpSpPr>
        <p:sp>
          <p:nvSpPr>
            <p:cNvPr id="107535" name="Line 15"/>
            <p:cNvSpPr>
              <a:spLocks noChangeShapeType="1"/>
            </p:cNvSpPr>
            <p:nvPr/>
          </p:nvSpPr>
          <p:spPr bwMode="auto">
            <a:xfrm>
              <a:off x="0" y="0"/>
              <a:ext cx="11978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536" name="Line 16"/>
            <p:cNvSpPr>
              <a:spLocks noChangeShapeType="1"/>
            </p:cNvSpPr>
            <p:nvPr/>
          </p:nvSpPr>
          <p:spPr bwMode="auto">
            <a:xfrm>
              <a:off x="0" y="432"/>
              <a:ext cx="11978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537" name="Line 17"/>
            <p:cNvSpPr>
              <a:spLocks noChangeShapeType="1"/>
            </p:cNvSpPr>
            <p:nvPr/>
          </p:nvSpPr>
          <p:spPr bwMode="auto">
            <a:xfrm>
              <a:off x="0" y="872"/>
              <a:ext cx="11978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538" name="Line 18"/>
            <p:cNvSpPr>
              <a:spLocks noChangeShapeType="1"/>
            </p:cNvSpPr>
            <p:nvPr/>
          </p:nvSpPr>
          <p:spPr bwMode="auto">
            <a:xfrm>
              <a:off x="0" y="1312"/>
              <a:ext cx="11978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539" name="Line 19"/>
            <p:cNvSpPr>
              <a:spLocks noChangeShapeType="1"/>
            </p:cNvSpPr>
            <p:nvPr/>
          </p:nvSpPr>
          <p:spPr bwMode="auto">
            <a:xfrm>
              <a:off x="0" y="1744"/>
              <a:ext cx="11978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540" name="Line 20"/>
            <p:cNvSpPr>
              <a:spLocks noChangeShapeType="1"/>
            </p:cNvSpPr>
            <p:nvPr/>
          </p:nvSpPr>
          <p:spPr bwMode="auto">
            <a:xfrm>
              <a:off x="0" y="2184"/>
              <a:ext cx="11978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541" name="Line 21"/>
            <p:cNvSpPr>
              <a:spLocks noChangeShapeType="1"/>
            </p:cNvSpPr>
            <p:nvPr/>
          </p:nvSpPr>
          <p:spPr bwMode="auto">
            <a:xfrm>
              <a:off x="0" y="2624"/>
              <a:ext cx="11978" cy="0"/>
            </a:xfrm>
            <a:prstGeom prst="line">
              <a:avLst/>
            </a:prstGeom>
            <a:noFill/>
            <a:ln w="6350" cap="flat">
              <a:solidFill>
                <a:schemeClr val="bg2">
                  <a:alpha val="2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7542" name="Group 22"/>
          <p:cNvGrpSpPr>
            <a:grpSpLocks/>
          </p:cNvGrpSpPr>
          <p:nvPr/>
        </p:nvGrpSpPr>
        <p:grpSpPr bwMode="auto">
          <a:xfrm>
            <a:off x="1010841" y="1728188"/>
            <a:ext cx="7131249" cy="2353275"/>
            <a:chOff x="0" y="-24"/>
            <a:chExt cx="11978" cy="3952"/>
          </a:xfrm>
        </p:grpSpPr>
        <p:sp>
          <p:nvSpPr>
            <p:cNvPr id="107543" name="Line 23"/>
            <p:cNvSpPr>
              <a:spLocks noChangeShapeType="1"/>
            </p:cNvSpPr>
            <p:nvPr/>
          </p:nvSpPr>
          <p:spPr bwMode="auto">
            <a:xfrm>
              <a:off x="0" y="-24"/>
              <a:ext cx="11978" cy="0"/>
            </a:xfrm>
            <a:prstGeom prst="lin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544" name="Line 24"/>
            <p:cNvSpPr>
              <a:spLocks noChangeShapeType="1"/>
            </p:cNvSpPr>
            <p:nvPr/>
          </p:nvSpPr>
          <p:spPr bwMode="auto">
            <a:xfrm>
              <a:off x="0" y="372"/>
              <a:ext cx="11978" cy="0"/>
            </a:xfrm>
            <a:prstGeom prst="lin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545" name="Line 25"/>
            <p:cNvSpPr>
              <a:spLocks noChangeShapeType="1"/>
            </p:cNvSpPr>
            <p:nvPr/>
          </p:nvSpPr>
          <p:spPr bwMode="auto">
            <a:xfrm>
              <a:off x="0" y="3928"/>
              <a:ext cx="11978" cy="0"/>
            </a:xfrm>
            <a:prstGeom prst="lin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07546" name="Rectangle 26"/>
          <p:cNvSpPr>
            <a:spLocks/>
          </p:cNvSpPr>
          <p:nvPr/>
        </p:nvSpPr>
        <p:spPr bwMode="auto">
          <a:xfrm>
            <a:off x="1281113" y="1678424"/>
            <a:ext cx="1266825" cy="235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90000"/>
              </a:lnSpc>
            </a:pPr>
            <a:r>
              <a:rPr lang="en-US" sz="900" b="1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b="1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b="1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b="1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dolor</a:t>
            </a: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Facer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timeam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adolesce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</a:t>
            </a: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facer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Timeam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adolesce</a:t>
            </a:r>
            <a:endParaRPr lang="en-US" sz="900" dirty="0">
              <a:solidFill>
                <a:schemeClr val="bg2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Te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luptatum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sapientem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Quaerendum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sit</a:t>
            </a: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facer </a:t>
            </a:r>
          </a:p>
        </p:txBody>
      </p:sp>
      <p:sp>
        <p:nvSpPr>
          <p:cNvPr id="107547" name="Rectangle 27"/>
          <p:cNvSpPr>
            <a:spLocks/>
          </p:cNvSpPr>
          <p:nvPr/>
        </p:nvSpPr>
        <p:spPr bwMode="auto">
          <a:xfrm>
            <a:off x="3243263" y="1678424"/>
            <a:ext cx="1266825" cy="235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90000"/>
              </a:lnSpc>
            </a:pPr>
            <a:r>
              <a:rPr lang="en-US" sz="900" b="1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b="1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dolor</a:t>
            </a: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Amet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endParaRPr lang="en-US" sz="900" dirty="0">
              <a:solidFill>
                <a:schemeClr val="bg1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Facer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timeam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adolesce</a:t>
            </a:r>
            <a:endParaRPr lang="en-US" sz="900" dirty="0">
              <a:solidFill>
                <a:schemeClr val="bg1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dolor sit</a:t>
            </a: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facer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Timeam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adolesce</a:t>
            </a:r>
            <a:endParaRPr lang="en-US" sz="900" dirty="0">
              <a:solidFill>
                <a:schemeClr val="bg1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Te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luptatum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sapientem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Quaerendum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sit</a:t>
            </a:r>
          </a:p>
          <a:p>
            <a:pPr algn="l">
              <a:lnSpc>
                <a:spcPct val="190000"/>
              </a:lnSpc>
            </a:pP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modo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agam</a:t>
            </a:r>
            <a:r>
              <a:rPr lang="en-US" sz="9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facer </a:t>
            </a:r>
          </a:p>
        </p:txBody>
      </p:sp>
      <p:sp>
        <p:nvSpPr>
          <p:cNvPr id="107548" name="Rectangle 28"/>
          <p:cNvSpPr>
            <a:spLocks/>
          </p:cNvSpPr>
          <p:nvPr/>
        </p:nvSpPr>
        <p:spPr bwMode="auto">
          <a:xfrm>
            <a:off x="5210175" y="1678424"/>
            <a:ext cx="1042988" cy="235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90000"/>
              </a:lnSpc>
            </a:pPr>
            <a:r>
              <a:rPr lang="en-US" sz="900" b="1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b="1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b="1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b="1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dolor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$546,654,013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$321,651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$32,245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$503,210,012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$10,340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$654,321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$32,650,214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$10,213</a:t>
            </a:r>
          </a:p>
        </p:txBody>
      </p:sp>
      <p:sp>
        <p:nvSpPr>
          <p:cNvPr id="107549" name="Rectangle 29"/>
          <p:cNvSpPr>
            <a:spLocks/>
          </p:cNvSpPr>
          <p:nvPr/>
        </p:nvSpPr>
        <p:spPr bwMode="auto">
          <a:xfrm>
            <a:off x="6853237" y="1678424"/>
            <a:ext cx="1042988" cy="235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190000"/>
              </a:lnSpc>
            </a:pPr>
            <a:r>
              <a:rPr lang="en-US" sz="900" b="1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b="1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dolor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$546,654,013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$321,651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$32,245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$503,210,012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$10,340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$654,321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$32,650,214</a:t>
            </a:r>
          </a:p>
          <a:p>
            <a:pPr algn="l">
              <a:lnSpc>
                <a:spcPct val="190000"/>
              </a:lnSpc>
            </a:pP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$10,213</a:t>
            </a:r>
          </a:p>
        </p:txBody>
      </p:sp>
      <p:sp>
        <p:nvSpPr>
          <p:cNvPr id="107550" name="Rectangle 30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Table General </a:t>
            </a:r>
            <a:r>
              <a:rPr lang="en-US" sz="2800" b="1" dirty="0">
                <a:solidFill>
                  <a:schemeClr val="accent6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1</a:t>
            </a:r>
          </a:p>
        </p:txBody>
      </p:sp>
      <p:grpSp>
        <p:nvGrpSpPr>
          <p:cNvPr id="107551" name="Group 31"/>
          <p:cNvGrpSpPr>
            <a:grpSpLocks/>
          </p:cNvGrpSpPr>
          <p:nvPr/>
        </p:nvGrpSpPr>
        <p:grpSpPr bwMode="auto">
          <a:xfrm>
            <a:off x="992981" y="997743"/>
            <a:ext cx="7162800" cy="528638"/>
            <a:chOff x="0" y="-36"/>
            <a:chExt cx="12032" cy="888"/>
          </a:xfrm>
        </p:grpSpPr>
        <p:sp>
          <p:nvSpPr>
            <p:cNvPr id="107552" name="Rectangle 32"/>
            <p:cNvSpPr>
              <a:spLocks/>
            </p:cNvSpPr>
            <p:nvPr/>
          </p:nvSpPr>
          <p:spPr bwMode="auto">
            <a:xfrm rot="10800000" flipH="1">
              <a:off x="0" y="-36"/>
              <a:ext cx="12032" cy="888"/>
            </a:xfrm>
            <a:prstGeom prst="rect">
              <a:avLst/>
            </a:prstGeom>
            <a:gradFill>
              <a:gsLst>
                <a:gs pos="20000">
                  <a:schemeClr val="accent5"/>
                </a:gs>
                <a:gs pos="100000">
                  <a:schemeClr val="accent6"/>
                </a:gs>
              </a:gsLst>
              <a:lin ang="30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7553" name="Rectangle 33"/>
            <p:cNvSpPr>
              <a:spLocks/>
            </p:cNvSpPr>
            <p:nvPr/>
          </p:nvSpPr>
          <p:spPr bwMode="auto">
            <a:xfrm>
              <a:off x="1744" y="127"/>
              <a:ext cx="856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r>
                <a:rPr lang="en-US" sz="9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 been the industry's standard dummy text ever since.</a:t>
              </a:r>
            </a:p>
          </p:txBody>
        </p:sp>
      </p:grpSp>
      <p:sp>
        <p:nvSpPr>
          <p:cNvPr id="107554" name="Rectangle 34"/>
          <p:cNvSpPr>
            <a:spLocks/>
          </p:cNvSpPr>
          <p:nvPr/>
        </p:nvSpPr>
        <p:spPr bwMode="auto">
          <a:xfrm>
            <a:off x="1781175" y="4276725"/>
            <a:ext cx="5595938" cy="18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industry,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61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 dir="u"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75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75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7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7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7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07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07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7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07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07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75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75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32" grpId="0" animBg="1"/>
      <p:bldP spid="107533" grpId="0" animBg="1"/>
      <p:bldP spid="107546" grpId="0" autoUpdateAnimBg="0"/>
      <p:bldP spid="107547" grpId="0" autoUpdateAnimBg="0"/>
      <p:bldP spid="107548" grpId="0" autoUpdateAnimBg="0"/>
      <p:bldP spid="107549" grpId="0" autoUpdateAnimBg="0"/>
      <p:bldP spid="107554" grpId="0" autoUpdateAnimBg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545" name="Group 1"/>
          <p:cNvGrpSpPr>
            <a:grpSpLocks/>
          </p:cNvGrpSpPr>
          <p:nvPr/>
        </p:nvGrpSpPr>
        <p:grpSpPr bwMode="auto">
          <a:xfrm>
            <a:off x="1009650" y="1794618"/>
            <a:ext cx="7158038" cy="2002632"/>
            <a:chOff x="0" y="-12"/>
            <a:chExt cx="12024" cy="3364"/>
          </a:xfrm>
        </p:grpSpPr>
        <p:sp>
          <p:nvSpPr>
            <p:cNvPr id="108546" name="Rectangle 2"/>
            <p:cNvSpPr>
              <a:spLocks/>
            </p:cNvSpPr>
            <p:nvPr/>
          </p:nvSpPr>
          <p:spPr bwMode="auto">
            <a:xfrm>
              <a:off x="0" y="-12"/>
              <a:ext cx="12024" cy="392"/>
            </a:xfrm>
            <a:prstGeom prst="rect">
              <a:avLst/>
            </a:prstGeom>
            <a:gradFill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30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8547" name="Rectangle 3"/>
            <p:cNvSpPr>
              <a:spLocks/>
            </p:cNvSpPr>
            <p:nvPr/>
          </p:nvSpPr>
          <p:spPr bwMode="auto">
            <a:xfrm>
              <a:off x="0" y="960"/>
              <a:ext cx="12024" cy="472"/>
            </a:xfrm>
            <a:prstGeom prst="rect">
              <a:avLst/>
            </a:prstGeom>
            <a:solidFill>
              <a:schemeClr val="bg2">
                <a:alpha val="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8548" name="Rectangle 4"/>
            <p:cNvSpPr>
              <a:spLocks/>
            </p:cNvSpPr>
            <p:nvPr/>
          </p:nvSpPr>
          <p:spPr bwMode="auto">
            <a:xfrm>
              <a:off x="0" y="1920"/>
              <a:ext cx="12024" cy="472"/>
            </a:xfrm>
            <a:prstGeom prst="rect">
              <a:avLst/>
            </a:prstGeom>
            <a:solidFill>
              <a:schemeClr val="bg2">
                <a:alpha val="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8549" name="Rectangle 5"/>
            <p:cNvSpPr>
              <a:spLocks/>
            </p:cNvSpPr>
            <p:nvPr/>
          </p:nvSpPr>
          <p:spPr bwMode="auto">
            <a:xfrm>
              <a:off x="0" y="2880"/>
              <a:ext cx="12024" cy="472"/>
            </a:xfrm>
            <a:prstGeom prst="rect">
              <a:avLst/>
            </a:prstGeom>
            <a:solidFill>
              <a:schemeClr val="bg2">
                <a:alpha val="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08561" name="Rectangle 17"/>
          <p:cNvSpPr>
            <a:spLocks/>
          </p:cNvSpPr>
          <p:nvPr/>
        </p:nvSpPr>
        <p:spPr bwMode="auto">
          <a:xfrm>
            <a:off x="1597819" y="56435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Table General </a:t>
            </a:r>
            <a:r>
              <a:rPr lang="en-US" sz="2800" b="1" dirty="0">
                <a:solidFill>
                  <a:schemeClr val="accent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2</a:t>
            </a:r>
          </a:p>
        </p:txBody>
      </p:sp>
      <p:grpSp>
        <p:nvGrpSpPr>
          <p:cNvPr id="108562" name="Group 18"/>
          <p:cNvGrpSpPr>
            <a:grpSpLocks/>
          </p:cNvGrpSpPr>
          <p:nvPr/>
        </p:nvGrpSpPr>
        <p:grpSpPr bwMode="auto">
          <a:xfrm>
            <a:off x="992981" y="1004887"/>
            <a:ext cx="7162800" cy="528638"/>
            <a:chOff x="0" y="-24"/>
            <a:chExt cx="12032" cy="888"/>
          </a:xfrm>
        </p:grpSpPr>
        <p:sp>
          <p:nvSpPr>
            <p:cNvPr id="108563" name="Rectangle 19"/>
            <p:cNvSpPr>
              <a:spLocks/>
            </p:cNvSpPr>
            <p:nvPr/>
          </p:nvSpPr>
          <p:spPr bwMode="auto">
            <a:xfrm rot="10800000" flipH="1">
              <a:off x="0" y="-24"/>
              <a:ext cx="12032" cy="888"/>
            </a:xfrm>
            <a:prstGeom prst="rect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2"/>
                </a:gs>
              </a:gsLst>
              <a:lin ang="3000000" scaled="0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D82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8564" name="Rectangle 20"/>
            <p:cNvSpPr>
              <a:spLocks/>
            </p:cNvSpPr>
            <p:nvPr/>
          </p:nvSpPr>
          <p:spPr bwMode="auto">
            <a:xfrm>
              <a:off x="1744" y="127"/>
              <a:ext cx="856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is simply dummy text of the printing and typesetting industry.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Lorem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</a:t>
              </a:r>
              <a:r>
                <a:rPr lang="en-US" sz="900" i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Ipsum</a:t>
              </a:r>
              <a:r>
                <a:rPr lang="en-US" sz="900" i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Regular" charset="0"/>
                </a:rPr>
                <a:t> has been the industry's standard dummy text ever since.</a:t>
              </a:r>
            </a:p>
          </p:txBody>
        </p:sp>
      </p:grpSp>
      <p:grpSp>
        <p:nvGrpSpPr>
          <p:cNvPr id="108565" name="Group 21"/>
          <p:cNvGrpSpPr>
            <a:grpSpLocks/>
          </p:cNvGrpSpPr>
          <p:nvPr/>
        </p:nvGrpSpPr>
        <p:grpSpPr bwMode="auto">
          <a:xfrm>
            <a:off x="3761780" y="1792506"/>
            <a:ext cx="2205038" cy="2005013"/>
            <a:chOff x="0" y="-12"/>
            <a:chExt cx="3704" cy="3368"/>
          </a:xfrm>
        </p:grpSpPr>
        <p:sp>
          <p:nvSpPr>
            <p:cNvPr id="108566" name="Line 22"/>
            <p:cNvSpPr>
              <a:spLocks noChangeShapeType="1"/>
            </p:cNvSpPr>
            <p:nvPr/>
          </p:nvSpPr>
          <p:spPr bwMode="auto">
            <a:xfrm>
              <a:off x="0" y="-12"/>
              <a:ext cx="0" cy="3368"/>
            </a:xfrm>
            <a:prstGeom prst="line">
              <a:avLst/>
            </a:prstGeom>
            <a:noFill/>
            <a:ln w="12700" cap="flat">
              <a:solidFill>
                <a:schemeClr val="accent3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8567" name="Line 23"/>
            <p:cNvSpPr>
              <a:spLocks noChangeShapeType="1"/>
            </p:cNvSpPr>
            <p:nvPr/>
          </p:nvSpPr>
          <p:spPr bwMode="auto">
            <a:xfrm>
              <a:off x="3704" y="-12"/>
              <a:ext cx="0" cy="3368"/>
            </a:xfrm>
            <a:prstGeom prst="line">
              <a:avLst/>
            </a:prstGeom>
            <a:noFill/>
            <a:ln w="12700" cap="flat">
              <a:solidFill>
                <a:schemeClr val="accent3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08568" name="Rectangle 24"/>
          <p:cNvSpPr>
            <a:spLocks/>
          </p:cNvSpPr>
          <p:nvPr/>
        </p:nvSpPr>
        <p:spPr bwMode="auto">
          <a:xfrm>
            <a:off x="1414462" y="1789064"/>
            <a:ext cx="1928813" cy="189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is simply dummy text</a:t>
            </a:r>
          </a:p>
          <a:p>
            <a:pPr algn="l">
              <a:lnSpc>
                <a:spcPts val="2280"/>
              </a:lnSpc>
            </a:pPr>
            <a:r>
              <a:rPr lang="en-US" sz="900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Printing and typesetting</a:t>
            </a:r>
          </a:p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has been the industry</a:t>
            </a:r>
          </a:p>
          <a:p>
            <a:pPr algn="l">
              <a:lnSpc>
                <a:spcPts val="2280"/>
              </a:lnSpc>
            </a:pPr>
            <a:r>
              <a:rPr lang="en-US" sz="900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Standard dummy text ever</a:t>
            </a:r>
          </a:p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is simply dummy text</a:t>
            </a:r>
          </a:p>
          <a:p>
            <a:pPr algn="l">
              <a:lnSpc>
                <a:spcPts val="2280"/>
              </a:lnSpc>
            </a:pPr>
            <a:r>
              <a:rPr lang="en-US" sz="900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Printing and typesetting industry</a:t>
            </a:r>
          </a:p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chemeClr val="accent4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has been industry</a:t>
            </a:r>
          </a:p>
        </p:txBody>
      </p:sp>
      <p:sp>
        <p:nvSpPr>
          <p:cNvPr id="108569" name="Rectangle 25"/>
          <p:cNvSpPr>
            <a:spLocks/>
          </p:cNvSpPr>
          <p:nvPr/>
        </p:nvSpPr>
        <p:spPr bwMode="auto">
          <a:xfrm>
            <a:off x="4052888" y="1789064"/>
            <a:ext cx="1676400" cy="189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is simply dummy</a:t>
            </a:r>
          </a:p>
          <a:p>
            <a:pPr algn="l">
              <a:lnSpc>
                <a:spcPts val="228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Printing and typesetting</a:t>
            </a:r>
          </a:p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</a:t>
            </a:r>
          </a:p>
          <a:p>
            <a:pPr algn="l">
              <a:lnSpc>
                <a:spcPts val="228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Standard dummy text ever</a:t>
            </a:r>
          </a:p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</a:t>
            </a:r>
          </a:p>
          <a:p>
            <a:pPr algn="l">
              <a:lnSpc>
                <a:spcPts val="228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Printing and typesetting</a:t>
            </a:r>
          </a:p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</a:t>
            </a:r>
          </a:p>
        </p:txBody>
      </p:sp>
      <p:sp>
        <p:nvSpPr>
          <p:cNvPr id="108570" name="Rectangle 26"/>
          <p:cNvSpPr>
            <a:spLocks/>
          </p:cNvSpPr>
          <p:nvPr/>
        </p:nvSpPr>
        <p:spPr bwMode="auto">
          <a:xfrm>
            <a:off x="6286500" y="1789064"/>
            <a:ext cx="1628775" cy="189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Lorem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900" dirty="0" err="1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Ipsum</a:t>
            </a:r>
            <a:r>
              <a:rPr lang="en-US" sz="900" dirty="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is simply dummy</a:t>
            </a:r>
          </a:p>
          <a:p>
            <a:pPr algn="l">
              <a:lnSpc>
                <a:spcPts val="228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Printing and typesetting</a:t>
            </a:r>
          </a:p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</a:t>
            </a:r>
          </a:p>
          <a:p>
            <a:pPr algn="l">
              <a:lnSpc>
                <a:spcPts val="228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Standard dummy text ever</a:t>
            </a:r>
          </a:p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is simply dummy</a:t>
            </a:r>
          </a:p>
          <a:p>
            <a:pPr algn="l">
              <a:lnSpc>
                <a:spcPts val="2280"/>
              </a:lnSpc>
            </a:pP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Printing and typesetting</a:t>
            </a:r>
          </a:p>
          <a:p>
            <a:pPr algn="l">
              <a:lnSpc>
                <a:spcPts val="2280"/>
              </a:lnSpc>
            </a:pP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dirty="0" err="1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rPr>
              <a:t> has been</a:t>
            </a:r>
          </a:p>
        </p:txBody>
      </p:sp>
      <p:grpSp>
        <p:nvGrpSpPr>
          <p:cNvPr id="108571" name="Group 27"/>
          <p:cNvGrpSpPr>
            <a:grpSpLocks/>
          </p:cNvGrpSpPr>
          <p:nvPr/>
        </p:nvGrpSpPr>
        <p:grpSpPr bwMode="auto">
          <a:xfrm>
            <a:off x="1902619" y="4019550"/>
            <a:ext cx="2212181" cy="466725"/>
            <a:chOff x="0" y="0"/>
            <a:chExt cx="3716" cy="784"/>
          </a:xfrm>
        </p:grpSpPr>
        <p:sp>
          <p:nvSpPr>
            <p:cNvPr id="108572" name="Rectangle 28"/>
            <p:cNvSpPr>
              <a:spLocks/>
            </p:cNvSpPr>
            <p:nvPr/>
          </p:nvSpPr>
          <p:spPr bwMode="auto">
            <a:xfrm>
              <a:off x="900" y="0"/>
              <a:ext cx="281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 remaining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108573" name="Group 29"/>
            <p:cNvGrpSpPr>
              <a:grpSpLocks/>
            </p:cNvGrpSpPr>
            <p:nvPr/>
          </p:nvGrpSpPr>
          <p:grpSpPr bwMode="auto">
            <a:xfrm>
              <a:off x="0" y="125"/>
              <a:ext cx="744" cy="608"/>
              <a:chOff x="0" y="0"/>
              <a:chExt cx="744" cy="607"/>
            </a:xfrm>
          </p:grpSpPr>
          <p:sp>
            <p:nvSpPr>
              <p:cNvPr id="108574" name="Oval 30"/>
              <p:cNvSpPr>
                <a:spLocks/>
              </p:cNvSpPr>
              <p:nvPr/>
            </p:nvSpPr>
            <p:spPr bwMode="auto">
              <a:xfrm>
                <a:off x="114" y="22"/>
                <a:ext cx="530" cy="53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solidFill>
                    <a:schemeClr val="accent4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8575" name="Rectangle 31"/>
              <p:cNvSpPr>
                <a:spLocks/>
              </p:cNvSpPr>
              <p:nvPr/>
            </p:nvSpPr>
            <p:spPr bwMode="auto">
              <a:xfrm>
                <a:off x="0" y="0"/>
                <a:ext cx="744" cy="6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1</a:t>
                </a:r>
              </a:p>
            </p:txBody>
          </p:sp>
        </p:grpSp>
      </p:grpSp>
      <p:grpSp>
        <p:nvGrpSpPr>
          <p:cNvPr id="108576" name="Group 32"/>
          <p:cNvGrpSpPr>
            <a:grpSpLocks/>
          </p:cNvGrpSpPr>
          <p:nvPr/>
        </p:nvGrpSpPr>
        <p:grpSpPr bwMode="auto">
          <a:xfrm>
            <a:off x="4574381" y="4024313"/>
            <a:ext cx="2212181" cy="466725"/>
            <a:chOff x="0" y="0"/>
            <a:chExt cx="3716" cy="784"/>
          </a:xfrm>
        </p:grpSpPr>
        <p:sp>
          <p:nvSpPr>
            <p:cNvPr id="108577" name="Rectangle 33"/>
            <p:cNvSpPr>
              <a:spLocks/>
            </p:cNvSpPr>
            <p:nvPr/>
          </p:nvSpPr>
          <p:spPr bwMode="auto">
            <a:xfrm>
              <a:off x="900" y="0"/>
              <a:ext cx="2816" cy="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But also leap into electron typeset remaining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essent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dolor sit </a:t>
              </a:r>
              <a:r>
                <a:rPr lang="en-US" sz="900" i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amet</a:t>
              </a:r>
              <a:r>
                <a:rPr lang="en-US" sz="900" i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.</a:t>
              </a:r>
            </a:p>
          </p:txBody>
        </p:sp>
        <p:grpSp>
          <p:nvGrpSpPr>
            <p:cNvPr id="108578" name="Group 34"/>
            <p:cNvGrpSpPr>
              <a:grpSpLocks/>
            </p:cNvGrpSpPr>
            <p:nvPr/>
          </p:nvGrpSpPr>
          <p:grpSpPr bwMode="auto">
            <a:xfrm>
              <a:off x="0" y="125"/>
              <a:ext cx="744" cy="608"/>
              <a:chOff x="0" y="0"/>
              <a:chExt cx="744" cy="607"/>
            </a:xfrm>
          </p:grpSpPr>
          <p:sp>
            <p:nvSpPr>
              <p:cNvPr id="108579" name="Oval 35"/>
              <p:cNvSpPr>
                <a:spLocks/>
              </p:cNvSpPr>
              <p:nvPr/>
            </p:nvSpPr>
            <p:spPr bwMode="auto">
              <a:xfrm>
                <a:off x="114" y="22"/>
                <a:ext cx="530" cy="53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8580" name="Rectangle 36"/>
              <p:cNvSpPr>
                <a:spLocks/>
              </p:cNvSpPr>
              <p:nvPr/>
            </p:nvSpPr>
            <p:spPr bwMode="auto">
              <a:xfrm>
                <a:off x="0" y="0"/>
                <a:ext cx="744" cy="6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70000"/>
                  </a:lnSpc>
                </a:pPr>
                <a:r>
                  <a:rPr lang="en-US" sz="1200" b="1" dirty="0">
                    <a:solidFill>
                      <a:srgbClr val="FFFFFF"/>
                    </a:solidFill>
                    <a:latin typeface="Helvetica" panose="020B0604020202020204" pitchFamily="34" charset="0"/>
                    <a:ea typeface="Lato" charset="0"/>
                    <a:cs typeface="Helvetica" panose="020B0604020202020204" pitchFamily="34" charset="0"/>
                    <a:sym typeface="Bebas Neue" charset="0"/>
                  </a:rPr>
                  <a:t>2</a:t>
                </a: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872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85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85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8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08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8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8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8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8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8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68" grpId="0" autoUpdateAnimBg="0"/>
      <p:bldP spid="108569" grpId="0" autoUpdateAnimBg="0"/>
      <p:bldP spid="108570" grpId="0" autoUpdateAnimBg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80" name="Rectangle 12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Price Table </a:t>
            </a:r>
            <a:r>
              <a:rPr lang="en-US" sz="2800" b="1" dirty="0">
                <a:solidFill>
                  <a:schemeClr val="accent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1</a:t>
            </a:r>
          </a:p>
        </p:txBody>
      </p:sp>
      <p:sp>
        <p:nvSpPr>
          <p:cNvPr id="109581" name="Rectangle 13"/>
          <p:cNvSpPr>
            <a:spLocks/>
          </p:cNvSpPr>
          <p:nvPr/>
        </p:nvSpPr>
        <p:spPr bwMode="auto">
          <a:xfrm rot="10800000" flipH="1">
            <a:off x="4762" y="1076324"/>
            <a:ext cx="9139238" cy="1680626"/>
          </a:xfrm>
          <a:prstGeom prst="rect">
            <a:avLst/>
          </a:prstGeom>
          <a:solidFill>
            <a:schemeClr val="bg2">
              <a:alpha val="7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9582" name="Rectangle 14"/>
          <p:cNvSpPr>
            <a:spLocks/>
          </p:cNvSpPr>
          <p:nvPr/>
        </p:nvSpPr>
        <p:spPr bwMode="auto">
          <a:xfrm>
            <a:off x="2031206" y="1232413"/>
            <a:ext cx="5095875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sp>
        <p:nvSpPr>
          <p:cNvPr id="109584" name="AutoShape 16"/>
          <p:cNvSpPr>
            <a:spLocks/>
          </p:cNvSpPr>
          <p:nvPr/>
        </p:nvSpPr>
        <p:spPr bwMode="auto">
          <a:xfrm>
            <a:off x="1612106" y="1900833"/>
            <a:ext cx="2078236" cy="2550915"/>
          </a:xfrm>
          <a:prstGeom prst="roundRect">
            <a:avLst>
              <a:gd name="adj" fmla="val 3435"/>
            </a:avLst>
          </a:prstGeom>
          <a:gradFill rotWithShape="0">
            <a:gsLst>
              <a:gs pos="53000">
                <a:schemeClr val="accent4"/>
              </a:gs>
              <a:gs pos="100000">
                <a:schemeClr val="accent4">
                  <a:lumMod val="75000"/>
                </a:schemeClr>
              </a:gs>
            </a:gsLst>
            <a:lin ang="1200000" scaled="0"/>
          </a:gradFill>
          <a:ln w="9525" cap="flat">
            <a:solidFill>
              <a:schemeClr val="accent4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9585" name="AutoShape 17"/>
          <p:cNvSpPr>
            <a:spLocks/>
          </p:cNvSpPr>
          <p:nvPr/>
        </p:nvSpPr>
        <p:spPr bwMode="auto">
          <a:xfrm>
            <a:off x="5476875" y="1900833"/>
            <a:ext cx="2078831" cy="2550915"/>
          </a:xfrm>
          <a:prstGeom prst="roundRect">
            <a:avLst>
              <a:gd name="adj" fmla="val 3435"/>
            </a:avLst>
          </a:prstGeom>
          <a:gradFill rotWithShape="0">
            <a:gsLst>
              <a:gs pos="0">
                <a:schemeClr val="accent3">
                  <a:lumMod val="75000"/>
                </a:schemeClr>
              </a:gs>
              <a:gs pos="70000">
                <a:schemeClr val="accent3"/>
              </a:gs>
            </a:gsLst>
            <a:lin ang="19020000" scaled="1"/>
          </a:gradFill>
          <a:ln w="9525" cap="flat">
            <a:solidFill>
              <a:schemeClr val="accent3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9586" name="AutoShape 18"/>
          <p:cNvSpPr>
            <a:spLocks/>
          </p:cNvSpPr>
          <p:nvPr/>
        </p:nvSpPr>
        <p:spPr bwMode="auto">
          <a:xfrm>
            <a:off x="3564731" y="1783556"/>
            <a:ext cx="2033588" cy="2786063"/>
          </a:xfrm>
          <a:prstGeom prst="roundRect">
            <a:avLst>
              <a:gd name="adj" fmla="val 3509"/>
            </a:avLst>
          </a:prstGeom>
          <a:gradFill rotWithShape="0">
            <a:gsLst>
              <a:gs pos="46000">
                <a:schemeClr val="bg1"/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5040000" scaled="1"/>
          </a:gradFill>
          <a:ln w="9525" cap="flat">
            <a:solidFill>
              <a:schemeClr val="bg2">
                <a:alpha val="3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>
            <a:reflection blurRad="6350" stA="28000" endPos="10000" dir="5400000" sy="-100000" algn="bl" rotWithShape="0"/>
          </a:effec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09587" name="Group 19"/>
          <p:cNvGrpSpPr>
            <a:grpSpLocks/>
          </p:cNvGrpSpPr>
          <p:nvPr/>
        </p:nvGrpSpPr>
        <p:grpSpPr bwMode="auto">
          <a:xfrm>
            <a:off x="3698081" y="1990725"/>
            <a:ext cx="1754981" cy="2277666"/>
            <a:chOff x="0" y="0"/>
            <a:chExt cx="2948" cy="3826"/>
          </a:xfrm>
        </p:grpSpPr>
        <p:sp>
          <p:nvSpPr>
            <p:cNvPr id="109588" name="Rectangle 20"/>
            <p:cNvSpPr>
              <a:spLocks/>
            </p:cNvSpPr>
            <p:nvPr/>
          </p:nvSpPr>
          <p:spPr bwMode="auto">
            <a:xfrm>
              <a:off x="4" y="0"/>
              <a:ext cx="294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Advance Pack</a:t>
              </a:r>
            </a:p>
          </p:txBody>
        </p:sp>
        <p:sp>
          <p:nvSpPr>
            <p:cNvPr id="109589" name="Rectangle 21"/>
            <p:cNvSpPr>
              <a:spLocks/>
            </p:cNvSpPr>
            <p:nvPr/>
          </p:nvSpPr>
          <p:spPr bwMode="auto">
            <a:xfrm>
              <a:off x="0" y="256"/>
              <a:ext cx="2944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3800" dirty="0">
                  <a:solidFill>
                    <a:schemeClr val="accent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$</a:t>
              </a:r>
              <a:r>
                <a:rPr lang="en-US" sz="3800" dirty="0">
                  <a:solidFill>
                    <a:schemeClr val="accent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650</a:t>
              </a:r>
            </a:p>
          </p:txBody>
        </p:sp>
        <p:sp>
          <p:nvSpPr>
            <p:cNvPr id="109590" name="Rectangle 22"/>
            <p:cNvSpPr>
              <a:spLocks/>
            </p:cNvSpPr>
            <p:nvPr/>
          </p:nvSpPr>
          <p:spPr bwMode="auto">
            <a:xfrm>
              <a:off x="304" y="1242"/>
              <a:ext cx="2368" cy="25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90000"/>
                </a:lnSpc>
              </a:pPr>
              <a:r>
                <a:rPr lang="en-US" sz="900" b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b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b="1" dirty="0">
                <a:solidFill>
                  <a:schemeClr val="bg2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Simply dummy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Text of the printing 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Typesetting industry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b="1" dirty="0" err="1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Been the industry</a:t>
              </a:r>
            </a:p>
          </p:txBody>
        </p:sp>
      </p:grpSp>
      <p:grpSp>
        <p:nvGrpSpPr>
          <p:cNvPr id="109591" name="Group 23"/>
          <p:cNvGrpSpPr>
            <a:grpSpLocks/>
          </p:cNvGrpSpPr>
          <p:nvPr/>
        </p:nvGrpSpPr>
        <p:grpSpPr bwMode="auto">
          <a:xfrm>
            <a:off x="5703094" y="1990725"/>
            <a:ext cx="1754981" cy="2277666"/>
            <a:chOff x="0" y="0"/>
            <a:chExt cx="2948" cy="3826"/>
          </a:xfrm>
        </p:grpSpPr>
        <p:sp>
          <p:nvSpPr>
            <p:cNvPr id="109592" name="Rectangle 24"/>
            <p:cNvSpPr>
              <a:spLocks/>
            </p:cNvSpPr>
            <p:nvPr/>
          </p:nvSpPr>
          <p:spPr bwMode="auto">
            <a:xfrm>
              <a:off x="4" y="0"/>
              <a:ext cx="294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Pro Pack</a:t>
              </a:r>
            </a:p>
          </p:txBody>
        </p:sp>
        <p:sp>
          <p:nvSpPr>
            <p:cNvPr id="109593" name="Rectangle 25"/>
            <p:cNvSpPr>
              <a:spLocks/>
            </p:cNvSpPr>
            <p:nvPr/>
          </p:nvSpPr>
          <p:spPr bwMode="auto">
            <a:xfrm>
              <a:off x="0" y="256"/>
              <a:ext cx="2944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3800" dirty="0">
                  <a:solidFill>
                    <a:schemeClr val="bg1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$</a:t>
              </a:r>
              <a:r>
                <a:rPr lang="en-US" sz="3800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1200</a:t>
              </a:r>
            </a:p>
          </p:txBody>
        </p:sp>
        <p:sp>
          <p:nvSpPr>
            <p:cNvPr id="109594" name="Rectangle 26"/>
            <p:cNvSpPr>
              <a:spLocks/>
            </p:cNvSpPr>
            <p:nvPr/>
          </p:nvSpPr>
          <p:spPr bwMode="auto">
            <a:xfrm>
              <a:off x="524" y="1242"/>
              <a:ext cx="1928" cy="25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90000"/>
                </a:lnSpc>
              </a:pPr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b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Simply dummy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Text of the printing 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Typesetting industry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Been the industry</a:t>
              </a:r>
            </a:p>
          </p:txBody>
        </p:sp>
      </p:grpSp>
      <p:grpSp>
        <p:nvGrpSpPr>
          <p:cNvPr id="109595" name="Group 27"/>
          <p:cNvGrpSpPr>
            <a:grpSpLocks/>
          </p:cNvGrpSpPr>
          <p:nvPr/>
        </p:nvGrpSpPr>
        <p:grpSpPr bwMode="auto">
          <a:xfrm>
            <a:off x="1740694" y="1990725"/>
            <a:ext cx="1754981" cy="2277666"/>
            <a:chOff x="0" y="0"/>
            <a:chExt cx="2948" cy="3826"/>
          </a:xfrm>
        </p:grpSpPr>
        <p:sp>
          <p:nvSpPr>
            <p:cNvPr id="109596" name="Rectangle 28"/>
            <p:cNvSpPr>
              <a:spLocks/>
            </p:cNvSpPr>
            <p:nvPr/>
          </p:nvSpPr>
          <p:spPr bwMode="auto">
            <a:xfrm>
              <a:off x="4" y="0"/>
              <a:ext cx="2944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200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Basic Pack</a:t>
              </a:r>
            </a:p>
          </p:txBody>
        </p:sp>
        <p:sp>
          <p:nvSpPr>
            <p:cNvPr id="109597" name="Rectangle 29"/>
            <p:cNvSpPr>
              <a:spLocks/>
            </p:cNvSpPr>
            <p:nvPr/>
          </p:nvSpPr>
          <p:spPr bwMode="auto">
            <a:xfrm>
              <a:off x="0" y="256"/>
              <a:ext cx="2944" cy="10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38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Light" charset="0"/>
                  <a:cs typeface="Helvetica" panose="020B0604020202020204" pitchFamily="34" charset="0"/>
                  <a:sym typeface="Bebas Neue" charset="0"/>
                </a:rPr>
                <a:t>$</a:t>
              </a:r>
              <a:r>
                <a:rPr lang="en-US" sz="3800" dirty="0">
                  <a:solidFill>
                    <a:schemeClr val="bg1"/>
                  </a:solidFill>
                  <a:latin typeface="Helvetica" panose="020B0604020202020204" pitchFamily="34" charset="0"/>
                  <a:ea typeface="Bebas Neue" charset="0"/>
                  <a:cs typeface="Helvetica" panose="020B0604020202020204" pitchFamily="34" charset="0"/>
                  <a:sym typeface="Bebas Neue" charset="0"/>
                </a:rPr>
                <a:t>290</a:t>
              </a:r>
            </a:p>
          </p:txBody>
        </p:sp>
        <p:sp>
          <p:nvSpPr>
            <p:cNvPr id="109598" name="Rectangle 30"/>
            <p:cNvSpPr>
              <a:spLocks/>
            </p:cNvSpPr>
            <p:nvPr/>
          </p:nvSpPr>
          <p:spPr bwMode="auto">
            <a:xfrm>
              <a:off x="524" y="1242"/>
              <a:ext cx="1928" cy="25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90000"/>
                </a:lnSpc>
              </a:pPr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endParaRPr lang="en-US" sz="900" b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Simply dummy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Text of the printing 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Typesetting industry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Lorem</a:t>
              </a: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</a:t>
              </a:r>
              <a:r>
                <a:rPr lang="en-US" sz="900" b="1" dirty="0" err="1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Ipsum</a:t>
              </a: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 has</a:t>
              </a:r>
            </a:p>
            <a:p>
              <a:pPr>
                <a:lnSpc>
                  <a:spcPct val="190000"/>
                </a:lnSpc>
              </a:pPr>
              <a:r>
                <a:rPr lang="en-US" sz="900" b="1" dirty="0">
                  <a:solidFill>
                    <a:srgbClr val="FFFFFF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Lato Light" charset="0"/>
                </a:rPr>
                <a:t>Been the industry</a:t>
              </a:r>
            </a:p>
          </p:txBody>
        </p:sp>
      </p:grpSp>
      <p:grpSp>
        <p:nvGrpSpPr>
          <p:cNvPr id="109599" name="Group 31"/>
          <p:cNvGrpSpPr>
            <a:grpSpLocks/>
          </p:cNvGrpSpPr>
          <p:nvPr/>
        </p:nvGrpSpPr>
        <p:grpSpPr bwMode="auto">
          <a:xfrm>
            <a:off x="1781175" y="2766418"/>
            <a:ext cx="1660327" cy="1343620"/>
            <a:chOff x="0" y="0"/>
            <a:chExt cx="2789" cy="2256"/>
          </a:xfrm>
        </p:grpSpPr>
        <p:sp>
          <p:nvSpPr>
            <p:cNvPr id="109600" name="Line 32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01" name="Line 33"/>
            <p:cNvSpPr>
              <a:spLocks noChangeShapeType="1"/>
            </p:cNvSpPr>
            <p:nvPr/>
          </p:nvSpPr>
          <p:spPr bwMode="auto">
            <a:xfrm rot="10800000" flipH="1">
              <a:off x="0" y="456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02" name="Line 34"/>
            <p:cNvSpPr>
              <a:spLocks noChangeShapeType="1"/>
            </p:cNvSpPr>
            <p:nvPr/>
          </p:nvSpPr>
          <p:spPr bwMode="auto">
            <a:xfrm rot="10800000" flipH="1">
              <a:off x="0" y="904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03" name="Line 35"/>
            <p:cNvSpPr>
              <a:spLocks noChangeShapeType="1"/>
            </p:cNvSpPr>
            <p:nvPr/>
          </p:nvSpPr>
          <p:spPr bwMode="auto">
            <a:xfrm rot="10800000" flipH="1">
              <a:off x="0" y="1360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04" name="Line 36"/>
            <p:cNvSpPr>
              <a:spLocks noChangeShapeType="1"/>
            </p:cNvSpPr>
            <p:nvPr/>
          </p:nvSpPr>
          <p:spPr bwMode="auto">
            <a:xfrm rot="10800000" flipH="1">
              <a:off x="0" y="1808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05" name="Line 37"/>
            <p:cNvSpPr>
              <a:spLocks noChangeShapeType="1"/>
            </p:cNvSpPr>
            <p:nvPr/>
          </p:nvSpPr>
          <p:spPr bwMode="auto">
            <a:xfrm rot="10800000" flipH="1">
              <a:off x="0" y="2256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5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9606" name="Group 38"/>
          <p:cNvGrpSpPr>
            <a:grpSpLocks/>
          </p:cNvGrpSpPr>
          <p:nvPr/>
        </p:nvGrpSpPr>
        <p:grpSpPr bwMode="auto">
          <a:xfrm>
            <a:off x="3738562" y="2766418"/>
            <a:ext cx="1660327" cy="1343620"/>
            <a:chOff x="0" y="0"/>
            <a:chExt cx="2789" cy="2256"/>
          </a:xfrm>
        </p:grpSpPr>
        <p:sp>
          <p:nvSpPr>
            <p:cNvPr id="109607" name="Line 39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08" name="Line 40"/>
            <p:cNvSpPr>
              <a:spLocks noChangeShapeType="1"/>
            </p:cNvSpPr>
            <p:nvPr/>
          </p:nvSpPr>
          <p:spPr bwMode="auto">
            <a:xfrm rot="10800000" flipH="1">
              <a:off x="0" y="456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09" name="Line 41"/>
            <p:cNvSpPr>
              <a:spLocks noChangeShapeType="1"/>
            </p:cNvSpPr>
            <p:nvPr/>
          </p:nvSpPr>
          <p:spPr bwMode="auto">
            <a:xfrm rot="10800000" flipH="1">
              <a:off x="0" y="904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10" name="Line 42"/>
            <p:cNvSpPr>
              <a:spLocks noChangeShapeType="1"/>
            </p:cNvSpPr>
            <p:nvPr/>
          </p:nvSpPr>
          <p:spPr bwMode="auto">
            <a:xfrm rot="10800000" flipH="1">
              <a:off x="0" y="1360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11" name="Line 43"/>
            <p:cNvSpPr>
              <a:spLocks noChangeShapeType="1"/>
            </p:cNvSpPr>
            <p:nvPr/>
          </p:nvSpPr>
          <p:spPr bwMode="auto">
            <a:xfrm rot="10800000" flipH="1">
              <a:off x="0" y="1808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12" name="Line 44"/>
            <p:cNvSpPr>
              <a:spLocks noChangeShapeType="1"/>
            </p:cNvSpPr>
            <p:nvPr/>
          </p:nvSpPr>
          <p:spPr bwMode="auto">
            <a:xfrm rot="10800000" flipH="1">
              <a:off x="0" y="2256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109613" name="Group 45"/>
          <p:cNvGrpSpPr>
            <a:grpSpLocks/>
          </p:cNvGrpSpPr>
          <p:nvPr/>
        </p:nvGrpSpPr>
        <p:grpSpPr bwMode="auto">
          <a:xfrm>
            <a:off x="5743575" y="2766418"/>
            <a:ext cx="1660327" cy="1343620"/>
            <a:chOff x="0" y="0"/>
            <a:chExt cx="2789" cy="2256"/>
          </a:xfrm>
        </p:grpSpPr>
        <p:sp>
          <p:nvSpPr>
            <p:cNvPr id="109614" name="Line 46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15" name="Line 47"/>
            <p:cNvSpPr>
              <a:spLocks noChangeShapeType="1"/>
            </p:cNvSpPr>
            <p:nvPr/>
          </p:nvSpPr>
          <p:spPr bwMode="auto">
            <a:xfrm rot="10800000" flipH="1">
              <a:off x="0" y="456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16" name="Line 48"/>
            <p:cNvSpPr>
              <a:spLocks noChangeShapeType="1"/>
            </p:cNvSpPr>
            <p:nvPr/>
          </p:nvSpPr>
          <p:spPr bwMode="auto">
            <a:xfrm rot="10800000" flipH="1">
              <a:off x="0" y="904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17" name="Line 49"/>
            <p:cNvSpPr>
              <a:spLocks noChangeShapeType="1"/>
            </p:cNvSpPr>
            <p:nvPr/>
          </p:nvSpPr>
          <p:spPr bwMode="auto">
            <a:xfrm rot="10800000" flipH="1">
              <a:off x="0" y="1360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18" name="Line 50"/>
            <p:cNvSpPr>
              <a:spLocks noChangeShapeType="1"/>
            </p:cNvSpPr>
            <p:nvPr/>
          </p:nvSpPr>
          <p:spPr bwMode="auto">
            <a:xfrm rot="10800000" flipH="1">
              <a:off x="0" y="1808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09619" name="Line 51"/>
            <p:cNvSpPr>
              <a:spLocks noChangeShapeType="1"/>
            </p:cNvSpPr>
            <p:nvPr/>
          </p:nvSpPr>
          <p:spPr bwMode="auto">
            <a:xfrm rot="10800000" flipH="1">
              <a:off x="0" y="2256"/>
              <a:ext cx="2789" cy="0"/>
            </a:xfrm>
            <a:prstGeom prst="line">
              <a:avLst/>
            </a:prstGeom>
            <a:noFill/>
            <a:ln w="12700" cap="flat" cmpd="sng">
              <a:solidFill>
                <a:schemeClr val="tx1">
                  <a:alpha val="1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97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4982308" y="1718701"/>
            <a:ext cx="621323" cy="758776"/>
            <a:chOff x="4982308" y="1718701"/>
            <a:chExt cx="621323" cy="758776"/>
          </a:xfrm>
        </p:grpSpPr>
        <p:sp>
          <p:nvSpPr>
            <p:cNvPr id="3" name="Freeform 2"/>
            <p:cNvSpPr/>
            <p:nvPr/>
          </p:nvSpPr>
          <p:spPr bwMode="auto">
            <a:xfrm>
              <a:off x="4982308" y="1778000"/>
              <a:ext cx="621323" cy="699477"/>
            </a:xfrm>
            <a:custGeom>
              <a:avLst/>
              <a:gdLst>
                <a:gd name="connsiteX0" fmla="*/ 0 w 621323"/>
                <a:gd name="connsiteY0" fmla="*/ 3908 h 699477"/>
                <a:gd name="connsiteX1" fmla="*/ 621323 w 621323"/>
                <a:gd name="connsiteY1" fmla="*/ 699477 h 699477"/>
                <a:gd name="connsiteX2" fmla="*/ 621323 w 621323"/>
                <a:gd name="connsiteY2" fmla="*/ 371231 h 699477"/>
                <a:gd name="connsiteX3" fmla="*/ 293077 w 621323"/>
                <a:gd name="connsiteY3" fmla="*/ 0 h 699477"/>
                <a:gd name="connsiteX4" fmla="*/ 0 w 621323"/>
                <a:gd name="connsiteY4" fmla="*/ 3908 h 699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1323" h="699477">
                  <a:moveTo>
                    <a:pt x="0" y="3908"/>
                  </a:moveTo>
                  <a:lnTo>
                    <a:pt x="621323" y="699477"/>
                  </a:lnTo>
                  <a:lnTo>
                    <a:pt x="621323" y="371231"/>
                  </a:lnTo>
                  <a:lnTo>
                    <a:pt x="293077" y="0"/>
                  </a:lnTo>
                  <a:lnTo>
                    <a:pt x="0" y="3908"/>
                  </a:lnTo>
                  <a:close/>
                </a:path>
              </a:pathLst>
            </a:custGeom>
            <a:gradFill>
              <a:gsLst>
                <a:gs pos="35000">
                  <a:schemeClr val="accent1"/>
                </a:gs>
                <a:gs pos="100000">
                  <a:schemeClr val="accent2"/>
                </a:gs>
              </a:gsLst>
              <a:lin ang="13800000" scaled="0"/>
            </a:gradFill>
            <a:ln w="381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56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Helvetica" panose="020B0604020202020204" pitchFamily="34" charset="0"/>
                <a:cs typeface="Helvetica" panose="020B0604020202020204" pitchFamily="34" charset="0"/>
                <a:sym typeface="Gill Sans" charset="0"/>
              </a:endParaRPr>
            </a:p>
          </p:txBody>
        </p:sp>
        <p:sp>
          <p:nvSpPr>
            <p:cNvPr id="56" name="Rectangle 20"/>
            <p:cNvSpPr>
              <a:spLocks/>
            </p:cNvSpPr>
            <p:nvPr/>
          </p:nvSpPr>
          <p:spPr bwMode="auto">
            <a:xfrm rot="2898288">
              <a:off x="5022665" y="1964885"/>
              <a:ext cx="671761" cy="1793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700" b="1" dirty="0">
                  <a:solidFill>
                    <a:schemeClr val="bg1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Recommended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429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9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95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95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9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09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9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95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95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9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9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09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95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95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9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09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09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581" grpId="0" animBg="1"/>
      <p:bldP spid="109582" grpId="0" autoUpdateAnimBg="0"/>
      <p:bldP spid="109584" grpId="0" animBg="1"/>
      <p:bldP spid="109585" grpId="0" animBg="1"/>
      <p:bldP spid="109586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1"/>
          <p:cNvSpPr>
            <a:spLocks/>
          </p:cNvSpPr>
          <p:nvPr/>
        </p:nvSpPr>
        <p:spPr bwMode="auto">
          <a:xfrm>
            <a:off x="6239471" y="1690687"/>
            <a:ext cx="1918692" cy="2843213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0594" name="Rectangle 2"/>
          <p:cNvSpPr>
            <a:spLocks/>
          </p:cNvSpPr>
          <p:nvPr/>
        </p:nvSpPr>
        <p:spPr bwMode="auto">
          <a:xfrm>
            <a:off x="4302919" y="1690687"/>
            <a:ext cx="1918692" cy="2843213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0595" name="Rectangle 3"/>
          <p:cNvSpPr>
            <a:spLocks/>
          </p:cNvSpPr>
          <p:nvPr/>
        </p:nvSpPr>
        <p:spPr bwMode="auto">
          <a:xfrm>
            <a:off x="2366963" y="1690687"/>
            <a:ext cx="1918097" cy="2843213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110596" name="Group 4"/>
          <p:cNvGrpSpPr>
            <a:grpSpLocks/>
          </p:cNvGrpSpPr>
          <p:nvPr/>
        </p:nvGrpSpPr>
        <p:grpSpPr bwMode="auto">
          <a:xfrm>
            <a:off x="1004888" y="1976437"/>
            <a:ext cx="7153275" cy="2557463"/>
            <a:chOff x="0" y="0"/>
            <a:chExt cx="12016" cy="4296"/>
          </a:xfrm>
        </p:grpSpPr>
        <p:sp>
          <p:nvSpPr>
            <p:cNvPr id="110597" name="Rectangle 5"/>
            <p:cNvSpPr>
              <a:spLocks/>
            </p:cNvSpPr>
            <p:nvPr/>
          </p:nvSpPr>
          <p:spPr bwMode="auto">
            <a:xfrm>
              <a:off x="0" y="0"/>
              <a:ext cx="12016" cy="456"/>
            </a:xfrm>
            <a:prstGeom prst="rect">
              <a:avLst/>
            </a:prstGeom>
            <a:solidFill>
              <a:schemeClr val="tx1">
                <a:alpha val="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1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598" name="Rectangle 6"/>
            <p:cNvSpPr>
              <a:spLocks/>
            </p:cNvSpPr>
            <p:nvPr/>
          </p:nvSpPr>
          <p:spPr bwMode="auto">
            <a:xfrm>
              <a:off x="0" y="960"/>
              <a:ext cx="12016" cy="456"/>
            </a:xfrm>
            <a:prstGeom prst="rect">
              <a:avLst/>
            </a:prstGeom>
            <a:solidFill>
              <a:schemeClr val="tx1">
                <a:alpha val="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1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599" name="Rectangle 7"/>
            <p:cNvSpPr>
              <a:spLocks/>
            </p:cNvSpPr>
            <p:nvPr/>
          </p:nvSpPr>
          <p:spPr bwMode="auto">
            <a:xfrm>
              <a:off x="0" y="1928"/>
              <a:ext cx="12016" cy="456"/>
            </a:xfrm>
            <a:prstGeom prst="rect">
              <a:avLst/>
            </a:prstGeom>
            <a:solidFill>
              <a:schemeClr val="tx1">
                <a:alpha val="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1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00" name="Rectangle 8"/>
            <p:cNvSpPr>
              <a:spLocks/>
            </p:cNvSpPr>
            <p:nvPr/>
          </p:nvSpPr>
          <p:spPr bwMode="auto">
            <a:xfrm>
              <a:off x="0" y="2888"/>
              <a:ext cx="12016" cy="456"/>
            </a:xfrm>
            <a:prstGeom prst="rect">
              <a:avLst/>
            </a:prstGeom>
            <a:solidFill>
              <a:schemeClr val="tx1">
                <a:alpha val="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1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01" name="Rectangle 9"/>
            <p:cNvSpPr>
              <a:spLocks/>
            </p:cNvSpPr>
            <p:nvPr/>
          </p:nvSpPr>
          <p:spPr bwMode="auto">
            <a:xfrm>
              <a:off x="0" y="3840"/>
              <a:ext cx="12016" cy="456"/>
            </a:xfrm>
            <a:prstGeom prst="rect">
              <a:avLst/>
            </a:prstGeom>
            <a:solidFill>
              <a:schemeClr val="tx1">
                <a:alpha val="8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14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110613" name="Rectangle 21"/>
          <p:cNvSpPr>
            <a:spLocks/>
          </p:cNvSpPr>
          <p:nvPr/>
        </p:nvSpPr>
        <p:spPr bwMode="auto">
          <a:xfrm>
            <a:off x="1597819" y="65960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2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Price Table </a:t>
            </a:r>
            <a:r>
              <a:rPr lang="en-US" sz="2800" b="1" dirty="0">
                <a:solidFill>
                  <a:schemeClr val="accent5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2</a:t>
            </a:r>
          </a:p>
        </p:txBody>
      </p:sp>
      <p:sp>
        <p:nvSpPr>
          <p:cNvPr id="110614" name="Rectangle 22"/>
          <p:cNvSpPr>
            <a:spLocks/>
          </p:cNvSpPr>
          <p:nvPr/>
        </p:nvSpPr>
        <p:spPr bwMode="auto">
          <a:xfrm>
            <a:off x="1604962" y="1090613"/>
            <a:ext cx="59483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is simply dummy text of the printing and typesetting industry.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Lorem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</a:t>
            </a:r>
            <a:r>
              <a:rPr lang="en-US" sz="900" i="1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Ipsum</a:t>
            </a:r>
            <a:r>
              <a:rPr lang="en-US" sz="900" i="1" dirty="0">
                <a:solidFill>
                  <a:schemeClr val="bg2">
                    <a:lumMod val="60000"/>
                    <a:lumOff val="4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has been the industry's standard dummy text ever since.</a:t>
            </a:r>
          </a:p>
        </p:txBody>
      </p:sp>
      <p:grpSp>
        <p:nvGrpSpPr>
          <p:cNvPr id="110615" name="Group 23"/>
          <p:cNvGrpSpPr>
            <a:grpSpLocks/>
          </p:cNvGrpSpPr>
          <p:nvPr/>
        </p:nvGrpSpPr>
        <p:grpSpPr bwMode="auto">
          <a:xfrm>
            <a:off x="1119187" y="1738313"/>
            <a:ext cx="728663" cy="2700336"/>
            <a:chOff x="0" y="0"/>
            <a:chExt cx="1224" cy="4536"/>
          </a:xfrm>
        </p:grpSpPr>
        <p:sp>
          <p:nvSpPr>
            <p:cNvPr id="110616" name="Rectangle 24"/>
            <p:cNvSpPr>
              <a:spLocks/>
            </p:cNvSpPr>
            <p:nvPr/>
          </p:nvSpPr>
          <p:spPr bwMode="auto">
            <a:xfrm>
              <a:off x="0" y="0"/>
              <a:ext cx="1224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900" b="1" dirty="0">
                  <a:solidFill>
                    <a:schemeClr val="accent4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Column</a:t>
              </a:r>
            </a:p>
          </p:txBody>
        </p:sp>
        <p:sp>
          <p:nvSpPr>
            <p:cNvPr id="110617" name="Rectangle 25"/>
            <p:cNvSpPr>
              <a:spLocks/>
            </p:cNvSpPr>
            <p:nvPr/>
          </p:nvSpPr>
          <p:spPr bwMode="auto">
            <a:xfrm>
              <a:off x="0" y="392"/>
              <a:ext cx="1224" cy="4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>
                <a:lnSpc>
                  <a:spcPts val="225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Info One</a:t>
              </a:r>
            </a:p>
            <a:p>
              <a:pPr algn="l">
                <a:lnSpc>
                  <a:spcPts val="225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Second Info</a:t>
              </a:r>
            </a:p>
            <a:p>
              <a:pPr algn="l">
                <a:lnSpc>
                  <a:spcPts val="225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Third Info</a:t>
              </a:r>
            </a:p>
            <a:p>
              <a:pPr algn="l">
                <a:lnSpc>
                  <a:spcPts val="225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Info Fourth</a:t>
              </a:r>
            </a:p>
            <a:p>
              <a:pPr algn="l">
                <a:lnSpc>
                  <a:spcPts val="225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Five</a:t>
              </a:r>
            </a:p>
            <a:p>
              <a:pPr algn="l">
                <a:lnSpc>
                  <a:spcPts val="225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Sixth Info</a:t>
              </a:r>
            </a:p>
            <a:p>
              <a:pPr algn="l">
                <a:lnSpc>
                  <a:spcPts val="225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Seventh</a:t>
              </a:r>
            </a:p>
            <a:p>
              <a:pPr algn="l">
                <a:lnSpc>
                  <a:spcPts val="2250"/>
                </a:lnSpc>
              </a:pPr>
              <a:r>
                <a:rPr lang="en-US" sz="900" b="1" dirty="0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Info Eight</a:t>
              </a:r>
            </a:p>
            <a:p>
              <a:pPr algn="l">
                <a:lnSpc>
                  <a:spcPts val="2250"/>
                </a:lnSpc>
              </a:pPr>
              <a:r>
                <a:rPr lang="en-US" sz="900" b="1" dirty="0" err="1">
                  <a:solidFill>
                    <a:schemeClr val="bg2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Lato Light" charset="0"/>
                </a:rPr>
                <a:t>Nineth</a:t>
              </a:r>
              <a:endParaRPr lang="en-US" sz="900" b="1" dirty="0">
                <a:solidFill>
                  <a:schemeClr val="bg2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Light" charset="0"/>
              </a:endParaRPr>
            </a:p>
          </p:txBody>
        </p:sp>
      </p:grpSp>
      <p:grpSp>
        <p:nvGrpSpPr>
          <p:cNvPr id="110618" name="Group 26"/>
          <p:cNvGrpSpPr>
            <a:grpSpLocks/>
          </p:cNvGrpSpPr>
          <p:nvPr/>
        </p:nvGrpSpPr>
        <p:grpSpPr bwMode="auto">
          <a:xfrm>
            <a:off x="2366963" y="1690687"/>
            <a:ext cx="1918097" cy="285750"/>
            <a:chOff x="0" y="0"/>
            <a:chExt cx="3222" cy="480"/>
          </a:xfrm>
        </p:grpSpPr>
        <p:sp>
          <p:nvSpPr>
            <p:cNvPr id="110619" name="Rectangle 27"/>
            <p:cNvSpPr>
              <a:spLocks/>
            </p:cNvSpPr>
            <p:nvPr/>
          </p:nvSpPr>
          <p:spPr bwMode="auto">
            <a:xfrm>
              <a:off x="0" y="0"/>
              <a:ext cx="3222" cy="48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F5308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20" name="Rectangle 28"/>
            <p:cNvSpPr>
              <a:spLocks/>
            </p:cNvSpPr>
            <p:nvPr/>
          </p:nvSpPr>
          <p:spPr bwMode="auto">
            <a:xfrm>
              <a:off x="235" y="56"/>
              <a:ext cx="128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10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Basic Pack</a:t>
              </a:r>
            </a:p>
          </p:txBody>
        </p:sp>
      </p:grpSp>
      <p:grpSp>
        <p:nvGrpSpPr>
          <p:cNvPr id="110621" name="Group 29"/>
          <p:cNvGrpSpPr>
            <a:grpSpLocks/>
          </p:cNvGrpSpPr>
          <p:nvPr/>
        </p:nvGrpSpPr>
        <p:grpSpPr bwMode="auto">
          <a:xfrm>
            <a:off x="3400425" y="1674019"/>
            <a:ext cx="885825" cy="323850"/>
            <a:chOff x="0" y="-12"/>
            <a:chExt cx="1488" cy="544"/>
          </a:xfrm>
        </p:grpSpPr>
        <p:sp>
          <p:nvSpPr>
            <p:cNvPr id="110622" name="Rectangle 30"/>
            <p:cNvSpPr>
              <a:spLocks/>
            </p:cNvSpPr>
            <p:nvPr/>
          </p:nvSpPr>
          <p:spPr bwMode="auto">
            <a:xfrm>
              <a:off x="0" y="16"/>
              <a:ext cx="1488" cy="480"/>
            </a:xfrm>
            <a:prstGeom prst="rect">
              <a:avLst/>
            </a:prstGeom>
            <a:solidFill>
              <a:schemeClr val="accent4">
                <a:lumMod val="50000"/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F5308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23" name="Rectangle 31"/>
            <p:cNvSpPr>
              <a:spLocks/>
            </p:cNvSpPr>
            <p:nvPr/>
          </p:nvSpPr>
          <p:spPr bwMode="auto">
            <a:xfrm>
              <a:off x="205" y="-12"/>
              <a:ext cx="1118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$</a:t>
              </a:r>
              <a:r>
                <a:rPr lang="en-US" sz="1900" b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650</a:t>
              </a:r>
            </a:p>
          </p:txBody>
        </p:sp>
      </p:grpSp>
      <p:grpSp>
        <p:nvGrpSpPr>
          <p:cNvPr id="110624" name="Group 32"/>
          <p:cNvGrpSpPr>
            <a:grpSpLocks/>
          </p:cNvGrpSpPr>
          <p:nvPr/>
        </p:nvGrpSpPr>
        <p:grpSpPr bwMode="auto">
          <a:xfrm>
            <a:off x="2679502" y="2071092"/>
            <a:ext cx="114300" cy="2376488"/>
            <a:chOff x="0" y="0"/>
            <a:chExt cx="191" cy="3992"/>
          </a:xfrm>
        </p:grpSpPr>
        <p:sp>
          <p:nvSpPr>
            <p:cNvPr id="110625" name="Freeform 33"/>
            <p:cNvSpPr>
              <a:spLocks/>
            </p:cNvSpPr>
            <p:nvPr/>
          </p:nvSpPr>
          <p:spPr bwMode="auto">
            <a:xfrm>
              <a:off x="23" y="0"/>
              <a:ext cx="168" cy="128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26" name="Group 34"/>
            <p:cNvGrpSpPr>
              <a:grpSpLocks/>
            </p:cNvGrpSpPr>
            <p:nvPr/>
          </p:nvGrpSpPr>
          <p:grpSpPr bwMode="auto">
            <a:xfrm>
              <a:off x="0" y="2381"/>
              <a:ext cx="168" cy="166"/>
              <a:chOff x="0" y="0"/>
              <a:chExt cx="168" cy="165"/>
            </a:xfrm>
          </p:grpSpPr>
          <p:sp>
            <p:nvSpPr>
              <p:cNvPr id="110627" name="Line 35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28" name="Line 36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10629" name="Freeform 37"/>
            <p:cNvSpPr>
              <a:spLocks/>
            </p:cNvSpPr>
            <p:nvPr/>
          </p:nvSpPr>
          <p:spPr bwMode="auto">
            <a:xfrm>
              <a:off x="23" y="482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30" name="Freeform 38"/>
            <p:cNvSpPr>
              <a:spLocks/>
            </p:cNvSpPr>
            <p:nvPr/>
          </p:nvSpPr>
          <p:spPr bwMode="auto">
            <a:xfrm>
              <a:off x="23" y="948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31" name="Group 39"/>
            <p:cNvGrpSpPr>
              <a:grpSpLocks/>
            </p:cNvGrpSpPr>
            <p:nvPr/>
          </p:nvGrpSpPr>
          <p:grpSpPr bwMode="auto">
            <a:xfrm>
              <a:off x="0" y="1432"/>
              <a:ext cx="168" cy="166"/>
              <a:chOff x="0" y="0"/>
              <a:chExt cx="168" cy="165"/>
            </a:xfrm>
          </p:grpSpPr>
          <p:sp>
            <p:nvSpPr>
              <p:cNvPr id="110632" name="Line 40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33" name="Line 41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10634" name="Freeform 42"/>
            <p:cNvSpPr>
              <a:spLocks/>
            </p:cNvSpPr>
            <p:nvPr/>
          </p:nvSpPr>
          <p:spPr bwMode="auto">
            <a:xfrm>
              <a:off x="23" y="1913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35" name="Group 43"/>
            <p:cNvGrpSpPr>
              <a:grpSpLocks/>
            </p:cNvGrpSpPr>
            <p:nvPr/>
          </p:nvGrpSpPr>
          <p:grpSpPr bwMode="auto">
            <a:xfrm>
              <a:off x="0" y="2849"/>
              <a:ext cx="168" cy="166"/>
              <a:chOff x="0" y="0"/>
              <a:chExt cx="168" cy="165"/>
            </a:xfrm>
          </p:grpSpPr>
          <p:sp>
            <p:nvSpPr>
              <p:cNvPr id="110636" name="Line 44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37" name="Line 45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10638" name="Freeform 46"/>
            <p:cNvSpPr>
              <a:spLocks/>
            </p:cNvSpPr>
            <p:nvPr/>
          </p:nvSpPr>
          <p:spPr bwMode="auto">
            <a:xfrm>
              <a:off x="23" y="3362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39" name="Group 47"/>
            <p:cNvGrpSpPr>
              <a:grpSpLocks/>
            </p:cNvGrpSpPr>
            <p:nvPr/>
          </p:nvGrpSpPr>
          <p:grpSpPr bwMode="auto">
            <a:xfrm>
              <a:off x="0" y="3826"/>
              <a:ext cx="168" cy="166"/>
              <a:chOff x="0" y="0"/>
              <a:chExt cx="168" cy="165"/>
            </a:xfrm>
          </p:grpSpPr>
          <p:sp>
            <p:nvSpPr>
              <p:cNvPr id="110640" name="Line 48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41" name="Line 49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sp>
        <p:nvSpPr>
          <p:cNvPr id="110642" name="Rectangle 50"/>
          <p:cNvSpPr>
            <a:spLocks/>
          </p:cNvSpPr>
          <p:nvPr/>
        </p:nvSpPr>
        <p:spPr bwMode="auto">
          <a:xfrm>
            <a:off x="2910500" y="1987038"/>
            <a:ext cx="1019175" cy="246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Info One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Second Info </a:t>
            </a: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</a:t>
            </a:r>
            <a:endParaRPr lang="en-US" sz="900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Third Info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Info Fourth Detail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Five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Sixth Info Details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Seventh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Info Eight Details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</a:t>
            </a: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Nineth</a:t>
            </a:r>
            <a:endParaRPr lang="en-US" sz="900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grpSp>
        <p:nvGrpSpPr>
          <p:cNvPr id="110643" name="Group 51"/>
          <p:cNvGrpSpPr>
            <a:grpSpLocks/>
          </p:cNvGrpSpPr>
          <p:nvPr/>
        </p:nvGrpSpPr>
        <p:grpSpPr bwMode="auto">
          <a:xfrm>
            <a:off x="4613077" y="2071092"/>
            <a:ext cx="114300" cy="2376488"/>
            <a:chOff x="0" y="0"/>
            <a:chExt cx="191" cy="3992"/>
          </a:xfrm>
        </p:grpSpPr>
        <p:sp>
          <p:nvSpPr>
            <p:cNvPr id="110644" name="Freeform 52"/>
            <p:cNvSpPr>
              <a:spLocks/>
            </p:cNvSpPr>
            <p:nvPr/>
          </p:nvSpPr>
          <p:spPr bwMode="auto">
            <a:xfrm>
              <a:off x="23" y="0"/>
              <a:ext cx="168" cy="128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45" name="Group 53"/>
            <p:cNvGrpSpPr>
              <a:grpSpLocks/>
            </p:cNvGrpSpPr>
            <p:nvPr/>
          </p:nvGrpSpPr>
          <p:grpSpPr bwMode="auto">
            <a:xfrm>
              <a:off x="0" y="2381"/>
              <a:ext cx="168" cy="166"/>
              <a:chOff x="0" y="0"/>
              <a:chExt cx="168" cy="165"/>
            </a:xfrm>
          </p:grpSpPr>
          <p:sp>
            <p:nvSpPr>
              <p:cNvPr id="110646" name="Line 54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47" name="Line 55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10648" name="Freeform 56"/>
            <p:cNvSpPr>
              <a:spLocks/>
            </p:cNvSpPr>
            <p:nvPr/>
          </p:nvSpPr>
          <p:spPr bwMode="auto">
            <a:xfrm>
              <a:off x="23" y="482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49" name="Freeform 57"/>
            <p:cNvSpPr>
              <a:spLocks/>
            </p:cNvSpPr>
            <p:nvPr/>
          </p:nvSpPr>
          <p:spPr bwMode="auto">
            <a:xfrm>
              <a:off x="23" y="948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50" name="Group 58"/>
            <p:cNvGrpSpPr>
              <a:grpSpLocks/>
            </p:cNvGrpSpPr>
            <p:nvPr/>
          </p:nvGrpSpPr>
          <p:grpSpPr bwMode="auto">
            <a:xfrm>
              <a:off x="0" y="1432"/>
              <a:ext cx="168" cy="166"/>
              <a:chOff x="0" y="0"/>
              <a:chExt cx="168" cy="165"/>
            </a:xfrm>
          </p:grpSpPr>
          <p:sp>
            <p:nvSpPr>
              <p:cNvPr id="110651" name="Line 59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52" name="Line 60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10653" name="Freeform 61"/>
            <p:cNvSpPr>
              <a:spLocks/>
            </p:cNvSpPr>
            <p:nvPr/>
          </p:nvSpPr>
          <p:spPr bwMode="auto">
            <a:xfrm>
              <a:off x="23" y="1913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54" name="Group 62"/>
            <p:cNvGrpSpPr>
              <a:grpSpLocks/>
            </p:cNvGrpSpPr>
            <p:nvPr/>
          </p:nvGrpSpPr>
          <p:grpSpPr bwMode="auto">
            <a:xfrm>
              <a:off x="0" y="2849"/>
              <a:ext cx="168" cy="166"/>
              <a:chOff x="0" y="0"/>
              <a:chExt cx="168" cy="165"/>
            </a:xfrm>
          </p:grpSpPr>
          <p:sp>
            <p:nvSpPr>
              <p:cNvPr id="110655" name="Line 63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56" name="Line 64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10657" name="Freeform 65"/>
            <p:cNvSpPr>
              <a:spLocks/>
            </p:cNvSpPr>
            <p:nvPr/>
          </p:nvSpPr>
          <p:spPr bwMode="auto">
            <a:xfrm>
              <a:off x="23" y="3362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accent4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58" name="Group 66"/>
            <p:cNvGrpSpPr>
              <a:grpSpLocks/>
            </p:cNvGrpSpPr>
            <p:nvPr/>
          </p:nvGrpSpPr>
          <p:grpSpPr bwMode="auto">
            <a:xfrm>
              <a:off x="0" y="3826"/>
              <a:ext cx="168" cy="166"/>
              <a:chOff x="0" y="0"/>
              <a:chExt cx="168" cy="165"/>
            </a:xfrm>
          </p:grpSpPr>
          <p:sp>
            <p:nvSpPr>
              <p:cNvPr id="110659" name="Line 67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60" name="Line 68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chemeClr val="accent4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sp>
        <p:nvSpPr>
          <p:cNvPr id="110661" name="Rectangle 69"/>
          <p:cNvSpPr>
            <a:spLocks/>
          </p:cNvSpPr>
          <p:nvPr/>
        </p:nvSpPr>
        <p:spPr bwMode="auto">
          <a:xfrm>
            <a:off x="4844075" y="1973288"/>
            <a:ext cx="1019175" cy="246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Info One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Second Info </a:t>
            </a:r>
            <a:r>
              <a:rPr lang="en-US" sz="900" i="1" dirty="0" err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</a:t>
            </a:r>
            <a:endParaRPr lang="en-US" sz="900" i="1" dirty="0">
              <a:solidFill>
                <a:srgbClr val="FFFFFF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Third Info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Info Fourth Detail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Five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Sixth Info Details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Seventh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Info Eight Details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</a:t>
            </a:r>
            <a:r>
              <a:rPr lang="en-US" sz="900" i="1" dirty="0" err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Nineth</a:t>
            </a:r>
            <a:endParaRPr lang="en-US" sz="900" i="1" dirty="0">
              <a:solidFill>
                <a:srgbClr val="FFFFFF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grpSp>
        <p:nvGrpSpPr>
          <p:cNvPr id="110662" name="Group 70"/>
          <p:cNvGrpSpPr>
            <a:grpSpLocks/>
          </p:cNvGrpSpPr>
          <p:nvPr/>
        </p:nvGrpSpPr>
        <p:grpSpPr bwMode="auto">
          <a:xfrm>
            <a:off x="4302919" y="1690687"/>
            <a:ext cx="1918692" cy="285750"/>
            <a:chOff x="0" y="0"/>
            <a:chExt cx="3222" cy="480"/>
          </a:xfrm>
        </p:grpSpPr>
        <p:sp>
          <p:nvSpPr>
            <p:cNvPr id="110663" name="Rectangle 71"/>
            <p:cNvSpPr>
              <a:spLocks/>
            </p:cNvSpPr>
            <p:nvPr/>
          </p:nvSpPr>
          <p:spPr bwMode="auto">
            <a:xfrm>
              <a:off x="0" y="0"/>
              <a:ext cx="3222" cy="480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>
                      <a:alpha val="79999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64" name="Rectangle 72"/>
            <p:cNvSpPr>
              <a:spLocks/>
            </p:cNvSpPr>
            <p:nvPr/>
          </p:nvSpPr>
          <p:spPr bwMode="auto">
            <a:xfrm>
              <a:off x="239" y="56"/>
              <a:ext cx="1511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Advance Pack</a:t>
              </a:r>
            </a:p>
          </p:txBody>
        </p:sp>
      </p:grpSp>
      <p:grpSp>
        <p:nvGrpSpPr>
          <p:cNvPr id="110665" name="Group 73"/>
          <p:cNvGrpSpPr>
            <a:grpSpLocks/>
          </p:cNvGrpSpPr>
          <p:nvPr/>
        </p:nvGrpSpPr>
        <p:grpSpPr bwMode="auto">
          <a:xfrm>
            <a:off x="5338763" y="1674019"/>
            <a:ext cx="885825" cy="323850"/>
            <a:chOff x="0" y="-12"/>
            <a:chExt cx="1488" cy="544"/>
          </a:xfrm>
        </p:grpSpPr>
        <p:sp>
          <p:nvSpPr>
            <p:cNvPr id="110666" name="Rectangle 74"/>
            <p:cNvSpPr>
              <a:spLocks/>
            </p:cNvSpPr>
            <p:nvPr/>
          </p:nvSpPr>
          <p:spPr bwMode="auto">
            <a:xfrm>
              <a:off x="0" y="16"/>
              <a:ext cx="1488" cy="480"/>
            </a:xfrm>
            <a:prstGeom prst="rect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F5308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67" name="Rectangle 75"/>
            <p:cNvSpPr>
              <a:spLocks/>
            </p:cNvSpPr>
            <p:nvPr/>
          </p:nvSpPr>
          <p:spPr bwMode="auto">
            <a:xfrm>
              <a:off x="171" y="-12"/>
              <a:ext cx="1152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$</a:t>
              </a:r>
              <a:r>
                <a:rPr lang="en-US" sz="1900" b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920</a:t>
              </a:r>
            </a:p>
          </p:txBody>
        </p:sp>
      </p:grpSp>
      <p:grpSp>
        <p:nvGrpSpPr>
          <p:cNvPr id="110668" name="Group 76"/>
          <p:cNvGrpSpPr>
            <a:grpSpLocks/>
          </p:cNvGrpSpPr>
          <p:nvPr/>
        </p:nvGrpSpPr>
        <p:grpSpPr bwMode="auto">
          <a:xfrm>
            <a:off x="6239471" y="1690687"/>
            <a:ext cx="1918097" cy="285750"/>
            <a:chOff x="0" y="0"/>
            <a:chExt cx="3222" cy="480"/>
          </a:xfrm>
        </p:grpSpPr>
        <p:sp>
          <p:nvSpPr>
            <p:cNvPr id="110669" name="Rectangle 77"/>
            <p:cNvSpPr>
              <a:spLocks/>
            </p:cNvSpPr>
            <p:nvPr/>
          </p:nvSpPr>
          <p:spPr bwMode="auto">
            <a:xfrm>
              <a:off x="0" y="0"/>
              <a:ext cx="3222" cy="48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70" name="Rectangle 78"/>
            <p:cNvSpPr>
              <a:spLocks/>
            </p:cNvSpPr>
            <p:nvPr/>
          </p:nvSpPr>
          <p:spPr bwMode="auto">
            <a:xfrm>
              <a:off x="234" y="56"/>
              <a:ext cx="1288" cy="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100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Pro Pack</a:t>
              </a:r>
            </a:p>
          </p:txBody>
        </p:sp>
      </p:grpSp>
      <p:grpSp>
        <p:nvGrpSpPr>
          <p:cNvPr id="110671" name="Group 79"/>
          <p:cNvGrpSpPr>
            <a:grpSpLocks/>
          </p:cNvGrpSpPr>
          <p:nvPr/>
        </p:nvGrpSpPr>
        <p:grpSpPr bwMode="auto">
          <a:xfrm>
            <a:off x="7254479" y="1674019"/>
            <a:ext cx="903684" cy="323850"/>
            <a:chOff x="-30" y="-12"/>
            <a:chExt cx="1518" cy="544"/>
          </a:xfrm>
        </p:grpSpPr>
        <p:sp>
          <p:nvSpPr>
            <p:cNvPr id="110672" name="Rectangle 80"/>
            <p:cNvSpPr>
              <a:spLocks/>
            </p:cNvSpPr>
            <p:nvPr/>
          </p:nvSpPr>
          <p:spPr bwMode="auto">
            <a:xfrm>
              <a:off x="0" y="16"/>
              <a:ext cx="1488" cy="480"/>
            </a:xfrm>
            <a:prstGeom prst="rect">
              <a:avLst/>
            </a:prstGeom>
            <a:solidFill>
              <a:schemeClr val="accent3">
                <a:lumMod val="50000"/>
                <a:alpha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rgbClr val="FF5308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73" name="Rectangle 81"/>
            <p:cNvSpPr>
              <a:spLocks/>
            </p:cNvSpPr>
            <p:nvPr/>
          </p:nvSpPr>
          <p:spPr bwMode="auto">
            <a:xfrm>
              <a:off x="-30" y="-12"/>
              <a:ext cx="1353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en-US" sz="1900" dirty="0">
                  <a:solidFill>
                    <a:srgbClr val="FFFFFF"/>
                  </a:solidFill>
                  <a:latin typeface="Helvetica" panose="020B0604020202020204" pitchFamily="34" charset="0"/>
                  <a:ea typeface="Bebas Neue Book" charset="0"/>
                  <a:cs typeface="Helvetica" panose="020B0604020202020204" pitchFamily="34" charset="0"/>
                  <a:sym typeface="Bebas Neue" charset="0"/>
                </a:rPr>
                <a:t>$</a:t>
              </a:r>
              <a:r>
                <a:rPr lang="en-US" sz="1900" b="1" dirty="0">
                  <a:solidFill>
                    <a:srgbClr val="FFFFFF"/>
                  </a:solidFill>
                  <a:latin typeface="Helvetica" panose="020B0604020202020204" pitchFamily="34" charset="0"/>
                  <a:ea typeface="ＭＳ Ｐゴシック" charset="0"/>
                  <a:cs typeface="Helvetica" panose="020B0604020202020204" pitchFamily="34" charset="0"/>
                  <a:sym typeface="Bebas Neue" charset="0"/>
                </a:rPr>
                <a:t>1200</a:t>
              </a:r>
            </a:p>
          </p:txBody>
        </p:sp>
      </p:grpSp>
      <p:grpSp>
        <p:nvGrpSpPr>
          <p:cNvPr id="110674" name="Group 82"/>
          <p:cNvGrpSpPr>
            <a:grpSpLocks/>
          </p:cNvGrpSpPr>
          <p:nvPr/>
        </p:nvGrpSpPr>
        <p:grpSpPr bwMode="auto">
          <a:xfrm>
            <a:off x="6551414" y="2071092"/>
            <a:ext cx="114300" cy="2376488"/>
            <a:chOff x="0" y="0"/>
            <a:chExt cx="191" cy="3992"/>
          </a:xfrm>
        </p:grpSpPr>
        <p:sp>
          <p:nvSpPr>
            <p:cNvPr id="110675" name="Freeform 83"/>
            <p:cNvSpPr>
              <a:spLocks/>
            </p:cNvSpPr>
            <p:nvPr/>
          </p:nvSpPr>
          <p:spPr bwMode="auto">
            <a:xfrm>
              <a:off x="23" y="0"/>
              <a:ext cx="168" cy="128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76" name="Group 84"/>
            <p:cNvGrpSpPr>
              <a:grpSpLocks/>
            </p:cNvGrpSpPr>
            <p:nvPr/>
          </p:nvGrpSpPr>
          <p:grpSpPr bwMode="auto">
            <a:xfrm>
              <a:off x="0" y="2381"/>
              <a:ext cx="168" cy="166"/>
              <a:chOff x="0" y="0"/>
              <a:chExt cx="168" cy="165"/>
            </a:xfrm>
          </p:grpSpPr>
          <p:sp>
            <p:nvSpPr>
              <p:cNvPr id="110677" name="Line 85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chemeClr val="bg1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78" name="Line 86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chemeClr val="bg1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10679" name="Freeform 87"/>
            <p:cNvSpPr>
              <a:spLocks/>
            </p:cNvSpPr>
            <p:nvPr/>
          </p:nvSpPr>
          <p:spPr bwMode="auto">
            <a:xfrm>
              <a:off x="23" y="482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110680" name="Freeform 88"/>
            <p:cNvSpPr>
              <a:spLocks/>
            </p:cNvSpPr>
            <p:nvPr/>
          </p:nvSpPr>
          <p:spPr bwMode="auto">
            <a:xfrm>
              <a:off x="23" y="948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81" name="Group 89"/>
            <p:cNvGrpSpPr>
              <a:grpSpLocks/>
            </p:cNvGrpSpPr>
            <p:nvPr/>
          </p:nvGrpSpPr>
          <p:grpSpPr bwMode="auto">
            <a:xfrm>
              <a:off x="0" y="1432"/>
              <a:ext cx="168" cy="166"/>
              <a:chOff x="0" y="0"/>
              <a:chExt cx="168" cy="165"/>
            </a:xfrm>
          </p:grpSpPr>
          <p:sp>
            <p:nvSpPr>
              <p:cNvPr id="110682" name="Line 90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chemeClr val="bg1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83" name="Line 91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chemeClr val="bg1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10684" name="Freeform 92"/>
            <p:cNvSpPr>
              <a:spLocks/>
            </p:cNvSpPr>
            <p:nvPr/>
          </p:nvSpPr>
          <p:spPr bwMode="auto">
            <a:xfrm>
              <a:off x="23" y="1913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85" name="Group 93"/>
            <p:cNvGrpSpPr>
              <a:grpSpLocks/>
            </p:cNvGrpSpPr>
            <p:nvPr/>
          </p:nvGrpSpPr>
          <p:grpSpPr bwMode="auto">
            <a:xfrm>
              <a:off x="0" y="2849"/>
              <a:ext cx="168" cy="166"/>
              <a:chOff x="0" y="0"/>
              <a:chExt cx="168" cy="165"/>
            </a:xfrm>
          </p:grpSpPr>
          <p:sp>
            <p:nvSpPr>
              <p:cNvPr id="110686" name="Line 94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chemeClr val="bg1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87" name="Line 95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chemeClr val="bg1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10688" name="Freeform 96"/>
            <p:cNvSpPr>
              <a:spLocks/>
            </p:cNvSpPr>
            <p:nvPr/>
          </p:nvSpPr>
          <p:spPr bwMode="auto">
            <a:xfrm>
              <a:off x="23" y="3362"/>
              <a:ext cx="168" cy="129"/>
            </a:xfrm>
            <a:custGeom>
              <a:avLst/>
              <a:gdLst>
                <a:gd name="T0" fmla="*/ 0 w 21600"/>
                <a:gd name="T1" fmla="*/ 8757 h 21600"/>
                <a:gd name="T2" fmla="*/ 7039 w 21600"/>
                <a:gd name="T3" fmla="*/ 21600 h 21600"/>
                <a:gd name="T4" fmla="*/ 21600 w 21600"/>
                <a:gd name="T5" fmla="*/ 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600" h="21600">
                  <a:moveTo>
                    <a:pt x="0" y="8757"/>
                  </a:moveTo>
                  <a:lnTo>
                    <a:pt x="7039" y="21600"/>
                  </a:lnTo>
                  <a:lnTo>
                    <a:pt x="21600" y="0"/>
                  </a:lnTo>
                </a:path>
              </a:pathLst>
            </a:custGeom>
            <a:noFill/>
            <a:ln w="28575" cap="flat" cmpd="sng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110689" name="Group 97"/>
            <p:cNvGrpSpPr>
              <a:grpSpLocks/>
            </p:cNvGrpSpPr>
            <p:nvPr/>
          </p:nvGrpSpPr>
          <p:grpSpPr bwMode="auto">
            <a:xfrm>
              <a:off x="0" y="3826"/>
              <a:ext cx="168" cy="166"/>
              <a:chOff x="0" y="0"/>
              <a:chExt cx="168" cy="165"/>
            </a:xfrm>
          </p:grpSpPr>
          <p:sp>
            <p:nvSpPr>
              <p:cNvPr id="110690" name="Line 98"/>
              <p:cNvSpPr>
                <a:spLocks noChangeShapeType="1"/>
              </p:cNvSpPr>
              <p:nvPr/>
            </p:nvSpPr>
            <p:spPr bwMode="auto">
              <a:xfrm>
                <a:off x="6" y="0"/>
                <a:ext cx="155" cy="165"/>
              </a:xfrm>
              <a:prstGeom prst="line">
                <a:avLst/>
              </a:prstGeom>
              <a:noFill/>
              <a:ln w="28575" cap="flat" cmpd="sng">
                <a:solidFill>
                  <a:schemeClr val="bg1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0691" name="Line 99"/>
              <p:cNvSpPr>
                <a:spLocks noChangeShapeType="1"/>
              </p:cNvSpPr>
              <p:nvPr/>
            </p:nvSpPr>
            <p:spPr bwMode="auto">
              <a:xfrm rot="10800000" flipH="1">
                <a:off x="0" y="6"/>
                <a:ext cx="168" cy="153"/>
              </a:xfrm>
              <a:prstGeom prst="line">
                <a:avLst/>
              </a:prstGeom>
              <a:noFill/>
              <a:ln w="28575" cap="flat" cmpd="sng">
                <a:solidFill>
                  <a:schemeClr val="bg1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</p:grpSp>
      </p:grpSp>
      <p:sp>
        <p:nvSpPr>
          <p:cNvPr id="110692" name="Rectangle 100"/>
          <p:cNvSpPr>
            <a:spLocks/>
          </p:cNvSpPr>
          <p:nvPr/>
        </p:nvSpPr>
        <p:spPr bwMode="auto">
          <a:xfrm>
            <a:off x="6782413" y="1987038"/>
            <a:ext cx="1019175" cy="246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Info One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Second Info </a:t>
            </a: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</a:t>
            </a:r>
            <a:endParaRPr lang="en-US" sz="900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Third Info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Info Fourth Detail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Five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Sixth Info Details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Seventh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Info Eight Details</a:t>
            </a:r>
          </a:p>
          <a:p>
            <a:pPr algn="l">
              <a:lnSpc>
                <a:spcPts val="2250"/>
              </a:lnSpc>
            </a:pPr>
            <a:r>
              <a:rPr lang="en-US" sz="900" i="1" dirty="0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Details </a:t>
            </a:r>
            <a:r>
              <a:rPr lang="en-US" sz="900" i="1" dirty="0" err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Nineth</a:t>
            </a:r>
            <a:endParaRPr lang="en-US" sz="900" i="1" dirty="0">
              <a:solidFill>
                <a:schemeClr val="bg1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110693" name="Line 101"/>
          <p:cNvSpPr>
            <a:spLocks noChangeShapeType="1"/>
          </p:cNvSpPr>
          <p:nvPr/>
        </p:nvSpPr>
        <p:spPr bwMode="auto">
          <a:xfrm>
            <a:off x="1010841" y="1547218"/>
            <a:ext cx="7131249" cy="595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071382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0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0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10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10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10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0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0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10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0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10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10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10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10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10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10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10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10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93" grpId="0" animBg="1"/>
      <p:bldP spid="110594" grpId="0" animBg="1"/>
      <p:bldP spid="110595" grpId="0" animBg="1"/>
      <p:bldP spid="110642" grpId="0" autoUpdateAnimBg="0"/>
      <p:bldP spid="110661" grpId="0" autoUpdateAnimBg="0"/>
      <p:bldP spid="110692" grpId="0" autoUpdateAnimBg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11629" name="Rectangle 13"/>
          <p:cNvSpPr>
            <a:spLocks/>
          </p:cNvSpPr>
          <p:nvPr/>
        </p:nvSpPr>
        <p:spPr bwMode="auto">
          <a:xfrm>
            <a:off x="2596653" y="1879881"/>
            <a:ext cx="5303520" cy="18288"/>
          </a:xfrm>
          <a:prstGeom prst="rect">
            <a:avLst/>
          </a:prstGeom>
          <a:solidFill>
            <a:schemeClr val="accent5"/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1630" name="Rectangle 14"/>
          <p:cNvSpPr>
            <a:spLocks/>
          </p:cNvSpPr>
          <p:nvPr/>
        </p:nvSpPr>
        <p:spPr bwMode="auto">
          <a:xfrm>
            <a:off x="1164430" y="695325"/>
            <a:ext cx="2687489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Connect Us</a:t>
            </a:r>
          </a:p>
          <a:p>
            <a:pPr algn="l">
              <a:lnSpc>
                <a:spcPct val="70000"/>
              </a:lnSpc>
            </a:pPr>
            <a:r>
              <a:rPr lang="en-US" sz="3800" dirty="0">
                <a:solidFill>
                  <a:schemeClr val="bg2">
                    <a:lumMod val="40000"/>
                    <a:lumOff val="60000"/>
                  </a:schemeClr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with</a:t>
            </a:r>
            <a:r>
              <a:rPr lang="en-US" sz="38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3800" dirty="0">
                <a:solidFill>
                  <a:schemeClr val="accent5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Social Media</a:t>
            </a:r>
          </a:p>
        </p:txBody>
      </p:sp>
      <p:sp>
        <p:nvSpPr>
          <p:cNvPr id="111631" name="Rectangle 15"/>
          <p:cNvSpPr>
            <a:spLocks/>
          </p:cNvSpPr>
          <p:nvPr/>
        </p:nvSpPr>
        <p:spPr bwMode="auto">
          <a:xfrm>
            <a:off x="2186310" y="2224087"/>
            <a:ext cx="1860624" cy="1390650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1632" name="Rectangle 16"/>
          <p:cNvSpPr>
            <a:spLocks/>
          </p:cNvSpPr>
          <p:nvPr/>
        </p:nvSpPr>
        <p:spPr bwMode="auto">
          <a:xfrm>
            <a:off x="6032897" y="2224087"/>
            <a:ext cx="1866900" cy="1390650"/>
          </a:xfrm>
          <a:prstGeom prst="rect">
            <a:avLst/>
          </a:prstGeom>
          <a:solidFill>
            <a:schemeClr val="accent3">
              <a:alpha val="88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1633" name="Rectangle 17"/>
          <p:cNvSpPr>
            <a:spLocks/>
          </p:cNvSpPr>
          <p:nvPr/>
        </p:nvSpPr>
        <p:spPr bwMode="auto">
          <a:xfrm>
            <a:off x="4047319" y="2228313"/>
            <a:ext cx="1982221" cy="139065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1637" name="Rectangle 21"/>
          <p:cNvSpPr>
            <a:spLocks/>
          </p:cNvSpPr>
          <p:nvPr/>
        </p:nvSpPr>
        <p:spPr bwMode="auto">
          <a:xfrm>
            <a:off x="4433888" y="3081338"/>
            <a:ext cx="1200150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twitteridname</a:t>
            </a:r>
          </a:p>
        </p:txBody>
      </p:sp>
      <p:sp>
        <p:nvSpPr>
          <p:cNvPr id="111638" name="Rectangle 22"/>
          <p:cNvSpPr>
            <a:spLocks/>
          </p:cNvSpPr>
          <p:nvPr/>
        </p:nvSpPr>
        <p:spPr bwMode="auto">
          <a:xfrm>
            <a:off x="2452688" y="3081338"/>
            <a:ext cx="1200150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facebookidname</a:t>
            </a:r>
          </a:p>
        </p:txBody>
      </p:sp>
      <p:sp>
        <p:nvSpPr>
          <p:cNvPr id="111639" name="Rectangle 23"/>
          <p:cNvSpPr>
            <a:spLocks/>
          </p:cNvSpPr>
          <p:nvPr/>
        </p:nvSpPr>
        <p:spPr bwMode="auto">
          <a:xfrm>
            <a:off x="6343650" y="3081338"/>
            <a:ext cx="1200150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100">
                <a:solidFill>
                  <a:srgbClr val="FFFFFF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linkedinidname</a:t>
            </a:r>
          </a:p>
        </p:txBody>
      </p:sp>
      <p:sp>
        <p:nvSpPr>
          <p:cNvPr id="111640" name="Rectangle 24"/>
          <p:cNvSpPr>
            <a:spLocks/>
          </p:cNvSpPr>
          <p:nvPr/>
        </p:nvSpPr>
        <p:spPr bwMode="auto">
          <a:xfrm>
            <a:off x="2178844" y="3928489"/>
            <a:ext cx="5719763" cy="18288"/>
          </a:xfrm>
          <a:prstGeom prst="rect">
            <a:avLst/>
          </a:prstGeom>
          <a:solidFill>
            <a:schemeClr val="bg2">
              <a:alpha val="10000"/>
            </a:scheme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>
          <a:xfrm>
            <a:off x="297264" y="4860096"/>
            <a:ext cx="458312" cy="193041"/>
          </a:xfrm>
        </p:spPr>
        <p:txBody>
          <a:bodyPr/>
          <a:lstStyle/>
          <a:p>
            <a:fld id="{C3929991-3F91-D343-BFF2-32848ABE790B}" type="slidenum">
              <a:rPr lang="en-US" smtClean="0"/>
              <a:pPr/>
              <a:t>99</a:t>
            </a:fld>
            <a:endParaRPr lang="en-US" dirty="0"/>
          </a:p>
        </p:txBody>
      </p:sp>
      <p:sp>
        <p:nvSpPr>
          <p:cNvPr id="29" name="Shape 61"/>
          <p:cNvSpPr/>
          <p:nvPr/>
        </p:nvSpPr>
        <p:spPr>
          <a:xfrm>
            <a:off x="2907970" y="2604777"/>
            <a:ext cx="169365" cy="37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95" y="10875"/>
                </a:moveTo>
                <a:lnTo>
                  <a:pt x="14204" y="10875"/>
                </a:lnTo>
                <a:lnTo>
                  <a:pt x="14204" y="21600"/>
                </a:lnTo>
                <a:lnTo>
                  <a:pt x="4287" y="21600"/>
                </a:lnTo>
                <a:lnTo>
                  <a:pt x="4287" y="10812"/>
                </a:lnTo>
                <a:lnTo>
                  <a:pt x="0" y="10812"/>
                </a:lnTo>
                <a:lnTo>
                  <a:pt x="0" y="7047"/>
                </a:lnTo>
                <a:lnTo>
                  <a:pt x="4445" y="7047"/>
                </a:lnTo>
                <a:lnTo>
                  <a:pt x="4445" y="4883"/>
                </a:lnTo>
                <a:cubicBezTo>
                  <a:pt x="4445" y="1747"/>
                  <a:pt x="7140" y="0"/>
                  <a:pt x="12335" y="0"/>
                </a:cubicBezTo>
                <a:lnTo>
                  <a:pt x="21307" y="0"/>
                </a:lnTo>
                <a:lnTo>
                  <a:pt x="21307" y="3632"/>
                </a:lnTo>
                <a:lnTo>
                  <a:pt x="16873" y="3632"/>
                </a:lnTo>
                <a:cubicBezTo>
                  <a:pt x="14477" y="3632"/>
                  <a:pt x="14477" y="4251"/>
                  <a:pt x="14477" y="5016"/>
                </a:cubicBezTo>
                <a:lnTo>
                  <a:pt x="14477" y="7047"/>
                </a:lnTo>
                <a:lnTo>
                  <a:pt x="21600" y="7047"/>
                </a:lnTo>
                <a:cubicBezTo>
                  <a:pt x="21600" y="7047"/>
                  <a:pt x="20695" y="10875"/>
                  <a:pt x="20695" y="10875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" name="Shape 62"/>
          <p:cNvSpPr/>
          <p:nvPr/>
        </p:nvSpPr>
        <p:spPr>
          <a:xfrm>
            <a:off x="6786173" y="2638725"/>
            <a:ext cx="315103" cy="3105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191" y="5901"/>
                </a:moveTo>
                <a:cubicBezTo>
                  <a:pt x="13654" y="5901"/>
                  <a:pt x="12132" y="7379"/>
                  <a:pt x="11520" y="8388"/>
                </a:cubicBezTo>
                <a:lnTo>
                  <a:pt x="11428" y="8388"/>
                </a:lnTo>
                <a:lnTo>
                  <a:pt x="11210" y="6247"/>
                </a:lnTo>
                <a:lnTo>
                  <a:pt x="7125" y="6247"/>
                </a:lnTo>
                <a:cubicBezTo>
                  <a:pt x="7180" y="7628"/>
                  <a:pt x="7242" y="9235"/>
                  <a:pt x="7242" y="11147"/>
                </a:cubicBezTo>
                <a:lnTo>
                  <a:pt x="7242" y="21600"/>
                </a:lnTo>
                <a:lnTo>
                  <a:pt x="11955" y="21600"/>
                </a:lnTo>
                <a:lnTo>
                  <a:pt x="11955" y="12750"/>
                </a:lnTo>
                <a:cubicBezTo>
                  <a:pt x="11955" y="12312"/>
                  <a:pt x="11978" y="11862"/>
                  <a:pt x="12105" y="11553"/>
                </a:cubicBezTo>
                <a:cubicBezTo>
                  <a:pt x="12446" y="10677"/>
                  <a:pt x="13219" y="9766"/>
                  <a:pt x="14517" y="9766"/>
                </a:cubicBezTo>
                <a:cubicBezTo>
                  <a:pt x="16216" y="9766"/>
                  <a:pt x="16897" y="11115"/>
                  <a:pt x="16897" y="13088"/>
                </a:cubicBezTo>
                <a:lnTo>
                  <a:pt x="16897" y="21600"/>
                </a:lnTo>
                <a:lnTo>
                  <a:pt x="21600" y="21600"/>
                </a:lnTo>
                <a:lnTo>
                  <a:pt x="21600" y="12521"/>
                </a:lnTo>
                <a:cubicBezTo>
                  <a:pt x="21600" y="8013"/>
                  <a:pt x="19276" y="5901"/>
                  <a:pt x="16191" y="5901"/>
                </a:cubicBezTo>
                <a:close/>
                <a:moveTo>
                  <a:pt x="2660" y="0"/>
                </a:moveTo>
                <a:cubicBezTo>
                  <a:pt x="1058" y="0"/>
                  <a:pt x="0" y="1096"/>
                  <a:pt x="0" y="2538"/>
                </a:cubicBezTo>
                <a:cubicBezTo>
                  <a:pt x="0" y="3949"/>
                  <a:pt x="1018" y="5069"/>
                  <a:pt x="2603" y="5069"/>
                </a:cubicBezTo>
                <a:lnTo>
                  <a:pt x="2638" y="5069"/>
                </a:lnTo>
                <a:cubicBezTo>
                  <a:pt x="4272" y="5069"/>
                  <a:pt x="5295" y="3949"/>
                  <a:pt x="5295" y="2538"/>
                </a:cubicBezTo>
                <a:cubicBezTo>
                  <a:pt x="5275" y="1096"/>
                  <a:pt x="4272" y="0"/>
                  <a:pt x="2660" y="0"/>
                </a:cubicBezTo>
                <a:close/>
                <a:moveTo>
                  <a:pt x="286" y="21600"/>
                </a:moveTo>
                <a:lnTo>
                  <a:pt x="4986" y="21600"/>
                </a:lnTo>
                <a:lnTo>
                  <a:pt x="4986" y="6247"/>
                </a:lnTo>
                <a:lnTo>
                  <a:pt x="286" y="6247"/>
                </a:lnTo>
                <a:cubicBezTo>
                  <a:pt x="286" y="6247"/>
                  <a:pt x="286" y="21600"/>
                  <a:pt x="286" y="2160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Shape 63"/>
          <p:cNvSpPr/>
          <p:nvPr/>
        </p:nvSpPr>
        <p:spPr>
          <a:xfrm>
            <a:off x="4924315" y="2627409"/>
            <a:ext cx="235159" cy="3310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17" h="20803" extrusionOk="0">
                <a:moveTo>
                  <a:pt x="16975" y="20803"/>
                </a:moveTo>
                <a:lnTo>
                  <a:pt x="7799" y="20803"/>
                </a:lnTo>
                <a:cubicBezTo>
                  <a:pt x="3084" y="20803"/>
                  <a:pt x="0" y="17536"/>
                  <a:pt x="0" y="14632"/>
                </a:cubicBezTo>
                <a:lnTo>
                  <a:pt x="0" y="2414"/>
                </a:lnTo>
                <a:cubicBezTo>
                  <a:pt x="0" y="-797"/>
                  <a:pt x="6464" y="-797"/>
                  <a:pt x="6464" y="2365"/>
                </a:cubicBezTo>
                <a:lnTo>
                  <a:pt x="6504" y="5739"/>
                </a:lnTo>
                <a:lnTo>
                  <a:pt x="15601" y="5739"/>
                </a:lnTo>
                <a:cubicBezTo>
                  <a:pt x="21600" y="5739"/>
                  <a:pt x="21122" y="10792"/>
                  <a:pt x="16559" y="10792"/>
                </a:cubicBezTo>
                <a:lnTo>
                  <a:pt x="6559" y="10792"/>
                </a:lnTo>
                <a:lnTo>
                  <a:pt x="6559" y="13845"/>
                </a:lnTo>
                <a:cubicBezTo>
                  <a:pt x="6559" y="14977"/>
                  <a:pt x="6559" y="16015"/>
                  <a:pt x="8618" y="16015"/>
                </a:cubicBezTo>
                <a:lnTo>
                  <a:pt x="16813" y="16015"/>
                </a:lnTo>
                <a:cubicBezTo>
                  <a:pt x="21122" y="16015"/>
                  <a:pt x="21260" y="20803"/>
                  <a:pt x="16975" y="20803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79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1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600"/>
                                        <p:tgtEl>
                                          <p:spTgt spid="111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11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31" grpId="0" animBg="1"/>
      <p:bldP spid="111632" grpId="0" animBg="1"/>
      <p:bldP spid="111633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mon Slide">
  <a:themeElements>
    <a:clrScheme name="HappyBiz 2 - Blue - Bright">
      <a:dk1>
        <a:srgbClr val="051423"/>
      </a:dk1>
      <a:lt1>
        <a:srgbClr val="FFFFFF"/>
      </a:lt1>
      <a:dk2>
        <a:srgbClr val="0A374B"/>
      </a:dk2>
      <a:lt2>
        <a:srgbClr val="646E78"/>
      </a:lt2>
      <a:accent1>
        <a:srgbClr val="0064BE"/>
      </a:accent1>
      <a:accent2>
        <a:srgbClr val="0078DC"/>
      </a:accent2>
      <a:accent3>
        <a:srgbClr val="2D8CFA"/>
      </a:accent3>
      <a:accent4>
        <a:srgbClr val="4BA0FF"/>
      </a:accent4>
      <a:accent5>
        <a:srgbClr val="6EB9FF"/>
      </a:accent5>
      <a:accent6>
        <a:srgbClr val="A0D2FF"/>
      </a:accent6>
      <a:hlink>
        <a:srgbClr val="3445A1"/>
      </a:hlink>
      <a:folHlink>
        <a:srgbClr val="3FA7D7"/>
      </a:folHlink>
    </a:clrScheme>
    <a:fontScheme name="Title &amp; Subtitle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6420</TotalTime>
  <Pages>0</Pages>
  <Words>13738</Words>
  <Characters>0</Characters>
  <Application>Microsoft Office PowerPoint</Application>
  <PresentationFormat>On-screen Show (16:9)</PresentationFormat>
  <Lines>0</Lines>
  <Paragraphs>1886</Paragraphs>
  <Slides>161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161</vt:i4>
      </vt:variant>
    </vt:vector>
  </HeadingPairs>
  <TitlesOfParts>
    <vt:vector size="181" baseType="lpstr">
      <vt:lpstr>ＭＳ Ｐゴシック</vt:lpstr>
      <vt:lpstr>Arial</vt:lpstr>
      <vt:lpstr>Arimo</vt:lpstr>
      <vt:lpstr>Arimo Bold</vt:lpstr>
      <vt:lpstr>Bebas Neue</vt:lpstr>
      <vt:lpstr>Bebas Neue Book</vt:lpstr>
      <vt:lpstr>Bebas Neue Light</vt:lpstr>
      <vt:lpstr>Bebas Neue Thin</vt:lpstr>
      <vt:lpstr>Calibri</vt:lpstr>
      <vt:lpstr>Gill Sans</vt:lpstr>
      <vt:lpstr>Helvetica</vt:lpstr>
      <vt:lpstr>Helvetica Light</vt:lpstr>
      <vt:lpstr>Lato</vt:lpstr>
      <vt:lpstr>Lato Black</vt:lpstr>
      <vt:lpstr>Lato Bold</vt:lpstr>
      <vt:lpstr>Lato Light</vt:lpstr>
      <vt:lpstr>Lato Regular</vt:lpstr>
      <vt:lpstr>Wingdings</vt:lpstr>
      <vt:lpstr>ヒラギノ角ゴ ProN W3</vt:lpstr>
      <vt:lpstr>Common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Doan Thai Kien</dc:creator>
  <cp:keywords/>
  <dc:description/>
  <cp:lastModifiedBy>Admin</cp:lastModifiedBy>
  <cp:revision>1504</cp:revision>
  <dcterms:modified xsi:type="dcterms:W3CDTF">2018-07-22T09:48:41Z</dcterms:modified>
</cp:coreProperties>
</file>